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1.xml" ContentType="application/vnd.openxmlformats-officedocument.themeOverride+xml"/>
  <Override PartName="/ppt/notesSlides/notesSlide149.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2.xml" ContentType="application/vnd.openxmlformats-officedocument.themeOverr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6"/>
  </p:sldMasterIdLst>
  <p:notesMasterIdLst>
    <p:notesMasterId r:id="rId216"/>
  </p:notesMasterIdLst>
  <p:handoutMasterIdLst>
    <p:handoutMasterId r:id="rId217"/>
  </p:handoutMasterIdLst>
  <p:sldIdLst>
    <p:sldId id="321" r:id="rId7"/>
    <p:sldId id="539" r:id="rId8"/>
    <p:sldId id="7107" r:id="rId9"/>
    <p:sldId id="2147470369" r:id="rId10"/>
    <p:sldId id="2147470330" r:id="rId11"/>
    <p:sldId id="2147474101" r:id="rId12"/>
    <p:sldId id="2141412308" r:id="rId13"/>
    <p:sldId id="2147470295" r:id="rId14"/>
    <p:sldId id="2147470331" r:id="rId15"/>
    <p:sldId id="2141412239" r:id="rId16"/>
    <p:sldId id="2147470371" r:id="rId17"/>
    <p:sldId id="2147474102" r:id="rId18"/>
    <p:sldId id="2147470253" r:id="rId19"/>
    <p:sldId id="2147470256" r:id="rId20"/>
    <p:sldId id="2147470257" r:id="rId21"/>
    <p:sldId id="2147470244" r:id="rId22"/>
    <p:sldId id="2147470266" r:id="rId23"/>
    <p:sldId id="2147470258" r:id="rId24"/>
    <p:sldId id="2147470267" r:id="rId25"/>
    <p:sldId id="2147470269" r:id="rId26"/>
    <p:sldId id="2147470264" r:id="rId27"/>
    <p:sldId id="2147470272" r:id="rId28"/>
    <p:sldId id="2147470273" r:id="rId29"/>
    <p:sldId id="2147470247" r:id="rId30"/>
    <p:sldId id="2147470245" r:id="rId31"/>
    <p:sldId id="2147470248" r:id="rId32"/>
    <p:sldId id="2147470246" r:id="rId33"/>
    <p:sldId id="2147470265" r:id="rId34"/>
    <p:sldId id="2147470259" r:id="rId35"/>
    <p:sldId id="2147470274" r:id="rId36"/>
    <p:sldId id="2147470260" r:id="rId37"/>
    <p:sldId id="2147470332" r:id="rId38"/>
    <p:sldId id="2147470279" r:id="rId39"/>
    <p:sldId id="2147470333" r:id="rId40"/>
    <p:sldId id="2147470334" r:id="rId41"/>
    <p:sldId id="2147470335" r:id="rId42"/>
    <p:sldId id="2147470336" r:id="rId43"/>
    <p:sldId id="2147470337" r:id="rId44"/>
    <p:sldId id="2147470338" r:id="rId45"/>
    <p:sldId id="2147470339" r:id="rId46"/>
    <p:sldId id="2147470340" r:id="rId47"/>
    <p:sldId id="2147470341" r:id="rId48"/>
    <p:sldId id="2147470342" r:id="rId49"/>
    <p:sldId id="2147470370" r:id="rId50"/>
    <p:sldId id="2147474133" r:id="rId51"/>
    <p:sldId id="2147470374" r:id="rId52"/>
    <p:sldId id="2147474134" r:id="rId53"/>
    <p:sldId id="2147474135" r:id="rId54"/>
    <p:sldId id="2147474136" r:id="rId55"/>
    <p:sldId id="2147474022" r:id="rId56"/>
    <p:sldId id="2147474024" r:id="rId57"/>
    <p:sldId id="2147474131" r:id="rId58"/>
    <p:sldId id="2147474132" r:id="rId59"/>
    <p:sldId id="2147474023" r:id="rId60"/>
    <p:sldId id="2147470372" r:id="rId61"/>
    <p:sldId id="2147470373" r:id="rId62"/>
    <p:sldId id="2147470390" r:id="rId63"/>
    <p:sldId id="2147474052" r:id="rId64"/>
    <p:sldId id="2147474053" r:id="rId65"/>
    <p:sldId id="2147474054" r:id="rId66"/>
    <p:sldId id="2147474055" r:id="rId67"/>
    <p:sldId id="2147474056" r:id="rId68"/>
    <p:sldId id="2147474057" r:id="rId69"/>
    <p:sldId id="2147474058" r:id="rId70"/>
    <p:sldId id="2147474033" r:id="rId71"/>
    <p:sldId id="2147474034" r:id="rId72"/>
    <p:sldId id="2147474095" r:id="rId73"/>
    <p:sldId id="2147474096" r:id="rId74"/>
    <p:sldId id="2147474097" r:id="rId75"/>
    <p:sldId id="2147474098" r:id="rId76"/>
    <p:sldId id="2147474099" r:id="rId77"/>
    <p:sldId id="2147474035" r:id="rId78"/>
    <p:sldId id="2147474100" r:id="rId79"/>
    <p:sldId id="2147474045" r:id="rId80"/>
    <p:sldId id="2147470270" r:id="rId81"/>
    <p:sldId id="2147470327" r:id="rId82"/>
    <p:sldId id="2147474029" r:id="rId83"/>
    <p:sldId id="2147474145" r:id="rId84"/>
    <p:sldId id="2147470254" r:id="rId85"/>
    <p:sldId id="2147470358" r:id="rId86"/>
    <p:sldId id="549" r:id="rId87"/>
    <p:sldId id="544" r:id="rId88"/>
    <p:sldId id="545" r:id="rId89"/>
    <p:sldId id="2147470353" r:id="rId90"/>
    <p:sldId id="566" r:id="rId91"/>
    <p:sldId id="570" r:id="rId92"/>
    <p:sldId id="569" r:id="rId93"/>
    <p:sldId id="2147470361" r:id="rId94"/>
    <p:sldId id="2147470375" r:id="rId95"/>
    <p:sldId id="2147470376" r:id="rId96"/>
    <p:sldId id="2147474079" r:id="rId97"/>
    <p:sldId id="2147474087" r:id="rId98"/>
    <p:sldId id="2147474088" r:id="rId99"/>
    <p:sldId id="2147474082" r:id="rId100"/>
    <p:sldId id="2147474081" r:id="rId101"/>
    <p:sldId id="2147470276" r:id="rId102"/>
    <p:sldId id="2147470277" r:id="rId103"/>
    <p:sldId id="2147470278" r:id="rId104"/>
    <p:sldId id="2147470285" r:id="rId105"/>
    <p:sldId id="2147470286" r:id="rId106"/>
    <p:sldId id="2147470309" r:id="rId107"/>
    <p:sldId id="2147470310" r:id="rId108"/>
    <p:sldId id="2147470291" r:id="rId109"/>
    <p:sldId id="2147470311" r:id="rId110"/>
    <p:sldId id="2147470312" r:id="rId111"/>
    <p:sldId id="2147470313" r:id="rId112"/>
    <p:sldId id="2147470314" r:id="rId113"/>
    <p:sldId id="2147470315" r:id="rId114"/>
    <p:sldId id="2147474059" r:id="rId115"/>
    <p:sldId id="2147474060" r:id="rId116"/>
    <p:sldId id="2147474061" r:id="rId117"/>
    <p:sldId id="2147474062" r:id="rId118"/>
    <p:sldId id="2147474063" r:id="rId119"/>
    <p:sldId id="2147474046" r:id="rId120"/>
    <p:sldId id="2147474064" r:id="rId121"/>
    <p:sldId id="2147474047" r:id="rId122"/>
    <p:sldId id="2147474048" r:id="rId123"/>
    <p:sldId id="2147474049" r:id="rId124"/>
    <p:sldId id="2147470360" r:id="rId125"/>
    <p:sldId id="2147474122" r:id="rId126"/>
    <p:sldId id="2147474123" r:id="rId127"/>
    <p:sldId id="2147474151" r:id="rId128"/>
    <p:sldId id="2147474152" r:id="rId129"/>
    <p:sldId id="2147474153" r:id="rId130"/>
    <p:sldId id="2147474127" r:id="rId131"/>
    <p:sldId id="2147474119" r:id="rId132"/>
    <p:sldId id="2147474129" r:id="rId133"/>
    <p:sldId id="2147474130" r:id="rId134"/>
    <p:sldId id="2147470354" r:id="rId135"/>
    <p:sldId id="2147470355" r:id="rId136"/>
    <p:sldId id="567" r:id="rId137"/>
    <p:sldId id="2147470356" r:id="rId138"/>
    <p:sldId id="563" r:id="rId139"/>
    <p:sldId id="2147470357" r:id="rId140"/>
    <p:sldId id="568" r:id="rId141"/>
    <p:sldId id="2147474030" r:id="rId142"/>
    <p:sldId id="2147474032" r:id="rId143"/>
    <p:sldId id="2147474137" r:id="rId144"/>
    <p:sldId id="2147474036" r:id="rId145"/>
    <p:sldId id="2147474037" r:id="rId146"/>
    <p:sldId id="2147474038" r:id="rId147"/>
    <p:sldId id="2147474039" r:id="rId148"/>
    <p:sldId id="2147474138" r:id="rId149"/>
    <p:sldId id="2147474041" r:id="rId150"/>
    <p:sldId id="2147474139" r:id="rId151"/>
    <p:sldId id="2147474043" r:id="rId152"/>
    <p:sldId id="2147474044" r:id="rId153"/>
    <p:sldId id="2147470378" r:id="rId154"/>
    <p:sldId id="2147470379" r:id="rId155"/>
    <p:sldId id="2147474089" r:id="rId156"/>
    <p:sldId id="2147474090" r:id="rId157"/>
    <p:sldId id="2147474091" r:id="rId158"/>
    <p:sldId id="2147474092" r:id="rId159"/>
    <p:sldId id="2147474093" r:id="rId160"/>
    <p:sldId id="2147474094" r:id="rId161"/>
    <p:sldId id="2147470328" r:id="rId162"/>
    <p:sldId id="2147474146" r:id="rId163"/>
    <p:sldId id="2147474147" r:id="rId164"/>
    <p:sldId id="2147474148" r:id="rId165"/>
    <p:sldId id="2147474149" r:id="rId166"/>
    <p:sldId id="2147474150" r:id="rId167"/>
    <p:sldId id="2147470296" r:id="rId168"/>
    <p:sldId id="2147470299" r:id="rId169"/>
    <p:sldId id="2147470301" r:id="rId170"/>
    <p:sldId id="2147470298" r:id="rId171"/>
    <p:sldId id="2147470300" r:id="rId172"/>
    <p:sldId id="2147470308" r:id="rId173"/>
    <p:sldId id="2147470303" r:id="rId174"/>
    <p:sldId id="2147470307" r:id="rId175"/>
    <p:sldId id="2147470302" r:id="rId176"/>
    <p:sldId id="2147470343" r:id="rId177"/>
    <p:sldId id="2147470344" r:id="rId178"/>
    <p:sldId id="2147470345" r:id="rId179"/>
    <p:sldId id="2147470346" r:id="rId180"/>
    <p:sldId id="2147470347" r:id="rId181"/>
    <p:sldId id="2147470348" r:id="rId182"/>
    <p:sldId id="2147470349" r:id="rId183"/>
    <p:sldId id="2147470350" r:id="rId184"/>
    <p:sldId id="2147470351" r:id="rId185"/>
    <p:sldId id="557" r:id="rId186"/>
    <p:sldId id="548" r:id="rId187"/>
    <p:sldId id="558" r:id="rId188"/>
    <p:sldId id="564" r:id="rId189"/>
    <p:sldId id="559" r:id="rId190"/>
    <p:sldId id="560" r:id="rId191"/>
    <p:sldId id="561" r:id="rId192"/>
    <p:sldId id="565" r:id="rId193"/>
    <p:sldId id="2147470380" r:id="rId194"/>
    <p:sldId id="2147470383" r:id="rId195"/>
    <p:sldId id="2147470381" r:id="rId196"/>
    <p:sldId id="2147474140" r:id="rId197"/>
    <p:sldId id="2147470384" r:id="rId198"/>
    <p:sldId id="2147470386" r:id="rId199"/>
    <p:sldId id="2147474141" r:id="rId200"/>
    <p:sldId id="2147470387" r:id="rId201"/>
    <p:sldId id="2147470388" r:id="rId202"/>
    <p:sldId id="2147474028" r:id="rId203"/>
    <p:sldId id="2147474142" r:id="rId204"/>
    <p:sldId id="2147474143" r:id="rId205"/>
    <p:sldId id="2147474144" r:id="rId206"/>
    <p:sldId id="2147474074" r:id="rId207"/>
    <p:sldId id="2147470385" r:id="rId208"/>
    <p:sldId id="2147474050" r:id="rId209"/>
    <p:sldId id="2147474051" r:id="rId210"/>
    <p:sldId id="2147474078" r:id="rId211"/>
    <p:sldId id="2147470352" r:id="rId212"/>
    <p:sldId id="2147470297" r:id="rId213"/>
    <p:sldId id="2147474075" r:id="rId214"/>
    <p:sldId id="2147470317" r:id="rId215"/>
  </p:sldIdLst>
  <p:sldSz cx="12192000" cy="6858000"/>
  <p:notesSz cx="7315200" cy="9601200"/>
  <p:custDataLst>
    <p:tags r:id="rId218"/>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64" userDrawn="1">
          <p15:clr>
            <a:srgbClr val="A4A3A4"/>
          </p15:clr>
        </p15:guide>
        <p15:guide id="6" orient="horz" pos="3912" userDrawn="1">
          <p15:clr>
            <a:srgbClr val="A4A3A4"/>
          </p15:clr>
        </p15:guide>
        <p15:guide id="7" orient="horz" pos="48" userDrawn="1">
          <p15:clr>
            <a:srgbClr val="A4A3A4"/>
          </p15:clr>
        </p15:guide>
        <p15:guide id="8" pos="312" userDrawn="1">
          <p15:clr>
            <a:srgbClr val="A4A3A4"/>
          </p15:clr>
        </p15:guide>
        <p15:guide id="9" pos="7416" userDrawn="1">
          <p15:clr>
            <a:srgbClr val="A4A3A4"/>
          </p15:clr>
        </p15:guide>
        <p15:guide id="11" pos="456" userDrawn="1">
          <p15:clr>
            <a:srgbClr val="A4A3A4"/>
          </p15:clr>
        </p15:guide>
        <p15:guide id="13" pos="7224"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29" name="Jennifer Eimers" initials="JE" lastIdx="22" clrIdx="28">
    <p:extLst>
      <p:ext uri="{19B8F6BF-5375-455C-9EA6-DF929625EA0E}">
        <p15:presenceInfo xmlns:p15="http://schemas.microsoft.com/office/powerpoint/2012/main" userId="S::jeimers@clinicaloptions.com::e496f3f7-6a48-4339-9b0c-9f426a43f948" providerId="AD"/>
      </p:ext>
    </p:extLst>
  </p:cmAuthor>
  <p:cmAuthor id="1" name="Taryn Gross" initials="TG" lastIdx="2" clrIdx="6"/>
  <p:cmAuthor id="30" name="Melanie Couton" initials="" lastIdx="4" clrIdx="29">
    <p:extLst>
      <p:ext uri="{19B8F6BF-5375-455C-9EA6-DF929625EA0E}">
        <p15:presenceInfo xmlns:p15="http://schemas.microsoft.com/office/powerpoint/2012/main" userId="S::mcouton@clinicaloptions.com::b5a8fb1e-a716-46a0-9a38-0d707f5e2bfc" providerId="AD"/>
      </p:ext>
    </p:extLst>
  </p:cmAuthor>
  <p:cmAuthor id="2" name="Melanie Couton" initials="MAC" lastIdx="6" clrIdx="3"/>
  <p:cmAuthor id="31" name="Jaime Flores" initials="JF" lastIdx="6" clrIdx="30">
    <p:extLst>
      <p:ext uri="{19B8F6BF-5375-455C-9EA6-DF929625EA0E}">
        <p15:presenceInfo xmlns:p15="http://schemas.microsoft.com/office/powerpoint/2012/main" userId="S::jaime@jaime-flores.com::8b2dc643-5a6a-415b-b6b2-7c918b013cb7" providerId="AD"/>
      </p:ext>
    </p:extLst>
  </p:cmAuthor>
  <p:cmAuthor id="3" name="ralfieri" initials="ra" lastIdx="2" clrIdx="8"/>
  <p:cmAuthor id="32" name="RAY-COQUARD Isabelle" initials="RI" lastIdx="1" clrIdx="31">
    <p:extLst>
      <p:ext uri="{19B8F6BF-5375-455C-9EA6-DF929625EA0E}">
        <p15:presenceInfo xmlns:p15="http://schemas.microsoft.com/office/powerpoint/2012/main" userId="S-1-5-21-1412333485-761074123-1179000955-1316" providerId="AD"/>
      </p:ext>
    </p:extLst>
  </p:cmAuthor>
  <p:cmAuthor id="4" name="Megan Capel" initials="MC" lastIdx="18" clrIdx="0"/>
  <p:cmAuthor id="33" name="CLINICALOPTIONS\krosenthal" initials="C" lastIdx="41" clrIdx="32">
    <p:extLst>
      <p:ext uri="{19B8F6BF-5375-455C-9EA6-DF929625EA0E}">
        <p15:presenceInfo xmlns:p15="http://schemas.microsoft.com/office/powerpoint/2012/main" userId="CLINICALOPTIONS\krosenthal" providerId="None"/>
      </p:ext>
    </p:extLst>
  </p:cmAuthor>
  <p:cmAuthor id="5" name="Andrew Bowser" initials="AB" lastIdx="10" clrIdx="2"/>
  <p:cmAuthor id="6" name="mcalloway" initials="mc" lastIdx="1" clrIdx="4"/>
  <p:cmAuthor id="7" name="agoldman" initials="a" lastIdx="4" clrIdx="9"/>
  <p:cmAuthor id="8" name="Devin Overbey" initials="DO" lastIdx="6" clrIdx="7"/>
  <p:cmAuthor id="9" name="Erik Brady" initials="EB" lastIdx="2" clrIdx="5"/>
  <p:cmAuthor id="10" name=" " initials="MAC" lastIdx="23" clrIdx="1"/>
  <p:cmAuthor id="11" name="alison.heintz@gmail.com" initials="a" lastIdx="3" clrIdx="10">
    <p:extLst>
      <p:ext uri="{19B8F6BF-5375-455C-9EA6-DF929625EA0E}">
        <p15:presenceInfo xmlns:p15="http://schemas.microsoft.com/office/powerpoint/2012/main" userId="1e1cc34837a9f52c" providerId="Windows Live"/>
      </p:ext>
    </p:extLst>
  </p:cmAuthor>
  <p:cmAuthor id="12" name="Sophia Kelley" initials="SK" lastIdx="2" clrIdx="11">
    <p:extLst>
      <p:ext uri="{19B8F6BF-5375-455C-9EA6-DF929625EA0E}">
        <p15:presenceInfo xmlns:p15="http://schemas.microsoft.com/office/powerpoint/2012/main" userId="S::skelley@clinicaloptions.com::16bcb5eb-2eda-4b05-8f8e-003f962fc12c" providerId="AD"/>
      </p:ext>
    </p:extLst>
  </p:cmAuthor>
  <p:cmAuthor id="13" name="Jerfiz Constanzo" initials="JC" lastIdx="374" clrIdx="12">
    <p:extLst>
      <p:ext uri="{19B8F6BF-5375-455C-9EA6-DF929625EA0E}">
        <p15:presenceInfo xmlns:p15="http://schemas.microsoft.com/office/powerpoint/2012/main" userId="S::jconstanzo@clinicaloptions.com::7388c342-66f0-4154-bcdf-657d8197f1ae" providerId="AD"/>
      </p:ext>
    </p:extLst>
  </p:cmAuthor>
  <p:cmAuthor id="14" name="Kara Nyberg" initials="KN" lastIdx="14" clrIdx="13">
    <p:extLst>
      <p:ext uri="{19B8F6BF-5375-455C-9EA6-DF929625EA0E}">
        <p15:presenceInfo xmlns:p15="http://schemas.microsoft.com/office/powerpoint/2012/main" userId="Kara Nyberg" providerId="None"/>
      </p:ext>
    </p:extLst>
  </p:cmAuthor>
  <p:cmAuthor id="15" name="Kara Nyberg" initials="KN [2]" lastIdx="4" clrIdx="14">
    <p:extLst>
      <p:ext uri="{19B8F6BF-5375-455C-9EA6-DF929625EA0E}">
        <p15:presenceInfo xmlns:p15="http://schemas.microsoft.com/office/powerpoint/2012/main" userId="847826e6ed1ce72d" providerId="Windows Live"/>
      </p:ext>
    </p:extLst>
  </p:cmAuthor>
  <p:cmAuthor id="16" name="CLINICALOPTIONS\tquill" initials="C" lastIdx="74" clrIdx="15">
    <p:extLst>
      <p:ext uri="{19B8F6BF-5375-455C-9EA6-DF929625EA0E}">
        <p15:presenceInfo xmlns:p15="http://schemas.microsoft.com/office/powerpoint/2012/main" userId="CLINICALOPTIONS\tquill" providerId="None"/>
      </p:ext>
    </p:extLst>
  </p:cmAuthor>
  <p:cmAuthor id="17" name="Gordon Kelley" initials="GK" lastIdx="54" clrIdx="16">
    <p:extLst>
      <p:ext uri="{19B8F6BF-5375-455C-9EA6-DF929625EA0E}">
        <p15:presenceInfo xmlns:p15="http://schemas.microsoft.com/office/powerpoint/2012/main" userId="S::gkelley@clinicaloptions.com::7e3d11cf-7436-4611-80d7-51121a63678e" providerId="AD"/>
      </p:ext>
    </p:extLst>
  </p:cmAuthor>
  <p:cmAuthor id="18" name="jconstanzo@clinicaloptions.com" initials="j" lastIdx="10" clrIdx="17">
    <p:extLst>
      <p:ext uri="{19B8F6BF-5375-455C-9EA6-DF929625EA0E}">
        <p15:presenceInfo xmlns:p15="http://schemas.microsoft.com/office/powerpoint/2012/main" userId="jconstanzo@clinicaloptions.com" providerId="None"/>
      </p:ext>
    </p:extLst>
  </p:cmAuthor>
  <p:cmAuthor id="19" name="Halla, Kimberly" initials="HK" lastIdx="2" clrIdx="18">
    <p:extLst>
      <p:ext uri="{19B8F6BF-5375-455C-9EA6-DF929625EA0E}">
        <p15:presenceInfo xmlns:p15="http://schemas.microsoft.com/office/powerpoint/2012/main" userId="S::Kimberly.Halla@usoncology.com::df3c414f-c0a1-4daa-86ca-2b73943154c0" providerId="AD"/>
      </p:ext>
    </p:extLst>
  </p:cmAuthor>
  <p:cmAuthor id="20" name="Eloise Chapman" initials="EC" lastIdx="13" clrIdx="19">
    <p:extLst>
      <p:ext uri="{19B8F6BF-5375-455C-9EA6-DF929625EA0E}">
        <p15:presenceInfo xmlns:p15="http://schemas.microsoft.com/office/powerpoint/2012/main" userId="S::elc9120@med.cornell.edu::3284c10a-72b1-4ac7-a6cc-7c0b0cf13447" providerId="AD"/>
      </p:ext>
    </p:extLst>
  </p:cmAuthor>
  <p:cmAuthor id="21" name="Dussadee Royal" initials="DR" lastIdx="18" clrIdx="20">
    <p:extLst>
      <p:ext uri="{19B8F6BF-5375-455C-9EA6-DF929625EA0E}">
        <p15:presenceInfo xmlns:p15="http://schemas.microsoft.com/office/powerpoint/2012/main" userId="S::droyal@clinicaloptions.com::51beead8-6fa0-4b98-aeba-37044af35e17" providerId="AD"/>
      </p:ext>
    </p:extLst>
  </p:cmAuthor>
  <p:cmAuthor id="22" name="aboecler@clinicaloptions.com" initials="a" lastIdx="13" clrIdx="21">
    <p:extLst>
      <p:ext uri="{19B8F6BF-5375-455C-9EA6-DF929625EA0E}">
        <p15:presenceInfo xmlns:p15="http://schemas.microsoft.com/office/powerpoint/2012/main" userId="aboecler@clinicaloptions.com" providerId="None"/>
      </p:ext>
    </p:extLst>
  </p:cmAuthor>
  <p:cmAuthor id="23" name="Andrea Boecler" initials="AB" lastIdx="8" clrIdx="22">
    <p:extLst>
      <p:ext uri="{19B8F6BF-5375-455C-9EA6-DF929625EA0E}">
        <p15:presenceInfo xmlns:p15="http://schemas.microsoft.com/office/powerpoint/2012/main" userId="S::aboecler@clinicaloptions.com::28e82037-1239-4052-943b-ae184e0bc2af" providerId="AD"/>
      </p:ext>
    </p:extLst>
  </p:cmAuthor>
  <p:cmAuthor id="24" name="LT Fowler" initials="LF" lastIdx="2" clrIdx="23">
    <p:extLst>
      <p:ext uri="{19B8F6BF-5375-455C-9EA6-DF929625EA0E}">
        <p15:presenceInfo xmlns:p15="http://schemas.microsoft.com/office/powerpoint/2012/main" userId="S::lfowler@practicingclinicians.com::bdc4c4d6-9ded-467c-b80c-330a0ea8ffe4" providerId="AD"/>
      </p:ext>
    </p:extLst>
  </p:cmAuthor>
  <p:cmAuthor id="25" name="CLINICALOPTIONS\jconstanzo" initials="C" lastIdx="36" clrIdx="24">
    <p:extLst>
      <p:ext uri="{19B8F6BF-5375-455C-9EA6-DF929625EA0E}">
        <p15:presenceInfo xmlns:p15="http://schemas.microsoft.com/office/powerpoint/2012/main" userId="CLINICALOPTIONS\jconstanzo" providerId="None"/>
      </p:ext>
    </p:extLst>
  </p:cmAuthor>
  <p:cmAuthor id="26" name="Nicole Mitchell" initials="NM" lastIdx="6" clrIdx="25">
    <p:extLst>
      <p:ext uri="{19B8F6BF-5375-455C-9EA6-DF929625EA0E}">
        <p15:presenceInfo xmlns:p15="http://schemas.microsoft.com/office/powerpoint/2012/main" userId="S::nmitchell@practicingclinicians.com::e6112baa-5d07-499c-8da8-7bdc6749eb49" providerId="AD"/>
      </p:ext>
    </p:extLst>
  </p:cmAuthor>
  <p:cmAuthor id="27" name="Nicole Mitchell" initials="NM [2]" lastIdx="1" clrIdx="26">
    <p:extLst>
      <p:ext uri="{19B8F6BF-5375-455C-9EA6-DF929625EA0E}">
        <p15:presenceInfo xmlns:p15="http://schemas.microsoft.com/office/powerpoint/2012/main" userId="bae096399bdf0730" providerId="Windows Live"/>
      </p:ext>
    </p:extLst>
  </p:cmAuthor>
  <p:cmAuthor id="28" name="Christy Seals" initials="CS" lastIdx="34" clrIdx="27">
    <p:extLst>
      <p:ext uri="{19B8F6BF-5375-455C-9EA6-DF929625EA0E}">
        <p15:presenceInfo xmlns:p15="http://schemas.microsoft.com/office/powerpoint/2012/main" userId="S::cseals@clinicaloptions.com::0852e532-1f9e-4bbf-9b56-be19a9543a3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1471D"/>
    <a:srgbClr val="015873"/>
    <a:srgbClr val="DBECF1"/>
    <a:srgbClr val="F4AB33"/>
    <a:srgbClr val="CFC7E0"/>
    <a:srgbClr val="ED9077"/>
    <a:srgbClr val="00823B"/>
    <a:srgbClr val="046376"/>
    <a:srgbClr val="013763"/>
    <a:srgbClr val="03345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853" autoAdjust="0"/>
    <p:restoredTop sz="76381" autoAdjust="0"/>
  </p:normalViewPr>
  <p:slideViewPr>
    <p:cSldViewPr snapToGrid="0" showGuides="1">
      <p:cViewPr varScale="1">
        <p:scale>
          <a:sx n="54" d="100"/>
          <a:sy n="54" d="100"/>
        </p:scale>
        <p:origin x="1464" y="72"/>
      </p:cViewPr>
      <p:guideLst>
        <p:guide orient="horz" pos="4128"/>
        <p:guide orient="horz" pos="1008"/>
        <p:guide orient="horz" pos="4032"/>
        <p:guide orient="horz" pos="151"/>
        <p:guide orient="horz" pos="264"/>
        <p:guide orient="horz" pos="3912"/>
        <p:guide orient="horz" pos="48"/>
        <p:guide pos="312"/>
        <p:guide pos="7416"/>
        <p:guide pos="456"/>
        <p:guide pos="7224"/>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12582"/>
    </p:cViewPr>
  </p:sorterViewPr>
  <p:notesViewPr>
    <p:cSldViewPr snapToGrid="0" showGuides="1">
      <p:cViewPr varScale="1">
        <p:scale>
          <a:sx n="88" d="100"/>
          <a:sy n="88" d="100"/>
        </p:scale>
        <p:origin x="-3750" y="-12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slide" Target="slides/slide153.xml"/><Relationship Id="rId170" Type="http://schemas.openxmlformats.org/officeDocument/2006/relationships/slide" Target="slides/slide164.xml"/><Relationship Id="rId191" Type="http://schemas.openxmlformats.org/officeDocument/2006/relationships/slide" Target="slides/slide185.xml"/><Relationship Id="rId205" Type="http://schemas.openxmlformats.org/officeDocument/2006/relationships/slide" Target="slides/slide199.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customXml" Target="../customXml/item5.xml"/><Relationship Id="rId95" Type="http://schemas.openxmlformats.org/officeDocument/2006/relationships/slide" Target="slides/slide89.xml"/><Relationship Id="rId160" Type="http://schemas.openxmlformats.org/officeDocument/2006/relationships/slide" Target="slides/slide154.xml"/><Relationship Id="rId181" Type="http://schemas.openxmlformats.org/officeDocument/2006/relationships/slide" Target="slides/slide175.xml"/><Relationship Id="rId216" Type="http://schemas.openxmlformats.org/officeDocument/2006/relationships/notesMaster" Target="notesMasters/notesMaster1.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71" Type="http://schemas.openxmlformats.org/officeDocument/2006/relationships/slide" Target="slides/slide165.xml"/><Relationship Id="rId192" Type="http://schemas.openxmlformats.org/officeDocument/2006/relationships/slide" Target="slides/slide186.xml"/><Relationship Id="rId206" Type="http://schemas.openxmlformats.org/officeDocument/2006/relationships/slide" Target="slides/slide200.xml"/><Relationship Id="rId12" Type="http://schemas.openxmlformats.org/officeDocument/2006/relationships/slide" Target="slides/slide6.xml"/><Relationship Id="rId33" Type="http://schemas.openxmlformats.org/officeDocument/2006/relationships/slide" Target="slides/slide27.xml"/><Relationship Id="rId108" Type="http://schemas.openxmlformats.org/officeDocument/2006/relationships/slide" Target="slides/slide102.xml"/><Relationship Id="rId129" Type="http://schemas.openxmlformats.org/officeDocument/2006/relationships/slide" Target="slides/slide123.xml"/><Relationship Id="rId54" Type="http://schemas.openxmlformats.org/officeDocument/2006/relationships/slide" Target="slides/slide48.xml"/><Relationship Id="rId75" Type="http://schemas.openxmlformats.org/officeDocument/2006/relationships/slide" Target="slides/slide69.xml"/><Relationship Id="rId96" Type="http://schemas.openxmlformats.org/officeDocument/2006/relationships/slide" Target="slides/slide90.xml"/><Relationship Id="rId140" Type="http://schemas.openxmlformats.org/officeDocument/2006/relationships/slide" Target="slides/slide134.xml"/><Relationship Id="rId161" Type="http://schemas.openxmlformats.org/officeDocument/2006/relationships/slide" Target="slides/slide155.xml"/><Relationship Id="rId182" Type="http://schemas.openxmlformats.org/officeDocument/2006/relationships/slide" Target="slides/slide176.xml"/><Relationship Id="rId217" Type="http://schemas.openxmlformats.org/officeDocument/2006/relationships/handoutMaster" Target="handoutMasters/handoutMaster1.xml"/><Relationship Id="rId6" Type="http://schemas.openxmlformats.org/officeDocument/2006/relationships/slideMaster" Target="slideMasters/slideMaster1.xml"/><Relationship Id="rId23" Type="http://schemas.openxmlformats.org/officeDocument/2006/relationships/slide" Target="slides/slide17.xml"/><Relationship Id="rId119" Type="http://schemas.openxmlformats.org/officeDocument/2006/relationships/slide" Target="slides/slide113.xml"/><Relationship Id="rId44" Type="http://schemas.openxmlformats.org/officeDocument/2006/relationships/slide" Target="slides/slide38.xml"/><Relationship Id="rId65" Type="http://schemas.openxmlformats.org/officeDocument/2006/relationships/slide" Target="slides/slide59.xml"/><Relationship Id="rId86" Type="http://schemas.openxmlformats.org/officeDocument/2006/relationships/slide" Target="slides/slide80.xml"/><Relationship Id="rId130" Type="http://schemas.openxmlformats.org/officeDocument/2006/relationships/slide" Target="slides/slide124.xml"/><Relationship Id="rId151" Type="http://schemas.openxmlformats.org/officeDocument/2006/relationships/slide" Target="slides/slide145.xml"/><Relationship Id="rId172" Type="http://schemas.openxmlformats.org/officeDocument/2006/relationships/slide" Target="slides/slide166.xml"/><Relationship Id="rId193" Type="http://schemas.openxmlformats.org/officeDocument/2006/relationships/slide" Target="slides/slide187.xml"/><Relationship Id="rId207" Type="http://schemas.openxmlformats.org/officeDocument/2006/relationships/slide" Target="slides/slide201.xml"/><Relationship Id="rId13" Type="http://schemas.openxmlformats.org/officeDocument/2006/relationships/slide" Target="slides/slide7.xml"/><Relationship Id="rId109" Type="http://schemas.openxmlformats.org/officeDocument/2006/relationships/slide" Target="slides/slide103.xml"/><Relationship Id="rId34" Type="http://schemas.openxmlformats.org/officeDocument/2006/relationships/slide" Target="slides/slide28.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20" Type="http://schemas.openxmlformats.org/officeDocument/2006/relationships/slide" Target="slides/slide114.xml"/><Relationship Id="rId141" Type="http://schemas.openxmlformats.org/officeDocument/2006/relationships/slide" Target="slides/slide135.xml"/><Relationship Id="rId7" Type="http://schemas.openxmlformats.org/officeDocument/2006/relationships/slide" Target="slides/slide1.xml"/><Relationship Id="rId162" Type="http://schemas.openxmlformats.org/officeDocument/2006/relationships/slide" Target="slides/slide156.xml"/><Relationship Id="rId183" Type="http://schemas.openxmlformats.org/officeDocument/2006/relationships/slide" Target="slides/slide177.xml"/><Relationship Id="rId218" Type="http://schemas.openxmlformats.org/officeDocument/2006/relationships/tags" Target="tags/tag1.xml"/><Relationship Id="rId24" Type="http://schemas.openxmlformats.org/officeDocument/2006/relationships/slide" Target="slides/slide18.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31" Type="http://schemas.openxmlformats.org/officeDocument/2006/relationships/slide" Target="slides/slide125.xml"/><Relationship Id="rId152" Type="http://schemas.openxmlformats.org/officeDocument/2006/relationships/slide" Target="slides/slide146.xml"/><Relationship Id="rId173" Type="http://schemas.openxmlformats.org/officeDocument/2006/relationships/slide" Target="slides/slide167.xml"/><Relationship Id="rId194" Type="http://schemas.openxmlformats.org/officeDocument/2006/relationships/slide" Target="slides/slide188.xml"/><Relationship Id="rId208" Type="http://schemas.openxmlformats.org/officeDocument/2006/relationships/slide" Target="slides/slide202.xml"/><Relationship Id="rId14" Type="http://schemas.openxmlformats.org/officeDocument/2006/relationships/slide" Target="slides/slide8.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163" Type="http://schemas.openxmlformats.org/officeDocument/2006/relationships/slide" Target="slides/slide157.xml"/><Relationship Id="rId184" Type="http://schemas.openxmlformats.org/officeDocument/2006/relationships/slide" Target="slides/slide178.xml"/><Relationship Id="rId189" Type="http://schemas.openxmlformats.org/officeDocument/2006/relationships/slide" Target="slides/slide183.xml"/><Relationship Id="rId219" Type="http://schemas.openxmlformats.org/officeDocument/2006/relationships/commentAuthors" Target="commentAuthors.xml"/><Relationship Id="rId3" Type="http://schemas.openxmlformats.org/officeDocument/2006/relationships/customXml" Target="../customXml/item3.xml"/><Relationship Id="rId214" Type="http://schemas.openxmlformats.org/officeDocument/2006/relationships/slide" Target="slides/slide208.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slide" Target="slides/slide152.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74" Type="http://schemas.openxmlformats.org/officeDocument/2006/relationships/slide" Target="slides/slide168.xml"/><Relationship Id="rId179" Type="http://schemas.openxmlformats.org/officeDocument/2006/relationships/slide" Target="slides/slide173.xml"/><Relationship Id="rId195" Type="http://schemas.openxmlformats.org/officeDocument/2006/relationships/slide" Target="slides/slide189.xml"/><Relationship Id="rId209" Type="http://schemas.openxmlformats.org/officeDocument/2006/relationships/slide" Target="slides/slide203.xml"/><Relationship Id="rId190" Type="http://schemas.openxmlformats.org/officeDocument/2006/relationships/slide" Target="slides/slide184.xml"/><Relationship Id="rId204" Type="http://schemas.openxmlformats.org/officeDocument/2006/relationships/slide" Target="slides/slide198.xml"/><Relationship Id="rId220" Type="http://schemas.openxmlformats.org/officeDocument/2006/relationships/presProps" Target="presProps.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164" Type="http://schemas.openxmlformats.org/officeDocument/2006/relationships/slide" Target="slides/slide158.xml"/><Relationship Id="rId169" Type="http://schemas.openxmlformats.org/officeDocument/2006/relationships/slide" Target="slides/slide163.xml"/><Relationship Id="rId185" Type="http://schemas.openxmlformats.org/officeDocument/2006/relationships/slide" Target="slides/slide179.xml"/><Relationship Id="rId4" Type="http://schemas.openxmlformats.org/officeDocument/2006/relationships/customXml" Target="../customXml/item4.xml"/><Relationship Id="rId9" Type="http://schemas.openxmlformats.org/officeDocument/2006/relationships/slide" Target="slides/slide3.xml"/><Relationship Id="rId180" Type="http://schemas.openxmlformats.org/officeDocument/2006/relationships/slide" Target="slides/slide174.xml"/><Relationship Id="rId210" Type="http://schemas.openxmlformats.org/officeDocument/2006/relationships/slide" Target="slides/slide204.xml"/><Relationship Id="rId215" Type="http://schemas.openxmlformats.org/officeDocument/2006/relationships/slide" Target="slides/slide209.xml"/><Relationship Id="rId26" Type="http://schemas.openxmlformats.org/officeDocument/2006/relationships/slide" Target="slides/slide20.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75" Type="http://schemas.openxmlformats.org/officeDocument/2006/relationships/slide" Target="slides/slide169.xml"/><Relationship Id="rId196" Type="http://schemas.openxmlformats.org/officeDocument/2006/relationships/slide" Target="slides/slide190.xml"/><Relationship Id="rId200" Type="http://schemas.openxmlformats.org/officeDocument/2006/relationships/slide" Target="slides/slide194.xml"/><Relationship Id="rId16" Type="http://schemas.openxmlformats.org/officeDocument/2006/relationships/slide" Target="slides/slide10.xml"/><Relationship Id="rId221" Type="http://schemas.openxmlformats.org/officeDocument/2006/relationships/viewProps" Target="viewProps.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165" Type="http://schemas.openxmlformats.org/officeDocument/2006/relationships/slide" Target="slides/slide159.xml"/><Relationship Id="rId186" Type="http://schemas.openxmlformats.org/officeDocument/2006/relationships/slide" Target="slides/slide180.xml"/><Relationship Id="rId211" Type="http://schemas.openxmlformats.org/officeDocument/2006/relationships/slide" Target="slides/slide205.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slide" Target="slides/slide149.xml"/><Relationship Id="rId176" Type="http://schemas.openxmlformats.org/officeDocument/2006/relationships/slide" Target="slides/slide170.xml"/><Relationship Id="rId197" Type="http://schemas.openxmlformats.org/officeDocument/2006/relationships/slide" Target="slides/slide191.xml"/><Relationship Id="rId201" Type="http://schemas.openxmlformats.org/officeDocument/2006/relationships/slide" Target="slides/slide195.xml"/><Relationship Id="rId222" Type="http://schemas.openxmlformats.org/officeDocument/2006/relationships/theme" Target="theme/theme1.xml"/><Relationship Id="rId17" Type="http://schemas.openxmlformats.org/officeDocument/2006/relationships/slide" Target="slides/slide11.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24" Type="http://schemas.openxmlformats.org/officeDocument/2006/relationships/slide" Target="slides/slide118.xml"/><Relationship Id="rId70" Type="http://schemas.openxmlformats.org/officeDocument/2006/relationships/slide" Target="slides/slide64.xml"/><Relationship Id="rId91" Type="http://schemas.openxmlformats.org/officeDocument/2006/relationships/slide" Target="slides/slide85.xml"/><Relationship Id="rId145" Type="http://schemas.openxmlformats.org/officeDocument/2006/relationships/slide" Target="slides/slide139.xml"/><Relationship Id="rId166" Type="http://schemas.openxmlformats.org/officeDocument/2006/relationships/slide" Target="slides/slide160.xml"/><Relationship Id="rId187" Type="http://schemas.openxmlformats.org/officeDocument/2006/relationships/slide" Target="slides/slide181.xml"/><Relationship Id="rId1" Type="http://schemas.openxmlformats.org/officeDocument/2006/relationships/customXml" Target="../customXml/item1.xml"/><Relationship Id="rId212" Type="http://schemas.openxmlformats.org/officeDocument/2006/relationships/slide" Target="slides/slide206.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60" Type="http://schemas.openxmlformats.org/officeDocument/2006/relationships/slide" Target="slides/slide54.xml"/><Relationship Id="rId81" Type="http://schemas.openxmlformats.org/officeDocument/2006/relationships/slide" Target="slides/slide75.xml"/><Relationship Id="rId135" Type="http://schemas.openxmlformats.org/officeDocument/2006/relationships/slide" Target="slides/slide129.xml"/><Relationship Id="rId156" Type="http://schemas.openxmlformats.org/officeDocument/2006/relationships/slide" Target="slides/slide150.xml"/><Relationship Id="rId177" Type="http://schemas.openxmlformats.org/officeDocument/2006/relationships/slide" Target="slides/slide171.xml"/><Relationship Id="rId198" Type="http://schemas.openxmlformats.org/officeDocument/2006/relationships/slide" Target="slides/slide192.xml"/><Relationship Id="rId202" Type="http://schemas.openxmlformats.org/officeDocument/2006/relationships/slide" Target="slides/slide196.xml"/><Relationship Id="rId223" Type="http://schemas.openxmlformats.org/officeDocument/2006/relationships/tableStyles" Target="tableStyles.xml"/><Relationship Id="rId18" Type="http://schemas.openxmlformats.org/officeDocument/2006/relationships/slide" Target="slides/slide12.xml"/><Relationship Id="rId39" Type="http://schemas.openxmlformats.org/officeDocument/2006/relationships/slide" Target="slides/slide33.xml"/><Relationship Id="rId50" Type="http://schemas.openxmlformats.org/officeDocument/2006/relationships/slide" Target="slides/slide44.xml"/><Relationship Id="rId104" Type="http://schemas.openxmlformats.org/officeDocument/2006/relationships/slide" Target="slides/slide98.xml"/><Relationship Id="rId125" Type="http://schemas.openxmlformats.org/officeDocument/2006/relationships/slide" Target="slides/slide119.xml"/><Relationship Id="rId146" Type="http://schemas.openxmlformats.org/officeDocument/2006/relationships/slide" Target="slides/slide140.xml"/><Relationship Id="rId167" Type="http://schemas.openxmlformats.org/officeDocument/2006/relationships/slide" Target="slides/slide161.xml"/><Relationship Id="rId188" Type="http://schemas.openxmlformats.org/officeDocument/2006/relationships/slide" Target="slides/slide182.xml"/><Relationship Id="rId71" Type="http://schemas.openxmlformats.org/officeDocument/2006/relationships/slide" Target="slides/slide65.xml"/><Relationship Id="rId92" Type="http://schemas.openxmlformats.org/officeDocument/2006/relationships/slide" Target="slides/slide86.xml"/><Relationship Id="rId213" Type="http://schemas.openxmlformats.org/officeDocument/2006/relationships/slide" Target="slides/slide207.xml"/><Relationship Id="rId2" Type="http://schemas.openxmlformats.org/officeDocument/2006/relationships/customXml" Target="../customXml/item2.xml"/><Relationship Id="rId29" Type="http://schemas.openxmlformats.org/officeDocument/2006/relationships/slide" Target="slides/slide23.xml"/><Relationship Id="rId40" Type="http://schemas.openxmlformats.org/officeDocument/2006/relationships/slide" Target="slides/slide34.xml"/><Relationship Id="rId115" Type="http://schemas.openxmlformats.org/officeDocument/2006/relationships/slide" Target="slides/slide109.xml"/><Relationship Id="rId136" Type="http://schemas.openxmlformats.org/officeDocument/2006/relationships/slide" Target="slides/slide130.xml"/><Relationship Id="rId157" Type="http://schemas.openxmlformats.org/officeDocument/2006/relationships/slide" Target="slides/slide151.xml"/><Relationship Id="rId178" Type="http://schemas.openxmlformats.org/officeDocument/2006/relationships/slide" Target="slides/slide172.xml"/><Relationship Id="rId61" Type="http://schemas.openxmlformats.org/officeDocument/2006/relationships/slide" Target="slides/slide55.xml"/><Relationship Id="rId82" Type="http://schemas.openxmlformats.org/officeDocument/2006/relationships/slide" Target="slides/slide76.xml"/><Relationship Id="rId199" Type="http://schemas.openxmlformats.org/officeDocument/2006/relationships/slide" Target="slides/slide193.xml"/><Relationship Id="rId203" Type="http://schemas.openxmlformats.org/officeDocument/2006/relationships/slide" Target="slides/slide197.xml"/><Relationship Id="rId19" Type="http://schemas.openxmlformats.org/officeDocument/2006/relationships/slide" Target="slides/slide13.xml"/><Relationship Id="rId30" Type="http://schemas.openxmlformats.org/officeDocument/2006/relationships/slide" Target="slides/slide2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168" Type="http://schemas.openxmlformats.org/officeDocument/2006/relationships/slide" Target="slides/slide162.xml"/></Relationships>
</file>

<file path=ppt/charts/_rels/chart1.xml.rels><?xml version="1.0" encoding="UTF-8" standalone="yes"?>
<Relationships xmlns="http://schemas.openxmlformats.org/package/2006/relationships"><Relationship Id="rId3" Type="http://schemas.openxmlformats.org/officeDocument/2006/relationships/oleObject" Target="file:///\\172.18.0.36\ClinicalTrials\STUDI\ENDOMETRIO\AtTEnd\Statistica\F_PFS_short_08082023\OUTPUT\FOREST%20PLOT%20dMMR%2003-10-2023.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1.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2.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5359387709508772E-2"/>
          <c:y val="2.5872306002152755E-2"/>
          <c:w val="0.90318777661713467"/>
          <c:h val="0.92647172121766141"/>
        </c:manualLayout>
      </c:layout>
      <c:barChart>
        <c:barDir val="bar"/>
        <c:grouping val="clustered"/>
        <c:varyColors val="0"/>
        <c:ser>
          <c:idx val="0"/>
          <c:order val="0"/>
          <c:spPr>
            <a:noFill/>
            <a:ln>
              <a:noFill/>
            </a:ln>
            <a:effectLst/>
          </c:spPr>
          <c:invertIfNegative val="0"/>
          <c:cat>
            <c:strRef>
              <c:f>'Sheet1 (2)'!$A$2:$A$28</c:f>
              <c:strCache>
                <c:ptCount val="27"/>
                <c:pt idx="0">
                  <c:v>Loss</c:v>
                </c:pt>
                <c:pt idx="1">
                  <c:v>Intact</c:v>
                </c:pt>
                <c:pt idx="2">
                  <c:v>ARID1A expression</c:v>
                </c:pt>
                <c:pt idx="3">
                  <c:v>Not evaluable</c:v>
                </c:pt>
                <c:pt idx="4">
                  <c:v>Negative</c:v>
                </c:pt>
                <c:pt idx="5">
                  <c:v>Positive</c:v>
                </c:pt>
                <c:pt idx="6">
                  <c:v>PD-L1 (IC) expression</c:v>
                </c:pt>
                <c:pt idx="7">
                  <c:v>Yes</c:v>
                </c:pt>
                <c:pt idx="8">
                  <c:v>No</c:v>
                </c:pt>
                <c:pt idx="9">
                  <c:v>Pre-treated with chemotherapy</c:v>
                </c:pt>
                <c:pt idx="10">
                  <c:v>Other</c:v>
                </c:pt>
                <c:pt idx="11">
                  <c:v>Papillary serous</c:v>
                </c:pt>
                <c:pt idx="12">
                  <c:v>Endometrioid</c:v>
                </c:pt>
                <c:pt idx="13">
                  <c:v>Carcinosarcoma</c:v>
                </c:pt>
                <c:pt idx="14">
                  <c:v>Histological type</c:v>
                </c:pt>
                <c:pt idx="15">
                  <c:v>Recurrent</c:v>
                </c:pt>
                <c:pt idx="16">
                  <c:v>Newly diagnosed-Stage IV</c:v>
                </c:pt>
                <c:pt idx="17">
                  <c:v>Newly diagnosed-Stage III</c:v>
                </c:pt>
                <c:pt idx="18">
                  <c:v>Status of disease</c:v>
                </c:pt>
                <c:pt idx="19">
                  <c:v>Asian</c:v>
                </c:pt>
                <c:pt idx="20">
                  <c:v>Caucasian</c:v>
                </c:pt>
                <c:pt idx="21">
                  <c:v>Race</c:v>
                </c:pt>
                <c:pt idx="22">
                  <c:v>Australia/New Zealand</c:v>
                </c:pt>
                <c:pt idx="23">
                  <c:v>Asia</c:v>
                </c:pt>
                <c:pt idx="24">
                  <c:v>Europe</c:v>
                </c:pt>
                <c:pt idx="25">
                  <c:v>Geografic region</c:v>
                </c:pt>
                <c:pt idx="26">
                  <c:v>Overall</c:v>
                </c:pt>
              </c:strCache>
            </c:strRef>
          </c:cat>
          <c:val>
            <c:numRef>
              <c:f>'Sheet1 (2)'!$B$2:$B$28</c:f>
              <c:numCache>
                <c:formatCode>General</c:formatCode>
                <c:ptCount val="27"/>
                <c:pt idx="0">
                  <c:v>0.40504336485689402</c:v>
                </c:pt>
                <c:pt idx="1">
                  <c:v>0.28624450390927902</c:v>
                </c:pt>
                <c:pt idx="3">
                  <c:v>0.37978623572249498</c:v>
                </c:pt>
                <c:pt idx="4">
                  <c:v>0.342727672189379</c:v>
                </c:pt>
                <c:pt idx="5">
                  <c:v>0.393041297939834</c:v>
                </c:pt>
                <c:pt idx="7">
                  <c:v>0.30286259167260199</c:v>
                </c:pt>
                <c:pt idx="8">
                  <c:v>0.38353593328945501</c:v>
                </c:pt>
                <c:pt idx="10">
                  <c:v>1.48723319993624</c:v>
                </c:pt>
                <c:pt idx="12">
                  <c:v>0.32469652479234201</c:v>
                </c:pt>
                <c:pt idx="13">
                  <c:v>0.40824829046230499</c:v>
                </c:pt>
                <c:pt idx="15">
                  <c:v>0.32874483468418197</c:v>
                </c:pt>
                <c:pt idx="16">
                  <c:v>0.33449767041089901</c:v>
                </c:pt>
                <c:pt idx="19">
                  <c:v>0.46338088294047902</c:v>
                </c:pt>
                <c:pt idx="20">
                  <c:v>0.307461867123345</c:v>
                </c:pt>
                <c:pt idx="22">
                  <c:v>0.92193734804850902</c:v>
                </c:pt>
                <c:pt idx="23">
                  <c:v>0.30515052093963702</c:v>
                </c:pt>
                <c:pt idx="24">
                  <c:v>0.30761535954071301</c:v>
                </c:pt>
                <c:pt idx="26">
                  <c:v>0.36002436133246102</c:v>
                </c:pt>
              </c:numCache>
            </c:numRef>
          </c:val>
          <c:extLst>
            <c:ext xmlns:c16="http://schemas.microsoft.com/office/drawing/2014/chart" uri="{C3380CC4-5D6E-409C-BE32-E72D297353CC}">
              <c16:uniqueId val="{00000000-F207-41A4-B0E4-4CCCA53638BA}"/>
            </c:ext>
          </c:extLst>
        </c:ser>
        <c:dLbls>
          <c:showLegendKey val="0"/>
          <c:showVal val="0"/>
          <c:showCatName val="0"/>
          <c:showSerName val="0"/>
          <c:showPercent val="0"/>
          <c:showBubbleSize val="0"/>
        </c:dLbls>
        <c:gapWidth val="182"/>
        <c:axId val="1694428079"/>
        <c:axId val="1529530911"/>
      </c:barChart>
      <c:scatterChart>
        <c:scatterStyle val="lineMarker"/>
        <c:varyColors val="0"/>
        <c:ser>
          <c:idx val="1"/>
          <c:order val="1"/>
          <c:spPr>
            <a:ln w="25400" cap="rnd">
              <a:noFill/>
              <a:round/>
            </a:ln>
            <a:effectLst/>
          </c:spPr>
          <c:marker>
            <c:symbol val="x"/>
            <c:size val="7"/>
            <c:spPr>
              <a:solidFill>
                <a:schemeClr val="accent1"/>
              </a:solidFill>
              <a:ln w="9525">
                <a:noFill/>
              </a:ln>
              <a:effectLst/>
            </c:spPr>
          </c:marker>
          <c:errBars>
            <c:errDir val="x"/>
            <c:errBarType val="both"/>
            <c:errValType val="cust"/>
            <c:noEndCap val="0"/>
            <c:plus>
              <c:numRef>
                <c:f>'Sheet1 (2)'!$D$2:$D$28</c:f>
                <c:numCache>
                  <c:formatCode>General</c:formatCode>
                  <c:ptCount val="27"/>
                  <c:pt idx="0">
                    <c:v>0.29476747115940499</c:v>
                  </c:pt>
                  <c:pt idx="1">
                    <c:v>0.40932077091559094</c:v>
                  </c:pt>
                  <c:pt idx="3">
                    <c:v>1.291561403684135</c:v>
                  </c:pt>
                  <c:pt idx="4">
                    <c:v>0.32975218884414198</c:v>
                  </c:pt>
                  <c:pt idx="5">
                    <c:v>0.41403410056303602</c:v>
                  </c:pt>
                  <c:pt idx="7">
                    <c:v>0.58219264476763999</c:v>
                  </c:pt>
                  <c:pt idx="8">
                    <c:v>0.26010776521177303</c:v>
                  </c:pt>
                  <c:pt idx="10">
                    <c:v>9.5134061897005608</c:v>
                  </c:pt>
                  <c:pt idx="12">
                    <c:v>0.20538596329854197</c:v>
                  </c:pt>
                  <c:pt idx="13">
                    <c:v>6.2123149152809649</c:v>
                  </c:pt>
                  <c:pt idx="15">
                    <c:v>0.25845397418029797</c:v>
                  </c:pt>
                  <c:pt idx="16">
                    <c:v>0.45150923451781705</c:v>
                  </c:pt>
                  <c:pt idx="19">
                    <c:v>1.4129936772530309</c:v>
                  </c:pt>
                  <c:pt idx="20">
                    <c:v>0.19879402168279203</c:v>
                  </c:pt>
                  <c:pt idx="22">
                    <c:v>2.7388630600641513</c:v>
                  </c:pt>
                  <c:pt idx="23">
                    <c:v>0.97711169955741295</c:v>
                  </c:pt>
                  <c:pt idx="24">
                    <c:v>0.21995403605958103</c:v>
                  </c:pt>
                  <c:pt idx="26">
                    <c:v>0.21241894662631094</c:v>
                  </c:pt>
                </c:numCache>
              </c:numRef>
            </c:plus>
            <c:minus>
              <c:numRef>
                <c:f>'Sheet1 (2)'!$C$2:$C$28</c:f>
                <c:numCache>
                  <c:formatCode>General</c:formatCode>
                  <c:ptCount val="27"/>
                  <c:pt idx="0">
                    <c:v>0.17060840190531401</c:v>
                  </c:pt>
                  <c:pt idx="1">
                    <c:v>0.16844690965919401</c:v>
                  </c:pt>
                  <c:pt idx="3">
                    <c:v>0.29348606606092131</c:v>
                  </c:pt>
                  <c:pt idx="4">
                    <c:v>0.16805737484571601</c:v>
                  </c:pt>
                  <c:pt idx="5">
                    <c:v>0.201632338909744</c:v>
                  </c:pt>
                  <c:pt idx="7">
                    <c:v>0.19922414555304399</c:v>
                  </c:pt>
                  <c:pt idx="8">
                    <c:v>0.15499363190944301</c:v>
                  </c:pt>
                  <c:pt idx="10">
                    <c:v>1.2861664698445081</c:v>
                  </c:pt>
                  <c:pt idx="12">
                    <c:v>0.12580703951255701</c:v>
                  </c:pt>
                  <c:pt idx="13">
                    <c:v>0.38307419854806829</c:v>
                  </c:pt>
                  <c:pt idx="15">
                    <c:v>0.14469615355602797</c:v>
                  </c:pt>
                  <c:pt idx="16">
                    <c:v>0.192146896125441</c:v>
                  </c:pt>
                  <c:pt idx="19">
                    <c:v>0.34894645858303502</c:v>
                  </c:pt>
                  <c:pt idx="20">
                    <c:v>0.12073258293091299</c:v>
                  </c:pt>
                  <c:pt idx="22">
                    <c:v>0.689756300471287</c:v>
                  </c:pt>
                  <c:pt idx="23">
                    <c:v>0.23253133358368683</c:v>
                  </c:pt>
                  <c:pt idx="24">
                    <c:v>0.12825088120949601</c:v>
                  </c:pt>
                  <c:pt idx="26">
                    <c:v>0.13359575442806901</c:v>
                  </c:pt>
                </c:numCache>
              </c:numRef>
            </c:minus>
            <c:spPr>
              <a:noFill/>
              <a:ln w="19050" cap="flat" cmpd="sng" algn="ctr">
                <a:solidFill>
                  <a:schemeClr val="accent1"/>
                </a:solidFill>
                <a:round/>
              </a:ln>
              <a:effectLst/>
            </c:spPr>
          </c:errBars>
          <c:xVal>
            <c:numRef>
              <c:f>'Sheet1 (2)'!$B$2:$B$28</c:f>
              <c:numCache>
                <c:formatCode>General</c:formatCode>
                <c:ptCount val="27"/>
                <c:pt idx="0">
                  <c:v>0.40504336485689402</c:v>
                </c:pt>
                <c:pt idx="1">
                  <c:v>0.28624450390927902</c:v>
                </c:pt>
                <c:pt idx="3">
                  <c:v>0.37978623572249498</c:v>
                </c:pt>
                <c:pt idx="4">
                  <c:v>0.342727672189379</c:v>
                </c:pt>
                <c:pt idx="5">
                  <c:v>0.393041297939834</c:v>
                </c:pt>
                <c:pt idx="7">
                  <c:v>0.30286259167260199</c:v>
                </c:pt>
                <c:pt idx="8">
                  <c:v>0.38353593328945501</c:v>
                </c:pt>
                <c:pt idx="10">
                  <c:v>1.48723319993624</c:v>
                </c:pt>
                <c:pt idx="12">
                  <c:v>0.32469652479234201</c:v>
                </c:pt>
                <c:pt idx="13">
                  <c:v>0.40824829046230499</c:v>
                </c:pt>
                <c:pt idx="15">
                  <c:v>0.32874483468418197</c:v>
                </c:pt>
                <c:pt idx="16">
                  <c:v>0.33449767041089901</c:v>
                </c:pt>
                <c:pt idx="19">
                  <c:v>0.46338088294047902</c:v>
                </c:pt>
                <c:pt idx="20">
                  <c:v>0.307461867123345</c:v>
                </c:pt>
                <c:pt idx="22">
                  <c:v>0.92193734804850902</c:v>
                </c:pt>
                <c:pt idx="23">
                  <c:v>0.30515052093963702</c:v>
                </c:pt>
                <c:pt idx="24">
                  <c:v>0.30761535954071301</c:v>
                </c:pt>
                <c:pt idx="26">
                  <c:v>0.36002436133246102</c:v>
                </c:pt>
              </c:numCache>
            </c:numRef>
          </c:xVal>
          <c:yVal>
            <c:numRef>
              <c:f>'Sheet1 (2)'!$E$2:$E$28</c:f>
              <c:numCache>
                <c:formatCode>General</c:formatCode>
                <c:ptCount val="27"/>
                <c:pt idx="0">
                  <c:v>0.5</c:v>
                </c:pt>
                <c:pt idx="1">
                  <c:v>1.5</c:v>
                </c:pt>
                <c:pt idx="2">
                  <c:v>2.5</c:v>
                </c:pt>
                <c:pt idx="3">
                  <c:v>3.5</c:v>
                </c:pt>
                <c:pt idx="4">
                  <c:v>4.5</c:v>
                </c:pt>
                <c:pt idx="5">
                  <c:v>5.5</c:v>
                </c:pt>
                <c:pt idx="6">
                  <c:v>6.5</c:v>
                </c:pt>
                <c:pt idx="7">
                  <c:v>7.5</c:v>
                </c:pt>
                <c:pt idx="8">
                  <c:v>8.5</c:v>
                </c:pt>
                <c:pt idx="9">
                  <c:v>9.5</c:v>
                </c:pt>
                <c:pt idx="10">
                  <c:v>10.5</c:v>
                </c:pt>
                <c:pt idx="11">
                  <c:v>11.5</c:v>
                </c:pt>
                <c:pt idx="12">
                  <c:v>12.5</c:v>
                </c:pt>
                <c:pt idx="13">
                  <c:v>13.5</c:v>
                </c:pt>
                <c:pt idx="14">
                  <c:v>14.5</c:v>
                </c:pt>
                <c:pt idx="15">
                  <c:v>15.5</c:v>
                </c:pt>
                <c:pt idx="16">
                  <c:v>16.5</c:v>
                </c:pt>
                <c:pt idx="17">
                  <c:v>17.5</c:v>
                </c:pt>
                <c:pt idx="18">
                  <c:v>18.5</c:v>
                </c:pt>
                <c:pt idx="19">
                  <c:v>19.5</c:v>
                </c:pt>
                <c:pt idx="20">
                  <c:v>20.5</c:v>
                </c:pt>
                <c:pt idx="21">
                  <c:v>21.5</c:v>
                </c:pt>
                <c:pt idx="22">
                  <c:v>22.5</c:v>
                </c:pt>
                <c:pt idx="23">
                  <c:v>23.5</c:v>
                </c:pt>
                <c:pt idx="24">
                  <c:v>24.5</c:v>
                </c:pt>
                <c:pt idx="25">
                  <c:v>25.5</c:v>
                </c:pt>
                <c:pt idx="26">
                  <c:v>26.5</c:v>
                </c:pt>
              </c:numCache>
            </c:numRef>
          </c:yVal>
          <c:smooth val="0"/>
          <c:extLst>
            <c:ext xmlns:c16="http://schemas.microsoft.com/office/drawing/2014/chart" uri="{C3380CC4-5D6E-409C-BE32-E72D297353CC}">
              <c16:uniqueId val="{00000001-F207-41A4-B0E4-4CCCA53638BA}"/>
            </c:ext>
          </c:extLst>
        </c:ser>
        <c:dLbls>
          <c:showLegendKey val="0"/>
          <c:showVal val="0"/>
          <c:showCatName val="0"/>
          <c:showSerName val="0"/>
          <c:showPercent val="0"/>
          <c:showBubbleSize val="0"/>
        </c:dLbls>
        <c:axId val="1793158655"/>
        <c:axId val="1687618863"/>
      </c:scatterChart>
      <c:catAx>
        <c:axId val="1694428079"/>
        <c:scaling>
          <c:orientation val="minMax"/>
        </c:scaling>
        <c:delete val="1"/>
        <c:axPos val="l"/>
        <c:numFmt formatCode="General" sourceLinked="1"/>
        <c:majorTickMark val="none"/>
        <c:minorTickMark val="none"/>
        <c:tickLblPos val="low"/>
        <c:crossAx val="1529530911"/>
        <c:crosses val="autoZero"/>
        <c:auto val="1"/>
        <c:lblAlgn val="ctr"/>
        <c:lblOffset val="100"/>
        <c:noMultiLvlLbl val="0"/>
      </c:catAx>
      <c:valAx>
        <c:axId val="1529530911"/>
        <c:scaling>
          <c:logBase val="2.7"/>
          <c:orientation val="minMax"/>
          <c:max val="20"/>
        </c:scaling>
        <c:delete val="0"/>
        <c:axPos val="b"/>
        <c:majorGridlines>
          <c:spPr>
            <a:ln w="9525" cap="flat" cmpd="sng" algn="ctr">
              <a:solidFill>
                <a:schemeClr val="tx1">
                  <a:lumMod val="15000"/>
                  <a:lumOff val="85000"/>
                </a:schemeClr>
              </a:solidFill>
              <a:round/>
            </a:ln>
            <a:effectLst/>
          </c:spPr>
        </c:majorGridlines>
        <c:numFmt formatCode="#,##0.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n-US"/>
          </a:p>
        </c:txPr>
        <c:crossAx val="1694428079"/>
        <c:crosses val="autoZero"/>
        <c:crossBetween val="between"/>
        <c:minorUnit val="2.7"/>
      </c:valAx>
      <c:valAx>
        <c:axId val="1687618863"/>
        <c:scaling>
          <c:orientation val="minMax"/>
          <c:max val="27"/>
          <c:min val="0"/>
        </c:scaling>
        <c:delete val="1"/>
        <c:axPos val="r"/>
        <c:numFmt formatCode="General" sourceLinked="1"/>
        <c:majorTickMark val="out"/>
        <c:minorTickMark val="none"/>
        <c:tickLblPos val="nextTo"/>
        <c:crossAx val="1793158655"/>
        <c:crosses val="max"/>
        <c:crossBetween val="midCat"/>
      </c:valAx>
      <c:valAx>
        <c:axId val="1793158655"/>
        <c:scaling>
          <c:logBase val="2.7"/>
          <c:orientation val="minMax"/>
        </c:scaling>
        <c:delete val="1"/>
        <c:axPos val="b"/>
        <c:numFmt formatCode="General" sourceLinked="1"/>
        <c:majorTickMark val="out"/>
        <c:minorTickMark val="none"/>
        <c:tickLblPos val="nextTo"/>
        <c:crossAx val="1687618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6803837922558576E-2"/>
          <c:y val="7.1158423087652051E-2"/>
          <c:w val="0.91517356713597231"/>
          <c:h val="0.71956065087879417"/>
        </c:manualLayout>
      </c:layout>
      <c:barChart>
        <c:barDir val="col"/>
        <c:grouping val="clustered"/>
        <c:varyColors val="0"/>
        <c:ser>
          <c:idx val="0"/>
          <c:order val="0"/>
          <c:tx>
            <c:strRef>
              <c:f>Sheet1!$B$1</c:f>
              <c:strCache>
                <c:ptCount val="1"/>
                <c:pt idx="0">
                  <c:v>CRT alone</c:v>
                </c:pt>
              </c:strCache>
            </c:strRef>
          </c:tx>
          <c:spPr>
            <a:solidFill>
              <a:schemeClr val="accent3"/>
            </a:solidFill>
            <a:ln>
              <a:solidFill>
                <a:schemeClr val="bg1"/>
              </a:solidFill>
            </a:ln>
            <a:effectLst/>
          </c:spPr>
          <c:invertIfNegative val="0"/>
          <c:dLbls>
            <c:dLbl>
              <c:idx val="0"/>
              <c:layout>
                <c:manualLayout>
                  <c:x val="-1.63841772195174E-3"/>
                  <c:y val="8.6973156112021433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237</a:t>
                    </a:r>
                    <a:br>
                      <a:rPr lang="en-US" dirty="0"/>
                    </a:br>
                    <a:fld id="{D095DAA6-14DD-4F9A-9676-335DC8B1D562}"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2598-475C-8BD0-F1F2C9504286}"/>
                </c:ext>
              </c:extLst>
            </c:dLbl>
            <c:dLbl>
              <c:idx val="1"/>
              <c:layout>
                <c:manualLayout>
                  <c:x val="0"/>
                  <c:y val="8.6973156112020895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120</a:t>
                    </a:r>
                    <a:br>
                      <a:rPr lang="en-US" dirty="0"/>
                    </a:br>
                    <a:fld id="{D402ABF3-01DF-478E-9BCC-F7536C595D94}"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2598-475C-8BD0-F1F2C9504286}"/>
                </c:ext>
              </c:extLst>
            </c:dLbl>
            <c:dLbl>
              <c:idx val="2"/>
              <c:layout>
                <c:manualLayout>
                  <c:x val="0"/>
                  <c:y val="8.6973156112021433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32</a:t>
                    </a:r>
                    <a:br>
                      <a:rPr lang="en-US" dirty="0"/>
                    </a:br>
                    <a:fld id="{2ED75DF7-BB66-400D-9981-531EA0126EDC}"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2598-475C-8BD0-F1F2C9504286}"/>
                </c:ext>
              </c:extLst>
            </c:dLbl>
            <c:dLbl>
              <c:idx val="3"/>
              <c:layout>
                <c:manualLayout>
                  <c:x val="-6.007462248439849E-17"/>
                  <c:y val="1.4495526018670237E-2"/>
                </c:manualLayout>
              </c:layout>
              <c:tx>
                <c:rich>
                  <a:bodyPr/>
                  <a:lstStyle/>
                  <a:p>
                    <a:r>
                      <a:rPr lang="en-US" dirty="0"/>
                      <a:t>13</a:t>
                    </a:r>
                    <a:br>
                      <a:rPr lang="en-US" dirty="0"/>
                    </a:br>
                    <a:fld id="{1B2904D5-7EB1-4B0D-850A-8FDC30672B4F}"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2598-475C-8BD0-F1F2C9504286}"/>
                </c:ext>
              </c:extLst>
            </c:dLbl>
            <c:dLbl>
              <c:idx val="4"/>
              <c:layout>
                <c:manualLayout>
                  <c:x val="0"/>
                  <c:y val="8.6973156112021433E-3"/>
                </c:manualLayout>
              </c:layout>
              <c:tx>
                <c:rich>
                  <a:bodyPr/>
                  <a:lstStyle/>
                  <a:p>
                    <a:r>
                      <a:rPr lang="en-US" dirty="0"/>
                      <a:t>9</a:t>
                    </a:r>
                    <a:br>
                      <a:rPr lang="en-US" dirty="0"/>
                    </a:br>
                    <a:fld id="{5E35042C-0AD9-4807-BE39-59036A5D5F38}"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B-2598-475C-8BD0-F1F2C9504286}"/>
                </c:ext>
              </c:extLst>
            </c:dLbl>
            <c:dLbl>
              <c:idx val="5"/>
              <c:layout>
                <c:manualLayout>
                  <c:x val="0"/>
                  <c:y val="5.7982104074680947E-3"/>
                </c:manualLayout>
              </c:layout>
              <c:tx>
                <c:rich>
                  <a:bodyPr/>
                  <a:lstStyle/>
                  <a:p>
                    <a:r>
                      <a:rPr lang="en-US" dirty="0"/>
                      <a:t>5</a:t>
                    </a:r>
                    <a:br>
                      <a:rPr lang="en-US" dirty="0"/>
                    </a:br>
                    <a:fld id="{FA1C54BC-4523-4939-8C49-4AEE235A20C6}"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D-2598-475C-8BD0-F1F2C9504286}"/>
                </c:ext>
              </c:extLst>
            </c:dLbl>
            <c:dLbl>
              <c:idx val="6"/>
              <c:layout>
                <c:manualLayout>
                  <c:x val="0"/>
                  <c:y val="8.6973156112021954E-3"/>
                </c:manualLayout>
              </c:layout>
              <c:tx>
                <c:rich>
                  <a:bodyPr/>
                  <a:lstStyle/>
                  <a:p>
                    <a:r>
                      <a:rPr lang="en-US" dirty="0"/>
                      <a:t>107</a:t>
                    </a:r>
                    <a:br>
                      <a:rPr lang="en-US" dirty="0"/>
                    </a:br>
                    <a:fld id="{334A869F-3725-4C27-BF71-D104ED47BF89}"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F-2598-475C-8BD0-F1F2C9504286}"/>
                </c:ext>
              </c:extLst>
            </c:dLbl>
            <c:dLbl>
              <c:idx val="7"/>
              <c:layout>
                <c:manualLayout>
                  <c:x val="0"/>
                  <c:y val="1.1596420814936084E-2"/>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18</a:t>
                    </a:r>
                    <a:br>
                      <a:rPr lang="en-US" dirty="0"/>
                    </a:br>
                    <a:fld id="{2BF04192-115C-4070-B587-437EE6974951}"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1-2598-475C-8BD0-F1F2C9504286}"/>
                </c:ext>
              </c:extLst>
            </c:dLbl>
            <c:dLbl>
              <c:idx val="8"/>
              <c:layout>
                <c:manualLayout>
                  <c:x val="0"/>
                  <c:y val="8.6973156112021433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31</a:t>
                    </a:r>
                    <a:br>
                      <a:rPr lang="en-US" dirty="0"/>
                    </a:br>
                    <a:fld id="{4DD71D80-5E93-4DB5-9B75-1C6A565D949E}"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3-2598-475C-8BD0-F1F2C9504286}"/>
                </c:ext>
              </c:extLst>
            </c:dLbl>
            <c:dLbl>
              <c:idx val="9"/>
              <c:layout>
                <c:manualLayout>
                  <c:x val="0"/>
                  <c:y val="5.7982104074680947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14</a:t>
                    </a:r>
                    <a:br>
                      <a:rPr lang="en-US" dirty="0"/>
                    </a:br>
                    <a:fld id="{8CC23C69-8F27-4282-B11F-D7836C987A5D}"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5-2598-475C-8BD0-F1F2C9504286}"/>
                </c:ext>
              </c:extLst>
            </c:dLbl>
            <c:dLbl>
              <c:idx val="10"/>
              <c:layout>
                <c:manualLayout>
                  <c:x val="-1.2014924496879698E-16"/>
                  <c:y val="5.7982104074680947E-3"/>
                </c:manualLayout>
              </c:layout>
              <c:tx>
                <c:rich>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t>13</a:t>
                    </a:r>
                    <a:br>
                      <a:rPr lang="en-US" dirty="0"/>
                    </a:br>
                    <a:fld id="{B01E4757-58F8-43F6-B928-80F38FB16E01}" type="VALUE">
                      <a:rPr lang="en-US" smtClean="0"/>
                      <a:pPr>
                        <a:lnSpc>
                          <a:spcPts val="1200"/>
                        </a:lnSpc>
                        <a:defRPr>
                          <a:solidFill>
                            <a:schemeClr val="bg1"/>
                          </a:solidFill>
                          <a:latin typeface="Calibri" panose="020F0502020204030204" pitchFamily="34" charset="0"/>
                          <a:cs typeface="Calibri" panose="020F0502020204030204" pitchFamily="34" charset="0"/>
                        </a:defRPr>
                      </a:pPr>
                      <a:t>[VALUE]</a:t>
                    </a:fld>
                    <a:r>
                      <a:rPr lang="en-US" dirty="0"/>
                      <a:t>%</a:t>
                    </a:r>
                  </a:p>
                </c:rich>
              </c:tx>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7-2598-475C-8BD0-F1F2C9504286}"/>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
                <c:pt idx="0">
                  <c:v>Category 1</c:v>
                </c:pt>
              </c:strCache>
            </c:strRef>
          </c:cat>
          <c:val>
            <c:numRef>
              <c:f>Sheet1!$B$2:$B$12</c:f>
              <c:numCache>
                <c:formatCode>General</c:formatCode>
                <c:ptCount val="11"/>
                <c:pt idx="0">
                  <c:v>95</c:v>
                </c:pt>
                <c:pt idx="1">
                  <c:v>48</c:v>
                </c:pt>
                <c:pt idx="2">
                  <c:v>13</c:v>
                </c:pt>
                <c:pt idx="3">
                  <c:v>5</c:v>
                </c:pt>
                <c:pt idx="4">
                  <c:v>4</c:v>
                </c:pt>
                <c:pt idx="5">
                  <c:v>2</c:v>
                </c:pt>
                <c:pt idx="6">
                  <c:v>43</c:v>
                </c:pt>
                <c:pt idx="7">
                  <c:v>7</c:v>
                </c:pt>
                <c:pt idx="8">
                  <c:v>12</c:v>
                </c:pt>
                <c:pt idx="9">
                  <c:v>6</c:v>
                </c:pt>
                <c:pt idx="10">
                  <c:v>5</c:v>
                </c:pt>
              </c:numCache>
            </c:numRef>
          </c:val>
          <c:extLst>
            <c:ext xmlns:c16="http://schemas.microsoft.com/office/drawing/2014/chart" uri="{C3380CC4-5D6E-409C-BE32-E72D297353CC}">
              <c16:uniqueId val="{00000000-2598-475C-8BD0-F1F2C9504286}"/>
            </c:ext>
          </c:extLst>
        </c:ser>
        <c:ser>
          <c:idx val="1"/>
          <c:order val="1"/>
          <c:tx>
            <c:strRef>
              <c:f>Sheet1!$C$1</c:f>
              <c:strCache>
                <c:ptCount val="1"/>
                <c:pt idx="0">
                  <c:v>Induction chemo + CRT</c:v>
                </c:pt>
              </c:strCache>
            </c:strRef>
          </c:tx>
          <c:spPr>
            <a:solidFill>
              <a:schemeClr val="accent1"/>
            </a:solidFill>
            <a:ln>
              <a:solidFill>
                <a:schemeClr val="bg1"/>
              </a:solidFill>
            </a:ln>
            <a:effectLst/>
          </c:spPr>
          <c:invertIfNegative val="0"/>
          <c:dLbls>
            <c:dLbl>
              <c:idx val="0"/>
              <c:tx>
                <c:rich>
                  <a:bodyPr/>
                  <a:lstStyle/>
                  <a:p>
                    <a:r>
                      <a:rPr lang="en-US" dirty="0"/>
                      <a:t>247</a:t>
                    </a:r>
                    <a:br>
                      <a:rPr lang="en-US" dirty="0"/>
                    </a:br>
                    <a:fld id="{A494DF05-005A-4E7F-ABA5-F9E1E065EDFF}"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2598-475C-8BD0-F1F2C9504286}"/>
                </c:ext>
              </c:extLst>
            </c:dLbl>
            <c:dLbl>
              <c:idx val="1"/>
              <c:layout>
                <c:manualLayout>
                  <c:x val="-3.0037311242199245E-17"/>
                  <c:y val="5.7982104074680418E-3"/>
                </c:manualLayout>
              </c:layout>
              <c:tx>
                <c:rich>
                  <a:bodyPr/>
                  <a:lstStyle/>
                  <a:p>
                    <a:r>
                      <a:rPr lang="en-US" dirty="0"/>
                      <a:t>147</a:t>
                    </a:r>
                    <a:br>
                      <a:rPr lang="en-US" dirty="0"/>
                    </a:br>
                    <a:fld id="{1AA7D961-4876-44D4-AD45-C30550184676}"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2598-475C-8BD0-F1F2C9504286}"/>
                </c:ext>
              </c:extLst>
            </c:dLbl>
            <c:dLbl>
              <c:idx val="2"/>
              <c:layout>
                <c:manualLayout>
                  <c:x val="-6.007462248439849E-17"/>
                  <c:y val="8.6973156112021433E-3"/>
                </c:manualLayout>
              </c:layout>
              <c:tx>
                <c:rich>
                  <a:bodyPr/>
                  <a:lstStyle/>
                  <a:p>
                    <a:r>
                      <a:rPr lang="en-US" dirty="0"/>
                      <a:t>74</a:t>
                    </a:r>
                    <a:br>
                      <a:rPr lang="en-US" dirty="0"/>
                    </a:br>
                    <a:fld id="{A57520E1-9264-4B8B-ADBF-6F9D254E680E}"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2598-475C-8BD0-F1F2C9504286}"/>
                </c:ext>
              </c:extLst>
            </c:dLbl>
            <c:dLbl>
              <c:idx val="3"/>
              <c:layout>
                <c:manualLayout>
                  <c:x val="0"/>
                  <c:y val="1.4495526018670237E-2"/>
                </c:manualLayout>
              </c:layout>
              <c:tx>
                <c:rich>
                  <a:bodyPr/>
                  <a:lstStyle/>
                  <a:p>
                    <a:r>
                      <a:rPr lang="en-US" dirty="0"/>
                      <a:t>48</a:t>
                    </a:r>
                    <a:br>
                      <a:rPr lang="en-US" dirty="0"/>
                    </a:br>
                    <a:fld id="{BAC7C8B2-01A7-4732-85C9-6476A81C92BE}"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A-2598-475C-8BD0-F1F2C9504286}"/>
                </c:ext>
              </c:extLst>
            </c:dLbl>
            <c:dLbl>
              <c:idx val="4"/>
              <c:layout>
                <c:manualLayout>
                  <c:x val="0"/>
                  <c:y val="5.7982104074680947E-3"/>
                </c:manualLayout>
              </c:layout>
              <c:tx>
                <c:rich>
                  <a:bodyPr/>
                  <a:lstStyle/>
                  <a:p>
                    <a:r>
                      <a:rPr lang="en-US" dirty="0"/>
                      <a:t>13</a:t>
                    </a:r>
                    <a:br>
                      <a:rPr lang="en-US" dirty="0"/>
                    </a:br>
                    <a:fld id="{CFED1E8D-B4E6-4336-BA09-0ADEC54FAD76}"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C-2598-475C-8BD0-F1F2C9504286}"/>
                </c:ext>
              </c:extLst>
            </c:dLbl>
            <c:dLbl>
              <c:idx val="5"/>
              <c:layout>
                <c:manualLayout>
                  <c:x val="-1.2014924496879698E-16"/>
                  <c:y val="5.7982104074680947E-3"/>
                </c:manualLayout>
              </c:layout>
              <c:tx>
                <c:rich>
                  <a:bodyPr/>
                  <a:lstStyle/>
                  <a:p>
                    <a:r>
                      <a:rPr lang="en-US" dirty="0"/>
                      <a:t>13</a:t>
                    </a:r>
                    <a:br>
                      <a:rPr lang="en-US" dirty="0"/>
                    </a:br>
                    <a:fld id="{81806538-6A3B-452E-AF41-0A8D1AC5A7BC}"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E-2598-475C-8BD0-F1F2C9504286}"/>
                </c:ext>
              </c:extLst>
            </c:dLbl>
            <c:dLbl>
              <c:idx val="6"/>
              <c:layout>
                <c:manualLayout>
                  <c:x val="0"/>
                  <c:y val="5.7982104074680947E-3"/>
                </c:manualLayout>
              </c:layout>
              <c:tx>
                <c:rich>
                  <a:bodyPr/>
                  <a:lstStyle/>
                  <a:p>
                    <a:r>
                      <a:rPr lang="en-US" dirty="0"/>
                      <a:t>109</a:t>
                    </a:r>
                    <a:br>
                      <a:rPr lang="en-US" dirty="0"/>
                    </a:br>
                    <a:fld id="{747051A1-3D53-4F7C-83DF-41834FA260D5}"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0-2598-475C-8BD0-F1F2C9504286}"/>
                </c:ext>
              </c:extLst>
            </c:dLbl>
            <c:dLbl>
              <c:idx val="7"/>
              <c:layout>
                <c:manualLayout>
                  <c:x val="0"/>
                  <c:y val="5.7982104074680947E-3"/>
                </c:manualLayout>
              </c:layout>
              <c:tx>
                <c:rich>
                  <a:bodyPr/>
                  <a:lstStyle/>
                  <a:p>
                    <a:r>
                      <a:rPr lang="en-US" dirty="0"/>
                      <a:t>13</a:t>
                    </a:r>
                    <a:br>
                      <a:rPr lang="en-US" dirty="0"/>
                    </a:br>
                    <a:fld id="{5C5BCE2B-87D7-48DD-8369-B41925E58F5E}"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2-2598-475C-8BD0-F1F2C9504286}"/>
                </c:ext>
              </c:extLst>
            </c:dLbl>
            <c:dLbl>
              <c:idx val="8"/>
              <c:layout>
                <c:manualLayout>
                  <c:x val="-1.2014924496879698E-16"/>
                  <c:y val="8.6973156112021433E-3"/>
                </c:manualLayout>
              </c:layout>
              <c:tx>
                <c:rich>
                  <a:bodyPr/>
                  <a:lstStyle/>
                  <a:p>
                    <a:r>
                      <a:rPr lang="en-US" dirty="0"/>
                      <a:t>20</a:t>
                    </a:r>
                    <a:br>
                      <a:rPr lang="en-US" dirty="0"/>
                    </a:br>
                    <a:fld id="{57C7B6D2-4759-444E-AB9E-42D9B52AA2A8}"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4-2598-475C-8BD0-F1F2C9504286}"/>
                </c:ext>
              </c:extLst>
            </c:dLbl>
            <c:dLbl>
              <c:idx val="9"/>
              <c:layout>
                <c:manualLayout>
                  <c:x val="-1.2014924496879698E-16"/>
                  <c:y val="5.7982104074680947E-3"/>
                </c:manualLayout>
              </c:layout>
              <c:tx>
                <c:rich>
                  <a:bodyPr/>
                  <a:lstStyle/>
                  <a:p>
                    <a:r>
                      <a:rPr lang="en-US" dirty="0"/>
                      <a:t>28</a:t>
                    </a:r>
                    <a:br>
                      <a:rPr lang="en-US" dirty="0"/>
                    </a:br>
                    <a:fld id="{79331E6D-63A1-46B4-B411-5911EEB66CBB}"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6-2598-475C-8BD0-F1F2C9504286}"/>
                </c:ext>
              </c:extLst>
            </c:dLbl>
            <c:dLbl>
              <c:idx val="10"/>
              <c:layout>
                <c:manualLayout>
                  <c:x val="0"/>
                  <c:y val="8.6973156112021433E-3"/>
                </c:manualLayout>
              </c:layout>
              <c:tx>
                <c:rich>
                  <a:bodyPr/>
                  <a:lstStyle/>
                  <a:p>
                    <a:r>
                      <a:rPr lang="en-US" dirty="0"/>
                      <a:t>14</a:t>
                    </a:r>
                    <a:br>
                      <a:rPr lang="en-US" dirty="0"/>
                    </a:br>
                    <a:fld id="{CA40C7AF-E426-44C9-AF20-47FC974318B1}" type="VALUE">
                      <a:rPr lang="en-US" smtClean="0"/>
                      <a:pPr/>
                      <a:t>[VALUE]</a:t>
                    </a:fld>
                    <a:r>
                      <a:rPr lang="en-US" dirty="0"/>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8-2598-475C-8BD0-F1F2C9504286}"/>
                </c:ext>
              </c:extLst>
            </c:dLbl>
            <c:spPr>
              <a:noFill/>
              <a:ln>
                <a:noFill/>
              </a:ln>
              <a:effectLst/>
            </c:spPr>
            <c:txPr>
              <a:bodyPr rot="0" spcFirstLastPara="1" vertOverflow="ellipsis" vert="horz" wrap="square" lIns="38100" tIns="19050" rIns="38100" bIns="19050" anchor="ctr" anchorCtr="1">
                <a:spAutoFit/>
              </a:bodyPr>
              <a:lstStyle/>
              <a:p>
                <a:pPr>
                  <a:lnSpc>
                    <a:spcPts val="1200"/>
                  </a:lnSpc>
                  <a:defRPr sz="1197"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Sheet1!$A$2:$A$12</c:f>
              <c:strCache>
                <c:ptCount val="1"/>
                <c:pt idx="0">
                  <c:v>Category 1</c:v>
                </c:pt>
              </c:strCache>
            </c:strRef>
          </c:cat>
          <c:val>
            <c:numRef>
              <c:f>Sheet1!$C$2:$C$12</c:f>
              <c:numCache>
                <c:formatCode>General</c:formatCode>
                <c:ptCount val="11"/>
                <c:pt idx="0">
                  <c:v>99</c:v>
                </c:pt>
                <c:pt idx="1">
                  <c:v>59</c:v>
                </c:pt>
                <c:pt idx="2">
                  <c:v>30</c:v>
                </c:pt>
                <c:pt idx="3">
                  <c:v>19</c:v>
                </c:pt>
                <c:pt idx="4">
                  <c:v>5</c:v>
                </c:pt>
                <c:pt idx="5">
                  <c:v>5</c:v>
                </c:pt>
                <c:pt idx="6">
                  <c:v>44</c:v>
                </c:pt>
                <c:pt idx="7">
                  <c:v>5</c:v>
                </c:pt>
                <c:pt idx="8">
                  <c:v>8</c:v>
                </c:pt>
                <c:pt idx="9">
                  <c:v>11</c:v>
                </c:pt>
                <c:pt idx="10">
                  <c:v>6</c:v>
                </c:pt>
              </c:numCache>
            </c:numRef>
          </c:val>
          <c:extLst>
            <c:ext xmlns:c16="http://schemas.microsoft.com/office/drawing/2014/chart" uri="{C3380CC4-5D6E-409C-BE32-E72D297353CC}">
              <c16:uniqueId val="{00000001-2598-475C-8BD0-F1F2C9504286}"/>
            </c:ext>
          </c:extLst>
        </c:ser>
        <c:dLbls>
          <c:showLegendKey val="0"/>
          <c:showVal val="0"/>
          <c:showCatName val="0"/>
          <c:showSerName val="0"/>
          <c:showPercent val="0"/>
          <c:showBubbleSize val="0"/>
        </c:dLbls>
        <c:gapWidth val="49"/>
        <c:axId val="299644639"/>
        <c:axId val="1482219120"/>
      </c:barChart>
      <c:catAx>
        <c:axId val="299644639"/>
        <c:scaling>
          <c:orientation val="minMax"/>
        </c:scaling>
        <c:delete val="0"/>
        <c:axPos val="b"/>
        <c:numFmt formatCode="General" sourceLinked="1"/>
        <c:majorTickMark val="out"/>
        <c:minorTickMark val="none"/>
        <c:tickLblPos val="nextTo"/>
        <c:spPr>
          <a:noFill/>
          <a:ln w="28575" cap="flat" cmpd="sng" algn="ctr">
            <a:solidFill>
              <a:schemeClr val="bg1"/>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482219120"/>
        <c:crosses val="autoZero"/>
        <c:auto val="1"/>
        <c:lblAlgn val="ctr"/>
        <c:lblOffset val="100"/>
        <c:noMultiLvlLbl val="0"/>
      </c:catAx>
      <c:valAx>
        <c:axId val="1482219120"/>
        <c:scaling>
          <c:orientation val="minMax"/>
          <c:max val="100"/>
        </c:scaling>
        <c:delete val="0"/>
        <c:axPos val="l"/>
        <c:numFmt formatCode="General" sourceLinked="1"/>
        <c:majorTickMark val="out"/>
        <c:minorTickMark val="none"/>
        <c:tickLblPos val="nextTo"/>
        <c:spPr>
          <a:noFill/>
          <a:ln w="28575">
            <a:solidFill>
              <a:schemeClr val="bg1"/>
            </a:solidFill>
          </a:ln>
          <a:effectLst/>
        </c:spPr>
        <c:txPr>
          <a:bodyPr rot="-60000000" spcFirstLastPara="1" vertOverflow="ellipsis" vert="horz" wrap="square" anchor="ctr" anchorCtr="1"/>
          <a:lstStyle/>
          <a:p>
            <a:pPr>
              <a:defRPr sz="14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crossAx val="299644639"/>
        <c:crosses val="autoZero"/>
        <c:crossBetween val="between"/>
      </c:valAx>
      <c:spPr>
        <a:noFill/>
        <a:ln>
          <a:noFill/>
        </a:ln>
        <a:effectLst/>
      </c:spPr>
    </c:plotArea>
    <c:legend>
      <c:legendPos val="b"/>
      <c:legendEntry>
        <c:idx val="0"/>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Entry>
      <c:legendEntry>
        <c:idx val="1"/>
        <c:txPr>
          <a:bodyPr rot="0" spcFirstLastPara="1" vertOverflow="ellipsis" vert="horz" wrap="square" anchor="ctr" anchorCtr="1"/>
          <a:lstStyle/>
          <a:p>
            <a:pPr>
              <a:defRPr sz="16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US"/>
          </a:p>
        </c:txPr>
      </c:legendEntry>
      <c:layout>
        <c:manualLayout>
          <c:xMode val="edge"/>
          <c:yMode val="edge"/>
          <c:x val="0.63588152872372028"/>
          <c:y val="8.2358859626965306E-2"/>
          <c:w val="0.29515140592366701"/>
          <c:h val="0.1229809756222964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dk2" tx2="lt2" accent1="accent1" accent2="accent2" accent3="accent3" accent4="accent4" accent5="accent5" accent6="accent6" hlink="hlink" folHlink="folHlink"/>
  <c:chart>
    <c:autoTitleDeleted val="1"/>
    <c:plotArea>
      <c:layout>
        <c:manualLayout>
          <c:layoutTarget val="inner"/>
          <c:xMode val="edge"/>
          <c:yMode val="edge"/>
          <c:x val="6.8909147443990765E-2"/>
          <c:y val="6.6014532490365388E-2"/>
          <c:w val="0.9185961179184603"/>
          <c:h val="0.66902581602056621"/>
        </c:manualLayout>
      </c:layout>
      <c:barChart>
        <c:barDir val="col"/>
        <c:grouping val="stacked"/>
        <c:varyColors val="0"/>
        <c:ser>
          <c:idx val="0"/>
          <c:order val="0"/>
          <c:tx>
            <c:strRef>
              <c:f>Sheet1!$D$1</c:f>
              <c:strCache>
                <c:ptCount val="1"/>
                <c:pt idx="0">
                  <c:v>Grades 1-2</c:v>
                </c:pt>
              </c:strCache>
            </c:strRef>
          </c:tx>
          <c:spPr>
            <a:solidFill>
              <a:srgbClr val="015359">
                <a:alpha val="50196"/>
              </a:srgbClr>
            </a:solidFill>
            <a:ln>
              <a:noFill/>
            </a:ln>
            <a:effectLst/>
          </c:spPr>
          <c:invertIfNegative val="0"/>
          <c:dPt>
            <c:idx val="1"/>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01-154D-4C8A-B582-6C101CE833E5}"/>
              </c:ext>
            </c:extLst>
          </c:dPt>
          <c:dPt>
            <c:idx val="2"/>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03-154D-4C8A-B582-6C101CE833E5}"/>
              </c:ext>
            </c:extLst>
          </c:dPt>
          <c:dPt>
            <c:idx val="4"/>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05-154D-4C8A-B582-6C101CE833E5}"/>
              </c:ext>
            </c:extLst>
          </c:dPt>
          <c:dPt>
            <c:idx val="5"/>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07-154D-4C8A-B582-6C101CE833E5}"/>
              </c:ext>
            </c:extLst>
          </c:dPt>
          <c:dPt>
            <c:idx val="7"/>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09-154D-4C8A-B582-6C101CE833E5}"/>
              </c:ext>
            </c:extLst>
          </c:dPt>
          <c:dPt>
            <c:idx val="8"/>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0B-154D-4C8A-B582-6C101CE833E5}"/>
              </c:ext>
            </c:extLst>
          </c:dPt>
          <c:dPt>
            <c:idx val="10"/>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0D-154D-4C8A-B582-6C101CE833E5}"/>
              </c:ext>
            </c:extLst>
          </c:dPt>
          <c:dPt>
            <c:idx val="11"/>
            <c:invertIfNegative val="0"/>
            <c:bubble3D val="0"/>
            <c:spPr>
              <a:solidFill>
                <a:srgbClr val="BB8351">
                  <a:alpha val="50196"/>
                </a:srgbClr>
              </a:solidFill>
              <a:ln w="6350">
                <a:solidFill>
                  <a:schemeClr val="tx1"/>
                </a:solidFill>
              </a:ln>
              <a:effectLst/>
            </c:spPr>
            <c:extLst>
              <c:ext xmlns:c16="http://schemas.microsoft.com/office/drawing/2014/chart" uri="{C3380CC4-5D6E-409C-BE32-E72D297353CC}">
                <c16:uniqueId val="{0000000F-154D-4C8A-B582-6C101CE833E5}"/>
              </c:ext>
            </c:extLst>
          </c:dPt>
          <c:dPt>
            <c:idx val="13"/>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11-154D-4C8A-B582-6C101CE833E5}"/>
              </c:ext>
            </c:extLst>
          </c:dPt>
          <c:dPt>
            <c:idx val="14"/>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13-154D-4C8A-B582-6C101CE833E5}"/>
              </c:ext>
            </c:extLst>
          </c:dPt>
          <c:dPt>
            <c:idx val="16"/>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15-154D-4C8A-B582-6C101CE833E5}"/>
              </c:ext>
            </c:extLst>
          </c:dPt>
          <c:dPt>
            <c:idx val="17"/>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17-154D-4C8A-B582-6C101CE833E5}"/>
              </c:ext>
            </c:extLst>
          </c:dPt>
          <c:dPt>
            <c:idx val="19"/>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19-154D-4C8A-B582-6C101CE833E5}"/>
              </c:ext>
            </c:extLst>
          </c:dPt>
          <c:dPt>
            <c:idx val="20"/>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1B-154D-4C8A-B582-6C101CE833E5}"/>
              </c:ext>
            </c:extLst>
          </c:dPt>
          <c:dPt>
            <c:idx val="22"/>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1D-154D-4C8A-B582-6C101CE833E5}"/>
              </c:ext>
            </c:extLst>
          </c:dPt>
          <c:dPt>
            <c:idx val="23"/>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1F-154D-4C8A-B582-6C101CE833E5}"/>
              </c:ext>
            </c:extLst>
          </c:dPt>
          <c:dPt>
            <c:idx val="25"/>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21-154D-4C8A-B582-6C101CE833E5}"/>
              </c:ext>
            </c:extLst>
          </c:dPt>
          <c:dPt>
            <c:idx val="26"/>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23-154D-4C8A-B582-6C101CE833E5}"/>
              </c:ext>
            </c:extLst>
          </c:dPt>
          <c:dPt>
            <c:idx val="28"/>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25-154D-4C8A-B582-6C101CE833E5}"/>
              </c:ext>
            </c:extLst>
          </c:dPt>
          <c:dPt>
            <c:idx val="29"/>
            <c:invertIfNegative val="0"/>
            <c:bubble3D val="0"/>
            <c:spPr>
              <a:solidFill>
                <a:srgbClr val="E1471D">
                  <a:lumMod val="60000"/>
                  <a:lumOff val="40000"/>
                  <a:alpha val="50196"/>
                </a:srgbClr>
              </a:solidFill>
              <a:ln w="6350">
                <a:solidFill>
                  <a:schemeClr val="tx1"/>
                </a:solidFill>
              </a:ln>
              <a:effectLst/>
            </c:spPr>
            <c:extLst>
              <c:ext xmlns:c16="http://schemas.microsoft.com/office/drawing/2014/chart" uri="{C3380CC4-5D6E-409C-BE32-E72D297353CC}">
                <c16:uniqueId val="{00000027-154D-4C8A-B582-6C101CE833E5}"/>
              </c:ext>
            </c:extLst>
          </c:dPt>
          <c:dPt>
            <c:idx val="31"/>
            <c:invertIfNegative val="0"/>
            <c:bubble3D val="0"/>
            <c:spPr>
              <a:solidFill>
                <a:srgbClr val="4DA1BB">
                  <a:lumMod val="60000"/>
                  <a:lumOff val="40000"/>
                  <a:alpha val="50196"/>
                </a:srgbClr>
              </a:solidFill>
              <a:ln w="6350">
                <a:solidFill>
                  <a:schemeClr val="tx1"/>
                </a:solidFill>
              </a:ln>
              <a:effectLst/>
            </c:spPr>
            <c:extLst>
              <c:ext xmlns:c16="http://schemas.microsoft.com/office/drawing/2014/chart" uri="{C3380CC4-5D6E-409C-BE32-E72D297353CC}">
                <c16:uniqueId val="{00000029-154D-4C8A-B582-6C101CE833E5}"/>
              </c:ext>
            </c:extLst>
          </c:dPt>
          <c:dPt>
            <c:idx val="32"/>
            <c:invertIfNegative val="0"/>
            <c:bubble3D val="0"/>
            <c:spPr>
              <a:solidFill>
                <a:srgbClr val="BB8351">
                  <a:alpha val="50196"/>
                </a:srgbClr>
              </a:solidFill>
              <a:ln w="6350">
                <a:solidFill>
                  <a:schemeClr val="tx1"/>
                </a:solidFill>
              </a:ln>
              <a:effectLst/>
            </c:spPr>
            <c:extLst>
              <c:ext xmlns:c16="http://schemas.microsoft.com/office/drawing/2014/chart" uri="{C3380CC4-5D6E-409C-BE32-E72D297353CC}">
                <c16:uniqueId val="{0000002B-154D-4C8A-B582-6C101CE833E5}"/>
              </c:ext>
            </c:extLst>
          </c:dPt>
          <c:dPt>
            <c:idx val="34"/>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2D-154D-4C8A-B582-6C101CE833E5}"/>
              </c:ext>
            </c:extLst>
          </c:dPt>
          <c:dPt>
            <c:idx val="37"/>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2F-154D-4C8A-B582-6C101CE833E5}"/>
              </c:ext>
            </c:extLst>
          </c:dPt>
          <c:dPt>
            <c:idx val="38"/>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1-154D-4C8A-B582-6C101CE833E5}"/>
              </c:ext>
            </c:extLst>
          </c:dPt>
          <c:dPt>
            <c:idx val="40"/>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3-154D-4C8A-B582-6C101CE833E5}"/>
              </c:ext>
            </c:extLst>
          </c:dPt>
          <c:dPt>
            <c:idx val="41"/>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5-154D-4C8A-B582-6C101CE833E5}"/>
              </c:ext>
            </c:extLst>
          </c:dPt>
          <c:dPt>
            <c:idx val="43"/>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7-154D-4C8A-B582-6C101CE833E5}"/>
              </c:ext>
            </c:extLst>
          </c:dPt>
          <c:dPt>
            <c:idx val="44"/>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9-154D-4C8A-B582-6C101CE833E5}"/>
              </c:ext>
            </c:extLst>
          </c:dPt>
          <c:dPt>
            <c:idx val="46"/>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B-154D-4C8A-B582-6C101CE833E5}"/>
              </c:ext>
            </c:extLst>
          </c:dPt>
          <c:dPt>
            <c:idx val="47"/>
            <c:invertIfNegative val="0"/>
            <c:bubble3D val="0"/>
            <c:spPr>
              <a:solidFill>
                <a:srgbClr val="015359">
                  <a:alpha val="50196"/>
                </a:srgbClr>
              </a:solidFill>
              <a:ln w="6350">
                <a:solidFill>
                  <a:schemeClr val="tx1"/>
                </a:solidFill>
              </a:ln>
              <a:effectLst/>
            </c:spPr>
            <c:extLst>
              <c:ext xmlns:c16="http://schemas.microsoft.com/office/drawing/2014/chart" uri="{C3380CC4-5D6E-409C-BE32-E72D297353CC}">
                <c16:uniqueId val="{0000003D-154D-4C8A-B582-6C101CE833E5}"/>
              </c:ext>
            </c:extLst>
          </c:dPt>
          <c:dPt>
            <c:idx val="49"/>
            <c:invertIfNegative val="0"/>
            <c:bubble3D val="0"/>
            <c:spPr>
              <a:solidFill>
                <a:srgbClr val="015359">
                  <a:alpha val="50196"/>
                </a:srgbClr>
              </a:solidFill>
              <a:ln w="6350">
                <a:solidFill>
                  <a:schemeClr val="accent1">
                    <a:shade val="15000"/>
                  </a:schemeClr>
                </a:solidFill>
              </a:ln>
              <a:effectLst/>
            </c:spPr>
            <c:extLst>
              <c:ext xmlns:c16="http://schemas.microsoft.com/office/drawing/2014/chart" uri="{C3380CC4-5D6E-409C-BE32-E72D297353CC}">
                <c16:uniqueId val="{0000003F-154D-4C8A-B582-6C101CE833E5}"/>
              </c:ext>
            </c:extLst>
          </c:dPt>
          <c:dPt>
            <c:idx val="50"/>
            <c:invertIfNegative val="0"/>
            <c:bubble3D val="0"/>
            <c:spPr>
              <a:solidFill>
                <a:srgbClr val="015359">
                  <a:alpha val="50196"/>
                </a:srgbClr>
              </a:solidFill>
              <a:ln w="6350">
                <a:solidFill>
                  <a:schemeClr val="accent1">
                    <a:shade val="15000"/>
                  </a:schemeClr>
                </a:solidFill>
              </a:ln>
              <a:effectLst/>
            </c:spPr>
            <c:extLst>
              <c:ext xmlns:c16="http://schemas.microsoft.com/office/drawing/2014/chart" uri="{C3380CC4-5D6E-409C-BE32-E72D297353CC}">
                <c16:uniqueId val="{00000041-154D-4C8A-B582-6C101CE833E5}"/>
              </c:ext>
            </c:extLst>
          </c:dPt>
          <c:dLbls>
            <c:dLbl>
              <c:idx val="1"/>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1-154D-4C8A-B582-6C101CE833E5}"/>
                </c:ext>
              </c:extLst>
            </c:dLbl>
            <c:dLbl>
              <c:idx val="2"/>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03-154D-4C8A-B582-6C101CE833E5}"/>
                </c:ext>
              </c:extLst>
            </c:dLbl>
            <c:dLbl>
              <c:idx val="4"/>
              <c:delete val="1"/>
              <c:extLst>
                <c:ext xmlns:c15="http://schemas.microsoft.com/office/drawing/2012/chart" uri="{CE6537A1-D6FC-4f65-9D91-7224C49458BB}"/>
                <c:ext xmlns:c16="http://schemas.microsoft.com/office/drawing/2014/chart" uri="{C3380CC4-5D6E-409C-BE32-E72D297353CC}">
                  <c16:uniqueId val="{00000005-154D-4C8A-B582-6C101CE833E5}"/>
                </c:ext>
              </c:extLst>
            </c:dLbl>
            <c:dLbl>
              <c:idx val="5"/>
              <c:delete val="1"/>
              <c:extLst>
                <c:ext xmlns:c15="http://schemas.microsoft.com/office/drawing/2012/chart" uri="{CE6537A1-D6FC-4f65-9D91-7224C49458BB}"/>
                <c:ext xmlns:c16="http://schemas.microsoft.com/office/drawing/2014/chart" uri="{C3380CC4-5D6E-409C-BE32-E72D297353CC}">
                  <c16:uniqueId val="{00000007-154D-4C8A-B582-6C101CE833E5}"/>
                </c:ext>
              </c:extLst>
            </c:dLbl>
            <c:dLbl>
              <c:idx val="7"/>
              <c:delete val="1"/>
              <c:extLst>
                <c:ext xmlns:c15="http://schemas.microsoft.com/office/drawing/2012/chart" uri="{CE6537A1-D6FC-4f65-9D91-7224C49458BB}"/>
                <c:ext xmlns:c16="http://schemas.microsoft.com/office/drawing/2014/chart" uri="{C3380CC4-5D6E-409C-BE32-E72D297353CC}">
                  <c16:uniqueId val="{00000009-154D-4C8A-B582-6C101CE833E5}"/>
                </c:ext>
              </c:extLst>
            </c:dLbl>
            <c:dLbl>
              <c:idx val="8"/>
              <c:delete val="1"/>
              <c:extLst>
                <c:ext xmlns:c15="http://schemas.microsoft.com/office/drawing/2012/chart" uri="{CE6537A1-D6FC-4f65-9D91-7224C49458BB}"/>
                <c:ext xmlns:c16="http://schemas.microsoft.com/office/drawing/2014/chart" uri="{C3380CC4-5D6E-409C-BE32-E72D297353CC}">
                  <c16:uniqueId val="{0000000B-154D-4C8A-B582-6C101CE833E5}"/>
                </c:ext>
              </c:extLst>
            </c:dLbl>
            <c:dLbl>
              <c:idx val="10"/>
              <c:delete val="1"/>
              <c:extLst>
                <c:ext xmlns:c15="http://schemas.microsoft.com/office/drawing/2012/chart" uri="{CE6537A1-D6FC-4f65-9D91-7224C49458BB}"/>
                <c:ext xmlns:c16="http://schemas.microsoft.com/office/drawing/2014/chart" uri="{C3380CC4-5D6E-409C-BE32-E72D297353CC}">
                  <c16:uniqueId val="{0000000D-154D-4C8A-B582-6C101CE833E5}"/>
                </c:ext>
              </c:extLst>
            </c:dLbl>
            <c:dLbl>
              <c:idx val="11"/>
              <c:delete val="1"/>
              <c:extLst>
                <c:ext xmlns:c15="http://schemas.microsoft.com/office/drawing/2012/chart" uri="{CE6537A1-D6FC-4f65-9D91-7224C49458BB}"/>
                <c:ext xmlns:c16="http://schemas.microsoft.com/office/drawing/2014/chart" uri="{C3380CC4-5D6E-409C-BE32-E72D297353CC}">
                  <c16:uniqueId val="{0000000F-154D-4C8A-B582-6C101CE833E5}"/>
                </c:ext>
              </c:extLst>
            </c:dLbl>
            <c:dLbl>
              <c:idx val="13"/>
              <c:delete val="1"/>
              <c:extLst>
                <c:ext xmlns:c15="http://schemas.microsoft.com/office/drawing/2012/chart" uri="{CE6537A1-D6FC-4f65-9D91-7224C49458BB}"/>
                <c:ext xmlns:c16="http://schemas.microsoft.com/office/drawing/2014/chart" uri="{C3380CC4-5D6E-409C-BE32-E72D297353CC}">
                  <c16:uniqueId val="{00000011-154D-4C8A-B582-6C101CE833E5}"/>
                </c:ext>
              </c:extLst>
            </c:dLbl>
            <c:dLbl>
              <c:idx val="14"/>
              <c:delete val="1"/>
              <c:extLst>
                <c:ext xmlns:c15="http://schemas.microsoft.com/office/drawing/2012/chart" uri="{CE6537A1-D6FC-4f65-9D91-7224C49458BB}"/>
                <c:ext xmlns:c16="http://schemas.microsoft.com/office/drawing/2014/chart" uri="{C3380CC4-5D6E-409C-BE32-E72D297353CC}">
                  <c16:uniqueId val="{00000013-154D-4C8A-B582-6C101CE833E5}"/>
                </c:ext>
              </c:extLst>
            </c:dLbl>
            <c:dLbl>
              <c:idx val="16"/>
              <c:delete val="1"/>
              <c:extLst>
                <c:ext xmlns:c15="http://schemas.microsoft.com/office/drawing/2012/chart" uri="{CE6537A1-D6FC-4f65-9D91-7224C49458BB}"/>
                <c:ext xmlns:c16="http://schemas.microsoft.com/office/drawing/2014/chart" uri="{C3380CC4-5D6E-409C-BE32-E72D297353CC}">
                  <c16:uniqueId val="{00000015-154D-4C8A-B582-6C101CE833E5}"/>
                </c:ext>
              </c:extLst>
            </c:dLbl>
            <c:dLbl>
              <c:idx val="17"/>
              <c:delete val="1"/>
              <c:extLst>
                <c:ext xmlns:c15="http://schemas.microsoft.com/office/drawing/2012/chart" uri="{CE6537A1-D6FC-4f65-9D91-7224C49458BB}"/>
                <c:ext xmlns:c16="http://schemas.microsoft.com/office/drawing/2014/chart" uri="{C3380CC4-5D6E-409C-BE32-E72D297353CC}">
                  <c16:uniqueId val="{00000017-154D-4C8A-B582-6C101CE833E5}"/>
                </c:ext>
              </c:extLst>
            </c:dLbl>
            <c:dLbl>
              <c:idx val="19"/>
              <c:delete val="1"/>
              <c:extLst>
                <c:ext xmlns:c15="http://schemas.microsoft.com/office/drawing/2012/chart" uri="{CE6537A1-D6FC-4f65-9D91-7224C49458BB}"/>
                <c:ext xmlns:c16="http://schemas.microsoft.com/office/drawing/2014/chart" uri="{C3380CC4-5D6E-409C-BE32-E72D297353CC}">
                  <c16:uniqueId val="{00000019-154D-4C8A-B582-6C101CE833E5}"/>
                </c:ext>
              </c:extLst>
            </c:dLbl>
            <c:dLbl>
              <c:idx val="20"/>
              <c:delete val="1"/>
              <c:extLst>
                <c:ext xmlns:c15="http://schemas.microsoft.com/office/drawing/2012/chart" uri="{CE6537A1-D6FC-4f65-9D91-7224C49458BB}"/>
                <c:ext xmlns:c16="http://schemas.microsoft.com/office/drawing/2014/chart" uri="{C3380CC4-5D6E-409C-BE32-E72D297353CC}">
                  <c16:uniqueId val="{0000001B-154D-4C8A-B582-6C101CE833E5}"/>
                </c:ext>
              </c:extLst>
            </c:dLbl>
            <c:dLbl>
              <c:idx val="22"/>
              <c:delete val="1"/>
              <c:extLst>
                <c:ext xmlns:c15="http://schemas.microsoft.com/office/drawing/2012/chart" uri="{CE6537A1-D6FC-4f65-9D91-7224C49458BB}"/>
                <c:ext xmlns:c16="http://schemas.microsoft.com/office/drawing/2014/chart" uri="{C3380CC4-5D6E-409C-BE32-E72D297353CC}">
                  <c16:uniqueId val="{0000001D-154D-4C8A-B582-6C101CE833E5}"/>
                </c:ext>
              </c:extLst>
            </c:dLbl>
            <c:dLbl>
              <c:idx val="23"/>
              <c:delete val="1"/>
              <c:extLst>
                <c:ext xmlns:c15="http://schemas.microsoft.com/office/drawing/2012/chart" uri="{CE6537A1-D6FC-4f65-9D91-7224C49458BB}"/>
                <c:ext xmlns:c16="http://schemas.microsoft.com/office/drawing/2014/chart" uri="{C3380CC4-5D6E-409C-BE32-E72D297353CC}">
                  <c16:uniqueId val="{0000001F-154D-4C8A-B582-6C101CE833E5}"/>
                </c:ext>
              </c:extLst>
            </c:dLbl>
            <c:dLbl>
              <c:idx val="25"/>
              <c:delete val="1"/>
              <c:extLst>
                <c:ext xmlns:c15="http://schemas.microsoft.com/office/drawing/2012/chart" uri="{CE6537A1-D6FC-4f65-9D91-7224C49458BB}"/>
                <c:ext xmlns:c16="http://schemas.microsoft.com/office/drawing/2014/chart" uri="{C3380CC4-5D6E-409C-BE32-E72D297353CC}">
                  <c16:uniqueId val="{00000021-154D-4C8A-B582-6C101CE833E5}"/>
                </c:ext>
              </c:extLst>
            </c:dLbl>
            <c:dLbl>
              <c:idx val="26"/>
              <c:delete val="1"/>
              <c:extLst>
                <c:ext xmlns:c15="http://schemas.microsoft.com/office/drawing/2012/chart" uri="{CE6537A1-D6FC-4f65-9D91-7224C49458BB}"/>
                <c:ext xmlns:c16="http://schemas.microsoft.com/office/drawing/2014/chart" uri="{C3380CC4-5D6E-409C-BE32-E72D297353CC}">
                  <c16:uniqueId val="{00000023-154D-4C8A-B582-6C101CE833E5}"/>
                </c:ext>
              </c:extLst>
            </c:dLbl>
            <c:dLbl>
              <c:idx val="28"/>
              <c:delete val="1"/>
              <c:extLst>
                <c:ext xmlns:c15="http://schemas.microsoft.com/office/drawing/2012/chart" uri="{CE6537A1-D6FC-4f65-9D91-7224C49458BB}"/>
                <c:ext xmlns:c16="http://schemas.microsoft.com/office/drawing/2014/chart" uri="{C3380CC4-5D6E-409C-BE32-E72D297353CC}">
                  <c16:uniqueId val="{00000025-154D-4C8A-B582-6C101CE833E5}"/>
                </c:ext>
              </c:extLst>
            </c:dLbl>
            <c:dLbl>
              <c:idx val="29"/>
              <c:delete val="1"/>
              <c:extLst>
                <c:ext xmlns:c15="http://schemas.microsoft.com/office/drawing/2012/chart" uri="{CE6537A1-D6FC-4f65-9D91-7224C49458BB}"/>
                <c:ext xmlns:c16="http://schemas.microsoft.com/office/drawing/2014/chart" uri="{C3380CC4-5D6E-409C-BE32-E72D297353CC}">
                  <c16:uniqueId val="{00000027-154D-4C8A-B582-6C101CE833E5}"/>
                </c:ext>
              </c:extLst>
            </c:dLbl>
            <c:dLbl>
              <c:idx val="31"/>
              <c:delete val="1"/>
              <c:extLst>
                <c:ext xmlns:c15="http://schemas.microsoft.com/office/drawing/2012/chart" uri="{CE6537A1-D6FC-4f65-9D91-7224C49458BB}"/>
                <c:ext xmlns:c16="http://schemas.microsoft.com/office/drawing/2014/chart" uri="{C3380CC4-5D6E-409C-BE32-E72D297353CC}">
                  <c16:uniqueId val="{00000029-154D-4C8A-B582-6C101CE833E5}"/>
                </c:ext>
              </c:extLst>
            </c:dLbl>
            <c:dLbl>
              <c:idx val="32"/>
              <c:delete val="1"/>
              <c:extLst>
                <c:ext xmlns:c15="http://schemas.microsoft.com/office/drawing/2012/chart" uri="{CE6537A1-D6FC-4f65-9D91-7224C49458BB}"/>
                <c:ext xmlns:c16="http://schemas.microsoft.com/office/drawing/2014/chart" uri="{C3380CC4-5D6E-409C-BE32-E72D297353CC}">
                  <c16:uniqueId val="{0000002B-154D-4C8A-B582-6C101CE833E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Sheet1!$A$2:$A$34</c:f>
              <c:numCache>
                <c:formatCode>General</c:formatCode>
                <c:ptCount val="33"/>
              </c:numCache>
            </c:numRef>
          </c:cat>
          <c:val>
            <c:numRef>
              <c:f>Sheet1!$D$2:$D$34</c:f>
              <c:numCache>
                <c:formatCode>General</c:formatCode>
                <c:ptCount val="33"/>
                <c:pt idx="1">
                  <c:v>58.399999999999991</c:v>
                </c:pt>
                <c:pt idx="2">
                  <c:v>40.200000000000003</c:v>
                </c:pt>
                <c:pt idx="4">
                  <c:v>9.2000000000000011</c:v>
                </c:pt>
                <c:pt idx="5">
                  <c:v>22.099999999999998</c:v>
                </c:pt>
                <c:pt idx="7">
                  <c:v>28.8</c:v>
                </c:pt>
                <c:pt idx="8">
                  <c:v>34.700000000000003</c:v>
                </c:pt>
                <c:pt idx="10">
                  <c:v>30.4</c:v>
                </c:pt>
                <c:pt idx="11">
                  <c:v>0.4</c:v>
                </c:pt>
                <c:pt idx="13">
                  <c:v>24</c:v>
                </c:pt>
                <c:pt idx="14">
                  <c:v>2.1</c:v>
                </c:pt>
                <c:pt idx="16">
                  <c:v>24.4</c:v>
                </c:pt>
                <c:pt idx="17">
                  <c:v>2.9</c:v>
                </c:pt>
                <c:pt idx="19">
                  <c:v>22.8</c:v>
                </c:pt>
                <c:pt idx="20">
                  <c:v>2.1</c:v>
                </c:pt>
                <c:pt idx="22">
                  <c:v>2.8000000000000003</c:v>
                </c:pt>
                <c:pt idx="23">
                  <c:v>8.8000000000000007</c:v>
                </c:pt>
                <c:pt idx="25">
                  <c:v>17.600000000000001</c:v>
                </c:pt>
                <c:pt idx="26">
                  <c:v>9.6</c:v>
                </c:pt>
                <c:pt idx="28">
                  <c:v>14.4</c:v>
                </c:pt>
                <c:pt idx="29">
                  <c:v>7.5000000000000009</c:v>
                </c:pt>
                <c:pt idx="31">
                  <c:v>13.6</c:v>
                </c:pt>
                <c:pt idx="32">
                  <c:v>0</c:v>
                </c:pt>
              </c:numCache>
            </c:numRef>
          </c:val>
          <c:extLst>
            <c:ext xmlns:c16="http://schemas.microsoft.com/office/drawing/2014/chart" uri="{C3380CC4-5D6E-409C-BE32-E72D297353CC}">
              <c16:uniqueId val="{00000042-154D-4C8A-B582-6C101CE833E5}"/>
            </c:ext>
          </c:extLst>
        </c:ser>
        <c:ser>
          <c:idx val="1"/>
          <c:order val="1"/>
          <c:tx>
            <c:strRef>
              <c:f>Sheet1!$E$1</c:f>
              <c:strCache>
                <c:ptCount val="1"/>
                <c:pt idx="0">
                  <c:v>Grade &gt;/=3</c:v>
                </c:pt>
              </c:strCache>
            </c:strRef>
          </c:tx>
          <c:spPr>
            <a:solidFill>
              <a:srgbClr val="015359"/>
            </a:solidFill>
            <a:ln>
              <a:noFill/>
            </a:ln>
            <a:effectLst/>
          </c:spPr>
          <c:invertIfNegative val="0"/>
          <c:dPt>
            <c:idx val="1"/>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44-154D-4C8A-B582-6C101CE833E5}"/>
              </c:ext>
            </c:extLst>
          </c:dPt>
          <c:dPt>
            <c:idx val="2"/>
            <c:invertIfNegative val="0"/>
            <c:bubble3D val="0"/>
            <c:spPr>
              <a:solidFill>
                <a:srgbClr val="E1471D"/>
              </a:solidFill>
              <a:ln w="6350">
                <a:solidFill>
                  <a:schemeClr val="tx1"/>
                </a:solidFill>
              </a:ln>
              <a:effectLst/>
            </c:spPr>
            <c:extLst>
              <c:ext xmlns:c16="http://schemas.microsoft.com/office/drawing/2014/chart" uri="{C3380CC4-5D6E-409C-BE32-E72D297353CC}">
                <c16:uniqueId val="{00000046-154D-4C8A-B582-6C101CE833E5}"/>
              </c:ext>
            </c:extLst>
          </c:dPt>
          <c:dPt>
            <c:idx val="4"/>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48-154D-4C8A-B582-6C101CE833E5}"/>
              </c:ext>
            </c:extLst>
          </c:dPt>
          <c:dPt>
            <c:idx val="5"/>
            <c:invertIfNegative val="0"/>
            <c:bubble3D val="0"/>
            <c:spPr>
              <a:solidFill>
                <a:srgbClr val="E1471D"/>
              </a:solidFill>
              <a:ln w="6350">
                <a:solidFill>
                  <a:schemeClr val="tx1"/>
                </a:solidFill>
              </a:ln>
              <a:effectLst/>
            </c:spPr>
            <c:extLst>
              <c:ext xmlns:c16="http://schemas.microsoft.com/office/drawing/2014/chart" uri="{C3380CC4-5D6E-409C-BE32-E72D297353CC}">
                <c16:uniqueId val="{0000004A-154D-4C8A-B582-6C101CE833E5}"/>
              </c:ext>
            </c:extLst>
          </c:dPt>
          <c:dPt>
            <c:idx val="7"/>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4C-154D-4C8A-B582-6C101CE833E5}"/>
              </c:ext>
            </c:extLst>
          </c:dPt>
          <c:dPt>
            <c:idx val="8"/>
            <c:invertIfNegative val="0"/>
            <c:bubble3D val="0"/>
            <c:spPr>
              <a:solidFill>
                <a:srgbClr val="E1471D"/>
              </a:solidFill>
              <a:ln w="6350">
                <a:solidFill>
                  <a:schemeClr val="tx1"/>
                </a:solidFill>
              </a:ln>
              <a:effectLst/>
            </c:spPr>
            <c:extLst>
              <c:ext xmlns:c16="http://schemas.microsoft.com/office/drawing/2014/chart" uri="{C3380CC4-5D6E-409C-BE32-E72D297353CC}">
                <c16:uniqueId val="{0000004E-154D-4C8A-B582-6C101CE833E5}"/>
              </c:ext>
            </c:extLst>
          </c:dPt>
          <c:dPt>
            <c:idx val="10"/>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50-154D-4C8A-B582-6C101CE833E5}"/>
              </c:ext>
            </c:extLst>
          </c:dPt>
          <c:dPt>
            <c:idx val="11"/>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52-154D-4C8A-B582-6C101CE833E5}"/>
              </c:ext>
            </c:extLst>
          </c:dPt>
          <c:dPt>
            <c:idx val="13"/>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54-154D-4C8A-B582-6C101CE833E5}"/>
              </c:ext>
            </c:extLst>
          </c:dPt>
          <c:dPt>
            <c:idx val="19"/>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56-154D-4C8A-B582-6C101CE833E5}"/>
              </c:ext>
            </c:extLst>
          </c:dPt>
          <c:dPt>
            <c:idx val="20"/>
            <c:invertIfNegative val="0"/>
            <c:bubble3D val="0"/>
            <c:spPr>
              <a:solidFill>
                <a:srgbClr val="7E5631"/>
              </a:solidFill>
              <a:ln>
                <a:noFill/>
              </a:ln>
              <a:effectLst/>
            </c:spPr>
            <c:extLst>
              <c:ext xmlns:c16="http://schemas.microsoft.com/office/drawing/2014/chart" uri="{C3380CC4-5D6E-409C-BE32-E72D297353CC}">
                <c16:uniqueId val="{00000058-154D-4C8A-B582-6C101CE833E5}"/>
              </c:ext>
            </c:extLst>
          </c:dPt>
          <c:dPt>
            <c:idx val="22"/>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5A-154D-4C8A-B582-6C101CE833E5}"/>
              </c:ext>
            </c:extLst>
          </c:dPt>
          <c:dPt>
            <c:idx val="23"/>
            <c:invertIfNegative val="0"/>
            <c:bubble3D val="0"/>
            <c:spPr>
              <a:solidFill>
                <a:srgbClr val="E1471D"/>
              </a:solidFill>
              <a:ln w="6350">
                <a:solidFill>
                  <a:schemeClr val="tx1"/>
                </a:solidFill>
              </a:ln>
              <a:effectLst/>
            </c:spPr>
            <c:extLst>
              <c:ext xmlns:c16="http://schemas.microsoft.com/office/drawing/2014/chart" uri="{C3380CC4-5D6E-409C-BE32-E72D297353CC}">
                <c16:uniqueId val="{0000005C-154D-4C8A-B582-6C101CE833E5}"/>
              </c:ext>
            </c:extLst>
          </c:dPt>
          <c:dPt>
            <c:idx val="25"/>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5E-154D-4C8A-B582-6C101CE833E5}"/>
              </c:ext>
            </c:extLst>
          </c:dPt>
          <c:dPt>
            <c:idx val="26"/>
            <c:invertIfNegative val="0"/>
            <c:bubble3D val="0"/>
            <c:spPr>
              <a:solidFill>
                <a:srgbClr val="E1471D"/>
              </a:solidFill>
              <a:ln>
                <a:noFill/>
              </a:ln>
              <a:effectLst/>
            </c:spPr>
            <c:extLst>
              <c:ext xmlns:c16="http://schemas.microsoft.com/office/drawing/2014/chart" uri="{C3380CC4-5D6E-409C-BE32-E72D297353CC}">
                <c16:uniqueId val="{00000060-154D-4C8A-B582-6C101CE833E5}"/>
              </c:ext>
            </c:extLst>
          </c:dPt>
          <c:dPt>
            <c:idx val="28"/>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62-154D-4C8A-B582-6C101CE833E5}"/>
              </c:ext>
            </c:extLst>
          </c:dPt>
          <c:dPt>
            <c:idx val="29"/>
            <c:invertIfNegative val="0"/>
            <c:bubble3D val="0"/>
            <c:spPr>
              <a:solidFill>
                <a:srgbClr val="E1471D"/>
              </a:solidFill>
              <a:ln w="6350">
                <a:solidFill>
                  <a:schemeClr val="tx1"/>
                </a:solidFill>
              </a:ln>
              <a:effectLst/>
            </c:spPr>
            <c:extLst>
              <c:ext xmlns:c16="http://schemas.microsoft.com/office/drawing/2014/chart" uri="{C3380CC4-5D6E-409C-BE32-E72D297353CC}">
                <c16:uniqueId val="{00000064-154D-4C8A-B582-6C101CE833E5}"/>
              </c:ext>
            </c:extLst>
          </c:dPt>
          <c:dPt>
            <c:idx val="31"/>
            <c:invertIfNegative val="0"/>
            <c:bubble3D val="0"/>
            <c:spPr>
              <a:solidFill>
                <a:srgbClr val="015873"/>
              </a:solidFill>
              <a:ln w="6350">
                <a:solidFill>
                  <a:schemeClr val="tx1"/>
                </a:solidFill>
              </a:ln>
              <a:effectLst/>
            </c:spPr>
            <c:extLst>
              <c:ext xmlns:c16="http://schemas.microsoft.com/office/drawing/2014/chart" uri="{C3380CC4-5D6E-409C-BE32-E72D297353CC}">
                <c16:uniqueId val="{00000066-154D-4C8A-B582-6C101CE833E5}"/>
              </c:ext>
            </c:extLst>
          </c:dPt>
          <c:dPt>
            <c:idx val="32"/>
            <c:invertIfNegative val="0"/>
            <c:bubble3D val="0"/>
            <c:spPr>
              <a:solidFill>
                <a:srgbClr val="7E5631"/>
              </a:solidFill>
              <a:ln w="6350">
                <a:solidFill>
                  <a:schemeClr val="tx1"/>
                </a:solidFill>
              </a:ln>
              <a:effectLst/>
            </c:spPr>
            <c:extLst>
              <c:ext xmlns:c16="http://schemas.microsoft.com/office/drawing/2014/chart" uri="{C3380CC4-5D6E-409C-BE32-E72D297353CC}">
                <c16:uniqueId val="{00000068-154D-4C8A-B582-6C101CE833E5}"/>
              </c:ext>
            </c:extLst>
          </c:dPt>
          <c:dPt>
            <c:idx val="37"/>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6A-154D-4C8A-B582-6C101CE833E5}"/>
              </c:ext>
            </c:extLst>
          </c:dPt>
          <c:dPt>
            <c:idx val="38"/>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6C-154D-4C8A-B582-6C101CE833E5}"/>
              </c:ext>
            </c:extLst>
          </c:dPt>
          <c:dPt>
            <c:idx val="43"/>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6E-154D-4C8A-B582-6C101CE833E5}"/>
              </c:ext>
            </c:extLst>
          </c:dPt>
          <c:dPt>
            <c:idx val="44"/>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70-154D-4C8A-B582-6C101CE833E5}"/>
              </c:ext>
            </c:extLst>
          </c:dPt>
          <c:dPt>
            <c:idx val="47"/>
            <c:invertIfNegative val="0"/>
            <c:bubble3D val="0"/>
            <c:spPr>
              <a:solidFill>
                <a:srgbClr val="015359"/>
              </a:solidFill>
              <a:ln w="6350">
                <a:solidFill>
                  <a:schemeClr val="tx1"/>
                </a:solidFill>
              </a:ln>
              <a:effectLst/>
            </c:spPr>
            <c:extLst>
              <c:ext xmlns:c16="http://schemas.microsoft.com/office/drawing/2014/chart" uri="{C3380CC4-5D6E-409C-BE32-E72D297353CC}">
                <c16:uniqueId val="{00000072-154D-4C8A-B582-6C101CE833E5}"/>
              </c:ext>
            </c:extLst>
          </c:dPt>
          <c:dPt>
            <c:idx val="49"/>
            <c:invertIfNegative val="0"/>
            <c:bubble3D val="0"/>
            <c:spPr>
              <a:solidFill>
                <a:srgbClr val="015359"/>
              </a:solidFill>
              <a:ln w="6350">
                <a:solidFill>
                  <a:schemeClr val="accent1">
                    <a:shade val="15000"/>
                  </a:schemeClr>
                </a:solidFill>
              </a:ln>
              <a:effectLst/>
            </c:spPr>
            <c:extLst>
              <c:ext xmlns:c16="http://schemas.microsoft.com/office/drawing/2014/chart" uri="{C3380CC4-5D6E-409C-BE32-E72D297353CC}">
                <c16:uniqueId val="{00000074-154D-4C8A-B582-6C101CE833E5}"/>
              </c:ext>
            </c:extLst>
          </c:dPt>
          <c:dPt>
            <c:idx val="50"/>
            <c:invertIfNegative val="0"/>
            <c:bubble3D val="0"/>
            <c:spPr>
              <a:solidFill>
                <a:srgbClr val="015359"/>
              </a:solidFill>
              <a:ln w="6350">
                <a:solidFill>
                  <a:schemeClr val="accent1">
                    <a:shade val="15000"/>
                  </a:schemeClr>
                </a:solidFill>
              </a:ln>
              <a:effectLst/>
            </c:spPr>
            <c:extLst>
              <c:ext xmlns:c16="http://schemas.microsoft.com/office/drawing/2014/chart" uri="{C3380CC4-5D6E-409C-BE32-E72D297353CC}">
                <c16:uniqueId val="{00000076-154D-4C8A-B582-6C101CE833E5}"/>
              </c:ext>
            </c:extLst>
          </c:dPt>
          <c:dLbls>
            <c:dLbl>
              <c:idx val="4"/>
              <c:delete val="1"/>
              <c:extLst>
                <c:ext xmlns:c15="http://schemas.microsoft.com/office/drawing/2012/chart" uri="{CE6537A1-D6FC-4f65-9D91-7224C49458BB}"/>
                <c:ext xmlns:c16="http://schemas.microsoft.com/office/drawing/2014/chart" uri="{C3380CC4-5D6E-409C-BE32-E72D297353CC}">
                  <c16:uniqueId val="{00000048-154D-4C8A-B582-6C101CE833E5}"/>
                </c:ext>
              </c:extLst>
            </c:dLbl>
            <c:dLbl>
              <c:idx val="5"/>
              <c:delete val="1"/>
              <c:extLst>
                <c:ext xmlns:c15="http://schemas.microsoft.com/office/drawing/2012/chart" uri="{CE6537A1-D6FC-4f65-9D91-7224C49458BB}"/>
                <c:ext xmlns:c16="http://schemas.microsoft.com/office/drawing/2014/chart" uri="{C3380CC4-5D6E-409C-BE32-E72D297353CC}">
                  <c16:uniqueId val="{0000004A-154D-4C8A-B582-6C101CE833E5}"/>
                </c:ext>
              </c:extLst>
            </c:dLbl>
            <c:dLbl>
              <c:idx val="7"/>
              <c:delete val="1"/>
              <c:extLst>
                <c:ext xmlns:c15="http://schemas.microsoft.com/office/drawing/2012/chart" uri="{CE6537A1-D6FC-4f65-9D91-7224C49458BB}"/>
                <c:ext xmlns:c16="http://schemas.microsoft.com/office/drawing/2014/chart" uri="{C3380CC4-5D6E-409C-BE32-E72D297353CC}">
                  <c16:uniqueId val="{0000004C-154D-4C8A-B582-6C101CE833E5}"/>
                </c:ext>
              </c:extLst>
            </c:dLbl>
            <c:dLbl>
              <c:idx val="8"/>
              <c:delete val="1"/>
              <c:extLst>
                <c:ext xmlns:c15="http://schemas.microsoft.com/office/drawing/2012/chart" uri="{CE6537A1-D6FC-4f65-9D91-7224C49458BB}"/>
                <c:ext xmlns:c16="http://schemas.microsoft.com/office/drawing/2014/chart" uri="{C3380CC4-5D6E-409C-BE32-E72D297353CC}">
                  <c16:uniqueId val="{0000004E-154D-4C8A-B582-6C101CE833E5}"/>
                </c:ext>
              </c:extLst>
            </c:dLbl>
            <c:dLbl>
              <c:idx val="10"/>
              <c:delete val="1"/>
              <c:extLst>
                <c:ext xmlns:c15="http://schemas.microsoft.com/office/drawing/2012/chart" uri="{CE6537A1-D6FC-4f65-9D91-7224C49458BB}"/>
                <c:ext xmlns:c16="http://schemas.microsoft.com/office/drawing/2014/chart" uri="{C3380CC4-5D6E-409C-BE32-E72D297353CC}">
                  <c16:uniqueId val="{00000050-154D-4C8A-B582-6C101CE833E5}"/>
                </c:ext>
              </c:extLst>
            </c:dLbl>
            <c:dLbl>
              <c:idx val="11"/>
              <c:delete val="1"/>
              <c:extLst>
                <c:ext xmlns:c15="http://schemas.microsoft.com/office/drawing/2012/chart" uri="{CE6537A1-D6FC-4f65-9D91-7224C49458BB}"/>
                <c:ext xmlns:c16="http://schemas.microsoft.com/office/drawing/2014/chart" uri="{C3380CC4-5D6E-409C-BE32-E72D297353CC}">
                  <c16:uniqueId val="{00000052-154D-4C8A-B582-6C101CE833E5}"/>
                </c:ext>
              </c:extLst>
            </c:dLbl>
            <c:dLbl>
              <c:idx val="13"/>
              <c:delete val="1"/>
              <c:extLst>
                <c:ext xmlns:c15="http://schemas.microsoft.com/office/drawing/2012/chart" uri="{CE6537A1-D6FC-4f65-9D91-7224C49458BB}"/>
                <c:ext xmlns:c16="http://schemas.microsoft.com/office/drawing/2014/chart" uri="{C3380CC4-5D6E-409C-BE32-E72D297353CC}">
                  <c16:uniqueId val="{00000054-154D-4C8A-B582-6C101CE833E5}"/>
                </c:ext>
              </c:extLst>
            </c:dLbl>
            <c:dLbl>
              <c:idx val="14"/>
              <c:delete val="1"/>
              <c:extLst>
                <c:ext xmlns:c15="http://schemas.microsoft.com/office/drawing/2012/chart" uri="{CE6537A1-D6FC-4f65-9D91-7224C49458BB}"/>
                <c:ext xmlns:c16="http://schemas.microsoft.com/office/drawing/2014/chart" uri="{C3380CC4-5D6E-409C-BE32-E72D297353CC}">
                  <c16:uniqueId val="{00000077-154D-4C8A-B582-6C101CE833E5}"/>
                </c:ext>
              </c:extLst>
            </c:dLbl>
            <c:dLbl>
              <c:idx val="16"/>
              <c:delete val="1"/>
              <c:extLst>
                <c:ext xmlns:c15="http://schemas.microsoft.com/office/drawing/2012/chart" uri="{CE6537A1-D6FC-4f65-9D91-7224C49458BB}"/>
                <c:ext xmlns:c16="http://schemas.microsoft.com/office/drawing/2014/chart" uri="{C3380CC4-5D6E-409C-BE32-E72D297353CC}">
                  <c16:uniqueId val="{00000078-154D-4C8A-B582-6C101CE833E5}"/>
                </c:ext>
              </c:extLst>
            </c:dLbl>
            <c:dLbl>
              <c:idx val="17"/>
              <c:delete val="1"/>
              <c:extLst>
                <c:ext xmlns:c15="http://schemas.microsoft.com/office/drawing/2012/chart" uri="{CE6537A1-D6FC-4f65-9D91-7224C49458BB}"/>
                <c:ext xmlns:c16="http://schemas.microsoft.com/office/drawing/2014/chart" uri="{C3380CC4-5D6E-409C-BE32-E72D297353CC}">
                  <c16:uniqueId val="{00000079-154D-4C8A-B582-6C101CE833E5}"/>
                </c:ext>
              </c:extLst>
            </c:dLbl>
            <c:dLbl>
              <c:idx val="19"/>
              <c:delete val="1"/>
              <c:extLst>
                <c:ext xmlns:c15="http://schemas.microsoft.com/office/drawing/2012/chart" uri="{CE6537A1-D6FC-4f65-9D91-7224C49458BB}"/>
                <c:ext xmlns:c16="http://schemas.microsoft.com/office/drawing/2014/chart" uri="{C3380CC4-5D6E-409C-BE32-E72D297353CC}">
                  <c16:uniqueId val="{00000056-154D-4C8A-B582-6C101CE833E5}"/>
                </c:ext>
              </c:extLst>
            </c:dLbl>
            <c:dLbl>
              <c:idx val="20"/>
              <c:delete val="1"/>
              <c:extLst>
                <c:ext xmlns:c15="http://schemas.microsoft.com/office/drawing/2012/chart" uri="{CE6537A1-D6FC-4f65-9D91-7224C49458BB}"/>
                <c:ext xmlns:c16="http://schemas.microsoft.com/office/drawing/2014/chart" uri="{C3380CC4-5D6E-409C-BE32-E72D297353CC}">
                  <c16:uniqueId val="{00000058-154D-4C8A-B582-6C101CE833E5}"/>
                </c:ext>
              </c:extLst>
            </c:dLbl>
            <c:dLbl>
              <c:idx val="22"/>
              <c:delete val="1"/>
              <c:extLst>
                <c:ext xmlns:c15="http://schemas.microsoft.com/office/drawing/2012/chart" uri="{CE6537A1-D6FC-4f65-9D91-7224C49458BB}"/>
                <c:ext xmlns:c16="http://schemas.microsoft.com/office/drawing/2014/chart" uri="{C3380CC4-5D6E-409C-BE32-E72D297353CC}">
                  <c16:uniqueId val="{0000005A-154D-4C8A-B582-6C101CE833E5}"/>
                </c:ext>
              </c:extLst>
            </c:dLbl>
            <c:dLbl>
              <c:idx val="23"/>
              <c:delete val="1"/>
              <c:extLst>
                <c:ext xmlns:c15="http://schemas.microsoft.com/office/drawing/2012/chart" uri="{CE6537A1-D6FC-4f65-9D91-7224C49458BB}"/>
                <c:ext xmlns:c16="http://schemas.microsoft.com/office/drawing/2014/chart" uri="{C3380CC4-5D6E-409C-BE32-E72D297353CC}">
                  <c16:uniqueId val="{0000005C-154D-4C8A-B582-6C101CE833E5}"/>
                </c:ext>
              </c:extLst>
            </c:dLbl>
            <c:dLbl>
              <c:idx val="25"/>
              <c:delete val="1"/>
              <c:extLst>
                <c:ext xmlns:c15="http://schemas.microsoft.com/office/drawing/2012/chart" uri="{CE6537A1-D6FC-4f65-9D91-7224C49458BB}"/>
                <c:ext xmlns:c16="http://schemas.microsoft.com/office/drawing/2014/chart" uri="{C3380CC4-5D6E-409C-BE32-E72D297353CC}">
                  <c16:uniqueId val="{0000005E-154D-4C8A-B582-6C101CE833E5}"/>
                </c:ext>
              </c:extLst>
            </c:dLbl>
            <c:dLbl>
              <c:idx val="26"/>
              <c:delete val="1"/>
              <c:extLst>
                <c:ext xmlns:c15="http://schemas.microsoft.com/office/drawing/2012/chart" uri="{CE6537A1-D6FC-4f65-9D91-7224C49458BB}"/>
                <c:ext xmlns:c16="http://schemas.microsoft.com/office/drawing/2014/chart" uri="{C3380CC4-5D6E-409C-BE32-E72D297353CC}">
                  <c16:uniqueId val="{00000060-154D-4C8A-B582-6C101CE833E5}"/>
                </c:ext>
              </c:extLst>
            </c:dLbl>
            <c:dLbl>
              <c:idx val="28"/>
              <c:delete val="1"/>
              <c:extLst>
                <c:ext xmlns:c15="http://schemas.microsoft.com/office/drawing/2012/chart" uri="{CE6537A1-D6FC-4f65-9D91-7224C49458BB}"/>
                <c:ext xmlns:c16="http://schemas.microsoft.com/office/drawing/2014/chart" uri="{C3380CC4-5D6E-409C-BE32-E72D297353CC}">
                  <c16:uniqueId val="{00000062-154D-4C8A-B582-6C101CE833E5}"/>
                </c:ext>
              </c:extLst>
            </c:dLbl>
            <c:dLbl>
              <c:idx val="29"/>
              <c:delete val="1"/>
              <c:extLst>
                <c:ext xmlns:c15="http://schemas.microsoft.com/office/drawing/2012/chart" uri="{CE6537A1-D6FC-4f65-9D91-7224C49458BB}"/>
                <c:ext xmlns:c16="http://schemas.microsoft.com/office/drawing/2014/chart" uri="{C3380CC4-5D6E-409C-BE32-E72D297353CC}">
                  <c16:uniqueId val="{00000064-154D-4C8A-B582-6C101CE833E5}"/>
                </c:ext>
              </c:extLst>
            </c:dLbl>
            <c:dLbl>
              <c:idx val="31"/>
              <c:delete val="1"/>
              <c:extLst>
                <c:ext xmlns:c15="http://schemas.microsoft.com/office/drawing/2012/chart" uri="{CE6537A1-D6FC-4f65-9D91-7224C49458BB}"/>
                <c:ext xmlns:c16="http://schemas.microsoft.com/office/drawing/2014/chart" uri="{C3380CC4-5D6E-409C-BE32-E72D297353CC}">
                  <c16:uniqueId val="{00000066-154D-4C8A-B582-6C101CE833E5}"/>
                </c:ext>
              </c:extLst>
            </c:dLbl>
            <c:dLbl>
              <c:idx val="32"/>
              <c:delete val="1"/>
              <c:extLst>
                <c:ext xmlns:c15="http://schemas.microsoft.com/office/drawing/2012/chart" uri="{CE6537A1-D6FC-4f65-9D91-7224C49458BB}"/>
                <c:ext xmlns:c16="http://schemas.microsoft.com/office/drawing/2014/chart" uri="{C3380CC4-5D6E-409C-BE32-E72D297353CC}">
                  <c16:uniqueId val="{00000068-154D-4C8A-B582-6C101CE833E5}"/>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Sheet1!$A$2:$A$34</c:f>
              <c:numCache>
                <c:formatCode>General</c:formatCode>
                <c:ptCount val="33"/>
              </c:numCache>
            </c:numRef>
          </c:cat>
          <c:val>
            <c:numRef>
              <c:f>Sheet1!$E$2:$E$34</c:f>
              <c:numCache>
                <c:formatCode>General</c:formatCode>
                <c:ptCount val="33"/>
                <c:pt idx="1">
                  <c:v>29.2</c:v>
                </c:pt>
                <c:pt idx="2">
                  <c:v>45.2</c:v>
                </c:pt>
                <c:pt idx="4">
                  <c:v>3.6</c:v>
                </c:pt>
                <c:pt idx="5">
                  <c:v>21.8</c:v>
                </c:pt>
                <c:pt idx="7">
                  <c:v>0.4</c:v>
                </c:pt>
                <c:pt idx="8">
                  <c:v>1.3</c:v>
                </c:pt>
                <c:pt idx="10">
                  <c:v>0</c:v>
                </c:pt>
                <c:pt idx="11">
                  <c:v>0</c:v>
                </c:pt>
                <c:pt idx="13">
                  <c:v>2.8</c:v>
                </c:pt>
                <c:pt idx="14">
                  <c:v>0</c:v>
                </c:pt>
                <c:pt idx="16">
                  <c:v>0</c:v>
                </c:pt>
                <c:pt idx="17">
                  <c:v>0</c:v>
                </c:pt>
                <c:pt idx="19">
                  <c:v>0</c:v>
                </c:pt>
                <c:pt idx="20">
                  <c:v>0</c:v>
                </c:pt>
                <c:pt idx="22">
                  <c:v>3.6</c:v>
                </c:pt>
                <c:pt idx="23">
                  <c:v>13</c:v>
                </c:pt>
                <c:pt idx="25">
                  <c:v>0.4</c:v>
                </c:pt>
                <c:pt idx="26">
                  <c:v>0.4</c:v>
                </c:pt>
                <c:pt idx="28">
                  <c:v>1.6</c:v>
                </c:pt>
                <c:pt idx="29">
                  <c:v>1.3</c:v>
                </c:pt>
                <c:pt idx="31">
                  <c:v>2</c:v>
                </c:pt>
                <c:pt idx="32">
                  <c:v>0</c:v>
                </c:pt>
              </c:numCache>
            </c:numRef>
          </c:val>
          <c:extLst>
            <c:ext xmlns:c16="http://schemas.microsoft.com/office/drawing/2014/chart" uri="{C3380CC4-5D6E-409C-BE32-E72D297353CC}">
              <c16:uniqueId val="{0000007A-154D-4C8A-B582-6C101CE833E5}"/>
            </c:ext>
          </c:extLst>
        </c:ser>
        <c:dLbls>
          <c:showLegendKey val="0"/>
          <c:showVal val="0"/>
          <c:showCatName val="0"/>
          <c:showSerName val="0"/>
          <c:showPercent val="0"/>
          <c:showBubbleSize val="0"/>
        </c:dLbls>
        <c:gapWidth val="0"/>
        <c:overlap val="100"/>
        <c:axId val="868577952"/>
        <c:axId val="88351520"/>
      </c:barChart>
      <c:catAx>
        <c:axId val="868577952"/>
        <c:scaling>
          <c:orientation val="minMax"/>
        </c:scaling>
        <c:delete val="0"/>
        <c:axPos val="b"/>
        <c:numFmt formatCode="General" sourceLinked="1"/>
        <c:majorTickMark val="out"/>
        <c:minorTickMark val="none"/>
        <c:tickLblPos val="nextTo"/>
        <c:spPr>
          <a:noFill/>
          <a:ln w="28575" cap="flat" cmpd="sng" algn="ctr">
            <a:solidFill>
              <a:srgbClr val="000000"/>
            </a:solidFill>
            <a:round/>
          </a:ln>
          <a:effectLst/>
        </c:spPr>
        <c:txPr>
          <a:bodyPr rot="-1500000" spcFirstLastPara="1" vertOverflow="ellipsis" wrap="square" anchor="ctr" anchorCtr="1"/>
          <a:lstStyle/>
          <a:p>
            <a:pPr>
              <a:defRPr sz="1050" b="0" i="0" u="none" strike="noStrike" kern="1200" baseline="0">
                <a:solidFill>
                  <a:schemeClr val="tx1"/>
                </a:solidFill>
                <a:latin typeface="Arial Narrow" panose="020B0606020202030204" pitchFamily="34" charset="0"/>
                <a:ea typeface="+mn-ea"/>
                <a:cs typeface="+mn-cs"/>
              </a:defRPr>
            </a:pPr>
            <a:endParaRPr lang="en-US"/>
          </a:p>
        </c:txPr>
        <c:crossAx val="88351520"/>
        <c:crosses val="autoZero"/>
        <c:auto val="1"/>
        <c:lblAlgn val="ctr"/>
        <c:lblOffset val="100"/>
        <c:tickMarkSkip val="3"/>
        <c:noMultiLvlLbl val="0"/>
      </c:catAx>
      <c:valAx>
        <c:axId val="88351520"/>
        <c:scaling>
          <c:orientation val="minMax"/>
        </c:scaling>
        <c:delete val="0"/>
        <c:axPos val="l"/>
        <c:title>
          <c:tx>
            <c:rich>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r>
                  <a:rPr lang="en-US" sz="1600" b="1" dirty="0">
                    <a:solidFill>
                      <a:schemeClr val="tx1"/>
                    </a:solidFill>
                    <a:latin typeface="Calibri" panose="020F0502020204030204" pitchFamily="34" charset="0"/>
                    <a:cs typeface="Calibri" panose="020F0502020204030204" pitchFamily="34" charset="0"/>
                  </a:rPr>
                  <a:t>Patients (%)</a:t>
                </a:r>
              </a:p>
            </c:rich>
          </c:tx>
          <c:overlay val="0"/>
          <c:spPr>
            <a:noFill/>
            <a:ln>
              <a:noFill/>
            </a:ln>
            <a:effectLst/>
          </c:spPr>
          <c:txPr>
            <a:bodyPr rot="-5400000" spcFirstLastPara="1" vertOverflow="ellipsis" vert="horz" wrap="square" anchor="ctr" anchorCtr="1"/>
            <a:lstStyle/>
            <a:p>
              <a:pPr>
                <a:defRPr sz="133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out"/>
        <c:minorTickMark val="none"/>
        <c:tickLblPos val="nextTo"/>
        <c:spPr>
          <a:noFill/>
          <a:ln w="28575">
            <a:solidFill>
              <a:srgbClr val="000000"/>
            </a:solidFill>
          </a:ln>
          <a:effectLst/>
        </c:spPr>
        <c:txPr>
          <a:bodyPr rot="-60000000" spcFirstLastPara="1" vertOverflow="ellipsis" vert="horz" wrap="square" anchor="ctr" anchorCtr="1"/>
          <a:lstStyle/>
          <a:p>
            <a:pPr>
              <a:defRPr sz="1400" b="0"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868577952"/>
        <c:crosses val="autoZero"/>
        <c:crossBetween val="midCat"/>
        <c:majorUnit val="20"/>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6350">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dk2" tx2="lt2" accent1="accent1" accent2="accent2" accent3="accent3" accent4="accent4" accent5="accent5" accent6="accent6" hlink="hlink" folHlink="folHlink"/>
  <c:chart>
    <c:autoTitleDeleted val="1"/>
    <c:plotArea>
      <c:layout>
        <c:manualLayout>
          <c:layoutTarget val="inner"/>
          <c:xMode val="edge"/>
          <c:yMode val="edge"/>
          <c:x val="0.16563694326429185"/>
          <c:y val="6.1303578248008556E-2"/>
          <c:w val="0.81243585553698816"/>
          <c:h val="0.86416359366894757"/>
        </c:manualLayout>
      </c:layout>
      <c:barChart>
        <c:barDir val="col"/>
        <c:grouping val="stacked"/>
        <c:varyColors val="0"/>
        <c:ser>
          <c:idx val="0"/>
          <c:order val="0"/>
          <c:tx>
            <c:strRef>
              <c:f>Sheet1!$D$1</c:f>
              <c:strCache>
                <c:ptCount val="1"/>
                <c:pt idx="0">
                  <c:v>Grades 1-2</c:v>
                </c:pt>
              </c:strCache>
            </c:strRef>
          </c:tx>
          <c:spPr>
            <a:solidFill>
              <a:srgbClr val="015359">
                <a:alpha val="50196"/>
              </a:srgbClr>
            </a:solidFill>
            <a:ln>
              <a:solidFill>
                <a:schemeClr val="accent1">
                  <a:shade val="15000"/>
                </a:schemeClr>
              </a:solidFill>
            </a:ln>
            <a:effectLst/>
          </c:spPr>
          <c:invertIfNegative val="0"/>
          <c:dPt>
            <c:idx val="1"/>
            <c:invertIfNegative val="0"/>
            <c:bubble3D val="0"/>
            <c:spPr>
              <a:solidFill>
                <a:srgbClr val="4DA1BB">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1-47FE-46D0-AF9E-550437901547}"/>
              </c:ext>
            </c:extLst>
          </c:dPt>
          <c:dPt>
            <c:idx val="2"/>
            <c:invertIfNegative val="0"/>
            <c:bubble3D val="0"/>
            <c:spPr>
              <a:solidFill>
                <a:srgbClr val="E1471D">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3-47FE-46D0-AF9E-550437901547}"/>
              </c:ext>
            </c:extLst>
          </c:dPt>
          <c:dPt>
            <c:idx val="4"/>
            <c:invertIfNegative val="0"/>
            <c:bubble3D val="0"/>
            <c:spPr>
              <a:solidFill>
                <a:srgbClr val="4DA1BB">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5-47FE-46D0-AF9E-550437901547}"/>
              </c:ext>
            </c:extLst>
          </c:dPt>
          <c:dPt>
            <c:idx val="5"/>
            <c:invertIfNegative val="0"/>
            <c:bubble3D val="0"/>
            <c:spPr>
              <a:solidFill>
                <a:srgbClr val="E1471D">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7-47FE-46D0-AF9E-550437901547}"/>
              </c:ext>
            </c:extLst>
          </c:dPt>
          <c:dPt>
            <c:idx val="7"/>
            <c:invertIfNegative val="0"/>
            <c:bubble3D val="0"/>
            <c:spPr>
              <a:solidFill>
                <a:srgbClr val="4DA1BB">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9-47FE-46D0-AF9E-550437901547}"/>
              </c:ext>
            </c:extLst>
          </c:dPt>
          <c:dPt>
            <c:idx val="8"/>
            <c:invertIfNegative val="0"/>
            <c:bubble3D val="0"/>
            <c:spPr>
              <a:solidFill>
                <a:srgbClr val="E1471D">
                  <a:lumMod val="60000"/>
                  <a:lumOff val="40000"/>
                  <a:alpha val="50196"/>
                </a:srgbClr>
              </a:solidFill>
              <a:ln>
                <a:solidFill>
                  <a:schemeClr val="accent1">
                    <a:shade val="15000"/>
                  </a:schemeClr>
                </a:solidFill>
              </a:ln>
              <a:effectLst/>
            </c:spPr>
            <c:extLst>
              <c:ext xmlns:c16="http://schemas.microsoft.com/office/drawing/2014/chart" uri="{C3380CC4-5D6E-409C-BE32-E72D297353CC}">
                <c16:uniqueId val="{0000000B-47FE-46D0-AF9E-550437901547}"/>
              </c:ext>
            </c:extLst>
          </c:dPt>
          <c:dLbls>
            <c:dLbl>
              <c:idx val="2"/>
              <c:layout>
                <c:manualLayout>
                  <c:x val="0"/>
                  <c:y val="-0.1161200638612196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7FE-46D0-AF9E-550437901547}"/>
                </c:ext>
              </c:extLst>
            </c:dLbl>
            <c:dLbl>
              <c:idx val="5"/>
              <c:layout>
                <c:manualLayout>
                  <c:x val="0"/>
                  <c:y val="-0.11856834916739804"/>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7FE-46D0-AF9E-550437901547}"/>
                </c:ext>
              </c:extLst>
            </c:dLbl>
            <c:dLbl>
              <c:idx val="8"/>
              <c:layout>
                <c:manualLayout>
                  <c:x val="-1.0558073262562573E-16"/>
                  <c:y val="-0.12173631239417784"/>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47FE-46D0-AF9E-550437901547}"/>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Sheet1!$A$2:$A$11</c:f>
              <c:numCache>
                <c:formatCode>General</c:formatCode>
                <c:ptCount val="10"/>
              </c:numCache>
            </c:numRef>
          </c:cat>
          <c:val>
            <c:numRef>
              <c:f>Sheet1!$D$2:$D$11</c:f>
              <c:numCache>
                <c:formatCode>General</c:formatCode>
                <c:ptCount val="10"/>
                <c:pt idx="1">
                  <c:v>47.2</c:v>
                </c:pt>
                <c:pt idx="2">
                  <c:v>2.5</c:v>
                </c:pt>
                <c:pt idx="4">
                  <c:v>30.4</c:v>
                </c:pt>
                <c:pt idx="5">
                  <c:v>2.5</c:v>
                </c:pt>
                <c:pt idx="7">
                  <c:v>26.8</c:v>
                </c:pt>
                <c:pt idx="8">
                  <c:v>2.9</c:v>
                </c:pt>
              </c:numCache>
            </c:numRef>
          </c:val>
          <c:extLst>
            <c:ext xmlns:c16="http://schemas.microsoft.com/office/drawing/2014/chart" uri="{C3380CC4-5D6E-409C-BE32-E72D297353CC}">
              <c16:uniqueId val="{0000000C-47FE-46D0-AF9E-550437901547}"/>
            </c:ext>
          </c:extLst>
        </c:ser>
        <c:ser>
          <c:idx val="1"/>
          <c:order val="1"/>
          <c:tx>
            <c:strRef>
              <c:f>Sheet1!$E$1</c:f>
              <c:strCache>
                <c:ptCount val="1"/>
                <c:pt idx="0">
                  <c:v>Grade &gt;/=3</c:v>
                </c:pt>
              </c:strCache>
            </c:strRef>
          </c:tx>
          <c:spPr>
            <a:solidFill>
              <a:srgbClr val="015873"/>
            </a:solidFill>
            <a:ln>
              <a:solidFill>
                <a:schemeClr val="accent1">
                  <a:shade val="15000"/>
                </a:schemeClr>
              </a:solidFill>
            </a:ln>
            <a:effectLst/>
          </c:spPr>
          <c:invertIfNegative val="0"/>
          <c:dPt>
            <c:idx val="5"/>
            <c:invertIfNegative val="0"/>
            <c:bubble3D val="0"/>
            <c:spPr>
              <a:solidFill>
                <a:srgbClr val="015873"/>
              </a:solidFill>
              <a:ln>
                <a:solidFill>
                  <a:schemeClr val="accent1">
                    <a:shade val="15000"/>
                  </a:schemeClr>
                </a:solidFill>
              </a:ln>
              <a:effectLst/>
            </c:spPr>
            <c:extLst>
              <c:ext xmlns:c16="http://schemas.microsoft.com/office/drawing/2014/chart" uri="{C3380CC4-5D6E-409C-BE32-E72D297353CC}">
                <c16:uniqueId val="{0000000E-47FE-46D0-AF9E-550437901547}"/>
              </c:ext>
            </c:extLst>
          </c:dPt>
          <c:dPt>
            <c:idx val="8"/>
            <c:invertIfNegative val="0"/>
            <c:bubble3D val="0"/>
            <c:spPr>
              <a:solidFill>
                <a:srgbClr val="015873"/>
              </a:solidFill>
              <a:ln>
                <a:solidFill>
                  <a:schemeClr val="accent1">
                    <a:shade val="15000"/>
                  </a:schemeClr>
                </a:solidFill>
              </a:ln>
              <a:effectLst/>
            </c:spPr>
            <c:extLst>
              <c:ext xmlns:c16="http://schemas.microsoft.com/office/drawing/2014/chart" uri="{C3380CC4-5D6E-409C-BE32-E72D297353CC}">
                <c16:uniqueId val="{00000010-47FE-46D0-AF9E-550437901547}"/>
              </c:ext>
            </c:extLst>
          </c:dPt>
          <c:dLbls>
            <c:dLbl>
              <c:idx val="1"/>
              <c:layout>
                <c:manualLayout>
                  <c:x val="-3.1325417029817188E-3"/>
                  <c:y val="-0.13325453735205436"/>
                </c:manualLayout>
              </c:layout>
              <c:tx>
                <c:rich>
                  <a:bodyPr/>
                  <a:lstStyle/>
                  <a:p>
                    <a:fld id="{24410666-B5BB-44F5-B372-30EC5BAFDBDF}" type="VALUE">
                      <a:rPr lang="en-US" smtClean="0"/>
                      <a:pPr/>
                      <a:t>[VALUE]</a:t>
                    </a:fld>
                    <a:endParaRPr lang="en-IN"/>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11-47FE-46D0-AF9E-550437901547}"/>
                </c:ext>
              </c:extLst>
            </c:dLbl>
            <c:dLbl>
              <c:idx val="2"/>
              <c:delete val="1"/>
              <c:extLst>
                <c:ext xmlns:c15="http://schemas.microsoft.com/office/drawing/2012/chart" uri="{CE6537A1-D6FC-4f65-9D91-7224C49458BB}"/>
                <c:ext xmlns:c16="http://schemas.microsoft.com/office/drawing/2014/chart" uri="{C3380CC4-5D6E-409C-BE32-E72D297353CC}">
                  <c16:uniqueId val="{00000012-47FE-46D0-AF9E-550437901547}"/>
                </c:ext>
              </c:extLst>
            </c:dLbl>
            <c:dLbl>
              <c:idx val="4"/>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extLst>
                <c:ext xmlns:c16="http://schemas.microsoft.com/office/drawing/2014/chart" uri="{C3380CC4-5D6E-409C-BE32-E72D297353CC}">
                  <c16:uniqueId val="{00000013-47FE-46D0-AF9E-550437901547}"/>
                </c:ext>
              </c:extLst>
            </c:dLbl>
            <c:dLbl>
              <c:idx val="5"/>
              <c:delete val="1"/>
              <c:extLst>
                <c:ext xmlns:c15="http://schemas.microsoft.com/office/drawing/2012/chart" uri="{CE6537A1-D6FC-4f65-9D91-7224C49458BB}"/>
                <c:ext xmlns:c16="http://schemas.microsoft.com/office/drawing/2014/chart" uri="{C3380CC4-5D6E-409C-BE32-E72D297353CC}">
                  <c16:uniqueId val="{0000000E-47FE-46D0-AF9E-550437901547}"/>
                </c:ext>
              </c:extLst>
            </c:dLbl>
            <c:dLbl>
              <c:idx val="7"/>
              <c:layout>
                <c:manualLayout>
                  <c:x val="-1.0558073262562573E-16"/>
                  <c:y val="-0.12593119803027694"/>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47FE-46D0-AF9E-550437901547}"/>
                </c:ext>
              </c:extLst>
            </c:dLbl>
            <c:dLbl>
              <c:idx val="8"/>
              <c:delete val="1"/>
              <c:extLst>
                <c:ext xmlns:c15="http://schemas.microsoft.com/office/drawing/2012/chart" uri="{CE6537A1-D6FC-4f65-9D91-7224C49458BB}"/>
                <c:ext xmlns:c16="http://schemas.microsoft.com/office/drawing/2014/chart" uri="{C3380CC4-5D6E-409C-BE32-E72D297353CC}">
                  <c16:uniqueId val="{00000010-47FE-46D0-AF9E-550437901547}"/>
                </c:ext>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Sheet1!$A$2:$A$11</c:f>
              <c:numCache>
                <c:formatCode>General</c:formatCode>
                <c:ptCount val="10"/>
              </c:numCache>
            </c:numRef>
          </c:cat>
          <c:val>
            <c:numRef>
              <c:f>Sheet1!$E$2:$E$11</c:f>
              <c:numCache>
                <c:formatCode>General</c:formatCode>
                <c:ptCount val="10"/>
                <c:pt idx="1">
                  <c:v>3.2</c:v>
                </c:pt>
                <c:pt idx="2">
                  <c:v>0</c:v>
                </c:pt>
                <c:pt idx="4">
                  <c:v>5.2</c:v>
                </c:pt>
                <c:pt idx="5">
                  <c:v>0</c:v>
                </c:pt>
                <c:pt idx="7">
                  <c:v>0.8</c:v>
                </c:pt>
                <c:pt idx="8">
                  <c:v>0</c:v>
                </c:pt>
              </c:numCache>
            </c:numRef>
          </c:val>
          <c:extLst>
            <c:ext xmlns:c16="http://schemas.microsoft.com/office/drawing/2014/chart" uri="{C3380CC4-5D6E-409C-BE32-E72D297353CC}">
              <c16:uniqueId val="{00000015-47FE-46D0-AF9E-550437901547}"/>
            </c:ext>
          </c:extLst>
        </c:ser>
        <c:dLbls>
          <c:dLblPos val="ctr"/>
          <c:showLegendKey val="0"/>
          <c:showVal val="1"/>
          <c:showCatName val="0"/>
          <c:showSerName val="0"/>
          <c:showPercent val="0"/>
          <c:showBubbleSize val="0"/>
        </c:dLbls>
        <c:gapWidth val="0"/>
        <c:overlap val="100"/>
        <c:axId val="608882192"/>
        <c:axId val="866077808"/>
      </c:barChart>
      <c:catAx>
        <c:axId val="608882192"/>
        <c:scaling>
          <c:orientation val="minMax"/>
        </c:scaling>
        <c:delete val="0"/>
        <c:axPos val="b"/>
        <c:numFmt formatCode="General" sourceLinked="1"/>
        <c:majorTickMark val="out"/>
        <c:minorTickMark val="none"/>
        <c:tickLblPos val="nextTo"/>
        <c:spPr>
          <a:noFill/>
          <a:ln w="28575"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866077808"/>
        <c:crosses val="autoZero"/>
        <c:auto val="1"/>
        <c:lblAlgn val="ctr"/>
        <c:lblOffset val="100"/>
        <c:tickMarkSkip val="3"/>
        <c:noMultiLvlLbl val="0"/>
      </c:catAx>
      <c:valAx>
        <c:axId val="866077808"/>
        <c:scaling>
          <c:orientation val="minMax"/>
          <c:max val="100"/>
        </c:scaling>
        <c:delete val="0"/>
        <c:axPos val="l"/>
        <c:title>
          <c:tx>
            <c:rich>
              <a:bodyPr rot="-5400000" spcFirstLastPara="1" vertOverflow="ellipsis" vert="horz" wrap="square" anchor="ctr" anchorCtr="1"/>
              <a:lstStyle/>
              <a:p>
                <a:pPr>
                  <a:defRPr sz="18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r>
                  <a:rPr lang="en-US" sz="1800" b="1" dirty="0">
                    <a:solidFill>
                      <a:schemeClr val="tx1"/>
                    </a:solidFill>
                    <a:latin typeface="Calibri" panose="020F0502020204030204" pitchFamily="34" charset="0"/>
                    <a:ea typeface="Calibri" panose="020F0502020204030204" pitchFamily="34" charset="0"/>
                    <a:cs typeface="Calibri" panose="020F0502020204030204" pitchFamily="34" charset="0"/>
                  </a:rPr>
                  <a:t>Patients (%)</a:t>
                </a:r>
              </a:p>
            </c:rich>
          </c:tx>
          <c:overlay val="0"/>
          <c:spPr>
            <a:noFill/>
            <a:ln>
              <a:noFill/>
            </a:ln>
            <a:effectLst/>
          </c:spPr>
          <c:txPr>
            <a:bodyPr rot="-5400000" spcFirstLastPara="1" vertOverflow="ellipsis" vert="horz" wrap="square" anchor="ctr" anchorCtr="1"/>
            <a:lstStyle/>
            <a:p>
              <a:pPr>
                <a:defRPr sz="1800" b="0" i="0" u="none" strike="noStrike" kern="1200" baseline="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title>
        <c:numFmt formatCode="General" sourceLinked="1"/>
        <c:majorTickMark val="out"/>
        <c:minorTickMark val="none"/>
        <c:tickLblPos val="nextTo"/>
        <c:spPr>
          <a:noFill/>
          <a:ln w="28575">
            <a:solidFill>
              <a:srgbClr val="000000"/>
            </a:solidFill>
          </a:ln>
          <a:effectLst/>
        </c:spPr>
        <c:txPr>
          <a:bodyPr rot="-60000000" spcFirstLastPara="1" vertOverflow="ellipsis" vert="horz" wrap="square" anchor="ctr" anchorCtr="1"/>
          <a:lstStyle/>
          <a:p>
            <a:pPr>
              <a:defRPr sz="1800" b="0" i="0" u="none" strike="noStrike" kern="1200" baseline="0">
                <a:solidFill>
                  <a:schemeClr val="tx1"/>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608882192"/>
        <c:crosses val="autoZero"/>
        <c:crossBetween val="midCat"/>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dirty="0"/>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dirty="0"/>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dirty="0"/>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a:t>
            </a:fld>
            <a:endParaRPr lang="en-US" altLang="en-US" dirty="0"/>
          </a:p>
        </p:txBody>
      </p:sp>
    </p:spTree>
    <p:extLst>
      <p:ext uri="{BB962C8B-B14F-4D97-AF65-F5344CB8AC3E}">
        <p14:creationId xmlns:p14="http://schemas.microsoft.com/office/powerpoint/2010/main" val="385219743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dirty="0"/>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3</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3485870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4</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15096110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5</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8230752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6</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2235295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7</a:t>
            </a:fld>
            <a:endParaRPr lang="en-US" altLang="en-US" dirty="0"/>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163588487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8</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12477207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9</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1860031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10</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424116547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11</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106211305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12</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282501859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BICR, blinded independent central review; DoR, duration of response; dMMR, mismatch repair deficient; EC, endometrial cancer; ECOG, Eastern Cooperative Oncology Group; IHC, immunohistochemistry; MMR, mismatch repair; OS, overall survival; ORR, overall response rate; pMMR, mismatch repair proficient; PFS, progression-free survival; PRO, patient-reported outcome; PS, performance status; QoL, quality of life;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a:t>
            </a:fld>
            <a:endParaRPr lang="en-US" altLang="en-US" dirty="0"/>
          </a:p>
        </p:txBody>
      </p:sp>
    </p:spTree>
    <p:extLst>
      <p:ext uri="{BB962C8B-B14F-4D97-AF65-F5344CB8AC3E}">
        <p14:creationId xmlns:p14="http://schemas.microsoft.com/office/powerpoint/2010/main" val="6759389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dMMR, mismatch repair deficient; </a:t>
            </a:r>
            <a:r>
              <a:rPr lang="en-US" b="0" i="1" dirty="0"/>
              <a:t>ECOG, Eastern Cooperative Oncology Group; pMMR, mismatch repair proficient; PS, performance status.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a:t>
            </a:fld>
            <a:endParaRPr lang="en-US" altLang="en-US" dirty="0"/>
          </a:p>
        </p:txBody>
      </p:sp>
    </p:spTree>
    <p:extLst>
      <p:ext uri="{BB962C8B-B14F-4D97-AF65-F5344CB8AC3E}">
        <p14:creationId xmlns:p14="http://schemas.microsoft.com/office/powerpoint/2010/main" val="251450899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CT, chemotherapy; NR, not reached; pMMR, mismatch repair proficient; PFS, progression-free survival; RECIST, Response Evaluation Criteria in Solid Tumors</a:t>
            </a:r>
            <a:r>
              <a:rPr lang="en-US" b="0" dirty="0"/>
              <a:t>.</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a:t>
            </a:fld>
            <a:endParaRPr lang="en-US" altLang="en-US" dirty="0"/>
          </a:p>
        </p:txBody>
      </p:sp>
    </p:spTree>
    <p:extLst>
      <p:ext uri="{BB962C8B-B14F-4D97-AF65-F5344CB8AC3E}">
        <p14:creationId xmlns:p14="http://schemas.microsoft.com/office/powerpoint/2010/main" val="268434883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dMMR, mismatch repair deficient; pMMR, mismatch repair proficient; PFS, progression-free survival.</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a:t>
            </a:fld>
            <a:endParaRPr lang="en-US" altLang="en-US" dirty="0"/>
          </a:p>
        </p:txBody>
      </p:sp>
    </p:spTree>
    <p:extLst>
      <p:ext uri="{BB962C8B-B14F-4D97-AF65-F5344CB8AC3E}">
        <p14:creationId xmlns:p14="http://schemas.microsoft.com/office/powerpoint/2010/main" val="63223537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a:t>
            </a: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dMMR, mismatch repair deficient; </a:t>
            </a:r>
            <a:r>
              <a:rPr lang="en-US" i="1" dirty="0"/>
              <a:t>irAE, </a:t>
            </a:r>
            <a:r>
              <a:rPr lang="en-US" sz="1200" b="0" i="1" dirty="0">
                <a:solidFill>
                  <a:schemeClr val="bg1"/>
                </a:solidFill>
                <a:latin typeface="Calibri" panose="020F0502020204030204" pitchFamily="34" charset="0"/>
              </a:rPr>
              <a:t>immune-related adverse event;</a:t>
            </a: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 pMMR, mismatch repair proficient.</a:t>
            </a: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a:t>
            </a:fld>
            <a:endParaRPr lang="en-US" altLang="en-US" dirty="0"/>
          </a:p>
        </p:txBody>
      </p:sp>
    </p:spTree>
    <p:extLst>
      <p:ext uri="{BB962C8B-B14F-4D97-AF65-F5344CB8AC3E}">
        <p14:creationId xmlns:p14="http://schemas.microsoft.com/office/powerpoint/2010/main" val="10646012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CT, chemotherapy; </a:t>
            </a: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dMMR, mismatch repair deficient; Pembro, pembrolizumab</a:t>
            </a:r>
            <a:r>
              <a:rPr lang="en-US" i="1" dirty="0"/>
              <a:t>; pMMR, mismatch repair proficient.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a:t>
            </a:fld>
            <a:endParaRPr lang="en-US" altLang="en-US" dirty="0"/>
          </a:p>
        </p:txBody>
      </p:sp>
    </p:spTree>
    <p:extLst>
      <p:ext uri="{BB962C8B-B14F-4D97-AF65-F5344CB8AC3E}">
        <p14:creationId xmlns:p14="http://schemas.microsoft.com/office/powerpoint/2010/main" val="264124174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CT, chemotherapy; </a:t>
            </a: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dMMR, mismatch repair deficient; Pembro, pembrolizumab</a:t>
            </a:r>
            <a:r>
              <a:rPr lang="en-US" i="1" dirty="0"/>
              <a:t>; pMMR, mismatch repair proficient.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a:t>
            </a:fld>
            <a:endParaRPr lang="en-US" altLang="en-US" dirty="0"/>
          </a:p>
        </p:txBody>
      </p:sp>
    </p:spTree>
    <p:extLst>
      <p:ext uri="{BB962C8B-B14F-4D97-AF65-F5344CB8AC3E}">
        <p14:creationId xmlns:p14="http://schemas.microsoft.com/office/powerpoint/2010/main" val="279490229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AUC, area under the curve; BICR, blinded independent central review; CT, chemotherapy; DCR, disease control rate; DoR, duration of response; EC, endometrial cancer; ECOG, Eastern Cooperative Oncology Group; </a:t>
            </a:r>
            <a:r>
              <a:rPr lang="en-US" sz="1200" b="0" i="1" kern="0" dirty="0"/>
              <a:t>HRQoL, health-related quality of life; </a:t>
            </a:r>
            <a:r>
              <a:rPr lang="en-US" b="0" i="1" dirty="0"/>
              <a:t>MMR, mismatch repair; OS, overall survival; PFS, progression-free survival; PFS2, second progression-free survival; PRO, patient-reported outcome; PS, performance status.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21</a:t>
            </a:fld>
            <a:endParaRPr lang="en-US" altLang="en-US" dirty="0"/>
          </a:p>
        </p:txBody>
      </p:sp>
    </p:spTree>
    <p:extLst>
      <p:ext uri="{BB962C8B-B14F-4D97-AF65-F5344CB8AC3E}">
        <p14:creationId xmlns:p14="http://schemas.microsoft.com/office/powerpoint/2010/main" val="2512995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Calibri" panose="020F0502020204030204" pitchFamily="34" charset="0"/>
                <a:cs typeface="Calibri" panose="020F0502020204030204" pitchFamily="34" charset="0"/>
              </a:rPr>
              <a:t>BL, baseline;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a:t>
            </a:r>
            <a:r>
              <a:rPr lang="en-US" sz="1200" i="1" dirty="0">
                <a:latin typeface="Calibri" panose="020F0502020204030204" pitchFamily="34" charset="0"/>
                <a:cs typeface="Calibri" panose="020F0502020204030204" pitchFamily="34" charset="0"/>
              </a:rPr>
              <a:t>ECOG, Eastern Cooperative Oncology Group; MSI-H, microsatellite instability‒high; PFS, progression-free survival; PS, performance status.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22</a:t>
            </a:fld>
            <a:endParaRPr lang="en-US" altLang="en-US" dirty="0"/>
          </a:p>
        </p:txBody>
      </p:sp>
    </p:spTree>
    <p:extLst>
      <p:ext uri="{BB962C8B-B14F-4D97-AF65-F5344CB8AC3E}">
        <p14:creationId xmlns:p14="http://schemas.microsoft.com/office/powerpoint/2010/main" val="134292865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a:t>
            </a:r>
            <a:r>
              <a:rPr lang="en-US" sz="1200" i="1" dirty="0">
                <a:latin typeface="Calibri" panose="020F0502020204030204" pitchFamily="34" charset="0"/>
                <a:cs typeface="Calibri" panose="020F0502020204030204" pitchFamily="34" charset="0"/>
              </a:rPr>
              <a:t>MSI-H, microsatellite instability‒high.</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23</a:t>
            </a:fld>
            <a:endParaRPr lang="en-US" altLang="en-US" dirty="0"/>
          </a:p>
        </p:txBody>
      </p:sp>
    </p:spTree>
    <p:extLst>
      <p:ext uri="{BB962C8B-B14F-4D97-AF65-F5344CB8AC3E}">
        <p14:creationId xmlns:p14="http://schemas.microsoft.com/office/powerpoint/2010/main" val="72009459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24</a:t>
            </a:fld>
            <a:endParaRPr lang="en-US" altLang="en-US" dirty="0"/>
          </a:p>
        </p:txBody>
      </p:sp>
    </p:spTree>
    <p:extLst>
      <p:ext uri="{BB962C8B-B14F-4D97-AF65-F5344CB8AC3E}">
        <p14:creationId xmlns:p14="http://schemas.microsoft.com/office/powerpoint/2010/main" val="196717266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CT, chemotherapy; dMMR, mismatch repair deficient; </a:t>
            </a:r>
            <a:r>
              <a:rPr lang="en-US" sz="1800" b="0" i="1" kern="100" dirty="0">
                <a:effectLst/>
                <a:latin typeface="Calibri" panose="020F0502020204030204" pitchFamily="34" charset="0"/>
                <a:ea typeface="Calibri" panose="020F0502020204030204" pitchFamily="34" charset="0"/>
                <a:cs typeface="Times New Roman" panose="02020603050405020304" pitchFamily="18" charset="0"/>
              </a:rPr>
              <a:t>MSI-H, microsatellite instability‒high</a:t>
            </a:r>
            <a:r>
              <a:rPr lang="en-US" b="0" i="1" dirty="0"/>
              <a:t>; MSS, microsatellite stable; PFS, progression-free survival; pMMR, mismatch repair proficient.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25</a:t>
            </a:fld>
            <a:endParaRPr lang="en-US" altLang="en-US" dirty="0"/>
          </a:p>
        </p:txBody>
      </p:sp>
    </p:spTree>
    <p:extLst>
      <p:ext uri="{BB962C8B-B14F-4D97-AF65-F5344CB8AC3E}">
        <p14:creationId xmlns:p14="http://schemas.microsoft.com/office/powerpoint/2010/main" val="206036808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OS, overall survival;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26</a:t>
            </a:fld>
            <a:endParaRPr lang="en-US" altLang="en-US" dirty="0"/>
          </a:p>
        </p:txBody>
      </p:sp>
    </p:spTree>
    <p:extLst>
      <p:ext uri="{BB962C8B-B14F-4D97-AF65-F5344CB8AC3E}">
        <p14:creationId xmlns:p14="http://schemas.microsoft.com/office/powerpoint/2010/main" val="217167083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dMMR, mismatch repair deficient; </a:t>
            </a: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MSI-H, microsatellite instability‒high; </a:t>
            </a:r>
            <a:r>
              <a:rPr lang="en-US" i="1" dirty="0"/>
              <a:t>MSS, microsatellite stable; pMMR, mismatch repair proficient; OS, overall survival.</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27</a:t>
            </a:fld>
            <a:endParaRPr lang="en-US" altLang="en-US" dirty="0"/>
          </a:p>
        </p:txBody>
      </p:sp>
    </p:spTree>
    <p:extLst>
      <p:ext uri="{BB962C8B-B14F-4D97-AF65-F5344CB8AC3E}">
        <p14:creationId xmlns:p14="http://schemas.microsoft.com/office/powerpoint/2010/main" val="25429274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latin typeface="+mn-lt"/>
              </a:rPr>
              <a:t>CT, chemotherapy; CP, carboplatin/paclitaxel; CR, complete response; DCR, disease control rate; dMMR, mismatch repair deficient; DoR, duration of response; </a:t>
            </a:r>
            <a:r>
              <a:rPr lang="en-US" sz="1200" b="0" i="1" kern="100" dirty="0">
                <a:effectLst/>
                <a:latin typeface="+mn-lt"/>
                <a:ea typeface="Calibri" panose="020F0502020204030204" pitchFamily="34" charset="0"/>
                <a:cs typeface="Times New Roman" panose="02020603050405020304" pitchFamily="18" charset="0"/>
              </a:rPr>
              <a:t>MSI-H, microsatellite instability‒high; </a:t>
            </a:r>
            <a:r>
              <a:rPr lang="en-US" sz="1200" b="0" i="1" dirty="0">
                <a:latin typeface="+mn-lt"/>
              </a:rPr>
              <a:t>MSS, microsatellite stable; ORR, overall response rate; pMMR, mismatch repair proficient; PR, partial response; </a:t>
            </a:r>
            <a:endParaRPr lang="en-US" sz="1200" b="0" dirty="0">
              <a:latin typeface="+mn-lt"/>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28</a:t>
            </a:fld>
            <a:endParaRPr lang="en-US" altLang="en-US" dirty="0"/>
          </a:p>
        </p:txBody>
      </p:sp>
    </p:spTree>
    <p:extLst>
      <p:ext uri="{BB962C8B-B14F-4D97-AF65-F5344CB8AC3E}">
        <p14:creationId xmlns:p14="http://schemas.microsoft.com/office/powerpoint/2010/main" val="411486259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D/c, discontinuation; irAE, immune-related adverse event; 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29</a:t>
            </a:fld>
            <a:endParaRPr lang="en-US" altLang="en-US" dirty="0"/>
          </a:p>
        </p:txBody>
      </p:sp>
    </p:spTree>
    <p:extLst>
      <p:ext uri="{BB962C8B-B14F-4D97-AF65-F5344CB8AC3E}">
        <p14:creationId xmlns:p14="http://schemas.microsoft.com/office/powerpoint/2010/main" val="402528842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AEs, adverse event; CT, chemotherapy; 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30</a:t>
            </a:fld>
            <a:endParaRPr lang="en-US" altLang="en-US" dirty="0"/>
          </a:p>
        </p:txBody>
      </p:sp>
    </p:spTree>
    <p:extLst>
      <p:ext uri="{BB962C8B-B14F-4D97-AF65-F5344CB8AC3E}">
        <p14:creationId xmlns:p14="http://schemas.microsoft.com/office/powerpoint/2010/main" val="121846624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latin typeface="+mn-lt"/>
              </a:rPr>
              <a:t>CP, carboplatin/paclitaxel; CT, chemotherapy; dMMR, mismatch repair deficient; </a:t>
            </a:r>
            <a:r>
              <a:rPr lang="en-US" sz="1200" b="0" i="1" dirty="0">
                <a:solidFill>
                  <a:srgbClr val="202124"/>
                </a:solidFill>
                <a:effectLst/>
                <a:latin typeface="+mn-lt"/>
              </a:rPr>
              <a:t>EORTC QLQ-C30, European Organization for the Research and Treatment of Cancer Quality of Life Questionnaire; </a:t>
            </a:r>
            <a:r>
              <a:rPr lang="en-US" sz="1200" b="0" i="1" kern="100" dirty="0">
                <a:effectLst/>
                <a:latin typeface="+mn-lt"/>
                <a:ea typeface="Calibri" panose="020F0502020204030204" pitchFamily="34" charset="0"/>
                <a:cs typeface="Times New Roman" panose="02020603050405020304" pitchFamily="18" charset="0"/>
              </a:rPr>
              <a:t>MSI-H, microsatellite instability‒high; HRQoL, health-related quality of life</a:t>
            </a:r>
            <a:r>
              <a:rPr lang="en-US" sz="1200" b="0" i="1" dirty="0">
                <a:latin typeface="+mn-lt"/>
              </a:rPr>
              <a:t>; pMMR, mismatch repair proficient; PRO, patient-reported outcome.</a:t>
            </a:r>
          </a:p>
          <a:p>
            <a:pPr algn="l"/>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31</a:t>
            </a:fld>
            <a:endParaRPr lang="en-US" altLang="en-US" dirty="0"/>
          </a:p>
        </p:txBody>
      </p:sp>
    </p:spTree>
    <p:extLst>
      <p:ext uri="{BB962C8B-B14F-4D97-AF65-F5344CB8AC3E}">
        <p14:creationId xmlns:p14="http://schemas.microsoft.com/office/powerpoint/2010/main" val="285473542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AUC, area under the curve; BICR, blinded independent central review; CT, chemotherapy; CP, </a:t>
            </a:r>
            <a:r>
              <a:rPr lang="en-US" altLang="en-US" sz="1200" i="1" dirty="0"/>
              <a:t>Carboplatin/Paclitaxel;</a:t>
            </a:r>
            <a:r>
              <a:rPr lang="en-US" altLang="en-US" sz="1200" dirty="0"/>
              <a:t> </a:t>
            </a:r>
            <a:r>
              <a:rPr lang="en-US" b="0" i="1" dirty="0"/>
              <a:t>DCR, disease control rate; DoR, duration of response; EC, endometrial cancer; ECOG, Eastern Cooperative Oncology Group; </a:t>
            </a:r>
            <a:r>
              <a:rPr lang="en-US" sz="1200" b="0" i="1" kern="0" dirty="0"/>
              <a:t>HRQoL, health-related quality of life; </a:t>
            </a:r>
            <a:r>
              <a:rPr lang="en-US" b="0" i="1" dirty="0"/>
              <a:t>MMR, mismatch repair; MSI, microsatellite instability; ORR, overall response rate; OS, overall survival; PFS, progression-free survival; PFS2, second progression-free survival; PRO, patient-reported outcome; PS, performance status.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32</a:t>
            </a:fld>
            <a:endParaRPr lang="en-US" altLang="en-US" dirty="0"/>
          </a:p>
        </p:txBody>
      </p:sp>
    </p:spTree>
    <p:extLst>
      <p:ext uri="{BB962C8B-B14F-4D97-AF65-F5344CB8AC3E}">
        <p14:creationId xmlns:p14="http://schemas.microsoft.com/office/powerpoint/2010/main" val="375993023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Calibri" panose="020F0502020204030204" pitchFamily="34" charset="0"/>
                <a:cs typeface="Calibri" panose="020F0502020204030204" pitchFamily="34" charset="0"/>
              </a:rPr>
              <a:t>BL, baseline; 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a:t>
            </a:r>
            <a:r>
              <a:rPr lang="en-US" sz="1200" i="1" dirty="0">
                <a:latin typeface="Calibri" panose="020F0502020204030204" pitchFamily="34" charset="0"/>
                <a:cs typeface="Calibri" panose="020F0502020204030204" pitchFamily="34" charset="0"/>
              </a:rPr>
              <a:t>ECOG, Eastern Cooperative Oncology Group; MSI-H, microsatellite instability‒high; PFS, progression-free survival; PS, performance status;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33</a:t>
            </a:fld>
            <a:endParaRPr lang="en-US" altLang="en-US" dirty="0"/>
          </a:p>
        </p:txBody>
      </p:sp>
    </p:spTree>
    <p:extLst>
      <p:ext uri="{BB962C8B-B14F-4D97-AF65-F5344CB8AC3E}">
        <p14:creationId xmlns:p14="http://schemas.microsoft.com/office/powerpoint/2010/main" val="374754837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Calibri" panose="020F0502020204030204" pitchFamily="34" charset="0"/>
                <a:cs typeface="Calibri" panose="020F0502020204030204" pitchFamily="34" charset="0"/>
              </a:rPr>
              <a:t>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a:t>
            </a:r>
            <a:r>
              <a:rPr lang="en-US" sz="1200" i="1" dirty="0">
                <a:latin typeface="Calibri" panose="020F0502020204030204" pitchFamily="34" charset="0"/>
                <a:cs typeface="Calibri" panose="020F0502020204030204" pitchFamily="34" charset="0"/>
              </a:rPr>
              <a:t>MSI-H, microsatellite instability‒high; RT, radiotherapy.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34</a:t>
            </a:fld>
            <a:endParaRPr lang="en-US" altLang="en-US" dirty="0"/>
          </a:p>
        </p:txBody>
      </p:sp>
    </p:spTree>
    <p:extLst>
      <p:ext uri="{BB962C8B-B14F-4D97-AF65-F5344CB8AC3E}">
        <p14:creationId xmlns:p14="http://schemas.microsoft.com/office/powerpoint/2010/main" val="266592050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INV, investigator; </a:t>
            </a:r>
            <a:r>
              <a:rPr lang="en-US" sz="1200" i="1" dirty="0">
                <a:latin typeface="Calibri" panose="020F0502020204030204" pitchFamily="34" charset="0"/>
                <a:cs typeface="Calibri" panose="020F0502020204030204" pitchFamily="34" charset="0"/>
              </a:rPr>
              <a:t>MSI-H, microsatellite instability‒high; 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35</a:t>
            </a:fld>
            <a:endParaRPr lang="en-US" altLang="en-US" dirty="0"/>
          </a:p>
        </p:txBody>
      </p:sp>
    </p:spTree>
    <p:extLst>
      <p:ext uri="{BB962C8B-B14F-4D97-AF65-F5344CB8AC3E}">
        <p14:creationId xmlns:p14="http://schemas.microsoft.com/office/powerpoint/2010/main" val="15527150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CT, chemotherapy;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INV, investigator; </a:t>
            </a:r>
            <a:r>
              <a:rPr lang="en-US" sz="1200" i="1" dirty="0">
                <a:latin typeface="Calibri" panose="020F0502020204030204" pitchFamily="34" charset="0"/>
                <a:cs typeface="Calibri" panose="020F0502020204030204" pitchFamily="34" charset="0"/>
              </a:rPr>
              <a:t>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36</a:t>
            </a:fld>
            <a:endParaRPr lang="en-US" altLang="en-US" dirty="0"/>
          </a:p>
        </p:txBody>
      </p:sp>
    </p:spTree>
    <p:extLst>
      <p:ext uri="{BB962C8B-B14F-4D97-AF65-F5344CB8AC3E}">
        <p14:creationId xmlns:p14="http://schemas.microsoft.com/office/powerpoint/2010/main" val="350195590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BICR, blinded independent central review; CR, complete response; CT, chemotherapy; DCR, disease control rate; DoR, duration of response;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INV, investigator; </a:t>
            </a:r>
            <a:r>
              <a:rPr lang="en-US" sz="1200" i="1" dirty="0">
                <a:latin typeface="Calibri" panose="020F0502020204030204" pitchFamily="34" charset="0"/>
                <a:cs typeface="Calibri" panose="020F0502020204030204" pitchFamily="34" charset="0"/>
              </a:rPr>
              <a:t>MSI-H, microsatellite instability‒high; NR, not reached; ORR, overall response rate;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37</a:t>
            </a:fld>
            <a:endParaRPr lang="en-US" altLang="en-US" dirty="0"/>
          </a:p>
        </p:txBody>
      </p:sp>
    </p:spTree>
    <p:extLst>
      <p:ext uri="{BB962C8B-B14F-4D97-AF65-F5344CB8AC3E}">
        <p14:creationId xmlns:p14="http://schemas.microsoft.com/office/powerpoint/2010/main" val="362633710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d/c, discontinuation; irAE, immune-related adverse event; 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38</a:t>
            </a:fld>
            <a:endParaRPr lang="en-US" altLang="en-US" dirty="0"/>
          </a:p>
        </p:txBody>
      </p:sp>
    </p:spTree>
    <p:extLst>
      <p:ext uri="{BB962C8B-B14F-4D97-AF65-F5344CB8AC3E}">
        <p14:creationId xmlns:p14="http://schemas.microsoft.com/office/powerpoint/2010/main" val="429432410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AUC, area under the curve; BICR, blinded independent central review; CT, chemotherapy; DCR, disease control rate; DoR, duration of response; EC, endometrial cancer; ECOG, Eastern Cooperative Oncology Group; </a:t>
            </a:r>
            <a:r>
              <a:rPr lang="en-US" sz="1200" b="0" i="1" kern="0" dirty="0"/>
              <a:t>HRQoL, health-related quality of life; </a:t>
            </a:r>
            <a:r>
              <a:rPr lang="en-US" b="0" i="1" dirty="0"/>
              <a:t>MMR, mismatch repair; MSI, microsatellite instability; ORR, objective response rate; OS, overall survival; PFS, progression-free survival; PFS2, second progression-free survival; PRO, patient-reported outcome; PS, performance status.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dirty="0"/>
          </a:p>
        </p:txBody>
      </p:sp>
    </p:spTree>
    <p:extLst>
      <p:ext uri="{BB962C8B-B14F-4D97-AF65-F5344CB8AC3E}">
        <p14:creationId xmlns:p14="http://schemas.microsoft.com/office/powerpoint/2010/main" val="109525560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EORTC, European Organisation for Research and Treatment of Cancer; GI, gastrointestinal; QoL, quality of life.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40</a:t>
            </a:fld>
            <a:endParaRPr lang="en-US" altLang="en-US" dirty="0"/>
          </a:p>
        </p:txBody>
      </p:sp>
    </p:spTree>
    <p:extLst>
      <p:ext uri="{BB962C8B-B14F-4D97-AF65-F5344CB8AC3E}">
        <p14:creationId xmlns:p14="http://schemas.microsoft.com/office/powerpoint/2010/main" val="185951704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LSM, least squares mean; </a:t>
            </a:r>
            <a:r>
              <a:rPr lang="en-US" sz="1200" i="1" dirty="0">
                <a:latin typeface="Calibri" panose="020F0502020204030204" pitchFamily="34" charset="0"/>
                <a:cs typeface="Calibri" panose="020F0502020204030204" pitchFamily="34" charset="0"/>
              </a:rPr>
              <a:t>MSI-H, microsatellite instability‒high; QoL, quality of life; SE, standard error.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41</a:t>
            </a:fld>
            <a:endParaRPr lang="en-US" altLang="en-US" dirty="0"/>
          </a:p>
        </p:txBody>
      </p:sp>
    </p:spTree>
    <p:extLst>
      <p:ext uri="{BB962C8B-B14F-4D97-AF65-F5344CB8AC3E}">
        <p14:creationId xmlns:p14="http://schemas.microsoft.com/office/powerpoint/2010/main" val="144488923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LSM, least squares mean; </a:t>
            </a:r>
            <a:r>
              <a:rPr lang="en-US" sz="1200" i="1" dirty="0">
                <a:latin typeface="Calibri" panose="020F0502020204030204" pitchFamily="34" charset="0"/>
                <a:cs typeface="Calibri" panose="020F0502020204030204" pitchFamily="34" charset="0"/>
              </a:rPr>
              <a:t>MSI-H, microsatellite instability‒high; QoL, quality of life; SE, standard error.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42</a:t>
            </a:fld>
            <a:endParaRPr lang="en-US" altLang="en-US" dirty="0"/>
          </a:p>
        </p:txBody>
      </p:sp>
    </p:spTree>
    <p:extLst>
      <p:ext uri="{BB962C8B-B14F-4D97-AF65-F5344CB8AC3E}">
        <p14:creationId xmlns:p14="http://schemas.microsoft.com/office/powerpoint/2010/main" val="194506846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00" dirty="0">
                <a:effectLst/>
                <a:latin typeface="Calibri" panose="020F0502020204030204" pitchFamily="34" charset="0"/>
                <a:ea typeface="Calibri" panose="020F0502020204030204" pitchFamily="34" charset="0"/>
                <a:cs typeface="Calibri" panose="020F0502020204030204" pitchFamily="34" charset="0"/>
              </a:rPr>
              <a:t>dMMR, mismatch repair deficient; LSM, least squares mean; </a:t>
            </a:r>
            <a:r>
              <a:rPr lang="en-US" sz="1200" i="1" dirty="0">
                <a:latin typeface="Calibri" panose="020F0502020204030204" pitchFamily="34" charset="0"/>
                <a:cs typeface="Calibri" panose="020F0502020204030204" pitchFamily="34" charset="0"/>
              </a:rPr>
              <a:t>MSI-H, microsatellite instability‒high; PRO, patient-reported outcome; SE, standard error.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43</a:t>
            </a:fld>
            <a:endParaRPr lang="en-US" altLang="en-US" dirty="0"/>
          </a:p>
        </p:txBody>
      </p:sp>
    </p:spTree>
    <p:extLst>
      <p:ext uri="{BB962C8B-B14F-4D97-AF65-F5344CB8AC3E}">
        <p14:creationId xmlns:p14="http://schemas.microsoft.com/office/powerpoint/2010/main" val="286717573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ADC, antibody-drug conjugate; BC, breast cancer; CRC, colorectal cancer; EC, endometrial cancer; ECOG PS, Eastern Cooperative Oncology Group Performance Status; GEJ, gastro-esophageal junction; IHC, immunohistochemistry; ISH, in-situ hybridization; mAb, monoclonal antibody; MTD, maximum tolerated dose; NGS, next generation sequencing; NSCLC, non-small cell lung cancer; RECIST, response evaluation criteria in solid tumors; RP2D, recommended phase 2 dose; SMC, safety monitoring committee; UC, uterine carcinosarcoma; USC, uterine serous carcinoma.</a:t>
            </a:r>
          </a:p>
          <a:p>
            <a:r>
              <a:rPr lang="en-US" i="1" dirty="0"/>
              <a:t> </a:t>
            </a:r>
            <a:endParaRPr lang="en-US" altLang="zh-CN" dirty="0">
              <a:latin typeface="Arial" panose="020B0604020202020204" pitchFamily="34" charset="0"/>
              <a:cs typeface="Arial" panose="020B0604020202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44</a:t>
            </a:fld>
            <a:endParaRPr lang="en-US" altLang="en-US" dirty="0"/>
          </a:p>
        </p:txBody>
      </p:sp>
    </p:spTree>
    <p:extLst>
      <p:ext uri="{BB962C8B-B14F-4D97-AF65-F5344CB8AC3E}">
        <p14:creationId xmlns:p14="http://schemas.microsoft.com/office/powerpoint/2010/main" val="417733940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AA, African American; ADC, antibody-drug conjugate; ECOG PS, Eastern Cooperative Oncology Group Performance Status; IHC, immunohistochemistry; ISH, in-situ hybridization; mAb, monoclonal antibody; MTD, maximum tolerated dose; NGS, next generation sequencing.</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45</a:t>
            </a:fld>
            <a:endParaRPr lang="en-US" altLang="en-US" dirty="0"/>
          </a:p>
        </p:txBody>
      </p:sp>
    </p:spTree>
    <p:extLst>
      <p:ext uri="{BB962C8B-B14F-4D97-AF65-F5344CB8AC3E}">
        <p14:creationId xmlns:p14="http://schemas.microsoft.com/office/powerpoint/2010/main" val="899168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DCR, disease control rate; ORR, overall response rate; PD, disease progression; PR, partial response; SD, stable disease.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46</a:t>
            </a:fld>
            <a:endParaRPr lang="en-US" altLang="en-US" dirty="0"/>
          </a:p>
        </p:txBody>
      </p:sp>
    </p:spTree>
    <p:extLst>
      <p:ext uri="{BB962C8B-B14F-4D97-AF65-F5344CB8AC3E}">
        <p14:creationId xmlns:p14="http://schemas.microsoft.com/office/powerpoint/2010/main" val="90574507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ADC, antibody-drug conjugate; BL, baseline; EC, endometrial cancer; IHC, immunohistochemistry; ISH, in-situ hybridization; mAb, monoclonal antibody.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47</a:t>
            </a:fld>
            <a:endParaRPr lang="en-US" altLang="en-US" dirty="0"/>
          </a:p>
        </p:txBody>
      </p:sp>
    </p:spTree>
    <p:extLst>
      <p:ext uri="{BB962C8B-B14F-4D97-AF65-F5344CB8AC3E}">
        <p14:creationId xmlns:p14="http://schemas.microsoft.com/office/powerpoint/2010/main" val="30530470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AESI, adverse events of special interest; ILD, interstitial lung disease; DLT, dose-limiting toxicity; LVEF, left ventricular ejection fraction; TEAEs, treatment-emergent adverse events.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48</a:t>
            </a:fld>
            <a:endParaRPr lang="en-US" altLang="en-US" dirty="0"/>
          </a:p>
        </p:txBody>
      </p:sp>
    </p:spTree>
    <p:extLst>
      <p:ext uri="{BB962C8B-B14F-4D97-AF65-F5344CB8AC3E}">
        <p14:creationId xmlns:p14="http://schemas.microsoft.com/office/powerpoint/2010/main" val="184332227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TEAEs, treatment-emergent adverse event; ILD, interstitial lung disease.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49</a:t>
            </a:fld>
            <a:endParaRPr lang="en-US" altLang="en-US" dirty="0"/>
          </a:p>
        </p:txBody>
      </p:sp>
    </p:spTree>
    <p:extLst>
      <p:ext uri="{BB962C8B-B14F-4D97-AF65-F5344CB8AC3E}">
        <p14:creationId xmlns:p14="http://schemas.microsoft.com/office/powerpoint/2010/main" val="142852907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a:t>
            </a:r>
            <a:r>
              <a:rPr lang="en-US" i="1" baseline="0" dirty="0"/>
              <a:t> independent central review; CR, complete response; DSS, disease-specific survival; </a:t>
            </a:r>
            <a:r>
              <a:rPr lang="en-US" i="1" dirty="0"/>
              <a:t>EC, endometrial cancer;</a:t>
            </a:r>
            <a:r>
              <a:rPr lang="en-US" i="1" baseline="0" dirty="0"/>
              <a:t> EDM, exonuclease domain mutation;</a:t>
            </a:r>
            <a:r>
              <a:rPr lang="en-US" sz="1200" b="0" i="1" dirty="0">
                <a:solidFill>
                  <a:srgbClr val="000000"/>
                </a:solidFill>
                <a:effectLst/>
                <a:latin typeface="ArialMT"/>
              </a:rPr>
              <a:t> EORTC, European Organisation for Research and Treatment of Cancer;</a:t>
            </a:r>
            <a:r>
              <a:rPr lang="en-US" i="1" baseline="0" dirty="0"/>
              <a:t> </a:t>
            </a:r>
            <a:r>
              <a:rPr lang="en-US" sz="1200" b="0" i="1" dirty="0">
                <a:solidFill>
                  <a:srgbClr val="000000"/>
                </a:solidFill>
                <a:effectLst/>
                <a:latin typeface="ArialMT"/>
              </a:rPr>
              <a:t>EQ-5D-5L, Quality of Life Questionnaire EuroQol-5 Dimensions-5 Levels; </a:t>
            </a:r>
            <a:r>
              <a:rPr lang="en-US" i="1" baseline="0" dirty="0"/>
              <a:t>HR, hazard ratio; </a:t>
            </a:r>
            <a:r>
              <a:rPr lang="en-US" sz="1200" b="0" i="1" dirty="0">
                <a:solidFill>
                  <a:srgbClr val="000000"/>
                </a:solidFill>
                <a:effectLst/>
                <a:latin typeface="ArialMT"/>
              </a:rPr>
              <a:t>HR-QoL, health-related quality of life; </a:t>
            </a:r>
            <a:r>
              <a:rPr lang="en-US" i="1" baseline="0" dirty="0"/>
              <a:t>ITT, intention-to-treat population; OS, overall survival; Pbo, placebo; PD, progressive disease; PFS, progression-free survival; PR, partial response; </a:t>
            </a:r>
            <a:r>
              <a:rPr lang="en-US" sz="1200" b="0" i="1" dirty="0">
                <a:solidFill>
                  <a:srgbClr val="000000"/>
                </a:solidFill>
                <a:effectLst/>
                <a:latin typeface="ArialMT"/>
              </a:rPr>
              <a:t>QLQ, quality of life questionnaire; </a:t>
            </a:r>
            <a:r>
              <a:rPr lang="en-US" i="1" baseline="0" dirty="0"/>
              <a:t>TFST, time to first subsequent therapy; TSST, time to second subsequent treatment.</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50</a:t>
            </a:fld>
            <a:endParaRPr lang="en-US" altLang="en-US" dirty="0"/>
          </a:p>
        </p:txBody>
      </p:sp>
    </p:spTree>
    <p:extLst>
      <p:ext uri="{BB962C8B-B14F-4D97-AF65-F5344CB8AC3E}">
        <p14:creationId xmlns:p14="http://schemas.microsoft.com/office/powerpoint/2010/main" val="155583757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EA, endometrial aadenocarcinoma; MR, most recent chemotherapy.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51</a:t>
            </a:fld>
            <a:endParaRPr lang="en-US" altLang="en-US" dirty="0"/>
          </a:p>
        </p:txBody>
      </p:sp>
    </p:spTree>
    <p:extLst>
      <p:ext uri="{BB962C8B-B14F-4D97-AF65-F5344CB8AC3E}">
        <p14:creationId xmlns:p14="http://schemas.microsoft.com/office/powerpoint/2010/main" val="25755017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EA, endometrial aadenocarcinoma;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52</a:t>
            </a:fld>
            <a:endParaRPr lang="en-US" altLang="en-US" dirty="0"/>
          </a:p>
        </p:txBody>
      </p:sp>
    </p:spTree>
    <p:extLst>
      <p:ext uri="{BB962C8B-B14F-4D97-AF65-F5344CB8AC3E}">
        <p14:creationId xmlns:p14="http://schemas.microsoft.com/office/powerpoint/2010/main" val="32119781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EA, endometrial aadenocarcinoma;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53</a:t>
            </a:fld>
            <a:endParaRPr lang="en-US" altLang="en-US" dirty="0"/>
          </a:p>
        </p:txBody>
      </p:sp>
    </p:spTree>
    <p:extLst>
      <p:ext uri="{BB962C8B-B14F-4D97-AF65-F5344CB8AC3E}">
        <p14:creationId xmlns:p14="http://schemas.microsoft.com/office/powerpoint/2010/main" val="33517643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TEAE, treatment-emergent adverse event.</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54</a:t>
            </a:fld>
            <a:endParaRPr lang="en-US" altLang="en-US" dirty="0"/>
          </a:p>
        </p:txBody>
      </p:sp>
    </p:spTree>
    <p:extLst>
      <p:ext uri="{BB962C8B-B14F-4D97-AF65-F5344CB8AC3E}">
        <p14:creationId xmlns:p14="http://schemas.microsoft.com/office/powerpoint/2010/main" val="338448617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i="1" kern="1200" dirty="0">
                <a:solidFill>
                  <a:schemeClr val="tx1">
                    <a:tint val="75000"/>
                  </a:schemeClr>
                </a:solidFill>
                <a:latin typeface="Arial Narrow" panose="020B0606020202030204" pitchFamily="34" charset="0"/>
                <a:ea typeface="+mn-ea"/>
                <a:cs typeface="+mn-cs"/>
              </a:rPr>
              <a:t>AUC, area under the curve; CT, chemotherapy;</a:t>
            </a:r>
            <a:r>
              <a:rPr lang="it-IT" sz="1200" i="1" kern="1200" dirty="0">
                <a:solidFill>
                  <a:schemeClr val="tx1">
                    <a:tint val="75000"/>
                  </a:schemeClr>
                </a:solidFill>
                <a:latin typeface="Arial Narrow" panose="020B0606020202030204" pitchFamily="34" charset="0"/>
                <a:ea typeface="+mn-ea"/>
                <a:cs typeface="+mn-cs"/>
              </a:rPr>
              <a:t> d</a:t>
            </a:r>
            <a:r>
              <a:rPr lang="en-GB" sz="1200" i="1" kern="1200" dirty="0">
                <a:solidFill>
                  <a:schemeClr val="tx1">
                    <a:tint val="75000"/>
                  </a:schemeClr>
                </a:solidFill>
                <a:latin typeface="Arial Narrow" panose="020B0606020202030204" pitchFamily="34" charset="0"/>
                <a:ea typeface="+mn-ea"/>
                <a:cs typeface="+mn-cs"/>
              </a:rPr>
              <a:t>MMR, mismatch repair deficient; DoR, duration of response; </a:t>
            </a:r>
            <a:r>
              <a:rPr lang="it-IT" sz="1200" i="1" kern="1200" dirty="0">
                <a:solidFill>
                  <a:schemeClr val="tx1">
                    <a:tint val="75000"/>
                  </a:schemeClr>
                </a:solidFill>
                <a:latin typeface="Arial Narrow" panose="020B0606020202030204" pitchFamily="34" charset="0"/>
                <a:ea typeface="+mn-ea"/>
                <a:cs typeface="+mn-cs"/>
              </a:rPr>
              <a:t>EC, endometrial cancer; </a:t>
            </a:r>
            <a:r>
              <a:rPr lang="en-US" b="0" i="1" dirty="0"/>
              <a:t>ECOG, Eastern Cooperative Oncology Group; MSI, microsatellite instability; </a:t>
            </a:r>
            <a:r>
              <a:rPr lang="en-GB" sz="1200" i="1" kern="1200" dirty="0">
                <a:solidFill>
                  <a:schemeClr val="tx1">
                    <a:tint val="75000"/>
                  </a:schemeClr>
                </a:solidFill>
                <a:latin typeface="Arial Narrow" panose="020B0606020202030204" pitchFamily="34" charset="0"/>
                <a:ea typeface="+mn-ea"/>
                <a:cs typeface="+mn-cs"/>
              </a:rPr>
              <a:t>OS, overall survival; </a:t>
            </a:r>
            <a:r>
              <a:rPr lang="it-IT" sz="1200" i="1" kern="1200" dirty="0">
                <a:solidFill>
                  <a:schemeClr val="tx1">
                    <a:tint val="75000"/>
                  </a:schemeClr>
                </a:solidFill>
                <a:latin typeface="Arial Narrow" panose="020B0606020202030204" pitchFamily="34" charset="0"/>
                <a:ea typeface="+mn-ea"/>
                <a:cs typeface="+mn-cs"/>
              </a:rPr>
              <a:t>pMMR,</a:t>
            </a:r>
            <a:r>
              <a:rPr lang="en-GB" sz="1200" i="1" kern="1200" dirty="0">
                <a:solidFill>
                  <a:schemeClr val="tx1">
                    <a:tint val="75000"/>
                  </a:schemeClr>
                </a:solidFill>
                <a:latin typeface="Arial Narrow" panose="020B0606020202030204" pitchFamily="34" charset="0"/>
                <a:ea typeface="+mn-ea"/>
                <a:cs typeface="+mn-cs"/>
              </a:rPr>
              <a:t> mismatch repair proficient; PD, progressive disease; PFS, progression-free survival; </a:t>
            </a:r>
            <a:r>
              <a:rPr lang="en-US" b="0" i="1" dirty="0"/>
              <a:t>PS, performance status; QoL, quality of life;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55</a:t>
            </a:fld>
            <a:endParaRPr lang="en-US" altLang="en-US" dirty="0"/>
          </a:p>
        </p:txBody>
      </p:sp>
    </p:spTree>
    <p:extLst>
      <p:ext uri="{BB962C8B-B14F-4D97-AF65-F5344CB8AC3E}">
        <p14:creationId xmlns:p14="http://schemas.microsoft.com/office/powerpoint/2010/main" val="198127033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GB" sz="800" i="1" kern="1200" dirty="0">
                <a:solidFill>
                  <a:schemeClr val="tx1">
                    <a:tint val="75000"/>
                  </a:schemeClr>
                </a:solidFill>
                <a:latin typeface=" arial narrow"/>
                <a:ea typeface="+mn-ea"/>
                <a:cs typeface="+mn-cs"/>
              </a:rPr>
              <a:t>Atezo, atezolizumab; CP, carboplatin/paclitaxel; dMMR, mismatch repair deficient; MMR, mismatch repair; </a:t>
            </a:r>
            <a:r>
              <a:rPr lang="it-IT" sz="800" i="1" kern="1200" dirty="0">
                <a:solidFill>
                  <a:schemeClr val="tx1">
                    <a:tint val="75000"/>
                  </a:schemeClr>
                </a:solidFill>
                <a:latin typeface=" arial narrow"/>
                <a:ea typeface="+mn-ea"/>
                <a:cs typeface="+mn-cs"/>
              </a:rPr>
              <a:t>pMMR,</a:t>
            </a:r>
            <a:r>
              <a:rPr lang="en-GB" sz="800" i="1" kern="1200" dirty="0">
                <a:solidFill>
                  <a:schemeClr val="tx1">
                    <a:tint val="75000"/>
                  </a:schemeClr>
                </a:solidFill>
                <a:latin typeface=" arial narrow"/>
                <a:ea typeface="+mn-ea"/>
                <a:cs typeface="+mn-cs"/>
              </a:rPr>
              <a:t> mismatch repair proficient.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56</a:t>
            </a:fld>
            <a:endParaRPr lang="en-US" altLang="en-US" dirty="0"/>
          </a:p>
        </p:txBody>
      </p:sp>
    </p:spTree>
    <p:extLst>
      <p:ext uri="{BB962C8B-B14F-4D97-AF65-F5344CB8AC3E}">
        <p14:creationId xmlns:p14="http://schemas.microsoft.com/office/powerpoint/2010/main" val="332046346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GB" sz="800" i="1" kern="1200" dirty="0">
                <a:solidFill>
                  <a:schemeClr val="tx1">
                    <a:tint val="75000"/>
                  </a:schemeClr>
                </a:solidFill>
                <a:latin typeface=" arial narrow"/>
                <a:ea typeface="+mn-ea"/>
                <a:cs typeface="+mn-cs"/>
              </a:rPr>
              <a:t>Atezo, atezolizumab; </a:t>
            </a:r>
            <a:r>
              <a:rPr lang="en-GB" sz="800" b="0" i="1" kern="1200" dirty="0">
                <a:solidFill>
                  <a:schemeClr val="tx1">
                    <a:tint val="75000"/>
                  </a:schemeClr>
                </a:solidFill>
                <a:latin typeface="Arial Narrow" panose="020B0606020202030204" pitchFamily="34" charset="0"/>
                <a:ea typeface="+mn-ea"/>
                <a:cs typeface="+mn-cs"/>
              </a:rPr>
              <a:t>CP, carboplatin/paclitaxel; dMMR, mismatch repair deficient; EC, endometrial cancer</a:t>
            </a:r>
            <a:r>
              <a:rPr lang="it-IT" sz="800" b="0" i="1" u="none" strike="noStrike" kern="1200" cap="none" dirty="0">
                <a:solidFill>
                  <a:schemeClr val="bg1"/>
                </a:solidFill>
                <a:latin typeface="Calibri" panose="020F0502020204030204" pitchFamily="34" charset="0"/>
                <a:ea typeface="+mn-ea"/>
                <a:cs typeface="Calibri" panose="020F0502020204030204" pitchFamily="34" charset="0"/>
                <a:sym typeface="Arial"/>
              </a:rPr>
              <a:t>.</a:t>
            </a:r>
            <a:endParaRPr lang="it-IT" sz="800" b="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57</a:t>
            </a:fld>
            <a:endParaRPr lang="en-US" altLang="en-US" dirty="0"/>
          </a:p>
        </p:txBody>
      </p:sp>
    </p:spTree>
    <p:extLst>
      <p:ext uri="{BB962C8B-B14F-4D97-AF65-F5344CB8AC3E}">
        <p14:creationId xmlns:p14="http://schemas.microsoft.com/office/powerpoint/2010/main" val="337090423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Atezo, atezolizumab; CT, chemotherapy; dMMR, mismatch repair deficient; NE, not evaluable; PFS, progression-free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58</a:t>
            </a:fld>
            <a:endParaRPr lang="en-US" altLang="en-US" dirty="0"/>
          </a:p>
        </p:txBody>
      </p:sp>
    </p:spTree>
    <p:extLst>
      <p:ext uri="{BB962C8B-B14F-4D97-AF65-F5344CB8AC3E}">
        <p14:creationId xmlns:p14="http://schemas.microsoft.com/office/powerpoint/2010/main" val="33405709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Atezo, atezolizumab; CT, chemotherapy; dMMR, mismatch repair deficient; NE, not evaluable; OS, overall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59</a:t>
            </a:fld>
            <a:endParaRPr lang="en-US" altLang="en-US" dirty="0"/>
          </a:p>
        </p:txBody>
      </p:sp>
    </p:spTree>
    <p:extLst>
      <p:ext uri="{BB962C8B-B14F-4D97-AF65-F5344CB8AC3E}">
        <p14:creationId xmlns:p14="http://schemas.microsoft.com/office/powerpoint/2010/main" val="304324719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Atezo, atezolizumab; CT, chemotherapy; NE, not evaluable; OS, overall survival; PFS, progression-free survival;</a:t>
            </a:r>
            <a:r>
              <a:rPr lang="en-US" sz="1200" b="0" i="1" dirty="0">
                <a:effectLst/>
                <a:latin typeface="Calibri" panose="020F0502020204030204" pitchFamily="34" charset="0"/>
                <a:ea typeface="Calibri" panose="020F0502020204030204" pitchFamily="34" charset="0"/>
                <a:cs typeface="Times New Roman" panose="02020603050405020304" pitchFamily="18" charset="0"/>
              </a:rPr>
              <a:t> pMMR, mismatch repair proficient. </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60</a:t>
            </a:fld>
            <a:endParaRPr lang="en-US" altLang="en-US" dirty="0"/>
          </a:p>
        </p:txBody>
      </p:sp>
    </p:spTree>
    <p:extLst>
      <p:ext uri="{BB962C8B-B14F-4D97-AF65-F5344CB8AC3E}">
        <p14:creationId xmlns:p14="http://schemas.microsoft.com/office/powerpoint/2010/main" val="104441925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GB" sz="800" i="1" kern="1200" dirty="0">
                <a:solidFill>
                  <a:schemeClr val="tx1">
                    <a:tint val="75000"/>
                  </a:schemeClr>
                </a:solidFill>
                <a:latin typeface="Arial Narrow" panose="020B0606020202030204" pitchFamily="34" charset="0"/>
                <a:ea typeface="+mn-ea"/>
                <a:cs typeface="+mn-cs"/>
              </a:rPr>
              <a:t>Atezo, atezolizumab; CP, carboplatin/paclitaxel; CR, complete response; dMMR, mismatch repair deficient; NE, not evaluable; ORR, objective response rate; PR, partial response.</a:t>
            </a:r>
            <a:endParaRPr lang="it-IT" sz="80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61</a:t>
            </a:fld>
            <a:endParaRPr lang="en-US" altLang="en-US" dirty="0"/>
          </a:p>
        </p:txBody>
      </p:sp>
    </p:spTree>
    <p:extLst>
      <p:ext uri="{BB962C8B-B14F-4D97-AF65-F5344CB8AC3E}">
        <p14:creationId xmlns:p14="http://schemas.microsoft.com/office/powerpoint/2010/main" val="50461521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700" i="1" kern="1200" dirty="0">
                <a:solidFill>
                  <a:schemeClr val="tx1">
                    <a:tint val="75000"/>
                  </a:schemeClr>
                </a:solidFill>
                <a:latin typeface="Arial Narrow" panose="020B0606020202030204" pitchFamily="34" charset="0"/>
                <a:ea typeface="+mn-ea"/>
                <a:cs typeface="+mn-cs"/>
              </a:rPr>
              <a:t>dMMR, mismatch repair deficient; </a:t>
            </a:r>
            <a:r>
              <a:rPr lang="de-DE" sz="700" i="1" kern="1200" dirty="0">
                <a:solidFill>
                  <a:schemeClr val="tx1">
                    <a:tint val="75000"/>
                  </a:schemeClr>
                </a:solidFill>
                <a:latin typeface="Arial Narrow" panose="020B0606020202030204" pitchFamily="34" charset="0"/>
                <a:ea typeface="+mn-ea"/>
                <a:cs typeface="+mn-cs"/>
              </a:rPr>
              <a:t>IC, tumor-infiltrating immune cells;</a:t>
            </a:r>
            <a:r>
              <a:rPr lang="en-GB" sz="700" i="1" kern="1200" dirty="0">
                <a:solidFill>
                  <a:schemeClr val="tx1">
                    <a:tint val="75000"/>
                  </a:schemeClr>
                </a:solidFill>
                <a:latin typeface="Arial Narrow" panose="020B0606020202030204" pitchFamily="34" charset="0"/>
                <a:ea typeface="+mn-ea"/>
                <a:cs typeface="+mn-cs"/>
              </a:rPr>
              <a:t> NE, not evaluable; PFS, progression 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algn="l"/>
            <a:endParaRPr lang="it-IT" sz="700"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62</a:t>
            </a:fld>
            <a:endParaRPr lang="en-US" altLang="en-US" dirty="0"/>
          </a:p>
        </p:txBody>
      </p:sp>
    </p:spTree>
    <p:extLst>
      <p:ext uri="{BB962C8B-B14F-4D97-AF65-F5344CB8AC3E}">
        <p14:creationId xmlns:p14="http://schemas.microsoft.com/office/powerpoint/2010/main" val="186593651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700" i="1" kern="1200" dirty="0">
                <a:solidFill>
                  <a:schemeClr val="tx1">
                    <a:tint val="75000"/>
                  </a:schemeClr>
                </a:solidFill>
                <a:latin typeface="Arial Narrow" panose="020B0606020202030204" pitchFamily="34" charset="0"/>
                <a:ea typeface="+mn-ea"/>
                <a:cs typeface="+mn-cs"/>
              </a:rPr>
              <a:t>dMMR, mismatch repair deficient; </a:t>
            </a:r>
            <a:r>
              <a:rPr lang="de-DE" sz="700" i="1" kern="1200" dirty="0">
                <a:solidFill>
                  <a:schemeClr val="tx1">
                    <a:tint val="75000"/>
                  </a:schemeClr>
                </a:solidFill>
                <a:latin typeface="Arial Narrow" panose="020B0606020202030204" pitchFamily="34" charset="0"/>
                <a:ea typeface="+mn-ea"/>
                <a:cs typeface="+mn-cs"/>
              </a:rPr>
              <a:t>IC, tumor-infiltrating immune cells;</a:t>
            </a:r>
            <a:r>
              <a:rPr lang="en-GB" sz="700" i="1" kern="1200" dirty="0">
                <a:solidFill>
                  <a:schemeClr val="tx1">
                    <a:tint val="75000"/>
                  </a:schemeClr>
                </a:solidFill>
                <a:latin typeface="Arial Narrow" panose="020B0606020202030204" pitchFamily="34" charset="0"/>
                <a:ea typeface="+mn-ea"/>
                <a:cs typeface="+mn-cs"/>
              </a:rPr>
              <a:t> NE, not evaluable; PFS, progression 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GB" sz="700" kern="1200" dirty="0">
              <a:solidFill>
                <a:schemeClr val="tx1">
                  <a:tint val="75000"/>
                </a:schemeClr>
              </a:solidFill>
              <a:latin typeface="Arial Narrow" panose="020B0606020202030204" pitchFamily="34" charset="0"/>
              <a:ea typeface="+mn-ea"/>
              <a:cs typeface="+mn-cs"/>
            </a:endParaRPr>
          </a:p>
          <a:p>
            <a:pPr algn="l"/>
            <a:endParaRPr lang="it-IT" sz="700"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63</a:t>
            </a:fld>
            <a:endParaRPr lang="en-US" altLang="en-US" dirty="0"/>
          </a:p>
        </p:txBody>
      </p:sp>
    </p:spTree>
    <p:extLst>
      <p:ext uri="{BB962C8B-B14F-4D97-AF65-F5344CB8AC3E}">
        <p14:creationId xmlns:p14="http://schemas.microsoft.com/office/powerpoint/2010/main" val="290022408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AE, adverse event;</a:t>
            </a:r>
            <a:r>
              <a:rPr lang="en-GB" sz="1200" i="1" kern="1200" dirty="0">
                <a:solidFill>
                  <a:schemeClr val="tx1">
                    <a:tint val="75000"/>
                  </a:schemeClr>
                </a:solidFill>
                <a:latin typeface="Arial Narrow" panose="020B0606020202030204" pitchFamily="34" charset="0"/>
                <a:ea typeface="+mn-ea"/>
                <a:cs typeface="+mn-cs"/>
              </a:rPr>
              <a:t> CP, carboplatin/paclitaxel. </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64</a:t>
            </a:fld>
            <a:endParaRPr lang="en-US" altLang="en-US" dirty="0"/>
          </a:p>
        </p:txBody>
      </p:sp>
    </p:spTree>
    <p:extLst>
      <p:ext uri="{BB962C8B-B14F-4D97-AF65-F5344CB8AC3E}">
        <p14:creationId xmlns:p14="http://schemas.microsoft.com/office/powerpoint/2010/main" val="280662610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1L, first-line; AUC, area under the curve; CP, carboplatin/paclitaxel; CT, chemotherapy; Durva, </a:t>
            </a:r>
            <a:r>
              <a:rPr lang="en-US" sz="1200" b="0" i="1" dirty="0"/>
              <a:t>durvalumab; EC, endometrial cancer; FIGO, International Federation of Gynecology and Obstetrics; </a:t>
            </a:r>
            <a:r>
              <a:rPr lang="en-US" altLang="en-US" sz="1200" b="0" i="1" kern="0" dirty="0">
                <a:solidFill>
                  <a:schemeClr val="bg1"/>
                </a:solidFill>
                <a:latin typeface="Calibri" panose="020F0502020204030204" pitchFamily="34" charset="0"/>
                <a:cs typeface="+mn-cs"/>
              </a:rPr>
              <a:t>HRRm, </a:t>
            </a:r>
            <a:r>
              <a:rPr lang="en-GB" sz="1200" b="0" i="1" dirty="0">
                <a:solidFill>
                  <a:schemeClr val="tx1">
                    <a:lumMod val="75000"/>
                    <a:lumOff val="25000"/>
                  </a:schemeClr>
                </a:solidFill>
                <a:latin typeface="Arial Narrow" panose="020B0606020202030204" pitchFamily="34" charset="0"/>
                <a:ea typeface="MS PGothic" panose="020B0600070205080204" pitchFamily="34" charset="-128"/>
                <a:cs typeface="+mn-cs"/>
              </a:rPr>
              <a:t>homologous recombination repair mutation</a:t>
            </a:r>
            <a:r>
              <a:rPr lang="en-US" altLang="en-US" sz="1200" b="0" i="1" kern="0" dirty="0">
                <a:solidFill>
                  <a:schemeClr val="bg1"/>
                </a:solidFill>
                <a:latin typeface="Calibri" panose="020F0502020204030204" pitchFamily="34" charset="0"/>
                <a:cs typeface="+mn-cs"/>
              </a:rPr>
              <a:t>;</a:t>
            </a:r>
            <a:r>
              <a:rPr lang="en-GB" sz="1200" b="0" i="1" dirty="0">
                <a:solidFill>
                  <a:schemeClr val="tx1">
                    <a:lumMod val="75000"/>
                    <a:lumOff val="25000"/>
                  </a:schemeClr>
                </a:solidFill>
                <a:latin typeface="Arial Narrow" panose="020B0606020202030204" pitchFamily="34" charset="0"/>
                <a:ea typeface="MS PGothic" panose="020B0600070205080204" pitchFamily="34" charset="-128"/>
                <a:cs typeface="+mn-cs"/>
              </a:rPr>
              <a:t> </a:t>
            </a:r>
            <a:r>
              <a:rPr lang="en-GB" sz="1200" b="0" i="1" kern="1200" dirty="0">
                <a:solidFill>
                  <a:schemeClr val="tx1">
                    <a:tint val="75000"/>
                  </a:schemeClr>
                </a:solidFill>
                <a:latin typeface="Arial Narrow" panose="020B0606020202030204" pitchFamily="34" charset="0"/>
                <a:ea typeface="+mn-ea"/>
                <a:cs typeface="+mn-cs"/>
              </a:rPr>
              <a:t>MMR, mismatch repair</a:t>
            </a:r>
            <a:r>
              <a:rPr lang="en-US" b="0" i="1" dirty="0"/>
              <a:t>; Ola, olaparib; </a:t>
            </a:r>
            <a:r>
              <a:rPr lang="en-GB" sz="1200" b="0" i="1" kern="1200" dirty="0">
                <a:solidFill>
                  <a:schemeClr val="tx1">
                    <a:tint val="75000"/>
                  </a:schemeClr>
                </a:solidFill>
                <a:latin typeface="Arial Narrow" panose="020B0606020202030204" pitchFamily="34" charset="0"/>
                <a:ea typeface="+mn-ea"/>
                <a:cs typeface="+mn-cs"/>
              </a:rPr>
              <a:t>OS, overall survival; </a:t>
            </a:r>
            <a:r>
              <a:rPr lang="en-US" altLang="en-US" sz="1200" b="0" i="1" dirty="0">
                <a:solidFill>
                  <a:schemeClr val="bg1"/>
                </a:solidFill>
                <a:latin typeface="Calibri" panose="020F0502020204030204" pitchFamily="34" charset="0"/>
              </a:rPr>
              <a:t>PARPi, PARP inhibitor; </a:t>
            </a:r>
            <a:r>
              <a:rPr lang="en-GB" sz="1200" b="0" i="1" kern="1200" dirty="0">
                <a:solidFill>
                  <a:schemeClr val="tx1">
                    <a:tint val="75000"/>
                  </a:schemeClr>
                </a:solidFill>
                <a:latin typeface="Arial Narrow" panose="020B0606020202030204" pitchFamily="34" charset="0"/>
                <a:ea typeface="+mn-ea"/>
                <a:cs typeface="+mn-cs"/>
              </a:rPr>
              <a:t>PD, progressive disease; PFS; progression-free survival;</a:t>
            </a:r>
            <a:r>
              <a:rPr lang="en-US" b="0" i="1" dirty="0"/>
              <a:t> </a:t>
            </a:r>
            <a:r>
              <a:rPr lang="en-GB" sz="1200" b="0" i="1" dirty="0">
                <a:solidFill>
                  <a:schemeClr val="tx1">
                    <a:lumMod val="75000"/>
                    <a:lumOff val="25000"/>
                  </a:schemeClr>
                </a:solidFill>
                <a:latin typeface="Arial Narrow" panose="020B0606020202030204" pitchFamily="34" charset="0"/>
                <a:ea typeface="MS PGothic" panose="020B0600070205080204" pitchFamily="34" charset="-128"/>
                <a:cs typeface="+mn-cs"/>
              </a:rPr>
              <a:t>RECIST, Response Evaluation Criteria in Solid Tumours; </a:t>
            </a:r>
            <a:r>
              <a:rPr lang="en-US" b="0" i="1" dirty="0"/>
              <a:t>ROW, rest of the world.</a:t>
            </a:r>
            <a:r>
              <a:rPr lang="en-GB" sz="800" b="0" i="1" kern="1200" dirty="0">
                <a:solidFill>
                  <a:schemeClr val="tx1">
                    <a:tint val="75000"/>
                  </a:schemeClr>
                </a:solidFill>
                <a:latin typeface="Arial Narrow" panose="020B0606020202030204" pitchFamily="34" charset="0"/>
                <a:ea typeface="+mn-ea"/>
                <a:cs typeface="+mn-cs"/>
              </a:rPr>
              <a:t> </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65</a:t>
            </a:fld>
            <a:endParaRPr lang="en-US" altLang="en-US" dirty="0"/>
          </a:p>
        </p:txBody>
      </p:sp>
    </p:spTree>
    <p:extLst>
      <p:ext uri="{BB962C8B-B14F-4D97-AF65-F5344CB8AC3E}">
        <p14:creationId xmlns:p14="http://schemas.microsoft.com/office/powerpoint/2010/main" val="142838259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800" b="0" i="1" kern="1200" dirty="0">
                <a:solidFill>
                  <a:schemeClr val="tx1">
                    <a:tint val="75000"/>
                  </a:schemeClr>
                </a:solidFill>
                <a:latin typeface="Arial Narrow" panose="020B0606020202030204" pitchFamily="34" charset="0"/>
                <a:ea typeface="+mn-ea"/>
                <a:cs typeface="+mn-cs"/>
              </a:rPr>
              <a:t>AA, African American; AI/AN, American Indian/Alaska Native; Durva, </a:t>
            </a:r>
            <a:r>
              <a:rPr lang="en-US" sz="800" b="0" i="1" dirty="0"/>
              <a:t>durvalumab; ECOG, Eastern Cooperative Oncology Group; FIGO, International Federation of Gynecology and Obstetrics; HRR, homologous recombination repair; </a:t>
            </a:r>
            <a:r>
              <a:rPr lang="en-US" altLang="en-US" sz="800" b="0" i="1" kern="0" dirty="0">
                <a:solidFill>
                  <a:schemeClr val="bg1"/>
                </a:solidFill>
                <a:latin typeface="Calibri" panose="020F0502020204030204" pitchFamily="34" charset="0"/>
                <a:cs typeface="+mn-cs"/>
              </a:rPr>
              <a:t>HRRm, </a:t>
            </a:r>
            <a:r>
              <a:rPr lang="en-GB" sz="800" b="0" i="1" dirty="0">
                <a:solidFill>
                  <a:schemeClr val="tx1">
                    <a:lumMod val="75000"/>
                    <a:lumOff val="25000"/>
                  </a:schemeClr>
                </a:solidFill>
                <a:latin typeface="Arial Narrow" panose="020B0606020202030204" pitchFamily="34" charset="0"/>
                <a:ea typeface="MS PGothic" panose="020B0600070205080204" pitchFamily="34" charset="-128"/>
                <a:cs typeface="+mn-cs"/>
              </a:rPr>
              <a:t>homologous recombination repair mutation</a:t>
            </a:r>
            <a:r>
              <a:rPr lang="en-US" altLang="en-US" sz="800" b="0" i="1" kern="0" dirty="0">
                <a:solidFill>
                  <a:schemeClr val="bg1"/>
                </a:solidFill>
                <a:latin typeface="Calibri" panose="020F0502020204030204" pitchFamily="34" charset="0"/>
                <a:cs typeface="+mn-cs"/>
              </a:rPr>
              <a:t>;</a:t>
            </a:r>
            <a:r>
              <a:rPr lang="en-GB" sz="800" b="0" i="1" dirty="0">
                <a:solidFill>
                  <a:schemeClr val="tx1">
                    <a:lumMod val="75000"/>
                    <a:lumOff val="25000"/>
                  </a:schemeClr>
                </a:solidFill>
                <a:latin typeface="Arial Narrow" panose="020B0606020202030204" pitchFamily="34" charset="0"/>
                <a:ea typeface="MS PGothic" panose="020B0600070205080204" pitchFamily="34" charset="-128"/>
                <a:cs typeface="+mn-cs"/>
              </a:rPr>
              <a:t> </a:t>
            </a:r>
            <a:r>
              <a:rPr lang="en-GB" sz="800" b="0" i="1" kern="1200" dirty="0">
                <a:solidFill>
                  <a:schemeClr val="tx1">
                    <a:tint val="75000"/>
                  </a:schemeClr>
                </a:solidFill>
                <a:latin typeface="Arial Narrow" panose="020B0606020202030204" pitchFamily="34" charset="0"/>
                <a:ea typeface="+mn-ea"/>
                <a:cs typeface="+mn-cs"/>
              </a:rPr>
              <a:t>MMR, mismatch repair deficient</a:t>
            </a:r>
            <a:r>
              <a:rPr lang="en-US" sz="800" b="0" i="1" dirty="0"/>
              <a:t>; NR, not reported; Ola, olaparib; </a:t>
            </a:r>
            <a:r>
              <a:rPr lang="en-GB" sz="800" b="0" i="1" kern="1200" dirty="0">
                <a:solidFill>
                  <a:schemeClr val="tx1">
                    <a:tint val="75000"/>
                  </a:schemeClr>
                </a:solidFill>
                <a:latin typeface="Arial Narrow" panose="020B0606020202030204" pitchFamily="34" charset="0"/>
                <a:ea typeface="+mn-ea"/>
                <a:cs typeface="+mn-cs"/>
              </a:rPr>
              <a:t>PS, performance status; TAP, tumor area positivity.</a:t>
            </a:r>
            <a:endParaRPr lang="en-US" sz="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66</a:t>
            </a:fld>
            <a:endParaRPr lang="en-US" altLang="en-US" dirty="0"/>
          </a:p>
        </p:txBody>
      </p:sp>
    </p:spTree>
    <p:extLst>
      <p:ext uri="{BB962C8B-B14F-4D97-AF65-F5344CB8AC3E}">
        <p14:creationId xmlns:p14="http://schemas.microsoft.com/office/powerpoint/2010/main" val="28618604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800" i="1" kern="1200" dirty="0">
                <a:solidFill>
                  <a:schemeClr val="tx1">
                    <a:tint val="75000"/>
                  </a:schemeClr>
                </a:solidFill>
                <a:latin typeface="Arial Narrow" panose="020B0606020202030204" pitchFamily="34" charset="0"/>
                <a:ea typeface="+mn-ea"/>
                <a:cs typeface="+mn-cs"/>
              </a:rPr>
              <a:t>Durva, </a:t>
            </a:r>
            <a:r>
              <a:rPr lang="en-US" sz="1800" i="1" dirty="0"/>
              <a:t>durvalumab;</a:t>
            </a:r>
            <a:r>
              <a:rPr lang="en-GB" sz="1800" i="1" dirty="0">
                <a:solidFill>
                  <a:schemeClr val="tx1">
                    <a:lumMod val="75000"/>
                    <a:lumOff val="25000"/>
                  </a:schemeClr>
                </a:solidFill>
                <a:latin typeface="Arial Narrow" panose="020B0606020202030204" pitchFamily="34" charset="0"/>
                <a:ea typeface="MS PGothic" panose="020B0600070205080204" pitchFamily="34" charset="-128"/>
                <a:cs typeface="+mn-cs"/>
              </a:rPr>
              <a:t> ITT, intention-to-treat; </a:t>
            </a:r>
            <a:r>
              <a:rPr lang="en-GB" sz="1800" i="1" kern="1200" dirty="0">
                <a:solidFill>
                  <a:schemeClr val="tx1">
                    <a:tint val="75000"/>
                  </a:schemeClr>
                </a:solidFill>
                <a:latin typeface="Arial Narrow" panose="020B0606020202030204" pitchFamily="34" charset="0"/>
                <a:ea typeface="+mn-ea"/>
                <a:cs typeface="+mn-cs"/>
              </a:rPr>
              <a:t>MMR, mismatch repair deficient</a:t>
            </a:r>
            <a:r>
              <a:rPr lang="en-US" sz="1800" b="0" i="1" dirty="0"/>
              <a:t>; Ola, olaparib; </a:t>
            </a:r>
            <a:r>
              <a:rPr lang="en-GB" sz="1800" i="1" kern="1200" dirty="0">
                <a:solidFill>
                  <a:schemeClr val="tx1">
                    <a:tint val="75000"/>
                  </a:schemeClr>
                </a:solidFill>
                <a:latin typeface="Arial Narrow" panose="020B0606020202030204" pitchFamily="34" charset="0"/>
                <a:ea typeface="+mn-ea"/>
                <a:cs typeface="+mn-cs"/>
              </a:rPr>
              <a:t>PFS, progression-free survival. </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67</a:t>
            </a:fld>
            <a:endParaRPr lang="en-US" altLang="en-US" dirty="0"/>
          </a:p>
        </p:txBody>
      </p:sp>
    </p:spTree>
    <p:extLst>
      <p:ext uri="{BB962C8B-B14F-4D97-AF65-F5344CB8AC3E}">
        <p14:creationId xmlns:p14="http://schemas.microsoft.com/office/powerpoint/2010/main" val="305478762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800" i="1" kern="1200" dirty="0">
                <a:solidFill>
                  <a:schemeClr val="tx1">
                    <a:tint val="75000"/>
                  </a:schemeClr>
                </a:solidFill>
                <a:latin typeface="Arial Narrow" panose="020B0606020202030204" pitchFamily="34" charset="0"/>
                <a:ea typeface="+mn-ea"/>
                <a:cs typeface="+mn-cs"/>
              </a:rPr>
              <a:t>Durva, </a:t>
            </a:r>
            <a:r>
              <a:rPr lang="en-US" sz="1800" i="1" dirty="0"/>
              <a:t>durvalumab; </a:t>
            </a:r>
            <a:r>
              <a:rPr lang="en-US" altLang="en-US" sz="1800" b="0" i="1" kern="0" dirty="0">
                <a:solidFill>
                  <a:schemeClr val="bg1"/>
                </a:solidFill>
                <a:latin typeface="Calibri" panose="020F0502020204030204" pitchFamily="34" charset="0"/>
                <a:cs typeface="+mn-cs"/>
              </a:rPr>
              <a:t>HRRm, </a:t>
            </a:r>
            <a:r>
              <a:rPr lang="en-GB" sz="1800" i="1" dirty="0">
                <a:solidFill>
                  <a:schemeClr val="tx1">
                    <a:lumMod val="75000"/>
                    <a:lumOff val="25000"/>
                  </a:schemeClr>
                </a:solidFill>
                <a:latin typeface="Arial Narrow" panose="020B0606020202030204" pitchFamily="34" charset="0"/>
                <a:ea typeface="MS PGothic" panose="020B0600070205080204" pitchFamily="34" charset="-128"/>
                <a:cs typeface="+mn-cs"/>
              </a:rPr>
              <a:t>homologous recombination repair mutations</a:t>
            </a:r>
            <a:r>
              <a:rPr lang="en-US" altLang="en-US" sz="1800" b="0" i="1" kern="0" dirty="0">
                <a:solidFill>
                  <a:schemeClr val="bg1"/>
                </a:solidFill>
                <a:latin typeface="Calibri" panose="020F0502020204030204" pitchFamily="34" charset="0"/>
                <a:cs typeface="+mn-cs"/>
              </a:rPr>
              <a:t>;</a:t>
            </a:r>
            <a:r>
              <a:rPr lang="en-GB" sz="1800" i="1" dirty="0">
                <a:solidFill>
                  <a:schemeClr val="tx1">
                    <a:lumMod val="75000"/>
                    <a:lumOff val="25000"/>
                  </a:schemeClr>
                </a:solidFill>
                <a:latin typeface="Arial Narrow" panose="020B0606020202030204" pitchFamily="34" charset="0"/>
                <a:ea typeface="MS PGothic" panose="020B0600070205080204" pitchFamily="34" charset="-128"/>
                <a:cs typeface="+mn-cs"/>
              </a:rPr>
              <a:t> </a:t>
            </a:r>
            <a:r>
              <a:rPr lang="en-GB" sz="1800" i="1" kern="1200" dirty="0">
                <a:solidFill>
                  <a:schemeClr val="tx1">
                    <a:tint val="75000"/>
                  </a:schemeClr>
                </a:solidFill>
                <a:latin typeface="Arial Narrow" panose="020B0606020202030204" pitchFamily="34" charset="0"/>
                <a:ea typeface="+mn-ea"/>
                <a:cs typeface="+mn-cs"/>
              </a:rPr>
              <a:t>MMR, mismatch repair</a:t>
            </a:r>
            <a:r>
              <a:rPr lang="en-US" sz="1800" b="0" i="1" dirty="0"/>
              <a:t>; Ola, olaparib</a:t>
            </a:r>
            <a:r>
              <a:rPr lang="en-GB" sz="1800" i="1" kern="1200" dirty="0">
                <a:solidFill>
                  <a:schemeClr val="tx1">
                    <a:tint val="75000"/>
                  </a:schemeClr>
                </a:solidFill>
                <a:latin typeface="Arial Narrow" panose="020B0606020202030204" pitchFamily="34" charset="0"/>
                <a:ea typeface="+mn-ea"/>
                <a:cs typeface="+mn-cs"/>
              </a:rPr>
              <a:t>; TAP, tumor area positivity.</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68</a:t>
            </a:fld>
            <a:endParaRPr lang="en-US" altLang="en-US" dirty="0"/>
          </a:p>
        </p:txBody>
      </p:sp>
    </p:spTree>
    <p:extLst>
      <p:ext uri="{BB962C8B-B14F-4D97-AF65-F5344CB8AC3E}">
        <p14:creationId xmlns:p14="http://schemas.microsoft.com/office/powerpoint/2010/main" val="217397625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800" i="1" kern="1200" dirty="0">
                <a:solidFill>
                  <a:schemeClr val="tx1">
                    <a:tint val="75000"/>
                  </a:schemeClr>
                </a:solidFill>
                <a:latin typeface="Arial Narrow" panose="020B0606020202030204" pitchFamily="34" charset="0"/>
                <a:ea typeface="+mn-ea"/>
                <a:cs typeface="+mn-cs"/>
              </a:rPr>
              <a:t>dMMR, mismatch repair deficient; Durva, </a:t>
            </a:r>
            <a:r>
              <a:rPr lang="en-US" sz="1800" i="1" dirty="0"/>
              <a:t>durvalumab; </a:t>
            </a:r>
            <a:r>
              <a:rPr lang="en-GB" sz="1800" i="1" kern="1200" dirty="0">
                <a:solidFill>
                  <a:schemeClr val="tx1">
                    <a:tint val="75000"/>
                  </a:schemeClr>
                </a:solidFill>
                <a:latin typeface="Arial Narrow" panose="020B0606020202030204" pitchFamily="34" charset="0"/>
                <a:ea typeface="+mn-ea"/>
                <a:cs typeface="+mn-cs"/>
              </a:rPr>
              <a:t>MMR, mismatch repair deficient</a:t>
            </a:r>
            <a:r>
              <a:rPr lang="en-US" sz="1800" b="0" i="1" dirty="0"/>
              <a:t>; Ola, olaparib; </a:t>
            </a:r>
            <a:r>
              <a:rPr lang="en-GB" sz="1800" i="1" kern="1200" dirty="0">
                <a:solidFill>
                  <a:schemeClr val="tx1">
                    <a:tint val="75000"/>
                  </a:schemeClr>
                </a:solidFill>
                <a:latin typeface="Arial Narrow" panose="020B0606020202030204" pitchFamily="34" charset="0"/>
                <a:ea typeface="+mn-ea"/>
                <a:cs typeface="+mn-cs"/>
              </a:rPr>
              <a:t>PFS, progression-free survival; pMMR, mismatch repair proficient.</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69</a:t>
            </a:fld>
            <a:endParaRPr lang="en-US" altLang="en-US" dirty="0"/>
          </a:p>
        </p:txBody>
      </p:sp>
    </p:spTree>
    <p:extLst>
      <p:ext uri="{BB962C8B-B14F-4D97-AF65-F5344CB8AC3E}">
        <p14:creationId xmlns:p14="http://schemas.microsoft.com/office/powerpoint/2010/main" val="418634351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800" i="1" kern="1200" dirty="0">
                <a:solidFill>
                  <a:schemeClr val="tx1">
                    <a:tint val="75000"/>
                  </a:schemeClr>
                </a:solidFill>
                <a:latin typeface="Arial Narrow" panose="020B0606020202030204" pitchFamily="34" charset="0"/>
                <a:ea typeface="+mn-ea"/>
                <a:cs typeface="+mn-cs"/>
              </a:rPr>
              <a:t>Durva, </a:t>
            </a:r>
            <a:r>
              <a:rPr lang="en-US" sz="1800" i="1" dirty="0"/>
              <a:t>durvalumab; </a:t>
            </a:r>
            <a:r>
              <a:rPr lang="en-US" sz="1800" b="0" i="1" dirty="0"/>
              <a:t>Ola, olaparib; </a:t>
            </a:r>
            <a:r>
              <a:rPr lang="en-GB" sz="1800" i="1" kern="1200" dirty="0">
                <a:solidFill>
                  <a:schemeClr val="tx1">
                    <a:tint val="75000"/>
                  </a:schemeClr>
                </a:solidFill>
                <a:latin typeface="Arial Narrow" panose="020B0606020202030204" pitchFamily="34" charset="0"/>
                <a:ea typeface="+mn-ea"/>
                <a:cs typeface="+mn-cs"/>
              </a:rPr>
              <a:t>PFS, progression-free survival; TAP, tumor area positivity.</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70</a:t>
            </a:fld>
            <a:endParaRPr lang="en-US" altLang="en-US" dirty="0"/>
          </a:p>
        </p:txBody>
      </p:sp>
    </p:spTree>
    <p:extLst>
      <p:ext uri="{BB962C8B-B14F-4D97-AF65-F5344CB8AC3E}">
        <p14:creationId xmlns:p14="http://schemas.microsoft.com/office/powerpoint/2010/main" val="54916562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800" i="1" kern="1200" dirty="0">
                <a:solidFill>
                  <a:schemeClr val="tx1">
                    <a:tint val="75000"/>
                  </a:schemeClr>
                </a:solidFill>
                <a:latin typeface="Arial Narrow" panose="020B0606020202030204" pitchFamily="34" charset="0"/>
                <a:ea typeface="+mn-ea"/>
                <a:cs typeface="+mn-cs"/>
              </a:rPr>
              <a:t>Durva, </a:t>
            </a:r>
            <a:r>
              <a:rPr lang="en-US" sz="1800" i="1" dirty="0"/>
              <a:t>durvalumab; </a:t>
            </a:r>
            <a:r>
              <a:rPr lang="en-GB" sz="1800" i="1" kern="1200" dirty="0">
                <a:solidFill>
                  <a:schemeClr val="tx1">
                    <a:tint val="75000"/>
                  </a:schemeClr>
                </a:solidFill>
                <a:latin typeface="Arial Narrow" panose="020B0606020202030204" pitchFamily="34" charset="0"/>
                <a:ea typeface="+mn-ea"/>
                <a:cs typeface="+mn-cs"/>
              </a:rPr>
              <a:t>ITT, intention-to-treat</a:t>
            </a:r>
            <a:r>
              <a:rPr lang="en-US" sz="1800" b="0" i="1" dirty="0"/>
              <a:t>; NR, not reached; Ola, olaparib; OS, overall survival</a:t>
            </a:r>
            <a:r>
              <a:rPr lang="en-GB" sz="1800" i="1" kern="1200" dirty="0">
                <a:solidFill>
                  <a:schemeClr val="tx1">
                    <a:tint val="75000"/>
                  </a:schemeClr>
                </a:solidFill>
                <a:latin typeface="Arial Narrow" panose="020B0606020202030204" pitchFamily="34" charset="0"/>
                <a:ea typeface="+mn-ea"/>
                <a:cs typeface="+mn-cs"/>
              </a:rPr>
              <a:t>. </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71</a:t>
            </a:fld>
            <a:endParaRPr lang="en-US" altLang="en-US" dirty="0"/>
          </a:p>
        </p:txBody>
      </p:sp>
    </p:spTree>
    <p:extLst>
      <p:ext uri="{BB962C8B-B14F-4D97-AF65-F5344CB8AC3E}">
        <p14:creationId xmlns:p14="http://schemas.microsoft.com/office/powerpoint/2010/main" val="230278188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sz="800" b="0" i="1" kern="1200" dirty="0">
                <a:solidFill>
                  <a:schemeClr val="tx1">
                    <a:tint val="75000"/>
                  </a:schemeClr>
                </a:solidFill>
                <a:latin typeface="Arial Narrow" panose="020B0606020202030204" pitchFamily="34" charset="0"/>
                <a:ea typeface="+mn-ea"/>
                <a:cs typeface="+mn-cs"/>
              </a:rPr>
              <a:t>AE, adverse event; AML, acute myeloid leukemia; d/c, discontinuation; Durva, durvalumab; MDS, myelodysplastic syndromes; MPN, myeloproliferative neoplasm; Ola, olaparib; tx, treatment.  </a:t>
            </a:r>
            <a:endParaRPr lang="it-IT" sz="800" b="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72</a:t>
            </a:fld>
            <a:endParaRPr lang="en-US" altLang="en-US" dirty="0"/>
          </a:p>
        </p:txBody>
      </p:sp>
    </p:spTree>
    <p:extLst>
      <p:ext uri="{BB962C8B-B14F-4D97-AF65-F5344CB8AC3E}">
        <p14:creationId xmlns:p14="http://schemas.microsoft.com/office/powerpoint/2010/main" val="97336955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800" b="0" i="1" kern="1200" dirty="0">
                <a:solidFill>
                  <a:schemeClr val="tx1">
                    <a:tint val="75000"/>
                  </a:schemeClr>
                </a:solidFill>
                <a:latin typeface="Arial Narrow" panose="020B0606020202030204" pitchFamily="34" charset="0"/>
                <a:ea typeface="+mn-ea"/>
                <a:cs typeface="+mn-cs"/>
              </a:rPr>
              <a:t>AE, adverse event; Durva, durvalumab; Ola, olaparib.  </a:t>
            </a:r>
            <a:endParaRPr lang="it-IT" sz="800" b="0" i="1" kern="1200" dirty="0">
              <a:solidFill>
                <a:schemeClr val="tx1">
                  <a:tint val="75000"/>
                </a:schemeClr>
              </a:solidFill>
              <a:latin typeface="Arial Narrow" panose="020B0606020202030204" pitchFamily="34" charset="0"/>
              <a:ea typeface="+mn-ea"/>
              <a:cs typeface="+mn-cs"/>
            </a:endParaRPr>
          </a:p>
          <a:p>
            <a:pPr algn="l"/>
            <a:endParaRPr lang="it-IT" sz="80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73</a:t>
            </a:fld>
            <a:endParaRPr lang="en-US" altLang="en-US" dirty="0"/>
          </a:p>
        </p:txBody>
      </p:sp>
    </p:spTree>
    <p:extLst>
      <p:ext uri="{BB962C8B-B14F-4D97-AF65-F5344CB8AC3E}">
        <p14:creationId xmlns:p14="http://schemas.microsoft.com/office/powerpoint/2010/main" val="127297609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r>
              <a:rPr lang="en-US" sz="800" b="0" i="1" kern="1200" dirty="0">
                <a:solidFill>
                  <a:schemeClr val="tx1">
                    <a:tint val="75000"/>
                  </a:schemeClr>
                </a:solidFill>
                <a:latin typeface="Arial Narrow" panose="020B0606020202030204" pitchFamily="34" charset="0"/>
                <a:ea typeface="+mn-ea"/>
                <a:cs typeface="+mn-cs"/>
              </a:rPr>
              <a:t>AE, adverse events; Durva, durvalumab; Ola, olaparib; tx, treatment.  </a:t>
            </a:r>
            <a:endParaRPr lang="it-IT" sz="800" b="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74</a:t>
            </a:fld>
            <a:endParaRPr lang="en-US" altLang="en-US" dirty="0"/>
          </a:p>
        </p:txBody>
      </p:sp>
    </p:spTree>
    <p:extLst>
      <p:ext uri="{BB962C8B-B14F-4D97-AF65-F5344CB8AC3E}">
        <p14:creationId xmlns:p14="http://schemas.microsoft.com/office/powerpoint/2010/main" val="158427175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latin typeface="+mn-lt"/>
              </a:rPr>
              <a:t>AE, adverse event; dMMR, mismatch repair deficient; EC, endometrial cancer; irAE, immune-related adverse event; </a:t>
            </a:r>
            <a:r>
              <a:rPr lang="en-US" sz="1200" b="0" i="1" kern="100" dirty="0">
                <a:effectLst/>
                <a:latin typeface="+mn-lt"/>
                <a:ea typeface="Calibri" panose="020F0502020204030204" pitchFamily="34" charset="0"/>
                <a:cs typeface="Times New Roman" panose="02020603050405020304" pitchFamily="18" charset="0"/>
              </a:rPr>
              <a:t>MSI-H, microsatellite instability‒high; </a:t>
            </a:r>
            <a:r>
              <a:rPr lang="en-US" sz="1200" b="0" i="1" dirty="0">
                <a:latin typeface="+mn-lt"/>
              </a:rPr>
              <a:t>OS, overall survival; PFS, progression-free survival; pMMR, mismatch repair proficient; SoC, standard of care. </a:t>
            </a:r>
            <a:endParaRPr lang="en-US" sz="1200" b="0" i="1" dirty="0">
              <a:solidFill>
                <a:srgbClr val="000000"/>
              </a:solidFill>
              <a:effectLst/>
              <a:latin typeface="+mn-lt"/>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75</a:t>
            </a:fld>
            <a:endParaRPr lang="en-US" altLang="en-US" dirty="0"/>
          </a:p>
        </p:txBody>
      </p:sp>
    </p:spTree>
    <p:extLst>
      <p:ext uri="{BB962C8B-B14F-4D97-AF65-F5344CB8AC3E}">
        <p14:creationId xmlns:p14="http://schemas.microsoft.com/office/powerpoint/2010/main" val="179716494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BICR, blinded independent central review; dMMR, mismatch repair deficient; EC, endometrial cancer; </a:t>
            </a:r>
            <a:r>
              <a:rPr lang="en-US" sz="1200" i="1" kern="100" dirty="0">
                <a:effectLst/>
                <a:latin typeface="Calibri" panose="020F0502020204030204" pitchFamily="34" charset="0"/>
                <a:ea typeface="Calibri" panose="020F0502020204030204" pitchFamily="34" charset="0"/>
                <a:cs typeface="Calibri" panose="020F0502020204030204" pitchFamily="34" charset="0"/>
              </a:rPr>
              <a:t>HRQoL, health-related quality of life; </a:t>
            </a:r>
            <a:r>
              <a:rPr lang="en-US" i="1" dirty="0"/>
              <a:t>PFS, progression-free survival; MSI-H, microsatellite instability-high; ORR, overall response rate; QoL, quality of life.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76</a:t>
            </a:fld>
            <a:endParaRPr lang="en-US" altLang="en-US" dirty="0"/>
          </a:p>
        </p:txBody>
      </p:sp>
    </p:spTree>
    <p:extLst>
      <p:ext uri="{BB962C8B-B14F-4D97-AF65-F5344CB8AC3E}">
        <p14:creationId xmlns:p14="http://schemas.microsoft.com/office/powerpoint/2010/main" val="105322376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EC, endometrial cancer;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8105648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 carboplatin and paclitaxel; durva, durvalumab; EC, endometrial cancer; ola, olaparib; Tx, treatment.</a:t>
            </a:r>
          </a:p>
          <a:p>
            <a:endParaRPr lang="en-US" i="1" dirty="0"/>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78</a:t>
            </a:fld>
            <a:endParaRPr lang="en-US" altLang="en-US" dirty="0"/>
          </a:p>
        </p:txBody>
      </p:sp>
    </p:spTree>
    <p:extLst>
      <p:ext uri="{BB962C8B-B14F-4D97-AF65-F5344CB8AC3E}">
        <p14:creationId xmlns:p14="http://schemas.microsoft.com/office/powerpoint/2010/main" val="229926392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LEEP, loop electrosurgical excision procedure; OS, overall survival; PROs, patient-reported outcomes; RFS, relapse-free survival; SN, sentinel lymph node.</a:t>
            </a:r>
            <a:endParaRPr lang="en-US" i="1" dirty="0"/>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81</a:t>
            </a:fld>
            <a:endParaRPr lang="en-US" dirty="0"/>
          </a:p>
        </p:txBody>
      </p:sp>
    </p:spTree>
    <p:extLst>
      <p:ext uri="{BB962C8B-B14F-4D97-AF65-F5344CB8AC3E}">
        <p14:creationId xmlns:p14="http://schemas.microsoft.com/office/powerpoint/2010/main" val="90903641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a:t>
            </a:r>
            <a:r>
              <a:rPr lang="en-US" i="1" dirty="0"/>
              <a:t>ECOG, Eastern Cooperative Oncology Group; PS, performance status; RH, radical hysterectomy; SH, simple hysterectomy.</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82</a:t>
            </a:fld>
            <a:endParaRPr lang="en-US" dirty="0"/>
          </a:p>
        </p:txBody>
      </p:sp>
    </p:spTree>
    <p:extLst>
      <p:ext uri="{BB962C8B-B14F-4D97-AF65-F5344CB8AC3E}">
        <p14:creationId xmlns:p14="http://schemas.microsoft.com/office/powerpoint/2010/main" val="72913225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a:t>
            </a:r>
            <a:r>
              <a:rPr lang="en-US" i="1" dirty="0"/>
              <a:t>LVSI, lymphovascular space invasion; RH, radical hysterectomy; RT, radiation therapy; SH, simple hysterectomy.</a:t>
            </a:r>
          </a:p>
        </p:txBody>
      </p:sp>
      <p:sp>
        <p:nvSpPr>
          <p:cNvPr id="4" name="Slide Number Placeholder 3"/>
          <p:cNvSpPr>
            <a:spLocks noGrp="1"/>
          </p:cNvSpPr>
          <p:nvPr>
            <p:ph type="sldNum" sz="quarter" idx="5"/>
          </p:nvPr>
        </p:nvSpPr>
        <p:spPr/>
        <p:txBody>
          <a:bodyPr/>
          <a:lstStyle/>
          <a:p>
            <a:fld id="{D60ABAA2-6C4E-466F-9BAE-1C454D0B2418}" type="slidenum">
              <a:rPr lang="en-US" smtClean="0"/>
              <a:t>83</a:t>
            </a:fld>
            <a:endParaRPr lang="en-US" dirty="0"/>
          </a:p>
        </p:txBody>
      </p:sp>
    </p:spTree>
    <p:extLst>
      <p:ext uri="{BB962C8B-B14F-4D97-AF65-F5344CB8AC3E}">
        <p14:creationId xmlns:p14="http://schemas.microsoft.com/office/powerpoint/2010/main" val="60589124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OS, overall survival; </a:t>
            </a:r>
            <a:r>
              <a:rPr lang="en-US" i="1" dirty="0"/>
              <a:t>RFS, relapse-free survival; RH, radical hysterectomy; SH, simple hysterectomy.</a:t>
            </a:r>
          </a:p>
        </p:txBody>
      </p:sp>
      <p:sp>
        <p:nvSpPr>
          <p:cNvPr id="4" name="Slide Number Placeholder 3"/>
          <p:cNvSpPr>
            <a:spLocks noGrp="1"/>
          </p:cNvSpPr>
          <p:nvPr>
            <p:ph type="sldNum" sz="quarter" idx="5"/>
          </p:nvPr>
        </p:nvSpPr>
        <p:spPr/>
        <p:txBody>
          <a:bodyPr/>
          <a:lstStyle/>
          <a:p>
            <a:fld id="{D60ABAA2-6C4E-466F-9BAE-1C454D0B2418}" type="slidenum">
              <a:rPr lang="en-US" smtClean="0"/>
              <a:t>84</a:t>
            </a:fld>
            <a:endParaRPr lang="en-US" dirty="0"/>
          </a:p>
        </p:txBody>
      </p:sp>
    </p:spTree>
    <p:extLst>
      <p:ext uri="{BB962C8B-B14F-4D97-AF65-F5344CB8AC3E}">
        <p14:creationId xmlns:p14="http://schemas.microsoft.com/office/powerpoint/2010/main" val="346402911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a:t>
            </a:r>
            <a:r>
              <a:rPr lang="en-US" i="1" dirty="0"/>
              <a:t>RH, radical hysterectomy; SH, simple hysterectomy.</a:t>
            </a:r>
          </a:p>
        </p:txBody>
      </p:sp>
      <p:sp>
        <p:nvSpPr>
          <p:cNvPr id="4" name="Slide Number Placeholder 3"/>
          <p:cNvSpPr>
            <a:spLocks noGrp="1"/>
          </p:cNvSpPr>
          <p:nvPr>
            <p:ph type="sldNum" sz="quarter" idx="5"/>
          </p:nvPr>
        </p:nvSpPr>
        <p:spPr/>
        <p:txBody>
          <a:bodyPr/>
          <a:lstStyle/>
          <a:p>
            <a:fld id="{D60ABAA2-6C4E-466F-9BAE-1C454D0B2418}" type="slidenum">
              <a:rPr lang="en-US" smtClean="0"/>
              <a:t>85</a:t>
            </a:fld>
            <a:endParaRPr lang="en-US" dirty="0"/>
          </a:p>
        </p:txBody>
      </p:sp>
    </p:spTree>
    <p:extLst>
      <p:ext uri="{BB962C8B-B14F-4D97-AF65-F5344CB8AC3E}">
        <p14:creationId xmlns:p14="http://schemas.microsoft.com/office/powerpoint/2010/main" val="230312154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rtl="0" eaLnBrk="1" fontAlgn="base" latinLnBrk="0" hangingPunct="1">
              <a:spcBef>
                <a:spcPts val="0"/>
              </a:spcBef>
              <a:spcAft>
                <a:spcPts val="0"/>
              </a:spcAft>
            </a:pPr>
            <a:r>
              <a:rPr lang="en-US" i="1" dirty="0"/>
              <a:t>AE, adverse events; </a:t>
            </a:r>
            <a:r>
              <a:rPr lang="en-US" altLang="en-US" i="1" dirty="0"/>
              <a:t>CCTG, Canadian Cancer Trials Group; </a:t>
            </a:r>
            <a:r>
              <a:rPr lang="en-US" i="1" dirty="0"/>
              <a:t>RH, radical hysterectomy; SH, simple hysterectomy.</a:t>
            </a:r>
          </a:p>
        </p:txBody>
      </p:sp>
      <p:sp>
        <p:nvSpPr>
          <p:cNvPr id="4" name="Slide Number Placeholder 3"/>
          <p:cNvSpPr>
            <a:spLocks noGrp="1"/>
          </p:cNvSpPr>
          <p:nvPr>
            <p:ph type="sldNum" sz="quarter" idx="5"/>
          </p:nvPr>
        </p:nvSpPr>
        <p:spPr/>
        <p:txBody>
          <a:bodyPr/>
          <a:lstStyle/>
          <a:p>
            <a:fld id="{D60ABAA2-6C4E-466F-9BAE-1C454D0B2418}" type="slidenum">
              <a:rPr lang="en-US" smtClean="0"/>
              <a:t>86</a:t>
            </a:fld>
            <a:endParaRPr lang="en-US" dirty="0"/>
          </a:p>
        </p:txBody>
      </p:sp>
    </p:spTree>
    <p:extLst>
      <p:ext uri="{BB962C8B-B14F-4D97-AF65-F5344CB8AC3E}">
        <p14:creationId xmlns:p14="http://schemas.microsoft.com/office/powerpoint/2010/main" val="15903209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i="1" dirty="0"/>
              <a:t>CCTG, Canadian Cancer Trials Group; </a:t>
            </a:r>
            <a:r>
              <a:rPr lang="en-US" i="1" dirty="0"/>
              <a:t>EORTC, European Organization for Research and Treatment of Cancer; FSFI, female sexual function index; QLQ-C30, Core Quality of Life questionnaire; QLQ-CX24, Quality of Life questionnaire cervical cancer module; QoL, quality of life. </a:t>
            </a:r>
          </a:p>
        </p:txBody>
      </p:sp>
      <p:sp>
        <p:nvSpPr>
          <p:cNvPr id="4" name="Slide Number Placeholder 3"/>
          <p:cNvSpPr>
            <a:spLocks noGrp="1"/>
          </p:cNvSpPr>
          <p:nvPr>
            <p:ph type="sldNum" sz="quarter" idx="5"/>
          </p:nvPr>
        </p:nvSpPr>
        <p:spPr/>
        <p:txBody>
          <a:bodyPr/>
          <a:lstStyle/>
          <a:p>
            <a:fld id="{D60ABAA2-6C4E-466F-9BAE-1C454D0B2418}" type="slidenum">
              <a:rPr lang="en-US" smtClean="0"/>
              <a:t>87</a:t>
            </a:fld>
            <a:endParaRPr lang="en-US" dirty="0"/>
          </a:p>
        </p:txBody>
      </p:sp>
    </p:spTree>
    <p:extLst>
      <p:ext uri="{BB962C8B-B14F-4D97-AF65-F5344CB8AC3E}">
        <p14:creationId xmlns:p14="http://schemas.microsoft.com/office/powerpoint/2010/main" val="308353999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t>CC, cervical cancer; CRT, chemoradiation; CT, chemotherapy; EBRT, external beam radiotherapy; FIGO, </a:t>
            </a:r>
            <a:r>
              <a:rPr lang="en-US" b="0" i="1" dirty="0">
                <a:solidFill>
                  <a:srgbClr val="040C28"/>
                </a:solidFill>
                <a:effectLst/>
                <a:latin typeface="Google Sans"/>
              </a:rPr>
              <a:t>International Federation of Obstetrics and Gynecology; IGABT, image-guided adaptive brachytherapy; IMRT, intensity-modulated radiotherapy; </a:t>
            </a:r>
            <a:r>
              <a:rPr lang="en-US" b="0" i="1" dirty="0"/>
              <a:t>LACC, locally advanced cervical cancer; OS, overall survival; PFS, progression-free survival; QoL, quality of life; RT, radiotherapy; </a:t>
            </a:r>
            <a:r>
              <a:rPr kumimoji="0" lang="en-US" sz="12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SCC, squamous cell carcinoma</a:t>
            </a:r>
            <a:r>
              <a:rPr lang="en-US" b="0" i="1" dirty="0"/>
              <a: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89</a:t>
            </a:fld>
            <a:endParaRPr lang="en-US" altLang="en-US" dirty="0"/>
          </a:p>
        </p:txBody>
      </p:sp>
    </p:spTree>
    <p:extLst>
      <p:ext uri="{BB962C8B-B14F-4D97-AF65-F5344CB8AC3E}">
        <p14:creationId xmlns:p14="http://schemas.microsoft.com/office/powerpoint/2010/main" val="81707961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i="1" dirty="0"/>
              <a:t>CRT, chemoradiation; CT, chemotherapy; ECOG, Eastern Cooperative Oncology Group; FIGO, </a:t>
            </a:r>
            <a:r>
              <a:rPr lang="en-US" sz="1800" b="0" i="1" dirty="0">
                <a:solidFill>
                  <a:srgbClr val="040C28"/>
                </a:solidFill>
                <a:effectLst/>
                <a:latin typeface="Google Sans"/>
              </a:rPr>
              <a:t>International Federation of Obstetrics and Gynecology; PS, performance status.</a:t>
            </a:r>
            <a:endParaRPr lang="en-US" sz="1800"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90</a:t>
            </a:fld>
            <a:endParaRPr lang="en-US" altLang="en-US" dirty="0"/>
          </a:p>
        </p:txBody>
      </p:sp>
    </p:spTree>
    <p:extLst>
      <p:ext uri="{BB962C8B-B14F-4D97-AF65-F5344CB8AC3E}">
        <p14:creationId xmlns:p14="http://schemas.microsoft.com/office/powerpoint/2010/main" val="10017843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i="1" dirty="0"/>
              <a:t>AE, adverse event; CRT, chemoradiation; CT, chemotherapy; EBRT, external beam radiotherapy; </a:t>
            </a:r>
            <a:r>
              <a:rPr kumimoji="0" lang="en-US" sz="1800" b="0" i="1"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HR-CTV D90; Day 90 of high-risk clinical target volume; </a:t>
            </a:r>
            <a:r>
              <a:rPr lang="en-US" sz="1800" i="1" dirty="0"/>
              <a:t>IMRT</a:t>
            </a:r>
            <a:r>
              <a:rPr lang="en-US" sz="1800" b="0" i="1" dirty="0">
                <a:solidFill>
                  <a:srgbClr val="040C28"/>
                </a:solidFill>
                <a:effectLst/>
                <a:latin typeface="Google Sans"/>
              </a:rPr>
              <a:t>, intensity-modulated radiotherapy</a:t>
            </a:r>
            <a:r>
              <a:rPr lang="en-US" sz="1800" b="0" i="1" dirty="0"/>
              <a: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91</a:t>
            </a:fld>
            <a:endParaRPr lang="en-US" altLang="en-US" dirty="0"/>
          </a:p>
        </p:txBody>
      </p:sp>
    </p:spTree>
    <p:extLst>
      <p:ext uri="{BB962C8B-B14F-4D97-AF65-F5344CB8AC3E}">
        <p14:creationId xmlns:p14="http://schemas.microsoft.com/office/powerpoint/2010/main" val="290199163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AE, adverse event; </a:t>
            </a:r>
            <a:r>
              <a:rPr lang="en-US" sz="1800" i="1" dirty="0"/>
              <a:t>CRT, chemoradiation; CT, chemotherapy; heme, hematologic</a:t>
            </a:r>
            <a:r>
              <a:rPr lang="en-US" sz="1800" b="0" i="1" dirty="0">
                <a:effectLst/>
                <a:latin typeface="Calibri" panose="020F0502020204030204" pitchFamily="34" charset="0"/>
                <a:ea typeface="Calibri" panose="020F0502020204030204" pitchFamily="34" charset="0"/>
                <a:cs typeface="Times New Roman" panose="02020603050405020304" pitchFamily="18" charset="0"/>
              </a:rPr>
              <a:t>.</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92</a:t>
            </a:fld>
            <a:endParaRPr lang="en-US" altLang="en-US" dirty="0"/>
          </a:p>
        </p:txBody>
      </p:sp>
    </p:spTree>
    <p:extLst>
      <p:ext uri="{BB962C8B-B14F-4D97-AF65-F5344CB8AC3E}">
        <p14:creationId xmlns:p14="http://schemas.microsoft.com/office/powerpoint/2010/main" val="284479454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CRT, chemoradiation; CT, chemotherapy; PFS, progression-free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93</a:t>
            </a:fld>
            <a:endParaRPr lang="en-US" altLang="en-US" dirty="0"/>
          </a:p>
        </p:txBody>
      </p:sp>
    </p:spTree>
    <p:extLst>
      <p:ext uri="{BB962C8B-B14F-4D97-AF65-F5344CB8AC3E}">
        <p14:creationId xmlns:p14="http://schemas.microsoft.com/office/powerpoint/2010/main" val="95766562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CRT, chemoradiation; CT, chemotherapy; OS, overall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94</a:t>
            </a:fld>
            <a:endParaRPr lang="en-US" altLang="en-US" dirty="0"/>
          </a:p>
        </p:txBody>
      </p:sp>
    </p:spTree>
    <p:extLst>
      <p:ext uri="{BB962C8B-B14F-4D97-AF65-F5344CB8AC3E}">
        <p14:creationId xmlns:p14="http://schemas.microsoft.com/office/powerpoint/2010/main" val="407474838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CRT, chemoradiation;</a:t>
            </a:r>
            <a:r>
              <a:rPr lang="en-US" sz="1200" b="0" i="1" dirty="0">
                <a:effectLst/>
                <a:latin typeface="Calibri" panose="020F0502020204030204" pitchFamily="34" charset="0"/>
                <a:ea typeface="Calibri" panose="020F0502020204030204" pitchFamily="34" charset="0"/>
                <a:cs typeface="Times New Roman" panose="02020603050405020304" pitchFamily="18" charset="0"/>
              </a:rPr>
              <a:t> CT, chemotherapy. </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95</a:t>
            </a:fld>
            <a:endParaRPr lang="en-US" altLang="en-US" dirty="0"/>
          </a:p>
        </p:txBody>
      </p:sp>
    </p:spTree>
    <p:extLst>
      <p:ext uri="{BB962C8B-B14F-4D97-AF65-F5344CB8AC3E}">
        <p14:creationId xmlns:p14="http://schemas.microsoft.com/office/powerpoint/2010/main" val="344536891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CC, cervical cancer; CRT, chemoradiotherapy; LA, locally advanced.</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96</a:t>
            </a:fld>
            <a:endParaRPr lang="en-US" altLang="en-US" dirty="0"/>
          </a:p>
        </p:txBody>
      </p:sp>
    </p:spTree>
    <p:extLst>
      <p:ext uri="{BB962C8B-B14F-4D97-AF65-F5344CB8AC3E}">
        <p14:creationId xmlns:p14="http://schemas.microsoft.com/office/powerpoint/2010/main" val="358611877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FIGO, I</a:t>
            </a:r>
            <a:r>
              <a:rPr lang="en-US" b="0" i="1" dirty="0">
                <a:solidFill>
                  <a:srgbClr val="5F6368"/>
                </a:solidFill>
                <a:effectLst/>
                <a:latin typeface="Roboto" panose="02000000000000000000" pitchFamily="2" charset="0"/>
              </a:rPr>
              <a:t>nternational Federation of Gynecology and Obstetrics.</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97</a:t>
            </a:fld>
            <a:endParaRPr lang="en-US" altLang="en-US" dirty="0"/>
          </a:p>
        </p:txBody>
      </p:sp>
    </p:spTree>
    <p:extLst>
      <p:ext uri="{BB962C8B-B14F-4D97-AF65-F5344CB8AC3E}">
        <p14:creationId xmlns:p14="http://schemas.microsoft.com/office/powerpoint/2010/main" val="279521696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NR, no response; PFS, progression-free survival; PR, partial response.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98</a:t>
            </a:fld>
            <a:endParaRPr lang="en-US" altLang="en-US" dirty="0"/>
          </a:p>
        </p:txBody>
      </p:sp>
    </p:spTree>
    <p:extLst>
      <p:ext uri="{BB962C8B-B14F-4D97-AF65-F5344CB8AC3E}">
        <p14:creationId xmlns:p14="http://schemas.microsoft.com/office/powerpoint/2010/main" val="2482685872"/>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CRT, chemoradiotherapy.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99</a:t>
            </a:fld>
            <a:endParaRPr lang="en-US" altLang="en-US" dirty="0"/>
          </a:p>
        </p:txBody>
      </p:sp>
    </p:spTree>
    <p:extLst>
      <p:ext uri="{BB962C8B-B14F-4D97-AF65-F5344CB8AC3E}">
        <p14:creationId xmlns:p14="http://schemas.microsoft.com/office/powerpoint/2010/main" val="98463976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100</a:t>
            </a:fld>
            <a:endParaRPr lang="en-US" altLang="en-US" dirty="0"/>
          </a:p>
        </p:txBody>
      </p:sp>
    </p:spTree>
    <p:extLst>
      <p:ext uri="{BB962C8B-B14F-4D97-AF65-F5344CB8AC3E}">
        <p14:creationId xmlns:p14="http://schemas.microsoft.com/office/powerpoint/2010/main" val="148060897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CRT, chemoradiation; EBRT, external-beam radiation therapy; ECOG PS, Eastern Oncology Cooperative Group performance status; FIGO, I</a:t>
            </a:r>
            <a:r>
              <a:rPr lang="en-US" b="0" i="1" dirty="0">
                <a:solidFill>
                  <a:srgbClr val="5F6368"/>
                </a:solidFill>
                <a:effectLst/>
                <a:latin typeface="Roboto" panose="02000000000000000000" pitchFamily="2" charset="0"/>
              </a:rPr>
              <a:t>nternational Federation of Gynecologists &amp; Obstetricians; HPV, human papilloma virus; MHC, major histocompatibility complex; MICA,</a:t>
            </a:r>
            <a:r>
              <a:rPr lang="en-US" b="0" i="1" dirty="0">
                <a:solidFill>
                  <a:srgbClr val="4D5156"/>
                </a:solidFill>
                <a:effectLst/>
                <a:latin typeface="Roboto" panose="02000000000000000000" pitchFamily="2" charset="0"/>
              </a:rPr>
              <a:t> MHC class I polypeptide–related sequence A</a:t>
            </a:r>
            <a:r>
              <a:rPr lang="en-US" b="0" i="1" dirty="0">
                <a:solidFill>
                  <a:srgbClr val="5F6368"/>
                </a:solidFill>
                <a:effectLst/>
                <a:latin typeface="Roboto" panose="02000000000000000000" pitchFamily="2" charset="0"/>
              </a:rPr>
              <a:t>; OS, overall survival; PET CT, positron emission tomography and computed tomography; PFS, progression-free survival; XRT, radiotherapy.</a:t>
            </a:r>
            <a:endParaRPr lang="en-US" b="0"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101</a:t>
            </a:fld>
            <a:endParaRPr lang="en-US" altLang="en-US" dirty="0"/>
          </a:p>
        </p:txBody>
      </p:sp>
    </p:spTree>
    <p:extLst>
      <p:ext uri="{BB962C8B-B14F-4D97-AF65-F5344CB8AC3E}">
        <p14:creationId xmlns:p14="http://schemas.microsoft.com/office/powerpoint/2010/main" val="6625444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AEs, adverse events; CRT, chemoradiation.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102</a:t>
            </a:fld>
            <a:endParaRPr lang="en-US" altLang="en-US" dirty="0"/>
          </a:p>
        </p:txBody>
      </p:sp>
    </p:spTree>
    <p:extLst>
      <p:ext uri="{BB962C8B-B14F-4D97-AF65-F5344CB8AC3E}">
        <p14:creationId xmlns:p14="http://schemas.microsoft.com/office/powerpoint/2010/main" val="202018015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7000"/>
              </a:lnSpc>
              <a:spcBef>
                <a:spcPts val="0"/>
              </a:spcBef>
              <a:spcAft>
                <a:spcPts val="800"/>
              </a:spcAft>
            </a:pPr>
            <a:r>
              <a:rPr lang="en-US" sz="1800" i="1" kern="100" dirty="0">
                <a:effectLst/>
                <a:latin typeface="Calibri" panose="020F0502020204030204" pitchFamily="34" charset="0"/>
                <a:ea typeface="Calibri" panose="020F0502020204030204" pitchFamily="34" charset="0"/>
                <a:cs typeface="Times New Roman" panose="02020603050405020304" pitchFamily="18" charset="0"/>
              </a:rPr>
              <a:t>CRT, chemoradiotherapy; FIGO, International Federation of Gynecology and Obstetrics.</a:t>
            </a: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103</a:t>
            </a:fld>
            <a:endParaRPr lang="en-US" altLang="en-US" dirty="0"/>
          </a:p>
        </p:txBody>
      </p:sp>
    </p:spTree>
    <p:extLst>
      <p:ext uri="{BB962C8B-B14F-4D97-AF65-F5344CB8AC3E}">
        <p14:creationId xmlns:p14="http://schemas.microsoft.com/office/powerpoint/2010/main" val="1268833914"/>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CRT, chemoradiation; HPV, human papilloma virus;</a:t>
            </a:r>
            <a:r>
              <a:rPr lang="en-US" sz="1200" i="1" kern="100" dirty="0">
                <a:effectLst/>
                <a:latin typeface="Calibri" panose="020F0502020204030204" pitchFamily="34" charset="0"/>
                <a:ea typeface="Calibri" panose="020F0502020204030204" pitchFamily="34" charset="0"/>
                <a:cs typeface="Times New Roman" panose="02020603050405020304" pitchFamily="18" charset="0"/>
              </a:rPr>
              <a:t> IHC, immunohistochemistry.</a:t>
            </a:r>
            <a:endParaRPr lang="en-US" sz="1200" kern="100" dirty="0">
              <a:effectLst/>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104</a:t>
            </a:fld>
            <a:endParaRPr lang="en-US" altLang="en-US" dirty="0"/>
          </a:p>
        </p:txBody>
      </p:sp>
    </p:spTree>
    <p:extLst>
      <p:ext uri="{BB962C8B-B14F-4D97-AF65-F5344CB8AC3E}">
        <p14:creationId xmlns:p14="http://schemas.microsoft.com/office/powerpoint/2010/main" val="215701782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CRT, chemoradiation; HPV, human papilloma virus.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105</a:t>
            </a:fld>
            <a:endParaRPr lang="en-US" altLang="en-US" dirty="0"/>
          </a:p>
        </p:txBody>
      </p:sp>
    </p:spTree>
    <p:extLst>
      <p:ext uri="{BB962C8B-B14F-4D97-AF65-F5344CB8AC3E}">
        <p14:creationId xmlns:p14="http://schemas.microsoft.com/office/powerpoint/2010/main" val="339946654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latin typeface="+mn-lt"/>
              </a:rPr>
              <a:t>CR, complete response; </a:t>
            </a:r>
            <a:r>
              <a:rPr lang="en-US" sz="1200" i="1" dirty="0">
                <a:effectLst/>
                <a:latin typeface="+mn-lt"/>
                <a:ea typeface="Calibri" panose="020F0502020204030204" pitchFamily="34" charset="0"/>
                <a:cs typeface="Times New Roman" panose="02020603050405020304" pitchFamily="18" charset="0"/>
              </a:rPr>
              <a:t>CRT, chemoradiotherapy</a:t>
            </a:r>
            <a:r>
              <a:rPr lang="en-US" sz="1200" i="1" dirty="0">
                <a:latin typeface="+mn-lt"/>
              </a:rPr>
              <a:t>; MPS, Modified Proportion Score; NE, not evaluable; PD, progressive disease; PR, partial response.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107</a:t>
            </a:fld>
            <a:endParaRPr lang="en-US" altLang="en-US" dirty="0"/>
          </a:p>
        </p:txBody>
      </p:sp>
    </p:spTree>
    <p:extLst>
      <p:ext uri="{BB962C8B-B14F-4D97-AF65-F5344CB8AC3E}">
        <p14:creationId xmlns:p14="http://schemas.microsoft.com/office/powerpoint/2010/main" val="105964085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DFS, disease-free survival;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108</a:t>
            </a:fld>
            <a:endParaRPr lang="en-US" altLang="en-US" dirty="0"/>
          </a:p>
        </p:txBody>
      </p:sp>
    </p:spTree>
    <p:extLst>
      <p:ext uri="{BB962C8B-B14F-4D97-AF65-F5344CB8AC3E}">
        <p14:creationId xmlns:p14="http://schemas.microsoft.com/office/powerpoint/2010/main" val="320989110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EBRT, external beam radiotherapy; </a:t>
            </a:r>
            <a:r>
              <a:rPr lang="en-US" b="0" i="1" dirty="0"/>
              <a:t>ECOG, Eastern Cooperative Oncology Group; IMRT,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intensity-modulated radiotherapy; IA1, interim analysis 1;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FIGO, International Federation of Gynecology and Obstetrics; </a:t>
            </a:r>
            <a:r>
              <a:rPr lang="en-GB" sz="1200" b="0" i="1" kern="1200" dirty="0">
                <a:solidFill>
                  <a:schemeClr val="tx1">
                    <a:tint val="75000"/>
                  </a:schemeClr>
                </a:solidFill>
                <a:latin typeface="Arial Narrow" panose="020B0606020202030204" pitchFamily="34" charset="0"/>
                <a:ea typeface="+mn-ea"/>
                <a:cs typeface="+mn-cs"/>
              </a:rPr>
              <a:t>OS, overall survival; LACC, locally advanced cervical cancer; PD, progressive disease; PFS, progression-free survival; </a:t>
            </a:r>
            <a:r>
              <a:rPr kumimoji="0" lang="en-US" sz="12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PRO, patient reported outcomes; </a:t>
            </a:r>
            <a:r>
              <a:rPr lang="en-US" b="0" i="1" dirty="0"/>
              <a:t>PS, performance status;</a:t>
            </a:r>
            <a:r>
              <a:rPr lang="en-GB" sz="800" b="0" i="1" kern="1200" dirty="0">
                <a:solidFill>
                  <a:schemeClr val="tx1">
                    <a:tint val="75000"/>
                  </a:schemeClr>
                </a:solidFill>
                <a:latin typeface="Arial Narrow" panose="020B0606020202030204" pitchFamily="34" charset="0"/>
                <a:ea typeface="+mn-ea"/>
                <a:cs typeface="+mn-cs"/>
              </a:rPr>
              <a:t> </a:t>
            </a:r>
            <a:r>
              <a:rPr lang="en-GB" sz="1200" b="0" i="1" kern="1200" dirty="0">
                <a:solidFill>
                  <a:schemeClr val="tx1">
                    <a:tint val="75000"/>
                  </a:schemeClr>
                </a:solidFill>
                <a:latin typeface="Arial Narrow" panose="020B0606020202030204" pitchFamily="34" charset="0"/>
                <a:ea typeface="+mn-ea"/>
                <a:cs typeface="+mn-cs"/>
              </a:rPr>
              <a:t>SAP, statistical analysis plan; </a:t>
            </a:r>
            <a:r>
              <a:rPr lang="en-GB" sz="800" b="0" i="1" kern="1200" dirty="0">
                <a:solidFill>
                  <a:schemeClr val="tx1">
                    <a:tint val="75000"/>
                  </a:schemeClr>
                </a:solidFill>
                <a:latin typeface="Arial Narrow" panose="020B0606020202030204" pitchFamily="34" charset="0"/>
                <a:ea typeface="+mn-ea"/>
                <a:cs typeface="+mn-cs"/>
              </a:rPr>
              <a:t>VMAT,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volumetric-modulated arc therapy.</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109</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3852863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EBRT, external beam radiotherapy; </a:t>
            </a:r>
            <a:r>
              <a:rPr lang="en-US" b="0" i="1" dirty="0"/>
              <a:t>ECOG, Eastern Cooperative Oncology Group; IMRT,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intensity-modulated radiotherapy;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FIGO, International Federation of Gynecology and Obstetrics; </a:t>
            </a:r>
            <a:r>
              <a:rPr lang="en-US" b="0" i="1" dirty="0"/>
              <a:t>PS, performance status;</a:t>
            </a:r>
            <a:r>
              <a:rPr lang="en-GB" sz="800" b="0" i="1" kern="1200" dirty="0">
                <a:solidFill>
                  <a:schemeClr val="tx1">
                    <a:tint val="75000"/>
                  </a:schemeClr>
                </a:solidFill>
                <a:latin typeface="Arial Narrow" panose="020B0606020202030204" pitchFamily="34" charset="0"/>
                <a:ea typeface="+mn-ea"/>
                <a:cs typeface="+mn-cs"/>
              </a:rPr>
              <a:t> tx, treatment; VMAT,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volumetric-modulated arc therapy.</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5696586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a:t>
            </a:r>
            <a:r>
              <a:rPr lang="en-US" sz="1200" i="1" kern="1200" dirty="0">
                <a:solidFill>
                  <a:schemeClr val="tx1">
                    <a:tint val="75000"/>
                  </a:schemeClr>
                </a:solidFill>
                <a:latin typeface="Arial Narrow" panose="020B0606020202030204" pitchFamily="34" charset="0"/>
                <a:ea typeface="+mn-ea"/>
                <a:cs typeface="+mn-cs"/>
              </a:rPr>
              <a:t>NR, not reached; Pembro, pembrolizumab; 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b="0" i="1" kern="1200" dirty="0">
              <a:solidFill>
                <a:schemeClr val="tx1">
                  <a:tint val="75000"/>
                </a:schemeClr>
              </a:solidFill>
              <a:latin typeface="Arial Narrow" panose="020B0606020202030204" pitchFamily="34" charset="0"/>
              <a:ea typeface="+mn-ea"/>
              <a:cs typeface="+mn-cs"/>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3899021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t>ECOG, Eastern Cooperative Oncology Group; </a:t>
            </a:r>
            <a:r>
              <a:rPr lang="en-US" b="0" i="1" dirty="0"/>
              <a:t>IMRT,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intensity-modulated radiotherapy</a:t>
            </a:r>
            <a:r>
              <a:rPr lang="en-US" b="0" i="1" dirty="0"/>
              <a:t>;</a:t>
            </a:r>
            <a:r>
              <a:rPr lang="en-GB" sz="800" i="1" kern="1200" dirty="0">
                <a:solidFill>
                  <a:schemeClr val="tx1">
                    <a:tint val="75000"/>
                  </a:schemeClr>
                </a:solidFill>
                <a:latin typeface="Arial Narrow" panose="020B0606020202030204" pitchFamily="34" charset="0"/>
                <a:ea typeface="+mn-ea"/>
                <a:cs typeface="+mn-cs"/>
              </a:rPr>
              <a:t>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FIGO, International Federation of Gynecology and Obstetrics; PFS, progression-free survival; </a:t>
            </a:r>
            <a:r>
              <a:rPr lang="en-US" sz="1200" i="1" dirty="0"/>
              <a:t>PS, performance status; </a:t>
            </a:r>
            <a:r>
              <a:rPr lang="en-GB" sz="800" i="1" kern="1200" dirty="0">
                <a:solidFill>
                  <a:schemeClr val="tx1">
                    <a:tint val="75000"/>
                  </a:schemeClr>
                </a:solidFill>
                <a:latin typeface="Arial Narrow" panose="020B0606020202030204" pitchFamily="34" charset="0"/>
                <a:ea typeface="+mn-ea"/>
                <a:cs typeface="+mn-cs"/>
              </a:rPr>
              <a:t>VMAT,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volumetric-modulated arc therapy.</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2673822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a:t>
            </a:r>
            <a:r>
              <a:rPr lang="en-US" sz="1200" i="1" kern="1200" dirty="0">
                <a:solidFill>
                  <a:schemeClr val="tx1">
                    <a:tint val="75000"/>
                  </a:schemeClr>
                </a:solidFill>
                <a:latin typeface="Arial Narrow" panose="020B0606020202030204" pitchFamily="34" charset="0"/>
                <a:ea typeface="+mn-ea"/>
                <a:cs typeface="+mn-cs"/>
              </a:rPr>
              <a:t>NR, not reached; Pembro, pembrolizumab; OS, overall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sz="1200" b="0" i="1" kern="1200" dirty="0">
              <a:solidFill>
                <a:schemeClr val="tx1">
                  <a:tint val="75000"/>
                </a:schemeClr>
              </a:solidFill>
              <a:latin typeface="Arial Narrow" panose="020B0606020202030204" pitchFamily="34"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1448412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a:t>
            </a:r>
            <a:r>
              <a:rPr lang="en-US" sz="1200" i="1" kern="1200" dirty="0">
                <a:solidFill>
                  <a:schemeClr val="tx1">
                    <a:tint val="75000"/>
                  </a:schemeClr>
                </a:solidFill>
                <a:latin typeface="Arial Narrow" panose="020B0606020202030204" pitchFamily="34" charset="0"/>
                <a:ea typeface="+mn-ea"/>
                <a:cs typeface="+mn-cs"/>
              </a:rPr>
              <a:t>BOR, best objective response; DoR, duration of response; Pembro, pembrolizumab.</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4713046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tint val="75000"/>
                  </a:schemeClr>
                </a:solidFill>
                <a:latin typeface="Arial Narrow" panose="020B0606020202030204" pitchFamily="34" charset="0"/>
                <a:ea typeface="+mn-ea"/>
                <a:cs typeface="+mn-cs"/>
              </a:rPr>
              <a:t>AE, adverse event; Pembro, pembrolizumab.</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3430739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1200" dirty="0">
                <a:solidFill>
                  <a:schemeClr val="tx1">
                    <a:tint val="75000"/>
                  </a:schemeClr>
                </a:solidFill>
                <a:latin typeface="Arial Narrow" panose="020B0606020202030204" pitchFamily="34" charset="0"/>
                <a:ea typeface="+mn-ea"/>
                <a:cs typeface="+mn-cs"/>
              </a:rPr>
              <a:t>AE, adverse event; </a:t>
            </a: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a:t>
            </a:r>
            <a:r>
              <a:rPr lang="en-US" sz="1200" b="0" i="1" kern="1200" dirty="0">
                <a:solidFill>
                  <a:schemeClr val="tx1">
                    <a:tint val="75000"/>
                  </a:schemeClr>
                </a:solidFill>
                <a:latin typeface="Arial Narrow" panose="020B0606020202030204" pitchFamily="34" charset="0"/>
                <a:ea typeface="+mn-ea"/>
                <a:cs typeface="+mn-cs"/>
              </a:rPr>
              <a:t>Pembro, pembrolizumab; WBC, white blood cell.</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3183025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1200" dirty="0">
                <a:solidFill>
                  <a:schemeClr val="tx1">
                    <a:tint val="75000"/>
                  </a:schemeClr>
                </a:solidFill>
                <a:latin typeface="Arial Narrow" panose="020B0606020202030204" pitchFamily="34" charset="0"/>
                <a:ea typeface="+mn-ea"/>
                <a:cs typeface="+mn-cs"/>
              </a:rPr>
              <a:t>AE, adverse event; </a:t>
            </a:r>
            <a:r>
              <a:rPr lang="en-GB" sz="1200" b="0" i="1" kern="1200" dirty="0">
                <a:solidFill>
                  <a:schemeClr val="tx1">
                    <a:tint val="75000"/>
                  </a:schemeClr>
                </a:solidFill>
                <a:latin typeface="Arial Narrow" panose="020B0606020202030204" pitchFamily="34" charset="0"/>
                <a:ea typeface="+mn-ea"/>
                <a:cs typeface="+mn-cs"/>
              </a:rPr>
              <a:t>cCRT, </a:t>
            </a:r>
            <a:r>
              <a:rPr lang="en-US" sz="1200" b="0" i="1" kern="1200" dirty="0">
                <a:solidFill>
                  <a:schemeClr val="tx1">
                    <a:tint val="75000"/>
                  </a:schemeClr>
                </a:solidFill>
                <a:latin typeface="Arial Narrow" panose="020B0606020202030204" pitchFamily="34" charset="0"/>
                <a:ea typeface="+mn-ea"/>
                <a:cs typeface="+mn-cs"/>
              </a:rPr>
              <a:t>c</a:t>
            </a:r>
            <a:r>
              <a:rPr lang="en-US" sz="1200" b="0" i="1" dirty="0"/>
              <a:t>oncurrent chemoradiotherapy</a:t>
            </a:r>
            <a:r>
              <a:rPr lang="en-GB" sz="1200" b="0" i="1" kern="1200" dirty="0">
                <a:solidFill>
                  <a:schemeClr val="tx1">
                    <a:tint val="75000"/>
                  </a:schemeClr>
                </a:solidFill>
                <a:latin typeface="Arial Narrow" panose="020B0606020202030204" pitchFamily="34" charset="0"/>
                <a:ea typeface="+mn-ea"/>
                <a:cs typeface="+mn-cs"/>
              </a:rPr>
              <a:t>; P</a:t>
            </a:r>
            <a:r>
              <a:rPr lang="en-US" sz="1200" b="0" i="1" kern="1200" dirty="0">
                <a:solidFill>
                  <a:schemeClr val="tx1">
                    <a:tint val="75000"/>
                  </a:schemeClr>
                </a:solidFill>
                <a:latin typeface="Arial Narrow" panose="020B0606020202030204" pitchFamily="34" charset="0"/>
                <a:ea typeface="+mn-ea"/>
                <a:cs typeface="+mn-cs"/>
              </a:rPr>
              <a:t>embro, pembrolizumab.</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44740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dirty="0"/>
              <a:t>BL, baseline; cCRT, concurrent chemoradiotherapy; EORTC QLQ-C30, European Organization for Research and Treatment of Cancer Quality of Life Questionnaire; P</a:t>
            </a:r>
            <a:r>
              <a:rPr lang="en-US" sz="1200" b="0" i="1" kern="1200" dirty="0">
                <a:solidFill>
                  <a:schemeClr val="tx1">
                    <a:tint val="75000"/>
                  </a:schemeClr>
                </a:solidFill>
                <a:latin typeface="Arial Narrow" panose="020B0606020202030204" pitchFamily="34" charset="0"/>
                <a:ea typeface="+mn-ea"/>
                <a:cs typeface="+mn-cs"/>
              </a:rPr>
              <a:t>embro, pembrolizumab; PRO, patient-reported outcome; tx, treatment.</a:t>
            </a:r>
            <a:endParaRPr lang="en-US" sz="1200" i="1"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1015561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1L, first-line; 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Bev, Bevacizumab; CC, cervical cancer; CRT, chemoradiation; CR, complete response; CT, chemotherapy; d/c, discontinued; </a:t>
            </a:r>
            <a:r>
              <a:rPr lang="en-US" b="0" i="1" dirty="0"/>
              <a:t>ECOG, Eastern Cooperative Oncology Group;</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FIGO, International Federation of Gynecology and Obstetrics; GOG, gynecologic oncology group; iOS, interim overall survival; ORR, overall response rate; </a:t>
            </a:r>
            <a:r>
              <a:rPr lang="en-GB" sz="1200" b="0" i="1" kern="1200" dirty="0">
                <a:solidFill>
                  <a:schemeClr val="tx1">
                    <a:tint val="75000"/>
                  </a:schemeClr>
                </a:solidFill>
                <a:latin typeface="Arial Narrow" panose="020B0606020202030204" pitchFamily="34" charset="0"/>
                <a:ea typeface="+mn-ea"/>
                <a:cs typeface="+mn-cs"/>
              </a:rPr>
              <a:t>OS, overall survival; LACC, locally advanced cervical cancer; PD, progressive disease; PFS, progression-free survival; </a:t>
            </a:r>
            <a:r>
              <a:rPr kumimoji="0" lang="en-US" sz="12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PRO, patient reported outcomes; </a:t>
            </a:r>
            <a:r>
              <a:rPr lang="en-US" b="0" i="1" dirty="0"/>
              <a:t>PS, performance status;</a:t>
            </a:r>
            <a:r>
              <a:rPr lang="en-GB" sz="800" b="0" i="1" kern="1200" dirty="0">
                <a:solidFill>
                  <a:schemeClr val="tx1">
                    <a:tint val="75000"/>
                  </a:schemeClr>
                </a:solidFill>
                <a:latin typeface="Arial Narrow" panose="020B0606020202030204" pitchFamily="34" charset="0"/>
                <a:ea typeface="+mn-ea"/>
                <a:cs typeface="+mn-cs"/>
              </a:rPr>
              <a:t> RECIST, response evaluation criteria in solid tumors; </a:t>
            </a:r>
            <a:r>
              <a:rPr lang="en-US" sz="1200" b="0" i="1" kern="1200" dirty="0">
                <a:solidFill>
                  <a:schemeClr val="tx1">
                    <a:tint val="75000"/>
                  </a:schemeClr>
                </a:solidFill>
                <a:latin typeface="Arial Narrow" panose="020B0606020202030204" pitchFamily="34" charset="0"/>
                <a:ea typeface="+mn-ea"/>
                <a:cs typeface="+mn-cs"/>
              </a:rPr>
              <a:t>SSC, squamous cell carcinoma; </a:t>
            </a:r>
            <a:r>
              <a:rPr lang="en-US" sz="1200" b="0" i="1" kern="1200" dirty="0" err="1">
                <a:solidFill>
                  <a:schemeClr val="tx1">
                    <a:tint val="75000"/>
                  </a:schemeClr>
                </a:solidFill>
                <a:latin typeface="Arial Narrow" panose="020B0606020202030204" pitchFamily="34" charset="0"/>
                <a:ea typeface="+mn-ea"/>
                <a:cs typeface="+mn-cs"/>
              </a:rPr>
              <a:t>TFST</a:t>
            </a:r>
            <a:r>
              <a:rPr lang="en-US" sz="1200" b="0" i="1" kern="1200" dirty="0">
                <a:solidFill>
                  <a:schemeClr val="tx1">
                    <a:tint val="75000"/>
                  </a:schemeClr>
                </a:solidFill>
                <a:latin typeface="Arial Narrow" panose="020B0606020202030204" pitchFamily="34" charset="0"/>
                <a:ea typeface="+mn-ea"/>
                <a:cs typeface="+mn-cs"/>
              </a:rPr>
              <a:t>, time to first subsequent therapy; tx, treatment.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2911077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AC, </a:t>
            </a:r>
            <a:r>
              <a:rPr lang="it-IT" sz="1200" b="0" i="1" kern="1200" dirty="0">
                <a:solidFill>
                  <a:schemeClr val="bg1"/>
                </a:solidFill>
                <a:effectLst/>
                <a:latin typeface="Calibri" panose="020F0502020204030204" pitchFamily="34" charset="0"/>
                <a:ea typeface="+mn-ea"/>
                <a:cs typeface="Calibri" panose="020F0502020204030204" pitchFamily="34" charset="0"/>
                <a:sym typeface="Arial"/>
              </a:rPr>
              <a:t>a</a:t>
            </a:r>
            <a:r>
              <a:rPr lang="it-IT" sz="12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denocarcinoma; ASC, adenosquamous carcinoma; </a:t>
            </a: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cCRT, concurrent chemoradiotherapy; CRT, chemoradiation; </a:t>
            </a:r>
            <a:r>
              <a:rPr lang="en-US" b="0" i="1" dirty="0"/>
              <a:t>ECOG, Eastern Cooperative Oncology Group;</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GOG, Gynecologic Oncology Group; </a:t>
            </a:r>
            <a:r>
              <a:rPr lang="en-US" b="0" i="1" dirty="0"/>
              <a:t>PS, performance status;</a:t>
            </a:r>
            <a:r>
              <a:rPr lang="en-GB" sz="800" b="0" i="1" kern="1200" dirty="0">
                <a:solidFill>
                  <a:schemeClr val="tx1">
                    <a:tint val="75000"/>
                  </a:schemeClr>
                </a:solidFill>
                <a:latin typeface="Arial Narrow" panose="020B0606020202030204" pitchFamily="34" charset="0"/>
                <a:ea typeface="+mn-ea"/>
                <a:cs typeface="+mn-cs"/>
              </a:rPr>
              <a:t> RT, radiotherapy</a:t>
            </a:r>
            <a:r>
              <a:rPr lang="en-US" sz="1200" b="0" i="1" kern="1200" dirty="0">
                <a:solidFill>
                  <a:schemeClr val="tx1">
                    <a:tint val="75000"/>
                  </a:schemeClr>
                </a:solidFill>
                <a:latin typeface="Arial Narrow" panose="020B0606020202030204" pitchFamily="34" charset="0"/>
                <a:ea typeface="+mn-ea"/>
                <a:cs typeface="+mn-cs"/>
              </a:rPr>
              <a:t>.</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4368526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PFS, progression-free survival.</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458194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iOS, </a:t>
            </a:r>
            <a:r>
              <a:rPr kumimoji="0" lang="en-US" altLang="en-US" sz="12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interimoverall</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survival.</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2039662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b="0" i="1" dirty="0"/>
              <a:t>ECOG, Eastern Cooperative Oncology Group;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GOG, Gynecologic Oncology Group; OS, overall survival; PFS, progression-free survival; </a:t>
            </a:r>
            <a:r>
              <a:rPr lang="en-US" b="0" i="1" dirty="0"/>
              <a:t>PS, performance status.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0008504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1200" b="0" i="1" kern="1200" dirty="0">
                <a:solidFill>
                  <a:schemeClr val="tx1">
                    <a:tint val="75000"/>
                  </a:schemeClr>
                </a:solidFill>
                <a:latin typeface="Arial Narrow" panose="020B0606020202030204" pitchFamily="34" charset="0"/>
                <a:ea typeface="+mn-ea"/>
                <a:cs typeface="+mn-cs"/>
              </a:rPr>
              <a:t>CR, complete response; DoR, duration of response;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 overall response rate.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3159976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GB" sz="1200" b="0" i="1" kern="1200" dirty="0">
                <a:solidFill>
                  <a:schemeClr val="tx1">
                    <a:tint val="75000"/>
                  </a:schemeClr>
                </a:solidFill>
                <a:latin typeface="Arial Narrow" panose="020B0606020202030204" pitchFamily="34" charset="0"/>
                <a:ea typeface="+mn-ea"/>
                <a:cs typeface="+mn-cs"/>
              </a:rPr>
              <a:t>Atezo, atezolizumab</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lang="en-US" sz="1200" b="0" i="1" u="none" kern="1200" dirty="0">
                <a:solidFill>
                  <a:schemeClr val="bg1"/>
                </a:solidFill>
                <a:latin typeface="Arial" charset="0"/>
                <a:ea typeface="+mn-ea"/>
                <a:cs typeface="+mn-cs"/>
              </a:rPr>
              <a:t>OS, overall survival; </a:t>
            </a:r>
            <a:r>
              <a:rPr lang="en-US" sz="1200" b="0" i="1" u="none" kern="1200" dirty="0" err="1">
                <a:solidFill>
                  <a:schemeClr val="bg1"/>
                </a:solidFill>
                <a:latin typeface="Arial" charset="0"/>
                <a:ea typeface="+mn-ea"/>
                <a:cs typeface="+mn-cs"/>
              </a:rPr>
              <a:t>PFS2</a:t>
            </a:r>
            <a:r>
              <a:rPr lang="en-US" sz="1200" b="0" i="1" u="none" kern="1200" dirty="0">
                <a:solidFill>
                  <a:schemeClr val="bg1"/>
                </a:solidFill>
                <a:latin typeface="Arial" charset="0"/>
                <a:ea typeface="+mn-ea"/>
                <a:cs typeface="+mn-cs"/>
              </a:rPr>
              <a:t>, Time to Second Objective Disease Progression; PFS, progression-free survival; </a:t>
            </a:r>
            <a:r>
              <a:rPr lang="en-US" sz="1200" b="0" i="1" u="none" kern="1200" dirty="0" err="1">
                <a:solidFill>
                  <a:schemeClr val="bg1"/>
                </a:solidFill>
                <a:latin typeface="Arial" charset="0"/>
                <a:ea typeface="+mn-ea"/>
                <a:cs typeface="+mn-cs"/>
              </a:rPr>
              <a:t>TFST</a:t>
            </a:r>
            <a:r>
              <a:rPr lang="en-US" sz="1200" b="0" i="1" u="none" kern="1200" dirty="0">
                <a:solidFill>
                  <a:schemeClr val="bg1"/>
                </a:solidFill>
                <a:latin typeface="Arial" charset="0"/>
                <a:ea typeface="+mn-ea"/>
                <a:cs typeface="+mn-cs"/>
              </a:rPr>
              <a:t>, time to first subsequent therapy..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62292694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AE, adverse event; AESI, adverse event of special interest; N/A, not applicable.</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19467602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AE, adverse events; Atezo, atezolizumab.</a:t>
            </a:r>
            <a:endParaRPr lang="en-US" b="0" i="1"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128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4667649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CPS, combined positive score; CT, chemotherapy; DoR, duration of response; ECOG, Eastern Cooperative Oncology Group; ORR, overall response rate; OS, overall survival; PFS, progression-free survival; PS, performance status; RECIST, Response Evaluation Criteria in Solid Tumors.</a:t>
            </a:r>
          </a:p>
          <a:p>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129</a:t>
            </a:fld>
            <a:endParaRPr lang="en-US" dirty="0"/>
          </a:p>
        </p:txBody>
      </p:sp>
    </p:spTree>
    <p:extLst>
      <p:ext uri="{BB962C8B-B14F-4D97-AF65-F5344CB8AC3E}">
        <p14:creationId xmlns:p14="http://schemas.microsoft.com/office/powerpoint/2010/main" val="255671681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ECOG, Eastern Cooperative Oncology Group; FIGO, International Federation of Gynecology and Obstetrics; NCCN, National Comprehensive Cancer Network; Pembro, pembrolizumab; PS, performance status.</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130</a:t>
            </a:fld>
            <a:endParaRPr lang="en-US" dirty="0"/>
          </a:p>
        </p:txBody>
      </p:sp>
    </p:spTree>
    <p:extLst>
      <p:ext uri="{BB962C8B-B14F-4D97-AF65-F5344CB8AC3E}">
        <p14:creationId xmlns:p14="http://schemas.microsoft.com/office/powerpoint/2010/main" val="418163711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OS, overall survival; Pembro, pembrolizumab.</a:t>
            </a:r>
          </a:p>
        </p:txBody>
      </p:sp>
      <p:sp>
        <p:nvSpPr>
          <p:cNvPr id="4" name="Slide Number Placeholder 3"/>
          <p:cNvSpPr>
            <a:spLocks noGrp="1"/>
          </p:cNvSpPr>
          <p:nvPr>
            <p:ph type="sldNum" sz="quarter" idx="5"/>
          </p:nvPr>
        </p:nvSpPr>
        <p:spPr/>
        <p:txBody>
          <a:bodyPr/>
          <a:lstStyle/>
          <a:p>
            <a:fld id="{D60ABAA2-6C4E-466F-9BAE-1C454D0B2418}" type="slidenum">
              <a:rPr lang="en-US" smtClean="0"/>
              <a:t>131</a:t>
            </a:fld>
            <a:endParaRPr lang="en-US" dirty="0"/>
          </a:p>
        </p:txBody>
      </p:sp>
    </p:spTree>
    <p:extLst>
      <p:ext uri="{BB962C8B-B14F-4D97-AF65-F5344CB8AC3E}">
        <p14:creationId xmlns:p14="http://schemas.microsoft.com/office/powerpoint/2010/main" val="408689674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CPS, combined positive score; Pembro, pembrolizumab; PFS, progression-free survival.</a:t>
            </a:r>
          </a:p>
        </p:txBody>
      </p:sp>
      <p:sp>
        <p:nvSpPr>
          <p:cNvPr id="4" name="Slide Number Placeholder 3"/>
          <p:cNvSpPr>
            <a:spLocks noGrp="1"/>
          </p:cNvSpPr>
          <p:nvPr>
            <p:ph type="sldNum" sz="quarter" idx="5"/>
          </p:nvPr>
        </p:nvSpPr>
        <p:spPr/>
        <p:txBody>
          <a:bodyPr/>
          <a:lstStyle/>
          <a:p>
            <a:fld id="{D60ABAA2-6C4E-466F-9BAE-1C454D0B2418}" type="slidenum">
              <a:rPr lang="en-US" smtClean="0"/>
              <a:t>132</a:t>
            </a:fld>
            <a:endParaRPr lang="en-US" dirty="0"/>
          </a:p>
        </p:txBody>
      </p:sp>
    </p:spTree>
    <p:extLst>
      <p:ext uri="{BB962C8B-B14F-4D97-AF65-F5344CB8AC3E}">
        <p14:creationId xmlns:p14="http://schemas.microsoft.com/office/powerpoint/2010/main" val="295393393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CR, complete response; DoR, duration of response; ORR, overall response rate; Pembro, pembrolizumab; PR, partial response.</a:t>
            </a:r>
          </a:p>
        </p:txBody>
      </p:sp>
      <p:sp>
        <p:nvSpPr>
          <p:cNvPr id="4" name="Slide Number Placeholder 3"/>
          <p:cNvSpPr>
            <a:spLocks noGrp="1"/>
          </p:cNvSpPr>
          <p:nvPr>
            <p:ph type="sldNum" sz="quarter" idx="5"/>
          </p:nvPr>
        </p:nvSpPr>
        <p:spPr/>
        <p:txBody>
          <a:bodyPr/>
          <a:lstStyle/>
          <a:p>
            <a:fld id="{D60ABAA2-6C4E-466F-9BAE-1C454D0B2418}" type="slidenum">
              <a:rPr lang="en-US" smtClean="0"/>
              <a:t>133</a:t>
            </a:fld>
            <a:endParaRPr lang="en-US" dirty="0"/>
          </a:p>
        </p:txBody>
      </p:sp>
    </p:spTree>
    <p:extLst>
      <p:ext uri="{BB962C8B-B14F-4D97-AF65-F5344CB8AC3E}">
        <p14:creationId xmlns:p14="http://schemas.microsoft.com/office/powerpoint/2010/main" val="423814323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d/c, discontinuation; irAE, immune-related adverse event; Pembro, pembrolizumab.</a:t>
            </a:r>
          </a:p>
        </p:txBody>
      </p:sp>
      <p:sp>
        <p:nvSpPr>
          <p:cNvPr id="4" name="Slide Number Placeholder 3"/>
          <p:cNvSpPr>
            <a:spLocks noGrp="1"/>
          </p:cNvSpPr>
          <p:nvPr>
            <p:ph type="sldNum" sz="quarter" idx="5"/>
          </p:nvPr>
        </p:nvSpPr>
        <p:spPr/>
        <p:txBody>
          <a:bodyPr/>
          <a:lstStyle/>
          <a:p>
            <a:fld id="{D60ABAA2-6C4E-466F-9BAE-1C454D0B2418}" type="slidenum">
              <a:rPr lang="en-US" smtClean="0"/>
              <a:t>134</a:t>
            </a:fld>
            <a:endParaRPr lang="en-US" dirty="0"/>
          </a:p>
        </p:txBody>
      </p:sp>
    </p:spTree>
    <p:extLst>
      <p:ext uri="{BB962C8B-B14F-4D97-AF65-F5344CB8AC3E}">
        <p14:creationId xmlns:p14="http://schemas.microsoft.com/office/powerpoint/2010/main" val="165911472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Pembro, pembrolizumab; UTI, urinary tract infection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135</a:t>
            </a:fld>
            <a:endParaRPr lang="en-US" altLang="en-US" dirty="0"/>
          </a:p>
        </p:txBody>
      </p:sp>
    </p:spTree>
    <p:extLst>
      <p:ext uri="{BB962C8B-B14F-4D97-AF65-F5344CB8AC3E}">
        <p14:creationId xmlns:p14="http://schemas.microsoft.com/office/powerpoint/2010/main" val="13070835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AUC, area under the curve; CC, cervical cancer, CPS, combined positive score; CT, chemotherapy; DoR, duration of response; ECOG, Eastern Cooperative Oncology Group; ORR, overall response rate; OS, overall survival; PFS, progression-free survival; PS, performance status; RECIST, Response Evaluation Criteria in Solid Tumors.</a:t>
            </a:r>
          </a:p>
          <a:p>
            <a:endParaRPr lang="en-US" dirty="0"/>
          </a:p>
          <a:p>
            <a:endParaRPr lang="en-US" dirty="0"/>
          </a:p>
          <a:p>
            <a:r>
              <a:rPr lang="en-US" dirty="0"/>
              <a:t> </a:t>
            </a:r>
          </a:p>
        </p:txBody>
      </p:sp>
      <p:sp>
        <p:nvSpPr>
          <p:cNvPr id="4" name="Slide Number Placeholder 3"/>
          <p:cNvSpPr>
            <a:spLocks noGrp="1"/>
          </p:cNvSpPr>
          <p:nvPr>
            <p:ph type="sldNum" sz="quarter" idx="5"/>
          </p:nvPr>
        </p:nvSpPr>
        <p:spPr/>
        <p:txBody>
          <a:bodyPr/>
          <a:lstStyle/>
          <a:p>
            <a:fld id="{D60ABAA2-6C4E-466F-9BAE-1C454D0B2418}" type="slidenum">
              <a:rPr lang="en-US" smtClean="0"/>
              <a:t>136</a:t>
            </a:fld>
            <a:endParaRPr lang="en-US" dirty="0"/>
          </a:p>
        </p:txBody>
      </p:sp>
    </p:spTree>
    <p:extLst>
      <p:ext uri="{BB962C8B-B14F-4D97-AF65-F5344CB8AC3E}">
        <p14:creationId xmlns:p14="http://schemas.microsoft.com/office/powerpoint/2010/main" val="3995179459"/>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CT, chemotherapy.</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137</a:t>
            </a:fld>
            <a:endParaRPr lang="en-US" dirty="0"/>
          </a:p>
        </p:txBody>
      </p:sp>
    </p:spTree>
    <p:extLst>
      <p:ext uri="{BB962C8B-B14F-4D97-AF65-F5344CB8AC3E}">
        <p14:creationId xmlns:p14="http://schemas.microsoft.com/office/powerpoint/2010/main" val="408350136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CT, chemotherapy; ECOG PS, Eastern Cooperative Oncology Group; PS, performance status; SCC, squamous cell carcinoma.</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138</a:t>
            </a:fld>
            <a:endParaRPr lang="en-US" dirty="0"/>
          </a:p>
        </p:txBody>
      </p:sp>
    </p:spTree>
    <p:extLst>
      <p:ext uri="{BB962C8B-B14F-4D97-AF65-F5344CB8AC3E}">
        <p14:creationId xmlns:p14="http://schemas.microsoft.com/office/powerpoint/2010/main" val="143577594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 CT, chemotherapy; CPS, combined positive score; HR, hazard ratio; DoR, duration of response; PFS, progression-free survival.</a:t>
            </a:r>
            <a:endParaRPr lang="en-US" dirty="0"/>
          </a:p>
          <a:p>
            <a:r>
              <a:rPr lang="en-US" dirty="0"/>
              <a:t> </a:t>
            </a:r>
          </a:p>
        </p:txBody>
      </p:sp>
      <p:sp>
        <p:nvSpPr>
          <p:cNvPr id="4" name="Slide Number Placeholder 3"/>
          <p:cNvSpPr>
            <a:spLocks noGrp="1"/>
          </p:cNvSpPr>
          <p:nvPr>
            <p:ph type="sldNum" sz="quarter" idx="5"/>
          </p:nvPr>
        </p:nvSpPr>
        <p:spPr/>
        <p:txBody>
          <a:bodyPr/>
          <a:lstStyle/>
          <a:p>
            <a:fld id="{D60ABAA2-6C4E-466F-9BAE-1C454D0B2418}" type="slidenum">
              <a:rPr lang="en-US" smtClean="0"/>
              <a:t>139</a:t>
            </a:fld>
            <a:endParaRPr lang="en-US" dirty="0"/>
          </a:p>
        </p:txBody>
      </p:sp>
    </p:spTree>
    <p:extLst>
      <p:ext uri="{BB962C8B-B14F-4D97-AF65-F5344CB8AC3E}">
        <p14:creationId xmlns:p14="http://schemas.microsoft.com/office/powerpoint/2010/main" val="392558479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 CT, chemotherapy; CPS, combined positive score; HR, hazard ratio; DoR, duration of response; PFS, progression-free survival.</a:t>
            </a:r>
            <a:endParaRPr lang="en-US" dirty="0"/>
          </a:p>
          <a:p>
            <a:r>
              <a:rPr lang="en-US" dirty="0"/>
              <a:t> </a:t>
            </a:r>
          </a:p>
        </p:txBody>
      </p:sp>
      <p:sp>
        <p:nvSpPr>
          <p:cNvPr id="4" name="Slide Number Placeholder 3"/>
          <p:cNvSpPr>
            <a:spLocks noGrp="1"/>
          </p:cNvSpPr>
          <p:nvPr>
            <p:ph type="sldNum" sz="quarter" idx="5"/>
          </p:nvPr>
        </p:nvSpPr>
        <p:spPr/>
        <p:txBody>
          <a:bodyPr/>
          <a:lstStyle/>
          <a:p>
            <a:fld id="{D60ABAA2-6C4E-466F-9BAE-1C454D0B2418}" type="slidenum">
              <a:rPr lang="en-US" smtClean="0"/>
              <a:t>140</a:t>
            </a:fld>
            <a:endParaRPr lang="en-US" dirty="0"/>
          </a:p>
        </p:txBody>
      </p:sp>
    </p:spTree>
    <p:extLst>
      <p:ext uri="{BB962C8B-B14F-4D97-AF65-F5344CB8AC3E}">
        <p14:creationId xmlns:p14="http://schemas.microsoft.com/office/powerpoint/2010/main" val="236940136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 CT, chemotherapy; CPS, combined positive score; HR, hazard ratio; DoR, duration of response; PFS, progression-free survival.</a:t>
            </a:r>
            <a:endParaRPr lang="en-US" dirty="0"/>
          </a:p>
          <a:p>
            <a:r>
              <a:rPr lang="en-US" dirty="0"/>
              <a:t> </a:t>
            </a:r>
          </a:p>
        </p:txBody>
      </p:sp>
      <p:sp>
        <p:nvSpPr>
          <p:cNvPr id="4" name="Slide Number Placeholder 3"/>
          <p:cNvSpPr>
            <a:spLocks noGrp="1"/>
          </p:cNvSpPr>
          <p:nvPr>
            <p:ph type="sldNum" sz="quarter" idx="5"/>
          </p:nvPr>
        </p:nvSpPr>
        <p:spPr/>
        <p:txBody>
          <a:bodyPr/>
          <a:lstStyle/>
          <a:p>
            <a:fld id="{D60ABAA2-6C4E-466F-9BAE-1C454D0B2418}" type="slidenum">
              <a:rPr lang="en-US" smtClean="0"/>
              <a:t>141</a:t>
            </a:fld>
            <a:endParaRPr lang="en-US" dirty="0"/>
          </a:p>
        </p:txBody>
      </p:sp>
    </p:spTree>
    <p:extLst>
      <p:ext uri="{BB962C8B-B14F-4D97-AF65-F5344CB8AC3E}">
        <p14:creationId xmlns:p14="http://schemas.microsoft.com/office/powerpoint/2010/main" val="281169869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 CT, chemotherapy; CPS, combined positive score; HR, hazard ratio; DoR, duration of response; PFS, progression-free survival.</a:t>
            </a:r>
            <a:endParaRPr lang="en-US" dirty="0"/>
          </a:p>
          <a:p>
            <a:r>
              <a:rPr lang="en-US" dirty="0"/>
              <a:t> </a:t>
            </a:r>
          </a:p>
        </p:txBody>
      </p:sp>
      <p:sp>
        <p:nvSpPr>
          <p:cNvPr id="4" name="Slide Number Placeholder 3"/>
          <p:cNvSpPr>
            <a:spLocks noGrp="1"/>
          </p:cNvSpPr>
          <p:nvPr>
            <p:ph type="sldNum" sz="quarter" idx="5"/>
          </p:nvPr>
        </p:nvSpPr>
        <p:spPr/>
        <p:txBody>
          <a:bodyPr/>
          <a:lstStyle/>
          <a:p>
            <a:fld id="{D60ABAA2-6C4E-466F-9BAE-1C454D0B2418}" type="slidenum">
              <a:rPr lang="en-US" smtClean="0"/>
              <a:t>142</a:t>
            </a:fld>
            <a:endParaRPr lang="en-US" dirty="0"/>
          </a:p>
        </p:txBody>
      </p:sp>
    </p:spTree>
    <p:extLst>
      <p:ext uri="{BB962C8B-B14F-4D97-AF65-F5344CB8AC3E}">
        <p14:creationId xmlns:p14="http://schemas.microsoft.com/office/powerpoint/2010/main" val="338883938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Bev, bevacizumab; CPS, combined positive score; DoR, duration of response; pbo, placebo; pembro, pembrolizumab; TTR, time to response.</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143</a:t>
            </a:fld>
            <a:endParaRPr lang="en-US" dirty="0"/>
          </a:p>
        </p:txBody>
      </p:sp>
    </p:spTree>
    <p:extLst>
      <p:ext uri="{BB962C8B-B14F-4D97-AF65-F5344CB8AC3E}">
        <p14:creationId xmlns:p14="http://schemas.microsoft.com/office/powerpoint/2010/main" val="362615119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AEs, adverse events; Bev, bevacizumab; CT, chemotherapy; d/c, discontinuation; SD, standard deviation.</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144</a:t>
            </a:fld>
            <a:endParaRPr lang="en-US" dirty="0"/>
          </a:p>
        </p:txBody>
      </p:sp>
    </p:spTree>
    <p:extLst>
      <p:ext uri="{BB962C8B-B14F-4D97-AF65-F5344CB8AC3E}">
        <p14:creationId xmlns:p14="http://schemas.microsoft.com/office/powerpoint/2010/main" val="1518415695"/>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CT, chemotherapy; d/c, discontinuation.</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145</a:t>
            </a:fld>
            <a:endParaRPr lang="en-US" dirty="0"/>
          </a:p>
        </p:txBody>
      </p:sp>
    </p:spTree>
    <p:extLst>
      <p:ext uri="{BB962C8B-B14F-4D97-AF65-F5344CB8AC3E}">
        <p14:creationId xmlns:p14="http://schemas.microsoft.com/office/powerpoint/2010/main" val="2665592419"/>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AEs, adverse event; Bev, bevacizumab; CT, chemotherapy.</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146</a:t>
            </a:fld>
            <a:endParaRPr lang="en-US" dirty="0"/>
          </a:p>
        </p:txBody>
      </p:sp>
    </p:spTree>
    <p:extLst>
      <p:ext uri="{BB962C8B-B14F-4D97-AF65-F5344CB8AC3E}">
        <p14:creationId xmlns:p14="http://schemas.microsoft.com/office/powerpoint/2010/main" val="347265696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0" i="1" dirty="0"/>
              <a:t>CT, chemotherapy; D/C, discontinued; Pembro, pembrolizumab.</a:t>
            </a:r>
            <a:endParaRPr lang="en-US" dirty="0"/>
          </a:p>
        </p:txBody>
      </p:sp>
      <p:sp>
        <p:nvSpPr>
          <p:cNvPr id="4" name="Slide Number Placeholder 3"/>
          <p:cNvSpPr>
            <a:spLocks noGrp="1"/>
          </p:cNvSpPr>
          <p:nvPr>
            <p:ph type="sldNum" sz="quarter" idx="5"/>
          </p:nvPr>
        </p:nvSpPr>
        <p:spPr/>
        <p:txBody>
          <a:bodyPr/>
          <a:lstStyle/>
          <a:p>
            <a:fld id="{D60ABAA2-6C4E-466F-9BAE-1C454D0B2418}" type="slidenum">
              <a:rPr lang="en-US" smtClean="0"/>
              <a:t>147</a:t>
            </a:fld>
            <a:endParaRPr lang="en-US" dirty="0"/>
          </a:p>
        </p:txBody>
      </p:sp>
    </p:spTree>
    <p:extLst>
      <p:ext uri="{BB962C8B-B14F-4D97-AF65-F5344CB8AC3E}">
        <p14:creationId xmlns:p14="http://schemas.microsoft.com/office/powerpoint/2010/main" val="397233552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CC, cervical cancer; CT, chemotherapy; ECOG, Eastern Cooperative Oncology Group; IA, interim analysis; OS, overall survival; ORR, overall response rate; PFS, progression-free survival; PS, performance status;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148</a:t>
            </a:fld>
            <a:endParaRPr lang="en-US" altLang="en-US" dirty="0"/>
          </a:p>
        </p:txBody>
      </p:sp>
    </p:spTree>
    <p:extLst>
      <p:ext uri="{BB962C8B-B14F-4D97-AF65-F5344CB8AC3E}">
        <p14:creationId xmlns:p14="http://schemas.microsoft.com/office/powerpoint/2010/main" val="216610670"/>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AC, adenocarcinoma; ASC, adenosquamous carcinoma; CC, cervical cancer; CT, chemotherapy; </a:t>
            </a:r>
            <a:r>
              <a:rPr lang="en-US" sz="1800" b="0" i="1" dirty="0"/>
              <a:t>ECOG, Eastern Cooperative Oncology Group; PS, performance status; </a:t>
            </a:r>
            <a:r>
              <a:rPr kumimoji="0" lang="en-US" sz="1800" b="0" i="1"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RT, radiation therapy; SCC, squamous cell carcinoma; TF, tissue factor; tx, 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149</a:t>
            </a:fld>
            <a:endParaRPr lang="en-US" altLang="en-US" dirty="0"/>
          </a:p>
        </p:txBody>
      </p:sp>
    </p:spTree>
    <p:extLst>
      <p:ext uri="{BB962C8B-B14F-4D97-AF65-F5344CB8AC3E}">
        <p14:creationId xmlns:p14="http://schemas.microsoft.com/office/powerpoint/2010/main" val="60892111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OS, overall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150</a:t>
            </a:fld>
            <a:endParaRPr lang="en-US" altLang="en-US" dirty="0"/>
          </a:p>
        </p:txBody>
      </p:sp>
    </p:spTree>
    <p:extLst>
      <p:ext uri="{BB962C8B-B14F-4D97-AF65-F5344CB8AC3E}">
        <p14:creationId xmlns:p14="http://schemas.microsoft.com/office/powerpoint/2010/main" val="64253665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PFS, progression-free survival.</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151</a:t>
            </a:fld>
            <a:endParaRPr lang="en-US" altLang="en-US" dirty="0"/>
          </a:p>
        </p:txBody>
      </p:sp>
    </p:spTree>
    <p:extLst>
      <p:ext uri="{BB962C8B-B14F-4D97-AF65-F5344CB8AC3E}">
        <p14:creationId xmlns:p14="http://schemas.microsoft.com/office/powerpoint/2010/main" val="141883385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ECOG, Eastern Cooperative Oncology Group; ITT, intention-to-treat; OS, overall survival; PFS, progression-free survival; PS, performance status.</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152</a:t>
            </a:fld>
            <a:endParaRPr lang="en-US" altLang="en-US" dirty="0"/>
          </a:p>
        </p:txBody>
      </p:sp>
    </p:spTree>
    <p:extLst>
      <p:ext uri="{BB962C8B-B14F-4D97-AF65-F5344CB8AC3E}">
        <p14:creationId xmlns:p14="http://schemas.microsoft.com/office/powerpoint/2010/main" val="3920801374"/>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800" i="1" dirty="0">
                <a:latin typeface="Arial Narrow" panose="020B0606020202030204" pitchFamily="34" charset="0"/>
                <a:ea typeface="Calibri" panose="020F0502020204030204" pitchFamily="34" charset="0"/>
              </a:rPr>
              <a:t>CR, complete response; CT, chemotherapy; DCR, disease control rate; DoR, duration of response; IC, investigator’s choice; OR, odds ratio; ORR, overall response rate; NE/NA, </a:t>
            </a:r>
            <a:r>
              <a:rPr kumimoji="0" lang="en-US" sz="1800" b="0" i="1"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not evaluable/not available; PD, progressive disease; PR, partial response; SD, stable disease.</a:t>
            </a:r>
          </a:p>
          <a:p>
            <a:endParaRPr lang="en-US" sz="1800" dirty="0">
              <a:latin typeface="Arial Narrow" panose="020B0606020202030204" pitchFamily="34" charset="0"/>
              <a:ea typeface="Calibri" panose="020F050202020403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153</a:t>
            </a:fld>
            <a:endParaRPr lang="en-US" altLang="en-US" dirty="0"/>
          </a:p>
        </p:txBody>
      </p:sp>
    </p:spTree>
    <p:extLst>
      <p:ext uri="{BB962C8B-B14F-4D97-AF65-F5344CB8AC3E}">
        <p14:creationId xmlns:p14="http://schemas.microsoft.com/office/powerpoint/2010/main" val="288778134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Calibri" panose="020F0502020204030204" pitchFamily="34" charset="0"/>
                <a:ea typeface="Calibri" panose="020F0502020204030204" pitchFamily="34" charset="0"/>
                <a:cs typeface="Times New Roman" panose="02020603050405020304" pitchFamily="18" charset="0"/>
              </a:rPr>
              <a:t>AE, adverse event; CT, chemotherapy</a:t>
            </a:r>
            <a:endParaRPr lang="en-US" sz="1200" baseline="30000" dirty="0">
              <a:latin typeface="Arial Narrow" panose="020B0606020202030204" pitchFamily="34" charset="0"/>
            </a:endParaRPr>
          </a:p>
          <a:p>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154</a:t>
            </a:fld>
            <a:endParaRPr lang="en-US" altLang="en-US" dirty="0"/>
          </a:p>
        </p:txBody>
      </p:sp>
    </p:spTree>
    <p:extLst>
      <p:ext uri="{BB962C8B-B14F-4D97-AF65-F5344CB8AC3E}">
        <p14:creationId xmlns:p14="http://schemas.microsoft.com/office/powerpoint/2010/main" val="318247737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i="1" dirty="0">
                <a:latin typeface="Arial Narrow" panose="020B0606020202030204" pitchFamily="34" charset="0"/>
              </a:rPr>
              <a:t>AE, adverse event; AESI, adverse event of special interest.</a:t>
            </a:r>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155</a:t>
            </a:fld>
            <a:endParaRPr lang="en-US" altLang="en-US" dirty="0"/>
          </a:p>
        </p:txBody>
      </p:sp>
    </p:spTree>
    <p:extLst>
      <p:ext uri="{BB962C8B-B14F-4D97-AF65-F5344CB8AC3E}">
        <p14:creationId xmlns:p14="http://schemas.microsoft.com/office/powerpoint/2010/main" val="254629333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t>CCTG, Canadian Cancer Trials Group; </a:t>
            </a:r>
            <a:r>
              <a:rPr lang="en-US" i="1" dirty="0"/>
              <a:t>CPS, combined positive score; </a:t>
            </a:r>
            <a:r>
              <a:rPr lang="en-US" sz="1200" b="0" i="1" dirty="0">
                <a:solidFill>
                  <a:srgbClr val="5F6368"/>
                </a:solidFill>
                <a:effectLst/>
                <a:latin typeface="+mj-lt"/>
              </a:rPr>
              <a:t>HPV, human papilloma virus; IHC, immunohistochemistry; </a:t>
            </a:r>
            <a:r>
              <a:rPr lang="en-US" i="1" dirty="0"/>
              <a:t>ITT, intention-to-treat</a:t>
            </a:r>
            <a:r>
              <a:rPr lang="en-US" altLang="en-US" i="1" dirty="0"/>
              <a:t>; </a:t>
            </a:r>
            <a:r>
              <a:rPr lang="en-US" i="1" dirty="0"/>
              <a:t>LACC, locally advanced cervical cancer; </a:t>
            </a:r>
            <a:r>
              <a:rPr lang="en-US" altLang="en-US" i="1" dirty="0"/>
              <a:t>LEEP, loop electrosurgical excision procedure; QoL, quality of life; </a:t>
            </a:r>
            <a:r>
              <a:rPr lang="en-US" i="1" dirty="0"/>
              <a:t>PFS, progression-free survival.</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pPr marL="0" lvl="2" indent="0">
              <a:buNone/>
            </a:pPr>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156</a:t>
            </a:fld>
            <a:endParaRPr lang="en-US" altLang="en-US" dirty="0"/>
          </a:p>
        </p:txBody>
      </p:sp>
    </p:spTree>
    <p:extLst>
      <p:ext uri="{BB962C8B-B14F-4D97-AF65-F5344CB8AC3E}">
        <p14:creationId xmlns:p14="http://schemas.microsoft.com/office/powerpoint/2010/main" val="945209184"/>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dirty="0">
                <a:solidFill>
                  <a:srgbClr val="5F6368"/>
                </a:solidFill>
                <a:effectLst/>
                <a:latin typeface="+mj-lt"/>
              </a:rPr>
              <a:t>CC, cervical cancer; CPS, composite positive score; CT, chemotherapy; DoR, duration of response; Pembro, pembrolizumab; PFS, progression-free survival; ORR, overall response rate; OS, overall survival; SoC, standard of care.</a:t>
            </a:r>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pPr marL="228389" lvl="2"/>
            <a:endParaRPr lang="en-US" b="1" dirty="0">
              <a:latin typeface="Arial" panose="020B0604020202020204" pitchFamily="34" charset="0"/>
              <a:cs typeface="Arial" panose="020B0604020202020204" pitchFamily="34" charset="0"/>
            </a:endParaRP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160</a:t>
            </a:fld>
            <a:endParaRPr lang="en-US" altLang="en-US" dirty="0"/>
          </a:p>
        </p:txBody>
      </p:sp>
    </p:spTree>
    <p:extLst>
      <p:ext uri="{BB962C8B-B14F-4D97-AF65-F5344CB8AC3E}">
        <p14:creationId xmlns:p14="http://schemas.microsoft.com/office/powerpoint/2010/main" val="77335153"/>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1200" dirty="0">
                <a:solidFill>
                  <a:schemeClr val="tx1">
                    <a:tint val="75000"/>
                  </a:schemeClr>
                </a:solidFill>
                <a:latin typeface="Arial Narrow" panose="020B0606020202030204" pitchFamily="34" charset="0"/>
                <a:ea typeface="+mn-ea"/>
                <a:cs typeface="+mn-cs"/>
              </a:rPr>
              <a:t>AEs, adverse events; CC, cervical cancer; CT, chemotherapy; DoR, duration of response</a:t>
            </a:r>
            <a:r>
              <a:rPr lang="en-US" sz="1200" b="0" i="1" kern="0" dirty="0">
                <a:solidFill>
                  <a:srgbClr val="000000"/>
                </a:solidFill>
              </a:rPr>
              <a:t>; HR, hazard ratio; ORR, overall response rate;</a:t>
            </a:r>
            <a:r>
              <a:rPr kumimoji="0" lang="en-US" sz="12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 OS, overall survival; PFS, progression-free survival; </a:t>
            </a:r>
            <a:r>
              <a:rPr lang="en-US" sz="1200" b="0" i="1" kern="1200" dirty="0">
                <a:solidFill>
                  <a:schemeClr val="tx1">
                    <a:tint val="75000"/>
                  </a:schemeClr>
                </a:solidFill>
                <a:latin typeface="Arial Narrow" panose="020B0606020202030204" pitchFamily="34" charset="0"/>
                <a:ea typeface="+mn-ea"/>
                <a:cs typeface="+mn-cs"/>
              </a:rPr>
              <a:t>PRO, patient reported outcomes; RT, radiotherapy; TFST, time to first subsequent therapy.</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161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38749752"/>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AE, adverse event; CBR, clinical benefit rate; DoR, duration of Response; EoT, end of treatment; LGSOC, low-grade serous ovarian cancer; ORR, overall response rate; OS, overall survival; PD, progressive disease; PFS, progression-free survival; RECIST, Response Evaluation Criteria in Solid Tumors.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163</a:t>
            </a:fld>
            <a:endParaRPr lang="en-US" altLang="en-US" dirty="0"/>
          </a:p>
        </p:txBody>
      </p:sp>
    </p:spTree>
    <p:extLst>
      <p:ext uri="{BB962C8B-B14F-4D97-AF65-F5344CB8AC3E}">
        <p14:creationId xmlns:p14="http://schemas.microsoft.com/office/powerpoint/2010/main" val="424906971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LGSOC, low-grade serous ovarian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164</a:t>
            </a:fld>
            <a:endParaRPr lang="en-US" altLang="en-US" dirty="0"/>
          </a:p>
        </p:txBody>
      </p:sp>
    </p:spTree>
    <p:extLst>
      <p:ext uri="{BB962C8B-B14F-4D97-AF65-F5344CB8AC3E}">
        <p14:creationId xmlns:p14="http://schemas.microsoft.com/office/powerpoint/2010/main" val="269756165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DoR, duration of response; LGSOC, low-grade serous ovarian cancer; ORR, overall response rate; PD, disease progression; PR, partial response.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165</a:t>
            </a:fld>
            <a:endParaRPr lang="en-US" altLang="en-US" dirty="0"/>
          </a:p>
        </p:txBody>
      </p:sp>
    </p:spTree>
    <p:extLst>
      <p:ext uri="{BB962C8B-B14F-4D97-AF65-F5344CB8AC3E}">
        <p14:creationId xmlns:p14="http://schemas.microsoft.com/office/powerpoint/2010/main" val="420371831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LGSOC, low-grade serous ovarian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166</a:t>
            </a:fld>
            <a:endParaRPr lang="en-US" altLang="en-US" dirty="0"/>
          </a:p>
        </p:txBody>
      </p:sp>
    </p:spTree>
    <p:extLst>
      <p:ext uri="{BB962C8B-B14F-4D97-AF65-F5344CB8AC3E}">
        <p14:creationId xmlns:p14="http://schemas.microsoft.com/office/powerpoint/2010/main" val="153599142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BL, baseline; LGSOC, low-grade serous ovarian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167</a:t>
            </a:fld>
            <a:endParaRPr lang="en-US" altLang="en-US" dirty="0"/>
          </a:p>
        </p:txBody>
      </p:sp>
    </p:spTree>
    <p:extLst>
      <p:ext uri="{BB962C8B-B14F-4D97-AF65-F5344CB8AC3E}">
        <p14:creationId xmlns:p14="http://schemas.microsoft.com/office/powerpoint/2010/main" val="437393804"/>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LGSOC, low-grade serous ovarian cancer; NR, not reached;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168</a:t>
            </a:fld>
            <a:endParaRPr lang="en-US" altLang="en-US" dirty="0"/>
          </a:p>
        </p:txBody>
      </p:sp>
    </p:spTree>
    <p:extLst>
      <p:ext uri="{BB962C8B-B14F-4D97-AF65-F5344CB8AC3E}">
        <p14:creationId xmlns:p14="http://schemas.microsoft.com/office/powerpoint/2010/main" val="354426117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LFT, liver function test; LGSOC, low-grade serous ovarian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169</a:t>
            </a:fld>
            <a:endParaRPr lang="en-US" altLang="en-US" dirty="0"/>
          </a:p>
        </p:txBody>
      </p:sp>
    </p:spTree>
    <p:extLst>
      <p:ext uri="{BB962C8B-B14F-4D97-AF65-F5344CB8AC3E}">
        <p14:creationId xmlns:p14="http://schemas.microsoft.com/office/powerpoint/2010/main" val="68079292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CBR, clinical benefit rate; CT, chemotherapy; DoR, duration of response; LGSOC, low-grade serous ovarian cancer; PFS, progression-free survival; SD, stable disease.</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170</a:t>
            </a:fld>
            <a:endParaRPr lang="en-US" altLang="en-US" dirty="0"/>
          </a:p>
        </p:txBody>
      </p:sp>
    </p:spTree>
    <p:extLst>
      <p:ext uri="{BB962C8B-B14F-4D97-AF65-F5344CB8AC3E}">
        <p14:creationId xmlns:p14="http://schemas.microsoft.com/office/powerpoint/2010/main" val="255583069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 carboplatin; Durva, durvalumab; HRD, homologous recombination deficiency; ITT, intent to treat population; Ola, Olaparib; OS, overall survival; P, paclitaxel; PFS, progression-free survival.</a:t>
            </a:r>
          </a:p>
          <a:p>
            <a:endParaRPr lang="en-US" i="1" dirty="0"/>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171</a:t>
            </a:fld>
            <a:endParaRPr lang="en-US" altLang="en-US" dirty="0"/>
          </a:p>
        </p:txBody>
      </p:sp>
    </p:spTree>
    <p:extLst>
      <p:ext uri="{BB962C8B-B14F-4D97-AF65-F5344CB8AC3E}">
        <p14:creationId xmlns:p14="http://schemas.microsoft.com/office/powerpoint/2010/main" val="3794388498"/>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 carboplatin; Durva, durvalumab; ECOG PS, Eastern Cooperative Oncology Group performance score; HRD, homologous recombination deficiency; IDS, interval debulking surgery; Ola, Olaparib; P, paclitaxel.</a:t>
            </a:r>
          </a:p>
          <a:p>
            <a:endParaRPr lang="en-US" i="1" dirty="0"/>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172</a:t>
            </a:fld>
            <a:endParaRPr lang="en-US" altLang="en-US" dirty="0"/>
          </a:p>
        </p:txBody>
      </p:sp>
    </p:spTree>
    <p:extLst>
      <p:ext uri="{BB962C8B-B14F-4D97-AF65-F5344CB8AC3E}">
        <p14:creationId xmlns:p14="http://schemas.microsoft.com/office/powerpoint/2010/main" val="545334786"/>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Carbo, carboplatin; CT, chemotherapy; Durva, durvalumab; Ola, Olaparib; Pac, paclitaxel; Pbo, placebo; PC, paclitaxel/carboplatin;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173</a:t>
            </a:fld>
            <a:endParaRPr lang="en-US" altLang="en-US" dirty="0"/>
          </a:p>
        </p:txBody>
      </p:sp>
    </p:spTree>
    <p:extLst>
      <p:ext uri="{BB962C8B-B14F-4D97-AF65-F5344CB8AC3E}">
        <p14:creationId xmlns:p14="http://schemas.microsoft.com/office/powerpoint/2010/main" val="2974639292"/>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Durva, durvalumab; HRD, homologous recombination deficiency; ITT, intention-to-treat; Ola, Olaparib; PC, paclitaxel/carboplatin;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174</a:t>
            </a:fld>
            <a:endParaRPr lang="en-US" altLang="en-US" dirty="0"/>
          </a:p>
        </p:txBody>
      </p:sp>
    </p:spTree>
    <p:extLst>
      <p:ext uri="{BB962C8B-B14F-4D97-AF65-F5344CB8AC3E}">
        <p14:creationId xmlns:p14="http://schemas.microsoft.com/office/powerpoint/2010/main" val="49824651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Durva, durvalumab; ITT, intention-to-treat; Ola, Olaparib; PC, paclitaxel/carboplatin;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175</a:t>
            </a:fld>
            <a:endParaRPr lang="en-US" altLang="en-US" dirty="0"/>
          </a:p>
        </p:txBody>
      </p:sp>
    </p:spTree>
    <p:extLst>
      <p:ext uri="{BB962C8B-B14F-4D97-AF65-F5344CB8AC3E}">
        <p14:creationId xmlns:p14="http://schemas.microsoft.com/office/powerpoint/2010/main" val="229457502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Durva, durvalumab; HRD, homologous recombination deficiency; ITT, intent to treat population; Ola, Olaparib; PC, paclitaxel/carboplatin;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176</a:t>
            </a:fld>
            <a:endParaRPr lang="en-US" altLang="en-US" dirty="0"/>
          </a:p>
        </p:txBody>
      </p:sp>
    </p:spTree>
    <p:extLst>
      <p:ext uri="{BB962C8B-B14F-4D97-AF65-F5344CB8AC3E}">
        <p14:creationId xmlns:p14="http://schemas.microsoft.com/office/powerpoint/2010/main" val="142870757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AML, acute myeloid leukemia; Bev, bevacizumab; Durva, durvalumab; MDS, myelodysplastic syndrome; Ola, Olaparib; Pbo, placebo; PC, paclitaxel/carboplatin.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177</a:t>
            </a:fld>
            <a:endParaRPr lang="en-US" altLang="en-US" dirty="0"/>
          </a:p>
        </p:txBody>
      </p:sp>
    </p:spTree>
    <p:extLst>
      <p:ext uri="{BB962C8B-B14F-4D97-AF65-F5344CB8AC3E}">
        <p14:creationId xmlns:p14="http://schemas.microsoft.com/office/powerpoint/2010/main" val="361383386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Durva, durvalumab; Ola, Olaparib; PC, paclitaxel/carboplatin.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178</a:t>
            </a:fld>
            <a:endParaRPr lang="en-US" altLang="en-US" dirty="0"/>
          </a:p>
        </p:txBody>
      </p:sp>
    </p:spTree>
    <p:extLst>
      <p:ext uri="{BB962C8B-B14F-4D97-AF65-F5344CB8AC3E}">
        <p14:creationId xmlns:p14="http://schemas.microsoft.com/office/powerpoint/2010/main" val="1544874769"/>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Bev, bevacizumab; Durva, durvalumab; Ola, Olaparib; PC, paclitaxel/carboplatin.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179</a:t>
            </a:fld>
            <a:endParaRPr lang="en-US" altLang="en-US" dirty="0"/>
          </a:p>
        </p:txBody>
      </p:sp>
    </p:spTree>
    <p:extLst>
      <p:ext uri="{BB962C8B-B14F-4D97-AF65-F5344CB8AC3E}">
        <p14:creationId xmlns:p14="http://schemas.microsoft.com/office/powerpoint/2010/main" val="370183916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b="0" i="1" dirty="0"/>
              <a:t>AIBW, adjusted ideal body weight; BICR, blinded independent central review; DoR, duration of response; FR</a:t>
            </a:r>
            <a:r>
              <a:rPr lang="el-GR" altLang="en-US" b="0" i="1" dirty="0"/>
              <a:t>α</a:t>
            </a:r>
            <a:r>
              <a:rPr lang="en-US" altLang="en-US" b="0" i="1" dirty="0"/>
              <a:t>, folate receptor </a:t>
            </a:r>
            <a:r>
              <a:rPr lang="el-GR" altLang="en-US" b="0" i="1" dirty="0"/>
              <a:t>α</a:t>
            </a:r>
            <a:r>
              <a:rPr lang="en-US" altLang="en-US" b="0" i="1" dirty="0"/>
              <a:t>; IHC, immunohistochemistry;</a:t>
            </a:r>
            <a:r>
              <a:rPr lang="en-US" b="0" i="1" dirty="0"/>
              <a:t> ORR, objective response rate; OS, overall survival; PARPi, PARP inhibitor; </a:t>
            </a:r>
            <a:r>
              <a:rPr lang="en-US" altLang="en-US" b="0" i="1" dirty="0"/>
              <a:t>PFI, platinum-free interval; </a:t>
            </a:r>
            <a:r>
              <a:rPr lang="en-US" b="0" i="1" dirty="0"/>
              <a:t>PFS, progression-free survival; PFS2, time from randomization until second disease progression; PLD, pegylated liposomal doxorubicin; PRO, patient-reported outcome; PS2+, positive staining intensity ≥2.</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180</a:t>
            </a:fld>
            <a:endParaRPr lang="en-US" altLang="en-US" dirty="0"/>
          </a:p>
        </p:txBody>
      </p:sp>
    </p:spTree>
    <p:extLst>
      <p:ext uri="{BB962C8B-B14F-4D97-AF65-F5344CB8AC3E}">
        <p14:creationId xmlns:p14="http://schemas.microsoft.com/office/powerpoint/2010/main" val="150591667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PARPi, PARP inhibitor.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181</a:t>
            </a:fld>
            <a:endParaRPr lang="en-US" altLang="en-US" dirty="0"/>
          </a:p>
        </p:txBody>
      </p:sp>
    </p:spTree>
    <p:extLst>
      <p:ext uri="{BB962C8B-B14F-4D97-AF65-F5344CB8AC3E}">
        <p14:creationId xmlns:p14="http://schemas.microsoft.com/office/powerpoint/2010/main" val="1270170704"/>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IC Chemo, investigator’s choice of chemotherapy; m, median; MIRV, mirvetuximab soravtansine;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182</a:t>
            </a:fld>
            <a:endParaRPr lang="en-US" altLang="en-US" dirty="0"/>
          </a:p>
        </p:txBody>
      </p:sp>
    </p:spTree>
    <p:extLst>
      <p:ext uri="{BB962C8B-B14F-4D97-AF65-F5344CB8AC3E}">
        <p14:creationId xmlns:p14="http://schemas.microsoft.com/office/powerpoint/2010/main" val="1506189456"/>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u="none" dirty="0"/>
              <a:t>CR, complete response; NE, not evaluable; ORR, objective response rate; PD, progressive disease; PR, partial response; SD, stable disease.</a:t>
            </a:r>
            <a:endParaRPr lang="en-US" b="0"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183</a:t>
            </a:fld>
            <a:endParaRPr lang="en-US" altLang="en-US" dirty="0"/>
          </a:p>
        </p:txBody>
      </p:sp>
    </p:spTree>
    <p:extLst>
      <p:ext uri="{BB962C8B-B14F-4D97-AF65-F5344CB8AC3E}">
        <p14:creationId xmlns:p14="http://schemas.microsoft.com/office/powerpoint/2010/main" val="261629474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IC Chemo, investigator’s choice of chemotherapy; m, median; MIRV, mirvetuximab soravtansine;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184</a:t>
            </a:fld>
            <a:endParaRPr lang="en-US" altLang="en-US" dirty="0"/>
          </a:p>
        </p:txBody>
      </p:sp>
    </p:spTree>
    <p:extLst>
      <p:ext uri="{BB962C8B-B14F-4D97-AF65-F5344CB8AC3E}">
        <p14:creationId xmlns:p14="http://schemas.microsoft.com/office/powerpoint/2010/main" val="12838758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u="none" dirty="0"/>
              <a:t>BEV, bevacizumab; CT, chemotherapy; m, median; MIRV, mirvetuximab soravtansine; OS, overall survival; PFS, progression-free survival.</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185</a:t>
            </a:fld>
            <a:endParaRPr lang="en-US" altLang="en-US" dirty="0"/>
          </a:p>
        </p:txBody>
      </p:sp>
    </p:spTree>
    <p:extLst>
      <p:ext uri="{BB962C8B-B14F-4D97-AF65-F5344CB8AC3E}">
        <p14:creationId xmlns:p14="http://schemas.microsoft.com/office/powerpoint/2010/main" val="614643994"/>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u="none" dirty="0"/>
              <a:t>SAE, serious adverse event; TEAE, treatment-emergent adverse event.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186</a:t>
            </a:fld>
            <a:endParaRPr lang="en-US" altLang="en-US" dirty="0"/>
          </a:p>
        </p:txBody>
      </p:sp>
    </p:spTree>
    <p:extLst>
      <p:ext uri="{BB962C8B-B14F-4D97-AF65-F5344CB8AC3E}">
        <p14:creationId xmlns:p14="http://schemas.microsoft.com/office/powerpoint/2010/main" val="229035680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u="none" dirty="0"/>
              <a:t>IC Chemo, investigator’s choice of chemotherapy; MIRV, mirvetuximab soravtansine; Pac, paclitaxel; PLD, pegylated liposomal doxorubicin; TEAE, treatment-emergent adverse event; Topo, topotecan.</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187</a:t>
            </a:fld>
            <a:endParaRPr lang="en-US" altLang="en-US" dirty="0"/>
          </a:p>
        </p:txBody>
      </p:sp>
    </p:spTree>
    <p:extLst>
      <p:ext uri="{BB962C8B-B14F-4D97-AF65-F5344CB8AC3E}">
        <p14:creationId xmlns:p14="http://schemas.microsoft.com/office/powerpoint/2010/main" val="355758631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AUC, area under the concentration curve; Bev, bevacizumab; C3, Cycle 3, C4, Cycle 4; CT, chemotherapy; D15, day 15; DD, dose-dense; ECOG PS, Eastern Cooperative Oncology Group performance status; NACT, neoadjuvant chemotherapy; OC, ovarian cancer; OS, overall survival; Pac, paclitaxel; PFS, progression-free survival; GCIG, gynecologic cancer intergroup; NACT, neoadjuvant chemotherapy.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188</a:t>
            </a:fld>
            <a:endParaRPr lang="en-US" altLang="en-US" dirty="0"/>
          </a:p>
        </p:txBody>
      </p:sp>
    </p:spTree>
    <p:extLst>
      <p:ext uri="{BB962C8B-B14F-4D97-AF65-F5344CB8AC3E}">
        <p14:creationId xmlns:p14="http://schemas.microsoft.com/office/powerpoint/2010/main" val="253545933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DPS, debulking primary surgery; ECOG PS, Eastern Cooperative Oncology Group performance status; FIGO, International Federation of Gynecology and Obstetrics; IPS, interval primary surgery.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189</a:t>
            </a:fld>
            <a:endParaRPr lang="en-US" altLang="en-US" dirty="0"/>
          </a:p>
        </p:txBody>
      </p:sp>
    </p:spTree>
    <p:extLst>
      <p:ext uri="{BB962C8B-B14F-4D97-AF65-F5344CB8AC3E}">
        <p14:creationId xmlns:p14="http://schemas.microsoft.com/office/powerpoint/2010/main" val="407677972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AUC, area under the curve; CT, chemotherapy; IQR, interquartile range; N/A, not applicable; tx, treatment.</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190</a:t>
            </a:fld>
            <a:endParaRPr lang="en-US" altLang="en-US" dirty="0"/>
          </a:p>
        </p:txBody>
      </p:sp>
    </p:spTree>
    <p:extLst>
      <p:ext uri="{BB962C8B-B14F-4D97-AF65-F5344CB8AC3E}">
        <p14:creationId xmlns:p14="http://schemas.microsoft.com/office/powerpoint/2010/main" val="188114832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191</a:t>
            </a:fld>
            <a:endParaRPr lang="en-US" altLang="en-US" dirty="0"/>
          </a:p>
        </p:txBody>
      </p:sp>
    </p:spTree>
    <p:extLst>
      <p:ext uri="{BB962C8B-B14F-4D97-AF65-F5344CB8AC3E}">
        <p14:creationId xmlns:p14="http://schemas.microsoft.com/office/powerpoint/2010/main" val="3374581889"/>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IPS, interval primary surgery.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192</a:t>
            </a:fld>
            <a:endParaRPr lang="en-US" altLang="en-US" dirty="0"/>
          </a:p>
        </p:txBody>
      </p:sp>
    </p:spTree>
    <p:extLst>
      <p:ext uri="{BB962C8B-B14F-4D97-AF65-F5344CB8AC3E}">
        <p14:creationId xmlns:p14="http://schemas.microsoft.com/office/powerpoint/2010/main" val="1046067669"/>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HR, hazard ratio;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193</a:t>
            </a:fld>
            <a:endParaRPr lang="en-US" altLang="en-US" dirty="0"/>
          </a:p>
        </p:txBody>
      </p:sp>
    </p:spTree>
    <p:extLst>
      <p:ext uri="{BB962C8B-B14F-4D97-AF65-F5344CB8AC3E}">
        <p14:creationId xmlns:p14="http://schemas.microsoft.com/office/powerpoint/2010/main" val="1369222514"/>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DPS, delayed primary surgery; HR, hazard ratio; IPS, interval primary surgery.</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194</a:t>
            </a:fld>
            <a:endParaRPr lang="en-US" altLang="en-US" dirty="0"/>
          </a:p>
        </p:txBody>
      </p:sp>
    </p:spTree>
    <p:extLst>
      <p:ext uri="{BB962C8B-B14F-4D97-AF65-F5344CB8AC3E}">
        <p14:creationId xmlns:p14="http://schemas.microsoft.com/office/powerpoint/2010/main" val="2491752993"/>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DPS, delayed primary surgery; HR, hazard ratio; IPS, interval primary surgery; PFS, progression-free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195</a:t>
            </a:fld>
            <a:endParaRPr lang="en-US" altLang="en-US" dirty="0"/>
          </a:p>
        </p:txBody>
      </p:sp>
    </p:spTree>
    <p:extLst>
      <p:ext uri="{BB962C8B-B14F-4D97-AF65-F5344CB8AC3E}">
        <p14:creationId xmlns:p14="http://schemas.microsoft.com/office/powerpoint/2010/main" val="3455601945"/>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HR, hazard ratio; OS, overall survival.</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196</a:t>
            </a:fld>
            <a:endParaRPr lang="en-US" altLang="en-US" dirty="0"/>
          </a:p>
        </p:txBody>
      </p:sp>
    </p:spTree>
    <p:extLst>
      <p:ext uri="{BB962C8B-B14F-4D97-AF65-F5344CB8AC3E}">
        <p14:creationId xmlns:p14="http://schemas.microsoft.com/office/powerpoint/2010/main" val="568117607"/>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CT, chemotherapy; EOC, </a:t>
            </a:r>
            <a:r>
              <a:rPr lang="en-US" sz="1200" b="0" i="1" dirty="0">
                <a:solidFill>
                  <a:schemeClr val="bg1"/>
                </a:solidFill>
                <a:latin typeface="Calibri" panose="020F0502020204030204" pitchFamily="34" charset="0"/>
                <a:ea typeface="Calibri" panose="020F0502020204030204" pitchFamily="34" charset="0"/>
                <a:cs typeface="Calibri" panose="020F0502020204030204" pitchFamily="34" charset="0"/>
              </a:rPr>
              <a:t>epithelial ovarian cancer; </a:t>
            </a:r>
            <a:r>
              <a:rPr lang="en-US" sz="1200" b="0" i="1" kern="0" dirty="0"/>
              <a:t>cfDNA, cell-free tumor DNA; FFPE, formalin fixed paraffin embed; GIS, genome identification signature; NGS, next-generation sequencing; PV, </a:t>
            </a:r>
            <a:r>
              <a:rPr lang="fr-FR" sz="1200" i="1" dirty="0">
                <a:ea typeface="+mn-ea"/>
                <a:cs typeface="Arial" panose="020B0604020202020204" pitchFamily="34" charset="0"/>
              </a:rPr>
              <a:t>pathogenic variants</a:t>
            </a:r>
            <a:r>
              <a:rPr lang="en-US" sz="1200" b="0" i="1" kern="0" dirty="0"/>
              <a:t>; WGS, </a:t>
            </a:r>
            <a:r>
              <a:rPr lang="fr-FR" sz="1200" i="1" dirty="0">
                <a:ea typeface="+mn-ea"/>
                <a:cs typeface="Arial" panose="020B0604020202020204" pitchFamily="34" charset="0"/>
              </a:rPr>
              <a:t>whole genome sequencing.</a:t>
            </a:r>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197</a:t>
            </a:fld>
            <a:endParaRPr lang="en-US" altLang="en-US" dirty="0"/>
          </a:p>
        </p:txBody>
      </p:sp>
    </p:spTree>
    <p:extLst>
      <p:ext uri="{BB962C8B-B14F-4D97-AF65-F5344CB8AC3E}">
        <p14:creationId xmlns:p14="http://schemas.microsoft.com/office/powerpoint/2010/main" val="814229750"/>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kern="0" dirty="0"/>
              <a:t>cfDNA, cell-free DNA; EOC, </a:t>
            </a:r>
            <a:r>
              <a:rPr lang="en-US" sz="1200" b="0" i="1" dirty="0">
                <a:solidFill>
                  <a:schemeClr val="bg1"/>
                </a:solidFill>
                <a:latin typeface="Calibri" panose="020F0502020204030204" pitchFamily="34" charset="0"/>
                <a:ea typeface="Calibri" panose="020F0502020204030204" pitchFamily="34" charset="0"/>
                <a:cs typeface="Calibri" panose="020F0502020204030204" pitchFamily="34" charset="0"/>
              </a:rPr>
              <a:t>epithelial ovarian cancer; </a:t>
            </a:r>
            <a:r>
              <a:rPr lang="en-US" b="0" i="1" dirty="0"/>
              <a:t>FIGO, I</a:t>
            </a:r>
            <a:r>
              <a:rPr lang="en-US" b="0" i="1" dirty="0">
                <a:solidFill>
                  <a:srgbClr val="5F6368"/>
                </a:solidFill>
                <a:effectLst/>
                <a:latin typeface="Roboto" panose="02000000000000000000" pitchFamily="2" charset="0"/>
              </a:rPr>
              <a:t>nternational Federation of Gynecology and Obstetrics; </a:t>
            </a:r>
            <a:r>
              <a:rPr lang="en-US" i="1" dirty="0"/>
              <a:t>HRD, homologous recombination deficiency; International Federation of Gynecologic Oncology; LAP, laparoscopy; pb, picobase.</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198</a:t>
            </a:fld>
            <a:endParaRPr lang="en-US" altLang="en-US" dirty="0"/>
          </a:p>
        </p:txBody>
      </p:sp>
    </p:spTree>
    <p:extLst>
      <p:ext uri="{BB962C8B-B14F-4D97-AF65-F5344CB8AC3E}">
        <p14:creationId xmlns:p14="http://schemas.microsoft.com/office/powerpoint/2010/main" val="49280703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EOC, </a:t>
            </a:r>
            <a:r>
              <a:rPr lang="en-US" sz="1200" b="0" i="1" dirty="0">
                <a:solidFill>
                  <a:schemeClr val="bg1"/>
                </a:solidFill>
                <a:latin typeface="Calibri" panose="020F0502020204030204" pitchFamily="34" charset="0"/>
                <a:ea typeface="Calibri" panose="020F0502020204030204" pitchFamily="34" charset="0"/>
                <a:cs typeface="Calibri" panose="020F0502020204030204" pitchFamily="34" charset="0"/>
              </a:rPr>
              <a:t>Epithelial Ovarian Cancer; </a:t>
            </a:r>
            <a:r>
              <a:rPr lang="en-US" sz="1200" b="0" i="1" kern="0" dirty="0"/>
              <a:t>cfDNA, cell-free tumor DNA; FFPE, formalin fixed paraffin embed; GIS, genome identification signature; </a:t>
            </a:r>
            <a:r>
              <a:rPr lang="en-US" i="1" dirty="0"/>
              <a:t>HRD, homologous recombination deficiency; </a:t>
            </a:r>
            <a:r>
              <a:rPr lang="fr-FR" sz="1200" i="1" dirty="0">
                <a:ea typeface="+mn-ea"/>
                <a:cs typeface="Arial" panose="020B0604020202020204" pitchFamily="34" charset="0"/>
              </a:rPr>
              <a:t>HGSOC, high-grade serous ovarian cancer; LGSOC, low-grade serous ovarian cancer</a:t>
            </a:r>
            <a:r>
              <a:rPr lang="en-US" sz="1200" b="0" i="1" kern="1200" dirty="0">
                <a:ea typeface="+mn-ea"/>
                <a:cs typeface="Arial" panose="020B0604020202020204" pitchFamily="34" charset="0"/>
              </a:rPr>
              <a:t>; </a:t>
            </a:r>
            <a:r>
              <a:rPr lang="en-US" sz="1200" b="0" i="1" kern="0" dirty="0"/>
              <a:t>PV, </a:t>
            </a:r>
            <a:r>
              <a:rPr lang="fr-FR" sz="1200" i="1" dirty="0">
                <a:ea typeface="+mn-ea"/>
                <a:cs typeface="Arial" panose="020B0604020202020204" pitchFamily="34" charset="0"/>
              </a:rPr>
              <a:t>pathogenic variants</a:t>
            </a:r>
            <a:r>
              <a:rPr lang="en-US" sz="1200" b="0" i="1" kern="0" dirty="0"/>
              <a:t>; WGS, </a:t>
            </a:r>
            <a:r>
              <a:rPr lang="fr-FR" sz="1200" i="1" dirty="0">
                <a:ea typeface="+mn-ea"/>
                <a:cs typeface="Arial" panose="020B0604020202020204" pitchFamily="34" charset="0"/>
              </a:rPr>
              <a:t>whole genome sequencing; VAF, variant allelic fraction.</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199</a:t>
            </a:fld>
            <a:endParaRPr lang="en-US" altLang="en-US" dirty="0"/>
          </a:p>
        </p:txBody>
      </p:sp>
    </p:spTree>
    <p:extLst>
      <p:ext uri="{BB962C8B-B14F-4D97-AF65-F5344CB8AC3E}">
        <p14:creationId xmlns:p14="http://schemas.microsoft.com/office/powerpoint/2010/main" val="517236368"/>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1" kern="0" dirty="0"/>
              <a:t>cfDNA, cell-free tumor DNA; FFPE, formalin fixed paraffin embed; GIS, genome identification signature; </a:t>
            </a:r>
            <a:r>
              <a:rPr lang="en-US" i="1" dirty="0"/>
              <a:t>HRD, homologous recombination deficiency; s</a:t>
            </a:r>
            <a:r>
              <a:rPr lang="en-US" sz="1200" b="0" i="1" kern="0" dirty="0"/>
              <a:t>WGS, shallow </a:t>
            </a:r>
            <a:r>
              <a:rPr lang="fr-FR" sz="1200" i="1" dirty="0">
                <a:ea typeface="+mn-ea"/>
                <a:cs typeface="Arial" panose="020B0604020202020204" pitchFamily="34" charset="0"/>
              </a:rPr>
              <a:t>whole genome sequencing; VAF, variant allelic fraction.</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200</a:t>
            </a:fld>
            <a:endParaRPr lang="en-US" altLang="en-US" dirty="0"/>
          </a:p>
        </p:txBody>
      </p:sp>
    </p:spTree>
    <p:extLst>
      <p:ext uri="{BB962C8B-B14F-4D97-AF65-F5344CB8AC3E}">
        <p14:creationId xmlns:p14="http://schemas.microsoft.com/office/powerpoint/2010/main" val="3685448398"/>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Atezo, atezolizumab; Bev, bevacizumab; Cobi, cobimetinib; </a:t>
            </a:r>
            <a:r>
              <a:rPr lang="en-US" sz="1200" b="0" i="1" u="none" strike="noStrike" cap="none" dirty="0">
                <a:solidFill>
                  <a:srgbClr val="7F7F7F"/>
                </a:solidFill>
                <a:latin typeface="Arial Narrow" panose="020B0606020202030204" pitchFamily="34" charset="0"/>
                <a:sym typeface="Arial"/>
              </a:rPr>
              <a:t>cORR, confirmed objective response rate; ECOG, Eastern Cooperative Oncology Group; </a:t>
            </a:r>
            <a:r>
              <a:rPr lang="en-US" b="0" i="1" dirty="0"/>
              <a:t>EOC, epithelial ovarian cancer; </a:t>
            </a:r>
            <a:r>
              <a:rPr lang="en-US" sz="1200" b="0" i="1" u="none" strike="noStrike" cap="none" dirty="0">
                <a:solidFill>
                  <a:srgbClr val="7F7F7F"/>
                </a:solidFill>
                <a:latin typeface="Arial Narrow" panose="020B0606020202030204" pitchFamily="34" charset="0"/>
                <a:sym typeface="Arial"/>
              </a:rPr>
              <a:t>PS, performance status; ER, estrogen receptor; F1CDx, FoundationOne CDx; IHC, immunohistochemistry; LOF, loss of function; RECIST, Response Evaluation Criteria in Solid Tumors.</a:t>
            </a:r>
          </a:p>
          <a:p>
            <a:endParaRPr lang="en-US" b="0"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201</a:t>
            </a:fld>
            <a:endParaRPr lang="en-US" altLang="en-US" dirty="0"/>
          </a:p>
        </p:txBody>
      </p:sp>
    </p:spTree>
    <p:extLst>
      <p:ext uri="{BB962C8B-B14F-4D97-AF65-F5344CB8AC3E}">
        <p14:creationId xmlns:p14="http://schemas.microsoft.com/office/powerpoint/2010/main" val="332705025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1" dirty="0">
                <a:effectLst/>
                <a:latin typeface="+mn-lt"/>
                <a:ea typeface="Calibri" panose="020F0502020204030204" pitchFamily="34" charset="0"/>
                <a:cs typeface="Times New Roman" panose="02020603050405020304" pitchFamily="18" charset="0"/>
              </a:rPr>
              <a:t>AE, adverse event; Atezo, atezolizumab; Bev, bevacizumab; d/c, discontinued; CC, clear cell; CS, carcinosarcoma; LGSOC, low-grade serous ovarian cancer; </a:t>
            </a:r>
            <a:r>
              <a:rPr lang="en-US" sz="1800" b="0" i="1" u="none" strike="noStrike" cap="none" dirty="0">
                <a:solidFill>
                  <a:srgbClr val="7F7F7F"/>
                </a:solidFill>
                <a:latin typeface="+mn-lt"/>
                <a:sym typeface="Arial"/>
              </a:rPr>
              <a:t>MLA, mesonephric-like adenocarcinoma; </a:t>
            </a:r>
            <a:r>
              <a:rPr lang="en-US" sz="1800" b="0" i="1" dirty="0">
                <a:effectLst/>
                <a:latin typeface="+mn-lt"/>
                <a:ea typeface="Calibri" panose="020F0502020204030204" pitchFamily="34" charset="0"/>
                <a:cs typeface="Times New Roman" panose="02020603050405020304" pitchFamily="18" charset="0"/>
              </a:rPr>
              <a:t>MUC, mucinous carcinoma; PD, progressive disease; SAE, serious adverse event; tx, treatment.</a:t>
            </a:r>
            <a:endParaRPr lang="en-US" b="0" i="1" dirty="0">
              <a:latin typeface="+mn-lt"/>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202</a:t>
            </a:fld>
            <a:endParaRPr lang="en-US" altLang="en-US" dirty="0"/>
          </a:p>
        </p:txBody>
      </p:sp>
    </p:spTree>
    <p:extLst>
      <p:ext uri="{BB962C8B-B14F-4D97-AF65-F5344CB8AC3E}">
        <p14:creationId xmlns:p14="http://schemas.microsoft.com/office/powerpoint/2010/main" val="324373941"/>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rtl="0">
              <a:lnSpc>
                <a:spcPct val="100000"/>
              </a:lnSpc>
              <a:spcBef>
                <a:spcPts val="0"/>
              </a:spcBef>
              <a:spcAft>
                <a:spcPts val="0"/>
              </a:spcAft>
              <a:buNone/>
            </a:pPr>
            <a:r>
              <a:rPr lang="en-US" sz="1800" b="0" i="1" dirty="0">
                <a:effectLst/>
                <a:latin typeface="+mn-lt"/>
                <a:ea typeface="Calibri" panose="020F0502020204030204" pitchFamily="34" charset="0"/>
                <a:cs typeface="Times New Roman" panose="02020603050405020304" pitchFamily="18" charset="0"/>
              </a:rPr>
              <a:t>CC, clear cell; </a:t>
            </a:r>
            <a:r>
              <a:rPr lang="en-US" sz="1800" b="0" i="1" u="none" strike="noStrike" cap="none" dirty="0">
                <a:solidFill>
                  <a:srgbClr val="7F7F7F"/>
                </a:solidFill>
                <a:latin typeface="+mn-lt"/>
                <a:sym typeface="Arial"/>
              </a:rPr>
              <a:t>cORR, confirmed objective response rate; </a:t>
            </a:r>
            <a:r>
              <a:rPr lang="en-US" sz="1800" b="0" i="1" dirty="0">
                <a:effectLst/>
                <a:latin typeface="+mn-lt"/>
                <a:ea typeface="Calibri" panose="020F0502020204030204" pitchFamily="34" charset="0"/>
                <a:cs typeface="Times New Roman" panose="02020603050405020304" pitchFamily="18" charset="0"/>
              </a:rPr>
              <a:t>CS, carcinosarcoma;</a:t>
            </a:r>
            <a:r>
              <a:rPr lang="en-US" sz="1800" b="0" i="1" u="none" strike="noStrike" cap="none" dirty="0">
                <a:solidFill>
                  <a:srgbClr val="7F7F7F"/>
                </a:solidFill>
                <a:latin typeface="+mn-lt"/>
                <a:sym typeface="Arial"/>
              </a:rPr>
              <a:t> DCR, disease control rate; </a:t>
            </a:r>
            <a:r>
              <a:rPr lang="en-US" sz="1800" b="0" i="1" dirty="0">
                <a:effectLst/>
                <a:latin typeface="+mn-lt"/>
                <a:ea typeface="Calibri" panose="020F0502020204030204" pitchFamily="34" charset="0"/>
                <a:cs typeface="Times New Roman" panose="02020603050405020304" pitchFamily="18" charset="0"/>
              </a:rPr>
              <a:t>LGSOC, low-grade serous ovarian cancer; </a:t>
            </a:r>
            <a:r>
              <a:rPr lang="en-US" sz="1800" b="0" i="1" u="none" strike="noStrike" cap="none" dirty="0">
                <a:solidFill>
                  <a:srgbClr val="7F7F7F"/>
                </a:solidFill>
                <a:latin typeface="+mn-lt"/>
                <a:sym typeface="Arial"/>
              </a:rPr>
              <a:t>MLA, mesonephric-like adenocarcinoma; </a:t>
            </a:r>
            <a:r>
              <a:rPr lang="en-US" sz="1800" b="0" i="1" dirty="0">
                <a:effectLst/>
                <a:latin typeface="+mn-lt"/>
                <a:ea typeface="Calibri" panose="020F0502020204030204" pitchFamily="34" charset="0"/>
                <a:cs typeface="Times New Roman" panose="02020603050405020304" pitchFamily="18" charset="0"/>
              </a:rPr>
              <a:t>MUC, mucinous </a:t>
            </a:r>
            <a:r>
              <a:rPr lang="en-US" sz="1800" b="0" i="1" u="none" strike="noStrike" cap="none" dirty="0">
                <a:solidFill>
                  <a:srgbClr val="7F7F7F"/>
                </a:solidFill>
                <a:latin typeface="+mn-lt"/>
                <a:sym typeface="Arial"/>
              </a:rPr>
              <a:t>PFS, progression-free survival; SLD, sum of the longest diameters.</a:t>
            </a:r>
            <a:endParaRPr lang="en-US" sz="1800" b="0" i="1" dirty="0">
              <a:latin typeface="+mn-lt"/>
            </a:endParaRPr>
          </a:p>
          <a:p>
            <a:pPr marL="0" marR="0" lvl="0" indent="0" algn="l" rtl="0">
              <a:lnSpc>
                <a:spcPct val="100000"/>
              </a:lnSpc>
              <a:spcBef>
                <a:spcPts val="0"/>
              </a:spcBef>
              <a:spcAft>
                <a:spcPts val="0"/>
              </a:spcAft>
              <a:buNone/>
            </a:pPr>
            <a:endParaRPr lang="en-US" sz="1800" b="0" i="1" u="none" strike="noStrike" cap="none" dirty="0">
              <a:solidFill>
                <a:srgbClr val="7F7F7F"/>
              </a:solidFill>
              <a:latin typeface="Arial Narrow" panose="020B0606020202030204" pitchFamily="34" charset="0"/>
              <a:sym typeface="Arial"/>
            </a:endParaRPr>
          </a:p>
          <a:p>
            <a:pPr marL="0" marR="0" lvl="0" indent="0" algn="l" rtl="0">
              <a:lnSpc>
                <a:spcPct val="100000"/>
              </a:lnSpc>
              <a:spcBef>
                <a:spcPts val="0"/>
              </a:spcBef>
              <a:spcAft>
                <a:spcPts val="0"/>
              </a:spcAft>
              <a:buNone/>
            </a:pPr>
            <a:endParaRPr lang="en-US" sz="2000" i="1" dirty="0">
              <a:latin typeface="Arial Narrow" panose="020B060602020203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203</a:t>
            </a:fld>
            <a:endParaRPr lang="en-US" altLang="en-US" dirty="0"/>
          </a:p>
        </p:txBody>
      </p:sp>
    </p:spTree>
    <p:extLst>
      <p:ext uri="{BB962C8B-B14F-4D97-AF65-F5344CB8AC3E}">
        <p14:creationId xmlns:p14="http://schemas.microsoft.com/office/powerpoint/2010/main" val="470281178"/>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rtl="0">
              <a:lnSpc>
                <a:spcPct val="100000"/>
              </a:lnSpc>
              <a:spcBef>
                <a:spcPts val="0"/>
              </a:spcBef>
              <a:spcAft>
                <a:spcPts val="0"/>
              </a:spcAft>
              <a:buNone/>
            </a:pPr>
            <a:r>
              <a:rPr lang="en-US" sz="1800" b="0" i="1" dirty="0">
                <a:effectLst/>
                <a:latin typeface="+mn-lt"/>
                <a:ea typeface="Calibri" panose="020F0502020204030204" pitchFamily="34" charset="0"/>
                <a:cs typeface="Times New Roman" panose="02020603050405020304" pitchFamily="18" charset="0"/>
              </a:rPr>
              <a:t>Atezo, atezolizumab; Bev, bevacizumab; CC, clear cell; </a:t>
            </a:r>
            <a:r>
              <a:rPr lang="en-US" sz="1800" b="0" i="1" u="none" strike="noStrike" cap="none" dirty="0">
                <a:solidFill>
                  <a:srgbClr val="7F7F7F"/>
                </a:solidFill>
                <a:latin typeface="+mn-lt"/>
                <a:sym typeface="Arial"/>
              </a:rPr>
              <a:t>cORR, confirmed objective response rate;</a:t>
            </a:r>
            <a:r>
              <a:rPr lang="en-US" sz="1800" b="0" i="1" dirty="0">
                <a:effectLst/>
                <a:latin typeface="+mn-lt"/>
                <a:ea typeface="Calibri" panose="020F0502020204030204" pitchFamily="34" charset="0"/>
                <a:cs typeface="Times New Roman" panose="02020603050405020304" pitchFamily="18" charset="0"/>
              </a:rPr>
              <a:t> </a:t>
            </a:r>
            <a:r>
              <a:rPr lang="en-US" sz="1800" b="0" i="1" u="none" strike="noStrike" cap="none" dirty="0">
                <a:solidFill>
                  <a:srgbClr val="7F7F7F"/>
                </a:solidFill>
                <a:latin typeface="+mn-lt"/>
                <a:sym typeface="Arial"/>
              </a:rPr>
              <a:t>DCR, disease control rate; IC, immune cell; </a:t>
            </a:r>
            <a:r>
              <a:rPr lang="en-US" sz="1800" b="0" i="1" dirty="0">
                <a:effectLst/>
                <a:latin typeface="+mn-lt"/>
                <a:ea typeface="Calibri" panose="020F0502020204030204" pitchFamily="34" charset="0"/>
                <a:cs typeface="Times New Roman" panose="02020603050405020304" pitchFamily="18" charset="0"/>
              </a:rPr>
              <a:t>LGSOC, low-grade serous ovarian cancer;</a:t>
            </a:r>
            <a:r>
              <a:rPr lang="en-US" sz="1800" b="0" i="1" u="none" strike="noStrike" cap="none" dirty="0">
                <a:solidFill>
                  <a:srgbClr val="7F7F7F"/>
                </a:solidFill>
                <a:latin typeface="+mn-lt"/>
                <a:sym typeface="Arial"/>
              </a:rPr>
              <a:t>; </a:t>
            </a:r>
            <a:r>
              <a:rPr lang="en-US" sz="1800" b="0" i="1" dirty="0">
                <a:effectLst/>
                <a:latin typeface="+mn-lt"/>
                <a:ea typeface="Calibri" panose="020F0502020204030204" pitchFamily="34" charset="0"/>
                <a:cs typeface="Times New Roman" panose="02020603050405020304" pitchFamily="18" charset="0"/>
              </a:rPr>
              <a:t>MUC, mucinous carcinoma; </a:t>
            </a:r>
            <a:r>
              <a:rPr lang="en-US" sz="1800" b="0" i="1" u="none" strike="noStrike" cap="none" dirty="0">
                <a:solidFill>
                  <a:srgbClr val="7F7F7F"/>
                </a:solidFill>
                <a:latin typeface="+mn-lt"/>
                <a:sym typeface="Arial"/>
              </a:rPr>
              <a:t>PFS, progression-free survival; SLD, sum of the longest diameters.</a:t>
            </a:r>
            <a:endParaRPr lang="en-US" sz="1800" b="0" i="1" dirty="0">
              <a:latin typeface="+mn-lt"/>
            </a:endParaRPr>
          </a:p>
          <a:p>
            <a:pPr marL="0" marR="0" lvl="0" indent="0" algn="l" rtl="0">
              <a:lnSpc>
                <a:spcPct val="100000"/>
              </a:lnSpc>
              <a:spcBef>
                <a:spcPts val="0"/>
              </a:spcBef>
              <a:spcAft>
                <a:spcPts val="0"/>
              </a:spcAft>
              <a:buNone/>
            </a:pPr>
            <a:endParaRPr lang="en-US" sz="1800" b="0" i="1" u="none" strike="noStrike" cap="none" dirty="0">
              <a:solidFill>
                <a:srgbClr val="7F7F7F"/>
              </a:solidFill>
              <a:latin typeface="Arial Narrow" panose="020B0606020202030204" pitchFamily="34" charset="0"/>
              <a:sym typeface="Arial"/>
            </a:endParaRPr>
          </a:p>
          <a:p>
            <a:pPr marL="0" marR="0" lvl="0" indent="0" algn="l" rtl="0">
              <a:lnSpc>
                <a:spcPct val="100000"/>
              </a:lnSpc>
              <a:spcBef>
                <a:spcPts val="0"/>
              </a:spcBef>
              <a:spcAft>
                <a:spcPts val="0"/>
              </a:spcAft>
              <a:buNone/>
            </a:pPr>
            <a:endParaRPr lang="en-US" sz="2000" i="1" dirty="0">
              <a:latin typeface="Arial Narrow" panose="020B0606020202030204" pitchFamily="34" charset="0"/>
            </a:endParaRP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204</a:t>
            </a:fld>
            <a:endParaRPr lang="en-US" altLang="en-US" dirty="0"/>
          </a:p>
        </p:txBody>
      </p:sp>
    </p:spTree>
    <p:extLst>
      <p:ext uri="{BB962C8B-B14F-4D97-AF65-F5344CB8AC3E}">
        <p14:creationId xmlns:p14="http://schemas.microsoft.com/office/powerpoint/2010/main" val="281093679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en-US" b="0" i="1" dirty="0"/>
              <a:t>AE, adverse event; CT, chemotherapy; FR</a:t>
            </a:r>
            <a:r>
              <a:rPr lang="el-GR" altLang="en-US" b="0" i="1" dirty="0"/>
              <a:t>α</a:t>
            </a:r>
            <a:r>
              <a:rPr lang="en-US" altLang="en-US" b="0" i="1" dirty="0"/>
              <a:t>, folate receptor </a:t>
            </a:r>
            <a:r>
              <a:rPr lang="el-GR" altLang="en-US" b="0" i="1" dirty="0"/>
              <a:t>α</a:t>
            </a:r>
            <a:r>
              <a:rPr lang="en-US" altLang="en-US" b="0" i="1" dirty="0"/>
              <a:t>; </a:t>
            </a:r>
            <a:r>
              <a:rPr lang="en-US" b="0" i="1" dirty="0"/>
              <a:t>ORR, objective response rate; OS, overall survival; PFS, progression-free survival; PROC, platinum-resistant ovarian cancer.</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206</a:t>
            </a:fld>
            <a:endParaRPr lang="en-US" altLang="en-US" dirty="0"/>
          </a:p>
        </p:txBody>
      </p:sp>
    </p:spTree>
    <p:extLst>
      <p:ext uri="{BB962C8B-B14F-4D97-AF65-F5344CB8AC3E}">
        <p14:creationId xmlns:p14="http://schemas.microsoft.com/office/powerpoint/2010/main" val="83632190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Bev, bevacizumab; DoR, duration of response; Durva, durvalumab; HRD, homologous recombination deficiency; ITT, intention-to-treat; LGSOC, low-grade serous ovarian cancer; Ola, olaparib; ORR, overall response rate; OS, overall survival; PC, paclitaxel/carboplatin; PFS, progression-free survival; tBRCAm, tumor BRCA mutation.</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207</a:t>
            </a:fld>
            <a:endParaRPr lang="en-US" altLang="en-US" dirty="0"/>
          </a:p>
        </p:txBody>
      </p:sp>
    </p:spTree>
    <p:extLst>
      <p:ext uri="{BB962C8B-B14F-4D97-AF65-F5344CB8AC3E}">
        <p14:creationId xmlns:p14="http://schemas.microsoft.com/office/powerpoint/2010/main" val="422793563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Bev, bevacizumab; cORR, confirmed objective response rate; DCR, disease control rate; LGSOC, low-grade serous ovarian cancer; PFS, progression-free survival.</a:t>
            </a:r>
          </a:p>
          <a:p>
            <a:endParaRPr lang="en-US" i="1"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208</a:t>
            </a:fld>
            <a:endParaRPr lang="en-US" altLang="en-US" dirty="0"/>
          </a:p>
        </p:txBody>
      </p:sp>
    </p:spTree>
    <p:extLst>
      <p:ext uri="{BB962C8B-B14F-4D97-AF65-F5344CB8AC3E}">
        <p14:creationId xmlns:p14="http://schemas.microsoft.com/office/powerpoint/2010/main" val="382316244"/>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209</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 name="Picture 1">
            <a:extLst>
              <a:ext uri="{FF2B5EF4-FFF2-40B4-BE49-F238E27FC236}">
                <a16:creationId xmlns:a16="http://schemas.microsoft.com/office/drawing/2014/main" id="{CB934918-97D9-4B7B-28FD-7095778801AF}"/>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716132" y="244938"/>
            <a:ext cx="1681179" cy="896629"/>
          </a:xfrm>
          <a:prstGeom prst="rect">
            <a:avLst/>
          </a:prstGeom>
        </p:spPr>
      </p:pic>
    </p:spTree>
    <p:extLst>
      <p:ext uri="{BB962C8B-B14F-4D97-AF65-F5344CB8AC3E}">
        <p14:creationId xmlns:p14="http://schemas.microsoft.com/office/powerpoint/2010/main" val="257890141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4" name="Group 3">
            <a:extLst>
              <a:ext uri="{FF2B5EF4-FFF2-40B4-BE49-F238E27FC236}">
                <a16:creationId xmlns:a16="http://schemas.microsoft.com/office/drawing/2014/main" id="{990FC8CB-A677-2894-DAD5-AD2EBB766759}"/>
              </a:ext>
            </a:extLst>
          </p:cNvPr>
          <p:cNvGrpSpPr/>
          <p:nvPr userDrawn="1"/>
        </p:nvGrpSpPr>
        <p:grpSpPr>
          <a:xfrm>
            <a:off x="8869472" y="6298815"/>
            <a:ext cx="2877113" cy="394353"/>
            <a:chOff x="8869472" y="6298815"/>
            <a:chExt cx="2877113" cy="394353"/>
          </a:xfrm>
        </p:grpSpPr>
        <p:pic>
          <p:nvPicPr>
            <p:cNvPr id="5" name="Picture 4">
              <a:extLst>
                <a:ext uri="{FF2B5EF4-FFF2-40B4-BE49-F238E27FC236}">
                  <a16:creationId xmlns:a16="http://schemas.microsoft.com/office/drawing/2014/main" id="{00E4E754-752B-B2A4-5CEC-825C5DE66F12}"/>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6" name="Rectangle 5">
              <a:extLst>
                <a:ext uri="{FF2B5EF4-FFF2-40B4-BE49-F238E27FC236}">
                  <a16:creationId xmlns:a16="http://schemas.microsoft.com/office/drawing/2014/main" id="{0D24F0E9-D634-E84E-9E89-B043C30D9D34}"/>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209550992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98209729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3" name="Rectangle 2">
            <a:extLst>
              <a:ext uri="{FF2B5EF4-FFF2-40B4-BE49-F238E27FC236}">
                <a16:creationId xmlns:a16="http://schemas.microsoft.com/office/drawing/2014/main" id="{E8863986-FCA3-CB5C-2518-08C8D7309CC7}"/>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6" name="Straight Connector 5">
            <a:extLst>
              <a:ext uri="{FF2B5EF4-FFF2-40B4-BE49-F238E27FC236}">
                <a16:creationId xmlns:a16="http://schemas.microsoft.com/office/drawing/2014/main" id="{17F9533A-0E36-CA93-9F55-6D35191D3D2A}"/>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C1F29719-39F6-998B-DE14-D3D982531CB8}"/>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3111700756"/>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grpSp>
        <p:nvGrpSpPr>
          <p:cNvPr id="5" name="Group 4">
            <a:extLst>
              <a:ext uri="{FF2B5EF4-FFF2-40B4-BE49-F238E27FC236}">
                <a16:creationId xmlns:a16="http://schemas.microsoft.com/office/drawing/2014/main" id="{1EAF578A-54E7-F8C9-C8C6-96483E33E310}"/>
              </a:ext>
            </a:extLst>
          </p:cNvPr>
          <p:cNvGrpSpPr/>
          <p:nvPr userDrawn="1"/>
        </p:nvGrpSpPr>
        <p:grpSpPr>
          <a:xfrm>
            <a:off x="8869472" y="6298815"/>
            <a:ext cx="2877113" cy="394353"/>
            <a:chOff x="8869472" y="6298815"/>
            <a:chExt cx="2877113" cy="394353"/>
          </a:xfrm>
        </p:grpSpPr>
        <p:pic>
          <p:nvPicPr>
            <p:cNvPr id="6" name="Picture 5">
              <a:extLst>
                <a:ext uri="{FF2B5EF4-FFF2-40B4-BE49-F238E27FC236}">
                  <a16:creationId xmlns:a16="http://schemas.microsoft.com/office/drawing/2014/main" id="{6911E265-B063-C02A-B499-EE7806351B5B}"/>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7" name="Rectangle 6">
              <a:extLst>
                <a:ext uri="{FF2B5EF4-FFF2-40B4-BE49-F238E27FC236}">
                  <a16:creationId xmlns:a16="http://schemas.microsoft.com/office/drawing/2014/main" id="{986231A1-DC47-BC8A-6DAB-B4B2E9D26AA2}"/>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99092829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967234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grpSp>
        <p:nvGrpSpPr>
          <p:cNvPr id="6" name="Group 5">
            <a:extLst>
              <a:ext uri="{FF2B5EF4-FFF2-40B4-BE49-F238E27FC236}">
                <a16:creationId xmlns:a16="http://schemas.microsoft.com/office/drawing/2014/main" id="{A6C55EE5-F40C-14BE-5965-1EC5A286700D}"/>
              </a:ext>
            </a:extLst>
          </p:cNvPr>
          <p:cNvGrpSpPr/>
          <p:nvPr userDrawn="1"/>
        </p:nvGrpSpPr>
        <p:grpSpPr>
          <a:xfrm>
            <a:off x="8869472" y="6298815"/>
            <a:ext cx="2877113" cy="394353"/>
            <a:chOff x="8869472" y="6298815"/>
            <a:chExt cx="2877113" cy="394353"/>
          </a:xfrm>
        </p:grpSpPr>
        <p:pic>
          <p:nvPicPr>
            <p:cNvPr id="7" name="Picture 6">
              <a:extLst>
                <a:ext uri="{FF2B5EF4-FFF2-40B4-BE49-F238E27FC236}">
                  <a16:creationId xmlns:a16="http://schemas.microsoft.com/office/drawing/2014/main" id="{940976AE-9FFB-67BA-7AFA-F817E33838E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11007173" y="6298815"/>
              <a:ext cx="739412" cy="394353"/>
            </a:xfrm>
            <a:prstGeom prst="rect">
              <a:avLst/>
            </a:prstGeom>
          </p:spPr>
        </p:pic>
        <p:sp>
          <p:nvSpPr>
            <p:cNvPr id="8" name="Rectangle 7">
              <a:extLst>
                <a:ext uri="{FF2B5EF4-FFF2-40B4-BE49-F238E27FC236}">
                  <a16:creationId xmlns:a16="http://schemas.microsoft.com/office/drawing/2014/main" id="{F2F7B1B5-43BE-7D00-E545-570EC033537A}"/>
                </a:ext>
              </a:extLst>
            </p:cNvPr>
            <p:cNvSpPr>
              <a:spLocks noChangeArrowheads="1"/>
            </p:cNvSpPr>
            <p:nvPr/>
          </p:nvSpPr>
          <p:spPr bwMode="auto">
            <a:xfrm>
              <a:off x="8869472" y="6375841"/>
              <a:ext cx="215905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defRPr/>
              </a:pPr>
              <a:r>
                <a:rPr lang="en-US" altLang="en-US" sz="1200" b="0" dirty="0">
                  <a:solidFill>
                    <a:srgbClr val="455560"/>
                  </a:solidFill>
                  <a:latin typeface="Calibri" panose="020F0502020204030204" pitchFamily="34" charset="0"/>
                </a:rPr>
                <a:t>Slide credit: </a:t>
              </a:r>
              <a:r>
                <a:rPr lang="en-US" altLang="en-US" sz="1200" b="0" dirty="0">
                  <a:solidFill>
                    <a:schemeClr val="bg2"/>
                  </a:solidFill>
                  <a:latin typeface="Calibri" panose="020F0502020204030204" pitchFamily="34" charset="0"/>
                  <a:hlinkClick r:id="rId3"/>
                </a:rPr>
                <a:t>clinicaloptions.com</a:t>
              </a:r>
              <a:endParaRPr lang="en-US" altLang="en-US" sz="1200" b="0" dirty="0">
                <a:solidFill>
                  <a:schemeClr val="bg2"/>
                </a:solidFill>
                <a:latin typeface="Calibri" panose="020F0502020204030204" pitchFamily="34" charset="0"/>
              </a:endParaRPr>
            </a:p>
          </p:txBody>
        </p:sp>
      </p:grpSp>
    </p:spTree>
    <p:extLst>
      <p:ext uri="{BB962C8B-B14F-4D97-AF65-F5344CB8AC3E}">
        <p14:creationId xmlns:p14="http://schemas.microsoft.com/office/powerpoint/2010/main" val="35005545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romo Slide">
    <p:spTree>
      <p:nvGrpSpPr>
        <p:cNvPr id="1" name=""/>
        <p:cNvGrpSpPr/>
        <p:nvPr/>
      </p:nvGrpSpPr>
      <p:grpSpPr>
        <a:xfrm>
          <a:off x="0" y="0"/>
          <a:ext cx="0" cy="0"/>
          <a:chOff x="0" y="0"/>
          <a:chExt cx="0" cy="0"/>
        </a:xfrm>
      </p:grpSpPr>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cxnSp>
        <p:nvCxnSpPr>
          <p:cNvPr id="4" name="Straight Connector 3">
            <a:extLst>
              <a:ext uri="{FF2B5EF4-FFF2-40B4-BE49-F238E27FC236}">
                <a16:creationId xmlns:a16="http://schemas.microsoft.com/office/drawing/2014/main" id="{99BE7A29-37CA-C754-7F12-72F29DE295D9}"/>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5" name="Content Placeholder 9">
            <a:extLst>
              <a:ext uri="{FF2B5EF4-FFF2-40B4-BE49-F238E27FC236}">
                <a16:creationId xmlns:a16="http://schemas.microsoft.com/office/drawing/2014/main" id="{22C4E748-57BE-40ED-8B34-2DCBE1510AB5}"/>
              </a:ext>
            </a:extLst>
          </p:cNvPr>
          <p:cNvSpPr>
            <a:spLocks noGrp="1"/>
          </p:cNvSpPr>
          <p:nvPr>
            <p:ph sz="quarter" idx="11"/>
          </p:nvPr>
        </p:nvSpPr>
        <p:spPr>
          <a:xfrm>
            <a:off x="514351" y="4856674"/>
            <a:ext cx="11283950" cy="1155939"/>
          </a:xfrm>
          <a:prstGeom prst="rect">
            <a:avLst/>
          </a:prstGeom>
        </p:spPr>
        <p:txBody>
          <a:bodyPr/>
          <a:lstStyle>
            <a:lvl1pPr>
              <a:buFontTx/>
              <a:buNone/>
              <a:defRPr sz="2400" b="1">
                <a:solidFill>
                  <a:srgbClr val="E1471D"/>
                </a:solidFill>
              </a:defRPr>
            </a:lvl1pPr>
            <a:lvl2pPr>
              <a:buFontTx/>
              <a:buNone/>
              <a:defRPr sz="2400"/>
            </a:lvl2pPr>
            <a:lvl3pPr>
              <a:buFontTx/>
              <a:buNone/>
              <a:defRPr sz="2400"/>
            </a:lvl3pPr>
            <a:lvl4pPr>
              <a:buFontTx/>
              <a:buNone/>
              <a:defRPr sz="2400"/>
            </a:lvl4pPr>
            <a:lvl5pPr>
              <a:buFontTx/>
              <a:buNone/>
              <a:defRPr sz="2400"/>
            </a:lvl5pPr>
          </a:lstStyle>
          <a:p>
            <a:pPr lvl="0"/>
            <a:r>
              <a:rPr lang="en-US"/>
              <a:t>Edit Master text styles</a:t>
            </a:r>
          </a:p>
        </p:txBody>
      </p:sp>
      <p:sp>
        <p:nvSpPr>
          <p:cNvPr id="6" name="Rectangle 5">
            <a:extLst>
              <a:ext uri="{FF2B5EF4-FFF2-40B4-BE49-F238E27FC236}">
                <a16:creationId xmlns:a16="http://schemas.microsoft.com/office/drawing/2014/main" id="{07278736-7000-7794-AD9F-02EA428A8955}"/>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7" name="Straight Connector 6">
            <a:extLst>
              <a:ext uri="{FF2B5EF4-FFF2-40B4-BE49-F238E27FC236}">
                <a16:creationId xmlns:a16="http://schemas.microsoft.com/office/drawing/2014/main" id="{825061A6-8614-4D14-43B3-602062C26D07}"/>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
        <p:nvSpPr>
          <p:cNvPr id="13" name="Content Placeholder 7">
            <a:extLst>
              <a:ext uri="{FF2B5EF4-FFF2-40B4-BE49-F238E27FC236}">
                <a16:creationId xmlns:a16="http://schemas.microsoft.com/office/drawing/2014/main" id="{E7801DE8-C3CF-9144-CDD1-0AB1B6608189}"/>
              </a:ext>
            </a:extLst>
          </p:cNvPr>
          <p:cNvSpPr>
            <a:spLocks noGrp="1"/>
          </p:cNvSpPr>
          <p:nvPr>
            <p:ph sz="quarter" idx="10"/>
          </p:nvPr>
        </p:nvSpPr>
        <p:spPr>
          <a:xfrm>
            <a:off x="762159" y="20478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a:t>Edit Master text styles</a:t>
            </a:r>
          </a:p>
        </p:txBody>
      </p:sp>
      <p:pic>
        <p:nvPicPr>
          <p:cNvPr id="8" name="Picture 7">
            <a:extLst>
              <a:ext uri="{FF2B5EF4-FFF2-40B4-BE49-F238E27FC236}">
                <a16:creationId xmlns:a16="http://schemas.microsoft.com/office/drawing/2014/main" id="{9BF6A91A-3AA8-29EE-F421-CCF64F608D4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9967636" y="5397632"/>
            <a:ext cx="1790865" cy="955128"/>
          </a:xfrm>
          <a:prstGeom prst="rect">
            <a:avLst/>
          </a:prstGeom>
        </p:spPr>
      </p:pic>
    </p:spTree>
    <p:extLst>
      <p:ext uri="{BB962C8B-B14F-4D97-AF65-F5344CB8AC3E}">
        <p14:creationId xmlns:p14="http://schemas.microsoft.com/office/powerpoint/2010/main" val="233058027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D5AE0D20-52C4-48A2-89D4-172F2B1999E4}"/>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0" name="Rectangle 55">
            <a:extLst>
              <a:ext uri="{FF2B5EF4-FFF2-40B4-BE49-F238E27FC236}">
                <a16:creationId xmlns:a16="http://schemas.microsoft.com/office/drawing/2014/main" id="{BF36614D-B8F2-481E-A87C-8DAC5BE9301F}"/>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dirty="0"/>
              <a:t>Click to edit Master title style</a:t>
            </a:r>
          </a:p>
        </p:txBody>
      </p:sp>
      <p:cxnSp>
        <p:nvCxnSpPr>
          <p:cNvPr id="23" name="Straight Connector 22">
            <a:extLst>
              <a:ext uri="{FF2B5EF4-FFF2-40B4-BE49-F238E27FC236}">
                <a16:creationId xmlns:a16="http://schemas.microsoft.com/office/drawing/2014/main" id="{26515A54-8674-49F7-B1B4-23E0F7F8AB6D}"/>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7" name="Picture 6" descr="A picture containing graphical user interface&#10;&#10;Description automatically generated">
            <a:extLst>
              <a:ext uri="{FF2B5EF4-FFF2-40B4-BE49-F238E27FC236}">
                <a16:creationId xmlns:a16="http://schemas.microsoft.com/office/drawing/2014/main" id="{1AE0BAE1-3D36-4D10-A7AD-BD8590621F2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2" y="5361711"/>
            <a:ext cx="2307155" cy="1231685"/>
          </a:xfrm>
          <a:prstGeom prst="rect">
            <a:avLst/>
          </a:prstGeom>
        </p:spPr>
      </p:pic>
    </p:spTree>
    <p:extLst>
      <p:ext uri="{BB962C8B-B14F-4D97-AF65-F5344CB8AC3E}">
        <p14:creationId xmlns:p14="http://schemas.microsoft.com/office/powerpoint/2010/main" val="423010126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3" name="Straight Connector 2">
            <a:extLst>
              <a:ext uri="{FF2B5EF4-FFF2-40B4-BE49-F238E27FC236}">
                <a16:creationId xmlns:a16="http://schemas.microsoft.com/office/drawing/2014/main" id="{1E8192EC-E360-6BC8-B157-1EF03376CF28}"/>
              </a:ext>
            </a:extLst>
          </p:cNvPr>
          <p:cNvCxnSpPr/>
          <p:nvPr userDrawn="1"/>
        </p:nvCxnSpPr>
        <p:spPr>
          <a:xfrm>
            <a:off x="1" y="67421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63" r:id="rId3"/>
    <p:sldLayoutId id="2147484657" r:id="rId4"/>
    <p:sldLayoutId id="2147484658" r:id="rId5"/>
    <p:sldLayoutId id="2147484659" r:id="rId6"/>
    <p:sldLayoutId id="2147484660" r:id="rId7"/>
    <p:sldLayoutId id="2147484661" r:id="rId8"/>
    <p:sldLayoutId id="2147484662" r:id="rId9"/>
    <p:sldLayoutId id="2147484664" r:id="rId10"/>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0.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3.xml"/><Relationship Id="rId5" Type="http://schemas.openxmlformats.org/officeDocument/2006/relationships/image" Target="../media/image1.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96.xml"/><Relationship Id="rId1" Type="http://schemas.openxmlformats.org/officeDocument/2006/relationships/slideLayout" Target="../slideLayouts/slideLayout2.xml"/><Relationship Id="rId4" Type="http://schemas.openxmlformats.org/officeDocument/2006/relationships/image" Target="../media/image4.emf"/></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5.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5.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5.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5.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5.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48.xml"/><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5.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5.xml"/></Relationships>
</file>

<file path=ppt/slides/_rels/slide199.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189.xml"/><Relationship Id="rId1" Type="http://schemas.openxmlformats.org/officeDocument/2006/relationships/slideLayout" Target="../slideLayouts/slideLayout5.xml"/><Relationship Id="rId4" Type="http://schemas.openxmlformats.org/officeDocument/2006/relationships/image" Target="../media/image6.png"/></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hyperlink" Target="http://www.clinicaloptions.com/immuneAETool" TargetMode="External"/><Relationship Id="rId2" Type="http://schemas.openxmlformats.org/officeDocument/2006/relationships/notesSlide" Target="../notesSlides/notesSlide198.xml"/><Relationship Id="rId1" Type="http://schemas.openxmlformats.org/officeDocument/2006/relationships/slideLayout" Target="../slideLayouts/slideLayout9.xml"/><Relationship Id="rId4" Type="http://schemas.openxmlformats.org/officeDocument/2006/relationships/hyperlink" Target="https://www.clinicaloptions.com/oncology/programs/2021/gynonc-expert-guidance"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p:txBody>
          <a:bodyPr>
            <a:normAutofit/>
          </a:bodyPr>
          <a:lstStyle/>
          <a:p>
            <a:r>
              <a:rPr lang="en-US" altLang="en-US" sz="4000" dirty="0"/>
              <a:t>CCO 2023 Global Conference Coverage: Gynecologic Cancer Updates</a:t>
            </a:r>
          </a:p>
        </p:txBody>
      </p:sp>
      <p:sp>
        <p:nvSpPr>
          <p:cNvPr id="7173" name="Text Box 21">
            <a:extLst>
              <a:ext uri="{FF2B5EF4-FFF2-40B4-BE49-F238E27FC236}">
                <a16:creationId xmlns:a16="http://schemas.microsoft.com/office/drawing/2014/main" id="{F06524A7-0F4E-48E2-AB3D-6EB0F55D6C24}"/>
              </a:ext>
            </a:extLst>
          </p:cNvPr>
          <p:cNvSpPr txBox="1">
            <a:spLocks noChangeArrowheads="1"/>
          </p:cNvSpPr>
          <p:nvPr/>
        </p:nvSpPr>
        <p:spPr bwMode="auto">
          <a:xfrm>
            <a:off x="431603" y="6236058"/>
            <a:ext cx="546417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2"/>
                </a:solidFill>
                <a:latin typeface="Calibri" panose="020F0502020204030204" pitchFamily="34" charset="0"/>
              </a:rPr>
              <a:t>This educational activity is supported by educational grants from AstraZeneca, GlaxoSmithKline, Merck Sharp &amp; Dohme Corp., Novocure, Genmab and Seagen.</a:t>
            </a:r>
          </a:p>
        </p:txBody>
      </p:sp>
      <p:sp>
        <p:nvSpPr>
          <p:cNvPr id="9" name="Rectangle 14">
            <a:extLst>
              <a:ext uri="{FF2B5EF4-FFF2-40B4-BE49-F238E27FC236}">
                <a16:creationId xmlns:a16="http://schemas.microsoft.com/office/drawing/2014/main" id="{E62D0D8C-1B42-46FC-AB58-35763614D6DD}"/>
              </a:ext>
            </a:extLst>
          </p:cNvPr>
          <p:cNvSpPr txBox="1">
            <a:spLocks noChangeArrowheads="1"/>
          </p:cNvSpPr>
          <p:nvPr/>
        </p:nvSpPr>
        <p:spPr bwMode="invGray">
          <a:xfrm>
            <a:off x="704850" y="3221038"/>
            <a:ext cx="4781550" cy="1200150"/>
          </a:xfrm>
          <a:prstGeom prst="rect">
            <a:avLst/>
          </a:prstGeom>
          <a:noFill/>
          <a:ln>
            <a:noFill/>
          </a:ln>
        </p:spPr>
        <p:txBody>
          <a:bodyPr/>
          <a:lstStyle>
            <a:lvl1pPr marL="0" indent="0" algn="l" rtl="0" eaLnBrk="0" fontAlgn="base" hangingPunct="0">
              <a:lnSpc>
                <a:spcPct val="100000"/>
              </a:lnSpc>
              <a:spcBef>
                <a:spcPts val="1000"/>
              </a:spcBef>
              <a:spcAft>
                <a:spcPts val="700"/>
              </a:spcAft>
              <a:buClr>
                <a:srgbClr val="FEFDDE"/>
              </a:buClr>
              <a:buFont typeface="Wingdings" pitchFamily="2" charset="2"/>
              <a:buNone/>
              <a:defRPr sz="1800" b="0">
                <a:solidFill>
                  <a:schemeClr val="tx1"/>
                </a:solidFill>
                <a:latin typeface="+mn-lt"/>
                <a:ea typeface="+mn-ea"/>
                <a:cs typeface="+mn-cs"/>
              </a:defRPr>
            </a:lvl1pPr>
            <a:lvl2pPr marL="742950" indent="-285750" algn="l" rtl="0" eaLnBrk="0" fontAlgn="base" hangingPunct="0">
              <a:lnSpc>
                <a:spcPct val="90000"/>
              </a:lnSpc>
              <a:spcBef>
                <a:spcPts val="1000"/>
              </a:spcBef>
              <a:spcAft>
                <a:spcPts val="700"/>
              </a:spcAft>
              <a:buClr>
                <a:srgbClr val="FEFDDE"/>
              </a:buClr>
              <a:buFont typeface="Arial" charset="0"/>
              <a:buChar char="–"/>
              <a:defRPr sz="2400">
                <a:solidFill>
                  <a:srgbClr val="FEFDDE"/>
                </a:solidFill>
                <a:latin typeface="+mn-lt"/>
              </a:defRPr>
            </a:lvl2pPr>
            <a:lvl3pPr marL="1143000" indent="-228600" algn="l" rtl="0" eaLnBrk="0" fontAlgn="base" hangingPunct="0">
              <a:lnSpc>
                <a:spcPct val="90000"/>
              </a:lnSpc>
              <a:spcBef>
                <a:spcPts val="1000"/>
              </a:spcBef>
              <a:spcAft>
                <a:spcPts val="700"/>
              </a:spcAft>
              <a:buClr>
                <a:srgbClr val="FEFDDE"/>
              </a:buClr>
              <a:buFont typeface="Arial" charset="0"/>
              <a:buChar char="–"/>
              <a:defRPr sz="2200">
                <a:solidFill>
                  <a:srgbClr val="FEFDDE"/>
                </a:solidFill>
                <a:latin typeface="+mn-lt"/>
              </a:defRPr>
            </a:lvl3pPr>
            <a:lvl4pPr marL="1600200" indent="-228600" algn="l" rtl="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mn-lt"/>
              </a:defRPr>
            </a:lvl4pPr>
            <a:lvl5pPr marL="2057400" indent="-228600" algn="l" rtl="0" eaLnBrk="0" fontAlgn="base" hangingPunct="0">
              <a:lnSpc>
                <a:spcPct val="90000"/>
              </a:lnSpc>
              <a:spcBef>
                <a:spcPts val="1000"/>
              </a:spcBef>
              <a:spcAft>
                <a:spcPts val="700"/>
              </a:spcAft>
              <a:buClr>
                <a:srgbClr val="FEFDDE"/>
              </a:buClr>
              <a:buFont typeface="Arial" charset="0"/>
              <a:buChar char="–"/>
              <a:defRPr>
                <a:solidFill>
                  <a:srgbClr val="FEFDDE"/>
                </a:solidFill>
                <a:latin typeface="+mn-lt"/>
              </a:defRPr>
            </a:lvl5pPr>
            <a:lvl6pPr marL="25146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fontAlgn="base">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eaLnBrk="1" hangingPunct="1">
              <a:spcBef>
                <a:spcPct val="0"/>
              </a:spcBef>
              <a:spcAft>
                <a:spcPct val="0"/>
              </a:spcAft>
              <a:defRPr/>
            </a:pPr>
            <a:r>
              <a:rPr lang="en-US" sz="2200" b="1" kern="0" dirty="0">
                <a:solidFill>
                  <a:schemeClr val="bg2"/>
                </a:solidFill>
                <a:latin typeface="Calibri" panose="020F0502020204030204" pitchFamily="34" charset="0"/>
                <a:ea typeface="+mj-ea"/>
                <a:cs typeface="+mj-cs"/>
              </a:rPr>
              <a:t>2023 Global Conference Coverage*:</a:t>
            </a:r>
            <a:br>
              <a:rPr lang="en-US" sz="2200" b="1" kern="0" dirty="0">
                <a:solidFill>
                  <a:schemeClr val="bg2"/>
                </a:solidFill>
                <a:latin typeface="Calibri" panose="020F0502020204030204" pitchFamily="34" charset="0"/>
                <a:ea typeface="+mj-ea"/>
                <a:cs typeface="+mj-cs"/>
              </a:rPr>
            </a:br>
            <a:r>
              <a:rPr lang="en-US" sz="1600" i="1" kern="0" dirty="0">
                <a:solidFill>
                  <a:schemeClr val="bg2"/>
                </a:solidFill>
                <a:latin typeface="Calibri" panose="020F0502020204030204" pitchFamily="34" charset="0"/>
                <a:ea typeface="+mj-ea"/>
                <a:cs typeface="+mj-cs"/>
              </a:rPr>
              <a:t>An Update on the Clinical Development for </a:t>
            </a:r>
            <a:br>
              <a:rPr lang="en-US" sz="1600" i="1" kern="0" dirty="0">
                <a:solidFill>
                  <a:schemeClr val="bg2"/>
                </a:solidFill>
                <a:latin typeface="Calibri" panose="020F0502020204030204" pitchFamily="34" charset="0"/>
                <a:ea typeface="+mj-ea"/>
                <a:cs typeface="+mj-cs"/>
              </a:rPr>
            </a:br>
            <a:r>
              <a:rPr lang="en-US" sz="1600" i="1" kern="0" dirty="0">
                <a:solidFill>
                  <a:schemeClr val="bg2"/>
                </a:solidFill>
                <a:latin typeface="Calibri" panose="020F0502020204030204" pitchFamily="34" charset="0"/>
                <a:ea typeface="+mj-ea"/>
                <a:cs typeface="+mj-cs"/>
              </a:rPr>
              <a:t>Ovarian, Endometrial, and Cervical Cancers </a:t>
            </a:r>
            <a:endParaRPr lang="en-US" altLang="en-US" sz="1600" kern="0" dirty="0">
              <a:solidFill>
                <a:schemeClr val="bg2"/>
              </a:solidFill>
              <a:latin typeface="Calibri" panose="020F0502020204030204" pitchFamily="34" charset="0"/>
            </a:endParaRPr>
          </a:p>
        </p:txBody>
      </p:sp>
      <p:sp>
        <p:nvSpPr>
          <p:cNvPr id="10" name="Text Box 10">
            <a:extLst>
              <a:ext uri="{FF2B5EF4-FFF2-40B4-BE49-F238E27FC236}">
                <a16:creationId xmlns:a16="http://schemas.microsoft.com/office/drawing/2014/main" id="{9446B31F-F8F7-42D5-BF3B-D36859DBF552}"/>
              </a:ext>
            </a:extLst>
          </p:cNvPr>
          <p:cNvSpPr txBox="1">
            <a:spLocks noChangeArrowheads="1"/>
          </p:cNvSpPr>
          <p:nvPr/>
        </p:nvSpPr>
        <p:spPr bwMode="gray">
          <a:xfrm>
            <a:off x="704850" y="4081463"/>
            <a:ext cx="48799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50000"/>
              </a:spcBef>
              <a:spcAft>
                <a:spcPct val="0"/>
              </a:spcAft>
              <a:buClrTx/>
              <a:buFontTx/>
              <a:buNone/>
            </a:pPr>
            <a:r>
              <a:rPr lang="en-US" altLang="en-US" sz="800" b="0" dirty="0">
                <a:solidFill>
                  <a:schemeClr val="bg2"/>
                </a:solidFill>
                <a:latin typeface="Calibri" panose="020F0502020204030204" pitchFamily="34" charset="0"/>
              </a:rPr>
              <a:t>*CCO is an independent medical education company that provides state-of-the-art medical information to healthcare professionals through conference coverage and other educational programs.</a:t>
            </a:r>
          </a:p>
        </p:txBody>
      </p:sp>
      <p:sp>
        <p:nvSpPr>
          <p:cNvPr id="2" name="Text Box 21">
            <a:extLst>
              <a:ext uri="{FF2B5EF4-FFF2-40B4-BE49-F238E27FC236}">
                <a16:creationId xmlns:a16="http://schemas.microsoft.com/office/drawing/2014/main" id="{3DA22FAF-5072-5925-1C43-70F745A63B37}"/>
              </a:ext>
            </a:extLst>
          </p:cNvPr>
          <p:cNvSpPr txBox="1">
            <a:spLocks noChangeArrowheads="1"/>
          </p:cNvSpPr>
          <p:nvPr/>
        </p:nvSpPr>
        <p:spPr bwMode="auto">
          <a:xfrm>
            <a:off x="427263" y="5983371"/>
            <a:ext cx="54641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 typeface="Arial" panose="020B0604020202020204" pitchFamily="34" charset="0"/>
              <a:buNone/>
            </a:pPr>
            <a:r>
              <a:rPr lang="en-US" altLang="en-US" sz="1200" b="0" dirty="0">
                <a:solidFill>
                  <a:schemeClr val="bg2"/>
                </a:solidFill>
                <a:latin typeface="Calibri" panose="020F0502020204030204" pitchFamily="34" charset="0"/>
              </a:rPr>
              <a:t>Provided by Clinical Care Options, LLC</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ct val="100000"/>
              <a:defRPr/>
            </a:pPr>
            <a:r>
              <a:rPr lang="en-US" altLang="en-US" dirty="0"/>
              <a:t>Please feel free to use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grpSp>
        <p:nvGrpSpPr>
          <p:cNvPr id="2" name="Group 1">
            <a:extLst>
              <a:ext uri="{FF2B5EF4-FFF2-40B4-BE49-F238E27FC236}">
                <a16:creationId xmlns:a16="http://schemas.microsoft.com/office/drawing/2014/main" id="{ADF17044-B765-2D5A-8311-EFF56E522C18}"/>
              </a:ext>
            </a:extLst>
          </p:cNvPr>
          <p:cNvGrpSpPr/>
          <p:nvPr/>
        </p:nvGrpSpPr>
        <p:grpSpPr>
          <a:xfrm>
            <a:off x="4156075" y="3434848"/>
            <a:ext cx="4509943" cy="615278"/>
            <a:chOff x="4156075" y="3330939"/>
            <a:chExt cx="4509943" cy="615278"/>
          </a:xfrm>
        </p:grpSpPr>
        <p:sp>
          <p:nvSpPr>
            <p:cNvPr id="3" name="Rectangle 7">
              <a:extLst>
                <a:ext uri="{FF2B5EF4-FFF2-40B4-BE49-F238E27FC236}">
                  <a16:creationId xmlns:a16="http://schemas.microsoft.com/office/drawing/2014/main" id="{624A511B-FB26-0314-16BE-501C8C4FB744}"/>
                </a:ext>
              </a:extLst>
            </p:cNvPr>
            <p:cNvSpPr>
              <a:spLocks noChangeArrowheads="1"/>
            </p:cNvSpPr>
            <p:nvPr/>
          </p:nvSpPr>
          <p:spPr bwMode="auto">
            <a:xfrm>
              <a:off x="4156075" y="3546107"/>
              <a:ext cx="34796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chemeClr val="bg2"/>
                  </a:solidFill>
                  <a:latin typeface="Calibri" panose="020F0502020204030204" pitchFamily="34" charset="0"/>
                  <a:hlinkClick r:id="rId4"/>
                </a:rPr>
                <a:t>clinicaloptions.com</a:t>
              </a:r>
              <a:endParaRPr lang="en-US" altLang="en-US" sz="2000" b="0" dirty="0">
                <a:solidFill>
                  <a:schemeClr val="bg2"/>
                </a:solidFill>
                <a:latin typeface="Calibri" panose="020F0502020204030204" pitchFamily="34" charset="0"/>
              </a:endParaRPr>
            </a:p>
          </p:txBody>
        </p:sp>
        <p:pic>
          <p:nvPicPr>
            <p:cNvPr id="4" name="Picture 3">
              <a:extLst>
                <a:ext uri="{FF2B5EF4-FFF2-40B4-BE49-F238E27FC236}">
                  <a16:creationId xmlns:a16="http://schemas.microsoft.com/office/drawing/2014/main" id="{B5EF3CB8-9516-1B14-4C07-ECBB3BA4AE00}"/>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7635745" y="3330939"/>
              <a:ext cx="1030273" cy="549479"/>
            </a:xfrm>
            <a:prstGeom prst="rect">
              <a:avLst/>
            </a:prstGeom>
          </p:spPr>
        </p:pic>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DD9E9D0-F158-4BCF-AD95-53BC7433745D}"/>
              </a:ext>
            </a:extLst>
          </p:cNvPr>
          <p:cNvSpPr>
            <a:spLocks noGrp="1"/>
          </p:cNvSpPr>
          <p:nvPr>
            <p:ph sz="half" idx="2"/>
          </p:nvPr>
        </p:nvSpPr>
        <p:spPr/>
        <p:txBody>
          <a:bodyPr/>
          <a:lstStyle/>
          <a:p>
            <a:pPr marL="0" indent="0">
              <a:spcBef>
                <a:spcPts val="0"/>
              </a:spcBef>
              <a:spcAft>
                <a:spcPts val="0"/>
              </a:spcAft>
              <a:buNone/>
            </a:pPr>
            <a:r>
              <a:rPr lang="sv-SE" altLang="en-US" sz="2600" b="1" dirty="0">
                <a:solidFill>
                  <a:srgbClr val="E1471D"/>
                </a:solidFill>
              </a:rPr>
              <a:t>Linda Duska, MD, MPH</a:t>
            </a:r>
            <a:br>
              <a:rPr lang="en-US" altLang="en-US" sz="2600" b="1" dirty="0">
                <a:solidFill>
                  <a:srgbClr val="E1471D"/>
                </a:solidFill>
              </a:rPr>
            </a:br>
            <a:r>
              <a:rPr lang="en-US" altLang="en-US" sz="2400" dirty="0">
                <a:solidFill>
                  <a:srgbClr val="333333"/>
                </a:solidFill>
                <a:cs typeface="Calibri" panose="020F0502020204030204" pitchFamily="34" charset="0"/>
              </a:rPr>
              <a:t>Gynecologic Oncologist</a:t>
            </a:r>
          </a:p>
          <a:p>
            <a:pPr marL="0" indent="0">
              <a:spcBef>
                <a:spcPts val="0"/>
              </a:spcBef>
              <a:spcAft>
                <a:spcPts val="0"/>
              </a:spcAft>
              <a:buNone/>
            </a:pPr>
            <a:r>
              <a:rPr lang="en-US" altLang="en-US" sz="2400" dirty="0">
                <a:solidFill>
                  <a:srgbClr val="333333"/>
                </a:solidFill>
                <a:cs typeface="Calibri" panose="020F0502020204030204" pitchFamily="34" charset="0"/>
              </a:rPr>
              <a:t>Department of OB GYN/Gynecologic Oncology</a:t>
            </a:r>
          </a:p>
          <a:p>
            <a:pPr marL="0" indent="0">
              <a:spcBef>
                <a:spcPts val="0"/>
              </a:spcBef>
              <a:spcAft>
                <a:spcPts val="0"/>
              </a:spcAft>
              <a:buNone/>
            </a:pPr>
            <a:r>
              <a:rPr lang="en-US" altLang="en-US" sz="2400" dirty="0">
                <a:solidFill>
                  <a:srgbClr val="333333"/>
                </a:solidFill>
                <a:cs typeface="Calibri" panose="020F0502020204030204" pitchFamily="34" charset="0"/>
              </a:rPr>
              <a:t>University of Virginia School of Medicine</a:t>
            </a:r>
          </a:p>
          <a:p>
            <a:pPr marL="0" indent="0">
              <a:spcBef>
                <a:spcPts val="0"/>
              </a:spcBef>
              <a:spcAft>
                <a:spcPts val="0"/>
              </a:spcAft>
              <a:buNone/>
            </a:pPr>
            <a:r>
              <a:rPr lang="en-US" altLang="en-US" sz="2400" dirty="0">
                <a:solidFill>
                  <a:srgbClr val="333333"/>
                </a:solidFill>
                <a:cs typeface="Calibri" panose="020F0502020204030204" pitchFamily="34" charset="0"/>
              </a:rPr>
              <a:t>Charlottesville, Virginia</a:t>
            </a:r>
          </a:p>
        </p:txBody>
      </p:sp>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David Scott Miller, MD, FACOG, FACS</a:t>
            </a:r>
            <a:br>
              <a:rPr lang="en-US" altLang="en-US" sz="2400" b="1" dirty="0">
                <a:solidFill>
                  <a:srgbClr val="E1471D"/>
                </a:solidFill>
              </a:rPr>
            </a:br>
            <a:r>
              <a:rPr lang="en-US" altLang="en-US" sz="2400" dirty="0">
                <a:solidFill>
                  <a:srgbClr val="333333"/>
                </a:solidFill>
                <a:cs typeface="Calibri" panose="020F0502020204030204" pitchFamily="34" charset="0"/>
              </a:rPr>
              <a:t>Amy and Vernon E. Faulconer Distinguished Chair in Medical Science</a:t>
            </a:r>
          </a:p>
          <a:p>
            <a:pPr marL="0" indent="0">
              <a:spcBef>
                <a:spcPts val="0"/>
              </a:spcBef>
              <a:spcAft>
                <a:spcPts val="0"/>
              </a:spcAft>
              <a:buNone/>
            </a:pPr>
            <a:r>
              <a:rPr lang="en-US" altLang="en-US" sz="2400" dirty="0">
                <a:solidFill>
                  <a:srgbClr val="333333"/>
                </a:solidFill>
                <a:cs typeface="Calibri" panose="020F0502020204030204" pitchFamily="34" charset="0"/>
              </a:rPr>
              <a:t>Director and Dallas Foundation Chair in Gynecologic Oncology</a:t>
            </a:r>
          </a:p>
          <a:p>
            <a:pPr marL="0" indent="0">
              <a:spcBef>
                <a:spcPts val="0"/>
              </a:spcBef>
              <a:spcAft>
                <a:spcPts val="0"/>
              </a:spcAft>
              <a:buNone/>
            </a:pPr>
            <a:r>
              <a:rPr lang="en-US" altLang="en-US" sz="2400" dirty="0">
                <a:solidFill>
                  <a:srgbClr val="333333"/>
                </a:solidFill>
                <a:cs typeface="Calibri" panose="020F0502020204030204" pitchFamily="34" charset="0"/>
              </a:rPr>
              <a:t>Professor of Obstetrics &amp; Gynecology</a:t>
            </a:r>
          </a:p>
          <a:p>
            <a:pPr marL="0" indent="0">
              <a:spcBef>
                <a:spcPts val="0"/>
              </a:spcBef>
              <a:spcAft>
                <a:spcPts val="0"/>
              </a:spcAft>
              <a:buNone/>
            </a:pPr>
            <a:r>
              <a:rPr lang="en-US" altLang="en-US" sz="2400" dirty="0">
                <a:solidFill>
                  <a:srgbClr val="333333"/>
                </a:solidFill>
                <a:cs typeface="Calibri" panose="020F0502020204030204" pitchFamily="34" charset="0"/>
              </a:rPr>
              <a:t>Fred F. Florence Bioinformation Center</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University of Texas Southwestern Medical Center</a:t>
            </a:r>
          </a:p>
          <a:p>
            <a:pPr marL="0" indent="0">
              <a:spcBef>
                <a:spcPts val="0"/>
              </a:spcBef>
              <a:spcAft>
                <a:spcPts val="0"/>
              </a:spcAft>
              <a:buNone/>
            </a:pPr>
            <a:r>
              <a:rPr lang="en-US" altLang="en-US" sz="2400" dirty="0">
                <a:solidFill>
                  <a:srgbClr val="333333"/>
                </a:solidFill>
                <a:cs typeface="Calibri" panose="020F0502020204030204" pitchFamily="34" charset="0"/>
              </a:rPr>
              <a:t>Medical Director of Gynecologic Oncology Chair, Cancer Committee</a:t>
            </a:r>
          </a:p>
          <a:p>
            <a:pPr marL="0" indent="0">
              <a:spcBef>
                <a:spcPts val="0"/>
              </a:spcBef>
              <a:spcAft>
                <a:spcPts val="0"/>
              </a:spcAft>
              <a:buNone/>
            </a:pPr>
            <a:r>
              <a:rPr lang="en-US" altLang="en-US" sz="2400" dirty="0">
                <a:solidFill>
                  <a:srgbClr val="333333"/>
                </a:solidFill>
                <a:cs typeface="Calibri" panose="020F0502020204030204" pitchFamily="34" charset="0"/>
              </a:rPr>
              <a:t>Parkland Health &amp; Hospital System</a:t>
            </a:r>
          </a:p>
          <a:p>
            <a:pPr marL="0" indent="0">
              <a:spcBef>
                <a:spcPts val="0"/>
              </a:spcBef>
              <a:spcAft>
                <a:spcPts val="0"/>
              </a:spcAft>
              <a:buNone/>
            </a:pPr>
            <a:r>
              <a:rPr lang="en-US" altLang="en-US" sz="2400" dirty="0">
                <a:solidFill>
                  <a:srgbClr val="333333"/>
                </a:solidFill>
                <a:cs typeface="Calibri" panose="020F0502020204030204" pitchFamily="34" charset="0"/>
              </a:rPr>
              <a:t>Dallas, Texas</a:t>
            </a:r>
            <a:endParaRPr lang="en-US" altLang="en-US" sz="2600" dirty="0">
              <a:solidFill>
                <a:srgbClr val="333333"/>
              </a:solidFill>
              <a:cs typeface="Calibri" panose="020F0502020204030204" pitchFamily="34" charset="0"/>
            </a:endParaRPr>
          </a:p>
        </p:txBody>
      </p:sp>
    </p:spTree>
    <p:extLst>
      <p:ext uri="{BB962C8B-B14F-4D97-AF65-F5344CB8AC3E}">
        <p14:creationId xmlns:p14="http://schemas.microsoft.com/office/powerpoint/2010/main" val="16529090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DD9E9D0-F158-4BCF-AD95-53BC7433745D}"/>
              </a:ext>
            </a:extLst>
          </p:cNvPr>
          <p:cNvSpPr>
            <a:spLocks noGrp="1"/>
          </p:cNvSpPr>
          <p:nvPr>
            <p:ph sz="half" idx="2"/>
          </p:nvPr>
        </p:nvSpPr>
        <p:spPr/>
        <p:txBody>
          <a:bodyPr/>
          <a:lstStyle/>
          <a:p>
            <a:pPr marL="0" indent="0">
              <a:spcBef>
                <a:spcPts val="0"/>
              </a:spcBef>
              <a:spcAft>
                <a:spcPts val="0"/>
              </a:spcAft>
              <a:buNone/>
            </a:pPr>
            <a:r>
              <a:rPr lang="sv-SE" altLang="en-US" sz="2600" b="1" dirty="0">
                <a:solidFill>
                  <a:srgbClr val="E1471D"/>
                </a:solidFill>
              </a:rPr>
              <a:t>Nicoletta Colombo, MD, PhD</a:t>
            </a:r>
            <a:br>
              <a:rPr lang="en-US" altLang="en-US" sz="2600" b="1" dirty="0">
                <a:solidFill>
                  <a:srgbClr val="E1471D"/>
                </a:solidFill>
              </a:rPr>
            </a:br>
            <a:r>
              <a:rPr lang="en-US" altLang="en-US" sz="2400" dirty="0">
                <a:solidFill>
                  <a:srgbClr val="333333"/>
                </a:solidFill>
                <a:cs typeface="Calibri" panose="020F0502020204030204" pitchFamily="34" charset="0"/>
              </a:rPr>
              <a:t>Associate Professor of Obstetrics and Gynecology</a:t>
            </a:r>
          </a:p>
          <a:p>
            <a:pPr marL="0" indent="0">
              <a:spcBef>
                <a:spcPts val="0"/>
              </a:spcBef>
              <a:spcAft>
                <a:spcPts val="0"/>
              </a:spcAft>
              <a:buNone/>
            </a:pPr>
            <a:r>
              <a:rPr lang="en-US" altLang="en-US" sz="2400" dirty="0">
                <a:solidFill>
                  <a:srgbClr val="333333"/>
                </a:solidFill>
                <a:cs typeface="Calibri" panose="020F0502020204030204" pitchFamily="34" charset="0"/>
              </a:rPr>
              <a:t>European Institute of Oncology</a:t>
            </a:r>
          </a:p>
          <a:p>
            <a:pPr marL="0" indent="0">
              <a:spcBef>
                <a:spcPts val="0"/>
              </a:spcBef>
              <a:spcAft>
                <a:spcPts val="0"/>
              </a:spcAft>
              <a:buNone/>
            </a:pPr>
            <a:r>
              <a:rPr lang="en-US" altLang="en-US" sz="2400" dirty="0">
                <a:solidFill>
                  <a:srgbClr val="333333"/>
                </a:solidFill>
                <a:cs typeface="Calibri" panose="020F0502020204030204" pitchFamily="34" charset="0"/>
              </a:rPr>
              <a:t>University of Milan-Bicocca</a:t>
            </a:r>
          </a:p>
          <a:p>
            <a:pPr marL="0" indent="0">
              <a:spcBef>
                <a:spcPts val="0"/>
              </a:spcBef>
              <a:spcAft>
                <a:spcPts val="0"/>
              </a:spcAft>
              <a:buNone/>
            </a:pPr>
            <a:r>
              <a:rPr lang="en-US" altLang="en-US" sz="2400" dirty="0">
                <a:solidFill>
                  <a:srgbClr val="333333"/>
                </a:solidFill>
                <a:cs typeface="Calibri" panose="020F0502020204030204" pitchFamily="34" charset="0"/>
              </a:rPr>
              <a:t>Milan, Italy</a:t>
            </a:r>
          </a:p>
        </p:txBody>
      </p:sp>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Kathleen Moore, MD</a:t>
            </a:r>
            <a:br>
              <a:rPr lang="en-US" altLang="en-US" sz="2400" b="1" dirty="0">
                <a:solidFill>
                  <a:srgbClr val="E1471D"/>
                </a:solidFill>
              </a:rPr>
            </a:br>
            <a:r>
              <a:rPr lang="en-US" altLang="en-US" sz="2400" dirty="0">
                <a:solidFill>
                  <a:srgbClr val="333333"/>
                </a:solidFill>
                <a:cs typeface="Calibri" panose="020F0502020204030204" pitchFamily="34" charset="0"/>
              </a:rPr>
              <a:t>Associate Director, Clinical Research</a:t>
            </a:r>
          </a:p>
          <a:p>
            <a:pPr marL="0" indent="0">
              <a:spcBef>
                <a:spcPts val="0"/>
              </a:spcBef>
              <a:spcAft>
                <a:spcPts val="0"/>
              </a:spcAft>
              <a:buNone/>
            </a:pPr>
            <a:r>
              <a:rPr lang="en-US" altLang="en-US" sz="2400" dirty="0">
                <a:solidFill>
                  <a:srgbClr val="333333"/>
                </a:solidFill>
                <a:cs typeface="Calibri" panose="020F0502020204030204" pitchFamily="34" charset="0"/>
              </a:rPr>
              <a:t>Department of Gynecologic Oncology</a:t>
            </a:r>
          </a:p>
          <a:p>
            <a:pPr marL="0" indent="0">
              <a:spcBef>
                <a:spcPts val="0"/>
              </a:spcBef>
              <a:spcAft>
                <a:spcPts val="0"/>
              </a:spcAft>
              <a:buNone/>
            </a:pPr>
            <a:r>
              <a:rPr lang="en-US" altLang="en-US" sz="2400" dirty="0">
                <a:solidFill>
                  <a:srgbClr val="333333"/>
                </a:solidFill>
                <a:cs typeface="Calibri" panose="020F0502020204030204" pitchFamily="34" charset="0"/>
              </a:rPr>
              <a:t>Stephenson Cancer Center, University of Oklahoma</a:t>
            </a:r>
          </a:p>
          <a:p>
            <a:pPr marL="0" indent="0">
              <a:spcBef>
                <a:spcPts val="0"/>
              </a:spcBef>
              <a:spcAft>
                <a:spcPts val="0"/>
              </a:spcAft>
              <a:buNone/>
            </a:pPr>
            <a:r>
              <a:rPr lang="en-US" altLang="en-US" sz="2400" dirty="0">
                <a:solidFill>
                  <a:srgbClr val="333333"/>
                </a:solidFill>
                <a:cs typeface="Calibri" panose="020F0502020204030204" pitchFamily="34" charset="0"/>
              </a:rPr>
              <a:t>Oklahoma City, Oklahoma</a:t>
            </a:r>
            <a:endParaRPr lang="en-US" altLang="en-US" sz="2600" dirty="0">
              <a:solidFill>
                <a:srgbClr val="333333"/>
              </a:solidFill>
              <a:cs typeface="Calibri" panose="020F0502020204030204" pitchFamily="34" charset="0"/>
            </a:endParaRPr>
          </a:p>
        </p:txBody>
      </p:sp>
    </p:spTree>
    <p:extLst>
      <p:ext uri="{BB962C8B-B14F-4D97-AF65-F5344CB8AC3E}">
        <p14:creationId xmlns:p14="http://schemas.microsoft.com/office/powerpoint/2010/main" val="2290669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4DD9E9D0-F158-4BCF-AD95-53BC7433745D}"/>
              </a:ext>
            </a:extLst>
          </p:cNvPr>
          <p:cNvSpPr>
            <a:spLocks noGrp="1"/>
          </p:cNvSpPr>
          <p:nvPr>
            <p:ph sz="half" idx="2"/>
          </p:nvPr>
        </p:nvSpPr>
        <p:spPr/>
        <p:txBody>
          <a:bodyPr/>
          <a:lstStyle/>
          <a:p>
            <a:pPr marL="0" indent="0">
              <a:spcBef>
                <a:spcPts val="0"/>
              </a:spcBef>
              <a:spcAft>
                <a:spcPts val="0"/>
              </a:spcAft>
              <a:buNone/>
            </a:pPr>
            <a:r>
              <a:rPr lang="en-US" altLang="en-US" sz="2600" b="1" dirty="0">
                <a:solidFill>
                  <a:srgbClr val="E1471D"/>
                </a:solidFill>
              </a:rPr>
              <a:t>Domenica Lorusso, MD, PhD</a:t>
            </a:r>
          </a:p>
          <a:p>
            <a:pPr marL="0" indent="0">
              <a:spcBef>
                <a:spcPts val="0"/>
              </a:spcBef>
              <a:spcAft>
                <a:spcPts val="0"/>
              </a:spcAft>
              <a:buNone/>
            </a:pPr>
            <a:r>
              <a:rPr lang="en-US" sz="2400" dirty="0">
                <a:solidFill>
                  <a:srgbClr val="333333"/>
                </a:solidFill>
                <a:cs typeface="Calibri" panose="020F0502020204030204" pitchFamily="34" charset="0"/>
              </a:rPr>
              <a:t>Associate Professor</a:t>
            </a:r>
            <a:br>
              <a:rPr lang="en-US" sz="2400" dirty="0">
                <a:solidFill>
                  <a:srgbClr val="333333"/>
                </a:solidFill>
                <a:cs typeface="Calibri" panose="020F0502020204030204" pitchFamily="34" charset="0"/>
              </a:rPr>
            </a:br>
            <a:r>
              <a:rPr lang="en-US" sz="2400" dirty="0">
                <a:solidFill>
                  <a:srgbClr val="333333"/>
                </a:solidFill>
                <a:cs typeface="Calibri" panose="020F0502020204030204" pitchFamily="34" charset="0"/>
              </a:rPr>
              <a:t>Gynecologic Oncology Department</a:t>
            </a:r>
            <a:br>
              <a:rPr lang="en-US" sz="2400" dirty="0">
                <a:solidFill>
                  <a:srgbClr val="333333"/>
                </a:solidFill>
                <a:cs typeface="Calibri" panose="020F0502020204030204" pitchFamily="34" charset="0"/>
              </a:rPr>
            </a:br>
            <a:r>
              <a:rPr lang="en-US" sz="2400" dirty="0">
                <a:solidFill>
                  <a:srgbClr val="333333"/>
                </a:solidFill>
                <a:cs typeface="Calibri" panose="020F0502020204030204" pitchFamily="34" charset="0"/>
              </a:rPr>
              <a:t>Clinical Research Unit</a:t>
            </a:r>
            <a:br>
              <a:rPr lang="en-US" sz="2400" dirty="0">
                <a:solidFill>
                  <a:srgbClr val="333333"/>
                </a:solidFill>
                <a:cs typeface="Calibri" panose="020F0502020204030204" pitchFamily="34" charset="0"/>
              </a:rPr>
            </a:br>
            <a:r>
              <a:rPr lang="en-US" sz="2400" dirty="0">
                <a:solidFill>
                  <a:srgbClr val="333333"/>
                </a:solidFill>
                <a:cs typeface="Calibri" panose="020F0502020204030204" pitchFamily="34" charset="0"/>
              </a:rPr>
              <a:t>Fondazione Policlinico Gemelli IRCCS</a:t>
            </a:r>
            <a:br>
              <a:rPr lang="en-US" sz="2400" dirty="0">
                <a:solidFill>
                  <a:srgbClr val="333333"/>
                </a:solidFill>
                <a:cs typeface="Calibri" panose="020F0502020204030204" pitchFamily="34" charset="0"/>
              </a:rPr>
            </a:br>
            <a:r>
              <a:rPr lang="en-US" sz="2400" dirty="0">
                <a:solidFill>
                  <a:srgbClr val="333333"/>
                </a:solidFill>
                <a:cs typeface="Calibri" panose="020F0502020204030204" pitchFamily="34" charset="0"/>
              </a:rPr>
              <a:t>Rome, Italy</a:t>
            </a:r>
            <a:endParaRPr lang="en-US" altLang="en-US" sz="2400" dirty="0">
              <a:solidFill>
                <a:srgbClr val="333333"/>
              </a:solidFill>
              <a:cs typeface="Calibri" panose="020F0502020204030204" pitchFamily="34" charset="0"/>
            </a:endParaRPr>
          </a:p>
        </p:txBody>
      </p:sp>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sz="half" idx="1"/>
          </p:nvPr>
        </p:nvSpPr>
        <p:spPr/>
        <p:txBody>
          <a:bodyPr/>
          <a:lstStyle/>
          <a:p>
            <a:pPr marL="0" indent="0">
              <a:spcBef>
                <a:spcPts val="0"/>
              </a:spcBef>
              <a:spcAft>
                <a:spcPts val="0"/>
              </a:spcAft>
              <a:buNone/>
            </a:pPr>
            <a:r>
              <a:rPr lang="en-US" altLang="en-US" sz="2600" b="1" dirty="0">
                <a:solidFill>
                  <a:srgbClr val="E1471D"/>
                </a:solidFill>
              </a:rPr>
              <a:t>Alexandra Leary, MD, PhD</a:t>
            </a:r>
            <a:br>
              <a:rPr lang="en-US" altLang="en-US" sz="2600" b="1" dirty="0">
                <a:solidFill>
                  <a:srgbClr val="E1471D"/>
                </a:solidFill>
              </a:rPr>
            </a:br>
            <a:r>
              <a:rPr lang="en-US" altLang="en-US" sz="2400" dirty="0">
                <a:solidFill>
                  <a:srgbClr val="333333"/>
                </a:solidFill>
                <a:cs typeface="Calibri" panose="020F0502020204030204" pitchFamily="34" charset="0"/>
              </a:rPr>
              <a:t>Co-Director</a:t>
            </a:r>
          </a:p>
          <a:p>
            <a:pPr marL="0" indent="0">
              <a:spcBef>
                <a:spcPts val="0"/>
              </a:spcBef>
              <a:spcAft>
                <a:spcPts val="0"/>
              </a:spcAft>
              <a:buNone/>
            </a:pPr>
            <a:r>
              <a:rPr lang="en-US" altLang="en-US" sz="2400" dirty="0">
                <a:solidFill>
                  <a:srgbClr val="333333"/>
                </a:solidFill>
                <a:cs typeface="Calibri" panose="020F0502020204030204" pitchFamily="34" charset="0"/>
              </a:rPr>
              <a:t>Medical Oncologist and Team Leader</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Gynecology Translational Research Lab</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Department of Medicine</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Gustave Roussy Cancer Center</a:t>
            </a:r>
            <a:br>
              <a:rPr lang="en-US" altLang="en-US" sz="2400" dirty="0">
                <a:solidFill>
                  <a:srgbClr val="333333"/>
                </a:solidFill>
                <a:cs typeface="Calibri" panose="020F0502020204030204" pitchFamily="34" charset="0"/>
              </a:rPr>
            </a:br>
            <a:r>
              <a:rPr lang="en-US" altLang="en-US" sz="2400" dirty="0">
                <a:solidFill>
                  <a:srgbClr val="333333"/>
                </a:solidFill>
                <a:cs typeface="Calibri" panose="020F0502020204030204" pitchFamily="34" charset="0"/>
              </a:rPr>
              <a:t>Paris, France</a:t>
            </a:r>
          </a:p>
          <a:p>
            <a:pPr marL="0" indent="0">
              <a:spcBef>
                <a:spcPts val="0"/>
              </a:spcBef>
              <a:spcAft>
                <a:spcPts val="0"/>
              </a:spcAft>
              <a:buNone/>
            </a:pPr>
            <a:endParaRPr lang="en-US" altLang="en-US" sz="2400" dirty="0">
              <a:solidFill>
                <a:srgbClr val="333333"/>
              </a:solidFill>
              <a:cs typeface="Calibri" panose="020F0502020204030204" pitchFamily="34" charset="0"/>
            </a:endParaRPr>
          </a:p>
        </p:txBody>
      </p:sp>
    </p:spTree>
    <p:extLst>
      <p:ext uri="{BB962C8B-B14F-4D97-AF65-F5344CB8AC3E}">
        <p14:creationId xmlns:p14="http://schemas.microsoft.com/office/powerpoint/2010/main" val="54766300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p:txBody>
          <a:bodyPr/>
          <a:lstStyle/>
          <a:p>
            <a:pPr marL="0" indent="0">
              <a:spcBef>
                <a:spcPts val="0"/>
              </a:spcBef>
              <a:spcAft>
                <a:spcPts val="0"/>
              </a:spcAft>
              <a:buFont typeface="Wingdings" panose="05000000000000000000" pitchFamily="2" charset="2"/>
              <a:buNone/>
            </a:pPr>
            <a:r>
              <a:rPr lang="en-US" altLang="en-US" sz="2600" b="1" dirty="0">
                <a:solidFill>
                  <a:srgbClr val="E1471D"/>
                </a:solidFill>
              </a:rPr>
              <a:t>Isabelle Ray-Coquard, MD, PhD</a:t>
            </a:r>
            <a:br>
              <a:rPr lang="en-US" altLang="en-US" sz="2800" b="1" kern="0" dirty="0">
                <a:solidFill>
                  <a:srgbClr val="E1471D"/>
                </a:solidFill>
              </a:rPr>
            </a:br>
            <a:r>
              <a:rPr lang="en-US" altLang="en-US" sz="2400" b="0" kern="0" dirty="0"/>
              <a:t>President of the Gineco Group</a:t>
            </a:r>
          </a:p>
          <a:p>
            <a:pPr marL="0" indent="0">
              <a:spcBef>
                <a:spcPts val="0"/>
              </a:spcBef>
              <a:spcAft>
                <a:spcPts val="0"/>
              </a:spcAft>
              <a:buFont typeface="Wingdings" panose="05000000000000000000" pitchFamily="2" charset="2"/>
              <a:buNone/>
            </a:pPr>
            <a:r>
              <a:rPr lang="en-US" altLang="en-US" sz="2400" b="0" kern="0" dirty="0"/>
              <a:t>Centre Leon Bérard</a:t>
            </a:r>
          </a:p>
          <a:p>
            <a:pPr marL="0" indent="0">
              <a:spcBef>
                <a:spcPts val="0"/>
              </a:spcBef>
              <a:spcAft>
                <a:spcPts val="0"/>
              </a:spcAft>
              <a:buFont typeface="Wingdings" panose="05000000000000000000" pitchFamily="2" charset="2"/>
              <a:buNone/>
            </a:pPr>
            <a:r>
              <a:rPr lang="en-US" altLang="en-US" sz="2400" b="0" kern="0" dirty="0"/>
              <a:t>Laboratoire RESHAPE </a:t>
            </a:r>
          </a:p>
          <a:p>
            <a:pPr marL="0" indent="0">
              <a:spcBef>
                <a:spcPts val="0"/>
              </a:spcBef>
              <a:spcAft>
                <a:spcPts val="0"/>
              </a:spcAft>
              <a:buFont typeface="Wingdings" panose="05000000000000000000" pitchFamily="2" charset="2"/>
              <a:buNone/>
            </a:pPr>
            <a:r>
              <a:rPr lang="en-US" altLang="en-US" sz="2400" b="0" kern="0" dirty="0"/>
              <a:t>Université Claude Bernard Lyon Est</a:t>
            </a:r>
          </a:p>
          <a:p>
            <a:pPr marL="0" indent="0">
              <a:spcBef>
                <a:spcPts val="0"/>
              </a:spcBef>
              <a:spcAft>
                <a:spcPts val="0"/>
              </a:spcAft>
              <a:buFont typeface="Wingdings" panose="05000000000000000000" pitchFamily="2" charset="2"/>
              <a:buNone/>
            </a:pPr>
            <a:r>
              <a:rPr lang="en-US" altLang="en-US" sz="2400" b="0" kern="0" dirty="0"/>
              <a:t>Lyon, France</a:t>
            </a:r>
            <a:endParaRPr lang="en-US" altLang="en-US" b="0" dirty="0">
              <a:solidFill>
                <a:srgbClr val="333333"/>
              </a:solidFill>
              <a:cs typeface="Calibri" panose="020F0502020204030204" pitchFamily="34" charset="0"/>
            </a:endParaRPr>
          </a:p>
        </p:txBody>
      </p:sp>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a:xfrm>
            <a:off x="601820" y="1510730"/>
            <a:ext cx="5433220" cy="4678738"/>
          </a:xfrm>
        </p:spPr>
        <p:txBody>
          <a:bodyPr/>
          <a:lstStyle/>
          <a:p>
            <a:pPr marL="0" indent="0">
              <a:spcBef>
                <a:spcPts val="0"/>
              </a:spcBef>
              <a:spcAft>
                <a:spcPts val="0"/>
              </a:spcAft>
              <a:buNone/>
            </a:pPr>
            <a:r>
              <a:rPr lang="en-US" altLang="en-US" sz="2600" b="1" dirty="0">
                <a:solidFill>
                  <a:srgbClr val="E1471D"/>
                </a:solidFill>
              </a:rPr>
              <a:t>Ana Oaknin, MD, PhD</a:t>
            </a:r>
          </a:p>
          <a:p>
            <a:pPr marL="0" indent="0">
              <a:spcBef>
                <a:spcPts val="0"/>
              </a:spcBef>
              <a:spcAft>
                <a:spcPts val="0"/>
              </a:spcAft>
              <a:buNone/>
            </a:pPr>
            <a:r>
              <a:rPr lang="en-US" sz="2400" dirty="0"/>
              <a:t>Head of Gynaecologic Cancer Programme</a:t>
            </a:r>
          </a:p>
          <a:p>
            <a:pPr marL="0" indent="0">
              <a:spcBef>
                <a:spcPts val="0"/>
              </a:spcBef>
              <a:spcAft>
                <a:spcPts val="0"/>
              </a:spcAft>
              <a:buNone/>
            </a:pPr>
            <a:r>
              <a:rPr lang="en-US" sz="2400" dirty="0"/>
              <a:t>Department of Medical Oncology</a:t>
            </a:r>
          </a:p>
          <a:p>
            <a:pPr marL="0" indent="0">
              <a:spcBef>
                <a:spcPts val="0"/>
              </a:spcBef>
              <a:spcAft>
                <a:spcPts val="0"/>
              </a:spcAft>
              <a:buNone/>
            </a:pPr>
            <a:r>
              <a:rPr lang="en-US" sz="2400" dirty="0"/>
              <a:t>Vall d’ Hebron University Hospital</a:t>
            </a:r>
          </a:p>
          <a:p>
            <a:pPr marL="0" indent="0">
              <a:spcBef>
                <a:spcPts val="0"/>
              </a:spcBef>
              <a:spcAft>
                <a:spcPts val="0"/>
              </a:spcAft>
              <a:buNone/>
            </a:pPr>
            <a:r>
              <a:rPr lang="en-US" sz="2400" dirty="0"/>
              <a:t>Vall d’Hebron Institute of Oncology</a:t>
            </a:r>
          </a:p>
          <a:p>
            <a:pPr marL="0" indent="0">
              <a:spcBef>
                <a:spcPts val="0"/>
              </a:spcBef>
              <a:spcAft>
                <a:spcPts val="0"/>
              </a:spcAft>
              <a:buNone/>
            </a:pPr>
            <a:r>
              <a:rPr lang="en-US" sz="2400" dirty="0"/>
              <a:t>Barcelona, Spain</a:t>
            </a:r>
          </a:p>
        </p:txBody>
      </p:sp>
    </p:spTree>
    <p:extLst>
      <p:ext uri="{BB962C8B-B14F-4D97-AF65-F5344CB8AC3E}">
        <p14:creationId xmlns:p14="http://schemas.microsoft.com/office/powerpoint/2010/main" val="34126368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1">
            <a:extLst>
              <a:ext uri="{FF2B5EF4-FFF2-40B4-BE49-F238E27FC236}">
                <a16:creationId xmlns:a16="http://schemas.microsoft.com/office/drawing/2014/main" id="{5C1B4FFC-DC11-AEA1-9D21-2FE70EF574B8}"/>
              </a:ext>
            </a:extLst>
          </p:cNvPr>
          <p:cNvSpPr>
            <a:spLocks noGrp="1"/>
          </p:cNvSpPr>
          <p:nvPr>
            <p:ph sz="half" idx="2"/>
          </p:nvPr>
        </p:nvSpPr>
        <p:spPr/>
        <p:txBody>
          <a:bodyPr/>
          <a:lstStyle/>
          <a:p>
            <a:pPr marL="0" indent="0">
              <a:spcBef>
                <a:spcPts val="0"/>
              </a:spcBef>
              <a:spcAft>
                <a:spcPts val="0"/>
              </a:spcAft>
              <a:buNone/>
            </a:pPr>
            <a:r>
              <a:rPr lang="en-US" altLang="en-US" sz="2600" b="1" dirty="0">
                <a:solidFill>
                  <a:srgbClr val="E1471D"/>
                </a:solidFill>
              </a:rPr>
              <a:t>Brian Slomovitz, MD</a:t>
            </a:r>
          </a:p>
          <a:p>
            <a:pPr marL="0" indent="0">
              <a:spcBef>
                <a:spcPts val="0"/>
              </a:spcBef>
              <a:spcAft>
                <a:spcPts val="0"/>
              </a:spcAft>
              <a:buNone/>
            </a:pPr>
            <a:r>
              <a:rPr lang="en-US" sz="2400" dirty="0"/>
              <a:t>Director, Gynecologic Oncology</a:t>
            </a:r>
          </a:p>
          <a:p>
            <a:pPr marL="0" indent="0">
              <a:spcBef>
                <a:spcPts val="0"/>
              </a:spcBef>
              <a:spcAft>
                <a:spcPts val="0"/>
              </a:spcAft>
              <a:buNone/>
            </a:pPr>
            <a:r>
              <a:rPr lang="en-US" sz="2400" dirty="0"/>
              <a:t>Co-Chair of the Cancer Research Committee</a:t>
            </a:r>
          </a:p>
          <a:p>
            <a:pPr marL="0" indent="0">
              <a:spcBef>
                <a:spcPts val="0"/>
              </a:spcBef>
              <a:spcAft>
                <a:spcPts val="0"/>
              </a:spcAft>
              <a:buNone/>
            </a:pPr>
            <a:r>
              <a:rPr lang="en-US" sz="2400" dirty="0"/>
              <a:t>Mount Sinai Medical Center</a:t>
            </a:r>
          </a:p>
          <a:p>
            <a:pPr marL="0" indent="0">
              <a:spcBef>
                <a:spcPts val="0"/>
              </a:spcBef>
              <a:spcAft>
                <a:spcPts val="0"/>
              </a:spcAft>
              <a:buNone/>
            </a:pPr>
            <a:r>
              <a:rPr lang="en-US" sz="2400" dirty="0"/>
              <a:t>Miami Beach, Florida</a:t>
            </a:r>
          </a:p>
          <a:p>
            <a:pPr marL="0" indent="0">
              <a:spcBef>
                <a:spcPts val="0"/>
              </a:spcBef>
              <a:spcAft>
                <a:spcPts val="0"/>
              </a:spcAft>
              <a:buNone/>
            </a:pPr>
            <a:endParaRPr lang="en-US" sz="2400" dirty="0"/>
          </a:p>
        </p:txBody>
      </p:sp>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Faculty</a:t>
            </a:r>
            <a:endParaRPr lang="en-US" altLang="en-US" dirty="0"/>
          </a:p>
        </p:txBody>
      </p:sp>
      <p:sp>
        <p:nvSpPr>
          <p:cNvPr id="9" name="Rectangle 3">
            <a:extLst>
              <a:ext uri="{FF2B5EF4-FFF2-40B4-BE49-F238E27FC236}">
                <a16:creationId xmlns:a16="http://schemas.microsoft.com/office/drawing/2014/main" id="{8C4C5825-5BD5-74AD-A0BF-B5F458DF5C27}"/>
              </a:ext>
            </a:extLst>
          </p:cNvPr>
          <p:cNvSpPr>
            <a:spLocks noGrp="1" noChangeArrowheads="1"/>
          </p:cNvSpPr>
          <p:nvPr>
            <p:ph sz="half" idx="1"/>
          </p:nvPr>
        </p:nvSpPr>
        <p:spPr>
          <a:xfrm>
            <a:off x="601820" y="1510730"/>
            <a:ext cx="5433220" cy="4678738"/>
          </a:xfrm>
        </p:spPr>
        <p:txBody>
          <a:bodyPr/>
          <a:lstStyle/>
          <a:p>
            <a:pPr marL="0" indent="0">
              <a:spcBef>
                <a:spcPts val="0"/>
              </a:spcBef>
              <a:spcAft>
                <a:spcPts val="0"/>
              </a:spcAft>
              <a:buNone/>
            </a:pPr>
            <a:r>
              <a:rPr lang="en-US" altLang="en-US" sz="2600" b="1" dirty="0">
                <a:solidFill>
                  <a:srgbClr val="E1471D"/>
                </a:solidFill>
              </a:rPr>
              <a:t>Keiichi Fujiwara, MD, PhD</a:t>
            </a:r>
            <a:br>
              <a:rPr lang="en-US" altLang="en-US" sz="2800" b="1" kern="0" dirty="0">
                <a:solidFill>
                  <a:srgbClr val="E1471D"/>
                </a:solidFill>
              </a:rPr>
            </a:br>
            <a:r>
              <a:rPr lang="en-US" sz="2400" dirty="0"/>
              <a:t>Professor of Gynecologic Oncology</a:t>
            </a:r>
          </a:p>
          <a:p>
            <a:pPr marL="0" indent="0">
              <a:spcBef>
                <a:spcPts val="0"/>
              </a:spcBef>
              <a:spcAft>
                <a:spcPts val="0"/>
              </a:spcAft>
              <a:buNone/>
            </a:pPr>
            <a:r>
              <a:rPr lang="en-US" sz="2400" dirty="0"/>
              <a:t>Saitama Medical University International Medical Center</a:t>
            </a:r>
          </a:p>
          <a:p>
            <a:pPr marL="0" indent="0">
              <a:spcBef>
                <a:spcPts val="0"/>
              </a:spcBef>
              <a:spcAft>
                <a:spcPts val="0"/>
              </a:spcAft>
              <a:buNone/>
            </a:pPr>
            <a:r>
              <a:rPr lang="en-US" sz="2400" dirty="0"/>
              <a:t>Hidaka, Japan</a:t>
            </a:r>
          </a:p>
          <a:p>
            <a:pPr marL="0" indent="0">
              <a:spcBef>
                <a:spcPts val="0"/>
              </a:spcBef>
              <a:spcAft>
                <a:spcPts val="0"/>
              </a:spcAft>
              <a:buNone/>
            </a:pPr>
            <a:r>
              <a:rPr lang="en-US" sz="2400" dirty="0"/>
              <a:t>Professor of OBGYN</a:t>
            </a:r>
          </a:p>
          <a:p>
            <a:pPr marL="0" indent="0">
              <a:spcBef>
                <a:spcPts val="0"/>
              </a:spcBef>
              <a:spcAft>
                <a:spcPts val="0"/>
              </a:spcAft>
              <a:buNone/>
            </a:pPr>
            <a:r>
              <a:rPr lang="en-US" sz="2400" dirty="0"/>
              <a:t>International University of Health and Welfare</a:t>
            </a:r>
          </a:p>
          <a:p>
            <a:pPr marL="0" indent="0">
              <a:spcBef>
                <a:spcPts val="0"/>
              </a:spcBef>
              <a:spcAft>
                <a:spcPts val="0"/>
              </a:spcAft>
              <a:buNone/>
            </a:pPr>
            <a:r>
              <a:rPr lang="en-US" sz="2400" dirty="0"/>
              <a:t>Narita, Japan</a:t>
            </a:r>
          </a:p>
        </p:txBody>
      </p:sp>
      <p:sp>
        <p:nvSpPr>
          <p:cNvPr id="2" name="Star: 5 Points 1">
            <a:extLst>
              <a:ext uri="{FF2B5EF4-FFF2-40B4-BE49-F238E27FC236}">
                <a16:creationId xmlns:a16="http://schemas.microsoft.com/office/drawing/2014/main" id="{4D2F5AB7-CF99-147E-10CE-0162AD564BBF}"/>
              </a:ext>
            </a:extLst>
          </p:cNvPr>
          <p:cNvSpPr/>
          <p:nvPr/>
        </p:nvSpPr>
        <p:spPr bwMode="auto">
          <a:xfrm>
            <a:off x="10961915" y="0"/>
            <a:ext cx="1230086" cy="694267"/>
          </a:xfrm>
          <a:prstGeom prst="star5">
            <a:avLst/>
          </a:prstGeom>
          <a:solidFill>
            <a:srgbClr val="FFC000"/>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900" dirty="0">
                <a:solidFill>
                  <a:schemeClr val="bg1"/>
                </a:solidFill>
                <a:latin typeface="Calibri" panose="020F0502020204030204" pitchFamily="34" charset="0"/>
              </a:rPr>
              <a:t>NEW</a:t>
            </a:r>
          </a:p>
        </p:txBody>
      </p:sp>
    </p:spTree>
    <p:extLst>
      <p:ext uri="{BB962C8B-B14F-4D97-AF65-F5344CB8AC3E}">
        <p14:creationId xmlns:p14="http://schemas.microsoft.com/office/powerpoint/2010/main" val="273104576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sz="2200" b="1" dirty="0">
                <a:solidFill>
                  <a:srgbClr val="E1471D"/>
                </a:solidFill>
                <a:cs typeface="Calibri" panose="020F0502020204030204" pitchFamily="34" charset="0"/>
              </a:rPr>
              <a:t>David Scott Miller, MD, FACOG, FACS: </a:t>
            </a:r>
            <a:r>
              <a:rPr kumimoji="0" lang="en-US" sz="2200" b="0" i="1" u="none" strike="noStrike" kern="0" cap="none" spc="0" normalizeH="0" baseline="0" noProof="0" dirty="0">
                <a:ln>
                  <a:noFill/>
                </a:ln>
                <a:solidFill>
                  <a:srgbClr val="000000"/>
                </a:solidFill>
                <a:effectLst/>
                <a:uLnTx/>
                <a:uFillTx/>
                <a:cs typeface="Calibri" panose="020F0502020204030204" pitchFamily="34" charset="0"/>
              </a:rPr>
              <a:t>consultant/advisor/speaker: </a:t>
            </a:r>
            <a:r>
              <a:rPr kumimoji="0" lang="en-US" sz="2200" b="0" u="none" strike="noStrike" kern="0" cap="none" spc="0" normalizeH="0" baseline="0" noProof="0" dirty="0">
                <a:ln>
                  <a:noFill/>
                </a:ln>
                <a:solidFill>
                  <a:srgbClr val="000000"/>
                </a:solidFill>
                <a:effectLst/>
                <a:uLnTx/>
                <a:uFillTx/>
                <a:cs typeface="Calibri" panose="020F0502020204030204" pitchFamily="34" charset="0"/>
              </a:rPr>
              <a:t>AbbVie, Agenus, AstraZeneca, Asymmetric, Boston Biomedical Research Institute, Eisai, Eisai Europe Limited, EMD Serono, GlaxoSmithKline, Immunogen, Incyte, iTeos Belgium SA, Karyopharm, Merck Sharp &amp; Dohme, Myriad, Novartis, Novocure, Seagen, Tarveda Therapeutics; </a:t>
            </a:r>
            <a:r>
              <a:rPr kumimoji="0" lang="en-US" sz="2200" b="0" i="1" u="none" strike="noStrike" kern="0" cap="none" spc="0" normalizeH="0" baseline="0" noProof="0" dirty="0">
                <a:ln>
                  <a:noFill/>
                </a:ln>
                <a:solidFill>
                  <a:srgbClr val="000000"/>
                </a:solidFill>
                <a:effectLst/>
                <a:uLnTx/>
                <a:uFillTx/>
                <a:cs typeface="Calibri" panose="020F0502020204030204" pitchFamily="34" charset="0"/>
              </a:rPr>
              <a:t>researcher </a:t>
            </a:r>
            <a:br>
              <a:rPr kumimoji="0" lang="en-US" sz="2200" b="0" i="1" u="none" strike="noStrike" kern="0" cap="none" spc="0" normalizeH="0" baseline="0" noProof="0" dirty="0">
                <a:ln>
                  <a:noFill/>
                </a:ln>
                <a:solidFill>
                  <a:srgbClr val="000000"/>
                </a:solidFill>
                <a:effectLst/>
                <a:uLnTx/>
                <a:uFillTx/>
                <a:cs typeface="Calibri" panose="020F0502020204030204" pitchFamily="34" charset="0"/>
              </a:rPr>
            </a:br>
            <a:r>
              <a:rPr kumimoji="0" lang="en-US" sz="2200" b="0" i="1" u="none" strike="noStrike" kern="0" cap="none" spc="0" normalizeH="0" baseline="0" noProof="0" dirty="0">
                <a:ln>
                  <a:noFill/>
                </a:ln>
                <a:solidFill>
                  <a:srgbClr val="000000"/>
                </a:solidFill>
                <a:effectLst/>
                <a:uLnTx/>
                <a:uFillTx/>
                <a:cs typeface="Calibri" panose="020F0502020204030204" pitchFamily="34" charset="0"/>
              </a:rPr>
              <a:t>(paid to institution): </a:t>
            </a:r>
            <a:r>
              <a:rPr kumimoji="0" lang="en-US" sz="2200" b="0" u="none" strike="noStrike" kern="0" cap="none" spc="0" normalizeH="0" baseline="0" noProof="0" dirty="0">
                <a:ln>
                  <a:noFill/>
                </a:ln>
                <a:solidFill>
                  <a:srgbClr val="000000"/>
                </a:solidFill>
                <a:effectLst/>
                <a:uLnTx/>
                <a:uFillTx/>
                <a:cs typeface="Calibri" panose="020F0502020204030204" pitchFamily="34" charset="0"/>
              </a:rPr>
              <a:t>Advaxis, Advenchen, Aeterna Zentaris, Agenus, Akesobio, Aprea AB, AstraZeneca, Immunogen, Incyte, Janssen, Karyopharm, Mateon, Merck Sharp &amp; Dohme, Millennium, Novartis, NVision, Pfizer, Regeneron, Syros, Tesaro, Tracon, US Biotest, Xenetic; </a:t>
            </a:r>
            <a:r>
              <a:rPr kumimoji="0" lang="en-US" sz="2200" b="0" i="1" u="none" strike="noStrike" kern="0" cap="none" spc="0" normalizeH="0" baseline="0" noProof="0" dirty="0">
                <a:ln>
                  <a:noFill/>
                </a:ln>
                <a:solidFill>
                  <a:srgbClr val="000000"/>
                </a:solidFill>
                <a:effectLst/>
                <a:uLnTx/>
                <a:uFillTx/>
                <a:cs typeface="Calibri" panose="020F0502020204030204" pitchFamily="34" charset="0"/>
              </a:rPr>
              <a:t>researcher: </a:t>
            </a:r>
            <a:r>
              <a:rPr kumimoji="0" lang="en-US" sz="2200" b="0" u="none" strike="noStrike" kern="0" cap="none" spc="0" normalizeH="0" baseline="0" noProof="0" dirty="0">
                <a:ln>
                  <a:noFill/>
                </a:ln>
                <a:solidFill>
                  <a:srgbClr val="000000"/>
                </a:solidFill>
                <a:effectLst/>
                <a:uLnTx/>
                <a:uFillTx/>
                <a:cs typeface="Calibri" panose="020F0502020204030204" pitchFamily="34" charset="0"/>
              </a:rPr>
              <a:t>EMD Serono Research &amp; Development, Leap.</a:t>
            </a:r>
          </a:p>
          <a:p>
            <a:pPr marL="0" indent="0">
              <a:buClr>
                <a:schemeClr val="accent6"/>
              </a:buClr>
              <a:buNone/>
              <a:defRPr/>
            </a:pPr>
            <a:r>
              <a:rPr lang="sv-SE" altLang="en-US" sz="2200" b="1" dirty="0">
                <a:solidFill>
                  <a:srgbClr val="E1471D"/>
                </a:solidFill>
                <a:cs typeface="Calibri" panose="020F0502020204030204" pitchFamily="34" charset="0"/>
              </a:rPr>
              <a:t>Linda Duska, MD, MPH</a:t>
            </a:r>
            <a:r>
              <a:rPr lang="en-US" altLang="en-US" sz="2200" b="1" dirty="0">
                <a:solidFill>
                  <a:srgbClr val="E1471D"/>
                </a:solidFill>
                <a:cs typeface="Calibri" panose="020F0502020204030204" pitchFamily="34" charset="0"/>
              </a:rPr>
              <a:t>: </a:t>
            </a:r>
            <a:r>
              <a:rPr lang="en-US" altLang="en-US" sz="2200" i="1" dirty="0">
                <a:solidFill>
                  <a:srgbClr val="181818"/>
                </a:solidFill>
                <a:cs typeface="Calibri" panose="020F0502020204030204" pitchFamily="34" charset="0"/>
              </a:rPr>
              <a:t>researcher (paid to institution): </a:t>
            </a:r>
            <a:r>
              <a:rPr lang="en-US" altLang="en-US" sz="2200" dirty="0">
                <a:solidFill>
                  <a:srgbClr val="181818"/>
                </a:solidFill>
                <a:cs typeface="Calibri" panose="020F0502020204030204" pitchFamily="34" charset="0"/>
              </a:rPr>
              <a:t>Aduro Biotech, ARCH Oncology, </a:t>
            </a:r>
            <a:br>
              <a:rPr lang="en-US" altLang="en-US" sz="2200" dirty="0">
                <a:solidFill>
                  <a:srgbClr val="181818"/>
                </a:solidFill>
                <a:cs typeface="Calibri" panose="020F0502020204030204" pitchFamily="34" charset="0"/>
              </a:rPr>
            </a:br>
            <a:r>
              <a:rPr lang="en-US" altLang="en-US" sz="2200" dirty="0">
                <a:solidFill>
                  <a:srgbClr val="181818"/>
                </a:solidFill>
                <a:cs typeface="Calibri" panose="020F0502020204030204" pitchFamily="34" charset="0"/>
              </a:rPr>
              <a:t>Ce3, Corcept Therapeutics, Eisai, GlaxoSmithKline, Harpoon Therapeutics, K-Group Beta, </a:t>
            </a:r>
            <a:br>
              <a:rPr lang="en-US" altLang="en-US" sz="2200" dirty="0">
                <a:solidFill>
                  <a:srgbClr val="181818"/>
                </a:solidFill>
                <a:cs typeface="Calibri" panose="020F0502020204030204" pitchFamily="34" charset="0"/>
              </a:rPr>
            </a:br>
            <a:r>
              <a:rPr lang="en-US" altLang="en-US" sz="2200" dirty="0">
                <a:solidFill>
                  <a:srgbClr val="181818"/>
                </a:solidFill>
                <a:cs typeface="Calibri" panose="020F0502020204030204" pitchFamily="34" charset="0"/>
              </a:rPr>
              <a:t>Leap Therapeutics, Lycera, Merck Sharp &amp; Dohme, OncoQuest, Pfizer, PharmaMar, Plexxikon, </a:t>
            </a:r>
            <a:br>
              <a:rPr lang="en-US" altLang="en-US" sz="2200" dirty="0">
                <a:solidFill>
                  <a:srgbClr val="181818"/>
                </a:solidFill>
                <a:cs typeface="Calibri" panose="020F0502020204030204" pitchFamily="34" charset="0"/>
              </a:rPr>
            </a:br>
            <a:r>
              <a:rPr lang="en-US" altLang="en-US" sz="2200" dirty="0">
                <a:solidFill>
                  <a:srgbClr val="181818"/>
                </a:solidFill>
                <a:cs typeface="Calibri" panose="020F0502020204030204" pitchFamily="34" charset="0"/>
              </a:rPr>
              <a:t>Psi Pharma Support America, Seattle Genetics, Syndax.</a:t>
            </a:r>
            <a:endParaRPr lang="en-US" sz="2200" dirty="0">
              <a:cs typeface="Calibri" panose="020F0502020204030204" pitchFamily="34" charset="0"/>
            </a:endParaRPr>
          </a:p>
        </p:txBody>
      </p:sp>
    </p:spTree>
    <p:extLst>
      <p:ext uri="{BB962C8B-B14F-4D97-AF65-F5344CB8AC3E}">
        <p14:creationId xmlns:p14="http://schemas.microsoft.com/office/powerpoint/2010/main" val="141259117"/>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sz="2200" b="1" dirty="0">
                <a:solidFill>
                  <a:srgbClr val="E1471D"/>
                </a:solidFill>
                <a:cs typeface="Calibri" panose="020F0502020204030204" pitchFamily="34" charset="0"/>
              </a:rPr>
              <a:t>Kathleen Moore, MD: </a:t>
            </a:r>
            <a:r>
              <a:rPr kumimoji="0" lang="en-US" sz="2200" b="0" i="1" u="none" strike="noStrike" kern="0" cap="none" spc="0" normalizeH="0" baseline="0" noProof="0" dirty="0">
                <a:ln>
                  <a:noFill/>
                </a:ln>
                <a:solidFill>
                  <a:srgbClr val="000000"/>
                </a:solidFill>
                <a:effectLst/>
                <a:uLnTx/>
                <a:uFillTx/>
                <a:cs typeface="Calibri" panose="020F0502020204030204" pitchFamily="34" charset="0"/>
              </a:rPr>
              <a:t>consultant/advisor/speaker: </a:t>
            </a:r>
            <a:r>
              <a:rPr kumimoji="0" lang="en-US" sz="2200" b="0" u="none" strike="noStrike" kern="0" cap="none" spc="0" normalizeH="0" baseline="0" noProof="0" dirty="0">
                <a:ln>
                  <a:noFill/>
                </a:ln>
                <a:solidFill>
                  <a:srgbClr val="000000"/>
                </a:solidFill>
                <a:effectLst/>
                <a:uLnTx/>
                <a:uFillTx/>
                <a:cs typeface="Calibri" panose="020F0502020204030204" pitchFamily="34" charset="0"/>
              </a:rPr>
              <a:t>Aadi, Aravive, Alkermes, AstraZeneca, Blueprint Pharma, Caris, Clovis, Eisai, Genentech/Roche, GlaxoSmithKline, Hengrui, Immunogen, Lilly, Mereo, Merck, Mersana, Myriad, Novartis, Onconova, OncXerna, Panavance, VBL Therapeutics, Verastem.</a:t>
            </a:r>
          </a:p>
          <a:p>
            <a:pPr marL="0" indent="0">
              <a:buClr>
                <a:schemeClr val="accent6"/>
              </a:buClr>
              <a:buNone/>
              <a:defRPr/>
            </a:pPr>
            <a:r>
              <a:rPr lang="sv-SE" altLang="en-US" sz="2200" b="1" dirty="0">
                <a:solidFill>
                  <a:srgbClr val="E1471D"/>
                </a:solidFill>
                <a:cs typeface="Calibri" panose="020F0502020204030204" pitchFamily="34" charset="0"/>
              </a:rPr>
              <a:t>Nicoletta Colombo, MD, PhD</a:t>
            </a:r>
            <a:r>
              <a:rPr lang="en-US" altLang="en-US" sz="2200" b="1" dirty="0">
                <a:solidFill>
                  <a:srgbClr val="E1471D"/>
                </a:solidFill>
                <a:cs typeface="Calibri" panose="020F0502020204030204" pitchFamily="34" charset="0"/>
              </a:rPr>
              <a:t>: </a:t>
            </a:r>
            <a:r>
              <a:rPr lang="en-US" altLang="en-US" sz="2200" i="1" dirty="0">
                <a:solidFill>
                  <a:srgbClr val="181818"/>
                </a:solidFill>
                <a:cs typeface="Calibri" panose="020F0502020204030204" pitchFamily="34" charset="0"/>
              </a:rPr>
              <a:t>consultant/advisor/speaker: </a:t>
            </a:r>
            <a:r>
              <a:rPr lang="en-US" altLang="en-US" sz="2200" dirty="0">
                <a:solidFill>
                  <a:srgbClr val="181818"/>
                </a:solidFill>
                <a:cs typeface="Calibri" panose="020F0502020204030204" pitchFamily="34" charset="0"/>
              </a:rPr>
              <a:t>AstraZeneca, Clovis Oncology, Eisai, GlaxoSmithKline, Immunogen, Mersana, MSD/Merck, Nuvation Bio, Onxerna, Pfizer, Pieris, Roche; speaker: AstraZeneca, Clovis Oncology, GlaxoSmithKline, MSD/Merck, Novartis;</a:t>
            </a:r>
            <a:r>
              <a:rPr lang="en-US" altLang="en-US" sz="2200" i="1" dirty="0">
                <a:solidFill>
                  <a:srgbClr val="181818"/>
                </a:solidFill>
                <a:cs typeface="Calibri" panose="020F0502020204030204" pitchFamily="34" charset="0"/>
              </a:rPr>
              <a:t> researcher (paid to institution): </a:t>
            </a:r>
            <a:r>
              <a:rPr lang="en-US" altLang="en-US" sz="2200" dirty="0">
                <a:solidFill>
                  <a:srgbClr val="181818"/>
                </a:solidFill>
                <a:cs typeface="Calibri" panose="020F0502020204030204" pitchFamily="34" charset="0"/>
              </a:rPr>
              <a:t>AstraZeneca, Roche.</a:t>
            </a:r>
            <a:endParaRPr lang="en-US" sz="2200" dirty="0">
              <a:cs typeface="Calibri" panose="020F0502020204030204" pitchFamily="34" charset="0"/>
            </a:endParaRPr>
          </a:p>
        </p:txBody>
      </p:sp>
    </p:spTree>
    <p:extLst>
      <p:ext uri="{BB962C8B-B14F-4D97-AF65-F5344CB8AC3E}">
        <p14:creationId xmlns:p14="http://schemas.microsoft.com/office/powerpoint/2010/main" val="997853442"/>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200" b="1" dirty="0">
                <a:solidFill>
                  <a:srgbClr val="E1471D"/>
                </a:solidFill>
              </a:rPr>
              <a:t>Alexandra Leary, MD, PhD:</a:t>
            </a:r>
            <a:r>
              <a:rPr lang="en-US" sz="2200" b="1" dirty="0">
                <a:solidFill>
                  <a:srgbClr val="E1471D"/>
                </a:solidFill>
              </a:rPr>
              <a:t> </a:t>
            </a:r>
            <a:r>
              <a:rPr lang="en-US" sz="2200" i="1" dirty="0">
                <a:solidFill>
                  <a:srgbClr val="000000"/>
                </a:solidFill>
              </a:rPr>
              <a:t>consultant/advisor/speaker:</a:t>
            </a:r>
            <a:r>
              <a:rPr lang="en-US" sz="2200" dirty="0">
                <a:solidFill>
                  <a:srgbClr val="000000"/>
                </a:solidFill>
              </a:rPr>
              <a:t> Ability Pharma, Apmonia, AstraZeneca, GlaxoSmithKline, Merck Sharp &amp; Dohme, Owkin; </a:t>
            </a:r>
            <a:r>
              <a:rPr lang="en-US" sz="2200" i="1" dirty="0">
                <a:solidFill>
                  <a:srgbClr val="000000"/>
                </a:solidFill>
              </a:rPr>
              <a:t>researcher: </a:t>
            </a:r>
            <a:r>
              <a:rPr lang="en-US" sz="2200" dirty="0">
                <a:solidFill>
                  <a:srgbClr val="000000"/>
                </a:solidFill>
              </a:rPr>
              <a:t>Ability Pharma, Apmonia, AstraZeneca, Genmab, GlaxoSmithKline, Incyte, Merck Sharp &amp; Dohme, Oseimmuno, Owkin, Pfizer.</a:t>
            </a:r>
          </a:p>
          <a:p>
            <a:pPr marL="0" indent="0">
              <a:buClr>
                <a:schemeClr val="accent6"/>
              </a:buClr>
              <a:buNone/>
              <a:defRPr/>
            </a:pPr>
            <a:r>
              <a:rPr lang="en-US" sz="2200" b="1" dirty="0">
                <a:solidFill>
                  <a:srgbClr val="E1471D"/>
                </a:solidFill>
              </a:rPr>
              <a:t>Domenica Lorusso, MD, PhD: </a:t>
            </a:r>
            <a:r>
              <a:rPr kumimoji="0" lang="en-US" sz="2200" b="0" i="1" u="none" strike="noStrike" kern="0" cap="none" spc="0" normalizeH="0" baseline="0" noProof="0" dirty="0">
                <a:ln>
                  <a:noFill/>
                </a:ln>
                <a:solidFill>
                  <a:srgbClr val="000000"/>
                </a:solidFill>
                <a:effectLst/>
                <a:uLnTx/>
                <a:uFillTx/>
              </a:rPr>
              <a:t>consultant/advisor/speaker: </a:t>
            </a:r>
            <a:r>
              <a:rPr kumimoji="0" lang="en-US" sz="2200" b="0" i="0" u="none" strike="noStrike" kern="0" cap="none" spc="0" normalizeH="0" baseline="0" noProof="0" dirty="0">
                <a:ln>
                  <a:noFill/>
                </a:ln>
                <a:solidFill>
                  <a:srgbClr val="000000"/>
                </a:solidFill>
                <a:effectLst/>
                <a:uLnTx/>
                <a:uFillTx/>
              </a:rPr>
              <a:t>AstraZeneca,</a:t>
            </a:r>
            <a:r>
              <a:rPr lang="en-US" sz="2200" dirty="0">
                <a:solidFill>
                  <a:srgbClr val="000000"/>
                </a:solidFill>
              </a:rPr>
              <a:t> Clovis, Genmab, GlaxoSmithKline, Immunogen,</a:t>
            </a:r>
            <a:r>
              <a:rPr lang="en-US" sz="2200" dirty="0"/>
              <a:t> </a:t>
            </a:r>
            <a:r>
              <a:rPr lang="en-US" sz="2200" dirty="0">
                <a:solidFill>
                  <a:srgbClr val="000000"/>
                </a:solidFill>
              </a:rPr>
              <a:t>Merck </a:t>
            </a:r>
            <a:r>
              <a:rPr kumimoji="0" lang="en-US" sz="2200" b="0" i="0" u="none" strike="noStrike" kern="0" cap="none" spc="0" normalizeH="0" baseline="0" noProof="0" dirty="0">
                <a:ln>
                  <a:noFill/>
                </a:ln>
                <a:solidFill>
                  <a:srgbClr val="000000"/>
                </a:solidFill>
                <a:effectLst/>
                <a:uLnTx/>
                <a:uFillTx/>
              </a:rPr>
              <a:t>Sharp and Dohme</a:t>
            </a:r>
            <a:r>
              <a:rPr lang="en-US" sz="2200" dirty="0">
                <a:solidFill>
                  <a:srgbClr val="000000"/>
                </a:solidFill>
              </a:rPr>
              <a:t>.</a:t>
            </a:r>
            <a:endParaRPr lang="en-US" sz="2200" dirty="0"/>
          </a:p>
        </p:txBody>
      </p:sp>
    </p:spTree>
    <p:extLst>
      <p:ext uri="{BB962C8B-B14F-4D97-AF65-F5344CB8AC3E}">
        <p14:creationId xmlns:p14="http://schemas.microsoft.com/office/powerpoint/2010/main" val="4248382228"/>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200" b="1" dirty="0">
                <a:solidFill>
                  <a:srgbClr val="E1471D"/>
                </a:solidFill>
              </a:rPr>
              <a:t>Ana Oaknin, MD, PhD:</a:t>
            </a:r>
            <a:r>
              <a:rPr lang="en-US" sz="2200" b="1" dirty="0">
                <a:solidFill>
                  <a:srgbClr val="E1471D"/>
                </a:solidFill>
              </a:rPr>
              <a:t> </a:t>
            </a:r>
            <a:r>
              <a:rPr lang="en-US" sz="2200" i="1" dirty="0">
                <a:solidFill>
                  <a:srgbClr val="000000"/>
                </a:solidFill>
              </a:rPr>
              <a:t>consultant/advisor/speaker: </a:t>
            </a:r>
            <a:r>
              <a:rPr lang="en-US" sz="2200" dirty="0">
                <a:solidFill>
                  <a:srgbClr val="000000"/>
                </a:solidFill>
              </a:rPr>
              <a:t>Agenus, AstraZeneca, Clovis Oncology, Corcept Therapeutics, Deciphera Pharmaceuticals, Eisai, EMD Serono, Exelixis, F. Hoffmann-La Roche, Genmab, GlaxoSmithKline, ImmunoGen, Itheos, Merck Sharp &amp; Dohme de España, Mersana Therapeutics, NovoCure, OneXerna Therapeutics, PharmaMar, Regeneron, SA Pharma, Shattuck Labs, Seagen, Sutro Biopharma.</a:t>
            </a:r>
          </a:p>
          <a:p>
            <a:pPr marL="0" indent="0">
              <a:buClr>
                <a:schemeClr val="accent6"/>
              </a:buClr>
              <a:buNone/>
              <a:defRPr/>
            </a:pPr>
            <a:r>
              <a:rPr lang="en-US" altLang="en-US" sz="2200" b="1" dirty="0">
                <a:solidFill>
                  <a:srgbClr val="E1471D"/>
                </a:solidFill>
              </a:rPr>
              <a:t>Isabelle Ray-Coquard, MD, PhD, </a:t>
            </a:r>
            <a:r>
              <a:rPr lang="en-US" sz="2200" i="1" dirty="0">
                <a:solidFill>
                  <a:srgbClr val="000000"/>
                </a:solidFill>
              </a:rPr>
              <a:t>consultant/advisor/speaker: </a:t>
            </a:r>
            <a:r>
              <a:rPr lang="en-US" sz="2200" dirty="0">
                <a:solidFill>
                  <a:srgbClr val="000000"/>
                </a:solidFill>
              </a:rPr>
              <a:t>Agenus, Amgen, AdaptImmune, Agenus, AstraZeneca, BMS, Clovis Oncology, Daishi Sankyo, Deciphera Pharmaceuticals, Eisai, Exelixis, F. Hoffmann-La Roche, Genmab, GlaxoSmithKline, ImmunoGen, Merck Sharp &amp; Dohme, Mersana Therapeutics, NovoCure, OneXerna Therapeutics, PharmaMar, Regeneron, SA Pharma, Seagen, Sutro Biopharma.</a:t>
            </a:r>
          </a:p>
        </p:txBody>
      </p:sp>
    </p:spTree>
    <p:extLst>
      <p:ext uri="{BB962C8B-B14F-4D97-AF65-F5344CB8AC3E}">
        <p14:creationId xmlns:p14="http://schemas.microsoft.com/office/powerpoint/2010/main" val="2448037190"/>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p:txBody>
          <a:bodyPr rtlCol="0">
            <a:normAutofit/>
          </a:bodyPr>
          <a:lstStyle/>
          <a:p>
            <a:pPr marL="0" indent="0">
              <a:buClr>
                <a:schemeClr val="accent6"/>
              </a:buClr>
              <a:buNone/>
              <a:defRPr/>
            </a:pPr>
            <a:r>
              <a:rPr lang="en-US" altLang="en-US" sz="2200" b="1" dirty="0">
                <a:solidFill>
                  <a:srgbClr val="E1471D"/>
                </a:solidFill>
              </a:rPr>
              <a:t>Keiichi Fujiwara, MD, PhD:</a:t>
            </a:r>
            <a:r>
              <a:rPr lang="en-US" sz="2200" b="1" dirty="0">
                <a:solidFill>
                  <a:srgbClr val="E1471D"/>
                </a:solidFill>
              </a:rPr>
              <a:t> </a:t>
            </a:r>
            <a:r>
              <a:rPr lang="en-US" sz="2200" i="1" dirty="0">
                <a:solidFill>
                  <a:srgbClr val="000000"/>
                </a:solidFill>
              </a:rPr>
              <a:t>consultant/advisor/speaker: </a:t>
            </a:r>
            <a:r>
              <a:rPr lang="en-US" sz="2200" dirty="0">
                <a:solidFill>
                  <a:srgbClr val="000000"/>
                </a:solidFill>
              </a:rPr>
              <a:t>Genmab, Sanofi, Seagen, Takeda.</a:t>
            </a:r>
          </a:p>
          <a:p>
            <a:pPr marL="0" indent="0">
              <a:buClr>
                <a:schemeClr val="accent6"/>
              </a:buClr>
              <a:buNone/>
              <a:defRPr/>
            </a:pPr>
            <a:r>
              <a:rPr lang="en-US" altLang="en-US" sz="2200" b="1" dirty="0">
                <a:solidFill>
                  <a:srgbClr val="E1471D"/>
                </a:solidFill>
              </a:rPr>
              <a:t>Brian Slomovitz, MD:</a:t>
            </a:r>
            <a:r>
              <a:rPr lang="en-US" sz="2200" b="1" dirty="0">
                <a:solidFill>
                  <a:srgbClr val="E1471D"/>
                </a:solidFill>
              </a:rPr>
              <a:t> </a:t>
            </a:r>
            <a:r>
              <a:rPr lang="en-US" sz="2200" i="1" dirty="0">
                <a:solidFill>
                  <a:srgbClr val="000000"/>
                </a:solidFill>
              </a:rPr>
              <a:t>consultant/advisor/speaker: </a:t>
            </a:r>
            <a:r>
              <a:rPr lang="en-US" sz="2200" dirty="0">
                <a:solidFill>
                  <a:srgbClr val="000000"/>
                </a:solidFill>
              </a:rPr>
              <a:t>AstraZeneca, Clovis, Eisai, Genentech, GSK, Immunogen, Merck, Novocure.</a:t>
            </a:r>
          </a:p>
          <a:p>
            <a:pPr marL="0" indent="0">
              <a:buClr>
                <a:schemeClr val="accent6"/>
              </a:buClr>
              <a:buNone/>
              <a:defRPr/>
            </a:pPr>
            <a:endParaRPr lang="en-US" sz="2200" dirty="0">
              <a:solidFill>
                <a:srgbClr val="000000"/>
              </a:solidFill>
            </a:endParaRPr>
          </a:p>
        </p:txBody>
      </p:sp>
      <p:sp>
        <p:nvSpPr>
          <p:cNvPr id="2" name="Star: 5 Points 1">
            <a:extLst>
              <a:ext uri="{FF2B5EF4-FFF2-40B4-BE49-F238E27FC236}">
                <a16:creationId xmlns:a16="http://schemas.microsoft.com/office/drawing/2014/main" id="{C444A800-C2C5-F7DB-3F53-5DA8A13F7295}"/>
              </a:ext>
            </a:extLst>
          </p:cNvPr>
          <p:cNvSpPr/>
          <p:nvPr/>
        </p:nvSpPr>
        <p:spPr bwMode="auto">
          <a:xfrm>
            <a:off x="10961915" y="0"/>
            <a:ext cx="1230086" cy="694267"/>
          </a:xfrm>
          <a:prstGeom prst="star5">
            <a:avLst/>
          </a:prstGeom>
          <a:solidFill>
            <a:srgbClr val="FFC000"/>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900" dirty="0">
                <a:solidFill>
                  <a:schemeClr val="bg1"/>
                </a:solidFill>
                <a:latin typeface="Calibri" panose="020F0502020204030204" pitchFamily="34" charset="0"/>
              </a:rPr>
              <a:t>NEW</a:t>
            </a:r>
          </a:p>
        </p:txBody>
      </p:sp>
    </p:spTree>
    <p:extLst>
      <p:ext uri="{BB962C8B-B14F-4D97-AF65-F5344CB8AC3E}">
        <p14:creationId xmlns:p14="http://schemas.microsoft.com/office/powerpoint/2010/main" val="570643750"/>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BE60C7E-AA4D-106F-A382-DA0844BCC442}"/>
              </a:ext>
            </a:extLst>
          </p:cNvPr>
          <p:cNvSpPr>
            <a:spLocks noGrp="1"/>
          </p:cNvSpPr>
          <p:nvPr>
            <p:ph type="title"/>
          </p:nvPr>
        </p:nvSpPr>
        <p:spPr/>
        <p:txBody>
          <a:bodyPr/>
          <a:lstStyle/>
          <a:p>
            <a:r>
              <a:rPr lang="en-US" dirty="0"/>
              <a:t>Endometrial Cancer</a:t>
            </a:r>
          </a:p>
        </p:txBody>
      </p:sp>
    </p:spTree>
    <p:extLst>
      <p:ext uri="{BB962C8B-B14F-4D97-AF65-F5344CB8AC3E}">
        <p14:creationId xmlns:p14="http://schemas.microsoft.com/office/powerpoint/2010/main" val="408528825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Carboplatin + Paclitaxel ± Pembrolizumab as Frontline Treatment for Patients With EC (NRG GY018):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5" y="6352632"/>
            <a:ext cx="814027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NCT03914612. 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28468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kern="0" dirty="0"/>
              <a:t>Randomized phase III study in patients with endometrial cancer </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09759" y="5174254"/>
            <a:ext cx="5088329"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endpoints: </a:t>
            </a:r>
            <a:r>
              <a:rPr lang="en-US" sz="1600" b="0" kern="0" dirty="0"/>
              <a:t>PFS per RECIST v1.1 by investigator in pMMR and dMMR</a:t>
            </a:r>
          </a:p>
          <a:p>
            <a:endParaRPr lang="en-US" sz="1600" b="0" kern="0" dirty="0"/>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680257" y="2688018"/>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 </a:t>
            </a:r>
            <a:r>
              <a:rPr lang="en-US" altLang="en-US" sz="1600" b="0" dirty="0">
                <a:solidFill>
                  <a:schemeClr val="tx1"/>
                </a:solidFill>
                <a:latin typeface="Calibri" panose="020F0502020204030204" pitchFamily="34" charset="0"/>
              </a:rPr>
              <a:t>200 mg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 CT*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3680258" y="3795780"/>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 CT*</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3062682" y="3890034"/>
            <a:ext cx="552992" cy="19600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3042453" y="3218770"/>
            <a:ext cx="613390" cy="199279"/>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364189" y="2876347"/>
            <a:ext cx="2719686" cy="18158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measurable stage III/IVA, stage IVB, or recurrent endometrial cancer</a:t>
            </a:r>
            <a:r>
              <a:rPr lang="en-US" altLang="en-US" sz="1600" b="0" dirty="0">
                <a:solidFill>
                  <a:schemeClr val="bg1"/>
                </a:solidFill>
                <a:latin typeface="Calibri" panose="020F0502020204030204" pitchFamily="34" charset="0"/>
              </a:rPr>
              <a:t>; institutional MMR testing by IHC; ECOG PS ≤2</a:t>
            </a:r>
            <a:r>
              <a:rPr lang="en-GB" altLang="en-US" sz="1600" b="0" dirty="0">
                <a:solidFill>
                  <a:schemeClr val="bg1"/>
                </a:solidFill>
                <a:latin typeface="Calibri" panose="020F0502020204030204" pitchFamily="34" charset="0"/>
              </a:rPr>
              <a:t>; tissue available for MMR testing</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816)</a:t>
            </a:r>
            <a:endParaRPr lang="en-US" altLang="en-US" sz="1600" b="0" dirty="0">
              <a:solidFill>
                <a:schemeClr val="bg1"/>
              </a:solidFill>
              <a:latin typeface="Calibri" panose="020F050202020403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6604240" y="3167659"/>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883440" y="2043812"/>
            <a:ext cx="487062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MMR status (dMMR vs pMMR), ECOG PS 0 vs 1, previous adjuvant chemotherapy (yes vs no)</a:t>
            </a:r>
          </a:p>
        </p:txBody>
      </p:sp>
      <p:cxnSp>
        <p:nvCxnSpPr>
          <p:cNvPr id="67" name="Straight Arrow Connector 66">
            <a:extLst>
              <a:ext uri="{FF2B5EF4-FFF2-40B4-BE49-F238E27FC236}">
                <a16:creationId xmlns:a16="http://schemas.microsoft.com/office/drawing/2014/main" id="{428690EF-7C6D-3F38-79F4-0DABDD027432}"/>
              </a:ext>
            </a:extLst>
          </p:cNvPr>
          <p:cNvCxnSpPr/>
          <p:nvPr/>
        </p:nvCxnSpPr>
        <p:spPr bwMode="auto">
          <a:xfrm>
            <a:off x="3211763" y="2496632"/>
            <a:ext cx="0" cy="641476"/>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5754067" y="5175577"/>
            <a:ext cx="5831673" cy="11649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Secondary endpoints: </a:t>
            </a:r>
            <a:r>
              <a:rPr lang="en-US" sz="1600" b="0" kern="0" dirty="0"/>
              <a:t>safety, ORR/DoR per RECIST v1.1 by BICR or investigator by treatment arm and MMR IHC status, OS in pMMR and dMMR, PRO/QoL in pMMR, and concordance of institutional vs central MMR IHC testing</a:t>
            </a:r>
          </a:p>
          <a:p>
            <a:endParaRPr lang="en-US" sz="1600" b="0" kern="0" dirty="0"/>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3625172" y="4603178"/>
            <a:ext cx="40315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*Paclitaxel 175 mg/m</a:t>
            </a:r>
            <a:r>
              <a:rPr lang="en-US" altLang="en-US" sz="1200" b="0" baseline="30000" dirty="0">
                <a:solidFill>
                  <a:schemeClr val="bg1"/>
                </a:solidFill>
                <a:latin typeface="Calibri" panose="020F0502020204030204" pitchFamily="34" charset="0"/>
              </a:rPr>
              <a:t>2 </a:t>
            </a:r>
            <a:r>
              <a:rPr lang="en-US" altLang="en-US" sz="1200" b="0" dirty="0">
                <a:solidFill>
                  <a:schemeClr val="bg1"/>
                </a:solidFill>
                <a:latin typeface="Calibri" panose="020F0502020204030204" pitchFamily="34" charset="0"/>
              </a:rPr>
              <a:t>IV Q3W + carboplatin AUC 5 IV Q3W.</a:t>
            </a:r>
          </a:p>
        </p:txBody>
      </p:sp>
      <p:sp>
        <p:nvSpPr>
          <p:cNvPr id="71" name="Rectangle 49">
            <a:extLst>
              <a:ext uri="{FF2B5EF4-FFF2-40B4-BE49-F238E27FC236}">
                <a16:creationId xmlns:a16="http://schemas.microsoft.com/office/drawing/2014/main" id="{C9C8B8C3-A619-6750-952E-B8790C22F4AC}"/>
              </a:ext>
            </a:extLst>
          </p:cNvPr>
          <p:cNvSpPr>
            <a:spLocks noChangeArrowheads="1"/>
          </p:cNvSpPr>
          <p:nvPr/>
        </p:nvSpPr>
        <p:spPr bwMode="auto">
          <a:xfrm>
            <a:off x="6965055" y="2678604"/>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 </a:t>
            </a:r>
            <a:r>
              <a:rPr lang="en-US" altLang="en-US" sz="1600" b="0" dirty="0">
                <a:solidFill>
                  <a:schemeClr val="tx1"/>
                </a:solidFill>
                <a:latin typeface="Calibri" panose="020F0502020204030204" pitchFamily="34" charset="0"/>
              </a:rPr>
              <a:t>400 mg IV Q6W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14 additional cycles</a:t>
            </a:r>
          </a:p>
        </p:txBody>
      </p:sp>
      <p:cxnSp>
        <p:nvCxnSpPr>
          <p:cNvPr id="73" name="Straight Arrow Connector 72">
            <a:extLst>
              <a:ext uri="{FF2B5EF4-FFF2-40B4-BE49-F238E27FC236}">
                <a16:creationId xmlns:a16="http://schemas.microsoft.com/office/drawing/2014/main" id="{DC1136D0-F0F5-7B3B-C696-3B01224CA04C}"/>
              </a:ext>
            </a:extLst>
          </p:cNvPr>
          <p:cNvCxnSpPr>
            <a:cxnSpLocks/>
          </p:cNvCxnSpPr>
          <p:nvPr/>
        </p:nvCxnSpPr>
        <p:spPr bwMode="auto">
          <a:xfrm>
            <a:off x="6604240" y="4207953"/>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74" name="Rectangle 50">
            <a:extLst>
              <a:ext uri="{FF2B5EF4-FFF2-40B4-BE49-F238E27FC236}">
                <a16:creationId xmlns:a16="http://schemas.microsoft.com/office/drawing/2014/main" id="{FF3331FD-60D4-6669-7B1B-1F38AC5EB14A}"/>
              </a:ext>
            </a:extLst>
          </p:cNvPr>
          <p:cNvSpPr>
            <a:spLocks noChangeArrowheads="1"/>
          </p:cNvSpPr>
          <p:nvPr/>
        </p:nvSpPr>
        <p:spPr bwMode="auto">
          <a:xfrm>
            <a:off x="6965056" y="3769139"/>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IV Q6W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14 additional cycles</a:t>
            </a:r>
          </a:p>
        </p:txBody>
      </p:sp>
      <p:sp>
        <p:nvSpPr>
          <p:cNvPr id="3" name="Star: 5 Points 2">
            <a:extLst>
              <a:ext uri="{FF2B5EF4-FFF2-40B4-BE49-F238E27FC236}">
                <a16:creationId xmlns:a16="http://schemas.microsoft.com/office/drawing/2014/main" id="{83238EB8-D280-031C-E98A-472ABCFB4191}"/>
              </a:ext>
            </a:extLst>
          </p:cNvPr>
          <p:cNvSpPr/>
          <p:nvPr/>
        </p:nvSpPr>
        <p:spPr bwMode="auto">
          <a:xfrm>
            <a:off x="10822675" y="-1"/>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68009866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NRG GY018: Baseline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155">
            <a:extLst>
              <a:ext uri="{FF2B5EF4-FFF2-40B4-BE49-F238E27FC236}">
                <a16:creationId xmlns:a16="http://schemas.microsoft.com/office/drawing/2014/main" id="{C29DACA2-83C5-DF4E-2507-92C779D0848A}"/>
              </a:ext>
            </a:extLst>
          </p:cNvPr>
          <p:cNvGraphicFramePr>
            <a:graphicFrameLocks/>
          </p:cNvGraphicFramePr>
          <p:nvPr>
            <p:extLst>
              <p:ext uri="{D42A27DB-BD31-4B8C-83A1-F6EECF244321}">
                <p14:modId xmlns:p14="http://schemas.microsoft.com/office/powerpoint/2010/main" val="3520852878"/>
              </p:ext>
            </p:extLst>
          </p:nvPr>
        </p:nvGraphicFramePr>
        <p:xfrm>
          <a:off x="403226" y="1277624"/>
          <a:ext cx="5497385" cy="4755744"/>
        </p:xfrm>
        <a:graphic>
          <a:graphicData uri="http://schemas.openxmlformats.org/drawingml/2006/table">
            <a:tbl>
              <a:tblPr/>
              <a:tblGrid>
                <a:gridCol w="2296209">
                  <a:extLst>
                    <a:ext uri="{9D8B030D-6E8A-4147-A177-3AD203B41FA5}">
                      <a16:colId xmlns:a16="http://schemas.microsoft.com/office/drawing/2014/main" val="20000"/>
                    </a:ext>
                  </a:extLst>
                </a:gridCol>
                <a:gridCol w="1600588">
                  <a:extLst>
                    <a:ext uri="{9D8B030D-6E8A-4147-A177-3AD203B41FA5}">
                      <a16:colId xmlns:a16="http://schemas.microsoft.com/office/drawing/2014/main" val="363386565"/>
                    </a:ext>
                  </a:extLst>
                </a:gridCol>
                <a:gridCol w="1600588">
                  <a:extLst>
                    <a:ext uri="{9D8B030D-6E8A-4147-A177-3AD203B41FA5}">
                      <a16:colId xmlns:a16="http://schemas.microsoft.com/office/drawing/2014/main" val="1238656420"/>
                    </a:ext>
                  </a:extLst>
                </a:gridCol>
              </a:tblGrid>
              <a:tr h="168437">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dMMR Cohort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86342">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113)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Pembrolizumab*</a:t>
                      </a:r>
                    </a:p>
                    <a:p>
                      <a:pPr algn="ctr"/>
                      <a:r>
                        <a:rPr lang="en-US" sz="1400" b="1" dirty="0">
                          <a:latin typeface="Calibri" panose="020F0502020204030204" pitchFamily="34" charset="0"/>
                          <a:cs typeface="Calibri" panose="020F0502020204030204" pitchFamily="34" charset="0"/>
                        </a:rPr>
                        <a:t>(n = 112)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29706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(37-85)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(38-81)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0430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Serous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Clear cell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864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chemotherapy,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Yes/no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7.1/92.9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4.5/95.5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1524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 prior radiotherapy,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(51.3)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(63.4)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r h="1524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surgery,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105 (92.9)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 (87.5)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287555"/>
                  </a:ext>
                </a:extLst>
              </a:tr>
              <a:tr h="2864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64.6/31.0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64.3/34.8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5222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Black</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86 (76.1)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(3.5)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 (82.1)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168496">
                <a:tc>
                  <a:txBody>
                    <a:bodyPr/>
                    <a:lstStyle/>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Hispanic/Latino/a,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(5.3)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51668191"/>
                  </a:ext>
                </a:extLst>
              </a:tr>
            </a:tbl>
          </a:graphicData>
        </a:graphic>
      </p:graphicFrame>
      <p:graphicFrame>
        <p:nvGraphicFramePr>
          <p:cNvPr id="9" name="Group 155">
            <a:extLst>
              <a:ext uri="{FF2B5EF4-FFF2-40B4-BE49-F238E27FC236}">
                <a16:creationId xmlns:a16="http://schemas.microsoft.com/office/drawing/2014/main" id="{53F3C7F3-3020-25FE-5FC5-7199C0616A85}"/>
              </a:ext>
            </a:extLst>
          </p:cNvPr>
          <p:cNvGraphicFramePr>
            <a:graphicFrameLocks/>
          </p:cNvGraphicFramePr>
          <p:nvPr>
            <p:extLst>
              <p:ext uri="{D42A27DB-BD31-4B8C-83A1-F6EECF244321}">
                <p14:modId xmlns:p14="http://schemas.microsoft.com/office/powerpoint/2010/main" val="982399169"/>
              </p:ext>
            </p:extLst>
          </p:nvPr>
        </p:nvGraphicFramePr>
        <p:xfrm>
          <a:off x="6235064" y="1277624"/>
          <a:ext cx="5616130" cy="4755744"/>
        </p:xfrm>
        <a:graphic>
          <a:graphicData uri="http://schemas.openxmlformats.org/drawingml/2006/table">
            <a:tbl>
              <a:tblPr/>
              <a:tblGrid>
                <a:gridCol w="2414954">
                  <a:extLst>
                    <a:ext uri="{9D8B030D-6E8A-4147-A177-3AD203B41FA5}">
                      <a16:colId xmlns:a16="http://schemas.microsoft.com/office/drawing/2014/main" val="20000"/>
                    </a:ext>
                  </a:extLst>
                </a:gridCol>
                <a:gridCol w="1600588">
                  <a:extLst>
                    <a:ext uri="{9D8B030D-6E8A-4147-A177-3AD203B41FA5}">
                      <a16:colId xmlns:a16="http://schemas.microsoft.com/office/drawing/2014/main" val="363386565"/>
                    </a:ext>
                  </a:extLst>
                </a:gridCol>
                <a:gridCol w="1600588">
                  <a:extLst>
                    <a:ext uri="{9D8B030D-6E8A-4147-A177-3AD203B41FA5}">
                      <a16:colId xmlns:a16="http://schemas.microsoft.com/office/drawing/2014/main" val="1238656420"/>
                    </a:ext>
                  </a:extLst>
                </a:gridCol>
              </a:tblGrid>
              <a:tr h="224889">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pMMR Cohort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82312">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295)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Pembrolizumab*</a:t>
                      </a:r>
                    </a:p>
                    <a:p>
                      <a:pPr algn="ctr"/>
                      <a:r>
                        <a:rPr lang="en-US" sz="1400" b="1" dirty="0">
                          <a:latin typeface="Calibri" panose="020F0502020204030204" pitchFamily="34" charset="0"/>
                          <a:cs typeface="Calibri" panose="020F0502020204030204" pitchFamily="34" charset="0"/>
                        </a:rPr>
                        <a:t>(n = 293)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2249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(29-90)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(31-93)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53981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Serous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Clear cell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 (24.4)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(6.8)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78 (26.6)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5913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Previous chemotherapy, %</a:t>
                      </a:r>
                    </a:p>
                    <a:p>
                      <a:pPr marL="285750" marR="0" lvl="0" indent="-1666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Yes/no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26.1/73.9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24.6/75.4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59134">
                <a:tc>
                  <a:txBody>
                    <a:bodyPr/>
                    <a:lstStyle/>
                    <a:p>
                      <a:pPr marL="0" marR="0" lvl="0" indent="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 prior radiotherapy,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176 (59.7)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179 (61.1)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20609175"/>
                  </a:ext>
                </a:extLst>
              </a:tr>
              <a:tr h="2249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surgery,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261 (89.0)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245 (83.0)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35566424"/>
                  </a:ext>
                </a:extLst>
              </a:tr>
              <a:tr h="38239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67.1/29.8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66.9/30.0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69723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Black</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 (71.9)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 (72.4)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289945">
                <a:tc>
                  <a:txBody>
                    <a:bodyPr/>
                    <a:lstStyle/>
                    <a:p>
                      <a:pPr marL="112713"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Hispanic/Latino/a,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86821227"/>
                  </a:ext>
                </a:extLst>
              </a:tr>
            </a:tbl>
          </a:graphicData>
        </a:graphic>
      </p:graphicFrame>
      <p:sp>
        <p:nvSpPr>
          <p:cNvPr id="5" name="TextBox 4">
            <a:extLst>
              <a:ext uri="{FF2B5EF4-FFF2-40B4-BE49-F238E27FC236}">
                <a16:creationId xmlns:a16="http://schemas.microsoft.com/office/drawing/2014/main" id="{AA772AA6-B0AE-7121-0D8D-6C69E3A92886}"/>
              </a:ext>
            </a:extLst>
          </p:cNvPr>
          <p:cNvSpPr txBox="1"/>
          <p:nvPr/>
        </p:nvSpPr>
        <p:spPr bwMode="auto">
          <a:xfrm flipH="1">
            <a:off x="324203" y="6040942"/>
            <a:ext cx="103890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*Plus paclitaxel and carboplatin. Most patients enrolled in the pMMR and dMMR cohorts had endometrioid histology (with 30 to 70 % being G1/G2).</a:t>
            </a:r>
          </a:p>
        </p:txBody>
      </p:sp>
    </p:spTree>
    <p:extLst>
      <p:ext uri="{BB962C8B-B14F-4D97-AF65-F5344CB8AC3E}">
        <p14:creationId xmlns:p14="http://schemas.microsoft.com/office/powerpoint/2010/main" val="142515418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AE3FA1B4-757D-B496-99FF-3CB38FA944DE}"/>
              </a:ext>
            </a:extLst>
          </p:cNvPr>
          <p:cNvGrpSpPr/>
          <p:nvPr/>
        </p:nvGrpSpPr>
        <p:grpSpPr>
          <a:xfrm>
            <a:off x="6645966" y="2084007"/>
            <a:ext cx="412292" cy="2302232"/>
            <a:chOff x="6645966" y="2084007"/>
            <a:chExt cx="412292" cy="2302232"/>
          </a:xfrm>
        </p:grpSpPr>
        <p:sp>
          <p:nvSpPr>
            <p:cNvPr id="512" name="TextBox 511">
              <a:extLst>
                <a:ext uri="{FF2B5EF4-FFF2-40B4-BE49-F238E27FC236}">
                  <a16:creationId xmlns:a16="http://schemas.microsoft.com/office/drawing/2014/main" id="{261C8B15-EED3-A99A-3A90-C6CC56083F8F}"/>
                </a:ext>
              </a:extLst>
            </p:cNvPr>
            <p:cNvSpPr txBox="1"/>
            <p:nvPr/>
          </p:nvSpPr>
          <p:spPr bwMode="auto">
            <a:xfrm>
              <a:off x="6645966" y="208400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514" name="TextBox 513">
              <a:extLst>
                <a:ext uri="{FF2B5EF4-FFF2-40B4-BE49-F238E27FC236}">
                  <a16:creationId xmlns:a16="http://schemas.microsoft.com/office/drawing/2014/main" id="{4C275FF7-7B08-EE6C-2BEB-28EF1A260438}"/>
                </a:ext>
              </a:extLst>
            </p:cNvPr>
            <p:cNvSpPr txBox="1"/>
            <p:nvPr/>
          </p:nvSpPr>
          <p:spPr bwMode="auto">
            <a:xfrm>
              <a:off x="6645966" y="248422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516" name="TextBox 515">
              <a:extLst>
                <a:ext uri="{FF2B5EF4-FFF2-40B4-BE49-F238E27FC236}">
                  <a16:creationId xmlns:a16="http://schemas.microsoft.com/office/drawing/2014/main" id="{2C796EF2-71ED-8570-5972-1E4C821F20D8}"/>
                </a:ext>
              </a:extLst>
            </p:cNvPr>
            <p:cNvSpPr txBox="1"/>
            <p:nvPr/>
          </p:nvSpPr>
          <p:spPr bwMode="auto">
            <a:xfrm>
              <a:off x="6645966" y="287383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518" name="TextBox 517">
              <a:extLst>
                <a:ext uri="{FF2B5EF4-FFF2-40B4-BE49-F238E27FC236}">
                  <a16:creationId xmlns:a16="http://schemas.microsoft.com/office/drawing/2014/main" id="{46F9DEF1-69D9-70DE-A1FA-DAF813795C4B}"/>
                </a:ext>
              </a:extLst>
            </p:cNvPr>
            <p:cNvSpPr txBox="1"/>
            <p:nvPr/>
          </p:nvSpPr>
          <p:spPr bwMode="auto">
            <a:xfrm>
              <a:off x="6645966" y="328995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520" name="TextBox 519">
              <a:extLst>
                <a:ext uri="{FF2B5EF4-FFF2-40B4-BE49-F238E27FC236}">
                  <a16:creationId xmlns:a16="http://schemas.microsoft.com/office/drawing/2014/main" id="{7EF79BAC-5B34-7FA0-6EA3-4E8EC34AB0B2}"/>
                </a:ext>
              </a:extLst>
            </p:cNvPr>
            <p:cNvSpPr txBox="1"/>
            <p:nvPr/>
          </p:nvSpPr>
          <p:spPr bwMode="auto">
            <a:xfrm>
              <a:off x="6645966" y="366234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522" name="TextBox 521">
              <a:extLst>
                <a:ext uri="{FF2B5EF4-FFF2-40B4-BE49-F238E27FC236}">
                  <a16:creationId xmlns:a16="http://schemas.microsoft.com/office/drawing/2014/main" id="{BCE559CF-2263-E347-76F0-0A07EF46DA47}"/>
                </a:ext>
              </a:extLst>
            </p:cNvPr>
            <p:cNvSpPr txBox="1"/>
            <p:nvPr/>
          </p:nvSpPr>
          <p:spPr bwMode="auto">
            <a:xfrm>
              <a:off x="6782220" y="407846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19" name="TextBox 18">
            <a:extLst>
              <a:ext uri="{FF2B5EF4-FFF2-40B4-BE49-F238E27FC236}">
                <a16:creationId xmlns:a16="http://schemas.microsoft.com/office/drawing/2014/main" id="{73C33813-15D6-9C87-4D59-7BBF6D160909}"/>
              </a:ext>
            </a:extLst>
          </p:cNvPr>
          <p:cNvSpPr txBox="1"/>
          <p:nvPr/>
        </p:nvSpPr>
        <p:spPr bwMode="auto">
          <a:xfrm>
            <a:off x="1555806" y="211448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1" name="TextBox 20">
            <a:extLst>
              <a:ext uri="{FF2B5EF4-FFF2-40B4-BE49-F238E27FC236}">
                <a16:creationId xmlns:a16="http://schemas.microsoft.com/office/drawing/2014/main" id="{5B049742-EBB5-0962-ED74-4A0A1F9CFE84}"/>
              </a:ext>
            </a:extLst>
          </p:cNvPr>
          <p:cNvSpPr txBox="1"/>
          <p:nvPr/>
        </p:nvSpPr>
        <p:spPr bwMode="auto">
          <a:xfrm>
            <a:off x="1555806" y="251470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23" name="TextBox 22">
            <a:extLst>
              <a:ext uri="{FF2B5EF4-FFF2-40B4-BE49-F238E27FC236}">
                <a16:creationId xmlns:a16="http://schemas.microsoft.com/office/drawing/2014/main" id="{6255DF25-907D-2849-DFA0-6D151BD80199}"/>
              </a:ext>
            </a:extLst>
          </p:cNvPr>
          <p:cNvSpPr txBox="1"/>
          <p:nvPr/>
        </p:nvSpPr>
        <p:spPr bwMode="auto">
          <a:xfrm>
            <a:off x="1555806" y="290431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26" name="TextBox 25">
            <a:extLst>
              <a:ext uri="{FF2B5EF4-FFF2-40B4-BE49-F238E27FC236}">
                <a16:creationId xmlns:a16="http://schemas.microsoft.com/office/drawing/2014/main" id="{9CFF34BE-6406-1491-876A-2D308CE39329}"/>
              </a:ext>
            </a:extLst>
          </p:cNvPr>
          <p:cNvSpPr txBox="1"/>
          <p:nvPr/>
        </p:nvSpPr>
        <p:spPr bwMode="auto">
          <a:xfrm>
            <a:off x="1555806" y="332043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28" name="TextBox 27">
            <a:extLst>
              <a:ext uri="{FF2B5EF4-FFF2-40B4-BE49-F238E27FC236}">
                <a16:creationId xmlns:a16="http://schemas.microsoft.com/office/drawing/2014/main" id="{2E71BA0F-FBB0-5698-BE47-6ED77380B441}"/>
              </a:ext>
            </a:extLst>
          </p:cNvPr>
          <p:cNvSpPr txBox="1"/>
          <p:nvPr/>
        </p:nvSpPr>
        <p:spPr bwMode="auto">
          <a:xfrm>
            <a:off x="1555806" y="369282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30" name="TextBox 29">
            <a:extLst>
              <a:ext uri="{FF2B5EF4-FFF2-40B4-BE49-F238E27FC236}">
                <a16:creationId xmlns:a16="http://schemas.microsoft.com/office/drawing/2014/main" id="{B595E6C5-63FD-8F1A-A70C-A99ACB11A8FD}"/>
              </a:ext>
            </a:extLst>
          </p:cNvPr>
          <p:cNvSpPr txBox="1"/>
          <p:nvPr/>
        </p:nvSpPr>
        <p:spPr bwMode="auto">
          <a:xfrm>
            <a:off x="1692060" y="410894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NRG GY018: PFS (per RECIST v1.1) in </a:t>
            </a:r>
            <a:br>
              <a:rPr lang="en-US" dirty="0"/>
            </a:br>
            <a:r>
              <a:rPr lang="en-US" dirty="0"/>
              <a:t>dMMR and pMMR Cohorts</a:t>
            </a:r>
          </a:p>
        </p:txBody>
      </p:sp>
      <p:sp>
        <p:nvSpPr>
          <p:cNvPr id="25" name="TextBox 24">
            <a:extLst>
              <a:ext uri="{FF2B5EF4-FFF2-40B4-BE49-F238E27FC236}">
                <a16:creationId xmlns:a16="http://schemas.microsoft.com/office/drawing/2014/main" id="{C1652515-8470-4740-C559-AA2CAE78D563}"/>
              </a:ext>
            </a:extLst>
          </p:cNvPr>
          <p:cNvSpPr txBox="1"/>
          <p:nvPr/>
        </p:nvSpPr>
        <p:spPr>
          <a:xfrm rot="16200000">
            <a:off x="203895" y="3106665"/>
            <a:ext cx="2463334" cy="286232"/>
          </a:xfrm>
          <a:prstGeom prst="rect">
            <a:avLst/>
          </a:prstGeom>
          <a:no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 Probability</a:t>
            </a:r>
          </a:p>
        </p:txBody>
      </p:sp>
      <p:sp>
        <p:nvSpPr>
          <p:cNvPr id="34" name="TextBox 33">
            <a:extLst>
              <a:ext uri="{FF2B5EF4-FFF2-40B4-BE49-F238E27FC236}">
                <a16:creationId xmlns:a16="http://schemas.microsoft.com/office/drawing/2014/main" id="{84A105A7-9951-AD7D-26F9-7CDE5A18B136}"/>
              </a:ext>
            </a:extLst>
          </p:cNvPr>
          <p:cNvSpPr txBox="1"/>
          <p:nvPr/>
        </p:nvSpPr>
        <p:spPr>
          <a:xfrm>
            <a:off x="117912" y="4664897"/>
            <a:ext cx="1713054" cy="674031"/>
          </a:xfrm>
          <a:prstGeom prst="rect">
            <a:avLst/>
          </a:prstGeom>
          <a:no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br>
              <a:rPr lang="en-US" sz="1400" b="0" dirty="0">
                <a:solidFill>
                  <a:srgbClr val="000000"/>
                </a:solidFill>
                <a:latin typeface="Calibri" panose="020F0502020204030204" pitchFamily="34" charset="0"/>
                <a:cs typeface="Calibri" panose="020F0502020204030204" pitchFamily="34" charset="0"/>
              </a:rPr>
            </a:br>
            <a:r>
              <a:rPr lang="en-US" sz="1400" b="0" dirty="0">
                <a:solidFill>
                  <a:srgbClr val="015873"/>
                </a:solidFill>
                <a:latin typeface="Calibri" panose="020F0502020204030204" pitchFamily="34" charset="0"/>
                <a:cs typeface="Calibri" panose="020F0502020204030204" pitchFamily="34" charset="0"/>
              </a:rPr>
              <a:t>Pembrolizumab + CT </a:t>
            </a:r>
            <a:r>
              <a:rPr lang="en-US" sz="1400" b="0" dirty="0">
                <a:solidFill>
                  <a:srgbClr val="E1471D"/>
                </a:solidFill>
                <a:latin typeface="Calibri" panose="020F0502020204030204" pitchFamily="34" charset="0"/>
                <a:cs typeface="Calibri" panose="020F0502020204030204" pitchFamily="34" charset="0"/>
              </a:rPr>
              <a:t>Placebo + CT</a:t>
            </a:r>
          </a:p>
        </p:txBody>
      </p:sp>
      <p:sp>
        <p:nvSpPr>
          <p:cNvPr id="265" name="TextBox 264">
            <a:extLst>
              <a:ext uri="{FF2B5EF4-FFF2-40B4-BE49-F238E27FC236}">
                <a16:creationId xmlns:a16="http://schemas.microsoft.com/office/drawing/2014/main" id="{6012D0CF-3864-F8A0-F0B1-30041DEEA4AC}"/>
              </a:ext>
            </a:extLst>
          </p:cNvPr>
          <p:cNvSpPr txBox="1"/>
          <p:nvPr/>
        </p:nvSpPr>
        <p:spPr bwMode="auto">
          <a:xfrm>
            <a:off x="3065280" y="1534093"/>
            <a:ext cx="2169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dMMR Cohort</a:t>
            </a:r>
          </a:p>
        </p:txBody>
      </p:sp>
      <p:grpSp>
        <p:nvGrpSpPr>
          <p:cNvPr id="271" name="Group 270">
            <a:extLst>
              <a:ext uri="{FF2B5EF4-FFF2-40B4-BE49-F238E27FC236}">
                <a16:creationId xmlns:a16="http://schemas.microsoft.com/office/drawing/2014/main" id="{97912758-63A7-9C8F-18C6-F80E1D97ED7D}"/>
              </a:ext>
            </a:extLst>
          </p:cNvPr>
          <p:cNvGrpSpPr/>
          <p:nvPr/>
        </p:nvGrpSpPr>
        <p:grpSpPr>
          <a:xfrm>
            <a:off x="3155339" y="1832838"/>
            <a:ext cx="3608620" cy="1013155"/>
            <a:chOff x="-2384385" y="1212936"/>
            <a:chExt cx="3608620" cy="1013155"/>
          </a:xfrm>
        </p:grpSpPr>
        <p:sp>
          <p:nvSpPr>
            <p:cNvPr id="272" name="TextBox 60">
              <a:extLst>
                <a:ext uri="{FF2B5EF4-FFF2-40B4-BE49-F238E27FC236}">
                  <a16:creationId xmlns:a16="http://schemas.microsoft.com/office/drawing/2014/main" id="{8CCF00D5-59B1-7E55-422D-1412827FE456}"/>
                </a:ext>
              </a:extLst>
            </p:cNvPr>
            <p:cNvSpPr txBox="1">
              <a:spLocks noChangeArrowheads="1"/>
            </p:cNvSpPr>
            <p:nvPr/>
          </p:nvSpPr>
          <p:spPr bwMode="auto">
            <a:xfrm>
              <a:off x="-1933210" y="1212936"/>
              <a:ext cx="2867834" cy="3159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273" name="TextBox 97">
              <a:extLst>
                <a:ext uri="{FF2B5EF4-FFF2-40B4-BE49-F238E27FC236}">
                  <a16:creationId xmlns:a16="http://schemas.microsoft.com/office/drawing/2014/main" id="{8C4FA95B-4665-8860-DD24-9500D2A83DEC}"/>
                </a:ext>
              </a:extLst>
            </p:cNvPr>
            <p:cNvSpPr txBox="1">
              <a:spLocks noChangeArrowheads="1"/>
            </p:cNvSpPr>
            <p:nvPr/>
          </p:nvSpPr>
          <p:spPr bwMode="auto">
            <a:xfrm>
              <a:off x="-2207056" y="147658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cs typeface="Arial" pitchFamily="34" charset="0"/>
                </a:rPr>
                <a:t>Pembrolizumab + CT</a:t>
              </a:r>
              <a:endParaRPr kumimoji="0" lang="de-DE"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cs typeface="Arial" pitchFamily="34" charset="0"/>
                </a:rPr>
                <a:t>Placebo + CT</a:t>
              </a:r>
            </a:p>
          </p:txBody>
        </p:sp>
        <p:sp>
          <p:nvSpPr>
            <p:cNvPr id="274" name="TextBox 98">
              <a:extLst>
                <a:ext uri="{FF2B5EF4-FFF2-40B4-BE49-F238E27FC236}">
                  <a16:creationId xmlns:a16="http://schemas.microsoft.com/office/drawing/2014/main" id="{FB81A673-FC5E-13F6-34D0-46E1D60669BE}"/>
                </a:ext>
              </a:extLst>
            </p:cNvPr>
            <p:cNvSpPr txBox="1">
              <a:spLocks noChangeArrowheads="1"/>
            </p:cNvSpPr>
            <p:nvPr/>
          </p:nvSpPr>
          <p:spPr bwMode="auto">
            <a:xfrm>
              <a:off x="-1154897" y="147040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NR (30.6-NR)</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1"/>
                  </a:solidFill>
                  <a:latin typeface="Calibri" panose="020F0502020204030204" pitchFamily="34" charset="0"/>
                </a:rPr>
                <a:t>7.6</a:t>
              </a:r>
              <a:r>
                <a:rPr kumimoji="0" lang="en-US" sz="1400" b="0" i="0" u="none" strike="noStrike" cap="none" normalizeH="0" baseline="0" dirty="0">
                  <a:ln>
                    <a:noFill/>
                  </a:ln>
                  <a:solidFill>
                    <a:schemeClr val="bg1"/>
                  </a:solidFill>
                  <a:effectLst/>
                  <a:latin typeface="Calibri" panose="020F0502020204030204" pitchFamily="34" charset="0"/>
                </a:rPr>
                <a:t> (6.4-9.9)</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endParaRPr>
            </a:p>
          </p:txBody>
        </p:sp>
        <p:sp>
          <p:nvSpPr>
            <p:cNvPr id="275" name="TextBox 99">
              <a:extLst>
                <a:ext uri="{FF2B5EF4-FFF2-40B4-BE49-F238E27FC236}">
                  <a16:creationId xmlns:a16="http://schemas.microsoft.com/office/drawing/2014/main" id="{80D0CDB1-85D4-F364-AF3A-D721C35116E7}"/>
                </a:ext>
              </a:extLst>
            </p:cNvPr>
            <p:cNvSpPr txBox="1">
              <a:spLocks noChangeArrowheads="1"/>
            </p:cNvSpPr>
            <p:nvPr/>
          </p:nvSpPr>
          <p:spPr bwMode="auto">
            <a:xfrm>
              <a:off x="-2015816" y="1918314"/>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1"/>
                  </a:solidFill>
                  <a:effectLst/>
                  <a:latin typeface="Calibri" panose="020F0502020204030204" pitchFamily="34" charset="0"/>
                  <a:ea typeface="MS PGothic" charset="-128"/>
                </a:rPr>
                <a:t>0.30</a:t>
              </a:r>
              <a:r>
                <a:rPr kumimoji="0" lang="en-US" sz="1400" b="0" i="0" u="none" strike="noStrike" cap="none" normalizeH="0" baseline="0" dirty="0">
                  <a:ln>
                    <a:noFill/>
                  </a:ln>
                  <a:solidFill>
                    <a:schemeClr val="bg1"/>
                  </a:solidFill>
                  <a:effectLst/>
                  <a:latin typeface="Calibri" panose="020F0502020204030204" pitchFamily="34" charset="0"/>
                </a:rPr>
                <a:t> (0.19-0.48;</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chemeClr val="bg1"/>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rPr>
                <a:t>&lt;.</a:t>
              </a:r>
              <a:r>
                <a:rPr kumimoji="0" 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rPr>
                <a:t>001)</a:t>
              </a:r>
              <a:endPar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S PGothic" pitchFamily="34" charset="-128"/>
              </a:endParaRPr>
            </a:p>
          </p:txBody>
        </p:sp>
        <p:cxnSp>
          <p:nvCxnSpPr>
            <p:cNvPr id="276" name="Straight Connector 321535">
              <a:extLst>
                <a:ext uri="{FF2B5EF4-FFF2-40B4-BE49-F238E27FC236}">
                  <a16:creationId xmlns:a16="http://schemas.microsoft.com/office/drawing/2014/main" id="{BAF95E62-16DD-C951-2D07-9D4F522A5FF8}"/>
                </a:ext>
              </a:extLst>
            </p:cNvPr>
            <p:cNvCxnSpPr>
              <a:cxnSpLocks noChangeShapeType="1"/>
            </p:cNvCxnSpPr>
            <p:nvPr/>
          </p:nvCxnSpPr>
          <p:spPr bwMode="auto">
            <a:xfrm>
              <a:off x="-2384385" y="1623700"/>
              <a:ext cx="194011"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77" name="Straight Connector 276">
              <a:extLst>
                <a:ext uri="{FF2B5EF4-FFF2-40B4-BE49-F238E27FC236}">
                  <a16:creationId xmlns:a16="http://schemas.microsoft.com/office/drawing/2014/main" id="{95F277F5-584F-4ED5-82D0-3AE47DB563DE}"/>
                </a:ext>
              </a:extLst>
            </p:cNvPr>
            <p:cNvCxnSpPr>
              <a:cxnSpLocks/>
            </p:cNvCxnSpPr>
            <p:nvPr/>
          </p:nvCxnSpPr>
          <p:spPr bwMode="auto">
            <a:xfrm>
              <a:off x="-2384385" y="1846273"/>
              <a:ext cx="194011" cy="0"/>
            </a:xfrm>
            <a:prstGeom prst="line">
              <a:avLst/>
            </a:prstGeom>
            <a:noFill/>
            <a:ln w="28575" cap="flat" cmpd="sng" algn="ctr">
              <a:solidFill>
                <a:schemeClr val="accent3"/>
              </a:solidFill>
              <a:prstDash val="solid"/>
              <a:round/>
              <a:headEnd type="none" w="med" len="med"/>
              <a:tailEnd type="none" w="med" len="med"/>
            </a:ln>
            <a:effectLst/>
          </p:spPr>
        </p:cxnSp>
      </p:grpSp>
      <p:sp>
        <p:nvSpPr>
          <p:cNvPr id="318" name="TextBox 317">
            <a:extLst>
              <a:ext uri="{FF2B5EF4-FFF2-40B4-BE49-F238E27FC236}">
                <a16:creationId xmlns:a16="http://schemas.microsoft.com/office/drawing/2014/main" id="{20D74E55-AC76-ED41-DCDA-BFBE7A6BAC45}"/>
              </a:ext>
            </a:extLst>
          </p:cNvPr>
          <p:cNvSpPr txBox="1"/>
          <p:nvPr/>
        </p:nvSpPr>
        <p:spPr bwMode="auto">
          <a:xfrm>
            <a:off x="8126591" y="1534093"/>
            <a:ext cx="2222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pMMR Cohort </a:t>
            </a:r>
          </a:p>
        </p:txBody>
      </p:sp>
      <p:grpSp>
        <p:nvGrpSpPr>
          <p:cNvPr id="813" name="Group 812">
            <a:extLst>
              <a:ext uri="{FF2B5EF4-FFF2-40B4-BE49-F238E27FC236}">
                <a16:creationId xmlns:a16="http://schemas.microsoft.com/office/drawing/2014/main" id="{E7A737E7-674D-5BD0-64D6-ED0C5435999D}"/>
              </a:ext>
            </a:extLst>
          </p:cNvPr>
          <p:cNvGrpSpPr/>
          <p:nvPr/>
        </p:nvGrpSpPr>
        <p:grpSpPr>
          <a:xfrm>
            <a:off x="8486775" y="2032863"/>
            <a:ext cx="3382756" cy="1003106"/>
            <a:chOff x="8496300" y="2531255"/>
            <a:chExt cx="3382756" cy="1003106"/>
          </a:xfrm>
        </p:grpSpPr>
        <p:sp>
          <p:nvSpPr>
            <p:cNvPr id="319" name="TextBox 60">
              <a:extLst>
                <a:ext uri="{FF2B5EF4-FFF2-40B4-BE49-F238E27FC236}">
                  <a16:creationId xmlns:a16="http://schemas.microsoft.com/office/drawing/2014/main" id="{EEE0FDE0-0155-19EF-7502-6DCE9AEC8478}"/>
                </a:ext>
              </a:extLst>
            </p:cNvPr>
            <p:cNvSpPr txBox="1">
              <a:spLocks noChangeArrowheads="1"/>
            </p:cNvSpPr>
            <p:nvPr/>
          </p:nvSpPr>
          <p:spPr bwMode="auto">
            <a:xfrm>
              <a:off x="8496300" y="2531255"/>
              <a:ext cx="33827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320" name="TextBox 97">
              <a:extLst>
                <a:ext uri="{FF2B5EF4-FFF2-40B4-BE49-F238E27FC236}">
                  <a16:creationId xmlns:a16="http://schemas.microsoft.com/office/drawing/2014/main" id="{104A1CD2-2B58-4753-E692-41D2CF2064AA}"/>
                </a:ext>
              </a:extLst>
            </p:cNvPr>
            <p:cNvSpPr txBox="1">
              <a:spLocks noChangeArrowheads="1"/>
            </p:cNvSpPr>
            <p:nvPr/>
          </p:nvSpPr>
          <p:spPr bwMode="auto">
            <a:xfrm>
              <a:off x="8737376" y="2794900"/>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Pembrolizumab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326" name="TextBox 98">
              <a:extLst>
                <a:ext uri="{FF2B5EF4-FFF2-40B4-BE49-F238E27FC236}">
                  <a16:creationId xmlns:a16="http://schemas.microsoft.com/office/drawing/2014/main" id="{D6E85220-C332-A836-86CE-B646BBB6AAA9}"/>
                </a:ext>
              </a:extLst>
            </p:cNvPr>
            <p:cNvSpPr txBox="1">
              <a:spLocks noChangeArrowheads="1"/>
            </p:cNvSpPr>
            <p:nvPr/>
          </p:nvSpPr>
          <p:spPr bwMode="auto">
            <a:xfrm>
              <a:off x="10318586" y="2772824"/>
              <a:ext cx="145431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(10.5-18.8)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8.7</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(8.4-10.7)</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38" name="TextBox 99">
              <a:extLst>
                <a:ext uri="{FF2B5EF4-FFF2-40B4-BE49-F238E27FC236}">
                  <a16:creationId xmlns:a16="http://schemas.microsoft.com/office/drawing/2014/main" id="{7C208D7D-983D-302A-9BE7-86BAB7C94C2C}"/>
                </a:ext>
              </a:extLst>
            </p:cNvPr>
            <p:cNvSpPr txBox="1">
              <a:spLocks noChangeArrowheads="1"/>
            </p:cNvSpPr>
            <p:nvPr/>
          </p:nvSpPr>
          <p:spPr bwMode="auto">
            <a:xfrm>
              <a:off x="9011222" y="3226584"/>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0.54</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(0.41-0.71;</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&lt;.001)</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344" name="Straight Connector 321535">
              <a:extLst>
                <a:ext uri="{FF2B5EF4-FFF2-40B4-BE49-F238E27FC236}">
                  <a16:creationId xmlns:a16="http://schemas.microsoft.com/office/drawing/2014/main" id="{510F23E1-4E4D-29CD-56E4-F52EE265ADFF}"/>
                </a:ext>
              </a:extLst>
            </p:cNvPr>
            <p:cNvCxnSpPr>
              <a:cxnSpLocks noChangeShapeType="1"/>
            </p:cNvCxnSpPr>
            <p:nvPr/>
          </p:nvCxnSpPr>
          <p:spPr bwMode="auto">
            <a:xfrm>
              <a:off x="8570772" y="2942019"/>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349" name="Straight Connector 348">
              <a:extLst>
                <a:ext uri="{FF2B5EF4-FFF2-40B4-BE49-F238E27FC236}">
                  <a16:creationId xmlns:a16="http://schemas.microsoft.com/office/drawing/2014/main" id="{87760C1C-3E4F-69C0-4577-76EBF0995E3E}"/>
                </a:ext>
              </a:extLst>
            </p:cNvPr>
            <p:cNvCxnSpPr>
              <a:cxnSpLocks/>
            </p:cNvCxnSpPr>
            <p:nvPr/>
          </p:nvCxnSpPr>
          <p:spPr bwMode="auto">
            <a:xfrm>
              <a:off x="8570772" y="3164592"/>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5" name="Freeform: Shape 4">
            <a:extLst>
              <a:ext uri="{FF2B5EF4-FFF2-40B4-BE49-F238E27FC236}">
                <a16:creationId xmlns:a16="http://schemas.microsoft.com/office/drawing/2014/main" id="{5D553372-4694-8F6F-72FC-0CB04E3777FC}"/>
              </a:ext>
            </a:extLst>
          </p:cNvPr>
          <p:cNvSpPr/>
          <p:nvPr/>
        </p:nvSpPr>
        <p:spPr bwMode="auto">
          <a:xfrm>
            <a:off x="2011680" y="2265561"/>
            <a:ext cx="3967701" cy="1995778"/>
          </a:xfrm>
          <a:custGeom>
            <a:avLst/>
            <a:gdLst>
              <a:gd name="connsiteX0" fmla="*/ 0 w 3967701"/>
              <a:gd name="connsiteY0" fmla="*/ 0 h 1995778"/>
              <a:gd name="connsiteX1" fmla="*/ 0 w 3967701"/>
              <a:gd name="connsiteY1" fmla="*/ 1995778 h 1995778"/>
              <a:gd name="connsiteX2" fmla="*/ 3967701 w 3967701"/>
              <a:gd name="connsiteY2" fmla="*/ 1995778 h 1995778"/>
            </a:gdLst>
            <a:ahLst/>
            <a:cxnLst>
              <a:cxn ang="0">
                <a:pos x="connsiteX0" y="connsiteY0"/>
              </a:cxn>
              <a:cxn ang="0">
                <a:pos x="connsiteX1" y="connsiteY1"/>
              </a:cxn>
              <a:cxn ang="0">
                <a:pos x="connsiteX2" y="connsiteY2"/>
              </a:cxn>
            </a:cxnLst>
            <a:rect l="l" t="t" r="r" b="b"/>
            <a:pathLst>
              <a:path w="3967701" h="1995778">
                <a:moveTo>
                  <a:pt x="0" y="0"/>
                </a:moveTo>
                <a:lnTo>
                  <a:pt x="0" y="1995778"/>
                </a:lnTo>
                <a:lnTo>
                  <a:pt x="3967701" y="1995778"/>
                </a:lnTo>
              </a:path>
            </a:pathLst>
          </a:custGeom>
          <a:noFill/>
          <a:ln w="28575">
            <a:solidFill>
              <a:schemeClr val="bg1"/>
            </a:solidFill>
            <a:miter lim="800000"/>
            <a:headEnd/>
            <a:tailEnd/>
          </a:ln>
        </p:spPr>
        <p:txBody>
          <a:bodyPr rtlCol="0" anchor="ctr"/>
          <a:lstStyle/>
          <a:p>
            <a:pPr algn="ctr"/>
            <a:endParaRPr lang="en-US" dirty="0"/>
          </a:p>
        </p:txBody>
      </p:sp>
      <p:grpSp>
        <p:nvGrpSpPr>
          <p:cNvPr id="18" name="Group 17">
            <a:extLst>
              <a:ext uri="{FF2B5EF4-FFF2-40B4-BE49-F238E27FC236}">
                <a16:creationId xmlns:a16="http://schemas.microsoft.com/office/drawing/2014/main" id="{559B0FDE-F922-2246-80C3-44B0A4F860B7}"/>
              </a:ext>
            </a:extLst>
          </p:cNvPr>
          <p:cNvGrpSpPr/>
          <p:nvPr/>
        </p:nvGrpSpPr>
        <p:grpSpPr>
          <a:xfrm>
            <a:off x="1909187" y="2273513"/>
            <a:ext cx="110444" cy="1987826"/>
            <a:chOff x="286247" y="2274073"/>
            <a:chExt cx="87464" cy="1524000"/>
          </a:xfrm>
        </p:grpSpPr>
        <p:cxnSp>
          <p:nvCxnSpPr>
            <p:cNvPr id="7" name="Straight Connector 6">
              <a:extLst>
                <a:ext uri="{FF2B5EF4-FFF2-40B4-BE49-F238E27FC236}">
                  <a16:creationId xmlns:a16="http://schemas.microsoft.com/office/drawing/2014/main" id="{0B59715B-D704-9ABE-C56B-1E39D3B8A49A}"/>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6997531C-BBC0-30BE-FE05-BF273995E187}"/>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55328DA2-2F26-BA72-463E-CDBAA747ECDE}"/>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DFF6E6DF-0523-87EC-712B-12A06FA7D0E5}"/>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E316D793-634E-A22A-AEE3-94617F0E5F98}"/>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A4E3229-0D4E-76F8-211D-F39BE6254E64}"/>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49E87042-CD19-9D19-D5F5-46692D89E21D}"/>
              </a:ext>
            </a:extLst>
          </p:cNvPr>
          <p:cNvGrpSpPr/>
          <p:nvPr/>
        </p:nvGrpSpPr>
        <p:grpSpPr>
          <a:xfrm>
            <a:off x="2013005" y="4262665"/>
            <a:ext cx="3701334" cy="92517"/>
            <a:chOff x="2013005" y="4700547"/>
            <a:chExt cx="3701334" cy="109995"/>
          </a:xfrm>
        </p:grpSpPr>
        <p:cxnSp>
          <p:nvCxnSpPr>
            <p:cNvPr id="37" name="Straight Connector 36">
              <a:extLst>
                <a:ext uri="{FF2B5EF4-FFF2-40B4-BE49-F238E27FC236}">
                  <a16:creationId xmlns:a16="http://schemas.microsoft.com/office/drawing/2014/main" id="{46D822E5-CDCC-0B20-0C2E-62F515329E29}"/>
                </a:ext>
              </a:extLst>
            </p:cNvPr>
            <p:cNvCxnSpPr>
              <a:cxnSpLocks/>
            </p:cNvCxnSpPr>
            <p:nvPr/>
          </p:nvCxnSpPr>
          <p:spPr bwMode="auto">
            <a:xfrm rot="5400000">
              <a:off x="5659341"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123219CB-CDD5-C9A4-C864-481539B11EBF}"/>
                </a:ext>
              </a:extLst>
            </p:cNvPr>
            <p:cNvCxnSpPr>
              <a:cxnSpLocks/>
            </p:cNvCxnSpPr>
            <p:nvPr/>
          </p:nvCxnSpPr>
          <p:spPr bwMode="auto">
            <a:xfrm rot="5400000">
              <a:off x="5042452"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8C7F5D4-73CC-75C3-C2B7-93ADCC2BDEDE}"/>
                </a:ext>
              </a:extLst>
            </p:cNvPr>
            <p:cNvCxnSpPr>
              <a:cxnSpLocks/>
            </p:cNvCxnSpPr>
            <p:nvPr/>
          </p:nvCxnSpPr>
          <p:spPr bwMode="auto">
            <a:xfrm rot="5400000">
              <a:off x="4425563"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2559939-9D4E-160A-112B-1E204CB6E5EA}"/>
                </a:ext>
              </a:extLst>
            </p:cNvPr>
            <p:cNvCxnSpPr>
              <a:cxnSpLocks/>
            </p:cNvCxnSpPr>
            <p:nvPr/>
          </p:nvCxnSpPr>
          <p:spPr bwMode="auto">
            <a:xfrm rot="5400000">
              <a:off x="3808674"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37B8431-7B22-8505-B7BA-492230E69521}"/>
                </a:ext>
              </a:extLst>
            </p:cNvPr>
            <p:cNvCxnSpPr>
              <a:cxnSpLocks/>
            </p:cNvCxnSpPr>
            <p:nvPr/>
          </p:nvCxnSpPr>
          <p:spPr bwMode="auto">
            <a:xfrm rot="5400000">
              <a:off x="3191785"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B9117F88-ED61-5F70-E6F7-300380C0B5E0}"/>
                </a:ext>
              </a:extLst>
            </p:cNvPr>
            <p:cNvCxnSpPr>
              <a:cxnSpLocks/>
            </p:cNvCxnSpPr>
            <p:nvPr/>
          </p:nvCxnSpPr>
          <p:spPr bwMode="auto">
            <a:xfrm rot="5400000">
              <a:off x="2574896"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9447B486-4ABB-8705-6047-45DB0BE7000D}"/>
                </a:ext>
              </a:extLst>
            </p:cNvPr>
            <p:cNvCxnSpPr>
              <a:cxnSpLocks/>
            </p:cNvCxnSpPr>
            <p:nvPr/>
          </p:nvCxnSpPr>
          <p:spPr bwMode="auto">
            <a:xfrm rot="5400000">
              <a:off x="1958007" y="4755545"/>
              <a:ext cx="109995" cy="0"/>
            </a:xfrm>
            <a:prstGeom prst="line">
              <a:avLst/>
            </a:prstGeom>
            <a:noFill/>
            <a:ln w="28575" cap="flat" cmpd="sng" algn="ctr">
              <a:solidFill>
                <a:schemeClr val="bg1"/>
              </a:solidFill>
              <a:prstDash val="solid"/>
              <a:round/>
              <a:headEnd type="none" w="med" len="med"/>
              <a:tailEnd type="none" w="med" len="med"/>
            </a:ln>
            <a:effectLst/>
          </p:spPr>
        </p:cxnSp>
      </p:grpSp>
      <p:sp>
        <p:nvSpPr>
          <p:cNvPr id="45" name="TextBox 44">
            <a:extLst>
              <a:ext uri="{FF2B5EF4-FFF2-40B4-BE49-F238E27FC236}">
                <a16:creationId xmlns:a16="http://schemas.microsoft.com/office/drawing/2014/main" id="{11CD4BA7-BEF6-0BBA-7B52-A232B7000239}"/>
              </a:ext>
            </a:extLst>
          </p:cNvPr>
          <p:cNvSpPr txBox="1"/>
          <p:nvPr/>
        </p:nvSpPr>
        <p:spPr bwMode="auto">
          <a:xfrm>
            <a:off x="1876265" y="429182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2AB41F44-5EBB-33EB-1784-0AC9086D7060}"/>
              </a:ext>
            </a:extLst>
          </p:cNvPr>
          <p:cNvSpPr txBox="1"/>
          <p:nvPr/>
        </p:nvSpPr>
        <p:spPr bwMode="auto">
          <a:xfrm>
            <a:off x="2505744" y="429182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47" name="TextBox 46">
            <a:extLst>
              <a:ext uri="{FF2B5EF4-FFF2-40B4-BE49-F238E27FC236}">
                <a16:creationId xmlns:a16="http://schemas.microsoft.com/office/drawing/2014/main" id="{13E239FA-E0FF-6AD4-1479-B18ADEACC5B0}"/>
              </a:ext>
            </a:extLst>
          </p:cNvPr>
          <p:cNvSpPr txBox="1"/>
          <p:nvPr/>
        </p:nvSpPr>
        <p:spPr bwMode="auto">
          <a:xfrm>
            <a:off x="3071612" y="4291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C8F0C4A6-25BF-BAE0-EE63-A2722B92696C}"/>
              </a:ext>
            </a:extLst>
          </p:cNvPr>
          <p:cNvSpPr txBox="1"/>
          <p:nvPr/>
        </p:nvSpPr>
        <p:spPr bwMode="auto">
          <a:xfrm>
            <a:off x="3693139" y="4291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49" name="TextBox 48">
            <a:extLst>
              <a:ext uri="{FF2B5EF4-FFF2-40B4-BE49-F238E27FC236}">
                <a16:creationId xmlns:a16="http://schemas.microsoft.com/office/drawing/2014/main" id="{0B2E4F1E-FE42-C49C-03D2-D333EA9F55AC}"/>
              </a:ext>
            </a:extLst>
          </p:cNvPr>
          <p:cNvSpPr txBox="1"/>
          <p:nvPr/>
        </p:nvSpPr>
        <p:spPr bwMode="auto">
          <a:xfrm>
            <a:off x="4290812" y="4291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0" name="TextBox 49">
            <a:extLst>
              <a:ext uri="{FF2B5EF4-FFF2-40B4-BE49-F238E27FC236}">
                <a16:creationId xmlns:a16="http://schemas.microsoft.com/office/drawing/2014/main" id="{BAEB0BB0-870E-B97F-9926-81C8F52D1711}"/>
              </a:ext>
            </a:extLst>
          </p:cNvPr>
          <p:cNvSpPr txBox="1"/>
          <p:nvPr/>
        </p:nvSpPr>
        <p:spPr bwMode="auto">
          <a:xfrm>
            <a:off x="4928242" y="4291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B3E065CA-CA9D-4D9E-AC54-3C26BCBDCA31}"/>
              </a:ext>
            </a:extLst>
          </p:cNvPr>
          <p:cNvSpPr txBox="1"/>
          <p:nvPr/>
        </p:nvSpPr>
        <p:spPr bwMode="auto">
          <a:xfrm>
            <a:off x="5549769" y="42918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2" name="TextBox 51">
            <a:extLst>
              <a:ext uri="{FF2B5EF4-FFF2-40B4-BE49-F238E27FC236}">
                <a16:creationId xmlns:a16="http://schemas.microsoft.com/office/drawing/2014/main" id="{BD0D6E70-3CD7-7B74-48E0-40CD0E2C48FA}"/>
              </a:ext>
            </a:extLst>
          </p:cNvPr>
          <p:cNvSpPr txBox="1"/>
          <p:nvPr/>
        </p:nvSpPr>
        <p:spPr bwMode="auto">
          <a:xfrm>
            <a:off x="3631071" y="449236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53" name="TextBox 52">
            <a:extLst>
              <a:ext uri="{FF2B5EF4-FFF2-40B4-BE49-F238E27FC236}">
                <a16:creationId xmlns:a16="http://schemas.microsoft.com/office/drawing/2014/main" id="{BB4C25B1-6526-7530-38DB-0050A4433D87}"/>
              </a:ext>
            </a:extLst>
          </p:cNvPr>
          <p:cNvSpPr txBox="1"/>
          <p:nvPr/>
        </p:nvSpPr>
        <p:spPr bwMode="auto">
          <a:xfrm>
            <a:off x="1763622" y="4839655"/>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113</a:t>
            </a:r>
          </a:p>
        </p:txBody>
      </p:sp>
      <p:sp>
        <p:nvSpPr>
          <p:cNvPr id="54" name="TextBox 53">
            <a:extLst>
              <a:ext uri="{FF2B5EF4-FFF2-40B4-BE49-F238E27FC236}">
                <a16:creationId xmlns:a16="http://schemas.microsoft.com/office/drawing/2014/main" id="{2F8B36A4-6A99-0CB7-CB0B-3EB0216C257D}"/>
              </a:ext>
            </a:extLst>
          </p:cNvPr>
          <p:cNvSpPr txBox="1"/>
          <p:nvPr/>
        </p:nvSpPr>
        <p:spPr bwMode="auto">
          <a:xfrm>
            <a:off x="2448759" y="483965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62</a:t>
            </a:r>
          </a:p>
        </p:txBody>
      </p:sp>
      <p:sp>
        <p:nvSpPr>
          <p:cNvPr id="55" name="TextBox 54">
            <a:extLst>
              <a:ext uri="{FF2B5EF4-FFF2-40B4-BE49-F238E27FC236}">
                <a16:creationId xmlns:a16="http://schemas.microsoft.com/office/drawing/2014/main" id="{B8B1C6DD-3B0B-40C5-212C-FB652A480CCB}"/>
              </a:ext>
            </a:extLst>
          </p:cNvPr>
          <p:cNvSpPr txBox="1"/>
          <p:nvPr/>
        </p:nvSpPr>
        <p:spPr bwMode="auto">
          <a:xfrm>
            <a:off x="3054384" y="480775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24</a:t>
            </a:r>
          </a:p>
        </p:txBody>
      </p:sp>
      <p:sp>
        <p:nvSpPr>
          <p:cNvPr id="56" name="TextBox 55">
            <a:extLst>
              <a:ext uri="{FF2B5EF4-FFF2-40B4-BE49-F238E27FC236}">
                <a16:creationId xmlns:a16="http://schemas.microsoft.com/office/drawing/2014/main" id="{BDD73221-3533-22F7-488F-DA3DB6C48D8F}"/>
              </a:ext>
            </a:extLst>
          </p:cNvPr>
          <p:cNvSpPr txBox="1"/>
          <p:nvPr/>
        </p:nvSpPr>
        <p:spPr bwMode="auto">
          <a:xfrm>
            <a:off x="3691814" y="480775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a:t>
            </a:r>
          </a:p>
        </p:txBody>
      </p:sp>
      <p:sp>
        <p:nvSpPr>
          <p:cNvPr id="57" name="TextBox 56">
            <a:extLst>
              <a:ext uri="{FF2B5EF4-FFF2-40B4-BE49-F238E27FC236}">
                <a16:creationId xmlns:a16="http://schemas.microsoft.com/office/drawing/2014/main" id="{8B999C06-8814-7716-D2D8-02DE82DC1D93}"/>
              </a:ext>
            </a:extLst>
          </p:cNvPr>
          <p:cNvSpPr txBox="1"/>
          <p:nvPr/>
        </p:nvSpPr>
        <p:spPr bwMode="auto">
          <a:xfrm>
            <a:off x="4359026"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58" name="TextBox 57">
            <a:extLst>
              <a:ext uri="{FF2B5EF4-FFF2-40B4-BE49-F238E27FC236}">
                <a16:creationId xmlns:a16="http://schemas.microsoft.com/office/drawing/2014/main" id="{5BD8BF0C-8E07-E328-1DFE-984B5548BD1B}"/>
              </a:ext>
            </a:extLst>
          </p:cNvPr>
          <p:cNvSpPr txBox="1"/>
          <p:nvPr/>
        </p:nvSpPr>
        <p:spPr bwMode="auto">
          <a:xfrm>
            <a:off x="4972601"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59" name="TextBox 58">
            <a:extLst>
              <a:ext uri="{FF2B5EF4-FFF2-40B4-BE49-F238E27FC236}">
                <a16:creationId xmlns:a16="http://schemas.microsoft.com/office/drawing/2014/main" id="{FAF30E09-35A5-B157-D057-5F4BC8D28CCB}"/>
              </a:ext>
            </a:extLst>
          </p:cNvPr>
          <p:cNvSpPr txBox="1"/>
          <p:nvPr/>
        </p:nvSpPr>
        <p:spPr bwMode="auto">
          <a:xfrm>
            <a:off x="5570274"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a:t>
            </a:r>
          </a:p>
        </p:txBody>
      </p:sp>
      <p:sp>
        <p:nvSpPr>
          <p:cNvPr id="60" name="Freeform: Shape 59">
            <a:extLst>
              <a:ext uri="{FF2B5EF4-FFF2-40B4-BE49-F238E27FC236}">
                <a16:creationId xmlns:a16="http://schemas.microsoft.com/office/drawing/2014/main" id="{42494C79-0BFC-F66D-CF29-6284E13B5510}"/>
              </a:ext>
            </a:extLst>
          </p:cNvPr>
          <p:cNvSpPr/>
          <p:nvPr/>
        </p:nvSpPr>
        <p:spPr bwMode="auto">
          <a:xfrm>
            <a:off x="2019534" y="2280074"/>
            <a:ext cx="3887602" cy="847082"/>
          </a:xfrm>
          <a:custGeom>
            <a:avLst/>
            <a:gdLst>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43175 w 3887602"/>
              <a:gd name="connsiteY32" fmla="*/ 120612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54394 w 3887602"/>
              <a:gd name="connsiteY32" fmla="*/ 123416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31955 w 3887602"/>
              <a:gd name="connsiteY32" fmla="*/ 120611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60856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 name="connsiteX0" fmla="*/ 3887602 w 3887602"/>
              <a:gd name="connsiteY0" fmla="*/ 847082 h 847082"/>
              <a:gd name="connsiteX1" fmla="*/ 3155521 w 3887602"/>
              <a:gd name="connsiteY1" fmla="*/ 847082 h 847082"/>
              <a:gd name="connsiteX2" fmla="*/ 3155521 w 3887602"/>
              <a:gd name="connsiteY2" fmla="*/ 617080 h 847082"/>
              <a:gd name="connsiteX3" fmla="*/ 1380014 w 3887602"/>
              <a:gd name="connsiteY3" fmla="*/ 617080 h 847082"/>
              <a:gd name="connsiteX4" fmla="*/ 1380014 w 3887602"/>
              <a:gd name="connsiteY4" fmla="*/ 586226 h 847082"/>
              <a:gd name="connsiteX5" fmla="*/ 1357575 w 3887602"/>
              <a:gd name="connsiteY5" fmla="*/ 586226 h 847082"/>
              <a:gd name="connsiteX6" fmla="*/ 1357575 w 3887602"/>
              <a:gd name="connsiteY6" fmla="*/ 546957 h 847082"/>
              <a:gd name="connsiteX7" fmla="*/ 1242574 w 3887602"/>
              <a:gd name="connsiteY7" fmla="*/ 546957 h 847082"/>
              <a:gd name="connsiteX8" fmla="*/ 1242574 w 3887602"/>
              <a:gd name="connsiteY8" fmla="*/ 507688 h 847082"/>
              <a:gd name="connsiteX9" fmla="*/ 1169646 w 3887602"/>
              <a:gd name="connsiteY9" fmla="*/ 507688 h 847082"/>
              <a:gd name="connsiteX10" fmla="*/ 1169646 w 3887602"/>
              <a:gd name="connsiteY10" fmla="*/ 476834 h 847082"/>
              <a:gd name="connsiteX11" fmla="*/ 1079889 w 3887602"/>
              <a:gd name="connsiteY11" fmla="*/ 476834 h 847082"/>
              <a:gd name="connsiteX12" fmla="*/ 1079889 w 3887602"/>
              <a:gd name="connsiteY12" fmla="*/ 448785 h 847082"/>
              <a:gd name="connsiteX13" fmla="*/ 1063060 w 3887602"/>
              <a:gd name="connsiteY13" fmla="*/ 448785 h 847082"/>
              <a:gd name="connsiteX14" fmla="*/ 1063060 w 3887602"/>
              <a:gd name="connsiteY14" fmla="*/ 417931 h 847082"/>
              <a:gd name="connsiteX15" fmla="*/ 1018181 w 3887602"/>
              <a:gd name="connsiteY15" fmla="*/ 417931 h 847082"/>
              <a:gd name="connsiteX16" fmla="*/ 1018181 w 3887602"/>
              <a:gd name="connsiteY16" fmla="*/ 381467 h 847082"/>
              <a:gd name="connsiteX17" fmla="*/ 869521 w 3887602"/>
              <a:gd name="connsiteY17" fmla="*/ 381467 h 847082"/>
              <a:gd name="connsiteX18" fmla="*/ 869521 w 3887602"/>
              <a:gd name="connsiteY18" fmla="*/ 330979 h 847082"/>
              <a:gd name="connsiteX19" fmla="*/ 776959 w 3887602"/>
              <a:gd name="connsiteY19" fmla="*/ 330979 h 847082"/>
              <a:gd name="connsiteX20" fmla="*/ 776959 w 3887602"/>
              <a:gd name="connsiteY20" fmla="*/ 302930 h 847082"/>
              <a:gd name="connsiteX21" fmla="*/ 698422 w 3887602"/>
              <a:gd name="connsiteY21" fmla="*/ 302930 h 847082"/>
              <a:gd name="connsiteX22" fmla="*/ 698422 w 3887602"/>
              <a:gd name="connsiteY22" fmla="*/ 272076 h 847082"/>
              <a:gd name="connsiteX23" fmla="*/ 670373 w 3887602"/>
              <a:gd name="connsiteY23" fmla="*/ 272076 h 847082"/>
              <a:gd name="connsiteX24" fmla="*/ 670373 w 3887602"/>
              <a:gd name="connsiteY24" fmla="*/ 241222 h 847082"/>
              <a:gd name="connsiteX25" fmla="*/ 645129 w 3887602"/>
              <a:gd name="connsiteY25" fmla="*/ 241222 h 847082"/>
              <a:gd name="connsiteX26" fmla="*/ 645129 w 3887602"/>
              <a:gd name="connsiteY26" fmla="*/ 179514 h 847082"/>
              <a:gd name="connsiteX27" fmla="*/ 510493 w 3887602"/>
              <a:gd name="connsiteY27" fmla="*/ 179514 h 847082"/>
              <a:gd name="connsiteX28" fmla="*/ 510493 w 3887602"/>
              <a:gd name="connsiteY28" fmla="*/ 162684 h 847082"/>
              <a:gd name="connsiteX29" fmla="*/ 468419 w 3887602"/>
              <a:gd name="connsiteY29" fmla="*/ 162684 h 847082"/>
              <a:gd name="connsiteX30" fmla="*/ 468419 w 3887602"/>
              <a:gd name="connsiteY30" fmla="*/ 131831 h 847082"/>
              <a:gd name="connsiteX31" fmla="*/ 431956 w 3887602"/>
              <a:gd name="connsiteY31" fmla="*/ 131831 h 847082"/>
              <a:gd name="connsiteX32" fmla="*/ 431955 w 3887602"/>
              <a:gd name="connsiteY32" fmla="*/ 120611 h 847082"/>
              <a:gd name="connsiteX33" fmla="*/ 412321 w 3887602"/>
              <a:gd name="connsiteY33" fmla="*/ 120612 h 847082"/>
              <a:gd name="connsiteX34" fmla="*/ 412321 w 3887602"/>
              <a:gd name="connsiteY34" fmla="*/ 81342 h 847082"/>
              <a:gd name="connsiteX35" fmla="*/ 244027 w 3887602"/>
              <a:gd name="connsiteY35" fmla="*/ 81342 h 847082"/>
              <a:gd name="connsiteX36" fmla="*/ 241222 w 3887602"/>
              <a:gd name="connsiteY36" fmla="*/ 64513 h 847082"/>
              <a:gd name="connsiteX37" fmla="*/ 224392 w 3887602"/>
              <a:gd name="connsiteY37" fmla="*/ 64513 h 847082"/>
              <a:gd name="connsiteX38" fmla="*/ 224392 w 3887602"/>
              <a:gd name="connsiteY38" fmla="*/ 47683 h 847082"/>
              <a:gd name="connsiteX39" fmla="*/ 187929 w 3887602"/>
              <a:gd name="connsiteY39" fmla="*/ 47683 h 847082"/>
              <a:gd name="connsiteX40" fmla="*/ 187929 w 3887602"/>
              <a:gd name="connsiteY40" fmla="*/ 36464 h 847082"/>
              <a:gd name="connsiteX41" fmla="*/ 47683 w 3887602"/>
              <a:gd name="connsiteY41" fmla="*/ 36464 h 847082"/>
              <a:gd name="connsiteX42" fmla="*/ 47683 w 3887602"/>
              <a:gd name="connsiteY42" fmla="*/ 0 h 847082"/>
              <a:gd name="connsiteX43" fmla="*/ 0 w 3887602"/>
              <a:gd name="connsiteY43" fmla="*/ 0 h 847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887602" h="847082">
                <a:moveTo>
                  <a:pt x="3887602" y="847082"/>
                </a:moveTo>
                <a:lnTo>
                  <a:pt x="3155521" y="847082"/>
                </a:lnTo>
                <a:lnTo>
                  <a:pt x="3155521" y="617080"/>
                </a:lnTo>
                <a:lnTo>
                  <a:pt x="1380014" y="617080"/>
                </a:lnTo>
                <a:lnTo>
                  <a:pt x="1380014" y="586226"/>
                </a:lnTo>
                <a:lnTo>
                  <a:pt x="1357575" y="586226"/>
                </a:lnTo>
                <a:lnTo>
                  <a:pt x="1357575" y="546957"/>
                </a:lnTo>
                <a:lnTo>
                  <a:pt x="1242574" y="546957"/>
                </a:lnTo>
                <a:lnTo>
                  <a:pt x="1242574" y="507688"/>
                </a:lnTo>
                <a:lnTo>
                  <a:pt x="1169646" y="507688"/>
                </a:lnTo>
                <a:lnTo>
                  <a:pt x="1169646" y="476834"/>
                </a:lnTo>
                <a:lnTo>
                  <a:pt x="1079889" y="476834"/>
                </a:lnTo>
                <a:lnTo>
                  <a:pt x="1079889" y="448785"/>
                </a:lnTo>
                <a:lnTo>
                  <a:pt x="1063060" y="448785"/>
                </a:lnTo>
                <a:lnTo>
                  <a:pt x="1063060" y="417931"/>
                </a:lnTo>
                <a:lnTo>
                  <a:pt x="1018181" y="417931"/>
                </a:lnTo>
                <a:lnTo>
                  <a:pt x="1018181" y="381467"/>
                </a:lnTo>
                <a:lnTo>
                  <a:pt x="869521" y="381467"/>
                </a:lnTo>
                <a:lnTo>
                  <a:pt x="869521" y="330979"/>
                </a:lnTo>
                <a:lnTo>
                  <a:pt x="776959" y="330979"/>
                </a:lnTo>
                <a:lnTo>
                  <a:pt x="776959" y="302930"/>
                </a:lnTo>
                <a:lnTo>
                  <a:pt x="698422" y="302930"/>
                </a:lnTo>
                <a:lnTo>
                  <a:pt x="698422" y="272076"/>
                </a:lnTo>
                <a:lnTo>
                  <a:pt x="670373" y="272076"/>
                </a:lnTo>
                <a:lnTo>
                  <a:pt x="670373" y="241222"/>
                </a:lnTo>
                <a:lnTo>
                  <a:pt x="645129" y="241222"/>
                </a:lnTo>
                <a:lnTo>
                  <a:pt x="645129" y="179514"/>
                </a:lnTo>
                <a:lnTo>
                  <a:pt x="510493" y="179514"/>
                </a:lnTo>
                <a:lnTo>
                  <a:pt x="510493" y="162684"/>
                </a:lnTo>
                <a:lnTo>
                  <a:pt x="468419" y="162684"/>
                </a:lnTo>
                <a:lnTo>
                  <a:pt x="468419" y="131831"/>
                </a:lnTo>
                <a:lnTo>
                  <a:pt x="431956" y="131831"/>
                </a:lnTo>
                <a:cubicBezTo>
                  <a:pt x="431956" y="128091"/>
                  <a:pt x="431955" y="124351"/>
                  <a:pt x="431955" y="120611"/>
                </a:cubicBezTo>
                <a:lnTo>
                  <a:pt x="412321" y="120612"/>
                </a:lnTo>
                <a:lnTo>
                  <a:pt x="412321" y="81342"/>
                </a:lnTo>
                <a:lnTo>
                  <a:pt x="244027" y="81342"/>
                </a:lnTo>
                <a:lnTo>
                  <a:pt x="241222" y="64513"/>
                </a:lnTo>
                <a:lnTo>
                  <a:pt x="224392" y="64513"/>
                </a:lnTo>
                <a:lnTo>
                  <a:pt x="224392" y="47683"/>
                </a:lnTo>
                <a:lnTo>
                  <a:pt x="187929" y="47683"/>
                </a:lnTo>
                <a:lnTo>
                  <a:pt x="187929" y="36464"/>
                </a:lnTo>
                <a:lnTo>
                  <a:pt x="47683" y="36464"/>
                </a:lnTo>
                <a:lnTo>
                  <a:pt x="47683"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73" name="Group 372">
            <a:extLst>
              <a:ext uri="{FF2B5EF4-FFF2-40B4-BE49-F238E27FC236}">
                <a16:creationId xmlns:a16="http://schemas.microsoft.com/office/drawing/2014/main" id="{AA92CD66-3164-366B-3E77-BEB6FF7EB339}"/>
              </a:ext>
            </a:extLst>
          </p:cNvPr>
          <p:cNvGrpSpPr/>
          <p:nvPr/>
        </p:nvGrpSpPr>
        <p:grpSpPr>
          <a:xfrm>
            <a:off x="1996626" y="2252959"/>
            <a:ext cx="42073" cy="42073"/>
            <a:chOff x="4044210" y="3548209"/>
            <a:chExt cx="42073" cy="42073"/>
          </a:xfrm>
        </p:grpSpPr>
        <p:cxnSp>
          <p:nvCxnSpPr>
            <p:cNvPr id="374" name="Straight Connector 373">
              <a:extLst>
                <a:ext uri="{FF2B5EF4-FFF2-40B4-BE49-F238E27FC236}">
                  <a16:creationId xmlns:a16="http://schemas.microsoft.com/office/drawing/2014/main" id="{BE21CAB8-B986-08A8-84C4-DB5ECDA6BB1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79BF1357-4F35-8AD9-BF4C-491A30E96CC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A369F28A-119B-534C-2F67-57BEA40A9A2B}"/>
              </a:ext>
            </a:extLst>
          </p:cNvPr>
          <p:cNvGrpSpPr/>
          <p:nvPr/>
        </p:nvGrpSpPr>
        <p:grpSpPr>
          <a:xfrm>
            <a:off x="2062073" y="2292227"/>
            <a:ext cx="3867034" cy="856433"/>
            <a:chOff x="2062073" y="2730109"/>
            <a:chExt cx="3867034" cy="856433"/>
          </a:xfrm>
        </p:grpSpPr>
        <p:grpSp>
          <p:nvGrpSpPr>
            <p:cNvPr id="257" name="Group 256">
              <a:extLst>
                <a:ext uri="{FF2B5EF4-FFF2-40B4-BE49-F238E27FC236}">
                  <a16:creationId xmlns:a16="http://schemas.microsoft.com/office/drawing/2014/main" id="{3D076BD2-2927-3B2C-68F3-F30519C4A2F4}"/>
                </a:ext>
              </a:extLst>
            </p:cNvPr>
            <p:cNvGrpSpPr/>
            <p:nvPr/>
          </p:nvGrpSpPr>
          <p:grpSpPr>
            <a:xfrm>
              <a:off x="5887034" y="3544469"/>
              <a:ext cx="42073" cy="42073"/>
              <a:chOff x="4044210" y="3548209"/>
              <a:chExt cx="42073" cy="42073"/>
            </a:xfrm>
          </p:grpSpPr>
          <p:cxnSp>
            <p:nvCxnSpPr>
              <p:cNvPr id="62" name="Straight Connector 61">
                <a:extLst>
                  <a:ext uri="{FF2B5EF4-FFF2-40B4-BE49-F238E27FC236}">
                    <a16:creationId xmlns:a16="http://schemas.microsoft.com/office/drawing/2014/main" id="{99C53934-4DAC-E2DF-19CA-81D64C9DE20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58E41213-A02B-89F7-FF67-3CBB5961E08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2572A8B6-DB77-14EF-4B7C-F6C5CFA2518F}"/>
                </a:ext>
              </a:extLst>
            </p:cNvPr>
            <p:cNvGrpSpPr/>
            <p:nvPr/>
          </p:nvGrpSpPr>
          <p:grpSpPr>
            <a:xfrm>
              <a:off x="5559795" y="3544469"/>
              <a:ext cx="42073" cy="42073"/>
              <a:chOff x="4044210" y="3548209"/>
              <a:chExt cx="42073" cy="42073"/>
            </a:xfrm>
          </p:grpSpPr>
          <p:cxnSp>
            <p:nvCxnSpPr>
              <p:cNvPr id="260" name="Straight Connector 259">
                <a:extLst>
                  <a:ext uri="{FF2B5EF4-FFF2-40B4-BE49-F238E27FC236}">
                    <a16:creationId xmlns:a16="http://schemas.microsoft.com/office/drawing/2014/main" id="{D3233F76-C2A5-3C79-6071-EA2C7F782D9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DB3F1103-95EB-F74A-0421-18E0815BB29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576F03A2-A31F-4933-36B7-3DE41DF5DCF6}"/>
                </a:ext>
              </a:extLst>
            </p:cNvPr>
            <p:cNvGrpSpPr/>
            <p:nvPr/>
          </p:nvGrpSpPr>
          <p:grpSpPr>
            <a:xfrm>
              <a:off x="5413940" y="3544469"/>
              <a:ext cx="42073" cy="42073"/>
              <a:chOff x="4044210" y="3548209"/>
              <a:chExt cx="42073" cy="42073"/>
            </a:xfrm>
          </p:grpSpPr>
          <p:cxnSp>
            <p:nvCxnSpPr>
              <p:cNvPr id="263" name="Straight Connector 262">
                <a:extLst>
                  <a:ext uri="{FF2B5EF4-FFF2-40B4-BE49-F238E27FC236}">
                    <a16:creationId xmlns:a16="http://schemas.microsoft.com/office/drawing/2014/main" id="{D12DB2CB-2973-44A0-C921-FB479ED49CC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ACB7A8BF-3B37-D0AD-982C-F6D7120509D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DE4181D3-890F-BF87-A737-23A457EF5EB3}"/>
                </a:ext>
              </a:extLst>
            </p:cNvPr>
            <p:cNvGrpSpPr/>
            <p:nvPr/>
          </p:nvGrpSpPr>
          <p:grpSpPr>
            <a:xfrm>
              <a:off x="5305483" y="3544469"/>
              <a:ext cx="42073" cy="42073"/>
              <a:chOff x="4044210" y="3548209"/>
              <a:chExt cx="42073" cy="42073"/>
            </a:xfrm>
          </p:grpSpPr>
          <p:cxnSp>
            <p:nvCxnSpPr>
              <p:cNvPr id="269" name="Straight Connector 268">
                <a:extLst>
                  <a:ext uri="{FF2B5EF4-FFF2-40B4-BE49-F238E27FC236}">
                    <a16:creationId xmlns:a16="http://schemas.microsoft.com/office/drawing/2014/main" id="{49AE447C-A73D-1EC0-5624-2DC4A5FE41C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C92C7927-145B-F396-6067-4D38CF1F6C5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F1B8738C-5EFF-E59D-B11D-FBF79141CA06}"/>
                </a:ext>
              </a:extLst>
            </p:cNvPr>
            <p:cNvGrpSpPr/>
            <p:nvPr/>
          </p:nvGrpSpPr>
          <p:grpSpPr>
            <a:xfrm>
              <a:off x="5118489" y="3315401"/>
              <a:ext cx="42073" cy="42073"/>
              <a:chOff x="4044210" y="3548209"/>
              <a:chExt cx="42073" cy="42073"/>
            </a:xfrm>
          </p:grpSpPr>
          <p:cxnSp>
            <p:nvCxnSpPr>
              <p:cNvPr id="279" name="Straight Connector 278">
                <a:extLst>
                  <a:ext uri="{FF2B5EF4-FFF2-40B4-BE49-F238E27FC236}">
                    <a16:creationId xmlns:a16="http://schemas.microsoft.com/office/drawing/2014/main" id="{BD8A4342-7AA5-AC79-52BF-0C021DEC832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85822275-A87D-055F-48CF-FCA89521C9F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AF3D8027-DCC1-635D-D271-0339FC4EC79D}"/>
                </a:ext>
              </a:extLst>
            </p:cNvPr>
            <p:cNvGrpSpPr/>
            <p:nvPr/>
          </p:nvGrpSpPr>
          <p:grpSpPr>
            <a:xfrm>
              <a:off x="4620150" y="3315401"/>
              <a:ext cx="42073" cy="42073"/>
              <a:chOff x="4044210" y="3548209"/>
              <a:chExt cx="42073" cy="42073"/>
            </a:xfrm>
          </p:grpSpPr>
          <p:cxnSp>
            <p:nvCxnSpPr>
              <p:cNvPr id="283" name="Straight Connector 282">
                <a:extLst>
                  <a:ext uri="{FF2B5EF4-FFF2-40B4-BE49-F238E27FC236}">
                    <a16:creationId xmlns:a16="http://schemas.microsoft.com/office/drawing/2014/main" id="{5909160B-0322-C2B9-7A47-AF4900666A8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37D44D71-6EB9-F110-AE1A-CD324EA7FA3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5" name="Group 284">
              <a:extLst>
                <a:ext uri="{FF2B5EF4-FFF2-40B4-BE49-F238E27FC236}">
                  <a16:creationId xmlns:a16="http://schemas.microsoft.com/office/drawing/2014/main" id="{3C43AC18-E144-C28B-86CC-623E2CD6722A}"/>
                </a:ext>
              </a:extLst>
            </p:cNvPr>
            <p:cNvGrpSpPr/>
            <p:nvPr/>
          </p:nvGrpSpPr>
          <p:grpSpPr>
            <a:xfrm>
              <a:off x="4318155" y="3315401"/>
              <a:ext cx="42073" cy="42073"/>
              <a:chOff x="4044210" y="3548209"/>
              <a:chExt cx="42073" cy="42073"/>
            </a:xfrm>
          </p:grpSpPr>
          <p:cxnSp>
            <p:nvCxnSpPr>
              <p:cNvPr id="286" name="Straight Connector 285">
                <a:extLst>
                  <a:ext uri="{FF2B5EF4-FFF2-40B4-BE49-F238E27FC236}">
                    <a16:creationId xmlns:a16="http://schemas.microsoft.com/office/drawing/2014/main" id="{AE19E55A-BC30-8C9A-D686-59A96FC05C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C936953D-B33F-92F1-E4A1-18A5CD09649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1F10A1B8-6DD0-D245-EB8E-7D4EF6F11999}"/>
                </a:ext>
              </a:extLst>
            </p:cNvPr>
            <p:cNvGrpSpPr/>
            <p:nvPr/>
          </p:nvGrpSpPr>
          <p:grpSpPr>
            <a:xfrm>
              <a:off x="4270472" y="3315401"/>
              <a:ext cx="42073" cy="42073"/>
              <a:chOff x="4044210" y="3548209"/>
              <a:chExt cx="42073" cy="42073"/>
            </a:xfrm>
          </p:grpSpPr>
          <p:cxnSp>
            <p:nvCxnSpPr>
              <p:cNvPr id="289" name="Straight Connector 288">
                <a:extLst>
                  <a:ext uri="{FF2B5EF4-FFF2-40B4-BE49-F238E27FC236}">
                    <a16:creationId xmlns:a16="http://schemas.microsoft.com/office/drawing/2014/main" id="{FBDEAF3D-18DA-6210-A531-18A9A22415D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6009B9F7-F3EE-3B90-81CB-D4AC944A43F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1" name="Group 290">
              <a:extLst>
                <a:ext uri="{FF2B5EF4-FFF2-40B4-BE49-F238E27FC236}">
                  <a16:creationId xmlns:a16="http://schemas.microsoft.com/office/drawing/2014/main" id="{A57C1A1A-9AC6-72C8-3A83-7ADEDA8723B8}"/>
                </a:ext>
              </a:extLst>
            </p:cNvPr>
            <p:cNvGrpSpPr/>
            <p:nvPr/>
          </p:nvGrpSpPr>
          <p:grpSpPr>
            <a:xfrm>
              <a:off x="4251772" y="3315401"/>
              <a:ext cx="42073" cy="42073"/>
              <a:chOff x="4044210" y="3548209"/>
              <a:chExt cx="42073" cy="42073"/>
            </a:xfrm>
          </p:grpSpPr>
          <p:cxnSp>
            <p:nvCxnSpPr>
              <p:cNvPr id="292" name="Straight Connector 291">
                <a:extLst>
                  <a:ext uri="{FF2B5EF4-FFF2-40B4-BE49-F238E27FC236}">
                    <a16:creationId xmlns:a16="http://schemas.microsoft.com/office/drawing/2014/main" id="{E50D522F-34CB-C233-7FB0-0503B12C5B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9FFF0F56-826F-68CE-0442-EFC854783D4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95CA81F4-361D-6B2B-BEF6-E3178ABC296B}"/>
                </a:ext>
              </a:extLst>
            </p:cNvPr>
            <p:cNvGrpSpPr/>
            <p:nvPr/>
          </p:nvGrpSpPr>
          <p:grpSpPr>
            <a:xfrm>
              <a:off x="4129291" y="3315401"/>
              <a:ext cx="42073" cy="42073"/>
              <a:chOff x="4044210" y="3548209"/>
              <a:chExt cx="42073" cy="42073"/>
            </a:xfrm>
          </p:grpSpPr>
          <p:cxnSp>
            <p:nvCxnSpPr>
              <p:cNvPr id="295" name="Straight Connector 294">
                <a:extLst>
                  <a:ext uri="{FF2B5EF4-FFF2-40B4-BE49-F238E27FC236}">
                    <a16:creationId xmlns:a16="http://schemas.microsoft.com/office/drawing/2014/main" id="{627AE04B-109B-42C8-8901-4657B3BE05E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766D1BF6-CB90-59CB-AFF4-3BC2D07FBCC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59D038A8-C739-4688-E8B2-2A4C7CF2242E}"/>
                </a:ext>
              </a:extLst>
            </p:cNvPr>
            <p:cNvGrpSpPr/>
            <p:nvPr/>
          </p:nvGrpSpPr>
          <p:grpSpPr>
            <a:xfrm>
              <a:off x="3846930" y="3315401"/>
              <a:ext cx="42073" cy="42073"/>
              <a:chOff x="4044210" y="3548209"/>
              <a:chExt cx="42073" cy="42073"/>
            </a:xfrm>
          </p:grpSpPr>
          <p:cxnSp>
            <p:nvCxnSpPr>
              <p:cNvPr id="298" name="Straight Connector 297">
                <a:extLst>
                  <a:ext uri="{FF2B5EF4-FFF2-40B4-BE49-F238E27FC236}">
                    <a16:creationId xmlns:a16="http://schemas.microsoft.com/office/drawing/2014/main" id="{3456FD0E-9A57-82DD-5BAC-CDB702D3316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34DC6336-D167-2D14-6DC2-C2920936AF7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4DFA0F41-DB91-E5FF-F3E9-BA6C9A477482}"/>
                </a:ext>
              </a:extLst>
            </p:cNvPr>
            <p:cNvGrpSpPr/>
            <p:nvPr/>
          </p:nvGrpSpPr>
          <p:grpSpPr>
            <a:xfrm>
              <a:off x="3915183" y="3315401"/>
              <a:ext cx="42073" cy="42073"/>
              <a:chOff x="4044210" y="3548209"/>
              <a:chExt cx="42073" cy="42073"/>
            </a:xfrm>
          </p:grpSpPr>
          <p:cxnSp>
            <p:nvCxnSpPr>
              <p:cNvPr id="301" name="Straight Connector 300">
                <a:extLst>
                  <a:ext uri="{FF2B5EF4-FFF2-40B4-BE49-F238E27FC236}">
                    <a16:creationId xmlns:a16="http://schemas.microsoft.com/office/drawing/2014/main" id="{529B67B8-532E-074E-8B0A-F9B5C3E1ECE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E26DAE4-3A45-E69B-5FBC-4D55746A97B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0506B7E4-BF0E-11DF-A7C7-49C9A062DB24}"/>
                </a:ext>
              </a:extLst>
            </p:cNvPr>
            <p:cNvGrpSpPr/>
            <p:nvPr/>
          </p:nvGrpSpPr>
          <p:grpSpPr>
            <a:xfrm>
              <a:off x="4013356" y="3315401"/>
              <a:ext cx="42073" cy="42073"/>
              <a:chOff x="4044210" y="3548209"/>
              <a:chExt cx="42073" cy="42073"/>
            </a:xfrm>
          </p:grpSpPr>
          <p:cxnSp>
            <p:nvCxnSpPr>
              <p:cNvPr id="305" name="Straight Connector 304">
                <a:extLst>
                  <a:ext uri="{FF2B5EF4-FFF2-40B4-BE49-F238E27FC236}">
                    <a16:creationId xmlns:a16="http://schemas.microsoft.com/office/drawing/2014/main" id="{1BC127E0-8123-C028-E93A-5289ACBFDCE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3393E1C0-09CF-74D1-4344-9EFD2A76B58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C253EA35-F538-0CDD-DB3D-8872F3A6538A}"/>
                </a:ext>
              </a:extLst>
            </p:cNvPr>
            <p:cNvGrpSpPr/>
            <p:nvPr/>
          </p:nvGrpSpPr>
          <p:grpSpPr>
            <a:xfrm>
              <a:off x="4039534" y="3315401"/>
              <a:ext cx="42073" cy="42073"/>
              <a:chOff x="4044210" y="3548209"/>
              <a:chExt cx="42073" cy="42073"/>
            </a:xfrm>
          </p:grpSpPr>
          <p:cxnSp>
            <p:nvCxnSpPr>
              <p:cNvPr id="308" name="Straight Connector 307">
                <a:extLst>
                  <a:ext uri="{FF2B5EF4-FFF2-40B4-BE49-F238E27FC236}">
                    <a16:creationId xmlns:a16="http://schemas.microsoft.com/office/drawing/2014/main" id="{ADF7D824-2963-D0D1-3270-F7E04A837BA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49480C77-18A5-407F-CC78-C60054D6E3F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0" name="Group 309">
              <a:extLst>
                <a:ext uri="{FF2B5EF4-FFF2-40B4-BE49-F238E27FC236}">
                  <a16:creationId xmlns:a16="http://schemas.microsoft.com/office/drawing/2014/main" id="{B7198A8D-C869-EEE0-627B-8CCEEEAA0519}"/>
                </a:ext>
              </a:extLst>
            </p:cNvPr>
            <p:cNvGrpSpPr/>
            <p:nvPr/>
          </p:nvGrpSpPr>
          <p:grpSpPr>
            <a:xfrm>
              <a:off x="4141446" y="3315401"/>
              <a:ext cx="42073" cy="42073"/>
              <a:chOff x="4044210" y="3548209"/>
              <a:chExt cx="42073" cy="42073"/>
            </a:xfrm>
          </p:grpSpPr>
          <p:cxnSp>
            <p:nvCxnSpPr>
              <p:cNvPr id="311" name="Straight Connector 310">
                <a:extLst>
                  <a:ext uri="{FF2B5EF4-FFF2-40B4-BE49-F238E27FC236}">
                    <a16:creationId xmlns:a16="http://schemas.microsoft.com/office/drawing/2014/main" id="{FFE08937-6597-5D85-AB52-18FBC95DA58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B3A87FA0-A5B3-E6BF-59A3-D580F4C7CF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3" name="Group 312">
              <a:extLst>
                <a:ext uri="{FF2B5EF4-FFF2-40B4-BE49-F238E27FC236}">
                  <a16:creationId xmlns:a16="http://schemas.microsoft.com/office/drawing/2014/main" id="{674F9B73-FBC1-5A6E-4C6E-08FBE5E4A17A}"/>
                </a:ext>
              </a:extLst>
            </p:cNvPr>
            <p:cNvGrpSpPr/>
            <p:nvPr/>
          </p:nvGrpSpPr>
          <p:grpSpPr>
            <a:xfrm>
              <a:off x="3822622" y="3315401"/>
              <a:ext cx="42073" cy="42073"/>
              <a:chOff x="4044210" y="3548209"/>
              <a:chExt cx="42073" cy="42073"/>
            </a:xfrm>
          </p:grpSpPr>
          <p:cxnSp>
            <p:nvCxnSpPr>
              <p:cNvPr id="314" name="Straight Connector 313">
                <a:extLst>
                  <a:ext uri="{FF2B5EF4-FFF2-40B4-BE49-F238E27FC236}">
                    <a16:creationId xmlns:a16="http://schemas.microsoft.com/office/drawing/2014/main" id="{61C8ECB9-C7B5-89F8-2DB4-9F08F8C66B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D0A3AFA3-FD1A-B44F-1FC0-FEFBD358F78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16" name="Group 315">
              <a:extLst>
                <a:ext uri="{FF2B5EF4-FFF2-40B4-BE49-F238E27FC236}">
                  <a16:creationId xmlns:a16="http://schemas.microsoft.com/office/drawing/2014/main" id="{6D215FCB-B3E5-BB49-8849-6F3A5E9FD3E5}"/>
                </a:ext>
              </a:extLst>
            </p:cNvPr>
            <p:cNvGrpSpPr/>
            <p:nvPr/>
          </p:nvGrpSpPr>
          <p:grpSpPr>
            <a:xfrm>
              <a:off x="3860021" y="3315401"/>
              <a:ext cx="42073" cy="42073"/>
              <a:chOff x="4044210" y="3548209"/>
              <a:chExt cx="42073" cy="42073"/>
            </a:xfrm>
          </p:grpSpPr>
          <p:cxnSp>
            <p:nvCxnSpPr>
              <p:cNvPr id="317" name="Straight Connector 316">
                <a:extLst>
                  <a:ext uri="{FF2B5EF4-FFF2-40B4-BE49-F238E27FC236}">
                    <a16:creationId xmlns:a16="http://schemas.microsoft.com/office/drawing/2014/main" id="{A05146A4-95C8-7FB2-9BE1-C1B19CADB01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E22B5F66-C7F4-3BF3-91DB-C5495BD4C50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97" name="Group 96">
              <a:extLst>
                <a:ext uri="{FF2B5EF4-FFF2-40B4-BE49-F238E27FC236}">
                  <a16:creationId xmlns:a16="http://schemas.microsoft.com/office/drawing/2014/main" id="{E9C571E6-C0CA-0355-E784-6C03BC186579}"/>
                </a:ext>
              </a:extLst>
            </p:cNvPr>
            <p:cNvGrpSpPr/>
            <p:nvPr/>
          </p:nvGrpSpPr>
          <p:grpSpPr>
            <a:xfrm>
              <a:off x="3882460" y="3315401"/>
              <a:ext cx="42073" cy="42073"/>
              <a:chOff x="4044210" y="3548209"/>
              <a:chExt cx="42073" cy="42073"/>
            </a:xfrm>
          </p:grpSpPr>
          <p:cxnSp>
            <p:nvCxnSpPr>
              <p:cNvPr id="98" name="Straight Connector 97">
                <a:extLst>
                  <a:ext uri="{FF2B5EF4-FFF2-40B4-BE49-F238E27FC236}">
                    <a16:creationId xmlns:a16="http://schemas.microsoft.com/office/drawing/2014/main" id="{44DA0726-1154-C45C-2110-42ACB92709F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D485329-4CCF-A568-B10F-DAF285A361C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4E6F3D56-0F4F-8CB7-0F77-B3BDA273E19B}"/>
                </a:ext>
              </a:extLst>
            </p:cNvPr>
            <p:cNvGrpSpPr/>
            <p:nvPr/>
          </p:nvGrpSpPr>
          <p:grpSpPr>
            <a:xfrm>
              <a:off x="3936687" y="3315401"/>
              <a:ext cx="42073" cy="42073"/>
              <a:chOff x="4044210" y="3548209"/>
              <a:chExt cx="42073" cy="42073"/>
            </a:xfrm>
          </p:grpSpPr>
          <p:cxnSp>
            <p:nvCxnSpPr>
              <p:cNvPr id="101" name="Straight Connector 100">
                <a:extLst>
                  <a:ext uri="{FF2B5EF4-FFF2-40B4-BE49-F238E27FC236}">
                    <a16:creationId xmlns:a16="http://schemas.microsoft.com/office/drawing/2014/main" id="{988536F0-3131-FCB6-33EF-A952B3755C0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F9763CA8-089C-9F44-5957-4D725B1AF90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583B9912-6799-5204-B86E-BB1E9C689981}"/>
                </a:ext>
              </a:extLst>
            </p:cNvPr>
            <p:cNvGrpSpPr/>
            <p:nvPr/>
          </p:nvGrpSpPr>
          <p:grpSpPr>
            <a:xfrm>
              <a:off x="4055428" y="3315401"/>
              <a:ext cx="42073" cy="42073"/>
              <a:chOff x="4044210" y="3548209"/>
              <a:chExt cx="42073" cy="42073"/>
            </a:xfrm>
          </p:grpSpPr>
          <p:cxnSp>
            <p:nvCxnSpPr>
              <p:cNvPr id="104" name="Straight Connector 103">
                <a:extLst>
                  <a:ext uri="{FF2B5EF4-FFF2-40B4-BE49-F238E27FC236}">
                    <a16:creationId xmlns:a16="http://schemas.microsoft.com/office/drawing/2014/main" id="{0B43F760-E2C7-DE73-395F-DADDBB317D4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19956071-729E-F924-C2D2-27499C66E9C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00E04ABE-D439-7B92-38D2-F443F9CE2E5C}"/>
                </a:ext>
              </a:extLst>
            </p:cNvPr>
            <p:cNvGrpSpPr/>
            <p:nvPr/>
          </p:nvGrpSpPr>
          <p:grpSpPr>
            <a:xfrm>
              <a:off x="3801117" y="3315401"/>
              <a:ext cx="42073" cy="42073"/>
              <a:chOff x="4044210" y="3548209"/>
              <a:chExt cx="42073" cy="42073"/>
            </a:xfrm>
          </p:grpSpPr>
          <p:cxnSp>
            <p:nvCxnSpPr>
              <p:cNvPr id="107" name="Straight Connector 106">
                <a:extLst>
                  <a:ext uri="{FF2B5EF4-FFF2-40B4-BE49-F238E27FC236}">
                    <a16:creationId xmlns:a16="http://schemas.microsoft.com/office/drawing/2014/main" id="{D920EC2A-89AB-3A7E-CC3B-75F1AF7B6BA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17AF84C0-B9EB-6C07-48D5-0B064D16993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508E27CD-5728-CC39-2B99-005FAABD7CEA}"/>
                </a:ext>
              </a:extLst>
            </p:cNvPr>
            <p:cNvGrpSpPr/>
            <p:nvPr/>
          </p:nvGrpSpPr>
          <p:grpSpPr>
            <a:xfrm>
              <a:off x="3743149" y="3315401"/>
              <a:ext cx="42073" cy="42073"/>
              <a:chOff x="4044210" y="3548209"/>
              <a:chExt cx="42073" cy="42073"/>
            </a:xfrm>
          </p:grpSpPr>
          <p:cxnSp>
            <p:nvCxnSpPr>
              <p:cNvPr id="110" name="Straight Connector 109">
                <a:extLst>
                  <a:ext uri="{FF2B5EF4-FFF2-40B4-BE49-F238E27FC236}">
                    <a16:creationId xmlns:a16="http://schemas.microsoft.com/office/drawing/2014/main" id="{CA7EF601-CBA8-3E36-F17E-AC638DFB63B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32095729-8989-A9E1-8E48-096A644342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2" name="Group 111">
              <a:extLst>
                <a:ext uri="{FF2B5EF4-FFF2-40B4-BE49-F238E27FC236}">
                  <a16:creationId xmlns:a16="http://schemas.microsoft.com/office/drawing/2014/main" id="{E28C3C6E-8E40-FCFF-C836-A36D41BE929C}"/>
                </a:ext>
              </a:extLst>
            </p:cNvPr>
            <p:cNvGrpSpPr/>
            <p:nvPr/>
          </p:nvGrpSpPr>
          <p:grpSpPr>
            <a:xfrm>
              <a:off x="3716034" y="3315401"/>
              <a:ext cx="42073" cy="42073"/>
              <a:chOff x="4044210" y="3548209"/>
              <a:chExt cx="42073" cy="42073"/>
            </a:xfrm>
          </p:grpSpPr>
          <p:cxnSp>
            <p:nvCxnSpPr>
              <p:cNvPr id="113" name="Straight Connector 112">
                <a:extLst>
                  <a:ext uri="{FF2B5EF4-FFF2-40B4-BE49-F238E27FC236}">
                    <a16:creationId xmlns:a16="http://schemas.microsoft.com/office/drawing/2014/main" id="{3A0FF8D0-0350-23EF-4F8B-2DB132AFAA1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7418F676-ABC5-2BC2-BB8C-565D4F56081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B8325EEF-6FCC-BAE4-EC11-705060F8D107}"/>
                </a:ext>
              </a:extLst>
            </p:cNvPr>
            <p:cNvGrpSpPr/>
            <p:nvPr/>
          </p:nvGrpSpPr>
          <p:grpSpPr>
            <a:xfrm>
              <a:off x="3502863" y="3315401"/>
              <a:ext cx="42073" cy="42073"/>
              <a:chOff x="4044210" y="3548209"/>
              <a:chExt cx="42073" cy="42073"/>
            </a:xfrm>
          </p:grpSpPr>
          <p:cxnSp>
            <p:nvCxnSpPr>
              <p:cNvPr id="116" name="Straight Connector 115">
                <a:extLst>
                  <a:ext uri="{FF2B5EF4-FFF2-40B4-BE49-F238E27FC236}">
                    <a16:creationId xmlns:a16="http://schemas.microsoft.com/office/drawing/2014/main" id="{C093760B-48A1-E072-3C4E-7638C8B2716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A45F57F3-292D-E5F1-B6C7-9765E595989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7147DE79-D641-7FF2-4CD4-FD9AE59F027C}"/>
                </a:ext>
              </a:extLst>
            </p:cNvPr>
            <p:cNvGrpSpPr/>
            <p:nvPr/>
          </p:nvGrpSpPr>
          <p:grpSpPr>
            <a:xfrm>
              <a:off x="3604773" y="3315401"/>
              <a:ext cx="42073" cy="42073"/>
              <a:chOff x="4044210" y="3548209"/>
              <a:chExt cx="42073" cy="42073"/>
            </a:xfrm>
          </p:grpSpPr>
          <p:cxnSp>
            <p:nvCxnSpPr>
              <p:cNvPr id="119" name="Straight Connector 118">
                <a:extLst>
                  <a:ext uri="{FF2B5EF4-FFF2-40B4-BE49-F238E27FC236}">
                    <a16:creationId xmlns:a16="http://schemas.microsoft.com/office/drawing/2014/main" id="{ECA344DF-8DE3-7155-4538-0E61A672991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7878A70-08F1-E98E-301E-C392A50FBC3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AB03F7E4-4B50-F0D8-B8AD-F67BAC051862}"/>
                </a:ext>
              </a:extLst>
            </p:cNvPr>
            <p:cNvGrpSpPr/>
            <p:nvPr/>
          </p:nvGrpSpPr>
          <p:grpSpPr>
            <a:xfrm>
              <a:off x="3392535" y="3312597"/>
              <a:ext cx="42073" cy="42073"/>
              <a:chOff x="4044210" y="3548209"/>
              <a:chExt cx="42073" cy="42073"/>
            </a:xfrm>
          </p:grpSpPr>
          <p:cxnSp>
            <p:nvCxnSpPr>
              <p:cNvPr id="123" name="Straight Connector 122">
                <a:extLst>
                  <a:ext uri="{FF2B5EF4-FFF2-40B4-BE49-F238E27FC236}">
                    <a16:creationId xmlns:a16="http://schemas.microsoft.com/office/drawing/2014/main" id="{FEF12B40-DE4F-C529-67A2-22A2E61CDFA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B4897202-FA17-E66B-B8FB-B93B83B29E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BC151F9E-6532-3665-02F1-BF92C7AFE5B5}"/>
                </a:ext>
              </a:extLst>
            </p:cNvPr>
            <p:cNvGrpSpPr/>
            <p:nvPr/>
          </p:nvGrpSpPr>
          <p:grpSpPr>
            <a:xfrm>
              <a:off x="2978344" y="3076984"/>
              <a:ext cx="42073" cy="42073"/>
              <a:chOff x="4044210" y="3548209"/>
              <a:chExt cx="42073" cy="42073"/>
            </a:xfrm>
          </p:grpSpPr>
          <p:cxnSp>
            <p:nvCxnSpPr>
              <p:cNvPr id="126" name="Straight Connector 125">
                <a:extLst>
                  <a:ext uri="{FF2B5EF4-FFF2-40B4-BE49-F238E27FC236}">
                    <a16:creationId xmlns:a16="http://schemas.microsoft.com/office/drawing/2014/main" id="{61B0D411-16D5-B53C-C83B-C9EF1310F3A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5C96B72-8F12-F809-95E4-CFC153A6BF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E3306D03-8D2F-3A8B-03F6-1FC148D40117}"/>
                </a:ext>
              </a:extLst>
            </p:cNvPr>
            <p:cNvGrpSpPr/>
            <p:nvPr/>
          </p:nvGrpSpPr>
          <p:grpSpPr>
            <a:xfrm>
              <a:off x="3248550" y="3242474"/>
              <a:ext cx="42073" cy="42073"/>
              <a:chOff x="4044210" y="3548209"/>
              <a:chExt cx="42073" cy="42073"/>
            </a:xfrm>
          </p:grpSpPr>
          <p:cxnSp>
            <p:nvCxnSpPr>
              <p:cNvPr id="322" name="Straight Connector 321">
                <a:extLst>
                  <a:ext uri="{FF2B5EF4-FFF2-40B4-BE49-F238E27FC236}">
                    <a16:creationId xmlns:a16="http://schemas.microsoft.com/office/drawing/2014/main" id="{9E729707-267D-62A1-B824-50ADA0DE78F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4AE76A3C-5300-EA0D-FF59-597485B307E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4795BFE8-435A-EF3F-6808-8D3CE6AC0362}"/>
                </a:ext>
              </a:extLst>
            </p:cNvPr>
            <p:cNvGrpSpPr/>
            <p:nvPr/>
          </p:nvGrpSpPr>
          <p:grpSpPr>
            <a:xfrm>
              <a:off x="3321478" y="3239669"/>
              <a:ext cx="42073" cy="42073"/>
              <a:chOff x="4044210" y="3548209"/>
              <a:chExt cx="42073" cy="42073"/>
            </a:xfrm>
          </p:grpSpPr>
          <p:cxnSp>
            <p:nvCxnSpPr>
              <p:cNvPr id="325" name="Straight Connector 324">
                <a:extLst>
                  <a:ext uri="{FF2B5EF4-FFF2-40B4-BE49-F238E27FC236}">
                    <a16:creationId xmlns:a16="http://schemas.microsoft.com/office/drawing/2014/main" id="{C04BABF0-ECAD-0EF7-6A14-7A5C1A58194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74A68240-9F64-C81C-5066-3DD31AED45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28" name="Group 327">
              <a:extLst>
                <a:ext uri="{FF2B5EF4-FFF2-40B4-BE49-F238E27FC236}">
                  <a16:creationId xmlns:a16="http://schemas.microsoft.com/office/drawing/2014/main" id="{64C2374B-7432-AC14-7B30-2E01F8FC0790}"/>
                </a:ext>
              </a:extLst>
            </p:cNvPr>
            <p:cNvGrpSpPr/>
            <p:nvPr/>
          </p:nvGrpSpPr>
          <p:grpSpPr>
            <a:xfrm>
              <a:off x="3356072" y="3234059"/>
              <a:ext cx="42073" cy="42073"/>
              <a:chOff x="4044210" y="3548209"/>
              <a:chExt cx="42073" cy="42073"/>
            </a:xfrm>
          </p:grpSpPr>
          <p:cxnSp>
            <p:nvCxnSpPr>
              <p:cNvPr id="329" name="Straight Connector 328">
                <a:extLst>
                  <a:ext uri="{FF2B5EF4-FFF2-40B4-BE49-F238E27FC236}">
                    <a16:creationId xmlns:a16="http://schemas.microsoft.com/office/drawing/2014/main" id="{5FC4EB05-1399-3AFA-EECE-DB225618B0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BFA50CC3-21F2-7D1A-305A-B3A0C39270D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1BCBD6D8-736B-5E22-E7FB-7BB8CD72B74D}"/>
                </a:ext>
              </a:extLst>
            </p:cNvPr>
            <p:cNvGrpSpPr/>
            <p:nvPr/>
          </p:nvGrpSpPr>
          <p:grpSpPr>
            <a:xfrm>
              <a:off x="3491642" y="3315401"/>
              <a:ext cx="42073" cy="42073"/>
              <a:chOff x="4044210" y="3548209"/>
              <a:chExt cx="42073" cy="42073"/>
            </a:xfrm>
          </p:grpSpPr>
          <p:cxnSp>
            <p:nvCxnSpPr>
              <p:cNvPr id="332" name="Straight Connector 331">
                <a:extLst>
                  <a:ext uri="{FF2B5EF4-FFF2-40B4-BE49-F238E27FC236}">
                    <a16:creationId xmlns:a16="http://schemas.microsoft.com/office/drawing/2014/main" id="{01D44500-8C6F-5252-5BB5-D5673A6C954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23C57B48-752C-3786-3E3B-88F3347837B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4" name="Group 333">
              <a:extLst>
                <a:ext uri="{FF2B5EF4-FFF2-40B4-BE49-F238E27FC236}">
                  <a16:creationId xmlns:a16="http://schemas.microsoft.com/office/drawing/2014/main" id="{66D6D33D-9D41-58AA-E964-9086632B1875}"/>
                </a:ext>
              </a:extLst>
            </p:cNvPr>
            <p:cNvGrpSpPr/>
            <p:nvPr/>
          </p:nvGrpSpPr>
          <p:grpSpPr>
            <a:xfrm>
              <a:off x="3032573" y="3117188"/>
              <a:ext cx="42073" cy="42073"/>
              <a:chOff x="4044210" y="3548209"/>
              <a:chExt cx="42073" cy="42073"/>
            </a:xfrm>
          </p:grpSpPr>
          <p:cxnSp>
            <p:nvCxnSpPr>
              <p:cNvPr id="335" name="Straight Connector 334">
                <a:extLst>
                  <a:ext uri="{FF2B5EF4-FFF2-40B4-BE49-F238E27FC236}">
                    <a16:creationId xmlns:a16="http://schemas.microsoft.com/office/drawing/2014/main" id="{EFF4E8F3-760A-BF08-F631-23B3D63F787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16FE6442-DCA3-99BB-E542-E22EEF91546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B7675D2E-797D-60C6-C241-9EB69327C021}"/>
                </a:ext>
              </a:extLst>
            </p:cNvPr>
            <p:cNvGrpSpPr/>
            <p:nvPr/>
          </p:nvGrpSpPr>
          <p:grpSpPr>
            <a:xfrm>
              <a:off x="3103631" y="3177960"/>
              <a:ext cx="42073" cy="42073"/>
              <a:chOff x="4044210" y="3548209"/>
              <a:chExt cx="42073" cy="42073"/>
            </a:xfrm>
          </p:grpSpPr>
          <p:cxnSp>
            <p:nvCxnSpPr>
              <p:cNvPr id="339" name="Straight Connector 338">
                <a:extLst>
                  <a:ext uri="{FF2B5EF4-FFF2-40B4-BE49-F238E27FC236}">
                    <a16:creationId xmlns:a16="http://schemas.microsoft.com/office/drawing/2014/main" id="{93C8A300-51B2-FCD3-84EE-CE8BFD97715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FB0571A7-47DF-4031-492C-74FCE97185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32838571-9D85-BE87-1511-2FED3A2DDB21}"/>
                </a:ext>
              </a:extLst>
            </p:cNvPr>
            <p:cNvGrpSpPr/>
            <p:nvPr/>
          </p:nvGrpSpPr>
          <p:grpSpPr>
            <a:xfrm>
              <a:off x="3198998" y="3206010"/>
              <a:ext cx="42073" cy="42073"/>
              <a:chOff x="4044210" y="3548209"/>
              <a:chExt cx="42073" cy="42073"/>
            </a:xfrm>
          </p:grpSpPr>
          <p:cxnSp>
            <p:nvCxnSpPr>
              <p:cNvPr id="342" name="Straight Connector 341">
                <a:extLst>
                  <a:ext uri="{FF2B5EF4-FFF2-40B4-BE49-F238E27FC236}">
                    <a16:creationId xmlns:a16="http://schemas.microsoft.com/office/drawing/2014/main" id="{10BDB629-8DEF-3A04-E85F-775D08984F0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8E67AC16-6F5A-2FF9-6DC0-B8BDEC2976C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39CEF870-887A-EC4A-A18E-39D69CEE07C8}"/>
                </a:ext>
              </a:extLst>
            </p:cNvPr>
            <p:cNvGrpSpPr/>
            <p:nvPr/>
          </p:nvGrpSpPr>
          <p:grpSpPr>
            <a:xfrm>
              <a:off x="3309323" y="3248084"/>
              <a:ext cx="42073" cy="42073"/>
              <a:chOff x="4044210" y="3548209"/>
              <a:chExt cx="42073" cy="42073"/>
            </a:xfrm>
          </p:grpSpPr>
          <p:cxnSp>
            <p:nvCxnSpPr>
              <p:cNvPr id="346" name="Straight Connector 345">
                <a:extLst>
                  <a:ext uri="{FF2B5EF4-FFF2-40B4-BE49-F238E27FC236}">
                    <a16:creationId xmlns:a16="http://schemas.microsoft.com/office/drawing/2014/main" id="{47D4D3CE-9E01-AFF3-25ED-1E023CD972C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1210A404-C59F-CFB0-CFB3-CD3CEBF416C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8FED8B95-458C-6BFA-DA8E-072DB3FA6ABD}"/>
                </a:ext>
              </a:extLst>
            </p:cNvPr>
            <p:cNvGrpSpPr/>
            <p:nvPr/>
          </p:nvGrpSpPr>
          <p:grpSpPr>
            <a:xfrm>
              <a:off x="3385990" y="3315401"/>
              <a:ext cx="42073" cy="42073"/>
              <a:chOff x="4044210" y="3548209"/>
              <a:chExt cx="42073" cy="42073"/>
            </a:xfrm>
          </p:grpSpPr>
          <p:cxnSp>
            <p:nvCxnSpPr>
              <p:cNvPr id="350" name="Straight Connector 349">
                <a:extLst>
                  <a:ext uri="{FF2B5EF4-FFF2-40B4-BE49-F238E27FC236}">
                    <a16:creationId xmlns:a16="http://schemas.microsoft.com/office/drawing/2014/main" id="{F1FDB23B-EFE2-9616-A82D-E7EC5643811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C32D23B1-338D-8A79-56D5-A4A0516519E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6" name="Group 375">
              <a:extLst>
                <a:ext uri="{FF2B5EF4-FFF2-40B4-BE49-F238E27FC236}">
                  <a16:creationId xmlns:a16="http://schemas.microsoft.com/office/drawing/2014/main" id="{E70CBC37-092E-2EC0-2A61-675AC27DD42C}"/>
                </a:ext>
              </a:extLst>
            </p:cNvPr>
            <p:cNvGrpSpPr/>
            <p:nvPr/>
          </p:nvGrpSpPr>
          <p:grpSpPr>
            <a:xfrm>
              <a:off x="2062073" y="2730110"/>
              <a:ext cx="42073" cy="42073"/>
              <a:chOff x="4044210" y="3548209"/>
              <a:chExt cx="42073" cy="42073"/>
            </a:xfrm>
          </p:grpSpPr>
          <p:cxnSp>
            <p:nvCxnSpPr>
              <p:cNvPr id="377" name="Straight Connector 376">
                <a:extLst>
                  <a:ext uri="{FF2B5EF4-FFF2-40B4-BE49-F238E27FC236}">
                    <a16:creationId xmlns:a16="http://schemas.microsoft.com/office/drawing/2014/main" id="{ECD2D933-8DB8-7D3E-574A-CF552830399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6080CB16-D0C5-1D80-7D26-AE239205612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9E9374B3-A0C2-810F-303B-49E1FB04467E}"/>
                </a:ext>
              </a:extLst>
            </p:cNvPr>
            <p:cNvGrpSpPr/>
            <p:nvPr/>
          </p:nvGrpSpPr>
          <p:grpSpPr>
            <a:xfrm>
              <a:off x="2478136" y="2853526"/>
              <a:ext cx="42073" cy="42073"/>
              <a:chOff x="4044210" y="3548209"/>
              <a:chExt cx="42073" cy="42073"/>
            </a:xfrm>
          </p:grpSpPr>
          <p:cxnSp>
            <p:nvCxnSpPr>
              <p:cNvPr id="392" name="Straight Connector 391">
                <a:extLst>
                  <a:ext uri="{FF2B5EF4-FFF2-40B4-BE49-F238E27FC236}">
                    <a16:creationId xmlns:a16="http://schemas.microsoft.com/office/drawing/2014/main" id="{963DF790-54BE-D37B-E2AF-4903D8C366E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F0FEA3FD-0874-03A0-74A4-17AEF91B913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0F269D24-F130-40F3-E25E-74AD2899F080}"/>
                </a:ext>
              </a:extLst>
            </p:cNvPr>
            <p:cNvGrpSpPr/>
            <p:nvPr/>
          </p:nvGrpSpPr>
          <p:grpSpPr>
            <a:xfrm>
              <a:off x="2091058" y="2730109"/>
              <a:ext cx="42073" cy="42073"/>
              <a:chOff x="4044210" y="3548209"/>
              <a:chExt cx="42073" cy="42073"/>
            </a:xfrm>
          </p:grpSpPr>
          <p:cxnSp>
            <p:nvCxnSpPr>
              <p:cNvPr id="395" name="Straight Connector 394">
                <a:extLst>
                  <a:ext uri="{FF2B5EF4-FFF2-40B4-BE49-F238E27FC236}">
                    <a16:creationId xmlns:a16="http://schemas.microsoft.com/office/drawing/2014/main" id="{FE2E0B00-D93F-3656-2B5B-9A7FD620A78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71323522-2642-021A-5FA2-41593483036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7A77E0CE-5B5A-4FDE-E9F7-8F5212DFFC93}"/>
                </a:ext>
              </a:extLst>
            </p:cNvPr>
            <p:cNvGrpSpPr/>
            <p:nvPr/>
          </p:nvGrpSpPr>
          <p:grpSpPr>
            <a:xfrm>
              <a:off x="2451021" y="2819867"/>
              <a:ext cx="42073" cy="42073"/>
              <a:chOff x="4044210" y="3548209"/>
              <a:chExt cx="42073" cy="42073"/>
            </a:xfrm>
          </p:grpSpPr>
          <p:cxnSp>
            <p:nvCxnSpPr>
              <p:cNvPr id="398" name="Straight Connector 397">
                <a:extLst>
                  <a:ext uri="{FF2B5EF4-FFF2-40B4-BE49-F238E27FC236}">
                    <a16:creationId xmlns:a16="http://schemas.microsoft.com/office/drawing/2014/main" id="{5D84E639-7E6E-C592-09EF-B8033780849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80190F96-3DD4-4B74-C321-34556F679EE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4FB92C76-F981-C8C9-B447-C96CAB1C454E}"/>
                </a:ext>
              </a:extLst>
            </p:cNvPr>
            <p:cNvGrpSpPr/>
            <p:nvPr/>
          </p:nvGrpSpPr>
          <p:grpSpPr>
            <a:xfrm>
              <a:off x="2365939" y="2780598"/>
              <a:ext cx="42073" cy="42073"/>
              <a:chOff x="4044210" y="3548209"/>
              <a:chExt cx="42073" cy="42073"/>
            </a:xfrm>
          </p:grpSpPr>
          <p:cxnSp>
            <p:nvCxnSpPr>
              <p:cNvPr id="404" name="Straight Connector 403">
                <a:extLst>
                  <a:ext uri="{FF2B5EF4-FFF2-40B4-BE49-F238E27FC236}">
                    <a16:creationId xmlns:a16="http://schemas.microsoft.com/office/drawing/2014/main" id="{3B8C3C27-978A-4947-7891-7D8674A47FE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7B23039A-FFAC-1480-DEF3-303605DDC1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7B6EC350-15A5-76DD-EB41-6C02486DC241}"/>
                </a:ext>
              </a:extLst>
            </p:cNvPr>
            <p:cNvGrpSpPr/>
            <p:nvPr/>
          </p:nvGrpSpPr>
          <p:grpSpPr>
            <a:xfrm>
              <a:off x="2512729" y="2870355"/>
              <a:ext cx="42073" cy="42073"/>
              <a:chOff x="4044210" y="3548209"/>
              <a:chExt cx="42073" cy="42073"/>
            </a:xfrm>
          </p:grpSpPr>
          <p:cxnSp>
            <p:nvCxnSpPr>
              <p:cNvPr id="407" name="Straight Connector 406">
                <a:extLst>
                  <a:ext uri="{FF2B5EF4-FFF2-40B4-BE49-F238E27FC236}">
                    <a16:creationId xmlns:a16="http://schemas.microsoft.com/office/drawing/2014/main" id="{E6F76C4B-91DF-78D5-E865-C1EC2CF585B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FF6E6A7A-89A8-5DD7-AE5F-308E724790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538C0C4E-1CD2-FB74-2FBC-E2BC4CA7FAA5}"/>
                </a:ext>
              </a:extLst>
            </p:cNvPr>
            <p:cNvGrpSpPr/>
            <p:nvPr/>
          </p:nvGrpSpPr>
          <p:grpSpPr>
            <a:xfrm>
              <a:off x="2586591" y="2881575"/>
              <a:ext cx="42073" cy="42073"/>
              <a:chOff x="4044210" y="3548209"/>
              <a:chExt cx="42073" cy="42073"/>
            </a:xfrm>
          </p:grpSpPr>
          <p:cxnSp>
            <p:nvCxnSpPr>
              <p:cNvPr id="410" name="Straight Connector 409">
                <a:extLst>
                  <a:ext uri="{FF2B5EF4-FFF2-40B4-BE49-F238E27FC236}">
                    <a16:creationId xmlns:a16="http://schemas.microsoft.com/office/drawing/2014/main" id="{2DBFEABD-8762-8994-2A46-D77B0125569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D0BCD9AD-887B-4CC8-913B-AC2C78B91C5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477DB6C6-B6D2-03DA-E390-E50028E8276D}"/>
                </a:ext>
              </a:extLst>
            </p:cNvPr>
            <p:cNvGrpSpPr/>
            <p:nvPr/>
          </p:nvGrpSpPr>
          <p:grpSpPr>
            <a:xfrm>
              <a:off x="2718424" y="3002186"/>
              <a:ext cx="42073" cy="42073"/>
              <a:chOff x="4044210" y="3548209"/>
              <a:chExt cx="42073" cy="42073"/>
            </a:xfrm>
          </p:grpSpPr>
          <p:cxnSp>
            <p:nvCxnSpPr>
              <p:cNvPr id="413" name="Straight Connector 412">
                <a:extLst>
                  <a:ext uri="{FF2B5EF4-FFF2-40B4-BE49-F238E27FC236}">
                    <a16:creationId xmlns:a16="http://schemas.microsoft.com/office/drawing/2014/main" id="{33B3483D-0519-F257-AB3F-D4AF5FB7E0E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9234A24F-7696-2C23-9B98-64BE41E6761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E34A8F72-D372-08BB-B2AB-67D125E32D99}"/>
                </a:ext>
              </a:extLst>
            </p:cNvPr>
            <p:cNvGrpSpPr/>
            <p:nvPr/>
          </p:nvGrpSpPr>
          <p:grpSpPr>
            <a:xfrm>
              <a:off x="2609966" y="2884380"/>
              <a:ext cx="42073" cy="42073"/>
              <a:chOff x="4044210" y="3548209"/>
              <a:chExt cx="42073" cy="42073"/>
            </a:xfrm>
          </p:grpSpPr>
          <p:cxnSp>
            <p:nvCxnSpPr>
              <p:cNvPr id="416" name="Straight Connector 415">
                <a:extLst>
                  <a:ext uri="{FF2B5EF4-FFF2-40B4-BE49-F238E27FC236}">
                    <a16:creationId xmlns:a16="http://schemas.microsoft.com/office/drawing/2014/main" id="{6F2252B5-F1C4-0B95-ADE6-F04EB7620D6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8FF8B4EF-0988-2E11-7A19-65A36289EB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FE696338-EBD3-F27F-8456-E84C34118909}"/>
                </a:ext>
              </a:extLst>
            </p:cNvPr>
            <p:cNvGrpSpPr/>
            <p:nvPr/>
          </p:nvGrpSpPr>
          <p:grpSpPr>
            <a:xfrm>
              <a:off x="2794154" y="3024625"/>
              <a:ext cx="42073" cy="42073"/>
              <a:chOff x="4044210" y="3548209"/>
              <a:chExt cx="42073" cy="42073"/>
            </a:xfrm>
          </p:grpSpPr>
          <p:cxnSp>
            <p:nvCxnSpPr>
              <p:cNvPr id="419" name="Straight Connector 418">
                <a:extLst>
                  <a:ext uri="{FF2B5EF4-FFF2-40B4-BE49-F238E27FC236}">
                    <a16:creationId xmlns:a16="http://schemas.microsoft.com/office/drawing/2014/main" id="{CF94AFC3-441C-523B-A107-F4F56F5B09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24FF7C2C-8978-6BE8-812F-28524FF69F4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7659945A-1B2A-3E32-227A-973372024296}"/>
                </a:ext>
              </a:extLst>
            </p:cNvPr>
            <p:cNvGrpSpPr/>
            <p:nvPr/>
          </p:nvGrpSpPr>
          <p:grpSpPr>
            <a:xfrm>
              <a:off x="2887652" y="3077918"/>
              <a:ext cx="42073" cy="42073"/>
              <a:chOff x="4044210" y="3548209"/>
              <a:chExt cx="42073" cy="42073"/>
            </a:xfrm>
          </p:grpSpPr>
          <p:cxnSp>
            <p:nvCxnSpPr>
              <p:cNvPr id="422" name="Straight Connector 421">
                <a:extLst>
                  <a:ext uri="{FF2B5EF4-FFF2-40B4-BE49-F238E27FC236}">
                    <a16:creationId xmlns:a16="http://schemas.microsoft.com/office/drawing/2014/main" id="{13509003-782D-7320-F961-5957B5CF2ED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DE496A65-66D8-24D1-2C0F-F866CE2485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sp>
        <p:nvSpPr>
          <p:cNvPr id="424" name="Freeform: Shape 423">
            <a:extLst>
              <a:ext uri="{FF2B5EF4-FFF2-40B4-BE49-F238E27FC236}">
                <a16:creationId xmlns:a16="http://schemas.microsoft.com/office/drawing/2014/main" id="{7602333D-AEA5-4522-FEB8-946372820DD0}"/>
              </a:ext>
            </a:extLst>
          </p:cNvPr>
          <p:cNvSpPr/>
          <p:nvPr/>
        </p:nvSpPr>
        <p:spPr bwMode="auto">
          <a:xfrm>
            <a:off x="2033558" y="2277269"/>
            <a:ext cx="3576258" cy="1523065"/>
          </a:xfrm>
          <a:custGeom>
            <a:avLst/>
            <a:gdLst>
              <a:gd name="connsiteX0" fmla="*/ 3576258 w 3576258"/>
              <a:gd name="connsiteY0" fmla="*/ 1523065 h 1523065"/>
              <a:gd name="connsiteX1" fmla="*/ 2479539 w 3576258"/>
              <a:gd name="connsiteY1" fmla="*/ 1523065 h 1523065"/>
              <a:gd name="connsiteX2" fmla="*/ 2479539 w 3576258"/>
              <a:gd name="connsiteY2" fmla="*/ 1377210 h 1523065"/>
              <a:gd name="connsiteX3" fmla="*/ 1433308 w 3576258"/>
              <a:gd name="connsiteY3" fmla="*/ 1377210 h 1523065"/>
              <a:gd name="connsiteX4" fmla="*/ 1433308 w 3576258"/>
              <a:gd name="connsiteY4" fmla="*/ 1293062 h 1523065"/>
              <a:gd name="connsiteX5" fmla="*/ 1287453 w 3576258"/>
              <a:gd name="connsiteY5" fmla="*/ 1293062 h 1523065"/>
              <a:gd name="connsiteX6" fmla="*/ 1287453 w 3576258"/>
              <a:gd name="connsiteY6" fmla="*/ 1256599 h 1523065"/>
              <a:gd name="connsiteX7" fmla="*/ 1234160 w 3576258"/>
              <a:gd name="connsiteY7" fmla="*/ 1256599 h 1523065"/>
              <a:gd name="connsiteX8" fmla="*/ 1234160 w 3576258"/>
              <a:gd name="connsiteY8" fmla="*/ 1231355 h 1523065"/>
              <a:gd name="connsiteX9" fmla="*/ 1138793 w 3576258"/>
              <a:gd name="connsiteY9" fmla="*/ 1231355 h 1523065"/>
              <a:gd name="connsiteX10" fmla="*/ 1138793 w 3576258"/>
              <a:gd name="connsiteY10" fmla="*/ 1200501 h 1523065"/>
              <a:gd name="connsiteX11" fmla="*/ 998548 w 3576258"/>
              <a:gd name="connsiteY11" fmla="*/ 1200501 h 1523065"/>
              <a:gd name="connsiteX12" fmla="*/ 998548 w 3576258"/>
              <a:gd name="connsiteY12" fmla="*/ 1166842 h 1523065"/>
              <a:gd name="connsiteX13" fmla="*/ 880741 w 3576258"/>
              <a:gd name="connsiteY13" fmla="*/ 1166842 h 1523065"/>
              <a:gd name="connsiteX14" fmla="*/ 880741 w 3576258"/>
              <a:gd name="connsiteY14" fmla="*/ 1135988 h 1523065"/>
              <a:gd name="connsiteX15" fmla="*/ 863912 w 3576258"/>
              <a:gd name="connsiteY15" fmla="*/ 1135988 h 1523065"/>
              <a:gd name="connsiteX16" fmla="*/ 863912 w 3576258"/>
              <a:gd name="connsiteY16" fmla="*/ 1082694 h 1523065"/>
              <a:gd name="connsiteX17" fmla="*/ 841473 w 3576258"/>
              <a:gd name="connsiteY17" fmla="*/ 1082694 h 1523065"/>
              <a:gd name="connsiteX18" fmla="*/ 841473 w 3576258"/>
              <a:gd name="connsiteY18" fmla="*/ 1026596 h 1523065"/>
              <a:gd name="connsiteX19" fmla="*/ 796594 w 3576258"/>
              <a:gd name="connsiteY19" fmla="*/ 1026596 h 1523065"/>
              <a:gd name="connsiteX20" fmla="*/ 796594 w 3576258"/>
              <a:gd name="connsiteY20" fmla="*/ 990132 h 1523065"/>
              <a:gd name="connsiteX21" fmla="*/ 757325 w 3576258"/>
              <a:gd name="connsiteY21" fmla="*/ 990132 h 1523065"/>
              <a:gd name="connsiteX22" fmla="*/ 757325 w 3576258"/>
              <a:gd name="connsiteY22" fmla="*/ 950864 h 1523065"/>
              <a:gd name="connsiteX23" fmla="*/ 740496 w 3576258"/>
              <a:gd name="connsiteY23" fmla="*/ 950864 h 1523065"/>
              <a:gd name="connsiteX24" fmla="*/ 740496 w 3576258"/>
              <a:gd name="connsiteY24" fmla="*/ 914400 h 1523065"/>
              <a:gd name="connsiteX25" fmla="*/ 645129 w 3576258"/>
              <a:gd name="connsiteY25" fmla="*/ 914400 h 1523065"/>
              <a:gd name="connsiteX26" fmla="*/ 645129 w 3576258"/>
              <a:gd name="connsiteY26" fmla="*/ 788179 h 1523065"/>
              <a:gd name="connsiteX27" fmla="*/ 633909 w 3576258"/>
              <a:gd name="connsiteY27" fmla="*/ 788179 h 1523065"/>
              <a:gd name="connsiteX28" fmla="*/ 633909 w 3576258"/>
              <a:gd name="connsiteY28" fmla="*/ 673178 h 1523065"/>
              <a:gd name="connsiteX29" fmla="*/ 628300 w 3576258"/>
              <a:gd name="connsiteY29" fmla="*/ 667569 h 1523065"/>
              <a:gd name="connsiteX30" fmla="*/ 628300 w 3576258"/>
              <a:gd name="connsiteY30" fmla="*/ 625494 h 1523065"/>
              <a:gd name="connsiteX31" fmla="*/ 617080 w 3576258"/>
              <a:gd name="connsiteY31" fmla="*/ 625494 h 1523065"/>
              <a:gd name="connsiteX32" fmla="*/ 617080 w 3576258"/>
              <a:gd name="connsiteY32" fmla="*/ 594640 h 1523065"/>
              <a:gd name="connsiteX33" fmla="*/ 597446 w 3576258"/>
              <a:gd name="connsiteY33" fmla="*/ 594640 h 1523065"/>
              <a:gd name="connsiteX34" fmla="*/ 597446 w 3576258"/>
              <a:gd name="connsiteY34" fmla="*/ 521713 h 1523065"/>
              <a:gd name="connsiteX35" fmla="*/ 532933 w 3576258"/>
              <a:gd name="connsiteY35" fmla="*/ 521713 h 1523065"/>
              <a:gd name="connsiteX36" fmla="*/ 532933 w 3576258"/>
              <a:gd name="connsiteY36" fmla="*/ 490859 h 1523065"/>
              <a:gd name="connsiteX37" fmla="*/ 502079 w 3576258"/>
              <a:gd name="connsiteY37" fmla="*/ 490859 h 1523065"/>
              <a:gd name="connsiteX38" fmla="*/ 502079 w 3576258"/>
              <a:gd name="connsiteY38" fmla="*/ 437566 h 1523065"/>
              <a:gd name="connsiteX39" fmla="*/ 485249 w 3576258"/>
              <a:gd name="connsiteY39" fmla="*/ 437566 h 1523065"/>
              <a:gd name="connsiteX40" fmla="*/ 485249 w 3576258"/>
              <a:gd name="connsiteY40" fmla="*/ 409516 h 1523065"/>
              <a:gd name="connsiteX41" fmla="*/ 460005 w 3576258"/>
              <a:gd name="connsiteY41" fmla="*/ 409516 h 1523065"/>
              <a:gd name="connsiteX42" fmla="*/ 460005 w 3576258"/>
              <a:gd name="connsiteY42" fmla="*/ 378662 h 1523065"/>
              <a:gd name="connsiteX43" fmla="*/ 443176 w 3576258"/>
              <a:gd name="connsiteY43" fmla="*/ 378662 h 1523065"/>
              <a:gd name="connsiteX44" fmla="*/ 443176 w 3576258"/>
              <a:gd name="connsiteY44" fmla="*/ 325369 h 1523065"/>
              <a:gd name="connsiteX45" fmla="*/ 423541 w 3576258"/>
              <a:gd name="connsiteY45" fmla="*/ 325369 h 1523065"/>
              <a:gd name="connsiteX46" fmla="*/ 423541 w 3576258"/>
              <a:gd name="connsiteY46" fmla="*/ 260856 h 1523065"/>
              <a:gd name="connsiteX47" fmla="*/ 415127 w 3576258"/>
              <a:gd name="connsiteY47" fmla="*/ 260856 h 1523065"/>
              <a:gd name="connsiteX48" fmla="*/ 415127 w 3576258"/>
              <a:gd name="connsiteY48" fmla="*/ 190734 h 1523065"/>
              <a:gd name="connsiteX49" fmla="*/ 389882 w 3576258"/>
              <a:gd name="connsiteY49" fmla="*/ 190734 h 1523065"/>
              <a:gd name="connsiteX50" fmla="*/ 389882 w 3576258"/>
              <a:gd name="connsiteY50" fmla="*/ 157075 h 1523065"/>
              <a:gd name="connsiteX51" fmla="*/ 333784 w 3576258"/>
              <a:gd name="connsiteY51" fmla="*/ 157075 h 1523065"/>
              <a:gd name="connsiteX52" fmla="*/ 333784 w 3576258"/>
              <a:gd name="connsiteY52" fmla="*/ 115001 h 1523065"/>
              <a:gd name="connsiteX53" fmla="*/ 263662 w 3576258"/>
              <a:gd name="connsiteY53" fmla="*/ 115001 h 1523065"/>
              <a:gd name="connsiteX54" fmla="*/ 263662 w 3576258"/>
              <a:gd name="connsiteY54" fmla="*/ 89757 h 1523065"/>
              <a:gd name="connsiteX55" fmla="*/ 230003 w 3576258"/>
              <a:gd name="connsiteY55" fmla="*/ 89757 h 1523065"/>
              <a:gd name="connsiteX56" fmla="*/ 230003 w 3576258"/>
              <a:gd name="connsiteY56" fmla="*/ 61708 h 1523065"/>
              <a:gd name="connsiteX57" fmla="*/ 193539 w 3576258"/>
              <a:gd name="connsiteY57" fmla="*/ 61708 h 1523065"/>
              <a:gd name="connsiteX58" fmla="*/ 193539 w 3576258"/>
              <a:gd name="connsiteY58" fmla="*/ 42074 h 1523065"/>
              <a:gd name="connsiteX59" fmla="*/ 151465 w 3576258"/>
              <a:gd name="connsiteY59" fmla="*/ 42074 h 1523065"/>
              <a:gd name="connsiteX60" fmla="*/ 151465 w 3576258"/>
              <a:gd name="connsiteY60" fmla="*/ 8415 h 1523065"/>
              <a:gd name="connsiteX61" fmla="*/ 39269 w 3576258"/>
              <a:gd name="connsiteY61" fmla="*/ 8415 h 1523065"/>
              <a:gd name="connsiteX62" fmla="*/ 30854 w 3576258"/>
              <a:gd name="connsiteY62" fmla="*/ 0 h 1523065"/>
              <a:gd name="connsiteX63" fmla="*/ 0 w 3576258"/>
              <a:gd name="connsiteY63" fmla="*/ 0 h 15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576258" h="1523065">
                <a:moveTo>
                  <a:pt x="3576258" y="1523065"/>
                </a:moveTo>
                <a:lnTo>
                  <a:pt x="2479539" y="1523065"/>
                </a:lnTo>
                <a:lnTo>
                  <a:pt x="2479539" y="1377210"/>
                </a:lnTo>
                <a:lnTo>
                  <a:pt x="1433308" y="1377210"/>
                </a:lnTo>
                <a:lnTo>
                  <a:pt x="1433308" y="1293062"/>
                </a:lnTo>
                <a:lnTo>
                  <a:pt x="1287453" y="1293062"/>
                </a:lnTo>
                <a:lnTo>
                  <a:pt x="1287453" y="1256599"/>
                </a:lnTo>
                <a:lnTo>
                  <a:pt x="1234160" y="1256599"/>
                </a:lnTo>
                <a:lnTo>
                  <a:pt x="1234160" y="1231355"/>
                </a:lnTo>
                <a:lnTo>
                  <a:pt x="1138793" y="1231355"/>
                </a:lnTo>
                <a:lnTo>
                  <a:pt x="1138793" y="1200501"/>
                </a:lnTo>
                <a:lnTo>
                  <a:pt x="998548" y="1200501"/>
                </a:lnTo>
                <a:lnTo>
                  <a:pt x="998548" y="1166842"/>
                </a:lnTo>
                <a:lnTo>
                  <a:pt x="880741" y="1166842"/>
                </a:lnTo>
                <a:lnTo>
                  <a:pt x="880741" y="1135988"/>
                </a:lnTo>
                <a:lnTo>
                  <a:pt x="863912" y="1135988"/>
                </a:lnTo>
                <a:lnTo>
                  <a:pt x="863912" y="1082694"/>
                </a:lnTo>
                <a:lnTo>
                  <a:pt x="841473" y="1082694"/>
                </a:lnTo>
                <a:lnTo>
                  <a:pt x="841473" y="1026596"/>
                </a:lnTo>
                <a:lnTo>
                  <a:pt x="796594" y="1026596"/>
                </a:lnTo>
                <a:lnTo>
                  <a:pt x="796594" y="990132"/>
                </a:lnTo>
                <a:lnTo>
                  <a:pt x="757325" y="990132"/>
                </a:lnTo>
                <a:lnTo>
                  <a:pt x="757325" y="950864"/>
                </a:lnTo>
                <a:lnTo>
                  <a:pt x="740496" y="950864"/>
                </a:lnTo>
                <a:lnTo>
                  <a:pt x="740496" y="914400"/>
                </a:lnTo>
                <a:lnTo>
                  <a:pt x="645129" y="914400"/>
                </a:lnTo>
                <a:lnTo>
                  <a:pt x="645129" y="788179"/>
                </a:lnTo>
                <a:lnTo>
                  <a:pt x="633909" y="788179"/>
                </a:lnTo>
                <a:lnTo>
                  <a:pt x="633909" y="673178"/>
                </a:lnTo>
                <a:lnTo>
                  <a:pt x="628300" y="667569"/>
                </a:lnTo>
                <a:lnTo>
                  <a:pt x="628300" y="625494"/>
                </a:lnTo>
                <a:lnTo>
                  <a:pt x="617080" y="625494"/>
                </a:lnTo>
                <a:lnTo>
                  <a:pt x="617080" y="594640"/>
                </a:lnTo>
                <a:lnTo>
                  <a:pt x="597446" y="594640"/>
                </a:lnTo>
                <a:lnTo>
                  <a:pt x="597446" y="521713"/>
                </a:lnTo>
                <a:lnTo>
                  <a:pt x="532933" y="521713"/>
                </a:lnTo>
                <a:lnTo>
                  <a:pt x="532933" y="490859"/>
                </a:lnTo>
                <a:lnTo>
                  <a:pt x="502079" y="490859"/>
                </a:lnTo>
                <a:lnTo>
                  <a:pt x="502079" y="437566"/>
                </a:lnTo>
                <a:lnTo>
                  <a:pt x="485249" y="437566"/>
                </a:lnTo>
                <a:lnTo>
                  <a:pt x="485249" y="409516"/>
                </a:lnTo>
                <a:lnTo>
                  <a:pt x="460005" y="409516"/>
                </a:lnTo>
                <a:lnTo>
                  <a:pt x="460005" y="378662"/>
                </a:lnTo>
                <a:lnTo>
                  <a:pt x="443176" y="378662"/>
                </a:lnTo>
                <a:lnTo>
                  <a:pt x="443176" y="325369"/>
                </a:lnTo>
                <a:lnTo>
                  <a:pt x="423541" y="325369"/>
                </a:lnTo>
                <a:lnTo>
                  <a:pt x="423541" y="260856"/>
                </a:lnTo>
                <a:lnTo>
                  <a:pt x="415127" y="260856"/>
                </a:lnTo>
                <a:lnTo>
                  <a:pt x="415127" y="190734"/>
                </a:lnTo>
                <a:lnTo>
                  <a:pt x="389882" y="190734"/>
                </a:lnTo>
                <a:lnTo>
                  <a:pt x="389882" y="157075"/>
                </a:lnTo>
                <a:lnTo>
                  <a:pt x="333784" y="157075"/>
                </a:lnTo>
                <a:lnTo>
                  <a:pt x="333784" y="115001"/>
                </a:lnTo>
                <a:lnTo>
                  <a:pt x="263662" y="115001"/>
                </a:lnTo>
                <a:lnTo>
                  <a:pt x="263662" y="89757"/>
                </a:lnTo>
                <a:lnTo>
                  <a:pt x="230003" y="89757"/>
                </a:lnTo>
                <a:lnTo>
                  <a:pt x="230003" y="61708"/>
                </a:lnTo>
                <a:lnTo>
                  <a:pt x="193539" y="61708"/>
                </a:lnTo>
                <a:lnTo>
                  <a:pt x="193539" y="42074"/>
                </a:lnTo>
                <a:lnTo>
                  <a:pt x="151465" y="42074"/>
                </a:lnTo>
                <a:lnTo>
                  <a:pt x="151465" y="8415"/>
                </a:lnTo>
                <a:lnTo>
                  <a:pt x="39269" y="8415"/>
                </a:lnTo>
                <a:lnTo>
                  <a:pt x="30854"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477" name="Group 476">
            <a:extLst>
              <a:ext uri="{FF2B5EF4-FFF2-40B4-BE49-F238E27FC236}">
                <a16:creationId xmlns:a16="http://schemas.microsoft.com/office/drawing/2014/main" id="{D53D0A64-0140-BF7F-395E-6CA5B0FB7EE0}"/>
              </a:ext>
            </a:extLst>
          </p:cNvPr>
          <p:cNvGrpSpPr/>
          <p:nvPr/>
        </p:nvGrpSpPr>
        <p:grpSpPr>
          <a:xfrm>
            <a:off x="2010652" y="2249219"/>
            <a:ext cx="42073" cy="42073"/>
            <a:chOff x="4044210" y="3548209"/>
            <a:chExt cx="42073" cy="42073"/>
          </a:xfrm>
        </p:grpSpPr>
        <p:cxnSp>
          <p:nvCxnSpPr>
            <p:cNvPr id="478" name="Straight Connector 477">
              <a:extLst>
                <a:ext uri="{FF2B5EF4-FFF2-40B4-BE49-F238E27FC236}">
                  <a16:creationId xmlns:a16="http://schemas.microsoft.com/office/drawing/2014/main" id="{4F1317CA-7E22-4534-3C84-21A361D54C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C39E9C6C-47CE-F7FF-541D-E1D27501790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72672DCB-C958-6478-6869-5F3CEA6D6416}"/>
              </a:ext>
            </a:extLst>
          </p:cNvPr>
          <p:cNvGrpSpPr/>
          <p:nvPr/>
        </p:nvGrpSpPr>
        <p:grpSpPr>
          <a:xfrm>
            <a:off x="2088253" y="2251089"/>
            <a:ext cx="3536055" cy="1572618"/>
            <a:chOff x="2088253" y="2688971"/>
            <a:chExt cx="3536055" cy="1572618"/>
          </a:xfrm>
        </p:grpSpPr>
        <p:grpSp>
          <p:nvGrpSpPr>
            <p:cNvPr id="352" name="Group 351">
              <a:extLst>
                <a:ext uri="{FF2B5EF4-FFF2-40B4-BE49-F238E27FC236}">
                  <a16:creationId xmlns:a16="http://schemas.microsoft.com/office/drawing/2014/main" id="{F76C4A15-6A84-DD73-142F-FA99F4417F2D}"/>
                </a:ext>
              </a:extLst>
            </p:cNvPr>
            <p:cNvGrpSpPr/>
            <p:nvPr/>
          </p:nvGrpSpPr>
          <p:grpSpPr>
            <a:xfrm>
              <a:off x="5582235" y="4213906"/>
              <a:ext cx="42073" cy="42073"/>
              <a:chOff x="4044210" y="3548209"/>
              <a:chExt cx="42073" cy="42073"/>
            </a:xfrm>
          </p:grpSpPr>
          <p:cxnSp>
            <p:nvCxnSpPr>
              <p:cNvPr id="353" name="Straight Connector 352">
                <a:extLst>
                  <a:ext uri="{FF2B5EF4-FFF2-40B4-BE49-F238E27FC236}">
                    <a16:creationId xmlns:a16="http://schemas.microsoft.com/office/drawing/2014/main" id="{EC520B14-1A2A-BE39-CF28-5685C43042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8CA6E12F-F8F1-D83A-5311-A1723D6695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38EDA06C-B70D-0E6F-0E3B-17EADBC4CF11}"/>
                </a:ext>
              </a:extLst>
            </p:cNvPr>
            <p:cNvGrpSpPr/>
            <p:nvPr/>
          </p:nvGrpSpPr>
          <p:grpSpPr>
            <a:xfrm>
              <a:off x="5123164" y="4213906"/>
              <a:ext cx="42073" cy="42073"/>
              <a:chOff x="4044210" y="3548209"/>
              <a:chExt cx="42073" cy="42073"/>
            </a:xfrm>
          </p:grpSpPr>
          <p:cxnSp>
            <p:nvCxnSpPr>
              <p:cNvPr id="357" name="Straight Connector 356">
                <a:extLst>
                  <a:ext uri="{FF2B5EF4-FFF2-40B4-BE49-F238E27FC236}">
                    <a16:creationId xmlns:a16="http://schemas.microsoft.com/office/drawing/2014/main" id="{CFA54889-D4B6-4218-9CA1-B61C6FAEC86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CA07F572-85BB-B2EF-78B3-BA6A1FA24D5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52C69807-DCC0-69F5-A394-35DAF3172928}"/>
                </a:ext>
              </a:extLst>
            </p:cNvPr>
            <p:cNvGrpSpPr/>
            <p:nvPr/>
          </p:nvGrpSpPr>
          <p:grpSpPr>
            <a:xfrm>
              <a:off x="5037147" y="4219516"/>
              <a:ext cx="42073" cy="42073"/>
              <a:chOff x="4044210" y="3548209"/>
              <a:chExt cx="42073" cy="42073"/>
            </a:xfrm>
          </p:grpSpPr>
          <p:cxnSp>
            <p:nvCxnSpPr>
              <p:cNvPr id="360" name="Straight Connector 359">
                <a:extLst>
                  <a:ext uri="{FF2B5EF4-FFF2-40B4-BE49-F238E27FC236}">
                    <a16:creationId xmlns:a16="http://schemas.microsoft.com/office/drawing/2014/main" id="{C9A91E64-46FB-3C19-0110-3747B515D36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804E8BF2-C308-89B4-12AE-A37FECBFA88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32F422FE-FE0B-A3A5-B891-1690A6D3B372}"/>
                </a:ext>
              </a:extLst>
            </p:cNvPr>
            <p:cNvGrpSpPr/>
            <p:nvPr/>
          </p:nvGrpSpPr>
          <p:grpSpPr>
            <a:xfrm>
              <a:off x="4055429" y="4068051"/>
              <a:ext cx="42073" cy="42073"/>
              <a:chOff x="4044210" y="3548209"/>
              <a:chExt cx="42073" cy="42073"/>
            </a:xfrm>
          </p:grpSpPr>
          <p:cxnSp>
            <p:nvCxnSpPr>
              <p:cNvPr id="363" name="Straight Connector 362">
                <a:extLst>
                  <a:ext uri="{FF2B5EF4-FFF2-40B4-BE49-F238E27FC236}">
                    <a16:creationId xmlns:a16="http://schemas.microsoft.com/office/drawing/2014/main" id="{936CCFFF-16A7-E219-851D-26BF7D28CB1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952FF5C4-0AAD-2040-0C4F-A6BE020406E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9A4B7F3E-23F3-6442-0C6F-ECB62CFB5A7A}"/>
                </a:ext>
              </a:extLst>
            </p:cNvPr>
            <p:cNvGrpSpPr/>
            <p:nvPr/>
          </p:nvGrpSpPr>
          <p:grpSpPr>
            <a:xfrm>
              <a:off x="4120876" y="4068051"/>
              <a:ext cx="42073" cy="42073"/>
              <a:chOff x="4044210" y="3548209"/>
              <a:chExt cx="42073" cy="42073"/>
            </a:xfrm>
          </p:grpSpPr>
          <p:cxnSp>
            <p:nvCxnSpPr>
              <p:cNvPr id="368" name="Straight Connector 367">
                <a:extLst>
                  <a:ext uri="{FF2B5EF4-FFF2-40B4-BE49-F238E27FC236}">
                    <a16:creationId xmlns:a16="http://schemas.microsoft.com/office/drawing/2014/main" id="{D9E03756-3384-046E-BF87-34ADAA56BEA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A6557BDD-A78E-F0B0-2899-EB9120F6BFE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55A4A0A8-3358-6A6D-C179-90EE129689F3}"/>
                </a:ext>
              </a:extLst>
            </p:cNvPr>
            <p:cNvGrpSpPr/>
            <p:nvPr/>
          </p:nvGrpSpPr>
          <p:grpSpPr>
            <a:xfrm>
              <a:off x="4006811" y="4068051"/>
              <a:ext cx="42073" cy="42073"/>
              <a:chOff x="4044210" y="3548209"/>
              <a:chExt cx="42073" cy="42073"/>
            </a:xfrm>
          </p:grpSpPr>
          <p:cxnSp>
            <p:nvCxnSpPr>
              <p:cNvPr id="371" name="Straight Connector 370">
                <a:extLst>
                  <a:ext uri="{FF2B5EF4-FFF2-40B4-BE49-F238E27FC236}">
                    <a16:creationId xmlns:a16="http://schemas.microsoft.com/office/drawing/2014/main" id="{DB8E4BD3-FE07-26FD-1AE7-FCE890E71CA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4F677AD2-4DA5-3949-932F-50A7EAE58F9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79" name="Group 378">
              <a:extLst>
                <a:ext uri="{FF2B5EF4-FFF2-40B4-BE49-F238E27FC236}">
                  <a16:creationId xmlns:a16="http://schemas.microsoft.com/office/drawing/2014/main" id="{6F5E80D4-2033-C7DA-BAB9-9F833F341192}"/>
                </a:ext>
              </a:extLst>
            </p:cNvPr>
            <p:cNvGrpSpPr/>
            <p:nvPr/>
          </p:nvGrpSpPr>
          <p:grpSpPr>
            <a:xfrm>
              <a:off x="3669287" y="4070856"/>
              <a:ext cx="42073" cy="42073"/>
              <a:chOff x="4044210" y="3548209"/>
              <a:chExt cx="42073" cy="42073"/>
            </a:xfrm>
          </p:grpSpPr>
          <p:cxnSp>
            <p:nvCxnSpPr>
              <p:cNvPr id="380" name="Straight Connector 379">
                <a:extLst>
                  <a:ext uri="{FF2B5EF4-FFF2-40B4-BE49-F238E27FC236}">
                    <a16:creationId xmlns:a16="http://schemas.microsoft.com/office/drawing/2014/main" id="{79C6F94B-6AFD-2134-7BFA-3EE712BF211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1321376D-C72F-584E-9C05-888C234796E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2" name="Group 381">
              <a:extLst>
                <a:ext uri="{FF2B5EF4-FFF2-40B4-BE49-F238E27FC236}">
                  <a16:creationId xmlns:a16="http://schemas.microsoft.com/office/drawing/2014/main" id="{4AEA17A7-AE26-C179-A124-34C01BE1F858}"/>
                </a:ext>
              </a:extLst>
            </p:cNvPr>
            <p:cNvGrpSpPr/>
            <p:nvPr/>
          </p:nvGrpSpPr>
          <p:grpSpPr>
            <a:xfrm>
              <a:off x="3684246" y="4073661"/>
              <a:ext cx="42073" cy="42073"/>
              <a:chOff x="4044210" y="3548209"/>
              <a:chExt cx="42073" cy="42073"/>
            </a:xfrm>
          </p:grpSpPr>
          <p:cxnSp>
            <p:nvCxnSpPr>
              <p:cNvPr id="383" name="Straight Connector 382">
                <a:extLst>
                  <a:ext uri="{FF2B5EF4-FFF2-40B4-BE49-F238E27FC236}">
                    <a16:creationId xmlns:a16="http://schemas.microsoft.com/office/drawing/2014/main" id="{BB35A5EC-6384-344C-7F07-D7DDF0E4F1B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5DFA322-5A31-DE7D-0B58-F2A127D1426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2B66D8C8-2583-5010-0E0D-EFD1CDF68694}"/>
                </a:ext>
              </a:extLst>
            </p:cNvPr>
            <p:cNvGrpSpPr/>
            <p:nvPr/>
          </p:nvGrpSpPr>
          <p:grpSpPr>
            <a:xfrm>
              <a:off x="4038599" y="4070856"/>
              <a:ext cx="42073" cy="42073"/>
              <a:chOff x="4044210" y="3548209"/>
              <a:chExt cx="42073" cy="42073"/>
            </a:xfrm>
          </p:grpSpPr>
          <p:cxnSp>
            <p:nvCxnSpPr>
              <p:cNvPr id="386" name="Straight Connector 385">
                <a:extLst>
                  <a:ext uri="{FF2B5EF4-FFF2-40B4-BE49-F238E27FC236}">
                    <a16:creationId xmlns:a16="http://schemas.microsoft.com/office/drawing/2014/main" id="{CCDF0F3B-CDBE-4802-61B3-FF23ABBFD50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6017CB56-9199-2E78-0970-FFD781C7486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1A668FD8-0DFE-CD9B-3AB9-6882522EC96A}"/>
                </a:ext>
              </a:extLst>
            </p:cNvPr>
            <p:cNvGrpSpPr/>
            <p:nvPr/>
          </p:nvGrpSpPr>
          <p:grpSpPr>
            <a:xfrm>
              <a:off x="3593555" y="4065247"/>
              <a:ext cx="42073" cy="42073"/>
              <a:chOff x="4044210" y="3548209"/>
              <a:chExt cx="42073" cy="42073"/>
            </a:xfrm>
          </p:grpSpPr>
          <p:cxnSp>
            <p:nvCxnSpPr>
              <p:cNvPr id="389" name="Straight Connector 388">
                <a:extLst>
                  <a:ext uri="{FF2B5EF4-FFF2-40B4-BE49-F238E27FC236}">
                    <a16:creationId xmlns:a16="http://schemas.microsoft.com/office/drawing/2014/main" id="{BB3A40FD-AAC0-1D18-00AC-EE327182A38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61027C70-776B-8D0E-6B8E-3DEA4CB7F44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5C8E2283-5CE6-B9A5-541E-A9E8C61B0641}"/>
                </a:ext>
              </a:extLst>
            </p:cNvPr>
            <p:cNvGrpSpPr/>
            <p:nvPr/>
          </p:nvGrpSpPr>
          <p:grpSpPr>
            <a:xfrm>
              <a:off x="3714165" y="4070856"/>
              <a:ext cx="42073" cy="42073"/>
              <a:chOff x="4044210" y="3548209"/>
              <a:chExt cx="42073" cy="42073"/>
            </a:xfrm>
          </p:grpSpPr>
          <p:cxnSp>
            <p:nvCxnSpPr>
              <p:cNvPr id="401" name="Straight Connector 400">
                <a:extLst>
                  <a:ext uri="{FF2B5EF4-FFF2-40B4-BE49-F238E27FC236}">
                    <a16:creationId xmlns:a16="http://schemas.microsoft.com/office/drawing/2014/main" id="{1FACCE8D-C27D-291E-3EFB-E4583DC5AB8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BB7DE886-AD6B-C1FA-A3B5-277AE1933DC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E623B258-7E70-A70F-AB63-4E6DBFBADC9F}"/>
                </a:ext>
              </a:extLst>
            </p:cNvPr>
            <p:cNvGrpSpPr/>
            <p:nvPr/>
          </p:nvGrpSpPr>
          <p:grpSpPr>
            <a:xfrm>
              <a:off x="3457050" y="4066181"/>
              <a:ext cx="42073" cy="42073"/>
              <a:chOff x="4044210" y="3548209"/>
              <a:chExt cx="42073" cy="42073"/>
            </a:xfrm>
          </p:grpSpPr>
          <p:cxnSp>
            <p:nvCxnSpPr>
              <p:cNvPr id="427" name="Straight Connector 426">
                <a:extLst>
                  <a:ext uri="{FF2B5EF4-FFF2-40B4-BE49-F238E27FC236}">
                    <a16:creationId xmlns:a16="http://schemas.microsoft.com/office/drawing/2014/main" id="{F69CD095-89B0-7B6F-3482-623F47DFFD9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362E7DF6-42F1-4F7E-A4EB-0C4B2824E59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9033EA40-827C-6952-DCE6-D9BBA6BA6AC7}"/>
                </a:ext>
              </a:extLst>
            </p:cNvPr>
            <p:cNvGrpSpPr/>
            <p:nvPr/>
          </p:nvGrpSpPr>
          <p:grpSpPr>
            <a:xfrm>
              <a:off x="3303714" y="3979229"/>
              <a:ext cx="42073" cy="42073"/>
              <a:chOff x="4044210" y="3548209"/>
              <a:chExt cx="42073" cy="42073"/>
            </a:xfrm>
          </p:grpSpPr>
          <p:cxnSp>
            <p:nvCxnSpPr>
              <p:cNvPr id="430" name="Straight Connector 429">
                <a:extLst>
                  <a:ext uri="{FF2B5EF4-FFF2-40B4-BE49-F238E27FC236}">
                    <a16:creationId xmlns:a16="http://schemas.microsoft.com/office/drawing/2014/main" id="{1D229C6F-CF4F-8634-3E54-38B743DA907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763CA44D-4808-2187-B5A8-EF2FB0360FA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2" name="Group 431">
              <a:extLst>
                <a:ext uri="{FF2B5EF4-FFF2-40B4-BE49-F238E27FC236}">
                  <a16:creationId xmlns:a16="http://schemas.microsoft.com/office/drawing/2014/main" id="{7ADAB402-488D-EA6B-5EA2-E247BFC69747}"/>
                </a:ext>
              </a:extLst>
            </p:cNvPr>
            <p:cNvGrpSpPr/>
            <p:nvPr/>
          </p:nvGrpSpPr>
          <p:grpSpPr>
            <a:xfrm>
              <a:off x="3237331" y="3923131"/>
              <a:ext cx="42073" cy="42073"/>
              <a:chOff x="4044210" y="3548209"/>
              <a:chExt cx="42073" cy="42073"/>
            </a:xfrm>
          </p:grpSpPr>
          <p:cxnSp>
            <p:nvCxnSpPr>
              <p:cNvPr id="433" name="Straight Connector 432">
                <a:extLst>
                  <a:ext uri="{FF2B5EF4-FFF2-40B4-BE49-F238E27FC236}">
                    <a16:creationId xmlns:a16="http://schemas.microsoft.com/office/drawing/2014/main" id="{30BAF8FA-7623-E81D-7A72-5B53148C53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D1EC5206-F120-F312-ACC1-69EF8EFAC5E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F34E1CE0-C411-D1FD-8D3A-6BFC359B8857}"/>
                </a:ext>
              </a:extLst>
            </p:cNvPr>
            <p:cNvGrpSpPr/>
            <p:nvPr/>
          </p:nvGrpSpPr>
          <p:grpSpPr>
            <a:xfrm>
              <a:off x="2432323" y="3022755"/>
              <a:ext cx="42073" cy="42073"/>
              <a:chOff x="4044210" y="3548209"/>
              <a:chExt cx="42073" cy="42073"/>
            </a:xfrm>
          </p:grpSpPr>
          <p:cxnSp>
            <p:nvCxnSpPr>
              <p:cNvPr id="436" name="Straight Connector 435">
                <a:extLst>
                  <a:ext uri="{FF2B5EF4-FFF2-40B4-BE49-F238E27FC236}">
                    <a16:creationId xmlns:a16="http://schemas.microsoft.com/office/drawing/2014/main" id="{F4A11F5D-C153-2C8C-2A85-72F0C137DB4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F7603FE6-2CA6-F7D3-6FF1-A0C25F42134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6F918675-CD13-62EA-1965-793DA0FB5E30}"/>
                </a:ext>
              </a:extLst>
            </p:cNvPr>
            <p:cNvGrpSpPr/>
            <p:nvPr/>
          </p:nvGrpSpPr>
          <p:grpSpPr>
            <a:xfrm>
              <a:off x="2088253" y="2688971"/>
              <a:ext cx="42073" cy="42073"/>
              <a:chOff x="4044210" y="3548209"/>
              <a:chExt cx="42073" cy="42073"/>
            </a:xfrm>
          </p:grpSpPr>
          <p:cxnSp>
            <p:nvCxnSpPr>
              <p:cNvPr id="439" name="Straight Connector 438">
                <a:extLst>
                  <a:ext uri="{FF2B5EF4-FFF2-40B4-BE49-F238E27FC236}">
                    <a16:creationId xmlns:a16="http://schemas.microsoft.com/office/drawing/2014/main" id="{033907A4-C46E-B396-5C1A-7F901CBBAFB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23C1903D-24D1-58A9-4060-4BADCC57D65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A6C125BA-098B-F2F9-9ABF-370FF963B392}"/>
                </a:ext>
              </a:extLst>
            </p:cNvPr>
            <p:cNvGrpSpPr/>
            <p:nvPr/>
          </p:nvGrpSpPr>
          <p:grpSpPr>
            <a:xfrm>
              <a:off x="2448218" y="3064829"/>
              <a:ext cx="42073" cy="42073"/>
              <a:chOff x="4044210" y="3548209"/>
              <a:chExt cx="42073" cy="42073"/>
            </a:xfrm>
          </p:grpSpPr>
          <p:cxnSp>
            <p:nvCxnSpPr>
              <p:cNvPr id="442" name="Straight Connector 441">
                <a:extLst>
                  <a:ext uri="{FF2B5EF4-FFF2-40B4-BE49-F238E27FC236}">
                    <a16:creationId xmlns:a16="http://schemas.microsoft.com/office/drawing/2014/main" id="{89E4DBDC-6614-B08F-80D9-AE324539E08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2500ED38-8D0A-88BA-8BFA-D4DCE3F8290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4" name="Group 443">
              <a:extLst>
                <a:ext uri="{FF2B5EF4-FFF2-40B4-BE49-F238E27FC236}">
                  <a16:creationId xmlns:a16="http://schemas.microsoft.com/office/drawing/2014/main" id="{EFD54B9A-08AE-9ED2-1BFA-747FC3C81E3D}"/>
                </a:ext>
              </a:extLst>
            </p:cNvPr>
            <p:cNvGrpSpPr/>
            <p:nvPr/>
          </p:nvGrpSpPr>
          <p:grpSpPr>
            <a:xfrm>
              <a:off x="2736188" y="3608982"/>
              <a:ext cx="42073" cy="42073"/>
              <a:chOff x="4044210" y="3548209"/>
              <a:chExt cx="42073" cy="42073"/>
            </a:xfrm>
          </p:grpSpPr>
          <p:cxnSp>
            <p:nvCxnSpPr>
              <p:cNvPr id="445" name="Straight Connector 444">
                <a:extLst>
                  <a:ext uri="{FF2B5EF4-FFF2-40B4-BE49-F238E27FC236}">
                    <a16:creationId xmlns:a16="http://schemas.microsoft.com/office/drawing/2014/main" id="{FB7C0530-ADB5-C236-AFB3-B0EFB8B8CD0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823DE538-D0E1-8DD1-E53F-7AF309A540A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A5B3B00E-2B82-F0AA-6CFF-9F49D61682E4}"/>
                </a:ext>
              </a:extLst>
            </p:cNvPr>
            <p:cNvGrpSpPr/>
            <p:nvPr/>
          </p:nvGrpSpPr>
          <p:grpSpPr>
            <a:xfrm>
              <a:off x="2776391" y="3681910"/>
              <a:ext cx="42073" cy="42073"/>
              <a:chOff x="4044210" y="3548209"/>
              <a:chExt cx="42073" cy="42073"/>
            </a:xfrm>
          </p:grpSpPr>
          <p:cxnSp>
            <p:nvCxnSpPr>
              <p:cNvPr id="448" name="Straight Connector 447">
                <a:extLst>
                  <a:ext uri="{FF2B5EF4-FFF2-40B4-BE49-F238E27FC236}">
                    <a16:creationId xmlns:a16="http://schemas.microsoft.com/office/drawing/2014/main" id="{8001CF22-51F5-70DD-4F13-C4AF2FBB2BD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86F90B6F-3232-A2B4-576D-50127F9A03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0" name="Group 449">
              <a:extLst>
                <a:ext uri="{FF2B5EF4-FFF2-40B4-BE49-F238E27FC236}">
                  <a16:creationId xmlns:a16="http://schemas.microsoft.com/office/drawing/2014/main" id="{14ED0BF0-11E9-1117-CCAD-4F55B4117DBD}"/>
                </a:ext>
              </a:extLst>
            </p:cNvPr>
            <p:cNvGrpSpPr/>
            <p:nvPr/>
          </p:nvGrpSpPr>
          <p:grpSpPr>
            <a:xfrm>
              <a:off x="2488420" y="3101293"/>
              <a:ext cx="42073" cy="42073"/>
              <a:chOff x="4044210" y="3548209"/>
              <a:chExt cx="42073" cy="42073"/>
            </a:xfrm>
          </p:grpSpPr>
          <p:cxnSp>
            <p:nvCxnSpPr>
              <p:cNvPr id="451" name="Straight Connector 450">
                <a:extLst>
                  <a:ext uri="{FF2B5EF4-FFF2-40B4-BE49-F238E27FC236}">
                    <a16:creationId xmlns:a16="http://schemas.microsoft.com/office/drawing/2014/main" id="{6E969BCB-7281-8D4C-6527-EC0CDE9C8A2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C5FF8AF2-E471-57AD-0B1D-4432C15C07C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3" name="Group 452">
              <a:extLst>
                <a:ext uri="{FF2B5EF4-FFF2-40B4-BE49-F238E27FC236}">
                  <a16:creationId xmlns:a16="http://schemas.microsoft.com/office/drawing/2014/main" id="{C587830B-31AD-AAA3-4FC1-E6217A2174E6}"/>
                </a:ext>
              </a:extLst>
            </p:cNvPr>
            <p:cNvGrpSpPr/>
            <p:nvPr/>
          </p:nvGrpSpPr>
          <p:grpSpPr>
            <a:xfrm>
              <a:off x="2649236" y="3395809"/>
              <a:ext cx="42073" cy="42073"/>
              <a:chOff x="4044210" y="3548209"/>
              <a:chExt cx="42073" cy="42073"/>
            </a:xfrm>
          </p:grpSpPr>
          <p:cxnSp>
            <p:nvCxnSpPr>
              <p:cNvPr id="454" name="Straight Connector 453">
                <a:extLst>
                  <a:ext uri="{FF2B5EF4-FFF2-40B4-BE49-F238E27FC236}">
                    <a16:creationId xmlns:a16="http://schemas.microsoft.com/office/drawing/2014/main" id="{F4179BD1-E035-8C29-3C8B-131C7470345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FBA501B6-CD90-14A4-FDBF-A412F1FBE22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6" name="Group 455">
              <a:extLst>
                <a:ext uri="{FF2B5EF4-FFF2-40B4-BE49-F238E27FC236}">
                  <a16:creationId xmlns:a16="http://schemas.microsoft.com/office/drawing/2014/main" id="{4405B460-F432-3A46-7EBD-C67059802B47}"/>
                </a:ext>
              </a:extLst>
            </p:cNvPr>
            <p:cNvGrpSpPr/>
            <p:nvPr/>
          </p:nvGrpSpPr>
          <p:grpSpPr>
            <a:xfrm>
              <a:off x="2851189" y="3718372"/>
              <a:ext cx="42073" cy="42073"/>
              <a:chOff x="4044210" y="3548209"/>
              <a:chExt cx="42073" cy="42073"/>
            </a:xfrm>
          </p:grpSpPr>
          <p:cxnSp>
            <p:nvCxnSpPr>
              <p:cNvPr id="457" name="Straight Connector 456">
                <a:extLst>
                  <a:ext uri="{FF2B5EF4-FFF2-40B4-BE49-F238E27FC236}">
                    <a16:creationId xmlns:a16="http://schemas.microsoft.com/office/drawing/2014/main" id="{DD0B0563-3FF2-CF3A-18F5-4E1E6BF3B9A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265C1AA6-4038-587D-B9B0-C26AB459424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DFD3371C-0DD8-E656-3B0F-E305BD430441}"/>
                </a:ext>
              </a:extLst>
            </p:cNvPr>
            <p:cNvGrpSpPr/>
            <p:nvPr/>
          </p:nvGrpSpPr>
          <p:grpSpPr>
            <a:xfrm>
              <a:off x="3474814" y="4069921"/>
              <a:ext cx="42073" cy="42073"/>
              <a:chOff x="4044210" y="3548209"/>
              <a:chExt cx="42073" cy="42073"/>
            </a:xfrm>
          </p:grpSpPr>
          <p:cxnSp>
            <p:nvCxnSpPr>
              <p:cNvPr id="460" name="Straight Connector 459">
                <a:extLst>
                  <a:ext uri="{FF2B5EF4-FFF2-40B4-BE49-F238E27FC236}">
                    <a16:creationId xmlns:a16="http://schemas.microsoft.com/office/drawing/2014/main" id="{029867AD-7C27-806E-0297-2EB8D0EB852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35B0E50E-836E-1CA8-A59B-F95444D0A74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EC620E94-19FD-E172-987E-580567A56FCD}"/>
                </a:ext>
              </a:extLst>
            </p:cNvPr>
            <p:cNvGrpSpPr/>
            <p:nvPr/>
          </p:nvGrpSpPr>
          <p:grpSpPr>
            <a:xfrm>
              <a:off x="3430870" y="3988579"/>
              <a:ext cx="42073" cy="42073"/>
              <a:chOff x="4044210" y="3548209"/>
              <a:chExt cx="42073" cy="42073"/>
            </a:xfrm>
          </p:grpSpPr>
          <p:cxnSp>
            <p:nvCxnSpPr>
              <p:cNvPr id="463" name="Straight Connector 462">
                <a:extLst>
                  <a:ext uri="{FF2B5EF4-FFF2-40B4-BE49-F238E27FC236}">
                    <a16:creationId xmlns:a16="http://schemas.microsoft.com/office/drawing/2014/main" id="{228AB3EE-21E2-20EC-BF2F-AA253500289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5D9FD804-AB0F-2C25-A413-39B43B6A5AF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5" name="Group 464">
              <a:extLst>
                <a:ext uri="{FF2B5EF4-FFF2-40B4-BE49-F238E27FC236}">
                  <a16:creationId xmlns:a16="http://schemas.microsoft.com/office/drawing/2014/main" id="{ED841AD5-5F8E-5AD0-CEB4-71D80A56F349}"/>
                </a:ext>
              </a:extLst>
            </p:cNvPr>
            <p:cNvGrpSpPr/>
            <p:nvPr/>
          </p:nvGrpSpPr>
          <p:grpSpPr>
            <a:xfrm>
              <a:off x="3403756" y="3991384"/>
              <a:ext cx="42073" cy="42073"/>
              <a:chOff x="4044210" y="3548209"/>
              <a:chExt cx="42073" cy="42073"/>
            </a:xfrm>
          </p:grpSpPr>
          <p:cxnSp>
            <p:nvCxnSpPr>
              <p:cNvPr id="466" name="Straight Connector 465">
                <a:extLst>
                  <a:ext uri="{FF2B5EF4-FFF2-40B4-BE49-F238E27FC236}">
                    <a16:creationId xmlns:a16="http://schemas.microsoft.com/office/drawing/2014/main" id="{9C33E18E-F35E-59E6-6497-529078218CB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8D4C55EA-E921-FD5A-0737-3DFE986FAF5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BBECCBA0-E640-72D6-31C1-1FAB998651AA}"/>
                </a:ext>
              </a:extLst>
            </p:cNvPr>
            <p:cNvGrpSpPr/>
            <p:nvPr/>
          </p:nvGrpSpPr>
          <p:grpSpPr>
            <a:xfrm>
              <a:off x="2371549" y="2852591"/>
              <a:ext cx="42073" cy="42073"/>
              <a:chOff x="4044210" y="3548209"/>
              <a:chExt cx="42073" cy="42073"/>
            </a:xfrm>
          </p:grpSpPr>
          <p:cxnSp>
            <p:nvCxnSpPr>
              <p:cNvPr id="469" name="Straight Connector 468">
                <a:extLst>
                  <a:ext uri="{FF2B5EF4-FFF2-40B4-BE49-F238E27FC236}">
                    <a16:creationId xmlns:a16="http://schemas.microsoft.com/office/drawing/2014/main" id="{66626B64-7D14-0ED9-F73F-3CD8334CBBC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4259B24F-EEF3-7B15-6152-9527F97B5A6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D2DCA9BB-B88F-DE0D-1C67-AD433B0CCCA9}"/>
                </a:ext>
              </a:extLst>
            </p:cNvPr>
            <p:cNvGrpSpPr/>
            <p:nvPr/>
          </p:nvGrpSpPr>
          <p:grpSpPr>
            <a:xfrm>
              <a:off x="3160663" y="3924066"/>
              <a:ext cx="42073" cy="42073"/>
              <a:chOff x="4044210" y="3548209"/>
              <a:chExt cx="42073" cy="42073"/>
            </a:xfrm>
          </p:grpSpPr>
          <p:cxnSp>
            <p:nvCxnSpPr>
              <p:cNvPr id="472" name="Straight Connector 471">
                <a:extLst>
                  <a:ext uri="{FF2B5EF4-FFF2-40B4-BE49-F238E27FC236}">
                    <a16:creationId xmlns:a16="http://schemas.microsoft.com/office/drawing/2014/main" id="{550C72C3-C8BE-67E4-3AE9-925E49B3F11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1D6D0CB4-5CE9-FA9F-8640-725968B8A47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74" name="Group 473">
              <a:extLst>
                <a:ext uri="{FF2B5EF4-FFF2-40B4-BE49-F238E27FC236}">
                  <a16:creationId xmlns:a16="http://schemas.microsoft.com/office/drawing/2014/main" id="{A5979468-A022-2F89-034C-6987DF97636A}"/>
                </a:ext>
              </a:extLst>
            </p:cNvPr>
            <p:cNvGrpSpPr/>
            <p:nvPr/>
          </p:nvGrpSpPr>
          <p:grpSpPr>
            <a:xfrm>
              <a:off x="2294883" y="2807712"/>
              <a:ext cx="42073" cy="42073"/>
              <a:chOff x="4044210" y="3548209"/>
              <a:chExt cx="42073" cy="42073"/>
            </a:xfrm>
          </p:grpSpPr>
          <p:cxnSp>
            <p:nvCxnSpPr>
              <p:cNvPr id="475" name="Straight Connector 474">
                <a:extLst>
                  <a:ext uri="{FF2B5EF4-FFF2-40B4-BE49-F238E27FC236}">
                    <a16:creationId xmlns:a16="http://schemas.microsoft.com/office/drawing/2014/main" id="{2368CB97-218B-BA43-62B1-65991440ABB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C02D1965-ADA2-3F64-8BED-B02E5C18921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8C9476B8-BC2F-7968-E7C4-FC04B66AA18C}"/>
                </a:ext>
              </a:extLst>
            </p:cNvPr>
            <p:cNvGrpSpPr/>
            <p:nvPr/>
          </p:nvGrpSpPr>
          <p:grpSpPr>
            <a:xfrm>
              <a:off x="2583787" y="3203205"/>
              <a:ext cx="42073" cy="42073"/>
              <a:chOff x="4044210" y="3548209"/>
              <a:chExt cx="42073" cy="42073"/>
            </a:xfrm>
          </p:grpSpPr>
          <p:cxnSp>
            <p:nvCxnSpPr>
              <p:cNvPr id="481" name="Straight Connector 480">
                <a:extLst>
                  <a:ext uri="{FF2B5EF4-FFF2-40B4-BE49-F238E27FC236}">
                    <a16:creationId xmlns:a16="http://schemas.microsoft.com/office/drawing/2014/main" id="{76DDC299-C417-1413-1A56-D893D2A6444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C6EBF14E-6C30-DF39-26AA-AB6AC957377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3" name="Group 482">
              <a:extLst>
                <a:ext uri="{FF2B5EF4-FFF2-40B4-BE49-F238E27FC236}">
                  <a16:creationId xmlns:a16="http://schemas.microsoft.com/office/drawing/2014/main" id="{6FBE4ABE-1D2A-16B8-3CB9-692ABB29F9D1}"/>
                </a:ext>
              </a:extLst>
            </p:cNvPr>
            <p:cNvGrpSpPr/>
            <p:nvPr/>
          </p:nvGrpSpPr>
          <p:grpSpPr>
            <a:xfrm>
              <a:off x="3025093" y="3893212"/>
              <a:ext cx="42073" cy="42073"/>
              <a:chOff x="4044210" y="3548209"/>
              <a:chExt cx="42073" cy="42073"/>
            </a:xfrm>
          </p:grpSpPr>
          <p:cxnSp>
            <p:nvCxnSpPr>
              <p:cNvPr id="484" name="Straight Connector 483">
                <a:extLst>
                  <a:ext uri="{FF2B5EF4-FFF2-40B4-BE49-F238E27FC236}">
                    <a16:creationId xmlns:a16="http://schemas.microsoft.com/office/drawing/2014/main" id="{A440746D-769B-D8E4-380A-DF7FAAEE8A7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78371AA5-82D2-AB0F-CDB7-D7D2DAB3A1A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6" name="Group 485">
              <a:extLst>
                <a:ext uri="{FF2B5EF4-FFF2-40B4-BE49-F238E27FC236}">
                  <a16:creationId xmlns:a16="http://schemas.microsoft.com/office/drawing/2014/main" id="{D8993FC8-89EA-BCA0-FB94-D62ACBC7B840}"/>
                </a:ext>
              </a:extLst>
            </p:cNvPr>
            <p:cNvGrpSpPr/>
            <p:nvPr/>
          </p:nvGrpSpPr>
          <p:grpSpPr>
            <a:xfrm>
              <a:off x="2605293" y="3231254"/>
              <a:ext cx="42073" cy="42073"/>
              <a:chOff x="4044210" y="3548209"/>
              <a:chExt cx="42073" cy="42073"/>
            </a:xfrm>
          </p:grpSpPr>
          <p:cxnSp>
            <p:nvCxnSpPr>
              <p:cNvPr id="487" name="Straight Connector 486">
                <a:extLst>
                  <a:ext uri="{FF2B5EF4-FFF2-40B4-BE49-F238E27FC236}">
                    <a16:creationId xmlns:a16="http://schemas.microsoft.com/office/drawing/2014/main" id="{C88367B3-1ABC-A462-02AA-34BB47AFD77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806CDA6A-43AF-E798-297E-46911A067F9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89" name="Group 488">
              <a:extLst>
                <a:ext uri="{FF2B5EF4-FFF2-40B4-BE49-F238E27FC236}">
                  <a16:creationId xmlns:a16="http://schemas.microsoft.com/office/drawing/2014/main" id="{2485F412-EC3D-1DCF-FB26-A310E3111116}"/>
                </a:ext>
              </a:extLst>
            </p:cNvPr>
            <p:cNvGrpSpPr/>
            <p:nvPr/>
          </p:nvGrpSpPr>
          <p:grpSpPr>
            <a:xfrm>
              <a:off x="2529559" y="3186375"/>
              <a:ext cx="42073" cy="42073"/>
              <a:chOff x="4044210" y="3548209"/>
              <a:chExt cx="42073" cy="42073"/>
            </a:xfrm>
          </p:grpSpPr>
          <p:cxnSp>
            <p:nvCxnSpPr>
              <p:cNvPr id="490" name="Straight Connector 489">
                <a:extLst>
                  <a:ext uri="{FF2B5EF4-FFF2-40B4-BE49-F238E27FC236}">
                    <a16:creationId xmlns:a16="http://schemas.microsoft.com/office/drawing/2014/main" id="{94F7540F-5974-8A23-32C9-1042FA08AE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88D0706A-2109-43DB-7C54-28B2D840246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2" name="Group 491">
              <a:extLst>
                <a:ext uri="{FF2B5EF4-FFF2-40B4-BE49-F238E27FC236}">
                  <a16:creationId xmlns:a16="http://schemas.microsoft.com/office/drawing/2014/main" id="{AC8944D3-7A38-BA02-8560-FF8F20959BCF}"/>
                </a:ext>
              </a:extLst>
            </p:cNvPr>
            <p:cNvGrpSpPr/>
            <p:nvPr/>
          </p:nvGrpSpPr>
          <p:grpSpPr>
            <a:xfrm>
              <a:off x="2223824" y="2724500"/>
              <a:ext cx="42073" cy="42073"/>
              <a:chOff x="4044210" y="3548209"/>
              <a:chExt cx="42073" cy="42073"/>
            </a:xfrm>
          </p:grpSpPr>
          <p:cxnSp>
            <p:nvCxnSpPr>
              <p:cNvPr id="493" name="Straight Connector 492">
                <a:extLst>
                  <a:ext uri="{FF2B5EF4-FFF2-40B4-BE49-F238E27FC236}">
                    <a16:creationId xmlns:a16="http://schemas.microsoft.com/office/drawing/2014/main" id="{BCBA2ADE-EDE3-2A3E-5133-643E30D9795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E8FD4FB9-FA83-B712-7DE8-D281758D120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495" name="Group 494">
              <a:extLst>
                <a:ext uri="{FF2B5EF4-FFF2-40B4-BE49-F238E27FC236}">
                  <a16:creationId xmlns:a16="http://schemas.microsoft.com/office/drawing/2014/main" id="{6B746836-2F89-3F4A-57EA-7DC801F17607}"/>
                </a:ext>
              </a:extLst>
            </p:cNvPr>
            <p:cNvGrpSpPr/>
            <p:nvPr/>
          </p:nvGrpSpPr>
          <p:grpSpPr>
            <a:xfrm>
              <a:off x="2431387" y="2906819"/>
              <a:ext cx="42073" cy="42073"/>
              <a:chOff x="4044210" y="3548209"/>
              <a:chExt cx="42073" cy="42073"/>
            </a:xfrm>
          </p:grpSpPr>
          <p:cxnSp>
            <p:nvCxnSpPr>
              <p:cNvPr id="496" name="Straight Connector 495">
                <a:extLst>
                  <a:ext uri="{FF2B5EF4-FFF2-40B4-BE49-F238E27FC236}">
                    <a16:creationId xmlns:a16="http://schemas.microsoft.com/office/drawing/2014/main" id="{A6D283A1-497E-EE13-2882-5BFD7DFDB66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23A95575-0B1B-D392-883E-2AFC326FBC4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sp>
        <p:nvSpPr>
          <p:cNvPr id="499" name="Freeform: Shape 498">
            <a:extLst>
              <a:ext uri="{FF2B5EF4-FFF2-40B4-BE49-F238E27FC236}">
                <a16:creationId xmlns:a16="http://schemas.microsoft.com/office/drawing/2014/main" id="{9DAE8B6A-864B-D350-F757-7D7A0DE7077A}"/>
              </a:ext>
            </a:extLst>
          </p:cNvPr>
          <p:cNvSpPr/>
          <p:nvPr/>
        </p:nvSpPr>
        <p:spPr bwMode="auto">
          <a:xfrm>
            <a:off x="7100515" y="2249659"/>
            <a:ext cx="4309607" cy="1979875"/>
          </a:xfrm>
          <a:custGeom>
            <a:avLst/>
            <a:gdLst>
              <a:gd name="connsiteX0" fmla="*/ 0 w 4309607"/>
              <a:gd name="connsiteY0" fmla="*/ 0 h 1979875"/>
              <a:gd name="connsiteX1" fmla="*/ 0 w 4309607"/>
              <a:gd name="connsiteY1" fmla="*/ 1979875 h 1979875"/>
              <a:gd name="connsiteX2" fmla="*/ 4309607 w 4309607"/>
              <a:gd name="connsiteY2" fmla="*/ 1979875 h 1979875"/>
            </a:gdLst>
            <a:ahLst/>
            <a:cxnLst>
              <a:cxn ang="0">
                <a:pos x="connsiteX0" y="connsiteY0"/>
              </a:cxn>
              <a:cxn ang="0">
                <a:pos x="connsiteX1" y="connsiteY1"/>
              </a:cxn>
              <a:cxn ang="0">
                <a:pos x="connsiteX2" y="connsiteY2"/>
              </a:cxn>
            </a:cxnLst>
            <a:rect l="l" t="t" r="r" b="b"/>
            <a:pathLst>
              <a:path w="4309607" h="1979875">
                <a:moveTo>
                  <a:pt x="0" y="0"/>
                </a:moveTo>
                <a:lnTo>
                  <a:pt x="0" y="1979875"/>
                </a:lnTo>
                <a:lnTo>
                  <a:pt x="4309607" y="1979875"/>
                </a:lnTo>
              </a:path>
            </a:pathLst>
          </a:custGeom>
          <a:noFill/>
          <a:ln w="28575">
            <a:solidFill>
              <a:schemeClr val="bg1"/>
            </a:solidFill>
            <a:miter lim="800000"/>
            <a:headEnd/>
            <a:tailEnd/>
          </a:ln>
        </p:spPr>
        <p:txBody>
          <a:bodyPr rtlCol="0" anchor="ctr"/>
          <a:lstStyle/>
          <a:p>
            <a:pPr algn="ctr"/>
            <a:endParaRPr lang="en-US" dirty="0"/>
          </a:p>
        </p:txBody>
      </p:sp>
      <p:grpSp>
        <p:nvGrpSpPr>
          <p:cNvPr id="500" name="Group 499">
            <a:extLst>
              <a:ext uri="{FF2B5EF4-FFF2-40B4-BE49-F238E27FC236}">
                <a16:creationId xmlns:a16="http://schemas.microsoft.com/office/drawing/2014/main" id="{E9FB8B72-0C0F-A2A5-E977-B6BA164960EE}"/>
              </a:ext>
            </a:extLst>
          </p:cNvPr>
          <p:cNvGrpSpPr/>
          <p:nvPr/>
        </p:nvGrpSpPr>
        <p:grpSpPr>
          <a:xfrm>
            <a:off x="6999347" y="2243033"/>
            <a:ext cx="110444" cy="1987826"/>
            <a:chOff x="286247" y="2274073"/>
            <a:chExt cx="87464" cy="1524000"/>
          </a:xfrm>
        </p:grpSpPr>
        <p:cxnSp>
          <p:nvCxnSpPr>
            <p:cNvPr id="501" name="Straight Connector 500">
              <a:extLst>
                <a:ext uri="{FF2B5EF4-FFF2-40B4-BE49-F238E27FC236}">
                  <a16:creationId xmlns:a16="http://schemas.microsoft.com/office/drawing/2014/main" id="{DAF7932A-7BD8-C0A7-AE81-CCE26E9B3E63}"/>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7B60FA4D-A5A1-F2E7-662F-F06F811BCC45}"/>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8892228D-BD13-978C-CC21-90D77A466612}"/>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175811B7-08E7-EB1A-D2A4-2CCEE9EB0584}"/>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35B37A6D-B048-F5AA-A71B-A1E4063A0F9F}"/>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A285509B-9D12-8A17-6FFE-B508EFC776D6}"/>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523" name="TextBox 522">
            <a:extLst>
              <a:ext uri="{FF2B5EF4-FFF2-40B4-BE49-F238E27FC236}">
                <a16:creationId xmlns:a16="http://schemas.microsoft.com/office/drawing/2014/main" id="{C8E9FE46-5645-CF6C-457E-86E47538185B}"/>
              </a:ext>
            </a:extLst>
          </p:cNvPr>
          <p:cNvSpPr txBox="1"/>
          <p:nvPr/>
        </p:nvSpPr>
        <p:spPr bwMode="auto">
          <a:xfrm>
            <a:off x="6966425" y="426134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524" name="Group 523">
            <a:extLst>
              <a:ext uri="{FF2B5EF4-FFF2-40B4-BE49-F238E27FC236}">
                <a16:creationId xmlns:a16="http://schemas.microsoft.com/office/drawing/2014/main" id="{D44C9B11-7C22-7094-0E66-6C5315702E43}"/>
              </a:ext>
            </a:extLst>
          </p:cNvPr>
          <p:cNvGrpSpPr/>
          <p:nvPr/>
        </p:nvGrpSpPr>
        <p:grpSpPr>
          <a:xfrm>
            <a:off x="7103165" y="4240136"/>
            <a:ext cx="4060466" cy="92765"/>
            <a:chOff x="2013005" y="4700547"/>
            <a:chExt cx="3701334" cy="109995"/>
          </a:xfrm>
        </p:grpSpPr>
        <p:cxnSp>
          <p:nvCxnSpPr>
            <p:cNvPr id="525" name="Straight Connector 524">
              <a:extLst>
                <a:ext uri="{FF2B5EF4-FFF2-40B4-BE49-F238E27FC236}">
                  <a16:creationId xmlns:a16="http://schemas.microsoft.com/office/drawing/2014/main" id="{84CC2566-BB52-61CE-9FBA-F8A822121F26}"/>
                </a:ext>
              </a:extLst>
            </p:cNvPr>
            <p:cNvCxnSpPr>
              <a:cxnSpLocks/>
            </p:cNvCxnSpPr>
            <p:nvPr/>
          </p:nvCxnSpPr>
          <p:spPr bwMode="auto">
            <a:xfrm rot="5400000">
              <a:off x="5659341"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76DF94DE-5215-B8B0-B5D5-6AA52F198468}"/>
                </a:ext>
              </a:extLst>
            </p:cNvPr>
            <p:cNvCxnSpPr>
              <a:cxnSpLocks/>
            </p:cNvCxnSpPr>
            <p:nvPr/>
          </p:nvCxnSpPr>
          <p:spPr bwMode="auto">
            <a:xfrm rot="5400000">
              <a:off x="5042452"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CAB2A36A-6179-088E-1562-6D3253DABA3D}"/>
                </a:ext>
              </a:extLst>
            </p:cNvPr>
            <p:cNvCxnSpPr>
              <a:cxnSpLocks/>
            </p:cNvCxnSpPr>
            <p:nvPr/>
          </p:nvCxnSpPr>
          <p:spPr bwMode="auto">
            <a:xfrm rot="5400000">
              <a:off x="4425563"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10A8F4FF-E1FC-F5BD-45B8-FCF3172EC000}"/>
                </a:ext>
              </a:extLst>
            </p:cNvPr>
            <p:cNvCxnSpPr>
              <a:cxnSpLocks/>
            </p:cNvCxnSpPr>
            <p:nvPr/>
          </p:nvCxnSpPr>
          <p:spPr bwMode="auto">
            <a:xfrm rot="5400000">
              <a:off x="3808674"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543BD599-A8BE-A4BA-04C9-DD86527BEF5F}"/>
                </a:ext>
              </a:extLst>
            </p:cNvPr>
            <p:cNvCxnSpPr>
              <a:cxnSpLocks/>
            </p:cNvCxnSpPr>
            <p:nvPr/>
          </p:nvCxnSpPr>
          <p:spPr bwMode="auto">
            <a:xfrm rot="5400000">
              <a:off x="3191785"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6FD6A690-2283-21BE-36FA-F85867EAD648}"/>
                </a:ext>
              </a:extLst>
            </p:cNvPr>
            <p:cNvCxnSpPr>
              <a:cxnSpLocks/>
            </p:cNvCxnSpPr>
            <p:nvPr/>
          </p:nvCxnSpPr>
          <p:spPr bwMode="auto">
            <a:xfrm rot="5400000">
              <a:off x="2574896" y="4755545"/>
              <a:ext cx="109995" cy="0"/>
            </a:xfrm>
            <a:prstGeom prst="line">
              <a:avLst/>
            </a:prstGeom>
            <a:noFill/>
            <a:ln w="28575" cap="flat" cmpd="sng" algn="ctr">
              <a:solidFill>
                <a:schemeClr val="bg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C78217FB-B6A3-BABE-CB35-DC3B5E7C88B1}"/>
                </a:ext>
              </a:extLst>
            </p:cNvPr>
            <p:cNvCxnSpPr>
              <a:cxnSpLocks/>
            </p:cNvCxnSpPr>
            <p:nvPr/>
          </p:nvCxnSpPr>
          <p:spPr bwMode="auto">
            <a:xfrm rot="5400000">
              <a:off x="1958007" y="4755545"/>
              <a:ext cx="109995" cy="0"/>
            </a:xfrm>
            <a:prstGeom prst="line">
              <a:avLst/>
            </a:prstGeom>
            <a:noFill/>
            <a:ln w="28575" cap="flat" cmpd="sng" algn="ctr">
              <a:solidFill>
                <a:schemeClr val="bg1"/>
              </a:solidFill>
              <a:prstDash val="solid"/>
              <a:round/>
              <a:headEnd type="none" w="med" len="med"/>
              <a:tailEnd type="none" w="med" len="med"/>
            </a:ln>
            <a:effectLst/>
          </p:spPr>
        </p:cxnSp>
      </p:grpSp>
      <p:sp>
        <p:nvSpPr>
          <p:cNvPr id="532" name="TextBox 531">
            <a:extLst>
              <a:ext uri="{FF2B5EF4-FFF2-40B4-BE49-F238E27FC236}">
                <a16:creationId xmlns:a16="http://schemas.microsoft.com/office/drawing/2014/main" id="{42124E39-4E20-4E3E-844C-E14DE728F1B9}"/>
              </a:ext>
            </a:extLst>
          </p:cNvPr>
          <p:cNvSpPr txBox="1"/>
          <p:nvPr/>
        </p:nvSpPr>
        <p:spPr bwMode="auto">
          <a:xfrm>
            <a:off x="7643611" y="426929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533" name="TextBox 532">
            <a:extLst>
              <a:ext uri="{FF2B5EF4-FFF2-40B4-BE49-F238E27FC236}">
                <a16:creationId xmlns:a16="http://schemas.microsoft.com/office/drawing/2014/main" id="{EBA11F34-5F38-5806-32AE-D8C17B584963}"/>
              </a:ext>
            </a:extLst>
          </p:cNvPr>
          <p:cNvSpPr txBox="1"/>
          <p:nvPr/>
        </p:nvSpPr>
        <p:spPr bwMode="auto">
          <a:xfrm>
            <a:off x="8296944" y="426134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534" name="TextBox 533">
            <a:extLst>
              <a:ext uri="{FF2B5EF4-FFF2-40B4-BE49-F238E27FC236}">
                <a16:creationId xmlns:a16="http://schemas.microsoft.com/office/drawing/2014/main" id="{FE6FCE90-25D1-7CC9-9EE4-7823B57B49C5}"/>
              </a:ext>
            </a:extLst>
          </p:cNvPr>
          <p:cNvSpPr txBox="1"/>
          <p:nvPr/>
        </p:nvSpPr>
        <p:spPr bwMode="auto">
          <a:xfrm>
            <a:off x="8966179" y="426929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535" name="TextBox 534">
            <a:extLst>
              <a:ext uri="{FF2B5EF4-FFF2-40B4-BE49-F238E27FC236}">
                <a16:creationId xmlns:a16="http://schemas.microsoft.com/office/drawing/2014/main" id="{4E2EF0E3-4444-610F-6B8C-6A3C0851761F}"/>
              </a:ext>
            </a:extLst>
          </p:cNvPr>
          <p:cNvSpPr txBox="1"/>
          <p:nvPr/>
        </p:nvSpPr>
        <p:spPr bwMode="auto">
          <a:xfrm>
            <a:off x="9643365" y="426929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36" name="TextBox 535">
            <a:extLst>
              <a:ext uri="{FF2B5EF4-FFF2-40B4-BE49-F238E27FC236}">
                <a16:creationId xmlns:a16="http://schemas.microsoft.com/office/drawing/2014/main" id="{273AECC3-4D89-D71C-CD0C-7D2CE7A8C208}"/>
              </a:ext>
            </a:extLst>
          </p:cNvPr>
          <p:cNvSpPr txBox="1"/>
          <p:nvPr/>
        </p:nvSpPr>
        <p:spPr bwMode="auto">
          <a:xfrm>
            <a:off x="10320552" y="426929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537" name="TextBox 536">
            <a:extLst>
              <a:ext uri="{FF2B5EF4-FFF2-40B4-BE49-F238E27FC236}">
                <a16:creationId xmlns:a16="http://schemas.microsoft.com/office/drawing/2014/main" id="{D76CA7B9-2EA6-BB18-722D-C25FCF4C6A25}"/>
              </a:ext>
            </a:extLst>
          </p:cNvPr>
          <p:cNvSpPr txBox="1"/>
          <p:nvPr/>
        </p:nvSpPr>
        <p:spPr bwMode="auto">
          <a:xfrm>
            <a:off x="10957981" y="426929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38" name="TextBox 537">
            <a:extLst>
              <a:ext uri="{FF2B5EF4-FFF2-40B4-BE49-F238E27FC236}">
                <a16:creationId xmlns:a16="http://schemas.microsoft.com/office/drawing/2014/main" id="{D6250A51-B3B9-8EDD-C18A-4B38F5C79A89}"/>
              </a:ext>
            </a:extLst>
          </p:cNvPr>
          <p:cNvSpPr txBox="1"/>
          <p:nvPr/>
        </p:nvSpPr>
        <p:spPr bwMode="auto">
          <a:xfrm>
            <a:off x="8864354" y="4469837"/>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sp>
        <p:nvSpPr>
          <p:cNvPr id="539" name="Freeform: Shape 538">
            <a:extLst>
              <a:ext uri="{FF2B5EF4-FFF2-40B4-BE49-F238E27FC236}">
                <a16:creationId xmlns:a16="http://schemas.microsoft.com/office/drawing/2014/main" id="{82D272BB-1F20-B9BF-9CE9-A8BDFA64C743}"/>
              </a:ext>
            </a:extLst>
          </p:cNvPr>
          <p:cNvSpPr/>
          <p:nvPr/>
        </p:nvSpPr>
        <p:spPr bwMode="auto">
          <a:xfrm>
            <a:off x="7120835" y="2252309"/>
            <a:ext cx="3392556" cy="1364974"/>
          </a:xfrm>
          <a:custGeom>
            <a:avLst/>
            <a:gdLst>
              <a:gd name="connsiteX0" fmla="*/ 3392556 w 3392556"/>
              <a:gd name="connsiteY0" fmla="*/ 1364974 h 1364974"/>
              <a:gd name="connsiteX1" fmla="*/ 3043582 w 3392556"/>
              <a:gd name="connsiteY1" fmla="*/ 1364974 h 1364974"/>
              <a:gd name="connsiteX2" fmla="*/ 3043582 w 3392556"/>
              <a:gd name="connsiteY2" fmla="*/ 1258957 h 1364974"/>
              <a:gd name="connsiteX3" fmla="*/ 2164522 w 3392556"/>
              <a:gd name="connsiteY3" fmla="*/ 1258957 h 1364974"/>
              <a:gd name="connsiteX4" fmla="*/ 2164522 w 3392556"/>
              <a:gd name="connsiteY4" fmla="*/ 1214783 h 1364974"/>
              <a:gd name="connsiteX5" fmla="*/ 2146852 w 3392556"/>
              <a:gd name="connsiteY5" fmla="*/ 1214783 h 1364974"/>
              <a:gd name="connsiteX6" fmla="*/ 2146852 w 3392556"/>
              <a:gd name="connsiteY6" fmla="*/ 1161774 h 1364974"/>
              <a:gd name="connsiteX7" fmla="*/ 2071756 w 3392556"/>
              <a:gd name="connsiteY7" fmla="*/ 1161774 h 1364974"/>
              <a:gd name="connsiteX8" fmla="*/ 2071756 w 3392556"/>
              <a:gd name="connsiteY8" fmla="*/ 1113183 h 1364974"/>
              <a:gd name="connsiteX9" fmla="*/ 1722782 w 3392556"/>
              <a:gd name="connsiteY9" fmla="*/ 1113183 h 1364974"/>
              <a:gd name="connsiteX10" fmla="*/ 1722782 w 3392556"/>
              <a:gd name="connsiteY10" fmla="*/ 1086679 h 1364974"/>
              <a:gd name="connsiteX11" fmla="*/ 1652104 w 3392556"/>
              <a:gd name="connsiteY11" fmla="*/ 1086679 h 1364974"/>
              <a:gd name="connsiteX12" fmla="*/ 1652104 w 3392556"/>
              <a:gd name="connsiteY12" fmla="*/ 1051339 h 1364974"/>
              <a:gd name="connsiteX13" fmla="*/ 1537252 w 3392556"/>
              <a:gd name="connsiteY13" fmla="*/ 1051339 h 1364974"/>
              <a:gd name="connsiteX14" fmla="*/ 1537252 w 3392556"/>
              <a:gd name="connsiteY14" fmla="*/ 1029252 h 1364974"/>
              <a:gd name="connsiteX15" fmla="*/ 1488661 w 3392556"/>
              <a:gd name="connsiteY15" fmla="*/ 1029252 h 1364974"/>
              <a:gd name="connsiteX16" fmla="*/ 1488661 w 3392556"/>
              <a:gd name="connsiteY16" fmla="*/ 1002748 h 1364974"/>
              <a:gd name="connsiteX17" fmla="*/ 1448904 w 3392556"/>
              <a:gd name="connsiteY17" fmla="*/ 1002748 h 1364974"/>
              <a:gd name="connsiteX18" fmla="*/ 1448904 w 3392556"/>
              <a:gd name="connsiteY18" fmla="*/ 971826 h 1364974"/>
              <a:gd name="connsiteX19" fmla="*/ 1417982 w 3392556"/>
              <a:gd name="connsiteY19" fmla="*/ 971826 h 1364974"/>
              <a:gd name="connsiteX20" fmla="*/ 1417982 w 3392556"/>
              <a:gd name="connsiteY20" fmla="*/ 940905 h 1364974"/>
              <a:gd name="connsiteX21" fmla="*/ 1263374 w 3392556"/>
              <a:gd name="connsiteY21" fmla="*/ 940905 h 1364974"/>
              <a:gd name="connsiteX22" fmla="*/ 1263374 w 3392556"/>
              <a:gd name="connsiteY22" fmla="*/ 901148 h 1364974"/>
              <a:gd name="connsiteX23" fmla="*/ 1228035 w 3392556"/>
              <a:gd name="connsiteY23" fmla="*/ 901148 h 1364974"/>
              <a:gd name="connsiteX24" fmla="*/ 1228035 w 3392556"/>
              <a:gd name="connsiteY24" fmla="*/ 879061 h 1364974"/>
              <a:gd name="connsiteX25" fmla="*/ 1205948 w 3392556"/>
              <a:gd name="connsiteY25" fmla="*/ 879061 h 1364974"/>
              <a:gd name="connsiteX26" fmla="*/ 1205948 w 3392556"/>
              <a:gd name="connsiteY26" fmla="*/ 843722 h 1364974"/>
              <a:gd name="connsiteX27" fmla="*/ 1166191 w 3392556"/>
              <a:gd name="connsiteY27" fmla="*/ 843722 h 1364974"/>
              <a:gd name="connsiteX28" fmla="*/ 1166191 w 3392556"/>
              <a:gd name="connsiteY28" fmla="*/ 799548 h 1364974"/>
              <a:gd name="connsiteX29" fmla="*/ 1126435 w 3392556"/>
              <a:gd name="connsiteY29" fmla="*/ 799548 h 1364974"/>
              <a:gd name="connsiteX30" fmla="*/ 1126435 w 3392556"/>
              <a:gd name="connsiteY30" fmla="*/ 764209 h 1364974"/>
              <a:gd name="connsiteX31" fmla="*/ 1069008 w 3392556"/>
              <a:gd name="connsiteY31" fmla="*/ 764209 h 1364974"/>
              <a:gd name="connsiteX32" fmla="*/ 1069008 w 3392556"/>
              <a:gd name="connsiteY32" fmla="*/ 737705 h 1364974"/>
              <a:gd name="connsiteX33" fmla="*/ 1011582 w 3392556"/>
              <a:gd name="connsiteY33" fmla="*/ 737705 h 1364974"/>
              <a:gd name="connsiteX34" fmla="*/ 1011582 w 3392556"/>
              <a:gd name="connsiteY34" fmla="*/ 711200 h 1364974"/>
              <a:gd name="connsiteX35" fmla="*/ 954156 w 3392556"/>
              <a:gd name="connsiteY35" fmla="*/ 711200 h 1364974"/>
              <a:gd name="connsiteX36" fmla="*/ 954156 w 3392556"/>
              <a:gd name="connsiteY36" fmla="*/ 653774 h 1364974"/>
              <a:gd name="connsiteX37" fmla="*/ 927652 w 3392556"/>
              <a:gd name="connsiteY37" fmla="*/ 653774 h 1364974"/>
              <a:gd name="connsiteX38" fmla="*/ 927652 w 3392556"/>
              <a:gd name="connsiteY38" fmla="*/ 574261 h 1364974"/>
              <a:gd name="connsiteX39" fmla="*/ 909982 w 3392556"/>
              <a:gd name="connsiteY39" fmla="*/ 574261 h 1364974"/>
              <a:gd name="connsiteX40" fmla="*/ 909982 w 3392556"/>
              <a:gd name="connsiteY40" fmla="*/ 538922 h 1364974"/>
              <a:gd name="connsiteX41" fmla="*/ 883478 w 3392556"/>
              <a:gd name="connsiteY41" fmla="*/ 538922 h 1364974"/>
              <a:gd name="connsiteX42" fmla="*/ 883478 w 3392556"/>
              <a:gd name="connsiteY42" fmla="*/ 508000 h 1364974"/>
              <a:gd name="connsiteX43" fmla="*/ 821635 w 3392556"/>
              <a:gd name="connsiteY43" fmla="*/ 508000 h 1364974"/>
              <a:gd name="connsiteX44" fmla="*/ 821635 w 3392556"/>
              <a:gd name="connsiteY44" fmla="*/ 485913 h 1364974"/>
              <a:gd name="connsiteX45" fmla="*/ 777461 w 3392556"/>
              <a:gd name="connsiteY45" fmla="*/ 485913 h 1364974"/>
              <a:gd name="connsiteX46" fmla="*/ 777461 w 3392556"/>
              <a:gd name="connsiteY46" fmla="*/ 468244 h 1364974"/>
              <a:gd name="connsiteX47" fmla="*/ 737704 w 3392556"/>
              <a:gd name="connsiteY47" fmla="*/ 468244 h 1364974"/>
              <a:gd name="connsiteX48" fmla="*/ 737704 w 3392556"/>
              <a:gd name="connsiteY48" fmla="*/ 450574 h 1364974"/>
              <a:gd name="connsiteX49" fmla="*/ 689113 w 3392556"/>
              <a:gd name="connsiteY49" fmla="*/ 450574 h 1364974"/>
              <a:gd name="connsiteX50" fmla="*/ 689113 w 3392556"/>
              <a:gd name="connsiteY50" fmla="*/ 291548 h 1364974"/>
              <a:gd name="connsiteX51" fmla="*/ 658191 w 3392556"/>
              <a:gd name="connsiteY51" fmla="*/ 291548 h 1364974"/>
              <a:gd name="connsiteX52" fmla="*/ 658191 w 3392556"/>
              <a:gd name="connsiteY52" fmla="*/ 256209 h 1364974"/>
              <a:gd name="connsiteX53" fmla="*/ 614017 w 3392556"/>
              <a:gd name="connsiteY53" fmla="*/ 256209 h 1364974"/>
              <a:gd name="connsiteX54" fmla="*/ 614017 w 3392556"/>
              <a:gd name="connsiteY54" fmla="*/ 216452 h 1364974"/>
              <a:gd name="connsiteX55" fmla="*/ 521252 w 3392556"/>
              <a:gd name="connsiteY55" fmla="*/ 216452 h 1364974"/>
              <a:gd name="connsiteX56" fmla="*/ 521252 w 3392556"/>
              <a:gd name="connsiteY56" fmla="*/ 207618 h 1364974"/>
              <a:gd name="connsiteX57" fmla="*/ 481495 w 3392556"/>
              <a:gd name="connsiteY57" fmla="*/ 207618 h 1364974"/>
              <a:gd name="connsiteX58" fmla="*/ 481495 w 3392556"/>
              <a:gd name="connsiteY58" fmla="*/ 159026 h 1364974"/>
              <a:gd name="connsiteX59" fmla="*/ 441739 w 3392556"/>
              <a:gd name="connsiteY59" fmla="*/ 159026 h 1364974"/>
              <a:gd name="connsiteX60" fmla="*/ 441739 w 3392556"/>
              <a:gd name="connsiteY60" fmla="*/ 128105 h 1364974"/>
              <a:gd name="connsiteX61" fmla="*/ 353391 w 3392556"/>
              <a:gd name="connsiteY61" fmla="*/ 128105 h 1364974"/>
              <a:gd name="connsiteX62" fmla="*/ 353391 w 3392556"/>
              <a:gd name="connsiteY62" fmla="*/ 110435 h 1364974"/>
              <a:gd name="connsiteX63" fmla="*/ 229704 w 3392556"/>
              <a:gd name="connsiteY63" fmla="*/ 110435 h 1364974"/>
              <a:gd name="connsiteX64" fmla="*/ 229704 w 3392556"/>
              <a:gd name="connsiteY64" fmla="*/ 39757 h 1364974"/>
              <a:gd name="connsiteX65" fmla="*/ 145774 w 3392556"/>
              <a:gd name="connsiteY65" fmla="*/ 39757 h 1364974"/>
              <a:gd name="connsiteX66" fmla="*/ 145774 w 3392556"/>
              <a:gd name="connsiteY66" fmla="*/ 39757 h 1364974"/>
              <a:gd name="connsiteX67" fmla="*/ 145774 w 3392556"/>
              <a:gd name="connsiteY67" fmla="*/ 0 h 1364974"/>
              <a:gd name="connsiteX68" fmla="*/ 0 w 3392556"/>
              <a:gd name="connsiteY68" fmla="*/ 0 h 136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392556" h="1364974">
                <a:moveTo>
                  <a:pt x="3392556" y="1364974"/>
                </a:moveTo>
                <a:lnTo>
                  <a:pt x="3043582" y="1364974"/>
                </a:lnTo>
                <a:lnTo>
                  <a:pt x="3043582" y="1258957"/>
                </a:lnTo>
                <a:lnTo>
                  <a:pt x="2164522" y="1258957"/>
                </a:lnTo>
                <a:lnTo>
                  <a:pt x="2164522" y="1214783"/>
                </a:lnTo>
                <a:lnTo>
                  <a:pt x="2146852" y="1214783"/>
                </a:lnTo>
                <a:lnTo>
                  <a:pt x="2146852" y="1161774"/>
                </a:lnTo>
                <a:lnTo>
                  <a:pt x="2071756" y="1161774"/>
                </a:lnTo>
                <a:lnTo>
                  <a:pt x="2071756" y="1113183"/>
                </a:lnTo>
                <a:lnTo>
                  <a:pt x="1722782" y="1113183"/>
                </a:lnTo>
                <a:lnTo>
                  <a:pt x="1722782" y="1086679"/>
                </a:lnTo>
                <a:lnTo>
                  <a:pt x="1652104" y="1086679"/>
                </a:lnTo>
                <a:lnTo>
                  <a:pt x="1652104" y="1051339"/>
                </a:lnTo>
                <a:lnTo>
                  <a:pt x="1537252" y="1051339"/>
                </a:lnTo>
                <a:lnTo>
                  <a:pt x="1537252" y="1029252"/>
                </a:lnTo>
                <a:lnTo>
                  <a:pt x="1488661" y="1029252"/>
                </a:lnTo>
                <a:lnTo>
                  <a:pt x="1488661" y="1002748"/>
                </a:lnTo>
                <a:lnTo>
                  <a:pt x="1448904" y="1002748"/>
                </a:lnTo>
                <a:lnTo>
                  <a:pt x="1448904" y="971826"/>
                </a:lnTo>
                <a:lnTo>
                  <a:pt x="1417982" y="971826"/>
                </a:lnTo>
                <a:lnTo>
                  <a:pt x="1417982" y="940905"/>
                </a:lnTo>
                <a:lnTo>
                  <a:pt x="1263374" y="940905"/>
                </a:lnTo>
                <a:lnTo>
                  <a:pt x="1263374" y="901148"/>
                </a:lnTo>
                <a:lnTo>
                  <a:pt x="1228035" y="901148"/>
                </a:lnTo>
                <a:lnTo>
                  <a:pt x="1228035" y="879061"/>
                </a:lnTo>
                <a:lnTo>
                  <a:pt x="1205948" y="879061"/>
                </a:lnTo>
                <a:lnTo>
                  <a:pt x="1205948" y="843722"/>
                </a:lnTo>
                <a:lnTo>
                  <a:pt x="1166191" y="843722"/>
                </a:lnTo>
                <a:lnTo>
                  <a:pt x="1166191" y="799548"/>
                </a:lnTo>
                <a:lnTo>
                  <a:pt x="1126435" y="799548"/>
                </a:lnTo>
                <a:lnTo>
                  <a:pt x="1126435" y="764209"/>
                </a:lnTo>
                <a:lnTo>
                  <a:pt x="1069008" y="764209"/>
                </a:lnTo>
                <a:lnTo>
                  <a:pt x="1069008" y="737705"/>
                </a:lnTo>
                <a:lnTo>
                  <a:pt x="1011582" y="737705"/>
                </a:lnTo>
                <a:lnTo>
                  <a:pt x="1011582" y="711200"/>
                </a:lnTo>
                <a:lnTo>
                  <a:pt x="954156" y="711200"/>
                </a:lnTo>
                <a:lnTo>
                  <a:pt x="954156" y="653774"/>
                </a:lnTo>
                <a:lnTo>
                  <a:pt x="927652" y="653774"/>
                </a:lnTo>
                <a:lnTo>
                  <a:pt x="927652" y="574261"/>
                </a:lnTo>
                <a:lnTo>
                  <a:pt x="909982" y="574261"/>
                </a:lnTo>
                <a:lnTo>
                  <a:pt x="909982" y="538922"/>
                </a:lnTo>
                <a:lnTo>
                  <a:pt x="883478" y="538922"/>
                </a:lnTo>
                <a:lnTo>
                  <a:pt x="883478" y="508000"/>
                </a:lnTo>
                <a:lnTo>
                  <a:pt x="821635" y="508000"/>
                </a:lnTo>
                <a:lnTo>
                  <a:pt x="821635" y="485913"/>
                </a:lnTo>
                <a:lnTo>
                  <a:pt x="777461" y="485913"/>
                </a:lnTo>
                <a:lnTo>
                  <a:pt x="777461" y="468244"/>
                </a:lnTo>
                <a:lnTo>
                  <a:pt x="737704" y="468244"/>
                </a:lnTo>
                <a:lnTo>
                  <a:pt x="737704" y="450574"/>
                </a:lnTo>
                <a:lnTo>
                  <a:pt x="689113" y="450574"/>
                </a:lnTo>
                <a:lnTo>
                  <a:pt x="689113" y="291548"/>
                </a:lnTo>
                <a:lnTo>
                  <a:pt x="658191" y="291548"/>
                </a:lnTo>
                <a:lnTo>
                  <a:pt x="658191" y="256209"/>
                </a:lnTo>
                <a:lnTo>
                  <a:pt x="614017" y="256209"/>
                </a:lnTo>
                <a:lnTo>
                  <a:pt x="614017" y="216452"/>
                </a:lnTo>
                <a:lnTo>
                  <a:pt x="521252" y="216452"/>
                </a:lnTo>
                <a:lnTo>
                  <a:pt x="521252" y="207618"/>
                </a:lnTo>
                <a:lnTo>
                  <a:pt x="481495" y="207618"/>
                </a:lnTo>
                <a:lnTo>
                  <a:pt x="481495" y="159026"/>
                </a:lnTo>
                <a:lnTo>
                  <a:pt x="441739" y="159026"/>
                </a:lnTo>
                <a:lnTo>
                  <a:pt x="441739" y="128105"/>
                </a:lnTo>
                <a:lnTo>
                  <a:pt x="353391" y="128105"/>
                </a:lnTo>
                <a:lnTo>
                  <a:pt x="353391" y="110435"/>
                </a:lnTo>
                <a:lnTo>
                  <a:pt x="229704" y="110435"/>
                </a:lnTo>
                <a:lnTo>
                  <a:pt x="229704" y="39757"/>
                </a:lnTo>
                <a:lnTo>
                  <a:pt x="145774" y="39757"/>
                </a:lnTo>
                <a:lnTo>
                  <a:pt x="145774" y="39757"/>
                </a:lnTo>
                <a:lnTo>
                  <a:pt x="145774"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541" name="Freeform: Shape 540">
            <a:extLst>
              <a:ext uri="{FF2B5EF4-FFF2-40B4-BE49-F238E27FC236}">
                <a16:creationId xmlns:a16="http://schemas.microsoft.com/office/drawing/2014/main" id="{A51B4CBF-C5B3-146A-BCDF-CB4D8879AAD1}"/>
              </a:ext>
            </a:extLst>
          </p:cNvPr>
          <p:cNvSpPr/>
          <p:nvPr/>
        </p:nvSpPr>
        <p:spPr bwMode="auto">
          <a:xfrm>
            <a:off x="7120835" y="2252309"/>
            <a:ext cx="3449982" cy="1766957"/>
          </a:xfrm>
          <a:custGeom>
            <a:avLst/>
            <a:gdLst>
              <a:gd name="connsiteX0" fmla="*/ 3449982 w 3449982"/>
              <a:gd name="connsiteY0" fmla="*/ 1766957 h 1766957"/>
              <a:gd name="connsiteX1" fmla="*/ 2372139 w 3449982"/>
              <a:gd name="connsiteY1" fmla="*/ 1766957 h 1766957"/>
              <a:gd name="connsiteX2" fmla="*/ 2372139 w 3449982"/>
              <a:gd name="connsiteY2" fmla="*/ 1700696 h 1766957"/>
              <a:gd name="connsiteX3" fmla="*/ 2173356 w 3449982"/>
              <a:gd name="connsiteY3" fmla="*/ 1700696 h 1766957"/>
              <a:gd name="connsiteX4" fmla="*/ 2173356 w 3449982"/>
              <a:gd name="connsiteY4" fmla="*/ 1674192 h 1766957"/>
              <a:gd name="connsiteX5" fmla="*/ 2138017 w 3449982"/>
              <a:gd name="connsiteY5" fmla="*/ 1674192 h 1766957"/>
              <a:gd name="connsiteX6" fmla="*/ 2138017 w 3449982"/>
              <a:gd name="connsiteY6" fmla="*/ 1638852 h 1766957"/>
              <a:gd name="connsiteX7" fmla="*/ 1961322 w 3449982"/>
              <a:gd name="connsiteY7" fmla="*/ 1638852 h 1766957"/>
              <a:gd name="connsiteX8" fmla="*/ 1961322 w 3449982"/>
              <a:gd name="connsiteY8" fmla="*/ 1616766 h 1766957"/>
              <a:gd name="connsiteX9" fmla="*/ 1833217 w 3449982"/>
              <a:gd name="connsiteY9" fmla="*/ 1616766 h 1766957"/>
              <a:gd name="connsiteX10" fmla="*/ 1833217 w 3449982"/>
              <a:gd name="connsiteY10" fmla="*/ 1594679 h 1766957"/>
              <a:gd name="connsiteX11" fmla="*/ 1802295 w 3449982"/>
              <a:gd name="connsiteY11" fmla="*/ 1594679 h 1766957"/>
              <a:gd name="connsiteX12" fmla="*/ 1802295 w 3449982"/>
              <a:gd name="connsiteY12" fmla="*/ 1559339 h 1766957"/>
              <a:gd name="connsiteX13" fmla="*/ 1643269 w 3449982"/>
              <a:gd name="connsiteY13" fmla="*/ 1559339 h 1766957"/>
              <a:gd name="connsiteX14" fmla="*/ 1643269 w 3449982"/>
              <a:gd name="connsiteY14" fmla="*/ 1546087 h 1766957"/>
              <a:gd name="connsiteX15" fmla="*/ 1563756 w 3449982"/>
              <a:gd name="connsiteY15" fmla="*/ 1546087 h 1766957"/>
              <a:gd name="connsiteX16" fmla="*/ 1563756 w 3449982"/>
              <a:gd name="connsiteY16" fmla="*/ 1519583 h 1766957"/>
              <a:gd name="connsiteX17" fmla="*/ 1532835 w 3449982"/>
              <a:gd name="connsiteY17" fmla="*/ 1519583 h 1766957"/>
              <a:gd name="connsiteX18" fmla="*/ 1532835 w 3449982"/>
              <a:gd name="connsiteY18" fmla="*/ 1479826 h 1766957"/>
              <a:gd name="connsiteX19" fmla="*/ 1497495 w 3449982"/>
              <a:gd name="connsiteY19" fmla="*/ 1479826 h 1766957"/>
              <a:gd name="connsiteX20" fmla="*/ 1515165 w 3449982"/>
              <a:gd name="connsiteY20" fmla="*/ 1462156 h 1766957"/>
              <a:gd name="connsiteX21" fmla="*/ 1466574 w 3449982"/>
              <a:gd name="connsiteY21" fmla="*/ 1462156 h 1766957"/>
              <a:gd name="connsiteX22" fmla="*/ 1466574 w 3449982"/>
              <a:gd name="connsiteY22" fmla="*/ 1431235 h 1766957"/>
              <a:gd name="connsiteX23" fmla="*/ 1395895 w 3449982"/>
              <a:gd name="connsiteY23" fmla="*/ 1431235 h 1766957"/>
              <a:gd name="connsiteX24" fmla="*/ 1395895 w 3449982"/>
              <a:gd name="connsiteY24" fmla="*/ 1413566 h 1766957"/>
              <a:gd name="connsiteX25" fmla="*/ 1289878 w 3449982"/>
              <a:gd name="connsiteY25" fmla="*/ 1413566 h 1766957"/>
              <a:gd name="connsiteX26" fmla="*/ 1289878 w 3449982"/>
              <a:gd name="connsiteY26" fmla="*/ 1364974 h 1766957"/>
              <a:gd name="connsiteX27" fmla="*/ 1258956 w 3449982"/>
              <a:gd name="connsiteY27" fmla="*/ 1364974 h 1766957"/>
              <a:gd name="connsiteX28" fmla="*/ 1258956 w 3449982"/>
              <a:gd name="connsiteY28" fmla="*/ 1289879 h 1766957"/>
              <a:gd name="connsiteX29" fmla="*/ 1236869 w 3449982"/>
              <a:gd name="connsiteY29" fmla="*/ 1289879 h 1766957"/>
              <a:gd name="connsiteX30" fmla="*/ 1236869 w 3449982"/>
              <a:gd name="connsiteY30" fmla="*/ 1223618 h 1766957"/>
              <a:gd name="connsiteX31" fmla="*/ 1214782 w 3449982"/>
              <a:gd name="connsiteY31" fmla="*/ 1223618 h 1766957"/>
              <a:gd name="connsiteX32" fmla="*/ 1214782 w 3449982"/>
              <a:gd name="connsiteY32" fmla="*/ 1166192 h 1766957"/>
              <a:gd name="connsiteX33" fmla="*/ 1197113 w 3449982"/>
              <a:gd name="connsiteY33" fmla="*/ 1166192 h 1766957"/>
              <a:gd name="connsiteX34" fmla="*/ 1197113 w 3449982"/>
              <a:gd name="connsiteY34" fmla="*/ 1117600 h 1766957"/>
              <a:gd name="connsiteX35" fmla="*/ 1166191 w 3449982"/>
              <a:gd name="connsiteY35" fmla="*/ 1117600 h 1766957"/>
              <a:gd name="connsiteX36" fmla="*/ 1166191 w 3449982"/>
              <a:gd name="connsiteY36" fmla="*/ 1086679 h 1766957"/>
              <a:gd name="connsiteX37" fmla="*/ 1139687 w 3449982"/>
              <a:gd name="connsiteY37" fmla="*/ 1086679 h 1766957"/>
              <a:gd name="connsiteX38" fmla="*/ 1139687 w 3449982"/>
              <a:gd name="connsiteY38" fmla="*/ 1051339 h 1766957"/>
              <a:gd name="connsiteX39" fmla="*/ 1042504 w 3449982"/>
              <a:gd name="connsiteY39" fmla="*/ 1051339 h 1766957"/>
              <a:gd name="connsiteX40" fmla="*/ 1042504 w 3449982"/>
              <a:gd name="connsiteY40" fmla="*/ 1029252 h 1766957"/>
              <a:gd name="connsiteX41" fmla="*/ 985078 w 3449982"/>
              <a:gd name="connsiteY41" fmla="*/ 1029252 h 1766957"/>
              <a:gd name="connsiteX42" fmla="*/ 985078 w 3449982"/>
              <a:gd name="connsiteY42" fmla="*/ 1002748 h 1766957"/>
              <a:gd name="connsiteX43" fmla="*/ 949739 w 3449982"/>
              <a:gd name="connsiteY43" fmla="*/ 1002748 h 1766957"/>
              <a:gd name="connsiteX44" fmla="*/ 949739 w 3449982"/>
              <a:gd name="connsiteY44" fmla="*/ 927652 h 1766957"/>
              <a:gd name="connsiteX45" fmla="*/ 914400 w 3449982"/>
              <a:gd name="connsiteY45" fmla="*/ 927652 h 1766957"/>
              <a:gd name="connsiteX46" fmla="*/ 914400 w 3449982"/>
              <a:gd name="connsiteY46" fmla="*/ 803966 h 1766957"/>
              <a:gd name="connsiteX47" fmla="*/ 896730 w 3449982"/>
              <a:gd name="connsiteY47" fmla="*/ 803966 h 1766957"/>
              <a:gd name="connsiteX48" fmla="*/ 896730 w 3449982"/>
              <a:gd name="connsiteY48" fmla="*/ 750957 h 1766957"/>
              <a:gd name="connsiteX49" fmla="*/ 773043 w 3449982"/>
              <a:gd name="connsiteY49" fmla="*/ 750957 h 1766957"/>
              <a:gd name="connsiteX50" fmla="*/ 773043 w 3449982"/>
              <a:gd name="connsiteY50" fmla="*/ 693531 h 1766957"/>
              <a:gd name="connsiteX51" fmla="*/ 715617 w 3449982"/>
              <a:gd name="connsiteY51" fmla="*/ 693531 h 1766957"/>
              <a:gd name="connsiteX52" fmla="*/ 715617 w 3449982"/>
              <a:gd name="connsiteY52" fmla="*/ 644939 h 1766957"/>
              <a:gd name="connsiteX53" fmla="*/ 689113 w 3449982"/>
              <a:gd name="connsiteY53" fmla="*/ 644939 h 1766957"/>
              <a:gd name="connsiteX54" fmla="*/ 689113 w 3449982"/>
              <a:gd name="connsiteY54" fmla="*/ 534505 h 1766957"/>
              <a:gd name="connsiteX55" fmla="*/ 662608 w 3449982"/>
              <a:gd name="connsiteY55" fmla="*/ 534505 h 1766957"/>
              <a:gd name="connsiteX56" fmla="*/ 662608 w 3449982"/>
              <a:gd name="connsiteY56" fmla="*/ 437322 h 1766957"/>
              <a:gd name="connsiteX57" fmla="*/ 561008 w 3449982"/>
              <a:gd name="connsiteY57" fmla="*/ 437322 h 1766957"/>
              <a:gd name="connsiteX58" fmla="*/ 561008 w 3449982"/>
              <a:gd name="connsiteY58" fmla="*/ 362226 h 1766957"/>
              <a:gd name="connsiteX59" fmla="*/ 490330 w 3449982"/>
              <a:gd name="connsiteY59" fmla="*/ 362226 h 1766957"/>
              <a:gd name="connsiteX60" fmla="*/ 490330 w 3449982"/>
              <a:gd name="connsiteY60" fmla="*/ 300383 h 1766957"/>
              <a:gd name="connsiteX61" fmla="*/ 450574 w 3449982"/>
              <a:gd name="connsiteY61" fmla="*/ 300383 h 1766957"/>
              <a:gd name="connsiteX62" fmla="*/ 450574 w 3449982"/>
              <a:gd name="connsiteY62" fmla="*/ 198783 h 1766957"/>
              <a:gd name="connsiteX63" fmla="*/ 388730 w 3449982"/>
              <a:gd name="connsiteY63" fmla="*/ 198783 h 1766957"/>
              <a:gd name="connsiteX64" fmla="*/ 388730 w 3449982"/>
              <a:gd name="connsiteY64" fmla="*/ 172279 h 1766957"/>
              <a:gd name="connsiteX65" fmla="*/ 265043 w 3449982"/>
              <a:gd name="connsiteY65" fmla="*/ 172279 h 1766957"/>
              <a:gd name="connsiteX66" fmla="*/ 265043 w 3449982"/>
              <a:gd name="connsiteY66" fmla="*/ 185531 h 1766957"/>
              <a:gd name="connsiteX67" fmla="*/ 265043 w 3449982"/>
              <a:gd name="connsiteY67" fmla="*/ 132522 h 1766957"/>
              <a:gd name="connsiteX68" fmla="*/ 216452 w 3449982"/>
              <a:gd name="connsiteY68" fmla="*/ 132522 h 1766957"/>
              <a:gd name="connsiteX69" fmla="*/ 216452 w 3449982"/>
              <a:gd name="connsiteY69" fmla="*/ 57426 h 1766957"/>
              <a:gd name="connsiteX70" fmla="*/ 141356 w 3449982"/>
              <a:gd name="connsiteY70" fmla="*/ 57426 h 1766957"/>
              <a:gd name="connsiteX71" fmla="*/ 141356 w 3449982"/>
              <a:gd name="connsiteY71" fmla="*/ 26505 h 1766957"/>
              <a:gd name="connsiteX72" fmla="*/ 75095 w 3449982"/>
              <a:gd name="connsiteY72" fmla="*/ 26505 h 1766957"/>
              <a:gd name="connsiteX73" fmla="*/ 75095 w 3449982"/>
              <a:gd name="connsiteY73" fmla="*/ 0 h 1766957"/>
              <a:gd name="connsiteX74" fmla="*/ 0 w 3449982"/>
              <a:gd name="connsiteY74" fmla="*/ 0 h 176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449982" h="1766957">
                <a:moveTo>
                  <a:pt x="3449982" y="1766957"/>
                </a:moveTo>
                <a:lnTo>
                  <a:pt x="2372139" y="1766957"/>
                </a:lnTo>
                <a:lnTo>
                  <a:pt x="2372139" y="1700696"/>
                </a:lnTo>
                <a:lnTo>
                  <a:pt x="2173356" y="1700696"/>
                </a:lnTo>
                <a:lnTo>
                  <a:pt x="2173356" y="1674192"/>
                </a:lnTo>
                <a:lnTo>
                  <a:pt x="2138017" y="1674192"/>
                </a:lnTo>
                <a:lnTo>
                  <a:pt x="2138017" y="1638852"/>
                </a:lnTo>
                <a:lnTo>
                  <a:pt x="1961322" y="1638852"/>
                </a:lnTo>
                <a:lnTo>
                  <a:pt x="1961322" y="1616766"/>
                </a:lnTo>
                <a:lnTo>
                  <a:pt x="1833217" y="1616766"/>
                </a:lnTo>
                <a:lnTo>
                  <a:pt x="1833217" y="1594679"/>
                </a:lnTo>
                <a:lnTo>
                  <a:pt x="1802295" y="1594679"/>
                </a:lnTo>
                <a:lnTo>
                  <a:pt x="1802295" y="1559339"/>
                </a:lnTo>
                <a:lnTo>
                  <a:pt x="1643269" y="1559339"/>
                </a:lnTo>
                <a:lnTo>
                  <a:pt x="1643269" y="1546087"/>
                </a:lnTo>
                <a:lnTo>
                  <a:pt x="1563756" y="1546087"/>
                </a:lnTo>
                <a:lnTo>
                  <a:pt x="1563756" y="1519583"/>
                </a:lnTo>
                <a:lnTo>
                  <a:pt x="1532835" y="1519583"/>
                </a:lnTo>
                <a:lnTo>
                  <a:pt x="1532835" y="1479826"/>
                </a:lnTo>
                <a:lnTo>
                  <a:pt x="1497495" y="1479826"/>
                </a:lnTo>
                <a:lnTo>
                  <a:pt x="1515165" y="1462156"/>
                </a:lnTo>
                <a:lnTo>
                  <a:pt x="1466574" y="1462156"/>
                </a:lnTo>
                <a:lnTo>
                  <a:pt x="1466574" y="1431235"/>
                </a:lnTo>
                <a:lnTo>
                  <a:pt x="1395895" y="1431235"/>
                </a:lnTo>
                <a:lnTo>
                  <a:pt x="1395895" y="1413566"/>
                </a:lnTo>
                <a:lnTo>
                  <a:pt x="1289878" y="1413566"/>
                </a:lnTo>
                <a:lnTo>
                  <a:pt x="1289878" y="1364974"/>
                </a:lnTo>
                <a:lnTo>
                  <a:pt x="1258956" y="1364974"/>
                </a:lnTo>
                <a:lnTo>
                  <a:pt x="1258956" y="1289879"/>
                </a:lnTo>
                <a:lnTo>
                  <a:pt x="1236869" y="1289879"/>
                </a:lnTo>
                <a:lnTo>
                  <a:pt x="1236869" y="1223618"/>
                </a:lnTo>
                <a:lnTo>
                  <a:pt x="1214782" y="1223618"/>
                </a:lnTo>
                <a:lnTo>
                  <a:pt x="1214782" y="1166192"/>
                </a:lnTo>
                <a:lnTo>
                  <a:pt x="1197113" y="1166192"/>
                </a:lnTo>
                <a:lnTo>
                  <a:pt x="1197113" y="1117600"/>
                </a:lnTo>
                <a:lnTo>
                  <a:pt x="1166191" y="1117600"/>
                </a:lnTo>
                <a:lnTo>
                  <a:pt x="1166191" y="1086679"/>
                </a:lnTo>
                <a:lnTo>
                  <a:pt x="1139687" y="1086679"/>
                </a:lnTo>
                <a:lnTo>
                  <a:pt x="1139687" y="1051339"/>
                </a:lnTo>
                <a:lnTo>
                  <a:pt x="1042504" y="1051339"/>
                </a:lnTo>
                <a:lnTo>
                  <a:pt x="1042504" y="1029252"/>
                </a:lnTo>
                <a:lnTo>
                  <a:pt x="985078" y="1029252"/>
                </a:lnTo>
                <a:lnTo>
                  <a:pt x="985078" y="1002748"/>
                </a:lnTo>
                <a:lnTo>
                  <a:pt x="949739" y="1002748"/>
                </a:lnTo>
                <a:lnTo>
                  <a:pt x="949739" y="927652"/>
                </a:lnTo>
                <a:lnTo>
                  <a:pt x="914400" y="927652"/>
                </a:lnTo>
                <a:lnTo>
                  <a:pt x="914400" y="803966"/>
                </a:lnTo>
                <a:lnTo>
                  <a:pt x="896730" y="803966"/>
                </a:lnTo>
                <a:lnTo>
                  <a:pt x="896730" y="750957"/>
                </a:lnTo>
                <a:lnTo>
                  <a:pt x="773043" y="750957"/>
                </a:lnTo>
                <a:lnTo>
                  <a:pt x="773043" y="693531"/>
                </a:lnTo>
                <a:lnTo>
                  <a:pt x="715617" y="693531"/>
                </a:lnTo>
                <a:lnTo>
                  <a:pt x="715617" y="644939"/>
                </a:lnTo>
                <a:lnTo>
                  <a:pt x="689113" y="644939"/>
                </a:lnTo>
                <a:lnTo>
                  <a:pt x="689113" y="534505"/>
                </a:lnTo>
                <a:lnTo>
                  <a:pt x="662608" y="534505"/>
                </a:lnTo>
                <a:lnTo>
                  <a:pt x="662608" y="437322"/>
                </a:lnTo>
                <a:lnTo>
                  <a:pt x="561008" y="437322"/>
                </a:lnTo>
                <a:lnTo>
                  <a:pt x="561008" y="362226"/>
                </a:lnTo>
                <a:lnTo>
                  <a:pt x="490330" y="362226"/>
                </a:lnTo>
                <a:lnTo>
                  <a:pt x="490330" y="300383"/>
                </a:lnTo>
                <a:lnTo>
                  <a:pt x="450574" y="300383"/>
                </a:lnTo>
                <a:lnTo>
                  <a:pt x="450574" y="198783"/>
                </a:lnTo>
                <a:lnTo>
                  <a:pt x="388730" y="198783"/>
                </a:lnTo>
                <a:lnTo>
                  <a:pt x="388730" y="172279"/>
                </a:lnTo>
                <a:lnTo>
                  <a:pt x="265043" y="172279"/>
                </a:lnTo>
                <a:lnTo>
                  <a:pt x="265043" y="185531"/>
                </a:lnTo>
                <a:lnTo>
                  <a:pt x="265043" y="132522"/>
                </a:lnTo>
                <a:lnTo>
                  <a:pt x="216452" y="132522"/>
                </a:lnTo>
                <a:lnTo>
                  <a:pt x="216452" y="57426"/>
                </a:lnTo>
                <a:lnTo>
                  <a:pt x="141356" y="57426"/>
                </a:lnTo>
                <a:lnTo>
                  <a:pt x="141356" y="26505"/>
                </a:lnTo>
                <a:lnTo>
                  <a:pt x="75095" y="26505"/>
                </a:lnTo>
                <a:lnTo>
                  <a:pt x="75095"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546" name="Group 545">
            <a:extLst>
              <a:ext uri="{FF2B5EF4-FFF2-40B4-BE49-F238E27FC236}">
                <a16:creationId xmlns:a16="http://schemas.microsoft.com/office/drawing/2014/main" id="{3CC16607-3351-A927-0F8E-05B72C5A285A}"/>
              </a:ext>
            </a:extLst>
          </p:cNvPr>
          <p:cNvGrpSpPr/>
          <p:nvPr/>
        </p:nvGrpSpPr>
        <p:grpSpPr>
          <a:xfrm>
            <a:off x="10544821" y="3994482"/>
            <a:ext cx="42073" cy="42073"/>
            <a:chOff x="4044210" y="3548209"/>
            <a:chExt cx="42073" cy="42073"/>
          </a:xfrm>
        </p:grpSpPr>
        <p:cxnSp>
          <p:nvCxnSpPr>
            <p:cNvPr id="676" name="Straight Connector 675">
              <a:extLst>
                <a:ext uri="{FF2B5EF4-FFF2-40B4-BE49-F238E27FC236}">
                  <a16:creationId xmlns:a16="http://schemas.microsoft.com/office/drawing/2014/main" id="{01F0C692-3A64-253F-D60B-7368EB89CBF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7" name="Straight Connector 676">
              <a:extLst>
                <a:ext uri="{FF2B5EF4-FFF2-40B4-BE49-F238E27FC236}">
                  <a16:creationId xmlns:a16="http://schemas.microsoft.com/office/drawing/2014/main" id="{BBF79D51-63D9-F824-76E0-D9008D2F2A1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15D6E317-B8AA-F5CC-E346-607E680F2B14}"/>
              </a:ext>
            </a:extLst>
          </p:cNvPr>
          <p:cNvGrpSpPr/>
          <p:nvPr/>
        </p:nvGrpSpPr>
        <p:grpSpPr>
          <a:xfrm>
            <a:off x="10234581" y="3994482"/>
            <a:ext cx="42073" cy="42073"/>
            <a:chOff x="4044210" y="3548209"/>
            <a:chExt cx="42073" cy="42073"/>
          </a:xfrm>
        </p:grpSpPr>
        <p:cxnSp>
          <p:nvCxnSpPr>
            <p:cNvPr id="674" name="Straight Connector 673">
              <a:extLst>
                <a:ext uri="{FF2B5EF4-FFF2-40B4-BE49-F238E27FC236}">
                  <a16:creationId xmlns:a16="http://schemas.microsoft.com/office/drawing/2014/main" id="{0FA0B964-E41E-F207-D9BA-77495987C50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7000A698-759A-452E-46A1-4862FD695EA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9" name="Group 548">
            <a:extLst>
              <a:ext uri="{FF2B5EF4-FFF2-40B4-BE49-F238E27FC236}">
                <a16:creationId xmlns:a16="http://schemas.microsoft.com/office/drawing/2014/main" id="{1CB926AC-90A3-4FBA-D9F7-E501CF0E6C05}"/>
              </a:ext>
            </a:extLst>
          </p:cNvPr>
          <p:cNvGrpSpPr/>
          <p:nvPr/>
        </p:nvGrpSpPr>
        <p:grpSpPr>
          <a:xfrm>
            <a:off x="9581346" y="3994482"/>
            <a:ext cx="42073" cy="42073"/>
            <a:chOff x="4044210" y="3548209"/>
            <a:chExt cx="42073" cy="42073"/>
          </a:xfrm>
        </p:grpSpPr>
        <p:cxnSp>
          <p:nvCxnSpPr>
            <p:cNvPr id="670" name="Straight Connector 669">
              <a:extLst>
                <a:ext uri="{FF2B5EF4-FFF2-40B4-BE49-F238E27FC236}">
                  <a16:creationId xmlns:a16="http://schemas.microsoft.com/office/drawing/2014/main" id="{AC1B9BFE-81A7-03B8-1610-018A1C88DB5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445B6BD4-F2D8-4245-AA81-3FEFC450809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2" name="Group 551">
            <a:extLst>
              <a:ext uri="{FF2B5EF4-FFF2-40B4-BE49-F238E27FC236}">
                <a16:creationId xmlns:a16="http://schemas.microsoft.com/office/drawing/2014/main" id="{1B80327E-BC98-19AB-E9FB-5F182B1A5E7E}"/>
              </a:ext>
            </a:extLst>
          </p:cNvPr>
          <p:cNvGrpSpPr/>
          <p:nvPr/>
        </p:nvGrpSpPr>
        <p:grpSpPr>
          <a:xfrm>
            <a:off x="9396457" y="3928416"/>
            <a:ext cx="42073" cy="42073"/>
            <a:chOff x="4044210" y="3548209"/>
            <a:chExt cx="42073" cy="42073"/>
          </a:xfrm>
        </p:grpSpPr>
        <p:cxnSp>
          <p:nvCxnSpPr>
            <p:cNvPr id="664" name="Straight Connector 663">
              <a:extLst>
                <a:ext uri="{FF2B5EF4-FFF2-40B4-BE49-F238E27FC236}">
                  <a16:creationId xmlns:a16="http://schemas.microsoft.com/office/drawing/2014/main" id="{89FC5786-ED8B-1B3A-D5CB-FDF3439CE6A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5" name="Straight Connector 664">
              <a:extLst>
                <a:ext uri="{FF2B5EF4-FFF2-40B4-BE49-F238E27FC236}">
                  <a16:creationId xmlns:a16="http://schemas.microsoft.com/office/drawing/2014/main" id="{AD4DB75C-B530-3C87-D5A4-C5E4F30B986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C5271541-ACFD-D210-99F1-9BBE207D9604}"/>
              </a:ext>
            </a:extLst>
          </p:cNvPr>
          <p:cNvGrpSpPr/>
          <p:nvPr/>
        </p:nvGrpSpPr>
        <p:grpSpPr>
          <a:xfrm>
            <a:off x="8744361" y="3805171"/>
            <a:ext cx="42073" cy="42073"/>
            <a:chOff x="4044210" y="3548209"/>
            <a:chExt cx="42073" cy="42073"/>
          </a:xfrm>
        </p:grpSpPr>
        <p:cxnSp>
          <p:nvCxnSpPr>
            <p:cNvPr id="662" name="Straight Connector 661">
              <a:extLst>
                <a:ext uri="{FF2B5EF4-FFF2-40B4-BE49-F238E27FC236}">
                  <a16:creationId xmlns:a16="http://schemas.microsoft.com/office/drawing/2014/main" id="{6C3BAE80-18DB-DF48-4747-00C12E3327E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3" name="Straight Connector 662">
              <a:extLst>
                <a:ext uri="{FF2B5EF4-FFF2-40B4-BE49-F238E27FC236}">
                  <a16:creationId xmlns:a16="http://schemas.microsoft.com/office/drawing/2014/main" id="{10EA7474-5854-4BED-3555-F8A52B45CE5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ED66B745-DEC5-1CD3-2A53-8FBE07DF1B3D}"/>
              </a:ext>
            </a:extLst>
          </p:cNvPr>
          <p:cNvGrpSpPr/>
          <p:nvPr/>
        </p:nvGrpSpPr>
        <p:grpSpPr>
          <a:xfrm>
            <a:off x="8677442" y="3781317"/>
            <a:ext cx="42073" cy="42073"/>
            <a:chOff x="4044210" y="3548209"/>
            <a:chExt cx="42073" cy="42073"/>
          </a:xfrm>
        </p:grpSpPr>
        <p:cxnSp>
          <p:nvCxnSpPr>
            <p:cNvPr id="660" name="Straight Connector 659">
              <a:extLst>
                <a:ext uri="{FF2B5EF4-FFF2-40B4-BE49-F238E27FC236}">
                  <a16:creationId xmlns:a16="http://schemas.microsoft.com/office/drawing/2014/main" id="{04086C2A-A1DF-00A3-37D3-BFF65472A15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C6DAD097-AD58-2097-BDC1-26DE1D47021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5" name="Group 554">
            <a:extLst>
              <a:ext uri="{FF2B5EF4-FFF2-40B4-BE49-F238E27FC236}">
                <a16:creationId xmlns:a16="http://schemas.microsoft.com/office/drawing/2014/main" id="{AC494F2C-D7EB-90FF-A5FF-953D3F23A40C}"/>
              </a:ext>
            </a:extLst>
          </p:cNvPr>
          <p:cNvGrpSpPr/>
          <p:nvPr/>
        </p:nvGrpSpPr>
        <p:grpSpPr>
          <a:xfrm>
            <a:off x="8954520" y="3856854"/>
            <a:ext cx="42073" cy="42073"/>
            <a:chOff x="4044210" y="3548209"/>
            <a:chExt cx="42073" cy="42073"/>
          </a:xfrm>
        </p:grpSpPr>
        <p:cxnSp>
          <p:nvCxnSpPr>
            <p:cNvPr id="658" name="Straight Connector 657">
              <a:extLst>
                <a:ext uri="{FF2B5EF4-FFF2-40B4-BE49-F238E27FC236}">
                  <a16:creationId xmlns:a16="http://schemas.microsoft.com/office/drawing/2014/main" id="{03D72A60-D3D2-9AD8-5514-E77910B904B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6D914580-7155-904F-B57B-2AC9E3598A1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8D2E50D8-D835-9429-D395-4F87DD4E61AD}"/>
              </a:ext>
            </a:extLst>
          </p:cNvPr>
          <p:cNvGrpSpPr/>
          <p:nvPr/>
        </p:nvGrpSpPr>
        <p:grpSpPr>
          <a:xfrm>
            <a:off x="9004552" y="3848903"/>
            <a:ext cx="42073" cy="42073"/>
            <a:chOff x="4044210" y="3548209"/>
            <a:chExt cx="42073" cy="42073"/>
          </a:xfrm>
        </p:grpSpPr>
        <p:cxnSp>
          <p:nvCxnSpPr>
            <p:cNvPr id="656" name="Straight Connector 655">
              <a:extLst>
                <a:ext uri="{FF2B5EF4-FFF2-40B4-BE49-F238E27FC236}">
                  <a16:creationId xmlns:a16="http://schemas.microsoft.com/office/drawing/2014/main" id="{677CB222-BDE4-DC4B-2380-2E6592BFE4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7" name="Straight Connector 656">
              <a:extLst>
                <a:ext uri="{FF2B5EF4-FFF2-40B4-BE49-F238E27FC236}">
                  <a16:creationId xmlns:a16="http://schemas.microsoft.com/office/drawing/2014/main" id="{84C57058-492B-07C7-D636-D0C4F7D4E67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8" name="Group 557">
            <a:extLst>
              <a:ext uri="{FF2B5EF4-FFF2-40B4-BE49-F238E27FC236}">
                <a16:creationId xmlns:a16="http://schemas.microsoft.com/office/drawing/2014/main" id="{1B201DA7-5D6D-09B1-14C3-1D4ABB4D06EA}"/>
              </a:ext>
            </a:extLst>
          </p:cNvPr>
          <p:cNvGrpSpPr/>
          <p:nvPr/>
        </p:nvGrpSpPr>
        <p:grpSpPr>
          <a:xfrm>
            <a:off x="9256766" y="3928416"/>
            <a:ext cx="42073" cy="42073"/>
            <a:chOff x="4044210" y="3548209"/>
            <a:chExt cx="42073" cy="42073"/>
          </a:xfrm>
        </p:grpSpPr>
        <p:cxnSp>
          <p:nvCxnSpPr>
            <p:cNvPr id="652" name="Straight Connector 651">
              <a:extLst>
                <a:ext uri="{FF2B5EF4-FFF2-40B4-BE49-F238E27FC236}">
                  <a16:creationId xmlns:a16="http://schemas.microsoft.com/office/drawing/2014/main" id="{663AA05F-4F1B-E89D-50EF-0C8E5DDE14D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3" name="Straight Connector 652">
              <a:extLst>
                <a:ext uri="{FF2B5EF4-FFF2-40B4-BE49-F238E27FC236}">
                  <a16:creationId xmlns:a16="http://schemas.microsoft.com/office/drawing/2014/main" id="{BE551742-2CCA-3C4C-02E0-40934AA323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5A8CDFA5-4954-1144-C702-14FBF55E68AC}"/>
              </a:ext>
            </a:extLst>
          </p:cNvPr>
          <p:cNvGrpSpPr/>
          <p:nvPr/>
        </p:nvGrpSpPr>
        <p:grpSpPr>
          <a:xfrm>
            <a:off x="9296725" y="3928416"/>
            <a:ext cx="42073" cy="42073"/>
            <a:chOff x="4044210" y="3548209"/>
            <a:chExt cx="42073" cy="42073"/>
          </a:xfrm>
        </p:grpSpPr>
        <p:cxnSp>
          <p:nvCxnSpPr>
            <p:cNvPr id="648" name="Straight Connector 647">
              <a:extLst>
                <a:ext uri="{FF2B5EF4-FFF2-40B4-BE49-F238E27FC236}">
                  <a16:creationId xmlns:a16="http://schemas.microsoft.com/office/drawing/2014/main" id="{DC286D24-F561-FD9C-B55A-677DC9BC901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7A93EF1D-2132-DE9C-1F74-002A27A6A50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1" name="Group 560">
            <a:extLst>
              <a:ext uri="{FF2B5EF4-FFF2-40B4-BE49-F238E27FC236}">
                <a16:creationId xmlns:a16="http://schemas.microsoft.com/office/drawing/2014/main" id="{8B571A9E-D801-B4DA-C27B-3387AD592591}"/>
              </a:ext>
            </a:extLst>
          </p:cNvPr>
          <p:cNvGrpSpPr/>
          <p:nvPr/>
        </p:nvGrpSpPr>
        <p:grpSpPr>
          <a:xfrm>
            <a:off x="8822191" y="3793244"/>
            <a:ext cx="42073" cy="42073"/>
            <a:chOff x="4044210" y="3548209"/>
            <a:chExt cx="42073" cy="42073"/>
          </a:xfrm>
        </p:grpSpPr>
        <p:cxnSp>
          <p:nvCxnSpPr>
            <p:cNvPr id="646" name="Straight Connector 645">
              <a:extLst>
                <a:ext uri="{FF2B5EF4-FFF2-40B4-BE49-F238E27FC236}">
                  <a16:creationId xmlns:a16="http://schemas.microsoft.com/office/drawing/2014/main" id="{7FCB4936-1F38-B180-835B-725E8F900AA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F69FDF1A-1313-5697-2884-A1E0F0288F0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280B77FC-2991-07E6-E70D-E358F2797106}"/>
              </a:ext>
            </a:extLst>
          </p:cNvPr>
          <p:cNvGrpSpPr/>
          <p:nvPr/>
        </p:nvGrpSpPr>
        <p:grpSpPr>
          <a:xfrm>
            <a:off x="9159593" y="3876732"/>
            <a:ext cx="42073" cy="42073"/>
            <a:chOff x="4044210" y="3548209"/>
            <a:chExt cx="42073" cy="42073"/>
          </a:xfrm>
        </p:grpSpPr>
        <p:cxnSp>
          <p:nvCxnSpPr>
            <p:cNvPr id="644" name="Straight Connector 643">
              <a:extLst>
                <a:ext uri="{FF2B5EF4-FFF2-40B4-BE49-F238E27FC236}">
                  <a16:creationId xmlns:a16="http://schemas.microsoft.com/office/drawing/2014/main" id="{ACD697E1-08A1-7EC3-8BFB-47901912F7B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5" name="Straight Connector 644">
              <a:extLst>
                <a:ext uri="{FF2B5EF4-FFF2-40B4-BE49-F238E27FC236}">
                  <a16:creationId xmlns:a16="http://schemas.microsoft.com/office/drawing/2014/main" id="{CBDBF838-449D-C923-6E8C-9760DEE6766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2D9E2670-482E-BD74-22B8-2A3613BFF230}"/>
              </a:ext>
            </a:extLst>
          </p:cNvPr>
          <p:cNvGrpSpPr/>
          <p:nvPr/>
        </p:nvGrpSpPr>
        <p:grpSpPr>
          <a:xfrm>
            <a:off x="8523667" y="3660683"/>
            <a:ext cx="42073" cy="42073"/>
            <a:chOff x="4044210" y="3548209"/>
            <a:chExt cx="42073" cy="42073"/>
          </a:xfrm>
        </p:grpSpPr>
        <p:cxnSp>
          <p:nvCxnSpPr>
            <p:cNvPr id="628" name="Straight Connector 627">
              <a:extLst>
                <a:ext uri="{FF2B5EF4-FFF2-40B4-BE49-F238E27FC236}">
                  <a16:creationId xmlns:a16="http://schemas.microsoft.com/office/drawing/2014/main" id="{98708986-27AD-A39A-2C8F-40E59062CE1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263D136F-29FA-6A9E-858F-44023596386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6" name="Group 575">
            <a:extLst>
              <a:ext uri="{FF2B5EF4-FFF2-40B4-BE49-F238E27FC236}">
                <a16:creationId xmlns:a16="http://schemas.microsoft.com/office/drawing/2014/main" id="{AAD67246-CFAC-DCAA-9C1A-51DD75B5CD64}"/>
              </a:ext>
            </a:extLst>
          </p:cNvPr>
          <p:cNvGrpSpPr/>
          <p:nvPr/>
        </p:nvGrpSpPr>
        <p:grpSpPr>
          <a:xfrm>
            <a:off x="8454237" y="3648072"/>
            <a:ext cx="42073" cy="42073"/>
            <a:chOff x="4044210" y="3548209"/>
            <a:chExt cx="42073" cy="42073"/>
          </a:xfrm>
        </p:grpSpPr>
        <p:cxnSp>
          <p:nvCxnSpPr>
            <p:cNvPr id="616" name="Straight Connector 615">
              <a:extLst>
                <a:ext uri="{FF2B5EF4-FFF2-40B4-BE49-F238E27FC236}">
                  <a16:creationId xmlns:a16="http://schemas.microsoft.com/office/drawing/2014/main" id="{624CBF44-3187-978D-DB18-393273AFC9A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96DA579A-475F-75A2-C15D-5041B3C6F35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9" name="Group 578">
            <a:extLst>
              <a:ext uri="{FF2B5EF4-FFF2-40B4-BE49-F238E27FC236}">
                <a16:creationId xmlns:a16="http://schemas.microsoft.com/office/drawing/2014/main" id="{1404F42F-DD70-D64D-CBE5-8EB0B589F43C}"/>
              </a:ext>
            </a:extLst>
          </p:cNvPr>
          <p:cNvGrpSpPr/>
          <p:nvPr/>
        </p:nvGrpSpPr>
        <p:grpSpPr>
          <a:xfrm>
            <a:off x="8073227" y="2949536"/>
            <a:ext cx="42073" cy="42073"/>
            <a:chOff x="4044210" y="3548209"/>
            <a:chExt cx="42073" cy="42073"/>
          </a:xfrm>
        </p:grpSpPr>
        <p:cxnSp>
          <p:nvCxnSpPr>
            <p:cNvPr id="610" name="Straight Connector 609">
              <a:extLst>
                <a:ext uri="{FF2B5EF4-FFF2-40B4-BE49-F238E27FC236}">
                  <a16:creationId xmlns:a16="http://schemas.microsoft.com/office/drawing/2014/main" id="{983FE431-90C3-1D5F-DA08-6D7360ADAD7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15C4578A-1464-DBE5-8214-D7AC3CADC1E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734298C6-5958-9093-4758-8E1359288D54}"/>
              </a:ext>
            </a:extLst>
          </p:cNvPr>
          <p:cNvGrpSpPr/>
          <p:nvPr/>
        </p:nvGrpSpPr>
        <p:grpSpPr>
          <a:xfrm>
            <a:off x="8170697" y="3295588"/>
            <a:ext cx="42073" cy="42073"/>
            <a:chOff x="4044210" y="3548209"/>
            <a:chExt cx="42073" cy="42073"/>
          </a:xfrm>
        </p:grpSpPr>
        <p:cxnSp>
          <p:nvCxnSpPr>
            <p:cNvPr id="608" name="Straight Connector 607">
              <a:extLst>
                <a:ext uri="{FF2B5EF4-FFF2-40B4-BE49-F238E27FC236}">
                  <a16:creationId xmlns:a16="http://schemas.microsoft.com/office/drawing/2014/main" id="{DE732300-3349-CC21-51A6-06F42D39978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7E2D9FE4-2A4B-9547-75BE-ECC2AEBEAE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5698367B-4BD9-54D6-E393-8EC45599802B}"/>
              </a:ext>
            </a:extLst>
          </p:cNvPr>
          <p:cNvGrpSpPr/>
          <p:nvPr/>
        </p:nvGrpSpPr>
        <p:grpSpPr>
          <a:xfrm>
            <a:off x="8115300" y="2973388"/>
            <a:ext cx="42073" cy="42073"/>
            <a:chOff x="4044210" y="3548209"/>
            <a:chExt cx="42073" cy="42073"/>
          </a:xfrm>
        </p:grpSpPr>
        <p:cxnSp>
          <p:nvCxnSpPr>
            <p:cNvPr id="606" name="Straight Connector 605">
              <a:extLst>
                <a:ext uri="{FF2B5EF4-FFF2-40B4-BE49-F238E27FC236}">
                  <a16:creationId xmlns:a16="http://schemas.microsoft.com/office/drawing/2014/main" id="{C9D876FD-D79D-750E-15E6-3DFC1A099C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69A5C0C7-1737-F83E-326A-E0E75A759D4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2" name="Group 581">
            <a:extLst>
              <a:ext uri="{FF2B5EF4-FFF2-40B4-BE49-F238E27FC236}">
                <a16:creationId xmlns:a16="http://schemas.microsoft.com/office/drawing/2014/main" id="{A2F8EA15-47E7-2FED-3602-BA88CDDEEC29}"/>
              </a:ext>
            </a:extLst>
          </p:cNvPr>
          <p:cNvGrpSpPr/>
          <p:nvPr/>
        </p:nvGrpSpPr>
        <p:grpSpPr>
          <a:xfrm>
            <a:off x="8195266" y="2999536"/>
            <a:ext cx="42073" cy="42073"/>
            <a:chOff x="4044210" y="3548209"/>
            <a:chExt cx="42073" cy="42073"/>
          </a:xfrm>
        </p:grpSpPr>
        <p:cxnSp>
          <p:nvCxnSpPr>
            <p:cNvPr id="604" name="Straight Connector 603">
              <a:extLst>
                <a:ext uri="{FF2B5EF4-FFF2-40B4-BE49-F238E27FC236}">
                  <a16:creationId xmlns:a16="http://schemas.microsoft.com/office/drawing/2014/main" id="{BBFA390B-DE4C-944E-5735-8D7151260AA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7A36844E-A3CB-FC21-FF9D-889794AADA3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5D39A952-B6DD-BCFC-F30C-7EFFB39630CB}"/>
              </a:ext>
            </a:extLst>
          </p:cNvPr>
          <p:cNvGrpSpPr/>
          <p:nvPr/>
        </p:nvGrpSpPr>
        <p:grpSpPr>
          <a:xfrm>
            <a:off x="8094263" y="3258441"/>
            <a:ext cx="42073" cy="42073"/>
            <a:chOff x="4044210" y="3548209"/>
            <a:chExt cx="42073" cy="42073"/>
          </a:xfrm>
        </p:grpSpPr>
        <p:cxnSp>
          <p:nvCxnSpPr>
            <p:cNvPr id="602" name="Straight Connector 601">
              <a:extLst>
                <a:ext uri="{FF2B5EF4-FFF2-40B4-BE49-F238E27FC236}">
                  <a16:creationId xmlns:a16="http://schemas.microsoft.com/office/drawing/2014/main" id="{A5BD78BA-4860-2F0A-C6BA-5C8A6170063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980A6813-80AE-4388-EDF1-1C641A49D45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EB22E5B3-2759-9AB3-3F62-3620DE1CD4D6}"/>
              </a:ext>
            </a:extLst>
          </p:cNvPr>
          <p:cNvGrpSpPr/>
          <p:nvPr/>
        </p:nvGrpSpPr>
        <p:grpSpPr>
          <a:xfrm>
            <a:off x="8209266" y="3276637"/>
            <a:ext cx="42073" cy="42073"/>
            <a:chOff x="4044210" y="3548209"/>
            <a:chExt cx="42073" cy="42073"/>
          </a:xfrm>
        </p:grpSpPr>
        <p:cxnSp>
          <p:nvCxnSpPr>
            <p:cNvPr id="600" name="Straight Connector 599">
              <a:extLst>
                <a:ext uri="{FF2B5EF4-FFF2-40B4-BE49-F238E27FC236}">
                  <a16:creationId xmlns:a16="http://schemas.microsoft.com/office/drawing/2014/main" id="{D574D613-468E-89A0-59D8-915FFA04E3E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9C2365C3-C3C4-EF24-E728-0612BFEDB42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58097A6C-F6E9-DCDC-D01F-4403721D83D5}"/>
              </a:ext>
            </a:extLst>
          </p:cNvPr>
          <p:cNvGrpSpPr/>
          <p:nvPr/>
        </p:nvGrpSpPr>
        <p:grpSpPr>
          <a:xfrm>
            <a:off x="8358665" y="3526395"/>
            <a:ext cx="42073" cy="42073"/>
            <a:chOff x="4044210" y="3548209"/>
            <a:chExt cx="42073" cy="42073"/>
          </a:xfrm>
        </p:grpSpPr>
        <p:cxnSp>
          <p:nvCxnSpPr>
            <p:cNvPr id="598" name="Straight Connector 597">
              <a:extLst>
                <a:ext uri="{FF2B5EF4-FFF2-40B4-BE49-F238E27FC236}">
                  <a16:creationId xmlns:a16="http://schemas.microsoft.com/office/drawing/2014/main" id="{FF00B5BE-9FC6-DBCC-8DC7-33980C48D97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91F46CC9-625E-8CD6-4568-AF8B61EEC7F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653E7EEC-EC47-95E2-D590-6563C307A6D4}"/>
              </a:ext>
            </a:extLst>
          </p:cNvPr>
          <p:cNvGrpSpPr/>
          <p:nvPr/>
        </p:nvGrpSpPr>
        <p:grpSpPr>
          <a:xfrm>
            <a:off x="8370113" y="3163440"/>
            <a:ext cx="42073" cy="42073"/>
            <a:chOff x="4044210" y="3548209"/>
            <a:chExt cx="42073" cy="42073"/>
          </a:xfrm>
        </p:grpSpPr>
        <p:cxnSp>
          <p:nvCxnSpPr>
            <p:cNvPr id="594" name="Straight Connector 593">
              <a:extLst>
                <a:ext uri="{FF2B5EF4-FFF2-40B4-BE49-F238E27FC236}">
                  <a16:creationId xmlns:a16="http://schemas.microsoft.com/office/drawing/2014/main" id="{20354CF9-4B3F-F642-4823-60D3C1CAF26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66976224-4CA5-873F-B189-EA6524FB01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814" name="Group 813">
            <a:extLst>
              <a:ext uri="{FF2B5EF4-FFF2-40B4-BE49-F238E27FC236}">
                <a16:creationId xmlns:a16="http://schemas.microsoft.com/office/drawing/2014/main" id="{B5268992-5519-A609-6CEE-BE89A3B6AE88}"/>
              </a:ext>
            </a:extLst>
          </p:cNvPr>
          <p:cNvGrpSpPr/>
          <p:nvPr/>
        </p:nvGrpSpPr>
        <p:grpSpPr>
          <a:xfrm>
            <a:off x="8434839" y="3165952"/>
            <a:ext cx="2097501" cy="469063"/>
            <a:chOff x="8434839" y="3603834"/>
            <a:chExt cx="2097501" cy="469063"/>
          </a:xfrm>
        </p:grpSpPr>
        <p:grpSp>
          <p:nvGrpSpPr>
            <p:cNvPr id="543" name="Group 542">
              <a:extLst>
                <a:ext uri="{FF2B5EF4-FFF2-40B4-BE49-F238E27FC236}">
                  <a16:creationId xmlns:a16="http://schemas.microsoft.com/office/drawing/2014/main" id="{4E1C1B4D-A002-3D08-491D-F2949C099BA5}"/>
                </a:ext>
              </a:extLst>
            </p:cNvPr>
            <p:cNvGrpSpPr/>
            <p:nvPr/>
          </p:nvGrpSpPr>
          <p:grpSpPr>
            <a:xfrm>
              <a:off x="10490267" y="4030824"/>
              <a:ext cx="42073" cy="42073"/>
              <a:chOff x="4044210" y="3548209"/>
              <a:chExt cx="42073" cy="42073"/>
            </a:xfrm>
          </p:grpSpPr>
          <p:cxnSp>
            <p:nvCxnSpPr>
              <p:cNvPr id="682" name="Straight Connector 681">
                <a:extLst>
                  <a:ext uri="{FF2B5EF4-FFF2-40B4-BE49-F238E27FC236}">
                    <a16:creationId xmlns:a16="http://schemas.microsoft.com/office/drawing/2014/main" id="{0C5484B5-6BB4-15C5-C68B-1C15D248684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54449C72-B719-8F63-0F59-5098F383618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59C56F19-2FBD-064E-3D73-07ADB16EDCEE}"/>
                </a:ext>
              </a:extLst>
            </p:cNvPr>
            <p:cNvGrpSpPr/>
            <p:nvPr/>
          </p:nvGrpSpPr>
          <p:grpSpPr>
            <a:xfrm>
              <a:off x="10469153" y="4030824"/>
              <a:ext cx="42073" cy="42073"/>
              <a:chOff x="4044210" y="3548209"/>
              <a:chExt cx="42073" cy="42073"/>
            </a:xfrm>
          </p:grpSpPr>
          <p:cxnSp>
            <p:nvCxnSpPr>
              <p:cNvPr id="680" name="Straight Connector 679">
                <a:extLst>
                  <a:ext uri="{FF2B5EF4-FFF2-40B4-BE49-F238E27FC236}">
                    <a16:creationId xmlns:a16="http://schemas.microsoft.com/office/drawing/2014/main" id="{5FADC795-0B0C-D028-BD0C-D77777119B9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1" name="Straight Connector 680">
                <a:extLst>
                  <a:ext uri="{FF2B5EF4-FFF2-40B4-BE49-F238E27FC236}">
                    <a16:creationId xmlns:a16="http://schemas.microsoft.com/office/drawing/2014/main" id="{FF547828-B752-2AA7-9495-BE9B1A72DC6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DDA88B67-05D2-F45E-DB90-D3F95365CA0E}"/>
                </a:ext>
              </a:extLst>
            </p:cNvPr>
            <p:cNvGrpSpPr/>
            <p:nvPr/>
          </p:nvGrpSpPr>
          <p:grpSpPr>
            <a:xfrm>
              <a:off x="10351127" y="4030824"/>
              <a:ext cx="42073" cy="42073"/>
              <a:chOff x="4044210" y="3548209"/>
              <a:chExt cx="42073" cy="42073"/>
            </a:xfrm>
          </p:grpSpPr>
          <p:cxnSp>
            <p:nvCxnSpPr>
              <p:cNvPr id="678" name="Straight Connector 677">
                <a:extLst>
                  <a:ext uri="{FF2B5EF4-FFF2-40B4-BE49-F238E27FC236}">
                    <a16:creationId xmlns:a16="http://schemas.microsoft.com/office/drawing/2014/main" id="{62C5A37B-96FA-5D43-1F4B-7ED4E27DB07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F5419C89-3FC6-365A-01E5-D3D92C8389D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31C38B46-4DB4-0328-75B6-507E39989193}"/>
                </a:ext>
              </a:extLst>
            </p:cNvPr>
            <p:cNvGrpSpPr/>
            <p:nvPr/>
          </p:nvGrpSpPr>
          <p:grpSpPr>
            <a:xfrm>
              <a:off x="10316687" y="4030824"/>
              <a:ext cx="42073" cy="42073"/>
              <a:chOff x="4044210" y="3548209"/>
              <a:chExt cx="42073" cy="42073"/>
            </a:xfrm>
          </p:grpSpPr>
          <p:cxnSp>
            <p:nvCxnSpPr>
              <p:cNvPr id="672" name="Straight Connector 671">
                <a:extLst>
                  <a:ext uri="{FF2B5EF4-FFF2-40B4-BE49-F238E27FC236}">
                    <a16:creationId xmlns:a16="http://schemas.microsoft.com/office/drawing/2014/main" id="{9606C439-CCA4-B0CF-2800-849CD0C7EB3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35901E7F-B6C0-5DF7-A926-916A438E1B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A112B6FE-CAAE-0C45-C5C8-514C82483DB0}"/>
                </a:ext>
              </a:extLst>
            </p:cNvPr>
            <p:cNvGrpSpPr/>
            <p:nvPr/>
          </p:nvGrpSpPr>
          <p:grpSpPr>
            <a:xfrm>
              <a:off x="9541614" y="3917050"/>
              <a:ext cx="42073" cy="42073"/>
              <a:chOff x="4044210" y="3548209"/>
              <a:chExt cx="42073" cy="42073"/>
            </a:xfrm>
          </p:grpSpPr>
          <p:cxnSp>
            <p:nvCxnSpPr>
              <p:cNvPr id="668" name="Straight Connector 667">
                <a:extLst>
                  <a:ext uri="{FF2B5EF4-FFF2-40B4-BE49-F238E27FC236}">
                    <a16:creationId xmlns:a16="http://schemas.microsoft.com/office/drawing/2014/main" id="{9922A5B9-AE8A-83C2-AD0C-6F0C51AEE15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9" name="Straight Connector 668">
                <a:extLst>
                  <a:ext uri="{FF2B5EF4-FFF2-40B4-BE49-F238E27FC236}">
                    <a16:creationId xmlns:a16="http://schemas.microsoft.com/office/drawing/2014/main" id="{54D3E318-F104-CAF8-F259-C82489EF8F7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B09CBD7A-CF5F-2C4B-F75F-31CC682E623E}"/>
                </a:ext>
              </a:extLst>
            </p:cNvPr>
            <p:cNvGrpSpPr/>
            <p:nvPr/>
          </p:nvGrpSpPr>
          <p:grpSpPr>
            <a:xfrm>
              <a:off x="9984091" y="3917050"/>
              <a:ext cx="42073" cy="42073"/>
              <a:chOff x="4044210" y="3548209"/>
              <a:chExt cx="42073" cy="42073"/>
            </a:xfrm>
          </p:grpSpPr>
          <p:cxnSp>
            <p:nvCxnSpPr>
              <p:cNvPr id="666" name="Straight Connector 665">
                <a:extLst>
                  <a:ext uri="{FF2B5EF4-FFF2-40B4-BE49-F238E27FC236}">
                    <a16:creationId xmlns:a16="http://schemas.microsoft.com/office/drawing/2014/main" id="{9A6C9245-B5FC-6871-450D-A4236594662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C456F29B-8B83-D952-1194-3EEF8177759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FBEA2BF9-AA5D-852C-1FEA-D5EF23831964}"/>
                </a:ext>
              </a:extLst>
            </p:cNvPr>
            <p:cNvGrpSpPr/>
            <p:nvPr/>
          </p:nvGrpSpPr>
          <p:grpSpPr>
            <a:xfrm>
              <a:off x="9404637" y="3917050"/>
              <a:ext cx="42073" cy="42073"/>
              <a:chOff x="4044210" y="3548209"/>
              <a:chExt cx="42073" cy="42073"/>
            </a:xfrm>
          </p:grpSpPr>
          <p:cxnSp>
            <p:nvCxnSpPr>
              <p:cNvPr id="654" name="Straight Connector 653">
                <a:extLst>
                  <a:ext uri="{FF2B5EF4-FFF2-40B4-BE49-F238E27FC236}">
                    <a16:creationId xmlns:a16="http://schemas.microsoft.com/office/drawing/2014/main" id="{B2A3653F-3DEF-CFD4-0768-0EB09606410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C56B269E-317B-BC8B-7066-E61E3E3D13D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3E32D810-EF12-8560-4FBC-59D4D087A380}"/>
                </a:ext>
              </a:extLst>
            </p:cNvPr>
            <p:cNvGrpSpPr/>
            <p:nvPr/>
          </p:nvGrpSpPr>
          <p:grpSpPr>
            <a:xfrm>
              <a:off x="9337897" y="3917050"/>
              <a:ext cx="42073" cy="42073"/>
              <a:chOff x="4044210" y="3548209"/>
              <a:chExt cx="42073" cy="42073"/>
            </a:xfrm>
          </p:grpSpPr>
          <p:cxnSp>
            <p:nvCxnSpPr>
              <p:cNvPr id="650" name="Straight Connector 649">
                <a:extLst>
                  <a:ext uri="{FF2B5EF4-FFF2-40B4-BE49-F238E27FC236}">
                    <a16:creationId xmlns:a16="http://schemas.microsoft.com/office/drawing/2014/main" id="{1002802E-1EC0-2693-0538-BBE07127550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51" name="Straight Connector 650">
                <a:extLst>
                  <a:ext uri="{FF2B5EF4-FFF2-40B4-BE49-F238E27FC236}">
                    <a16:creationId xmlns:a16="http://schemas.microsoft.com/office/drawing/2014/main" id="{0EBB20EF-BEC6-7CBF-EAD1-5963D81F5AE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7A781DA2-0AFB-8402-4F12-513C9304F1D9}"/>
                </a:ext>
              </a:extLst>
            </p:cNvPr>
            <p:cNvGrpSpPr/>
            <p:nvPr/>
          </p:nvGrpSpPr>
          <p:grpSpPr>
            <a:xfrm>
              <a:off x="9322725" y="3917050"/>
              <a:ext cx="42073" cy="42073"/>
              <a:chOff x="4044210" y="3548209"/>
              <a:chExt cx="42073" cy="42073"/>
            </a:xfrm>
          </p:grpSpPr>
          <p:cxnSp>
            <p:nvCxnSpPr>
              <p:cNvPr id="642" name="Straight Connector 641">
                <a:extLst>
                  <a:ext uri="{FF2B5EF4-FFF2-40B4-BE49-F238E27FC236}">
                    <a16:creationId xmlns:a16="http://schemas.microsoft.com/office/drawing/2014/main" id="{3E9C1F1E-C984-7016-9AB9-C9002B67B08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0C6C46A3-9D28-2E13-7A7B-ECE8E2FC2F9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4" name="Group 563">
              <a:extLst>
                <a:ext uri="{FF2B5EF4-FFF2-40B4-BE49-F238E27FC236}">
                  <a16:creationId xmlns:a16="http://schemas.microsoft.com/office/drawing/2014/main" id="{76D341E2-F32F-C5DF-3467-3B18E2815CA6}"/>
                </a:ext>
              </a:extLst>
            </p:cNvPr>
            <p:cNvGrpSpPr/>
            <p:nvPr/>
          </p:nvGrpSpPr>
          <p:grpSpPr>
            <a:xfrm>
              <a:off x="9264758" y="3917050"/>
              <a:ext cx="42073" cy="42073"/>
              <a:chOff x="4044210" y="3548209"/>
              <a:chExt cx="42073" cy="42073"/>
            </a:xfrm>
          </p:grpSpPr>
          <p:cxnSp>
            <p:nvCxnSpPr>
              <p:cNvPr id="640" name="Straight Connector 639">
                <a:extLst>
                  <a:ext uri="{FF2B5EF4-FFF2-40B4-BE49-F238E27FC236}">
                    <a16:creationId xmlns:a16="http://schemas.microsoft.com/office/drawing/2014/main" id="{339E2183-4AB0-49D1-49FF-19E45013258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CDCD0D0A-830A-B2E3-0E9E-C28951F8EDFB}"/>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3824A0EF-CFBA-60B9-AE31-31CFE97BE17C}"/>
                </a:ext>
              </a:extLst>
            </p:cNvPr>
            <p:cNvGrpSpPr/>
            <p:nvPr/>
          </p:nvGrpSpPr>
          <p:grpSpPr>
            <a:xfrm>
              <a:off x="9281375" y="3917050"/>
              <a:ext cx="42073" cy="42073"/>
              <a:chOff x="4044210" y="3548209"/>
              <a:chExt cx="42073" cy="42073"/>
            </a:xfrm>
          </p:grpSpPr>
          <p:cxnSp>
            <p:nvCxnSpPr>
              <p:cNvPr id="638" name="Straight Connector 637">
                <a:extLst>
                  <a:ext uri="{FF2B5EF4-FFF2-40B4-BE49-F238E27FC236}">
                    <a16:creationId xmlns:a16="http://schemas.microsoft.com/office/drawing/2014/main" id="{6D645020-50CD-D17E-EA21-EB8E35BE9ED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9" name="Straight Connector 638">
                <a:extLst>
                  <a:ext uri="{FF2B5EF4-FFF2-40B4-BE49-F238E27FC236}">
                    <a16:creationId xmlns:a16="http://schemas.microsoft.com/office/drawing/2014/main" id="{083866D2-7675-B44E-FA92-9630EB0E1B5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394C854B-3D71-C30F-8BC4-F9E6A6B784B9}"/>
                </a:ext>
              </a:extLst>
            </p:cNvPr>
            <p:cNvGrpSpPr/>
            <p:nvPr/>
          </p:nvGrpSpPr>
          <p:grpSpPr>
            <a:xfrm>
              <a:off x="8937007" y="3779073"/>
              <a:ext cx="42073" cy="42073"/>
              <a:chOff x="4044210" y="3548209"/>
              <a:chExt cx="42073" cy="42073"/>
            </a:xfrm>
          </p:grpSpPr>
          <p:cxnSp>
            <p:nvCxnSpPr>
              <p:cNvPr id="636" name="Straight Connector 635">
                <a:extLst>
                  <a:ext uri="{FF2B5EF4-FFF2-40B4-BE49-F238E27FC236}">
                    <a16:creationId xmlns:a16="http://schemas.microsoft.com/office/drawing/2014/main" id="{24C21799-544E-E82F-2DD6-0596D4EF62B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A3B0A5D9-814D-4F30-70EE-CBBC2D32850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7" name="Group 566">
              <a:extLst>
                <a:ext uri="{FF2B5EF4-FFF2-40B4-BE49-F238E27FC236}">
                  <a16:creationId xmlns:a16="http://schemas.microsoft.com/office/drawing/2014/main" id="{B8BD4588-FCB6-E24B-FC1F-F6FFF3C7DB26}"/>
                </a:ext>
              </a:extLst>
            </p:cNvPr>
            <p:cNvGrpSpPr/>
            <p:nvPr/>
          </p:nvGrpSpPr>
          <p:grpSpPr>
            <a:xfrm>
              <a:off x="9197943" y="3829585"/>
              <a:ext cx="42073" cy="42073"/>
              <a:chOff x="4044210" y="3548209"/>
              <a:chExt cx="42073" cy="42073"/>
            </a:xfrm>
          </p:grpSpPr>
          <p:cxnSp>
            <p:nvCxnSpPr>
              <p:cNvPr id="634" name="Straight Connector 633">
                <a:extLst>
                  <a:ext uri="{FF2B5EF4-FFF2-40B4-BE49-F238E27FC236}">
                    <a16:creationId xmlns:a16="http://schemas.microsoft.com/office/drawing/2014/main" id="{ECD22A9B-D907-C974-7C36-50D8E9D9629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DC4ECBC3-FF3B-278C-74DF-BEF65B11F61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9DF36B31-30D2-2DB0-01BD-7071FC204AF3}"/>
                </a:ext>
              </a:extLst>
            </p:cNvPr>
            <p:cNvGrpSpPr/>
            <p:nvPr/>
          </p:nvGrpSpPr>
          <p:grpSpPr>
            <a:xfrm>
              <a:off x="9061243" y="3779073"/>
              <a:ext cx="42073" cy="42073"/>
              <a:chOff x="4044210" y="3548209"/>
              <a:chExt cx="42073" cy="42073"/>
            </a:xfrm>
          </p:grpSpPr>
          <p:cxnSp>
            <p:nvCxnSpPr>
              <p:cNvPr id="632" name="Straight Connector 631">
                <a:extLst>
                  <a:ext uri="{FF2B5EF4-FFF2-40B4-BE49-F238E27FC236}">
                    <a16:creationId xmlns:a16="http://schemas.microsoft.com/office/drawing/2014/main" id="{AE8D7B34-374E-E7FC-A5D8-926537DBBAC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C51CD927-A96B-5E95-206E-070642CE2C2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102B21FE-A4FF-1541-2853-23719B1BA72A}"/>
                </a:ext>
              </a:extLst>
            </p:cNvPr>
            <p:cNvGrpSpPr/>
            <p:nvPr/>
          </p:nvGrpSpPr>
          <p:grpSpPr>
            <a:xfrm>
              <a:off x="8798126" y="3746218"/>
              <a:ext cx="42073" cy="42073"/>
              <a:chOff x="4044210" y="3548209"/>
              <a:chExt cx="42073" cy="42073"/>
            </a:xfrm>
          </p:grpSpPr>
          <p:cxnSp>
            <p:nvCxnSpPr>
              <p:cNvPr id="630" name="Straight Connector 629">
                <a:extLst>
                  <a:ext uri="{FF2B5EF4-FFF2-40B4-BE49-F238E27FC236}">
                    <a16:creationId xmlns:a16="http://schemas.microsoft.com/office/drawing/2014/main" id="{E0771DA5-C649-E168-CCC1-B221E24BB2B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2629400F-3A21-39BC-5652-7053CEA6886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1117FF3E-E10A-0A0A-AB0F-979E1071BC10}"/>
                </a:ext>
              </a:extLst>
            </p:cNvPr>
            <p:cNvGrpSpPr/>
            <p:nvPr/>
          </p:nvGrpSpPr>
          <p:grpSpPr>
            <a:xfrm>
              <a:off x="8938502" y="3779073"/>
              <a:ext cx="42073" cy="42073"/>
              <a:chOff x="4044210" y="3548209"/>
              <a:chExt cx="42073" cy="42073"/>
            </a:xfrm>
          </p:grpSpPr>
          <p:cxnSp>
            <p:nvCxnSpPr>
              <p:cNvPr id="626" name="Straight Connector 625">
                <a:extLst>
                  <a:ext uri="{FF2B5EF4-FFF2-40B4-BE49-F238E27FC236}">
                    <a16:creationId xmlns:a16="http://schemas.microsoft.com/office/drawing/2014/main" id="{C304109C-4BFD-5BF2-08F4-6D4DEBF3502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48A7DA4D-7392-5306-3E15-6CDD93065E7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694F5DF2-8DA9-62CF-FBE2-3C36D0BB7993}"/>
                </a:ext>
              </a:extLst>
            </p:cNvPr>
            <p:cNvGrpSpPr/>
            <p:nvPr/>
          </p:nvGrpSpPr>
          <p:grpSpPr>
            <a:xfrm>
              <a:off x="9128146" y="3779073"/>
              <a:ext cx="42073" cy="42073"/>
              <a:chOff x="4044210" y="3548209"/>
              <a:chExt cx="42073" cy="42073"/>
            </a:xfrm>
          </p:grpSpPr>
          <p:cxnSp>
            <p:nvCxnSpPr>
              <p:cNvPr id="624" name="Straight Connector 623">
                <a:extLst>
                  <a:ext uri="{FF2B5EF4-FFF2-40B4-BE49-F238E27FC236}">
                    <a16:creationId xmlns:a16="http://schemas.microsoft.com/office/drawing/2014/main" id="{BCD2C80E-5E98-164C-F204-35B6705D012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89F025B6-C021-D0E2-7661-898CA0F82F7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54F83E1F-A35A-CE04-E52A-E0CF39EDF881}"/>
                </a:ext>
              </a:extLst>
            </p:cNvPr>
            <p:cNvGrpSpPr/>
            <p:nvPr/>
          </p:nvGrpSpPr>
          <p:grpSpPr>
            <a:xfrm>
              <a:off x="9084812" y="3779073"/>
              <a:ext cx="42073" cy="42073"/>
              <a:chOff x="4044210" y="3548209"/>
              <a:chExt cx="42073" cy="42073"/>
            </a:xfrm>
          </p:grpSpPr>
          <p:cxnSp>
            <p:nvCxnSpPr>
              <p:cNvPr id="622" name="Straight Connector 621">
                <a:extLst>
                  <a:ext uri="{FF2B5EF4-FFF2-40B4-BE49-F238E27FC236}">
                    <a16:creationId xmlns:a16="http://schemas.microsoft.com/office/drawing/2014/main" id="{6B68B4FB-C6B7-746A-2B11-187AE576683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70E57624-452D-8FEB-8501-944376EE9D8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1E49359C-B4DF-DC29-F076-B73E58BCF25D}"/>
                </a:ext>
              </a:extLst>
            </p:cNvPr>
            <p:cNvGrpSpPr/>
            <p:nvPr/>
          </p:nvGrpSpPr>
          <p:grpSpPr>
            <a:xfrm>
              <a:off x="8681403" y="3730763"/>
              <a:ext cx="42073" cy="42073"/>
              <a:chOff x="4044210" y="3548209"/>
              <a:chExt cx="42073" cy="42073"/>
            </a:xfrm>
          </p:grpSpPr>
          <p:cxnSp>
            <p:nvCxnSpPr>
              <p:cNvPr id="620" name="Straight Connector 619">
                <a:extLst>
                  <a:ext uri="{FF2B5EF4-FFF2-40B4-BE49-F238E27FC236}">
                    <a16:creationId xmlns:a16="http://schemas.microsoft.com/office/drawing/2014/main" id="{E9B7D5C5-804E-6165-763F-1B0803994F9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21" name="Straight Connector 620">
                <a:extLst>
                  <a:ext uri="{FF2B5EF4-FFF2-40B4-BE49-F238E27FC236}">
                    <a16:creationId xmlns:a16="http://schemas.microsoft.com/office/drawing/2014/main" id="{83BFBBDD-8603-6D4F-3FA2-162344543BD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B0383D56-75D9-4CD3-FC1B-9C47565C6B4B}"/>
                </a:ext>
              </a:extLst>
            </p:cNvPr>
            <p:cNvGrpSpPr/>
            <p:nvPr/>
          </p:nvGrpSpPr>
          <p:grpSpPr>
            <a:xfrm>
              <a:off x="8820047" y="3779073"/>
              <a:ext cx="42073" cy="42073"/>
              <a:chOff x="4044210" y="3548209"/>
              <a:chExt cx="42073" cy="42073"/>
            </a:xfrm>
          </p:grpSpPr>
          <p:cxnSp>
            <p:nvCxnSpPr>
              <p:cNvPr id="618" name="Straight Connector 617">
                <a:extLst>
                  <a:ext uri="{FF2B5EF4-FFF2-40B4-BE49-F238E27FC236}">
                    <a16:creationId xmlns:a16="http://schemas.microsoft.com/office/drawing/2014/main" id="{278AFCEB-03DE-116A-5156-4A2213CC6B4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9871C5EF-8B41-314C-13C3-FFF5F2C3E0A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2D95F6D9-17F7-B299-8712-EE675248AB38}"/>
                </a:ext>
              </a:extLst>
            </p:cNvPr>
            <p:cNvGrpSpPr/>
            <p:nvPr/>
          </p:nvGrpSpPr>
          <p:grpSpPr>
            <a:xfrm>
              <a:off x="8989958" y="3779073"/>
              <a:ext cx="42073" cy="42073"/>
              <a:chOff x="4044210" y="3548209"/>
              <a:chExt cx="42073" cy="42073"/>
            </a:xfrm>
          </p:grpSpPr>
          <p:cxnSp>
            <p:nvCxnSpPr>
              <p:cNvPr id="614" name="Straight Connector 613">
                <a:extLst>
                  <a:ext uri="{FF2B5EF4-FFF2-40B4-BE49-F238E27FC236}">
                    <a16:creationId xmlns:a16="http://schemas.microsoft.com/office/drawing/2014/main" id="{E4F3D91B-D796-0460-C2AB-600F7C91293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63A4F246-4F0B-A54F-5DD0-0BB2620C074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A5BB98E3-DECA-84B6-30C5-4104825F1D00}"/>
                </a:ext>
              </a:extLst>
            </p:cNvPr>
            <p:cNvGrpSpPr/>
            <p:nvPr/>
          </p:nvGrpSpPr>
          <p:grpSpPr>
            <a:xfrm>
              <a:off x="9146137" y="3779073"/>
              <a:ext cx="42073" cy="42073"/>
              <a:chOff x="4044210" y="3548209"/>
              <a:chExt cx="42073" cy="42073"/>
            </a:xfrm>
          </p:grpSpPr>
          <p:cxnSp>
            <p:nvCxnSpPr>
              <p:cNvPr id="612" name="Straight Connector 611">
                <a:extLst>
                  <a:ext uri="{FF2B5EF4-FFF2-40B4-BE49-F238E27FC236}">
                    <a16:creationId xmlns:a16="http://schemas.microsoft.com/office/drawing/2014/main" id="{82454B19-CBF0-1F78-A0E1-49889DEBDCF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4B00ECC8-BAF3-4746-5A18-BBAC9CF3033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174AF688-8796-6972-B698-6534518410AC}"/>
                </a:ext>
              </a:extLst>
            </p:cNvPr>
            <p:cNvGrpSpPr/>
            <p:nvPr/>
          </p:nvGrpSpPr>
          <p:grpSpPr>
            <a:xfrm>
              <a:off x="8434839" y="3603834"/>
              <a:ext cx="42073" cy="42073"/>
              <a:chOff x="4044210" y="3548209"/>
              <a:chExt cx="42073" cy="42073"/>
            </a:xfrm>
          </p:grpSpPr>
          <p:cxnSp>
            <p:nvCxnSpPr>
              <p:cNvPr id="596" name="Straight Connector 595">
                <a:extLst>
                  <a:ext uri="{FF2B5EF4-FFF2-40B4-BE49-F238E27FC236}">
                    <a16:creationId xmlns:a16="http://schemas.microsoft.com/office/drawing/2014/main" id="{F6F3CF82-38AC-1391-A3CD-F73F1931985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E2EB0E74-1371-400D-A4A5-815343E4571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8" name="Group 587">
              <a:extLst>
                <a:ext uri="{FF2B5EF4-FFF2-40B4-BE49-F238E27FC236}">
                  <a16:creationId xmlns:a16="http://schemas.microsoft.com/office/drawing/2014/main" id="{6AED1D26-FABD-96C6-698B-057D809918EC}"/>
                </a:ext>
              </a:extLst>
            </p:cNvPr>
            <p:cNvGrpSpPr/>
            <p:nvPr/>
          </p:nvGrpSpPr>
          <p:grpSpPr>
            <a:xfrm>
              <a:off x="8562252" y="3662054"/>
              <a:ext cx="42073" cy="42073"/>
              <a:chOff x="4044210" y="3548209"/>
              <a:chExt cx="42073" cy="42073"/>
            </a:xfrm>
          </p:grpSpPr>
          <p:cxnSp>
            <p:nvCxnSpPr>
              <p:cNvPr id="592" name="Straight Connector 591">
                <a:extLst>
                  <a:ext uri="{FF2B5EF4-FFF2-40B4-BE49-F238E27FC236}">
                    <a16:creationId xmlns:a16="http://schemas.microsoft.com/office/drawing/2014/main" id="{3E63E902-630D-F09C-0A65-01529D2D50A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D54593B6-882B-F354-E019-52AE91EFC46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B2F95D07-F8A4-F832-229D-80D7CFD42455}"/>
                </a:ext>
              </a:extLst>
            </p:cNvPr>
            <p:cNvGrpSpPr/>
            <p:nvPr/>
          </p:nvGrpSpPr>
          <p:grpSpPr>
            <a:xfrm>
              <a:off x="8643824" y="3727275"/>
              <a:ext cx="42073" cy="42073"/>
              <a:chOff x="4044210" y="3548209"/>
              <a:chExt cx="42073" cy="42073"/>
            </a:xfrm>
          </p:grpSpPr>
          <p:cxnSp>
            <p:nvCxnSpPr>
              <p:cNvPr id="590" name="Straight Connector 589">
                <a:extLst>
                  <a:ext uri="{FF2B5EF4-FFF2-40B4-BE49-F238E27FC236}">
                    <a16:creationId xmlns:a16="http://schemas.microsoft.com/office/drawing/2014/main" id="{ABA7EF39-9948-3347-E604-F8ACEE4E17C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549964DD-34D7-E115-4109-C9E04E5EA7B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grpSp>
        <p:nvGrpSpPr>
          <p:cNvPr id="684" name="Group 683">
            <a:extLst>
              <a:ext uri="{FF2B5EF4-FFF2-40B4-BE49-F238E27FC236}">
                <a16:creationId xmlns:a16="http://schemas.microsoft.com/office/drawing/2014/main" id="{B16753A8-CB94-0556-F6D0-FAF1F691DF3A}"/>
              </a:ext>
            </a:extLst>
          </p:cNvPr>
          <p:cNvGrpSpPr/>
          <p:nvPr/>
        </p:nvGrpSpPr>
        <p:grpSpPr>
          <a:xfrm>
            <a:off x="7740440" y="2671915"/>
            <a:ext cx="42073" cy="42073"/>
            <a:chOff x="4044210" y="3548209"/>
            <a:chExt cx="42073" cy="42073"/>
          </a:xfrm>
        </p:grpSpPr>
        <p:cxnSp>
          <p:nvCxnSpPr>
            <p:cNvPr id="685" name="Straight Connector 684">
              <a:extLst>
                <a:ext uri="{FF2B5EF4-FFF2-40B4-BE49-F238E27FC236}">
                  <a16:creationId xmlns:a16="http://schemas.microsoft.com/office/drawing/2014/main" id="{3DFE228C-44D2-59B7-F448-DA81C1984E0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63470815-0CEE-BE43-FEEC-403B2B00BCC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87" name="Group 686">
            <a:extLst>
              <a:ext uri="{FF2B5EF4-FFF2-40B4-BE49-F238E27FC236}">
                <a16:creationId xmlns:a16="http://schemas.microsoft.com/office/drawing/2014/main" id="{769FD3B4-986B-6C24-81FF-A74FEF54756E}"/>
              </a:ext>
            </a:extLst>
          </p:cNvPr>
          <p:cNvGrpSpPr/>
          <p:nvPr/>
        </p:nvGrpSpPr>
        <p:grpSpPr>
          <a:xfrm>
            <a:off x="7103100" y="2234594"/>
            <a:ext cx="42073" cy="42073"/>
            <a:chOff x="4044210" y="3548209"/>
            <a:chExt cx="42073" cy="42073"/>
          </a:xfrm>
        </p:grpSpPr>
        <p:cxnSp>
          <p:nvCxnSpPr>
            <p:cNvPr id="688" name="Straight Connector 687">
              <a:extLst>
                <a:ext uri="{FF2B5EF4-FFF2-40B4-BE49-F238E27FC236}">
                  <a16:creationId xmlns:a16="http://schemas.microsoft.com/office/drawing/2014/main" id="{1361294A-E043-E303-F6A6-08C019F20AF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FBAF2B65-09A4-3E0D-6B6D-7DFBB4DFA9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0" name="Group 689">
            <a:extLst>
              <a:ext uri="{FF2B5EF4-FFF2-40B4-BE49-F238E27FC236}">
                <a16:creationId xmlns:a16="http://schemas.microsoft.com/office/drawing/2014/main" id="{5537FD9D-0731-0339-41AB-95CC27CF3B2C}"/>
              </a:ext>
            </a:extLst>
          </p:cNvPr>
          <p:cNvGrpSpPr/>
          <p:nvPr/>
        </p:nvGrpSpPr>
        <p:grpSpPr>
          <a:xfrm>
            <a:off x="7708643" y="2675891"/>
            <a:ext cx="42073" cy="42073"/>
            <a:chOff x="4044210" y="3548209"/>
            <a:chExt cx="42073" cy="42073"/>
          </a:xfrm>
        </p:grpSpPr>
        <p:cxnSp>
          <p:nvCxnSpPr>
            <p:cNvPr id="691" name="Straight Connector 690">
              <a:extLst>
                <a:ext uri="{FF2B5EF4-FFF2-40B4-BE49-F238E27FC236}">
                  <a16:creationId xmlns:a16="http://schemas.microsoft.com/office/drawing/2014/main" id="{A9727397-F407-C3DD-C873-F59B4569A6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CAF59603-72BE-B63E-9F50-74A29F37840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3" name="Group 692">
            <a:extLst>
              <a:ext uri="{FF2B5EF4-FFF2-40B4-BE49-F238E27FC236}">
                <a16:creationId xmlns:a16="http://schemas.microsoft.com/office/drawing/2014/main" id="{0E609069-4B1F-7584-25B9-B5359340EA81}"/>
              </a:ext>
            </a:extLst>
          </p:cNvPr>
          <p:cNvGrpSpPr/>
          <p:nvPr/>
        </p:nvGrpSpPr>
        <p:grpSpPr>
          <a:xfrm>
            <a:off x="7582763" y="2570067"/>
            <a:ext cx="42073" cy="42073"/>
            <a:chOff x="4044210" y="3548209"/>
            <a:chExt cx="42073" cy="42073"/>
          </a:xfrm>
        </p:grpSpPr>
        <p:cxnSp>
          <p:nvCxnSpPr>
            <p:cNvPr id="694" name="Straight Connector 693">
              <a:extLst>
                <a:ext uri="{FF2B5EF4-FFF2-40B4-BE49-F238E27FC236}">
                  <a16:creationId xmlns:a16="http://schemas.microsoft.com/office/drawing/2014/main" id="{DAFDA2CB-CE0B-844C-7ECC-BFAB38D648DF}"/>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C0535FB8-89D3-D96E-3202-8B25E8A7F7C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6" name="Group 695">
            <a:extLst>
              <a:ext uri="{FF2B5EF4-FFF2-40B4-BE49-F238E27FC236}">
                <a16:creationId xmlns:a16="http://schemas.microsoft.com/office/drawing/2014/main" id="{60750ECD-14DA-3166-3EF5-CFB627ED429E}"/>
              </a:ext>
            </a:extLst>
          </p:cNvPr>
          <p:cNvGrpSpPr/>
          <p:nvPr/>
        </p:nvGrpSpPr>
        <p:grpSpPr>
          <a:xfrm>
            <a:off x="7650528" y="2458749"/>
            <a:ext cx="42073" cy="42073"/>
            <a:chOff x="4044210" y="3548209"/>
            <a:chExt cx="42073" cy="42073"/>
          </a:xfrm>
        </p:grpSpPr>
        <p:cxnSp>
          <p:nvCxnSpPr>
            <p:cNvPr id="697" name="Straight Connector 696">
              <a:extLst>
                <a:ext uri="{FF2B5EF4-FFF2-40B4-BE49-F238E27FC236}">
                  <a16:creationId xmlns:a16="http://schemas.microsoft.com/office/drawing/2014/main" id="{E54D12C8-6BF2-874E-6AFF-A43A3D74D57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CA3A8FC8-26C4-964C-F777-E0070732A7E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699" name="Group 698">
            <a:extLst>
              <a:ext uri="{FF2B5EF4-FFF2-40B4-BE49-F238E27FC236}">
                <a16:creationId xmlns:a16="http://schemas.microsoft.com/office/drawing/2014/main" id="{A2443880-2189-5D69-D6DE-C3610DB22E3C}"/>
              </a:ext>
            </a:extLst>
          </p:cNvPr>
          <p:cNvGrpSpPr/>
          <p:nvPr/>
        </p:nvGrpSpPr>
        <p:grpSpPr>
          <a:xfrm>
            <a:off x="7548341" y="2514409"/>
            <a:ext cx="42073" cy="42073"/>
            <a:chOff x="4044210" y="3548209"/>
            <a:chExt cx="42073" cy="42073"/>
          </a:xfrm>
        </p:grpSpPr>
        <p:cxnSp>
          <p:nvCxnSpPr>
            <p:cNvPr id="700" name="Straight Connector 699">
              <a:extLst>
                <a:ext uri="{FF2B5EF4-FFF2-40B4-BE49-F238E27FC236}">
                  <a16:creationId xmlns:a16="http://schemas.microsoft.com/office/drawing/2014/main" id="{91AD8930-164B-6105-7269-492AF67AE51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E6E39D73-2234-092C-7247-EC17EC015A8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2" name="Group 701">
            <a:extLst>
              <a:ext uri="{FF2B5EF4-FFF2-40B4-BE49-F238E27FC236}">
                <a16:creationId xmlns:a16="http://schemas.microsoft.com/office/drawing/2014/main" id="{E21E6873-404C-B79E-4E79-87A7450F0CF2}"/>
              </a:ext>
            </a:extLst>
          </p:cNvPr>
          <p:cNvGrpSpPr/>
          <p:nvPr/>
        </p:nvGrpSpPr>
        <p:grpSpPr>
          <a:xfrm>
            <a:off x="7771969" y="2514410"/>
            <a:ext cx="42073" cy="42073"/>
            <a:chOff x="4044210" y="3548209"/>
            <a:chExt cx="42073" cy="42073"/>
          </a:xfrm>
        </p:grpSpPr>
        <p:cxnSp>
          <p:nvCxnSpPr>
            <p:cNvPr id="703" name="Straight Connector 702">
              <a:extLst>
                <a:ext uri="{FF2B5EF4-FFF2-40B4-BE49-F238E27FC236}">
                  <a16:creationId xmlns:a16="http://schemas.microsoft.com/office/drawing/2014/main" id="{F6123D59-7A92-39AE-5784-A527D18331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F8E82111-5C88-1402-5AA7-5CE33B79601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5" name="Group 704">
            <a:extLst>
              <a:ext uri="{FF2B5EF4-FFF2-40B4-BE49-F238E27FC236}">
                <a16:creationId xmlns:a16="http://schemas.microsoft.com/office/drawing/2014/main" id="{D5E6FD60-3E0C-2438-9796-66E58F58C69D}"/>
              </a:ext>
            </a:extLst>
          </p:cNvPr>
          <p:cNvGrpSpPr/>
          <p:nvPr/>
        </p:nvGrpSpPr>
        <p:grpSpPr>
          <a:xfrm>
            <a:off x="7776790" y="2574043"/>
            <a:ext cx="42073" cy="42073"/>
            <a:chOff x="4044210" y="3548209"/>
            <a:chExt cx="42073" cy="42073"/>
          </a:xfrm>
        </p:grpSpPr>
        <p:cxnSp>
          <p:nvCxnSpPr>
            <p:cNvPr id="706" name="Straight Connector 705">
              <a:extLst>
                <a:ext uri="{FF2B5EF4-FFF2-40B4-BE49-F238E27FC236}">
                  <a16:creationId xmlns:a16="http://schemas.microsoft.com/office/drawing/2014/main" id="{178E4DEB-0D41-3DBE-BEB0-284C006681D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1616E6DD-0468-42BB-0C2A-FA66437A1AF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08" name="Group 707">
            <a:extLst>
              <a:ext uri="{FF2B5EF4-FFF2-40B4-BE49-F238E27FC236}">
                <a16:creationId xmlns:a16="http://schemas.microsoft.com/office/drawing/2014/main" id="{9D7CFC07-C5F3-84AF-36CD-FDC915150706}"/>
              </a:ext>
            </a:extLst>
          </p:cNvPr>
          <p:cNvGrpSpPr/>
          <p:nvPr/>
        </p:nvGrpSpPr>
        <p:grpSpPr>
          <a:xfrm>
            <a:off x="7896790" y="2725119"/>
            <a:ext cx="42073" cy="42073"/>
            <a:chOff x="4044210" y="3548209"/>
            <a:chExt cx="42073" cy="42073"/>
          </a:xfrm>
        </p:grpSpPr>
        <p:cxnSp>
          <p:nvCxnSpPr>
            <p:cNvPr id="709" name="Straight Connector 708">
              <a:extLst>
                <a:ext uri="{FF2B5EF4-FFF2-40B4-BE49-F238E27FC236}">
                  <a16:creationId xmlns:a16="http://schemas.microsoft.com/office/drawing/2014/main" id="{986A0B86-8E52-1D0D-CFB6-B42490FE283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A561BFE7-D65C-2A42-4F9D-3D2C4EB002D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1" name="Group 710">
            <a:extLst>
              <a:ext uri="{FF2B5EF4-FFF2-40B4-BE49-F238E27FC236}">
                <a16:creationId xmlns:a16="http://schemas.microsoft.com/office/drawing/2014/main" id="{5CE9113B-4F6F-4B8B-BA90-AB5434B0AD78}"/>
              </a:ext>
            </a:extLst>
          </p:cNvPr>
          <p:cNvGrpSpPr/>
          <p:nvPr/>
        </p:nvGrpSpPr>
        <p:grpSpPr>
          <a:xfrm>
            <a:off x="7973996" y="2748971"/>
            <a:ext cx="42073" cy="42073"/>
            <a:chOff x="4044210" y="3548209"/>
            <a:chExt cx="42073" cy="42073"/>
          </a:xfrm>
        </p:grpSpPr>
        <p:cxnSp>
          <p:nvCxnSpPr>
            <p:cNvPr id="712" name="Straight Connector 711">
              <a:extLst>
                <a:ext uri="{FF2B5EF4-FFF2-40B4-BE49-F238E27FC236}">
                  <a16:creationId xmlns:a16="http://schemas.microsoft.com/office/drawing/2014/main" id="{CFF0A30B-4D81-FF5E-1DB6-F76E959796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B37167AF-2623-2D15-0E49-750EA47E907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4" name="Group 713">
            <a:extLst>
              <a:ext uri="{FF2B5EF4-FFF2-40B4-BE49-F238E27FC236}">
                <a16:creationId xmlns:a16="http://schemas.microsoft.com/office/drawing/2014/main" id="{069B61A4-FBE8-261E-B974-3DFFD38D9995}"/>
              </a:ext>
            </a:extLst>
          </p:cNvPr>
          <p:cNvGrpSpPr/>
          <p:nvPr/>
        </p:nvGrpSpPr>
        <p:grpSpPr>
          <a:xfrm>
            <a:off x="7147774" y="2236113"/>
            <a:ext cx="42073" cy="42073"/>
            <a:chOff x="4044210" y="3548209"/>
            <a:chExt cx="42073" cy="42073"/>
          </a:xfrm>
        </p:grpSpPr>
        <p:cxnSp>
          <p:nvCxnSpPr>
            <p:cNvPr id="715" name="Straight Connector 714">
              <a:extLst>
                <a:ext uri="{FF2B5EF4-FFF2-40B4-BE49-F238E27FC236}">
                  <a16:creationId xmlns:a16="http://schemas.microsoft.com/office/drawing/2014/main" id="{DBB8BBFF-D635-6ACF-49BF-36E0A14D709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FFD97B85-DDF1-CB3E-B077-B95DE85AA67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17" name="Group 716">
            <a:extLst>
              <a:ext uri="{FF2B5EF4-FFF2-40B4-BE49-F238E27FC236}">
                <a16:creationId xmlns:a16="http://schemas.microsoft.com/office/drawing/2014/main" id="{FC0DB3F1-68AE-1B7B-7860-9D50BDB95678}"/>
              </a:ext>
            </a:extLst>
          </p:cNvPr>
          <p:cNvGrpSpPr/>
          <p:nvPr/>
        </p:nvGrpSpPr>
        <p:grpSpPr>
          <a:xfrm>
            <a:off x="7324217" y="2375261"/>
            <a:ext cx="42073" cy="42073"/>
            <a:chOff x="4044210" y="3548209"/>
            <a:chExt cx="42073" cy="42073"/>
          </a:xfrm>
        </p:grpSpPr>
        <p:cxnSp>
          <p:nvCxnSpPr>
            <p:cNvPr id="718" name="Straight Connector 717">
              <a:extLst>
                <a:ext uri="{FF2B5EF4-FFF2-40B4-BE49-F238E27FC236}">
                  <a16:creationId xmlns:a16="http://schemas.microsoft.com/office/drawing/2014/main" id="{3F8D607A-C8CF-11F5-6C92-51B6AB50EEE8}"/>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7D500E8F-043E-E7FF-8B33-A2B55E4B55F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0" name="Group 719">
            <a:extLst>
              <a:ext uri="{FF2B5EF4-FFF2-40B4-BE49-F238E27FC236}">
                <a16:creationId xmlns:a16="http://schemas.microsoft.com/office/drawing/2014/main" id="{AB0B6223-A807-7C44-01A0-FC41C6F134A1}"/>
              </a:ext>
            </a:extLst>
          </p:cNvPr>
          <p:cNvGrpSpPr/>
          <p:nvPr/>
        </p:nvGrpSpPr>
        <p:grpSpPr>
          <a:xfrm>
            <a:off x="7783936" y="2661507"/>
            <a:ext cx="42073" cy="42073"/>
            <a:chOff x="4044210" y="3548209"/>
            <a:chExt cx="42073" cy="42073"/>
          </a:xfrm>
        </p:grpSpPr>
        <p:cxnSp>
          <p:nvCxnSpPr>
            <p:cNvPr id="721" name="Straight Connector 720">
              <a:extLst>
                <a:ext uri="{FF2B5EF4-FFF2-40B4-BE49-F238E27FC236}">
                  <a16:creationId xmlns:a16="http://schemas.microsoft.com/office/drawing/2014/main" id="{A01F27DA-20C1-121F-5E8D-25BFFBE8855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F527C771-0E9C-166D-1DFC-782F45AA275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3" name="Group 722">
            <a:extLst>
              <a:ext uri="{FF2B5EF4-FFF2-40B4-BE49-F238E27FC236}">
                <a16:creationId xmlns:a16="http://schemas.microsoft.com/office/drawing/2014/main" id="{7705180A-8F20-BF4C-D8ED-0948732A2D64}"/>
              </a:ext>
            </a:extLst>
          </p:cNvPr>
          <p:cNvGrpSpPr/>
          <p:nvPr/>
        </p:nvGrpSpPr>
        <p:grpSpPr>
          <a:xfrm>
            <a:off x="7488209" y="2352578"/>
            <a:ext cx="42073" cy="42073"/>
            <a:chOff x="4044210" y="3548209"/>
            <a:chExt cx="42073" cy="42073"/>
          </a:xfrm>
        </p:grpSpPr>
        <p:cxnSp>
          <p:nvCxnSpPr>
            <p:cNvPr id="724" name="Straight Connector 723">
              <a:extLst>
                <a:ext uri="{FF2B5EF4-FFF2-40B4-BE49-F238E27FC236}">
                  <a16:creationId xmlns:a16="http://schemas.microsoft.com/office/drawing/2014/main" id="{5E0CBF57-1A6F-C9BE-E7AD-7140DBE3EF4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C3917DF4-9596-0891-E847-0FCFDD3C2078}"/>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6" name="Group 725">
            <a:extLst>
              <a:ext uri="{FF2B5EF4-FFF2-40B4-BE49-F238E27FC236}">
                <a16:creationId xmlns:a16="http://schemas.microsoft.com/office/drawing/2014/main" id="{666745A2-5180-427B-BCB3-73BFCA58A4FB}"/>
              </a:ext>
            </a:extLst>
          </p:cNvPr>
          <p:cNvGrpSpPr/>
          <p:nvPr/>
        </p:nvGrpSpPr>
        <p:grpSpPr>
          <a:xfrm>
            <a:off x="7396045" y="2411164"/>
            <a:ext cx="42073" cy="42073"/>
            <a:chOff x="4044210" y="3548209"/>
            <a:chExt cx="42073" cy="42073"/>
          </a:xfrm>
        </p:grpSpPr>
        <p:cxnSp>
          <p:nvCxnSpPr>
            <p:cNvPr id="727" name="Straight Connector 726">
              <a:extLst>
                <a:ext uri="{FF2B5EF4-FFF2-40B4-BE49-F238E27FC236}">
                  <a16:creationId xmlns:a16="http://schemas.microsoft.com/office/drawing/2014/main" id="{3BFC8655-5A12-2A21-F0D6-CA760BA6C51C}"/>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4E6F8D85-5476-611A-FB8E-0E4E333B2C6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29" name="Group 728">
            <a:extLst>
              <a:ext uri="{FF2B5EF4-FFF2-40B4-BE49-F238E27FC236}">
                <a16:creationId xmlns:a16="http://schemas.microsoft.com/office/drawing/2014/main" id="{27D7A0B5-DE8D-82EC-A25F-A83EA3936967}"/>
              </a:ext>
            </a:extLst>
          </p:cNvPr>
          <p:cNvGrpSpPr/>
          <p:nvPr/>
        </p:nvGrpSpPr>
        <p:grpSpPr>
          <a:xfrm>
            <a:off x="8009524" y="3066829"/>
            <a:ext cx="42073" cy="42073"/>
            <a:chOff x="4044210" y="3548209"/>
            <a:chExt cx="42073" cy="42073"/>
          </a:xfrm>
        </p:grpSpPr>
        <p:cxnSp>
          <p:nvCxnSpPr>
            <p:cNvPr id="730" name="Straight Connector 729">
              <a:extLst>
                <a:ext uri="{FF2B5EF4-FFF2-40B4-BE49-F238E27FC236}">
                  <a16:creationId xmlns:a16="http://schemas.microsoft.com/office/drawing/2014/main" id="{A5D0D42A-E66D-1CF9-F94E-F95BC83A6E6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00EB4985-77F8-85CA-A544-4B93A631CCD1}"/>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2" name="Group 731">
            <a:extLst>
              <a:ext uri="{FF2B5EF4-FFF2-40B4-BE49-F238E27FC236}">
                <a16:creationId xmlns:a16="http://schemas.microsoft.com/office/drawing/2014/main" id="{D14C9E8E-5536-014D-FAA0-5EA26D8BCB6E}"/>
              </a:ext>
            </a:extLst>
          </p:cNvPr>
          <p:cNvGrpSpPr/>
          <p:nvPr/>
        </p:nvGrpSpPr>
        <p:grpSpPr>
          <a:xfrm>
            <a:off x="7344403" y="2389335"/>
            <a:ext cx="42073" cy="42073"/>
            <a:chOff x="4044210" y="3548209"/>
            <a:chExt cx="42073" cy="42073"/>
          </a:xfrm>
        </p:grpSpPr>
        <p:cxnSp>
          <p:nvCxnSpPr>
            <p:cNvPr id="733" name="Straight Connector 732">
              <a:extLst>
                <a:ext uri="{FF2B5EF4-FFF2-40B4-BE49-F238E27FC236}">
                  <a16:creationId xmlns:a16="http://schemas.microsoft.com/office/drawing/2014/main" id="{E3985B40-0856-C657-4F16-29CFC1BE70F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98914259-7BBD-7BB6-D453-C425B8DA511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5" name="Group 734">
            <a:extLst>
              <a:ext uri="{FF2B5EF4-FFF2-40B4-BE49-F238E27FC236}">
                <a16:creationId xmlns:a16="http://schemas.microsoft.com/office/drawing/2014/main" id="{CC521298-9945-5563-0BE7-4798F407656E}"/>
              </a:ext>
            </a:extLst>
          </p:cNvPr>
          <p:cNvGrpSpPr/>
          <p:nvPr/>
        </p:nvGrpSpPr>
        <p:grpSpPr>
          <a:xfrm>
            <a:off x="7674780" y="2450798"/>
            <a:ext cx="42073" cy="42073"/>
            <a:chOff x="4044210" y="3548209"/>
            <a:chExt cx="42073" cy="42073"/>
          </a:xfrm>
        </p:grpSpPr>
        <p:cxnSp>
          <p:nvCxnSpPr>
            <p:cNvPr id="736" name="Straight Connector 735">
              <a:extLst>
                <a:ext uri="{FF2B5EF4-FFF2-40B4-BE49-F238E27FC236}">
                  <a16:creationId xmlns:a16="http://schemas.microsoft.com/office/drawing/2014/main" id="{55867E6F-B98C-3FE0-B01D-7BDDF3EEC0A4}"/>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AF324304-43AE-1501-6416-16D5E642D6D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38" name="Group 737">
            <a:extLst>
              <a:ext uri="{FF2B5EF4-FFF2-40B4-BE49-F238E27FC236}">
                <a16:creationId xmlns:a16="http://schemas.microsoft.com/office/drawing/2014/main" id="{EA3E6404-2184-07C1-460E-7F8E85327F60}"/>
              </a:ext>
            </a:extLst>
          </p:cNvPr>
          <p:cNvGrpSpPr/>
          <p:nvPr/>
        </p:nvGrpSpPr>
        <p:grpSpPr>
          <a:xfrm>
            <a:off x="7334982" y="2383782"/>
            <a:ext cx="42073" cy="42073"/>
            <a:chOff x="4044210" y="3548209"/>
            <a:chExt cx="42073" cy="42073"/>
          </a:xfrm>
        </p:grpSpPr>
        <p:cxnSp>
          <p:nvCxnSpPr>
            <p:cNvPr id="739" name="Straight Connector 738">
              <a:extLst>
                <a:ext uri="{FF2B5EF4-FFF2-40B4-BE49-F238E27FC236}">
                  <a16:creationId xmlns:a16="http://schemas.microsoft.com/office/drawing/2014/main" id="{B78BA0DA-151C-E87F-E6E6-C5F212B73D9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74803EFD-D342-9912-E3FF-55BA900CC6A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1" name="Group 740">
            <a:extLst>
              <a:ext uri="{FF2B5EF4-FFF2-40B4-BE49-F238E27FC236}">
                <a16:creationId xmlns:a16="http://schemas.microsoft.com/office/drawing/2014/main" id="{584C7407-4D58-CD19-CFF5-3C017DD61A0B}"/>
              </a:ext>
            </a:extLst>
          </p:cNvPr>
          <p:cNvGrpSpPr/>
          <p:nvPr/>
        </p:nvGrpSpPr>
        <p:grpSpPr>
          <a:xfrm>
            <a:off x="7417966" y="2420700"/>
            <a:ext cx="42073" cy="42073"/>
            <a:chOff x="4044210" y="3548209"/>
            <a:chExt cx="42073" cy="42073"/>
          </a:xfrm>
        </p:grpSpPr>
        <p:cxnSp>
          <p:nvCxnSpPr>
            <p:cNvPr id="742" name="Straight Connector 741">
              <a:extLst>
                <a:ext uri="{FF2B5EF4-FFF2-40B4-BE49-F238E27FC236}">
                  <a16:creationId xmlns:a16="http://schemas.microsoft.com/office/drawing/2014/main" id="{32A37A38-138B-267E-7D07-7FEE90D08F4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39DD2A63-A685-971B-B75C-EC5F148F9EE2}"/>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4" name="Group 743">
            <a:extLst>
              <a:ext uri="{FF2B5EF4-FFF2-40B4-BE49-F238E27FC236}">
                <a16:creationId xmlns:a16="http://schemas.microsoft.com/office/drawing/2014/main" id="{46A4F400-D2CF-A201-09B9-347FFEA7342B}"/>
              </a:ext>
            </a:extLst>
          </p:cNvPr>
          <p:cNvGrpSpPr/>
          <p:nvPr/>
        </p:nvGrpSpPr>
        <p:grpSpPr>
          <a:xfrm>
            <a:off x="7448729" y="2343724"/>
            <a:ext cx="42073" cy="42073"/>
            <a:chOff x="4044210" y="3548209"/>
            <a:chExt cx="42073" cy="42073"/>
          </a:xfrm>
        </p:grpSpPr>
        <p:cxnSp>
          <p:nvCxnSpPr>
            <p:cNvPr id="745" name="Straight Connector 744">
              <a:extLst>
                <a:ext uri="{FF2B5EF4-FFF2-40B4-BE49-F238E27FC236}">
                  <a16:creationId xmlns:a16="http://schemas.microsoft.com/office/drawing/2014/main" id="{CF102367-181A-781E-F894-81CC70D9DBD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7A1DB778-6C39-5BDB-7CD4-9634C26458C0}"/>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47" name="Group 746">
            <a:extLst>
              <a:ext uri="{FF2B5EF4-FFF2-40B4-BE49-F238E27FC236}">
                <a16:creationId xmlns:a16="http://schemas.microsoft.com/office/drawing/2014/main" id="{B3F7161C-7FC7-802A-E99D-59C0D977BD63}"/>
              </a:ext>
            </a:extLst>
          </p:cNvPr>
          <p:cNvGrpSpPr/>
          <p:nvPr/>
        </p:nvGrpSpPr>
        <p:grpSpPr>
          <a:xfrm>
            <a:off x="7414078" y="2331529"/>
            <a:ext cx="42073" cy="42073"/>
            <a:chOff x="4044210" y="3548209"/>
            <a:chExt cx="42073" cy="42073"/>
          </a:xfrm>
        </p:grpSpPr>
        <p:cxnSp>
          <p:nvCxnSpPr>
            <p:cNvPr id="748" name="Straight Connector 747">
              <a:extLst>
                <a:ext uri="{FF2B5EF4-FFF2-40B4-BE49-F238E27FC236}">
                  <a16:creationId xmlns:a16="http://schemas.microsoft.com/office/drawing/2014/main" id="{55BA6053-AE23-A9BC-C9E1-3C4717F9A69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49" name="Straight Connector 748">
              <a:extLst>
                <a:ext uri="{FF2B5EF4-FFF2-40B4-BE49-F238E27FC236}">
                  <a16:creationId xmlns:a16="http://schemas.microsoft.com/office/drawing/2014/main" id="{59DD842D-805E-82CD-E417-AF04BC5B140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0" name="Group 749">
            <a:extLst>
              <a:ext uri="{FF2B5EF4-FFF2-40B4-BE49-F238E27FC236}">
                <a16:creationId xmlns:a16="http://schemas.microsoft.com/office/drawing/2014/main" id="{89529953-B7E5-F659-5C37-1AF582957C90}"/>
              </a:ext>
            </a:extLst>
          </p:cNvPr>
          <p:cNvGrpSpPr/>
          <p:nvPr/>
        </p:nvGrpSpPr>
        <p:grpSpPr>
          <a:xfrm>
            <a:off x="7188001" y="2243510"/>
            <a:ext cx="42073" cy="42073"/>
            <a:chOff x="4044210" y="3548209"/>
            <a:chExt cx="42073" cy="42073"/>
          </a:xfrm>
        </p:grpSpPr>
        <p:cxnSp>
          <p:nvCxnSpPr>
            <p:cNvPr id="751" name="Straight Connector 750">
              <a:extLst>
                <a:ext uri="{FF2B5EF4-FFF2-40B4-BE49-F238E27FC236}">
                  <a16:creationId xmlns:a16="http://schemas.microsoft.com/office/drawing/2014/main" id="{024C1DC0-E760-B541-B171-4E586369A613}"/>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63728917-3401-1896-081E-2559859018D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3" name="Group 752">
            <a:extLst>
              <a:ext uri="{FF2B5EF4-FFF2-40B4-BE49-F238E27FC236}">
                <a16:creationId xmlns:a16="http://schemas.microsoft.com/office/drawing/2014/main" id="{BE371F12-5937-9C3E-FE03-8F1FB02EF0FD}"/>
              </a:ext>
            </a:extLst>
          </p:cNvPr>
          <p:cNvGrpSpPr/>
          <p:nvPr/>
        </p:nvGrpSpPr>
        <p:grpSpPr>
          <a:xfrm>
            <a:off x="7233792" y="2245121"/>
            <a:ext cx="42073" cy="42073"/>
            <a:chOff x="4044210" y="3548209"/>
            <a:chExt cx="42073" cy="42073"/>
          </a:xfrm>
        </p:grpSpPr>
        <p:cxnSp>
          <p:nvCxnSpPr>
            <p:cNvPr id="754" name="Straight Connector 753">
              <a:extLst>
                <a:ext uri="{FF2B5EF4-FFF2-40B4-BE49-F238E27FC236}">
                  <a16:creationId xmlns:a16="http://schemas.microsoft.com/office/drawing/2014/main" id="{B95B199B-134D-A033-2A87-B2139B8B991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D9DC592D-0304-8B12-D6BF-141C389BB2B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6" name="Group 755">
            <a:extLst>
              <a:ext uri="{FF2B5EF4-FFF2-40B4-BE49-F238E27FC236}">
                <a16:creationId xmlns:a16="http://schemas.microsoft.com/office/drawing/2014/main" id="{7DD48C01-B040-A972-3810-9FBB87915478}"/>
              </a:ext>
            </a:extLst>
          </p:cNvPr>
          <p:cNvGrpSpPr/>
          <p:nvPr/>
        </p:nvGrpSpPr>
        <p:grpSpPr>
          <a:xfrm>
            <a:off x="7957996" y="2985991"/>
            <a:ext cx="42073" cy="42073"/>
            <a:chOff x="4044210" y="3548209"/>
            <a:chExt cx="42073" cy="42073"/>
          </a:xfrm>
        </p:grpSpPr>
        <p:cxnSp>
          <p:nvCxnSpPr>
            <p:cNvPr id="757" name="Straight Connector 756">
              <a:extLst>
                <a:ext uri="{FF2B5EF4-FFF2-40B4-BE49-F238E27FC236}">
                  <a16:creationId xmlns:a16="http://schemas.microsoft.com/office/drawing/2014/main" id="{C17231EE-BC17-3BAE-B758-EE54826AFDFA}"/>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685A611D-04A9-1667-DD97-0B86B1E0EF8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59" name="Group 758">
            <a:extLst>
              <a:ext uri="{FF2B5EF4-FFF2-40B4-BE49-F238E27FC236}">
                <a16:creationId xmlns:a16="http://schemas.microsoft.com/office/drawing/2014/main" id="{8262FD2B-46B3-B7B1-B32C-C77342B07E86}"/>
              </a:ext>
            </a:extLst>
          </p:cNvPr>
          <p:cNvGrpSpPr/>
          <p:nvPr/>
        </p:nvGrpSpPr>
        <p:grpSpPr>
          <a:xfrm>
            <a:off x="7790880" y="2820533"/>
            <a:ext cx="42073" cy="42073"/>
            <a:chOff x="4044210" y="3548209"/>
            <a:chExt cx="42073" cy="42073"/>
          </a:xfrm>
        </p:grpSpPr>
        <p:cxnSp>
          <p:nvCxnSpPr>
            <p:cNvPr id="760" name="Straight Connector 759">
              <a:extLst>
                <a:ext uri="{FF2B5EF4-FFF2-40B4-BE49-F238E27FC236}">
                  <a16:creationId xmlns:a16="http://schemas.microsoft.com/office/drawing/2014/main" id="{4EF2BC1C-B3AE-4BB9-443A-AB40EAFDDC1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39730897-297D-AC3A-4590-83F38807518E}"/>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2" name="Group 761">
            <a:extLst>
              <a:ext uri="{FF2B5EF4-FFF2-40B4-BE49-F238E27FC236}">
                <a16:creationId xmlns:a16="http://schemas.microsoft.com/office/drawing/2014/main" id="{95C74780-7FA9-AFBD-2DB6-5B52541313E6}"/>
              </a:ext>
            </a:extLst>
          </p:cNvPr>
          <p:cNvGrpSpPr/>
          <p:nvPr/>
        </p:nvGrpSpPr>
        <p:grpSpPr>
          <a:xfrm>
            <a:off x="7932775" y="2991487"/>
            <a:ext cx="42073" cy="42073"/>
            <a:chOff x="4044210" y="3548209"/>
            <a:chExt cx="42073" cy="42073"/>
          </a:xfrm>
        </p:grpSpPr>
        <p:cxnSp>
          <p:nvCxnSpPr>
            <p:cNvPr id="763" name="Straight Connector 762">
              <a:extLst>
                <a:ext uri="{FF2B5EF4-FFF2-40B4-BE49-F238E27FC236}">
                  <a16:creationId xmlns:a16="http://schemas.microsoft.com/office/drawing/2014/main" id="{4C5C3407-FA21-39D0-479D-93B43FA1CBE0}"/>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4" name="Straight Connector 763">
              <a:extLst>
                <a:ext uri="{FF2B5EF4-FFF2-40B4-BE49-F238E27FC236}">
                  <a16:creationId xmlns:a16="http://schemas.microsoft.com/office/drawing/2014/main" id="{29DF1470-3B8C-0EC7-9FAD-2CF7709DC874}"/>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5" name="Group 764">
            <a:extLst>
              <a:ext uri="{FF2B5EF4-FFF2-40B4-BE49-F238E27FC236}">
                <a16:creationId xmlns:a16="http://schemas.microsoft.com/office/drawing/2014/main" id="{88B43A66-07A2-B2D1-A12A-F395E7461BE1}"/>
              </a:ext>
            </a:extLst>
          </p:cNvPr>
          <p:cNvGrpSpPr/>
          <p:nvPr/>
        </p:nvGrpSpPr>
        <p:grpSpPr>
          <a:xfrm>
            <a:off x="7799570" y="2864266"/>
            <a:ext cx="42073" cy="42073"/>
            <a:chOff x="4044210" y="3548209"/>
            <a:chExt cx="42073" cy="42073"/>
          </a:xfrm>
        </p:grpSpPr>
        <p:cxnSp>
          <p:nvCxnSpPr>
            <p:cNvPr id="766" name="Straight Connector 765">
              <a:extLst>
                <a:ext uri="{FF2B5EF4-FFF2-40B4-BE49-F238E27FC236}">
                  <a16:creationId xmlns:a16="http://schemas.microsoft.com/office/drawing/2014/main" id="{9F4AC353-670D-EC2D-784A-0F3DCEDC1306}"/>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67" name="Straight Connector 766">
              <a:extLst>
                <a:ext uri="{FF2B5EF4-FFF2-40B4-BE49-F238E27FC236}">
                  <a16:creationId xmlns:a16="http://schemas.microsoft.com/office/drawing/2014/main" id="{1E8BEAA6-042E-9255-0033-914BBCB15F5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68" name="Group 767">
            <a:extLst>
              <a:ext uri="{FF2B5EF4-FFF2-40B4-BE49-F238E27FC236}">
                <a16:creationId xmlns:a16="http://schemas.microsoft.com/office/drawing/2014/main" id="{49C85FE0-60FD-B25F-5981-FEC335ADF61A}"/>
              </a:ext>
            </a:extLst>
          </p:cNvPr>
          <p:cNvGrpSpPr/>
          <p:nvPr/>
        </p:nvGrpSpPr>
        <p:grpSpPr>
          <a:xfrm>
            <a:off x="7513234" y="2438872"/>
            <a:ext cx="42073" cy="42073"/>
            <a:chOff x="4044210" y="3548209"/>
            <a:chExt cx="42073" cy="42073"/>
          </a:xfrm>
        </p:grpSpPr>
        <p:cxnSp>
          <p:nvCxnSpPr>
            <p:cNvPr id="769" name="Straight Connector 768">
              <a:extLst>
                <a:ext uri="{FF2B5EF4-FFF2-40B4-BE49-F238E27FC236}">
                  <a16:creationId xmlns:a16="http://schemas.microsoft.com/office/drawing/2014/main" id="{6CC07F1A-F7CE-2560-ED70-41559AF6D77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7CD04554-73CF-AC1D-BB65-3B4F759E9B56}"/>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1" name="Group 770">
            <a:extLst>
              <a:ext uri="{FF2B5EF4-FFF2-40B4-BE49-F238E27FC236}">
                <a16:creationId xmlns:a16="http://schemas.microsoft.com/office/drawing/2014/main" id="{98B372D8-120B-1C0F-2C8B-21AF10F05707}"/>
              </a:ext>
            </a:extLst>
          </p:cNvPr>
          <p:cNvGrpSpPr/>
          <p:nvPr/>
        </p:nvGrpSpPr>
        <p:grpSpPr>
          <a:xfrm>
            <a:off x="7561608" y="2395140"/>
            <a:ext cx="42073" cy="42073"/>
            <a:chOff x="4044210" y="3548209"/>
            <a:chExt cx="42073" cy="42073"/>
          </a:xfrm>
        </p:grpSpPr>
        <p:cxnSp>
          <p:nvCxnSpPr>
            <p:cNvPr id="772" name="Straight Connector 771">
              <a:extLst>
                <a:ext uri="{FF2B5EF4-FFF2-40B4-BE49-F238E27FC236}">
                  <a16:creationId xmlns:a16="http://schemas.microsoft.com/office/drawing/2014/main" id="{112C1E29-702F-E6BC-AC3F-A9BE85D44F7B}"/>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3" name="Straight Connector 772">
              <a:extLst>
                <a:ext uri="{FF2B5EF4-FFF2-40B4-BE49-F238E27FC236}">
                  <a16:creationId xmlns:a16="http://schemas.microsoft.com/office/drawing/2014/main" id="{639D6423-F020-6B94-C416-A35E85B61F77}"/>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4" name="Group 773">
            <a:extLst>
              <a:ext uri="{FF2B5EF4-FFF2-40B4-BE49-F238E27FC236}">
                <a16:creationId xmlns:a16="http://schemas.microsoft.com/office/drawing/2014/main" id="{9907295B-8387-6803-8DAF-2E16084045F0}"/>
              </a:ext>
            </a:extLst>
          </p:cNvPr>
          <p:cNvGrpSpPr/>
          <p:nvPr/>
        </p:nvGrpSpPr>
        <p:grpSpPr>
          <a:xfrm>
            <a:off x="7548464" y="2478628"/>
            <a:ext cx="42073" cy="42073"/>
            <a:chOff x="4044210" y="3548209"/>
            <a:chExt cx="42073" cy="42073"/>
          </a:xfrm>
        </p:grpSpPr>
        <p:cxnSp>
          <p:nvCxnSpPr>
            <p:cNvPr id="775" name="Straight Connector 774">
              <a:extLst>
                <a:ext uri="{FF2B5EF4-FFF2-40B4-BE49-F238E27FC236}">
                  <a16:creationId xmlns:a16="http://schemas.microsoft.com/office/drawing/2014/main" id="{B9E3B29D-CEFB-E088-E064-1B27741AC0D7}"/>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329B4209-CC52-B98D-F992-BA0839E62CD5}"/>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77" name="Group 776">
            <a:extLst>
              <a:ext uri="{FF2B5EF4-FFF2-40B4-BE49-F238E27FC236}">
                <a16:creationId xmlns:a16="http://schemas.microsoft.com/office/drawing/2014/main" id="{3F747A65-FB37-91F7-6FDA-F721E43B047F}"/>
              </a:ext>
            </a:extLst>
          </p:cNvPr>
          <p:cNvGrpSpPr/>
          <p:nvPr/>
        </p:nvGrpSpPr>
        <p:grpSpPr>
          <a:xfrm>
            <a:off x="7590545" y="2597898"/>
            <a:ext cx="42073" cy="42073"/>
            <a:chOff x="4044210" y="3548209"/>
            <a:chExt cx="42073" cy="42073"/>
          </a:xfrm>
        </p:grpSpPr>
        <p:cxnSp>
          <p:nvCxnSpPr>
            <p:cNvPr id="778" name="Straight Connector 777">
              <a:extLst>
                <a:ext uri="{FF2B5EF4-FFF2-40B4-BE49-F238E27FC236}">
                  <a16:creationId xmlns:a16="http://schemas.microsoft.com/office/drawing/2014/main" id="{51C7D7B2-6F31-2A1F-8D12-3919B8D7492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88357A2F-99CC-5E45-2DD1-AFAA929E900D}"/>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0" name="Group 779">
            <a:extLst>
              <a:ext uri="{FF2B5EF4-FFF2-40B4-BE49-F238E27FC236}">
                <a16:creationId xmlns:a16="http://schemas.microsoft.com/office/drawing/2014/main" id="{967EBB09-D675-3398-676D-53E789B9AD24}"/>
              </a:ext>
            </a:extLst>
          </p:cNvPr>
          <p:cNvGrpSpPr/>
          <p:nvPr/>
        </p:nvGrpSpPr>
        <p:grpSpPr>
          <a:xfrm>
            <a:off x="7834808" y="2939804"/>
            <a:ext cx="42073" cy="42073"/>
            <a:chOff x="4044210" y="3548209"/>
            <a:chExt cx="42073" cy="42073"/>
          </a:xfrm>
        </p:grpSpPr>
        <p:cxnSp>
          <p:nvCxnSpPr>
            <p:cNvPr id="781" name="Straight Connector 780">
              <a:extLst>
                <a:ext uri="{FF2B5EF4-FFF2-40B4-BE49-F238E27FC236}">
                  <a16:creationId xmlns:a16="http://schemas.microsoft.com/office/drawing/2014/main" id="{CF7D6E0C-D883-3FF6-A8CF-6FD013CC6739}"/>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1C1CA5C4-F5E5-8F8B-C695-3947C7BE3B33}"/>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3" name="Group 782">
            <a:extLst>
              <a:ext uri="{FF2B5EF4-FFF2-40B4-BE49-F238E27FC236}">
                <a16:creationId xmlns:a16="http://schemas.microsoft.com/office/drawing/2014/main" id="{05816BE7-828C-F4BB-E967-5E0D46E7FFFC}"/>
              </a:ext>
            </a:extLst>
          </p:cNvPr>
          <p:cNvGrpSpPr/>
          <p:nvPr/>
        </p:nvGrpSpPr>
        <p:grpSpPr>
          <a:xfrm>
            <a:off x="7775376" y="2836437"/>
            <a:ext cx="42073" cy="42073"/>
            <a:chOff x="4044210" y="3548209"/>
            <a:chExt cx="42073" cy="42073"/>
          </a:xfrm>
        </p:grpSpPr>
        <p:cxnSp>
          <p:nvCxnSpPr>
            <p:cNvPr id="784" name="Straight Connector 783">
              <a:extLst>
                <a:ext uri="{FF2B5EF4-FFF2-40B4-BE49-F238E27FC236}">
                  <a16:creationId xmlns:a16="http://schemas.microsoft.com/office/drawing/2014/main" id="{C058F94C-62C5-250F-5559-D9DC29834332}"/>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146F2D9C-9ADF-3493-B737-477A9336333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6" name="Group 785">
            <a:extLst>
              <a:ext uri="{FF2B5EF4-FFF2-40B4-BE49-F238E27FC236}">
                <a16:creationId xmlns:a16="http://schemas.microsoft.com/office/drawing/2014/main" id="{826D4699-6C2A-32E7-42BA-9026173D8FF0}"/>
              </a:ext>
            </a:extLst>
          </p:cNvPr>
          <p:cNvGrpSpPr/>
          <p:nvPr/>
        </p:nvGrpSpPr>
        <p:grpSpPr>
          <a:xfrm>
            <a:off x="7587088" y="2446823"/>
            <a:ext cx="42073" cy="42073"/>
            <a:chOff x="4044210" y="3548209"/>
            <a:chExt cx="42073" cy="42073"/>
          </a:xfrm>
        </p:grpSpPr>
        <p:cxnSp>
          <p:nvCxnSpPr>
            <p:cNvPr id="787" name="Straight Connector 786">
              <a:extLst>
                <a:ext uri="{FF2B5EF4-FFF2-40B4-BE49-F238E27FC236}">
                  <a16:creationId xmlns:a16="http://schemas.microsoft.com/office/drawing/2014/main" id="{D39973C7-0B8F-C44C-C0A5-EFA9B3BC963E}"/>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40C6B227-99FE-6F6F-2174-D2F3EAF7697F}"/>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89" name="Group 788">
            <a:extLst>
              <a:ext uri="{FF2B5EF4-FFF2-40B4-BE49-F238E27FC236}">
                <a16:creationId xmlns:a16="http://schemas.microsoft.com/office/drawing/2014/main" id="{F72513B7-5190-EB5F-F9EC-74E1964A881C}"/>
              </a:ext>
            </a:extLst>
          </p:cNvPr>
          <p:cNvGrpSpPr/>
          <p:nvPr/>
        </p:nvGrpSpPr>
        <p:grpSpPr>
          <a:xfrm>
            <a:off x="7904612" y="2967633"/>
            <a:ext cx="42073" cy="42073"/>
            <a:chOff x="4044210" y="3548209"/>
            <a:chExt cx="42073" cy="42073"/>
          </a:xfrm>
        </p:grpSpPr>
        <p:cxnSp>
          <p:nvCxnSpPr>
            <p:cNvPr id="790" name="Straight Connector 789">
              <a:extLst>
                <a:ext uri="{FF2B5EF4-FFF2-40B4-BE49-F238E27FC236}">
                  <a16:creationId xmlns:a16="http://schemas.microsoft.com/office/drawing/2014/main" id="{45D5B0E9-C177-BF2E-B5DB-5909CE1AD32D}"/>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1B466858-2972-B05B-1834-A82F1D339D39}"/>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92" name="Group 791">
            <a:extLst>
              <a:ext uri="{FF2B5EF4-FFF2-40B4-BE49-F238E27FC236}">
                <a16:creationId xmlns:a16="http://schemas.microsoft.com/office/drawing/2014/main" id="{180807EB-2D0F-E102-F8A6-CE1A3C462FFC}"/>
              </a:ext>
            </a:extLst>
          </p:cNvPr>
          <p:cNvGrpSpPr/>
          <p:nvPr/>
        </p:nvGrpSpPr>
        <p:grpSpPr>
          <a:xfrm>
            <a:off x="7463493" y="2417630"/>
            <a:ext cx="42073" cy="42073"/>
            <a:chOff x="4044210" y="3548209"/>
            <a:chExt cx="42073" cy="42073"/>
          </a:xfrm>
        </p:grpSpPr>
        <p:cxnSp>
          <p:nvCxnSpPr>
            <p:cNvPr id="793" name="Straight Connector 792">
              <a:extLst>
                <a:ext uri="{FF2B5EF4-FFF2-40B4-BE49-F238E27FC236}">
                  <a16:creationId xmlns:a16="http://schemas.microsoft.com/office/drawing/2014/main" id="{BC400BF1-296C-79AA-B8BE-1A38695EB775}"/>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3E504E9F-0A08-3570-1362-69FDB91F1F0A}"/>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grpSp>
        <p:nvGrpSpPr>
          <p:cNvPr id="795" name="Group 794">
            <a:extLst>
              <a:ext uri="{FF2B5EF4-FFF2-40B4-BE49-F238E27FC236}">
                <a16:creationId xmlns:a16="http://schemas.microsoft.com/office/drawing/2014/main" id="{9DBFEF79-D13F-301E-B505-F61C22E46E45}"/>
              </a:ext>
            </a:extLst>
          </p:cNvPr>
          <p:cNvGrpSpPr/>
          <p:nvPr/>
        </p:nvGrpSpPr>
        <p:grpSpPr>
          <a:xfrm>
            <a:off x="7254915" y="2265870"/>
            <a:ext cx="42073" cy="42073"/>
            <a:chOff x="4044210" y="3548209"/>
            <a:chExt cx="42073" cy="42073"/>
          </a:xfrm>
        </p:grpSpPr>
        <p:cxnSp>
          <p:nvCxnSpPr>
            <p:cNvPr id="796" name="Straight Connector 795">
              <a:extLst>
                <a:ext uri="{FF2B5EF4-FFF2-40B4-BE49-F238E27FC236}">
                  <a16:creationId xmlns:a16="http://schemas.microsoft.com/office/drawing/2014/main" id="{A99BCEC4-E834-83DA-B036-21932D890321}"/>
                </a:ext>
              </a:extLst>
            </p:cNvPr>
            <p:cNvCxnSpPr>
              <a:cxnSpLocks/>
            </p:cNvCxnSpPr>
            <p:nvPr/>
          </p:nvCxnSpPr>
          <p:spPr bwMode="auto">
            <a:xfrm>
              <a:off x="4067117" y="3548209"/>
              <a:ext cx="0" cy="42073"/>
            </a:xfrm>
            <a:prstGeom prst="line">
              <a:avLst/>
            </a:prstGeom>
            <a:noFill/>
            <a:ln w="9525" cap="flat" cmpd="sng" algn="ctr">
              <a:solidFill>
                <a:schemeClr val="bg1"/>
              </a:solidFill>
              <a:prstDash val="solid"/>
              <a:round/>
              <a:headEnd type="none" w="med" len="med"/>
              <a:tailEnd type="none" w="med" len="med"/>
            </a:ln>
            <a:effectLst/>
          </p:spPr>
        </p:cxnSp>
        <p:cxnSp>
          <p:nvCxnSpPr>
            <p:cNvPr id="797" name="Straight Connector 796">
              <a:extLst>
                <a:ext uri="{FF2B5EF4-FFF2-40B4-BE49-F238E27FC236}">
                  <a16:creationId xmlns:a16="http://schemas.microsoft.com/office/drawing/2014/main" id="{629D4252-C034-4263-7BA7-BA01FE62766C}"/>
                </a:ext>
              </a:extLst>
            </p:cNvPr>
            <p:cNvCxnSpPr>
              <a:cxnSpLocks/>
            </p:cNvCxnSpPr>
            <p:nvPr/>
          </p:nvCxnSpPr>
          <p:spPr bwMode="auto">
            <a:xfrm rot="5400000">
              <a:off x="4065247" y="3546341"/>
              <a:ext cx="0" cy="42073"/>
            </a:xfrm>
            <a:prstGeom prst="line">
              <a:avLst/>
            </a:prstGeom>
            <a:noFill/>
            <a:ln w="9525" cap="flat" cmpd="sng" algn="ctr">
              <a:solidFill>
                <a:schemeClr val="bg1"/>
              </a:solidFill>
              <a:prstDash val="solid"/>
              <a:round/>
              <a:headEnd type="none" w="med" len="med"/>
              <a:tailEnd type="none" w="med" len="med"/>
            </a:ln>
            <a:effectLst/>
          </p:spPr>
        </p:cxnSp>
      </p:grpSp>
      <p:sp>
        <p:nvSpPr>
          <p:cNvPr id="805" name="TextBox 804">
            <a:extLst>
              <a:ext uri="{FF2B5EF4-FFF2-40B4-BE49-F238E27FC236}">
                <a16:creationId xmlns:a16="http://schemas.microsoft.com/office/drawing/2014/main" id="{F14E36EB-D951-1B86-50ED-A6110DD73AF5}"/>
              </a:ext>
            </a:extLst>
          </p:cNvPr>
          <p:cNvSpPr txBox="1"/>
          <p:nvPr/>
        </p:nvSpPr>
        <p:spPr bwMode="auto">
          <a:xfrm>
            <a:off x="6902692" y="4807757"/>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292</a:t>
            </a:r>
          </a:p>
        </p:txBody>
      </p:sp>
      <p:sp>
        <p:nvSpPr>
          <p:cNvPr id="806" name="TextBox 805">
            <a:extLst>
              <a:ext uri="{FF2B5EF4-FFF2-40B4-BE49-F238E27FC236}">
                <a16:creationId xmlns:a16="http://schemas.microsoft.com/office/drawing/2014/main" id="{F78499B1-28D6-374D-4027-881A26EA221A}"/>
              </a:ext>
            </a:extLst>
          </p:cNvPr>
          <p:cNvSpPr txBox="1"/>
          <p:nvPr/>
        </p:nvSpPr>
        <p:spPr bwMode="auto">
          <a:xfrm>
            <a:off x="7587829" y="4807757"/>
            <a:ext cx="4587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129</a:t>
            </a:r>
          </a:p>
        </p:txBody>
      </p:sp>
      <p:sp>
        <p:nvSpPr>
          <p:cNvPr id="807" name="TextBox 806">
            <a:extLst>
              <a:ext uri="{FF2B5EF4-FFF2-40B4-BE49-F238E27FC236}">
                <a16:creationId xmlns:a16="http://schemas.microsoft.com/office/drawing/2014/main" id="{C624A034-229D-FB0C-3459-ACB33DD8FA70}"/>
              </a:ext>
            </a:extLst>
          </p:cNvPr>
          <p:cNvSpPr txBox="1"/>
          <p:nvPr/>
        </p:nvSpPr>
        <p:spPr bwMode="auto">
          <a:xfrm>
            <a:off x="8289077" y="480775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33</a:t>
            </a:r>
          </a:p>
        </p:txBody>
      </p:sp>
      <p:sp>
        <p:nvSpPr>
          <p:cNvPr id="808" name="TextBox 807">
            <a:extLst>
              <a:ext uri="{FF2B5EF4-FFF2-40B4-BE49-F238E27FC236}">
                <a16:creationId xmlns:a16="http://schemas.microsoft.com/office/drawing/2014/main" id="{0E91C037-A810-E14F-AB3F-C11475537550}"/>
              </a:ext>
            </a:extLst>
          </p:cNvPr>
          <p:cNvSpPr txBox="1"/>
          <p:nvPr/>
        </p:nvSpPr>
        <p:spPr bwMode="auto">
          <a:xfrm>
            <a:off x="8962364" y="480775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a:t>
            </a:r>
          </a:p>
        </p:txBody>
      </p:sp>
      <p:sp>
        <p:nvSpPr>
          <p:cNvPr id="809" name="TextBox 808">
            <a:extLst>
              <a:ext uri="{FF2B5EF4-FFF2-40B4-BE49-F238E27FC236}">
                <a16:creationId xmlns:a16="http://schemas.microsoft.com/office/drawing/2014/main" id="{4A7B2B20-BC5E-0C56-4D3F-81C7EC880BE5}"/>
              </a:ext>
            </a:extLst>
          </p:cNvPr>
          <p:cNvSpPr txBox="1"/>
          <p:nvPr/>
        </p:nvSpPr>
        <p:spPr bwMode="auto">
          <a:xfrm>
            <a:off x="9659456"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810" name="TextBox 809">
            <a:extLst>
              <a:ext uri="{FF2B5EF4-FFF2-40B4-BE49-F238E27FC236}">
                <a16:creationId xmlns:a16="http://schemas.microsoft.com/office/drawing/2014/main" id="{F6466E6C-18AF-E4D7-6CE1-D48F328D50B6}"/>
              </a:ext>
            </a:extLst>
          </p:cNvPr>
          <p:cNvSpPr txBox="1"/>
          <p:nvPr/>
        </p:nvSpPr>
        <p:spPr bwMode="auto">
          <a:xfrm>
            <a:off x="10332791"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a:t>
            </a:r>
          </a:p>
        </p:txBody>
      </p:sp>
      <p:sp>
        <p:nvSpPr>
          <p:cNvPr id="811" name="TextBox 810">
            <a:extLst>
              <a:ext uri="{FF2B5EF4-FFF2-40B4-BE49-F238E27FC236}">
                <a16:creationId xmlns:a16="http://schemas.microsoft.com/office/drawing/2014/main" id="{1227FCFF-A56A-1541-6DB0-DBA15779A653}"/>
              </a:ext>
            </a:extLst>
          </p:cNvPr>
          <p:cNvSpPr txBox="1"/>
          <p:nvPr/>
        </p:nvSpPr>
        <p:spPr bwMode="auto">
          <a:xfrm>
            <a:off x="11014131" y="480775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Content Placeholder 2">
            <a:extLst>
              <a:ext uri="{FF2B5EF4-FFF2-40B4-BE49-F238E27FC236}">
                <a16:creationId xmlns:a16="http://schemas.microsoft.com/office/drawing/2014/main" id="{510DF10E-ED31-41D8-DE20-E7C55D248BC1}"/>
              </a:ext>
            </a:extLst>
          </p:cNvPr>
          <p:cNvSpPr txBox="1">
            <a:spLocks/>
          </p:cNvSpPr>
          <p:nvPr/>
        </p:nvSpPr>
        <p:spPr bwMode="auto">
          <a:xfrm>
            <a:off x="613795" y="5564081"/>
            <a:ext cx="10877529" cy="45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600" b="0" kern="0" dirty="0"/>
              <a:t>Addition of pembrolizumab to standard-of-care chemotherapy followed by pembrolizumab maintenance resulted in </a:t>
            </a:r>
            <a:br>
              <a:rPr lang="en-US" sz="1600" b="0" kern="0" dirty="0"/>
            </a:br>
            <a:r>
              <a:rPr lang="en-US" sz="1600" b="0" kern="0" dirty="0"/>
              <a:t>70% and 46% reduction in risk of disease progression or death in patients with dMMR and pMMR, respectively</a:t>
            </a:r>
          </a:p>
        </p:txBody>
      </p:sp>
      <p:sp>
        <p:nvSpPr>
          <p:cNvPr id="4" name="TextBox 3">
            <a:extLst>
              <a:ext uri="{FF2B5EF4-FFF2-40B4-BE49-F238E27FC236}">
                <a16:creationId xmlns:a16="http://schemas.microsoft.com/office/drawing/2014/main" id="{39792099-0712-0262-B5F9-F00F6AD7B3FB}"/>
              </a:ext>
            </a:extLst>
          </p:cNvPr>
          <p:cNvSpPr txBox="1"/>
          <p:nvPr/>
        </p:nvSpPr>
        <p:spPr>
          <a:xfrm rot="16200000">
            <a:off x="5311853" y="3113477"/>
            <a:ext cx="2463334" cy="286232"/>
          </a:xfrm>
          <a:prstGeom prst="rect">
            <a:avLst/>
          </a:prstGeom>
          <a:no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 Probability</a:t>
            </a:r>
          </a:p>
        </p:txBody>
      </p:sp>
    </p:spTree>
    <p:extLst>
      <p:ext uri="{BB962C8B-B14F-4D97-AF65-F5344CB8AC3E}">
        <p14:creationId xmlns:p14="http://schemas.microsoft.com/office/powerpoint/2010/main" val="358684696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BC3F72-F89E-787C-9751-50A4388C0FB8}"/>
              </a:ext>
            </a:extLst>
          </p:cNvPr>
          <p:cNvSpPr>
            <a:spLocks noGrp="1"/>
          </p:cNvSpPr>
          <p:nvPr>
            <p:ph type="title"/>
          </p:nvPr>
        </p:nvSpPr>
        <p:spPr/>
        <p:txBody>
          <a:bodyPr/>
          <a:lstStyle/>
          <a:p>
            <a:r>
              <a:rPr lang="en-US" dirty="0"/>
              <a:t>NRG GY018: PFS (per RECIST v1.1) in </a:t>
            </a:r>
            <a:br>
              <a:rPr lang="en-US" dirty="0"/>
            </a:br>
            <a:r>
              <a:rPr lang="en-US" dirty="0"/>
              <a:t>dMMR and pMMR Subgroups</a:t>
            </a:r>
          </a:p>
        </p:txBody>
      </p:sp>
      <p:sp>
        <p:nvSpPr>
          <p:cNvPr id="3" name="Text Box 15">
            <a:extLst>
              <a:ext uri="{FF2B5EF4-FFF2-40B4-BE49-F238E27FC236}">
                <a16:creationId xmlns:a16="http://schemas.microsoft.com/office/drawing/2014/main" id="{EAFA1200-3707-8E48-B29F-6A153866AC2E}"/>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8CB0DE6E-89CA-54C6-C0A7-C29A9D733A3C}"/>
              </a:ext>
            </a:extLst>
          </p:cNvPr>
          <p:cNvGrpSpPr/>
          <p:nvPr/>
        </p:nvGrpSpPr>
        <p:grpSpPr>
          <a:xfrm>
            <a:off x="6374568" y="1288318"/>
            <a:ext cx="5075489" cy="5200141"/>
            <a:chOff x="6486862" y="1059718"/>
            <a:chExt cx="5075489" cy="5200141"/>
          </a:xfrm>
        </p:grpSpPr>
        <p:sp>
          <p:nvSpPr>
            <p:cNvPr id="6" name="Rectangle 5">
              <a:extLst>
                <a:ext uri="{FF2B5EF4-FFF2-40B4-BE49-F238E27FC236}">
                  <a16:creationId xmlns:a16="http://schemas.microsoft.com/office/drawing/2014/main" id="{31307635-59A4-684D-AFA4-BA683057F3E3}"/>
                </a:ext>
              </a:extLst>
            </p:cNvPr>
            <p:cNvSpPr/>
            <p:nvPr/>
          </p:nvSpPr>
          <p:spPr bwMode="auto">
            <a:xfrm>
              <a:off x="6486862" y="1687548"/>
              <a:ext cx="5074920" cy="393718"/>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Rectangle 9">
              <a:extLst>
                <a:ext uri="{FF2B5EF4-FFF2-40B4-BE49-F238E27FC236}">
                  <a16:creationId xmlns:a16="http://schemas.microsoft.com/office/drawing/2014/main" id="{70B17158-30D5-B410-3476-80E2FD23BCBB}"/>
                </a:ext>
              </a:extLst>
            </p:cNvPr>
            <p:cNvSpPr/>
            <p:nvPr/>
          </p:nvSpPr>
          <p:spPr bwMode="auto">
            <a:xfrm>
              <a:off x="6486862" y="5602263"/>
              <a:ext cx="5074920" cy="166911"/>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4E8F98E0-C89B-1528-5EF9-3FCF6A3B7181}"/>
                </a:ext>
              </a:extLst>
            </p:cNvPr>
            <p:cNvSpPr/>
            <p:nvPr/>
          </p:nvSpPr>
          <p:spPr bwMode="auto">
            <a:xfrm>
              <a:off x="6486862" y="3348666"/>
              <a:ext cx="5074920" cy="709452"/>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5A732F8D-595E-EB98-76F6-24A1270949EE}"/>
                </a:ext>
              </a:extLst>
            </p:cNvPr>
            <p:cNvSpPr/>
            <p:nvPr/>
          </p:nvSpPr>
          <p:spPr bwMode="auto">
            <a:xfrm>
              <a:off x="6486862" y="4475466"/>
              <a:ext cx="5074920" cy="70944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E19E2EB5-5694-B1E9-0E92-039F1139EFDE}"/>
                </a:ext>
              </a:extLst>
            </p:cNvPr>
            <p:cNvSpPr/>
            <p:nvPr/>
          </p:nvSpPr>
          <p:spPr bwMode="auto">
            <a:xfrm>
              <a:off x="6486862" y="2513789"/>
              <a:ext cx="5074920" cy="416261"/>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F24CEC7C-BE1A-D6F6-8C40-82CF9B075596}"/>
                </a:ext>
              </a:extLst>
            </p:cNvPr>
            <p:cNvSpPr/>
            <p:nvPr/>
          </p:nvSpPr>
          <p:spPr bwMode="auto">
            <a:xfrm>
              <a:off x="6486863" y="1427637"/>
              <a:ext cx="5075488" cy="242413"/>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TextBox 14">
              <a:extLst>
                <a:ext uri="{FF2B5EF4-FFF2-40B4-BE49-F238E27FC236}">
                  <a16:creationId xmlns:a16="http://schemas.microsoft.com/office/drawing/2014/main" id="{1AADD4C4-59ED-B5EA-DA07-9DBEDAFF67C3}"/>
                </a:ext>
              </a:extLst>
            </p:cNvPr>
            <p:cNvSpPr txBox="1"/>
            <p:nvPr/>
          </p:nvSpPr>
          <p:spPr bwMode="auto">
            <a:xfrm>
              <a:off x="7965162" y="1059718"/>
              <a:ext cx="2169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pMMR Cohort</a:t>
              </a:r>
            </a:p>
          </p:txBody>
        </p:sp>
        <p:sp>
          <p:nvSpPr>
            <p:cNvPr id="16" name="TextBox 15">
              <a:extLst>
                <a:ext uri="{FF2B5EF4-FFF2-40B4-BE49-F238E27FC236}">
                  <a16:creationId xmlns:a16="http://schemas.microsoft.com/office/drawing/2014/main" id="{B3B8938F-6698-FA44-1AD3-8F5378FB175B}"/>
                </a:ext>
              </a:extLst>
            </p:cNvPr>
            <p:cNvSpPr txBox="1"/>
            <p:nvPr/>
          </p:nvSpPr>
          <p:spPr bwMode="auto">
            <a:xfrm>
              <a:off x="6530909" y="1621302"/>
              <a:ext cx="1401346" cy="4314001"/>
            </a:xfrm>
            <a:prstGeom prst="rect">
              <a:avLst/>
            </a:prstGeom>
            <a:noFill/>
            <a:ln>
              <a:noFill/>
            </a:ln>
          </p:spPr>
          <p:txBody>
            <a:bodyPr wrap="square" rtlCol="0">
              <a:spAutoFit/>
            </a:bodyPr>
            <a:lstStyle/>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Age</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Age &lt;65 yr</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Age ≥65 yr</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Performance status</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0</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1</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Prior chemotherapy</a:t>
              </a:r>
              <a:br>
                <a:rPr lang="en-US" sz="900" dirty="0">
                  <a:solidFill>
                    <a:schemeClr val="bg1"/>
                  </a:solidFill>
                  <a:latin typeface="Calibri" panose="020F0502020204030204" pitchFamily="34" charset="0"/>
                </a:rPr>
              </a:br>
              <a:r>
                <a:rPr lang="en-US" sz="900" dirty="0">
                  <a:solidFill>
                    <a:schemeClr val="bg1"/>
                  </a:solidFill>
                  <a:latin typeface="Calibri" panose="020F0502020204030204" pitchFamily="34" charset="0"/>
                </a:rPr>
                <a:t>  </a:t>
              </a:r>
              <a:r>
                <a:rPr lang="en-US" sz="900" b="0" dirty="0">
                  <a:solidFill>
                    <a:schemeClr val="bg1"/>
                  </a:solidFill>
                  <a:latin typeface="Calibri" panose="020F0502020204030204" pitchFamily="34" charset="0"/>
                </a:rPr>
                <a:t>No</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Yes</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Prior radiotherapy</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No</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Yes</a:t>
              </a:r>
            </a:p>
            <a:p>
              <a:pPr>
                <a:spcBef>
                  <a:spcPts val="100"/>
                </a:spcBef>
              </a:pPr>
              <a:r>
                <a:rPr lang="en-US" sz="900" dirty="0">
                  <a:solidFill>
                    <a:schemeClr val="bg1"/>
                  </a:solidFill>
                  <a:latin typeface="Calibri" panose="020F0502020204030204" pitchFamily="34" charset="0"/>
                </a:rPr>
                <a:t>Histology</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Clear cell</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Endometrioid</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Other</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Serous</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Disease status</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Primary advanced (3-4B)</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Recurrent/persistent</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Race</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Asian</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Black</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Other</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White</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Country</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Other</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  USA</a:t>
              </a:r>
            </a:p>
            <a:p>
              <a:pPr algn="l">
                <a:lnSpc>
                  <a:spcPct val="100000"/>
                </a:lnSpc>
                <a:spcBef>
                  <a:spcPts val="100"/>
                </a:spcBef>
                <a:spcAft>
                  <a:spcPct val="0"/>
                </a:spcAft>
                <a:buClrTx/>
                <a:buFontTx/>
                <a:buNone/>
              </a:pPr>
              <a:r>
                <a:rPr lang="en-US" sz="900" dirty="0">
                  <a:solidFill>
                    <a:schemeClr val="bg1"/>
                  </a:solidFill>
                  <a:latin typeface="Calibri" panose="020F0502020204030204" pitchFamily="34" charset="0"/>
                </a:rPr>
                <a:t>Overall</a:t>
              </a:r>
            </a:p>
          </p:txBody>
        </p:sp>
        <p:sp>
          <p:nvSpPr>
            <p:cNvPr id="17" name="TextBox 16">
              <a:extLst>
                <a:ext uri="{FF2B5EF4-FFF2-40B4-BE49-F238E27FC236}">
                  <a16:creationId xmlns:a16="http://schemas.microsoft.com/office/drawing/2014/main" id="{FDF0982C-E402-7D65-1B5B-94B95DD566F6}"/>
                </a:ext>
              </a:extLst>
            </p:cNvPr>
            <p:cNvSpPr txBox="1"/>
            <p:nvPr/>
          </p:nvSpPr>
          <p:spPr bwMode="auto">
            <a:xfrm>
              <a:off x="7873250" y="1766953"/>
              <a:ext cx="631903" cy="4175502"/>
            </a:xfrm>
            <a:prstGeom prst="rect">
              <a:avLst/>
            </a:prstGeom>
            <a:noFill/>
            <a:ln>
              <a:noFill/>
            </a:ln>
          </p:spPr>
          <p:txBody>
            <a:bodyPr wrap="none" rtlCol="0">
              <a:spAutoFit/>
            </a:bodyPr>
            <a:lstStyle/>
            <a:p>
              <a:pPr algn="ctr">
                <a:lnSpc>
                  <a:spcPct val="100000"/>
                </a:lnSpc>
                <a:spcBef>
                  <a:spcPts val="100"/>
                </a:spcBef>
                <a:spcAft>
                  <a:spcPct val="0"/>
                </a:spcAft>
                <a:buClrTx/>
                <a:buFontTx/>
                <a:buNone/>
              </a:pPr>
              <a:r>
                <a:rPr lang="en-US" sz="900" b="0" dirty="0">
                  <a:solidFill>
                    <a:schemeClr val="bg1"/>
                  </a:solidFill>
                  <a:latin typeface="Calibri" panose="020F0502020204030204" pitchFamily="34" charset="0"/>
                </a:rPr>
                <a:t>103 / 274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128 / 314</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149 / 394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72 / 176</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164 / 439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67 / 149</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135 / 355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96 / 233</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19 /37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109 / 304</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32 / 97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71 /150</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100 / 248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131 / 331</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5 /31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39 /96</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15 / 37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172 /424</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11 / 47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220 / 541</a:t>
              </a:r>
            </a:p>
            <a:p>
              <a:pPr algn="ctr">
                <a:lnSpc>
                  <a:spcPct val="100000"/>
                </a:lnSpc>
                <a:spcBef>
                  <a:spcPts val="100"/>
                </a:spcBef>
                <a:spcAft>
                  <a:spcPct val="0"/>
                </a:spcAft>
                <a:buClrTx/>
                <a:buFontTx/>
                <a:buNone/>
              </a:pPr>
              <a:r>
                <a:rPr lang="en-US" sz="900" dirty="0">
                  <a:solidFill>
                    <a:schemeClr val="bg1"/>
                  </a:solidFill>
                  <a:latin typeface="Calibri" panose="020F0502020204030204" pitchFamily="34" charset="0"/>
                </a:rPr>
                <a:t>231 / 588</a:t>
              </a:r>
            </a:p>
          </p:txBody>
        </p:sp>
        <p:sp>
          <p:nvSpPr>
            <p:cNvPr id="18" name="TextBox 17">
              <a:extLst>
                <a:ext uri="{FF2B5EF4-FFF2-40B4-BE49-F238E27FC236}">
                  <a16:creationId xmlns:a16="http://schemas.microsoft.com/office/drawing/2014/main" id="{0AEEBBD9-A1E1-8EFA-7AF0-FF35BDE9DD95}"/>
                </a:ext>
              </a:extLst>
            </p:cNvPr>
            <p:cNvSpPr txBox="1"/>
            <p:nvPr/>
          </p:nvSpPr>
          <p:spPr bwMode="auto">
            <a:xfrm>
              <a:off x="10614276" y="1765031"/>
              <a:ext cx="926856" cy="4175502"/>
            </a:xfrm>
            <a:prstGeom prst="rect">
              <a:avLst/>
            </a:prstGeom>
            <a:noFill/>
            <a:ln>
              <a:noFill/>
            </a:ln>
          </p:spPr>
          <p:txBody>
            <a:bodyPr wrap="none" rtlCol="0">
              <a:spAutoFit/>
            </a:bodyPr>
            <a:lstStyle/>
            <a:p>
              <a:pPr algn="ctr">
                <a:lnSpc>
                  <a:spcPct val="100000"/>
                </a:lnSpc>
                <a:spcBef>
                  <a:spcPts val="100"/>
                </a:spcBef>
                <a:spcAft>
                  <a:spcPct val="0"/>
                </a:spcAft>
                <a:buClrTx/>
                <a:buFontTx/>
                <a:buNone/>
              </a:pPr>
              <a:r>
                <a:rPr lang="en-US" sz="900" b="0" dirty="0">
                  <a:solidFill>
                    <a:schemeClr val="bg1"/>
                  </a:solidFill>
                  <a:latin typeface="Calibri" panose="020F0502020204030204" pitchFamily="34" charset="0"/>
                </a:rPr>
                <a:t>0.53 (0.36-0.8)</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0.6 (0.42-0.85)</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0.65 (0.47-0.9)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0.37 (0.22-0.61)</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0.53 (0.39-0.73)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0.68 (0.42-1.11)</a:t>
              </a:r>
              <a:br>
                <a:rPr lang="en-US" sz="900" b="0" dirty="0">
                  <a:solidFill>
                    <a:schemeClr val="bg1"/>
                  </a:solidFill>
                  <a:latin typeface="Calibri" panose="020F0502020204030204" pitchFamily="34" charset="0"/>
                </a:rPr>
              </a:br>
              <a:endParaRPr lang="en-US" sz="900" b="0" dirty="0">
                <a:solidFill>
                  <a:schemeClr val="bg1"/>
                </a:solidFill>
                <a:latin typeface="Calibri" panose="020F0502020204030204" pitchFamily="34" charset="0"/>
              </a:endParaRPr>
            </a:p>
            <a:p>
              <a:pPr algn="ctr">
                <a:lnSpc>
                  <a:spcPct val="100000"/>
                </a:lnSpc>
                <a:spcBef>
                  <a:spcPts val="100"/>
                </a:spcBef>
                <a:spcAft>
                  <a:spcPct val="0"/>
                </a:spcAft>
                <a:buClrTx/>
                <a:buFontTx/>
                <a:buNone/>
              </a:pPr>
              <a:r>
                <a:rPr lang="en-US" sz="900" b="0" dirty="0">
                  <a:solidFill>
                    <a:schemeClr val="bg1"/>
                  </a:solidFill>
                  <a:latin typeface="Calibri" panose="020F0502020204030204" pitchFamily="34" charset="0"/>
                </a:rPr>
                <a:t>0.44 (0.31-0.63)</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0.78 (0.52-1.18)</a:t>
              </a:r>
            </a:p>
            <a:p>
              <a:pPr algn="ctr">
                <a:lnSpc>
                  <a:spcPct val="100000"/>
                </a:lnSpc>
                <a:spcBef>
                  <a:spcPts val="100"/>
                </a:spcBef>
                <a:spcAft>
                  <a:spcPct val="0"/>
                </a:spcAft>
                <a:buClrTx/>
                <a:buFontTx/>
                <a:buNone/>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0.44 (0.15-1.32)</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0.55 (0.38-0.81)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 (0.22-1.15)</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0.59 (0.36-0.96)</a:t>
              </a:r>
            </a:p>
            <a:p>
              <a:pPr algn="ctr">
                <a:spcBef>
                  <a:spcPts val="100"/>
                </a:spcBef>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0.44 (0.28-0.67)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0.67 (0.47-0.94)</a:t>
              </a:r>
            </a:p>
            <a:p>
              <a:pPr algn="ctr">
                <a:spcBef>
                  <a:spcPts val="100"/>
                </a:spcBef>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0.35 (0.06-2.19)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0.49 (0.25-0.97)</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0.51 (0.15-1.71)</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0.59 (0.43-0.8)</a:t>
              </a:r>
            </a:p>
            <a:p>
              <a:pPr algn="ctr">
                <a:spcBef>
                  <a:spcPts val="100"/>
                </a:spcBef>
              </a:pP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1.44 (0.38-5.49)</a:t>
              </a:r>
              <a:br>
                <a:rPr lang="en-US" sz="900" b="0" dirty="0">
                  <a:solidFill>
                    <a:schemeClr val="bg1"/>
                  </a:solidFill>
                  <a:latin typeface="Calibri" panose="020F0502020204030204" pitchFamily="34" charset="0"/>
                </a:rPr>
              </a:br>
              <a:r>
                <a:rPr lang="en-US" sz="900" b="0" dirty="0">
                  <a:solidFill>
                    <a:schemeClr val="bg1"/>
                  </a:solidFill>
                  <a:latin typeface="Calibri" panose="020F0502020204030204" pitchFamily="34" charset="0"/>
                </a:rPr>
                <a:t>0.54 (0.41-0.71)</a:t>
              </a:r>
            </a:p>
            <a:p>
              <a:pPr algn="ctr">
                <a:lnSpc>
                  <a:spcPct val="100000"/>
                </a:lnSpc>
                <a:spcBef>
                  <a:spcPts val="100"/>
                </a:spcBef>
                <a:spcAft>
                  <a:spcPct val="0"/>
                </a:spcAft>
                <a:buClrTx/>
                <a:buFontTx/>
                <a:buNone/>
              </a:pPr>
              <a:r>
                <a:rPr lang="en-US" sz="900" dirty="0">
                  <a:solidFill>
                    <a:schemeClr val="bg1"/>
                  </a:solidFill>
                  <a:latin typeface="Calibri" panose="020F0502020204030204" pitchFamily="34" charset="0"/>
                </a:rPr>
                <a:t>0.57 (0.44-0.74)</a:t>
              </a:r>
            </a:p>
          </p:txBody>
        </p:sp>
        <p:sp>
          <p:nvSpPr>
            <p:cNvPr id="19" name="TextBox 18">
              <a:extLst>
                <a:ext uri="{FF2B5EF4-FFF2-40B4-BE49-F238E27FC236}">
                  <a16:creationId xmlns:a16="http://schemas.microsoft.com/office/drawing/2014/main" id="{F81426E5-561F-EF0E-E5A3-E47F99719A70}"/>
                </a:ext>
              </a:extLst>
            </p:cNvPr>
            <p:cNvSpPr txBox="1"/>
            <p:nvPr/>
          </p:nvSpPr>
          <p:spPr bwMode="auto">
            <a:xfrm>
              <a:off x="6543272" y="1427637"/>
              <a:ext cx="799963"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Subgroup</a:t>
              </a:r>
            </a:p>
          </p:txBody>
        </p:sp>
        <p:sp>
          <p:nvSpPr>
            <p:cNvPr id="20" name="TextBox 19">
              <a:extLst>
                <a:ext uri="{FF2B5EF4-FFF2-40B4-BE49-F238E27FC236}">
                  <a16:creationId xmlns:a16="http://schemas.microsoft.com/office/drawing/2014/main" id="{D1211D8D-F144-9CAE-394F-5D230F3F88FD}"/>
                </a:ext>
              </a:extLst>
            </p:cNvPr>
            <p:cNvSpPr txBox="1"/>
            <p:nvPr/>
          </p:nvSpPr>
          <p:spPr bwMode="auto">
            <a:xfrm>
              <a:off x="7699252" y="1427637"/>
              <a:ext cx="977447"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Events/Total</a:t>
              </a:r>
            </a:p>
          </p:txBody>
        </p:sp>
        <p:sp>
          <p:nvSpPr>
            <p:cNvPr id="21" name="TextBox 20">
              <a:extLst>
                <a:ext uri="{FF2B5EF4-FFF2-40B4-BE49-F238E27FC236}">
                  <a16:creationId xmlns:a16="http://schemas.microsoft.com/office/drawing/2014/main" id="{8AE50C0E-EF02-F1F3-C088-40BC8C5D833C}"/>
                </a:ext>
              </a:extLst>
            </p:cNvPr>
            <p:cNvSpPr txBox="1"/>
            <p:nvPr/>
          </p:nvSpPr>
          <p:spPr bwMode="auto">
            <a:xfrm>
              <a:off x="9285054" y="1427637"/>
              <a:ext cx="627096"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Log HR</a:t>
              </a:r>
            </a:p>
          </p:txBody>
        </p:sp>
        <p:sp>
          <p:nvSpPr>
            <p:cNvPr id="22" name="TextBox 21">
              <a:extLst>
                <a:ext uri="{FF2B5EF4-FFF2-40B4-BE49-F238E27FC236}">
                  <a16:creationId xmlns:a16="http://schemas.microsoft.com/office/drawing/2014/main" id="{7C1A9996-FA1E-CF23-F246-C9BDE5CE3195}"/>
                </a:ext>
              </a:extLst>
            </p:cNvPr>
            <p:cNvSpPr txBox="1"/>
            <p:nvPr/>
          </p:nvSpPr>
          <p:spPr bwMode="auto">
            <a:xfrm>
              <a:off x="10613475" y="1427637"/>
              <a:ext cx="928459"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HR (95% CI)</a:t>
              </a:r>
            </a:p>
          </p:txBody>
        </p:sp>
        <p:grpSp>
          <p:nvGrpSpPr>
            <p:cNvPr id="23" name="Group 22">
              <a:extLst>
                <a:ext uri="{FF2B5EF4-FFF2-40B4-BE49-F238E27FC236}">
                  <a16:creationId xmlns:a16="http://schemas.microsoft.com/office/drawing/2014/main" id="{1C2E6028-1F2C-1D98-645D-25BA869825CC}"/>
                </a:ext>
              </a:extLst>
            </p:cNvPr>
            <p:cNvGrpSpPr/>
            <p:nvPr/>
          </p:nvGrpSpPr>
          <p:grpSpPr>
            <a:xfrm>
              <a:off x="8466826" y="1704636"/>
              <a:ext cx="2198345" cy="4176788"/>
              <a:chOff x="8466826" y="1430382"/>
              <a:chExt cx="2198345" cy="4176788"/>
            </a:xfrm>
          </p:grpSpPr>
          <p:cxnSp>
            <p:nvCxnSpPr>
              <p:cNvPr id="108" name="Straight Connector 107">
                <a:extLst>
                  <a:ext uri="{FF2B5EF4-FFF2-40B4-BE49-F238E27FC236}">
                    <a16:creationId xmlns:a16="http://schemas.microsoft.com/office/drawing/2014/main" id="{394FCF1B-E770-A00D-07FB-ABE8EDE61F98}"/>
                  </a:ext>
                </a:extLst>
              </p:cNvPr>
              <p:cNvCxnSpPr/>
              <p:nvPr/>
            </p:nvCxnSpPr>
            <p:spPr bwMode="auto">
              <a:xfrm>
                <a:off x="8466826" y="5607170"/>
                <a:ext cx="2198345"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AC96A048-A0D2-3DDD-6588-675F2EFD47B9}"/>
                  </a:ext>
                </a:extLst>
              </p:cNvPr>
              <p:cNvCxnSpPr>
                <a:cxnSpLocks/>
              </p:cNvCxnSpPr>
              <p:nvPr/>
            </p:nvCxnSpPr>
            <p:spPr bwMode="auto">
              <a:xfrm>
                <a:off x="9582368" y="1430382"/>
                <a:ext cx="0" cy="4175052"/>
              </a:xfrm>
              <a:prstGeom prst="line">
                <a:avLst/>
              </a:prstGeom>
              <a:noFill/>
              <a:ln w="28575" cap="flat" cmpd="sng" algn="ctr">
                <a:solidFill>
                  <a:schemeClr val="bg1"/>
                </a:solidFill>
                <a:prstDash val="solid"/>
                <a:round/>
                <a:headEnd type="none" w="med" len="med"/>
                <a:tailEnd type="none" w="med" len="med"/>
              </a:ln>
              <a:effectLst/>
            </p:spPr>
          </p:cxnSp>
        </p:grpSp>
        <p:grpSp>
          <p:nvGrpSpPr>
            <p:cNvPr id="24" name="Group 23">
              <a:extLst>
                <a:ext uri="{FF2B5EF4-FFF2-40B4-BE49-F238E27FC236}">
                  <a16:creationId xmlns:a16="http://schemas.microsoft.com/office/drawing/2014/main" id="{365537D8-8D5B-8692-ADF9-14D4B0D63CD2}"/>
                </a:ext>
              </a:extLst>
            </p:cNvPr>
            <p:cNvGrpSpPr/>
            <p:nvPr/>
          </p:nvGrpSpPr>
          <p:grpSpPr>
            <a:xfrm>
              <a:off x="8613757" y="5884592"/>
              <a:ext cx="1928902" cy="60247"/>
              <a:chOff x="8613757" y="5561641"/>
              <a:chExt cx="1928902" cy="60247"/>
            </a:xfrm>
          </p:grpSpPr>
          <p:cxnSp>
            <p:nvCxnSpPr>
              <p:cNvPr id="101" name="Straight Connector 100">
                <a:extLst>
                  <a:ext uri="{FF2B5EF4-FFF2-40B4-BE49-F238E27FC236}">
                    <a16:creationId xmlns:a16="http://schemas.microsoft.com/office/drawing/2014/main" id="{7436DEFF-1A2D-F87C-8A0A-4E31317EFAAE}"/>
                  </a:ext>
                </a:extLst>
              </p:cNvPr>
              <p:cNvCxnSpPr>
                <a:cxnSpLocks/>
              </p:cNvCxnSpPr>
              <p:nvPr/>
            </p:nvCxnSpPr>
            <p:spPr bwMode="auto">
              <a:xfrm>
                <a:off x="8613757"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AB5E62CC-50B7-CF82-11B3-41DF71656C3E}"/>
                  </a:ext>
                </a:extLst>
              </p:cNvPr>
              <p:cNvCxnSpPr>
                <a:cxnSpLocks/>
              </p:cNvCxnSpPr>
              <p:nvPr/>
            </p:nvCxnSpPr>
            <p:spPr bwMode="auto">
              <a:xfrm>
                <a:off x="8935241"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35A88968-7EFB-7DFD-4F2D-DF757A63A997}"/>
                  </a:ext>
                </a:extLst>
              </p:cNvPr>
              <p:cNvCxnSpPr>
                <a:cxnSpLocks/>
              </p:cNvCxnSpPr>
              <p:nvPr/>
            </p:nvCxnSpPr>
            <p:spPr bwMode="auto">
              <a:xfrm>
                <a:off x="9256725"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5DE9D1D4-6D9B-6FE0-D72E-B9389CEEEEA8}"/>
                  </a:ext>
                </a:extLst>
              </p:cNvPr>
              <p:cNvCxnSpPr>
                <a:cxnSpLocks/>
              </p:cNvCxnSpPr>
              <p:nvPr/>
            </p:nvCxnSpPr>
            <p:spPr bwMode="auto">
              <a:xfrm>
                <a:off x="9578209"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2479574-77FE-D177-C0D7-F3C0765B51C3}"/>
                  </a:ext>
                </a:extLst>
              </p:cNvPr>
              <p:cNvCxnSpPr>
                <a:cxnSpLocks/>
              </p:cNvCxnSpPr>
              <p:nvPr/>
            </p:nvCxnSpPr>
            <p:spPr bwMode="auto">
              <a:xfrm>
                <a:off x="9899693"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692ABA00-C9D1-76BA-3E6C-549A7D1BFCC1}"/>
                  </a:ext>
                </a:extLst>
              </p:cNvPr>
              <p:cNvCxnSpPr>
                <a:cxnSpLocks/>
              </p:cNvCxnSpPr>
              <p:nvPr/>
            </p:nvCxnSpPr>
            <p:spPr bwMode="auto">
              <a:xfrm>
                <a:off x="10221177"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C20F8260-7856-DD12-1E10-44B7ABA3E78E}"/>
                  </a:ext>
                </a:extLst>
              </p:cNvPr>
              <p:cNvCxnSpPr>
                <a:cxnSpLocks/>
              </p:cNvCxnSpPr>
              <p:nvPr/>
            </p:nvCxnSpPr>
            <p:spPr bwMode="auto">
              <a:xfrm>
                <a:off x="10542659" y="5561641"/>
                <a:ext cx="0" cy="60247"/>
              </a:xfrm>
              <a:prstGeom prst="line">
                <a:avLst/>
              </a:prstGeom>
              <a:noFill/>
              <a:ln w="28575" cap="flat" cmpd="sng" algn="ctr">
                <a:solidFill>
                  <a:schemeClr val="bg1"/>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05DA729B-3741-41BA-BA85-B9E75414FD49}"/>
                </a:ext>
              </a:extLst>
            </p:cNvPr>
            <p:cNvGrpSpPr/>
            <p:nvPr/>
          </p:nvGrpSpPr>
          <p:grpSpPr>
            <a:xfrm>
              <a:off x="8466826" y="5892780"/>
              <a:ext cx="2204350" cy="246221"/>
              <a:chOff x="8466826" y="5618526"/>
              <a:chExt cx="2204350" cy="246221"/>
            </a:xfrm>
          </p:grpSpPr>
          <p:sp>
            <p:nvSpPr>
              <p:cNvPr id="94" name="TextBox 93">
                <a:extLst>
                  <a:ext uri="{FF2B5EF4-FFF2-40B4-BE49-F238E27FC236}">
                    <a16:creationId xmlns:a16="http://schemas.microsoft.com/office/drawing/2014/main" id="{87E451B7-4F9B-0F71-804D-65008A0534AF}"/>
                  </a:ext>
                </a:extLst>
              </p:cNvPr>
              <p:cNvSpPr txBox="1"/>
              <p:nvPr/>
            </p:nvSpPr>
            <p:spPr bwMode="auto">
              <a:xfrm>
                <a:off x="8466826" y="561852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sp>
            <p:nvSpPr>
              <p:cNvPr id="95" name="TextBox 94">
                <a:extLst>
                  <a:ext uri="{FF2B5EF4-FFF2-40B4-BE49-F238E27FC236}">
                    <a16:creationId xmlns:a16="http://schemas.microsoft.com/office/drawing/2014/main" id="{B0BFF59C-92AB-5A3A-A80D-5C42EEA3ACDF}"/>
                  </a:ext>
                </a:extLst>
              </p:cNvPr>
              <p:cNvSpPr txBox="1"/>
              <p:nvPr/>
            </p:nvSpPr>
            <p:spPr bwMode="auto">
              <a:xfrm>
                <a:off x="8792783" y="561852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a:t>
                </a:r>
              </a:p>
            </p:txBody>
          </p:sp>
          <p:sp>
            <p:nvSpPr>
              <p:cNvPr id="96" name="TextBox 95">
                <a:extLst>
                  <a:ext uri="{FF2B5EF4-FFF2-40B4-BE49-F238E27FC236}">
                    <a16:creationId xmlns:a16="http://schemas.microsoft.com/office/drawing/2014/main" id="{585F415C-710F-E739-4355-56809428F681}"/>
                  </a:ext>
                </a:extLst>
              </p:cNvPr>
              <p:cNvSpPr txBox="1"/>
              <p:nvPr/>
            </p:nvSpPr>
            <p:spPr bwMode="auto">
              <a:xfrm>
                <a:off x="9113331" y="561852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a:t>
                </a:r>
              </a:p>
            </p:txBody>
          </p:sp>
          <p:sp>
            <p:nvSpPr>
              <p:cNvPr id="97" name="TextBox 96">
                <a:extLst>
                  <a:ext uri="{FF2B5EF4-FFF2-40B4-BE49-F238E27FC236}">
                    <a16:creationId xmlns:a16="http://schemas.microsoft.com/office/drawing/2014/main" id="{69B7589C-E6B6-994D-F8E8-FC9BB71D0C08}"/>
                  </a:ext>
                </a:extLst>
              </p:cNvPr>
              <p:cNvSpPr txBox="1"/>
              <p:nvPr/>
            </p:nvSpPr>
            <p:spPr bwMode="auto">
              <a:xfrm>
                <a:off x="9460930" y="561852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98" name="TextBox 97">
                <a:extLst>
                  <a:ext uri="{FF2B5EF4-FFF2-40B4-BE49-F238E27FC236}">
                    <a16:creationId xmlns:a16="http://schemas.microsoft.com/office/drawing/2014/main" id="{B94A587E-8B31-BEC7-6B0E-71D4BC73EEA2}"/>
                  </a:ext>
                </a:extLst>
              </p:cNvPr>
              <p:cNvSpPr txBox="1"/>
              <p:nvPr/>
            </p:nvSpPr>
            <p:spPr bwMode="auto">
              <a:xfrm>
                <a:off x="9775471" y="561852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a:t>
                </a:r>
              </a:p>
            </p:txBody>
          </p:sp>
          <p:sp>
            <p:nvSpPr>
              <p:cNvPr id="99" name="TextBox 98">
                <a:extLst>
                  <a:ext uri="{FF2B5EF4-FFF2-40B4-BE49-F238E27FC236}">
                    <a16:creationId xmlns:a16="http://schemas.microsoft.com/office/drawing/2014/main" id="{76856855-FFEB-EB86-A98C-FB8D770CDD12}"/>
                  </a:ext>
                </a:extLst>
              </p:cNvPr>
              <p:cNvSpPr txBox="1"/>
              <p:nvPr/>
            </p:nvSpPr>
            <p:spPr bwMode="auto">
              <a:xfrm>
                <a:off x="10106245" y="561852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a:t>
                </a:r>
              </a:p>
            </p:txBody>
          </p:sp>
          <p:sp>
            <p:nvSpPr>
              <p:cNvPr id="100" name="TextBox 99">
                <a:extLst>
                  <a:ext uri="{FF2B5EF4-FFF2-40B4-BE49-F238E27FC236}">
                    <a16:creationId xmlns:a16="http://schemas.microsoft.com/office/drawing/2014/main" id="{3294E2C7-599C-EEAC-82B0-8A5AD2F7CE28}"/>
                  </a:ext>
                </a:extLst>
              </p:cNvPr>
              <p:cNvSpPr txBox="1"/>
              <p:nvPr/>
            </p:nvSpPr>
            <p:spPr bwMode="auto">
              <a:xfrm>
                <a:off x="10420786" y="561852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grpSp>
        <p:grpSp>
          <p:nvGrpSpPr>
            <p:cNvPr id="26" name="Group 25">
              <a:extLst>
                <a:ext uri="{FF2B5EF4-FFF2-40B4-BE49-F238E27FC236}">
                  <a16:creationId xmlns:a16="http://schemas.microsoft.com/office/drawing/2014/main" id="{A1BA82FF-0BDC-E10C-E6AA-043D38108AFF}"/>
                </a:ext>
              </a:extLst>
            </p:cNvPr>
            <p:cNvGrpSpPr/>
            <p:nvPr/>
          </p:nvGrpSpPr>
          <p:grpSpPr>
            <a:xfrm>
              <a:off x="8181963" y="6029027"/>
              <a:ext cx="2437393" cy="230832"/>
              <a:chOff x="8257713" y="6014486"/>
              <a:chExt cx="2437393" cy="230832"/>
            </a:xfrm>
          </p:grpSpPr>
          <p:sp>
            <p:nvSpPr>
              <p:cNvPr id="90" name="TextBox 89">
                <a:extLst>
                  <a:ext uri="{FF2B5EF4-FFF2-40B4-BE49-F238E27FC236}">
                    <a16:creationId xmlns:a16="http://schemas.microsoft.com/office/drawing/2014/main" id="{C09580D3-76C8-DBA1-D738-5115925EC6EE}"/>
                  </a:ext>
                </a:extLst>
              </p:cNvPr>
              <p:cNvSpPr txBox="1"/>
              <p:nvPr/>
            </p:nvSpPr>
            <p:spPr bwMode="auto">
              <a:xfrm>
                <a:off x="8465466" y="6014486"/>
                <a:ext cx="124585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Pembrolizumab Better</a:t>
                </a:r>
              </a:p>
            </p:txBody>
          </p:sp>
          <p:sp>
            <p:nvSpPr>
              <p:cNvPr id="91" name="TextBox 90">
                <a:extLst>
                  <a:ext uri="{FF2B5EF4-FFF2-40B4-BE49-F238E27FC236}">
                    <a16:creationId xmlns:a16="http://schemas.microsoft.com/office/drawing/2014/main" id="{BDE195C4-0A84-E04D-486A-38257C3D889E}"/>
                  </a:ext>
                </a:extLst>
              </p:cNvPr>
              <p:cNvSpPr txBox="1"/>
              <p:nvPr/>
            </p:nvSpPr>
            <p:spPr bwMode="auto">
              <a:xfrm>
                <a:off x="9617401" y="6014486"/>
                <a:ext cx="87395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Placebo Better</a:t>
                </a:r>
              </a:p>
            </p:txBody>
          </p:sp>
          <p:cxnSp>
            <p:nvCxnSpPr>
              <p:cNvPr id="92" name="Straight Arrow Connector 91">
                <a:extLst>
                  <a:ext uri="{FF2B5EF4-FFF2-40B4-BE49-F238E27FC236}">
                    <a16:creationId xmlns:a16="http://schemas.microsoft.com/office/drawing/2014/main" id="{07C8435A-6CE4-3843-4C40-E7CA8688966B}"/>
                  </a:ext>
                </a:extLst>
              </p:cNvPr>
              <p:cNvCxnSpPr/>
              <p:nvPr/>
            </p:nvCxnSpPr>
            <p:spPr bwMode="auto">
              <a:xfrm flipH="1">
                <a:off x="8257713" y="6129902"/>
                <a:ext cx="274320" cy="0"/>
              </a:xfrm>
              <a:prstGeom prst="straightConnector1">
                <a:avLst/>
              </a:prstGeom>
              <a:noFill/>
              <a:ln w="19050" cap="flat" cmpd="sng" algn="ctr">
                <a:solidFill>
                  <a:schemeClr val="bg1"/>
                </a:solidFill>
                <a:prstDash val="sysDash"/>
                <a:round/>
                <a:headEnd type="none" w="med" len="med"/>
                <a:tailEnd type="triangle"/>
              </a:ln>
              <a:effectLst/>
            </p:spPr>
          </p:cxnSp>
          <p:cxnSp>
            <p:nvCxnSpPr>
              <p:cNvPr id="93" name="Straight Arrow Connector 92">
                <a:extLst>
                  <a:ext uri="{FF2B5EF4-FFF2-40B4-BE49-F238E27FC236}">
                    <a16:creationId xmlns:a16="http://schemas.microsoft.com/office/drawing/2014/main" id="{9DA050F7-56A4-A09D-7C64-743434BC903A}"/>
                  </a:ext>
                </a:extLst>
              </p:cNvPr>
              <p:cNvCxnSpPr>
                <a:cxnSpLocks/>
              </p:cNvCxnSpPr>
              <p:nvPr/>
            </p:nvCxnSpPr>
            <p:spPr bwMode="auto">
              <a:xfrm>
                <a:off x="10420786" y="6129902"/>
                <a:ext cx="274320" cy="0"/>
              </a:xfrm>
              <a:prstGeom prst="straightConnector1">
                <a:avLst/>
              </a:prstGeom>
              <a:noFill/>
              <a:ln w="19050" cap="flat" cmpd="sng" algn="ctr">
                <a:solidFill>
                  <a:schemeClr val="bg1"/>
                </a:solidFill>
                <a:prstDash val="sysDash"/>
                <a:round/>
                <a:headEnd type="none" w="med" len="med"/>
                <a:tailEnd type="triangle"/>
              </a:ln>
              <a:effectLst/>
            </p:spPr>
          </p:cxnSp>
        </p:grpSp>
        <p:grpSp>
          <p:nvGrpSpPr>
            <p:cNvPr id="27" name="Group 26">
              <a:extLst>
                <a:ext uri="{FF2B5EF4-FFF2-40B4-BE49-F238E27FC236}">
                  <a16:creationId xmlns:a16="http://schemas.microsoft.com/office/drawing/2014/main" id="{706D69E0-4039-1F10-BFB3-36B7A0FE1368}"/>
                </a:ext>
              </a:extLst>
            </p:cNvPr>
            <p:cNvGrpSpPr/>
            <p:nvPr/>
          </p:nvGrpSpPr>
          <p:grpSpPr>
            <a:xfrm>
              <a:off x="9249305" y="1857786"/>
              <a:ext cx="265176" cy="64008"/>
              <a:chOff x="9249305" y="2378486"/>
              <a:chExt cx="265176" cy="64008"/>
            </a:xfrm>
          </p:grpSpPr>
          <p:cxnSp>
            <p:nvCxnSpPr>
              <p:cNvPr id="88" name="Straight Connector 87">
                <a:extLst>
                  <a:ext uri="{FF2B5EF4-FFF2-40B4-BE49-F238E27FC236}">
                    <a16:creationId xmlns:a16="http://schemas.microsoft.com/office/drawing/2014/main" id="{FC915286-282D-C743-EDEE-3AB20A06F430}"/>
                  </a:ext>
                </a:extLst>
              </p:cNvPr>
              <p:cNvCxnSpPr/>
              <p:nvPr/>
            </p:nvCxnSpPr>
            <p:spPr bwMode="auto">
              <a:xfrm>
                <a:off x="9249305" y="2413664"/>
                <a:ext cx="265176" cy="0"/>
              </a:xfrm>
              <a:prstGeom prst="line">
                <a:avLst/>
              </a:prstGeom>
              <a:noFill/>
              <a:ln w="28575" cap="flat" cmpd="sng" algn="ctr">
                <a:solidFill>
                  <a:schemeClr val="bg1"/>
                </a:solidFill>
                <a:prstDash val="solid"/>
                <a:round/>
                <a:headEnd type="none" w="med" len="med"/>
                <a:tailEnd type="none" w="med" len="med"/>
              </a:ln>
              <a:effectLst/>
            </p:spPr>
          </p:cxnSp>
          <p:sp>
            <p:nvSpPr>
              <p:cNvPr id="89" name="Rectangle 88">
                <a:extLst>
                  <a:ext uri="{FF2B5EF4-FFF2-40B4-BE49-F238E27FC236}">
                    <a16:creationId xmlns:a16="http://schemas.microsoft.com/office/drawing/2014/main" id="{06CB906D-589A-A976-9F24-6C95221E6A88}"/>
                  </a:ext>
                </a:extLst>
              </p:cNvPr>
              <p:cNvSpPr/>
              <p:nvPr/>
            </p:nvSpPr>
            <p:spPr bwMode="auto">
              <a:xfrm>
                <a:off x="9349378" y="2378486"/>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8" name="Group 27">
              <a:extLst>
                <a:ext uri="{FF2B5EF4-FFF2-40B4-BE49-F238E27FC236}">
                  <a16:creationId xmlns:a16="http://schemas.microsoft.com/office/drawing/2014/main" id="{35AF74CC-C3B6-65EF-5BC5-46A65F3C2FBF}"/>
                </a:ext>
              </a:extLst>
            </p:cNvPr>
            <p:cNvGrpSpPr/>
            <p:nvPr/>
          </p:nvGrpSpPr>
          <p:grpSpPr>
            <a:xfrm>
              <a:off x="9301199" y="1991700"/>
              <a:ext cx="237744" cy="64008"/>
              <a:chOff x="9301199" y="2477475"/>
              <a:chExt cx="237744" cy="64008"/>
            </a:xfrm>
          </p:grpSpPr>
          <p:cxnSp>
            <p:nvCxnSpPr>
              <p:cNvPr id="86" name="Straight Connector 85">
                <a:extLst>
                  <a:ext uri="{FF2B5EF4-FFF2-40B4-BE49-F238E27FC236}">
                    <a16:creationId xmlns:a16="http://schemas.microsoft.com/office/drawing/2014/main" id="{DF2259BA-640D-91B0-1F65-A7D994CABD15}"/>
                  </a:ext>
                </a:extLst>
              </p:cNvPr>
              <p:cNvCxnSpPr/>
              <p:nvPr/>
            </p:nvCxnSpPr>
            <p:spPr bwMode="auto">
              <a:xfrm>
                <a:off x="9301199" y="2515043"/>
                <a:ext cx="237744" cy="0"/>
              </a:xfrm>
              <a:prstGeom prst="line">
                <a:avLst/>
              </a:prstGeom>
              <a:noFill/>
              <a:ln w="28575" cap="flat" cmpd="sng" algn="ctr">
                <a:solidFill>
                  <a:schemeClr val="bg1"/>
                </a:solidFill>
                <a:prstDash val="solid"/>
                <a:round/>
                <a:headEnd type="none" w="med" len="med"/>
                <a:tailEnd type="none" w="med" len="med"/>
              </a:ln>
              <a:effectLst/>
            </p:spPr>
          </p:cxnSp>
          <p:sp>
            <p:nvSpPr>
              <p:cNvPr id="87" name="Rectangle 86">
                <a:extLst>
                  <a:ext uri="{FF2B5EF4-FFF2-40B4-BE49-F238E27FC236}">
                    <a16:creationId xmlns:a16="http://schemas.microsoft.com/office/drawing/2014/main" id="{60A943FB-08E4-C2AD-1535-D2D23EED1FF9}"/>
                  </a:ext>
                </a:extLst>
              </p:cNvPr>
              <p:cNvSpPr/>
              <p:nvPr/>
            </p:nvSpPr>
            <p:spPr bwMode="auto">
              <a:xfrm>
                <a:off x="9390651" y="2477475"/>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9" name="Group 28">
              <a:extLst>
                <a:ext uri="{FF2B5EF4-FFF2-40B4-BE49-F238E27FC236}">
                  <a16:creationId xmlns:a16="http://schemas.microsoft.com/office/drawing/2014/main" id="{95653A63-25F2-884E-BACF-0E83EEB7C523}"/>
                </a:ext>
              </a:extLst>
            </p:cNvPr>
            <p:cNvGrpSpPr/>
            <p:nvPr/>
          </p:nvGrpSpPr>
          <p:grpSpPr>
            <a:xfrm>
              <a:off x="9338838" y="2279072"/>
              <a:ext cx="219456" cy="64008"/>
              <a:chOff x="9338838" y="2707697"/>
              <a:chExt cx="219456" cy="64008"/>
            </a:xfrm>
          </p:grpSpPr>
          <p:cxnSp>
            <p:nvCxnSpPr>
              <p:cNvPr id="84" name="Straight Connector 83">
                <a:extLst>
                  <a:ext uri="{FF2B5EF4-FFF2-40B4-BE49-F238E27FC236}">
                    <a16:creationId xmlns:a16="http://schemas.microsoft.com/office/drawing/2014/main" id="{DB9387B7-B98B-64DC-E08A-FD93950033F4}"/>
                  </a:ext>
                </a:extLst>
              </p:cNvPr>
              <p:cNvCxnSpPr/>
              <p:nvPr/>
            </p:nvCxnSpPr>
            <p:spPr bwMode="auto">
              <a:xfrm>
                <a:off x="9338838" y="2739434"/>
                <a:ext cx="219456" cy="0"/>
              </a:xfrm>
              <a:prstGeom prst="line">
                <a:avLst/>
              </a:prstGeom>
              <a:noFill/>
              <a:ln w="28575" cap="flat" cmpd="sng" algn="ctr">
                <a:solidFill>
                  <a:schemeClr val="bg1"/>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4C4D78A1-347D-ED4C-4036-7AA13A196FD0}"/>
                  </a:ext>
                </a:extLst>
              </p:cNvPr>
              <p:cNvSpPr/>
              <p:nvPr/>
            </p:nvSpPr>
            <p:spPr bwMode="auto">
              <a:xfrm>
                <a:off x="9416562" y="2707697"/>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0" name="Group 29">
              <a:extLst>
                <a:ext uri="{FF2B5EF4-FFF2-40B4-BE49-F238E27FC236}">
                  <a16:creationId xmlns:a16="http://schemas.microsoft.com/office/drawing/2014/main" id="{3652A6AF-6D80-E896-1BE1-E0DBC50D5E21}"/>
                </a:ext>
              </a:extLst>
            </p:cNvPr>
            <p:cNvGrpSpPr/>
            <p:nvPr/>
          </p:nvGrpSpPr>
          <p:grpSpPr>
            <a:xfrm>
              <a:off x="9102820" y="2412831"/>
              <a:ext cx="329184" cy="64008"/>
              <a:chOff x="9099645" y="2825581"/>
              <a:chExt cx="329184" cy="64008"/>
            </a:xfrm>
          </p:grpSpPr>
          <p:cxnSp>
            <p:nvCxnSpPr>
              <p:cNvPr id="82" name="Straight Connector 81">
                <a:extLst>
                  <a:ext uri="{FF2B5EF4-FFF2-40B4-BE49-F238E27FC236}">
                    <a16:creationId xmlns:a16="http://schemas.microsoft.com/office/drawing/2014/main" id="{22DC2F70-57A2-341D-4CA6-850FFA30A428}"/>
                  </a:ext>
                </a:extLst>
              </p:cNvPr>
              <p:cNvCxnSpPr/>
              <p:nvPr/>
            </p:nvCxnSpPr>
            <p:spPr bwMode="auto">
              <a:xfrm>
                <a:off x="9099645" y="2860897"/>
                <a:ext cx="329184" cy="0"/>
              </a:xfrm>
              <a:prstGeom prst="line">
                <a:avLst/>
              </a:prstGeom>
              <a:noFill/>
              <a:ln w="28575" cap="flat" cmpd="sng" algn="ctr">
                <a:solidFill>
                  <a:schemeClr val="bg1"/>
                </a:solidFill>
                <a:prstDash val="solid"/>
                <a:round/>
                <a:headEnd type="none" w="med" len="med"/>
                <a:tailEnd type="none" w="med" len="med"/>
              </a:ln>
              <a:effectLst/>
            </p:spPr>
          </p:cxnSp>
          <p:sp>
            <p:nvSpPr>
              <p:cNvPr id="83" name="Rectangle 82">
                <a:extLst>
                  <a:ext uri="{FF2B5EF4-FFF2-40B4-BE49-F238E27FC236}">
                    <a16:creationId xmlns:a16="http://schemas.microsoft.com/office/drawing/2014/main" id="{EB154622-CF28-92E3-1D17-8D74EB6F42DE}"/>
                  </a:ext>
                </a:extLst>
              </p:cNvPr>
              <p:cNvSpPr/>
              <p:nvPr/>
            </p:nvSpPr>
            <p:spPr bwMode="auto">
              <a:xfrm>
                <a:off x="9232233" y="2825581"/>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1" name="Group 30">
              <a:extLst>
                <a:ext uri="{FF2B5EF4-FFF2-40B4-BE49-F238E27FC236}">
                  <a16:creationId xmlns:a16="http://schemas.microsoft.com/office/drawing/2014/main" id="{62E1B662-D454-8C1C-3FC3-148223DC22F7}"/>
                </a:ext>
              </a:extLst>
            </p:cNvPr>
            <p:cNvGrpSpPr/>
            <p:nvPr/>
          </p:nvGrpSpPr>
          <p:grpSpPr>
            <a:xfrm>
              <a:off x="9281072" y="2699331"/>
              <a:ext cx="201168" cy="64008"/>
              <a:chOff x="9281072" y="3035881"/>
              <a:chExt cx="201168" cy="64008"/>
            </a:xfrm>
          </p:grpSpPr>
          <p:cxnSp>
            <p:nvCxnSpPr>
              <p:cNvPr id="80" name="Straight Connector 79">
                <a:extLst>
                  <a:ext uri="{FF2B5EF4-FFF2-40B4-BE49-F238E27FC236}">
                    <a16:creationId xmlns:a16="http://schemas.microsoft.com/office/drawing/2014/main" id="{24ECABDA-744A-7605-23AF-D48A1D8334DB}"/>
                  </a:ext>
                </a:extLst>
              </p:cNvPr>
              <p:cNvCxnSpPr/>
              <p:nvPr/>
            </p:nvCxnSpPr>
            <p:spPr bwMode="auto">
              <a:xfrm>
                <a:off x="9281072" y="3071480"/>
                <a:ext cx="201168" cy="0"/>
              </a:xfrm>
              <a:prstGeom prst="line">
                <a:avLst/>
              </a:prstGeom>
              <a:noFill/>
              <a:ln w="28575" cap="flat" cmpd="sng" algn="ctr">
                <a:solidFill>
                  <a:schemeClr val="bg1"/>
                </a:solidFill>
                <a:prstDash val="solid"/>
                <a:round/>
                <a:headEnd type="none" w="med" len="med"/>
                <a:tailEnd type="none" w="med" len="med"/>
              </a:ln>
              <a:effectLst/>
            </p:spPr>
          </p:cxnSp>
          <p:sp>
            <p:nvSpPr>
              <p:cNvPr id="81" name="Rectangle 80">
                <a:extLst>
                  <a:ext uri="{FF2B5EF4-FFF2-40B4-BE49-F238E27FC236}">
                    <a16:creationId xmlns:a16="http://schemas.microsoft.com/office/drawing/2014/main" id="{3886AC02-2537-32EC-3A84-1CF0C29B247A}"/>
                  </a:ext>
                </a:extLst>
              </p:cNvPr>
              <p:cNvSpPr/>
              <p:nvPr/>
            </p:nvSpPr>
            <p:spPr bwMode="auto">
              <a:xfrm>
                <a:off x="9349378" y="3035881"/>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2" name="Group 31">
              <a:extLst>
                <a:ext uri="{FF2B5EF4-FFF2-40B4-BE49-F238E27FC236}">
                  <a16:creationId xmlns:a16="http://schemas.microsoft.com/office/drawing/2014/main" id="{A670BEAB-824F-F94B-9E11-7EDFE3721A45}"/>
                </a:ext>
              </a:extLst>
            </p:cNvPr>
            <p:cNvGrpSpPr/>
            <p:nvPr/>
          </p:nvGrpSpPr>
          <p:grpSpPr>
            <a:xfrm>
              <a:off x="9310373" y="2838122"/>
              <a:ext cx="301752" cy="64008"/>
              <a:chOff x="9310373" y="3149272"/>
              <a:chExt cx="301752" cy="64008"/>
            </a:xfrm>
          </p:grpSpPr>
          <p:cxnSp>
            <p:nvCxnSpPr>
              <p:cNvPr id="78" name="Straight Connector 77">
                <a:extLst>
                  <a:ext uri="{FF2B5EF4-FFF2-40B4-BE49-F238E27FC236}">
                    <a16:creationId xmlns:a16="http://schemas.microsoft.com/office/drawing/2014/main" id="{2A53B069-55C4-D34B-5DD9-E0118A2CC480}"/>
                  </a:ext>
                </a:extLst>
              </p:cNvPr>
              <p:cNvCxnSpPr/>
              <p:nvPr/>
            </p:nvCxnSpPr>
            <p:spPr bwMode="auto">
              <a:xfrm>
                <a:off x="9310373" y="3182384"/>
                <a:ext cx="301752" cy="0"/>
              </a:xfrm>
              <a:prstGeom prst="line">
                <a:avLst/>
              </a:prstGeom>
              <a:noFill/>
              <a:ln w="28575" cap="flat" cmpd="sng" algn="ctr">
                <a:solidFill>
                  <a:schemeClr val="bg1"/>
                </a:solidFill>
                <a:prstDash val="solid"/>
                <a:round/>
                <a:headEnd type="none" w="med" len="med"/>
                <a:tailEnd type="none" w="med" len="med"/>
              </a:ln>
              <a:effectLst/>
            </p:spPr>
          </p:cxnSp>
          <p:sp>
            <p:nvSpPr>
              <p:cNvPr id="79" name="Rectangle 78">
                <a:extLst>
                  <a:ext uri="{FF2B5EF4-FFF2-40B4-BE49-F238E27FC236}">
                    <a16:creationId xmlns:a16="http://schemas.microsoft.com/office/drawing/2014/main" id="{B673DAC4-12E8-9F45-3581-CBF4661310EE}"/>
                  </a:ext>
                </a:extLst>
              </p:cNvPr>
              <p:cNvSpPr/>
              <p:nvPr/>
            </p:nvSpPr>
            <p:spPr bwMode="auto">
              <a:xfrm>
                <a:off x="9427639" y="3149272"/>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3" name="Group 32">
              <a:extLst>
                <a:ext uri="{FF2B5EF4-FFF2-40B4-BE49-F238E27FC236}">
                  <a16:creationId xmlns:a16="http://schemas.microsoft.com/office/drawing/2014/main" id="{9CD89E9F-7497-477C-E871-8609C01C8B00}"/>
                </a:ext>
              </a:extLst>
            </p:cNvPr>
            <p:cNvGrpSpPr/>
            <p:nvPr/>
          </p:nvGrpSpPr>
          <p:grpSpPr>
            <a:xfrm>
              <a:off x="9202798" y="3125096"/>
              <a:ext cx="237744" cy="64008"/>
              <a:chOff x="9202798" y="3363221"/>
              <a:chExt cx="237744" cy="64008"/>
            </a:xfrm>
          </p:grpSpPr>
          <p:cxnSp>
            <p:nvCxnSpPr>
              <p:cNvPr id="76" name="Straight Connector 75">
                <a:extLst>
                  <a:ext uri="{FF2B5EF4-FFF2-40B4-BE49-F238E27FC236}">
                    <a16:creationId xmlns:a16="http://schemas.microsoft.com/office/drawing/2014/main" id="{955C1B82-11D0-D950-5CA9-63F12BBB7BD6}"/>
                  </a:ext>
                </a:extLst>
              </p:cNvPr>
              <p:cNvCxnSpPr/>
              <p:nvPr/>
            </p:nvCxnSpPr>
            <p:spPr bwMode="auto">
              <a:xfrm>
                <a:off x="9202798" y="3399391"/>
                <a:ext cx="237744" cy="0"/>
              </a:xfrm>
              <a:prstGeom prst="line">
                <a:avLst/>
              </a:prstGeom>
              <a:noFill/>
              <a:ln w="28575" cap="flat" cmpd="sng" algn="ctr">
                <a:solidFill>
                  <a:schemeClr val="bg1"/>
                </a:solidFill>
                <a:prstDash val="solid"/>
                <a:round/>
                <a:headEnd type="none" w="med" len="med"/>
                <a:tailEnd type="none" w="med" len="med"/>
              </a:ln>
              <a:effectLst/>
            </p:spPr>
          </p:cxnSp>
          <p:sp>
            <p:nvSpPr>
              <p:cNvPr id="77" name="Rectangle 76">
                <a:extLst>
                  <a:ext uri="{FF2B5EF4-FFF2-40B4-BE49-F238E27FC236}">
                    <a16:creationId xmlns:a16="http://schemas.microsoft.com/office/drawing/2014/main" id="{725219B5-4B1B-D12B-B70C-CEEAB2BA3B66}"/>
                  </a:ext>
                </a:extLst>
              </p:cNvPr>
              <p:cNvSpPr/>
              <p:nvPr/>
            </p:nvSpPr>
            <p:spPr bwMode="auto">
              <a:xfrm>
                <a:off x="9286971" y="3363221"/>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4" name="Group 33">
              <a:extLst>
                <a:ext uri="{FF2B5EF4-FFF2-40B4-BE49-F238E27FC236}">
                  <a16:creationId xmlns:a16="http://schemas.microsoft.com/office/drawing/2014/main" id="{265160FB-F992-AAC6-12F3-06E89C4C8850}"/>
                </a:ext>
              </a:extLst>
            </p:cNvPr>
            <p:cNvGrpSpPr/>
            <p:nvPr/>
          </p:nvGrpSpPr>
          <p:grpSpPr>
            <a:xfrm>
              <a:off x="9274832" y="3684185"/>
              <a:ext cx="246888" cy="64008"/>
              <a:chOff x="9274832" y="3808010"/>
              <a:chExt cx="246888" cy="64008"/>
            </a:xfrm>
          </p:grpSpPr>
          <p:cxnSp>
            <p:nvCxnSpPr>
              <p:cNvPr id="74" name="Straight Connector 73">
                <a:extLst>
                  <a:ext uri="{FF2B5EF4-FFF2-40B4-BE49-F238E27FC236}">
                    <a16:creationId xmlns:a16="http://schemas.microsoft.com/office/drawing/2014/main" id="{F46B9497-741F-BA5D-9BB4-6595BD9B4B64}"/>
                  </a:ext>
                </a:extLst>
              </p:cNvPr>
              <p:cNvCxnSpPr/>
              <p:nvPr/>
            </p:nvCxnSpPr>
            <p:spPr bwMode="auto">
              <a:xfrm>
                <a:off x="9274832" y="3847067"/>
                <a:ext cx="246888" cy="0"/>
              </a:xfrm>
              <a:prstGeom prst="line">
                <a:avLst/>
              </a:prstGeom>
              <a:noFill/>
              <a:ln w="28575" cap="flat" cmpd="sng" algn="ctr">
                <a:solidFill>
                  <a:schemeClr val="bg1"/>
                </a:solidFill>
                <a:prstDash val="solid"/>
                <a:round/>
                <a:headEnd type="none" w="med" len="med"/>
                <a:tailEnd type="none" w="med" len="med"/>
              </a:ln>
              <a:effectLst/>
            </p:spPr>
          </p:cxnSp>
          <p:sp>
            <p:nvSpPr>
              <p:cNvPr id="75" name="Rectangle 74">
                <a:extLst>
                  <a:ext uri="{FF2B5EF4-FFF2-40B4-BE49-F238E27FC236}">
                    <a16:creationId xmlns:a16="http://schemas.microsoft.com/office/drawing/2014/main" id="{85F0E99B-5391-C044-D905-E458DE51A3DD}"/>
                  </a:ext>
                </a:extLst>
              </p:cNvPr>
              <p:cNvSpPr/>
              <p:nvPr/>
            </p:nvSpPr>
            <p:spPr bwMode="auto">
              <a:xfrm>
                <a:off x="9360969" y="380801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5" name="Group 34">
              <a:extLst>
                <a:ext uri="{FF2B5EF4-FFF2-40B4-BE49-F238E27FC236}">
                  <a16:creationId xmlns:a16="http://schemas.microsoft.com/office/drawing/2014/main" id="{E27E5222-8EEF-64BF-83FC-897E1E74457F}"/>
                </a:ext>
              </a:extLst>
            </p:cNvPr>
            <p:cNvGrpSpPr/>
            <p:nvPr/>
          </p:nvGrpSpPr>
          <p:grpSpPr>
            <a:xfrm>
              <a:off x="9097317" y="3822251"/>
              <a:ext cx="530352" cy="64008"/>
              <a:chOff x="9097317" y="3920676"/>
              <a:chExt cx="530352" cy="64008"/>
            </a:xfrm>
          </p:grpSpPr>
          <p:cxnSp>
            <p:nvCxnSpPr>
              <p:cNvPr id="72" name="Straight Connector 71">
                <a:extLst>
                  <a:ext uri="{FF2B5EF4-FFF2-40B4-BE49-F238E27FC236}">
                    <a16:creationId xmlns:a16="http://schemas.microsoft.com/office/drawing/2014/main" id="{71AA0560-ACA5-92C1-C830-821A13794404}"/>
                  </a:ext>
                </a:extLst>
              </p:cNvPr>
              <p:cNvCxnSpPr/>
              <p:nvPr/>
            </p:nvCxnSpPr>
            <p:spPr bwMode="auto">
              <a:xfrm>
                <a:off x="9097317" y="3954991"/>
                <a:ext cx="530352" cy="0"/>
              </a:xfrm>
              <a:prstGeom prst="line">
                <a:avLst/>
              </a:prstGeom>
              <a:noFill/>
              <a:ln w="28575" cap="flat" cmpd="sng" algn="ctr">
                <a:solidFill>
                  <a:schemeClr val="bg1"/>
                </a:solidFill>
                <a:prstDash val="solid"/>
                <a:round/>
                <a:headEnd type="none" w="med" len="med"/>
                <a:tailEnd type="none" w="med" len="med"/>
              </a:ln>
              <a:effectLst/>
            </p:spPr>
          </p:cxnSp>
          <p:sp>
            <p:nvSpPr>
              <p:cNvPr id="73" name="Rectangle 72">
                <a:extLst>
                  <a:ext uri="{FF2B5EF4-FFF2-40B4-BE49-F238E27FC236}">
                    <a16:creationId xmlns:a16="http://schemas.microsoft.com/office/drawing/2014/main" id="{C4B9AF91-2553-96E0-E994-4D415F591180}"/>
                  </a:ext>
                </a:extLst>
              </p:cNvPr>
              <p:cNvSpPr/>
              <p:nvPr/>
            </p:nvSpPr>
            <p:spPr bwMode="auto">
              <a:xfrm>
                <a:off x="9334268" y="3920676"/>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6" name="Group 35">
              <a:extLst>
                <a:ext uri="{FF2B5EF4-FFF2-40B4-BE49-F238E27FC236}">
                  <a16:creationId xmlns:a16="http://schemas.microsoft.com/office/drawing/2014/main" id="{5010DE0E-D89F-34AC-B6FA-C5CE375EB745}"/>
                </a:ext>
              </a:extLst>
            </p:cNvPr>
            <p:cNvGrpSpPr/>
            <p:nvPr/>
          </p:nvGrpSpPr>
          <p:grpSpPr>
            <a:xfrm>
              <a:off x="9256081" y="3960335"/>
              <a:ext cx="320040" cy="64008"/>
              <a:chOff x="9256081" y="4033360"/>
              <a:chExt cx="320040" cy="64008"/>
            </a:xfrm>
          </p:grpSpPr>
          <p:cxnSp>
            <p:nvCxnSpPr>
              <p:cNvPr id="70" name="Straight Connector 69">
                <a:extLst>
                  <a:ext uri="{FF2B5EF4-FFF2-40B4-BE49-F238E27FC236}">
                    <a16:creationId xmlns:a16="http://schemas.microsoft.com/office/drawing/2014/main" id="{B35CF8C6-B7D1-C5DC-D29F-02D299945F55}"/>
                  </a:ext>
                </a:extLst>
              </p:cNvPr>
              <p:cNvCxnSpPr/>
              <p:nvPr/>
            </p:nvCxnSpPr>
            <p:spPr bwMode="auto">
              <a:xfrm>
                <a:off x="9256081" y="4066954"/>
                <a:ext cx="320040" cy="0"/>
              </a:xfrm>
              <a:prstGeom prst="line">
                <a:avLst/>
              </a:prstGeom>
              <a:noFill/>
              <a:ln w="28575" cap="flat" cmpd="sng" algn="ctr">
                <a:solidFill>
                  <a:schemeClr val="bg1"/>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9610CE57-3905-3E09-3539-B839BB4CDBBC}"/>
                  </a:ext>
                </a:extLst>
              </p:cNvPr>
              <p:cNvSpPr/>
              <p:nvPr/>
            </p:nvSpPr>
            <p:spPr bwMode="auto">
              <a:xfrm>
                <a:off x="9383394" y="403336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7" name="Group 36">
              <a:extLst>
                <a:ext uri="{FF2B5EF4-FFF2-40B4-BE49-F238E27FC236}">
                  <a16:creationId xmlns:a16="http://schemas.microsoft.com/office/drawing/2014/main" id="{61506651-DE72-FDED-E75C-87E0321356D1}"/>
                </a:ext>
              </a:extLst>
            </p:cNvPr>
            <p:cNvGrpSpPr/>
            <p:nvPr/>
          </p:nvGrpSpPr>
          <p:grpSpPr>
            <a:xfrm>
              <a:off x="9368348" y="3267334"/>
              <a:ext cx="274320" cy="64008"/>
              <a:chOff x="9368348" y="3480059"/>
              <a:chExt cx="274320" cy="64008"/>
            </a:xfrm>
          </p:grpSpPr>
          <p:cxnSp>
            <p:nvCxnSpPr>
              <p:cNvPr id="68" name="Straight Connector 67">
                <a:extLst>
                  <a:ext uri="{FF2B5EF4-FFF2-40B4-BE49-F238E27FC236}">
                    <a16:creationId xmlns:a16="http://schemas.microsoft.com/office/drawing/2014/main" id="{60E7D572-7BFB-5368-4E35-DB2A98AE7054}"/>
                  </a:ext>
                </a:extLst>
              </p:cNvPr>
              <p:cNvCxnSpPr/>
              <p:nvPr/>
            </p:nvCxnSpPr>
            <p:spPr bwMode="auto">
              <a:xfrm>
                <a:off x="9368348" y="3511329"/>
                <a:ext cx="274320" cy="0"/>
              </a:xfrm>
              <a:prstGeom prst="line">
                <a:avLst/>
              </a:prstGeom>
              <a:noFill/>
              <a:ln w="28575" cap="flat" cmpd="sng" algn="ctr">
                <a:solidFill>
                  <a:schemeClr val="bg1"/>
                </a:solidFill>
                <a:prstDash val="solid"/>
                <a:round/>
                <a:headEnd type="none" w="med" len="med"/>
                <a:tailEnd type="none" w="med" len="med"/>
              </a:ln>
              <a:effectLst/>
            </p:spPr>
          </p:cxnSp>
          <p:sp>
            <p:nvSpPr>
              <p:cNvPr id="69" name="Rectangle 68">
                <a:extLst>
                  <a:ext uri="{FF2B5EF4-FFF2-40B4-BE49-F238E27FC236}">
                    <a16:creationId xmlns:a16="http://schemas.microsoft.com/office/drawing/2014/main" id="{BFB2FD22-0588-3E52-AB3D-C92088404B6C}"/>
                  </a:ext>
                </a:extLst>
              </p:cNvPr>
              <p:cNvSpPr/>
              <p:nvPr/>
            </p:nvSpPr>
            <p:spPr bwMode="auto">
              <a:xfrm>
                <a:off x="9474055" y="3480059"/>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8" name="Group 37">
              <a:extLst>
                <a:ext uri="{FF2B5EF4-FFF2-40B4-BE49-F238E27FC236}">
                  <a16:creationId xmlns:a16="http://schemas.microsoft.com/office/drawing/2014/main" id="{0AFC8379-928D-C7C2-0DD9-AE8C2349898C}"/>
                </a:ext>
              </a:extLst>
            </p:cNvPr>
            <p:cNvGrpSpPr/>
            <p:nvPr/>
          </p:nvGrpSpPr>
          <p:grpSpPr>
            <a:xfrm>
              <a:off x="8964379" y="3544379"/>
              <a:ext cx="704088" cy="64008"/>
              <a:chOff x="8964379" y="3693604"/>
              <a:chExt cx="704088" cy="64008"/>
            </a:xfrm>
          </p:grpSpPr>
          <p:cxnSp>
            <p:nvCxnSpPr>
              <p:cNvPr id="66" name="Straight Connector 65">
                <a:extLst>
                  <a:ext uri="{FF2B5EF4-FFF2-40B4-BE49-F238E27FC236}">
                    <a16:creationId xmlns:a16="http://schemas.microsoft.com/office/drawing/2014/main" id="{21982709-661F-F37A-E210-1BE7F1727EEA}"/>
                  </a:ext>
                </a:extLst>
              </p:cNvPr>
              <p:cNvCxnSpPr/>
              <p:nvPr/>
            </p:nvCxnSpPr>
            <p:spPr bwMode="auto">
              <a:xfrm>
                <a:off x="8964379" y="3731363"/>
                <a:ext cx="704088" cy="0"/>
              </a:xfrm>
              <a:prstGeom prst="line">
                <a:avLst/>
              </a:prstGeom>
              <a:noFill/>
              <a:ln w="28575" cap="flat" cmpd="sng" algn="ctr">
                <a:solidFill>
                  <a:schemeClr val="bg1"/>
                </a:solidFill>
                <a:prstDash val="solid"/>
                <a:round/>
                <a:headEnd type="none" w="med" len="med"/>
                <a:tailEnd type="none" w="med" len="med"/>
              </a:ln>
              <a:effectLst/>
            </p:spPr>
          </p:cxnSp>
          <p:sp>
            <p:nvSpPr>
              <p:cNvPr id="67" name="Rectangle 66">
                <a:extLst>
                  <a:ext uri="{FF2B5EF4-FFF2-40B4-BE49-F238E27FC236}">
                    <a16:creationId xmlns:a16="http://schemas.microsoft.com/office/drawing/2014/main" id="{B1E26C9C-8396-5894-2B9E-AE5CD7576E6C}"/>
                  </a:ext>
                </a:extLst>
              </p:cNvPr>
              <p:cNvSpPr/>
              <p:nvPr/>
            </p:nvSpPr>
            <p:spPr bwMode="auto">
              <a:xfrm>
                <a:off x="9289666" y="3693604"/>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9" name="Group 38">
              <a:extLst>
                <a:ext uri="{FF2B5EF4-FFF2-40B4-BE49-F238E27FC236}">
                  <a16:creationId xmlns:a16="http://schemas.microsoft.com/office/drawing/2014/main" id="{6806743E-C508-39B1-615D-69FFCC4491F3}"/>
                </a:ext>
              </a:extLst>
            </p:cNvPr>
            <p:cNvGrpSpPr/>
            <p:nvPr/>
          </p:nvGrpSpPr>
          <p:grpSpPr>
            <a:xfrm>
              <a:off x="8663020" y="4668845"/>
              <a:ext cx="1170432" cy="64008"/>
              <a:chOff x="8663020" y="4583120"/>
              <a:chExt cx="1170432" cy="64008"/>
            </a:xfrm>
          </p:grpSpPr>
          <p:cxnSp>
            <p:nvCxnSpPr>
              <p:cNvPr id="64" name="Straight Connector 63">
                <a:extLst>
                  <a:ext uri="{FF2B5EF4-FFF2-40B4-BE49-F238E27FC236}">
                    <a16:creationId xmlns:a16="http://schemas.microsoft.com/office/drawing/2014/main" id="{870EAC31-14A8-E1AB-30F3-6154F7D0AD36}"/>
                  </a:ext>
                </a:extLst>
              </p:cNvPr>
              <p:cNvCxnSpPr/>
              <p:nvPr/>
            </p:nvCxnSpPr>
            <p:spPr bwMode="auto">
              <a:xfrm>
                <a:off x="8663020" y="4619256"/>
                <a:ext cx="1170432" cy="0"/>
              </a:xfrm>
              <a:prstGeom prst="line">
                <a:avLst/>
              </a:prstGeom>
              <a:noFill/>
              <a:ln w="28575" cap="flat" cmpd="sng" algn="ctr">
                <a:solidFill>
                  <a:schemeClr val="bg1"/>
                </a:solidFill>
                <a:prstDash val="solid"/>
                <a:round/>
                <a:headEnd type="none" w="med" len="med"/>
                <a:tailEnd type="none" w="med" len="med"/>
              </a:ln>
              <a:effectLst/>
            </p:spPr>
          </p:cxnSp>
          <p:sp>
            <p:nvSpPr>
              <p:cNvPr id="65" name="Rectangle 64">
                <a:extLst>
                  <a:ext uri="{FF2B5EF4-FFF2-40B4-BE49-F238E27FC236}">
                    <a16:creationId xmlns:a16="http://schemas.microsoft.com/office/drawing/2014/main" id="{C311731E-B9FF-F00D-74EB-5DB987F831E9}"/>
                  </a:ext>
                </a:extLst>
              </p:cNvPr>
              <p:cNvSpPr/>
              <p:nvPr/>
            </p:nvSpPr>
            <p:spPr bwMode="auto">
              <a:xfrm>
                <a:off x="9220344" y="458312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0" name="Group 39">
              <a:extLst>
                <a:ext uri="{FF2B5EF4-FFF2-40B4-BE49-F238E27FC236}">
                  <a16:creationId xmlns:a16="http://schemas.microsoft.com/office/drawing/2014/main" id="{D509D0F3-0C7C-F69E-D1E8-DB2E81090B1F}"/>
                </a:ext>
              </a:extLst>
            </p:cNvPr>
            <p:cNvGrpSpPr/>
            <p:nvPr/>
          </p:nvGrpSpPr>
          <p:grpSpPr>
            <a:xfrm>
              <a:off x="9132369" y="4806213"/>
              <a:ext cx="457200" cy="64008"/>
              <a:chOff x="9132369" y="4691913"/>
              <a:chExt cx="457200" cy="64008"/>
            </a:xfrm>
          </p:grpSpPr>
          <p:cxnSp>
            <p:nvCxnSpPr>
              <p:cNvPr id="62" name="Straight Connector 61">
                <a:extLst>
                  <a:ext uri="{FF2B5EF4-FFF2-40B4-BE49-F238E27FC236}">
                    <a16:creationId xmlns:a16="http://schemas.microsoft.com/office/drawing/2014/main" id="{24E3A20C-C903-855B-F90E-A70D0C1C505B}"/>
                  </a:ext>
                </a:extLst>
              </p:cNvPr>
              <p:cNvCxnSpPr/>
              <p:nvPr/>
            </p:nvCxnSpPr>
            <p:spPr bwMode="auto">
              <a:xfrm>
                <a:off x="9132369" y="4725877"/>
                <a:ext cx="457200" cy="0"/>
              </a:xfrm>
              <a:prstGeom prst="line">
                <a:avLst/>
              </a:prstGeom>
              <a:noFill/>
              <a:ln w="28575" cap="flat" cmpd="sng" algn="ctr">
                <a:solidFill>
                  <a:schemeClr val="bg1"/>
                </a:solidFill>
                <a:prstDash val="solid"/>
                <a:round/>
                <a:headEnd type="none" w="med" len="med"/>
                <a:tailEnd type="none" w="med" len="med"/>
              </a:ln>
              <a:effectLst/>
            </p:spPr>
          </p:cxnSp>
          <p:sp>
            <p:nvSpPr>
              <p:cNvPr id="63" name="Rectangle 62">
                <a:extLst>
                  <a:ext uri="{FF2B5EF4-FFF2-40B4-BE49-F238E27FC236}">
                    <a16:creationId xmlns:a16="http://schemas.microsoft.com/office/drawing/2014/main" id="{D62980FB-76DA-5369-C4A6-B6E56F8E3D6A}"/>
                  </a:ext>
                </a:extLst>
              </p:cNvPr>
              <p:cNvSpPr/>
              <p:nvPr/>
            </p:nvSpPr>
            <p:spPr bwMode="auto">
              <a:xfrm>
                <a:off x="9326643" y="4691913"/>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1" name="Group 40">
              <a:extLst>
                <a:ext uri="{FF2B5EF4-FFF2-40B4-BE49-F238E27FC236}">
                  <a16:creationId xmlns:a16="http://schemas.microsoft.com/office/drawing/2014/main" id="{8D0D79B4-C41F-8389-E474-8E711619FF9F}"/>
                </a:ext>
              </a:extLst>
            </p:cNvPr>
            <p:cNvGrpSpPr/>
            <p:nvPr/>
          </p:nvGrpSpPr>
          <p:grpSpPr>
            <a:xfrm>
              <a:off x="8986731" y="4936388"/>
              <a:ext cx="768096" cy="64008"/>
              <a:chOff x="8986731" y="4796688"/>
              <a:chExt cx="768096" cy="64008"/>
            </a:xfrm>
          </p:grpSpPr>
          <p:cxnSp>
            <p:nvCxnSpPr>
              <p:cNvPr id="60" name="Straight Connector 59">
                <a:extLst>
                  <a:ext uri="{FF2B5EF4-FFF2-40B4-BE49-F238E27FC236}">
                    <a16:creationId xmlns:a16="http://schemas.microsoft.com/office/drawing/2014/main" id="{3249CE7F-2313-CB61-3425-8A1FD1849A79}"/>
                  </a:ext>
                </a:extLst>
              </p:cNvPr>
              <p:cNvCxnSpPr/>
              <p:nvPr/>
            </p:nvCxnSpPr>
            <p:spPr bwMode="auto">
              <a:xfrm>
                <a:off x="8986731" y="4835894"/>
                <a:ext cx="768096" cy="0"/>
              </a:xfrm>
              <a:prstGeom prst="line">
                <a:avLst/>
              </a:prstGeom>
              <a:noFill/>
              <a:ln w="28575" cap="flat" cmpd="sng" algn="ctr">
                <a:solidFill>
                  <a:schemeClr val="bg1"/>
                </a:solidFill>
                <a:prstDash val="solid"/>
                <a:round/>
                <a:headEnd type="none" w="med" len="med"/>
                <a:tailEnd type="none" w="med" len="med"/>
              </a:ln>
              <a:effectLst/>
            </p:spPr>
          </p:cxnSp>
          <p:sp>
            <p:nvSpPr>
              <p:cNvPr id="61" name="Rectangle 60">
                <a:extLst>
                  <a:ext uri="{FF2B5EF4-FFF2-40B4-BE49-F238E27FC236}">
                    <a16:creationId xmlns:a16="http://schemas.microsoft.com/office/drawing/2014/main" id="{871B78CD-F772-D4A9-1828-5F2CEFB2F203}"/>
                  </a:ext>
                </a:extLst>
              </p:cNvPr>
              <p:cNvSpPr/>
              <p:nvPr/>
            </p:nvSpPr>
            <p:spPr bwMode="auto">
              <a:xfrm>
                <a:off x="9334268" y="4796688"/>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2" name="Group 41">
              <a:extLst>
                <a:ext uri="{FF2B5EF4-FFF2-40B4-BE49-F238E27FC236}">
                  <a16:creationId xmlns:a16="http://schemas.microsoft.com/office/drawing/2014/main" id="{7869C926-1911-57D8-539C-3177A337B637}"/>
                </a:ext>
              </a:extLst>
            </p:cNvPr>
            <p:cNvGrpSpPr/>
            <p:nvPr/>
          </p:nvGrpSpPr>
          <p:grpSpPr>
            <a:xfrm>
              <a:off x="9180971" y="4249105"/>
              <a:ext cx="274320" cy="64008"/>
              <a:chOff x="9180971" y="4252280"/>
              <a:chExt cx="274320" cy="64008"/>
            </a:xfrm>
          </p:grpSpPr>
          <p:cxnSp>
            <p:nvCxnSpPr>
              <p:cNvPr id="58" name="Straight Connector 57">
                <a:extLst>
                  <a:ext uri="{FF2B5EF4-FFF2-40B4-BE49-F238E27FC236}">
                    <a16:creationId xmlns:a16="http://schemas.microsoft.com/office/drawing/2014/main" id="{C61C4D94-0C10-E8E7-C679-E59625A1B803}"/>
                  </a:ext>
                </a:extLst>
              </p:cNvPr>
              <p:cNvCxnSpPr/>
              <p:nvPr/>
            </p:nvCxnSpPr>
            <p:spPr bwMode="auto">
              <a:xfrm>
                <a:off x="9180971" y="4285511"/>
                <a:ext cx="274320" cy="0"/>
              </a:xfrm>
              <a:prstGeom prst="line">
                <a:avLst/>
              </a:prstGeom>
              <a:noFill/>
              <a:ln w="28575" cap="flat" cmpd="sng" algn="ctr">
                <a:solidFill>
                  <a:schemeClr val="bg1"/>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E4A1A228-2092-4A07-8365-405514308E65}"/>
                  </a:ext>
                </a:extLst>
              </p:cNvPr>
              <p:cNvSpPr/>
              <p:nvPr/>
            </p:nvSpPr>
            <p:spPr bwMode="auto">
              <a:xfrm>
                <a:off x="9284428" y="425228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3" name="Group 42">
              <a:extLst>
                <a:ext uri="{FF2B5EF4-FFF2-40B4-BE49-F238E27FC236}">
                  <a16:creationId xmlns:a16="http://schemas.microsoft.com/office/drawing/2014/main" id="{035D0F92-C9FE-3B9A-6EF9-EA32B22ED1B1}"/>
                </a:ext>
              </a:extLst>
            </p:cNvPr>
            <p:cNvGrpSpPr/>
            <p:nvPr/>
          </p:nvGrpSpPr>
          <p:grpSpPr>
            <a:xfrm>
              <a:off x="9348436" y="4376273"/>
              <a:ext cx="228600" cy="64008"/>
              <a:chOff x="9348436" y="4366748"/>
              <a:chExt cx="228600" cy="64008"/>
            </a:xfrm>
          </p:grpSpPr>
          <p:cxnSp>
            <p:nvCxnSpPr>
              <p:cNvPr id="56" name="Straight Connector 55">
                <a:extLst>
                  <a:ext uri="{FF2B5EF4-FFF2-40B4-BE49-F238E27FC236}">
                    <a16:creationId xmlns:a16="http://schemas.microsoft.com/office/drawing/2014/main" id="{C872D6C8-7572-E322-00E9-F0E750BEAED7}"/>
                  </a:ext>
                </a:extLst>
              </p:cNvPr>
              <p:cNvCxnSpPr/>
              <p:nvPr/>
            </p:nvCxnSpPr>
            <p:spPr bwMode="auto">
              <a:xfrm>
                <a:off x="9348436" y="4401658"/>
                <a:ext cx="228600" cy="0"/>
              </a:xfrm>
              <a:prstGeom prst="line">
                <a:avLst/>
              </a:prstGeom>
              <a:noFill/>
              <a:ln w="28575" cap="flat" cmpd="sng" algn="ctr">
                <a:solidFill>
                  <a:schemeClr val="bg1"/>
                </a:solidFill>
                <a:prstDash val="solid"/>
                <a:round/>
                <a:headEnd type="none" w="med" len="med"/>
                <a:tailEnd type="none" w="med" len="med"/>
              </a:ln>
              <a:effectLst/>
            </p:spPr>
          </p:cxnSp>
          <p:sp>
            <p:nvSpPr>
              <p:cNvPr id="57" name="Rectangle 56">
                <a:extLst>
                  <a:ext uri="{FF2B5EF4-FFF2-40B4-BE49-F238E27FC236}">
                    <a16:creationId xmlns:a16="http://schemas.microsoft.com/office/drawing/2014/main" id="{F001E390-9411-19DC-D28D-96EBD48E6163}"/>
                  </a:ext>
                </a:extLst>
              </p:cNvPr>
              <p:cNvSpPr/>
              <p:nvPr/>
            </p:nvSpPr>
            <p:spPr bwMode="auto">
              <a:xfrm>
                <a:off x="9420071" y="4366748"/>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4" name="Group 43">
              <a:extLst>
                <a:ext uri="{FF2B5EF4-FFF2-40B4-BE49-F238E27FC236}">
                  <a16:creationId xmlns:a16="http://schemas.microsoft.com/office/drawing/2014/main" id="{7A1FB4BA-81FD-A2BE-8B5D-E50924B6D9F3}"/>
                </a:ext>
              </a:extLst>
            </p:cNvPr>
            <p:cNvGrpSpPr/>
            <p:nvPr/>
          </p:nvGrpSpPr>
          <p:grpSpPr>
            <a:xfrm>
              <a:off x="9313909" y="5073927"/>
              <a:ext cx="201168" cy="64008"/>
              <a:chOff x="9313909" y="4918352"/>
              <a:chExt cx="201168" cy="64008"/>
            </a:xfrm>
          </p:grpSpPr>
          <p:cxnSp>
            <p:nvCxnSpPr>
              <p:cNvPr id="54" name="Straight Connector 53">
                <a:extLst>
                  <a:ext uri="{FF2B5EF4-FFF2-40B4-BE49-F238E27FC236}">
                    <a16:creationId xmlns:a16="http://schemas.microsoft.com/office/drawing/2014/main" id="{1549C761-3D60-9FB7-8914-F5AA69526AF5}"/>
                  </a:ext>
                </a:extLst>
              </p:cNvPr>
              <p:cNvCxnSpPr/>
              <p:nvPr/>
            </p:nvCxnSpPr>
            <p:spPr bwMode="auto">
              <a:xfrm>
                <a:off x="9313909" y="4953419"/>
                <a:ext cx="201168" cy="0"/>
              </a:xfrm>
              <a:prstGeom prst="line">
                <a:avLst/>
              </a:prstGeom>
              <a:noFill/>
              <a:ln w="28575" cap="flat" cmpd="sng" algn="ctr">
                <a:solidFill>
                  <a:schemeClr val="bg1"/>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E30275EC-3CFD-5C05-28C4-76EFCD107106}"/>
                  </a:ext>
                </a:extLst>
              </p:cNvPr>
              <p:cNvSpPr/>
              <p:nvPr/>
            </p:nvSpPr>
            <p:spPr bwMode="auto">
              <a:xfrm>
                <a:off x="9375689" y="4918352"/>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5" name="Group 44">
              <a:extLst>
                <a:ext uri="{FF2B5EF4-FFF2-40B4-BE49-F238E27FC236}">
                  <a16:creationId xmlns:a16="http://schemas.microsoft.com/office/drawing/2014/main" id="{D1904480-2C15-48C5-A42F-3BE645AB3F82}"/>
                </a:ext>
              </a:extLst>
            </p:cNvPr>
            <p:cNvGrpSpPr/>
            <p:nvPr/>
          </p:nvGrpSpPr>
          <p:grpSpPr>
            <a:xfrm>
              <a:off x="9299360" y="5494680"/>
              <a:ext cx="173736" cy="64008"/>
              <a:chOff x="9299360" y="5250840"/>
              <a:chExt cx="173736" cy="64008"/>
            </a:xfrm>
          </p:grpSpPr>
          <p:cxnSp>
            <p:nvCxnSpPr>
              <p:cNvPr id="52" name="Straight Connector 51">
                <a:extLst>
                  <a:ext uri="{FF2B5EF4-FFF2-40B4-BE49-F238E27FC236}">
                    <a16:creationId xmlns:a16="http://schemas.microsoft.com/office/drawing/2014/main" id="{CF0E3F7D-9838-9DE7-270A-3139952DEA23}"/>
                  </a:ext>
                </a:extLst>
              </p:cNvPr>
              <p:cNvCxnSpPr/>
              <p:nvPr/>
            </p:nvCxnSpPr>
            <p:spPr bwMode="auto">
              <a:xfrm>
                <a:off x="9299360" y="5283718"/>
                <a:ext cx="173736" cy="0"/>
              </a:xfrm>
              <a:prstGeom prst="line">
                <a:avLst/>
              </a:prstGeom>
              <a:noFill/>
              <a:ln w="28575" cap="flat" cmpd="sng" algn="ctr">
                <a:solidFill>
                  <a:schemeClr val="bg1"/>
                </a:solidFill>
                <a:prstDash val="solid"/>
                <a:round/>
                <a:headEnd type="none" w="med" len="med"/>
                <a:tailEnd type="none" w="med" len="med"/>
              </a:ln>
              <a:effectLst/>
            </p:spPr>
          </p:cxnSp>
          <p:sp>
            <p:nvSpPr>
              <p:cNvPr id="53" name="Rectangle 52">
                <a:extLst>
                  <a:ext uri="{FF2B5EF4-FFF2-40B4-BE49-F238E27FC236}">
                    <a16:creationId xmlns:a16="http://schemas.microsoft.com/office/drawing/2014/main" id="{FB2B9EEC-C939-7A57-BCA2-03A26632CD27}"/>
                  </a:ext>
                </a:extLst>
              </p:cNvPr>
              <p:cNvSpPr/>
              <p:nvPr/>
            </p:nvSpPr>
            <p:spPr bwMode="auto">
              <a:xfrm>
                <a:off x="9357052" y="525084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6" name="Group 45">
              <a:extLst>
                <a:ext uri="{FF2B5EF4-FFF2-40B4-BE49-F238E27FC236}">
                  <a16:creationId xmlns:a16="http://schemas.microsoft.com/office/drawing/2014/main" id="{C9BD318E-D856-2E8E-5893-8B9F26734116}"/>
                </a:ext>
              </a:extLst>
            </p:cNvPr>
            <p:cNvGrpSpPr/>
            <p:nvPr/>
          </p:nvGrpSpPr>
          <p:grpSpPr>
            <a:xfrm>
              <a:off x="9313675" y="5648222"/>
              <a:ext cx="182880" cy="64008"/>
              <a:chOff x="9313675" y="5362472"/>
              <a:chExt cx="182880" cy="64008"/>
            </a:xfrm>
          </p:grpSpPr>
          <p:cxnSp>
            <p:nvCxnSpPr>
              <p:cNvPr id="50" name="Straight Connector 49">
                <a:extLst>
                  <a:ext uri="{FF2B5EF4-FFF2-40B4-BE49-F238E27FC236}">
                    <a16:creationId xmlns:a16="http://schemas.microsoft.com/office/drawing/2014/main" id="{DBDB689D-6D6E-F206-3526-46FA4A8E9AE7}"/>
                  </a:ext>
                </a:extLst>
              </p:cNvPr>
              <p:cNvCxnSpPr/>
              <p:nvPr/>
            </p:nvCxnSpPr>
            <p:spPr bwMode="auto">
              <a:xfrm>
                <a:off x="9313675" y="5399567"/>
                <a:ext cx="182880" cy="0"/>
              </a:xfrm>
              <a:prstGeom prst="line">
                <a:avLst/>
              </a:prstGeom>
              <a:noFill/>
              <a:ln w="28575" cap="flat" cmpd="sng" algn="ctr">
                <a:solidFill>
                  <a:schemeClr val="bg1"/>
                </a:solidFill>
                <a:prstDash val="solid"/>
                <a:round/>
                <a:headEnd type="none" w="med" len="med"/>
                <a:tailEnd type="none" w="med" len="med"/>
              </a:ln>
              <a:effectLst/>
            </p:spPr>
          </p:cxnSp>
          <p:sp>
            <p:nvSpPr>
              <p:cNvPr id="51" name="Rectangle 50">
                <a:extLst>
                  <a:ext uri="{FF2B5EF4-FFF2-40B4-BE49-F238E27FC236}">
                    <a16:creationId xmlns:a16="http://schemas.microsoft.com/office/drawing/2014/main" id="{1437523F-965B-6BB3-50DC-1F14B6F62BCB}"/>
                  </a:ext>
                </a:extLst>
              </p:cNvPr>
              <p:cNvSpPr/>
              <p:nvPr/>
            </p:nvSpPr>
            <p:spPr bwMode="auto">
              <a:xfrm>
                <a:off x="9370662" y="5362472"/>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 name="Group 46">
              <a:extLst>
                <a:ext uri="{FF2B5EF4-FFF2-40B4-BE49-F238E27FC236}">
                  <a16:creationId xmlns:a16="http://schemas.microsoft.com/office/drawing/2014/main" id="{E4D2EF16-4290-8376-4CC0-27020A8D54FA}"/>
                </a:ext>
              </a:extLst>
            </p:cNvPr>
            <p:cNvGrpSpPr/>
            <p:nvPr/>
          </p:nvGrpSpPr>
          <p:grpSpPr>
            <a:xfrm>
              <a:off x="9271657" y="5371630"/>
              <a:ext cx="859536" cy="64008"/>
              <a:chOff x="9271657" y="5134140"/>
              <a:chExt cx="859536" cy="64008"/>
            </a:xfrm>
          </p:grpSpPr>
          <p:cxnSp>
            <p:nvCxnSpPr>
              <p:cNvPr id="48" name="Straight Connector 47">
                <a:extLst>
                  <a:ext uri="{FF2B5EF4-FFF2-40B4-BE49-F238E27FC236}">
                    <a16:creationId xmlns:a16="http://schemas.microsoft.com/office/drawing/2014/main" id="{5F7786E2-DA3C-15E0-4D5C-C8C64A87BBE6}"/>
                  </a:ext>
                </a:extLst>
              </p:cNvPr>
              <p:cNvCxnSpPr/>
              <p:nvPr/>
            </p:nvCxnSpPr>
            <p:spPr bwMode="auto">
              <a:xfrm>
                <a:off x="9271657" y="5166144"/>
                <a:ext cx="859536" cy="0"/>
              </a:xfrm>
              <a:prstGeom prst="line">
                <a:avLst/>
              </a:prstGeom>
              <a:noFill/>
              <a:ln w="28575" cap="flat" cmpd="sng" algn="ctr">
                <a:solidFill>
                  <a:schemeClr val="bg1"/>
                </a:solidFill>
                <a:prstDash val="solid"/>
                <a:round/>
                <a:headEnd type="none" w="med" len="med"/>
                <a:tailEnd type="none" w="med" len="med"/>
              </a:ln>
              <a:effectLst/>
            </p:spPr>
          </p:cxnSp>
          <p:sp>
            <p:nvSpPr>
              <p:cNvPr id="49" name="Rectangle 48">
                <a:extLst>
                  <a:ext uri="{FF2B5EF4-FFF2-40B4-BE49-F238E27FC236}">
                    <a16:creationId xmlns:a16="http://schemas.microsoft.com/office/drawing/2014/main" id="{5BCE63D7-FE30-1264-F08D-89E6F684C262}"/>
                  </a:ext>
                </a:extLst>
              </p:cNvPr>
              <p:cNvSpPr/>
              <p:nvPr/>
            </p:nvSpPr>
            <p:spPr bwMode="auto">
              <a:xfrm>
                <a:off x="9668182" y="513414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110" name="Group 109">
            <a:extLst>
              <a:ext uri="{FF2B5EF4-FFF2-40B4-BE49-F238E27FC236}">
                <a16:creationId xmlns:a16="http://schemas.microsoft.com/office/drawing/2014/main" id="{B680E4F1-FC91-6681-9895-206BD5E3936A}"/>
              </a:ext>
            </a:extLst>
          </p:cNvPr>
          <p:cNvGrpSpPr/>
          <p:nvPr/>
        </p:nvGrpSpPr>
        <p:grpSpPr>
          <a:xfrm>
            <a:off x="763685" y="1291451"/>
            <a:ext cx="5075488" cy="4298294"/>
            <a:chOff x="490971" y="1393051"/>
            <a:chExt cx="5075488" cy="4298294"/>
          </a:xfrm>
        </p:grpSpPr>
        <p:sp>
          <p:nvSpPr>
            <p:cNvPr id="111" name="Rectangle 110">
              <a:extLst>
                <a:ext uri="{FF2B5EF4-FFF2-40B4-BE49-F238E27FC236}">
                  <a16:creationId xmlns:a16="http://schemas.microsoft.com/office/drawing/2014/main" id="{695A6044-DF8B-4F68-B909-167A8632980E}"/>
                </a:ext>
              </a:extLst>
            </p:cNvPr>
            <p:cNvSpPr/>
            <p:nvPr/>
          </p:nvSpPr>
          <p:spPr bwMode="auto">
            <a:xfrm>
              <a:off x="490971" y="2014609"/>
              <a:ext cx="5074920" cy="484632"/>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557E5C86-0037-3952-1B7F-C17DECBED001}"/>
                </a:ext>
              </a:extLst>
            </p:cNvPr>
            <p:cNvSpPr/>
            <p:nvPr/>
          </p:nvSpPr>
          <p:spPr bwMode="auto">
            <a:xfrm>
              <a:off x="490971" y="3978623"/>
              <a:ext cx="5074920" cy="479946"/>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B9BC4FE3-7EA4-BD6A-D33A-A28E1D82CAC5}"/>
                </a:ext>
              </a:extLst>
            </p:cNvPr>
            <p:cNvSpPr/>
            <p:nvPr/>
          </p:nvSpPr>
          <p:spPr bwMode="auto">
            <a:xfrm>
              <a:off x="490971" y="2978010"/>
              <a:ext cx="5074920" cy="484632"/>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13">
              <a:extLst>
                <a:ext uri="{FF2B5EF4-FFF2-40B4-BE49-F238E27FC236}">
                  <a16:creationId xmlns:a16="http://schemas.microsoft.com/office/drawing/2014/main" id="{EEDA8BFF-C1FB-FB0D-76F0-022631A7FF7E}"/>
                </a:ext>
              </a:extLst>
            </p:cNvPr>
            <p:cNvSpPr/>
            <p:nvPr/>
          </p:nvSpPr>
          <p:spPr bwMode="auto">
            <a:xfrm>
              <a:off x="490971" y="4978348"/>
              <a:ext cx="5074920" cy="166911"/>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Rectangle 114">
              <a:extLst>
                <a:ext uri="{FF2B5EF4-FFF2-40B4-BE49-F238E27FC236}">
                  <a16:creationId xmlns:a16="http://schemas.microsoft.com/office/drawing/2014/main" id="{425700AF-DFB7-2152-FE35-B59D2C6DAB43}"/>
                </a:ext>
              </a:extLst>
            </p:cNvPr>
            <p:cNvSpPr/>
            <p:nvPr/>
          </p:nvSpPr>
          <p:spPr bwMode="auto">
            <a:xfrm>
              <a:off x="490971" y="1754698"/>
              <a:ext cx="5075488" cy="242413"/>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TextBox 115">
              <a:extLst>
                <a:ext uri="{FF2B5EF4-FFF2-40B4-BE49-F238E27FC236}">
                  <a16:creationId xmlns:a16="http://schemas.microsoft.com/office/drawing/2014/main" id="{A38811C3-DC12-55CC-4FF1-C1A5F3841920}"/>
                </a:ext>
              </a:extLst>
            </p:cNvPr>
            <p:cNvSpPr txBox="1"/>
            <p:nvPr/>
          </p:nvSpPr>
          <p:spPr bwMode="auto">
            <a:xfrm>
              <a:off x="2160531" y="1393051"/>
              <a:ext cx="2169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 in dMMR Cohort</a:t>
              </a:r>
            </a:p>
          </p:txBody>
        </p:sp>
        <p:sp>
          <p:nvSpPr>
            <p:cNvPr id="117" name="TextBox 116">
              <a:extLst>
                <a:ext uri="{FF2B5EF4-FFF2-40B4-BE49-F238E27FC236}">
                  <a16:creationId xmlns:a16="http://schemas.microsoft.com/office/drawing/2014/main" id="{DC0A114F-4C85-B1E9-3F2B-5429D93B2896}"/>
                </a:ext>
              </a:extLst>
            </p:cNvPr>
            <p:cNvSpPr txBox="1"/>
            <p:nvPr/>
          </p:nvSpPr>
          <p:spPr bwMode="auto">
            <a:xfrm>
              <a:off x="503810" y="1956465"/>
              <a:ext cx="1523174" cy="3247043"/>
            </a:xfrm>
            <a:prstGeom prst="rect">
              <a:avLst/>
            </a:prstGeom>
            <a:noFill/>
            <a:ln>
              <a:noFill/>
            </a:ln>
          </p:spPr>
          <p:txBody>
            <a:bodyPr wrap="none" rtlCol="0">
              <a:spAutoFit/>
            </a:bodyPr>
            <a:lstStyle/>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Age</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Age &lt;65 yr</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Age ≥65 yr</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Performance status</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0</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1</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Prior radiotherapy</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No</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Yes</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Disease status</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Primary advanced (3-4B)</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Recurrent/persistent</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Race</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Other</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White</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Country</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Other</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  USA</a:t>
              </a:r>
            </a:p>
            <a:p>
              <a:pPr algn="l">
                <a:lnSpc>
                  <a:spcPct val="100000"/>
                </a:lnSpc>
                <a:spcBef>
                  <a:spcPts val="300"/>
                </a:spcBef>
                <a:spcAft>
                  <a:spcPct val="0"/>
                </a:spcAft>
                <a:buClrTx/>
                <a:buFontTx/>
                <a:buNone/>
              </a:pPr>
              <a:r>
                <a:rPr lang="en-US" sz="1000" dirty="0">
                  <a:solidFill>
                    <a:schemeClr val="bg1"/>
                  </a:solidFill>
                  <a:latin typeface="Calibri" panose="020F0502020204030204" pitchFamily="34" charset="0"/>
                </a:rPr>
                <a:t>Overall</a:t>
              </a:r>
            </a:p>
          </p:txBody>
        </p:sp>
        <p:sp>
          <p:nvSpPr>
            <p:cNvPr id="118" name="TextBox 117">
              <a:extLst>
                <a:ext uri="{FF2B5EF4-FFF2-40B4-BE49-F238E27FC236}">
                  <a16:creationId xmlns:a16="http://schemas.microsoft.com/office/drawing/2014/main" id="{2FFB53EC-0FE8-625A-2B17-FED34D1E06A2}"/>
                </a:ext>
              </a:extLst>
            </p:cNvPr>
            <p:cNvSpPr txBox="1"/>
            <p:nvPr/>
          </p:nvSpPr>
          <p:spPr bwMode="auto">
            <a:xfrm>
              <a:off x="571302" y="1741564"/>
              <a:ext cx="799963"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Subgroup</a:t>
              </a:r>
            </a:p>
          </p:txBody>
        </p:sp>
        <p:sp>
          <p:nvSpPr>
            <p:cNvPr id="119" name="TextBox 118">
              <a:extLst>
                <a:ext uri="{FF2B5EF4-FFF2-40B4-BE49-F238E27FC236}">
                  <a16:creationId xmlns:a16="http://schemas.microsoft.com/office/drawing/2014/main" id="{7B089BA8-0BD1-6A0D-4EE6-D10076BBC095}"/>
                </a:ext>
              </a:extLst>
            </p:cNvPr>
            <p:cNvSpPr txBox="1"/>
            <p:nvPr/>
          </p:nvSpPr>
          <p:spPr bwMode="auto">
            <a:xfrm>
              <a:off x="1712586" y="1741564"/>
              <a:ext cx="977447"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Events/Total</a:t>
              </a:r>
            </a:p>
          </p:txBody>
        </p:sp>
        <p:sp>
          <p:nvSpPr>
            <p:cNvPr id="120" name="TextBox 119">
              <a:extLst>
                <a:ext uri="{FF2B5EF4-FFF2-40B4-BE49-F238E27FC236}">
                  <a16:creationId xmlns:a16="http://schemas.microsoft.com/office/drawing/2014/main" id="{10544E37-F445-FC98-EF74-38B8480A2BC5}"/>
                </a:ext>
              </a:extLst>
            </p:cNvPr>
            <p:cNvSpPr txBox="1"/>
            <p:nvPr/>
          </p:nvSpPr>
          <p:spPr bwMode="auto">
            <a:xfrm>
              <a:off x="3182704" y="1741564"/>
              <a:ext cx="627096"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Log HR</a:t>
              </a:r>
            </a:p>
          </p:txBody>
        </p:sp>
        <p:sp>
          <p:nvSpPr>
            <p:cNvPr id="121" name="TextBox 120">
              <a:extLst>
                <a:ext uri="{FF2B5EF4-FFF2-40B4-BE49-F238E27FC236}">
                  <a16:creationId xmlns:a16="http://schemas.microsoft.com/office/drawing/2014/main" id="{F2045CC5-56CF-66FD-BFAD-CF1C9F68721B}"/>
                </a:ext>
              </a:extLst>
            </p:cNvPr>
            <p:cNvSpPr txBox="1"/>
            <p:nvPr/>
          </p:nvSpPr>
          <p:spPr bwMode="auto">
            <a:xfrm>
              <a:off x="4567356" y="1741564"/>
              <a:ext cx="928459" cy="276999"/>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sz="1200" dirty="0">
                  <a:latin typeface="Calibri" panose="020F0502020204030204" pitchFamily="34" charset="0"/>
                </a:rPr>
                <a:t>HR (95% CI)</a:t>
              </a:r>
            </a:p>
          </p:txBody>
        </p:sp>
        <p:sp>
          <p:nvSpPr>
            <p:cNvPr id="122" name="TextBox 121">
              <a:extLst>
                <a:ext uri="{FF2B5EF4-FFF2-40B4-BE49-F238E27FC236}">
                  <a16:creationId xmlns:a16="http://schemas.microsoft.com/office/drawing/2014/main" id="{C8B54034-3A2E-7140-0342-E974C2A2ACF5}"/>
                </a:ext>
              </a:extLst>
            </p:cNvPr>
            <p:cNvSpPr txBox="1"/>
            <p:nvPr/>
          </p:nvSpPr>
          <p:spPr bwMode="auto">
            <a:xfrm>
              <a:off x="1882049" y="2110353"/>
              <a:ext cx="625492" cy="3093154"/>
            </a:xfrm>
            <a:prstGeom prst="rect">
              <a:avLst/>
            </a:prstGeom>
            <a:noFill/>
            <a:ln>
              <a:noFill/>
            </a:ln>
          </p:spPr>
          <p:txBody>
            <a:bodyPr wrap="none" rtlCol="0">
              <a:spAutoFit/>
            </a:bodyPr>
            <a:lstStyle/>
            <a:p>
              <a:pPr algn="ctr">
                <a:lnSpc>
                  <a:spcPct val="100000"/>
                </a:lnSpc>
                <a:spcBef>
                  <a:spcPts val="300"/>
                </a:spcBef>
                <a:spcAft>
                  <a:spcPct val="0"/>
                </a:spcAft>
                <a:buClrTx/>
                <a:buFontTx/>
                <a:buNone/>
              </a:pPr>
              <a:r>
                <a:rPr lang="en-US" sz="1000" b="0" dirty="0">
                  <a:solidFill>
                    <a:schemeClr val="bg1"/>
                  </a:solidFill>
                  <a:latin typeface="Calibri" panose="020F0502020204030204" pitchFamily="34" charset="0"/>
                </a:rPr>
                <a:t>38 / 99</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47 / 126</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57 / 145</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27 / 74</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40 / 129</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45 / 96</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30 / 85</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55 / 140</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16 / 47</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69 / 178</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8 / 18</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77 / 207</a:t>
              </a:r>
            </a:p>
            <a:p>
              <a:pPr algn="ctr">
                <a:lnSpc>
                  <a:spcPct val="100000"/>
                </a:lnSpc>
                <a:spcBef>
                  <a:spcPts val="300"/>
                </a:spcBef>
                <a:spcAft>
                  <a:spcPct val="0"/>
                </a:spcAft>
                <a:buClrTx/>
                <a:buFontTx/>
                <a:buNone/>
              </a:pPr>
              <a:r>
                <a:rPr lang="en-US" sz="1000" dirty="0">
                  <a:solidFill>
                    <a:schemeClr val="bg1"/>
                  </a:solidFill>
                  <a:latin typeface="Calibri" panose="020F0502020204030204" pitchFamily="34" charset="0"/>
                </a:rPr>
                <a:t>85 / 225</a:t>
              </a:r>
            </a:p>
          </p:txBody>
        </p:sp>
        <p:sp>
          <p:nvSpPr>
            <p:cNvPr id="123" name="TextBox 122">
              <a:extLst>
                <a:ext uri="{FF2B5EF4-FFF2-40B4-BE49-F238E27FC236}">
                  <a16:creationId xmlns:a16="http://schemas.microsoft.com/office/drawing/2014/main" id="{7957BDA6-84D0-B79E-3329-06BB708D88A6}"/>
                </a:ext>
              </a:extLst>
            </p:cNvPr>
            <p:cNvSpPr txBox="1"/>
            <p:nvPr/>
          </p:nvSpPr>
          <p:spPr bwMode="auto">
            <a:xfrm>
              <a:off x="4523273" y="2100285"/>
              <a:ext cx="1016624" cy="3093154"/>
            </a:xfrm>
            <a:prstGeom prst="rect">
              <a:avLst/>
            </a:prstGeom>
            <a:noFill/>
            <a:ln>
              <a:noFill/>
            </a:ln>
          </p:spPr>
          <p:txBody>
            <a:bodyPr wrap="none" rtlCol="0">
              <a:spAutoFit/>
            </a:bodyPr>
            <a:lstStyle/>
            <a:p>
              <a:pPr algn="ctr">
                <a:lnSpc>
                  <a:spcPct val="100000"/>
                </a:lnSpc>
                <a:spcBef>
                  <a:spcPts val="300"/>
                </a:spcBef>
                <a:spcAft>
                  <a:spcPct val="0"/>
                </a:spcAft>
                <a:buClrTx/>
                <a:buFontTx/>
                <a:buNone/>
              </a:pPr>
              <a:r>
                <a:rPr lang="en-US" sz="1000" b="0" dirty="0">
                  <a:solidFill>
                    <a:schemeClr val="bg1"/>
                  </a:solidFill>
                  <a:latin typeface="Calibri" panose="020F0502020204030204" pitchFamily="34" charset="0"/>
                </a:rPr>
                <a:t>0.23 (0.11-0.49)</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0.36 (0.2-0.66)</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0.27 (0.15-0.49)</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0.4 (0.18-0.87)</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0.28 (0.14-0.54)</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0.4 (0.21-0.76)</a:t>
              </a:r>
              <a:br>
                <a:rPr lang="en-US" sz="1000" b="0" dirty="0">
                  <a:solidFill>
                    <a:schemeClr val="bg1"/>
                  </a:solidFill>
                  <a:latin typeface="Calibri" panose="020F0502020204030204" pitchFamily="34" charset="0"/>
                </a:rPr>
              </a:br>
              <a:endParaRPr lang="en-US" sz="1000" b="0" dirty="0">
                <a:solidFill>
                  <a:schemeClr val="bg1"/>
                </a:solidFill>
                <a:latin typeface="Calibri" panose="020F0502020204030204" pitchFamily="34" charset="0"/>
              </a:endParaRPr>
            </a:p>
            <a:p>
              <a:pPr algn="ctr">
                <a:lnSpc>
                  <a:spcPct val="100000"/>
                </a:lnSpc>
                <a:spcBef>
                  <a:spcPts val="300"/>
                </a:spcBef>
                <a:spcAft>
                  <a:spcPct val="0"/>
                </a:spcAft>
                <a:buClrTx/>
                <a:buFontTx/>
                <a:buNone/>
              </a:pPr>
              <a:r>
                <a:rPr lang="en-US" sz="1000" b="0" dirty="0">
                  <a:solidFill>
                    <a:schemeClr val="bg1"/>
                  </a:solidFill>
                  <a:latin typeface="Calibri" panose="020F0502020204030204" pitchFamily="34" charset="0"/>
                </a:rPr>
                <a:t>0.24 (0.11-0.54)</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0.37 (0.21-0.65)</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0.15 (0.03-0.66)</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0.33 (0.2-0.56)</a:t>
              </a:r>
            </a:p>
            <a:p>
              <a:pPr algn="ctr">
                <a:lnSpc>
                  <a:spcPct val="100000"/>
                </a:lnSpc>
                <a:spcBef>
                  <a:spcPts val="300"/>
                </a:spcBef>
                <a:spcAft>
                  <a:spcPct val="0"/>
                </a:spcAft>
                <a:buClrTx/>
                <a:buFontTx/>
                <a:buNone/>
              </a:pP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1.47 (0.32-6.68)</a:t>
              </a:r>
              <a:br>
                <a:rPr lang="en-US" sz="1000" b="0" dirty="0">
                  <a:solidFill>
                    <a:schemeClr val="bg1"/>
                  </a:solidFill>
                  <a:latin typeface="Calibri" panose="020F0502020204030204" pitchFamily="34" charset="0"/>
                </a:rPr>
              </a:br>
              <a:r>
                <a:rPr lang="en-US" sz="1000" b="0" dirty="0">
                  <a:solidFill>
                    <a:schemeClr val="bg1"/>
                  </a:solidFill>
                  <a:latin typeface="Calibri" panose="020F0502020204030204" pitchFamily="34" charset="0"/>
                </a:rPr>
                <a:t>0.26 (0.16-0.44)</a:t>
              </a:r>
            </a:p>
            <a:p>
              <a:pPr algn="ctr">
                <a:lnSpc>
                  <a:spcPct val="100000"/>
                </a:lnSpc>
                <a:spcBef>
                  <a:spcPts val="300"/>
                </a:spcBef>
                <a:spcAft>
                  <a:spcPct val="0"/>
                </a:spcAft>
                <a:buClrTx/>
                <a:buFontTx/>
                <a:buNone/>
              </a:pPr>
              <a:r>
                <a:rPr lang="en-US" sz="1000" dirty="0">
                  <a:solidFill>
                    <a:schemeClr val="bg1"/>
                  </a:solidFill>
                  <a:latin typeface="Calibri" panose="020F0502020204030204" pitchFamily="34" charset="0"/>
                </a:rPr>
                <a:t>0.3 (0.19-0.48)</a:t>
              </a:r>
            </a:p>
          </p:txBody>
        </p:sp>
        <p:cxnSp>
          <p:nvCxnSpPr>
            <p:cNvPr id="124" name="Straight Connector 123">
              <a:extLst>
                <a:ext uri="{FF2B5EF4-FFF2-40B4-BE49-F238E27FC236}">
                  <a16:creationId xmlns:a16="http://schemas.microsoft.com/office/drawing/2014/main" id="{13F9F1C5-CA21-F305-209B-1F4167566849}"/>
                </a:ext>
              </a:extLst>
            </p:cNvPr>
            <p:cNvCxnSpPr/>
            <p:nvPr/>
          </p:nvCxnSpPr>
          <p:spPr bwMode="auto">
            <a:xfrm>
              <a:off x="2442981" y="5287510"/>
              <a:ext cx="2198345"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DC3D19AC-4139-450F-3F63-E2731944179F}"/>
                </a:ext>
              </a:extLst>
            </p:cNvPr>
            <p:cNvCxnSpPr>
              <a:cxnSpLocks/>
            </p:cNvCxnSpPr>
            <p:nvPr/>
          </p:nvCxnSpPr>
          <p:spPr bwMode="auto">
            <a:xfrm>
              <a:off x="3496251" y="2055708"/>
              <a:ext cx="15663" cy="3218688"/>
            </a:xfrm>
            <a:prstGeom prst="line">
              <a:avLst/>
            </a:prstGeom>
            <a:noFill/>
            <a:ln w="28575" cap="flat" cmpd="sng" algn="ctr">
              <a:solidFill>
                <a:schemeClr val="bg1"/>
              </a:solidFill>
              <a:prstDash val="solid"/>
              <a:round/>
              <a:headEnd type="none" w="med" len="med"/>
              <a:tailEnd type="none" w="med" len="med"/>
            </a:ln>
            <a:effectLst/>
          </p:spPr>
        </p:cxnSp>
        <p:grpSp>
          <p:nvGrpSpPr>
            <p:cNvPr id="126" name="Group 125">
              <a:extLst>
                <a:ext uri="{FF2B5EF4-FFF2-40B4-BE49-F238E27FC236}">
                  <a16:creationId xmlns:a16="http://schemas.microsoft.com/office/drawing/2014/main" id="{9C5CD946-6390-6CBA-8BE8-5A5A2805F044}"/>
                </a:ext>
              </a:extLst>
            </p:cNvPr>
            <p:cNvGrpSpPr/>
            <p:nvPr/>
          </p:nvGrpSpPr>
          <p:grpSpPr>
            <a:xfrm>
              <a:off x="2704212" y="5290678"/>
              <a:ext cx="1792224" cy="60247"/>
              <a:chOff x="8613757" y="5561641"/>
              <a:chExt cx="1928902" cy="60247"/>
            </a:xfrm>
          </p:grpSpPr>
          <p:cxnSp>
            <p:nvCxnSpPr>
              <p:cNvPr id="178" name="Straight Connector 177">
                <a:extLst>
                  <a:ext uri="{FF2B5EF4-FFF2-40B4-BE49-F238E27FC236}">
                    <a16:creationId xmlns:a16="http://schemas.microsoft.com/office/drawing/2014/main" id="{ED4AB252-A623-86B8-B6B5-8A29545DF8F4}"/>
                  </a:ext>
                </a:extLst>
              </p:cNvPr>
              <p:cNvCxnSpPr>
                <a:cxnSpLocks/>
              </p:cNvCxnSpPr>
              <p:nvPr/>
            </p:nvCxnSpPr>
            <p:spPr bwMode="auto">
              <a:xfrm>
                <a:off x="8613757"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2470D215-F26E-1180-FE5B-BDBD647E18B7}"/>
                  </a:ext>
                </a:extLst>
              </p:cNvPr>
              <p:cNvCxnSpPr>
                <a:cxnSpLocks/>
              </p:cNvCxnSpPr>
              <p:nvPr/>
            </p:nvCxnSpPr>
            <p:spPr bwMode="auto">
              <a:xfrm>
                <a:off x="8935241"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1FFBA4E8-A122-7F36-1FF7-1232E3DD0255}"/>
                  </a:ext>
                </a:extLst>
              </p:cNvPr>
              <p:cNvCxnSpPr>
                <a:cxnSpLocks/>
              </p:cNvCxnSpPr>
              <p:nvPr/>
            </p:nvCxnSpPr>
            <p:spPr bwMode="auto">
              <a:xfrm>
                <a:off x="9256725"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21F02E5A-7F9B-1E5B-A914-E0E41200A986}"/>
                  </a:ext>
                </a:extLst>
              </p:cNvPr>
              <p:cNvCxnSpPr>
                <a:cxnSpLocks/>
              </p:cNvCxnSpPr>
              <p:nvPr/>
            </p:nvCxnSpPr>
            <p:spPr bwMode="auto">
              <a:xfrm>
                <a:off x="9578209"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00DABCCC-EDED-01AC-A0D2-283C24961749}"/>
                  </a:ext>
                </a:extLst>
              </p:cNvPr>
              <p:cNvCxnSpPr>
                <a:cxnSpLocks/>
              </p:cNvCxnSpPr>
              <p:nvPr/>
            </p:nvCxnSpPr>
            <p:spPr bwMode="auto">
              <a:xfrm>
                <a:off x="9899693"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B056D581-6581-E855-AB2F-9283358F924D}"/>
                  </a:ext>
                </a:extLst>
              </p:cNvPr>
              <p:cNvCxnSpPr>
                <a:cxnSpLocks/>
              </p:cNvCxnSpPr>
              <p:nvPr/>
            </p:nvCxnSpPr>
            <p:spPr bwMode="auto">
              <a:xfrm>
                <a:off x="10221177" y="5561641"/>
                <a:ext cx="0" cy="60247"/>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82A7BBF3-FB0E-C578-E841-98E84D03EA91}"/>
                  </a:ext>
                </a:extLst>
              </p:cNvPr>
              <p:cNvCxnSpPr>
                <a:cxnSpLocks/>
              </p:cNvCxnSpPr>
              <p:nvPr/>
            </p:nvCxnSpPr>
            <p:spPr bwMode="auto">
              <a:xfrm>
                <a:off x="10542659" y="5561641"/>
                <a:ext cx="0" cy="60247"/>
              </a:xfrm>
              <a:prstGeom prst="line">
                <a:avLst/>
              </a:prstGeom>
              <a:noFill/>
              <a:ln w="28575" cap="flat" cmpd="sng" algn="ctr">
                <a:solidFill>
                  <a:schemeClr val="bg1"/>
                </a:solidFill>
                <a:prstDash val="solid"/>
                <a:round/>
                <a:headEnd type="none" w="med" len="med"/>
                <a:tailEnd type="none" w="med" len="med"/>
              </a:ln>
              <a:effectLst/>
            </p:spPr>
          </p:cxnSp>
        </p:grpSp>
        <p:sp>
          <p:nvSpPr>
            <p:cNvPr id="127" name="TextBox 126">
              <a:extLst>
                <a:ext uri="{FF2B5EF4-FFF2-40B4-BE49-F238E27FC236}">
                  <a16:creationId xmlns:a16="http://schemas.microsoft.com/office/drawing/2014/main" id="{0FD87D1E-0FC1-AA8E-DCE7-6F22DD9D5AF8}"/>
                </a:ext>
              </a:extLst>
            </p:cNvPr>
            <p:cNvSpPr txBox="1"/>
            <p:nvPr/>
          </p:nvSpPr>
          <p:spPr bwMode="auto">
            <a:xfrm>
              <a:off x="2554106" y="529886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sp>
          <p:nvSpPr>
            <p:cNvPr id="128" name="TextBox 127">
              <a:extLst>
                <a:ext uri="{FF2B5EF4-FFF2-40B4-BE49-F238E27FC236}">
                  <a16:creationId xmlns:a16="http://schemas.microsoft.com/office/drawing/2014/main" id="{9825CC6E-0A5A-DB9F-56C5-8E8C5DB48D57}"/>
                </a:ext>
              </a:extLst>
            </p:cNvPr>
            <p:cNvSpPr txBox="1"/>
            <p:nvPr/>
          </p:nvSpPr>
          <p:spPr bwMode="auto">
            <a:xfrm>
              <a:off x="2857838" y="529886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a:t>
              </a:r>
            </a:p>
          </p:txBody>
        </p:sp>
        <p:sp>
          <p:nvSpPr>
            <p:cNvPr id="129" name="TextBox 128">
              <a:extLst>
                <a:ext uri="{FF2B5EF4-FFF2-40B4-BE49-F238E27FC236}">
                  <a16:creationId xmlns:a16="http://schemas.microsoft.com/office/drawing/2014/main" id="{480A8C6C-34C7-0318-C693-B05D2E17FCF2}"/>
                </a:ext>
              </a:extLst>
            </p:cNvPr>
            <p:cNvSpPr txBox="1"/>
            <p:nvPr/>
          </p:nvSpPr>
          <p:spPr bwMode="auto">
            <a:xfrm>
              <a:off x="3159336" y="5298866"/>
              <a:ext cx="2888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a:t>
              </a:r>
            </a:p>
          </p:txBody>
        </p:sp>
        <p:sp>
          <p:nvSpPr>
            <p:cNvPr id="130" name="TextBox 129">
              <a:extLst>
                <a:ext uri="{FF2B5EF4-FFF2-40B4-BE49-F238E27FC236}">
                  <a16:creationId xmlns:a16="http://schemas.microsoft.com/office/drawing/2014/main" id="{BD968F0B-728D-C464-AC11-0B94AF42442A}"/>
                </a:ext>
              </a:extLst>
            </p:cNvPr>
            <p:cNvSpPr txBox="1"/>
            <p:nvPr/>
          </p:nvSpPr>
          <p:spPr bwMode="auto">
            <a:xfrm>
              <a:off x="3487885" y="529886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131" name="TextBox 130">
              <a:extLst>
                <a:ext uri="{FF2B5EF4-FFF2-40B4-BE49-F238E27FC236}">
                  <a16:creationId xmlns:a16="http://schemas.microsoft.com/office/drawing/2014/main" id="{E07DCCCF-CDA7-539A-0A51-97C19B57057A}"/>
                </a:ext>
              </a:extLst>
            </p:cNvPr>
            <p:cNvSpPr txBox="1"/>
            <p:nvPr/>
          </p:nvSpPr>
          <p:spPr bwMode="auto">
            <a:xfrm>
              <a:off x="3783376" y="529886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a:t>
              </a:r>
            </a:p>
          </p:txBody>
        </p:sp>
        <p:sp>
          <p:nvSpPr>
            <p:cNvPr id="132" name="TextBox 131">
              <a:extLst>
                <a:ext uri="{FF2B5EF4-FFF2-40B4-BE49-F238E27FC236}">
                  <a16:creationId xmlns:a16="http://schemas.microsoft.com/office/drawing/2014/main" id="{E3D29974-1FB0-56E4-575F-346558720457}"/>
                </a:ext>
              </a:extLst>
            </p:cNvPr>
            <p:cNvSpPr txBox="1"/>
            <p:nvPr/>
          </p:nvSpPr>
          <p:spPr bwMode="auto">
            <a:xfrm>
              <a:off x="4079225" y="529886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a:t>
              </a:r>
            </a:p>
          </p:txBody>
        </p:sp>
        <p:sp>
          <p:nvSpPr>
            <p:cNvPr id="133" name="TextBox 132">
              <a:extLst>
                <a:ext uri="{FF2B5EF4-FFF2-40B4-BE49-F238E27FC236}">
                  <a16:creationId xmlns:a16="http://schemas.microsoft.com/office/drawing/2014/main" id="{03AE2DE2-5A51-7270-AD9B-827C56FFB8C0}"/>
                </a:ext>
              </a:extLst>
            </p:cNvPr>
            <p:cNvSpPr txBox="1"/>
            <p:nvPr/>
          </p:nvSpPr>
          <p:spPr bwMode="auto">
            <a:xfrm>
              <a:off x="4374716" y="5298866"/>
              <a:ext cx="250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3</a:t>
              </a:r>
            </a:p>
          </p:txBody>
        </p:sp>
        <p:grpSp>
          <p:nvGrpSpPr>
            <p:cNvPr id="134" name="Group 133">
              <a:extLst>
                <a:ext uri="{FF2B5EF4-FFF2-40B4-BE49-F238E27FC236}">
                  <a16:creationId xmlns:a16="http://schemas.microsoft.com/office/drawing/2014/main" id="{969537D8-1214-5427-7D58-9411153B1BB9}"/>
                </a:ext>
              </a:extLst>
            </p:cNvPr>
            <p:cNvGrpSpPr/>
            <p:nvPr/>
          </p:nvGrpSpPr>
          <p:grpSpPr>
            <a:xfrm>
              <a:off x="2189868" y="5460513"/>
              <a:ext cx="2437393" cy="230832"/>
              <a:chOff x="8257713" y="6014486"/>
              <a:chExt cx="2437393" cy="230832"/>
            </a:xfrm>
          </p:grpSpPr>
          <p:sp>
            <p:nvSpPr>
              <p:cNvPr id="174" name="TextBox 173">
                <a:extLst>
                  <a:ext uri="{FF2B5EF4-FFF2-40B4-BE49-F238E27FC236}">
                    <a16:creationId xmlns:a16="http://schemas.microsoft.com/office/drawing/2014/main" id="{59138814-C4D3-3BF1-72D3-083EC78CE819}"/>
                  </a:ext>
                </a:extLst>
              </p:cNvPr>
              <p:cNvSpPr txBox="1"/>
              <p:nvPr/>
            </p:nvSpPr>
            <p:spPr bwMode="auto">
              <a:xfrm>
                <a:off x="8465466" y="6014486"/>
                <a:ext cx="124585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Pembrolizumab Better</a:t>
                </a:r>
              </a:p>
            </p:txBody>
          </p:sp>
          <p:sp>
            <p:nvSpPr>
              <p:cNvPr id="175" name="TextBox 174">
                <a:extLst>
                  <a:ext uri="{FF2B5EF4-FFF2-40B4-BE49-F238E27FC236}">
                    <a16:creationId xmlns:a16="http://schemas.microsoft.com/office/drawing/2014/main" id="{1A6379EF-E75C-A124-3EC6-B626FE8FD218}"/>
                  </a:ext>
                </a:extLst>
              </p:cNvPr>
              <p:cNvSpPr txBox="1"/>
              <p:nvPr/>
            </p:nvSpPr>
            <p:spPr bwMode="auto">
              <a:xfrm>
                <a:off x="9617401" y="6014486"/>
                <a:ext cx="87395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Placebo Better</a:t>
                </a:r>
              </a:p>
            </p:txBody>
          </p:sp>
          <p:cxnSp>
            <p:nvCxnSpPr>
              <p:cNvPr id="176" name="Straight Arrow Connector 175">
                <a:extLst>
                  <a:ext uri="{FF2B5EF4-FFF2-40B4-BE49-F238E27FC236}">
                    <a16:creationId xmlns:a16="http://schemas.microsoft.com/office/drawing/2014/main" id="{0097FEA0-A736-377A-6FE0-7C5C88A127A8}"/>
                  </a:ext>
                </a:extLst>
              </p:cNvPr>
              <p:cNvCxnSpPr/>
              <p:nvPr/>
            </p:nvCxnSpPr>
            <p:spPr bwMode="auto">
              <a:xfrm flipH="1">
                <a:off x="8257713" y="6129902"/>
                <a:ext cx="274320" cy="0"/>
              </a:xfrm>
              <a:prstGeom prst="straightConnector1">
                <a:avLst/>
              </a:prstGeom>
              <a:noFill/>
              <a:ln w="19050" cap="flat" cmpd="sng" algn="ctr">
                <a:solidFill>
                  <a:schemeClr val="bg1"/>
                </a:solidFill>
                <a:prstDash val="sysDash"/>
                <a:round/>
                <a:headEnd type="none" w="med" len="med"/>
                <a:tailEnd type="triangle"/>
              </a:ln>
              <a:effectLst/>
            </p:spPr>
          </p:cxnSp>
          <p:cxnSp>
            <p:nvCxnSpPr>
              <p:cNvPr id="177" name="Straight Arrow Connector 176">
                <a:extLst>
                  <a:ext uri="{FF2B5EF4-FFF2-40B4-BE49-F238E27FC236}">
                    <a16:creationId xmlns:a16="http://schemas.microsoft.com/office/drawing/2014/main" id="{E479EE58-0FBA-82CF-1136-ACDEC02B5E99}"/>
                  </a:ext>
                </a:extLst>
              </p:cNvPr>
              <p:cNvCxnSpPr>
                <a:cxnSpLocks/>
              </p:cNvCxnSpPr>
              <p:nvPr/>
            </p:nvCxnSpPr>
            <p:spPr bwMode="auto">
              <a:xfrm>
                <a:off x="10420786" y="6129902"/>
                <a:ext cx="274320" cy="0"/>
              </a:xfrm>
              <a:prstGeom prst="straightConnector1">
                <a:avLst/>
              </a:prstGeom>
              <a:noFill/>
              <a:ln w="19050" cap="flat" cmpd="sng" algn="ctr">
                <a:solidFill>
                  <a:schemeClr val="bg1"/>
                </a:solidFill>
                <a:prstDash val="sysDash"/>
                <a:round/>
                <a:headEnd type="none" w="med" len="med"/>
                <a:tailEnd type="triangle"/>
              </a:ln>
              <a:effectLst/>
            </p:spPr>
          </p:cxnSp>
        </p:grpSp>
        <p:grpSp>
          <p:nvGrpSpPr>
            <p:cNvPr id="135" name="Group 134">
              <a:extLst>
                <a:ext uri="{FF2B5EF4-FFF2-40B4-BE49-F238E27FC236}">
                  <a16:creationId xmlns:a16="http://schemas.microsoft.com/office/drawing/2014/main" id="{2ED705EE-BEC1-9198-D354-CA5DDB2AFFD8}"/>
                </a:ext>
              </a:extLst>
            </p:cNvPr>
            <p:cNvGrpSpPr/>
            <p:nvPr/>
          </p:nvGrpSpPr>
          <p:grpSpPr>
            <a:xfrm>
              <a:off x="2936680" y="2194309"/>
              <a:ext cx="454619" cy="64008"/>
              <a:chOff x="3197030" y="2172084"/>
              <a:chExt cx="454619" cy="64008"/>
            </a:xfrm>
          </p:grpSpPr>
          <p:cxnSp>
            <p:nvCxnSpPr>
              <p:cNvPr id="172" name="Straight Connector 171">
                <a:extLst>
                  <a:ext uri="{FF2B5EF4-FFF2-40B4-BE49-F238E27FC236}">
                    <a16:creationId xmlns:a16="http://schemas.microsoft.com/office/drawing/2014/main" id="{CE722751-31DA-9592-C547-BF3D9DC759E4}"/>
                  </a:ext>
                </a:extLst>
              </p:cNvPr>
              <p:cNvCxnSpPr>
                <a:cxnSpLocks/>
              </p:cNvCxnSpPr>
              <p:nvPr/>
            </p:nvCxnSpPr>
            <p:spPr bwMode="auto">
              <a:xfrm>
                <a:off x="3197030" y="2207683"/>
                <a:ext cx="454619" cy="0"/>
              </a:xfrm>
              <a:prstGeom prst="line">
                <a:avLst/>
              </a:prstGeom>
              <a:noFill/>
              <a:ln w="28575" cap="flat" cmpd="sng" algn="ctr">
                <a:solidFill>
                  <a:schemeClr val="bg1"/>
                </a:solidFill>
                <a:prstDash val="solid"/>
                <a:round/>
                <a:headEnd type="none" w="med" len="med"/>
                <a:tailEnd type="none" w="med" len="med"/>
              </a:ln>
              <a:effectLst/>
            </p:spPr>
          </p:cxnSp>
          <p:sp>
            <p:nvSpPr>
              <p:cNvPr id="173" name="Rectangle 172">
                <a:extLst>
                  <a:ext uri="{FF2B5EF4-FFF2-40B4-BE49-F238E27FC236}">
                    <a16:creationId xmlns:a16="http://schemas.microsoft.com/office/drawing/2014/main" id="{669AA357-9D6F-D002-C541-BF44971E3631}"/>
                  </a:ext>
                </a:extLst>
              </p:cNvPr>
              <p:cNvSpPr/>
              <p:nvPr/>
            </p:nvSpPr>
            <p:spPr bwMode="auto">
              <a:xfrm>
                <a:off x="3392336" y="2172084"/>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36" name="Group 135">
              <a:extLst>
                <a:ext uri="{FF2B5EF4-FFF2-40B4-BE49-F238E27FC236}">
                  <a16:creationId xmlns:a16="http://schemas.microsoft.com/office/drawing/2014/main" id="{5F472F71-02E6-7C4E-4549-302A29A66352}"/>
                </a:ext>
              </a:extLst>
            </p:cNvPr>
            <p:cNvGrpSpPr/>
            <p:nvPr/>
          </p:nvGrpSpPr>
          <p:grpSpPr>
            <a:xfrm>
              <a:off x="3108486" y="2348213"/>
              <a:ext cx="379399" cy="64008"/>
              <a:chOff x="3368836" y="2452988"/>
              <a:chExt cx="379399" cy="64008"/>
            </a:xfrm>
          </p:grpSpPr>
          <p:cxnSp>
            <p:nvCxnSpPr>
              <p:cNvPr id="170" name="Straight Connector 169">
                <a:extLst>
                  <a:ext uri="{FF2B5EF4-FFF2-40B4-BE49-F238E27FC236}">
                    <a16:creationId xmlns:a16="http://schemas.microsoft.com/office/drawing/2014/main" id="{A5D2BA51-B2BC-9AA6-9C6F-4FE46051935F}"/>
                  </a:ext>
                </a:extLst>
              </p:cNvPr>
              <p:cNvCxnSpPr>
                <a:cxnSpLocks/>
              </p:cNvCxnSpPr>
              <p:nvPr/>
            </p:nvCxnSpPr>
            <p:spPr bwMode="auto">
              <a:xfrm flipV="1">
                <a:off x="3368836" y="2484447"/>
                <a:ext cx="379399" cy="1653"/>
              </a:xfrm>
              <a:prstGeom prst="line">
                <a:avLst/>
              </a:prstGeom>
              <a:noFill/>
              <a:ln w="28575" cap="flat" cmpd="sng" algn="ctr">
                <a:solidFill>
                  <a:schemeClr val="bg1"/>
                </a:solidFill>
                <a:prstDash val="solid"/>
                <a:round/>
                <a:headEnd type="none" w="med" len="med"/>
                <a:tailEnd type="none" w="med" len="med"/>
              </a:ln>
              <a:effectLst/>
            </p:spPr>
          </p:cxnSp>
          <p:sp>
            <p:nvSpPr>
              <p:cNvPr id="171" name="Rectangle 170">
                <a:extLst>
                  <a:ext uri="{FF2B5EF4-FFF2-40B4-BE49-F238E27FC236}">
                    <a16:creationId xmlns:a16="http://schemas.microsoft.com/office/drawing/2014/main" id="{BC929755-9844-27A8-E7D1-BD4CB836057E}"/>
                  </a:ext>
                </a:extLst>
              </p:cNvPr>
              <p:cNvSpPr/>
              <p:nvPr/>
            </p:nvSpPr>
            <p:spPr bwMode="auto">
              <a:xfrm>
                <a:off x="3524202" y="2452988"/>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37" name="Group 136">
              <a:extLst>
                <a:ext uri="{FF2B5EF4-FFF2-40B4-BE49-F238E27FC236}">
                  <a16:creationId xmlns:a16="http://schemas.microsoft.com/office/drawing/2014/main" id="{7C416BF0-A41E-1708-4A1E-CD9F8901C3E6}"/>
                </a:ext>
              </a:extLst>
            </p:cNvPr>
            <p:cNvGrpSpPr/>
            <p:nvPr/>
          </p:nvGrpSpPr>
          <p:grpSpPr>
            <a:xfrm>
              <a:off x="3040464" y="2693304"/>
              <a:ext cx="350835" cy="64008"/>
              <a:chOff x="3300814" y="2731404"/>
              <a:chExt cx="350835" cy="64008"/>
            </a:xfrm>
          </p:grpSpPr>
          <p:cxnSp>
            <p:nvCxnSpPr>
              <p:cNvPr id="168" name="Straight Connector 167">
                <a:extLst>
                  <a:ext uri="{FF2B5EF4-FFF2-40B4-BE49-F238E27FC236}">
                    <a16:creationId xmlns:a16="http://schemas.microsoft.com/office/drawing/2014/main" id="{A3B04D46-BCF4-E1FE-00E8-4C54A9DAE3A4}"/>
                  </a:ext>
                </a:extLst>
              </p:cNvPr>
              <p:cNvCxnSpPr>
                <a:cxnSpLocks/>
              </p:cNvCxnSpPr>
              <p:nvPr/>
            </p:nvCxnSpPr>
            <p:spPr bwMode="auto">
              <a:xfrm>
                <a:off x="3300814" y="2764243"/>
                <a:ext cx="350835" cy="0"/>
              </a:xfrm>
              <a:prstGeom prst="line">
                <a:avLst/>
              </a:prstGeom>
              <a:noFill/>
              <a:ln w="28575" cap="flat" cmpd="sng" algn="ctr">
                <a:solidFill>
                  <a:schemeClr val="bg1"/>
                </a:solidFill>
                <a:prstDash val="solid"/>
                <a:round/>
                <a:headEnd type="none" w="med" len="med"/>
                <a:tailEnd type="none" w="med" len="med"/>
              </a:ln>
              <a:effectLst/>
            </p:spPr>
          </p:cxnSp>
          <p:sp>
            <p:nvSpPr>
              <p:cNvPr id="169" name="Rectangle 168">
                <a:extLst>
                  <a:ext uri="{FF2B5EF4-FFF2-40B4-BE49-F238E27FC236}">
                    <a16:creationId xmlns:a16="http://schemas.microsoft.com/office/drawing/2014/main" id="{86016F64-7F37-DFBA-B0FA-8F81007701DF}"/>
                  </a:ext>
                </a:extLst>
              </p:cNvPr>
              <p:cNvSpPr/>
              <p:nvPr/>
            </p:nvSpPr>
            <p:spPr bwMode="auto">
              <a:xfrm>
                <a:off x="3445463" y="2731404"/>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a:t>
                </a:r>
              </a:p>
            </p:txBody>
          </p:sp>
        </p:grpSp>
        <p:grpSp>
          <p:nvGrpSpPr>
            <p:cNvPr id="138" name="Group 137">
              <a:extLst>
                <a:ext uri="{FF2B5EF4-FFF2-40B4-BE49-F238E27FC236}">
                  <a16:creationId xmlns:a16="http://schemas.microsoft.com/office/drawing/2014/main" id="{8DA9A9F4-7436-6D62-6414-A12CE9655310}"/>
                </a:ext>
              </a:extLst>
            </p:cNvPr>
            <p:cNvGrpSpPr/>
            <p:nvPr/>
          </p:nvGrpSpPr>
          <p:grpSpPr>
            <a:xfrm>
              <a:off x="3012441" y="3337842"/>
              <a:ext cx="408850" cy="64008"/>
              <a:chOff x="3272791" y="3287042"/>
              <a:chExt cx="408850" cy="64008"/>
            </a:xfrm>
          </p:grpSpPr>
          <p:cxnSp>
            <p:nvCxnSpPr>
              <p:cNvPr id="166" name="Straight Connector 165">
                <a:extLst>
                  <a:ext uri="{FF2B5EF4-FFF2-40B4-BE49-F238E27FC236}">
                    <a16:creationId xmlns:a16="http://schemas.microsoft.com/office/drawing/2014/main" id="{FE1A2E4F-7D84-6816-383C-57A2569EAA31}"/>
                  </a:ext>
                </a:extLst>
              </p:cNvPr>
              <p:cNvCxnSpPr>
                <a:cxnSpLocks/>
              </p:cNvCxnSpPr>
              <p:nvPr/>
            </p:nvCxnSpPr>
            <p:spPr bwMode="auto">
              <a:xfrm>
                <a:off x="3272791" y="3326099"/>
                <a:ext cx="408850" cy="0"/>
              </a:xfrm>
              <a:prstGeom prst="line">
                <a:avLst/>
              </a:prstGeom>
              <a:noFill/>
              <a:ln w="28575" cap="flat" cmpd="sng" algn="ctr">
                <a:solidFill>
                  <a:schemeClr val="bg1"/>
                </a:solidFill>
                <a:prstDash val="solid"/>
                <a:round/>
                <a:headEnd type="none" w="med" len="med"/>
                <a:tailEnd type="none" w="med" len="med"/>
              </a:ln>
              <a:effectLst/>
            </p:spPr>
          </p:cxnSp>
          <p:sp>
            <p:nvSpPr>
              <p:cNvPr id="167" name="Rectangle 166">
                <a:extLst>
                  <a:ext uri="{FF2B5EF4-FFF2-40B4-BE49-F238E27FC236}">
                    <a16:creationId xmlns:a16="http://schemas.microsoft.com/office/drawing/2014/main" id="{F2795639-54F8-6BE1-4D3A-E09D28204F0B}"/>
                  </a:ext>
                </a:extLst>
              </p:cNvPr>
              <p:cNvSpPr/>
              <p:nvPr/>
            </p:nvSpPr>
            <p:spPr bwMode="auto">
              <a:xfrm>
                <a:off x="3448249" y="3287042"/>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39" name="Group 138">
              <a:extLst>
                <a:ext uri="{FF2B5EF4-FFF2-40B4-BE49-F238E27FC236}">
                  <a16:creationId xmlns:a16="http://schemas.microsoft.com/office/drawing/2014/main" id="{149A203E-9463-6155-8EC9-F941AC7491D5}"/>
                </a:ext>
              </a:extLst>
            </p:cNvPr>
            <p:cNvGrpSpPr/>
            <p:nvPr/>
          </p:nvGrpSpPr>
          <p:grpSpPr>
            <a:xfrm>
              <a:off x="2927171" y="3686131"/>
              <a:ext cx="494120" cy="64008"/>
              <a:chOff x="3187521" y="3686131"/>
              <a:chExt cx="494120" cy="64008"/>
            </a:xfrm>
          </p:grpSpPr>
          <p:cxnSp>
            <p:nvCxnSpPr>
              <p:cNvPr id="164" name="Straight Connector 163">
                <a:extLst>
                  <a:ext uri="{FF2B5EF4-FFF2-40B4-BE49-F238E27FC236}">
                    <a16:creationId xmlns:a16="http://schemas.microsoft.com/office/drawing/2014/main" id="{8BEBF563-D90C-A95E-3865-99A36432F38E}"/>
                  </a:ext>
                </a:extLst>
              </p:cNvPr>
              <p:cNvCxnSpPr>
                <a:cxnSpLocks/>
              </p:cNvCxnSpPr>
              <p:nvPr/>
            </p:nvCxnSpPr>
            <p:spPr bwMode="auto">
              <a:xfrm>
                <a:off x="3187521" y="3719725"/>
                <a:ext cx="494120" cy="0"/>
              </a:xfrm>
              <a:prstGeom prst="line">
                <a:avLst/>
              </a:prstGeom>
              <a:noFill/>
              <a:ln w="28575" cap="flat" cmpd="sng" algn="ctr">
                <a:solidFill>
                  <a:schemeClr val="bg1"/>
                </a:solidFill>
                <a:prstDash val="solid"/>
                <a:round/>
                <a:headEnd type="none" w="med" len="med"/>
                <a:tailEnd type="none" w="med" len="med"/>
              </a:ln>
              <a:effectLst/>
            </p:spPr>
          </p:cxnSp>
          <p:sp>
            <p:nvSpPr>
              <p:cNvPr id="165" name="Rectangle 164">
                <a:extLst>
                  <a:ext uri="{FF2B5EF4-FFF2-40B4-BE49-F238E27FC236}">
                    <a16:creationId xmlns:a16="http://schemas.microsoft.com/office/drawing/2014/main" id="{50465551-EAD5-7691-5DEE-AFB75F056161}"/>
                  </a:ext>
                </a:extLst>
              </p:cNvPr>
              <p:cNvSpPr/>
              <p:nvPr/>
            </p:nvSpPr>
            <p:spPr bwMode="auto">
              <a:xfrm>
                <a:off x="3400559" y="3686131"/>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0" name="Group 139">
              <a:extLst>
                <a:ext uri="{FF2B5EF4-FFF2-40B4-BE49-F238E27FC236}">
                  <a16:creationId xmlns:a16="http://schemas.microsoft.com/office/drawing/2014/main" id="{2D98A382-E43C-D78F-AF78-EACA4EE83548}"/>
                </a:ext>
              </a:extLst>
            </p:cNvPr>
            <p:cNvGrpSpPr/>
            <p:nvPr/>
          </p:nvGrpSpPr>
          <p:grpSpPr>
            <a:xfrm>
              <a:off x="3090636" y="2841616"/>
              <a:ext cx="466344" cy="64008"/>
              <a:chOff x="3350986" y="2870191"/>
              <a:chExt cx="466344" cy="64008"/>
            </a:xfrm>
          </p:grpSpPr>
          <p:cxnSp>
            <p:nvCxnSpPr>
              <p:cNvPr id="162" name="Straight Connector 161">
                <a:extLst>
                  <a:ext uri="{FF2B5EF4-FFF2-40B4-BE49-F238E27FC236}">
                    <a16:creationId xmlns:a16="http://schemas.microsoft.com/office/drawing/2014/main" id="{29C91BC3-E811-BD3B-8A24-31A419D07792}"/>
                  </a:ext>
                </a:extLst>
              </p:cNvPr>
              <p:cNvCxnSpPr>
                <a:cxnSpLocks/>
              </p:cNvCxnSpPr>
              <p:nvPr/>
            </p:nvCxnSpPr>
            <p:spPr bwMode="auto">
              <a:xfrm>
                <a:off x="3350986" y="2904119"/>
                <a:ext cx="466344" cy="0"/>
              </a:xfrm>
              <a:prstGeom prst="line">
                <a:avLst/>
              </a:prstGeom>
              <a:noFill/>
              <a:ln w="28575" cap="flat" cmpd="sng" algn="ctr">
                <a:solidFill>
                  <a:schemeClr val="bg1"/>
                </a:solidFill>
                <a:prstDash val="solid"/>
                <a:round/>
                <a:headEnd type="none" w="med" len="med"/>
                <a:tailEnd type="none" w="med" len="med"/>
              </a:ln>
              <a:effectLst/>
            </p:spPr>
          </p:cxnSp>
          <p:sp>
            <p:nvSpPr>
              <p:cNvPr id="163" name="Rectangle 162">
                <a:extLst>
                  <a:ext uri="{FF2B5EF4-FFF2-40B4-BE49-F238E27FC236}">
                    <a16:creationId xmlns:a16="http://schemas.microsoft.com/office/drawing/2014/main" id="{2EDC598A-0169-A68A-7388-90A6EFFFF775}"/>
                  </a:ext>
                </a:extLst>
              </p:cNvPr>
              <p:cNvSpPr/>
              <p:nvPr/>
            </p:nvSpPr>
            <p:spPr bwMode="auto">
              <a:xfrm>
                <a:off x="3551985" y="2870191"/>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1" name="Group 140">
              <a:extLst>
                <a:ext uri="{FF2B5EF4-FFF2-40B4-BE49-F238E27FC236}">
                  <a16:creationId xmlns:a16="http://schemas.microsoft.com/office/drawing/2014/main" id="{3E76870D-1106-7BF2-7CBE-BC0E2A74EB2D}"/>
                </a:ext>
              </a:extLst>
            </p:cNvPr>
            <p:cNvGrpSpPr/>
            <p:nvPr/>
          </p:nvGrpSpPr>
          <p:grpSpPr>
            <a:xfrm>
              <a:off x="2972284" y="3188511"/>
              <a:ext cx="704088" cy="64008"/>
              <a:chOff x="3232634" y="3147236"/>
              <a:chExt cx="704088" cy="64008"/>
            </a:xfrm>
          </p:grpSpPr>
          <p:cxnSp>
            <p:nvCxnSpPr>
              <p:cNvPr id="160" name="Straight Connector 159">
                <a:extLst>
                  <a:ext uri="{FF2B5EF4-FFF2-40B4-BE49-F238E27FC236}">
                    <a16:creationId xmlns:a16="http://schemas.microsoft.com/office/drawing/2014/main" id="{581B77B9-7734-EBE8-B76D-D6F31126A331}"/>
                  </a:ext>
                </a:extLst>
              </p:cNvPr>
              <p:cNvCxnSpPr/>
              <p:nvPr/>
            </p:nvCxnSpPr>
            <p:spPr bwMode="auto">
              <a:xfrm>
                <a:off x="3232634" y="3184995"/>
                <a:ext cx="704088" cy="0"/>
              </a:xfrm>
              <a:prstGeom prst="line">
                <a:avLst/>
              </a:prstGeom>
              <a:noFill/>
              <a:ln w="28575" cap="flat" cmpd="sng" algn="ctr">
                <a:solidFill>
                  <a:schemeClr val="bg1"/>
                </a:solidFill>
                <a:prstDash val="solid"/>
                <a:round/>
                <a:headEnd type="none" w="med" len="med"/>
                <a:tailEnd type="none" w="med" len="med"/>
              </a:ln>
              <a:effectLst/>
            </p:spPr>
          </p:cxnSp>
          <p:sp>
            <p:nvSpPr>
              <p:cNvPr id="161" name="Rectangle 160">
                <a:extLst>
                  <a:ext uri="{FF2B5EF4-FFF2-40B4-BE49-F238E27FC236}">
                    <a16:creationId xmlns:a16="http://schemas.microsoft.com/office/drawing/2014/main" id="{5CEA5BA0-E9A5-AB5B-5564-7DD6A79079BD}"/>
                  </a:ext>
                </a:extLst>
              </p:cNvPr>
              <p:cNvSpPr/>
              <p:nvPr/>
            </p:nvSpPr>
            <p:spPr bwMode="auto">
              <a:xfrm>
                <a:off x="3557921" y="3147236"/>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2" name="Group 141">
              <a:extLst>
                <a:ext uri="{FF2B5EF4-FFF2-40B4-BE49-F238E27FC236}">
                  <a16:creationId xmlns:a16="http://schemas.microsoft.com/office/drawing/2014/main" id="{25BE8516-DB23-BF66-2525-414D5EC535DF}"/>
                </a:ext>
              </a:extLst>
            </p:cNvPr>
            <p:cNvGrpSpPr/>
            <p:nvPr/>
          </p:nvGrpSpPr>
          <p:grpSpPr>
            <a:xfrm>
              <a:off x="2574120" y="4178408"/>
              <a:ext cx="913765" cy="64008"/>
              <a:chOff x="2834470" y="4248258"/>
              <a:chExt cx="913765" cy="64008"/>
            </a:xfrm>
          </p:grpSpPr>
          <p:cxnSp>
            <p:nvCxnSpPr>
              <p:cNvPr id="158" name="Straight Connector 157">
                <a:extLst>
                  <a:ext uri="{FF2B5EF4-FFF2-40B4-BE49-F238E27FC236}">
                    <a16:creationId xmlns:a16="http://schemas.microsoft.com/office/drawing/2014/main" id="{859EE187-6DCF-A501-08B4-2663314FD6EF}"/>
                  </a:ext>
                </a:extLst>
              </p:cNvPr>
              <p:cNvCxnSpPr>
                <a:cxnSpLocks/>
              </p:cNvCxnSpPr>
              <p:nvPr/>
            </p:nvCxnSpPr>
            <p:spPr bwMode="auto">
              <a:xfrm>
                <a:off x="2834470" y="4284394"/>
                <a:ext cx="913765" cy="0"/>
              </a:xfrm>
              <a:prstGeom prst="line">
                <a:avLst/>
              </a:prstGeom>
              <a:noFill/>
              <a:ln w="28575" cap="flat" cmpd="sng" algn="ctr">
                <a:solidFill>
                  <a:schemeClr val="bg1"/>
                </a:solidFill>
                <a:prstDash val="solid"/>
                <a:round/>
                <a:headEnd type="none" w="med" len="med"/>
                <a:tailEnd type="none" w="med" len="med"/>
              </a:ln>
              <a:effectLst/>
            </p:spPr>
          </p:cxnSp>
          <p:sp>
            <p:nvSpPr>
              <p:cNvPr id="159" name="Rectangle 158">
                <a:extLst>
                  <a:ext uri="{FF2B5EF4-FFF2-40B4-BE49-F238E27FC236}">
                    <a16:creationId xmlns:a16="http://schemas.microsoft.com/office/drawing/2014/main" id="{20C93F16-8784-0A63-308D-12ECADDD611A}"/>
                  </a:ext>
                </a:extLst>
              </p:cNvPr>
              <p:cNvSpPr/>
              <p:nvPr/>
            </p:nvSpPr>
            <p:spPr bwMode="auto">
              <a:xfrm>
                <a:off x="3252792" y="4248258"/>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3" name="Group 142">
              <a:extLst>
                <a:ext uri="{FF2B5EF4-FFF2-40B4-BE49-F238E27FC236}">
                  <a16:creationId xmlns:a16="http://schemas.microsoft.com/office/drawing/2014/main" id="{A58CF983-5760-66D7-2557-59B421A1EB9B}"/>
                </a:ext>
              </a:extLst>
            </p:cNvPr>
            <p:cNvGrpSpPr/>
            <p:nvPr/>
          </p:nvGrpSpPr>
          <p:grpSpPr>
            <a:xfrm>
              <a:off x="3114874" y="4332870"/>
              <a:ext cx="313102" cy="64008"/>
              <a:chOff x="3375224" y="4409070"/>
              <a:chExt cx="313102" cy="64008"/>
            </a:xfrm>
          </p:grpSpPr>
          <p:cxnSp>
            <p:nvCxnSpPr>
              <p:cNvPr id="156" name="Straight Connector 155">
                <a:extLst>
                  <a:ext uri="{FF2B5EF4-FFF2-40B4-BE49-F238E27FC236}">
                    <a16:creationId xmlns:a16="http://schemas.microsoft.com/office/drawing/2014/main" id="{446FA06F-F015-38DA-79B9-E204761CBB3D}"/>
                  </a:ext>
                </a:extLst>
              </p:cNvPr>
              <p:cNvCxnSpPr>
                <a:cxnSpLocks/>
              </p:cNvCxnSpPr>
              <p:nvPr/>
            </p:nvCxnSpPr>
            <p:spPr bwMode="auto">
              <a:xfrm>
                <a:off x="3375224" y="4443034"/>
                <a:ext cx="313102" cy="0"/>
              </a:xfrm>
              <a:prstGeom prst="line">
                <a:avLst/>
              </a:prstGeom>
              <a:noFill/>
              <a:ln w="28575" cap="flat" cmpd="sng" algn="ctr">
                <a:solidFill>
                  <a:schemeClr val="bg1"/>
                </a:solidFill>
                <a:prstDash val="solid"/>
                <a:round/>
                <a:headEnd type="none" w="med" len="med"/>
                <a:tailEnd type="none" w="med" len="med"/>
              </a:ln>
              <a:effectLst/>
            </p:spPr>
          </p:cxnSp>
          <p:sp>
            <p:nvSpPr>
              <p:cNvPr id="157" name="Rectangle 156">
                <a:extLst>
                  <a:ext uri="{FF2B5EF4-FFF2-40B4-BE49-F238E27FC236}">
                    <a16:creationId xmlns:a16="http://schemas.microsoft.com/office/drawing/2014/main" id="{F874112F-E0A4-B47D-61E2-DC5DF3F042BA}"/>
                  </a:ext>
                </a:extLst>
              </p:cNvPr>
              <p:cNvSpPr/>
              <p:nvPr/>
            </p:nvSpPr>
            <p:spPr bwMode="auto">
              <a:xfrm>
                <a:off x="3500736" y="4409070"/>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4" name="Group 143">
              <a:extLst>
                <a:ext uri="{FF2B5EF4-FFF2-40B4-BE49-F238E27FC236}">
                  <a16:creationId xmlns:a16="http://schemas.microsoft.com/office/drawing/2014/main" id="{2F38C134-DD12-7CED-93C7-47D3224A0CBC}"/>
                </a:ext>
              </a:extLst>
            </p:cNvPr>
            <p:cNvGrpSpPr/>
            <p:nvPr/>
          </p:nvGrpSpPr>
          <p:grpSpPr>
            <a:xfrm>
              <a:off x="3126692" y="3837299"/>
              <a:ext cx="354309" cy="64008"/>
              <a:chOff x="3387042" y="3897624"/>
              <a:chExt cx="354309" cy="64008"/>
            </a:xfrm>
          </p:grpSpPr>
          <p:cxnSp>
            <p:nvCxnSpPr>
              <p:cNvPr id="154" name="Straight Connector 153">
                <a:extLst>
                  <a:ext uri="{FF2B5EF4-FFF2-40B4-BE49-F238E27FC236}">
                    <a16:creationId xmlns:a16="http://schemas.microsoft.com/office/drawing/2014/main" id="{C037C1F3-F82E-21C7-0CDC-265414E6A32A}"/>
                  </a:ext>
                </a:extLst>
              </p:cNvPr>
              <p:cNvCxnSpPr>
                <a:cxnSpLocks/>
              </p:cNvCxnSpPr>
              <p:nvPr/>
            </p:nvCxnSpPr>
            <p:spPr bwMode="auto">
              <a:xfrm>
                <a:off x="3387042" y="3934030"/>
                <a:ext cx="354309" cy="0"/>
              </a:xfrm>
              <a:prstGeom prst="line">
                <a:avLst/>
              </a:prstGeom>
              <a:noFill/>
              <a:ln w="28575" cap="flat" cmpd="sng" algn="ctr">
                <a:solidFill>
                  <a:schemeClr val="bg1"/>
                </a:solidFill>
                <a:prstDash val="solid"/>
                <a:round/>
                <a:headEnd type="none" w="med" len="med"/>
                <a:tailEnd type="none" w="med" len="med"/>
              </a:ln>
              <a:effectLst/>
            </p:spPr>
          </p:cxnSp>
          <p:sp>
            <p:nvSpPr>
              <p:cNvPr id="155" name="Rectangle 154">
                <a:extLst>
                  <a:ext uri="{FF2B5EF4-FFF2-40B4-BE49-F238E27FC236}">
                    <a16:creationId xmlns:a16="http://schemas.microsoft.com/office/drawing/2014/main" id="{236EB1A2-CC27-0B17-85F9-5EF08D175552}"/>
                  </a:ext>
                </a:extLst>
              </p:cNvPr>
              <p:cNvSpPr/>
              <p:nvPr/>
            </p:nvSpPr>
            <p:spPr bwMode="auto">
              <a:xfrm>
                <a:off x="3524202" y="3897624"/>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5" name="Group 144">
              <a:extLst>
                <a:ext uri="{FF2B5EF4-FFF2-40B4-BE49-F238E27FC236}">
                  <a16:creationId xmlns:a16="http://schemas.microsoft.com/office/drawing/2014/main" id="{79545632-DCC0-23A2-8D62-DF48752FC229}"/>
                </a:ext>
              </a:extLst>
            </p:cNvPr>
            <p:cNvGrpSpPr/>
            <p:nvPr/>
          </p:nvGrpSpPr>
          <p:grpSpPr>
            <a:xfrm>
              <a:off x="3050083" y="4828537"/>
              <a:ext cx="305560" cy="64008"/>
              <a:chOff x="3310433" y="4996812"/>
              <a:chExt cx="305560" cy="64008"/>
            </a:xfrm>
          </p:grpSpPr>
          <p:cxnSp>
            <p:nvCxnSpPr>
              <p:cNvPr id="152" name="Straight Connector 151">
                <a:extLst>
                  <a:ext uri="{FF2B5EF4-FFF2-40B4-BE49-F238E27FC236}">
                    <a16:creationId xmlns:a16="http://schemas.microsoft.com/office/drawing/2014/main" id="{C4A5273D-260C-9A9E-5699-6D43AEC8800C}"/>
                  </a:ext>
                </a:extLst>
              </p:cNvPr>
              <p:cNvCxnSpPr>
                <a:cxnSpLocks/>
              </p:cNvCxnSpPr>
              <p:nvPr/>
            </p:nvCxnSpPr>
            <p:spPr bwMode="auto">
              <a:xfrm>
                <a:off x="3310433" y="5029690"/>
                <a:ext cx="305560" cy="0"/>
              </a:xfrm>
              <a:prstGeom prst="line">
                <a:avLst/>
              </a:prstGeom>
              <a:noFill/>
              <a:ln w="28575" cap="flat" cmpd="sng" algn="ctr">
                <a:solidFill>
                  <a:schemeClr val="bg1"/>
                </a:solidFill>
                <a:prstDash val="solid"/>
                <a:round/>
                <a:headEnd type="none" w="med" len="med"/>
                <a:tailEnd type="none" w="med" len="med"/>
              </a:ln>
              <a:effectLst/>
            </p:spPr>
          </p:cxnSp>
          <p:sp>
            <p:nvSpPr>
              <p:cNvPr id="153" name="Rectangle 152">
                <a:extLst>
                  <a:ext uri="{FF2B5EF4-FFF2-40B4-BE49-F238E27FC236}">
                    <a16:creationId xmlns:a16="http://schemas.microsoft.com/office/drawing/2014/main" id="{FF677731-6077-A5B2-BAF6-27DA2A9CFD62}"/>
                  </a:ext>
                </a:extLst>
              </p:cNvPr>
              <p:cNvSpPr/>
              <p:nvPr/>
            </p:nvSpPr>
            <p:spPr bwMode="auto">
              <a:xfrm>
                <a:off x="3434800" y="4996812"/>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6" name="Group 145">
              <a:extLst>
                <a:ext uri="{FF2B5EF4-FFF2-40B4-BE49-F238E27FC236}">
                  <a16:creationId xmlns:a16="http://schemas.microsoft.com/office/drawing/2014/main" id="{0B6694F6-ACC9-B8EC-74D7-25F3C64C56AD}"/>
                </a:ext>
              </a:extLst>
            </p:cNvPr>
            <p:cNvGrpSpPr/>
            <p:nvPr/>
          </p:nvGrpSpPr>
          <p:grpSpPr>
            <a:xfrm>
              <a:off x="3102136" y="5020320"/>
              <a:ext cx="289163" cy="64008"/>
              <a:chOff x="3362486" y="5169545"/>
              <a:chExt cx="289163" cy="64008"/>
            </a:xfrm>
          </p:grpSpPr>
          <p:cxnSp>
            <p:nvCxnSpPr>
              <p:cNvPr id="150" name="Straight Connector 149">
                <a:extLst>
                  <a:ext uri="{FF2B5EF4-FFF2-40B4-BE49-F238E27FC236}">
                    <a16:creationId xmlns:a16="http://schemas.microsoft.com/office/drawing/2014/main" id="{19F7F7CA-3A5F-5143-B22E-140FE9914D06}"/>
                  </a:ext>
                </a:extLst>
              </p:cNvPr>
              <p:cNvCxnSpPr>
                <a:cxnSpLocks/>
              </p:cNvCxnSpPr>
              <p:nvPr/>
            </p:nvCxnSpPr>
            <p:spPr bwMode="auto">
              <a:xfrm>
                <a:off x="3362486" y="5206640"/>
                <a:ext cx="289163" cy="0"/>
              </a:xfrm>
              <a:prstGeom prst="line">
                <a:avLst/>
              </a:prstGeom>
              <a:noFill/>
              <a:ln w="28575" cap="flat" cmpd="sng" algn="ctr">
                <a:solidFill>
                  <a:schemeClr val="bg1"/>
                </a:solidFill>
                <a:prstDash val="solid"/>
                <a:round/>
                <a:headEnd type="none" w="med" len="med"/>
                <a:tailEnd type="none" w="med" len="med"/>
              </a:ln>
              <a:effectLst/>
            </p:spPr>
          </p:cxnSp>
          <p:sp>
            <p:nvSpPr>
              <p:cNvPr id="151" name="Rectangle 150">
                <a:extLst>
                  <a:ext uri="{FF2B5EF4-FFF2-40B4-BE49-F238E27FC236}">
                    <a16:creationId xmlns:a16="http://schemas.microsoft.com/office/drawing/2014/main" id="{34C6A5A2-187F-01AD-DA63-886361689CE6}"/>
                  </a:ext>
                </a:extLst>
              </p:cNvPr>
              <p:cNvSpPr/>
              <p:nvPr/>
            </p:nvSpPr>
            <p:spPr bwMode="auto">
              <a:xfrm>
                <a:off x="3473845" y="5169545"/>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47" name="Group 146">
              <a:extLst>
                <a:ext uri="{FF2B5EF4-FFF2-40B4-BE49-F238E27FC236}">
                  <a16:creationId xmlns:a16="http://schemas.microsoft.com/office/drawing/2014/main" id="{12D5A0AD-6F20-C99E-BBD2-B3F54A01B953}"/>
                </a:ext>
              </a:extLst>
            </p:cNvPr>
            <p:cNvGrpSpPr/>
            <p:nvPr/>
          </p:nvGrpSpPr>
          <p:grpSpPr>
            <a:xfrm>
              <a:off x="3263852" y="4675834"/>
              <a:ext cx="906289" cy="64008"/>
              <a:chOff x="3524202" y="4840934"/>
              <a:chExt cx="906289" cy="64008"/>
            </a:xfrm>
          </p:grpSpPr>
          <p:cxnSp>
            <p:nvCxnSpPr>
              <p:cNvPr id="148" name="Straight Connector 147">
                <a:extLst>
                  <a:ext uri="{FF2B5EF4-FFF2-40B4-BE49-F238E27FC236}">
                    <a16:creationId xmlns:a16="http://schemas.microsoft.com/office/drawing/2014/main" id="{2227A0AA-20E5-4B7A-D03B-D3051882C842}"/>
                  </a:ext>
                </a:extLst>
              </p:cNvPr>
              <p:cNvCxnSpPr>
                <a:cxnSpLocks/>
              </p:cNvCxnSpPr>
              <p:nvPr/>
            </p:nvCxnSpPr>
            <p:spPr bwMode="auto">
              <a:xfrm>
                <a:off x="3524202" y="4872938"/>
                <a:ext cx="906289" cy="0"/>
              </a:xfrm>
              <a:prstGeom prst="line">
                <a:avLst/>
              </a:prstGeom>
              <a:noFill/>
              <a:ln w="28575" cap="flat" cmpd="sng" algn="ctr">
                <a:solidFill>
                  <a:schemeClr val="bg1"/>
                </a:solidFill>
                <a:prstDash val="solid"/>
                <a:round/>
                <a:headEnd type="none" w="med" len="med"/>
                <a:tailEnd type="none" w="med" len="med"/>
              </a:ln>
              <a:effectLst/>
            </p:spPr>
          </p:cxnSp>
          <p:sp>
            <p:nvSpPr>
              <p:cNvPr id="149" name="Rectangle 148">
                <a:extLst>
                  <a:ext uri="{FF2B5EF4-FFF2-40B4-BE49-F238E27FC236}">
                    <a16:creationId xmlns:a16="http://schemas.microsoft.com/office/drawing/2014/main" id="{E8E654EA-8137-A22F-1EE3-37AF8F2E5A29}"/>
                  </a:ext>
                </a:extLst>
              </p:cNvPr>
              <p:cNvSpPr/>
              <p:nvPr/>
            </p:nvSpPr>
            <p:spPr bwMode="auto">
              <a:xfrm>
                <a:off x="3949243" y="4840934"/>
                <a:ext cx="64008" cy="640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Tree>
    <p:extLst>
      <p:ext uri="{BB962C8B-B14F-4D97-AF65-F5344CB8AC3E}">
        <p14:creationId xmlns:p14="http://schemas.microsoft.com/office/powerpoint/2010/main" val="259257600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NRG GY018: Safety Summary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7" name="Group 155">
            <a:extLst>
              <a:ext uri="{FF2B5EF4-FFF2-40B4-BE49-F238E27FC236}">
                <a16:creationId xmlns:a16="http://schemas.microsoft.com/office/drawing/2014/main" id="{A911AF87-E685-223B-9E9A-63947FD330D2}"/>
              </a:ext>
            </a:extLst>
          </p:cNvPr>
          <p:cNvGraphicFramePr>
            <a:graphicFrameLocks/>
          </p:cNvGraphicFramePr>
          <p:nvPr>
            <p:extLst>
              <p:ext uri="{D42A27DB-BD31-4B8C-83A1-F6EECF244321}">
                <p14:modId xmlns:p14="http://schemas.microsoft.com/office/powerpoint/2010/main" val="276246246"/>
              </p:ext>
            </p:extLst>
          </p:nvPr>
        </p:nvGraphicFramePr>
        <p:xfrm>
          <a:off x="361660" y="1608341"/>
          <a:ext cx="5692777" cy="2286216"/>
        </p:xfrm>
        <a:graphic>
          <a:graphicData uri="http://schemas.openxmlformats.org/drawingml/2006/table">
            <a:tbl>
              <a:tblPr/>
              <a:tblGrid>
                <a:gridCol w="2673367">
                  <a:extLst>
                    <a:ext uri="{9D8B030D-6E8A-4147-A177-3AD203B41FA5}">
                      <a16:colId xmlns:a16="http://schemas.microsoft.com/office/drawing/2014/main" val="20000"/>
                    </a:ext>
                  </a:extLst>
                </a:gridCol>
                <a:gridCol w="1509705">
                  <a:extLst>
                    <a:ext uri="{9D8B030D-6E8A-4147-A177-3AD203B41FA5}">
                      <a16:colId xmlns:a16="http://schemas.microsoft.com/office/drawing/2014/main" val="363386565"/>
                    </a:ext>
                  </a:extLst>
                </a:gridCol>
                <a:gridCol w="1509705">
                  <a:extLst>
                    <a:ext uri="{9D8B030D-6E8A-4147-A177-3AD203B41FA5}">
                      <a16:colId xmlns:a16="http://schemas.microsoft.com/office/drawing/2014/main" val="1238656420"/>
                    </a:ext>
                  </a:extLst>
                </a:gridCol>
              </a:tblGrid>
              <a:tr h="19642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AEs, n (%)</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dMMR Cohort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78264">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106)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Pembrolizumab*</a:t>
                      </a:r>
                    </a:p>
                    <a:p>
                      <a:pPr algn="ctr"/>
                      <a:r>
                        <a:rPr lang="en-US" sz="1400" b="1" dirty="0">
                          <a:latin typeface="Calibri" panose="020F0502020204030204" pitchFamily="34" charset="0"/>
                          <a:cs typeface="Calibri" panose="020F0502020204030204" pitchFamily="34" charset="0"/>
                        </a:rPr>
                        <a:t>(n = 109)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929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grade AE (all cause)</a:t>
                      </a:r>
                    </a:p>
                    <a:p>
                      <a:pPr marL="1714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Grade ≥3</a:t>
                      </a:r>
                    </a:p>
                    <a:p>
                      <a:pPr marL="1714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 leading to death</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105 (99.1)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(47.2)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(1.9)</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107 (98.2)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 (63.3)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(0.9)</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29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Adverse events of interest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Grade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(26.4)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(38.5)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bl>
          </a:graphicData>
        </a:graphic>
      </p:graphicFrame>
      <p:graphicFrame>
        <p:nvGraphicFramePr>
          <p:cNvPr id="8" name="Group 155">
            <a:extLst>
              <a:ext uri="{FF2B5EF4-FFF2-40B4-BE49-F238E27FC236}">
                <a16:creationId xmlns:a16="http://schemas.microsoft.com/office/drawing/2014/main" id="{5BF3D65E-824F-D037-CCB6-84A9A59134C9}"/>
              </a:ext>
            </a:extLst>
          </p:cNvPr>
          <p:cNvGraphicFramePr>
            <a:graphicFrameLocks/>
          </p:cNvGraphicFramePr>
          <p:nvPr>
            <p:extLst>
              <p:ext uri="{D42A27DB-BD31-4B8C-83A1-F6EECF244321}">
                <p14:modId xmlns:p14="http://schemas.microsoft.com/office/powerpoint/2010/main" val="4179087186"/>
              </p:ext>
            </p:extLst>
          </p:nvPr>
        </p:nvGraphicFramePr>
        <p:xfrm>
          <a:off x="6137565" y="1608342"/>
          <a:ext cx="5692777" cy="2286216"/>
        </p:xfrm>
        <a:graphic>
          <a:graphicData uri="http://schemas.openxmlformats.org/drawingml/2006/table">
            <a:tbl>
              <a:tblPr/>
              <a:tblGrid>
                <a:gridCol w="2673367">
                  <a:extLst>
                    <a:ext uri="{9D8B030D-6E8A-4147-A177-3AD203B41FA5}">
                      <a16:colId xmlns:a16="http://schemas.microsoft.com/office/drawing/2014/main" val="20000"/>
                    </a:ext>
                  </a:extLst>
                </a:gridCol>
                <a:gridCol w="1509705">
                  <a:extLst>
                    <a:ext uri="{9D8B030D-6E8A-4147-A177-3AD203B41FA5}">
                      <a16:colId xmlns:a16="http://schemas.microsoft.com/office/drawing/2014/main" val="363386565"/>
                    </a:ext>
                  </a:extLst>
                </a:gridCol>
                <a:gridCol w="1509705">
                  <a:extLst>
                    <a:ext uri="{9D8B030D-6E8A-4147-A177-3AD203B41FA5}">
                      <a16:colId xmlns:a16="http://schemas.microsoft.com/office/drawing/2014/main" val="1238656420"/>
                    </a:ext>
                  </a:extLst>
                </a:gridCol>
              </a:tblGrid>
              <a:tr h="18474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AEs, n (%)</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pMMR Cohort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14065">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274)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Pembrolizumab*</a:t>
                      </a:r>
                    </a:p>
                    <a:p>
                      <a:pPr algn="ctr"/>
                      <a:r>
                        <a:rPr lang="en-US" sz="1400" b="1" dirty="0">
                          <a:latin typeface="Calibri" panose="020F0502020204030204" pitchFamily="34" charset="0"/>
                          <a:cs typeface="Calibri" panose="020F0502020204030204" pitchFamily="34" charset="0"/>
                        </a:rPr>
                        <a:t>(n = 276)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4345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grade AE (all cause)</a:t>
                      </a:r>
                    </a:p>
                    <a:p>
                      <a:pPr marL="1714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Grade ≥3</a:t>
                      </a:r>
                    </a:p>
                    <a:p>
                      <a:pPr marL="1714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Event leading to death</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256 (93.4)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124 (45.3)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r>
                        <a:rPr lang="en-US" sz="1400" b="0" baseline="30000" dirty="0">
                          <a:solidFill>
                            <a:schemeClr val="bg1"/>
                          </a:solidFill>
                          <a:latin typeface="Calibri" panose="020F0502020204030204" pitchFamily="34" charset="0"/>
                        </a:rPr>
                        <a:t>‡</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258 (93.5)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152 (55.1)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(2.2)</a:t>
                      </a:r>
                      <a:r>
                        <a:rPr lang="en-US" sz="1400" b="0" baseline="30000" dirty="0">
                          <a:solidFill>
                            <a:schemeClr val="bg1"/>
                          </a:solidFill>
                          <a:latin typeface="Calibri" panose="020F0502020204030204" pitchFamily="34" charset="0"/>
                        </a:rPr>
                        <a:t>‡</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4345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Adverse events of interest</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t>
                      </a:r>
                    </a:p>
                    <a:p>
                      <a:pPr marL="177800" marR="0" lvl="0" indent="-1778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a:t>
                      </a:r>
                    </a:p>
                    <a:p>
                      <a:pPr marL="1714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Grade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 (19.7)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 (33.3)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(3.6)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bl>
          </a:graphicData>
        </a:graphic>
      </p:graphicFrame>
      <p:sp>
        <p:nvSpPr>
          <p:cNvPr id="9" name="TextBox 8">
            <a:extLst>
              <a:ext uri="{FF2B5EF4-FFF2-40B4-BE49-F238E27FC236}">
                <a16:creationId xmlns:a16="http://schemas.microsoft.com/office/drawing/2014/main" id="{D59BEA66-CDEE-3AD0-40CB-F8A972705E36}"/>
              </a:ext>
            </a:extLst>
          </p:cNvPr>
          <p:cNvSpPr txBox="1"/>
          <p:nvPr/>
        </p:nvSpPr>
        <p:spPr bwMode="auto">
          <a:xfrm>
            <a:off x="403226" y="3989169"/>
            <a:ext cx="11272221"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altLang="en-US" sz="1400" b="0" dirty="0">
                <a:solidFill>
                  <a:schemeClr val="bg1"/>
                </a:solidFill>
                <a:latin typeface="Calibri" panose="020F0502020204030204" pitchFamily="34" charset="0"/>
              </a:rPr>
              <a:t>*Plus paclitaxel and carboplatin.</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Events included (n = 1 each): cardiac arrest, sepsis, and lower gastrointestinal hemorrhage. </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Events included: sepsis (n = 4), cardiac arrest (n = 2), small intestinal obstruction (n = 1), sudden death not otherwise specified (n = 1). </a:t>
            </a:r>
          </a:p>
          <a:p>
            <a:pPr algn="l">
              <a:lnSpc>
                <a:spcPct val="100000"/>
              </a:lnSpc>
              <a:spcBef>
                <a:spcPts val="0"/>
              </a:spcBef>
              <a:spcAft>
                <a:spcPct val="0"/>
              </a:spcAft>
              <a:buClrTx/>
              <a:buFontTx/>
              <a:buNone/>
            </a:pPr>
            <a:r>
              <a:rPr kumimoji="0" lang="en-US" sz="1400" b="0" i="0" u="none" strike="noStrike" cap="none" normalizeH="0" baseline="30000" dirty="0">
                <a:ln>
                  <a:noFill/>
                </a:ln>
                <a:solidFill>
                  <a:schemeClr val="bg2">
                    <a:lumMod val="10000"/>
                  </a:schemeClr>
                </a:solidFill>
                <a:effectLst/>
                <a:latin typeface="Calibri" panose="020F0502020204030204" pitchFamily="34" charset="0"/>
              </a:rPr>
              <a:t>¶ </a:t>
            </a:r>
            <a:r>
              <a:rPr lang="en-US" sz="1400" b="0" dirty="0">
                <a:solidFill>
                  <a:schemeClr val="bg1"/>
                </a:solidFill>
                <a:latin typeface="Calibri" panose="020F0502020204030204" pitchFamily="34" charset="0"/>
              </a:rPr>
              <a:t>The events of interest included those with possible irAE cause and are considered regardless of attribution to trial drug by investigator. </a:t>
            </a:r>
          </a:p>
          <a:p>
            <a:pPr algn="l">
              <a:lnSpc>
                <a:spcPct val="100000"/>
              </a:lnSpc>
              <a:spcBef>
                <a:spcPts val="0"/>
              </a:spcBef>
              <a:spcAft>
                <a:spcPct val="0"/>
              </a:spcAft>
              <a:buClrTx/>
              <a:buFontTx/>
              <a:buNone/>
            </a:pP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dirty="0">
                <a:ln>
                  <a:noFill/>
                </a:ln>
                <a:solidFill>
                  <a:schemeClr val="bg2">
                    <a:lumMod val="10000"/>
                  </a:schemeClr>
                </a:solidFill>
                <a:effectLst/>
                <a:latin typeface="Calibri" panose="020F0502020204030204" pitchFamily="34" charset="0"/>
              </a:rPr>
              <a:t>Total number of patients experiencing irAE. Some patients experienced multiple irAEs.</a:t>
            </a:r>
            <a:endParaRPr lang="en-US" sz="1400" b="0" baseline="300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202316485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NRG GY018: AEs in ≥15% of Patients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3" name="Group 2">
            <a:extLst>
              <a:ext uri="{FF2B5EF4-FFF2-40B4-BE49-F238E27FC236}">
                <a16:creationId xmlns:a16="http://schemas.microsoft.com/office/drawing/2014/main" id="{B586261A-4186-C8CD-8A8A-566101534C1D}"/>
              </a:ext>
            </a:extLst>
          </p:cNvPr>
          <p:cNvGrpSpPr/>
          <p:nvPr/>
        </p:nvGrpSpPr>
        <p:grpSpPr>
          <a:xfrm>
            <a:off x="33258" y="1486167"/>
            <a:ext cx="6128585" cy="4617715"/>
            <a:chOff x="10108" y="1295336"/>
            <a:chExt cx="6128585" cy="4617715"/>
          </a:xfrm>
        </p:grpSpPr>
        <p:sp>
          <p:nvSpPr>
            <p:cNvPr id="5" name="TextBox 4">
              <a:extLst>
                <a:ext uri="{FF2B5EF4-FFF2-40B4-BE49-F238E27FC236}">
                  <a16:creationId xmlns:a16="http://schemas.microsoft.com/office/drawing/2014/main" id="{ADC92FC9-1C42-B38E-0EBA-73DA4300EE2D}"/>
                </a:ext>
              </a:extLst>
            </p:cNvPr>
            <p:cNvSpPr txBox="1"/>
            <p:nvPr/>
          </p:nvSpPr>
          <p:spPr bwMode="auto">
            <a:xfrm>
              <a:off x="2181890" y="2005387"/>
              <a:ext cx="1787669" cy="3413755"/>
            </a:xfrm>
            <a:prstGeom prst="rect">
              <a:avLst/>
            </a:prstGeom>
            <a:noFill/>
            <a:ln>
              <a:noFill/>
            </a:ln>
          </p:spPr>
          <p:txBody>
            <a:bodyPr wrap="none" rtlCol="0">
              <a:spAutoFit/>
            </a:bodyPr>
            <a:lstStyle/>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Fatigue</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Peripheral sensory neuropathy</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Anemia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Nausea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Constipation</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Diarrhea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Thrombocytopenia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Arthralgia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Dyspnea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Myalgia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Neutropenia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Vomiting</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Weight loss</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Rash</a:t>
              </a:r>
            </a:p>
          </p:txBody>
        </p:sp>
        <p:sp>
          <p:nvSpPr>
            <p:cNvPr id="7" name="Rectangle 6">
              <a:extLst>
                <a:ext uri="{FF2B5EF4-FFF2-40B4-BE49-F238E27FC236}">
                  <a16:creationId xmlns:a16="http://schemas.microsoft.com/office/drawing/2014/main" id="{DD2A79C9-9D0B-4720-E9F4-E45B2716D874}"/>
                </a:ext>
              </a:extLst>
            </p:cNvPr>
            <p:cNvSpPr/>
            <p:nvPr/>
          </p:nvSpPr>
          <p:spPr bwMode="auto">
            <a:xfrm>
              <a:off x="3956344" y="2034491"/>
              <a:ext cx="121302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764AAD2D-FECC-7E8D-47DE-240E77BA8E6C}"/>
                </a:ext>
              </a:extLst>
            </p:cNvPr>
            <p:cNvSpPr/>
            <p:nvPr/>
          </p:nvSpPr>
          <p:spPr bwMode="auto">
            <a:xfrm>
              <a:off x="3956344" y="2275324"/>
              <a:ext cx="115957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A4131A88-19C3-A677-A0A9-92B75EEDA48E}"/>
                </a:ext>
              </a:extLst>
            </p:cNvPr>
            <p:cNvSpPr/>
            <p:nvPr/>
          </p:nvSpPr>
          <p:spPr bwMode="auto">
            <a:xfrm>
              <a:off x="3956344" y="2516157"/>
              <a:ext cx="1064087"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Rectangle 9">
              <a:extLst>
                <a:ext uri="{FF2B5EF4-FFF2-40B4-BE49-F238E27FC236}">
                  <a16:creationId xmlns:a16="http://schemas.microsoft.com/office/drawing/2014/main" id="{1C28FEFE-1FB7-2479-BD30-8CF3EDA1B92F}"/>
                </a:ext>
              </a:extLst>
            </p:cNvPr>
            <p:cNvSpPr/>
            <p:nvPr/>
          </p:nvSpPr>
          <p:spPr bwMode="auto">
            <a:xfrm>
              <a:off x="3956344" y="2756990"/>
              <a:ext cx="83445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FAB942B9-E84C-5421-F933-EBAE5525C573}"/>
                </a:ext>
              </a:extLst>
            </p:cNvPr>
            <p:cNvSpPr/>
            <p:nvPr/>
          </p:nvSpPr>
          <p:spPr bwMode="auto">
            <a:xfrm>
              <a:off x="3956344" y="2997823"/>
              <a:ext cx="776383"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7359A001-2562-9ADB-BE3C-8C39DAFB59CE}"/>
                </a:ext>
              </a:extLst>
            </p:cNvPr>
            <p:cNvSpPr/>
            <p:nvPr/>
          </p:nvSpPr>
          <p:spPr bwMode="auto">
            <a:xfrm>
              <a:off x="3956344" y="3238656"/>
              <a:ext cx="64746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4A353870-D6B0-CB0C-B8BE-A8956B356689}"/>
                </a:ext>
              </a:extLst>
            </p:cNvPr>
            <p:cNvSpPr/>
            <p:nvPr/>
          </p:nvSpPr>
          <p:spPr bwMode="auto">
            <a:xfrm>
              <a:off x="3956344" y="3479489"/>
              <a:ext cx="427683"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Rectangle 13">
              <a:extLst>
                <a:ext uri="{FF2B5EF4-FFF2-40B4-BE49-F238E27FC236}">
                  <a16:creationId xmlns:a16="http://schemas.microsoft.com/office/drawing/2014/main" id="{516FC554-6E17-8C5C-C365-C7C47A081A18}"/>
                </a:ext>
              </a:extLst>
            </p:cNvPr>
            <p:cNvSpPr/>
            <p:nvPr/>
          </p:nvSpPr>
          <p:spPr bwMode="auto">
            <a:xfrm>
              <a:off x="3956345" y="3720322"/>
              <a:ext cx="54594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Rectangle 14">
              <a:extLst>
                <a:ext uri="{FF2B5EF4-FFF2-40B4-BE49-F238E27FC236}">
                  <a16:creationId xmlns:a16="http://schemas.microsoft.com/office/drawing/2014/main" id="{55552A2E-AD4D-4939-0917-8DA7BA14BC3F}"/>
                </a:ext>
              </a:extLst>
            </p:cNvPr>
            <p:cNvSpPr/>
            <p:nvPr/>
          </p:nvSpPr>
          <p:spPr bwMode="auto">
            <a:xfrm>
              <a:off x="3956345" y="5165320"/>
              <a:ext cx="20421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 name="Rectangle 15">
              <a:extLst>
                <a:ext uri="{FF2B5EF4-FFF2-40B4-BE49-F238E27FC236}">
                  <a16:creationId xmlns:a16="http://schemas.microsoft.com/office/drawing/2014/main" id="{70C44241-6A06-9529-9FC8-5EBDD5CA6E7D}"/>
                </a:ext>
              </a:extLst>
            </p:cNvPr>
            <p:cNvSpPr/>
            <p:nvPr/>
          </p:nvSpPr>
          <p:spPr bwMode="auto">
            <a:xfrm>
              <a:off x="3956345" y="3961155"/>
              <a:ext cx="38246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Rectangle 16">
              <a:extLst>
                <a:ext uri="{FF2B5EF4-FFF2-40B4-BE49-F238E27FC236}">
                  <a16:creationId xmlns:a16="http://schemas.microsoft.com/office/drawing/2014/main" id="{03F79568-B02F-8368-E7CB-0CC1223BC713}"/>
                </a:ext>
              </a:extLst>
            </p:cNvPr>
            <p:cNvSpPr/>
            <p:nvPr/>
          </p:nvSpPr>
          <p:spPr bwMode="auto">
            <a:xfrm>
              <a:off x="3956345" y="4201988"/>
              <a:ext cx="33493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Rectangle 17">
              <a:extLst>
                <a:ext uri="{FF2B5EF4-FFF2-40B4-BE49-F238E27FC236}">
                  <a16:creationId xmlns:a16="http://schemas.microsoft.com/office/drawing/2014/main" id="{DC099D5B-78D6-9802-82BE-5AD9AA50C720}"/>
                </a:ext>
              </a:extLst>
            </p:cNvPr>
            <p:cNvSpPr/>
            <p:nvPr/>
          </p:nvSpPr>
          <p:spPr bwMode="auto">
            <a:xfrm>
              <a:off x="3956344" y="4442821"/>
              <a:ext cx="53149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 name="Rectangle 18">
              <a:extLst>
                <a:ext uri="{FF2B5EF4-FFF2-40B4-BE49-F238E27FC236}">
                  <a16:creationId xmlns:a16="http://schemas.microsoft.com/office/drawing/2014/main" id="{98225EA4-F99F-F2DE-5121-6990AE1C73E3}"/>
                </a:ext>
              </a:extLst>
            </p:cNvPr>
            <p:cNvSpPr/>
            <p:nvPr/>
          </p:nvSpPr>
          <p:spPr bwMode="auto">
            <a:xfrm>
              <a:off x="3956345" y="4683654"/>
              <a:ext cx="27924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 name="Rectangle 19">
              <a:extLst>
                <a:ext uri="{FF2B5EF4-FFF2-40B4-BE49-F238E27FC236}">
                  <a16:creationId xmlns:a16="http://schemas.microsoft.com/office/drawing/2014/main" id="{2544BFDE-007B-4F47-5E88-F4AE921D7C21}"/>
                </a:ext>
              </a:extLst>
            </p:cNvPr>
            <p:cNvSpPr/>
            <p:nvPr/>
          </p:nvSpPr>
          <p:spPr bwMode="auto">
            <a:xfrm>
              <a:off x="3956345" y="4924487"/>
              <a:ext cx="143390"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 name="Rectangle 20">
              <a:extLst>
                <a:ext uri="{FF2B5EF4-FFF2-40B4-BE49-F238E27FC236}">
                  <a16:creationId xmlns:a16="http://schemas.microsoft.com/office/drawing/2014/main" id="{FD5825CB-0841-FCB0-9ABB-96EA32495CDF}"/>
                </a:ext>
              </a:extLst>
            </p:cNvPr>
            <p:cNvSpPr/>
            <p:nvPr/>
          </p:nvSpPr>
          <p:spPr bwMode="auto">
            <a:xfrm>
              <a:off x="3956345" y="2032820"/>
              <a:ext cx="1159580"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Rectangle 21">
              <a:extLst>
                <a:ext uri="{FF2B5EF4-FFF2-40B4-BE49-F238E27FC236}">
                  <a16:creationId xmlns:a16="http://schemas.microsoft.com/office/drawing/2014/main" id="{362DD363-B79F-F297-4FEB-55234885D68E}"/>
                </a:ext>
              </a:extLst>
            </p:cNvPr>
            <p:cNvSpPr/>
            <p:nvPr/>
          </p:nvSpPr>
          <p:spPr bwMode="auto">
            <a:xfrm>
              <a:off x="3949994" y="2273653"/>
              <a:ext cx="112357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 name="Rectangle 22">
              <a:extLst>
                <a:ext uri="{FF2B5EF4-FFF2-40B4-BE49-F238E27FC236}">
                  <a16:creationId xmlns:a16="http://schemas.microsoft.com/office/drawing/2014/main" id="{FB494C2B-6B26-87F4-BCF3-05CE5AFF1D5A}"/>
                </a:ext>
              </a:extLst>
            </p:cNvPr>
            <p:cNvSpPr/>
            <p:nvPr/>
          </p:nvSpPr>
          <p:spPr bwMode="auto">
            <a:xfrm>
              <a:off x="3949995" y="2514486"/>
              <a:ext cx="880180"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Rectangle 23">
              <a:extLst>
                <a:ext uri="{FF2B5EF4-FFF2-40B4-BE49-F238E27FC236}">
                  <a16:creationId xmlns:a16="http://schemas.microsoft.com/office/drawing/2014/main" id="{20ED3962-9C34-2F7E-1718-5523F6474BAE}"/>
                </a:ext>
              </a:extLst>
            </p:cNvPr>
            <p:cNvSpPr/>
            <p:nvPr/>
          </p:nvSpPr>
          <p:spPr bwMode="auto">
            <a:xfrm>
              <a:off x="3962694" y="2755319"/>
              <a:ext cx="800073"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Rectangle 24">
              <a:extLst>
                <a:ext uri="{FF2B5EF4-FFF2-40B4-BE49-F238E27FC236}">
                  <a16:creationId xmlns:a16="http://schemas.microsoft.com/office/drawing/2014/main" id="{79DEC98E-3AE1-083C-1103-12D760B7403A}"/>
                </a:ext>
              </a:extLst>
            </p:cNvPr>
            <p:cNvSpPr/>
            <p:nvPr/>
          </p:nvSpPr>
          <p:spPr bwMode="auto">
            <a:xfrm>
              <a:off x="3956345" y="2996152"/>
              <a:ext cx="776382"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Rectangle 25">
              <a:extLst>
                <a:ext uri="{FF2B5EF4-FFF2-40B4-BE49-F238E27FC236}">
                  <a16:creationId xmlns:a16="http://schemas.microsoft.com/office/drawing/2014/main" id="{BD052404-87A0-A76D-9758-42932074CFE1}"/>
                </a:ext>
              </a:extLst>
            </p:cNvPr>
            <p:cNvSpPr/>
            <p:nvPr/>
          </p:nvSpPr>
          <p:spPr bwMode="auto">
            <a:xfrm>
              <a:off x="3965869" y="3236985"/>
              <a:ext cx="604710"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 name="Rectangle 26">
              <a:extLst>
                <a:ext uri="{FF2B5EF4-FFF2-40B4-BE49-F238E27FC236}">
                  <a16:creationId xmlns:a16="http://schemas.microsoft.com/office/drawing/2014/main" id="{B1252FC7-88DE-492E-99B7-212E9073EECA}"/>
                </a:ext>
              </a:extLst>
            </p:cNvPr>
            <p:cNvSpPr/>
            <p:nvPr/>
          </p:nvSpPr>
          <p:spPr bwMode="auto">
            <a:xfrm>
              <a:off x="3949995" y="3477818"/>
              <a:ext cx="38881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D55063AA-A286-0B4C-4AEC-CCF9E5BAF083}"/>
                </a:ext>
              </a:extLst>
            </p:cNvPr>
            <p:cNvSpPr/>
            <p:nvPr/>
          </p:nvSpPr>
          <p:spPr bwMode="auto">
            <a:xfrm>
              <a:off x="3956345" y="3718651"/>
              <a:ext cx="524872"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F0FD4ED6-66F3-886B-75BD-5DA3C8D7E016}"/>
                </a:ext>
              </a:extLst>
            </p:cNvPr>
            <p:cNvSpPr/>
            <p:nvPr/>
          </p:nvSpPr>
          <p:spPr bwMode="auto">
            <a:xfrm>
              <a:off x="3962694" y="5163649"/>
              <a:ext cx="179283"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Rectangle 29">
              <a:extLst>
                <a:ext uri="{FF2B5EF4-FFF2-40B4-BE49-F238E27FC236}">
                  <a16:creationId xmlns:a16="http://schemas.microsoft.com/office/drawing/2014/main" id="{E392719D-6A6B-5884-E04A-C4DEC3B66A2B}"/>
                </a:ext>
              </a:extLst>
            </p:cNvPr>
            <p:cNvSpPr/>
            <p:nvPr/>
          </p:nvSpPr>
          <p:spPr bwMode="auto">
            <a:xfrm>
              <a:off x="3956345" y="3959484"/>
              <a:ext cx="38246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E5FFC907-544B-3A72-4A1B-2DA2159739A3}"/>
                </a:ext>
              </a:extLst>
            </p:cNvPr>
            <p:cNvSpPr/>
            <p:nvPr/>
          </p:nvSpPr>
          <p:spPr bwMode="auto">
            <a:xfrm>
              <a:off x="3956345" y="4200317"/>
              <a:ext cx="299587"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Rectangle 31">
              <a:extLst>
                <a:ext uri="{FF2B5EF4-FFF2-40B4-BE49-F238E27FC236}">
                  <a16:creationId xmlns:a16="http://schemas.microsoft.com/office/drawing/2014/main" id="{14C05A3F-69E6-BF73-0A09-3288373A9D0D}"/>
                </a:ext>
              </a:extLst>
            </p:cNvPr>
            <p:cNvSpPr/>
            <p:nvPr/>
          </p:nvSpPr>
          <p:spPr bwMode="auto">
            <a:xfrm>
              <a:off x="3946820" y="4441150"/>
              <a:ext cx="29958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 name="Rectangle 32">
              <a:extLst>
                <a:ext uri="{FF2B5EF4-FFF2-40B4-BE49-F238E27FC236}">
                  <a16:creationId xmlns:a16="http://schemas.microsoft.com/office/drawing/2014/main" id="{C09BD510-7C4F-F291-180E-805AF7B3221C}"/>
                </a:ext>
              </a:extLst>
            </p:cNvPr>
            <p:cNvSpPr/>
            <p:nvPr/>
          </p:nvSpPr>
          <p:spPr bwMode="auto">
            <a:xfrm>
              <a:off x="3956345" y="4681983"/>
              <a:ext cx="259574"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 name="Rectangle 33">
              <a:extLst>
                <a:ext uri="{FF2B5EF4-FFF2-40B4-BE49-F238E27FC236}">
                  <a16:creationId xmlns:a16="http://schemas.microsoft.com/office/drawing/2014/main" id="{E45986E2-58EF-AF1E-2008-90E5D5227EFD}"/>
                </a:ext>
              </a:extLst>
            </p:cNvPr>
            <p:cNvSpPr/>
            <p:nvPr/>
          </p:nvSpPr>
          <p:spPr bwMode="auto">
            <a:xfrm>
              <a:off x="3956345" y="4922816"/>
              <a:ext cx="12547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6811000C-689C-3CEB-C62A-DD0E18E14BF7}"/>
                </a:ext>
              </a:extLst>
            </p:cNvPr>
            <p:cNvSpPr/>
            <p:nvPr/>
          </p:nvSpPr>
          <p:spPr bwMode="auto">
            <a:xfrm>
              <a:off x="936641" y="2046634"/>
              <a:ext cx="1265289"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24E7896A-9219-6045-43EB-C987ACCC9064}"/>
                </a:ext>
              </a:extLst>
            </p:cNvPr>
            <p:cNvSpPr/>
            <p:nvPr/>
          </p:nvSpPr>
          <p:spPr bwMode="auto">
            <a:xfrm>
              <a:off x="1108802" y="2287467"/>
              <a:ext cx="1093128"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DC4C269F-E885-9B69-12F7-814E558FCD9A}"/>
                </a:ext>
              </a:extLst>
            </p:cNvPr>
            <p:cNvSpPr/>
            <p:nvPr/>
          </p:nvSpPr>
          <p:spPr bwMode="auto">
            <a:xfrm>
              <a:off x="1108802" y="2528300"/>
              <a:ext cx="1093128"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 name="Rectangle 37">
              <a:extLst>
                <a:ext uri="{FF2B5EF4-FFF2-40B4-BE49-F238E27FC236}">
                  <a16:creationId xmlns:a16="http://schemas.microsoft.com/office/drawing/2014/main" id="{E5845C52-F4ED-20D0-E07F-CF6F85D5F0D0}"/>
                </a:ext>
              </a:extLst>
            </p:cNvPr>
            <p:cNvSpPr/>
            <p:nvPr/>
          </p:nvSpPr>
          <p:spPr bwMode="auto">
            <a:xfrm>
              <a:off x="1341573" y="2769133"/>
              <a:ext cx="860357"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Rectangle 38">
              <a:extLst>
                <a:ext uri="{FF2B5EF4-FFF2-40B4-BE49-F238E27FC236}">
                  <a16:creationId xmlns:a16="http://schemas.microsoft.com/office/drawing/2014/main" id="{C2F22F72-866E-CCFE-B9A5-8D2F300A34AF}"/>
                </a:ext>
              </a:extLst>
            </p:cNvPr>
            <p:cNvSpPr/>
            <p:nvPr/>
          </p:nvSpPr>
          <p:spPr bwMode="auto">
            <a:xfrm>
              <a:off x="1347942" y="3009966"/>
              <a:ext cx="853988"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Rectangle 39">
              <a:extLst>
                <a:ext uri="{FF2B5EF4-FFF2-40B4-BE49-F238E27FC236}">
                  <a16:creationId xmlns:a16="http://schemas.microsoft.com/office/drawing/2014/main" id="{FF369C93-1A0B-D48A-F0AC-ADB63ED6CFFE}"/>
                </a:ext>
              </a:extLst>
            </p:cNvPr>
            <p:cNvSpPr/>
            <p:nvPr/>
          </p:nvSpPr>
          <p:spPr bwMode="auto">
            <a:xfrm>
              <a:off x="1499600" y="3250799"/>
              <a:ext cx="702330"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F9E21821-3127-2FEA-A444-3A1080804AAB}"/>
                </a:ext>
              </a:extLst>
            </p:cNvPr>
            <p:cNvSpPr/>
            <p:nvPr/>
          </p:nvSpPr>
          <p:spPr bwMode="auto">
            <a:xfrm>
              <a:off x="1608487" y="3496395"/>
              <a:ext cx="593443"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CFBA2C46-03BD-C002-2FF3-21DDEA1081D9}"/>
                </a:ext>
              </a:extLst>
            </p:cNvPr>
            <p:cNvSpPr/>
            <p:nvPr/>
          </p:nvSpPr>
          <p:spPr bwMode="auto">
            <a:xfrm>
              <a:off x="1762140" y="3737228"/>
              <a:ext cx="439790"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8401EE8C-8FAD-BDE3-FCB6-1571B9D0B5E6}"/>
                </a:ext>
              </a:extLst>
            </p:cNvPr>
            <p:cNvSpPr/>
            <p:nvPr/>
          </p:nvSpPr>
          <p:spPr bwMode="auto">
            <a:xfrm>
              <a:off x="1805471" y="5182226"/>
              <a:ext cx="396459"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FA2DE8A6-F830-1D68-06F4-46EE5428C53B}"/>
                </a:ext>
              </a:extLst>
            </p:cNvPr>
            <p:cNvSpPr/>
            <p:nvPr/>
          </p:nvSpPr>
          <p:spPr bwMode="auto">
            <a:xfrm>
              <a:off x="1790891" y="3973298"/>
              <a:ext cx="414214"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FF9758C8-6B12-BD81-D876-B98FD24A8132}"/>
                </a:ext>
              </a:extLst>
            </p:cNvPr>
            <p:cNvSpPr/>
            <p:nvPr/>
          </p:nvSpPr>
          <p:spPr bwMode="auto">
            <a:xfrm>
              <a:off x="1881046" y="4214131"/>
              <a:ext cx="320884"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0750C970-7073-FBD9-BE59-4560491DCE69}"/>
                </a:ext>
              </a:extLst>
            </p:cNvPr>
            <p:cNvSpPr/>
            <p:nvPr/>
          </p:nvSpPr>
          <p:spPr bwMode="auto">
            <a:xfrm>
              <a:off x="1590395" y="4454964"/>
              <a:ext cx="611535"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FBACA47F-7B92-D1D2-7AC2-9D50EE10C5CA}"/>
                </a:ext>
              </a:extLst>
            </p:cNvPr>
            <p:cNvSpPr/>
            <p:nvPr/>
          </p:nvSpPr>
          <p:spPr bwMode="auto">
            <a:xfrm>
              <a:off x="1835998" y="4700560"/>
              <a:ext cx="365932"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41ED48F9-FD67-EC9F-9EDB-309FFE979B74}"/>
                </a:ext>
              </a:extLst>
            </p:cNvPr>
            <p:cNvSpPr/>
            <p:nvPr/>
          </p:nvSpPr>
          <p:spPr bwMode="auto">
            <a:xfrm>
              <a:off x="2066219" y="4936630"/>
              <a:ext cx="145236"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57DBE801-59A3-CF1A-7277-0D929A7F0AFF}"/>
                </a:ext>
              </a:extLst>
            </p:cNvPr>
            <p:cNvSpPr/>
            <p:nvPr/>
          </p:nvSpPr>
          <p:spPr bwMode="auto">
            <a:xfrm>
              <a:off x="982075" y="2050750"/>
              <a:ext cx="1219855"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F9C6B650-0F70-7075-48F6-FE3BD4B6F13B}"/>
                </a:ext>
              </a:extLst>
            </p:cNvPr>
            <p:cNvSpPr/>
            <p:nvPr/>
          </p:nvSpPr>
          <p:spPr bwMode="auto">
            <a:xfrm>
              <a:off x="1131014" y="2291583"/>
              <a:ext cx="1080441"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8DF9C259-65FC-5E3D-FA72-22D54AAFDFFB}"/>
                </a:ext>
              </a:extLst>
            </p:cNvPr>
            <p:cNvSpPr/>
            <p:nvPr/>
          </p:nvSpPr>
          <p:spPr bwMode="auto">
            <a:xfrm>
              <a:off x="1391742" y="2532416"/>
              <a:ext cx="810188"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5A118878-2F62-4BAF-9E04-FE19845E4566}"/>
                </a:ext>
              </a:extLst>
            </p:cNvPr>
            <p:cNvSpPr/>
            <p:nvPr/>
          </p:nvSpPr>
          <p:spPr bwMode="auto">
            <a:xfrm>
              <a:off x="1360642" y="2773249"/>
              <a:ext cx="841288"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8A87C37D-BEBF-4F48-94F2-4187860703F2}"/>
                </a:ext>
              </a:extLst>
            </p:cNvPr>
            <p:cNvSpPr/>
            <p:nvPr/>
          </p:nvSpPr>
          <p:spPr bwMode="auto">
            <a:xfrm>
              <a:off x="1360642" y="3014082"/>
              <a:ext cx="853988"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9499BD81-5282-9F7F-8EA2-C749C6F743BF}"/>
                </a:ext>
              </a:extLst>
            </p:cNvPr>
            <p:cNvSpPr/>
            <p:nvPr/>
          </p:nvSpPr>
          <p:spPr bwMode="auto">
            <a:xfrm>
              <a:off x="1533088" y="3254915"/>
              <a:ext cx="665667"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CE88B01A-71F2-13E6-EA62-690F9B8322B8}"/>
                </a:ext>
              </a:extLst>
            </p:cNvPr>
            <p:cNvSpPr/>
            <p:nvPr/>
          </p:nvSpPr>
          <p:spPr bwMode="auto">
            <a:xfrm>
              <a:off x="1695757" y="3495748"/>
              <a:ext cx="50617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95329A53-3126-4B6A-9400-47DCA8832234}"/>
                </a:ext>
              </a:extLst>
            </p:cNvPr>
            <p:cNvSpPr/>
            <p:nvPr/>
          </p:nvSpPr>
          <p:spPr bwMode="auto">
            <a:xfrm>
              <a:off x="1787716" y="3736581"/>
              <a:ext cx="414214"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5470FA8F-0F95-FD03-1264-38ED406A454F}"/>
                </a:ext>
              </a:extLst>
            </p:cNvPr>
            <p:cNvSpPr/>
            <p:nvPr/>
          </p:nvSpPr>
          <p:spPr bwMode="auto">
            <a:xfrm>
              <a:off x="1839173" y="5181579"/>
              <a:ext cx="365932"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CB4D581C-544C-CBD7-393C-42731AD9B569}"/>
                </a:ext>
              </a:extLst>
            </p:cNvPr>
            <p:cNvSpPr/>
            <p:nvPr/>
          </p:nvSpPr>
          <p:spPr bwMode="auto">
            <a:xfrm>
              <a:off x="1835998" y="3977414"/>
              <a:ext cx="365932"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E2F3E590-4B4B-0CB2-8D3A-A137A14939F2}"/>
                </a:ext>
              </a:extLst>
            </p:cNvPr>
            <p:cNvSpPr/>
            <p:nvPr/>
          </p:nvSpPr>
          <p:spPr bwMode="auto">
            <a:xfrm>
              <a:off x="1895517" y="4218247"/>
              <a:ext cx="30641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7C59FCA6-8ECC-935A-F6F9-87F3A39E9CB4}"/>
                </a:ext>
              </a:extLst>
            </p:cNvPr>
            <p:cNvSpPr/>
            <p:nvPr/>
          </p:nvSpPr>
          <p:spPr bwMode="auto">
            <a:xfrm>
              <a:off x="1957878" y="4459080"/>
              <a:ext cx="244051"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BCA1A932-CBC4-646A-D276-DB6817092E04}"/>
                </a:ext>
              </a:extLst>
            </p:cNvPr>
            <p:cNvSpPr/>
            <p:nvPr/>
          </p:nvSpPr>
          <p:spPr bwMode="auto">
            <a:xfrm>
              <a:off x="1860169" y="4699913"/>
              <a:ext cx="341761"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76CF5651-DA2B-D77F-C021-A37B6BA93EE6}"/>
                </a:ext>
              </a:extLst>
            </p:cNvPr>
            <p:cNvSpPr/>
            <p:nvPr/>
          </p:nvSpPr>
          <p:spPr bwMode="auto">
            <a:xfrm>
              <a:off x="2092728" y="4940746"/>
              <a:ext cx="109202"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TextBox 62">
              <a:extLst>
                <a:ext uri="{FF2B5EF4-FFF2-40B4-BE49-F238E27FC236}">
                  <a16:creationId xmlns:a16="http://schemas.microsoft.com/office/drawing/2014/main" id="{AEA04127-F6F3-C225-D103-C54ADF60BEBD}"/>
                </a:ext>
              </a:extLst>
            </p:cNvPr>
            <p:cNvSpPr txBox="1"/>
            <p:nvPr/>
          </p:nvSpPr>
          <p:spPr bwMode="auto">
            <a:xfrm>
              <a:off x="711192" y="5632877"/>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64" name="TextBox 63">
              <a:extLst>
                <a:ext uri="{FF2B5EF4-FFF2-40B4-BE49-F238E27FC236}">
                  <a16:creationId xmlns:a16="http://schemas.microsoft.com/office/drawing/2014/main" id="{B7A1D4A6-D5D7-0AD3-A6E2-FA900B239886}"/>
                </a:ext>
              </a:extLst>
            </p:cNvPr>
            <p:cNvSpPr txBox="1"/>
            <p:nvPr/>
          </p:nvSpPr>
          <p:spPr bwMode="auto">
            <a:xfrm>
              <a:off x="10108" y="5458342"/>
              <a:ext cx="3818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100</a:t>
              </a:r>
            </a:p>
          </p:txBody>
        </p:sp>
        <p:sp>
          <p:nvSpPr>
            <p:cNvPr id="65" name="TextBox 64">
              <a:extLst>
                <a:ext uri="{FF2B5EF4-FFF2-40B4-BE49-F238E27FC236}">
                  <a16:creationId xmlns:a16="http://schemas.microsoft.com/office/drawing/2014/main" id="{DA17E97C-13FB-F90C-33E3-E253D8063423}"/>
                </a:ext>
              </a:extLst>
            </p:cNvPr>
            <p:cNvSpPr txBox="1"/>
            <p:nvPr/>
          </p:nvSpPr>
          <p:spPr bwMode="auto">
            <a:xfrm>
              <a:off x="452096" y="545834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80</a:t>
              </a:r>
            </a:p>
          </p:txBody>
        </p:sp>
        <p:sp>
          <p:nvSpPr>
            <p:cNvPr id="66" name="TextBox 65">
              <a:extLst>
                <a:ext uri="{FF2B5EF4-FFF2-40B4-BE49-F238E27FC236}">
                  <a16:creationId xmlns:a16="http://schemas.microsoft.com/office/drawing/2014/main" id="{5F5BA8A7-DAF7-6ED0-7D8C-AF1CB2E83B3E}"/>
                </a:ext>
              </a:extLst>
            </p:cNvPr>
            <p:cNvSpPr txBox="1"/>
            <p:nvPr/>
          </p:nvSpPr>
          <p:spPr bwMode="auto">
            <a:xfrm>
              <a:off x="852456" y="545834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67" name="TextBox 66">
              <a:extLst>
                <a:ext uri="{FF2B5EF4-FFF2-40B4-BE49-F238E27FC236}">
                  <a16:creationId xmlns:a16="http://schemas.microsoft.com/office/drawing/2014/main" id="{F9E49DD3-0DB7-844E-3607-286C5AFCB269}"/>
                </a:ext>
              </a:extLst>
            </p:cNvPr>
            <p:cNvSpPr txBox="1"/>
            <p:nvPr/>
          </p:nvSpPr>
          <p:spPr bwMode="auto">
            <a:xfrm>
              <a:off x="1252058" y="545834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68" name="TextBox 67">
              <a:extLst>
                <a:ext uri="{FF2B5EF4-FFF2-40B4-BE49-F238E27FC236}">
                  <a16:creationId xmlns:a16="http://schemas.microsoft.com/office/drawing/2014/main" id="{D4657559-34E1-24FA-5FAC-217CB9882D78}"/>
                </a:ext>
              </a:extLst>
            </p:cNvPr>
            <p:cNvSpPr txBox="1"/>
            <p:nvPr/>
          </p:nvSpPr>
          <p:spPr bwMode="auto">
            <a:xfrm>
              <a:off x="1649631" y="545834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69" name="TextBox 68">
              <a:extLst>
                <a:ext uri="{FF2B5EF4-FFF2-40B4-BE49-F238E27FC236}">
                  <a16:creationId xmlns:a16="http://schemas.microsoft.com/office/drawing/2014/main" id="{EE438475-9EEE-A882-9721-BFC0F6203DFF}"/>
                </a:ext>
              </a:extLst>
            </p:cNvPr>
            <p:cNvSpPr txBox="1"/>
            <p:nvPr/>
          </p:nvSpPr>
          <p:spPr bwMode="auto">
            <a:xfrm>
              <a:off x="2085269" y="5458342"/>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70" name="TextBox 69">
              <a:extLst>
                <a:ext uri="{FF2B5EF4-FFF2-40B4-BE49-F238E27FC236}">
                  <a16:creationId xmlns:a16="http://schemas.microsoft.com/office/drawing/2014/main" id="{6C637050-E88C-E749-2093-B59388E4FEDB}"/>
                </a:ext>
              </a:extLst>
            </p:cNvPr>
            <p:cNvSpPr txBox="1"/>
            <p:nvPr/>
          </p:nvSpPr>
          <p:spPr bwMode="auto">
            <a:xfrm>
              <a:off x="477861" y="199731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63.4</a:t>
              </a:r>
            </a:p>
          </p:txBody>
        </p:sp>
        <p:grpSp>
          <p:nvGrpSpPr>
            <p:cNvPr id="71" name="Group 70">
              <a:extLst>
                <a:ext uri="{FF2B5EF4-FFF2-40B4-BE49-F238E27FC236}">
                  <a16:creationId xmlns:a16="http://schemas.microsoft.com/office/drawing/2014/main" id="{E409E153-6DD0-82DC-5FA3-CA9297BFD7F3}"/>
                </a:ext>
              </a:extLst>
            </p:cNvPr>
            <p:cNvGrpSpPr/>
            <p:nvPr/>
          </p:nvGrpSpPr>
          <p:grpSpPr>
            <a:xfrm>
              <a:off x="309433" y="4872138"/>
              <a:ext cx="940001" cy="461665"/>
              <a:chOff x="692584" y="4880068"/>
              <a:chExt cx="940001" cy="461665"/>
            </a:xfrm>
          </p:grpSpPr>
          <p:sp>
            <p:nvSpPr>
              <p:cNvPr id="129" name="TextBox 128">
                <a:extLst>
                  <a:ext uri="{FF2B5EF4-FFF2-40B4-BE49-F238E27FC236}">
                    <a16:creationId xmlns:a16="http://schemas.microsoft.com/office/drawing/2014/main" id="{C3B8F69C-9942-0EE0-C2D9-BB333022E3DA}"/>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130" name="Rectangle 129">
                <a:extLst>
                  <a:ext uri="{FF2B5EF4-FFF2-40B4-BE49-F238E27FC236}">
                    <a16:creationId xmlns:a16="http://schemas.microsoft.com/office/drawing/2014/main" id="{65C39A88-59AD-0C57-FD4F-73A54D4943D0}"/>
                  </a:ext>
                </a:extLst>
              </p:cNvPr>
              <p:cNvSpPr/>
              <p:nvPr/>
            </p:nvSpPr>
            <p:spPr bwMode="auto">
              <a:xfrm>
                <a:off x="696355" y="4936630"/>
                <a:ext cx="155448" cy="14630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ectangle 130">
                <a:extLst>
                  <a:ext uri="{FF2B5EF4-FFF2-40B4-BE49-F238E27FC236}">
                    <a16:creationId xmlns:a16="http://schemas.microsoft.com/office/drawing/2014/main" id="{1B305B57-3E04-34DC-1CDF-43BF17D77DCA}"/>
                  </a:ext>
                </a:extLst>
              </p:cNvPr>
              <p:cNvSpPr/>
              <p:nvPr/>
            </p:nvSpPr>
            <p:spPr bwMode="auto">
              <a:xfrm>
                <a:off x="692584" y="5128176"/>
                <a:ext cx="155448" cy="14630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72" name="TextBox 71">
              <a:extLst>
                <a:ext uri="{FF2B5EF4-FFF2-40B4-BE49-F238E27FC236}">
                  <a16:creationId xmlns:a16="http://schemas.microsoft.com/office/drawing/2014/main" id="{5EBD3AE9-4F73-36F5-F235-0582C593ED97}"/>
                </a:ext>
              </a:extLst>
            </p:cNvPr>
            <p:cNvSpPr txBox="1"/>
            <p:nvPr/>
          </p:nvSpPr>
          <p:spPr bwMode="auto">
            <a:xfrm>
              <a:off x="710858" y="1684703"/>
              <a:ext cx="16077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 + CT (N = 276)</a:t>
              </a:r>
            </a:p>
          </p:txBody>
        </p:sp>
        <p:sp>
          <p:nvSpPr>
            <p:cNvPr id="73" name="TextBox 72">
              <a:extLst>
                <a:ext uri="{FF2B5EF4-FFF2-40B4-BE49-F238E27FC236}">
                  <a16:creationId xmlns:a16="http://schemas.microsoft.com/office/drawing/2014/main" id="{AB4C7D17-5122-B66F-7414-6C743B9A526C}"/>
                </a:ext>
              </a:extLst>
            </p:cNvPr>
            <p:cNvSpPr txBox="1"/>
            <p:nvPr/>
          </p:nvSpPr>
          <p:spPr bwMode="auto">
            <a:xfrm>
              <a:off x="3838327" y="1684703"/>
              <a:ext cx="1610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Placebo + CT (N = 274)</a:t>
              </a:r>
            </a:p>
          </p:txBody>
        </p:sp>
        <p:sp>
          <p:nvSpPr>
            <p:cNvPr id="74" name="TextBox 73">
              <a:extLst>
                <a:ext uri="{FF2B5EF4-FFF2-40B4-BE49-F238E27FC236}">
                  <a16:creationId xmlns:a16="http://schemas.microsoft.com/office/drawing/2014/main" id="{1203C05C-9D8F-C924-8B3A-71E3AD44EC9D}"/>
                </a:ext>
              </a:extLst>
            </p:cNvPr>
            <p:cNvSpPr txBox="1"/>
            <p:nvPr/>
          </p:nvSpPr>
          <p:spPr bwMode="auto">
            <a:xfrm>
              <a:off x="641040" y="223811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55.4</a:t>
              </a:r>
            </a:p>
          </p:txBody>
        </p:sp>
        <p:sp>
          <p:nvSpPr>
            <p:cNvPr id="75" name="TextBox 74">
              <a:extLst>
                <a:ext uri="{FF2B5EF4-FFF2-40B4-BE49-F238E27FC236}">
                  <a16:creationId xmlns:a16="http://schemas.microsoft.com/office/drawing/2014/main" id="{C0BA95FB-E89E-F5F1-F8F9-9DCC7245EC84}"/>
                </a:ext>
              </a:extLst>
            </p:cNvPr>
            <p:cNvSpPr txBox="1"/>
            <p:nvPr/>
          </p:nvSpPr>
          <p:spPr bwMode="auto">
            <a:xfrm>
              <a:off x="646589" y="247891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55.1</a:t>
              </a:r>
            </a:p>
          </p:txBody>
        </p:sp>
        <p:sp>
          <p:nvSpPr>
            <p:cNvPr id="76" name="TextBox 75">
              <a:extLst>
                <a:ext uri="{FF2B5EF4-FFF2-40B4-BE49-F238E27FC236}">
                  <a16:creationId xmlns:a16="http://schemas.microsoft.com/office/drawing/2014/main" id="{0E871A11-F0A0-59B0-62D0-A18B07865FDF}"/>
                </a:ext>
              </a:extLst>
            </p:cNvPr>
            <p:cNvSpPr txBox="1"/>
            <p:nvPr/>
          </p:nvSpPr>
          <p:spPr bwMode="auto">
            <a:xfrm>
              <a:off x="882793" y="271970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43.8</a:t>
              </a:r>
            </a:p>
          </p:txBody>
        </p:sp>
        <p:sp>
          <p:nvSpPr>
            <p:cNvPr id="77" name="TextBox 76">
              <a:extLst>
                <a:ext uri="{FF2B5EF4-FFF2-40B4-BE49-F238E27FC236}">
                  <a16:creationId xmlns:a16="http://schemas.microsoft.com/office/drawing/2014/main" id="{C1AA8603-51A1-895E-FB2B-934170CD5D35}"/>
                </a:ext>
              </a:extLst>
            </p:cNvPr>
            <p:cNvSpPr txBox="1"/>
            <p:nvPr/>
          </p:nvSpPr>
          <p:spPr bwMode="auto">
            <a:xfrm>
              <a:off x="885729" y="296050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43.5</a:t>
              </a:r>
            </a:p>
          </p:txBody>
        </p:sp>
        <p:sp>
          <p:nvSpPr>
            <p:cNvPr id="78" name="TextBox 77">
              <a:extLst>
                <a:ext uri="{FF2B5EF4-FFF2-40B4-BE49-F238E27FC236}">
                  <a16:creationId xmlns:a16="http://schemas.microsoft.com/office/drawing/2014/main" id="{3329E7A5-E0BC-2461-6869-EBBC93D029AF}"/>
                </a:ext>
              </a:extLst>
            </p:cNvPr>
            <p:cNvSpPr txBox="1"/>
            <p:nvPr/>
          </p:nvSpPr>
          <p:spPr bwMode="auto">
            <a:xfrm>
              <a:off x="1077483" y="320130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35.9</a:t>
              </a:r>
            </a:p>
          </p:txBody>
        </p:sp>
        <p:sp>
          <p:nvSpPr>
            <p:cNvPr id="79" name="TextBox 78">
              <a:extLst>
                <a:ext uri="{FF2B5EF4-FFF2-40B4-BE49-F238E27FC236}">
                  <a16:creationId xmlns:a16="http://schemas.microsoft.com/office/drawing/2014/main" id="{77837C33-CE8C-C782-A85C-B201390961D3}"/>
                </a:ext>
              </a:extLst>
            </p:cNvPr>
            <p:cNvSpPr txBox="1"/>
            <p:nvPr/>
          </p:nvSpPr>
          <p:spPr bwMode="auto">
            <a:xfrm>
              <a:off x="1149707" y="344210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30.1</a:t>
              </a:r>
            </a:p>
          </p:txBody>
        </p:sp>
        <p:sp>
          <p:nvSpPr>
            <p:cNvPr id="80" name="TextBox 79">
              <a:extLst>
                <a:ext uri="{FF2B5EF4-FFF2-40B4-BE49-F238E27FC236}">
                  <a16:creationId xmlns:a16="http://schemas.microsoft.com/office/drawing/2014/main" id="{FA42287B-03C2-E038-67BD-3B4EF29CA55E}"/>
                </a:ext>
              </a:extLst>
            </p:cNvPr>
            <p:cNvSpPr txBox="1"/>
            <p:nvPr/>
          </p:nvSpPr>
          <p:spPr bwMode="auto">
            <a:xfrm>
              <a:off x="1303360" y="368290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22.5</a:t>
              </a:r>
            </a:p>
          </p:txBody>
        </p:sp>
        <p:sp>
          <p:nvSpPr>
            <p:cNvPr id="81" name="TextBox 80">
              <a:extLst>
                <a:ext uri="{FF2B5EF4-FFF2-40B4-BE49-F238E27FC236}">
                  <a16:creationId xmlns:a16="http://schemas.microsoft.com/office/drawing/2014/main" id="{23188A5D-3A33-78A3-34AB-B71806B51FD9}"/>
                </a:ext>
              </a:extLst>
            </p:cNvPr>
            <p:cNvSpPr txBox="1"/>
            <p:nvPr/>
          </p:nvSpPr>
          <p:spPr bwMode="auto">
            <a:xfrm>
              <a:off x="1328936" y="392369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21.0</a:t>
              </a:r>
            </a:p>
          </p:txBody>
        </p:sp>
        <p:sp>
          <p:nvSpPr>
            <p:cNvPr id="82" name="TextBox 81">
              <a:extLst>
                <a:ext uri="{FF2B5EF4-FFF2-40B4-BE49-F238E27FC236}">
                  <a16:creationId xmlns:a16="http://schemas.microsoft.com/office/drawing/2014/main" id="{6EFCEA5C-5252-6C84-1B7D-3813F10399A2}"/>
                </a:ext>
              </a:extLst>
            </p:cNvPr>
            <p:cNvSpPr txBox="1"/>
            <p:nvPr/>
          </p:nvSpPr>
          <p:spPr bwMode="auto">
            <a:xfrm>
              <a:off x="1422266" y="416449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16.3</a:t>
              </a:r>
            </a:p>
          </p:txBody>
        </p:sp>
        <p:sp>
          <p:nvSpPr>
            <p:cNvPr id="83" name="TextBox 82">
              <a:extLst>
                <a:ext uri="{FF2B5EF4-FFF2-40B4-BE49-F238E27FC236}">
                  <a16:creationId xmlns:a16="http://schemas.microsoft.com/office/drawing/2014/main" id="{1CCCF1FD-9845-5FE5-02D2-EA1DD2BB4D48}"/>
                </a:ext>
              </a:extLst>
            </p:cNvPr>
            <p:cNvSpPr txBox="1"/>
            <p:nvPr/>
          </p:nvSpPr>
          <p:spPr bwMode="auto">
            <a:xfrm>
              <a:off x="1088845" y="440529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31.5</a:t>
              </a:r>
            </a:p>
          </p:txBody>
        </p:sp>
        <p:sp>
          <p:nvSpPr>
            <p:cNvPr id="84" name="TextBox 83">
              <a:extLst>
                <a:ext uri="{FF2B5EF4-FFF2-40B4-BE49-F238E27FC236}">
                  <a16:creationId xmlns:a16="http://schemas.microsoft.com/office/drawing/2014/main" id="{901633F8-71E8-C532-B34A-BF3CF3E787BD}"/>
                </a:ext>
              </a:extLst>
            </p:cNvPr>
            <p:cNvSpPr txBox="1"/>
            <p:nvPr/>
          </p:nvSpPr>
          <p:spPr bwMode="auto">
            <a:xfrm>
              <a:off x="1367215" y="464609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19.2</a:t>
              </a:r>
            </a:p>
          </p:txBody>
        </p:sp>
        <p:sp>
          <p:nvSpPr>
            <p:cNvPr id="85" name="TextBox 84">
              <a:extLst>
                <a:ext uri="{FF2B5EF4-FFF2-40B4-BE49-F238E27FC236}">
                  <a16:creationId xmlns:a16="http://schemas.microsoft.com/office/drawing/2014/main" id="{53191E41-DA29-FF3A-A0F8-47007C73BE5E}"/>
                </a:ext>
              </a:extLst>
            </p:cNvPr>
            <p:cNvSpPr txBox="1"/>
            <p:nvPr/>
          </p:nvSpPr>
          <p:spPr bwMode="auto">
            <a:xfrm>
              <a:off x="1689396" y="488689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6.9</a:t>
              </a:r>
            </a:p>
          </p:txBody>
        </p:sp>
        <p:sp>
          <p:nvSpPr>
            <p:cNvPr id="86" name="TextBox 85">
              <a:extLst>
                <a:ext uri="{FF2B5EF4-FFF2-40B4-BE49-F238E27FC236}">
                  <a16:creationId xmlns:a16="http://schemas.microsoft.com/office/drawing/2014/main" id="{0DE26235-4D94-60B4-4BC9-EC1F81E4975C}"/>
                </a:ext>
              </a:extLst>
            </p:cNvPr>
            <p:cNvSpPr txBox="1"/>
            <p:nvPr/>
          </p:nvSpPr>
          <p:spPr bwMode="auto">
            <a:xfrm>
              <a:off x="1347508" y="5127683"/>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20.7</a:t>
              </a:r>
            </a:p>
          </p:txBody>
        </p:sp>
        <p:grpSp>
          <p:nvGrpSpPr>
            <p:cNvPr id="87" name="Group 86">
              <a:extLst>
                <a:ext uri="{FF2B5EF4-FFF2-40B4-BE49-F238E27FC236}">
                  <a16:creationId xmlns:a16="http://schemas.microsoft.com/office/drawing/2014/main" id="{183ADF01-7A9A-4C5E-21F3-2A04F65DD789}"/>
                </a:ext>
              </a:extLst>
            </p:cNvPr>
            <p:cNvGrpSpPr/>
            <p:nvPr/>
          </p:nvGrpSpPr>
          <p:grpSpPr>
            <a:xfrm>
              <a:off x="204357" y="5438775"/>
              <a:ext cx="2005964" cy="64008"/>
              <a:chOff x="387507" y="5524500"/>
              <a:chExt cx="2005964" cy="64008"/>
            </a:xfrm>
          </p:grpSpPr>
          <p:cxnSp>
            <p:nvCxnSpPr>
              <p:cNvPr id="123" name="Straight Connector 122">
                <a:extLst>
                  <a:ext uri="{FF2B5EF4-FFF2-40B4-BE49-F238E27FC236}">
                    <a16:creationId xmlns:a16="http://schemas.microsoft.com/office/drawing/2014/main" id="{3B257C97-8B03-0382-52A2-A125F061A06F}"/>
                  </a:ext>
                </a:extLst>
              </p:cNvPr>
              <p:cNvCxnSpPr>
                <a:cxnSpLocks/>
              </p:cNvCxnSpPr>
              <p:nvPr/>
            </p:nvCxnSpPr>
            <p:spPr bwMode="auto">
              <a:xfrm>
                <a:off x="387507"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94419552-DDCD-78DA-A312-867D722B61B5}"/>
                  </a:ext>
                </a:extLst>
              </p:cNvPr>
              <p:cNvCxnSpPr>
                <a:cxnSpLocks/>
              </p:cNvCxnSpPr>
              <p:nvPr/>
            </p:nvCxnSpPr>
            <p:spPr bwMode="auto">
              <a:xfrm>
                <a:off x="788700"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557D671-A092-3D7B-5BFB-49A381443C4E}"/>
                  </a:ext>
                </a:extLst>
              </p:cNvPr>
              <p:cNvCxnSpPr>
                <a:cxnSpLocks/>
              </p:cNvCxnSpPr>
              <p:nvPr/>
            </p:nvCxnSpPr>
            <p:spPr bwMode="auto">
              <a:xfrm>
                <a:off x="1189893"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A5455206-41B0-DDF4-6769-4676094E2D80}"/>
                  </a:ext>
                </a:extLst>
              </p:cNvPr>
              <p:cNvCxnSpPr>
                <a:cxnSpLocks/>
              </p:cNvCxnSpPr>
              <p:nvPr/>
            </p:nvCxnSpPr>
            <p:spPr bwMode="auto">
              <a:xfrm>
                <a:off x="1591086"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B090FE23-B85F-1449-F200-9E92C024EF7D}"/>
                  </a:ext>
                </a:extLst>
              </p:cNvPr>
              <p:cNvCxnSpPr>
                <a:cxnSpLocks/>
              </p:cNvCxnSpPr>
              <p:nvPr/>
            </p:nvCxnSpPr>
            <p:spPr bwMode="auto">
              <a:xfrm>
                <a:off x="1992279"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5892EB0C-7558-D780-4C91-73CFAB788C19}"/>
                  </a:ext>
                </a:extLst>
              </p:cNvPr>
              <p:cNvCxnSpPr>
                <a:cxnSpLocks/>
              </p:cNvCxnSpPr>
              <p:nvPr/>
            </p:nvCxnSpPr>
            <p:spPr bwMode="auto">
              <a:xfrm>
                <a:off x="2393471" y="5524500"/>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88" name="TextBox 87">
              <a:extLst>
                <a:ext uri="{FF2B5EF4-FFF2-40B4-BE49-F238E27FC236}">
                  <a16:creationId xmlns:a16="http://schemas.microsoft.com/office/drawing/2014/main" id="{5AB50AA2-72BC-06E1-2B68-397B643EAF4C}"/>
                </a:ext>
              </a:extLst>
            </p:cNvPr>
            <p:cNvSpPr txBox="1"/>
            <p:nvPr/>
          </p:nvSpPr>
          <p:spPr bwMode="auto">
            <a:xfrm>
              <a:off x="4460867" y="5636052"/>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89" name="TextBox 88">
              <a:extLst>
                <a:ext uri="{FF2B5EF4-FFF2-40B4-BE49-F238E27FC236}">
                  <a16:creationId xmlns:a16="http://schemas.microsoft.com/office/drawing/2014/main" id="{1F58105E-9806-9257-471C-4737C448D650}"/>
                </a:ext>
              </a:extLst>
            </p:cNvPr>
            <p:cNvSpPr txBox="1"/>
            <p:nvPr/>
          </p:nvSpPr>
          <p:spPr bwMode="auto">
            <a:xfrm>
              <a:off x="5756858" y="5461517"/>
              <a:ext cx="3818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100</a:t>
              </a:r>
            </a:p>
          </p:txBody>
        </p:sp>
        <p:sp>
          <p:nvSpPr>
            <p:cNvPr id="90" name="TextBox 89">
              <a:extLst>
                <a:ext uri="{FF2B5EF4-FFF2-40B4-BE49-F238E27FC236}">
                  <a16:creationId xmlns:a16="http://schemas.microsoft.com/office/drawing/2014/main" id="{8062B849-D8D5-F0C5-12A6-C36F95377130}"/>
                </a:ext>
              </a:extLst>
            </p:cNvPr>
            <p:cNvSpPr txBox="1"/>
            <p:nvPr/>
          </p:nvSpPr>
          <p:spPr bwMode="auto">
            <a:xfrm>
              <a:off x="5401921" y="546151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80</a:t>
              </a:r>
            </a:p>
          </p:txBody>
        </p:sp>
        <p:sp>
          <p:nvSpPr>
            <p:cNvPr id="91" name="TextBox 90">
              <a:extLst>
                <a:ext uri="{FF2B5EF4-FFF2-40B4-BE49-F238E27FC236}">
                  <a16:creationId xmlns:a16="http://schemas.microsoft.com/office/drawing/2014/main" id="{35F43918-5C11-0012-677E-7A3B6F21E7EF}"/>
                </a:ext>
              </a:extLst>
            </p:cNvPr>
            <p:cNvSpPr txBox="1"/>
            <p:nvPr/>
          </p:nvSpPr>
          <p:spPr bwMode="auto">
            <a:xfrm>
              <a:off x="4999006" y="546151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92" name="TextBox 91">
              <a:extLst>
                <a:ext uri="{FF2B5EF4-FFF2-40B4-BE49-F238E27FC236}">
                  <a16:creationId xmlns:a16="http://schemas.microsoft.com/office/drawing/2014/main" id="{CFD99F54-E91D-AE03-28B4-DA7DB0B0B30E}"/>
                </a:ext>
              </a:extLst>
            </p:cNvPr>
            <p:cNvSpPr txBox="1"/>
            <p:nvPr/>
          </p:nvSpPr>
          <p:spPr bwMode="auto">
            <a:xfrm>
              <a:off x="4604858" y="546151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93" name="TextBox 92">
              <a:extLst>
                <a:ext uri="{FF2B5EF4-FFF2-40B4-BE49-F238E27FC236}">
                  <a16:creationId xmlns:a16="http://schemas.microsoft.com/office/drawing/2014/main" id="{F61B0B3D-AB13-45C2-FE7B-6F17468CC76F}"/>
                </a:ext>
              </a:extLst>
            </p:cNvPr>
            <p:cNvSpPr txBox="1"/>
            <p:nvPr/>
          </p:nvSpPr>
          <p:spPr bwMode="auto">
            <a:xfrm>
              <a:off x="4199156" y="546151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94" name="TextBox 93">
              <a:extLst>
                <a:ext uri="{FF2B5EF4-FFF2-40B4-BE49-F238E27FC236}">
                  <a16:creationId xmlns:a16="http://schemas.microsoft.com/office/drawing/2014/main" id="{7A629FA4-F064-832D-85F8-F04C33150AE4}"/>
                </a:ext>
              </a:extLst>
            </p:cNvPr>
            <p:cNvSpPr txBox="1"/>
            <p:nvPr/>
          </p:nvSpPr>
          <p:spPr bwMode="auto">
            <a:xfrm>
              <a:off x="3831519" y="5461517"/>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grpSp>
          <p:nvGrpSpPr>
            <p:cNvPr id="95" name="Group 94">
              <a:extLst>
                <a:ext uri="{FF2B5EF4-FFF2-40B4-BE49-F238E27FC236}">
                  <a16:creationId xmlns:a16="http://schemas.microsoft.com/office/drawing/2014/main" id="{F24F8DB0-921C-063D-BE3D-EEB60486D079}"/>
                </a:ext>
              </a:extLst>
            </p:cNvPr>
            <p:cNvGrpSpPr/>
            <p:nvPr/>
          </p:nvGrpSpPr>
          <p:grpSpPr>
            <a:xfrm>
              <a:off x="3954032" y="5441950"/>
              <a:ext cx="2005964" cy="64008"/>
              <a:chOff x="387507" y="5524500"/>
              <a:chExt cx="2005964" cy="64008"/>
            </a:xfrm>
          </p:grpSpPr>
          <p:cxnSp>
            <p:nvCxnSpPr>
              <p:cNvPr id="117" name="Straight Connector 116">
                <a:extLst>
                  <a:ext uri="{FF2B5EF4-FFF2-40B4-BE49-F238E27FC236}">
                    <a16:creationId xmlns:a16="http://schemas.microsoft.com/office/drawing/2014/main" id="{F293B782-9AC9-9089-FF3F-830466B2301F}"/>
                  </a:ext>
                </a:extLst>
              </p:cNvPr>
              <p:cNvCxnSpPr>
                <a:cxnSpLocks/>
              </p:cNvCxnSpPr>
              <p:nvPr/>
            </p:nvCxnSpPr>
            <p:spPr bwMode="auto">
              <a:xfrm>
                <a:off x="387507"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3DAD9261-4706-DE3D-2F59-ACD11197733F}"/>
                  </a:ext>
                </a:extLst>
              </p:cNvPr>
              <p:cNvCxnSpPr>
                <a:cxnSpLocks/>
              </p:cNvCxnSpPr>
              <p:nvPr/>
            </p:nvCxnSpPr>
            <p:spPr bwMode="auto">
              <a:xfrm>
                <a:off x="788700"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FB04BAF5-C5EA-336A-C9B7-CB7B6E85C536}"/>
                  </a:ext>
                </a:extLst>
              </p:cNvPr>
              <p:cNvCxnSpPr>
                <a:cxnSpLocks/>
              </p:cNvCxnSpPr>
              <p:nvPr/>
            </p:nvCxnSpPr>
            <p:spPr bwMode="auto">
              <a:xfrm>
                <a:off x="1189893"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63885E89-A820-C8D2-BD03-0E13667184F6}"/>
                  </a:ext>
                </a:extLst>
              </p:cNvPr>
              <p:cNvCxnSpPr>
                <a:cxnSpLocks/>
              </p:cNvCxnSpPr>
              <p:nvPr/>
            </p:nvCxnSpPr>
            <p:spPr bwMode="auto">
              <a:xfrm>
                <a:off x="1591086"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E2CCE5A-9623-1065-09F8-598CE8219297}"/>
                  </a:ext>
                </a:extLst>
              </p:cNvPr>
              <p:cNvCxnSpPr>
                <a:cxnSpLocks/>
              </p:cNvCxnSpPr>
              <p:nvPr/>
            </p:nvCxnSpPr>
            <p:spPr bwMode="auto">
              <a:xfrm>
                <a:off x="1992279"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1AF5571-C39B-11D7-AB12-54AD8AEEA4E4}"/>
                  </a:ext>
                </a:extLst>
              </p:cNvPr>
              <p:cNvCxnSpPr>
                <a:cxnSpLocks/>
              </p:cNvCxnSpPr>
              <p:nvPr/>
            </p:nvCxnSpPr>
            <p:spPr bwMode="auto">
              <a:xfrm>
                <a:off x="2393471" y="5524500"/>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96" name="Freeform 4">
              <a:extLst>
                <a:ext uri="{FF2B5EF4-FFF2-40B4-BE49-F238E27FC236}">
                  <a16:creationId xmlns:a16="http://schemas.microsoft.com/office/drawing/2014/main" id="{DD0C7889-BEB0-55FC-7251-C69819637F2C}"/>
                </a:ext>
              </a:extLst>
            </p:cNvPr>
            <p:cNvSpPr/>
            <p:nvPr/>
          </p:nvSpPr>
          <p:spPr bwMode="auto">
            <a:xfrm>
              <a:off x="197635" y="1931927"/>
              <a:ext cx="2011680"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97" name="TextBox 96">
              <a:extLst>
                <a:ext uri="{FF2B5EF4-FFF2-40B4-BE49-F238E27FC236}">
                  <a16:creationId xmlns:a16="http://schemas.microsoft.com/office/drawing/2014/main" id="{AA88E396-5B1B-D6CA-591C-9966CE36B256}"/>
                </a:ext>
              </a:extLst>
            </p:cNvPr>
            <p:cNvSpPr txBox="1"/>
            <p:nvPr/>
          </p:nvSpPr>
          <p:spPr bwMode="auto">
            <a:xfrm>
              <a:off x="5172216" y="198555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60.2</a:t>
              </a:r>
            </a:p>
          </p:txBody>
        </p:sp>
        <p:sp>
          <p:nvSpPr>
            <p:cNvPr id="98" name="TextBox 97">
              <a:extLst>
                <a:ext uri="{FF2B5EF4-FFF2-40B4-BE49-F238E27FC236}">
                  <a16:creationId xmlns:a16="http://schemas.microsoft.com/office/drawing/2014/main" id="{0633658F-DA8A-D5F5-0C77-876314234E7E}"/>
                </a:ext>
              </a:extLst>
            </p:cNvPr>
            <p:cNvSpPr txBox="1"/>
            <p:nvPr/>
          </p:nvSpPr>
          <p:spPr bwMode="auto">
            <a:xfrm>
              <a:off x="5121416" y="2226353"/>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57.3</a:t>
              </a:r>
            </a:p>
          </p:txBody>
        </p:sp>
        <p:sp>
          <p:nvSpPr>
            <p:cNvPr id="99" name="TextBox 98">
              <a:extLst>
                <a:ext uri="{FF2B5EF4-FFF2-40B4-BE49-F238E27FC236}">
                  <a16:creationId xmlns:a16="http://schemas.microsoft.com/office/drawing/2014/main" id="{881B5DA9-18BD-8AEE-AB0F-7EA79215B2D0}"/>
                </a:ext>
              </a:extLst>
            </p:cNvPr>
            <p:cNvSpPr txBox="1"/>
            <p:nvPr/>
          </p:nvSpPr>
          <p:spPr bwMode="auto">
            <a:xfrm>
              <a:off x="5016641" y="2467151"/>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52.6</a:t>
              </a:r>
            </a:p>
          </p:txBody>
        </p:sp>
        <p:sp>
          <p:nvSpPr>
            <p:cNvPr id="100" name="TextBox 99">
              <a:extLst>
                <a:ext uri="{FF2B5EF4-FFF2-40B4-BE49-F238E27FC236}">
                  <a16:creationId xmlns:a16="http://schemas.microsoft.com/office/drawing/2014/main" id="{B4BBA057-1FF7-E46D-904C-721DED6F2D6F}"/>
                </a:ext>
              </a:extLst>
            </p:cNvPr>
            <p:cNvSpPr txBox="1"/>
            <p:nvPr/>
          </p:nvSpPr>
          <p:spPr bwMode="auto">
            <a:xfrm>
              <a:off x="4791216" y="2707949"/>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41.6</a:t>
              </a:r>
            </a:p>
          </p:txBody>
        </p:sp>
        <p:sp>
          <p:nvSpPr>
            <p:cNvPr id="101" name="TextBox 100">
              <a:extLst>
                <a:ext uri="{FF2B5EF4-FFF2-40B4-BE49-F238E27FC236}">
                  <a16:creationId xmlns:a16="http://schemas.microsoft.com/office/drawing/2014/main" id="{7B7DB56C-6FF2-339A-24DA-2DB526FEBFF6}"/>
                </a:ext>
              </a:extLst>
            </p:cNvPr>
            <p:cNvSpPr txBox="1"/>
            <p:nvPr/>
          </p:nvSpPr>
          <p:spPr bwMode="auto">
            <a:xfrm>
              <a:off x="4734066" y="294557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38.7</a:t>
              </a:r>
            </a:p>
          </p:txBody>
        </p:sp>
        <p:sp>
          <p:nvSpPr>
            <p:cNvPr id="102" name="TextBox 101">
              <a:extLst>
                <a:ext uri="{FF2B5EF4-FFF2-40B4-BE49-F238E27FC236}">
                  <a16:creationId xmlns:a16="http://schemas.microsoft.com/office/drawing/2014/main" id="{08121210-E565-49BF-59D6-0FE8CBD9A452}"/>
                </a:ext>
              </a:extLst>
            </p:cNvPr>
            <p:cNvSpPr txBox="1"/>
            <p:nvPr/>
          </p:nvSpPr>
          <p:spPr bwMode="auto">
            <a:xfrm>
              <a:off x="4603891" y="318637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32.1</a:t>
              </a:r>
            </a:p>
          </p:txBody>
        </p:sp>
        <p:sp>
          <p:nvSpPr>
            <p:cNvPr id="103" name="TextBox 102">
              <a:extLst>
                <a:ext uri="{FF2B5EF4-FFF2-40B4-BE49-F238E27FC236}">
                  <a16:creationId xmlns:a16="http://schemas.microsoft.com/office/drawing/2014/main" id="{DB494822-AAA1-687B-0579-365824800814}"/>
                </a:ext>
              </a:extLst>
            </p:cNvPr>
            <p:cNvSpPr txBox="1"/>
            <p:nvPr/>
          </p:nvSpPr>
          <p:spPr bwMode="auto">
            <a:xfrm>
              <a:off x="4387991" y="342716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21.5</a:t>
              </a:r>
            </a:p>
          </p:txBody>
        </p:sp>
        <p:sp>
          <p:nvSpPr>
            <p:cNvPr id="104" name="TextBox 103">
              <a:extLst>
                <a:ext uri="{FF2B5EF4-FFF2-40B4-BE49-F238E27FC236}">
                  <a16:creationId xmlns:a16="http://schemas.microsoft.com/office/drawing/2014/main" id="{5E14613F-C525-0513-023D-BBE2BFCF399E}"/>
                </a:ext>
              </a:extLst>
            </p:cNvPr>
            <p:cNvSpPr txBox="1"/>
            <p:nvPr/>
          </p:nvSpPr>
          <p:spPr bwMode="auto">
            <a:xfrm>
              <a:off x="4502291" y="366796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27.4</a:t>
              </a:r>
            </a:p>
          </p:txBody>
        </p:sp>
        <p:sp>
          <p:nvSpPr>
            <p:cNvPr id="105" name="TextBox 104">
              <a:extLst>
                <a:ext uri="{FF2B5EF4-FFF2-40B4-BE49-F238E27FC236}">
                  <a16:creationId xmlns:a16="http://schemas.microsoft.com/office/drawing/2014/main" id="{1BBEE27D-CB06-2921-437A-77B9C19F5D25}"/>
                </a:ext>
              </a:extLst>
            </p:cNvPr>
            <p:cNvSpPr txBox="1"/>
            <p:nvPr/>
          </p:nvSpPr>
          <p:spPr bwMode="auto">
            <a:xfrm>
              <a:off x="4330841" y="390876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19.0</a:t>
              </a:r>
            </a:p>
          </p:txBody>
        </p:sp>
        <p:sp>
          <p:nvSpPr>
            <p:cNvPr id="106" name="TextBox 105">
              <a:extLst>
                <a:ext uri="{FF2B5EF4-FFF2-40B4-BE49-F238E27FC236}">
                  <a16:creationId xmlns:a16="http://schemas.microsoft.com/office/drawing/2014/main" id="{A3F49A98-0C67-6CBD-8292-8F23D9E226DE}"/>
                </a:ext>
              </a:extLst>
            </p:cNvPr>
            <p:cNvSpPr txBox="1"/>
            <p:nvPr/>
          </p:nvSpPr>
          <p:spPr bwMode="auto">
            <a:xfrm>
              <a:off x="4295915" y="416861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16.8</a:t>
              </a:r>
            </a:p>
          </p:txBody>
        </p:sp>
        <p:sp>
          <p:nvSpPr>
            <p:cNvPr id="107" name="TextBox 106">
              <a:extLst>
                <a:ext uri="{FF2B5EF4-FFF2-40B4-BE49-F238E27FC236}">
                  <a16:creationId xmlns:a16="http://schemas.microsoft.com/office/drawing/2014/main" id="{A28BC938-9165-DCB1-3D83-0B8FC3183ADE}"/>
                </a:ext>
              </a:extLst>
            </p:cNvPr>
            <p:cNvSpPr txBox="1"/>
            <p:nvPr/>
          </p:nvSpPr>
          <p:spPr bwMode="auto">
            <a:xfrm>
              <a:off x="4492766" y="440941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26.6</a:t>
              </a:r>
            </a:p>
          </p:txBody>
        </p:sp>
        <p:sp>
          <p:nvSpPr>
            <p:cNvPr id="108" name="TextBox 107">
              <a:extLst>
                <a:ext uri="{FF2B5EF4-FFF2-40B4-BE49-F238E27FC236}">
                  <a16:creationId xmlns:a16="http://schemas.microsoft.com/office/drawing/2014/main" id="{22F9CD4E-F0D4-53DE-CE16-AF11CEAEE42A}"/>
                </a:ext>
              </a:extLst>
            </p:cNvPr>
            <p:cNvSpPr txBox="1"/>
            <p:nvPr/>
          </p:nvSpPr>
          <p:spPr bwMode="auto">
            <a:xfrm>
              <a:off x="4235591" y="465020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13.9</a:t>
              </a:r>
            </a:p>
          </p:txBody>
        </p:sp>
        <p:sp>
          <p:nvSpPr>
            <p:cNvPr id="109" name="TextBox 108">
              <a:extLst>
                <a:ext uri="{FF2B5EF4-FFF2-40B4-BE49-F238E27FC236}">
                  <a16:creationId xmlns:a16="http://schemas.microsoft.com/office/drawing/2014/main" id="{7B5ACF23-76CA-D21F-9E7A-CDE4122942D6}"/>
                </a:ext>
              </a:extLst>
            </p:cNvPr>
            <p:cNvSpPr txBox="1"/>
            <p:nvPr/>
          </p:nvSpPr>
          <p:spPr bwMode="auto">
            <a:xfrm>
              <a:off x="4105415" y="489100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7.7</a:t>
              </a:r>
            </a:p>
          </p:txBody>
        </p:sp>
        <p:sp>
          <p:nvSpPr>
            <p:cNvPr id="110" name="TextBox 109">
              <a:extLst>
                <a:ext uri="{FF2B5EF4-FFF2-40B4-BE49-F238E27FC236}">
                  <a16:creationId xmlns:a16="http://schemas.microsoft.com/office/drawing/2014/main" id="{DE5043EC-243A-2455-DD87-43487FA6857A}"/>
                </a:ext>
              </a:extLst>
            </p:cNvPr>
            <p:cNvSpPr txBox="1"/>
            <p:nvPr/>
          </p:nvSpPr>
          <p:spPr bwMode="auto">
            <a:xfrm>
              <a:off x="4160564" y="51317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9.9</a:t>
              </a:r>
            </a:p>
          </p:txBody>
        </p:sp>
        <p:sp>
          <p:nvSpPr>
            <p:cNvPr id="111" name="Freeform 62">
              <a:extLst>
                <a:ext uri="{FF2B5EF4-FFF2-40B4-BE49-F238E27FC236}">
                  <a16:creationId xmlns:a16="http://schemas.microsoft.com/office/drawing/2014/main" id="{11F10A03-7930-3983-04F6-4D4C250FE3F7}"/>
                </a:ext>
              </a:extLst>
            </p:cNvPr>
            <p:cNvSpPr/>
            <p:nvPr/>
          </p:nvSpPr>
          <p:spPr bwMode="auto">
            <a:xfrm flipH="1">
              <a:off x="3952912" y="1931927"/>
              <a:ext cx="2011680"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grpSp>
          <p:nvGrpSpPr>
            <p:cNvPr id="112" name="Group 111">
              <a:extLst>
                <a:ext uri="{FF2B5EF4-FFF2-40B4-BE49-F238E27FC236}">
                  <a16:creationId xmlns:a16="http://schemas.microsoft.com/office/drawing/2014/main" id="{FC1BCF17-ADEC-6284-8960-F3248355BEF7}"/>
                </a:ext>
              </a:extLst>
            </p:cNvPr>
            <p:cNvGrpSpPr/>
            <p:nvPr/>
          </p:nvGrpSpPr>
          <p:grpSpPr>
            <a:xfrm>
              <a:off x="4999106" y="4874066"/>
              <a:ext cx="940001" cy="461665"/>
              <a:chOff x="692584" y="4880068"/>
              <a:chExt cx="940001" cy="461665"/>
            </a:xfrm>
          </p:grpSpPr>
          <p:sp>
            <p:nvSpPr>
              <p:cNvPr id="114" name="TextBox 113">
                <a:extLst>
                  <a:ext uri="{FF2B5EF4-FFF2-40B4-BE49-F238E27FC236}">
                    <a16:creationId xmlns:a16="http://schemas.microsoft.com/office/drawing/2014/main" id="{D9B74C15-8DDE-9B08-B7A1-73E877D1040D}"/>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115" name="Rectangle 114">
                <a:extLst>
                  <a:ext uri="{FF2B5EF4-FFF2-40B4-BE49-F238E27FC236}">
                    <a16:creationId xmlns:a16="http://schemas.microsoft.com/office/drawing/2014/main" id="{45A03308-2F88-FE50-1580-765CBD84B1D9}"/>
                  </a:ext>
                </a:extLst>
              </p:cNvPr>
              <p:cNvSpPr/>
              <p:nvPr/>
            </p:nvSpPr>
            <p:spPr bwMode="auto">
              <a:xfrm>
                <a:off x="696355" y="4936630"/>
                <a:ext cx="155448" cy="14630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E42DA8BF-9216-073D-D40C-A97FAD139736}"/>
                  </a:ext>
                </a:extLst>
              </p:cNvPr>
              <p:cNvSpPr/>
              <p:nvPr/>
            </p:nvSpPr>
            <p:spPr bwMode="auto">
              <a:xfrm>
                <a:off x="692584" y="5128176"/>
                <a:ext cx="155448" cy="1463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3" name="TextBox 112">
              <a:extLst>
                <a:ext uri="{FF2B5EF4-FFF2-40B4-BE49-F238E27FC236}">
                  <a16:creationId xmlns:a16="http://schemas.microsoft.com/office/drawing/2014/main" id="{1D8D9139-E656-B447-3C1F-B2DE1C7E16E5}"/>
                </a:ext>
              </a:extLst>
            </p:cNvPr>
            <p:cNvSpPr txBox="1"/>
            <p:nvPr/>
          </p:nvSpPr>
          <p:spPr bwMode="auto">
            <a:xfrm>
              <a:off x="2654775" y="1295336"/>
              <a:ext cx="841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dMMR</a:t>
              </a:r>
            </a:p>
          </p:txBody>
        </p:sp>
      </p:grpSp>
      <p:grpSp>
        <p:nvGrpSpPr>
          <p:cNvPr id="132" name="Group 131">
            <a:extLst>
              <a:ext uri="{FF2B5EF4-FFF2-40B4-BE49-F238E27FC236}">
                <a16:creationId xmlns:a16="http://schemas.microsoft.com/office/drawing/2014/main" id="{5DA36D64-846C-4727-CCCF-C9CFA60B7382}"/>
              </a:ext>
            </a:extLst>
          </p:cNvPr>
          <p:cNvGrpSpPr/>
          <p:nvPr/>
        </p:nvGrpSpPr>
        <p:grpSpPr>
          <a:xfrm>
            <a:off x="5998822" y="1490283"/>
            <a:ext cx="6122885" cy="4617715"/>
            <a:chOff x="5998822" y="1299452"/>
            <a:chExt cx="6122885" cy="4617715"/>
          </a:xfrm>
        </p:grpSpPr>
        <p:sp>
          <p:nvSpPr>
            <p:cNvPr id="133" name="TextBox 132">
              <a:extLst>
                <a:ext uri="{FF2B5EF4-FFF2-40B4-BE49-F238E27FC236}">
                  <a16:creationId xmlns:a16="http://schemas.microsoft.com/office/drawing/2014/main" id="{985C33CD-83E3-BF58-CF97-C726E92FD4CB}"/>
                </a:ext>
              </a:extLst>
            </p:cNvPr>
            <p:cNvSpPr txBox="1"/>
            <p:nvPr/>
          </p:nvSpPr>
          <p:spPr bwMode="auto">
            <a:xfrm>
              <a:off x="8158554" y="2009503"/>
              <a:ext cx="1787669" cy="3413755"/>
            </a:xfrm>
            <a:prstGeom prst="rect">
              <a:avLst/>
            </a:prstGeom>
            <a:noFill/>
            <a:ln>
              <a:noFill/>
            </a:ln>
          </p:spPr>
          <p:txBody>
            <a:bodyPr wrap="none" rtlCol="0">
              <a:spAutoFit/>
            </a:bodyPr>
            <a:lstStyle/>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Fatigue</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Peripheral sensory neuropathy</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Anemia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Nausea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Constipation</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Diarrhea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Thrombocytopenia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Arthralgia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Dyspnea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Myalgia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Neutropenia</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Vomiting</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Weight loss</a:t>
              </a:r>
            </a:p>
            <a:p>
              <a:pPr algn="ctr">
                <a:lnSpc>
                  <a:spcPct val="100000"/>
                </a:lnSpc>
                <a:spcBef>
                  <a:spcPts val="700"/>
                </a:spcBef>
                <a:spcAft>
                  <a:spcPct val="0"/>
                </a:spcAft>
                <a:buClrTx/>
                <a:buFontTx/>
                <a:buNone/>
              </a:pPr>
              <a:r>
                <a:rPr lang="en-US" sz="1000" b="0" dirty="0">
                  <a:solidFill>
                    <a:schemeClr val="bg1"/>
                  </a:solidFill>
                  <a:latin typeface="Calibri" panose="020F0502020204030204" pitchFamily="34" charset="0"/>
                </a:rPr>
                <a:t>Rash</a:t>
              </a:r>
            </a:p>
          </p:txBody>
        </p:sp>
        <p:sp>
          <p:nvSpPr>
            <p:cNvPr id="134" name="Rectangle 133">
              <a:extLst>
                <a:ext uri="{FF2B5EF4-FFF2-40B4-BE49-F238E27FC236}">
                  <a16:creationId xmlns:a16="http://schemas.microsoft.com/office/drawing/2014/main" id="{E3BA2683-48B3-1F03-71BE-2BA61C434FAA}"/>
                </a:ext>
              </a:extLst>
            </p:cNvPr>
            <p:cNvSpPr/>
            <p:nvPr/>
          </p:nvSpPr>
          <p:spPr bwMode="auto">
            <a:xfrm>
              <a:off x="9933008" y="2038607"/>
              <a:ext cx="113201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777D5D6C-01B0-8FB5-3A6B-A46566FC3B8E}"/>
                </a:ext>
              </a:extLst>
            </p:cNvPr>
            <p:cNvSpPr/>
            <p:nvPr/>
          </p:nvSpPr>
          <p:spPr bwMode="auto">
            <a:xfrm>
              <a:off x="9933008" y="2279440"/>
              <a:ext cx="115957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EC46E55A-355E-026F-580C-72684788234B}"/>
                </a:ext>
              </a:extLst>
            </p:cNvPr>
            <p:cNvSpPr/>
            <p:nvPr/>
          </p:nvSpPr>
          <p:spPr bwMode="auto">
            <a:xfrm>
              <a:off x="9933008" y="2520273"/>
              <a:ext cx="1106327"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Rectangle 136">
              <a:extLst>
                <a:ext uri="{FF2B5EF4-FFF2-40B4-BE49-F238E27FC236}">
                  <a16:creationId xmlns:a16="http://schemas.microsoft.com/office/drawing/2014/main" id="{9566096A-7234-F6FE-C804-CF5734D8D8DA}"/>
                </a:ext>
              </a:extLst>
            </p:cNvPr>
            <p:cNvSpPr/>
            <p:nvPr/>
          </p:nvSpPr>
          <p:spPr bwMode="auto">
            <a:xfrm>
              <a:off x="9933008" y="2761106"/>
              <a:ext cx="83445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Rectangle 137">
              <a:extLst>
                <a:ext uri="{FF2B5EF4-FFF2-40B4-BE49-F238E27FC236}">
                  <a16:creationId xmlns:a16="http://schemas.microsoft.com/office/drawing/2014/main" id="{B5E2E985-FB43-3762-0A00-D679E65B1DED}"/>
                </a:ext>
              </a:extLst>
            </p:cNvPr>
            <p:cNvSpPr/>
            <p:nvPr/>
          </p:nvSpPr>
          <p:spPr bwMode="auto">
            <a:xfrm>
              <a:off x="9933009" y="3001939"/>
              <a:ext cx="69812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DEE18705-01F6-A302-CAA9-B4C374C6DB86}"/>
                </a:ext>
              </a:extLst>
            </p:cNvPr>
            <p:cNvSpPr/>
            <p:nvPr/>
          </p:nvSpPr>
          <p:spPr bwMode="auto">
            <a:xfrm>
              <a:off x="9933008" y="3242772"/>
              <a:ext cx="69386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Rectangle 139">
              <a:extLst>
                <a:ext uri="{FF2B5EF4-FFF2-40B4-BE49-F238E27FC236}">
                  <a16:creationId xmlns:a16="http://schemas.microsoft.com/office/drawing/2014/main" id="{A07FC107-6F7D-52B6-586F-9BF81706F68B}"/>
                </a:ext>
              </a:extLst>
            </p:cNvPr>
            <p:cNvSpPr/>
            <p:nvPr/>
          </p:nvSpPr>
          <p:spPr bwMode="auto">
            <a:xfrm>
              <a:off x="9933008" y="3483605"/>
              <a:ext cx="592630"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F26117A5-94DF-8AA9-0DDE-C026EE62CA59}"/>
                </a:ext>
              </a:extLst>
            </p:cNvPr>
            <p:cNvSpPr/>
            <p:nvPr/>
          </p:nvSpPr>
          <p:spPr bwMode="auto">
            <a:xfrm>
              <a:off x="9933008" y="3724438"/>
              <a:ext cx="592629"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Rectangle 141">
              <a:extLst>
                <a:ext uri="{FF2B5EF4-FFF2-40B4-BE49-F238E27FC236}">
                  <a16:creationId xmlns:a16="http://schemas.microsoft.com/office/drawing/2014/main" id="{65A8E310-82D8-1766-61FF-93BAB1A5BBF5}"/>
                </a:ext>
              </a:extLst>
            </p:cNvPr>
            <p:cNvSpPr/>
            <p:nvPr/>
          </p:nvSpPr>
          <p:spPr bwMode="auto">
            <a:xfrm>
              <a:off x="9933009" y="5169436"/>
              <a:ext cx="25384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Rectangle 142">
              <a:extLst>
                <a:ext uri="{FF2B5EF4-FFF2-40B4-BE49-F238E27FC236}">
                  <a16:creationId xmlns:a16="http://schemas.microsoft.com/office/drawing/2014/main" id="{3A903007-3336-41D7-D99F-1018814805A7}"/>
                </a:ext>
              </a:extLst>
            </p:cNvPr>
            <p:cNvSpPr/>
            <p:nvPr/>
          </p:nvSpPr>
          <p:spPr bwMode="auto">
            <a:xfrm>
              <a:off x="9933009" y="3965271"/>
              <a:ext cx="382466"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Rectangle 143">
              <a:extLst>
                <a:ext uri="{FF2B5EF4-FFF2-40B4-BE49-F238E27FC236}">
                  <a16:creationId xmlns:a16="http://schemas.microsoft.com/office/drawing/2014/main" id="{F7B783FE-17DB-95FC-12BB-A209EA6B7157}"/>
                </a:ext>
              </a:extLst>
            </p:cNvPr>
            <p:cNvSpPr/>
            <p:nvPr/>
          </p:nvSpPr>
          <p:spPr bwMode="auto">
            <a:xfrm>
              <a:off x="9933009" y="4206104"/>
              <a:ext cx="33493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Rectangle 144">
              <a:extLst>
                <a:ext uri="{FF2B5EF4-FFF2-40B4-BE49-F238E27FC236}">
                  <a16:creationId xmlns:a16="http://schemas.microsoft.com/office/drawing/2014/main" id="{6CD5F1B3-82E9-B77A-E16B-0E65CA3FD268}"/>
                </a:ext>
              </a:extLst>
            </p:cNvPr>
            <p:cNvSpPr/>
            <p:nvPr/>
          </p:nvSpPr>
          <p:spPr bwMode="auto">
            <a:xfrm>
              <a:off x="9933008" y="4446937"/>
              <a:ext cx="648514"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Rectangle 145">
              <a:extLst>
                <a:ext uri="{FF2B5EF4-FFF2-40B4-BE49-F238E27FC236}">
                  <a16:creationId xmlns:a16="http://schemas.microsoft.com/office/drawing/2014/main" id="{E29ADD0F-DC72-1E98-407F-AA42AC087F04}"/>
                </a:ext>
              </a:extLst>
            </p:cNvPr>
            <p:cNvSpPr/>
            <p:nvPr/>
          </p:nvSpPr>
          <p:spPr bwMode="auto">
            <a:xfrm>
              <a:off x="9933009" y="4687770"/>
              <a:ext cx="17564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Rectangle 146">
              <a:extLst>
                <a:ext uri="{FF2B5EF4-FFF2-40B4-BE49-F238E27FC236}">
                  <a16:creationId xmlns:a16="http://schemas.microsoft.com/office/drawing/2014/main" id="{115125B6-DB38-2543-489E-86E23C98C128}"/>
                </a:ext>
              </a:extLst>
            </p:cNvPr>
            <p:cNvSpPr/>
            <p:nvPr/>
          </p:nvSpPr>
          <p:spPr bwMode="auto">
            <a:xfrm>
              <a:off x="9933009" y="4928603"/>
              <a:ext cx="120495" cy="18427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D18FCACB-697B-944C-7BB1-B3375FE86112}"/>
                </a:ext>
              </a:extLst>
            </p:cNvPr>
            <p:cNvSpPr/>
            <p:nvPr/>
          </p:nvSpPr>
          <p:spPr bwMode="auto">
            <a:xfrm>
              <a:off x="9926659" y="2036936"/>
              <a:ext cx="108351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4BDBE9FF-DF6D-7525-C6BF-8C90BF2A1DB7}"/>
                </a:ext>
              </a:extLst>
            </p:cNvPr>
            <p:cNvSpPr/>
            <p:nvPr/>
          </p:nvSpPr>
          <p:spPr bwMode="auto">
            <a:xfrm>
              <a:off x="9936182" y="2277769"/>
              <a:ext cx="1262311"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6CE0C151-6F42-9F0B-6D27-5414457F4AC3}"/>
                </a:ext>
              </a:extLst>
            </p:cNvPr>
            <p:cNvSpPr/>
            <p:nvPr/>
          </p:nvSpPr>
          <p:spPr bwMode="auto">
            <a:xfrm>
              <a:off x="9936184" y="2518602"/>
              <a:ext cx="892158"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EA78BAA8-5728-4706-E35B-AF15D651C0BE}"/>
                </a:ext>
              </a:extLst>
            </p:cNvPr>
            <p:cNvSpPr/>
            <p:nvPr/>
          </p:nvSpPr>
          <p:spPr bwMode="auto">
            <a:xfrm>
              <a:off x="9939358" y="2759435"/>
              <a:ext cx="800073"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Rectangle 151">
              <a:extLst>
                <a:ext uri="{FF2B5EF4-FFF2-40B4-BE49-F238E27FC236}">
                  <a16:creationId xmlns:a16="http://schemas.microsoft.com/office/drawing/2014/main" id="{C3EF72A7-02CD-CC39-A5C1-48D280A7553A}"/>
                </a:ext>
              </a:extLst>
            </p:cNvPr>
            <p:cNvSpPr/>
            <p:nvPr/>
          </p:nvSpPr>
          <p:spPr bwMode="auto">
            <a:xfrm>
              <a:off x="9933008" y="3000268"/>
              <a:ext cx="760735"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Rectangle 152">
              <a:extLst>
                <a:ext uri="{FF2B5EF4-FFF2-40B4-BE49-F238E27FC236}">
                  <a16:creationId xmlns:a16="http://schemas.microsoft.com/office/drawing/2014/main" id="{545E3264-9142-5923-8814-603B2047CB81}"/>
                </a:ext>
              </a:extLst>
            </p:cNvPr>
            <p:cNvSpPr/>
            <p:nvPr/>
          </p:nvSpPr>
          <p:spPr bwMode="auto">
            <a:xfrm>
              <a:off x="9942533" y="3241101"/>
              <a:ext cx="662680"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Rectangle 153">
              <a:extLst>
                <a:ext uri="{FF2B5EF4-FFF2-40B4-BE49-F238E27FC236}">
                  <a16:creationId xmlns:a16="http://schemas.microsoft.com/office/drawing/2014/main" id="{F7224501-A0A5-382D-CF48-46172548F7F6}"/>
                </a:ext>
              </a:extLst>
            </p:cNvPr>
            <p:cNvSpPr/>
            <p:nvPr/>
          </p:nvSpPr>
          <p:spPr bwMode="auto">
            <a:xfrm>
              <a:off x="9926658" y="3481934"/>
              <a:ext cx="563097"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Rectangle 154">
              <a:extLst>
                <a:ext uri="{FF2B5EF4-FFF2-40B4-BE49-F238E27FC236}">
                  <a16:creationId xmlns:a16="http://schemas.microsoft.com/office/drawing/2014/main" id="{706F42AB-1FC8-1BF5-7FD4-46A91988B1FD}"/>
                </a:ext>
              </a:extLst>
            </p:cNvPr>
            <p:cNvSpPr/>
            <p:nvPr/>
          </p:nvSpPr>
          <p:spPr bwMode="auto">
            <a:xfrm>
              <a:off x="9933008" y="3722767"/>
              <a:ext cx="565947"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Rectangle 155">
              <a:extLst>
                <a:ext uri="{FF2B5EF4-FFF2-40B4-BE49-F238E27FC236}">
                  <a16:creationId xmlns:a16="http://schemas.microsoft.com/office/drawing/2014/main" id="{175A042B-7669-D2A4-21A9-4C6E1D0C05A7}"/>
                </a:ext>
              </a:extLst>
            </p:cNvPr>
            <p:cNvSpPr/>
            <p:nvPr/>
          </p:nvSpPr>
          <p:spPr bwMode="auto">
            <a:xfrm>
              <a:off x="9939358" y="5167765"/>
              <a:ext cx="223491"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Rectangle 156">
              <a:extLst>
                <a:ext uri="{FF2B5EF4-FFF2-40B4-BE49-F238E27FC236}">
                  <a16:creationId xmlns:a16="http://schemas.microsoft.com/office/drawing/2014/main" id="{046F906A-A29D-A47A-076A-F8015D961511}"/>
                </a:ext>
              </a:extLst>
            </p:cNvPr>
            <p:cNvSpPr/>
            <p:nvPr/>
          </p:nvSpPr>
          <p:spPr bwMode="auto">
            <a:xfrm>
              <a:off x="9933009" y="3963600"/>
              <a:ext cx="382466"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Rectangle 157">
              <a:extLst>
                <a:ext uri="{FF2B5EF4-FFF2-40B4-BE49-F238E27FC236}">
                  <a16:creationId xmlns:a16="http://schemas.microsoft.com/office/drawing/2014/main" id="{982285D2-FECB-F8F9-A9C3-62E56C683A8C}"/>
                </a:ext>
              </a:extLst>
            </p:cNvPr>
            <p:cNvSpPr/>
            <p:nvPr/>
          </p:nvSpPr>
          <p:spPr bwMode="auto">
            <a:xfrm>
              <a:off x="9933009" y="4204433"/>
              <a:ext cx="299587"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Rectangle 158">
              <a:extLst>
                <a:ext uri="{FF2B5EF4-FFF2-40B4-BE49-F238E27FC236}">
                  <a16:creationId xmlns:a16="http://schemas.microsoft.com/office/drawing/2014/main" id="{AFAD10C1-D1B9-B390-677C-F16C24E2FE3F}"/>
                </a:ext>
              </a:extLst>
            </p:cNvPr>
            <p:cNvSpPr/>
            <p:nvPr/>
          </p:nvSpPr>
          <p:spPr bwMode="auto">
            <a:xfrm>
              <a:off x="9929834" y="4445266"/>
              <a:ext cx="309112"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Rectangle 159">
              <a:extLst>
                <a:ext uri="{FF2B5EF4-FFF2-40B4-BE49-F238E27FC236}">
                  <a16:creationId xmlns:a16="http://schemas.microsoft.com/office/drawing/2014/main" id="{077F48A2-C175-07D7-97AD-1B46B18082EC}"/>
                </a:ext>
              </a:extLst>
            </p:cNvPr>
            <p:cNvSpPr/>
            <p:nvPr/>
          </p:nvSpPr>
          <p:spPr bwMode="auto">
            <a:xfrm>
              <a:off x="9933009" y="4686099"/>
              <a:ext cx="127799"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Rectangle 160">
              <a:extLst>
                <a:ext uri="{FF2B5EF4-FFF2-40B4-BE49-F238E27FC236}">
                  <a16:creationId xmlns:a16="http://schemas.microsoft.com/office/drawing/2014/main" id="{65049D13-5F26-000C-993B-666CFBC9E152}"/>
                </a:ext>
              </a:extLst>
            </p:cNvPr>
            <p:cNvSpPr/>
            <p:nvPr/>
          </p:nvSpPr>
          <p:spPr bwMode="auto">
            <a:xfrm>
              <a:off x="9933009" y="4926932"/>
              <a:ext cx="92953" cy="18427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Rectangle 161">
              <a:extLst>
                <a:ext uri="{FF2B5EF4-FFF2-40B4-BE49-F238E27FC236}">
                  <a16:creationId xmlns:a16="http://schemas.microsoft.com/office/drawing/2014/main" id="{9861A6EC-E52F-1AF0-71DA-1C84EBB02343}"/>
                </a:ext>
              </a:extLst>
            </p:cNvPr>
            <p:cNvSpPr/>
            <p:nvPr/>
          </p:nvSpPr>
          <p:spPr bwMode="auto">
            <a:xfrm>
              <a:off x="6765391" y="2050750"/>
              <a:ext cx="1413203"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23979439-FF79-665C-4AE7-BBE30506F20F}"/>
                </a:ext>
              </a:extLst>
            </p:cNvPr>
            <p:cNvSpPr/>
            <p:nvPr/>
          </p:nvSpPr>
          <p:spPr bwMode="auto">
            <a:xfrm>
              <a:off x="6890772" y="2291583"/>
              <a:ext cx="1290997"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Rectangle 163">
              <a:extLst>
                <a:ext uri="{FF2B5EF4-FFF2-40B4-BE49-F238E27FC236}">
                  <a16:creationId xmlns:a16="http://schemas.microsoft.com/office/drawing/2014/main" id="{46D36ED2-9BA9-7E41-55C5-042E73D5D155}"/>
                </a:ext>
              </a:extLst>
            </p:cNvPr>
            <p:cNvSpPr/>
            <p:nvPr/>
          </p:nvSpPr>
          <p:spPr bwMode="auto">
            <a:xfrm>
              <a:off x="7038545" y="2532416"/>
              <a:ext cx="1140049"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Rectangle 164">
              <a:extLst>
                <a:ext uri="{FF2B5EF4-FFF2-40B4-BE49-F238E27FC236}">
                  <a16:creationId xmlns:a16="http://schemas.microsoft.com/office/drawing/2014/main" id="{FD810908-EB21-C734-368E-B8989E7107FF}"/>
                </a:ext>
              </a:extLst>
            </p:cNvPr>
            <p:cNvSpPr/>
            <p:nvPr/>
          </p:nvSpPr>
          <p:spPr bwMode="auto">
            <a:xfrm>
              <a:off x="7174499" y="2773249"/>
              <a:ext cx="1004095"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Rectangle 165">
              <a:extLst>
                <a:ext uri="{FF2B5EF4-FFF2-40B4-BE49-F238E27FC236}">
                  <a16:creationId xmlns:a16="http://schemas.microsoft.com/office/drawing/2014/main" id="{38AC58D6-97AF-3383-4AF3-57A25E1F0DA2}"/>
                </a:ext>
              </a:extLst>
            </p:cNvPr>
            <p:cNvSpPr/>
            <p:nvPr/>
          </p:nvSpPr>
          <p:spPr bwMode="auto">
            <a:xfrm>
              <a:off x="7333262" y="3014082"/>
              <a:ext cx="845332"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Rectangle 166">
              <a:extLst>
                <a:ext uri="{FF2B5EF4-FFF2-40B4-BE49-F238E27FC236}">
                  <a16:creationId xmlns:a16="http://schemas.microsoft.com/office/drawing/2014/main" id="{0D52434F-2E9E-9CC6-94E0-31CBA232E394}"/>
                </a:ext>
              </a:extLst>
            </p:cNvPr>
            <p:cNvSpPr/>
            <p:nvPr/>
          </p:nvSpPr>
          <p:spPr bwMode="auto">
            <a:xfrm>
              <a:off x="7354140" y="3254915"/>
              <a:ext cx="824454"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8" name="Rectangle 167">
              <a:extLst>
                <a:ext uri="{FF2B5EF4-FFF2-40B4-BE49-F238E27FC236}">
                  <a16:creationId xmlns:a16="http://schemas.microsoft.com/office/drawing/2014/main" id="{015A055D-7ED1-3891-EF23-0559F4DED08D}"/>
                </a:ext>
              </a:extLst>
            </p:cNvPr>
            <p:cNvSpPr/>
            <p:nvPr/>
          </p:nvSpPr>
          <p:spPr bwMode="auto">
            <a:xfrm>
              <a:off x="7496443" y="3500511"/>
              <a:ext cx="682151"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Rectangle 168">
              <a:extLst>
                <a:ext uri="{FF2B5EF4-FFF2-40B4-BE49-F238E27FC236}">
                  <a16:creationId xmlns:a16="http://schemas.microsoft.com/office/drawing/2014/main" id="{C3E1CCCC-6EE4-7694-D6EF-C7AAEDFB119B}"/>
                </a:ext>
              </a:extLst>
            </p:cNvPr>
            <p:cNvSpPr/>
            <p:nvPr/>
          </p:nvSpPr>
          <p:spPr bwMode="auto">
            <a:xfrm>
              <a:off x="7615021" y="3736581"/>
              <a:ext cx="563573"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Rectangle 169">
              <a:extLst>
                <a:ext uri="{FF2B5EF4-FFF2-40B4-BE49-F238E27FC236}">
                  <a16:creationId xmlns:a16="http://schemas.microsoft.com/office/drawing/2014/main" id="{A5FCAC7D-A2C5-151B-86E2-645677C445E5}"/>
                </a:ext>
              </a:extLst>
            </p:cNvPr>
            <p:cNvSpPr/>
            <p:nvPr/>
          </p:nvSpPr>
          <p:spPr bwMode="auto">
            <a:xfrm>
              <a:off x="8068313" y="5181579"/>
              <a:ext cx="110281"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Rectangle 170">
              <a:extLst>
                <a:ext uri="{FF2B5EF4-FFF2-40B4-BE49-F238E27FC236}">
                  <a16:creationId xmlns:a16="http://schemas.microsoft.com/office/drawing/2014/main" id="{0FA880B1-0410-997B-B328-E9F6E2CE94F0}"/>
                </a:ext>
              </a:extLst>
            </p:cNvPr>
            <p:cNvSpPr/>
            <p:nvPr/>
          </p:nvSpPr>
          <p:spPr bwMode="auto">
            <a:xfrm>
              <a:off x="7644999" y="3982177"/>
              <a:ext cx="536770"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Rectangle 171">
              <a:extLst>
                <a:ext uri="{FF2B5EF4-FFF2-40B4-BE49-F238E27FC236}">
                  <a16:creationId xmlns:a16="http://schemas.microsoft.com/office/drawing/2014/main" id="{DECFE22B-8AA3-3903-A1D7-E40B236EFF56}"/>
                </a:ext>
              </a:extLst>
            </p:cNvPr>
            <p:cNvSpPr/>
            <p:nvPr/>
          </p:nvSpPr>
          <p:spPr bwMode="auto">
            <a:xfrm>
              <a:off x="7672421" y="4218247"/>
              <a:ext cx="506173"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Rectangle 172">
              <a:extLst>
                <a:ext uri="{FF2B5EF4-FFF2-40B4-BE49-F238E27FC236}">
                  <a16:creationId xmlns:a16="http://schemas.microsoft.com/office/drawing/2014/main" id="{C4B9D6A3-1E52-EA18-1EB3-969BB5C05AF1}"/>
                </a:ext>
              </a:extLst>
            </p:cNvPr>
            <p:cNvSpPr/>
            <p:nvPr/>
          </p:nvSpPr>
          <p:spPr bwMode="auto">
            <a:xfrm>
              <a:off x="7672421" y="4463843"/>
              <a:ext cx="506173"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Rectangle 173">
              <a:extLst>
                <a:ext uri="{FF2B5EF4-FFF2-40B4-BE49-F238E27FC236}">
                  <a16:creationId xmlns:a16="http://schemas.microsoft.com/office/drawing/2014/main" id="{DBB0A767-1F9B-A3A0-5913-8FD948DC30A4}"/>
                </a:ext>
              </a:extLst>
            </p:cNvPr>
            <p:cNvSpPr/>
            <p:nvPr/>
          </p:nvSpPr>
          <p:spPr bwMode="auto">
            <a:xfrm>
              <a:off x="7789302" y="4699913"/>
              <a:ext cx="389292"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Rectangle 174">
              <a:extLst>
                <a:ext uri="{FF2B5EF4-FFF2-40B4-BE49-F238E27FC236}">
                  <a16:creationId xmlns:a16="http://schemas.microsoft.com/office/drawing/2014/main" id="{22A52396-2CE1-FE4A-E1B9-215BDDA5BD68}"/>
                </a:ext>
              </a:extLst>
            </p:cNvPr>
            <p:cNvSpPr/>
            <p:nvPr/>
          </p:nvSpPr>
          <p:spPr bwMode="auto">
            <a:xfrm>
              <a:off x="7890972" y="4940746"/>
              <a:ext cx="297147" cy="1842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Rectangle 175">
              <a:extLst>
                <a:ext uri="{FF2B5EF4-FFF2-40B4-BE49-F238E27FC236}">
                  <a16:creationId xmlns:a16="http://schemas.microsoft.com/office/drawing/2014/main" id="{B8DEE15C-1E10-D50E-28EC-8E53B948DCB0}"/>
                </a:ext>
              </a:extLst>
            </p:cNvPr>
            <p:cNvSpPr/>
            <p:nvPr/>
          </p:nvSpPr>
          <p:spPr bwMode="auto">
            <a:xfrm>
              <a:off x="6787729" y="2054866"/>
              <a:ext cx="1390866"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7" name="Rectangle 176">
              <a:extLst>
                <a:ext uri="{FF2B5EF4-FFF2-40B4-BE49-F238E27FC236}">
                  <a16:creationId xmlns:a16="http://schemas.microsoft.com/office/drawing/2014/main" id="{7B031D84-37F0-257D-E537-E61AB8BE0301}"/>
                </a:ext>
              </a:extLst>
            </p:cNvPr>
            <p:cNvSpPr/>
            <p:nvPr/>
          </p:nvSpPr>
          <p:spPr bwMode="auto">
            <a:xfrm>
              <a:off x="6958744" y="2290936"/>
              <a:ext cx="1229375"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Rectangle 177">
              <a:extLst>
                <a:ext uri="{FF2B5EF4-FFF2-40B4-BE49-F238E27FC236}">
                  <a16:creationId xmlns:a16="http://schemas.microsoft.com/office/drawing/2014/main" id="{239942A8-4F82-DFF8-55E2-46953DEE0361}"/>
                </a:ext>
              </a:extLst>
            </p:cNvPr>
            <p:cNvSpPr/>
            <p:nvPr/>
          </p:nvSpPr>
          <p:spPr bwMode="auto">
            <a:xfrm>
              <a:off x="7420480" y="2531769"/>
              <a:ext cx="75811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Rectangle 178">
              <a:extLst>
                <a:ext uri="{FF2B5EF4-FFF2-40B4-BE49-F238E27FC236}">
                  <a16:creationId xmlns:a16="http://schemas.microsoft.com/office/drawing/2014/main" id="{230C0A16-3CE9-8561-454A-EDA6535709B6}"/>
                </a:ext>
              </a:extLst>
            </p:cNvPr>
            <p:cNvSpPr/>
            <p:nvPr/>
          </p:nvSpPr>
          <p:spPr bwMode="auto">
            <a:xfrm>
              <a:off x="7243431" y="2777365"/>
              <a:ext cx="93516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Rectangle 179">
              <a:extLst>
                <a:ext uri="{FF2B5EF4-FFF2-40B4-BE49-F238E27FC236}">
                  <a16:creationId xmlns:a16="http://schemas.microsoft.com/office/drawing/2014/main" id="{544543CD-7F84-6099-52D3-68044FA287CB}"/>
                </a:ext>
              </a:extLst>
            </p:cNvPr>
            <p:cNvSpPr/>
            <p:nvPr/>
          </p:nvSpPr>
          <p:spPr bwMode="auto">
            <a:xfrm>
              <a:off x="7354140" y="3018198"/>
              <a:ext cx="837154"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Rectangle 180">
              <a:extLst>
                <a:ext uri="{FF2B5EF4-FFF2-40B4-BE49-F238E27FC236}">
                  <a16:creationId xmlns:a16="http://schemas.microsoft.com/office/drawing/2014/main" id="{A5B6EDB5-15C2-E072-F6C1-E9E6C17B71B2}"/>
                </a:ext>
              </a:extLst>
            </p:cNvPr>
            <p:cNvSpPr/>
            <p:nvPr/>
          </p:nvSpPr>
          <p:spPr bwMode="auto">
            <a:xfrm>
              <a:off x="7448184" y="3259031"/>
              <a:ext cx="727235"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Rectangle 181">
              <a:extLst>
                <a:ext uri="{FF2B5EF4-FFF2-40B4-BE49-F238E27FC236}">
                  <a16:creationId xmlns:a16="http://schemas.microsoft.com/office/drawing/2014/main" id="{FDC3C2F2-2777-ADB0-F995-1221BAC6AEA7}"/>
                </a:ext>
              </a:extLst>
            </p:cNvPr>
            <p:cNvSpPr/>
            <p:nvPr/>
          </p:nvSpPr>
          <p:spPr bwMode="auto">
            <a:xfrm>
              <a:off x="7589925" y="3499864"/>
              <a:ext cx="588670"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Rectangle 182">
              <a:extLst>
                <a:ext uri="{FF2B5EF4-FFF2-40B4-BE49-F238E27FC236}">
                  <a16:creationId xmlns:a16="http://schemas.microsoft.com/office/drawing/2014/main" id="{C9F4E635-3523-CCB7-18CF-19A2868E705F}"/>
                </a:ext>
              </a:extLst>
            </p:cNvPr>
            <p:cNvSpPr/>
            <p:nvPr/>
          </p:nvSpPr>
          <p:spPr bwMode="auto">
            <a:xfrm>
              <a:off x="7605821" y="3740697"/>
              <a:ext cx="57277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Rectangle 183">
              <a:extLst>
                <a:ext uri="{FF2B5EF4-FFF2-40B4-BE49-F238E27FC236}">
                  <a16:creationId xmlns:a16="http://schemas.microsoft.com/office/drawing/2014/main" id="{637B1804-4DC9-130A-8AFE-FEF8CB9228C3}"/>
                </a:ext>
              </a:extLst>
            </p:cNvPr>
            <p:cNvSpPr/>
            <p:nvPr/>
          </p:nvSpPr>
          <p:spPr bwMode="auto">
            <a:xfrm>
              <a:off x="8080607" y="5185695"/>
              <a:ext cx="101161"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Rectangle 184">
              <a:extLst>
                <a:ext uri="{FF2B5EF4-FFF2-40B4-BE49-F238E27FC236}">
                  <a16:creationId xmlns:a16="http://schemas.microsoft.com/office/drawing/2014/main" id="{858AFDA7-F5DE-6912-279E-44436CF95C16}"/>
                </a:ext>
              </a:extLst>
            </p:cNvPr>
            <p:cNvSpPr/>
            <p:nvPr/>
          </p:nvSpPr>
          <p:spPr bwMode="auto">
            <a:xfrm>
              <a:off x="7701953" y="3981530"/>
              <a:ext cx="476641"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Rectangle 185">
              <a:extLst>
                <a:ext uri="{FF2B5EF4-FFF2-40B4-BE49-F238E27FC236}">
                  <a16:creationId xmlns:a16="http://schemas.microsoft.com/office/drawing/2014/main" id="{08023584-87F2-BA74-E660-432FE734FCAC}"/>
                </a:ext>
              </a:extLst>
            </p:cNvPr>
            <p:cNvSpPr/>
            <p:nvPr/>
          </p:nvSpPr>
          <p:spPr bwMode="auto">
            <a:xfrm>
              <a:off x="7666071" y="4222363"/>
              <a:ext cx="506173"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Rectangle 186">
              <a:extLst>
                <a:ext uri="{FF2B5EF4-FFF2-40B4-BE49-F238E27FC236}">
                  <a16:creationId xmlns:a16="http://schemas.microsoft.com/office/drawing/2014/main" id="{7613703B-9166-DA49-31A7-AC5DB245ECB7}"/>
                </a:ext>
              </a:extLst>
            </p:cNvPr>
            <p:cNvSpPr/>
            <p:nvPr/>
          </p:nvSpPr>
          <p:spPr bwMode="auto">
            <a:xfrm>
              <a:off x="7912194" y="4463196"/>
              <a:ext cx="266399"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8" name="Rectangle 187">
              <a:extLst>
                <a:ext uri="{FF2B5EF4-FFF2-40B4-BE49-F238E27FC236}">
                  <a16:creationId xmlns:a16="http://schemas.microsoft.com/office/drawing/2014/main" id="{0FEEF1CE-8E32-59E0-AA98-43D9CE968084}"/>
                </a:ext>
              </a:extLst>
            </p:cNvPr>
            <p:cNvSpPr/>
            <p:nvPr/>
          </p:nvSpPr>
          <p:spPr bwMode="auto">
            <a:xfrm>
              <a:off x="7828119" y="4704029"/>
              <a:ext cx="350475"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9" name="Rectangle 188">
              <a:extLst>
                <a:ext uri="{FF2B5EF4-FFF2-40B4-BE49-F238E27FC236}">
                  <a16:creationId xmlns:a16="http://schemas.microsoft.com/office/drawing/2014/main" id="{A921D45F-38E7-E434-7406-F161AAEEEDF5}"/>
                </a:ext>
              </a:extLst>
            </p:cNvPr>
            <p:cNvSpPr/>
            <p:nvPr/>
          </p:nvSpPr>
          <p:spPr bwMode="auto">
            <a:xfrm>
              <a:off x="7914655" y="4944862"/>
              <a:ext cx="263939" cy="18427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TextBox 189">
              <a:extLst>
                <a:ext uri="{FF2B5EF4-FFF2-40B4-BE49-F238E27FC236}">
                  <a16:creationId xmlns:a16="http://schemas.microsoft.com/office/drawing/2014/main" id="{7CA175AD-1AC4-60B9-7E36-A7C0DE24D496}"/>
                </a:ext>
              </a:extLst>
            </p:cNvPr>
            <p:cNvSpPr txBox="1"/>
            <p:nvPr/>
          </p:nvSpPr>
          <p:spPr bwMode="auto">
            <a:xfrm>
              <a:off x="6687856" y="5636993"/>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191" name="TextBox 190">
              <a:extLst>
                <a:ext uri="{FF2B5EF4-FFF2-40B4-BE49-F238E27FC236}">
                  <a16:creationId xmlns:a16="http://schemas.microsoft.com/office/drawing/2014/main" id="{E50AABD6-E20F-045B-AA50-CE111C723600}"/>
                </a:ext>
              </a:extLst>
            </p:cNvPr>
            <p:cNvSpPr txBox="1"/>
            <p:nvPr/>
          </p:nvSpPr>
          <p:spPr bwMode="auto">
            <a:xfrm>
              <a:off x="5998822" y="5462458"/>
              <a:ext cx="3818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100</a:t>
              </a:r>
            </a:p>
          </p:txBody>
        </p:sp>
        <p:sp>
          <p:nvSpPr>
            <p:cNvPr id="192" name="TextBox 191">
              <a:extLst>
                <a:ext uri="{FF2B5EF4-FFF2-40B4-BE49-F238E27FC236}">
                  <a16:creationId xmlns:a16="http://schemas.microsoft.com/office/drawing/2014/main" id="{2FDDEF3E-E77A-078A-7647-A1453B690384}"/>
                </a:ext>
              </a:extLst>
            </p:cNvPr>
            <p:cNvSpPr txBox="1"/>
            <p:nvPr/>
          </p:nvSpPr>
          <p:spPr bwMode="auto">
            <a:xfrm>
              <a:off x="6428760" y="546245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80</a:t>
              </a:r>
            </a:p>
          </p:txBody>
        </p:sp>
        <p:sp>
          <p:nvSpPr>
            <p:cNvPr id="193" name="TextBox 192">
              <a:extLst>
                <a:ext uri="{FF2B5EF4-FFF2-40B4-BE49-F238E27FC236}">
                  <a16:creationId xmlns:a16="http://schemas.microsoft.com/office/drawing/2014/main" id="{306ED63A-9505-B8AD-213E-480503191890}"/>
                </a:ext>
              </a:extLst>
            </p:cNvPr>
            <p:cNvSpPr txBox="1"/>
            <p:nvPr/>
          </p:nvSpPr>
          <p:spPr bwMode="auto">
            <a:xfrm>
              <a:off x="6829120" y="546245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194" name="TextBox 193">
              <a:extLst>
                <a:ext uri="{FF2B5EF4-FFF2-40B4-BE49-F238E27FC236}">
                  <a16:creationId xmlns:a16="http://schemas.microsoft.com/office/drawing/2014/main" id="{D9D3D722-1021-1383-6E72-F27539C679EB}"/>
                </a:ext>
              </a:extLst>
            </p:cNvPr>
            <p:cNvSpPr txBox="1"/>
            <p:nvPr/>
          </p:nvSpPr>
          <p:spPr bwMode="auto">
            <a:xfrm>
              <a:off x="7228722" y="546245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195" name="TextBox 194">
              <a:extLst>
                <a:ext uri="{FF2B5EF4-FFF2-40B4-BE49-F238E27FC236}">
                  <a16:creationId xmlns:a16="http://schemas.microsoft.com/office/drawing/2014/main" id="{F04540F4-D821-7869-249B-61E1D40BCEFE}"/>
                </a:ext>
              </a:extLst>
            </p:cNvPr>
            <p:cNvSpPr txBox="1"/>
            <p:nvPr/>
          </p:nvSpPr>
          <p:spPr bwMode="auto">
            <a:xfrm>
              <a:off x="7626295" y="5462458"/>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196" name="TextBox 195">
              <a:extLst>
                <a:ext uri="{FF2B5EF4-FFF2-40B4-BE49-F238E27FC236}">
                  <a16:creationId xmlns:a16="http://schemas.microsoft.com/office/drawing/2014/main" id="{ECA3D277-8890-26C5-FABC-C6268D250A00}"/>
                </a:ext>
              </a:extLst>
            </p:cNvPr>
            <p:cNvSpPr txBox="1"/>
            <p:nvPr/>
          </p:nvSpPr>
          <p:spPr bwMode="auto">
            <a:xfrm>
              <a:off x="8061933" y="5462458"/>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197" name="TextBox 196">
              <a:extLst>
                <a:ext uri="{FF2B5EF4-FFF2-40B4-BE49-F238E27FC236}">
                  <a16:creationId xmlns:a16="http://schemas.microsoft.com/office/drawing/2014/main" id="{8D1B8E47-29FC-531B-4FDA-B301E5A2D3AD}"/>
                </a:ext>
              </a:extLst>
            </p:cNvPr>
            <p:cNvSpPr txBox="1"/>
            <p:nvPr/>
          </p:nvSpPr>
          <p:spPr bwMode="auto">
            <a:xfrm>
              <a:off x="6302295" y="200143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71.6</a:t>
              </a:r>
            </a:p>
          </p:txBody>
        </p:sp>
        <p:grpSp>
          <p:nvGrpSpPr>
            <p:cNvPr id="198" name="Group 197">
              <a:extLst>
                <a:ext uri="{FF2B5EF4-FFF2-40B4-BE49-F238E27FC236}">
                  <a16:creationId xmlns:a16="http://schemas.microsoft.com/office/drawing/2014/main" id="{64BF851A-E9B6-9A11-9DE0-E7010E3D38D9}"/>
                </a:ext>
              </a:extLst>
            </p:cNvPr>
            <p:cNvGrpSpPr/>
            <p:nvPr/>
          </p:nvGrpSpPr>
          <p:grpSpPr>
            <a:xfrm>
              <a:off x="6286097" y="4876254"/>
              <a:ext cx="940001" cy="461665"/>
              <a:chOff x="692584" y="4880068"/>
              <a:chExt cx="940001" cy="461665"/>
            </a:xfrm>
          </p:grpSpPr>
          <p:sp>
            <p:nvSpPr>
              <p:cNvPr id="256" name="TextBox 255">
                <a:extLst>
                  <a:ext uri="{FF2B5EF4-FFF2-40B4-BE49-F238E27FC236}">
                    <a16:creationId xmlns:a16="http://schemas.microsoft.com/office/drawing/2014/main" id="{0B938F90-040F-60F7-138E-7CDE75980C93}"/>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257" name="Rectangle 256">
                <a:extLst>
                  <a:ext uri="{FF2B5EF4-FFF2-40B4-BE49-F238E27FC236}">
                    <a16:creationId xmlns:a16="http://schemas.microsoft.com/office/drawing/2014/main" id="{3EA6A330-60B3-9C86-315B-D48B79E1014A}"/>
                  </a:ext>
                </a:extLst>
              </p:cNvPr>
              <p:cNvSpPr/>
              <p:nvPr/>
            </p:nvSpPr>
            <p:spPr bwMode="auto">
              <a:xfrm>
                <a:off x="696355" y="4936630"/>
                <a:ext cx="155448" cy="14630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8" name="Rectangle 257">
                <a:extLst>
                  <a:ext uri="{FF2B5EF4-FFF2-40B4-BE49-F238E27FC236}">
                    <a16:creationId xmlns:a16="http://schemas.microsoft.com/office/drawing/2014/main" id="{4B9949DE-6876-B3E2-BB51-93D3EBD9EFD8}"/>
                  </a:ext>
                </a:extLst>
              </p:cNvPr>
              <p:cNvSpPr/>
              <p:nvPr/>
            </p:nvSpPr>
            <p:spPr bwMode="auto">
              <a:xfrm>
                <a:off x="692584" y="5128176"/>
                <a:ext cx="155448" cy="14630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99" name="TextBox 198">
              <a:extLst>
                <a:ext uri="{FF2B5EF4-FFF2-40B4-BE49-F238E27FC236}">
                  <a16:creationId xmlns:a16="http://schemas.microsoft.com/office/drawing/2014/main" id="{053D7813-DACA-7806-E727-2A4DE2A77FCF}"/>
                </a:ext>
              </a:extLst>
            </p:cNvPr>
            <p:cNvSpPr txBox="1"/>
            <p:nvPr/>
          </p:nvSpPr>
          <p:spPr bwMode="auto">
            <a:xfrm>
              <a:off x="6687522" y="1688819"/>
              <a:ext cx="16077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 + CT (N = 109)</a:t>
              </a:r>
            </a:p>
          </p:txBody>
        </p:sp>
        <p:sp>
          <p:nvSpPr>
            <p:cNvPr id="200" name="TextBox 199">
              <a:extLst>
                <a:ext uri="{FF2B5EF4-FFF2-40B4-BE49-F238E27FC236}">
                  <a16:creationId xmlns:a16="http://schemas.microsoft.com/office/drawing/2014/main" id="{17163B52-0087-C229-2435-0A34EB00DAAA}"/>
                </a:ext>
              </a:extLst>
            </p:cNvPr>
            <p:cNvSpPr txBox="1"/>
            <p:nvPr/>
          </p:nvSpPr>
          <p:spPr bwMode="auto">
            <a:xfrm>
              <a:off x="9814991" y="1688819"/>
              <a:ext cx="1610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Placebo + CT (N = 106)</a:t>
              </a:r>
            </a:p>
          </p:txBody>
        </p:sp>
        <p:sp>
          <p:nvSpPr>
            <p:cNvPr id="201" name="TextBox 200">
              <a:extLst>
                <a:ext uri="{FF2B5EF4-FFF2-40B4-BE49-F238E27FC236}">
                  <a16:creationId xmlns:a16="http://schemas.microsoft.com/office/drawing/2014/main" id="{D81DC8D0-FCA9-BF37-85E3-4B9FCB35148D}"/>
                </a:ext>
              </a:extLst>
            </p:cNvPr>
            <p:cNvSpPr txBox="1"/>
            <p:nvPr/>
          </p:nvSpPr>
          <p:spPr bwMode="auto">
            <a:xfrm>
              <a:off x="6433724" y="224222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65.1</a:t>
              </a:r>
            </a:p>
          </p:txBody>
        </p:sp>
        <p:sp>
          <p:nvSpPr>
            <p:cNvPr id="202" name="TextBox 201">
              <a:extLst>
                <a:ext uri="{FF2B5EF4-FFF2-40B4-BE49-F238E27FC236}">
                  <a16:creationId xmlns:a16="http://schemas.microsoft.com/office/drawing/2014/main" id="{D5CC6A8D-1DA9-4D2B-D2D3-BC51C593796C}"/>
                </a:ext>
              </a:extLst>
            </p:cNvPr>
            <p:cNvSpPr txBox="1"/>
            <p:nvPr/>
          </p:nvSpPr>
          <p:spPr bwMode="auto">
            <a:xfrm>
              <a:off x="6578973" y="248302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57.8</a:t>
              </a:r>
            </a:p>
          </p:txBody>
        </p:sp>
        <p:sp>
          <p:nvSpPr>
            <p:cNvPr id="203" name="TextBox 202">
              <a:extLst>
                <a:ext uri="{FF2B5EF4-FFF2-40B4-BE49-F238E27FC236}">
                  <a16:creationId xmlns:a16="http://schemas.microsoft.com/office/drawing/2014/main" id="{650274C2-8291-2382-B917-9E63BC0FC608}"/>
                </a:ext>
              </a:extLst>
            </p:cNvPr>
            <p:cNvSpPr txBox="1"/>
            <p:nvPr/>
          </p:nvSpPr>
          <p:spPr bwMode="auto">
            <a:xfrm>
              <a:off x="6723102" y="272382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50.5</a:t>
              </a:r>
            </a:p>
          </p:txBody>
        </p:sp>
        <p:sp>
          <p:nvSpPr>
            <p:cNvPr id="204" name="TextBox 203">
              <a:extLst>
                <a:ext uri="{FF2B5EF4-FFF2-40B4-BE49-F238E27FC236}">
                  <a16:creationId xmlns:a16="http://schemas.microsoft.com/office/drawing/2014/main" id="{B3EE287E-DF44-4089-C408-FA1C82692148}"/>
                </a:ext>
              </a:extLst>
            </p:cNvPr>
            <p:cNvSpPr txBox="1"/>
            <p:nvPr/>
          </p:nvSpPr>
          <p:spPr bwMode="auto">
            <a:xfrm>
              <a:off x="6878438" y="296462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43.1</a:t>
              </a:r>
            </a:p>
          </p:txBody>
        </p:sp>
        <p:sp>
          <p:nvSpPr>
            <p:cNvPr id="205" name="TextBox 204">
              <a:extLst>
                <a:ext uri="{FF2B5EF4-FFF2-40B4-BE49-F238E27FC236}">
                  <a16:creationId xmlns:a16="http://schemas.microsoft.com/office/drawing/2014/main" id="{129F0C10-194F-03C3-6D65-8CC2AC0B0301}"/>
                </a:ext>
              </a:extLst>
            </p:cNvPr>
            <p:cNvSpPr txBox="1"/>
            <p:nvPr/>
          </p:nvSpPr>
          <p:spPr bwMode="auto">
            <a:xfrm>
              <a:off x="6895567" y="320542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42.2</a:t>
              </a:r>
            </a:p>
          </p:txBody>
        </p:sp>
        <p:sp>
          <p:nvSpPr>
            <p:cNvPr id="206" name="TextBox 205">
              <a:extLst>
                <a:ext uri="{FF2B5EF4-FFF2-40B4-BE49-F238E27FC236}">
                  <a16:creationId xmlns:a16="http://schemas.microsoft.com/office/drawing/2014/main" id="{CBD84AA2-0EA5-B5F5-33C1-B9486325787F}"/>
                </a:ext>
              </a:extLst>
            </p:cNvPr>
            <p:cNvSpPr txBox="1"/>
            <p:nvPr/>
          </p:nvSpPr>
          <p:spPr bwMode="auto">
            <a:xfrm>
              <a:off x="7037663" y="344621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34.9</a:t>
              </a:r>
            </a:p>
          </p:txBody>
        </p:sp>
        <p:sp>
          <p:nvSpPr>
            <p:cNvPr id="207" name="TextBox 206">
              <a:extLst>
                <a:ext uri="{FF2B5EF4-FFF2-40B4-BE49-F238E27FC236}">
                  <a16:creationId xmlns:a16="http://schemas.microsoft.com/office/drawing/2014/main" id="{287AF231-CB76-1EBB-0E53-D01C2A406B4A}"/>
                </a:ext>
              </a:extLst>
            </p:cNvPr>
            <p:cNvSpPr txBox="1"/>
            <p:nvPr/>
          </p:nvSpPr>
          <p:spPr bwMode="auto">
            <a:xfrm>
              <a:off x="7143691" y="368701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29.4</a:t>
              </a:r>
            </a:p>
          </p:txBody>
        </p:sp>
        <p:sp>
          <p:nvSpPr>
            <p:cNvPr id="208" name="TextBox 207">
              <a:extLst>
                <a:ext uri="{FF2B5EF4-FFF2-40B4-BE49-F238E27FC236}">
                  <a16:creationId xmlns:a16="http://schemas.microsoft.com/office/drawing/2014/main" id="{295E8DCC-4622-66EE-8F34-8B0E87950C6B}"/>
                </a:ext>
              </a:extLst>
            </p:cNvPr>
            <p:cNvSpPr txBox="1"/>
            <p:nvPr/>
          </p:nvSpPr>
          <p:spPr bwMode="auto">
            <a:xfrm>
              <a:off x="7181967" y="392781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27.5</a:t>
              </a:r>
            </a:p>
          </p:txBody>
        </p:sp>
        <p:sp>
          <p:nvSpPr>
            <p:cNvPr id="209" name="TextBox 208">
              <a:extLst>
                <a:ext uri="{FF2B5EF4-FFF2-40B4-BE49-F238E27FC236}">
                  <a16:creationId xmlns:a16="http://schemas.microsoft.com/office/drawing/2014/main" id="{800EADE9-55D1-DD7B-DE23-F2B22235E081}"/>
                </a:ext>
              </a:extLst>
            </p:cNvPr>
            <p:cNvSpPr txBox="1"/>
            <p:nvPr/>
          </p:nvSpPr>
          <p:spPr bwMode="auto">
            <a:xfrm>
              <a:off x="7202272" y="416861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26.6</a:t>
              </a:r>
            </a:p>
          </p:txBody>
        </p:sp>
        <p:sp>
          <p:nvSpPr>
            <p:cNvPr id="210" name="TextBox 209">
              <a:extLst>
                <a:ext uri="{FF2B5EF4-FFF2-40B4-BE49-F238E27FC236}">
                  <a16:creationId xmlns:a16="http://schemas.microsoft.com/office/drawing/2014/main" id="{9B115598-6ECB-6E29-D462-A69BFAFA4868}"/>
                </a:ext>
              </a:extLst>
            </p:cNvPr>
            <p:cNvSpPr txBox="1"/>
            <p:nvPr/>
          </p:nvSpPr>
          <p:spPr bwMode="auto">
            <a:xfrm>
              <a:off x="7214926" y="440941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25.7</a:t>
              </a:r>
            </a:p>
          </p:txBody>
        </p:sp>
        <p:sp>
          <p:nvSpPr>
            <p:cNvPr id="211" name="TextBox 210">
              <a:extLst>
                <a:ext uri="{FF2B5EF4-FFF2-40B4-BE49-F238E27FC236}">
                  <a16:creationId xmlns:a16="http://schemas.microsoft.com/office/drawing/2014/main" id="{83C418AE-2807-FB9F-C07E-3E258A89AA09}"/>
                </a:ext>
              </a:extLst>
            </p:cNvPr>
            <p:cNvSpPr txBox="1"/>
            <p:nvPr/>
          </p:nvSpPr>
          <p:spPr bwMode="auto">
            <a:xfrm>
              <a:off x="7328196" y="465020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20.2</a:t>
              </a:r>
            </a:p>
          </p:txBody>
        </p:sp>
        <p:sp>
          <p:nvSpPr>
            <p:cNvPr id="212" name="TextBox 211">
              <a:extLst>
                <a:ext uri="{FF2B5EF4-FFF2-40B4-BE49-F238E27FC236}">
                  <a16:creationId xmlns:a16="http://schemas.microsoft.com/office/drawing/2014/main" id="{32818A30-78AA-B8B3-4374-AC2FB4FEDFA9}"/>
                </a:ext>
              </a:extLst>
            </p:cNvPr>
            <p:cNvSpPr txBox="1"/>
            <p:nvPr/>
          </p:nvSpPr>
          <p:spPr bwMode="auto">
            <a:xfrm>
              <a:off x="7433303" y="489100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14.7</a:t>
              </a:r>
            </a:p>
          </p:txBody>
        </p:sp>
        <p:sp>
          <p:nvSpPr>
            <p:cNvPr id="213" name="TextBox 212">
              <a:extLst>
                <a:ext uri="{FF2B5EF4-FFF2-40B4-BE49-F238E27FC236}">
                  <a16:creationId xmlns:a16="http://schemas.microsoft.com/office/drawing/2014/main" id="{D7F6782B-5ADF-1381-CE63-2E2E3827DBDB}"/>
                </a:ext>
              </a:extLst>
            </p:cNvPr>
            <p:cNvSpPr txBox="1"/>
            <p:nvPr/>
          </p:nvSpPr>
          <p:spPr bwMode="auto">
            <a:xfrm>
              <a:off x="7687296" y="513179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6.4</a:t>
              </a:r>
            </a:p>
          </p:txBody>
        </p:sp>
        <p:grpSp>
          <p:nvGrpSpPr>
            <p:cNvPr id="214" name="Group 213">
              <a:extLst>
                <a:ext uri="{FF2B5EF4-FFF2-40B4-BE49-F238E27FC236}">
                  <a16:creationId xmlns:a16="http://schemas.microsoft.com/office/drawing/2014/main" id="{66E795AE-8E49-45A6-24A1-9B68BE54ACF6}"/>
                </a:ext>
              </a:extLst>
            </p:cNvPr>
            <p:cNvGrpSpPr/>
            <p:nvPr/>
          </p:nvGrpSpPr>
          <p:grpSpPr>
            <a:xfrm>
              <a:off x="6181021" y="5442891"/>
              <a:ext cx="2005964" cy="64008"/>
              <a:chOff x="387507" y="5524500"/>
              <a:chExt cx="2005964" cy="64008"/>
            </a:xfrm>
          </p:grpSpPr>
          <p:cxnSp>
            <p:nvCxnSpPr>
              <p:cNvPr id="250" name="Straight Connector 249">
                <a:extLst>
                  <a:ext uri="{FF2B5EF4-FFF2-40B4-BE49-F238E27FC236}">
                    <a16:creationId xmlns:a16="http://schemas.microsoft.com/office/drawing/2014/main" id="{07C2AC1E-4668-0A38-5A9B-5A9571E0FA92}"/>
                  </a:ext>
                </a:extLst>
              </p:cNvPr>
              <p:cNvCxnSpPr>
                <a:cxnSpLocks/>
              </p:cNvCxnSpPr>
              <p:nvPr/>
            </p:nvCxnSpPr>
            <p:spPr bwMode="auto">
              <a:xfrm>
                <a:off x="387507"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8CD3355B-06B5-5AA0-609A-7BD3363D11A6}"/>
                  </a:ext>
                </a:extLst>
              </p:cNvPr>
              <p:cNvCxnSpPr>
                <a:cxnSpLocks/>
              </p:cNvCxnSpPr>
              <p:nvPr/>
            </p:nvCxnSpPr>
            <p:spPr bwMode="auto">
              <a:xfrm>
                <a:off x="788700"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99E23844-9674-2646-E81B-53595CBE4E9F}"/>
                  </a:ext>
                </a:extLst>
              </p:cNvPr>
              <p:cNvCxnSpPr>
                <a:cxnSpLocks/>
              </p:cNvCxnSpPr>
              <p:nvPr/>
            </p:nvCxnSpPr>
            <p:spPr bwMode="auto">
              <a:xfrm>
                <a:off x="1189893"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E70F774B-1422-45EB-F5A8-48356AE64E61}"/>
                  </a:ext>
                </a:extLst>
              </p:cNvPr>
              <p:cNvCxnSpPr>
                <a:cxnSpLocks/>
              </p:cNvCxnSpPr>
              <p:nvPr/>
            </p:nvCxnSpPr>
            <p:spPr bwMode="auto">
              <a:xfrm>
                <a:off x="1591086"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1A473201-6591-C9F3-06F7-6A594F60F78E}"/>
                  </a:ext>
                </a:extLst>
              </p:cNvPr>
              <p:cNvCxnSpPr>
                <a:cxnSpLocks/>
              </p:cNvCxnSpPr>
              <p:nvPr/>
            </p:nvCxnSpPr>
            <p:spPr bwMode="auto">
              <a:xfrm>
                <a:off x="1992279"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3EBF70FE-9D38-A472-402B-E4D196AD8691}"/>
                  </a:ext>
                </a:extLst>
              </p:cNvPr>
              <p:cNvCxnSpPr>
                <a:cxnSpLocks/>
              </p:cNvCxnSpPr>
              <p:nvPr/>
            </p:nvCxnSpPr>
            <p:spPr bwMode="auto">
              <a:xfrm>
                <a:off x="2393471" y="5524500"/>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215" name="TextBox 214">
              <a:extLst>
                <a:ext uri="{FF2B5EF4-FFF2-40B4-BE49-F238E27FC236}">
                  <a16:creationId xmlns:a16="http://schemas.microsoft.com/office/drawing/2014/main" id="{9AAF929A-4420-4F3B-4DA8-732982E11CE9}"/>
                </a:ext>
              </a:extLst>
            </p:cNvPr>
            <p:cNvSpPr txBox="1"/>
            <p:nvPr/>
          </p:nvSpPr>
          <p:spPr bwMode="auto">
            <a:xfrm>
              <a:off x="10437531" y="5640168"/>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216" name="TextBox 215">
              <a:extLst>
                <a:ext uri="{FF2B5EF4-FFF2-40B4-BE49-F238E27FC236}">
                  <a16:creationId xmlns:a16="http://schemas.microsoft.com/office/drawing/2014/main" id="{E4F43112-366D-A525-A1E4-84384F105776}"/>
                </a:ext>
              </a:extLst>
            </p:cNvPr>
            <p:cNvSpPr txBox="1"/>
            <p:nvPr/>
          </p:nvSpPr>
          <p:spPr bwMode="auto">
            <a:xfrm>
              <a:off x="11739872" y="5465633"/>
              <a:ext cx="38183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100</a:t>
              </a:r>
            </a:p>
          </p:txBody>
        </p:sp>
        <p:sp>
          <p:nvSpPr>
            <p:cNvPr id="217" name="TextBox 216">
              <a:extLst>
                <a:ext uri="{FF2B5EF4-FFF2-40B4-BE49-F238E27FC236}">
                  <a16:creationId xmlns:a16="http://schemas.microsoft.com/office/drawing/2014/main" id="{499739CA-CC16-9855-36BE-7FFAB5CFBC09}"/>
                </a:ext>
              </a:extLst>
            </p:cNvPr>
            <p:cNvSpPr txBox="1"/>
            <p:nvPr/>
          </p:nvSpPr>
          <p:spPr bwMode="auto">
            <a:xfrm>
              <a:off x="11378585" y="54656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80</a:t>
              </a:r>
            </a:p>
          </p:txBody>
        </p:sp>
        <p:sp>
          <p:nvSpPr>
            <p:cNvPr id="218" name="TextBox 217">
              <a:extLst>
                <a:ext uri="{FF2B5EF4-FFF2-40B4-BE49-F238E27FC236}">
                  <a16:creationId xmlns:a16="http://schemas.microsoft.com/office/drawing/2014/main" id="{8B2A2CDE-7917-0FB9-C03D-0A106EED60E0}"/>
                </a:ext>
              </a:extLst>
            </p:cNvPr>
            <p:cNvSpPr txBox="1"/>
            <p:nvPr/>
          </p:nvSpPr>
          <p:spPr bwMode="auto">
            <a:xfrm>
              <a:off x="10975670" y="54656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60</a:t>
              </a:r>
            </a:p>
          </p:txBody>
        </p:sp>
        <p:sp>
          <p:nvSpPr>
            <p:cNvPr id="219" name="TextBox 218">
              <a:extLst>
                <a:ext uri="{FF2B5EF4-FFF2-40B4-BE49-F238E27FC236}">
                  <a16:creationId xmlns:a16="http://schemas.microsoft.com/office/drawing/2014/main" id="{14B5D0AC-B820-525B-57FD-5DBE341AABDE}"/>
                </a:ext>
              </a:extLst>
            </p:cNvPr>
            <p:cNvSpPr txBox="1"/>
            <p:nvPr/>
          </p:nvSpPr>
          <p:spPr bwMode="auto">
            <a:xfrm>
              <a:off x="10581522" y="54656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220" name="TextBox 219">
              <a:extLst>
                <a:ext uri="{FF2B5EF4-FFF2-40B4-BE49-F238E27FC236}">
                  <a16:creationId xmlns:a16="http://schemas.microsoft.com/office/drawing/2014/main" id="{FE9E27DF-7D48-0B34-CA98-F2577BB7FAB1}"/>
                </a:ext>
              </a:extLst>
            </p:cNvPr>
            <p:cNvSpPr txBox="1"/>
            <p:nvPr/>
          </p:nvSpPr>
          <p:spPr bwMode="auto">
            <a:xfrm>
              <a:off x="10175820" y="5465633"/>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221" name="TextBox 220">
              <a:extLst>
                <a:ext uri="{FF2B5EF4-FFF2-40B4-BE49-F238E27FC236}">
                  <a16:creationId xmlns:a16="http://schemas.microsoft.com/office/drawing/2014/main" id="{8067ACB4-F45D-4D62-818E-F528B202140C}"/>
                </a:ext>
              </a:extLst>
            </p:cNvPr>
            <p:cNvSpPr txBox="1"/>
            <p:nvPr/>
          </p:nvSpPr>
          <p:spPr bwMode="auto">
            <a:xfrm>
              <a:off x="9808183" y="5465633"/>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grpSp>
          <p:nvGrpSpPr>
            <p:cNvPr id="222" name="Group 221">
              <a:extLst>
                <a:ext uri="{FF2B5EF4-FFF2-40B4-BE49-F238E27FC236}">
                  <a16:creationId xmlns:a16="http://schemas.microsoft.com/office/drawing/2014/main" id="{95BAB3A2-5EB9-2B67-0CC1-7E97E48C9F25}"/>
                </a:ext>
              </a:extLst>
            </p:cNvPr>
            <p:cNvGrpSpPr/>
            <p:nvPr/>
          </p:nvGrpSpPr>
          <p:grpSpPr>
            <a:xfrm>
              <a:off x="9930696" y="5446066"/>
              <a:ext cx="2005964" cy="64008"/>
              <a:chOff x="387507" y="5524500"/>
              <a:chExt cx="2005964" cy="64008"/>
            </a:xfrm>
          </p:grpSpPr>
          <p:cxnSp>
            <p:nvCxnSpPr>
              <p:cNvPr id="244" name="Straight Connector 243">
                <a:extLst>
                  <a:ext uri="{FF2B5EF4-FFF2-40B4-BE49-F238E27FC236}">
                    <a16:creationId xmlns:a16="http://schemas.microsoft.com/office/drawing/2014/main" id="{AAB6FBFD-CD95-7D57-E2C4-0CA00CB2479E}"/>
                  </a:ext>
                </a:extLst>
              </p:cNvPr>
              <p:cNvCxnSpPr>
                <a:cxnSpLocks/>
              </p:cNvCxnSpPr>
              <p:nvPr/>
            </p:nvCxnSpPr>
            <p:spPr bwMode="auto">
              <a:xfrm>
                <a:off x="387507"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A8C0F129-9A8E-4A3C-C9E0-F475C3E4D53B}"/>
                  </a:ext>
                </a:extLst>
              </p:cNvPr>
              <p:cNvCxnSpPr>
                <a:cxnSpLocks/>
              </p:cNvCxnSpPr>
              <p:nvPr/>
            </p:nvCxnSpPr>
            <p:spPr bwMode="auto">
              <a:xfrm>
                <a:off x="788700"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6D2ABFB5-78BA-0FB2-8E2F-F9FEE44F63DF}"/>
                  </a:ext>
                </a:extLst>
              </p:cNvPr>
              <p:cNvCxnSpPr>
                <a:cxnSpLocks/>
              </p:cNvCxnSpPr>
              <p:nvPr/>
            </p:nvCxnSpPr>
            <p:spPr bwMode="auto">
              <a:xfrm>
                <a:off x="1189893"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D51BF21C-07FC-5D58-B4CC-2F1378670185}"/>
                  </a:ext>
                </a:extLst>
              </p:cNvPr>
              <p:cNvCxnSpPr>
                <a:cxnSpLocks/>
              </p:cNvCxnSpPr>
              <p:nvPr/>
            </p:nvCxnSpPr>
            <p:spPr bwMode="auto">
              <a:xfrm>
                <a:off x="1591086"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A9457D61-196F-E60F-F9FE-BC1877AAEE37}"/>
                  </a:ext>
                </a:extLst>
              </p:cNvPr>
              <p:cNvCxnSpPr>
                <a:cxnSpLocks/>
              </p:cNvCxnSpPr>
              <p:nvPr/>
            </p:nvCxnSpPr>
            <p:spPr bwMode="auto">
              <a:xfrm>
                <a:off x="1992279" y="55245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8C28AC4B-7A2B-7BF5-8F15-A8E8EE76742B}"/>
                  </a:ext>
                </a:extLst>
              </p:cNvPr>
              <p:cNvCxnSpPr>
                <a:cxnSpLocks/>
              </p:cNvCxnSpPr>
              <p:nvPr/>
            </p:nvCxnSpPr>
            <p:spPr bwMode="auto">
              <a:xfrm>
                <a:off x="2393471" y="5524500"/>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223" name="Freeform 238">
              <a:extLst>
                <a:ext uri="{FF2B5EF4-FFF2-40B4-BE49-F238E27FC236}">
                  <a16:creationId xmlns:a16="http://schemas.microsoft.com/office/drawing/2014/main" id="{B6301296-8A98-5DB2-A9E8-146B019D0C35}"/>
                </a:ext>
              </a:extLst>
            </p:cNvPr>
            <p:cNvSpPr/>
            <p:nvPr/>
          </p:nvSpPr>
          <p:spPr bwMode="auto">
            <a:xfrm>
              <a:off x="6174299" y="1936043"/>
              <a:ext cx="2011680"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224" name="TextBox 223">
              <a:extLst>
                <a:ext uri="{FF2B5EF4-FFF2-40B4-BE49-F238E27FC236}">
                  <a16:creationId xmlns:a16="http://schemas.microsoft.com/office/drawing/2014/main" id="{BB4904DC-CBD8-E38A-1C13-490F20FC9935}"/>
                </a:ext>
              </a:extLst>
            </p:cNvPr>
            <p:cNvSpPr txBox="1"/>
            <p:nvPr/>
          </p:nvSpPr>
          <p:spPr bwMode="auto">
            <a:xfrm>
              <a:off x="11063156" y="1989671"/>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55.7</a:t>
              </a:r>
            </a:p>
          </p:txBody>
        </p:sp>
        <p:sp>
          <p:nvSpPr>
            <p:cNvPr id="225" name="TextBox 224">
              <a:extLst>
                <a:ext uri="{FF2B5EF4-FFF2-40B4-BE49-F238E27FC236}">
                  <a16:creationId xmlns:a16="http://schemas.microsoft.com/office/drawing/2014/main" id="{AA44BF6E-E27D-A03D-7D59-786321538565}"/>
                </a:ext>
              </a:extLst>
            </p:cNvPr>
            <p:cNvSpPr txBox="1"/>
            <p:nvPr/>
          </p:nvSpPr>
          <p:spPr bwMode="auto">
            <a:xfrm>
              <a:off x="11202856" y="2230469"/>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62.3</a:t>
              </a:r>
            </a:p>
          </p:txBody>
        </p:sp>
        <p:sp>
          <p:nvSpPr>
            <p:cNvPr id="226" name="TextBox 225">
              <a:extLst>
                <a:ext uri="{FF2B5EF4-FFF2-40B4-BE49-F238E27FC236}">
                  <a16:creationId xmlns:a16="http://schemas.microsoft.com/office/drawing/2014/main" id="{ECF3F36E-EF6E-C434-568F-3247E98097A4}"/>
                </a:ext>
              </a:extLst>
            </p:cNvPr>
            <p:cNvSpPr txBox="1"/>
            <p:nvPr/>
          </p:nvSpPr>
          <p:spPr bwMode="auto">
            <a:xfrm>
              <a:off x="11051628" y="247126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4.7</a:t>
              </a:r>
            </a:p>
          </p:txBody>
        </p:sp>
        <p:sp>
          <p:nvSpPr>
            <p:cNvPr id="227" name="TextBox 226">
              <a:extLst>
                <a:ext uri="{FF2B5EF4-FFF2-40B4-BE49-F238E27FC236}">
                  <a16:creationId xmlns:a16="http://schemas.microsoft.com/office/drawing/2014/main" id="{664A073B-EC88-2AEC-97F7-BCB58C5AD316}"/>
                </a:ext>
              </a:extLst>
            </p:cNvPr>
            <p:cNvSpPr txBox="1"/>
            <p:nvPr/>
          </p:nvSpPr>
          <p:spPr bwMode="auto">
            <a:xfrm>
              <a:off x="10771055" y="271206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41.5</a:t>
              </a:r>
            </a:p>
          </p:txBody>
        </p:sp>
        <p:sp>
          <p:nvSpPr>
            <p:cNvPr id="228" name="TextBox 227">
              <a:extLst>
                <a:ext uri="{FF2B5EF4-FFF2-40B4-BE49-F238E27FC236}">
                  <a16:creationId xmlns:a16="http://schemas.microsoft.com/office/drawing/2014/main" id="{D8AAD07F-8798-18F9-69DB-F93B8A7D7982}"/>
                </a:ext>
              </a:extLst>
            </p:cNvPr>
            <p:cNvSpPr txBox="1"/>
            <p:nvPr/>
          </p:nvSpPr>
          <p:spPr bwMode="auto">
            <a:xfrm>
              <a:off x="10698031" y="294968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37.7</a:t>
              </a:r>
            </a:p>
          </p:txBody>
        </p:sp>
        <p:sp>
          <p:nvSpPr>
            <p:cNvPr id="229" name="TextBox 228">
              <a:extLst>
                <a:ext uri="{FF2B5EF4-FFF2-40B4-BE49-F238E27FC236}">
                  <a16:creationId xmlns:a16="http://schemas.microsoft.com/office/drawing/2014/main" id="{250E15A0-426B-4B31-6625-F96604D16DB7}"/>
                </a:ext>
              </a:extLst>
            </p:cNvPr>
            <p:cNvSpPr txBox="1"/>
            <p:nvPr/>
          </p:nvSpPr>
          <p:spPr bwMode="auto">
            <a:xfrm>
              <a:off x="10625006" y="319048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34.0</a:t>
              </a:r>
            </a:p>
          </p:txBody>
        </p:sp>
        <p:sp>
          <p:nvSpPr>
            <p:cNvPr id="230" name="TextBox 229">
              <a:extLst>
                <a:ext uri="{FF2B5EF4-FFF2-40B4-BE49-F238E27FC236}">
                  <a16:creationId xmlns:a16="http://schemas.microsoft.com/office/drawing/2014/main" id="{29776604-CFDB-1AFA-F7DF-F8A52346427C}"/>
                </a:ext>
              </a:extLst>
            </p:cNvPr>
            <p:cNvSpPr txBox="1"/>
            <p:nvPr/>
          </p:nvSpPr>
          <p:spPr bwMode="auto">
            <a:xfrm>
              <a:off x="10529756" y="343128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29.2</a:t>
              </a:r>
            </a:p>
          </p:txBody>
        </p:sp>
        <p:sp>
          <p:nvSpPr>
            <p:cNvPr id="231" name="TextBox 230">
              <a:extLst>
                <a:ext uri="{FF2B5EF4-FFF2-40B4-BE49-F238E27FC236}">
                  <a16:creationId xmlns:a16="http://schemas.microsoft.com/office/drawing/2014/main" id="{28A0B59A-3BDA-FD47-BE5F-532A3C44C24B}"/>
                </a:ext>
              </a:extLst>
            </p:cNvPr>
            <p:cNvSpPr txBox="1"/>
            <p:nvPr/>
          </p:nvSpPr>
          <p:spPr bwMode="auto">
            <a:xfrm>
              <a:off x="10529756" y="367208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29.2</a:t>
              </a:r>
            </a:p>
          </p:txBody>
        </p:sp>
        <p:sp>
          <p:nvSpPr>
            <p:cNvPr id="232" name="TextBox 231">
              <a:extLst>
                <a:ext uri="{FF2B5EF4-FFF2-40B4-BE49-F238E27FC236}">
                  <a16:creationId xmlns:a16="http://schemas.microsoft.com/office/drawing/2014/main" id="{35060FF0-F0E0-A997-0143-AF5718C02A59}"/>
                </a:ext>
              </a:extLst>
            </p:cNvPr>
            <p:cNvSpPr txBox="1"/>
            <p:nvPr/>
          </p:nvSpPr>
          <p:spPr bwMode="auto">
            <a:xfrm>
              <a:off x="10332905" y="391288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19.8</a:t>
              </a:r>
            </a:p>
          </p:txBody>
        </p:sp>
        <p:sp>
          <p:nvSpPr>
            <p:cNvPr id="233" name="TextBox 232">
              <a:extLst>
                <a:ext uri="{FF2B5EF4-FFF2-40B4-BE49-F238E27FC236}">
                  <a16:creationId xmlns:a16="http://schemas.microsoft.com/office/drawing/2014/main" id="{181E6A51-90D0-0483-81A8-84B7560F8641}"/>
                </a:ext>
              </a:extLst>
            </p:cNvPr>
            <p:cNvSpPr txBox="1"/>
            <p:nvPr/>
          </p:nvSpPr>
          <p:spPr bwMode="auto">
            <a:xfrm>
              <a:off x="10297980" y="417272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17.9</a:t>
              </a:r>
            </a:p>
          </p:txBody>
        </p:sp>
        <p:sp>
          <p:nvSpPr>
            <p:cNvPr id="234" name="TextBox 233">
              <a:extLst>
                <a:ext uri="{FF2B5EF4-FFF2-40B4-BE49-F238E27FC236}">
                  <a16:creationId xmlns:a16="http://schemas.microsoft.com/office/drawing/2014/main" id="{B1D22A72-D906-6F5E-F171-24650055CF04}"/>
                </a:ext>
              </a:extLst>
            </p:cNvPr>
            <p:cNvSpPr txBox="1"/>
            <p:nvPr/>
          </p:nvSpPr>
          <p:spPr bwMode="auto">
            <a:xfrm>
              <a:off x="10586906" y="441352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32.1</a:t>
              </a:r>
            </a:p>
          </p:txBody>
        </p:sp>
        <p:sp>
          <p:nvSpPr>
            <p:cNvPr id="235" name="TextBox 234">
              <a:extLst>
                <a:ext uri="{FF2B5EF4-FFF2-40B4-BE49-F238E27FC236}">
                  <a16:creationId xmlns:a16="http://schemas.microsoft.com/office/drawing/2014/main" id="{9D6B6B32-71DF-F34B-73FB-B34BCF56FC07}"/>
                </a:ext>
              </a:extLst>
            </p:cNvPr>
            <p:cNvSpPr txBox="1"/>
            <p:nvPr/>
          </p:nvSpPr>
          <p:spPr bwMode="auto">
            <a:xfrm>
              <a:off x="10108654" y="465432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8.5</a:t>
              </a:r>
            </a:p>
          </p:txBody>
        </p:sp>
        <p:sp>
          <p:nvSpPr>
            <p:cNvPr id="236" name="TextBox 235">
              <a:extLst>
                <a:ext uri="{FF2B5EF4-FFF2-40B4-BE49-F238E27FC236}">
                  <a16:creationId xmlns:a16="http://schemas.microsoft.com/office/drawing/2014/main" id="{5E3DCEF7-BB77-9507-F491-638AFF1B15FE}"/>
                </a:ext>
              </a:extLst>
            </p:cNvPr>
            <p:cNvSpPr txBox="1"/>
            <p:nvPr/>
          </p:nvSpPr>
          <p:spPr bwMode="auto">
            <a:xfrm>
              <a:off x="10053504" y="489512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5.7</a:t>
              </a:r>
            </a:p>
          </p:txBody>
        </p:sp>
        <p:sp>
          <p:nvSpPr>
            <p:cNvPr id="237" name="TextBox 236">
              <a:extLst>
                <a:ext uri="{FF2B5EF4-FFF2-40B4-BE49-F238E27FC236}">
                  <a16:creationId xmlns:a16="http://schemas.microsoft.com/office/drawing/2014/main" id="{2D146C0F-66D5-E8D0-A524-6535265307E1}"/>
                </a:ext>
              </a:extLst>
            </p:cNvPr>
            <p:cNvSpPr txBox="1"/>
            <p:nvPr/>
          </p:nvSpPr>
          <p:spPr bwMode="auto">
            <a:xfrm>
              <a:off x="10186855" y="513591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12.3</a:t>
              </a:r>
            </a:p>
          </p:txBody>
        </p:sp>
        <p:sp>
          <p:nvSpPr>
            <p:cNvPr id="238" name="Freeform 253">
              <a:extLst>
                <a:ext uri="{FF2B5EF4-FFF2-40B4-BE49-F238E27FC236}">
                  <a16:creationId xmlns:a16="http://schemas.microsoft.com/office/drawing/2014/main" id="{E1F73321-3D16-8D99-6BED-C21D064DB36E}"/>
                </a:ext>
              </a:extLst>
            </p:cNvPr>
            <p:cNvSpPr/>
            <p:nvPr/>
          </p:nvSpPr>
          <p:spPr bwMode="auto">
            <a:xfrm flipH="1">
              <a:off x="9929576" y="1936043"/>
              <a:ext cx="2011680"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grpSp>
          <p:nvGrpSpPr>
            <p:cNvPr id="239" name="Group 238">
              <a:extLst>
                <a:ext uri="{FF2B5EF4-FFF2-40B4-BE49-F238E27FC236}">
                  <a16:creationId xmlns:a16="http://schemas.microsoft.com/office/drawing/2014/main" id="{A2C227B6-F5F1-49DF-0151-AA3FEFD46B1D}"/>
                </a:ext>
              </a:extLst>
            </p:cNvPr>
            <p:cNvGrpSpPr/>
            <p:nvPr/>
          </p:nvGrpSpPr>
          <p:grpSpPr>
            <a:xfrm>
              <a:off x="10975770" y="4878182"/>
              <a:ext cx="940001" cy="461665"/>
              <a:chOff x="692584" y="4880068"/>
              <a:chExt cx="940001" cy="461665"/>
            </a:xfrm>
          </p:grpSpPr>
          <p:sp>
            <p:nvSpPr>
              <p:cNvPr id="241" name="TextBox 240">
                <a:extLst>
                  <a:ext uri="{FF2B5EF4-FFF2-40B4-BE49-F238E27FC236}">
                    <a16:creationId xmlns:a16="http://schemas.microsoft.com/office/drawing/2014/main" id="{07D297EE-2E3B-6381-C56E-2C56F3BC4455}"/>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242" name="Rectangle 241">
                <a:extLst>
                  <a:ext uri="{FF2B5EF4-FFF2-40B4-BE49-F238E27FC236}">
                    <a16:creationId xmlns:a16="http://schemas.microsoft.com/office/drawing/2014/main" id="{9E734649-0913-1986-B0D9-C38CDEDA1EE5}"/>
                  </a:ext>
                </a:extLst>
              </p:cNvPr>
              <p:cNvSpPr/>
              <p:nvPr/>
            </p:nvSpPr>
            <p:spPr bwMode="auto">
              <a:xfrm>
                <a:off x="696355" y="4936630"/>
                <a:ext cx="155448" cy="14630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3" name="Rectangle 242">
                <a:extLst>
                  <a:ext uri="{FF2B5EF4-FFF2-40B4-BE49-F238E27FC236}">
                    <a16:creationId xmlns:a16="http://schemas.microsoft.com/office/drawing/2014/main" id="{26ECCCFD-6D59-0996-D36B-D89CB51CEA56}"/>
                  </a:ext>
                </a:extLst>
              </p:cNvPr>
              <p:cNvSpPr/>
              <p:nvPr/>
            </p:nvSpPr>
            <p:spPr bwMode="auto">
              <a:xfrm>
                <a:off x="692584" y="5128176"/>
                <a:ext cx="155448" cy="1463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40" name="TextBox 239">
              <a:extLst>
                <a:ext uri="{FF2B5EF4-FFF2-40B4-BE49-F238E27FC236}">
                  <a16:creationId xmlns:a16="http://schemas.microsoft.com/office/drawing/2014/main" id="{C790FB52-D1B3-958E-620F-466DABDA78E9}"/>
                </a:ext>
              </a:extLst>
            </p:cNvPr>
            <p:cNvSpPr txBox="1"/>
            <p:nvPr/>
          </p:nvSpPr>
          <p:spPr bwMode="auto">
            <a:xfrm>
              <a:off x="8631439" y="1299452"/>
              <a:ext cx="841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pMMR</a:t>
              </a:r>
            </a:p>
          </p:txBody>
        </p:sp>
      </p:grpSp>
    </p:spTree>
    <p:extLst>
      <p:ext uri="{BB962C8B-B14F-4D97-AF65-F5344CB8AC3E}">
        <p14:creationId xmlns:p14="http://schemas.microsoft.com/office/powerpoint/2010/main" val="36101057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NRG GY018: AEs of Interest in dMMR and pMMR Cohorts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 Eskander. IGCS. 2023. Abstr Seminal 1. Eskander. NEJM. 2023;388:2159.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0EE0A82C-EA6C-7A00-9EF8-B2F394161955}"/>
              </a:ext>
            </a:extLst>
          </p:cNvPr>
          <p:cNvSpPr txBox="1"/>
          <p:nvPr/>
        </p:nvSpPr>
        <p:spPr bwMode="auto">
          <a:xfrm>
            <a:off x="2682292" y="2124525"/>
            <a:ext cx="1421287" cy="3088025"/>
          </a:xfrm>
          <a:prstGeom prst="rect">
            <a:avLst/>
          </a:prstGeom>
          <a:noFill/>
          <a:ln>
            <a:noFill/>
          </a:ln>
        </p:spPr>
        <p:txBody>
          <a:bodyPr wrap="none" rtlCol="0">
            <a:spAutoFit/>
          </a:bodyPr>
          <a:lstStyle/>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Infusion reaction</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Hypothyroidism</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Hyperthyroidism</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Colitis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Pneumonitis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Acute kidney injury</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Glucose intolerance</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Hepatic failure</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Myositis</a:t>
            </a:r>
          </a:p>
        </p:txBody>
      </p:sp>
      <p:sp>
        <p:nvSpPr>
          <p:cNvPr id="4" name="Rectangle 3">
            <a:extLst>
              <a:ext uri="{FF2B5EF4-FFF2-40B4-BE49-F238E27FC236}">
                <a16:creationId xmlns:a16="http://schemas.microsoft.com/office/drawing/2014/main" id="{6D217B06-34ED-1479-497B-B9C4AB89AD12}"/>
              </a:ext>
            </a:extLst>
          </p:cNvPr>
          <p:cNvSpPr/>
          <p:nvPr/>
        </p:nvSpPr>
        <p:spPr bwMode="auto">
          <a:xfrm>
            <a:off x="2207073" y="2136186"/>
            <a:ext cx="483225"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 name="Rectangle 4">
            <a:extLst>
              <a:ext uri="{FF2B5EF4-FFF2-40B4-BE49-F238E27FC236}">
                <a16:creationId xmlns:a16="http://schemas.microsoft.com/office/drawing/2014/main" id="{3D2FAAFB-2E95-71EC-C87C-8DB6A3330D38}"/>
              </a:ext>
            </a:extLst>
          </p:cNvPr>
          <p:cNvSpPr/>
          <p:nvPr/>
        </p:nvSpPr>
        <p:spPr bwMode="auto">
          <a:xfrm>
            <a:off x="2282445" y="2483632"/>
            <a:ext cx="417378"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Rectangle 6">
            <a:extLst>
              <a:ext uri="{FF2B5EF4-FFF2-40B4-BE49-F238E27FC236}">
                <a16:creationId xmlns:a16="http://schemas.microsoft.com/office/drawing/2014/main" id="{0DE8A90F-C623-FE38-CAA5-13F18B7079F8}"/>
              </a:ext>
            </a:extLst>
          </p:cNvPr>
          <p:cNvSpPr/>
          <p:nvPr/>
        </p:nvSpPr>
        <p:spPr bwMode="auto">
          <a:xfrm>
            <a:off x="2399538" y="2831078"/>
            <a:ext cx="290760"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0680A863-0F67-4A21-B1AD-02A8A9DB5877}"/>
              </a:ext>
            </a:extLst>
          </p:cNvPr>
          <p:cNvSpPr/>
          <p:nvPr/>
        </p:nvSpPr>
        <p:spPr bwMode="auto">
          <a:xfrm>
            <a:off x="2506988" y="3178524"/>
            <a:ext cx="183309"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Rectangle 9">
            <a:extLst>
              <a:ext uri="{FF2B5EF4-FFF2-40B4-BE49-F238E27FC236}">
                <a16:creationId xmlns:a16="http://schemas.microsoft.com/office/drawing/2014/main" id="{796DD7CF-7FA5-BACE-5930-18B770AF4B0D}"/>
              </a:ext>
            </a:extLst>
          </p:cNvPr>
          <p:cNvSpPr/>
          <p:nvPr/>
        </p:nvSpPr>
        <p:spPr bwMode="auto">
          <a:xfrm>
            <a:off x="2613225" y="3525970"/>
            <a:ext cx="80247"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09E66710-5688-1F02-555C-EFE79CF3A486}"/>
              </a:ext>
            </a:extLst>
          </p:cNvPr>
          <p:cNvSpPr/>
          <p:nvPr/>
        </p:nvSpPr>
        <p:spPr bwMode="auto">
          <a:xfrm>
            <a:off x="2633989" y="3873416"/>
            <a:ext cx="53134"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FC85320E-4168-497A-5912-EA75A8C5F07F}"/>
              </a:ext>
            </a:extLst>
          </p:cNvPr>
          <p:cNvSpPr/>
          <p:nvPr/>
        </p:nvSpPr>
        <p:spPr bwMode="auto">
          <a:xfrm>
            <a:off x="2644579" y="4220862"/>
            <a:ext cx="45719"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Rectangle 12">
            <a:extLst>
              <a:ext uri="{FF2B5EF4-FFF2-40B4-BE49-F238E27FC236}">
                <a16:creationId xmlns:a16="http://schemas.microsoft.com/office/drawing/2014/main" id="{F6308D68-B8A6-7C2E-9BE5-8E8FC996DD0A}"/>
              </a:ext>
            </a:extLst>
          </p:cNvPr>
          <p:cNvSpPr/>
          <p:nvPr/>
        </p:nvSpPr>
        <p:spPr bwMode="auto">
          <a:xfrm>
            <a:off x="2654103" y="4568308"/>
            <a:ext cx="45719"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TextBox 13">
            <a:extLst>
              <a:ext uri="{FF2B5EF4-FFF2-40B4-BE49-F238E27FC236}">
                <a16:creationId xmlns:a16="http://schemas.microsoft.com/office/drawing/2014/main" id="{B73D0134-9955-6048-A571-2535257588DD}"/>
              </a:ext>
            </a:extLst>
          </p:cNvPr>
          <p:cNvSpPr txBox="1"/>
          <p:nvPr/>
        </p:nvSpPr>
        <p:spPr bwMode="auto">
          <a:xfrm>
            <a:off x="1534226" y="5762922"/>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15" name="TextBox 14">
            <a:extLst>
              <a:ext uri="{FF2B5EF4-FFF2-40B4-BE49-F238E27FC236}">
                <a16:creationId xmlns:a16="http://schemas.microsoft.com/office/drawing/2014/main" id="{39C2820B-79BC-3692-AEC9-02ECC4000DBE}"/>
              </a:ext>
            </a:extLst>
          </p:cNvPr>
          <p:cNvSpPr txBox="1"/>
          <p:nvPr/>
        </p:nvSpPr>
        <p:spPr bwMode="auto">
          <a:xfrm>
            <a:off x="1220783" y="558838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EE950896-D532-5A0F-5B2C-8EA24B1D2F67}"/>
              </a:ext>
            </a:extLst>
          </p:cNvPr>
          <p:cNvSpPr txBox="1"/>
          <p:nvPr/>
        </p:nvSpPr>
        <p:spPr bwMode="auto">
          <a:xfrm>
            <a:off x="1882216" y="5588387"/>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BDA6200C-742F-4F29-3CCA-29B4DEEEB0AF}"/>
              </a:ext>
            </a:extLst>
          </p:cNvPr>
          <p:cNvSpPr txBox="1"/>
          <p:nvPr/>
        </p:nvSpPr>
        <p:spPr bwMode="auto">
          <a:xfrm>
            <a:off x="2568061" y="5588387"/>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47800F7F-65A3-F251-2F11-7494C81D5817}"/>
              </a:ext>
            </a:extLst>
          </p:cNvPr>
          <p:cNvSpPr txBox="1"/>
          <p:nvPr/>
        </p:nvSpPr>
        <p:spPr bwMode="auto">
          <a:xfrm>
            <a:off x="1193650" y="1814748"/>
            <a:ext cx="16077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 + CT (N = 276)</a:t>
            </a:r>
          </a:p>
        </p:txBody>
      </p:sp>
      <p:sp>
        <p:nvSpPr>
          <p:cNvPr id="19" name="TextBox 18">
            <a:extLst>
              <a:ext uri="{FF2B5EF4-FFF2-40B4-BE49-F238E27FC236}">
                <a16:creationId xmlns:a16="http://schemas.microsoft.com/office/drawing/2014/main" id="{0F775174-FC88-E0A7-0B0D-F78C5248616E}"/>
              </a:ext>
            </a:extLst>
          </p:cNvPr>
          <p:cNvSpPr txBox="1"/>
          <p:nvPr/>
        </p:nvSpPr>
        <p:spPr bwMode="auto">
          <a:xfrm>
            <a:off x="4321119" y="1814748"/>
            <a:ext cx="1610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Placebo + CT (N = 274)</a:t>
            </a:r>
          </a:p>
        </p:txBody>
      </p:sp>
      <p:grpSp>
        <p:nvGrpSpPr>
          <p:cNvPr id="20" name="Group 19">
            <a:extLst>
              <a:ext uri="{FF2B5EF4-FFF2-40B4-BE49-F238E27FC236}">
                <a16:creationId xmlns:a16="http://schemas.microsoft.com/office/drawing/2014/main" id="{58804112-0246-402D-A2AF-0F9F0402C74F}"/>
              </a:ext>
            </a:extLst>
          </p:cNvPr>
          <p:cNvGrpSpPr/>
          <p:nvPr/>
        </p:nvGrpSpPr>
        <p:grpSpPr>
          <a:xfrm>
            <a:off x="1206895" y="5002183"/>
            <a:ext cx="940001" cy="461665"/>
            <a:chOff x="692584" y="4880068"/>
            <a:chExt cx="940001" cy="461665"/>
          </a:xfrm>
        </p:grpSpPr>
        <p:sp>
          <p:nvSpPr>
            <p:cNvPr id="21" name="TextBox 20">
              <a:extLst>
                <a:ext uri="{FF2B5EF4-FFF2-40B4-BE49-F238E27FC236}">
                  <a16:creationId xmlns:a16="http://schemas.microsoft.com/office/drawing/2014/main" id="{A3616860-5BCE-FB7B-4D36-2B3224FA04C7}"/>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22" name="Rectangle 21">
              <a:extLst>
                <a:ext uri="{FF2B5EF4-FFF2-40B4-BE49-F238E27FC236}">
                  <a16:creationId xmlns:a16="http://schemas.microsoft.com/office/drawing/2014/main" id="{D8CFB4F0-4891-7024-03A2-FF35D14F6E8B}"/>
                </a:ext>
              </a:extLst>
            </p:cNvPr>
            <p:cNvSpPr/>
            <p:nvPr/>
          </p:nvSpPr>
          <p:spPr bwMode="auto">
            <a:xfrm>
              <a:off x="696355" y="4936630"/>
              <a:ext cx="155448" cy="14630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 name="Rectangle 22">
              <a:extLst>
                <a:ext uri="{FF2B5EF4-FFF2-40B4-BE49-F238E27FC236}">
                  <a16:creationId xmlns:a16="http://schemas.microsoft.com/office/drawing/2014/main" id="{E1D77A9E-6EE1-E92D-D716-68EE2D670B23}"/>
                </a:ext>
              </a:extLst>
            </p:cNvPr>
            <p:cNvSpPr/>
            <p:nvPr/>
          </p:nvSpPr>
          <p:spPr bwMode="auto">
            <a:xfrm>
              <a:off x="692584" y="5128176"/>
              <a:ext cx="155448" cy="14630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4" name="Group 23">
            <a:extLst>
              <a:ext uri="{FF2B5EF4-FFF2-40B4-BE49-F238E27FC236}">
                <a16:creationId xmlns:a16="http://schemas.microsoft.com/office/drawing/2014/main" id="{C89D1857-10DD-4AEF-3AD0-06F14C292603}"/>
              </a:ext>
            </a:extLst>
          </p:cNvPr>
          <p:cNvGrpSpPr/>
          <p:nvPr/>
        </p:nvGrpSpPr>
        <p:grpSpPr>
          <a:xfrm>
            <a:off x="1375804" y="5568820"/>
            <a:ext cx="1317309" cy="64008"/>
            <a:chOff x="1016987" y="5449551"/>
            <a:chExt cx="1317309" cy="64008"/>
          </a:xfrm>
        </p:grpSpPr>
        <p:cxnSp>
          <p:nvCxnSpPr>
            <p:cNvPr id="25" name="Straight Connector 24">
              <a:extLst>
                <a:ext uri="{FF2B5EF4-FFF2-40B4-BE49-F238E27FC236}">
                  <a16:creationId xmlns:a16="http://schemas.microsoft.com/office/drawing/2014/main" id="{A5F26649-0680-1BB6-8AB5-B778E6BD039C}"/>
                </a:ext>
              </a:extLst>
            </p:cNvPr>
            <p:cNvCxnSpPr>
              <a:cxnSpLocks/>
            </p:cNvCxnSpPr>
            <p:nvPr/>
          </p:nvCxnSpPr>
          <p:spPr bwMode="auto">
            <a:xfrm>
              <a:off x="1016987"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BAD5C8A-56CE-E498-015B-6BB553CF9D26}"/>
                </a:ext>
              </a:extLst>
            </p:cNvPr>
            <p:cNvCxnSpPr>
              <a:cxnSpLocks/>
            </p:cNvCxnSpPr>
            <p:nvPr/>
          </p:nvCxnSpPr>
          <p:spPr bwMode="auto">
            <a:xfrm>
              <a:off x="1675641"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AC146C5-E082-9269-8BF6-B8B51934DC81}"/>
                </a:ext>
              </a:extLst>
            </p:cNvPr>
            <p:cNvCxnSpPr>
              <a:cxnSpLocks/>
            </p:cNvCxnSpPr>
            <p:nvPr/>
          </p:nvCxnSpPr>
          <p:spPr bwMode="auto">
            <a:xfrm>
              <a:off x="2334296" y="5449551"/>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28" name="TextBox 27">
            <a:extLst>
              <a:ext uri="{FF2B5EF4-FFF2-40B4-BE49-F238E27FC236}">
                <a16:creationId xmlns:a16="http://schemas.microsoft.com/office/drawing/2014/main" id="{625BB8F9-C9D6-663F-4EA6-0A6F30956EB1}"/>
              </a:ext>
            </a:extLst>
          </p:cNvPr>
          <p:cNvSpPr txBox="1"/>
          <p:nvPr/>
        </p:nvSpPr>
        <p:spPr bwMode="auto">
          <a:xfrm>
            <a:off x="4273455" y="5766097"/>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29" name="TextBox 28">
            <a:extLst>
              <a:ext uri="{FF2B5EF4-FFF2-40B4-BE49-F238E27FC236}">
                <a16:creationId xmlns:a16="http://schemas.microsoft.com/office/drawing/2014/main" id="{F8A9B40B-4DAC-A63D-A4DE-A1DA2B953122}"/>
              </a:ext>
            </a:extLst>
          </p:cNvPr>
          <p:cNvSpPr txBox="1"/>
          <p:nvPr/>
        </p:nvSpPr>
        <p:spPr bwMode="auto">
          <a:xfrm>
            <a:off x="4752370" y="559156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30" name="TextBox 29">
            <a:extLst>
              <a:ext uri="{FF2B5EF4-FFF2-40B4-BE49-F238E27FC236}">
                <a16:creationId xmlns:a16="http://schemas.microsoft.com/office/drawing/2014/main" id="{E0883910-D6EF-C031-964B-169E8764F7D3}"/>
              </a:ext>
            </a:extLst>
          </p:cNvPr>
          <p:cNvSpPr txBox="1"/>
          <p:nvPr/>
        </p:nvSpPr>
        <p:spPr bwMode="auto">
          <a:xfrm>
            <a:off x="4346668" y="5591562"/>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31" name="TextBox 30">
            <a:extLst>
              <a:ext uri="{FF2B5EF4-FFF2-40B4-BE49-F238E27FC236}">
                <a16:creationId xmlns:a16="http://schemas.microsoft.com/office/drawing/2014/main" id="{24660391-B371-9F7E-8FAF-F035C0033079}"/>
              </a:ext>
            </a:extLst>
          </p:cNvPr>
          <p:cNvSpPr txBox="1"/>
          <p:nvPr/>
        </p:nvSpPr>
        <p:spPr bwMode="auto">
          <a:xfrm>
            <a:off x="3979031" y="5591562"/>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32" name="Freeform 96">
            <a:extLst>
              <a:ext uri="{FF2B5EF4-FFF2-40B4-BE49-F238E27FC236}">
                <a16:creationId xmlns:a16="http://schemas.microsoft.com/office/drawing/2014/main" id="{AD5E60F2-D7AC-4CDA-A8CE-104AEFDC0E3C}"/>
              </a:ext>
            </a:extLst>
          </p:cNvPr>
          <p:cNvSpPr/>
          <p:nvPr/>
        </p:nvSpPr>
        <p:spPr bwMode="auto">
          <a:xfrm>
            <a:off x="1199035" y="2061972"/>
            <a:ext cx="1493072"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33" name="TextBox 32">
            <a:extLst>
              <a:ext uri="{FF2B5EF4-FFF2-40B4-BE49-F238E27FC236}">
                <a16:creationId xmlns:a16="http://schemas.microsoft.com/office/drawing/2014/main" id="{0BA88391-341A-76A5-4170-E84A0EA39AE0}"/>
              </a:ext>
            </a:extLst>
          </p:cNvPr>
          <p:cNvSpPr txBox="1"/>
          <p:nvPr/>
        </p:nvSpPr>
        <p:spPr bwMode="auto">
          <a:xfrm>
            <a:off x="4613541" y="212117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15.1</a:t>
            </a:r>
          </a:p>
        </p:txBody>
      </p:sp>
      <p:sp>
        <p:nvSpPr>
          <p:cNvPr id="34" name="TextBox 33">
            <a:extLst>
              <a:ext uri="{FF2B5EF4-FFF2-40B4-BE49-F238E27FC236}">
                <a16:creationId xmlns:a16="http://schemas.microsoft.com/office/drawing/2014/main" id="{5B9F9543-A682-34D3-64E7-40E792CCECB8}"/>
              </a:ext>
            </a:extLst>
          </p:cNvPr>
          <p:cNvSpPr txBox="1"/>
          <p:nvPr/>
        </p:nvSpPr>
        <p:spPr bwMode="auto">
          <a:xfrm>
            <a:off x="4408267" y="247054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9.4</a:t>
            </a:r>
          </a:p>
        </p:txBody>
      </p:sp>
      <p:sp>
        <p:nvSpPr>
          <p:cNvPr id="35" name="TextBox 34">
            <a:extLst>
              <a:ext uri="{FF2B5EF4-FFF2-40B4-BE49-F238E27FC236}">
                <a16:creationId xmlns:a16="http://schemas.microsoft.com/office/drawing/2014/main" id="{9507EDC4-DE52-0C5D-8D2D-673B7441B2F0}"/>
              </a:ext>
            </a:extLst>
          </p:cNvPr>
          <p:cNvSpPr txBox="1"/>
          <p:nvPr/>
        </p:nvSpPr>
        <p:spPr bwMode="auto">
          <a:xfrm>
            <a:off x="4137894" y="281992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sp>
        <p:nvSpPr>
          <p:cNvPr id="36" name="TextBox 35">
            <a:extLst>
              <a:ext uri="{FF2B5EF4-FFF2-40B4-BE49-F238E27FC236}">
                <a16:creationId xmlns:a16="http://schemas.microsoft.com/office/drawing/2014/main" id="{C3A73301-4622-DED3-5452-687B37A791FC}"/>
              </a:ext>
            </a:extLst>
          </p:cNvPr>
          <p:cNvSpPr txBox="1"/>
          <p:nvPr/>
        </p:nvSpPr>
        <p:spPr bwMode="auto">
          <a:xfrm>
            <a:off x="4117798" y="316929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37" name="TextBox 36">
            <a:extLst>
              <a:ext uri="{FF2B5EF4-FFF2-40B4-BE49-F238E27FC236}">
                <a16:creationId xmlns:a16="http://schemas.microsoft.com/office/drawing/2014/main" id="{867C0CA9-AAAE-8A1B-67D4-87B94B3B07A1}"/>
              </a:ext>
            </a:extLst>
          </p:cNvPr>
          <p:cNvSpPr txBox="1"/>
          <p:nvPr/>
        </p:nvSpPr>
        <p:spPr bwMode="auto">
          <a:xfrm>
            <a:off x="4173064" y="351866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p>
        </p:txBody>
      </p:sp>
      <p:sp>
        <p:nvSpPr>
          <p:cNvPr id="38" name="TextBox 37">
            <a:extLst>
              <a:ext uri="{FF2B5EF4-FFF2-40B4-BE49-F238E27FC236}">
                <a16:creationId xmlns:a16="http://schemas.microsoft.com/office/drawing/2014/main" id="{38A61E67-E884-BA6B-7177-361A808C642C}"/>
              </a:ext>
            </a:extLst>
          </p:cNvPr>
          <p:cNvSpPr txBox="1"/>
          <p:nvPr/>
        </p:nvSpPr>
        <p:spPr bwMode="auto">
          <a:xfrm>
            <a:off x="4173064" y="386803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p>
        </p:txBody>
      </p:sp>
      <p:sp>
        <p:nvSpPr>
          <p:cNvPr id="39" name="TextBox 38">
            <a:extLst>
              <a:ext uri="{FF2B5EF4-FFF2-40B4-BE49-F238E27FC236}">
                <a16:creationId xmlns:a16="http://schemas.microsoft.com/office/drawing/2014/main" id="{A5145202-183B-5D5A-5508-80BB13835E48}"/>
              </a:ext>
            </a:extLst>
          </p:cNvPr>
          <p:cNvSpPr txBox="1"/>
          <p:nvPr/>
        </p:nvSpPr>
        <p:spPr bwMode="auto">
          <a:xfrm>
            <a:off x="4117800" y="421740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40" name="TextBox 39">
            <a:extLst>
              <a:ext uri="{FF2B5EF4-FFF2-40B4-BE49-F238E27FC236}">
                <a16:creationId xmlns:a16="http://schemas.microsoft.com/office/drawing/2014/main" id="{1CA37B7A-1E1B-EAFE-4CD7-AA692FB5D996}"/>
              </a:ext>
            </a:extLst>
          </p:cNvPr>
          <p:cNvSpPr txBox="1"/>
          <p:nvPr/>
        </p:nvSpPr>
        <p:spPr bwMode="auto">
          <a:xfrm>
            <a:off x="4113692" y="456678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41" name="TextBox 40">
            <a:extLst>
              <a:ext uri="{FF2B5EF4-FFF2-40B4-BE49-F238E27FC236}">
                <a16:creationId xmlns:a16="http://schemas.microsoft.com/office/drawing/2014/main" id="{305D918A-3BFE-2B41-CEB5-825968128765}"/>
              </a:ext>
            </a:extLst>
          </p:cNvPr>
          <p:cNvSpPr txBox="1"/>
          <p:nvPr/>
        </p:nvSpPr>
        <p:spPr bwMode="auto">
          <a:xfrm>
            <a:off x="4128764" y="491615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grpSp>
        <p:nvGrpSpPr>
          <p:cNvPr id="42" name="Group 41">
            <a:extLst>
              <a:ext uri="{FF2B5EF4-FFF2-40B4-BE49-F238E27FC236}">
                <a16:creationId xmlns:a16="http://schemas.microsoft.com/office/drawing/2014/main" id="{82828BA4-26A1-6514-0D5F-D4C343AA8322}"/>
              </a:ext>
            </a:extLst>
          </p:cNvPr>
          <p:cNvGrpSpPr/>
          <p:nvPr/>
        </p:nvGrpSpPr>
        <p:grpSpPr>
          <a:xfrm>
            <a:off x="4689771" y="5004111"/>
            <a:ext cx="940001" cy="461665"/>
            <a:chOff x="692584" y="4880068"/>
            <a:chExt cx="940001" cy="461665"/>
          </a:xfrm>
        </p:grpSpPr>
        <p:sp>
          <p:nvSpPr>
            <p:cNvPr id="43" name="TextBox 42">
              <a:extLst>
                <a:ext uri="{FF2B5EF4-FFF2-40B4-BE49-F238E27FC236}">
                  <a16:creationId xmlns:a16="http://schemas.microsoft.com/office/drawing/2014/main" id="{2B605078-F464-9662-DCA0-78ECC1F28618}"/>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44" name="Rectangle 43">
              <a:extLst>
                <a:ext uri="{FF2B5EF4-FFF2-40B4-BE49-F238E27FC236}">
                  <a16:creationId xmlns:a16="http://schemas.microsoft.com/office/drawing/2014/main" id="{F199B101-5348-71DE-718E-1E3F5D44C99E}"/>
                </a:ext>
              </a:extLst>
            </p:cNvPr>
            <p:cNvSpPr/>
            <p:nvPr/>
          </p:nvSpPr>
          <p:spPr bwMode="auto">
            <a:xfrm>
              <a:off x="696355" y="4936630"/>
              <a:ext cx="155448" cy="14630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D2533815-5B58-534B-1C0D-451A6A0C3F95}"/>
                </a:ext>
              </a:extLst>
            </p:cNvPr>
            <p:cNvSpPr/>
            <p:nvPr/>
          </p:nvSpPr>
          <p:spPr bwMode="auto">
            <a:xfrm>
              <a:off x="692584" y="5128176"/>
              <a:ext cx="155448" cy="1463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6" name="TextBox 45">
            <a:extLst>
              <a:ext uri="{FF2B5EF4-FFF2-40B4-BE49-F238E27FC236}">
                <a16:creationId xmlns:a16="http://schemas.microsoft.com/office/drawing/2014/main" id="{CB5FB841-FEFF-42BA-47EC-963C28CBEE86}"/>
              </a:ext>
            </a:extLst>
          </p:cNvPr>
          <p:cNvSpPr txBox="1"/>
          <p:nvPr/>
        </p:nvSpPr>
        <p:spPr bwMode="auto">
          <a:xfrm>
            <a:off x="2993189" y="1489549"/>
            <a:ext cx="841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dMMR</a:t>
            </a:r>
          </a:p>
        </p:txBody>
      </p:sp>
      <p:sp>
        <p:nvSpPr>
          <p:cNvPr id="47" name="Rectangle 46">
            <a:extLst>
              <a:ext uri="{FF2B5EF4-FFF2-40B4-BE49-F238E27FC236}">
                <a16:creationId xmlns:a16="http://schemas.microsoft.com/office/drawing/2014/main" id="{E6869D3A-AD23-6BF6-5C1B-E4B9747F506C}"/>
              </a:ext>
            </a:extLst>
          </p:cNvPr>
          <p:cNvSpPr/>
          <p:nvPr/>
        </p:nvSpPr>
        <p:spPr bwMode="auto">
          <a:xfrm>
            <a:off x="4181912" y="2140419"/>
            <a:ext cx="426468" cy="27432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F41F0E1B-01E7-B802-F410-40D784D7A35C}"/>
              </a:ext>
            </a:extLst>
          </p:cNvPr>
          <p:cNvSpPr/>
          <p:nvPr/>
        </p:nvSpPr>
        <p:spPr bwMode="auto">
          <a:xfrm>
            <a:off x="4105732" y="3525970"/>
            <a:ext cx="57841" cy="27432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AEA81E55-B099-3023-7A91-F6E7C941A8D6}"/>
              </a:ext>
            </a:extLst>
          </p:cNvPr>
          <p:cNvSpPr/>
          <p:nvPr/>
        </p:nvSpPr>
        <p:spPr bwMode="auto">
          <a:xfrm>
            <a:off x="4110473" y="3873416"/>
            <a:ext cx="45719" cy="27432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TextBox 49">
            <a:extLst>
              <a:ext uri="{FF2B5EF4-FFF2-40B4-BE49-F238E27FC236}">
                <a16:creationId xmlns:a16="http://schemas.microsoft.com/office/drawing/2014/main" id="{E8C61A02-452D-D981-BF0F-8FA7DF6937EC}"/>
              </a:ext>
            </a:extLst>
          </p:cNvPr>
          <p:cNvSpPr txBox="1"/>
          <p:nvPr/>
        </p:nvSpPr>
        <p:spPr bwMode="auto">
          <a:xfrm>
            <a:off x="1745356" y="2123034"/>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14.7</a:t>
            </a:r>
          </a:p>
        </p:txBody>
      </p:sp>
      <p:sp>
        <p:nvSpPr>
          <p:cNvPr id="51" name="TextBox 50">
            <a:extLst>
              <a:ext uri="{FF2B5EF4-FFF2-40B4-BE49-F238E27FC236}">
                <a16:creationId xmlns:a16="http://schemas.microsoft.com/office/drawing/2014/main" id="{00645DF2-D9EC-76B0-E195-40D5B935AA38}"/>
              </a:ext>
            </a:extLst>
          </p:cNvPr>
          <p:cNvSpPr txBox="1"/>
          <p:nvPr/>
        </p:nvSpPr>
        <p:spPr bwMode="auto">
          <a:xfrm>
            <a:off x="1818381" y="247240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12.8</a:t>
            </a:r>
          </a:p>
        </p:txBody>
      </p:sp>
      <p:sp>
        <p:nvSpPr>
          <p:cNvPr id="52" name="TextBox 51">
            <a:extLst>
              <a:ext uri="{FF2B5EF4-FFF2-40B4-BE49-F238E27FC236}">
                <a16:creationId xmlns:a16="http://schemas.microsoft.com/office/drawing/2014/main" id="{0C7FB345-E513-4134-20F4-491941B9E4ED}"/>
              </a:ext>
            </a:extLst>
          </p:cNvPr>
          <p:cNvSpPr txBox="1"/>
          <p:nvPr/>
        </p:nvSpPr>
        <p:spPr bwMode="auto">
          <a:xfrm>
            <a:off x="2013229" y="282177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9.2</a:t>
            </a:r>
          </a:p>
        </p:txBody>
      </p:sp>
      <p:sp>
        <p:nvSpPr>
          <p:cNvPr id="53" name="TextBox 52">
            <a:extLst>
              <a:ext uri="{FF2B5EF4-FFF2-40B4-BE49-F238E27FC236}">
                <a16:creationId xmlns:a16="http://schemas.microsoft.com/office/drawing/2014/main" id="{5CA1029A-7867-843C-CFA0-7E81CC71863A}"/>
              </a:ext>
            </a:extLst>
          </p:cNvPr>
          <p:cNvSpPr txBox="1"/>
          <p:nvPr/>
        </p:nvSpPr>
        <p:spPr bwMode="auto">
          <a:xfrm>
            <a:off x="2108479" y="317115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6.4</a:t>
            </a:r>
          </a:p>
        </p:txBody>
      </p:sp>
      <p:sp>
        <p:nvSpPr>
          <p:cNvPr id="54" name="TextBox 53">
            <a:extLst>
              <a:ext uri="{FF2B5EF4-FFF2-40B4-BE49-F238E27FC236}">
                <a16:creationId xmlns:a16="http://schemas.microsoft.com/office/drawing/2014/main" id="{AE2DF95C-E79C-55F1-98AE-67650B067919}"/>
              </a:ext>
            </a:extLst>
          </p:cNvPr>
          <p:cNvSpPr txBox="1"/>
          <p:nvPr/>
        </p:nvSpPr>
        <p:spPr bwMode="auto">
          <a:xfrm>
            <a:off x="1994179" y="352052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55" name="TextBox 54">
            <a:extLst>
              <a:ext uri="{FF2B5EF4-FFF2-40B4-BE49-F238E27FC236}">
                <a16:creationId xmlns:a16="http://schemas.microsoft.com/office/drawing/2014/main" id="{2D7344FE-937D-2C76-9658-425F1622D91E}"/>
              </a:ext>
            </a:extLst>
          </p:cNvPr>
          <p:cNvSpPr txBox="1"/>
          <p:nvPr/>
        </p:nvSpPr>
        <p:spPr bwMode="auto">
          <a:xfrm>
            <a:off x="2257704" y="386989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56" name="TextBox 55">
            <a:extLst>
              <a:ext uri="{FF2B5EF4-FFF2-40B4-BE49-F238E27FC236}">
                <a16:creationId xmlns:a16="http://schemas.microsoft.com/office/drawing/2014/main" id="{4C869D5A-5923-3DA1-E075-8A8080A70C40}"/>
              </a:ext>
            </a:extLst>
          </p:cNvPr>
          <p:cNvSpPr txBox="1"/>
          <p:nvPr/>
        </p:nvSpPr>
        <p:spPr bwMode="auto">
          <a:xfrm>
            <a:off x="2254529" y="421926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57" name="TextBox 56">
            <a:extLst>
              <a:ext uri="{FF2B5EF4-FFF2-40B4-BE49-F238E27FC236}">
                <a16:creationId xmlns:a16="http://schemas.microsoft.com/office/drawing/2014/main" id="{03827D32-A05F-66FA-D671-523314ED4EF4}"/>
              </a:ext>
            </a:extLst>
          </p:cNvPr>
          <p:cNvSpPr txBox="1"/>
          <p:nvPr/>
        </p:nvSpPr>
        <p:spPr bwMode="auto">
          <a:xfrm>
            <a:off x="2275580" y="456863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sp>
        <p:nvSpPr>
          <p:cNvPr id="58" name="TextBox 57">
            <a:extLst>
              <a:ext uri="{FF2B5EF4-FFF2-40B4-BE49-F238E27FC236}">
                <a16:creationId xmlns:a16="http://schemas.microsoft.com/office/drawing/2014/main" id="{17E97C42-555A-CCF6-7E15-CEF86145BC6A}"/>
              </a:ext>
            </a:extLst>
          </p:cNvPr>
          <p:cNvSpPr txBox="1"/>
          <p:nvPr/>
        </p:nvSpPr>
        <p:spPr bwMode="auto">
          <a:xfrm>
            <a:off x="2275580" y="491801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sp>
        <p:nvSpPr>
          <p:cNvPr id="59" name="Rectangle 58">
            <a:extLst>
              <a:ext uri="{FF2B5EF4-FFF2-40B4-BE49-F238E27FC236}">
                <a16:creationId xmlns:a16="http://schemas.microsoft.com/office/drawing/2014/main" id="{0828DF53-1CA2-F2D1-B436-D90FF2FCC848}"/>
              </a:ext>
            </a:extLst>
          </p:cNvPr>
          <p:cNvSpPr/>
          <p:nvPr/>
        </p:nvSpPr>
        <p:spPr bwMode="auto">
          <a:xfrm>
            <a:off x="2337066" y="2138046"/>
            <a:ext cx="356407"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F1988DC4-94F7-91D2-33A9-CBB5DC880D37}"/>
              </a:ext>
            </a:extLst>
          </p:cNvPr>
          <p:cNvSpPr/>
          <p:nvPr/>
        </p:nvSpPr>
        <p:spPr bwMode="auto">
          <a:xfrm>
            <a:off x="2279270" y="2485492"/>
            <a:ext cx="411028"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EE4F6850-241B-840A-A9DB-614F65F882BB}"/>
              </a:ext>
            </a:extLst>
          </p:cNvPr>
          <p:cNvSpPr/>
          <p:nvPr/>
        </p:nvSpPr>
        <p:spPr bwMode="auto">
          <a:xfrm>
            <a:off x="2396364" y="2832938"/>
            <a:ext cx="29075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21001860-BDF6-4853-686E-7574941B2A78}"/>
              </a:ext>
            </a:extLst>
          </p:cNvPr>
          <p:cNvSpPr/>
          <p:nvPr/>
        </p:nvSpPr>
        <p:spPr bwMode="auto">
          <a:xfrm>
            <a:off x="2490171" y="3180384"/>
            <a:ext cx="203301"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C6CE8E7A-0247-18BB-A1FA-9DDED8B1B841}"/>
              </a:ext>
            </a:extLst>
          </p:cNvPr>
          <p:cNvSpPr/>
          <p:nvPr/>
        </p:nvSpPr>
        <p:spPr bwMode="auto">
          <a:xfrm>
            <a:off x="2654103" y="3527830"/>
            <a:ext cx="4571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96350E0C-1991-2BE6-2D44-2390DFEE2288}"/>
              </a:ext>
            </a:extLst>
          </p:cNvPr>
          <p:cNvSpPr/>
          <p:nvPr/>
        </p:nvSpPr>
        <p:spPr bwMode="auto">
          <a:xfrm>
            <a:off x="2638229" y="4222722"/>
            <a:ext cx="4571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0CB69FC0-5C5F-7526-288D-1AAB8FA91301}"/>
              </a:ext>
            </a:extLst>
          </p:cNvPr>
          <p:cNvSpPr/>
          <p:nvPr/>
        </p:nvSpPr>
        <p:spPr bwMode="auto">
          <a:xfrm>
            <a:off x="2654104" y="4917614"/>
            <a:ext cx="4571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55154FE4-3BB4-0CA4-5EB9-27DCC7A2A0E0}"/>
              </a:ext>
            </a:extLst>
          </p:cNvPr>
          <p:cNvSpPr/>
          <p:nvPr/>
        </p:nvSpPr>
        <p:spPr bwMode="auto">
          <a:xfrm>
            <a:off x="4104726" y="2138615"/>
            <a:ext cx="398700"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313A5885-788A-B98C-A495-559597A1F477}"/>
              </a:ext>
            </a:extLst>
          </p:cNvPr>
          <p:cNvSpPr/>
          <p:nvPr/>
        </p:nvSpPr>
        <p:spPr bwMode="auto">
          <a:xfrm>
            <a:off x="4104727" y="2486061"/>
            <a:ext cx="30102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11968656-E233-3C44-1397-B6AF3F7772C6}"/>
              </a:ext>
            </a:extLst>
          </p:cNvPr>
          <p:cNvSpPr/>
          <p:nvPr/>
        </p:nvSpPr>
        <p:spPr bwMode="auto">
          <a:xfrm>
            <a:off x="4104726" y="2833507"/>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4CEDBFC8-2CB5-CEC6-2DBD-064236BFC8E5}"/>
              </a:ext>
            </a:extLst>
          </p:cNvPr>
          <p:cNvSpPr/>
          <p:nvPr/>
        </p:nvSpPr>
        <p:spPr bwMode="auto">
          <a:xfrm flipH="1">
            <a:off x="4105965" y="3528399"/>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74E1F4C3-E436-B359-B748-B3792CB0E118}"/>
              </a:ext>
            </a:extLst>
          </p:cNvPr>
          <p:cNvSpPr/>
          <p:nvPr/>
        </p:nvSpPr>
        <p:spPr bwMode="auto">
          <a:xfrm>
            <a:off x="4099701" y="4918183"/>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1" name="Group 70">
            <a:extLst>
              <a:ext uri="{FF2B5EF4-FFF2-40B4-BE49-F238E27FC236}">
                <a16:creationId xmlns:a16="http://schemas.microsoft.com/office/drawing/2014/main" id="{4E852753-27AE-B8DA-9501-557095C91D05}"/>
              </a:ext>
            </a:extLst>
          </p:cNvPr>
          <p:cNvGrpSpPr/>
          <p:nvPr/>
        </p:nvGrpSpPr>
        <p:grpSpPr>
          <a:xfrm>
            <a:off x="4099417" y="5575465"/>
            <a:ext cx="1317309" cy="64008"/>
            <a:chOff x="1016987" y="5449551"/>
            <a:chExt cx="1317309" cy="64008"/>
          </a:xfrm>
        </p:grpSpPr>
        <p:cxnSp>
          <p:nvCxnSpPr>
            <p:cNvPr id="72" name="Straight Connector 71">
              <a:extLst>
                <a:ext uri="{FF2B5EF4-FFF2-40B4-BE49-F238E27FC236}">
                  <a16:creationId xmlns:a16="http://schemas.microsoft.com/office/drawing/2014/main" id="{12A7EC00-B497-681F-86CF-CF23958C2B07}"/>
                </a:ext>
              </a:extLst>
            </p:cNvPr>
            <p:cNvCxnSpPr>
              <a:cxnSpLocks/>
            </p:cNvCxnSpPr>
            <p:nvPr/>
          </p:nvCxnSpPr>
          <p:spPr bwMode="auto">
            <a:xfrm>
              <a:off x="1016987"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2BD344AB-8D2D-F2D1-F8DF-1B30650084DF}"/>
                </a:ext>
              </a:extLst>
            </p:cNvPr>
            <p:cNvCxnSpPr>
              <a:cxnSpLocks/>
            </p:cNvCxnSpPr>
            <p:nvPr/>
          </p:nvCxnSpPr>
          <p:spPr bwMode="auto">
            <a:xfrm>
              <a:off x="1675641"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83D4A70-1DA9-B57B-BAC7-DF4F0B8F949F}"/>
                </a:ext>
              </a:extLst>
            </p:cNvPr>
            <p:cNvCxnSpPr>
              <a:cxnSpLocks/>
            </p:cNvCxnSpPr>
            <p:nvPr/>
          </p:nvCxnSpPr>
          <p:spPr bwMode="auto">
            <a:xfrm>
              <a:off x="2334296" y="5449551"/>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75" name="Freeform 111">
            <a:extLst>
              <a:ext uri="{FF2B5EF4-FFF2-40B4-BE49-F238E27FC236}">
                <a16:creationId xmlns:a16="http://schemas.microsoft.com/office/drawing/2014/main" id="{69CFBBEC-704A-6DCF-F0B9-3B8B8858195D}"/>
              </a:ext>
            </a:extLst>
          </p:cNvPr>
          <p:cNvSpPr/>
          <p:nvPr/>
        </p:nvSpPr>
        <p:spPr bwMode="auto">
          <a:xfrm flipH="1">
            <a:off x="4100424" y="2061972"/>
            <a:ext cx="1432183"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78" name="Rectangle 77">
            <a:extLst>
              <a:ext uri="{FF2B5EF4-FFF2-40B4-BE49-F238E27FC236}">
                <a16:creationId xmlns:a16="http://schemas.microsoft.com/office/drawing/2014/main" id="{263DDACB-D711-92F5-12AA-C7D1A1652E40}"/>
              </a:ext>
            </a:extLst>
          </p:cNvPr>
          <p:cNvSpPr/>
          <p:nvPr/>
        </p:nvSpPr>
        <p:spPr bwMode="auto">
          <a:xfrm>
            <a:off x="7239498" y="2131420"/>
            <a:ext cx="372668"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9CEB2B4B-0E9E-EBF8-9EE1-A3EA7D475148}"/>
              </a:ext>
            </a:extLst>
          </p:cNvPr>
          <p:cNvSpPr/>
          <p:nvPr/>
        </p:nvSpPr>
        <p:spPr bwMode="auto">
          <a:xfrm>
            <a:off x="7712687" y="3173758"/>
            <a:ext cx="54864"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32EBBBE7-0EEA-179D-7170-D7E93D9E5904}"/>
              </a:ext>
            </a:extLst>
          </p:cNvPr>
          <p:cNvSpPr/>
          <p:nvPr/>
        </p:nvSpPr>
        <p:spPr bwMode="auto">
          <a:xfrm>
            <a:off x="7742415" y="4216096"/>
            <a:ext cx="27432" cy="27432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TextBox 80">
            <a:extLst>
              <a:ext uri="{FF2B5EF4-FFF2-40B4-BE49-F238E27FC236}">
                <a16:creationId xmlns:a16="http://schemas.microsoft.com/office/drawing/2014/main" id="{536E6768-77CD-6815-22F6-54E840556B64}"/>
              </a:ext>
            </a:extLst>
          </p:cNvPr>
          <p:cNvSpPr txBox="1"/>
          <p:nvPr/>
        </p:nvSpPr>
        <p:spPr bwMode="auto">
          <a:xfrm>
            <a:off x="6611204" y="5758156"/>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82" name="TextBox 81">
            <a:extLst>
              <a:ext uri="{FF2B5EF4-FFF2-40B4-BE49-F238E27FC236}">
                <a16:creationId xmlns:a16="http://schemas.microsoft.com/office/drawing/2014/main" id="{BA66C5F2-4003-4164-FE7F-5BAE4AD5A9B1}"/>
              </a:ext>
            </a:extLst>
          </p:cNvPr>
          <p:cNvSpPr txBox="1"/>
          <p:nvPr/>
        </p:nvSpPr>
        <p:spPr bwMode="auto">
          <a:xfrm>
            <a:off x="6297761" y="5583621"/>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83" name="TextBox 82">
            <a:extLst>
              <a:ext uri="{FF2B5EF4-FFF2-40B4-BE49-F238E27FC236}">
                <a16:creationId xmlns:a16="http://schemas.microsoft.com/office/drawing/2014/main" id="{41AB421A-DF44-7EEB-76D0-C6CFDD4FFD3A}"/>
              </a:ext>
            </a:extLst>
          </p:cNvPr>
          <p:cNvSpPr txBox="1"/>
          <p:nvPr/>
        </p:nvSpPr>
        <p:spPr bwMode="auto">
          <a:xfrm>
            <a:off x="6959194" y="5583621"/>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84" name="TextBox 83">
            <a:extLst>
              <a:ext uri="{FF2B5EF4-FFF2-40B4-BE49-F238E27FC236}">
                <a16:creationId xmlns:a16="http://schemas.microsoft.com/office/drawing/2014/main" id="{A3C5B9DC-A527-7339-23CF-3C4CA5961DE5}"/>
              </a:ext>
            </a:extLst>
          </p:cNvPr>
          <p:cNvSpPr txBox="1"/>
          <p:nvPr/>
        </p:nvSpPr>
        <p:spPr bwMode="auto">
          <a:xfrm>
            <a:off x="7645039" y="5583621"/>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sp>
        <p:nvSpPr>
          <p:cNvPr id="85" name="TextBox 84">
            <a:extLst>
              <a:ext uri="{FF2B5EF4-FFF2-40B4-BE49-F238E27FC236}">
                <a16:creationId xmlns:a16="http://schemas.microsoft.com/office/drawing/2014/main" id="{730C3092-B7F5-2231-35B9-45C48462330C}"/>
              </a:ext>
            </a:extLst>
          </p:cNvPr>
          <p:cNvSpPr txBox="1"/>
          <p:nvPr/>
        </p:nvSpPr>
        <p:spPr bwMode="auto">
          <a:xfrm>
            <a:off x="6341161" y="1809982"/>
            <a:ext cx="15372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Pembro + CT (N=276)</a:t>
            </a:r>
          </a:p>
        </p:txBody>
      </p:sp>
      <p:sp>
        <p:nvSpPr>
          <p:cNvPr id="86" name="TextBox 85">
            <a:extLst>
              <a:ext uri="{FF2B5EF4-FFF2-40B4-BE49-F238E27FC236}">
                <a16:creationId xmlns:a16="http://schemas.microsoft.com/office/drawing/2014/main" id="{C08E1B03-2710-A7C1-F792-9C9971D06C9A}"/>
              </a:ext>
            </a:extLst>
          </p:cNvPr>
          <p:cNvSpPr txBox="1"/>
          <p:nvPr/>
        </p:nvSpPr>
        <p:spPr bwMode="auto">
          <a:xfrm>
            <a:off x="9502272" y="1809982"/>
            <a:ext cx="16105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Placebo + CT (N = 274)</a:t>
            </a:r>
          </a:p>
        </p:txBody>
      </p:sp>
      <p:grpSp>
        <p:nvGrpSpPr>
          <p:cNvPr id="87" name="Group 86">
            <a:extLst>
              <a:ext uri="{FF2B5EF4-FFF2-40B4-BE49-F238E27FC236}">
                <a16:creationId xmlns:a16="http://schemas.microsoft.com/office/drawing/2014/main" id="{521D9932-FD4B-7817-702A-6254A1856C1D}"/>
              </a:ext>
            </a:extLst>
          </p:cNvPr>
          <p:cNvGrpSpPr/>
          <p:nvPr/>
        </p:nvGrpSpPr>
        <p:grpSpPr>
          <a:xfrm>
            <a:off x="6283873" y="4997417"/>
            <a:ext cx="940001" cy="461665"/>
            <a:chOff x="692584" y="4880068"/>
            <a:chExt cx="940001" cy="461665"/>
          </a:xfrm>
        </p:grpSpPr>
        <p:sp>
          <p:nvSpPr>
            <p:cNvPr id="88" name="TextBox 87">
              <a:extLst>
                <a:ext uri="{FF2B5EF4-FFF2-40B4-BE49-F238E27FC236}">
                  <a16:creationId xmlns:a16="http://schemas.microsoft.com/office/drawing/2014/main" id="{05FBED73-17FA-FE1A-FA73-712C11BD5DE7}"/>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89" name="Rectangle 88">
              <a:extLst>
                <a:ext uri="{FF2B5EF4-FFF2-40B4-BE49-F238E27FC236}">
                  <a16:creationId xmlns:a16="http://schemas.microsoft.com/office/drawing/2014/main" id="{FAA8C761-F84C-7B14-8306-5C10FAA4FDD5}"/>
                </a:ext>
              </a:extLst>
            </p:cNvPr>
            <p:cNvSpPr/>
            <p:nvPr/>
          </p:nvSpPr>
          <p:spPr bwMode="auto">
            <a:xfrm>
              <a:off x="696355" y="4936630"/>
              <a:ext cx="155448" cy="14630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8241E021-0770-58DC-DBDF-C702A8B5C467}"/>
                </a:ext>
              </a:extLst>
            </p:cNvPr>
            <p:cNvSpPr/>
            <p:nvPr/>
          </p:nvSpPr>
          <p:spPr bwMode="auto">
            <a:xfrm>
              <a:off x="692584" y="5128176"/>
              <a:ext cx="155448" cy="14630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91" name="Group 90">
            <a:extLst>
              <a:ext uri="{FF2B5EF4-FFF2-40B4-BE49-F238E27FC236}">
                <a16:creationId xmlns:a16="http://schemas.microsoft.com/office/drawing/2014/main" id="{6F7BD58D-4B70-46A6-489A-7A3304DD8F9B}"/>
              </a:ext>
            </a:extLst>
          </p:cNvPr>
          <p:cNvGrpSpPr/>
          <p:nvPr/>
        </p:nvGrpSpPr>
        <p:grpSpPr>
          <a:xfrm>
            <a:off x="6452782" y="5564054"/>
            <a:ext cx="1317309" cy="64008"/>
            <a:chOff x="1016987" y="5449551"/>
            <a:chExt cx="1317309" cy="64008"/>
          </a:xfrm>
        </p:grpSpPr>
        <p:cxnSp>
          <p:nvCxnSpPr>
            <p:cNvPr id="92" name="Straight Connector 91">
              <a:extLst>
                <a:ext uri="{FF2B5EF4-FFF2-40B4-BE49-F238E27FC236}">
                  <a16:creationId xmlns:a16="http://schemas.microsoft.com/office/drawing/2014/main" id="{82C506ED-D2AD-605F-94DC-8D9407B2DE29}"/>
                </a:ext>
              </a:extLst>
            </p:cNvPr>
            <p:cNvCxnSpPr>
              <a:cxnSpLocks/>
            </p:cNvCxnSpPr>
            <p:nvPr/>
          </p:nvCxnSpPr>
          <p:spPr bwMode="auto">
            <a:xfrm>
              <a:off x="1016987"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877ECAD4-3332-32BC-DD9A-C079DB26D0D4}"/>
                </a:ext>
              </a:extLst>
            </p:cNvPr>
            <p:cNvCxnSpPr>
              <a:cxnSpLocks/>
            </p:cNvCxnSpPr>
            <p:nvPr/>
          </p:nvCxnSpPr>
          <p:spPr bwMode="auto">
            <a:xfrm>
              <a:off x="1675641"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7540230-C9FA-D99A-E68A-E47450BB8EBC}"/>
                </a:ext>
              </a:extLst>
            </p:cNvPr>
            <p:cNvCxnSpPr>
              <a:cxnSpLocks/>
            </p:cNvCxnSpPr>
            <p:nvPr/>
          </p:nvCxnSpPr>
          <p:spPr bwMode="auto">
            <a:xfrm>
              <a:off x="2334296" y="5449551"/>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95" name="TextBox 94">
            <a:extLst>
              <a:ext uri="{FF2B5EF4-FFF2-40B4-BE49-F238E27FC236}">
                <a16:creationId xmlns:a16="http://schemas.microsoft.com/office/drawing/2014/main" id="{6B1236DE-9472-831A-8A1F-CBB971D87017}"/>
              </a:ext>
            </a:extLst>
          </p:cNvPr>
          <p:cNvSpPr txBox="1"/>
          <p:nvPr/>
        </p:nvSpPr>
        <p:spPr bwMode="auto">
          <a:xfrm>
            <a:off x="9454608" y="5761331"/>
            <a:ext cx="9845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Incidence, %</a:t>
            </a:r>
          </a:p>
        </p:txBody>
      </p:sp>
      <p:sp>
        <p:nvSpPr>
          <p:cNvPr id="96" name="TextBox 95">
            <a:extLst>
              <a:ext uri="{FF2B5EF4-FFF2-40B4-BE49-F238E27FC236}">
                <a16:creationId xmlns:a16="http://schemas.microsoft.com/office/drawing/2014/main" id="{AA7EA937-F8C3-AFCE-3205-92D06B50B3BF}"/>
              </a:ext>
            </a:extLst>
          </p:cNvPr>
          <p:cNvSpPr txBox="1"/>
          <p:nvPr/>
        </p:nvSpPr>
        <p:spPr bwMode="auto">
          <a:xfrm>
            <a:off x="9933523" y="5586796"/>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40</a:t>
            </a:r>
          </a:p>
        </p:txBody>
      </p:sp>
      <p:sp>
        <p:nvSpPr>
          <p:cNvPr id="97" name="TextBox 96">
            <a:extLst>
              <a:ext uri="{FF2B5EF4-FFF2-40B4-BE49-F238E27FC236}">
                <a16:creationId xmlns:a16="http://schemas.microsoft.com/office/drawing/2014/main" id="{1358CF56-490B-DD01-1CA0-6B597BC437CF}"/>
              </a:ext>
            </a:extLst>
          </p:cNvPr>
          <p:cNvSpPr txBox="1"/>
          <p:nvPr/>
        </p:nvSpPr>
        <p:spPr bwMode="auto">
          <a:xfrm>
            <a:off x="9527821" y="5586796"/>
            <a:ext cx="31611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20</a:t>
            </a:r>
          </a:p>
        </p:txBody>
      </p:sp>
      <p:sp>
        <p:nvSpPr>
          <p:cNvPr id="98" name="TextBox 97">
            <a:extLst>
              <a:ext uri="{FF2B5EF4-FFF2-40B4-BE49-F238E27FC236}">
                <a16:creationId xmlns:a16="http://schemas.microsoft.com/office/drawing/2014/main" id="{7C3B223D-E3B9-6070-D61F-1A40B8C48A59}"/>
              </a:ext>
            </a:extLst>
          </p:cNvPr>
          <p:cNvSpPr txBox="1"/>
          <p:nvPr/>
        </p:nvSpPr>
        <p:spPr bwMode="auto">
          <a:xfrm>
            <a:off x="9160184" y="5586796"/>
            <a:ext cx="2503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0</a:t>
            </a:r>
          </a:p>
        </p:txBody>
      </p:sp>
      <p:grpSp>
        <p:nvGrpSpPr>
          <p:cNvPr id="99" name="Group 98">
            <a:extLst>
              <a:ext uri="{FF2B5EF4-FFF2-40B4-BE49-F238E27FC236}">
                <a16:creationId xmlns:a16="http://schemas.microsoft.com/office/drawing/2014/main" id="{AAA66F5E-762F-D27D-1117-DD5A15B43D5B}"/>
              </a:ext>
            </a:extLst>
          </p:cNvPr>
          <p:cNvGrpSpPr/>
          <p:nvPr/>
        </p:nvGrpSpPr>
        <p:grpSpPr>
          <a:xfrm>
            <a:off x="9870924" y="4999345"/>
            <a:ext cx="940001" cy="461665"/>
            <a:chOff x="692584" y="4880068"/>
            <a:chExt cx="940001" cy="461665"/>
          </a:xfrm>
        </p:grpSpPr>
        <p:sp>
          <p:nvSpPr>
            <p:cNvPr id="100" name="TextBox 99">
              <a:extLst>
                <a:ext uri="{FF2B5EF4-FFF2-40B4-BE49-F238E27FC236}">
                  <a16:creationId xmlns:a16="http://schemas.microsoft.com/office/drawing/2014/main" id="{1C78F602-73D9-F2D8-EDD5-F10D8264B05C}"/>
                </a:ext>
              </a:extLst>
            </p:cNvPr>
            <p:cNvSpPr txBox="1"/>
            <p:nvPr/>
          </p:nvSpPr>
          <p:spPr bwMode="auto">
            <a:xfrm>
              <a:off x="817875" y="4880068"/>
              <a:ext cx="8147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200" b="0" dirty="0">
                  <a:solidFill>
                    <a:schemeClr val="bg1"/>
                  </a:solidFill>
                  <a:latin typeface="Calibri" panose="020F0502020204030204" pitchFamily="34" charset="0"/>
                </a:rPr>
                <a:t>Grade 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3-5</a:t>
              </a:r>
            </a:p>
          </p:txBody>
        </p:sp>
        <p:sp>
          <p:nvSpPr>
            <p:cNvPr id="101" name="Rectangle 100">
              <a:extLst>
                <a:ext uri="{FF2B5EF4-FFF2-40B4-BE49-F238E27FC236}">
                  <a16:creationId xmlns:a16="http://schemas.microsoft.com/office/drawing/2014/main" id="{447B4552-0F23-A3FF-0A14-C3AC66C32E39}"/>
                </a:ext>
              </a:extLst>
            </p:cNvPr>
            <p:cNvSpPr/>
            <p:nvPr/>
          </p:nvSpPr>
          <p:spPr bwMode="auto">
            <a:xfrm>
              <a:off x="696355" y="4936630"/>
              <a:ext cx="155448" cy="14630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8713D9F5-9DE3-DDED-9132-B817845F8037}"/>
                </a:ext>
              </a:extLst>
            </p:cNvPr>
            <p:cNvSpPr/>
            <p:nvPr/>
          </p:nvSpPr>
          <p:spPr bwMode="auto">
            <a:xfrm>
              <a:off x="692584" y="5128176"/>
              <a:ext cx="155448" cy="1463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3" name="TextBox 102">
            <a:extLst>
              <a:ext uri="{FF2B5EF4-FFF2-40B4-BE49-F238E27FC236}">
                <a16:creationId xmlns:a16="http://schemas.microsoft.com/office/drawing/2014/main" id="{E4494B5B-C743-78D5-B032-AE82FF0E41BA}"/>
              </a:ext>
            </a:extLst>
          </p:cNvPr>
          <p:cNvSpPr txBox="1"/>
          <p:nvPr/>
        </p:nvSpPr>
        <p:spPr bwMode="auto">
          <a:xfrm>
            <a:off x="8070167" y="1484783"/>
            <a:ext cx="8418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pMMR</a:t>
            </a:r>
          </a:p>
        </p:txBody>
      </p:sp>
      <p:sp>
        <p:nvSpPr>
          <p:cNvPr id="104" name="Rectangle 103">
            <a:extLst>
              <a:ext uri="{FF2B5EF4-FFF2-40B4-BE49-F238E27FC236}">
                <a16:creationId xmlns:a16="http://schemas.microsoft.com/office/drawing/2014/main" id="{0C766166-D5E3-1418-4661-7739F62F82A3}"/>
              </a:ext>
            </a:extLst>
          </p:cNvPr>
          <p:cNvSpPr/>
          <p:nvPr/>
        </p:nvSpPr>
        <p:spPr bwMode="auto">
          <a:xfrm>
            <a:off x="9363065" y="2134595"/>
            <a:ext cx="396872" cy="27432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CECB904A-76F1-7462-8CC7-5BABBE3FFA1F}"/>
              </a:ext>
            </a:extLst>
          </p:cNvPr>
          <p:cNvSpPr/>
          <p:nvPr/>
        </p:nvSpPr>
        <p:spPr bwMode="auto">
          <a:xfrm>
            <a:off x="9291626" y="3868650"/>
            <a:ext cx="45719" cy="27432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TextBox 105">
            <a:extLst>
              <a:ext uri="{FF2B5EF4-FFF2-40B4-BE49-F238E27FC236}">
                <a16:creationId xmlns:a16="http://schemas.microsoft.com/office/drawing/2014/main" id="{65647B3E-EEB3-3F41-FEF9-D000AF949ACD}"/>
              </a:ext>
            </a:extLst>
          </p:cNvPr>
          <p:cNvSpPr txBox="1"/>
          <p:nvPr/>
        </p:nvSpPr>
        <p:spPr bwMode="auto">
          <a:xfrm>
            <a:off x="6780834" y="2118268"/>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14.9</a:t>
            </a:r>
          </a:p>
        </p:txBody>
      </p:sp>
      <p:sp>
        <p:nvSpPr>
          <p:cNvPr id="107" name="TextBox 106">
            <a:extLst>
              <a:ext uri="{FF2B5EF4-FFF2-40B4-BE49-F238E27FC236}">
                <a16:creationId xmlns:a16="http://schemas.microsoft.com/office/drawing/2014/main" id="{914B0424-2B36-FB78-B8AE-B993CF907CA4}"/>
              </a:ext>
            </a:extLst>
          </p:cNvPr>
          <p:cNvSpPr txBox="1"/>
          <p:nvPr/>
        </p:nvSpPr>
        <p:spPr bwMode="auto">
          <a:xfrm>
            <a:off x="6825285" y="2465819"/>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13.4</a:t>
            </a:r>
          </a:p>
        </p:txBody>
      </p:sp>
      <p:sp>
        <p:nvSpPr>
          <p:cNvPr id="108" name="TextBox 107">
            <a:extLst>
              <a:ext uri="{FF2B5EF4-FFF2-40B4-BE49-F238E27FC236}">
                <a16:creationId xmlns:a16="http://schemas.microsoft.com/office/drawing/2014/main" id="{311FC2E8-6AF9-7817-D822-2CEABE19AA7C}"/>
              </a:ext>
            </a:extLst>
          </p:cNvPr>
          <p:cNvSpPr txBox="1"/>
          <p:nvPr/>
        </p:nvSpPr>
        <p:spPr bwMode="auto">
          <a:xfrm>
            <a:off x="7176882" y="281337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5.8</a:t>
            </a:r>
          </a:p>
        </p:txBody>
      </p:sp>
      <p:sp>
        <p:nvSpPr>
          <p:cNvPr id="109" name="TextBox 108">
            <a:extLst>
              <a:ext uri="{FF2B5EF4-FFF2-40B4-BE49-F238E27FC236}">
                <a16:creationId xmlns:a16="http://schemas.microsoft.com/office/drawing/2014/main" id="{34B0BD0B-7F76-0347-024E-2CF13B1778EF}"/>
              </a:ext>
            </a:extLst>
          </p:cNvPr>
          <p:cNvSpPr txBox="1"/>
          <p:nvPr/>
        </p:nvSpPr>
        <p:spPr bwMode="auto">
          <a:xfrm>
            <a:off x="7329282" y="3160921"/>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10" name="TextBox 109">
            <a:extLst>
              <a:ext uri="{FF2B5EF4-FFF2-40B4-BE49-F238E27FC236}">
                <a16:creationId xmlns:a16="http://schemas.microsoft.com/office/drawing/2014/main" id="{ADC7A853-4D4D-95A2-A4E8-C35A536CEF5C}"/>
              </a:ext>
            </a:extLst>
          </p:cNvPr>
          <p:cNvSpPr txBox="1"/>
          <p:nvPr/>
        </p:nvSpPr>
        <p:spPr bwMode="auto">
          <a:xfrm>
            <a:off x="7338807" y="350847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111" name="TextBox 110">
            <a:extLst>
              <a:ext uri="{FF2B5EF4-FFF2-40B4-BE49-F238E27FC236}">
                <a16:creationId xmlns:a16="http://schemas.microsoft.com/office/drawing/2014/main" id="{DA2E47D4-B6A8-5CD5-84CA-1295EE78B451}"/>
              </a:ext>
            </a:extLst>
          </p:cNvPr>
          <p:cNvSpPr txBox="1"/>
          <p:nvPr/>
        </p:nvSpPr>
        <p:spPr bwMode="auto">
          <a:xfrm>
            <a:off x="7335632" y="3856023"/>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112" name="TextBox 111">
            <a:extLst>
              <a:ext uri="{FF2B5EF4-FFF2-40B4-BE49-F238E27FC236}">
                <a16:creationId xmlns:a16="http://schemas.microsoft.com/office/drawing/2014/main" id="{E0BC500A-A533-7343-DE13-D1856550CF50}"/>
              </a:ext>
            </a:extLst>
          </p:cNvPr>
          <p:cNvSpPr txBox="1"/>
          <p:nvPr/>
        </p:nvSpPr>
        <p:spPr bwMode="auto">
          <a:xfrm>
            <a:off x="7354682" y="420357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0.7</a:t>
            </a:r>
          </a:p>
        </p:txBody>
      </p:sp>
      <p:sp>
        <p:nvSpPr>
          <p:cNvPr id="113" name="TextBox 112">
            <a:extLst>
              <a:ext uri="{FF2B5EF4-FFF2-40B4-BE49-F238E27FC236}">
                <a16:creationId xmlns:a16="http://schemas.microsoft.com/office/drawing/2014/main" id="{F041C351-D9F6-7794-1C3E-B9923A5DB16F}"/>
              </a:ext>
            </a:extLst>
          </p:cNvPr>
          <p:cNvSpPr txBox="1"/>
          <p:nvPr/>
        </p:nvSpPr>
        <p:spPr bwMode="auto">
          <a:xfrm>
            <a:off x="7354682" y="4551125"/>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0.7</a:t>
            </a:r>
          </a:p>
        </p:txBody>
      </p:sp>
      <p:sp>
        <p:nvSpPr>
          <p:cNvPr id="114" name="TextBox 113">
            <a:extLst>
              <a:ext uri="{FF2B5EF4-FFF2-40B4-BE49-F238E27FC236}">
                <a16:creationId xmlns:a16="http://schemas.microsoft.com/office/drawing/2014/main" id="{94ACE365-D19A-B5C5-9A20-B6B1E52CD46D}"/>
              </a:ext>
            </a:extLst>
          </p:cNvPr>
          <p:cNvSpPr txBox="1"/>
          <p:nvPr/>
        </p:nvSpPr>
        <p:spPr bwMode="auto">
          <a:xfrm>
            <a:off x="7373732" y="489867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15" name="Rectangle 114">
            <a:extLst>
              <a:ext uri="{FF2B5EF4-FFF2-40B4-BE49-F238E27FC236}">
                <a16:creationId xmlns:a16="http://schemas.microsoft.com/office/drawing/2014/main" id="{F7723BE7-DEC2-7DAE-17B5-909901CCEAB8}"/>
              </a:ext>
            </a:extLst>
          </p:cNvPr>
          <p:cNvSpPr/>
          <p:nvPr/>
        </p:nvSpPr>
        <p:spPr bwMode="auto">
          <a:xfrm>
            <a:off x="7281657" y="2133280"/>
            <a:ext cx="490206"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12F0652E-F78B-C65B-53B1-703AA892BBBE}"/>
              </a:ext>
            </a:extLst>
          </p:cNvPr>
          <p:cNvSpPr/>
          <p:nvPr/>
        </p:nvSpPr>
        <p:spPr bwMode="auto">
          <a:xfrm>
            <a:off x="7281657" y="2479299"/>
            <a:ext cx="483855"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Rectangle 116">
            <a:extLst>
              <a:ext uri="{FF2B5EF4-FFF2-40B4-BE49-F238E27FC236}">
                <a16:creationId xmlns:a16="http://schemas.microsoft.com/office/drawing/2014/main" id="{8A811149-B5F2-9399-0762-FB521571AAE1}"/>
              </a:ext>
            </a:extLst>
          </p:cNvPr>
          <p:cNvSpPr/>
          <p:nvPr/>
        </p:nvSpPr>
        <p:spPr bwMode="auto">
          <a:xfrm>
            <a:off x="7559492" y="2825318"/>
            <a:ext cx="206020"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Rectangle 117">
            <a:extLst>
              <a:ext uri="{FF2B5EF4-FFF2-40B4-BE49-F238E27FC236}">
                <a16:creationId xmlns:a16="http://schemas.microsoft.com/office/drawing/2014/main" id="{C6889CF6-FCA0-4543-2B34-D6BF43B76965}"/>
              </a:ext>
            </a:extLst>
          </p:cNvPr>
          <p:cNvSpPr/>
          <p:nvPr/>
        </p:nvSpPr>
        <p:spPr bwMode="auto">
          <a:xfrm>
            <a:off x="7719793" y="3517356"/>
            <a:ext cx="4571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510B5605-24DE-E5F7-AC25-55D66C5BA08C}"/>
              </a:ext>
            </a:extLst>
          </p:cNvPr>
          <p:cNvSpPr/>
          <p:nvPr/>
        </p:nvSpPr>
        <p:spPr bwMode="auto">
          <a:xfrm>
            <a:off x="9285879" y="2133849"/>
            <a:ext cx="399034"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Rectangle 119">
            <a:extLst>
              <a:ext uri="{FF2B5EF4-FFF2-40B4-BE49-F238E27FC236}">
                <a16:creationId xmlns:a16="http://schemas.microsoft.com/office/drawing/2014/main" id="{01DFC16F-C001-08DC-288F-3360B10492E3}"/>
              </a:ext>
            </a:extLst>
          </p:cNvPr>
          <p:cNvSpPr/>
          <p:nvPr/>
        </p:nvSpPr>
        <p:spPr bwMode="auto">
          <a:xfrm>
            <a:off x="9285880" y="2481295"/>
            <a:ext cx="100511"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8A30C9C9-5338-AC2F-7018-A60B24AA6BAC}"/>
              </a:ext>
            </a:extLst>
          </p:cNvPr>
          <p:cNvSpPr/>
          <p:nvPr/>
        </p:nvSpPr>
        <p:spPr bwMode="auto">
          <a:xfrm>
            <a:off x="9289054" y="2828741"/>
            <a:ext cx="124694"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526DA8BB-23B8-19C0-4C50-33E49F1A8F62}"/>
              </a:ext>
            </a:extLst>
          </p:cNvPr>
          <p:cNvSpPr/>
          <p:nvPr/>
        </p:nvSpPr>
        <p:spPr bwMode="auto">
          <a:xfrm flipH="1">
            <a:off x="9280768" y="3523633"/>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2182C096-C7BB-1EB0-77BD-7CF4C4938594}"/>
              </a:ext>
            </a:extLst>
          </p:cNvPr>
          <p:cNvSpPr/>
          <p:nvPr/>
        </p:nvSpPr>
        <p:spPr bwMode="auto">
          <a:xfrm>
            <a:off x="9280854" y="4560992"/>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24" name="Group 123">
            <a:extLst>
              <a:ext uri="{FF2B5EF4-FFF2-40B4-BE49-F238E27FC236}">
                <a16:creationId xmlns:a16="http://schemas.microsoft.com/office/drawing/2014/main" id="{11BFD630-A305-3157-6BC9-AF169CBEA82D}"/>
              </a:ext>
            </a:extLst>
          </p:cNvPr>
          <p:cNvGrpSpPr/>
          <p:nvPr/>
        </p:nvGrpSpPr>
        <p:grpSpPr>
          <a:xfrm>
            <a:off x="9280570" y="5570699"/>
            <a:ext cx="1317309" cy="64008"/>
            <a:chOff x="1016987" y="5449551"/>
            <a:chExt cx="1317309" cy="64008"/>
          </a:xfrm>
        </p:grpSpPr>
        <p:cxnSp>
          <p:nvCxnSpPr>
            <p:cNvPr id="125" name="Straight Connector 124">
              <a:extLst>
                <a:ext uri="{FF2B5EF4-FFF2-40B4-BE49-F238E27FC236}">
                  <a16:creationId xmlns:a16="http://schemas.microsoft.com/office/drawing/2014/main" id="{FF90E396-220A-8941-E9F9-568A5CABA211}"/>
                </a:ext>
              </a:extLst>
            </p:cNvPr>
            <p:cNvCxnSpPr>
              <a:cxnSpLocks/>
            </p:cNvCxnSpPr>
            <p:nvPr/>
          </p:nvCxnSpPr>
          <p:spPr bwMode="auto">
            <a:xfrm>
              <a:off x="1016987"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E2F9E50-D70F-46C0-B393-24442DE12B40}"/>
                </a:ext>
              </a:extLst>
            </p:cNvPr>
            <p:cNvCxnSpPr>
              <a:cxnSpLocks/>
            </p:cNvCxnSpPr>
            <p:nvPr/>
          </p:nvCxnSpPr>
          <p:spPr bwMode="auto">
            <a:xfrm>
              <a:off x="1675641" y="544955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0CE4BB0C-6F2A-FE1D-90E1-3AE5F4F4CD9F}"/>
                </a:ext>
              </a:extLst>
            </p:cNvPr>
            <p:cNvCxnSpPr>
              <a:cxnSpLocks/>
            </p:cNvCxnSpPr>
            <p:nvPr/>
          </p:nvCxnSpPr>
          <p:spPr bwMode="auto">
            <a:xfrm>
              <a:off x="2334296" y="5449551"/>
              <a:ext cx="0" cy="64008"/>
            </a:xfrm>
            <a:prstGeom prst="line">
              <a:avLst/>
            </a:prstGeom>
            <a:noFill/>
            <a:ln w="28575" cap="flat" cmpd="sng" algn="ctr">
              <a:solidFill>
                <a:schemeClr val="bg1"/>
              </a:solidFill>
              <a:prstDash val="solid"/>
              <a:round/>
              <a:headEnd type="none" w="med" len="med"/>
              <a:tailEnd type="none" w="med" len="med"/>
            </a:ln>
            <a:effectLst/>
          </p:spPr>
        </p:cxnSp>
      </p:grpSp>
      <p:sp>
        <p:nvSpPr>
          <p:cNvPr id="128" name="Freeform 247">
            <a:extLst>
              <a:ext uri="{FF2B5EF4-FFF2-40B4-BE49-F238E27FC236}">
                <a16:creationId xmlns:a16="http://schemas.microsoft.com/office/drawing/2014/main" id="{BFF2FCC2-9E9B-2F70-6633-12DAF96EE2B8}"/>
              </a:ext>
            </a:extLst>
          </p:cNvPr>
          <p:cNvSpPr/>
          <p:nvPr/>
        </p:nvSpPr>
        <p:spPr bwMode="auto">
          <a:xfrm flipH="1">
            <a:off x="9281577" y="2057206"/>
            <a:ext cx="1432183"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130" name="Rectangle 129">
            <a:extLst>
              <a:ext uri="{FF2B5EF4-FFF2-40B4-BE49-F238E27FC236}">
                <a16:creationId xmlns:a16="http://schemas.microsoft.com/office/drawing/2014/main" id="{1AD6F13B-D5E3-0E03-3BCB-62CCE45E362D}"/>
              </a:ext>
            </a:extLst>
          </p:cNvPr>
          <p:cNvSpPr/>
          <p:nvPr/>
        </p:nvSpPr>
        <p:spPr bwMode="auto">
          <a:xfrm>
            <a:off x="7719793" y="3863375"/>
            <a:ext cx="45719"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ectangle 130">
            <a:extLst>
              <a:ext uri="{FF2B5EF4-FFF2-40B4-BE49-F238E27FC236}">
                <a16:creationId xmlns:a16="http://schemas.microsoft.com/office/drawing/2014/main" id="{8CF877ED-188F-1C18-4596-9E0B137A582C}"/>
              </a:ext>
            </a:extLst>
          </p:cNvPr>
          <p:cNvSpPr/>
          <p:nvPr/>
        </p:nvSpPr>
        <p:spPr bwMode="auto">
          <a:xfrm>
            <a:off x="7742018" y="4555413"/>
            <a:ext cx="27432" cy="27432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TextBox 131">
            <a:extLst>
              <a:ext uri="{FF2B5EF4-FFF2-40B4-BE49-F238E27FC236}">
                <a16:creationId xmlns:a16="http://schemas.microsoft.com/office/drawing/2014/main" id="{294FAB8A-4FCF-B08C-474C-C1EBE1F4AEC4}"/>
              </a:ext>
            </a:extLst>
          </p:cNvPr>
          <p:cNvSpPr txBox="1"/>
          <p:nvPr/>
        </p:nvSpPr>
        <p:spPr bwMode="auto">
          <a:xfrm>
            <a:off x="7373732" y="5246231"/>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33" name="TextBox 132">
            <a:extLst>
              <a:ext uri="{FF2B5EF4-FFF2-40B4-BE49-F238E27FC236}">
                <a16:creationId xmlns:a16="http://schemas.microsoft.com/office/drawing/2014/main" id="{B89FCAE2-A091-90F9-2E24-5D50385664BA}"/>
              </a:ext>
            </a:extLst>
          </p:cNvPr>
          <p:cNvSpPr txBox="1"/>
          <p:nvPr/>
        </p:nvSpPr>
        <p:spPr bwMode="auto">
          <a:xfrm>
            <a:off x="9761013" y="2130462"/>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12.8</a:t>
            </a:r>
          </a:p>
        </p:txBody>
      </p:sp>
      <p:sp>
        <p:nvSpPr>
          <p:cNvPr id="134" name="TextBox 133">
            <a:extLst>
              <a:ext uri="{FF2B5EF4-FFF2-40B4-BE49-F238E27FC236}">
                <a16:creationId xmlns:a16="http://schemas.microsoft.com/office/drawing/2014/main" id="{C8C3302B-2B03-14FE-363C-4066FE640CA7}"/>
              </a:ext>
            </a:extLst>
          </p:cNvPr>
          <p:cNvSpPr txBox="1"/>
          <p:nvPr/>
        </p:nvSpPr>
        <p:spPr bwMode="auto">
          <a:xfrm>
            <a:off x="9384361" y="2478013"/>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135" name="TextBox 134">
            <a:extLst>
              <a:ext uri="{FF2B5EF4-FFF2-40B4-BE49-F238E27FC236}">
                <a16:creationId xmlns:a16="http://schemas.microsoft.com/office/drawing/2014/main" id="{D03E947C-4B5B-92D0-D854-762A4516B094}"/>
              </a:ext>
            </a:extLst>
          </p:cNvPr>
          <p:cNvSpPr txBox="1"/>
          <p:nvPr/>
        </p:nvSpPr>
        <p:spPr bwMode="auto">
          <a:xfrm>
            <a:off x="9417285" y="282556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136" name="TextBox 135">
            <a:extLst>
              <a:ext uri="{FF2B5EF4-FFF2-40B4-BE49-F238E27FC236}">
                <a16:creationId xmlns:a16="http://schemas.microsoft.com/office/drawing/2014/main" id="{535E89A7-D82B-FC0A-1636-B279A45D97DB}"/>
              </a:ext>
            </a:extLst>
          </p:cNvPr>
          <p:cNvSpPr txBox="1"/>
          <p:nvPr/>
        </p:nvSpPr>
        <p:spPr bwMode="auto">
          <a:xfrm>
            <a:off x="9306160" y="3173115"/>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37" name="TextBox 136">
            <a:extLst>
              <a:ext uri="{FF2B5EF4-FFF2-40B4-BE49-F238E27FC236}">
                <a16:creationId xmlns:a16="http://schemas.microsoft.com/office/drawing/2014/main" id="{D569A8AC-E504-A467-9FA4-CE9931E3ADED}"/>
              </a:ext>
            </a:extLst>
          </p:cNvPr>
          <p:cNvSpPr txBox="1"/>
          <p:nvPr/>
        </p:nvSpPr>
        <p:spPr bwMode="auto">
          <a:xfrm>
            <a:off x="9306160" y="352066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38" name="TextBox 137">
            <a:extLst>
              <a:ext uri="{FF2B5EF4-FFF2-40B4-BE49-F238E27FC236}">
                <a16:creationId xmlns:a16="http://schemas.microsoft.com/office/drawing/2014/main" id="{2FF1D611-30E6-67F9-89EF-BC77153B16D8}"/>
              </a:ext>
            </a:extLst>
          </p:cNvPr>
          <p:cNvSpPr txBox="1"/>
          <p:nvPr/>
        </p:nvSpPr>
        <p:spPr bwMode="auto">
          <a:xfrm>
            <a:off x="9347435" y="386821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139" name="TextBox 138">
            <a:extLst>
              <a:ext uri="{FF2B5EF4-FFF2-40B4-BE49-F238E27FC236}">
                <a16:creationId xmlns:a16="http://schemas.microsoft.com/office/drawing/2014/main" id="{0AC9DCF2-ECCE-0EC9-22BA-228382464388}"/>
              </a:ext>
            </a:extLst>
          </p:cNvPr>
          <p:cNvSpPr txBox="1"/>
          <p:nvPr/>
        </p:nvSpPr>
        <p:spPr bwMode="auto">
          <a:xfrm>
            <a:off x="9287110" y="421576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40" name="TextBox 139">
            <a:extLst>
              <a:ext uri="{FF2B5EF4-FFF2-40B4-BE49-F238E27FC236}">
                <a16:creationId xmlns:a16="http://schemas.microsoft.com/office/drawing/2014/main" id="{85936BC3-CB3E-6AF4-EE1B-DAA823F53490}"/>
              </a:ext>
            </a:extLst>
          </p:cNvPr>
          <p:cNvSpPr txBox="1"/>
          <p:nvPr/>
        </p:nvSpPr>
        <p:spPr bwMode="auto">
          <a:xfrm>
            <a:off x="9309335" y="4563319"/>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41" name="TextBox 140">
            <a:extLst>
              <a:ext uri="{FF2B5EF4-FFF2-40B4-BE49-F238E27FC236}">
                <a16:creationId xmlns:a16="http://schemas.microsoft.com/office/drawing/2014/main" id="{379CE2C1-6796-B246-E07A-E8727415AFB8}"/>
              </a:ext>
            </a:extLst>
          </p:cNvPr>
          <p:cNvSpPr txBox="1"/>
          <p:nvPr/>
        </p:nvSpPr>
        <p:spPr bwMode="auto">
          <a:xfrm>
            <a:off x="9287110" y="491087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42" name="TextBox 141">
            <a:extLst>
              <a:ext uri="{FF2B5EF4-FFF2-40B4-BE49-F238E27FC236}">
                <a16:creationId xmlns:a16="http://schemas.microsoft.com/office/drawing/2014/main" id="{12C4B621-FFF0-444C-CFA0-1A2001C99955}"/>
              </a:ext>
            </a:extLst>
          </p:cNvPr>
          <p:cNvSpPr txBox="1"/>
          <p:nvPr/>
        </p:nvSpPr>
        <p:spPr bwMode="auto">
          <a:xfrm>
            <a:off x="9287110" y="5258425"/>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43" name="Freeform 204">
            <a:extLst>
              <a:ext uri="{FF2B5EF4-FFF2-40B4-BE49-F238E27FC236}">
                <a16:creationId xmlns:a16="http://schemas.microsoft.com/office/drawing/2014/main" id="{6D559EA8-69EE-5312-C5FC-BC2C80785AE7}"/>
              </a:ext>
            </a:extLst>
          </p:cNvPr>
          <p:cNvSpPr/>
          <p:nvPr/>
        </p:nvSpPr>
        <p:spPr bwMode="auto">
          <a:xfrm>
            <a:off x="6276013" y="2057206"/>
            <a:ext cx="1493072" cy="3520097"/>
          </a:xfrm>
          <a:custGeom>
            <a:avLst/>
            <a:gdLst>
              <a:gd name="connsiteX0" fmla="*/ 2303188 w 2303188"/>
              <a:gd name="connsiteY0" fmla="*/ 0 h 3403218"/>
              <a:gd name="connsiteX1" fmla="*/ 2303188 w 2303188"/>
              <a:gd name="connsiteY1" fmla="*/ 3403218 h 3403218"/>
              <a:gd name="connsiteX2" fmla="*/ 0 w 2303188"/>
              <a:gd name="connsiteY2" fmla="*/ 3403218 h 3403218"/>
            </a:gdLst>
            <a:ahLst/>
            <a:cxnLst>
              <a:cxn ang="0">
                <a:pos x="connsiteX0" y="connsiteY0"/>
              </a:cxn>
              <a:cxn ang="0">
                <a:pos x="connsiteX1" y="connsiteY1"/>
              </a:cxn>
              <a:cxn ang="0">
                <a:pos x="connsiteX2" y="connsiteY2"/>
              </a:cxn>
            </a:cxnLst>
            <a:rect l="l" t="t" r="r" b="b"/>
            <a:pathLst>
              <a:path w="2303188" h="3403218">
                <a:moveTo>
                  <a:pt x="2303188" y="0"/>
                </a:moveTo>
                <a:lnTo>
                  <a:pt x="2303188" y="3403218"/>
                </a:lnTo>
                <a:lnTo>
                  <a:pt x="0" y="3403218"/>
                </a:lnTo>
              </a:path>
            </a:pathLst>
          </a:custGeom>
          <a:noFill/>
          <a:ln w="28575">
            <a:solidFill>
              <a:schemeClr val="bg1"/>
            </a:solidFill>
            <a:miter lim="800000"/>
            <a:headEnd/>
            <a:tailEnd/>
          </a:ln>
        </p:spPr>
        <p:txBody>
          <a:bodyPr rtlCol="0" anchor="ctr"/>
          <a:lstStyle/>
          <a:p>
            <a:pPr algn="ctr"/>
            <a:endParaRPr lang="en-US" dirty="0"/>
          </a:p>
        </p:txBody>
      </p:sp>
      <p:sp>
        <p:nvSpPr>
          <p:cNvPr id="144" name="Rectangle 143">
            <a:extLst>
              <a:ext uri="{FF2B5EF4-FFF2-40B4-BE49-F238E27FC236}">
                <a16:creationId xmlns:a16="http://schemas.microsoft.com/office/drawing/2014/main" id="{E32E28B9-7EEB-6E05-2D15-9BEDAB2318BC}"/>
              </a:ext>
            </a:extLst>
          </p:cNvPr>
          <p:cNvSpPr/>
          <p:nvPr/>
        </p:nvSpPr>
        <p:spPr bwMode="auto">
          <a:xfrm flipH="1">
            <a:off x="9296777" y="3866840"/>
            <a:ext cx="27432" cy="27432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TextBox 144">
            <a:extLst>
              <a:ext uri="{FF2B5EF4-FFF2-40B4-BE49-F238E27FC236}">
                <a16:creationId xmlns:a16="http://schemas.microsoft.com/office/drawing/2014/main" id="{7101AF3A-B0EF-732F-47B3-9DAB98A4C0ED}"/>
              </a:ext>
            </a:extLst>
          </p:cNvPr>
          <p:cNvSpPr txBox="1"/>
          <p:nvPr/>
        </p:nvSpPr>
        <p:spPr bwMode="auto">
          <a:xfrm>
            <a:off x="7774825" y="2119759"/>
            <a:ext cx="1482778" cy="3439403"/>
          </a:xfrm>
          <a:prstGeom prst="rect">
            <a:avLst/>
          </a:prstGeom>
          <a:noFill/>
          <a:ln>
            <a:noFill/>
          </a:ln>
        </p:spPr>
        <p:txBody>
          <a:bodyPr wrap="none" rtlCol="0">
            <a:spAutoFit/>
          </a:bodyPr>
          <a:lstStyle/>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Infusion reaction</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Hypothyroidism</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Hyperthyroidism</a:t>
            </a:r>
          </a:p>
          <a:p>
            <a:pPr algn="ctr">
              <a:spcBef>
                <a:spcPts val="1300"/>
              </a:spcBef>
            </a:pPr>
            <a:r>
              <a:rPr lang="en-US" sz="1200" b="0" dirty="0">
                <a:solidFill>
                  <a:schemeClr val="bg1"/>
                </a:solidFill>
                <a:latin typeface="Calibri" panose="020F0502020204030204" pitchFamily="34" charset="0"/>
              </a:rPr>
              <a:t>Acute kidney injury</a:t>
            </a:r>
          </a:p>
          <a:p>
            <a:pPr algn="ctr">
              <a:spcBef>
                <a:spcPts val="1300"/>
              </a:spcBef>
            </a:pPr>
            <a:r>
              <a:rPr lang="en-US" sz="1200" b="0" dirty="0">
                <a:solidFill>
                  <a:schemeClr val="bg1"/>
                </a:solidFill>
                <a:latin typeface="Calibri" panose="020F0502020204030204" pitchFamily="34" charset="0"/>
              </a:rPr>
              <a:t>Adrenal insufficiency</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Colitis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Hypophysitis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Pneumonitis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Myositis</a:t>
            </a:r>
          </a:p>
          <a:p>
            <a:pPr algn="ctr">
              <a:lnSpc>
                <a:spcPct val="100000"/>
              </a:lnSpc>
              <a:spcBef>
                <a:spcPts val="1300"/>
              </a:spcBef>
              <a:spcAft>
                <a:spcPct val="0"/>
              </a:spcAft>
              <a:buClrTx/>
              <a:buFontTx/>
              <a:buNone/>
            </a:pPr>
            <a:r>
              <a:rPr lang="en-US" sz="1200" b="0" dirty="0">
                <a:solidFill>
                  <a:schemeClr val="bg1"/>
                </a:solidFill>
                <a:latin typeface="Calibri" panose="020F0502020204030204" pitchFamily="34" charset="0"/>
              </a:rPr>
              <a:t>Pancreatitis</a:t>
            </a:r>
          </a:p>
        </p:txBody>
      </p:sp>
    </p:spTree>
    <p:extLst>
      <p:ext uri="{BB962C8B-B14F-4D97-AF65-F5344CB8AC3E}">
        <p14:creationId xmlns:p14="http://schemas.microsoft.com/office/powerpoint/2010/main" val="8744346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ECF108-745A-2C48-9C1E-486A2899B9E9}"/>
              </a:ext>
            </a:extLst>
          </p:cNvPr>
          <p:cNvSpPr>
            <a:spLocks noGrp="1"/>
          </p:cNvSpPr>
          <p:nvPr>
            <p:ph type="title"/>
          </p:nvPr>
        </p:nvSpPr>
        <p:spPr/>
        <p:txBody>
          <a:bodyPr/>
          <a:lstStyle/>
          <a:p>
            <a:r>
              <a:rPr lang="en-US" dirty="0"/>
              <a:t>Dostarlimab + CT in Primary Advanced or Recurrent EC (ENGOT-EN6/GOG-3031/RUBY): Study Design</a:t>
            </a:r>
          </a:p>
        </p:txBody>
      </p:sp>
      <p:sp>
        <p:nvSpPr>
          <p:cNvPr id="3" name="Content Placeholder 2">
            <a:extLst>
              <a:ext uri="{FF2B5EF4-FFF2-40B4-BE49-F238E27FC236}">
                <a16:creationId xmlns:a16="http://schemas.microsoft.com/office/drawing/2014/main" id="{4F04023A-C420-C9E3-ED7E-7A3F4AC9CC20}"/>
              </a:ext>
            </a:extLst>
          </p:cNvPr>
          <p:cNvSpPr txBox="1">
            <a:spLocks/>
          </p:cNvSpPr>
          <p:nvPr/>
        </p:nvSpPr>
        <p:spPr>
          <a:xfrm>
            <a:off x="633250" y="1512398"/>
            <a:ext cx="10877529" cy="477516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Randomized, placebo-controlled phase III study of chemotherapy + dostarlimab in patients with histologically/cytologically advanced or recurrent endometrial cancer</a:t>
            </a:r>
          </a:p>
        </p:txBody>
      </p:sp>
      <p:sp>
        <p:nvSpPr>
          <p:cNvPr id="4" name="Text Box 15">
            <a:extLst>
              <a:ext uri="{FF2B5EF4-FFF2-40B4-BE49-F238E27FC236}">
                <a16:creationId xmlns:a16="http://schemas.microsoft.com/office/drawing/2014/main" id="{085DD4C8-C25C-2564-2B03-EE7A54960CF2}"/>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Content Placeholder 2">
            <a:extLst>
              <a:ext uri="{FF2B5EF4-FFF2-40B4-BE49-F238E27FC236}">
                <a16:creationId xmlns:a16="http://schemas.microsoft.com/office/drawing/2014/main" id="{CEC89A63-DD36-CD44-3918-4D60FB7E2C14}"/>
              </a:ext>
            </a:extLst>
          </p:cNvPr>
          <p:cNvSpPr txBox="1">
            <a:spLocks/>
          </p:cNvSpPr>
          <p:nvPr/>
        </p:nvSpPr>
        <p:spPr bwMode="auto">
          <a:xfrm>
            <a:off x="626506" y="5593705"/>
            <a:ext cx="5088329"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endpoints: </a:t>
            </a:r>
            <a:r>
              <a:rPr lang="en-US" sz="1600" b="0" kern="0" dirty="0"/>
              <a:t>PFS by investigator, OS</a:t>
            </a:r>
          </a:p>
          <a:p>
            <a:endParaRPr lang="en-US" sz="1600" b="0" kern="0" dirty="0"/>
          </a:p>
        </p:txBody>
      </p:sp>
      <p:sp>
        <p:nvSpPr>
          <p:cNvPr id="6" name="Rectangle 49">
            <a:extLst>
              <a:ext uri="{FF2B5EF4-FFF2-40B4-BE49-F238E27FC236}">
                <a16:creationId xmlns:a16="http://schemas.microsoft.com/office/drawing/2014/main" id="{3683F82B-AA3F-050D-D49D-D1EB2720010A}"/>
              </a:ext>
            </a:extLst>
          </p:cNvPr>
          <p:cNvSpPr>
            <a:spLocks noChangeArrowheads="1"/>
          </p:cNvSpPr>
          <p:nvPr/>
        </p:nvSpPr>
        <p:spPr bwMode="auto">
          <a:xfrm>
            <a:off x="4773385" y="2902975"/>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500 mg IV Q3W </a:t>
            </a:r>
            <a:r>
              <a:rPr lang="en-US" altLang="en-US" sz="1600" dirty="0">
                <a:solidFill>
                  <a:schemeClr val="tx1"/>
                </a:solidFill>
                <a:latin typeface="Calibri" panose="020F0502020204030204" pitchFamily="34" charset="0"/>
              </a:rPr>
              <a:t> </a:t>
            </a:r>
            <a:endParaRPr lang="en-US" altLang="en-US" sz="16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 CT*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7" name="Rectangle 50">
            <a:extLst>
              <a:ext uri="{FF2B5EF4-FFF2-40B4-BE49-F238E27FC236}">
                <a16:creationId xmlns:a16="http://schemas.microsoft.com/office/drawing/2014/main" id="{712E651C-DE1A-D733-207E-028EB737AF11}"/>
              </a:ext>
            </a:extLst>
          </p:cNvPr>
          <p:cNvSpPr>
            <a:spLocks noChangeArrowheads="1"/>
          </p:cNvSpPr>
          <p:nvPr/>
        </p:nvSpPr>
        <p:spPr bwMode="auto">
          <a:xfrm>
            <a:off x="4773386" y="4010737"/>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 CT*</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8" name="Line 53">
            <a:extLst>
              <a:ext uri="{FF2B5EF4-FFF2-40B4-BE49-F238E27FC236}">
                <a16:creationId xmlns:a16="http://schemas.microsoft.com/office/drawing/2014/main" id="{278E757F-F014-B24B-3BD5-9C8E9F5D2BDA}"/>
              </a:ext>
            </a:extLst>
          </p:cNvPr>
          <p:cNvSpPr>
            <a:spLocks noChangeShapeType="1"/>
          </p:cNvSpPr>
          <p:nvPr/>
        </p:nvSpPr>
        <p:spPr bwMode="auto">
          <a:xfrm>
            <a:off x="4155810" y="4104991"/>
            <a:ext cx="552992" cy="19600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9" name="Line 54">
            <a:extLst>
              <a:ext uri="{FF2B5EF4-FFF2-40B4-BE49-F238E27FC236}">
                <a16:creationId xmlns:a16="http://schemas.microsoft.com/office/drawing/2014/main" id="{3C06029B-BF77-4734-8DE8-1237D284C6EE}"/>
              </a:ext>
            </a:extLst>
          </p:cNvPr>
          <p:cNvSpPr>
            <a:spLocks noChangeShapeType="1"/>
          </p:cNvSpPr>
          <p:nvPr/>
        </p:nvSpPr>
        <p:spPr bwMode="auto">
          <a:xfrm flipV="1">
            <a:off x="4135581" y="3433727"/>
            <a:ext cx="613390" cy="199279"/>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0" name="Text Box 45">
            <a:extLst>
              <a:ext uri="{FF2B5EF4-FFF2-40B4-BE49-F238E27FC236}">
                <a16:creationId xmlns:a16="http://schemas.microsoft.com/office/drawing/2014/main" id="{AEF2670B-A659-46F3-03E9-1941A7BA2403}"/>
              </a:ext>
            </a:extLst>
          </p:cNvPr>
          <p:cNvSpPr txBox="1">
            <a:spLocks noChangeArrowheads="1"/>
          </p:cNvSpPr>
          <p:nvPr/>
        </p:nvSpPr>
        <p:spPr bwMode="auto">
          <a:xfrm>
            <a:off x="582466" y="2973540"/>
            <a:ext cx="3282716" cy="25853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stage III/IV disease or first recurrence with low potential for cure by radiation, surgery, or both; treatment naive to systemic therapy, with recurrence or progression ≥6 mo after completing treatment; ECOG PS ≤1  </a:t>
            </a:r>
            <a:r>
              <a:rPr lang="en-US" altLang="en-US" sz="1800" b="0" dirty="0">
                <a:solidFill>
                  <a:schemeClr val="bg1"/>
                </a:solidFill>
                <a:latin typeface="Calibri" panose="020F0502020204030204" pitchFamily="34" charset="0"/>
              </a:rPr>
              <a:t> </a:t>
            </a:r>
            <a:endParaRPr lang="en-GB" altLang="en-US" sz="18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494)</a:t>
            </a:r>
            <a:endParaRPr lang="en-US" altLang="en-US" sz="1800" b="0" dirty="0">
              <a:solidFill>
                <a:schemeClr val="bg1"/>
              </a:solidFill>
              <a:latin typeface="Calibri" panose="020F0502020204030204" pitchFamily="34" charset="0"/>
            </a:endParaRPr>
          </a:p>
        </p:txBody>
      </p:sp>
      <p:cxnSp>
        <p:nvCxnSpPr>
          <p:cNvPr id="11" name="Straight Arrow Connector 10">
            <a:extLst>
              <a:ext uri="{FF2B5EF4-FFF2-40B4-BE49-F238E27FC236}">
                <a16:creationId xmlns:a16="http://schemas.microsoft.com/office/drawing/2014/main" id="{58C86519-B057-B6A1-411C-09B750094BED}"/>
              </a:ext>
            </a:extLst>
          </p:cNvPr>
          <p:cNvCxnSpPr>
            <a:cxnSpLocks/>
          </p:cNvCxnSpPr>
          <p:nvPr/>
        </p:nvCxnSpPr>
        <p:spPr bwMode="auto">
          <a:xfrm>
            <a:off x="7697368" y="3382616"/>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2" name="TextBox 11">
            <a:extLst>
              <a:ext uri="{FF2B5EF4-FFF2-40B4-BE49-F238E27FC236}">
                <a16:creationId xmlns:a16="http://schemas.microsoft.com/office/drawing/2014/main" id="{94491900-E2C9-2191-9083-A863C2958381}"/>
              </a:ext>
            </a:extLst>
          </p:cNvPr>
          <p:cNvSpPr txBox="1"/>
          <p:nvPr/>
        </p:nvSpPr>
        <p:spPr bwMode="auto">
          <a:xfrm>
            <a:off x="1858579" y="2126878"/>
            <a:ext cx="487062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MMR status (deficient vs proficient) and previous external pelvic radiotherapy (yes vs no)</a:t>
            </a:r>
          </a:p>
        </p:txBody>
      </p:sp>
      <p:cxnSp>
        <p:nvCxnSpPr>
          <p:cNvPr id="13" name="Straight Arrow Connector 12">
            <a:extLst>
              <a:ext uri="{FF2B5EF4-FFF2-40B4-BE49-F238E27FC236}">
                <a16:creationId xmlns:a16="http://schemas.microsoft.com/office/drawing/2014/main" id="{5B487FB4-334E-58BB-9264-EE50571ED461}"/>
              </a:ext>
            </a:extLst>
          </p:cNvPr>
          <p:cNvCxnSpPr/>
          <p:nvPr/>
        </p:nvCxnSpPr>
        <p:spPr bwMode="auto">
          <a:xfrm>
            <a:off x="4293892" y="2711589"/>
            <a:ext cx="0" cy="641476"/>
          </a:xfrm>
          <a:prstGeom prst="straightConnector1">
            <a:avLst/>
          </a:prstGeom>
          <a:noFill/>
          <a:ln w="28575" cap="flat" cmpd="sng" algn="ctr">
            <a:solidFill>
              <a:schemeClr val="bg1"/>
            </a:solidFill>
            <a:prstDash val="solid"/>
            <a:round/>
            <a:headEnd type="none" w="med" len="med"/>
            <a:tailEnd type="triangle"/>
          </a:ln>
          <a:effectLst/>
        </p:spPr>
      </p:cxnSp>
      <p:sp>
        <p:nvSpPr>
          <p:cNvPr id="14" name="Content Placeholder 2">
            <a:extLst>
              <a:ext uri="{FF2B5EF4-FFF2-40B4-BE49-F238E27FC236}">
                <a16:creationId xmlns:a16="http://schemas.microsoft.com/office/drawing/2014/main" id="{24A228B7-0732-740E-8C10-C8B02CDBA6F5}"/>
              </a:ext>
            </a:extLst>
          </p:cNvPr>
          <p:cNvSpPr txBox="1">
            <a:spLocks/>
          </p:cNvSpPr>
          <p:nvPr/>
        </p:nvSpPr>
        <p:spPr bwMode="auto">
          <a:xfrm>
            <a:off x="5119388" y="5585436"/>
            <a:ext cx="6301945" cy="7827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Secondary endpoints: </a:t>
            </a:r>
            <a:r>
              <a:rPr lang="en-US" sz="1600" b="0" kern="0" dirty="0"/>
              <a:t>PFS by BICR, PFS2, ORR, DoR, DCR, HRQoL/PRO, and safety</a:t>
            </a:r>
          </a:p>
          <a:p>
            <a:endParaRPr lang="en-US" sz="1600" b="0" kern="0" dirty="0"/>
          </a:p>
        </p:txBody>
      </p:sp>
      <p:sp>
        <p:nvSpPr>
          <p:cNvPr id="15" name="TextBox 14">
            <a:extLst>
              <a:ext uri="{FF2B5EF4-FFF2-40B4-BE49-F238E27FC236}">
                <a16:creationId xmlns:a16="http://schemas.microsoft.com/office/drawing/2014/main" id="{CA031BA9-D6F3-6ABB-A354-883BCC2AA687}"/>
              </a:ext>
            </a:extLst>
          </p:cNvPr>
          <p:cNvSpPr txBox="1"/>
          <p:nvPr/>
        </p:nvSpPr>
        <p:spPr bwMode="auto">
          <a:xfrm flipH="1">
            <a:off x="4773383" y="4793422"/>
            <a:ext cx="620878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*Paclitaxel 175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Q3W + carboplatin AUC 5 IV Q3W.</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Treatment may end after 3 yr, disease progression, toxicity, withdrawal of consent, </a:t>
            </a:r>
            <a:br>
              <a:rPr lang="en-US" altLang="en-US" sz="1200" b="0" dirty="0">
                <a:solidFill>
                  <a:schemeClr val="bg1"/>
                </a:solidFill>
                <a:latin typeface="Calibri" panose="020F0502020204030204" pitchFamily="34" charset="0"/>
              </a:rPr>
            </a:br>
            <a:r>
              <a:rPr lang="en-US" altLang="en-US" sz="1200" b="0" dirty="0">
                <a:solidFill>
                  <a:schemeClr val="bg1"/>
                </a:solidFill>
                <a:latin typeface="Calibri" panose="020F0502020204030204" pitchFamily="34" charset="0"/>
              </a:rPr>
              <a:t>investigator’s decision, or death.</a:t>
            </a:r>
            <a:endParaRPr lang="en-US" altLang="en-US" sz="1200" b="0" baseline="30000" dirty="0">
              <a:solidFill>
                <a:schemeClr val="bg1"/>
              </a:solidFill>
              <a:latin typeface="Calibri" panose="020F0502020204030204" pitchFamily="34" charset="0"/>
            </a:endParaRPr>
          </a:p>
        </p:txBody>
      </p:sp>
      <p:sp>
        <p:nvSpPr>
          <p:cNvPr id="16" name="Rectangle 49">
            <a:extLst>
              <a:ext uri="{FF2B5EF4-FFF2-40B4-BE49-F238E27FC236}">
                <a16:creationId xmlns:a16="http://schemas.microsoft.com/office/drawing/2014/main" id="{0BE43BEB-8E29-0354-BB3A-D7F846F7D81E}"/>
              </a:ext>
            </a:extLst>
          </p:cNvPr>
          <p:cNvSpPr>
            <a:spLocks noChangeArrowheads="1"/>
          </p:cNvSpPr>
          <p:nvPr/>
        </p:nvSpPr>
        <p:spPr bwMode="auto">
          <a:xfrm>
            <a:off x="8058183" y="2893561"/>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1000 mg IV Q6W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p>
        </p:txBody>
      </p:sp>
      <p:cxnSp>
        <p:nvCxnSpPr>
          <p:cNvPr id="17" name="Straight Arrow Connector 16">
            <a:extLst>
              <a:ext uri="{FF2B5EF4-FFF2-40B4-BE49-F238E27FC236}">
                <a16:creationId xmlns:a16="http://schemas.microsoft.com/office/drawing/2014/main" id="{752D3E16-A222-323C-D4E3-ECFC1F9CC4D8}"/>
              </a:ext>
            </a:extLst>
          </p:cNvPr>
          <p:cNvCxnSpPr>
            <a:cxnSpLocks/>
          </p:cNvCxnSpPr>
          <p:nvPr/>
        </p:nvCxnSpPr>
        <p:spPr bwMode="auto">
          <a:xfrm>
            <a:off x="7697368" y="4422910"/>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8" name="Rectangle 50">
            <a:extLst>
              <a:ext uri="{FF2B5EF4-FFF2-40B4-BE49-F238E27FC236}">
                <a16:creationId xmlns:a16="http://schemas.microsoft.com/office/drawing/2014/main" id="{6DAB6CC0-46D2-51DD-FB1E-7F12D9F9AA93}"/>
              </a:ext>
            </a:extLst>
          </p:cNvPr>
          <p:cNvSpPr>
            <a:spLocks noChangeArrowheads="1"/>
          </p:cNvSpPr>
          <p:nvPr/>
        </p:nvSpPr>
        <p:spPr bwMode="auto">
          <a:xfrm>
            <a:off x="8058184" y="3984096"/>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IV Q6W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endParaRPr lang="en-US" altLang="en-US" sz="1600" b="0" dirty="0">
              <a:solidFill>
                <a:schemeClr val="tx1"/>
              </a:solidFill>
              <a:latin typeface="Calibri" panose="020F0502020204030204" pitchFamily="34" charset="0"/>
            </a:endParaRPr>
          </a:p>
        </p:txBody>
      </p:sp>
      <p:sp>
        <p:nvSpPr>
          <p:cNvPr id="19" name="Star: 5 Points 18">
            <a:extLst>
              <a:ext uri="{FF2B5EF4-FFF2-40B4-BE49-F238E27FC236}">
                <a16:creationId xmlns:a16="http://schemas.microsoft.com/office/drawing/2014/main" id="{94FCBC06-5E26-6409-EF04-6E1A4F21F4F1}"/>
              </a:ext>
            </a:extLst>
          </p:cNvPr>
          <p:cNvSpPr/>
          <p:nvPr/>
        </p:nvSpPr>
        <p:spPr bwMode="auto">
          <a:xfrm>
            <a:off x="10897578" y="395940"/>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423451232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Baseline Characteristics</a:t>
            </a:r>
          </a:p>
        </p:txBody>
      </p:sp>
      <p:sp>
        <p:nvSpPr>
          <p:cNvPr id="43" name="Text Box 15">
            <a:extLst>
              <a:ext uri="{FF2B5EF4-FFF2-40B4-BE49-F238E27FC236}">
                <a16:creationId xmlns:a16="http://schemas.microsoft.com/office/drawing/2014/main" id="{E96D2CC3-A84D-9B1B-3404-D322A41CD8AE}"/>
              </a:ext>
            </a:extLst>
          </p:cNvPr>
          <p:cNvSpPr txBox="1">
            <a:spLocks noChangeArrowheads="1"/>
          </p:cNvSpPr>
          <p:nvPr/>
        </p:nvSpPr>
        <p:spPr bwMode="auto">
          <a:xfrm>
            <a:off x="412751" y="637752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3542767994"/>
              </p:ext>
            </p:extLst>
          </p:nvPr>
        </p:nvGraphicFramePr>
        <p:xfrm>
          <a:off x="371276" y="1306560"/>
          <a:ext cx="5497386" cy="4877556"/>
        </p:xfrm>
        <a:graphic>
          <a:graphicData uri="http://schemas.openxmlformats.org/drawingml/2006/table">
            <a:tbl>
              <a:tblPr/>
              <a:tblGrid>
                <a:gridCol w="2676858">
                  <a:extLst>
                    <a:ext uri="{9D8B030D-6E8A-4147-A177-3AD203B41FA5}">
                      <a16:colId xmlns:a16="http://schemas.microsoft.com/office/drawing/2014/main" val="20000"/>
                    </a:ext>
                  </a:extLst>
                </a:gridCol>
                <a:gridCol w="1410264">
                  <a:extLst>
                    <a:ext uri="{9D8B030D-6E8A-4147-A177-3AD203B41FA5}">
                      <a16:colId xmlns:a16="http://schemas.microsoft.com/office/drawing/2014/main" val="363386565"/>
                    </a:ext>
                  </a:extLst>
                </a:gridCol>
                <a:gridCol w="1410264">
                  <a:extLst>
                    <a:ext uri="{9D8B030D-6E8A-4147-A177-3AD203B41FA5}">
                      <a16:colId xmlns:a16="http://schemas.microsoft.com/office/drawing/2014/main" val="1238656420"/>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a:t>
                      </a:r>
                    </a:p>
                    <a:p>
                      <a:pPr algn="ctr"/>
                      <a:r>
                        <a:rPr lang="en-US" sz="14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yr,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(39-85)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 (45-81)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(43)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93836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Race, n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White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Black</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Asian</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 (86)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0/1,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With measurable disease at BL,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anticancer tx, n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Carboplatin/paclitaxel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287555"/>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external pelvic RT,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7655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Disease status, n (%)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III</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IV</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Recurrent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 (49)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bl>
          </a:graphicData>
        </a:graphic>
      </p:graphicFrame>
      <p:graphicFrame>
        <p:nvGraphicFramePr>
          <p:cNvPr id="4" name="Group 155">
            <a:extLst>
              <a:ext uri="{FF2B5EF4-FFF2-40B4-BE49-F238E27FC236}">
                <a16:creationId xmlns:a16="http://schemas.microsoft.com/office/drawing/2014/main" id="{0A51AF04-8B5B-42FA-3B52-5AA1D9D59B53}"/>
              </a:ext>
            </a:extLst>
          </p:cNvPr>
          <p:cNvGraphicFramePr>
            <a:graphicFrameLocks/>
          </p:cNvGraphicFramePr>
          <p:nvPr>
            <p:extLst>
              <p:ext uri="{D42A27DB-BD31-4B8C-83A1-F6EECF244321}">
                <p14:modId xmlns:p14="http://schemas.microsoft.com/office/powerpoint/2010/main" val="261448128"/>
              </p:ext>
            </p:extLst>
          </p:nvPr>
        </p:nvGraphicFramePr>
        <p:xfrm>
          <a:off x="6203114" y="1306561"/>
          <a:ext cx="5616130" cy="4877556"/>
        </p:xfrm>
        <a:graphic>
          <a:graphicData uri="http://schemas.openxmlformats.org/drawingml/2006/table">
            <a:tbl>
              <a:tblPr/>
              <a:tblGrid>
                <a:gridCol w="2754932">
                  <a:extLst>
                    <a:ext uri="{9D8B030D-6E8A-4147-A177-3AD203B41FA5}">
                      <a16:colId xmlns:a16="http://schemas.microsoft.com/office/drawing/2014/main" val="20000"/>
                    </a:ext>
                  </a:extLst>
                </a:gridCol>
                <a:gridCol w="1430599">
                  <a:extLst>
                    <a:ext uri="{9D8B030D-6E8A-4147-A177-3AD203B41FA5}">
                      <a16:colId xmlns:a16="http://schemas.microsoft.com/office/drawing/2014/main" val="363386565"/>
                    </a:ext>
                  </a:extLst>
                </a:gridCol>
                <a:gridCol w="1430599">
                  <a:extLst>
                    <a:ext uri="{9D8B030D-6E8A-4147-A177-3AD203B41FA5}">
                      <a16:colId xmlns:a16="http://schemas.microsoft.com/office/drawing/2014/main" val="1238656420"/>
                    </a:ext>
                  </a:extLst>
                </a:gridCol>
              </a:tblGrid>
              <a:tr h="19215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26662">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a:t>
                      </a:r>
                    </a:p>
                    <a:p>
                      <a:pPr algn="ctr"/>
                      <a:r>
                        <a:rPr lang="en-US" sz="14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a:t>
                      </a:r>
                    </a:p>
                    <a:p>
                      <a:pPr algn="ctr"/>
                      <a:r>
                        <a:rPr lang="en-US" sz="14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267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yr,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(28-85)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(41-81)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118 (48)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302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Race, n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White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Black</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Asian</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191 (77)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 (12)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189 (77)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922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0/1,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65.0/35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1922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With measurable disease at BL,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86.5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20609175"/>
                  </a:ext>
                </a:extLst>
              </a:tr>
              <a:tr h="3267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anticancer tx, n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Carboplatin-paclitaxel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(16)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735566424"/>
                  </a:ext>
                </a:extLst>
              </a:tr>
              <a:tr h="1922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external pelvic RT,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5957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Disease status, n (%)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III</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IV</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Recurrent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 (33)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119 (48)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 (34)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117 (48)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bl>
          </a:graphicData>
        </a:graphic>
      </p:graphicFrame>
      <p:sp>
        <p:nvSpPr>
          <p:cNvPr id="44" name="TextBox 43">
            <a:extLst>
              <a:ext uri="{FF2B5EF4-FFF2-40B4-BE49-F238E27FC236}">
                <a16:creationId xmlns:a16="http://schemas.microsoft.com/office/drawing/2014/main" id="{F7C001EB-B967-60A3-41F9-E0310DA84F96}"/>
              </a:ext>
            </a:extLst>
          </p:cNvPr>
          <p:cNvSpPr txBox="1"/>
          <p:nvPr/>
        </p:nvSpPr>
        <p:spPr bwMode="auto">
          <a:xfrm flipH="1">
            <a:off x="292827" y="6152048"/>
            <a:ext cx="62087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*Plus paclitaxel and carboplatin.</a:t>
            </a:r>
            <a:endParaRPr lang="en-US" altLang="en-US" sz="1200" b="0" baseline="300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47284832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Tumor Histology</a:t>
            </a:r>
          </a:p>
        </p:txBody>
      </p:sp>
      <p:sp>
        <p:nvSpPr>
          <p:cNvPr id="43" name="Text Box 15">
            <a:extLst>
              <a:ext uri="{FF2B5EF4-FFF2-40B4-BE49-F238E27FC236}">
                <a16:creationId xmlns:a16="http://schemas.microsoft.com/office/drawing/2014/main" id="{E96D2CC3-A84D-9B1B-3404-D322A41CD8AE}"/>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2705493432"/>
              </p:ext>
            </p:extLst>
          </p:nvPr>
        </p:nvGraphicFramePr>
        <p:xfrm>
          <a:off x="387584" y="1619021"/>
          <a:ext cx="5497386" cy="3200508"/>
        </p:xfrm>
        <a:graphic>
          <a:graphicData uri="http://schemas.openxmlformats.org/drawingml/2006/table">
            <a:tbl>
              <a:tblPr/>
              <a:tblGrid>
                <a:gridCol w="2676858">
                  <a:extLst>
                    <a:ext uri="{9D8B030D-6E8A-4147-A177-3AD203B41FA5}">
                      <a16:colId xmlns:a16="http://schemas.microsoft.com/office/drawing/2014/main" val="20000"/>
                    </a:ext>
                  </a:extLst>
                </a:gridCol>
                <a:gridCol w="1410264">
                  <a:extLst>
                    <a:ext uri="{9D8B030D-6E8A-4147-A177-3AD203B41FA5}">
                      <a16:colId xmlns:a16="http://schemas.microsoft.com/office/drawing/2014/main" val="363386565"/>
                    </a:ext>
                  </a:extLst>
                </a:gridCol>
                <a:gridCol w="1410264">
                  <a:extLst>
                    <a:ext uri="{9D8B030D-6E8A-4147-A177-3AD203B41FA5}">
                      <a16:colId xmlns:a16="http://schemas.microsoft.com/office/drawing/2014/main" val="1238656420"/>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 n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a:t>
                      </a:r>
                    </a:p>
                    <a:p>
                      <a:pPr algn="ctr"/>
                      <a:r>
                        <a:rPr lang="en-US" sz="16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a:t>
                      </a:r>
                    </a:p>
                    <a:p>
                      <a:pPr algn="ctr"/>
                      <a:r>
                        <a:rPr lang="en-US" sz="16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29935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 </a:t>
                      </a:r>
                      <a:r>
                        <a:rPr kumimoji="0" lang="en-US" sz="1600" b="1" i="0" u="none" strike="noStrike" cap="none" normalizeH="0" baseline="0" dirty="0">
                          <a:ln>
                            <a:noFill/>
                          </a:ln>
                          <a:solidFill>
                            <a:schemeClr val="bg2">
                              <a:lumMod val="10000"/>
                            </a:schemeClr>
                          </a:solidFill>
                          <a:effectLst/>
                          <a:latin typeface="Calibri" panose="020F0502020204030204" pitchFamily="34" charset="0"/>
                        </a:rPr>
                        <a:t>Histology type</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Carcinosarcoma</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Endometrioid</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Mixed carcinoma</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Serous  </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Clear cell  </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Mucinous</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Undifferentiated</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 (86)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(5)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 (83)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graphicFrame>
        <p:nvGraphicFramePr>
          <p:cNvPr id="4" name="Group 155">
            <a:extLst>
              <a:ext uri="{FF2B5EF4-FFF2-40B4-BE49-F238E27FC236}">
                <a16:creationId xmlns:a16="http://schemas.microsoft.com/office/drawing/2014/main" id="{0A51AF04-8B5B-42FA-3B52-5AA1D9D59B53}"/>
              </a:ext>
            </a:extLst>
          </p:cNvPr>
          <p:cNvGraphicFramePr>
            <a:graphicFrameLocks/>
          </p:cNvGraphicFramePr>
          <p:nvPr/>
        </p:nvGraphicFramePr>
        <p:xfrm>
          <a:off x="6219422" y="1619022"/>
          <a:ext cx="5616130" cy="3200508"/>
        </p:xfrm>
        <a:graphic>
          <a:graphicData uri="http://schemas.openxmlformats.org/drawingml/2006/table">
            <a:tbl>
              <a:tblPr/>
              <a:tblGrid>
                <a:gridCol w="2754932">
                  <a:extLst>
                    <a:ext uri="{9D8B030D-6E8A-4147-A177-3AD203B41FA5}">
                      <a16:colId xmlns:a16="http://schemas.microsoft.com/office/drawing/2014/main" val="20000"/>
                    </a:ext>
                  </a:extLst>
                </a:gridCol>
                <a:gridCol w="1430599">
                  <a:extLst>
                    <a:ext uri="{9D8B030D-6E8A-4147-A177-3AD203B41FA5}">
                      <a16:colId xmlns:a16="http://schemas.microsoft.com/office/drawing/2014/main" val="363386565"/>
                    </a:ext>
                  </a:extLst>
                </a:gridCol>
                <a:gridCol w="1430599">
                  <a:extLst>
                    <a:ext uri="{9D8B030D-6E8A-4147-A177-3AD203B41FA5}">
                      <a16:colId xmlns:a16="http://schemas.microsoft.com/office/drawing/2014/main" val="1238656420"/>
                    </a:ext>
                  </a:extLst>
                </a:gridCol>
              </a:tblGrid>
              <a:tr h="19215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Characteristic, n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26662">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a:t>
                      </a:r>
                    </a:p>
                    <a:p>
                      <a:pPr algn="ctr"/>
                      <a:r>
                        <a:rPr lang="en-US" sz="16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a:t>
                      </a:r>
                    </a:p>
                    <a:p>
                      <a:pPr algn="ctr"/>
                      <a:r>
                        <a:rPr lang="en-US" sz="16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267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2">
                              <a:lumMod val="10000"/>
                            </a:schemeClr>
                          </a:solidFill>
                          <a:effectLst/>
                          <a:latin typeface="Calibri" panose="020F0502020204030204" pitchFamily="34" charset="0"/>
                        </a:rPr>
                        <a:t>Histology type</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Carcinosarcoma</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Endometrioid</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Mixed carcinoma</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Serous  </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Clear cell  </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Mucinous</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Undifferentiated</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136 (54.6)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52 (20.9)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 (8.4)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134 (54.7)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 (4.1)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 (20.4)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 (3.3)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 (6.9)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bl>
          </a:graphicData>
        </a:graphic>
      </p:graphicFrame>
      <p:sp>
        <p:nvSpPr>
          <p:cNvPr id="5" name="TextBox 4">
            <a:extLst>
              <a:ext uri="{FF2B5EF4-FFF2-40B4-BE49-F238E27FC236}">
                <a16:creationId xmlns:a16="http://schemas.microsoft.com/office/drawing/2014/main" id="{0CBB60A5-2DBE-8E88-DB8D-DA32C8E34139}"/>
              </a:ext>
            </a:extLst>
          </p:cNvPr>
          <p:cNvSpPr txBox="1"/>
          <p:nvPr/>
        </p:nvSpPr>
        <p:spPr bwMode="auto">
          <a:xfrm>
            <a:off x="386835" y="4819529"/>
            <a:ext cx="650995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400" b="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Plus paclitaxel and carboplatin.</a:t>
            </a:r>
          </a:p>
          <a:p>
            <a:pPr>
              <a:spcBef>
                <a:spcPts val="0"/>
              </a:spcBef>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Includes patients with ≥10% of carcinosarcoma, clear cell, or serous histology.</a:t>
            </a:r>
          </a:p>
        </p:txBody>
      </p:sp>
    </p:spTree>
    <p:extLst>
      <p:ext uri="{BB962C8B-B14F-4D97-AF65-F5344CB8AC3E}">
        <p14:creationId xmlns:p14="http://schemas.microsoft.com/office/powerpoint/2010/main" val="305986960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45531B-EBC1-C451-AAE3-2F48B59DADEB}"/>
              </a:ext>
            </a:extLst>
          </p:cNvPr>
          <p:cNvSpPr>
            <a:spLocks noGrp="1"/>
          </p:cNvSpPr>
          <p:nvPr>
            <p:ph type="title"/>
          </p:nvPr>
        </p:nvSpPr>
        <p:spPr/>
        <p:txBody>
          <a:bodyPr/>
          <a:lstStyle/>
          <a:p>
            <a:r>
              <a:rPr lang="en-US" dirty="0"/>
              <a:t>ENGOT-EN6/GOG-3031/RUBY: PFS in Overall Population (Primary Endpoint) </a:t>
            </a:r>
          </a:p>
        </p:txBody>
      </p:sp>
      <p:grpSp>
        <p:nvGrpSpPr>
          <p:cNvPr id="4" name="Group 3">
            <a:extLst>
              <a:ext uri="{FF2B5EF4-FFF2-40B4-BE49-F238E27FC236}">
                <a16:creationId xmlns:a16="http://schemas.microsoft.com/office/drawing/2014/main" id="{24E4CE03-BCE0-3435-B4FB-643E49838138}"/>
              </a:ext>
            </a:extLst>
          </p:cNvPr>
          <p:cNvGrpSpPr/>
          <p:nvPr/>
        </p:nvGrpSpPr>
        <p:grpSpPr>
          <a:xfrm>
            <a:off x="742535" y="1630586"/>
            <a:ext cx="10002484" cy="4442991"/>
            <a:chOff x="250788" y="2015563"/>
            <a:chExt cx="6906858" cy="3768868"/>
          </a:xfrm>
        </p:grpSpPr>
        <p:sp>
          <p:nvSpPr>
            <p:cNvPr id="22" name="TextBox 21">
              <a:extLst>
                <a:ext uri="{FF2B5EF4-FFF2-40B4-BE49-F238E27FC236}">
                  <a16:creationId xmlns:a16="http://schemas.microsoft.com/office/drawing/2014/main" id="{081ED8B0-4A8A-379F-1F5C-B245D1B9325D}"/>
                </a:ext>
              </a:extLst>
            </p:cNvPr>
            <p:cNvSpPr txBox="1"/>
            <p:nvPr/>
          </p:nvSpPr>
          <p:spPr bwMode="auto">
            <a:xfrm>
              <a:off x="3208281" y="2015563"/>
              <a:ext cx="1781217" cy="313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in Overall Population</a:t>
              </a:r>
            </a:p>
          </p:txBody>
        </p:sp>
        <p:grpSp>
          <p:nvGrpSpPr>
            <p:cNvPr id="29" name="Group 28">
              <a:extLst>
                <a:ext uri="{FF2B5EF4-FFF2-40B4-BE49-F238E27FC236}">
                  <a16:creationId xmlns:a16="http://schemas.microsoft.com/office/drawing/2014/main" id="{CF478DAC-D013-9CC5-9FD4-D96ABA2C3DCE}"/>
                </a:ext>
              </a:extLst>
            </p:cNvPr>
            <p:cNvGrpSpPr/>
            <p:nvPr/>
          </p:nvGrpSpPr>
          <p:grpSpPr>
            <a:xfrm>
              <a:off x="2845471" y="2390628"/>
              <a:ext cx="4174636" cy="996136"/>
              <a:chOff x="7337993" y="2385726"/>
              <a:chExt cx="4053142" cy="996136"/>
            </a:xfrm>
          </p:grpSpPr>
          <p:sp>
            <p:nvSpPr>
              <p:cNvPr id="30" name="TextBox 60">
                <a:extLst>
                  <a:ext uri="{FF2B5EF4-FFF2-40B4-BE49-F238E27FC236}">
                    <a16:creationId xmlns:a16="http://schemas.microsoft.com/office/drawing/2014/main" id="{0322818A-D8A3-F2A8-47EC-56FBBBAB8D84}"/>
                  </a:ext>
                </a:extLst>
              </p:cNvPr>
              <p:cNvSpPr txBox="1">
                <a:spLocks noChangeArrowheads="1"/>
              </p:cNvSpPr>
              <p:nvPr/>
            </p:nvSpPr>
            <p:spPr bwMode="auto">
              <a:xfrm>
                <a:off x="7337993" y="2385726"/>
                <a:ext cx="4053142" cy="26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400" dirty="0">
                    <a:solidFill>
                      <a:srgbClr val="000000"/>
                    </a:solidFill>
                    <a:latin typeface="Calibri" panose="020F0502020204030204" pitchFamily="34" charset="0"/>
                    <a:ea typeface="MS PGothic" pitchFamily="34" charset="-128"/>
                  </a:rPr>
                  <a:t>2-Yr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PFS Rates, % (95% CI)</a:t>
                </a:r>
              </a:p>
            </p:txBody>
          </p:sp>
          <p:sp>
            <p:nvSpPr>
              <p:cNvPr id="31" name="TextBox 97">
                <a:extLst>
                  <a:ext uri="{FF2B5EF4-FFF2-40B4-BE49-F238E27FC236}">
                    <a16:creationId xmlns:a16="http://schemas.microsoft.com/office/drawing/2014/main" id="{50F7BE5B-9F0B-A12F-979F-02ACD1DDB353}"/>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32" name="TextBox 98">
                <a:extLst>
                  <a:ext uri="{FF2B5EF4-FFF2-40B4-BE49-F238E27FC236}">
                    <a16:creationId xmlns:a16="http://schemas.microsoft.com/office/drawing/2014/main" id="{46B26548-EB52-CAD8-9168-EF2EA9A41DF0}"/>
                  </a:ext>
                </a:extLst>
              </p:cNvPr>
              <p:cNvSpPr txBox="1">
                <a:spLocks noChangeArrowheads="1"/>
              </p:cNvSpPr>
              <p:nvPr/>
            </p:nvSpPr>
            <p:spPr bwMode="auto">
              <a:xfrm>
                <a:off x="9301614" y="2643198"/>
                <a:ext cx="189824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36.1 (29.3-42.9)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18.1 (13.0-23.9)</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3" name="TextBox 99">
                <a:extLst>
                  <a:ext uri="{FF2B5EF4-FFF2-40B4-BE49-F238E27FC236}">
                    <a16:creationId xmlns:a16="http://schemas.microsoft.com/office/drawing/2014/main" id="{D952A097-EE38-3111-8659-C29E01BFDF3E}"/>
                  </a:ext>
                </a:extLst>
              </p:cNvPr>
              <p:cNvSpPr txBox="1">
                <a:spLocks noChangeArrowheads="1"/>
              </p:cNvSpPr>
              <p:nvPr/>
            </p:nvSpPr>
            <p:spPr bwMode="auto">
              <a:xfrm>
                <a:off x="8523301" y="3081055"/>
                <a:ext cx="1631559" cy="26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lang="en-US" altLang="x-none" sz="1400" b="0" kern="1200" spc="0" noProof="0" dirty="0">
                    <a:solidFill>
                      <a:schemeClr val="bg2">
                        <a:lumMod val="10000"/>
                      </a:schemeClr>
                    </a:solidFill>
                    <a:uLnTx/>
                    <a:uFillTx/>
                    <a:latin typeface="Calibri" panose="020F0502020204030204" pitchFamily="34" charset="0"/>
                    <a:ea typeface="MS PGothic" charset="-128"/>
                  </a:rPr>
                  <a:t>0.64 (0.51-0.80;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&lt;.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001)</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34" name="Straight Connector 321535">
                <a:extLst>
                  <a:ext uri="{FF2B5EF4-FFF2-40B4-BE49-F238E27FC236}">
                    <a16:creationId xmlns:a16="http://schemas.microsoft.com/office/drawing/2014/main" id="{B7076A7D-7A00-1208-DAE1-8A601C231BCD}"/>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35" name="Straight Connector 34">
                <a:extLst>
                  <a:ext uri="{FF2B5EF4-FFF2-40B4-BE49-F238E27FC236}">
                    <a16:creationId xmlns:a16="http://schemas.microsoft.com/office/drawing/2014/main" id="{0EB74A05-2766-0486-E215-AA933213487E}"/>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36" name="TextBox 35">
              <a:extLst>
                <a:ext uri="{FF2B5EF4-FFF2-40B4-BE49-F238E27FC236}">
                  <a16:creationId xmlns:a16="http://schemas.microsoft.com/office/drawing/2014/main" id="{A50C5F84-61C8-438E-89C6-0D842AD9979A}"/>
                </a:ext>
              </a:extLst>
            </p:cNvPr>
            <p:cNvSpPr txBox="1"/>
            <p:nvPr/>
          </p:nvSpPr>
          <p:spPr>
            <a:xfrm rot="16200000">
              <a:off x="444407" y="3435710"/>
              <a:ext cx="2404918"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PFS (%)</a:t>
              </a:r>
            </a:p>
          </p:txBody>
        </p:sp>
        <p:sp>
          <p:nvSpPr>
            <p:cNvPr id="37" name="TextBox 36">
              <a:extLst>
                <a:ext uri="{FF2B5EF4-FFF2-40B4-BE49-F238E27FC236}">
                  <a16:creationId xmlns:a16="http://schemas.microsoft.com/office/drawing/2014/main" id="{C94D0228-5B1A-9CBA-6F06-32BBD7E818FD}"/>
                </a:ext>
              </a:extLst>
            </p:cNvPr>
            <p:cNvSpPr txBox="1"/>
            <p:nvPr/>
          </p:nvSpPr>
          <p:spPr>
            <a:xfrm>
              <a:off x="250788" y="5182415"/>
              <a:ext cx="1713054" cy="501271"/>
            </a:xfrm>
            <a:prstGeom prst="rect">
              <a:avLst/>
            </a:prstGeom>
            <a:noFill/>
          </p:spPr>
          <p:txBody>
            <a:bodyPr wrap="square" rtlCol="0">
              <a:spAutoFit/>
            </a:bodyPr>
            <a:lstStyle/>
            <a:p>
              <a:pPr algn="r">
                <a:lnSpc>
                  <a:spcPct val="90000"/>
                </a:lnSpc>
              </a:pPr>
              <a:r>
                <a:rPr lang="en-US" sz="1200" dirty="0">
                  <a:solidFill>
                    <a:srgbClr val="000000"/>
                  </a:solidFill>
                  <a:latin typeface="Calibri" panose="020F0502020204030204" pitchFamily="34" charset="0"/>
                  <a:cs typeface="Calibri" panose="020F0502020204030204" pitchFamily="34" charset="0"/>
                </a:rPr>
                <a:t>Patients at Risk, n</a:t>
              </a:r>
              <a:br>
                <a:rPr lang="en-US" sz="1200" b="0" dirty="0">
                  <a:solidFill>
                    <a:srgbClr val="000000"/>
                  </a:solidFill>
                  <a:latin typeface="Calibri" panose="020F0502020204030204" pitchFamily="34" charset="0"/>
                  <a:cs typeface="Calibri" panose="020F0502020204030204" pitchFamily="34" charset="0"/>
                </a:rPr>
              </a:br>
              <a:r>
                <a:rPr lang="en-US" sz="1200" b="0" dirty="0">
                  <a:solidFill>
                    <a:srgbClr val="015873"/>
                  </a:solidFill>
                  <a:latin typeface="Calibri" panose="020F0502020204030204" pitchFamily="34" charset="0"/>
                  <a:cs typeface="Calibri" panose="020F0502020204030204" pitchFamily="34" charset="0"/>
                </a:rPr>
                <a:t>Dostarlimab + CT</a:t>
              </a:r>
              <a:br>
                <a:rPr lang="en-US" sz="1200" b="0" dirty="0">
                  <a:solidFill>
                    <a:srgbClr val="015873"/>
                  </a:solidFill>
                  <a:latin typeface="Calibri" panose="020F0502020204030204" pitchFamily="34" charset="0"/>
                  <a:cs typeface="Calibri" panose="020F0502020204030204" pitchFamily="34" charset="0"/>
                </a:rPr>
              </a:br>
              <a:r>
                <a:rPr lang="en-US" sz="1200" b="0" dirty="0">
                  <a:solidFill>
                    <a:srgbClr val="E1471D"/>
                  </a:solidFill>
                  <a:latin typeface="Calibri" panose="020F0502020204030204" pitchFamily="34" charset="0"/>
                  <a:cs typeface="Calibri" panose="020F0502020204030204" pitchFamily="34" charset="0"/>
                </a:rPr>
                <a:t>Placebo + CT</a:t>
              </a:r>
            </a:p>
          </p:txBody>
        </p:sp>
        <p:sp>
          <p:nvSpPr>
            <p:cNvPr id="147" name="Freeform: Shape 146">
              <a:extLst>
                <a:ext uri="{FF2B5EF4-FFF2-40B4-BE49-F238E27FC236}">
                  <a16:creationId xmlns:a16="http://schemas.microsoft.com/office/drawing/2014/main" id="{E10B646A-14AE-AE92-6C80-3711AA487865}"/>
                </a:ext>
              </a:extLst>
            </p:cNvPr>
            <p:cNvSpPr/>
            <p:nvPr/>
          </p:nvSpPr>
          <p:spPr bwMode="auto">
            <a:xfrm>
              <a:off x="2073465" y="2565921"/>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grpSp>
          <p:nvGrpSpPr>
            <p:cNvPr id="148" name="Group 147">
              <a:extLst>
                <a:ext uri="{FF2B5EF4-FFF2-40B4-BE49-F238E27FC236}">
                  <a16:creationId xmlns:a16="http://schemas.microsoft.com/office/drawing/2014/main" id="{2E2CA588-7719-57E9-1601-D6C347845E7F}"/>
                </a:ext>
              </a:extLst>
            </p:cNvPr>
            <p:cNvGrpSpPr/>
            <p:nvPr/>
          </p:nvGrpSpPr>
          <p:grpSpPr>
            <a:xfrm>
              <a:off x="1998402" y="2579634"/>
              <a:ext cx="80600" cy="2040276"/>
              <a:chOff x="286247" y="2274073"/>
              <a:chExt cx="87464" cy="1524000"/>
            </a:xfrm>
          </p:grpSpPr>
          <p:cxnSp>
            <p:nvCxnSpPr>
              <p:cNvPr id="149" name="Straight Connector 148">
                <a:extLst>
                  <a:ext uri="{FF2B5EF4-FFF2-40B4-BE49-F238E27FC236}">
                    <a16:creationId xmlns:a16="http://schemas.microsoft.com/office/drawing/2014/main" id="{5271F7AC-617E-1F3F-1489-79F9C77B32B7}"/>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4E7EBEAC-5FB1-BBB0-8742-1242888DFB81}"/>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947EDFA-185C-76BF-1B55-FB903C054FFF}"/>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8663272B-4CE9-47F9-8BDE-AE934FBF7820}"/>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54529605-B450-7794-8B71-D9840063296E}"/>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4DB9602-CA05-4087-77AE-46203158856A}"/>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60" name="TextBox 159">
              <a:extLst>
                <a:ext uri="{FF2B5EF4-FFF2-40B4-BE49-F238E27FC236}">
                  <a16:creationId xmlns:a16="http://schemas.microsoft.com/office/drawing/2014/main" id="{329FF508-6562-6F37-C9E4-C328767E9259}"/>
                </a:ext>
              </a:extLst>
            </p:cNvPr>
            <p:cNvSpPr txBox="1"/>
            <p:nvPr/>
          </p:nvSpPr>
          <p:spPr bwMode="auto">
            <a:xfrm>
              <a:off x="1614989" y="2435593"/>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62" name="TextBox 161">
              <a:extLst>
                <a:ext uri="{FF2B5EF4-FFF2-40B4-BE49-F238E27FC236}">
                  <a16:creationId xmlns:a16="http://schemas.microsoft.com/office/drawing/2014/main" id="{D544305C-5F98-3C3E-F155-0F6A0DE11F67}"/>
                </a:ext>
              </a:extLst>
            </p:cNvPr>
            <p:cNvSpPr txBox="1"/>
            <p:nvPr/>
          </p:nvSpPr>
          <p:spPr bwMode="auto">
            <a:xfrm>
              <a:off x="1706361" y="28424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64" name="TextBox 163">
              <a:extLst>
                <a:ext uri="{FF2B5EF4-FFF2-40B4-BE49-F238E27FC236}">
                  <a16:creationId xmlns:a16="http://schemas.microsoft.com/office/drawing/2014/main" id="{D0130737-5E5D-1ADC-9B7D-AE47D75D486F}"/>
                </a:ext>
              </a:extLst>
            </p:cNvPr>
            <p:cNvSpPr txBox="1"/>
            <p:nvPr/>
          </p:nvSpPr>
          <p:spPr bwMode="auto">
            <a:xfrm>
              <a:off x="1706361" y="324922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66" name="TextBox 165">
              <a:extLst>
                <a:ext uri="{FF2B5EF4-FFF2-40B4-BE49-F238E27FC236}">
                  <a16:creationId xmlns:a16="http://schemas.microsoft.com/office/drawing/2014/main" id="{3BDA2C2D-2CAA-A087-5AF2-BE1E5916A21F}"/>
                </a:ext>
              </a:extLst>
            </p:cNvPr>
            <p:cNvSpPr txBox="1"/>
            <p:nvPr/>
          </p:nvSpPr>
          <p:spPr bwMode="auto">
            <a:xfrm>
              <a:off x="1706361" y="365604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68" name="TextBox 167">
              <a:extLst>
                <a:ext uri="{FF2B5EF4-FFF2-40B4-BE49-F238E27FC236}">
                  <a16:creationId xmlns:a16="http://schemas.microsoft.com/office/drawing/2014/main" id="{D089E40B-6155-02DD-3319-7C16AC467D46}"/>
                </a:ext>
              </a:extLst>
            </p:cNvPr>
            <p:cNvSpPr txBox="1"/>
            <p:nvPr/>
          </p:nvSpPr>
          <p:spPr bwMode="auto">
            <a:xfrm>
              <a:off x="1706361" y="406286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70" name="TextBox 169">
              <a:extLst>
                <a:ext uri="{FF2B5EF4-FFF2-40B4-BE49-F238E27FC236}">
                  <a16:creationId xmlns:a16="http://schemas.microsoft.com/office/drawing/2014/main" id="{D37092F8-8A97-03C8-7321-50E95A6CA078}"/>
                </a:ext>
              </a:extLst>
            </p:cNvPr>
            <p:cNvSpPr txBox="1"/>
            <p:nvPr/>
          </p:nvSpPr>
          <p:spPr bwMode="auto">
            <a:xfrm>
              <a:off x="1797732" y="446968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171" name="Group 170">
              <a:extLst>
                <a:ext uri="{FF2B5EF4-FFF2-40B4-BE49-F238E27FC236}">
                  <a16:creationId xmlns:a16="http://schemas.microsoft.com/office/drawing/2014/main" id="{1A9A74BA-55E4-FBBB-20BB-14F65066B85A}"/>
                </a:ext>
              </a:extLst>
            </p:cNvPr>
            <p:cNvGrpSpPr/>
            <p:nvPr/>
          </p:nvGrpSpPr>
          <p:grpSpPr>
            <a:xfrm rot="5400000">
              <a:off x="3322604" y="3360137"/>
              <a:ext cx="75326" cy="2571606"/>
              <a:chOff x="286247" y="2274073"/>
              <a:chExt cx="87464" cy="1524000"/>
            </a:xfrm>
          </p:grpSpPr>
          <p:cxnSp>
            <p:nvCxnSpPr>
              <p:cNvPr id="172" name="Straight Connector 171">
                <a:extLst>
                  <a:ext uri="{FF2B5EF4-FFF2-40B4-BE49-F238E27FC236}">
                    <a16:creationId xmlns:a16="http://schemas.microsoft.com/office/drawing/2014/main" id="{7D328499-97F4-B7F5-F806-CEE0FC5AABCE}"/>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E1ED2356-D042-6B79-A908-E3C4617A6CB1}"/>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E4914557-6C5A-87DF-E99D-1B1AE0350CF2}"/>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511DA2DF-395E-9D1A-71A8-93BBECC824A7}"/>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B3A07FA6-07BC-37A6-13A9-7EE57AEAFDE2}"/>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904F8407-7B92-61F4-85AD-4D359AE95375}"/>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2D309A5-69BC-9699-AD08-FDE2AC8E02F8}"/>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C5E3FF49-1E4E-850F-BD75-823EDBB0ECDE}"/>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291BBA79-7346-0C65-FC58-7D06929D32C9}"/>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4FE60E91-1C8C-C8A5-8B2A-469CE3C630BD}"/>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62806105-2E4F-8255-0EE2-2135A55AF15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1D4E3F5D-C42B-2F7F-F551-6A4A7B8500F2}"/>
                </a:ext>
              </a:extLst>
            </p:cNvPr>
            <p:cNvGrpSpPr/>
            <p:nvPr/>
          </p:nvGrpSpPr>
          <p:grpSpPr>
            <a:xfrm rot="5400000">
              <a:off x="5892807" y="3617298"/>
              <a:ext cx="75326" cy="2057284"/>
              <a:chOff x="286247" y="2578873"/>
              <a:chExt cx="87464" cy="1219200"/>
            </a:xfrm>
          </p:grpSpPr>
          <p:cxnSp>
            <p:nvCxnSpPr>
              <p:cNvPr id="184" name="Straight Connector 183">
                <a:extLst>
                  <a:ext uri="{FF2B5EF4-FFF2-40B4-BE49-F238E27FC236}">
                    <a16:creationId xmlns:a16="http://schemas.microsoft.com/office/drawing/2014/main" id="{0BCA0EDD-8762-DF57-E98F-118BAC35FAC6}"/>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FD8A5963-8C8A-18D7-A875-6BEC8E0DE66C}"/>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63F87E4A-8949-022F-76B8-6B6156AC499F}"/>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03B1BACA-D2B3-C892-0BC0-B36FFA73A568}"/>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C06A7F7-2DE5-E71F-9C8A-17D5D2A00363}"/>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46FBE06A-067E-4867-7BAB-1DC60F7FBCE2}"/>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A2D75547-C409-2A8C-8555-97B5363328B3}"/>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851D99CB-884A-EC6F-9184-548D316E2DBF}"/>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EB484610-4233-9640-C695-AD12085B5B9E}"/>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93" name="TextBox 192">
              <a:extLst>
                <a:ext uri="{FF2B5EF4-FFF2-40B4-BE49-F238E27FC236}">
                  <a16:creationId xmlns:a16="http://schemas.microsoft.com/office/drawing/2014/main" id="{2CB8C830-5201-CD5B-B1CD-8357882A96DD}"/>
                </a:ext>
              </a:extLst>
            </p:cNvPr>
            <p:cNvSpPr txBox="1"/>
            <p:nvPr/>
          </p:nvSpPr>
          <p:spPr bwMode="auto">
            <a:xfrm>
              <a:off x="1943308" y="463486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94" name="TextBox 193">
              <a:extLst>
                <a:ext uri="{FF2B5EF4-FFF2-40B4-BE49-F238E27FC236}">
                  <a16:creationId xmlns:a16="http://schemas.microsoft.com/office/drawing/2014/main" id="{EA018F40-3FE0-858A-4A82-CCDDD3E08ABC}"/>
                </a:ext>
              </a:extLst>
            </p:cNvPr>
            <p:cNvSpPr txBox="1"/>
            <p:nvPr/>
          </p:nvSpPr>
          <p:spPr bwMode="auto">
            <a:xfrm>
              <a:off x="2722532" y="463486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95" name="TextBox 194">
              <a:extLst>
                <a:ext uri="{FF2B5EF4-FFF2-40B4-BE49-F238E27FC236}">
                  <a16:creationId xmlns:a16="http://schemas.microsoft.com/office/drawing/2014/main" id="{644B766A-C01B-5D1E-E6A2-8095BACCC4FD}"/>
                </a:ext>
              </a:extLst>
            </p:cNvPr>
            <p:cNvSpPr txBox="1"/>
            <p:nvPr/>
          </p:nvSpPr>
          <p:spPr bwMode="auto">
            <a:xfrm>
              <a:off x="3422776"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96" name="TextBox 195">
              <a:extLst>
                <a:ext uri="{FF2B5EF4-FFF2-40B4-BE49-F238E27FC236}">
                  <a16:creationId xmlns:a16="http://schemas.microsoft.com/office/drawing/2014/main" id="{0031A9A1-6C54-05DA-DF1C-458B01FF63BB}"/>
                </a:ext>
              </a:extLst>
            </p:cNvPr>
            <p:cNvSpPr txBox="1"/>
            <p:nvPr/>
          </p:nvSpPr>
          <p:spPr bwMode="auto">
            <a:xfrm>
              <a:off x="4194130"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97" name="TextBox 196">
              <a:extLst>
                <a:ext uri="{FF2B5EF4-FFF2-40B4-BE49-F238E27FC236}">
                  <a16:creationId xmlns:a16="http://schemas.microsoft.com/office/drawing/2014/main" id="{1DAA0942-17E9-02E6-CA03-BB753B69A406}"/>
                </a:ext>
              </a:extLst>
            </p:cNvPr>
            <p:cNvSpPr txBox="1"/>
            <p:nvPr/>
          </p:nvSpPr>
          <p:spPr bwMode="auto">
            <a:xfrm>
              <a:off x="4992243"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98" name="TextBox 197">
              <a:extLst>
                <a:ext uri="{FF2B5EF4-FFF2-40B4-BE49-F238E27FC236}">
                  <a16:creationId xmlns:a16="http://schemas.microsoft.com/office/drawing/2014/main" id="{D9C8A024-AC38-E623-492C-1EF4243BBDFB}"/>
                </a:ext>
              </a:extLst>
            </p:cNvPr>
            <p:cNvSpPr txBox="1"/>
            <p:nvPr/>
          </p:nvSpPr>
          <p:spPr bwMode="auto">
            <a:xfrm>
              <a:off x="5771253"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99" name="TextBox 198">
              <a:extLst>
                <a:ext uri="{FF2B5EF4-FFF2-40B4-BE49-F238E27FC236}">
                  <a16:creationId xmlns:a16="http://schemas.microsoft.com/office/drawing/2014/main" id="{1E4D0496-402A-ADBC-E685-FB770E9F04A9}"/>
                </a:ext>
              </a:extLst>
            </p:cNvPr>
            <p:cNvSpPr txBox="1"/>
            <p:nvPr/>
          </p:nvSpPr>
          <p:spPr bwMode="auto">
            <a:xfrm>
              <a:off x="6527156"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00" name="TextBox 199">
              <a:extLst>
                <a:ext uri="{FF2B5EF4-FFF2-40B4-BE49-F238E27FC236}">
                  <a16:creationId xmlns:a16="http://schemas.microsoft.com/office/drawing/2014/main" id="{B7F813F2-0433-E9A2-5817-011E9E5BA2A5}"/>
                </a:ext>
              </a:extLst>
            </p:cNvPr>
            <p:cNvSpPr txBox="1"/>
            <p:nvPr/>
          </p:nvSpPr>
          <p:spPr bwMode="auto">
            <a:xfrm>
              <a:off x="6790238"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01" name="TextBox 200">
              <a:extLst>
                <a:ext uri="{FF2B5EF4-FFF2-40B4-BE49-F238E27FC236}">
                  <a16:creationId xmlns:a16="http://schemas.microsoft.com/office/drawing/2014/main" id="{902D8DE4-A5DF-65BB-C432-3D1FF02FA37B}"/>
                </a:ext>
              </a:extLst>
            </p:cNvPr>
            <p:cNvSpPr txBox="1"/>
            <p:nvPr/>
          </p:nvSpPr>
          <p:spPr bwMode="auto">
            <a:xfrm>
              <a:off x="2204891" y="463486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02" name="TextBox 201">
              <a:extLst>
                <a:ext uri="{FF2B5EF4-FFF2-40B4-BE49-F238E27FC236}">
                  <a16:creationId xmlns:a16="http://schemas.microsoft.com/office/drawing/2014/main" id="{E917FE9A-BC45-7EB8-F8AA-CDA7AC8524EA}"/>
                </a:ext>
              </a:extLst>
            </p:cNvPr>
            <p:cNvSpPr txBox="1"/>
            <p:nvPr/>
          </p:nvSpPr>
          <p:spPr bwMode="auto">
            <a:xfrm>
              <a:off x="2984114" y="463486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203" name="TextBox 202">
              <a:extLst>
                <a:ext uri="{FF2B5EF4-FFF2-40B4-BE49-F238E27FC236}">
                  <a16:creationId xmlns:a16="http://schemas.microsoft.com/office/drawing/2014/main" id="{4FB15C6E-DD42-AE16-E803-E3EF58F5F21C}"/>
                </a:ext>
              </a:extLst>
            </p:cNvPr>
            <p:cNvSpPr txBox="1"/>
            <p:nvPr/>
          </p:nvSpPr>
          <p:spPr bwMode="auto">
            <a:xfrm>
              <a:off x="2459649" y="463486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04" name="TextBox 203">
              <a:extLst>
                <a:ext uri="{FF2B5EF4-FFF2-40B4-BE49-F238E27FC236}">
                  <a16:creationId xmlns:a16="http://schemas.microsoft.com/office/drawing/2014/main" id="{0A03A3EF-E710-4662-0B04-819BE079A54C}"/>
                </a:ext>
              </a:extLst>
            </p:cNvPr>
            <p:cNvSpPr txBox="1"/>
            <p:nvPr/>
          </p:nvSpPr>
          <p:spPr bwMode="auto">
            <a:xfrm>
              <a:off x="3172568"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05" name="TextBox 204">
              <a:extLst>
                <a:ext uri="{FF2B5EF4-FFF2-40B4-BE49-F238E27FC236}">
                  <a16:creationId xmlns:a16="http://schemas.microsoft.com/office/drawing/2014/main" id="{FA588117-1B8B-D373-B089-B9C68D489FFD}"/>
                </a:ext>
              </a:extLst>
            </p:cNvPr>
            <p:cNvSpPr txBox="1"/>
            <p:nvPr/>
          </p:nvSpPr>
          <p:spPr bwMode="auto">
            <a:xfrm>
              <a:off x="3930018"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206" name="TextBox 205">
              <a:extLst>
                <a:ext uri="{FF2B5EF4-FFF2-40B4-BE49-F238E27FC236}">
                  <a16:creationId xmlns:a16="http://schemas.microsoft.com/office/drawing/2014/main" id="{3796E0DB-3065-B4DF-186C-822771459AEA}"/>
                </a:ext>
              </a:extLst>
            </p:cNvPr>
            <p:cNvSpPr txBox="1"/>
            <p:nvPr/>
          </p:nvSpPr>
          <p:spPr bwMode="auto">
            <a:xfrm>
              <a:off x="3679810"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207" name="TextBox 206">
              <a:extLst>
                <a:ext uri="{FF2B5EF4-FFF2-40B4-BE49-F238E27FC236}">
                  <a16:creationId xmlns:a16="http://schemas.microsoft.com/office/drawing/2014/main" id="{841A46F8-E72A-5BF5-9272-67F14E1EE4AD}"/>
                </a:ext>
              </a:extLst>
            </p:cNvPr>
            <p:cNvSpPr txBox="1"/>
            <p:nvPr/>
          </p:nvSpPr>
          <p:spPr bwMode="auto">
            <a:xfrm>
              <a:off x="4448607"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08" name="TextBox 207">
              <a:extLst>
                <a:ext uri="{FF2B5EF4-FFF2-40B4-BE49-F238E27FC236}">
                  <a16:creationId xmlns:a16="http://schemas.microsoft.com/office/drawing/2014/main" id="{621FE6F4-9326-6643-53DB-DEDCF2FB3C9C}"/>
                </a:ext>
              </a:extLst>
            </p:cNvPr>
            <p:cNvSpPr txBox="1"/>
            <p:nvPr/>
          </p:nvSpPr>
          <p:spPr bwMode="auto">
            <a:xfrm>
              <a:off x="4717013"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209" name="TextBox 208">
              <a:extLst>
                <a:ext uri="{FF2B5EF4-FFF2-40B4-BE49-F238E27FC236}">
                  <a16:creationId xmlns:a16="http://schemas.microsoft.com/office/drawing/2014/main" id="{0311902C-A12D-735A-5997-945B715940FE}"/>
                </a:ext>
              </a:extLst>
            </p:cNvPr>
            <p:cNvSpPr txBox="1"/>
            <p:nvPr/>
          </p:nvSpPr>
          <p:spPr bwMode="auto">
            <a:xfrm>
              <a:off x="5244726"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210" name="TextBox 209">
              <a:extLst>
                <a:ext uri="{FF2B5EF4-FFF2-40B4-BE49-F238E27FC236}">
                  <a16:creationId xmlns:a16="http://schemas.microsoft.com/office/drawing/2014/main" id="{5D760B03-511B-732F-EBF7-675EA3C6CE24}"/>
                </a:ext>
              </a:extLst>
            </p:cNvPr>
            <p:cNvSpPr txBox="1"/>
            <p:nvPr/>
          </p:nvSpPr>
          <p:spPr bwMode="auto">
            <a:xfrm>
              <a:off x="5499484"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211" name="TextBox 210">
              <a:extLst>
                <a:ext uri="{FF2B5EF4-FFF2-40B4-BE49-F238E27FC236}">
                  <a16:creationId xmlns:a16="http://schemas.microsoft.com/office/drawing/2014/main" id="{F48BCD55-23DC-2607-D3FF-86A53EE7D5CE}"/>
                </a:ext>
              </a:extLst>
            </p:cNvPr>
            <p:cNvSpPr txBox="1"/>
            <p:nvPr/>
          </p:nvSpPr>
          <p:spPr bwMode="auto">
            <a:xfrm>
              <a:off x="6005539"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212" name="TextBox 211">
              <a:extLst>
                <a:ext uri="{FF2B5EF4-FFF2-40B4-BE49-F238E27FC236}">
                  <a16:creationId xmlns:a16="http://schemas.microsoft.com/office/drawing/2014/main" id="{2B6D1B98-FFF1-FA62-2E37-FBBB7B03C183}"/>
                </a:ext>
              </a:extLst>
            </p:cNvPr>
            <p:cNvSpPr txBox="1"/>
            <p:nvPr/>
          </p:nvSpPr>
          <p:spPr bwMode="auto">
            <a:xfrm>
              <a:off x="6250434" y="463486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213" name="TextBox 212">
              <a:extLst>
                <a:ext uri="{FF2B5EF4-FFF2-40B4-BE49-F238E27FC236}">
                  <a16:creationId xmlns:a16="http://schemas.microsoft.com/office/drawing/2014/main" id="{FD976A69-58A0-D4A1-ACAE-258546EC25EA}"/>
                </a:ext>
              </a:extLst>
            </p:cNvPr>
            <p:cNvSpPr txBox="1"/>
            <p:nvPr/>
          </p:nvSpPr>
          <p:spPr bwMode="auto">
            <a:xfrm>
              <a:off x="3505205" y="4890886"/>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215" name="TextBox 214">
              <a:extLst>
                <a:ext uri="{FF2B5EF4-FFF2-40B4-BE49-F238E27FC236}">
                  <a16:creationId xmlns:a16="http://schemas.microsoft.com/office/drawing/2014/main" id="{91F57F00-E05D-216E-252B-AEA8B49F4A8F}"/>
                </a:ext>
              </a:extLst>
            </p:cNvPr>
            <p:cNvSpPr txBox="1"/>
            <p:nvPr/>
          </p:nvSpPr>
          <p:spPr bwMode="auto">
            <a:xfrm>
              <a:off x="1869908"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249</a:t>
              </a:r>
            </a:p>
          </p:txBody>
        </p:sp>
        <p:sp>
          <p:nvSpPr>
            <p:cNvPr id="216" name="TextBox 215">
              <a:extLst>
                <a:ext uri="{FF2B5EF4-FFF2-40B4-BE49-F238E27FC236}">
                  <a16:creationId xmlns:a16="http://schemas.microsoft.com/office/drawing/2014/main" id="{2EA1B2BF-2023-6846-72CF-67A07EBEA49D}"/>
                </a:ext>
              </a:extLst>
            </p:cNvPr>
            <p:cNvSpPr txBox="1"/>
            <p:nvPr/>
          </p:nvSpPr>
          <p:spPr bwMode="auto">
            <a:xfrm>
              <a:off x="2130446"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219</a:t>
              </a:r>
            </a:p>
          </p:txBody>
        </p:sp>
        <p:sp>
          <p:nvSpPr>
            <p:cNvPr id="217" name="TextBox 216">
              <a:extLst>
                <a:ext uri="{FF2B5EF4-FFF2-40B4-BE49-F238E27FC236}">
                  <a16:creationId xmlns:a16="http://schemas.microsoft.com/office/drawing/2014/main" id="{361D3875-0C9E-8A96-BBA7-B105FCACF1F1}"/>
                </a:ext>
              </a:extLst>
            </p:cNvPr>
            <p:cNvSpPr txBox="1"/>
            <p:nvPr/>
          </p:nvSpPr>
          <p:spPr bwMode="auto">
            <a:xfrm>
              <a:off x="2402585"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200</a:t>
              </a:r>
            </a:p>
          </p:txBody>
        </p:sp>
        <p:sp>
          <p:nvSpPr>
            <p:cNvPr id="218" name="TextBox 217">
              <a:extLst>
                <a:ext uri="{FF2B5EF4-FFF2-40B4-BE49-F238E27FC236}">
                  <a16:creationId xmlns:a16="http://schemas.microsoft.com/office/drawing/2014/main" id="{153295F0-2DF1-EFDB-9D25-BB0547E65A23}"/>
                </a:ext>
              </a:extLst>
            </p:cNvPr>
            <p:cNvSpPr txBox="1"/>
            <p:nvPr/>
          </p:nvSpPr>
          <p:spPr bwMode="auto">
            <a:xfrm>
              <a:off x="2662202"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144</a:t>
              </a:r>
            </a:p>
          </p:txBody>
        </p:sp>
        <p:sp>
          <p:nvSpPr>
            <p:cNvPr id="219" name="TextBox 218">
              <a:extLst>
                <a:ext uri="{FF2B5EF4-FFF2-40B4-BE49-F238E27FC236}">
                  <a16:creationId xmlns:a16="http://schemas.microsoft.com/office/drawing/2014/main" id="{5B86173B-1253-11D9-DEDD-45F2531521F6}"/>
                </a:ext>
              </a:extLst>
            </p:cNvPr>
            <p:cNvSpPr txBox="1"/>
            <p:nvPr/>
          </p:nvSpPr>
          <p:spPr bwMode="auto">
            <a:xfrm>
              <a:off x="2920191"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103</a:t>
              </a:r>
            </a:p>
          </p:txBody>
        </p:sp>
        <p:sp>
          <p:nvSpPr>
            <p:cNvPr id="220" name="TextBox 219">
              <a:extLst>
                <a:ext uri="{FF2B5EF4-FFF2-40B4-BE49-F238E27FC236}">
                  <a16:creationId xmlns:a16="http://schemas.microsoft.com/office/drawing/2014/main" id="{D6302FDB-2578-7BD9-B190-125385639A85}"/>
                </a:ext>
              </a:extLst>
            </p:cNvPr>
            <p:cNvSpPr txBox="1"/>
            <p:nvPr/>
          </p:nvSpPr>
          <p:spPr bwMode="auto">
            <a:xfrm>
              <a:off x="3167874" y="532276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74</a:t>
              </a:r>
            </a:p>
          </p:txBody>
        </p:sp>
        <p:sp>
          <p:nvSpPr>
            <p:cNvPr id="221" name="TextBox 220">
              <a:extLst>
                <a:ext uri="{FF2B5EF4-FFF2-40B4-BE49-F238E27FC236}">
                  <a16:creationId xmlns:a16="http://schemas.microsoft.com/office/drawing/2014/main" id="{A9A5C2D2-20BC-B299-77DB-A21900BFAEC0}"/>
                </a:ext>
              </a:extLst>
            </p:cNvPr>
            <p:cNvSpPr txBox="1"/>
            <p:nvPr/>
          </p:nvSpPr>
          <p:spPr bwMode="auto">
            <a:xfrm>
              <a:off x="3470161"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59</a:t>
              </a:r>
            </a:p>
          </p:txBody>
        </p:sp>
        <p:sp>
          <p:nvSpPr>
            <p:cNvPr id="222" name="TextBox 221">
              <a:extLst>
                <a:ext uri="{FF2B5EF4-FFF2-40B4-BE49-F238E27FC236}">
                  <a16:creationId xmlns:a16="http://schemas.microsoft.com/office/drawing/2014/main" id="{29433AFA-7873-25BC-08F5-26EAC2C6D1D2}"/>
                </a:ext>
              </a:extLst>
            </p:cNvPr>
            <p:cNvSpPr txBox="1"/>
            <p:nvPr/>
          </p:nvSpPr>
          <p:spPr bwMode="auto">
            <a:xfrm>
              <a:off x="3725799"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a:t>
              </a:r>
            </a:p>
          </p:txBody>
        </p:sp>
        <p:sp>
          <p:nvSpPr>
            <p:cNvPr id="223" name="TextBox 222">
              <a:extLst>
                <a:ext uri="{FF2B5EF4-FFF2-40B4-BE49-F238E27FC236}">
                  <a16:creationId xmlns:a16="http://schemas.microsoft.com/office/drawing/2014/main" id="{A27198D6-7CBB-BC03-65E3-0A51E8F0CF13}"/>
                </a:ext>
              </a:extLst>
            </p:cNvPr>
            <p:cNvSpPr txBox="1"/>
            <p:nvPr/>
          </p:nvSpPr>
          <p:spPr bwMode="auto">
            <a:xfrm>
              <a:off x="4004988"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48</a:t>
              </a:r>
            </a:p>
          </p:txBody>
        </p:sp>
        <p:sp>
          <p:nvSpPr>
            <p:cNvPr id="224" name="TextBox 223">
              <a:extLst>
                <a:ext uri="{FF2B5EF4-FFF2-40B4-BE49-F238E27FC236}">
                  <a16:creationId xmlns:a16="http://schemas.microsoft.com/office/drawing/2014/main" id="{ADB387E9-6622-52C0-0A2B-32A56A4CC27F}"/>
                </a:ext>
              </a:extLst>
            </p:cNvPr>
            <p:cNvSpPr txBox="1"/>
            <p:nvPr/>
          </p:nvSpPr>
          <p:spPr bwMode="auto">
            <a:xfrm>
              <a:off x="4246801"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42</a:t>
              </a:r>
            </a:p>
          </p:txBody>
        </p:sp>
        <p:sp>
          <p:nvSpPr>
            <p:cNvPr id="225" name="TextBox 224">
              <a:extLst>
                <a:ext uri="{FF2B5EF4-FFF2-40B4-BE49-F238E27FC236}">
                  <a16:creationId xmlns:a16="http://schemas.microsoft.com/office/drawing/2014/main" id="{F8F50062-927F-4340-1B73-198693CD8960}"/>
                </a:ext>
              </a:extLst>
            </p:cNvPr>
            <p:cNvSpPr txBox="1"/>
            <p:nvPr/>
          </p:nvSpPr>
          <p:spPr bwMode="auto">
            <a:xfrm>
              <a:off x="4502439"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39</a:t>
              </a:r>
            </a:p>
          </p:txBody>
        </p:sp>
        <p:sp>
          <p:nvSpPr>
            <p:cNvPr id="226" name="TextBox 225">
              <a:extLst>
                <a:ext uri="{FF2B5EF4-FFF2-40B4-BE49-F238E27FC236}">
                  <a16:creationId xmlns:a16="http://schemas.microsoft.com/office/drawing/2014/main" id="{F26616A2-E2ED-3816-36E6-28B838348E83}"/>
                </a:ext>
              </a:extLst>
            </p:cNvPr>
            <p:cNvSpPr txBox="1"/>
            <p:nvPr/>
          </p:nvSpPr>
          <p:spPr bwMode="auto">
            <a:xfrm>
              <a:off x="4760751"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32</a:t>
              </a:r>
            </a:p>
          </p:txBody>
        </p:sp>
        <p:sp>
          <p:nvSpPr>
            <p:cNvPr id="227" name="TextBox 226">
              <a:extLst>
                <a:ext uri="{FF2B5EF4-FFF2-40B4-BE49-F238E27FC236}">
                  <a16:creationId xmlns:a16="http://schemas.microsoft.com/office/drawing/2014/main" id="{E0BC3042-79B8-32F3-D137-54A6BEC68063}"/>
                </a:ext>
              </a:extLst>
            </p:cNvPr>
            <p:cNvSpPr txBox="1"/>
            <p:nvPr/>
          </p:nvSpPr>
          <p:spPr bwMode="auto">
            <a:xfrm>
              <a:off x="5008692"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20</a:t>
              </a:r>
            </a:p>
          </p:txBody>
        </p:sp>
        <p:sp>
          <p:nvSpPr>
            <p:cNvPr id="228" name="TextBox 227">
              <a:extLst>
                <a:ext uri="{FF2B5EF4-FFF2-40B4-BE49-F238E27FC236}">
                  <a16:creationId xmlns:a16="http://schemas.microsoft.com/office/drawing/2014/main" id="{226854CB-9B9A-E6D2-CDAF-387830F4869D}"/>
                </a:ext>
              </a:extLst>
            </p:cNvPr>
            <p:cNvSpPr txBox="1"/>
            <p:nvPr/>
          </p:nvSpPr>
          <p:spPr bwMode="auto">
            <a:xfrm>
              <a:off x="5279078"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a:t>
              </a:r>
            </a:p>
          </p:txBody>
        </p:sp>
        <p:sp>
          <p:nvSpPr>
            <p:cNvPr id="229" name="TextBox 228">
              <a:extLst>
                <a:ext uri="{FF2B5EF4-FFF2-40B4-BE49-F238E27FC236}">
                  <a16:creationId xmlns:a16="http://schemas.microsoft.com/office/drawing/2014/main" id="{196FFC69-46AE-5836-8317-C4B6B8D8C80B}"/>
                </a:ext>
              </a:extLst>
            </p:cNvPr>
            <p:cNvSpPr txBox="1"/>
            <p:nvPr/>
          </p:nvSpPr>
          <p:spPr bwMode="auto">
            <a:xfrm>
              <a:off x="5544441"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a:t>
              </a:r>
            </a:p>
          </p:txBody>
        </p:sp>
        <p:sp>
          <p:nvSpPr>
            <p:cNvPr id="230" name="TextBox 229">
              <a:extLst>
                <a:ext uri="{FF2B5EF4-FFF2-40B4-BE49-F238E27FC236}">
                  <a16:creationId xmlns:a16="http://schemas.microsoft.com/office/drawing/2014/main" id="{E49EF904-8A78-64DD-23C1-4D05529C785C}"/>
                </a:ext>
              </a:extLst>
            </p:cNvPr>
            <p:cNvSpPr txBox="1"/>
            <p:nvPr/>
          </p:nvSpPr>
          <p:spPr bwMode="auto">
            <a:xfrm>
              <a:off x="5800404" y="5322766"/>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a:t>
              </a:r>
            </a:p>
          </p:txBody>
        </p:sp>
        <p:sp>
          <p:nvSpPr>
            <p:cNvPr id="231" name="TextBox 230">
              <a:extLst>
                <a:ext uri="{FF2B5EF4-FFF2-40B4-BE49-F238E27FC236}">
                  <a16:creationId xmlns:a16="http://schemas.microsoft.com/office/drawing/2014/main" id="{F686AB22-F71C-8269-58A5-883B65F7CCC1}"/>
                </a:ext>
              </a:extLst>
            </p:cNvPr>
            <p:cNvSpPr txBox="1"/>
            <p:nvPr/>
          </p:nvSpPr>
          <p:spPr bwMode="auto">
            <a:xfrm>
              <a:off x="6100763" y="5322766"/>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sp>
          <p:nvSpPr>
            <p:cNvPr id="232" name="TextBox 231">
              <a:extLst>
                <a:ext uri="{FF2B5EF4-FFF2-40B4-BE49-F238E27FC236}">
                  <a16:creationId xmlns:a16="http://schemas.microsoft.com/office/drawing/2014/main" id="{B42734D7-0256-BA7A-C365-999EFFD6097E}"/>
                </a:ext>
              </a:extLst>
            </p:cNvPr>
            <p:cNvSpPr txBox="1"/>
            <p:nvPr/>
          </p:nvSpPr>
          <p:spPr bwMode="auto">
            <a:xfrm>
              <a:off x="6387026" y="5322766"/>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33" name="TextBox 232">
              <a:extLst>
                <a:ext uri="{FF2B5EF4-FFF2-40B4-BE49-F238E27FC236}">
                  <a16:creationId xmlns:a16="http://schemas.microsoft.com/office/drawing/2014/main" id="{C73B5ED5-B226-42E4-BB16-E35B07450655}"/>
                </a:ext>
              </a:extLst>
            </p:cNvPr>
            <p:cNvSpPr txBox="1"/>
            <p:nvPr/>
          </p:nvSpPr>
          <p:spPr bwMode="auto">
            <a:xfrm>
              <a:off x="6617641" y="5322766"/>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34" name="TextBox 233">
              <a:extLst>
                <a:ext uri="{FF2B5EF4-FFF2-40B4-BE49-F238E27FC236}">
                  <a16:creationId xmlns:a16="http://schemas.microsoft.com/office/drawing/2014/main" id="{20C0E96D-FFC7-00CE-723E-0B4939F4381B}"/>
                </a:ext>
              </a:extLst>
            </p:cNvPr>
            <p:cNvSpPr txBox="1"/>
            <p:nvPr/>
          </p:nvSpPr>
          <p:spPr bwMode="auto">
            <a:xfrm>
              <a:off x="6890061" y="5322766"/>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235" name="Freeform: Shape 234">
              <a:extLst>
                <a:ext uri="{FF2B5EF4-FFF2-40B4-BE49-F238E27FC236}">
                  <a16:creationId xmlns:a16="http://schemas.microsoft.com/office/drawing/2014/main" id="{07A2EB7C-5698-8A33-B07B-5192BE537807}"/>
                </a:ext>
              </a:extLst>
            </p:cNvPr>
            <p:cNvSpPr/>
            <p:nvPr/>
          </p:nvSpPr>
          <p:spPr bwMode="auto">
            <a:xfrm>
              <a:off x="2082188" y="2588964"/>
              <a:ext cx="4355335" cy="2016087"/>
            </a:xfrm>
            <a:custGeom>
              <a:avLst/>
              <a:gdLst>
                <a:gd name="connsiteX0" fmla="*/ 4355335 w 4355335"/>
                <a:gd name="connsiteY0" fmla="*/ 2016087 h 2016087"/>
                <a:gd name="connsiteX1" fmla="*/ 4355335 w 4355335"/>
                <a:gd name="connsiteY1" fmla="*/ 1428520 h 2016087"/>
                <a:gd name="connsiteX2" fmla="*/ 3914660 w 4355335"/>
                <a:gd name="connsiteY2" fmla="*/ 1428520 h 2016087"/>
                <a:gd name="connsiteX3" fmla="*/ 3914660 w 4355335"/>
                <a:gd name="connsiteY3" fmla="*/ 1377108 h 2016087"/>
                <a:gd name="connsiteX4" fmla="*/ 3664945 w 4355335"/>
                <a:gd name="connsiteY4" fmla="*/ 1377108 h 2016087"/>
                <a:gd name="connsiteX5" fmla="*/ 3664945 w 4355335"/>
                <a:gd name="connsiteY5" fmla="*/ 1336713 h 2016087"/>
                <a:gd name="connsiteX6" fmla="*/ 3316077 w 4355335"/>
                <a:gd name="connsiteY6" fmla="*/ 1336713 h 2016087"/>
                <a:gd name="connsiteX7" fmla="*/ 3316077 w 4355335"/>
                <a:gd name="connsiteY7" fmla="*/ 1299990 h 2016087"/>
                <a:gd name="connsiteX8" fmla="*/ 2956193 w 4355335"/>
                <a:gd name="connsiteY8" fmla="*/ 1299990 h 2016087"/>
                <a:gd name="connsiteX9" fmla="*/ 2956193 w 4355335"/>
                <a:gd name="connsiteY9" fmla="*/ 1288973 h 2016087"/>
                <a:gd name="connsiteX10" fmla="*/ 2919470 w 4355335"/>
                <a:gd name="connsiteY10" fmla="*/ 1288973 h 2016087"/>
                <a:gd name="connsiteX11" fmla="*/ 2919470 w 4355335"/>
                <a:gd name="connsiteY11" fmla="*/ 1263267 h 2016087"/>
                <a:gd name="connsiteX12" fmla="*/ 2607325 w 4355335"/>
                <a:gd name="connsiteY12" fmla="*/ 1263267 h 2016087"/>
                <a:gd name="connsiteX13" fmla="*/ 2607325 w 4355335"/>
                <a:gd name="connsiteY13" fmla="*/ 1237561 h 2016087"/>
                <a:gd name="connsiteX14" fmla="*/ 2555913 w 4355335"/>
                <a:gd name="connsiteY14" fmla="*/ 1237561 h 2016087"/>
                <a:gd name="connsiteX15" fmla="*/ 2555913 w 4355335"/>
                <a:gd name="connsiteY15" fmla="*/ 1204511 h 2016087"/>
                <a:gd name="connsiteX16" fmla="*/ 2449417 w 4355335"/>
                <a:gd name="connsiteY16" fmla="*/ 1204511 h 2016087"/>
                <a:gd name="connsiteX17" fmla="*/ 2449417 w 4355335"/>
                <a:gd name="connsiteY17" fmla="*/ 1182477 h 2016087"/>
                <a:gd name="connsiteX18" fmla="*/ 2276819 w 4355335"/>
                <a:gd name="connsiteY18" fmla="*/ 1182477 h 2016087"/>
                <a:gd name="connsiteX19" fmla="*/ 2276819 w 4355335"/>
                <a:gd name="connsiteY19" fmla="*/ 1175132 h 2016087"/>
                <a:gd name="connsiteX20" fmla="*/ 2225407 w 4355335"/>
                <a:gd name="connsiteY20" fmla="*/ 1175132 h 2016087"/>
                <a:gd name="connsiteX21" fmla="*/ 2225407 w 4355335"/>
                <a:gd name="connsiteY21" fmla="*/ 1145754 h 2016087"/>
                <a:gd name="connsiteX22" fmla="*/ 1869195 w 4355335"/>
                <a:gd name="connsiteY22" fmla="*/ 1145754 h 2016087"/>
                <a:gd name="connsiteX23" fmla="*/ 1869195 w 4355335"/>
                <a:gd name="connsiteY23" fmla="*/ 1120048 h 2016087"/>
                <a:gd name="connsiteX24" fmla="*/ 1843489 w 4355335"/>
                <a:gd name="connsiteY24" fmla="*/ 1120048 h 2016087"/>
                <a:gd name="connsiteX25" fmla="*/ 1843489 w 4355335"/>
                <a:gd name="connsiteY25" fmla="*/ 1120048 h 2016087"/>
                <a:gd name="connsiteX26" fmla="*/ 1843489 w 4355335"/>
                <a:gd name="connsiteY26" fmla="*/ 1098014 h 2016087"/>
                <a:gd name="connsiteX27" fmla="*/ 1718631 w 4355335"/>
                <a:gd name="connsiteY27" fmla="*/ 1098014 h 2016087"/>
                <a:gd name="connsiteX28" fmla="*/ 1718631 w 4355335"/>
                <a:gd name="connsiteY28" fmla="*/ 1075981 h 2016087"/>
                <a:gd name="connsiteX29" fmla="*/ 1637841 w 4355335"/>
                <a:gd name="connsiteY29" fmla="*/ 1075981 h 2016087"/>
                <a:gd name="connsiteX30" fmla="*/ 1637841 w 4355335"/>
                <a:gd name="connsiteY30" fmla="*/ 1064964 h 2016087"/>
                <a:gd name="connsiteX31" fmla="*/ 1542361 w 4355335"/>
                <a:gd name="connsiteY31" fmla="*/ 1064964 h 2016087"/>
                <a:gd name="connsiteX32" fmla="*/ 1542361 w 4355335"/>
                <a:gd name="connsiteY32" fmla="*/ 1042930 h 2016087"/>
                <a:gd name="connsiteX33" fmla="*/ 1520328 w 4355335"/>
                <a:gd name="connsiteY33" fmla="*/ 1042930 h 2016087"/>
                <a:gd name="connsiteX34" fmla="*/ 1520328 w 4355335"/>
                <a:gd name="connsiteY34" fmla="*/ 1009879 h 2016087"/>
                <a:gd name="connsiteX35" fmla="*/ 1373436 w 4355335"/>
                <a:gd name="connsiteY35" fmla="*/ 1009879 h 2016087"/>
                <a:gd name="connsiteX36" fmla="*/ 1373436 w 4355335"/>
                <a:gd name="connsiteY36" fmla="*/ 995190 h 2016087"/>
                <a:gd name="connsiteX37" fmla="*/ 1314679 w 4355335"/>
                <a:gd name="connsiteY37" fmla="*/ 995190 h 2016087"/>
                <a:gd name="connsiteX38" fmla="*/ 1314679 w 4355335"/>
                <a:gd name="connsiteY38" fmla="*/ 984173 h 2016087"/>
                <a:gd name="connsiteX39" fmla="*/ 1277957 w 4355335"/>
                <a:gd name="connsiteY39" fmla="*/ 984173 h 2016087"/>
                <a:gd name="connsiteX40" fmla="*/ 1277957 w 4355335"/>
                <a:gd name="connsiteY40" fmla="*/ 936434 h 2016087"/>
                <a:gd name="connsiteX41" fmla="*/ 1255923 w 4355335"/>
                <a:gd name="connsiteY41" fmla="*/ 936434 h 2016087"/>
                <a:gd name="connsiteX42" fmla="*/ 1255923 w 4355335"/>
                <a:gd name="connsiteY42" fmla="*/ 899711 h 2016087"/>
                <a:gd name="connsiteX43" fmla="*/ 1237561 w 4355335"/>
                <a:gd name="connsiteY43" fmla="*/ 899711 h 2016087"/>
                <a:gd name="connsiteX44" fmla="*/ 1237561 w 4355335"/>
                <a:gd name="connsiteY44" fmla="*/ 815248 h 2016087"/>
                <a:gd name="connsiteX45" fmla="*/ 1149426 w 4355335"/>
                <a:gd name="connsiteY45" fmla="*/ 815248 h 2016087"/>
                <a:gd name="connsiteX46" fmla="*/ 1149426 w 4355335"/>
                <a:gd name="connsiteY46" fmla="*/ 789542 h 2016087"/>
                <a:gd name="connsiteX47" fmla="*/ 1079653 w 4355335"/>
                <a:gd name="connsiteY47" fmla="*/ 789542 h 2016087"/>
                <a:gd name="connsiteX48" fmla="*/ 1079653 w 4355335"/>
                <a:gd name="connsiteY48" fmla="*/ 752819 h 2016087"/>
                <a:gd name="connsiteX49" fmla="*/ 1002535 w 4355335"/>
                <a:gd name="connsiteY49" fmla="*/ 752819 h 2016087"/>
                <a:gd name="connsiteX50" fmla="*/ 1002535 w 4355335"/>
                <a:gd name="connsiteY50" fmla="*/ 690390 h 2016087"/>
                <a:gd name="connsiteX51" fmla="*/ 980501 w 4355335"/>
                <a:gd name="connsiteY51" fmla="*/ 690390 h 2016087"/>
                <a:gd name="connsiteX52" fmla="*/ 980501 w 4355335"/>
                <a:gd name="connsiteY52" fmla="*/ 642650 h 2016087"/>
                <a:gd name="connsiteX53" fmla="*/ 962140 w 4355335"/>
                <a:gd name="connsiteY53" fmla="*/ 642650 h 2016087"/>
                <a:gd name="connsiteX54" fmla="*/ 962140 w 4355335"/>
                <a:gd name="connsiteY54" fmla="*/ 602255 h 2016087"/>
                <a:gd name="connsiteX55" fmla="*/ 907055 w 4355335"/>
                <a:gd name="connsiteY55" fmla="*/ 602255 h 2016087"/>
                <a:gd name="connsiteX56" fmla="*/ 907055 w 4355335"/>
                <a:gd name="connsiteY56" fmla="*/ 565532 h 2016087"/>
                <a:gd name="connsiteX57" fmla="*/ 855643 w 4355335"/>
                <a:gd name="connsiteY57" fmla="*/ 565532 h 2016087"/>
                <a:gd name="connsiteX58" fmla="*/ 855643 w 4355335"/>
                <a:gd name="connsiteY58" fmla="*/ 547171 h 2016087"/>
                <a:gd name="connsiteX59" fmla="*/ 811576 w 4355335"/>
                <a:gd name="connsiteY59" fmla="*/ 547171 h 2016087"/>
                <a:gd name="connsiteX60" fmla="*/ 811576 w 4355335"/>
                <a:gd name="connsiteY60" fmla="*/ 532482 h 2016087"/>
                <a:gd name="connsiteX61" fmla="*/ 789542 w 4355335"/>
                <a:gd name="connsiteY61" fmla="*/ 532482 h 2016087"/>
                <a:gd name="connsiteX62" fmla="*/ 789542 w 4355335"/>
                <a:gd name="connsiteY62" fmla="*/ 510448 h 2016087"/>
                <a:gd name="connsiteX63" fmla="*/ 749147 w 4355335"/>
                <a:gd name="connsiteY63" fmla="*/ 510448 h 2016087"/>
                <a:gd name="connsiteX64" fmla="*/ 749147 w 4355335"/>
                <a:gd name="connsiteY64" fmla="*/ 488414 h 2016087"/>
                <a:gd name="connsiteX65" fmla="*/ 719769 w 4355335"/>
                <a:gd name="connsiteY65" fmla="*/ 488414 h 2016087"/>
                <a:gd name="connsiteX66" fmla="*/ 719769 w 4355335"/>
                <a:gd name="connsiteY66" fmla="*/ 356212 h 2016087"/>
                <a:gd name="connsiteX67" fmla="*/ 694063 w 4355335"/>
                <a:gd name="connsiteY67" fmla="*/ 356212 h 2016087"/>
                <a:gd name="connsiteX68" fmla="*/ 694063 w 4355335"/>
                <a:gd name="connsiteY68" fmla="*/ 326834 h 2016087"/>
                <a:gd name="connsiteX69" fmla="*/ 657340 w 4355335"/>
                <a:gd name="connsiteY69" fmla="*/ 326834 h 2016087"/>
                <a:gd name="connsiteX70" fmla="*/ 657340 w 4355335"/>
                <a:gd name="connsiteY70" fmla="*/ 308472 h 2016087"/>
                <a:gd name="connsiteX71" fmla="*/ 620617 w 4355335"/>
                <a:gd name="connsiteY71" fmla="*/ 308472 h 2016087"/>
                <a:gd name="connsiteX72" fmla="*/ 620617 w 4355335"/>
                <a:gd name="connsiteY72" fmla="*/ 290111 h 2016087"/>
                <a:gd name="connsiteX73" fmla="*/ 580222 w 4355335"/>
                <a:gd name="connsiteY73" fmla="*/ 290111 h 2016087"/>
                <a:gd name="connsiteX74" fmla="*/ 580222 w 4355335"/>
                <a:gd name="connsiteY74" fmla="*/ 257060 h 2016087"/>
                <a:gd name="connsiteX75" fmla="*/ 550843 w 4355335"/>
                <a:gd name="connsiteY75" fmla="*/ 257060 h 2016087"/>
                <a:gd name="connsiteX76" fmla="*/ 550843 w 4355335"/>
                <a:gd name="connsiteY76" fmla="*/ 227682 h 2016087"/>
                <a:gd name="connsiteX77" fmla="*/ 517793 w 4355335"/>
                <a:gd name="connsiteY77" fmla="*/ 227682 h 2016087"/>
                <a:gd name="connsiteX78" fmla="*/ 517793 w 4355335"/>
                <a:gd name="connsiteY78" fmla="*/ 212993 h 2016087"/>
                <a:gd name="connsiteX79" fmla="*/ 400279 w 4355335"/>
                <a:gd name="connsiteY79" fmla="*/ 212993 h 2016087"/>
                <a:gd name="connsiteX80" fmla="*/ 400279 w 4355335"/>
                <a:gd name="connsiteY80" fmla="*/ 176270 h 2016087"/>
                <a:gd name="connsiteX81" fmla="*/ 370901 w 4355335"/>
                <a:gd name="connsiteY81" fmla="*/ 176270 h 2016087"/>
                <a:gd name="connsiteX82" fmla="*/ 370901 w 4355335"/>
                <a:gd name="connsiteY82" fmla="*/ 110169 h 2016087"/>
                <a:gd name="connsiteX83" fmla="*/ 212993 w 4355335"/>
                <a:gd name="connsiteY83" fmla="*/ 110169 h 2016087"/>
                <a:gd name="connsiteX84" fmla="*/ 212993 w 4355335"/>
                <a:gd name="connsiteY84" fmla="*/ 84463 h 2016087"/>
                <a:gd name="connsiteX85" fmla="*/ 176270 w 4355335"/>
                <a:gd name="connsiteY85" fmla="*/ 84463 h 2016087"/>
                <a:gd name="connsiteX86" fmla="*/ 176270 w 4355335"/>
                <a:gd name="connsiteY86" fmla="*/ 0 h 2016087"/>
                <a:gd name="connsiteX87" fmla="*/ 0 w 4355335"/>
                <a:gd name="connsiteY87" fmla="*/ 0 h 201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355335" h="2016087">
                  <a:moveTo>
                    <a:pt x="4355335" y="2016087"/>
                  </a:moveTo>
                  <a:lnTo>
                    <a:pt x="4355335" y="1428520"/>
                  </a:lnTo>
                  <a:lnTo>
                    <a:pt x="3914660" y="1428520"/>
                  </a:lnTo>
                  <a:lnTo>
                    <a:pt x="3914660" y="1377108"/>
                  </a:lnTo>
                  <a:lnTo>
                    <a:pt x="3664945" y="1377108"/>
                  </a:lnTo>
                  <a:lnTo>
                    <a:pt x="3664945" y="1336713"/>
                  </a:lnTo>
                  <a:lnTo>
                    <a:pt x="3316077" y="1336713"/>
                  </a:lnTo>
                  <a:lnTo>
                    <a:pt x="3316077" y="1299990"/>
                  </a:lnTo>
                  <a:lnTo>
                    <a:pt x="2956193" y="1299990"/>
                  </a:lnTo>
                  <a:lnTo>
                    <a:pt x="2956193" y="1288973"/>
                  </a:lnTo>
                  <a:lnTo>
                    <a:pt x="2919470" y="1288973"/>
                  </a:lnTo>
                  <a:lnTo>
                    <a:pt x="2919470" y="1263267"/>
                  </a:lnTo>
                  <a:lnTo>
                    <a:pt x="2607325" y="1263267"/>
                  </a:lnTo>
                  <a:lnTo>
                    <a:pt x="2607325" y="1237561"/>
                  </a:lnTo>
                  <a:lnTo>
                    <a:pt x="2555913" y="1237561"/>
                  </a:lnTo>
                  <a:lnTo>
                    <a:pt x="2555913" y="1204511"/>
                  </a:lnTo>
                  <a:lnTo>
                    <a:pt x="2449417" y="1204511"/>
                  </a:lnTo>
                  <a:lnTo>
                    <a:pt x="2449417" y="1182477"/>
                  </a:lnTo>
                  <a:lnTo>
                    <a:pt x="2276819" y="1182477"/>
                  </a:lnTo>
                  <a:lnTo>
                    <a:pt x="2276819" y="1175132"/>
                  </a:lnTo>
                  <a:lnTo>
                    <a:pt x="2225407" y="1175132"/>
                  </a:lnTo>
                  <a:lnTo>
                    <a:pt x="2225407" y="1145754"/>
                  </a:lnTo>
                  <a:lnTo>
                    <a:pt x="1869195" y="1145754"/>
                  </a:lnTo>
                  <a:lnTo>
                    <a:pt x="1869195" y="1120048"/>
                  </a:lnTo>
                  <a:lnTo>
                    <a:pt x="1843489" y="1120048"/>
                  </a:lnTo>
                  <a:lnTo>
                    <a:pt x="1843489" y="1120048"/>
                  </a:lnTo>
                  <a:lnTo>
                    <a:pt x="1843489" y="1098014"/>
                  </a:lnTo>
                  <a:lnTo>
                    <a:pt x="1718631" y="1098014"/>
                  </a:lnTo>
                  <a:lnTo>
                    <a:pt x="1718631" y="1075981"/>
                  </a:lnTo>
                  <a:lnTo>
                    <a:pt x="1637841" y="1075981"/>
                  </a:lnTo>
                  <a:lnTo>
                    <a:pt x="1637841" y="1064964"/>
                  </a:lnTo>
                  <a:lnTo>
                    <a:pt x="1542361" y="1064964"/>
                  </a:lnTo>
                  <a:lnTo>
                    <a:pt x="1542361" y="1042930"/>
                  </a:lnTo>
                  <a:lnTo>
                    <a:pt x="1520328" y="1042930"/>
                  </a:lnTo>
                  <a:lnTo>
                    <a:pt x="1520328" y="1009879"/>
                  </a:lnTo>
                  <a:lnTo>
                    <a:pt x="1373436" y="1009879"/>
                  </a:lnTo>
                  <a:lnTo>
                    <a:pt x="1373436" y="995190"/>
                  </a:lnTo>
                  <a:lnTo>
                    <a:pt x="1314679" y="995190"/>
                  </a:lnTo>
                  <a:lnTo>
                    <a:pt x="1314679" y="984173"/>
                  </a:lnTo>
                  <a:lnTo>
                    <a:pt x="1277957" y="984173"/>
                  </a:lnTo>
                  <a:lnTo>
                    <a:pt x="1277957" y="936434"/>
                  </a:lnTo>
                  <a:lnTo>
                    <a:pt x="1255923" y="936434"/>
                  </a:lnTo>
                  <a:lnTo>
                    <a:pt x="1255923" y="899711"/>
                  </a:lnTo>
                  <a:lnTo>
                    <a:pt x="1237561" y="899711"/>
                  </a:lnTo>
                  <a:lnTo>
                    <a:pt x="1237561" y="815248"/>
                  </a:lnTo>
                  <a:lnTo>
                    <a:pt x="1149426" y="815248"/>
                  </a:lnTo>
                  <a:lnTo>
                    <a:pt x="1149426" y="789542"/>
                  </a:lnTo>
                  <a:lnTo>
                    <a:pt x="1079653" y="789542"/>
                  </a:lnTo>
                  <a:lnTo>
                    <a:pt x="1079653" y="752819"/>
                  </a:lnTo>
                  <a:lnTo>
                    <a:pt x="1002535" y="752819"/>
                  </a:lnTo>
                  <a:lnTo>
                    <a:pt x="1002535" y="690390"/>
                  </a:lnTo>
                  <a:lnTo>
                    <a:pt x="980501" y="690390"/>
                  </a:lnTo>
                  <a:lnTo>
                    <a:pt x="980501" y="642650"/>
                  </a:lnTo>
                  <a:lnTo>
                    <a:pt x="962140" y="642650"/>
                  </a:lnTo>
                  <a:lnTo>
                    <a:pt x="962140" y="602255"/>
                  </a:lnTo>
                  <a:lnTo>
                    <a:pt x="907055" y="602255"/>
                  </a:lnTo>
                  <a:lnTo>
                    <a:pt x="907055" y="565532"/>
                  </a:lnTo>
                  <a:lnTo>
                    <a:pt x="855643" y="565532"/>
                  </a:lnTo>
                  <a:lnTo>
                    <a:pt x="855643" y="547171"/>
                  </a:lnTo>
                  <a:lnTo>
                    <a:pt x="811576" y="547171"/>
                  </a:lnTo>
                  <a:lnTo>
                    <a:pt x="811576" y="532482"/>
                  </a:lnTo>
                  <a:lnTo>
                    <a:pt x="789542" y="532482"/>
                  </a:lnTo>
                  <a:lnTo>
                    <a:pt x="789542" y="510448"/>
                  </a:lnTo>
                  <a:lnTo>
                    <a:pt x="749147" y="510448"/>
                  </a:lnTo>
                  <a:lnTo>
                    <a:pt x="749147" y="488414"/>
                  </a:lnTo>
                  <a:lnTo>
                    <a:pt x="719769" y="488414"/>
                  </a:lnTo>
                  <a:lnTo>
                    <a:pt x="719769" y="356212"/>
                  </a:lnTo>
                  <a:lnTo>
                    <a:pt x="694063" y="356212"/>
                  </a:lnTo>
                  <a:lnTo>
                    <a:pt x="694063" y="326834"/>
                  </a:lnTo>
                  <a:lnTo>
                    <a:pt x="657340" y="326834"/>
                  </a:lnTo>
                  <a:lnTo>
                    <a:pt x="657340" y="308472"/>
                  </a:lnTo>
                  <a:lnTo>
                    <a:pt x="620617" y="308472"/>
                  </a:lnTo>
                  <a:lnTo>
                    <a:pt x="620617" y="290111"/>
                  </a:lnTo>
                  <a:lnTo>
                    <a:pt x="580222" y="290111"/>
                  </a:lnTo>
                  <a:lnTo>
                    <a:pt x="580222" y="257060"/>
                  </a:lnTo>
                  <a:lnTo>
                    <a:pt x="550843" y="257060"/>
                  </a:lnTo>
                  <a:lnTo>
                    <a:pt x="550843" y="227682"/>
                  </a:lnTo>
                  <a:lnTo>
                    <a:pt x="517793" y="227682"/>
                  </a:lnTo>
                  <a:lnTo>
                    <a:pt x="517793" y="212993"/>
                  </a:lnTo>
                  <a:lnTo>
                    <a:pt x="400279" y="212993"/>
                  </a:lnTo>
                  <a:lnTo>
                    <a:pt x="400279" y="176270"/>
                  </a:lnTo>
                  <a:lnTo>
                    <a:pt x="370901" y="176270"/>
                  </a:lnTo>
                  <a:lnTo>
                    <a:pt x="370901" y="110169"/>
                  </a:lnTo>
                  <a:lnTo>
                    <a:pt x="212993" y="110169"/>
                  </a:lnTo>
                  <a:lnTo>
                    <a:pt x="212993" y="84463"/>
                  </a:lnTo>
                  <a:lnTo>
                    <a:pt x="176270" y="84463"/>
                  </a:lnTo>
                  <a:lnTo>
                    <a:pt x="17627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236" name="Group 235">
              <a:extLst>
                <a:ext uri="{FF2B5EF4-FFF2-40B4-BE49-F238E27FC236}">
                  <a16:creationId xmlns:a16="http://schemas.microsoft.com/office/drawing/2014/main" id="{07396000-4BEC-7886-C0ED-6DBD4CB78A66}"/>
                </a:ext>
              </a:extLst>
            </p:cNvPr>
            <p:cNvGrpSpPr/>
            <p:nvPr/>
          </p:nvGrpSpPr>
          <p:grpSpPr>
            <a:xfrm>
              <a:off x="5015156" y="3832518"/>
              <a:ext cx="1401570" cy="213960"/>
              <a:chOff x="4574137" y="3021860"/>
              <a:chExt cx="1401570" cy="213960"/>
            </a:xfrm>
          </p:grpSpPr>
          <p:cxnSp>
            <p:nvCxnSpPr>
              <p:cNvPr id="238" name="Straight Connector 237">
                <a:extLst>
                  <a:ext uri="{FF2B5EF4-FFF2-40B4-BE49-F238E27FC236}">
                    <a16:creationId xmlns:a16="http://schemas.microsoft.com/office/drawing/2014/main" id="{235C4EA3-9EE1-B25E-2C6D-BE469613037D}"/>
                  </a:ext>
                </a:extLst>
              </p:cNvPr>
              <p:cNvCxnSpPr>
                <a:cxnSpLocks/>
              </p:cNvCxnSpPr>
              <p:nvPr/>
            </p:nvCxnSpPr>
            <p:spPr bwMode="auto">
              <a:xfrm>
                <a:off x="5308362" y="313404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4AAF9F91-5393-B1CC-BAB3-9E0AD9E3575E}"/>
                  </a:ext>
                </a:extLst>
              </p:cNvPr>
              <p:cNvCxnSpPr>
                <a:cxnSpLocks/>
              </p:cNvCxnSpPr>
              <p:nvPr/>
            </p:nvCxnSpPr>
            <p:spPr bwMode="auto">
              <a:xfrm>
                <a:off x="5975707" y="318178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CAA9CD75-CA21-47AD-FD24-B6B0370B4048}"/>
                  </a:ext>
                </a:extLst>
              </p:cNvPr>
              <p:cNvCxnSpPr>
                <a:cxnSpLocks/>
              </p:cNvCxnSpPr>
              <p:nvPr/>
            </p:nvCxnSpPr>
            <p:spPr bwMode="auto">
              <a:xfrm>
                <a:off x="5607669" y="31781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4AB04BA5-9039-839C-9FC6-EAC83149328B}"/>
                  </a:ext>
                </a:extLst>
              </p:cNvPr>
              <p:cNvCxnSpPr>
                <a:cxnSpLocks/>
              </p:cNvCxnSpPr>
              <p:nvPr/>
            </p:nvCxnSpPr>
            <p:spPr bwMode="auto">
              <a:xfrm>
                <a:off x="5641384" y="31781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73DA5741-EC33-893C-B23D-48D547077D5B}"/>
                  </a:ext>
                </a:extLst>
              </p:cNvPr>
              <p:cNvCxnSpPr>
                <a:cxnSpLocks/>
              </p:cNvCxnSpPr>
              <p:nvPr/>
            </p:nvCxnSpPr>
            <p:spPr bwMode="auto">
              <a:xfrm>
                <a:off x="5534858" y="3115686"/>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F50AEC9C-CE1B-69E9-2366-12234A312812}"/>
                  </a:ext>
                </a:extLst>
              </p:cNvPr>
              <p:cNvCxnSpPr>
                <a:cxnSpLocks/>
              </p:cNvCxnSpPr>
              <p:nvPr/>
            </p:nvCxnSpPr>
            <p:spPr bwMode="auto">
              <a:xfrm>
                <a:off x="5024550" y="30826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9831D9A8-D32C-E1A8-99D2-0E002C90E341}"/>
                  </a:ext>
                </a:extLst>
              </p:cNvPr>
              <p:cNvCxnSpPr>
                <a:cxnSpLocks/>
              </p:cNvCxnSpPr>
              <p:nvPr/>
            </p:nvCxnSpPr>
            <p:spPr bwMode="auto">
              <a:xfrm>
                <a:off x="4894634" y="305325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28729491-135D-2B62-1515-F2C7C732B94D}"/>
                  </a:ext>
                </a:extLst>
              </p:cNvPr>
              <p:cNvCxnSpPr>
                <a:cxnSpLocks/>
              </p:cNvCxnSpPr>
              <p:nvPr/>
            </p:nvCxnSpPr>
            <p:spPr bwMode="auto">
              <a:xfrm>
                <a:off x="4584253" y="30442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EDA37483-C8CD-FF3D-2E78-20155C848BCA}"/>
                  </a:ext>
                </a:extLst>
              </p:cNvPr>
              <p:cNvCxnSpPr>
                <a:cxnSpLocks/>
              </p:cNvCxnSpPr>
              <p:nvPr/>
            </p:nvCxnSpPr>
            <p:spPr bwMode="auto">
              <a:xfrm>
                <a:off x="4930706" y="3049584"/>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0ED8FA4D-220B-5C60-E2E8-A6EA28C5142A}"/>
                  </a:ext>
                </a:extLst>
              </p:cNvPr>
              <p:cNvCxnSpPr>
                <a:cxnSpLocks/>
              </p:cNvCxnSpPr>
              <p:nvPr/>
            </p:nvCxnSpPr>
            <p:spPr bwMode="auto">
              <a:xfrm>
                <a:off x="4598307" y="3045912"/>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D9A3651C-4129-386E-47C5-723A82D05C28}"/>
                  </a:ext>
                </a:extLst>
              </p:cNvPr>
              <p:cNvCxnSpPr>
                <a:cxnSpLocks/>
              </p:cNvCxnSpPr>
              <p:nvPr/>
            </p:nvCxnSpPr>
            <p:spPr bwMode="auto">
              <a:xfrm>
                <a:off x="4647599" y="3045912"/>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284BB589-D104-CE75-F995-7EC4CEAD8E63}"/>
                  </a:ext>
                </a:extLst>
              </p:cNvPr>
              <p:cNvCxnSpPr>
                <a:cxnSpLocks/>
              </p:cNvCxnSpPr>
              <p:nvPr/>
            </p:nvCxnSpPr>
            <p:spPr bwMode="auto">
              <a:xfrm>
                <a:off x="5255581" y="3082634"/>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257072BA-1095-C9FE-3779-EC9D390A0156}"/>
                  </a:ext>
                </a:extLst>
              </p:cNvPr>
              <p:cNvCxnSpPr>
                <a:cxnSpLocks/>
              </p:cNvCxnSpPr>
              <p:nvPr/>
            </p:nvCxnSpPr>
            <p:spPr bwMode="auto">
              <a:xfrm>
                <a:off x="5656072" y="3178113"/>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6C89CE97-640B-D158-8137-D5C04257B935}"/>
                  </a:ext>
                </a:extLst>
              </p:cNvPr>
              <p:cNvCxnSpPr>
                <a:cxnSpLocks/>
              </p:cNvCxnSpPr>
              <p:nvPr/>
            </p:nvCxnSpPr>
            <p:spPr bwMode="auto">
              <a:xfrm>
                <a:off x="4574137" y="3021860"/>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AF91FC4C-AA1B-905B-3E12-E5C86A550643}"/>
                  </a:ext>
                </a:extLst>
              </p:cNvPr>
              <p:cNvCxnSpPr>
                <a:cxnSpLocks/>
              </p:cNvCxnSpPr>
              <p:nvPr/>
            </p:nvCxnSpPr>
            <p:spPr bwMode="auto">
              <a:xfrm>
                <a:off x="4947810" y="3053256"/>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CA54685A-CCDB-5404-A55F-A049A2212ABD}"/>
                  </a:ext>
                </a:extLst>
              </p:cNvPr>
              <p:cNvCxnSpPr>
                <a:cxnSpLocks/>
              </p:cNvCxnSpPr>
              <p:nvPr/>
            </p:nvCxnSpPr>
            <p:spPr bwMode="auto">
              <a:xfrm>
                <a:off x="5287228" y="30826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AC305BF5-FD2B-331A-37A1-476032C8AB29}"/>
                  </a:ext>
                </a:extLst>
              </p:cNvPr>
              <p:cNvCxnSpPr>
                <a:cxnSpLocks/>
              </p:cNvCxnSpPr>
              <p:nvPr/>
            </p:nvCxnSpPr>
            <p:spPr bwMode="auto">
              <a:xfrm>
                <a:off x="5579960" y="3178114"/>
                <a:ext cx="0" cy="54033"/>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5" name="Group 254">
              <a:extLst>
                <a:ext uri="{FF2B5EF4-FFF2-40B4-BE49-F238E27FC236}">
                  <a16:creationId xmlns:a16="http://schemas.microsoft.com/office/drawing/2014/main" id="{72694314-4641-1621-4546-1908137FEB25}"/>
                </a:ext>
              </a:extLst>
            </p:cNvPr>
            <p:cNvGrpSpPr/>
            <p:nvPr/>
          </p:nvGrpSpPr>
          <p:grpSpPr>
            <a:xfrm>
              <a:off x="2265547" y="2652278"/>
              <a:ext cx="2423220" cy="1227108"/>
              <a:chOff x="3508273" y="1832440"/>
              <a:chExt cx="2423220" cy="1227108"/>
            </a:xfrm>
          </p:grpSpPr>
          <p:cxnSp>
            <p:nvCxnSpPr>
              <p:cNvPr id="256" name="Straight Connector 255">
                <a:extLst>
                  <a:ext uri="{FF2B5EF4-FFF2-40B4-BE49-F238E27FC236}">
                    <a16:creationId xmlns:a16="http://schemas.microsoft.com/office/drawing/2014/main" id="{E004C8B5-1A2B-95A6-0857-31002E69846B}"/>
                  </a:ext>
                </a:extLst>
              </p:cNvPr>
              <p:cNvCxnSpPr>
                <a:cxnSpLocks/>
              </p:cNvCxnSpPr>
              <p:nvPr/>
            </p:nvCxnSpPr>
            <p:spPr bwMode="auto">
              <a:xfrm>
                <a:off x="5525027" y="2888003"/>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F002DE21-98D3-935B-58C2-8C3AB741B96B}"/>
                  </a:ext>
                </a:extLst>
              </p:cNvPr>
              <p:cNvCxnSpPr>
                <a:cxnSpLocks/>
              </p:cNvCxnSpPr>
              <p:nvPr/>
            </p:nvCxnSpPr>
            <p:spPr bwMode="auto">
              <a:xfrm>
                <a:off x="5909605" y="2983483"/>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338CD3F2-716B-362F-FAB4-4E7191D21C6B}"/>
                  </a:ext>
                </a:extLst>
              </p:cNvPr>
              <p:cNvCxnSpPr>
                <a:cxnSpLocks/>
              </p:cNvCxnSpPr>
              <p:nvPr/>
            </p:nvCxnSpPr>
            <p:spPr bwMode="auto">
              <a:xfrm>
                <a:off x="5666425" y="2928399"/>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E13D59C1-8EE4-F6B3-D11D-FE60F1701868}"/>
                  </a:ext>
                </a:extLst>
              </p:cNvPr>
              <p:cNvCxnSpPr>
                <a:cxnSpLocks/>
              </p:cNvCxnSpPr>
              <p:nvPr/>
            </p:nvCxnSpPr>
            <p:spPr bwMode="auto">
              <a:xfrm>
                <a:off x="5854376" y="2943089"/>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D9E554EF-EB6E-86ED-1C88-D64CDFDF3793}"/>
                  </a:ext>
                </a:extLst>
              </p:cNvPr>
              <p:cNvCxnSpPr>
                <a:cxnSpLocks/>
              </p:cNvCxnSpPr>
              <p:nvPr/>
            </p:nvCxnSpPr>
            <p:spPr bwMode="auto">
              <a:xfrm>
                <a:off x="5615649" y="292472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5D2C03EF-025C-C00C-FDB0-90B2FA06E8B5}"/>
                  </a:ext>
                </a:extLst>
              </p:cNvPr>
              <p:cNvCxnSpPr>
                <a:cxnSpLocks/>
              </p:cNvCxnSpPr>
              <p:nvPr/>
            </p:nvCxnSpPr>
            <p:spPr bwMode="auto">
              <a:xfrm>
                <a:off x="4815229" y="2741112"/>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87553CA7-F4E2-206D-4155-5A9ADCA4C686}"/>
                  </a:ext>
                </a:extLst>
              </p:cNvPr>
              <p:cNvCxnSpPr>
                <a:cxnSpLocks/>
              </p:cNvCxnSpPr>
              <p:nvPr/>
            </p:nvCxnSpPr>
            <p:spPr bwMode="auto">
              <a:xfrm>
                <a:off x="4251984" y="2329816"/>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992E4152-31B3-BF0D-B91B-5330B40F47FE}"/>
                  </a:ext>
                </a:extLst>
              </p:cNvPr>
              <p:cNvCxnSpPr>
                <a:cxnSpLocks/>
              </p:cNvCxnSpPr>
              <p:nvPr/>
            </p:nvCxnSpPr>
            <p:spPr bwMode="auto">
              <a:xfrm>
                <a:off x="3508273" y="1832440"/>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E497BB45-425A-68EC-81E1-9CF28CC3BA8D}"/>
                  </a:ext>
                </a:extLst>
              </p:cNvPr>
              <p:cNvCxnSpPr>
                <a:cxnSpLocks/>
              </p:cNvCxnSpPr>
              <p:nvPr/>
            </p:nvCxnSpPr>
            <p:spPr bwMode="auto">
              <a:xfrm>
                <a:off x="4390880" y="2487724"/>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651EDE81-607B-2E5C-FE10-BEB2EDF336B5}"/>
                  </a:ext>
                </a:extLst>
              </p:cNvPr>
              <p:cNvCxnSpPr>
                <a:cxnSpLocks/>
              </p:cNvCxnSpPr>
              <p:nvPr/>
            </p:nvCxnSpPr>
            <p:spPr bwMode="auto">
              <a:xfrm>
                <a:off x="3628823" y="1848746"/>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8E95DBEB-94A5-EAD4-C558-F28CD4B3F0C3}"/>
                  </a:ext>
                </a:extLst>
              </p:cNvPr>
              <p:cNvCxnSpPr>
                <a:cxnSpLocks/>
              </p:cNvCxnSpPr>
              <p:nvPr/>
            </p:nvCxnSpPr>
            <p:spPr bwMode="auto">
              <a:xfrm>
                <a:off x="3927831" y="2028688"/>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48A9D4BE-0E9A-B02E-F9F0-543B372597CC}"/>
                  </a:ext>
                </a:extLst>
              </p:cNvPr>
              <p:cNvCxnSpPr>
                <a:cxnSpLocks/>
              </p:cNvCxnSpPr>
              <p:nvPr/>
            </p:nvCxnSpPr>
            <p:spPr bwMode="auto">
              <a:xfrm>
                <a:off x="4869991" y="2803540"/>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7387F02B-E08C-97DA-72A2-B5621AD2043D}"/>
                  </a:ext>
                </a:extLst>
              </p:cNvPr>
              <p:cNvCxnSpPr>
                <a:cxnSpLocks/>
              </p:cNvCxnSpPr>
              <p:nvPr/>
            </p:nvCxnSpPr>
            <p:spPr bwMode="auto">
              <a:xfrm>
                <a:off x="5931493" y="30055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88406426-0D6F-D843-5820-B700A098EFBA}"/>
                  </a:ext>
                </a:extLst>
              </p:cNvPr>
              <p:cNvCxnSpPr>
                <a:cxnSpLocks/>
              </p:cNvCxnSpPr>
              <p:nvPr/>
            </p:nvCxnSpPr>
            <p:spPr bwMode="auto">
              <a:xfrm>
                <a:off x="3678098" y="184672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1EAC8FC9-36DF-0F5B-8E96-DFEBF3FC811F}"/>
                  </a:ext>
                </a:extLst>
              </p:cNvPr>
              <p:cNvCxnSpPr>
                <a:cxnSpLocks/>
              </p:cNvCxnSpPr>
              <p:nvPr/>
            </p:nvCxnSpPr>
            <p:spPr bwMode="auto">
              <a:xfrm>
                <a:off x="4492446" y="2546480"/>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194192A8-1D66-EB2B-0D6B-199FE0173D05}"/>
                  </a:ext>
                </a:extLst>
              </p:cNvPr>
              <p:cNvCxnSpPr>
                <a:cxnSpLocks/>
              </p:cNvCxnSpPr>
              <p:nvPr/>
            </p:nvCxnSpPr>
            <p:spPr bwMode="auto">
              <a:xfrm>
                <a:off x="5360674" y="2891676"/>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F0584B69-85E9-F963-F0DB-EAADF4066CC3}"/>
                  </a:ext>
                </a:extLst>
              </p:cNvPr>
              <p:cNvCxnSpPr>
                <a:cxnSpLocks/>
              </p:cNvCxnSpPr>
              <p:nvPr/>
            </p:nvCxnSpPr>
            <p:spPr bwMode="auto">
              <a:xfrm>
                <a:off x="5774592" y="2943088"/>
                <a:ext cx="0" cy="54033"/>
              </a:xfrm>
              <a:prstGeom prst="line">
                <a:avLst/>
              </a:prstGeom>
              <a:noFill/>
              <a:ln w="19050" cap="flat" cmpd="sng" algn="ctr">
                <a:solidFill>
                  <a:schemeClr val="accent1"/>
                </a:solidFill>
                <a:prstDash val="solid"/>
                <a:round/>
                <a:headEnd type="none" w="med" len="med"/>
                <a:tailEnd type="none" w="med" len="med"/>
              </a:ln>
              <a:effectLst/>
            </p:spPr>
          </p:cxnSp>
        </p:grpSp>
        <p:sp>
          <p:nvSpPr>
            <p:cNvPr id="273" name="Freeform: Shape 272">
              <a:extLst>
                <a:ext uri="{FF2B5EF4-FFF2-40B4-BE49-F238E27FC236}">
                  <a16:creationId xmlns:a16="http://schemas.microsoft.com/office/drawing/2014/main" id="{3D0D464C-39E0-4340-4B5D-C6E19F1FF62A}"/>
                </a:ext>
              </a:extLst>
            </p:cNvPr>
            <p:cNvSpPr/>
            <p:nvPr/>
          </p:nvSpPr>
          <p:spPr bwMode="auto">
            <a:xfrm>
              <a:off x="2071171" y="2585292"/>
              <a:ext cx="4777648" cy="1729648"/>
            </a:xfrm>
            <a:custGeom>
              <a:avLst/>
              <a:gdLst>
                <a:gd name="connsiteX0" fmla="*/ 4777648 w 4777648"/>
                <a:gd name="connsiteY0" fmla="*/ 1729648 h 1729648"/>
                <a:gd name="connsiteX1" fmla="*/ 3657600 w 4777648"/>
                <a:gd name="connsiteY1" fmla="*/ 1729648 h 1729648"/>
                <a:gd name="connsiteX2" fmla="*/ 3657600 w 4777648"/>
                <a:gd name="connsiteY2" fmla="*/ 1696597 h 1729648"/>
                <a:gd name="connsiteX3" fmla="*/ 3297716 w 4777648"/>
                <a:gd name="connsiteY3" fmla="*/ 1696597 h 1729648"/>
                <a:gd name="connsiteX4" fmla="*/ 3297716 w 4777648"/>
                <a:gd name="connsiteY4" fmla="*/ 1674563 h 1729648"/>
                <a:gd name="connsiteX5" fmla="*/ 2989243 w 4777648"/>
                <a:gd name="connsiteY5" fmla="*/ 1674563 h 1729648"/>
                <a:gd name="connsiteX6" fmla="*/ 2989243 w 4777648"/>
                <a:gd name="connsiteY6" fmla="*/ 1659874 h 1729648"/>
                <a:gd name="connsiteX7" fmla="*/ 2945176 w 4777648"/>
                <a:gd name="connsiteY7" fmla="*/ 1659874 h 1729648"/>
                <a:gd name="connsiteX8" fmla="*/ 2945176 w 4777648"/>
                <a:gd name="connsiteY8" fmla="*/ 1626824 h 1729648"/>
                <a:gd name="connsiteX9" fmla="*/ 2603653 w 4777648"/>
                <a:gd name="connsiteY9" fmla="*/ 1626824 h 1729648"/>
                <a:gd name="connsiteX10" fmla="*/ 2603653 w 4777648"/>
                <a:gd name="connsiteY10" fmla="*/ 1604790 h 1729648"/>
                <a:gd name="connsiteX11" fmla="*/ 2229080 w 4777648"/>
                <a:gd name="connsiteY11" fmla="*/ 1604790 h 1729648"/>
                <a:gd name="connsiteX12" fmla="*/ 2229080 w 4777648"/>
                <a:gd name="connsiteY12" fmla="*/ 1582756 h 1729648"/>
                <a:gd name="connsiteX13" fmla="*/ 2089533 w 4777648"/>
                <a:gd name="connsiteY13" fmla="*/ 1582756 h 1729648"/>
                <a:gd name="connsiteX14" fmla="*/ 2089533 w 4777648"/>
                <a:gd name="connsiteY14" fmla="*/ 1560722 h 1729648"/>
                <a:gd name="connsiteX15" fmla="*/ 1975692 w 4777648"/>
                <a:gd name="connsiteY15" fmla="*/ 1560722 h 1729648"/>
                <a:gd name="connsiteX16" fmla="*/ 1975692 w 4777648"/>
                <a:gd name="connsiteY16" fmla="*/ 1546033 h 1729648"/>
                <a:gd name="connsiteX17" fmla="*/ 1916935 w 4777648"/>
                <a:gd name="connsiteY17" fmla="*/ 1546033 h 1729648"/>
                <a:gd name="connsiteX18" fmla="*/ 1916935 w 4777648"/>
                <a:gd name="connsiteY18" fmla="*/ 1512983 h 1729648"/>
                <a:gd name="connsiteX19" fmla="*/ 1858178 w 4777648"/>
                <a:gd name="connsiteY19" fmla="*/ 1512983 h 1729648"/>
                <a:gd name="connsiteX20" fmla="*/ 1858178 w 4777648"/>
                <a:gd name="connsiteY20" fmla="*/ 1472588 h 1729648"/>
                <a:gd name="connsiteX21" fmla="*/ 1674564 w 4777648"/>
                <a:gd name="connsiteY21" fmla="*/ 1472588 h 1729648"/>
                <a:gd name="connsiteX22" fmla="*/ 1674564 w 4777648"/>
                <a:gd name="connsiteY22" fmla="*/ 1454226 h 1729648"/>
                <a:gd name="connsiteX23" fmla="*/ 1601118 w 4777648"/>
                <a:gd name="connsiteY23" fmla="*/ 1454226 h 1729648"/>
                <a:gd name="connsiteX24" fmla="*/ 1601118 w 4777648"/>
                <a:gd name="connsiteY24" fmla="*/ 1446881 h 1729648"/>
                <a:gd name="connsiteX25" fmla="*/ 1553378 w 4777648"/>
                <a:gd name="connsiteY25" fmla="*/ 1446881 h 1729648"/>
                <a:gd name="connsiteX26" fmla="*/ 1553378 w 4777648"/>
                <a:gd name="connsiteY26" fmla="*/ 1421175 h 1729648"/>
                <a:gd name="connsiteX27" fmla="*/ 1531345 w 4777648"/>
                <a:gd name="connsiteY27" fmla="*/ 1421175 h 1729648"/>
                <a:gd name="connsiteX28" fmla="*/ 1531345 w 4777648"/>
                <a:gd name="connsiteY28" fmla="*/ 1358747 h 1729648"/>
                <a:gd name="connsiteX29" fmla="*/ 1498294 w 4777648"/>
                <a:gd name="connsiteY29" fmla="*/ 1358747 h 1729648"/>
                <a:gd name="connsiteX30" fmla="*/ 1498294 w 4777648"/>
                <a:gd name="connsiteY30" fmla="*/ 1329368 h 1729648"/>
                <a:gd name="connsiteX31" fmla="*/ 1457899 w 4777648"/>
                <a:gd name="connsiteY31" fmla="*/ 1329368 h 1729648"/>
                <a:gd name="connsiteX32" fmla="*/ 1446882 w 4777648"/>
                <a:gd name="connsiteY32" fmla="*/ 1318351 h 1729648"/>
                <a:gd name="connsiteX33" fmla="*/ 1292646 w 4777648"/>
                <a:gd name="connsiteY33" fmla="*/ 1318351 h 1729648"/>
                <a:gd name="connsiteX34" fmla="*/ 1292646 w 4777648"/>
                <a:gd name="connsiteY34" fmla="*/ 1277956 h 1729648"/>
                <a:gd name="connsiteX35" fmla="*/ 1263268 w 4777648"/>
                <a:gd name="connsiteY35" fmla="*/ 1277956 h 1729648"/>
                <a:gd name="connsiteX36" fmla="*/ 1263268 w 4777648"/>
                <a:gd name="connsiteY36" fmla="*/ 1193494 h 1729648"/>
                <a:gd name="connsiteX37" fmla="*/ 1241234 w 4777648"/>
                <a:gd name="connsiteY37" fmla="*/ 1193494 h 1729648"/>
                <a:gd name="connsiteX38" fmla="*/ 1241234 w 4777648"/>
                <a:gd name="connsiteY38" fmla="*/ 1153098 h 1729648"/>
                <a:gd name="connsiteX39" fmla="*/ 1219200 w 4777648"/>
                <a:gd name="connsiteY39" fmla="*/ 1153098 h 1729648"/>
                <a:gd name="connsiteX40" fmla="*/ 1219200 w 4777648"/>
                <a:gd name="connsiteY40" fmla="*/ 1101686 h 1729648"/>
                <a:gd name="connsiteX41" fmla="*/ 1075981 w 4777648"/>
                <a:gd name="connsiteY41" fmla="*/ 1101686 h 1729648"/>
                <a:gd name="connsiteX42" fmla="*/ 1075981 w 4777648"/>
                <a:gd name="connsiteY42" fmla="*/ 1068636 h 1729648"/>
                <a:gd name="connsiteX43" fmla="*/ 1035586 w 4777648"/>
                <a:gd name="connsiteY43" fmla="*/ 1068636 h 1729648"/>
                <a:gd name="connsiteX44" fmla="*/ 1035586 w 4777648"/>
                <a:gd name="connsiteY44" fmla="*/ 1002535 h 1729648"/>
                <a:gd name="connsiteX45" fmla="*/ 1013552 w 4777648"/>
                <a:gd name="connsiteY45" fmla="*/ 1002535 h 1729648"/>
                <a:gd name="connsiteX46" fmla="*/ 1013552 w 4777648"/>
                <a:gd name="connsiteY46" fmla="*/ 954795 h 1729648"/>
                <a:gd name="connsiteX47" fmla="*/ 995190 w 4777648"/>
                <a:gd name="connsiteY47" fmla="*/ 954795 h 1729648"/>
                <a:gd name="connsiteX48" fmla="*/ 995190 w 4777648"/>
                <a:gd name="connsiteY48" fmla="*/ 848298 h 1729648"/>
                <a:gd name="connsiteX49" fmla="*/ 984174 w 4777648"/>
                <a:gd name="connsiteY49" fmla="*/ 848298 h 1729648"/>
                <a:gd name="connsiteX50" fmla="*/ 984174 w 4777648"/>
                <a:gd name="connsiteY50" fmla="*/ 815248 h 1729648"/>
                <a:gd name="connsiteX51" fmla="*/ 958468 w 4777648"/>
                <a:gd name="connsiteY51" fmla="*/ 815248 h 1729648"/>
                <a:gd name="connsiteX52" fmla="*/ 958468 w 4777648"/>
                <a:gd name="connsiteY52" fmla="*/ 763836 h 1729648"/>
                <a:gd name="connsiteX53" fmla="*/ 896039 w 4777648"/>
                <a:gd name="connsiteY53" fmla="*/ 763836 h 1729648"/>
                <a:gd name="connsiteX54" fmla="*/ 896039 w 4777648"/>
                <a:gd name="connsiteY54" fmla="*/ 730785 h 1729648"/>
                <a:gd name="connsiteX55" fmla="*/ 859316 w 4777648"/>
                <a:gd name="connsiteY55" fmla="*/ 730785 h 1729648"/>
                <a:gd name="connsiteX56" fmla="*/ 859316 w 4777648"/>
                <a:gd name="connsiteY56" fmla="*/ 708751 h 1729648"/>
                <a:gd name="connsiteX57" fmla="*/ 793215 w 4777648"/>
                <a:gd name="connsiteY57" fmla="*/ 708751 h 1729648"/>
                <a:gd name="connsiteX58" fmla="*/ 793215 w 4777648"/>
                <a:gd name="connsiteY58" fmla="*/ 686718 h 1729648"/>
                <a:gd name="connsiteX59" fmla="*/ 756492 w 4777648"/>
                <a:gd name="connsiteY59" fmla="*/ 686718 h 1729648"/>
                <a:gd name="connsiteX60" fmla="*/ 756492 w 4777648"/>
                <a:gd name="connsiteY60" fmla="*/ 635306 h 1729648"/>
                <a:gd name="connsiteX61" fmla="*/ 730786 w 4777648"/>
                <a:gd name="connsiteY61" fmla="*/ 635306 h 1729648"/>
                <a:gd name="connsiteX62" fmla="*/ 730786 w 4777648"/>
                <a:gd name="connsiteY62" fmla="*/ 506775 h 1729648"/>
                <a:gd name="connsiteX63" fmla="*/ 712424 w 4777648"/>
                <a:gd name="connsiteY63" fmla="*/ 506775 h 1729648"/>
                <a:gd name="connsiteX64" fmla="*/ 712424 w 4777648"/>
                <a:gd name="connsiteY64" fmla="*/ 444347 h 1729648"/>
                <a:gd name="connsiteX65" fmla="*/ 697735 w 4777648"/>
                <a:gd name="connsiteY65" fmla="*/ 444347 h 1729648"/>
                <a:gd name="connsiteX66" fmla="*/ 697735 w 4777648"/>
                <a:gd name="connsiteY66" fmla="*/ 396607 h 1729648"/>
                <a:gd name="connsiteX67" fmla="*/ 661012 w 4777648"/>
                <a:gd name="connsiteY67" fmla="*/ 396607 h 1729648"/>
                <a:gd name="connsiteX68" fmla="*/ 661012 w 4777648"/>
                <a:gd name="connsiteY68" fmla="*/ 378245 h 1729648"/>
                <a:gd name="connsiteX69" fmla="*/ 605928 w 4777648"/>
                <a:gd name="connsiteY69" fmla="*/ 378245 h 1729648"/>
                <a:gd name="connsiteX70" fmla="*/ 605928 w 4777648"/>
                <a:gd name="connsiteY70" fmla="*/ 359884 h 1729648"/>
                <a:gd name="connsiteX71" fmla="*/ 576549 w 4777648"/>
                <a:gd name="connsiteY71" fmla="*/ 359884 h 1729648"/>
                <a:gd name="connsiteX72" fmla="*/ 576549 w 4777648"/>
                <a:gd name="connsiteY72" fmla="*/ 315816 h 1729648"/>
                <a:gd name="connsiteX73" fmla="*/ 554516 w 4777648"/>
                <a:gd name="connsiteY73" fmla="*/ 315816 h 1729648"/>
                <a:gd name="connsiteX74" fmla="*/ 554516 w 4777648"/>
                <a:gd name="connsiteY74" fmla="*/ 257060 h 1729648"/>
                <a:gd name="connsiteX75" fmla="*/ 488415 w 4777648"/>
                <a:gd name="connsiteY75" fmla="*/ 257060 h 1729648"/>
                <a:gd name="connsiteX76" fmla="*/ 488415 w 4777648"/>
                <a:gd name="connsiteY76" fmla="*/ 231354 h 1729648"/>
                <a:gd name="connsiteX77" fmla="*/ 385590 w 4777648"/>
                <a:gd name="connsiteY77" fmla="*/ 231354 h 1729648"/>
                <a:gd name="connsiteX78" fmla="*/ 385590 w 4777648"/>
                <a:gd name="connsiteY78" fmla="*/ 190959 h 1729648"/>
                <a:gd name="connsiteX79" fmla="*/ 363557 w 4777648"/>
                <a:gd name="connsiteY79" fmla="*/ 190959 h 1729648"/>
                <a:gd name="connsiteX80" fmla="*/ 363557 w 4777648"/>
                <a:gd name="connsiteY80" fmla="*/ 128530 h 1729648"/>
                <a:gd name="connsiteX81" fmla="*/ 264405 w 4777648"/>
                <a:gd name="connsiteY81" fmla="*/ 128530 h 1729648"/>
                <a:gd name="connsiteX82" fmla="*/ 264405 w 4777648"/>
                <a:gd name="connsiteY82" fmla="*/ 110168 h 1729648"/>
                <a:gd name="connsiteX83" fmla="*/ 212993 w 4777648"/>
                <a:gd name="connsiteY83" fmla="*/ 110168 h 1729648"/>
                <a:gd name="connsiteX84" fmla="*/ 212993 w 4777648"/>
                <a:gd name="connsiteY84" fmla="*/ 14689 h 1729648"/>
                <a:gd name="connsiteX85" fmla="*/ 146892 w 4777648"/>
                <a:gd name="connsiteY85" fmla="*/ 14689 h 1729648"/>
                <a:gd name="connsiteX86" fmla="*/ 146892 w 4777648"/>
                <a:gd name="connsiteY86" fmla="*/ 0 h 1729648"/>
                <a:gd name="connsiteX87" fmla="*/ 0 w 4777648"/>
                <a:gd name="connsiteY87" fmla="*/ 0 h 172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777648" h="1729648">
                  <a:moveTo>
                    <a:pt x="4777648" y="1729648"/>
                  </a:moveTo>
                  <a:lnTo>
                    <a:pt x="3657600" y="1729648"/>
                  </a:lnTo>
                  <a:lnTo>
                    <a:pt x="3657600" y="1696597"/>
                  </a:lnTo>
                  <a:lnTo>
                    <a:pt x="3297716" y="1696597"/>
                  </a:lnTo>
                  <a:lnTo>
                    <a:pt x="3297716" y="1674563"/>
                  </a:lnTo>
                  <a:lnTo>
                    <a:pt x="2989243" y="1674563"/>
                  </a:lnTo>
                  <a:lnTo>
                    <a:pt x="2989243" y="1659874"/>
                  </a:lnTo>
                  <a:lnTo>
                    <a:pt x="2945176" y="1659874"/>
                  </a:lnTo>
                  <a:lnTo>
                    <a:pt x="2945176" y="1626824"/>
                  </a:lnTo>
                  <a:lnTo>
                    <a:pt x="2603653" y="1626824"/>
                  </a:lnTo>
                  <a:lnTo>
                    <a:pt x="2603653" y="1604790"/>
                  </a:lnTo>
                  <a:lnTo>
                    <a:pt x="2229080" y="1604790"/>
                  </a:lnTo>
                  <a:lnTo>
                    <a:pt x="2229080" y="1582756"/>
                  </a:lnTo>
                  <a:lnTo>
                    <a:pt x="2089533" y="1582756"/>
                  </a:lnTo>
                  <a:lnTo>
                    <a:pt x="2089533" y="1560722"/>
                  </a:lnTo>
                  <a:lnTo>
                    <a:pt x="1975692" y="1560722"/>
                  </a:lnTo>
                  <a:lnTo>
                    <a:pt x="1975692" y="1546033"/>
                  </a:lnTo>
                  <a:lnTo>
                    <a:pt x="1916935" y="1546033"/>
                  </a:lnTo>
                  <a:lnTo>
                    <a:pt x="1916935" y="1512983"/>
                  </a:lnTo>
                  <a:lnTo>
                    <a:pt x="1858178" y="1512983"/>
                  </a:lnTo>
                  <a:lnTo>
                    <a:pt x="1858178" y="1472588"/>
                  </a:lnTo>
                  <a:lnTo>
                    <a:pt x="1674564" y="1472588"/>
                  </a:lnTo>
                  <a:lnTo>
                    <a:pt x="1674564" y="1454226"/>
                  </a:lnTo>
                  <a:lnTo>
                    <a:pt x="1601118" y="1454226"/>
                  </a:lnTo>
                  <a:lnTo>
                    <a:pt x="1601118" y="1446881"/>
                  </a:lnTo>
                  <a:lnTo>
                    <a:pt x="1553378" y="1446881"/>
                  </a:lnTo>
                  <a:lnTo>
                    <a:pt x="1553378" y="1421175"/>
                  </a:lnTo>
                  <a:lnTo>
                    <a:pt x="1531345" y="1421175"/>
                  </a:lnTo>
                  <a:lnTo>
                    <a:pt x="1531345" y="1358747"/>
                  </a:lnTo>
                  <a:lnTo>
                    <a:pt x="1498294" y="1358747"/>
                  </a:lnTo>
                  <a:lnTo>
                    <a:pt x="1498294" y="1329368"/>
                  </a:lnTo>
                  <a:lnTo>
                    <a:pt x="1457899" y="1329368"/>
                  </a:lnTo>
                  <a:lnTo>
                    <a:pt x="1446882" y="1318351"/>
                  </a:lnTo>
                  <a:lnTo>
                    <a:pt x="1292646" y="1318351"/>
                  </a:lnTo>
                  <a:lnTo>
                    <a:pt x="1292646" y="1277956"/>
                  </a:lnTo>
                  <a:lnTo>
                    <a:pt x="1263268" y="1277956"/>
                  </a:lnTo>
                  <a:lnTo>
                    <a:pt x="1263268" y="1193494"/>
                  </a:lnTo>
                  <a:lnTo>
                    <a:pt x="1241234" y="1193494"/>
                  </a:lnTo>
                  <a:lnTo>
                    <a:pt x="1241234" y="1153098"/>
                  </a:lnTo>
                  <a:lnTo>
                    <a:pt x="1219200" y="1153098"/>
                  </a:lnTo>
                  <a:lnTo>
                    <a:pt x="1219200" y="1101686"/>
                  </a:lnTo>
                  <a:lnTo>
                    <a:pt x="1075981" y="1101686"/>
                  </a:lnTo>
                  <a:lnTo>
                    <a:pt x="1075981" y="1068636"/>
                  </a:lnTo>
                  <a:lnTo>
                    <a:pt x="1035586" y="1068636"/>
                  </a:lnTo>
                  <a:lnTo>
                    <a:pt x="1035586" y="1002535"/>
                  </a:lnTo>
                  <a:lnTo>
                    <a:pt x="1013552" y="1002535"/>
                  </a:lnTo>
                  <a:lnTo>
                    <a:pt x="1013552" y="954795"/>
                  </a:lnTo>
                  <a:lnTo>
                    <a:pt x="995190" y="954795"/>
                  </a:lnTo>
                  <a:lnTo>
                    <a:pt x="995190" y="848298"/>
                  </a:lnTo>
                  <a:lnTo>
                    <a:pt x="984174" y="848298"/>
                  </a:lnTo>
                  <a:lnTo>
                    <a:pt x="984174" y="815248"/>
                  </a:lnTo>
                  <a:lnTo>
                    <a:pt x="958468" y="815248"/>
                  </a:lnTo>
                  <a:lnTo>
                    <a:pt x="958468" y="763836"/>
                  </a:lnTo>
                  <a:lnTo>
                    <a:pt x="896039" y="763836"/>
                  </a:lnTo>
                  <a:lnTo>
                    <a:pt x="896039" y="730785"/>
                  </a:lnTo>
                  <a:lnTo>
                    <a:pt x="859316" y="730785"/>
                  </a:lnTo>
                  <a:lnTo>
                    <a:pt x="859316" y="708751"/>
                  </a:lnTo>
                  <a:lnTo>
                    <a:pt x="793215" y="708751"/>
                  </a:lnTo>
                  <a:lnTo>
                    <a:pt x="793215" y="686718"/>
                  </a:lnTo>
                  <a:lnTo>
                    <a:pt x="756492" y="686718"/>
                  </a:lnTo>
                  <a:lnTo>
                    <a:pt x="756492" y="635306"/>
                  </a:lnTo>
                  <a:lnTo>
                    <a:pt x="730786" y="635306"/>
                  </a:lnTo>
                  <a:lnTo>
                    <a:pt x="730786" y="506775"/>
                  </a:lnTo>
                  <a:lnTo>
                    <a:pt x="712424" y="506775"/>
                  </a:lnTo>
                  <a:lnTo>
                    <a:pt x="712424" y="444347"/>
                  </a:lnTo>
                  <a:lnTo>
                    <a:pt x="697735" y="444347"/>
                  </a:lnTo>
                  <a:lnTo>
                    <a:pt x="697735" y="396607"/>
                  </a:lnTo>
                  <a:lnTo>
                    <a:pt x="661012" y="396607"/>
                  </a:lnTo>
                  <a:lnTo>
                    <a:pt x="661012" y="378245"/>
                  </a:lnTo>
                  <a:lnTo>
                    <a:pt x="605928" y="378245"/>
                  </a:lnTo>
                  <a:lnTo>
                    <a:pt x="605928" y="359884"/>
                  </a:lnTo>
                  <a:lnTo>
                    <a:pt x="576549" y="359884"/>
                  </a:lnTo>
                  <a:lnTo>
                    <a:pt x="576549" y="315816"/>
                  </a:lnTo>
                  <a:lnTo>
                    <a:pt x="554516" y="315816"/>
                  </a:lnTo>
                  <a:lnTo>
                    <a:pt x="554516" y="257060"/>
                  </a:lnTo>
                  <a:lnTo>
                    <a:pt x="488415" y="257060"/>
                  </a:lnTo>
                  <a:lnTo>
                    <a:pt x="488415" y="231354"/>
                  </a:lnTo>
                  <a:lnTo>
                    <a:pt x="385590" y="231354"/>
                  </a:lnTo>
                  <a:lnTo>
                    <a:pt x="385590" y="190959"/>
                  </a:lnTo>
                  <a:lnTo>
                    <a:pt x="363557" y="190959"/>
                  </a:lnTo>
                  <a:lnTo>
                    <a:pt x="363557" y="128530"/>
                  </a:lnTo>
                  <a:lnTo>
                    <a:pt x="264405" y="128530"/>
                  </a:lnTo>
                  <a:lnTo>
                    <a:pt x="264405" y="110168"/>
                  </a:lnTo>
                  <a:lnTo>
                    <a:pt x="212993" y="110168"/>
                  </a:lnTo>
                  <a:lnTo>
                    <a:pt x="212993" y="14689"/>
                  </a:lnTo>
                  <a:lnTo>
                    <a:pt x="146892" y="14689"/>
                  </a:lnTo>
                  <a:lnTo>
                    <a:pt x="146892"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274" name="Group 273">
              <a:extLst>
                <a:ext uri="{FF2B5EF4-FFF2-40B4-BE49-F238E27FC236}">
                  <a16:creationId xmlns:a16="http://schemas.microsoft.com/office/drawing/2014/main" id="{3F39A15E-9760-0019-1744-99D3FDE01587}"/>
                </a:ext>
              </a:extLst>
            </p:cNvPr>
            <p:cNvGrpSpPr/>
            <p:nvPr/>
          </p:nvGrpSpPr>
          <p:grpSpPr>
            <a:xfrm>
              <a:off x="4245828" y="4130156"/>
              <a:ext cx="2565669" cy="211941"/>
              <a:chOff x="3652409" y="3167098"/>
              <a:chExt cx="2565669" cy="211941"/>
            </a:xfrm>
          </p:grpSpPr>
          <p:cxnSp>
            <p:nvCxnSpPr>
              <p:cNvPr id="275" name="Straight Connector 274">
                <a:extLst>
                  <a:ext uri="{FF2B5EF4-FFF2-40B4-BE49-F238E27FC236}">
                    <a16:creationId xmlns:a16="http://schemas.microsoft.com/office/drawing/2014/main" id="{189FFBAB-C6D6-5130-F065-2DF5F7550BAF}"/>
                  </a:ext>
                </a:extLst>
              </p:cNvPr>
              <p:cNvCxnSpPr>
                <a:cxnSpLocks/>
              </p:cNvCxnSpPr>
              <p:nvPr/>
            </p:nvCxnSpPr>
            <p:spPr bwMode="auto">
              <a:xfrm>
                <a:off x="4783224" y="3295628"/>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223C198A-82B8-8CAC-3B5F-53FB12F70FC0}"/>
                  </a:ext>
                </a:extLst>
              </p:cNvPr>
              <p:cNvCxnSpPr>
                <a:cxnSpLocks/>
              </p:cNvCxnSpPr>
              <p:nvPr/>
            </p:nvCxnSpPr>
            <p:spPr bwMode="auto">
              <a:xfrm>
                <a:off x="6218078" y="3317662"/>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EFFEB08B-ADE0-1C4D-0D47-F2ABA196E891}"/>
                  </a:ext>
                </a:extLst>
              </p:cNvPr>
              <p:cNvCxnSpPr>
                <a:cxnSpLocks/>
              </p:cNvCxnSpPr>
              <p:nvPr/>
            </p:nvCxnSpPr>
            <p:spPr bwMode="auto">
              <a:xfrm>
                <a:off x="5137616" y="332133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2F160BBE-FDCA-7621-F4B5-D5E49A45B206}"/>
                  </a:ext>
                </a:extLst>
              </p:cNvPr>
              <p:cNvCxnSpPr>
                <a:cxnSpLocks/>
              </p:cNvCxnSpPr>
              <p:nvPr/>
            </p:nvCxnSpPr>
            <p:spPr bwMode="auto">
              <a:xfrm>
                <a:off x="5461442" y="331031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B511CD1F-A3B6-1F7C-CDEB-CE06E6BC7E5F}"/>
                  </a:ext>
                </a:extLst>
              </p:cNvPr>
              <p:cNvCxnSpPr>
                <a:cxnSpLocks/>
              </p:cNvCxnSpPr>
              <p:nvPr/>
            </p:nvCxnSpPr>
            <p:spPr bwMode="auto">
              <a:xfrm>
                <a:off x="4873846" y="3295628"/>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20366CDA-BC22-DCDB-60A1-DFC437CF76B5}"/>
                  </a:ext>
                </a:extLst>
              </p:cNvPr>
              <p:cNvCxnSpPr>
                <a:cxnSpLocks/>
              </p:cNvCxnSpPr>
              <p:nvPr/>
            </p:nvCxnSpPr>
            <p:spPr bwMode="auto">
              <a:xfrm>
                <a:off x="4418622" y="3222182"/>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A969EECC-3405-C16A-DFB2-5CBA6DDF78AC}"/>
                  </a:ext>
                </a:extLst>
              </p:cNvPr>
              <p:cNvCxnSpPr>
                <a:cxnSpLocks/>
              </p:cNvCxnSpPr>
              <p:nvPr/>
            </p:nvCxnSpPr>
            <p:spPr bwMode="auto">
              <a:xfrm>
                <a:off x="3899444" y="3207493"/>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E17E5851-0A74-67C4-20BE-FD08D17E6DFD}"/>
                  </a:ext>
                </a:extLst>
              </p:cNvPr>
              <p:cNvCxnSpPr>
                <a:cxnSpLocks/>
              </p:cNvCxnSpPr>
              <p:nvPr/>
            </p:nvCxnSpPr>
            <p:spPr bwMode="auto">
              <a:xfrm>
                <a:off x="4037081" y="320220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F0A5F117-495E-549D-ABD0-C666B9B8D64E}"/>
                  </a:ext>
                </a:extLst>
              </p:cNvPr>
              <p:cNvCxnSpPr>
                <a:cxnSpLocks/>
              </p:cNvCxnSpPr>
              <p:nvPr/>
            </p:nvCxnSpPr>
            <p:spPr bwMode="auto">
              <a:xfrm>
                <a:off x="3722523" y="3207493"/>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07E301C7-C80E-C1A2-B994-48AB3A23DB2F}"/>
                  </a:ext>
                </a:extLst>
              </p:cNvPr>
              <p:cNvCxnSpPr>
                <a:cxnSpLocks/>
              </p:cNvCxnSpPr>
              <p:nvPr/>
            </p:nvCxnSpPr>
            <p:spPr bwMode="auto">
              <a:xfrm>
                <a:off x="4366953" y="321483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6E395F34-8434-53CA-88FA-1EE95A61642D}"/>
                  </a:ext>
                </a:extLst>
              </p:cNvPr>
              <p:cNvCxnSpPr>
                <a:cxnSpLocks/>
              </p:cNvCxnSpPr>
              <p:nvPr/>
            </p:nvCxnSpPr>
            <p:spPr bwMode="auto">
              <a:xfrm>
                <a:off x="3652409" y="3167098"/>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4675C9C7-E221-0282-DB79-3E2907624B57}"/>
                  </a:ext>
                </a:extLst>
              </p:cNvPr>
              <p:cNvCxnSpPr>
                <a:cxnSpLocks/>
              </p:cNvCxnSpPr>
              <p:nvPr/>
            </p:nvCxnSpPr>
            <p:spPr bwMode="auto">
              <a:xfrm>
                <a:off x="4440333" y="325890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32F684C0-3174-9877-133F-CD676D3B4D28}"/>
                  </a:ext>
                </a:extLst>
              </p:cNvPr>
              <p:cNvCxnSpPr>
                <a:cxnSpLocks/>
              </p:cNvCxnSpPr>
              <p:nvPr/>
            </p:nvCxnSpPr>
            <p:spPr bwMode="auto">
              <a:xfrm>
                <a:off x="5513944" y="3317660"/>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B52707DE-2AF1-D8CF-9319-338FEA4F0BFF}"/>
                  </a:ext>
                </a:extLst>
              </p:cNvPr>
              <p:cNvCxnSpPr>
                <a:cxnSpLocks/>
              </p:cNvCxnSpPr>
              <p:nvPr/>
            </p:nvCxnSpPr>
            <p:spPr bwMode="auto">
              <a:xfrm>
                <a:off x="4100411" y="3212819"/>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96067547-4001-0509-6E3B-BD8997B34699}"/>
                  </a:ext>
                </a:extLst>
              </p:cNvPr>
              <p:cNvCxnSpPr>
                <a:cxnSpLocks/>
              </p:cNvCxnSpPr>
              <p:nvPr/>
            </p:nvCxnSpPr>
            <p:spPr bwMode="auto">
              <a:xfrm>
                <a:off x="4396966" y="321483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9D570886-3623-7DA5-9F08-D8E6F546270A}"/>
                  </a:ext>
                </a:extLst>
              </p:cNvPr>
              <p:cNvCxnSpPr>
                <a:cxnSpLocks/>
              </p:cNvCxnSpPr>
              <p:nvPr/>
            </p:nvCxnSpPr>
            <p:spPr bwMode="auto">
              <a:xfrm>
                <a:off x="4743729" y="3262578"/>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1DA41CC4-D607-2F95-1D07-F09F03405F3A}"/>
                  </a:ext>
                </a:extLst>
              </p:cNvPr>
              <p:cNvCxnSpPr>
                <a:cxnSpLocks/>
              </p:cNvCxnSpPr>
              <p:nvPr/>
            </p:nvCxnSpPr>
            <p:spPr bwMode="auto">
              <a:xfrm>
                <a:off x="5157647" y="3325006"/>
                <a:ext cx="0" cy="54033"/>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7CCAFA77-E7B9-24E1-8492-0F447C8BB3FB}"/>
                </a:ext>
              </a:extLst>
            </p:cNvPr>
            <p:cNvGrpSpPr/>
            <p:nvPr/>
          </p:nvGrpSpPr>
          <p:grpSpPr>
            <a:xfrm>
              <a:off x="2098458" y="2565979"/>
              <a:ext cx="3256803" cy="1722870"/>
              <a:chOff x="3390760" y="1523968"/>
              <a:chExt cx="3256803" cy="1722870"/>
            </a:xfrm>
          </p:grpSpPr>
          <p:cxnSp>
            <p:nvCxnSpPr>
              <p:cNvPr id="293" name="Straight Connector 292">
                <a:extLst>
                  <a:ext uri="{FF2B5EF4-FFF2-40B4-BE49-F238E27FC236}">
                    <a16:creationId xmlns:a16="http://schemas.microsoft.com/office/drawing/2014/main" id="{BDD40C53-D7D1-E020-2745-559E32FC6F44}"/>
                  </a:ext>
                </a:extLst>
              </p:cNvPr>
              <p:cNvCxnSpPr>
                <a:cxnSpLocks/>
              </p:cNvCxnSpPr>
              <p:nvPr/>
            </p:nvCxnSpPr>
            <p:spPr bwMode="auto">
              <a:xfrm>
                <a:off x="6332930" y="31634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67A352F3-480C-4E57-AD5F-1A8CA33A6001}"/>
                  </a:ext>
                </a:extLst>
              </p:cNvPr>
              <p:cNvCxnSpPr>
                <a:cxnSpLocks/>
              </p:cNvCxnSpPr>
              <p:nvPr/>
            </p:nvCxnSpPr>
            <p:spPr bwMode="auto">
              <a:xfrm>
                <a:off x="6647563" y="31928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A94ADEDA-751E-1C31-7BAC-7D3271B70ECF}"/>
                  </a:ext>
                </a:extLst>
              </p:cNvPr>
              <p:cNvCxnSpPr>
                <a:cxnSpLocks/>
              </p:cNvCxnSpPr>
              <p:nvPr/>
            </p:nvCxnSpPr>
            <p:spPr bwMode="auto">
              <a:xfrm>
                <a:off x="4400260" y="2586876"/>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3E3D1A83-5790-DC94-B318-1D7E8D0B19D3}"/>
                  </a:ext>
                </a:extLst>
              </p:cNvPr>
              <p:cNvCxnSpPr>
                <a:cxnSpLocks/>
              </p:cNvCxnSpPr>
              <p:nvPr/>
            </p:nvCxnSpPr>
            <p:spPr bwMode="auto">
              <a:xfrm>
                <a:off x="4288707" y="226738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394F84D-45FE-2C1F-E580-D1DD5C4CF017}"/>
                  </a:ext>
                </a:extLst>
              </p:cNvPr>
              <p:cNvCxnSpPr>
                <a:cxnSpLocks/>
              </p:cNvCxnSpPr>
              <p:nvPr/>
            </p:nvCxnSpPr>
            <p:spPr bwMode="auto">
              <a:xfrm>
                <a:off x="3390760" y="1523968"/>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43673F61-CAD7-5F89-1F81-93CD8E31CDBF}"/>
                  </a:ext>
                </a:extLst>
              </p:cNvPr>
              <p:cNvCxnSpPr>
                <a:cxnSpLocks/>
              </p:cNvCxnSpPr>
              <p:nvPr/>
            </p:nvCxnSpPr>
            <p:spPr bwMode="auto">
              <a:xfrm>
                <a:off x="4390880" y="248772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6FDD0B7C-3697-CF78-8EFC-D0C9F2DDC2AD}"/>
                  </a:ext>
                </a:extLst>
              </p:cNvPr>
              <p:cNvCxnSpPr>
                <a:cxnSpLocks/>
              </p:cNvCxnSpPr>
              <p:nvPr/>
            </p:nvCxnSpPr>
            <p:spPr bwMode="auto">
              <a:xfrm>
                <a:off x="3772042" y="1745922"/>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9561FC67-9F00-5405-8DD4-B4C1CF4FE93C}"/>
                  </a:ext>
                </a:extLst>
              </p:cNvPr>
              <p:cNvCxnSpPr>
                <a:cxnSpLocks/>
              </p:cNvCxnSpPr>
              <p:nvPr/>
            </p:nvCxnSpPr>
            <p:spPr bwMode="auto">
              <a:xfrm>
                <a:off x="4129807" y="218292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BED2A09F-67B3-2BF2-B623-2FF271104FC4}"/>
                  </a:ext>
                </a:extLst>
              </p:cNvPr>
              <p:cNvCxnSpPr>
                <a:cxnSpLocks/>
              </p:cNvCxnSpPr>
              <p:nvPr/>
            </p:nvCxnSpPr>
            <p:spPr bwMode="auto">
              <a:xfrm>
                <a:off x="4910386" y="2921053"/>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4C4924CD-A5B2-BB52-6C5B-EF6CD08ABB25}"/>
                  </a:ext>
                </a:extLst>
              </p:cNvPr>
              <p:cNvCxnSpPr>
                <a:cxnSpLocks/>
              </p:cNvCxnSpPr>
              <p:nvPr/>
            </p:nvCxnSpPr>
            <p:spPr bwMode="auto">
              <a:xfrm>
                <a:off x="3817645" y="1743903"/>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AF6EAAE9-3EB7-7F6A-1F88-04BCF884C8EF}"/>
                  </a:ext>
                </a:extLst>
              </p:cNvPr>
              <p:cNvCxnSpPr>
                <a:cxnSpLocks/>
              </p:cNvCxnSpPr>
              <p:nvPr/>
            </p:nvCxnSpPr>
            <p:spPr bwMode="auto">
              <a:xfrm>
                <a:off x="4470412" y="2630943"/>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34C5E695-CB53-DE3B-21B5-5E3610EF6CCB}"/>
                  </a:ext>
                </a:extLst>
              </p:cNvPr>
              <p:cNvCxnSpPr>
                <a:cxnSpLocks/>
              </p:cNvCxnSpPr>
              <p:nvPr/>
            </p:nvCxnSpPr>
            <p:spPr bwMode="auto">
              <a:xfrm>
                <a:off x="3950515" y="1881796"/>
                <a:ext cx="0" cy="54033"/>
              </a:xfrm>
              <a:prstGeom prst="line">
                <a:avLst/>
              </a:prstGeom>
              <a:noFill/>
              <a:ln w="19050" cap="flat" cmpd="sng" algn="ctr">
                <a:solidFill>
                  <a:schemeClr val="accent3"/>
                </a:solidFill>
                <a:prstDash val="solid"/>
                <a:round/>
                <a:headEnd type="none" w="med" len="med"/>
                <a:tailEnd type="none" w="med" len="med"/>
              </a:ln>
              <a:effectLst/>
            </p:spPr>
          </p:cxnSp>
        </p:grpSp>
      </p:grpSp>
      <p:sp>
        <p:nvSpPr>
          <p:cNvPr id="3" name="Text Box 15">
            <a:extLst>
              <a:ext uri="{FF2B5EF4-FFF2-40B4-BE49-F238E27FC236}">
                <a16:creationId xmlns:a16="http://schemas.microsoft.com/office/drawing/2014/main" id="{9710483B-A5A7-8415-6CF3-E98235A598D7}"/>
              </a:ext>
            </a:extLst>
          </p:cNvPr>
          <p:cNvSpPr txBox="1">
            <a:spLocks noChangeArrowheads="1"/>
          </p:cNvSpPr>
          <p:nvPr/>
        </p:nvSpPr>
        <p:spPr bwMode="auto">
          <a:xfrm>
            <a:off x="412751" y="636272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358038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a:extLst>
              <a:ext uri="{FF2B5EF4-FFF2-40B4-BE49-F238E27FC236}">
                <a16:creationId xmlns:a16="http://schemas.microsoft.com/office/drawing/2014/main" id="{84487A58-1E16-D5CB-BCEC-3F4CB97564BC}"/>
              </a:ext>
            </a:extLst>
          </p:cNvPr>
          <p:cNvGrpSpPr/>
          <p:nvPr/>
        </p:nvGrpSpPr>
        <p:grpSpPr>
          <a:xfrm>
            <a:off x="6378905" y="2111787"/>
            <a:ext cx="458780" cy="2341868"/>
            <a:chOff x="6378905" y="2111787"/>
            <a:chExt cx="458780" cy="2341868"/>
          </a:xfrm>
        </p:grpSpPr>
        <p:sp>
          <p:nvSpPr>
            <p:cNvPr id="310" name="TextBox 309">
              <a:extLst>
                <a:ext uri="{FF2B5EF4-FFF2-40B4-BE49-F238E27FC236}">
                  <a16:creationId xmlns:a16="http://schemas.microsoft.com/office/drawing/2014/main" id="{848D69F5-D4B5-D2D8-540B-DC44097E8FB8}"/>
                </a:ext>
              </a:extLst>
            </p:cNvPr>
            <p:cNvSpPr txBox="1"/>
            <p:nvPr/>
          </p:nvSpPr>
          <p:spPr bwMode="auto">
            <a:xfrm>
              <a:off x="6378905" y="2111787"/>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2" name="TextBox 311">
              <a:extLst>
                <a:ext uri="{FF2B5EF4-FFF2-40B4-BE49-F238E27FC236}">
                  <a16:creationId xmlns:a16="http://schemas.microsoft.com/office/drawing/2014/main" id="{78C5442E-7B99-2BA9-A25F-6EE2F07DCAEE}"/>
                </a:ext>
              </a:extLst>
            </p:cNvPr>
            <p:cNvSpPr txBox="1"/>
            <p:nvPr/>
          </p:nvSpPr>
          <p:spPr bwMode="auto">
            <a:xfrm>
              <a:off x="6470277" y="251860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4" name="TextBox 313">
              <a:extLst>
                <a:ext uri="{FF2B5EF4-FFF2-40B4-BE49-F238E27FC236}">
                  <a16:creationId xmlns:a16="http://schemas.microsoft.com/office/drawing/2014/main" id="{FA43A77C-D723-AAD7-A234-B490C6484A14}"/>
                </a:ext>
              </a:extLst>
            </p:cNvPr>
            <p:cNvSpPr txBox="1"/>
            <p:nvPr/>
          </p:nvSpPr>
          <p:spPr bwMode="auto">
            <a:xfrm>
              <a:off x="6470277" y="292542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6" name="TextBox 315">
              <a:extLst>
                <a:ext uri="{FF2B5EF4-FFF2-40B4-BE49-F238E27FC236}">
                  <a16:creationId xmlns:a16="http://schemas.microsoft.com/office/drawing/2014/main" id="{76010EB9-6BE2-4932-2606-B62DD12EA0BD}"/>
                </a:ext>
              </a:extLst>
            </p:cNvPr>
            <p:cNvSpPr txBox="1"/>
            <p:nvPr/>
          </p:nvSpPr>
          <p:spPr bwMode="auto">
            <a:xfrm>
              <a:off x="6470277" y="333224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 name="TextBox 317">
              <a:extLst>
                <a:ext uri="{FF2B5EF4-FFF2-40B4-BE49-F238E27FC236}">
                  <a16:creationId xmlns:a16="http://schemas.microsoft.com/office/drawing/2014/main" id="{3BF0DB00-5FA1-4322-0A67-554F1D41CA80}"/>
                </a:ext>
              </a:extLst>
            </p:cNvPr>
            <p:cNvSpPr txBox="1"/>
            <p:nvPr/>
          </p:nvSpPr>
          <p:spPr bwMode="auto">
            <a:xfrm>
              <a:off x="6470277" y="373905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0" name="TextBox 319">
              <a:extLst>
                <a:ext uri="{FF2B5EF4-FFF2-40B4-BE49-F238E27FC236}">
                  <a16:creationId xmlns:a16="http://schemas.microsoft.com/office/drawing/2014/main" id="{968DF241-2EFC-170D-6E0A-E8A38FD351E6}"/>
                </a:ext>
              </a:extLst>
            </p:cNvPr>
            <p:cNvSpPr txBox="1"/>
            <p:nvPr/>
          </p:nvSpPr>
          <p:spPr bwMode="auto">
            <a:xfrm>
              <a:off x="6561648" y="414587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4" name="Group 3">
            <a:extLst>
              <a:ext uri="{FF2B5EF4-FFF2-40B4-BE49-F238E27FC236}">
                <a16:creationId xmlns:a16="http://schemas.microsoft.com/office/drawing/2014/main" id="{F43CA6B0-CFCE-AFCF-0147-06486BEA4A62}"/>
              </a:ext>
            </a:extLst>
          </p:cNvPr>
          <p:cNvGrpSpPr/>
          <p:nvPr/>
        </p:nvGrpSpPr>
        <p:grpSpPr>
          <a:xfrm>
            <a:off x="958259" y="2114245"/>
            <a:ext cx="458780" cy="2341868"/>
            <a:chOff x="958259" y="2114245"/>
            <a:chExt cx="458780" cy="2341868"/>
          </a:xfrm>
        </p:grpSpPr>
        <p:sp>
          <p:nvSpPr>
            <p:cNvPr id="18" name="TextBox 17">
              <a:extLst>
                <a:ext uri="{FF2B5EF4-FFF2-40B4-BE49-F238E27FC236}">
                  <a16:creationId xmlns:a16="http://schemas.microsoft.com/office/drawing/2014/main" id="{BB4A5153-B93C-AB02-6E0F-51BA80D9C257}"/>
                </a:ext>
              </a:extLst>
            </p:cNvPr>
            <p:cNvSpPr txBox="1"/>
            <p:nvPr/>
          </p:nvSpPr>
          <p:spPr bwMode="auto">
            <a:xfrm>
              <a:off x="958259" y="2114245"/>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0" name="TextBox 19">
              <a:extLst>
                <a:ext uri="{FF2B5EF4-FFF2-40B4-BE49-F238E27FC236}">
                  <a16:creationId xmlns:a16="http://schemas.microsoft.com/office/drawing/2014/main" id="{A0E119DC-4F7D-ABBD-F98B-A108328EB47B}"/>
                </a:ext>
              </a:extLst>
            </p:cNvPr>
            <p:cNvSpPr txBox="1"/>
            <p:nvPr/>
          </p:nvSpPr>
          <p:spPr bwMode="auto">
            <a:xfrm>
              <a:off x="1049631" y="252106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2" name="TextBox 21">
              <a:extLst>
                <a:ext uri="{FF2B5EF4-FFF2-40B4-BE49-F238E27FC236}">
                  <a16:creationId xmlns:a16="http://schemas.microsoft.com/office/drawing/2014/main" id="{2F9CA6A6-CC77-2FC9-DC63-23F6C771A149}"/>
                </a:ext>
              </a:extLst>
            </p:cNvPr>
            <p:cNvSpPr txBox="1"/>
            <p:nvPr/>
          </p:nvSpPr>
          <p:spPr bwMode="auto">
            <a:xfrm>
              <a:off x="1049631" y="292788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4" name="TextBox 23">
              <a:extLst>
                <a:ext uri="{FF2B5EF4-FFF2-40B4-BE49-F238E27FC236}">
                  <a16:creationId xmlns:a16="http://schemas.microsoft.com/office/drawing/2014/main" id="{A778258B-017F-59C6-068E-21E3EF2BEB63}"/>
                </a:ext>
              </a:extLst>
            </p:cNvPr>
            <p:cNvSpPr txBox="1"/>
            <p:nvPr/>
          </p:nvSpPr>
          <p:spPr bwMode="auto">
            <a:xfrm>
              <a:off x="1049631" y="333469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7" name="TextBox 26">
              <a:extLst>
                <a:ext uri="{FF2B5EF4-FFF2-40B4-BE49-F238E27FC236}">
                  <a16:creationId xmlns:a16="http://schemas.microsoft.com/office/drawing/2014/main" id="{43A27547-19B6-7A91-39C9-997643743E63}"/>
                </a:ext>
              </a:extLst>
            </p:cNvPr>
            <p:cNvSpPr txBox="1"/>
            <p:nvPr/>
          </p:nvSpPr>
          <p:spPr bwMode="auto">
            <a:xfrm>
              <a:off x="1049631" y="374151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9" name="TextBox 28">
              <a:extLst>
                <a:ext uri="{FF2B5EF4-FFF2-40B4-BE49-F238E27FC236}">
                  <a16:creationId xmlns:a16="http://schemas.microsoft.com/office/drawing/2014/main" id="{A6B2447F-6ECF-9440-7257-54F13F3CDD23}"/>
                </a:ext>
              </a:extLst>
            </p:cNvPr>
            <p:cNvSpPr txBox="1"/>
            <p:nvPr/>
          </p:nvSpPr>
          <p:spPr bwMode="auto">
            <a:xfrm>
              <a:off x="1141002" y="414833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PFS in dMMR/MSI-H</a:t>
            </a:r>
            <a:br>
              <a:rPr lang="en-US" dirty="0"/>
            </a:br>
            <a:r>
              <a:rPr lang="en-US" dirty="0"/>
              <a:t>(Primary Endpoint) and pMMR/MSS</a:t>
            </a:r>
          </a:p>
        </p:txBody>
      </p:sp>
      <p:sp>
        <p:nvSpPr>
          <p:cNvPr id="122" name="Content Placeholder 2">
            <a:extLst>
              <a:ext uri="{FF2B5EF4-FFF2-40B4-BE49-F238E27FC236}">
                <a16:creationId xmlns:a16="http://schemas.microsoft.com/office/drawing/2014/main" id="{71D63297-B8DE-9907-FB85-80765C7AD7CF}"/>
              </a:ext>
            </a:extLst>
          </p:cNvPr>
          <p:cNvSpPr txBox="1">
            <a:spLocks/>
          </p:cNvSpPr>
          <p:nvPr/>
        </p:nvSpPr>
        <p:spPr bwMode="auto">
          <a:xfrm>
            <a:off x="632286" y="5636480"/>
            <a:ext cx="10877529" cy="47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800" b="0" kern="0" dirty="0"/>
              <a:t>Statistically significant and clinically meaningful PFS seen in patients with dMMR/MSI-H status; benefit also was seen in patients with pMMR/MSS status</a:t>
            </a:r>
          </a:p>
          <a:p>
            <a:pPr marL="228600" indent="-228600"/>
            <a:endParaRPr lang="en-US" sz="1800" b="0" kern="0" dirty="0"/>
          </a:p>
        </p:txBody>
      </p:sp>
      <p:sp>
        <p:nvSpPr>
          <p:cNvPr id="25" name="TextBox 24">
            <a:extLst>
              <a:ext uri="{FF2B5EF4-FFF2-40B4-BE49-F238E27FC236}">
                <a16:creationId xmlns:a16="http://schemas.microsoft.com/office/drawing/2014/main" id="{C1652515-8470-4740-C559-AA2CAE78D563}"/>
              </a:ext>
            </a:extLst>
          </p:cNvPr>
          <p:cNvSpPr txBox="1"/>
          <p:nvPr/>
        </p:nvSpPr>
        <p:spPr>
          <a:xfrm rot="16200000">
            <a:off x="-427234" y="3040351"/>
            <a:ext cx="2404918"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p>
        </p:txBody>
      </p:sp>
      <p:sp>
        <p:nvSpPr>
          <p:cNvPr id="124" name="TextBox 123">
            <a:extLst>
              <a:ext uri="{FF2B5EF4-FFF2-40B4-BE49-F238E27FC236}">
                <a16:creationId xmlns:a16="http://schemas.microsoft.com/office/drawing/2014/main" id="{92347114-5696-E5BB-2F3D-EBD3E2758C30}"/>
              </a:ext>
            </a:extLst>
          </p:cNvPr>
          <p:cNvSpPr txBox="1"/>
          <p:nvPr/>
        </p:nvSpPr>
        <p:spPr bwMode="auto">
          <a:xfrm>
            <a:off x="2552781" y="1528266"/>
            <a:ext cx="21501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PFS in dMMR/MSI-H</a:t>
            </a:r>
          </a:p>
        </p:txBody>
      </p:sp>
      <p:grpSp>
        <p:nvGrpSpPr>
          <p:cNvPr id="55" name="Group 54">
            <a:extLst>
              <a:ext uri="{FF2B5EF4-FFF2-40B4-BE49-F238E27FC236}">
                <a16:creationId xmlns:a16="http://schemas.microsoft.com/office/drawing/2014/main" id="{737CDF15-D625-0343-227B-DA8FCD98A03C}"/>
              </a:ext>
            </a:extLst>
          </p:cNvPr>
          <p:cNvGrpSpPr/>
          <p:nvPr/>
        </p:nvGrpSpPr>
        <p:grpSpPr>
          <a:xfrm>
            <a:off x="2627690" y="1842169"/>
            <a:ext cx="4006199" cy="1003106"/>
            <a:chOff x="7337993" y="2385726"/>
            <a:chExt cx="4342753" cy="1003106"/>
          </a:xfrm>
        </p:grpSpPr>
        <p:sp>
          <p:nvSpPr>
            <p:cNvPr id="56" name="TextBox 60">
              <a:extLst>
                <a:ext uri="{FF2B5EF4-FFF2-40B4-BE49-F238E27FC236}">
                  <a16:creationId xmlns:a16="http://schemas.microsoft.com/office/drawing/2014/main" id="{8C712389-89AC-854C-3C47-E2C44A62ED7B}"/>
                </a:ext>
              </a:extLst>
            </p:cNvPr>
            <p:cNvSpPr txBox="1">
              <a:spLocks noChangeArrowheads="1"/>
            </p:cNvSpPr>
            <p:nvPr/>
          </p:nvSpPr>
          <p:spPr bwMode="auto">
            <a:xfrm>
              <a:off x="7337993" y="2385726"/>
              <a:ext cx="40531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400" dirty="0">
                  <a:solidFill>
                    <a:srgbClr val="000000"/>
                  </a:solidFill>
                  <a:latin typeface="Calibri" panose="020F0502020204030204" pitchFamily="34" charset="0"/>
                  <a:ea typeface="MS PGothic" pitchFamily="34" charset="-128"/>
                </a:rPr>
                <a:t>2-Yr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PFS Rates, % (95% CI)</a:t>
              </a:r>
            </a:p>
          </p:txBody>
        </p:sp>
        <p:sp>
          <p:nvSpPr>
            <p:cNvPr id="57" name="TextBox 97">
              <a:extLst>
                <a:ext uri="{FF2B5EF4-FFF2-40B4-BE49-F238E27FC236}">
                  <a16:creationId xmlns:a16="http://schemas.microsoft.com/office/drawing/2014/main" id="{87AAB0A0-F44C-4E3E-0FC5-DB2D17833CE5}"/>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58" name="TextBox 98">
              <a:extLst>
                <a:ext uri="{FF2B5EF4-FFF2-40B4-BE49-F238E27FC236}">
                  <a16:creationId xmlns:a16="http://schemas.microsoft.com/office/drawing/2014/main" id="{EB442CB6-7D73-E772-2438-802C6A18D30D}"/>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61.4 (46.3-73.4)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15.7 (7.2-27.0)</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59" name="TextBox 99">
              <a:extLst>
                <a:ext uri="{FF2B5EF4-FFF2-40B4-BE49-F238E27FC236}">
                  <a16:creationId xmlns:a16="http://schemas.microsoft.com/office/drawing/2014/main" id="{FC376315-C6FA-2870-F8B9-DE2F6DBE865C}"/>
                </a:ext>
              </a:extLst>
            </p:cNvPr>
            <p:cNvSpPr txBox="1">
              <a:spLocks noChangeArrowheads="1"/>
            </p:cNvSpPr>
            <p:nvPr/>
          </p:nvSpPr>
          <p:spPr bwMode="auto">
            <a:xfrm>
              <a:off x="8523301" y="3081055"/>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0</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.28 (0.16-0.50;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a:t>
              </a: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&lt;.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rPr>
                <a:t>001)</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60" name="Straight Connector 321535">
              <a:extLst>
                <a:ext uri="{FF2B5EF4-FFF2-40B4-BE49-F238E27FC236}">
                  <a16:creationId xmlns:a16="http://schemas.microsoft.com/office/drawing/2014/main" id="{65669911-7E83-343C-63D6-168699DE81BD}"/>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61" name="Straight Connector 60">
              <a:extLst>
                <a:ext uri="{FF2B5EF4-FFF2-40B4-BE49-F238E27FC236}">
                  <a16:creationId xmlns:a16="http://schemas.microsoft.com/office/drawing/2014/main" id="{45195429-DF08-FC0F-2363-9BCA292CD004}"/>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65" name="TextBox 64">
            <a:extLst>
              <a:ext uri="{FF2B5EF4-FFF2-40B4-BE49-F238E27FC236}">
                <a16:creationId xmlns:a16="http://schemas.microsoft.com/office/drawing/2014/main" id="{B4805A4A-7497-C958-5EC3-F7EBB11811EB}"/>
              </a:ext>
            </a:extLst>
          </p:cNvPr>
          <p:cNvSpPr txBox="1"/>
          <p:nvPr/>
        </p:nvSpPr>
        <p:spPr>
          <a:xfrm>
            <a:off x="0" y="4776134"/>
            <a:ext cx="1343970" cy="590931"/>
          </a:xfrm>
          <a:prstGeom prst="rect">
            <a:avLst/>
          </a:prstGeom>
          <a:noFill/>
        </p:spPr>
        <p:txBody>
          <a:bodyPr wrap="square" rtlCol="0">
            <a:spAutoFit/>
          </a:bodyPr>
          <a:lstStyle/>
          <a:p>
            <a:pPr algn="r">
              <a:lnSpc>
                <a:spcPct val="90000"/>
              </a:lnSpc>
            </a:pPr>
            <a:r>
              <a:rPr lang="en-US" sz="1200" dirty="0">
                <a:solidFill>
                  <a:srgbClr val="000000"/>
                </a:solidFill>
                <a:latin typeface="Calibri" panose="020F0502020204030204" pitchFamily="34" charset="0"/>
                <a:cs typeface="Calibri" panose="020F0502020204030204" pitchFamily="34" charset="0"/>
              </a:rPr>
              <a:t>Patients at Risk, n</a:t>
            </a:r>
            <a:br>
              <a:rPr lang="en-US" sz="1200" b="0" dirty="0">
                <a:solidFill>
                  <a:srgbClr val="000000"/>
                </a:solidFill>
                <a:latin typeface="Calibri" panose="020F0502020204030204" pitchFamily="34" charset="0"/>
                <a:cs typeface="Calibri" panose="020F0502020204030204" pitchFamily="34" charset="0"/>
              </a:rPr>
            </a:br>
            <a:r>
              <a:rPr lang="en-US" sz="1200" b="0" dirty="0">
                <a:solidFill>
                  <a:srgbClr val="015873"/>
                </a:solidFill>
                <a:latin typeface="Calibri" panose="020F0502020204030204" pitchFamily="34" charset="0"/>
                <a:cs typeface="Calibri" panose="020F0502020204030204" pitchFamily="34" charset="0"/>
              </a:rPr>
              <a:t>Dostarlimab + CT </a:t>
            </a:r>
            <a:r>
              <a:rPr lang="en-US" sz="1200" b="0" dirty="0">
                <a:solidFill>
                  <a:srgbClr val="E1471D"/>
                </a:solidFill>
                <a:latin typeface="Calibri" panose="020F0502020204030204" pitchFamily="34" charset="0"/>
                <a:cs typeface="Calibri" panose="020F0502020204030204" pitchFamily="34" charset="0"/>
              </a:rPr>
              <a:t>Placebo + CT</a:t>
            </a:r>
          </a:p>
        </p:txBody>
      </p:sp>
      <p:sp>
        <p:nvSpPr>
          <p:cNvPr id="74" name="TextBox 73">
            <a:extLst>
              <a:ext uri="{FF2B5EF4-FFF2-40B4-BE49-F238E27FC236}">
                <a16:creationId xmlns:a16="http://schemas.microsoft.com/office/drawing/2014/main" id="{9450963B-8CDE-FBFE-04AC-F1EB828929FA}"/>
              </a:ext>
            </a:extLst>
          </p:cNvPr>
          <p:cNvSpPr txBox="1"/>
          <p:nvPr/>
        </p:nvSpPr>
        <p:spPr bwMode="auto">
          <a:xfrm>
            <a:off x="8245785" y="1505250"/>
            <a:ext cx="19818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PFS in pMMR/MSS</a:t>
            </a:r>
          </a:p>
        </p:txBody>
      </p:sp>
      <p:grpSp>
        <p:nvGrpSpPr>
          <p:cNvPr id="107" name="Group 106">
            <a:extLst>
              <a:ext uri="{FF2B5EF4-FFF2-40B4-BE49-F238E27FC236}">
                <a16:creationId xmlns:a16="http://schemas.microsoft.com/office/drawing/2014/main" id="{7C7B821E-0219-6743-0F09-AF760F6A6948}"/>
              </a:ext>
            </a:extLst>
          </p:cNvPr>
          <p:cNvGrpSpPr/>
          <p:nvPr/>
        </p:nvGrpSpPr>
        <p:grpSpPr>
          <a:xfrm>
            <a:off x="7587002" y="2079575"/>
            <a:ext cx="3995894" cy="1003106"/>
            <a:chOff x="7337993" y="2385726"/>
            <a:chExt cx="4342753" cy="1003106"/>
          </a:xfrm>
        </p:grpSpPr>
        <p:sp>
          <p:nvSpPr>
            <p:cNvPr id="125" name="TextBox 60">
              <a:extLst>
                <a:ext uri="{FF2B5EF4-FFF2-40B4-BE49-F238E27FC236}">
                  <a16:creationId xmlns:a16="http://schemas.microsoft.com/office/drawing/2014/main" id="{4819DD13-7E8F-3D65-010B-EBB34111726D}"/>
                </a:ext>
              </a:extLst>
            </p:cNvPr>
            <p:cNvSpPr txBox="1">
              <a:spLocks noChangeArrowheads="1"/>
            </p:cNvSpPr>
            <p:nvPr/>
          </p:nvSpPr>
          <p:spPr bwMode="auto">
            <a:xfrm>
              <a:off x="7337993" y="2385726"/>
              <a:ext cx="40531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2-Yr PFS, </a:t>
              </a:r>
              <a:r>
                <a:rPr lang="en-US" altLang="en-US" sz="1400" dirty="0">
                  <a:solidFill>
                    <a:srgbClr val="000000"/>
                  </a:solidFill>
                  <a:latin typeface="Calibri" panose="020F0502020204030204" pitchFamily="34" charset="0"/>
                  <a:ea typeface="MS PGothic" pitchFamily="34" charset="-128"/>
                </a:rPr>
                <a:t>%</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(95% CI)</a:t>
              </a:r>
            </a:p>
          </p:txBody>
        </p:sp>
        <p:sp>
          <p:nvSpPr>
            <p:cNvPr id="126" name="TextBox 97">
              <a:extLst>
                <a:ext uri="{FF2B5EF4-FFF2-40B4-BE49-F238E27FC236}">
                  <a16:creationId xmlns:a16="http://schemas.microsoft.com/office/drawing/2014/main" id="{B8AC4E0F-81D7-5DAE-C8A9-D4E23391F004}"/>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127" name="TextBox 98">
              <a:extLst>
                <a:ext uri="{FF2B5EF4-FFF2-40B4-BE49-F238E27FC236}">
                  <a16:creationId xmlns:a16="http://schemas.microsoft.com/office/drawing/2014/main" id="{F1C4A9C1-71DD-7D83-E6BF-53196AAF3880}"/>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28.4 (21.2-36.0)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18.8 (12.8-25.7)</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256" name="TextBox 99">
              <a:extLst>
                <a:ext uri="{FF2B5EF4-FFF2-40B4-BE49-F238E27FC236}">
                  <a16:creationId xmlns:a16="http://schemas.microsoft.com/office/drawing/2014/main" id="{FC040186-C0C5-2CA7-E8C8-8638E7ACE9E4}"/>
                </a:ext>
              </a:extLst>
            </p:cNvPr>
            <p:cNvSpPr txBox="1">
              <a:spLocks noChangeArrowheads="1"/>
            </p:cNvSpPr>
            <p:nvPr/>
          </p:nvSpPr>
          <p:spPr bwMode="auto">
            <a:xfrm>
              <a:off x="8523301" y="3081055"/>
              <a:ext cx="26430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0.76 (0.59-0.98)</a:t>
              </a:r>
            </a:p>
          </p:txBody>
        </p:sp>
        <p:cxnSp>
          <p:nvCxnSpPr>
            <p:cNvPr id="257" name="Straight Connector 321535">
              <a:extLst>
                <a:ext uri="{FF2B5EF4-FFF2-40B4-BE49-F238E27FC236}">
                  <a16:creationId xmlns:a16="http://schemas.microsoft.com/office/drawing/2014/main" id="{4C477F5A-A65D-A7BC-92E6-CF78CB55B99D}"/>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58" name="Straight Connector 257">
              <a:extLst>
                <a:ext uri="{FF2B5EF4-FFF2-40B4-BE49-F238E27FC236}">
                  <a16:creationId xmlns:a16="http://schemas.microsoft.com/office/drawing/2014/main" id="{7BA18A3E-58E4-00B5-16BB-6E93AD7840F8}"/>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5" name="Freeform: Shape 4">
            <a:extLst>
              <a:ext uri="{FF2B5EF4-FFF2-40B4-BE49-F238E27FC236}">
                <a16:creationId xmlns:a16="http://schemas.microsoft.com/office/drawing/2014/main" id="{4BEA4E1D-6FAC-7C73-A17F-F43A91ED60E1}"/>
              </a:ext>
            </a:extLst>
          </p:cNvPr>
          <p:cNvSpPr/>
          <p:nvPr/>
        </p:nvSpPr>
        <p:spPr bwMode="auto">
          <a:xfrm>
            <a:off x="1416735" y="2244573"/>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grpSp>
        <p:nvGrpSpPr>
          <p:cNvPr id="6" name="Group 5">
            <a:extLst>
              <a:ext uri="{FF2B5EF4-FFF2-40B4-BE49-F238E27FC236}">
                <a16:creationId xmlns:a16="http://schemas.microsoft.com/office/drawing/2014/main" id="{827981E8-ADC5-219B-6A91-7F5C23AA9A70}"/>
              </a:ext>
            </a:extLst>
          </p:cNvPr>
          <p:cNvGrpSpPr/>
          <p:nvPr/>
        </p:nvGrpSpPr>
        <p:grpSpPr>
          <a:xfrm>
            <a:off x="1341672" y="2258286"/>
            <a:ext cx="80600" cy="2040276"/>
            <a:chOff x="286247" y="2274073"/>
            <a:chExt cx="87464" cy="1524000"/>
          </a:xfrm>
        </p:grpSpPr>
        <p:cxnSp>
          <p:nvCxnSpPr>
            <p:cNvPr id="7" name="Straight Connector 6">
              <a:extLst>
                <a:ext uri="{FF2B5EF4-FFF2-40B4-BE49-F238E27FC236}">
                  <a16:creationId xmlns:a16="http://schemas.microsoft.com/office/drawing/2014/main" id="{079F4178-8DF9-4DBD-B34C-EA56C6EA4972}"/>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B60839A6-0CD7-48D0-F21A-37014D9AADD6}"/>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359CF12D-9F75-0B0F-5A89-EAC50E628ECA}"/>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7F8218B-82F4-469E-E719-C3319EE73E4B}"/>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10ADE83C-98AD-5F89-A431-877EB4A567B1}"/>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1F5C54C-1E98-F856-9612-14A090D0D2E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2BA256B1-0CC1-B5AF-1630-B5FFADFDE672}"/>
              </a:ext>
            </a:extLst>
          </p:cNvPr>
          <p:cNvGrpSpPr/>
          <p:nvPr/>
        </p:nvGrpSpPr>
        <p:grpSpPr>
          <a:xfrm rot="5400000">
            <a:off x="2665874" y="3048517"/>
            <a:ext cx="75326" cy="2571606"/>
            <a:chOff x="286247" y="2274073"/>
            <a:chExt cx="87464" cy="1524000"/>
          </a:xfrm>
        </p:grpSpPr>
        <p:cxnSp>
          <p:nvCxnSpPr>
            <p:cNvPr id="31" name="Straight Connector 30">
              <a:extLst>
                <a:ext uri="{FF2B5EF4-FFF2-40B4-BE49-F238E27FC236}">
                  <a16:creationId xmlns:a16="http://schemas.microsoft.com/office/drawing/2014/main" id="{EDA1CB83-A3A7-33E8-89F6-78F22BBBFD82}"/>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5B6644F-6932-E8A7-9FAE-2A8F42438B4B}"/>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AFD1591-7DA8-20AB-2D86-65CBAA54DF43}"/>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17E9B89-0DC7-1062-8884-BA7678F093C6}"/>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91FD6B9-AC30-995A-8900-8E678176F386}"/>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FB09905-21BE-B3CE-4C1D-D769B167FC03}"/>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CAD92F5-9F5D-7FC2-36EC-AE26F69AA083}"/>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03FE458-37DA-1920-69E1-DCAAC6DA8AF2}"/>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301E9DD-EEC0-DA30-F6C3-9B3683F45233}"/>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EC459F7-49E3-8D11-FB31-A8CE9141DC2B}"/>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0F92BF5A-ADD8-77B3-6F8F-8F9FE558621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26385552-C6B4-B40D-2C02-6930AE6E87CC}"/>
              </a:ext>
            </a:extLst>
          </p:cNvPr>
          <p:cNvGrpSpPr/>
          <p:nvPr/>
        </p:nvGrpSpPr>
        <p:grpSpPr>
          <a:xfrm rot="5400000">
            <a:off x="5236077" y="3305678"/>
            <a:ext cx="75326" cy="2057284"/>
            <a:chOff x="286247" y="2578873"/>
            <a:chExt cx="87464" cy="1219200"/>
          </a:xfrm>
        </p:grpSpPr>
        <p:cxnSp>
          <p:nvCxnSpPr>
            <p:cNvPr id="45" name="Straight Connector 44">
              <a:extLst>
                <a:ext uri="{FF2B5EF4-FFF2-40B4-BE49-F238E27FC236}">
                  <a16:creationId xmlns:a16="http://schemas.microsoft.com/office/drawing/2014/main" id="{DF4343B7-0411-3734-8D86-F9141DD5AE88}"/>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63FB6412-5D6F-0871-B683-2E70F8FFCD54}"/>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55747D5-44CA-6377-AE32-1BF8A0996CBE}"/>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2E004124-D947-3A28-22E2-F948BF7D92D3}"/>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0294EDB3-F47B-4588-FB69-6D7843FB2777}"/>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2565202B-DC22-38BE-B13F-8257EECFF75B}"/>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DAC61138-A757-07D0-FF0E-7FD5700D9625}"/>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A38D1DBB-E101-8D2F-AF01-644A91271C4F}"/>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BA942B2A-40E0-D7E0-37DB-79D1AC04B361}"/>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265" name="TextBox 264">
            <a:extLst>
              <a:ext uri="{FF2B5EF4-FFF2-40B4-BE49-F238E27FC236}">
                <a16:creationId xmlns:a16="http://schemas.microsoft.com/office/drawing/2014/main" id="{C5ADF690-B2F0-D1A8-DB44-FFC5FD95C12F}"/>
              </a:ext>
            </a:extLst>
          </p:cNvPr>
          <p:cNvSpPr txBox="1"/>
          <p:nvPr/>
        </p:nvSpPr>
        <p:spPr bwMode="auto">
          <a:xfrm>
            <a:off x="1286578" y="431351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66" name="TextBox 265">
            <a:extLst>
              <a:ext uri="{FF2B5EF4-FFF2-40B4-BE49-F238E27FC236}">
                <a16:creationId xmlns:a16="http://schemas.microsoft.com/office/drawing/2014/main" id="{9E1E54A0-F33E-AAA0-D22A-522726EFB832}"/>
              </a:ext>
            </a:extLst>
          </p:cNvPr>
          <p:cNvSpPr txBox="1"/>
          <p:nvPr/>
        </p:nvSpPr>
        <p:spPr bwMode="auto">
          <a:xfrm>
            <a:off x="2065802" y="431351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67" name="TextBox 266">
            <a:extLst>
              <a:ext uri="{FF2B5EF4-FFF2-40B4-BE49-F238E27FC236}">
                <a16:creationId xmlns:a16="http://schemas.microsoft.com/office/drawing/2014/main" id="{144E21E8-CE11-C4DC-0788-B6CAE6E3A895}"/>
              </a:ext>
            </a:extLst>
          </p:cNvPr>
          <p:cNvSpPr txBox="1"/>
          <p:nvPr/>
        </p:nvSpPr>
        <p:spPr bwMode="auto">
          <a:xfrm>
            <a:off x="2766046"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68" name="TextBox 267">
            <a:extLst>
              <a:ext uri="{FF2B5EF4-FFF2-40B4-BE49-F238E27FC236}">
                <a16:creationId xmlns:a16="http://schemas.microsoft.com/office/drawing/2014/main" id="{D06C37E9-3D41-23C0-D73A-E2EFCB7FFB43}"/>
              </a:ext>
            </a:extLst>
          </p:cNvPr>
          <p:cNvSpPr txBox="1"/>
          <p:nvPr/>
        </p:nvSpPr>
        <p:spPr bwMode="auto">
          <a:xfrm>
            <a:off x="3537400"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69" name="TextBox 268">
            <a:extLst>
              <a:ext uri="{FF2B5EF4-FFF2-40B4-BE49-F238E27FC236}">
                <a16:creationId xmlns:a16="http://schemas.microsoft.com/office/drawing/2014/main" id="{1F224D05-A78C-BB61-D68F-EC16E60BDCA7}"/>
              </a:ext>
            </a:extLst>
          </p:cNvPr>
          <p:cNvSpPr txBox="1"/>
          <p:nvPr/>
        </p:nvSpPr>
        <p:spPr bwMode="auto">
          <a:xfrm>
            <a:off x="4335513"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70" name="TextBox 269">
            <a:extLst>
              <a:ext uri="{FF2B5EF4-FFF2-40B4-BE49-F238E27FC236}">
                <a16:creationId xmlns:a16="http://schemas.microsoft.com/office/drawing/2014/main" id="{D57AC7CA-4F5D-E427-1917-8B3532F1E4BF}"/>
              </a:ext>
            </a:extLst>
          </p:cNvPr>
          <p:cNvSpPr txBox="1"/>
          <p:nvPr/>
        </p:nvSpPr>
        <p:spPr bwMode="auto">
          <a:xfrm>
            <a:off x="5114523"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71" name="TextBox 270">
            <a:extLst>
              <a:ext uri="{FF2B5EF4-FFF2-40B4-BE49-F238E27FC236}">
                <a16:creationId xmlns:a16="http://schemas.microsoft.com/office/drawing/2014/main" id="{D8F11A5D-1DD4-C462-27C2-2AE70840C950}"/>
              </a:ext>
            </a:extLst>
          </p:cNvPr>
          <p:cNvSpPr txBox="1"/>
          <p:nvPr/>
        </p:nvSpPr>
        <p:spPr bwMode="auto">
          <a:xfrm>
            <a:off x="5870426"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72" name="TextBox 271">
            <a:extLst>
              <a:ext uri="{FF2B5EF4-FFF2-40B4-BE49-F238E27FC236}">
                <a16:creationId xmlns:a16="http://schemas.microsoft.com/office/drawing/2014/main" id="{7E0195AD-5C0D-29F3-3561-CB36AE8970A8}"/>
              </a:ext>
            </a:extLst>
          </p:cNvPr>
          <p:cNvSpPr txBox="1"/>
          <p:nvPr/>
        </p:nvSpPr>
        <p:spPr bwMode="auto">
          <a:xfrm>
            <a:off x="6133508"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73" name="TextBox 272">
            <a:extLst>
              <a:ext uri="{FF2B5EF4-FFF2-40B4-BE49-F238E27FC236}">
                <a16:creationId xmlns:a16="http://schemas.microsoft.com/office/drawing/2014/main" id="{AF6C6B0E-598E-286F-56AE-F568F01E8859}"/>
              </a:ext>
            </a:extLst>
          </p:cNvPr>
          <p:cNvSpPr txBox="1"/>
          <p:nvPr/>
        </p:nvSpPr>
        <p:spPr bwMode="auto">
          <a:xfrm>
            <a:off x="1548161" y="431351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74" name="TextBox 273">
            <a:extLst>
              <a:ext uri="{FF2B5EF4-FFF2-40B4-BE49-F238E27FC236}">
                <a16:creationId xmlns:a16="http://schemas.microsoft.com/office/drawing/2014/main" id="{4DEE456E-8118-20E4-469A-9B8AA3EC9AF6}"/>
              </a:ext>
            </a:extLst>
          </p:cNvPr>
          <p:cNvSpPr txBox="1"/>
          <p:nvPr/>
        </p:nvSpPr>
        <p:spPr bwMode="auto">
          <a:xfrm>
            <a:off x="2327384" y="431351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275" name="TextBox 274">
            <a:extLst>
              <a:ext uri="{FF2B5EF4-FFF2-40B4-BE49-F238E27FC236}">
                <a16:creationId xmlns:a16="http://schemas.microsoft.com/office/drawing/2014/main" id="{95CF7BA7-5C8D-8F7A-965A-DC46937FB1B2}"/>
              </a:ext>
            </a:extLst>
          </p:cNvPr>
          <p:cNvSpPr txBox="1"/>
          <p:nvPr/>
        </p:nvSpPr>
        <p:spPr bwMode="auto">
          <a:xfrm>
            <a:off x="1802919" y="431351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76" name="TextBox 275">
            <a:extLst>
              <a:ext uri="{FF2B5EF4-FFF2-40B4-BE49-F238E27FC236}">
                <a16:creationId xmlns:a16="http://schemas.microsoft.com/office/drawing/2014/main" id="{C959038E-EF3A-03DC-A4D4-447C52274FBC}"/>
              </a:ext>
            </a:extLst>
          </p:cNvPr>
          <p:cNvSpPr txBox="1"/>
          <p:nvPr/>
        </p:nvSpPr>
        <p:spPr bwMode="auto">
          <a:xfrm>
            <a:off x="2515838"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77" name="TextBox 276">
            <a:extLst>
              <a:ext uri="{FF2B5EF4-FFF2-40B4-BE49-F238E27FC236}">
                <a16:creationId xmlns:a16="http://schemas.microsoft.com/office/drawing/2014/main" id="{0E6D6DB9-A839-501E-EA1E-231C51459ACA}"/>
              </a:ext>
            </a:extLst>
          </p:cNvPr>
          <p:cNvSpPr txBox="1"/>
          <p:nvPr/>
        </p:nvSpPr>
        <p:spPr bwMode="auto">
          <a:xfrm>
            <a:off x="3273288"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278" name="TextBox 277">
            <a:extLst>
              <a:ext uri="{FF2B5EF4-FFF2-40B4-BE49-F238E27FC236}">
                <a16:creationId xmlns:a16="http://schemas.microsoft.com/office/drawing/2014/main" id="{3563CFA2-49F4-067F-6080-637A95BC4A8E}"/>
              </a:ext>
            </a:extLst>
          </p:cNvPr>
          <p:cNvSpPr txBox="1"/>
          <p:nvPr/>
        </p:nvSpPr>
        <p:spPr bwMode="auto">
          <a:xfrm>
            <a:off x="3023080"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279" name="TextBox 278">
            <a:extLst>
              <a:ext uri="{FF2B5EF4-FFF2-40B4-BE49-F238E27FC236}">
                <a16:creationId xmlns:a16="http://schemas.microsoft.com/office/drawing/2014/main" id="{C9EACFBA-A75B-7954-81CE-5B2945A2B4C4}"/>
              </a:ext>
            </a:extLst>
          </p:cNvPr>
          <p:cNvSpPr txBox="1"/>
          <p:nvPr/>
        </p:nvSpPr>
        <p:spPr bwMode="auto">
          <a:xfrm>
            <a:off x="3791877"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80" name="TextBox 279">
            <a:extLst>
              <a:ext uri="{FF2B5EF4-FFF2-40B4-BE49-F238E27FC236}">
                <a16:creationId xmlns:a16="http://schemas.microsoft.com/office/drawing/2014/main" id="{BF5BBEE6-91CD-2094-8191-19F5BAB745BF}"/>
              </a:ext>
            </a:extLst>
          </p:cNvPr>
          <p:cNvSpPr txBox="1"/>
          <p:nvPr/>
        </p:nvSpPr>
        <p:spPr bwMode="auto">
          <a:xfrm>
            <a:off x="4060283"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281" name="TextBox 280">
            <a:extLst>
              <a:ext uri="{FF2B5EF4-FFF2-40B4-BE49-F238E27FC236}">
                <a16:creationId xmlns:a16="http://schemas.microsoft.com/office/drawing/2014/main" id="{39A94BB9-36C6-88BD-D9C0-93E182624D8B}"/>
              </a:ext>
            </a:extLst>
          </p:cNvPr>
          <p:cNvSpPr txBox="1"/>
          <p:nvPr/>
        </p:nvSpPr>
        <p:spPr bwMode="auto">
          <a:xfrm>
            <a:off x="4587996"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282" name="TextBox 281">
            <a:extLst>
              <a:ext uri="{FF2B5EF4-FFF2-40B4-BE49-F238E27FC236}">
                <a16:creationId xmlns:a16="http://schemas.microsoft.com/office/drawing/2014/main" id="{3F844B26-E23E-F106-437F-819E95B3CF71}"/>
              </a:ext>
            </a:extLst>
          </p:cNvPr>
          <p:cNvSpPr txBox="1"/>
          <p:nvPr/>
        </p:nvSpPr>
        <p:spPr bwMode="auto">
          <a:xfrm>
            <a:off x="4842754"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283" name="TextBox 282">
            <a:extLst>
              <a:ext uri="{FF2B5EF4-FFF2-40B4-BE49-F238E27FC236}">
                <a16:creationId xmlns:a16="http://schemas.microsoft.com/office/drawing/2014/main" id="{C8F455FD-A362-C3C5-93E5-D95940138E23}"/>
              </a:ext>
            </a:extLst>
          </p:cNvPr>
          <p:cNvSpPr txBox="1"/>
          <p:nvPr/>
        </p:nvSpPr>
        <p:spPr bwMode="auto">
          <a:xfrm>
            <a:off x="5348809"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284" name="TextBox 283">
            <a:extLst>
              <a:ext uri="{FF2B5EF4-FFF2-40B4-BE49-F238E27FC236}">
                <a16:creationId xmlns:a16="http://schemas.microsoft.com/office/drawing/2014/main" id="{0A8AC8B0-9B92-0B78-105C-B602EDE6DB3B}"/>
              </a:ext>
            </a:extLst>
          </p:cNvPr>
          <p:cNvSpPr txBox="1"/>
          <p:nvPr/>
        </p:nvSpPr>
        <p:spPr bwMode="auto">
          <a:xfrm>
            <a:off x="5593704" y="43135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grpSp>
        <p:nvGrpSpPr>
          <p:cNvPr id="83" name="Group 82">
            <a:extLst>
              <a:ext uri="{FF2B5EF4-FFF2-40B4-BE49-F238E27FC236}">
                <a16:creationId xmlns:a16="http://schemas.microsoft.com/office/drawing/2014/main" id="{5A046B6B-6D79-699D-EA15-ECFFDC28BE26}"/>
              </a:ext>
            </a:extLst>
          </p:cNvPr>
          <p:cNvGrpSpPr/>
          <p:nvPr/>
        </p:nvGrpSpPr>
        <p:grpSpPr>
          <a:xfrm>
            <a:off x="1430630" y="2257849"/>
            <a:ext cx="4355870" cy="814646"/>
            <a:chOff x="1753985" y="2626822"/>
            <a:chExt cx="4355870" cy="814646"/>
          </a:xfrm>
        </p:grpSpPr>
        <p:sp>
          <p:nvSpPr>
            <p:cNvPr id="285" name="Freeform: Shape 284">
              <a:extLst>
                <a:ext uri="{FF2B5EF4-FFF2-40B4-BE49-F238E27FC236}">
                  <a16:creationId xmlns:a16="http://schemas.microsoft.com/office/drawing/2014/main" id="{92DBD6A7-43C2-43EB-3EFD-BFDFD1938874}"/>
                </a:ext>
              </a:extLst>
            </p:cNvPr>
            <p:cNvSpPr/>
            <p:nvPr/>
          </p:nvSpPr>
          <p:spPr bwMode="auto">
            <a:xfrm>
              <a:off x="1753985" y="2626822"/>
              <a:ext cx="4355870" cy="785553"/>
            </a:xfrm>
            <a:custGeom>
              <a:avLst/>
              <a:gdLst>
                <a:gd name="connsiteX0" fmla="*/ 4355870 w 4355870"/>
                <a:gd name="connsiteY0" fmla="*/ 785553 h 785553"/>
                <a:gd name="connsiteX1" fmla="*/ 1566950 w 4355870"/>
                <a:gd name="connsiteY1" fmla="*/ 785553 h 785553"/>
                <a:gd name="connsiteX2" fmla="*/ 1566950 w 4355870"/>
                <a:gd name="connsiteY2" fmla="*/ 739833 h 785553"/>
                <a:gd name="connsiteX3" fmla="*/ 1496291 w 4355870"/>
                <a:gd name="connsiteY3" fmla="*/ 739833 h 785553"/>
                <a:gd name="connsiteX4" fmla="*/ 1496291 w 4355870"/>
                <a:gd name="connsiteY4" fmla="*/ 694113 h 785553"/>
                <a:gd name="connsiteX5" fmla="*/ 1267691 w 4355870"/>
                <a:gd name="connsiteY5" fmla="*/ 694113 h 785553"/>
                <a:gd name="connsiteX6" fmla="*/ 1267691 w 4355870"/>
                <a:gd name="connsiteY6" fmla="*/ 648393 h 785553"/>
                <a:gd name="connsiteX7" fmla="*/ 1209502 w 4355870"/>
                <a:gd name="connsiteY7" fmla="*/ 648393 h 785553"/>
                <a:gd name="connsiteX8" fmla="*/ 1209502 w 4355870"/>
                <a:gd name="connsiteY8" fmla="*/ 598516 h 785553"/>
                <a:gd name="connsiteX9" fmla="*/ 968433 w 4355870"/>
                <a:gd name="connsiteY9" fmla="*/ 598516 h 785553"/>
                <a:gd name="connsiteX10" fmla="*/ 968433 w 4355870"/>
                <a:gd name="connsiteY10" fmla="*/ 511233 h 785553"/>
                <a:gd name="connsiteX11" fmla="*/ 847899 w 4355870"/>
                <a:gd name="connsiteY11" fmla="*/ 511233 h 785553"/>
                <a:gd name="connsiteX12" fmla="*/ 847899 w 4355870"/>
                <a:gd name="connsiteY12" fmla="*/ 482138 h 785553"/>
                <a:gd name="connsiteX13" fmla="*/ 793866 w 4355870"/>
                <a:gd name="connsiteY13" fmla="*/ 482138 h 785553"/>
                <a:gd name="connsiteX14" fmla="*/ 793866 w 4355870"/>
                <a:gd name="connsiteY14" fmla="*/ 440574 h 785553"/>
                <a:gd name="connsiteX15" fmla="*/ 768928 w 4355870"/>
                <a:gd name="connsiteY15" fmla="*/ 440574 h 785553"/>
                <a:gd name="connsiteX16" fmla="*/ 768928 w 4355870"/>
                <a:gd name="connsiteY16" fmla="*/ 394854 h 785553"/>
                <a:gd name="connsiteX17" fmla="*/ 706582 w 4355870"/>
                <a:gd name="connsiteY17" fmla="*/ 394854 h 785553"/>
                <a:gd name="connsiteX18" fmla="*/ 706582 w 4355870"/>
                <a:gd name="connsiteY18" fmla="*/ 278476 h 785553"/>
                <a:gd name="connsiteX19" fmla="*/ 515390 w 4355870"/>
                <a:gd name="connsiteY19" fmla="*/ 278476 h 785553"/>
                <a:gd name="connsiteX20" fmla="*/ 515390 w 4355870"/>
                <a:gd name="connsiteY20" fmla="*/ 224443 h 785553"/>
                <a:gd name="connsiteX21" fmla="*/ 382386 w 4355870"/>
                <a:gd name="connsiteY21" fmla="*/ 224443 h 785553"/>
                <a:gd name="connsiteX22" fmla="*/ 382386 w 4355870"/>
                <a:gd name="connsiteY22" fmla="*/ 187036 h 785553"/>
                <a:gd name="connsiteX23" fmla="*/ 344979 w 4355870"/>
                <a:gd name="connsiteY23" fmla="*/ 187036 h 785553"/>
                <a:gd name="connsiteX24" fmla="*/ 344979 w 4355870"/>
                <a:gd name="connsiteY24" fmla="*/ 157942 h 785553"/>
                <a:gd name="connsiteX25" fmla="*/ 328353 w 4355870"/>
                <a:gd name="connsiteY25" fmla="*/ 157942 h 785553"/>
                <a:gd name="connsiteX26" fmla="*/ 328353 w 4355870"/>
                <a:gd name="connsiteY26" fmla="*/ 112222 h 785553"/>
                <a:gd name="connsiteX27" fmla="*/ 174568 w 4355870"/>
                <a:gd name="connsiteY27" fmla="*/ 112222 h 785553"/>
                <a:gd name="connsiteX28" fmla="*/ 174568 w 4355870"/>
                <a:gd name="connsiteY28" fmla="*/ 62345 h 785553"/>
                <a:gd name="connsiteX29" fmla="*/ 145473 w 4355870"/>
                <a:gd name="connsiteY29" fmla="*/ 62345 h 785553"/>
                <a:gd name="connsiteX30" fmla="*/ 145473 w 4355870"/>
                <a:gd name="connsiteY30" fmla="*/ 0 h 785553"/>
                <a:gd name="connsiteX31" fmla="*/ 0 w 4355870"/>
                <a:gd name="connsiteY31" fmla="*/ 0 h 785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355870" h="785553">
                  <a:moveTo>
                    <a:pt x="4355870" y="785553"/>
                  </a:moveTo>
                  <a:lnTo>
                    <a:pt x="1566950" y="785553"/>
                  </a:lnTo>
                  <a:lnTo>
                    <a:pt x="1566950" y="739833"/>
                  </a:lnTo>
                  <a:lnTo>
                    <a:pt x="1496291" y="739833"/>
                  </a:lnTo>
                  <a:lnTo>
                    <a:pt x="1496291" y="694113"/>
                  </a:lnTo>
                  <a:lnTo>
                    <a:pt x="1267691" y="694113"/>
                  </a:lnTo>
                  <a:lnTo>
                    <a:pt x="1267691" y="648393"/>
                  </a:lnTo>
                  <a:lnTo>
                    <a:pt x="1209502" y="648393"/>
                  </a:lnTo>
                  <a:lnTo>
                    <a:pt x="1209502" y="598516"/>
                  </a:lnTo>
                  <a:lnTo>
                    <a:pt x="968433" y="598516"/>
                  </a:lnTo>
                  <a:lnTo>
                    <a:pt x="968433" y="511233"/>
                  </a:lnTo>
                  <a:lnTo>
                    <a:pt x="847899" y="511233"/>
                  </a:lnTo>
                  <a:lnTo>
                    <a:pt x="847899" y="482138"/>
                  </a:lnTo>
                  <a:lnTo>
                    <a:pt x="793866" y="482138"/>
                  </a:lnTo>
                  <a:lnTo>
                    <a:pt x="793866" y="440574"/>
                  </a:lnTo>
                  <a:lnTo>
                    <a:pt x="768928" y="440574"/>
                  </a:lnTo>
                  <a:lnTo>
                    <a:pt x="768928" y="394854"/>
                  </a:lnTo>
                  <a:lnTo>
                    <a:pt x="706582" y="394854"/>
                  </a:lnTo>
                  <a:lnTo>
                    <a:pt x="706582" y="278476"/>
                  </a:lnTo>
                  <a:lnTo>
                    <a:pt x="515390" y="278476"/>
                  </a:lnTo>
                  <a:lnTo>
                    <a:pt x="515390" y="224443"/>
                  </a:lnTo>
                  <a:lnTo>
                    <a:pt x="382386" y="224443"/>
                  </a:lnTo>
                  <a:lnTo>
                    <a:pt x="382386" y="187036"/>
                  </a:lnTo>
                  <a:lnTo>
                    <a:pt x="344979" y="187036"/>
                  </a:lnTo>
                  <a:lnTo>
                    <a:pt x="344979" y="157942"/>
                  </a:lnTo>
                  <a:lnTo>
                    <a:pt x="328353" y="157942"/>
                  </a:lnTo>
                  <a:lnTo>
                    <a:pt x="328353" y="112222"/>
                  </a:lnTo>
                  <a:lnTo>
                    <a:pt x="174568" y="112222"/>
                  </a:lnTo>
                  <a:lnTo>
                    <a:pt x="174568" y="62345"/>
                  </a:lnTo>
                  <a:lnTo>
                    <a:pt x="145473" y="62345"/>
                  </a:lnTo>
                  <a:lnTo>
                    <a:pt x="145473"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287" name="Straight Connector 286">
              <a:extLst>
                <a:ext uri="{FF2B5EF4-FFF2-40B4-BE49-F238E27FC236}">
                  <a16:creationId xmlns:a16="http://schemas.microsoft.com/office/drawing/2014/main" id="{63ECBE40-5583-3445-4636-DA55BBA03506}"/>
                </a:ext>
              </a:extLst>
            </p:cNvPr>
            <p:cNvCxnSpPr>
              <a:cxnSpLocks/>
            </p:cNvCxnSpPr>
            <p:nvPr/>
          </p:nvCxnSpPr>
          <p:spPr bwMode="auto">
            <a:xfrm>
              <a:off x="5345084"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8A0AA967-F8B0-2149-5369-37A4ADD362EC}"/>
                </a:ext>
              </a:extLst>
            </p:cNvPr>
            <p:cNvCxnSpPr>
              <a:cxnSpLocks/>
            </p:cNvCxnSpPr>
            <p:nvPr/>
          </p:nvCxnSpPr>
          <p:spPr bwMode="auto">
            <a:xfrm>
              <a:off x="6067514"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215A0F6D-B544-A7E7-7300-6AEE808FA4DD}"/>
                </a:ext>
              </a:extLst>
            </p:cNvPr>
            <p:cNvCxnSpPr>
              <a:cxnSpLocks/>
            </p:cNvCxnSpPr>
            <p:nvPr/>
          </p:nvCxnSpPr>
          <p:spPr bwMode="auto">
            <a:xfrm>
              <a:off x="5728855"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22293E2-A907-D371-20AA-933477E8E4F0}"/>
                </a:ext>
              </a:extLst>
            </p:cNvPr>
            <p:cNvCxnSpPr>
              <a:cxnSpLocks/>
            </p:cNvCxnSpPr>
            <p:nvPr/>
          </p:nvCxnSpPr>
          <p:spPr bwMode="auto">
            <a:xfrm>
              <a:off x="5752408"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2C074ED1-FF91-2592-7993-A586DA371C32}"/>
                </a:ext>
              </a:extLst>
            </p:cNvPr>
            <p:cNvCxnSpPr>
              <a:cxnSpLocks/>
            </p:cNvCxnSpPr>
            <p:nvPr/>
          </p:nvCxnSpPr>
          <p:spPr bwMode="auto">
            <a:xfrm>
              <a:off x="5376950"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C0BBC1CE-489C-1695-D365-B72799F490BE}"/>
                </a:ext>
              </a:extLst>
            </p:cNvPr>
            <p:cNvCxnSpPr>
              <a:cxnSpLocks/>
            </p:cNvCxnSpPr>
            <p:nvPr/>
          </p:nvCxnSpPr>
          <p:spPr bwMode="auto">
            <a:xfrm>
              <a:off x="4690372"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330E345-D55F-7D64-7E8B-3818242F90B3}"/>
                </a:ext>
              </a:extLst>
            </p:cNvPr>
            <p:cNvCxnSpPr>
              <a:cxnSpLocks/>
            </p:cNvCxnSpPr>
            <p:nvPr/>
          </p:nvCxnSpPr>
          <p:spPr bwMode="auto">
            <a:xfrm>
              <a:off x="4079386"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17B77C13-8023-7488-47CD-0989523A0FF5}"/>
                </a:ext>
              </a:extLst>
            </p:cNvPr>
            <p:cNvCxnSpPr>
              <a:cxnSpLocks/>
            </p:cNvCxnSpPr>
            <p:nvPr/>
          </p:nvCxnSpPr>
          <p:spPr bwMode="auto">
            <a:xfrm>
              <a:off x="2795848" y="3194859"/>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06831DE7-52C2-71A5-552E-7B7C37EE0C09}"/>
                </a:ext>
              </a:extLst>
            </p:cNvPr>
            <p:cNvCxnSpPr>
              <a:cxnSpLocks/>
            </p:cNvCxnSpPr>
            <p:nvPr/>
          </p:nvCxnSpPr>
          <p:spPr bwMode="auto">
            <a:xfrm>
              <a:off x="4199921"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82B7C98-AEE8-7C80-B76A-B2BC97F74193}"/>
                </a:ext>
              </a:extLst>
            </p:cNvPr>
            <p:cNvCxnSpPr>
              <a:cxnSpLocks/>
            </p:cNvCxnSpPr>
            <p:nvPr/>
          </p:nvCxnSpPr>
          <p:spPr bwMode="auto">
            <a:xfrm>
              <a:off x="3757353"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F40976AB-C3A4-46EE-28AD-360DC65E940E}"/>
                </a:ext>
              </a:extLst>
            </p:cNvPr>
            <p:cNvCxnSpPr>
              <a:cxnSpLocks/>
            </p:cNvCxnSpPr>
            <p:nvPr/>
          </p:nvCxnSpPr>
          <p:spPr bwMode="auto">
            <a:xfrm>
              <a:off x="3938848" y="3387435"/>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0B8BCF7-3A07-9508-39DA-D5A257F50E80}"/>
                </a:ext>
              </a:extLst>
            </p:cNvPr>
            <p:cNvCxnSpPr>
              <a:cxnSpLocks/>
            </p:cNvCxnSpPr>
            <p:nvPr/>
          </p:nvCxnSpPr>
          <p:spPr bwMode="auto">
            <a:xfrm>
              <a:off x="4660670"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2B1CAA4-5AAA-36EF-D6CC-375C6E08D99C}"/>
                </a:ext>
              </a:extLst>
            </p:cNvPr>
            <p:cNvCxnSpPr>
              <a:cxnSpLocks/>
            </p:cNvCxnSpPr>
            <p:nvPr/>
          </p:nvCxnSpPr>
          <p:spPr bwMode="auto">
            <a:xfrm>
              <a:off x="5740547" y="3387434"/>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BBA170D-C59E-98A8-6653-C1E49E0B10C9}"/>
                </a:ext>
              </a:extLst>
            </p:cNvPr>
            <p:cNvCxnSpPr>
              <a:cxnSpLocks/>
            </p:cNvCxnSpPr>
            <p:nvPr/>
          </p:nvCxnSpPr>
          <p:spPr bwMode="auto">
            <a:xfrm>
              <a:off x="2183477" y="2823557"/>
              <a:ext cx="0" cy="54033"/>
            </a:xfrm>
            <a:prstGeom prst="line">
              <a:avLst/>
            </a:prstGeom>
            <a:noFill/>
            <a:ln w="1270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D8CA25A7-C0CA-BA96-C6F2-E3A88C670A0F}"/>
                </a:ext>
              </a:extLst>
            </p:cNvPr>
            <p:cNvCxnSpPr>
              <a:cxnSpLocks/>
            </p:cNvCxnSpPr>
            <p:nvPr/>
          </p:nvCxnSpPr>
          <p:spPr bwMode="auto">
            <a:xfrm>
              <a:off x="4319848"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0AE0F452-DF21-BC15-EDDF-FAF260652239}"/>
                </a:ext>
              </a:extLst>
            </p:cNvPr>
            <p:cNvCxnSpPr>
              <a:cxnSpLocks/>
            </p:cNvCxnSpPr>
            <p:nvPr/>
          </p:nvCxnSpPr>
          <p:spPr bwMode="auto">
            <a:xfrm>
              <a:off x="5037513" y="3387435"/>
              <a:ext cx="0" cy="54033"/>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9C7CB5A4-6EB9-414E-2464-AD0CF42D0D62}"/>
                </a:ext>
              </a:extLst>
            </p:cNvPr>
            <p:cNvCxnSpPr>
              <a:cxnSpLocks/>
            </p:cNvCxnSpPr>
            <p:nvPr/>
          </p:nvCxnSpPr>
          <p:spPr bwMode="auto">
            <a:xfrm>
              <a:off x="5396346" y="3387435"/>
              <a:ext cx="0" cy="54033"/>
            </a:xfrm>
            <a:prstGeom prst="line">
              <a:avLst/>
            </a:prstGeom>
            <a:noFill/>
            <a:ln w="28575" cap="flat" cmpd="sng" algn="ctr">
              <a:solidFill>
                <a:schemeClr val="accent1"/>
              </a:solidFill>
              <a:prstDash val="solid"/>
              <a:round/>
              <a:headEnd type="none" w="med" len="med"/>
              <a:tailEnd type="none" w="med" len="med"/>
            </a:ln>
            <a:effectLst/>
          </p:spPr>
        </p:cxnSp>
      </p:grpSp>
      <p:sp>
        <p:nvSpPr>
          <p:cNvPr id="85" name="Freeform: Shape 84">
            <a:extLst>
              <a:ext uri="{FF2B5EF4-FFF2-40B4-BE49-F238E27FC236}">
                <a16:creationId xmlns:a16="http://schemas.microsoft.com/office/drawing/2014/main" id="{AB2DD79E-CEC8-3ED6-BFF9-BC96388062EE}"/>
              </a:ext>
            </a:extLst>
          </p:cNvPr>
          <p:cNvSpPr/>
          <p:nvPr/>
        </p:nvSpPr>
        <p:spPr bwMode="auto">
          <a:xfrm>
            <a:off x="1431999" y="2256714"/>
            <a:ext cx="4351663" cy="1714959"/>
          </a:xfrm>
          <a:custGeom>
            <a:avLst/>
            <a:gdLst>
              <a:gd name="connsiteX0" fmla="*/ 4351663 w 4351663"/>
              <a:gd name="connsiteY0" fmla="*/ 1714959 h 1714959"/>
              <a:gd name="connsiteX1" fmla="*/ 2574275 w 4351663"/>
              <a:gd name="connsiteY1" fmla="*/ 1714959 h 1714959"/>
              <a:gd name="connsiteX2" fmla="*/ 2574275 w 4351663"/>
              <a:gd name="connsiteY2" fmla="*/ 1674564 h 1714959"/>
              <a:gd name="connsiteX3" fmla="*/ 2207046 w 4351663"/>
              <a:gd name="connsiteY3" fmla="*/ 1674564 h 1714959"/>
              <a:gd name="connsiteX4" fmla="*/ 2207046 w 4351663"/>
              <a:gd name="connsiteY4" fmla="*/ 1579084 h 1714959"/>
              <a:gd name="connsiteX5" fmla="*/ 1817783 w 4351663"/>
              <a:gd name="connsiteY5" fmla="*/ 1579084 h 1714959"/>
              <a:gd name="connsiteX6" fmla="*/ 1817783 w 4351663"/>
              <a:gd name="connsiteY6" fmla="*/ 1542361 h 1714959"/>
              <a:gd name="connsiteX7" fmla="*/ 1512983 w 4351663"/>
              <a:gd name="connsiteY7" fmla="*/ 1542361 h 1714959"/>
              <a:gd name="connsiteX8" fmla="*/ 1512983 w 4351663"/>
              <a:gd name="connsiteY8" fmla="*/ 1498294 h 1714959"/>
              <a:gd name="connsiteX9" fmla="*/ 1483605 w 4351663"/>
              <a:gd name="connsiteY9" fmla="*/ 1498294 h 1714959"/>
              <a:gd name="connsiteX10" fmla="*/ 1483605 w 4351663"/>
              <a:gd name="connsiteY10" fmla="*/ 1454226 h 1714959"/>
              <a:gd name="connsiteX11" fmla="*/ 1255923 w 4351663"/>
              <a:gd name="connsiteY11" fmla="*/ 1454226 h 1714959"/>
              <a:gd name="connsiteX12" fmla="*/ 1255923 w 4351663"/>
              <a:gd name="connsiteY12" fmla="*/ 1410159 h 1714959"/>
              <a:gd name="connsiteX13" fmla="*/ 1233889 w 4351663"/>
              <a:gd name="connsiteY13" fmla="*/ 1410159 h 1714959"/>
              <a:gd name="connsiteX14" fmla="*/ 1233889 w 4351663"/>
              <a:gd name="connsiteY14" fmla="*/ 1255923 h 1714959"/>
              <a:gd name="connsiteX15" fmla="*/ 1219200 w 4351663"/>
              <a:gd name="connsiteY15" fmla="*/ 1255923 h 1714959"/>
              <a:gd name="connsiteX16" fmla="*/ 1219200 w 4351663"/>
              <a:gd name="connsiteY16" fmla="*/ 1204511 h 1714959"/>
              <a:gd name="connsiteX17" fmla="*/ 1204511 w 4351663"/>
              <a:gd name="connsiteY17" fmla="*/ 1204511 h 1714959"/>
              <a:gd name="connsiteX18" fmla="*/ 1204511 w 4351663"/>
              <a:gd name="connsiteY18" fmla="*/ 1134737 h 1714959"/>
              <a:gd name="connsiteX19" fmla="*/ 1064964 w 4351663"/>
              <a:gd name="connsiteY19" fmla="*/ 1134737 h 1714959"/>
              <a:gd name="connsiteX20" fmla="*/ 1064964 w 4351663"/>
              <a:gd name="connsiteY20" fmla="*/ 1109031 h 1714959"/>
              <a:gd name="connsiteX21" fmla="*/ 998863 w 4351663"/>
              <a:gd name="connsiteY21" fmla="*/ 1109031 h 1714959"/>
              <a:gd name="connsiteX22" fmla="*/ 998863 w 4351663"/>
              <a:gd name="connsiteY22" fmla="*/ 1064964 h 1714959"/>
              <a:gd name="connsiteX23" fmla="*/ 984174 w 4351663"/>
              <a:gd name="connsiteY23" fmla="*/ 1064964 h 1714959"/>
              <a:gd name="connsiteX24" fmla="*/ 984174 w 4351663"/>
              <a:gd name="connsiteY24" fmla="*/ 995190 h 1714959"/>
              <a:gd name="connsiteX25" fmla="*/ 951123 w 4351663"/>
              <a:gd name="connsiteY25" fmla="*/ 995190 h 1714959"/>
              <a:gd name="connsiteX26" fmla="*/ 951123 w 4351663"/>
              <a:gd name="connsiteY26" fmla="*/ 954795 h 1714959"/>
              <a:gd name="connsiteX27" fmla="*/ 932762 w 4351663"/>
              <a:gd name="connsiteY27" fmla="*/ 954795 h 1714959"/>
              <a:gd name="connsiteX28" fmla="*/ 932762 w 4351663"/>
              <a:gd name="connsiteY28" fmla="*/ 921744 h 1714959"/>
              <a:gd name="connsiteX29" fmla="*/ 862988 w 4351663"/>
              <a:gd name="connsiteY29" fmla="*/ 921744 h 1714959"/>
              <a:gd name="connsiteX30" fmla="*/ 862988 w 4351663"/>
              <a:gd name="connsiteY30" fmla="*/ 888694 h 1714959"/>
              <a:gd name="connsiteX31" fmla="*/ 837282 w 4351663"/>
              <a:gd name="connsiteY31" fmla="*/ 888694 h 1714959"/>
              <a:gd name="connsiteX32" fmla="*/ 837282 w 4351663"/>
              <a:gd name="connsiteY32" fmla="*/ 848299 h 1714959"/>
              <a:gd name="connsiteX33" fmla="*/ 771181 w 4351663"/>
              <a:gd name="connsiteY33" fmla="*/ 848299 h 1714959"/>
              <a:gd name="connsiteX34" fmla="*/ 771181 w 4351663"/>
              <a:gd name="connsiteY34" fmla="*/ 815248 h 1714959"/>
              <a:gd name="connsiteX35" fmla="*/ 730786 w 4351663"/>
              <a:gd name="connsiteY35" fmla="*/ 815248 h 1714959"/>
              <a:gd name="connsiteX36" fmla="*/ 730786 w 4351663"/>
              <a:gd name="connsiteY36" fmla="*/ 778525 h 1714959"/>
              <a:gd name="connsiteX37" fmla="*/ 705080 w 4351663"/>
              <a:gd name="connsiteY37" fmla="*/ 778525 h 1714959"/>
              <a:gd name="connsiteX38" fmla="*/ 705080 w 4351663"/>
              <a:gd name="connsiteY38" fmla="*/ 705079 h 1714959"/>
              <a:gd name="connsiteX39" fmla="*/ 701407 w 4351663"/>
              <a:gd name="connsiteY39" fmla="*/ 705079 h 1714959"/>
              <a:gd name="connsiteX40" fmla="*/ 701407 w 4351663"/>
              <a:gd name="connsiteY40" fmla="*/ 499431 h 1714959"/>
              <a:gd name="connsiteX41" fmla="*/ 690391 w 4351663"/>
              <a:gd name="connsiteY41" fmla="*/ 499431 h 1714959"/>
              <a:gd name="connsiteX42" fmla="*/ 690391 w 4351663"/>
              <a:gd name="connsiteY42" fmla="*/ 470053 h 1714959"/>
              <a:gd name="connsiteX43" fmla="*/ 672029 w 4351663"/>
              <a:gd name="connsiteY43" fmla="*/ 470053 h 1714959"/>
              <a:gd name="connsiteX44" fmla="*/ 672029 w 4351663"/>
              <a:gd name="connsiteY44" fmla="*/ 396607 h 1714959"/>
              <a:gd name="connsiteX45" fmla="*/ 576550 w 4351663"/>
              <a:gd name="connsiteY45" fmla="*/ 396607 h 1714959"/>
              <a:gd name="connsiteX46" fmla="*/ 576550 w 4351663"/>
              <a:gd name="connsiteY46" fmla="*/ 374573 h 1714959"/>
              <a:gd name="connsiteX47" fmla="*/ 547171 w 4351663"/>
              <a:gd name="connsiteY47" fmla="*/ 374573 h 1714959"/>
              <a:gd name="connsiteX48" fmla="*/ 547171 w 4351663"/>
              <a:gd name="connsiteY48" fmla="*/ 297455 h 1714959"/>
              <a:gd name="connsiteX49" fmla="*/ 517793 w 4351663"/>
              <a:gd name="connsiteY49" fmla="*/ 297455 h 1714959"/>
              <a:gd name="connsiteX50" fmla="*/ 517793 w 4351663"/>
              <a:gd name="connsiteY50" fmla="*/ 216665 h 1714959"/>
              <a:gd name="connsiteX51" fmla="*/ 455364 w 4351663"/>
              <a:gd name="connsiteY51" fmla="*/ 216665 h 1714959"/>
              <a:gd name="connsiteX52" fmla="*/ 455364 w 4351663"/>
              <a:gd name="connsiteY52" fmla="*/ 198303 h 1714959"/>
              <a:gd name="connsiteX53" fmla="*/ 330506 w 4351663"/>
              <a:gd name="connsiteY53" fmla="*/ 198303 h 1714959"/>
              <a:gd name="connsiteX54" fmla="*/ 330506 w 4351663"/>
              <a:gd name="connsiteY54" fmla="*/ 157908 h 1714959"/>
              <a:gd name="connsiteX55" fmla="*/ 286439 w 4351663"/>
              <a:gd name="connsiteY55" fmla="*/ 157908 h 1714959"/>
              <a:gd name="connsiteX56" fmla="*/ 286439 w 4351663"/>
              <a:gd name="connsiteY56" fmla="*/ 124858 h 1714959"/>
              <a:gd name="connsiteX57" fmla="*/ 238699 w 4351663"/>
              <a:gd name="connsiteY57" fmla="*/ 124858 h 1714959"/>
              <a:gd name="connsiteX58" fmla="*/ 238699 w 4351663"/>
              <a:gd name="connsiteY58" fmla="*/ 95479 h 1714959"/>
              <a:gd name="connsiteX59" fmla="*/ 209321 w 4351663"/>
              <a:gd name="connsiteY59" fmla="*/ 95479 h 1714959"/>
              <a:gd name="connsiteX60" fmla="*/ 209321 w 4351663"/>
              <a:gd name="connsiteY60" fmla="*/ 66101 h 1714959"/>
              <a:gd name="connsiteX61" fmla="*/ 161581 w 4351663"/>
              <a:gd name="connsiteY61" fmla="*/ 66101 h 1714959"/>
              <a:gd name="connsiteX62" fmla="*/ 161581 w 4351663"/>
              <a:gd name="connsiteY62" fmla="*/ 0 h 1714959"/>
              <a:gd name="connsiteX63" fmla="*/ 0 w 4351663"/>
              <a:gd name="connsiteY63" fmla="*/ 0 h 171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351663" h="1714959">
                <a:moveTo>
                  <a:pt x="4351663" y="1714959"/>
                </a:moveTo>
                <a:lnTo>
                  <a:pt x="2574275" y="1714959"/>
                </a:lnTo>
                <a:lnTo>
                  <a:pt x="2574275" y="1674564"/>
                </a:lnTo>
                <a:lnTo>
                  <a:pt x="2207046" y="1674564"/>
                </a:lnTo>
                <a:lnTo>
                  <a:pt x="2207046" y="1579084"/>
                </a:lnTo>
                <a:lnTo>
                  <a:pt x="1817783" y="1579084"/>
                </a:lnTo>
                <a:lnTo>
                  <a:pt x="1817783" y="1542361"/>
                </a:lnTo>
                <a:lnTo>
                  <a:pt x="1512983" y="1542361"/>
                </a:lnTo>
                <a:lnTo>
                  <a:pt x="1512983" y="1498294"/>
                </a:lnTo>
                <a:lnTo>
                  <a:pt x="1483605" y="1498294"/>
                </a:lnTo>
                <a:lnTo>
                  <a:pt x="1483605" y="1454226"/>
                </a:lnTo>
                <a:lnTo>
                  <a:pt x="1255923" y="1454226"/>
                </a:lnTo>
                <a:lnTo>
                  <a:pt x="1255923" y="1410159"/>
                </a:lnTo>
                <a:lnTo>
                  <a:pt x="1233889" y="1410159"/>
                </a:lnTo>
                <a:lnTo>
                  <a:pt x="1233889" y="1255923"/>
                </a:lnTo>
                <a:lnTo>
                  <a:pt x="1219200" y="1255923"/>
                </a:lnTo>
                <a:lnTo>
                  <a:pt x="1219200" y="1204511"/>
                </a:lnTo>
                <a:lnTo>
                  <a:pt x="1204511" y="1204511"/>
                </a:lnTo>
                <a:lnTo>
                  <a:pt x="1204511" y="1134737"/>
                </a:lnTo>
                <a:lnTo>
                  <a:pt x="1064964" y="1134737"/>
                </a:lnTo>
                <a:lnTo>
                  <a:pt x="1064964" y="1109031"/>
                </a:lnTo>
                <a:lnTo>
                  <a:pt x="998863" y="1109031"/>
                </a:lnTo>
                <a:lnTo>
                  <a:pt x="998863" y="1064964"/>
                </a:lnTo>
                <a:lnTo>
                  <a:pt x="984174" y="1064964"/>
                </a:lnTo>
                <a:lnTo>
                  <a:pt x="984174" y="995190"/>
                </a:lnTo>
                <a:lnTo>
                  <a:pt x="951123" y="995190"/>
                </a:lnTo>
                <a:lnTo>
                  <a:pt x="951123" y="954795"/>
                </a:lnTo>
                <a:lnTo>
                  <a:pt x="932762" y="954795"/>
                </a:lnTo>
                <a:lnTo>
                  <a:pt x="932762" y="921744"/>
                </a:lnTo>
                <a:lnTo>
                  <a:pt x="862988" y="921744"/>
                </a:lnTo>
                <a:lnTo>
                  <a:pt x="862988" y="888694"/>
                </a:lnTo>
                <a:lnTo>
                  <a:pt x="837282" y="888694"/>
                </a:lnTo>
                <a:lnTo>
                  <a:pt x="837282" y="848299"/>
                </a:lnTo>
                <a:lnTo>
                  <a:pt x="771181" y="848299"/>
                </a:lnTo>
                <a:lnTo>
                  <a:pt x="771181" y="815248"/>
                </a:lnTo>
                <a:lnTo>
                  <a:pt x="730786" y="815248"/>
                </a:lnTo>
                <a:lnTo>
                  <a:pt x="730786" y="778525"/>
                </a:lnTo>
                <a:lnTo>
                  <a:pt x="705080" y="778525"/>
                </a:lnTo>
                <a:lnTo>
                  <a:pt x="705080" y="705079"/>
                </a:lnTo>
                <a:lnTo>
                  <a:pt x="701407" y="705079"/>
                </a:lnTo>
                <a:lnTo>
                  <a:pt x="701407" y="499431"/>
                </a:lnTo>
                <a:lnTo>
                  <a:pt x="690391" y="499431"/>
                </a:lnTo>
                <a:lnTo>
                  <a:pt x="690391" y="470053"/>
                </a:lnTo>
                <a:lnTo>
                  <a:pt x="672029" y="470053"/>
                </a:lnTo>
                <a:lnTo>
                  <a:pt x="672029" y="396607"/>
                </a:lnTo>
                <a:lnTo>
                  <a:pt x="576550" y="396607"/>
                </a:lnTo>
                <a:lnTo>
                  <a:pt x="576550" y="374573"/>
                </a:lnTo>
                <a:lnTo>
                  <a:pt x="547171" y="374573"/>
                </a:lnTo>
                <a:lnTo>
                  <a:pt x="547171" y="297455"/>
                </a:lnTo>
                <a:lnTo>
                  <a:pt x="517793" y="297455"/>
                </a:lnTo>
                <a:lnTo>
                  <a:pt x="517793" y="216665"/>
                </a:lnTo>
                <a:lnTo>
                  <a:pt x="455364" y="216665"/>
                </a:lnTo>
                <a:lnTo>
                  <a:pt x="455364" y="198303"/>
                </a:lnTo>
                <a:lnTo>
                  <a:pt x="330506" y="198303"/>
                </a:lnTo>
                <a:lnTo>
                  <a:pt x="330506" y="157908"/>
                </a:lnTo>
                <a:lnTo>
                  <a:pt x="286439" y="157908"/>
                </a:lnTo>
                <a:lnTo>
                  <a:pt x="286439" y="124858"/>
                </a:lnTo>
                <a:lnTo>
                  <a:pt x="238699" y="124858"/>
                </a:lnTo>
                <a:lnTo>
                  <a:pt x="238699" y="95479"/>
                </a:lnTo>
                <a:lnTo>
                  <a:pt x="209321" y="95479"/>
                </a:lnTo>
                <a:lnTo>
                  <a:pt x="209321" y="66101"/>
                </a:lnTo>
                <a:lnTo>
                  <a:pt x="161581" y="66101"/>
                </a:lnTo>
                <a:lnTo>
                  <a:pt x="161581"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86" name="Group 85">
            <a:extLst>
              <a:ext uri="{FF2B5EF4-FFF2-40B4-BE49-F238E27FC236}">
                <a16:creationId xmlns:a16="http://schemas.microsoft.com/office/drawing/2014/main" id="{2A303136-AC60-36C9-FA6B-13F717817FD5}"/>
              </a:ext>
            </a:extLst>
          </p:cNvPr>
          <p:cNvGrpSpPr/>
          <p:nvPr/>
        </p:nvGrpSpPr>
        <p:grpSpPr>
          <a:xfrm>
            <a:off x="1435972" y="2219739"/>
            <a:ext cx="4317366" cy="1780009"/>
            <a:chOff x="1863988" y="1980948"/>
            <a:chExt cx="4317366" cy="1780009"/>
          </a:xfrm>
        </p:grpSpPr>
        <p:cxnSp>
          <p:nvCxnSpPr>
            <p:cNvPr id="88" name="Straight Connector 87">
              <a:extLst>
                <a:ext uri="{FF2B5EF4-FFF2-40B4-BE49-F238E27FC236}">
                  <a16:creationId xmlns:a16="http://schemas.microsoft.com/office/drawing/2014/main" id="{130B1085-5D25-2B77-2D41-25D509E19C30}"/>
                </a:ext>
              </a:extLst>
            </p:cNvPr>
            <p:cNvCxnSpPr>
              <a:cxnSpLocks/>
            </p:cNvCxnSpPr>
            <p:nvPr/>
          </p:nvCxnSpPr>
          <p:spPr bwMode="auto">
            <a:xfrm>
              <a:off x="5815137" y="3703251"/>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55227C7E-76C5-89A6-3525-895BA00E1D90}"/>
                </a:ext>
              </a:extLst>
            </p:cNvPr>
            <p:cNvCxnSpPr>
              <a:cxnSpLocks/>
            </p:cNvCxnSpPr>
            <p:nvPr/>
          </p:nvCxnSpPr>
          <p:spPr bwMode="auto">
            <a:xfrm>
              <a:off x="6181354" y="3699580"/>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3ADD360-7E19-97AE-8755-5B48D1E8CCB5}"/>
                </a:ext>
              </a:extLst>
            </p:cNvPr>
            <p:cNvCxnSpPr>
              <a:cxnSpLocks/>
            </p:cNvCxnSpPr>
            <p:nvPr/>
          </p:nvCxnSpPr>
          <p:spPr bwMode="auto">
            <a:xfrm>
              <a:off x="5101528" y="3699579"/>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D8D7CCE5-D20C-1C2F-0782-A62913E17FCF}"/>
                </a:ext>
              </a:extLst>
            </p:cNvPr>
            <p:cNvCxnSpPr>
              <a:cxnSpLocks/>
            </p:cNvCxnSpPr>
            <p:nvPr/>
          </p:nvCxnSpPr>
          <p:spPr bwMode="auto">
            <a:xfrm>
              <a:off x="3996310" y="3563705"/>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71B753D7-D843-42AC-3F8B-7B84BD69ADF2}"/>
                </a:ext>
              </a:extLst>
            </p:cNvPr>
            <p:cNvCxnSpPr>
              <a:cxnSpLocks/>
            </p:cNvCxnSpPr>
            <p:nvPr/>
          </p:nvCxnSpPr>
          <p:spPr bwMode="auto">
            <a:xfrm>
              <a:off x="3091541" y="3405796"/>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C65BBFE-ABD3-C15D-AD39-08BB76C5A0E6}"/>
                </a:ext>
              </a:extLst>
            </p:cNvPr>
            <p:cNvCxnSpPr>
              <a:cxnSpLocks/>
            </p:cNvCxnSpPr>
            <p:nvPr/>
          </p:nvCxnSpPr>
          <p:spPr bwMode="auto">
            <a:xfrm>
              <a:off x="2887655" y="309570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AFD6296-6E39-04C5-8FBA-3C711EA53071}"/>
                </a:ext>
              </a:extLst>
            </p:cNvPr>
            <p:cNvCxnSpPr>
              <a:cxnSpLocks/>
            </p:cNvCxnSpPr>
            <p:nvPr/>
          </p:nvCxnSpPr>
          <p:spPr bwMode="auto">
            <a:xfrm>
              <a:off x="2940325" y="3141392"/>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52D3BC5-0489-02B8-99DE-4F0E1A852DBF}"/>
                </a:ext>
              </a:extLst>
            </p:cNvPr>
            <p:cNvCxnSpPr>
              <a:cxnSpLocks/>
            </p:cNvCxnSpPr>
            <p:nvPr/>
          </p:nvCxnSpPr>
          <p:spPr bwMode="auto">
            <a:xfrm>
              <a:off x="2016688" y="1980948"/>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AED38359-B3D8-B36C-056A-656E491FD150}"/>
                </a:ext>
              </a:extLst>
            </p:cNvPr>
            <p:cNvCxnSpPr>
              <a:cxnSpLocks/>
            </p:cNvCxnSpPr>
            <p:nvPr/>
          </p:nvCxnSpPr>
          <p:spPr bwMode="auto">
            <a:xfrm>
              <a:off x="2411176" y="236286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F027EA86-AA16-0CFF-AD90-1869370C5684}"/>
                </a:ext>
              </a:extLst>
            </p:cNvPr>
            <p:cNvCxnSpPr>
              <a:cxnSpLocks/>
            </p:cNvCxnSpPr>
            <p:nvPr/>
          </p:nvCxnSpPr>
          <p:spPr bwMode="auto">
            <a:xfrm>
              <a:off x="2420574" y="2351850"/>
              <a:ext cx="0" cy="54033"/>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E948145-0C8D-F082-DCC3-7E38D5EA5197}"/>
                </a:ext>
              </a:extLst>
            </p:cNvPr>
            <p:cNvCxnSpPr>
              <a:cxnSpLocks/>
            </p:cNvCxnSpPr>
            <p:nvPr/>
          </p:nvCxnSpPr>
          <p:spPr bwMode="auto">
            <a:xfrm>
              <a:off x="1863988" y="1989947"/>
              <a:ext cx="0" cy="54033"/>
            </a:xfrm>
            <a:prstGeom prst="line">
              <a:avLst/>
            </a:prstGeom>
            <a:noFill/>
            <a:ln w="12700"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B811F767-4E6E-5E43-8B94-AAD8A0AFBC98}"/>
                </a:ext>
              </a:extLst>
            </p:cNvPr>
            <p:cNvCxnSpPr>
              <a:cxnSpLocks/>
            </p:cNvCxnSpPr>
            <p:nvPr/>
          </p:nvCxnSpPr>
          <p:spPr bwMode="auto">
            <a:xfrm>
              <a:off x="4786229" y="3706924"/>
              <a:ext cx="0" cy="54033"/>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67D40244-002D-4396-AC16-F7665311C19C}"/>
                </a:ext>
              </a:extLst>
            </p:cNvPr>
            <p:cNvCxnSpPr>
              <a:cxnSpLocks/>
            </p:cNvCxnSpPr>
            <p:nvPr/>
          </p:nvCxnSpPr>
          <p:spPr bwMode="auto">
            <a:xfrm>
              <a:off x="5502843" y="3706924"/>
              <a:ext cx="0" cy="54033"/>
            </a:xfrm>
            <a:prstGeom prst="line">
              <a:avLst/>
            </a:prstGeom>
            <a:noFill/>
            <a:ln w="12700" cap="flat" cmpd="sng" algn="ctr">
              <a:solidFill>
                <a:schemeClr val="accent3"/>
              </a:solidFill>
              <a:prstDash val="solid"/>
              <a:round/>
              <a:headEnd type="none" w="med" len="med"/>
              <a:tailEnd type="none" w="med" len="med"/>
            </a:ln>
            <a:effectLst/>
          </p:spPr>
        </p:cxnSp>
      </p:grpSp>
      <p:sp>
        <p:nvSpPr>
          <p:cNvPr id="112" name="TextBox 111">
            <a:extLst>
              <a:ext uri="{FF2B5EF4-FFF2-40B4-BE49-F238E27FC236}">
                <a16:creationId xmlns:a16="http://schemas.microsoft.com/office/drawing/2014/main" id="{34FD6C21-0BF7-422B-DCF4-72258E5F42A0}"/>
              </a:ext>
            </a:extLst>
          </p:cNvPr>
          <p:cNvSpPr txBox="1"/>
          <p:nvPr/>
        </p:nvSpPr>
        <p:spPr bwMode="auto">
          <a:xfrm>
            <a:off x="1239997"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65</a:t>
            </a:r>
          </a:p>
        </p:txBody>
      </p:sp>
      <p:sp>
        <p:nvSpPr>
          <p:cNvPr id="113" name="TextBox 112">
            <a:extLst>
              <a:ext uri="{FF2B5EF4-FFF2-40B4-BE49-F238E27FC236}">
                <a16:creationId xmlns:a16="http://schemas.microsoft.com/office/drawing/2014/main" id="{D943C22C-9AB7-49F7-0EC1-88121A788019}"/>
              </a:ext>
            </a:extLst>
          </p:cNvPr>
          <p:cNvSpPr txBox="1"/>
          <p:nvPr/>
        </p:nvSpPr>
        <p:spPr bwMode="auto">
          <a:xfrm>
            <a:off x="1525133"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a:t>
            </a:r>
          </a:p>
        </p:txBody>
      </p:sp>
      <p:sp>
        <p:nvSpPr>
          <p:cNvPr id="114" name="TextBox 113">
            <a:extLst>
              <a:ext uri="{FF2B5EF4-FFF2-40B4-BE49-F238E27FC236}">
                <a16:creationId xmlns:a16="http://schemas.microsoft.com/office/drawing/2014/main" id="{49928D9C-2E6A-652B-3ECB-6F3E14A48683}"/>
              </a:ext>
            </a:extLst>
          </p:cNvPr>
          <p:cNvSpPr txBox="1"/>
          <p:nvPr/>
        </p:nvSpPr>
        <p:spPr bwMode="auto">
          <a:xfrm>
            <a:off x="1758649"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54</a:t>
            </a:r>
          </a:p>
        </p:txBody>
      </p:sp>
      <p:sp>
        <p:nvSpPr>
          <p:cNvPr id="115" name="TextBox 114">
            <a:extLst>
              <a:ext uri="{FF2B5EF4-FFF2-40B4-BE49-F238E27FC236}">
                <a16:creationId xmlns:a16="http://schemas.microsoft.com/office/drawing/2014/main" id="{14C17C90-EC66-CD41-3260-DA241000B3A1}"/>
              </a:ext>
            </a:extLst>
          </p:cNvPr>
          <p:cNvSpPr txBox="1"/>
          <p:nvPr/>
        </p:nvSpPr>
        <p:spPr bwMode="auto">
          <a:xfrm>
            <a:off x="2014288"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a:t>
            </a:r>
          </a:p>
        </p:txBody>
      </p:sp>
      <p:sp>
        <p:nvSpPr>
          <p:cNvPr id="116" name="TextBox 115">
            <a:extLst>
              <a:ext uri="{FF2B5EF4-FFF2-40B4-BE49-F238E27FC236}">
                <a16:creationId xmlns:a16="http://schemas.microsoft.com/office/drawing/2014/main" id="{A639AD93-B3D8-2F60-837E-11C6190A4D7F}"/>
              </a:ext>
            </a:extLst>
          </p:cNvPr>
          <p:cNvSpPr txBox="1"/>
          <p:nvPr/>
        </p:nvSpPr>
        <p:spPr bwMode="auto">
          <a:xfrm>
            <a:off x="2277300"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26</a:t>
            </a:r>
          </a:p>
        </p:txBody>
      </p:sp>
      <p:sp>
        <p:nvSpPr>
          <p:cNvPr id="117" name="TextBox 116">
            <a:extLst>
              <a:ext uri="{FF2B5EF4-FFF2-40B4-BE49-F238E27FC236}">
                <a16:creationId xmlns:a16="http://schemas.microsoft.com/office/drawing/2014/main" id="{DEA19696-A7A2-E941-3662-4DF34F45EDD6}"/>
              </a:ext>
            </a:extLst>
          </p:cNvPr>
          <p:cNvSpPr txBox="1"/>
          <p:nvPr/>
        </p:nvSpPr>
        <p:spPr bwMode="auto">
          <a:xfrm>
            <a:off x="2532938"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a:t>
            </a:r>
          </a:p>
        </p:txBody>
      </p:sp>
      <p:sp>
        <p:nvSpPr>
          <p:cNvPr id="118" name="TextBox 117">
            <a:extLst>
              <a:ext uri="{FF2B5EF4-FFF2-40B4-BE49-F238E27FC236}">
                <a16:creationId xmlns:a16="http://schemas.microsoft.com/office/drawing/2014/main" id="{2B19E457-5D0B-9C36-9C94-33294F6CDE95}"/>
              </a:ext>
            </a:extLst>
          </p:cNvPr>
          <p:cNvSpPr txBox="1"/>
          <p:nvPr/>
        </p:nvSpPr>
        <p:spPr bwMode="auto">
          <a:xfrm>
            <a:off x="2795951"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19" name="TextBox 118">
            <a:extLst>
              <a:ext uri="{FF2B5EF4-FFF2-40B4-BE49-F238E27FC236}">
                <a16:creationId xmlns:a16="http://schemas.microsoft.com/office/drawing/2014/main" id="{E12C0B9A-20DF-8ECB-BF0F-8E0D43F5C36A}"/>
              </a:ext>
            </a:extLst>
          </p:cNvPr>
          <p:cNvSpPr txBox="1"/>
          <p:nvPr/>
        </p:nvSpPr>
        <p:spPr bwMode="auto">
          <a:xfrm>
            <a:off x="3051589"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20" name="TextBox 119">
            <a:extLst>
              <a:ext uri="{FF2B5EF4-FFF2-40B4-BE49-F238E27FC236}">
                <a16:creationId xmlns:a16="http://schemas.microsoft.com/office/drawing/2014/main" id="{96104040-7885-8091-F3D2-DCE0317044FB}"/>
              </a:ext>
            </a:extLst>
          </p:cNvPr>
          <p:cNvSpPr txBox="1"/>
          <p:nvPr/>
        </p:nvSpPr>
        <p:spPr bwMode="auto">
          <a:xfrm>
            <a:off x="3307228"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p>
        </p:txBody>
      </p:sp>
      <p:sp>
        <p:nvSpPr>
          <p:cNvPr id="121" name="TextBox 120">
            <a:extLst>
              <a:ext uri="{FF2B5EF4-FFF2-40B4-BE49-F238E27FC236}">
                <a16:creationId xmlns:a16="http://schemas.microsoft.com/office/drawing/2014/main" id="{6A15D21C-DE41-F4CA-C862-AC3A6BF2D8F5}"/>
              </a:ext>
            </a:extLst>
          </p:cNvPr>
          <p:cNvSpPr txBox="1"/>
          <p:nvPr/>
        </p:nvSpPr>
        <p:spPr bwMode="auto">
          <a:xfrm>
            <a:off x="3577615"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a:t>
            </a:r>
          </a:p>
        </p:txBody>
      </p:sp>
      <p:sp>
        <p:nvSpPr>
          <p:cNvPr id="123" name="TextBox 122">
            <a:extLst>
              <a:ext uri="{FF2B5EF4-FFF2-40B4-BE49-F238E27FC236}">
                <a16:creationId xmlns:a16="http://schemas.microsoft.com/office/drawing/2014/main" id="{2539AF33-BDFB-AFA5-6F26-4420618CE2B4}"/>
              </a:ext>
            </a:extLst>
          </p:cNvPr>
          <p:cNvSpPr txBox="1"/>
          <p:nvPr/>
        </p:nvSpPr>
        <p:spPr bwMode="auto">
          <a:xfrm>
            <a:off x="3833253"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a:t>
            </a:r>
          </a:p>
        </p:txBody>
      </p:sp>
      <p:sp>
        <p:nvSpPr>
          <p:cNvPr id="288" name="TextBox 287">
            <a:extLst>
              <a:ext uri="{FF2B5EF4-FFF2-40B4-BE49-F238E27FC236}">
                <a16:creationId xmlns:a16="http://schemas.microsoft.com/office/drawing/2014/main" id="{D30D5E27-E684-FD5A-E5F4-A2D433EFAC2D}"/>
              </a:ext>
            </a:extLst>
          </p:cNvPr>
          <p:cNvSpPr txBox="1"/>
          <p:nvPr/>
        </p:nvSpPr>
        <p:spPr bwMode="auto">
          <a:xfrm>
            <a:off x="4081517"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a:t>
            </a:r>
          </a:p>
        </p:txBody>
      </p:sp>
      <p:sp>
        <p:nvSpPr>
          <p:cNvPr id="289" name="TextBox 288">
            <a:extLst>
              <a:ext uri="{FF2B5EF4-FFF2-40B4-BE49-F238E27FC236}">
                <a16:creationId xmlns:a16="http://schemas.microsoft.com/office/drawing/2014/main" id="{A60CEEDD-2A24-EA82-EF54-65EDB2FD28BD}"/>
              </a:ext>
            </a:extLst>
          </p:cNvPr>
          <p:cNvSpPr txBox="1"/>
          <p:nvPr/>
        </p:nvSpPr>
        <p:spPr bwMode="auto">
          <a:xfrm>
            <a:off x="4344530"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p>
        </p:txBody>
      </p:sp>
      <p:sp>
        <p:nvSpPr>
          <p:cNvPr id="290" name="TextBox 289">
            <a:extLst>
              <a:ext uri="{FF2B5EF4-FFF2-40B4-BE49-F238E27FC236}">
                <a16:creationId xmlns:a16="http://schemas.microsoft.com/office/drawing/2014/main" id="{ACA87A8B-341C-806B-E8D1-597524BEACA1}"/>
              </a:ext>
            </a:extLst>
          </p:cNvPr>
          <p:cNvSpPr txBox="1"/>
          <p:nvPr/>
        </p:nvSpPr>
        <p:spPr bwMode="auto">
          <a:xfrm>
            <a:off x="4654190"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291" name="TextBox 290">
            <a:extLst>
              <a:ext uri="{FF2B5EF4-FFF2-40B4-BE49-F238E27FC236}">
                <a16:creationId xmlns:a16="http://schemas.microsoft.com/office/drawing/2014/main" id="{10530EF0-E786-77BE-5B49-6F103AC88102}"/>
              </a:ext>
            </a:extLst>
          </p:cNvPr>
          <p:cNvSpPr txBox="1"/>
          <p:nvPr/>
        </p:nvSpPr>
        <p:spPr bwMode="auto">
          <a:xfrm>
            <a:off x="4924577"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292" name="TextBox 291">
            <a:extLst>
              <a:ext uri="{FF2B5EF4-FFF2-40B4-BE49-F238E27FC236}">
                <a16:creationId xmlns:a16="http://schemas.microsoft.com/office/drawing/2014/main" id="{65D9A09B-6FBF-A683-E6A5-CBA69B0AE106}"/>
              </a:ext>
            </a:extLst>
          </p:cNvPr>
          <p:cNvSpPr txBox="1"/>
          <p:nvPr/>
        </p:nvSpPr>
        <p:spPr bwMode="auto">
          <a:xfrm>
            <a:off x="5165467"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sp>
        <p:nvSpPr>
          <p:cNvPr id="293" name="TextBox 292">
            <a:extLst>
              <a:ext uri="{FF2B5EF4-FFF2-40B4-BE49-F238E27FC236}">
                <a16:creationId xmlns:a16="http://schemas.microsoft.com/office/drawing/2014/main" id="{17994680-9C9D-DA79-DE26-975E7129CC74}"/>
              </a:ext>
            </a:extLst>
          </p:cNvPr>
          <p:cNvSpPr txBox="1"/>
          <p:nvPr/>
        </p:nvSpPr>
        <p:spPr bwMode="auto">
          <a:xfrm>
            <a:off x="5443228"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94" name="TextBox 293">
            <a:extLst>
              <a:ext uri="{FF2B5EF4-FFF2-40B4-BE49-F238E27FC236}">
                <a16:creationId xmlns:a16="http://schemas.microsoft.com/office/drawing/2014/main" id="{463AF214-5603-5FCD-55C8-BFC568B65BAF}"/>
              </a:ext>
            </a:extLst>
          </p:cNvPr>
          <p:cNvSpPr txBox="1"/>
          <p:nvPr/>
        </p:nvSpPr>
        <p:spPr bwMode="auto">
          <a:xfrm>
            <a:off x="5682671"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295" name="TextBox 294">
            <a:extLst>
              <a:ext uri="{FF2B5EF4-FFF2-40B4-BE49-F238E27FC236}">
                <a16:creationId xmlns:a16="http://schemas.microsoft.com/office/drawing/2014/main" id="{8D1FCD2F-AB68-B0CB-73DE-D3F7982BAA9B}"/>
              </a:ext>
            </a:extLst>
          </p:cNvPr>
          <p:cNvSpPr txBox="1"/>
          <p:nvPr/>
        </p:nvSpPr>
        <p:spPr bwMode="auto">
          <a:xfrm>
            <a:off x="2819900" y="4550488"/>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297" name="Freeform: Shape 296">
            <a:extLst>
              <a:ext uri="{FF2B5EF4-FFF2-40B4-BE49-F238E27FC236}">
                <a16:creationId xmlns:a16="http://schemas.microsoft.com/office/drawing/2014/main" id="{C4F0C7FA-0CD8-6F3F-6C57-72E1B24A7DDD}"/>
              </a:ext>
            </a:extLst>
          </p:cNvPr>
          <p:cNvSpPr/>
          <p:nvPr/>
        </p:nvSpPr>
        <p:spPr bwMode="auto">
          <a:xfrm>
            <a:off x="6837381" y="2242115"/>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grpSp>
        <p:nvGrpSpPr>
          <p:cNvPr id="298" name="Group 297">
            <a:extLst>
              <a:ext uri="{FF2B5EF4-FFF2-40B4-BE49-F238E27FC236}">
                <a16:creationId xmlns:a16="http://schemas.microsoft.com/office/drawing/2014/main" id="{AF1ED83C-E117-A160-B275-858338DD86AF}"/>
              </a:ext>
            </a:extLst>
          </p:cNvPr>
          <p:cNvGrpSpPr/>
          <p:nvPr/>
        </p:nvGrpSpPr>
        <p:grpSpPr>
          <a:xfrm>
            <a:off x="6762318" y="2255828"/>
            <a:ext cx="80600" cy="2040276"/>
            <a:chOff x="286247" y="2274073"/>
            <a:chExt cx="87464" cy="1524000"/>
          </a:xfrm>
        </p:grpSpPr>
        <p:cxnSp>
          <p:nvCxnSpPr>
            <p:cNvPr id="299" name="Straight Connector 298">
              <a:extLst>
                <a:ext uri="{FF2B5EF4-FFF2-40B4-BE49-F238E27FC236}">
                  <a16:creationId xmlns:a16="http://schemas.microsoft.com/office/drawing/2014/main" id="{8C7C2859-A05A-2326-AE2C-E3D5061DB938}"/>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E0D160D9-4DC6-7C03-B5C8-E25BF15D0ABD}"/>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270BB3C-4718-7293-6D21-55987F54850C}"/>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D2986BE3-0518-8572-0DE9-21C69F194A24}"/>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B6862F47-E187-53BA-F5B6-CA7B2EC09321}"/>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46D7BD85-D7DC-572B-E1D6-37884208B114}"/>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6447B081-5F83-8CC4-B043-34340047EE9F}"/>
              </a:ext>
            </a:extLst>
          </p:cNvPr>
          <p:cNvGrpSpPr/>
          <p:nvPr/>
        </p:nvGrpSpPr>
        <p:grpSpPr>
          <a:xfrm rot="5400000">
            <a:off x="8086520" y="3036331"/>
            <a:ext cx="75326" cy="2571606"/>
            <a:chOff x="286247" y="2274073"/>
            <a:chExt cx="87464" cy="1524000"/>
          </a:xfrm>
        </p:grpSpPr>
        <p:cxnSp>
          <p:nvCxnSpPr>
            <p:cNvPr id="322" name="Straight Connector 321">
              <a:extLst>
                <a:ext uri="{FF2B5EF4-FFF2-40B4-BE49-F238E27FC236}">
                  <a16:creationId xmlns:a16="http://schemas.microsoft.com/office/drawing/2014/main" id="{32D52A85-81F0-1542-5D1F-C6D8AA33132C}"/>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BE9CC57A-7B4E-B7FD-06C5-AD6C266F33A5}"/>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A6D8DDDA-CB02-9462-CE94-2AEDCD42D99C}"/>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C0B80000-4C25-5C06-AA9B-06766833265D}"/>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9E2716A7-D351-D13D-D959-858C1FBA3F77}"/>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4CB61319-8DC7-6A4A-62CA-0EE2C6785ACF}"/>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6B0F0EA9-734A-81B2-FA88-4F4E1A3146B8}"/>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DF5D74B0-D298-6FE7-5C64-97CFA592D4E4}"/>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67186279-33DB-8D47-5E69-9D1743A2CA89}"/>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1C747607-B6DF-1CF9-51B4-869855A720B9}"/>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2474D066-8870-3705-CA0D-245A2CDEA8C8}"/>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33" name="Group 332">
            <a:extLst>
              <a:ext uri="{FF2B5EF4-FFF2-40B4-BE49-F238E27FC236}">
                <a16:creationId xmlns:a16="http://schemas.microsoft.com/office/drawing/2014/main" id="{BFBAB5FF-3FF2-2099-4C67-9D0F4640C30F}"/>
              </a:ext>
            </a:extLst>
          </p:cNvPr>
          <p:cNvGrpSpPr/>
          <p:nvPr/>
        </p:nvGrpSpPr>
        <p:grpSpPr>
          <a:xfrm rot="5400000">
            <a:off x="10656723" y="3293492"/>
            <a:ext cx="75326" cy="2057284"/>
            <a:chOff x="286247" y="2578873"/>
            <a:chExt cx="87464" cy="1219200"/>
          </a:xfrm>
        </p:grpSpPr>
        <p:cxnSp>
          <p:nvCxnSpPr>
            <p:cNvPr id="334" name="Straight Connector 333">
              <a:extLst>
                <a:ext uri="{FF2B5EF4-FFF2-40B4-BE49-F238E27FC236}">
                  <a16:creationId xmlns:a16="http://schemas.microsoft.com/office/drawing/2014/main" id="{1CDC23BC-F263-B241-C9F2-CDB07E017003}"/>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D7260232-3952-70AA-7927-DF021FF71E90}"/>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FB55067D-7526-A56B-C252-48AC5A3F0F59}"/>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CFA1C465-1728-3EFA-FBBD-73F923E1D0D6}"/>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8AB00B3C-81F5-E026-B445-ED7E43AE863B}"/>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5E373A28-4CD6-F064-81EA-198A8AC3299D}"/>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9EB3A754-59B0-13DC-AFE2-C9B5080C8775}"/>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163A6777-0239-8CC6-9931-69C366762BAA}"/>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C321BDF1-AE12-1828-1A3A-4DA2026CFE45}"/>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343" name="TextBox 342">
            <a:extLst>
              <a:ext uri="{FF2B5EF4-FFF2-40B4-BE49-F238E27FC236}">
                <a16:creationId xmlns:a16="http://schemas.microsoft.com/office/drawing/2014/main" id="{833726B7-4200-3CF6-1494-7F8804BEFCA1}"/>
              </a:ext>
            </a:extLst>
          </p:cNvPr>
          <p:cNvSpPr txBox="1"/>
          <p:nvPr/>
        </p:nvSpPr>
        <p:spPr bwMode="auto">
          <a:xfrm>
            <a:off x="6707224" y="431105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44" name="TextBox 343">
            <a:extLst>
              <a:ext uri="{FF2B5EF4-FFF2-40B4-BE49-F238E27FC236}">
                <a16:creationId xmlns:a16="http://schemas.microsoft.com/office/drawing/2014/main" id="{6352CBB6-0E2E-4652-EFC2-E9AEAA36237A}"/>
              </a:ext>
            </a:extLst>
          </p:cNvPr>
          <p:cNvSpPr txBox="1"/>
          <p:nvPr/>
        </p:nvSpPr>
        <p:spPr bwMode="auto">
          <a:xfrm>
            <a:off x="7486448" y="431105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45" name="TextBox 344">
            <a:extLst>
              <a:ext uri="{FF2B5EF4-FFF2-40B4-BE49-F238E27FC236}">
                <a16:creationId xmlns:a16="http://schemas.microsoft.com/office/drawing/2014/main" id="{FBE5860F-6FAD-4C13-CDC1-E0AE23810ABD}"/>
              </a:ext>
            </a:extLst>
          </p:cNvPr>
          <p:cNvSpPr txBox="1"/>
          <p:nvPr/>
        </p:nvSpPr>
        <p:spPr bwMode="auto">
          <a:xfrm>
            <a:off x="8186692"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46" name="TextBox 345">
            <a:extLst>
              <a:ext uri="{FF2B5EF4-FFF2-40B4-BE49-F238E27FC236}">
                <a16:creationId xmlns:a16="http://schemas.microsoft.com/office/drawing/2014/main" id="{3334944A-0D74-C1AC-F5A2-1ED096340E9A}"/>
              </a:ext>
            </a:extLst>
          </p:cNvPr>
          <p:cNvSpPr txBox="1"/>
          <p:nvPr/>
        </p:nvSpPr>
        <p:spPr bwMode="auto">
          <a:xfrm>
            <a:off x="8958046"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47" name="TextBox 346">
            <a:extLst>
              <a:ext uri="{FF2B5EF4-FFF2-40B4-BE49-F238E27FC236}">
                <a16:creationId xmlns:a16="http://schemas.microsoft.com/office/drawing/2014/main" id="{08945C1D-2CE6-81AC-F3BA-0A5751388D9A}"/>
              </a:ext>
            </a:extLst>
          </p:cNvPr>
          <p:cNvSpPr txBox="1"/>
          <p:nvPr/>
        </p:nvSpPr>
        <p:spPr bwMode="auto">
          <a:xfrm>
            <a:off x="9756159"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48" name="TextBox 347">
            <a:extLst>
              <a:ext uri="{FF2B5EF4-FFF2-40B4-BE49-F238E27FC236}">
                <a16:creationId xmlns:a16="http://schemas.microsoft.com/office/drawing/2014/main" id="{5C181F81-7103-EF2C-FC83-35E270E02629}"/>
              </a:ext>
            </a:extLst>
          </p:cNvPr>
          <p:cNvSpPr txBox="1"/>
          <p:nvPr/>
        </p:nvSpPr>
        <p:spPr bwMode="auto">
          <a:xfrm>
            <a:off x="10535169"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49" name="TextBox 348">
            <a:extLst>
              <a:ext uri="{FF2B5EF4-FFF2-40B4-BE49-F238E27FC236}">
                <a16:creationId xmlns:a16="http://schemas.microsoft.com/office/drawing/2014/main" id="{1D18E890-D749-2E81-A36A-DB6630679EE5}"/>
              </a:ext>
            </a:extLst>
          </p:cNvPr>
          <p:cNvSpPr txBox="1"/>
          <p:nvPr/>
        </p:nvSpPr>
        <p:spPr bwMode="auto">
          <a:xfrm>
            <a:off x="11291072"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50" name="TextBox 349">
            <a:extLst>
              <a:ext uri="{FF2B5EF4-FFF2-40B4-BE49-F238E27FC236}">
                <a16:creationId xmlns:a16="http://schemas.microsoft.com/office/drawing/2014/main" id="{B2A94030-84B4-68D2-80DF-D776D2BFE641}"/>
              </a:ext>
            </a:extLst>
          </p:cNvPr>
          <p:cNvSpPr txBox="1"/>
          <p:nvPr/>
        </p:nvSpPr>
        <p:spPr bwMode="auto">
          <a:xfrm>
            <a:off x="11554154"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351" name="TextBox 350">
            <a:extLst>
              <a:ext uri="{FF2B5EF4-FFF2-40B4-BE49-F238E27FC236}">
                <a16:creationId xmlns:a16="http://schemas.microsoft.com/office/drawing/2014/main" id="{492A05F4-516D-39E5-6D3F-1E41BF622737}"/>
              </a:ext>
            </a:extLst>
          </p:cNvPr>
          <p:cNvSpPr txBox="1"/>
          <p:nvPr/>
        </p:nvSpPr>
        <p:spPr bwMode="auto">
          <a:xfrm>
            <a:off x="6968807" y="431105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352" name="TextBox 351">
            <a:extLst>
              <a:ext uri="{FF2B5EF4-FFF2-40B4-BE49-F238E27FC236}">
                <a16:creationId xmlns:a16="http://schemas.microsoft.com/office/drawing/2014/main" id="{F21C99F4-9D08-B038-E979-B104AD105E30}"/>
              </a:ext>
            </a:extLst>
          </p:cNvPr>
          <p:cNvSpPr txBox="1"/>
          <p:nvPr/>
        </p:nvSpPr>
        <p:spPr bwMode="auto">
          <a:xfrm>
            <a:off x="7748030" y="431105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353" name="TextBox 352">
            <a:extLst>
              <a:ext uri="{FF2B5EF4-FFF2-40B4-BE49-F238E27FC236}">
                <a16:creationId xmlns:a16="http://schemas.microsoft.com/office/drawing/2014/main" id="{82E433AC-5A9E-DA71-1041-ECA04B7C04B6}"/>
              </a:ext>
            </a:extLst>
          </p:cNvPr>
          <p:cNvSpPr txBox="1"/>
          <p:nvPr/>
        </p:nvSpPr>
        <p:spPr bwMode="auto">
          <a:xfrm>
            <a:off x="7223565" y="431105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354" name="TextBox 353">
            <a:extLst>
              <a:ext uri="{FF2B5EF4-FFF2-40B4-BE49-F238E27FC236}">
                <a16:creationId xmlns:a16="http://schemas.microsoft.com/office/drawing/2014/main" id="{28F0FD8A-B19F-F4DD-B768-4AC3C33C801A}"/>
              </a:ext>
            </a:extLst>
          </p:cNvPr>
          <p:cNvSpPr txBox="1"/>
          <p:nvPr/>
        </p:nvSpPr>
        <p:spPr bwMode="auto">
          <a:xfrm>
            <a:off x="7936484"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355" name="TextBox 354">
            <a:extLst>
              <a:ext uri="{FF2B5EF4-FFF2-40B4-BE49-F238E27FC236}">
                <a16:creationId xmlns:a16="http://schemas.microsoft.com/office/drawing/2014/main" id="{B858BF5F-E674-6615-7FFC-1F64DB136F98}"/>
              </a:ext>
            </a:extLst>
          </p:cNvPr>
          <p:cNvSpPr txBox="1"/>
          <p:nvPr/>
        </p:nvSpPr>
        <p:spPr bwMode="auto">
          <a:xfrm>
            <a:off x="8693934"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356" name="TextBox 355">
            <a:extLst>
              <a:ext uri="{FF2B5EF4-FFF2-40B4-BE49-F238E27FC236}">
                <a16:creationId xmlns:a16="http://schemas.microsoft.com/office/drawing/2014/main" id="{5BE5B8E8-D19D-2347-DA49-53D821274DFB}"/>
              </a:ext>
            </a:extLst>
          </p:cNvPr>
          <p:cNvSpPr txBox="1"/>
          <p:nvPr/>
        </p:nvSpPr>
        <p:spPr bwMode="auto">
          <a:xfrm>
            <a:off x="8443726"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357" name="TextBox 356">
            <a:extLst>
              <a:ext uri="{FF2B5EF4-FFF2-40B4-BE49-F238E27FC236}">
                <a16:creationId xmlns:a16="http://schemas.microsoft.com/office/drawing/2014/main" id="{F9AA0249-AD4B-C053-BF6F-2A726B47E836}"/>
              </a:ext>
            </a:extLst>
          </p:cNvPr>
          <p:cNvSpPr txBox="1"/>
          <p:nvPr/>
        </p:nvSpPr>
        <p:spPr bwMode="auto">
          <a:xfrm>
            <a:off x="9212523"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58" name="TextBox 357">
            <a:extLst>
              <a:ext uri="{FF2B5EF4-FFF2-40B4-BE49-F238E27FC236}">
                <a16:creationId xmlns:a16="http://schemas.microsoft.com/office/drawing/2014/main" id="{9C74EA95-6BF9-2A02-A722-D13DBD21C328}"/>
              </a:ext>
            </a:extLst>
          </p:cNvPr>
          <p:cNvSpPr txBox="1"/>
          <p:nvPr/>
        </p:nvSpPr>
        <p:spPr bwMode="auto">
          <a:xfrm>
            <a:off x="9480929"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359" name="TextBox 358">
            <a:extLst>
              <a:ext uri="{FF2B5EF4-FFF2-40B4-BE49-F238E27FC236}">
                <a16:creationId xmlns:a16="http://schemas.microsoft.com/office/drawing/2014/main" id="{100BF7D5-11C6-44CF-675B-63C494E4B492}"/>
              </a:ext>
            </a:extLst>
          </p:cNvPr>
          <p:cNvSpPr txBox="1"/>
          <p:nvPr/>
        </p:nvSpPr>
        <p:spPr bwMode="auto">
          <a:xfrm>
            <a:off x="10008642"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360" name="TextBox 359">
            <a:extLst>
              <a:ext uri="{FF2B5EF4-FFF2-40B4-BE49-F238E27FC236}">
                <a16:creationId xmlns:a16="http://schemas.microsoft.com/office/drawing/2014/main" id="{F51A12A6-A22C-9AEA-9003-186D25A7C898}"/>
              </a:ext>
            </a:extLst>
          </p:cNvPr>
          <p:cNvSpPr txBox="1"/>
          <p:nvPr/>
        </p:nvSpPr>
        <p:spPr bwMode="auto">
          <a:xfrm>
            <a:off x="10263400"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361" name="TextBox 360">
            <a:extLst>
              <a:ext uri="{FF2B5EF4-FFF2-40B4-BE49-F238E27FC236}">
                <a16:creationId xmlns:a16="http://schemas.microsoft.com/office/drawing/2014/main" id="{7B10ABAD-1228-2120-E90D-72DFBB9DDFB7}"/>
              </a:ext>
            </a:extLst>
          </p:cNvPr>
          <p:cNvSpPr txBox="1"/>
          <p:nvPr/>
        </p:nvSpPr>
        <p:spPr bwMode="auto">
          <a:xfrm>
            <a:off x="10769455"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62" name="TextBox 361">
            <a:extLst>
              <a:ext uri="{FF2B5EF4-FFF2-40B4-BE49-F238E27FC236}">
                <a16:creationId xmlns:a16="http://schemas.microsoft.com/office/drawing/2014/main" id="{B446C309-E49B-8592-7E95-8AB780DCD783}"/>
              </a:ext>
            </a:extLst>
          </p:cNvPr>
          <p:cNvSpPr txBox="1"/>
          <p:nvPr/>
        </p:nvSpPr>
        <p:spPr bwMode="auto">
          <a:xfrm>
            <a:off x="11014350" y="43110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363" name="TextBox 362">
            <a:extLst>
              <a:ext uri="{FF2B5EF4-FFF2-40B4-BE49-F238E27FC236}">
                <a16:creationId xmlns:a16="http://schemas.microsoft.com/office/drawing/2014/main" id="{791BAE95-9CD4-0122-ADBB-8D92B600310D}"/>
              </a:ext>
            </a:extLst>
          </p:cNvPr>
          <p:cNvSpPr txBox="1"/>
          <p:nvPr/>
        </p:nvSpPr>
        <p:spPr bwMode="auto">
          <a:xfrm>
            <a:off x="8240546" y="4548030"/>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grpSp>
        <p:nvGrpSpPr>
          <p:cNvPr id="395" name="Group 394">
            <a:extLst>
              <a:ext uri="{FF2B5EF4-FFF2-40B4-BE49-F238E27FC236}">
                <a16:creationId xmlns:a16="http://schemas.microsoft.com/office/drawing/2014/main" id="{2EED5642-3CB1-3F0C-291C-76CC51CC36C2}"/>
              </a:ext>
            </a:extLst>
          </p:cNvPr>
          <p:cNvGrpSpPr/>
          <p:nvPr/>
        </p:nvGrpSpPr>
        <p:grpSpPr>
          <a:xfrm>
            <a:off x="6847065" y="2267547"/>
            <a:ext cx="4328160" cy="1828800"/>
            <a:chOff x="7189470" y="2636520"/>
            <a:chExt cx="4328160" cy="1828800"/>
          </a:xfrm>
        </p:grpSpPr>
        <p:sp>
          <p:nvSpPr>
            <p:cNvPr id="364" name="Freeform: Shape 363">
              <a:extLst>
                <a:ext uri="{FF2B5EF4-FFF2-40B4-BE49-F238E27FC236}">
                  <a16:creationId xmlns:a16="http://schemas.microsoft.com/office/drawing/2014/main" id="{0C2D144A-2F88-8CC9-C75B-B80AF1AE812B}"/>
                </a:ext>
              </a:extLst>
            </p:cNvPr>
            <p:cNvSpPr/>
            <p:nvPr/>
          </p:nvSpPr>
          <p:spPr bwMode="auto">
            <a:xfrm>
              <a:off x="7189470" y="2636520"/>
              <a:ext cx="4328160" cy="1828800"/>
            </a:xfrm>
            <a:custGeom>
              <a:avLst/>
              <a:gdLst>
                <a:gd name="connsiteX0" fmla="*/ 4328160 w 4328160"/>
                <a:gd name="connsiteY0" fmla="*/ 1828800 h 1828800"/>
                <a:gd name="connsiteX1" fmla="*/ 4328160 w 4328160"/>
                <a:gd name="connsiteY1" fmla="*/ 1596390 h 1828800"/>
                <a:gd name="connsiteX2" fmla="*/ 3878580 w 4328160"/>
                <a:gd name="connsiteY2" fmla="*/ 1596390 h 1828800"/>
                <a:gd name="connsiteX3" fmla="*/ 3878580 w 4328160"/>
                <a:gd name="connsiteY3" fmla="*/ 1531620 h 1828800"/>
                <a:gd name="connsiteX4" fmla="*/ 3619500 w 4328160"/>
                <a:gd name="connsiteY4" fmla="*/ 1531620 h 1828800"/>
                <a:gd name="connsiteX5" fmla="*/ 3619500 w 4328160"/>
                <a:gd name="connsiteY5" fmla="*/ 1489710 h 1828800"/>
                <a:gd name="connsiteX6" fmla="*/ 3276600 w 4328160"/>
                <a:gd name="connsiteY6" fmla="*/ 1489710 h 1828800"/>
                <a:gd name="connsiteX7" fmla="*/ 3276600 w 4328160"/>
                <a:gd name="connsiteY7" fmla="*/ 1451610 h 1828800"/>
                <a:gd name="connsiteX8" fmla="*/ 2914650 w 4328160"/>
                <a:gd name="connsiteY8" fmla="*/ 1451610 h 1828800"/>
                <a:gd name="connsiteX9" fmla="*/ 2914650 w 4328160"/>
                <a:gd name="connsiteY9" fmla="*/ 1390650 h 1828800"/>
                <a:gd name="connsiteX10" fmla="*/ 2560320 w 4328160"/>
                <a:gd name="connsiteY10" fmla="*/ 1390650 h 1828800"/>
                <a:gd name="connsiteX11" fmla="*/ 2560320 w 4328160"/>
                <a:gd name="connsiteY11" fmla="*/ 1348740 h 1828800"/>
                <a:gd name="connsiteX12" fmla="*/ 2522220 w 4328160"/>
                <a:gd name="connsiteY12" fmla="*/ 1348740 h 1828800"/>
                <a:gd name="connsiteX13" fmla="*/ 2522220 w 4328160"/>
                <a:gd name="connsiteY13" fmla="*/ 1322070 h 1828800"/>
                <a:gd name="connsiteX14" fmla="*/ 2442210 w 4328160"/>
                <a:gd name="connsiteY14" fmla="*/ 1322070 h 1828800"/>
                <a:gd name="connsiteX15" fmla="*/ 2442210 w 4328160"/>
                <a:gd name="connsiteY15" fmla="*/ 1295400 h 1828800"/>
                <a:gd name="connsiteX16" fmla="*/ 2247900 w 4328160"/>
                <a:gd name="connsiteY16" fmla="*/ 1295400 h 1828800"/>
                <a:gd name="connsiteX17" fmla="*/ 2247900 w 4328160"/>
                <a:gd name="connsiteY17" fmla="*/ 1276350 h 1828800"/>
                <a:gd name="connsiteX18" fmla="*/ 2202180 w 4328160"/>
                <a:gd name="connsiteY18" fmla="*/ 1276350 h 1828800"/>
                <a:gd name="connsiteX19" fmla="*/ 2202180 w 4328160"/>
                <a:gd name="connsiteY19" fmla="*/ 1257300 h 1828800"/>
                <a:gd name="connsiteX20" fmla="*/ 2171700 w 4328160"/>
                <a:gd name="connsiteY20" fmla="*/ 1257300 h 1828800"/>
                <a:gd name="connsiteX21" fmla="*/ 2171700 w 4328160"/>
                <a:gd name="connsiteY21" fmla="*/ 1234440 h 1828800"/>
                <a:gd name="connsiteX22" fmla="*/ 1851660 w 4328160"/>
                <a:gd name="connsiteY22" fmla="*/ 1234440 h 1828800"/>
                <a:gd name="connsiteX23" fmla="*/ 1851660 w 4328160"/>
                <a:gd name="connsiteY23" fmla="*/ 1207770 h 1828800"/>
                <a:gd name="connsiteX24" fmla="*/ 1828800 w 4328160"/>
                <a:gd name="connsiteY24" fmla="*/ 1207770 h 1828800"/>
                <a:gd name="connsiteX25" fmla="*/ 1828800 w 4328160"/>
                <a:gd name="connsiteY25" fmla="*/ 1154430 h 1828800"/>
                <a:gd name="connsiteX26" fmla="*/ 1699260 w 4328160"/>
                <a:gd name="connsiteY26" fmla="*/ 1154430 h 1828800"/>
                <a:gd name="connsiteX27" fmla="*/ 1699260 w 4328160"/>
                <a:gd name="connsiteY27" fmla="*/ 1146810 h 1828800"/>
                <a:gd name="connsiteX28" fmla="*/ 1607820 w 4328160"/>
                <a:gd name="connsiteY28" fmla="*/ 1146810 h 1828800"/>
                <a:gd name="connsiteX29" fmla="*/ 1607820 w 4328160"/>
                <a:gd name="connsiteY29" fmla="*/ 1131570 h 1828800"/>
                <a:gd name="connsiteX30" fmla="*/ 1504950 w 4328160"/>
                <a:gd name="connsiteY30" fmla="*/ 1131570 h 1828800"/>
                <a:gd name="connsiteX31" fmla="*/ 1504950 w 4328160"/>
                <a:gd name="connsiteY31" fmla="*/ 1131570 h 1828800"/>
                <a:gd name="connsiteX32" fmla="*/ 1504950 w 4328160"/>
                <a:gd name="connsiteY32" fmla="*/ 1082040 h 1828800"/>
                <a:gd name="connsiteX33" fmla="*/ 1352550 w 4328160"/>
                <a:gd name="connsiteY33" fmla="*/ 1082040 h 1828800"/>
                <a:gd name="connsiteX34" fmla="*/ 1352550 w 4328160"/>
                <a:gd name="connsiteY34" fmla="*/ 1066800 h 1828800"/>
                <a:gd name="connsiteX35" fmla="*/ 1291590 w 4328160"/>
                <a:gd name="connsiteY35" fmla="*/ 1066800 h 1828800"/>
                <a:gd name="connsiteX36" fmla="*/ 1291590 w 4328160"/>
                <a:gd name="connsiteY36" fmla="*/ 1047750 h 1828800"/>
                <a:gd name="connsiteX37" fmla="*/ 1253490 w 4328160"/>
                <a:gd name="connsiteY37" fmla="*/ 1047750 h 1828800"/>
                <a:gd name="connsiteX38" fmla="*/ 1253490 w 4328160"/>
                <a:gd name="connsiteY38" fmla="*/ 1002030 h 1828800"/>
                <a:gd name="connsiteX39" fmla="*/ 1230630 w 4328160"/>
                <a:gd name="connsiteY39" fmla="*/ 1002030 h 1828800"/>
                <a:gd name="connsiteX40" fmla="*/ 1230630 w 4328160"/>
                <a:gd name="connsiteY40" fmla="*/ 952500 h 1828800"/>
                <a:gd name="connsiteX41" fmla="*/ 1215390 w 4328160"/>
                <a:gd name="connsiteY41" fmla="*/ 952500 h 1828800"/>
                <a:gd name="connsiteX42" fmla="*/ 1215390 w 4328160"/>
                <a:gd name="connsiteY42" fmla="*/ 849630 h 1828800"/>
                <a:gd name="connsiteX43" fmla="*/ 1135380 w 4328160"/>
                <a:gd name="connsiteY43" fmla="*/ 849630 h 1828800"/>
                <a:gd name="connsiteX44" fmla="*/ 1135380 w 4328160"/>
                <a:gd name="connsiteY44" fmla="*/ 822960 h 1828800"/>
                <a:gd name="connsiteX45" fmla="*/ 1051560 w 4328160"/>
                <a:gd name="connsiteY45" fmla="*/ 822960 h 1828800"/>
                <a:gd name="connsiteX46" fmla="*/ 1051560 w 4328160"/>
                <a:gd name="connsiteY46" fmla="*/ 781050 h 1828800"/>
                <a:gd name="connsiteX47" fmla="*/ 1002030 w 4328160"/>
                <a:gd name="connsiteY47" fmla="*/ 781050 h 1828800"/>
                <a:gd name="connsiteX48" fmla="*/ 1002030 w 4328160"/>
                <a:gd name="connsiteY48" fmla="*/ 758190 h 1828800"/>
                <a:gd name="connsiteX49" fmla="*/ 975360 w 4328160"/>
                <a:gd name="connsiteY49" fmla="*/ 758190 h 1828800"/>
                <a:gd name="connsiteX50" fmla="*/ 975360 w 4328160"/>
                <a:gd name="connsiteY50" fmla="*/ 716280 h 1828800"/>
                <a:gd name="connsiteX51" fmla="*/ 967740 w 4328160"/>
                <a:gd name="connsiteY51" fmla="*/ 716280 h 1828800"/>
                <a:gd name="connsiteX52" fmla="*/ 967740 w 4328160"/>
                <a:gd name="connsiteY52" fmla="*/ 670560 h 1828800"/>
                <a:gd name="connsiteX53" fmla="*/ 948690 w 4328160"/>
                <a:gd name="connsiteY53" fmla="*/ 670560 h 1828800"/>
                <a:gd name="connsiteX54" fmla="*/ 948690 w 4328160"/>
                <a:gd name="connsiteY54" fmla="*/ 628650 h 1828800"/>
                <a:gd name="connsiteX55" fmla="*/ 933450 w 4328160"/>
                <a:gd name="connsiteY55" fmla="*/ 628650 h 1828800"/>
                <a:gd name="connsiteX56" fmla="*/ 933450 w 4328160"/>
                <a:gd name="connsiteY56" fmla="*/ 590550 h 1828800"/>
                <a:gd name="connsiteX57" fmla="*/ 887730 w 4328160"/>
                <a:gd name="connsiteY57" fmla="*/ 590550 h 1828800"/>
                <a:gd name="connsiteX58" fmla="*/ 887730 w 4328160"/>
                <a:gd name="connsiteY58" fmla="*/ 567690 h 1828800"/>
                <a:gd name="connsiteX59" fmla="*/ 857250 w 4328160"/>
                <a:gd name="connsiteY59" fmla="*/ 567690 h 1828800"/>
                <a:gd name="connsiteX60" fmla="*/ 857250 w 4328160"/>
                <a:gd name="connsiteY60" fmla="*/ 552450 h 1828800"/>
                <a:gd name="connsiteX61" fmla="*/ 792480 w 4328160"/>
                <a:gd name="connsiteY61" fmla="*/ 552450 h 1828800"/>
                <a:gd name="connsiteX62" fmla="*/ 792480 w 4328160"/>
                <a:gd name="connsiteY62" fmla="*/ 541020 h 1828800"/>
                <a:gd name="connsiteX63" fmla="*/ 762000 w 4328160"/>
                <a:gd name="connsiteY63" fmla="*/ 541020 h 1828800"/>
                <a:gd name="connsiteX64" fmla="*/ 762000 w 4328160"/>
                <a:gd name="connsiteY64" fmla="*/ 518160 h 1828800"/>
                <a:gd name="connsiteX65" fmla="*/ 723900 w 4328160"/>
                <a:gd name="connsiteY65" fmla="*/ 518160 h 1828800"/>
                <a:gd name="connsiteX66" fmla="*/ 723900 w 4328160"/>
                <a:gd name="connsiteY66" fmla="*/ 487680 h 1828800"/>
                <a:gd name="connsiteX67" fmla="*/ 697230 w 4328160"/>
                <a:gd name="connsiteY67" fmla="*/ 487680 h 1828800"/>
                <a:gd name="connsiteX68" fmla="*/ 697230 w 4328160"/>
                <a:gd name="connsiteY68" fmla="*/ 361950 h 1828800"/>
                <a:gd name="connsiteX69" fmla="*/ 674370 w 4328160"/>
                <a:gd name="connsiteY69" fmla="*/ 361950 h 1828800"/>
                <a:gd name="connsiteX70" fmla="*/ 674370 w 4328160"/>
                <a:gd name="connsiteY70" fmla="*/ 335280 h 1828800"/>
                <a:gd name="connsiteX71" fmla="*/ 655320 w 4328160"/>
                <a:gd name="connsiteY71" fmla="*/ 335280 h 1828800"/>
                <a:gd name="connsiteX72" fmla="*/ 655320 w 4328160"/>
                <a:gd name="connsiteY72" fmla="*/ 316230 h 1828800"/>
                <a:gd name="connsiteX73" fmla="*/ 621030 w 4328160"/>
                <a:gd name="connsiteY73" fmla="*/ 316230 h 1828800"/>
                <a:gd name="connsiteX74" fmla="*/ 621030 w 4328160"/>
                <a:gd name="connsiteY74" fmla="*/ 293370 h 1828800"/>
                <a:gd name="connsiteX75" fmla="*/ 601980 w 4328160"/>
                <a:gd name="connsiteY75" fmla="*/ 293370 h 1828800"/>
                <a:gd name="connsiteX76" fmla="*/ 601980 w 4328160"/>
                <a:gd name="connsiteY76" fmla="*/ 270510 h 1828800"/>
                <a:gd name="connsiteX77" fmla="*/ 560070 w 4328160"/>
                <a:gd name="connsiteY77" fmla="*/ 270510 h 1828800"/>
                <a:gd name="connsiteX78" fmla="*/ 560070 w 4328160"/>
                <a:gd name="connsiteY78" fmla="*/ 251460 h 1828800"/>
                <a:gd name="connsiteX79" fmla="*/ 541020 w 4328160"/>
                <a:gd name="connsiteY79" fmla="*/ 251460 h 1828800"/>
                <a:gd name="connsiteX80" fmla="*/ 541020 w 4328160"/>
                <a:gd name="connsiteY80" fmla="*/ 236220 h 1828800"/>
                <a:gd name="connsiteX81" fmla="*/ 506730 w 4328160"/>
                <a:gd name="connsiteY81" fmla="*/ 236220 h 1828800"/>
                <a:gd name="connsiteX82" fmla="*/ 506730 w 4328160"/>
                <a:gd name="connsiteY82" fmla="*/ 198120 h 1828800"/>
                <a:gd name="connsiteX83" fmla="*/ 365760 w 4328160"/>
                <a:gd name="connsiteY83" fmla="*/ 198120 h 1828800"/>
                <a:gd name="connsiteX84" fmla="*/ 365760 w 4328160"/>
                <a:gd name="connsiteY84" fmla="*/ 163830 h 1828800"/>
                <a:gd name="connsiteX85" fmla="*/ 342900 w 4328160"/>
                <a:gd name="connsiteY85" fmla="*/ 163830 h 1828800"/>
                <a:gd name="connsiteX86" fmla="*/ 342900 w 4328160"/>
                <a:gd name="connsiteY86" fmla="*/ 95250 h 1828800"/>
                <a:gd name="connsiteX87" fmla="*/ 201930 w 4328160"/>
                <a:gd name="connsiteY87" fmla="*/ 95250 h 1828800"/>
                <a:gd name="connsiteX88" fmla="*/ 201930 w 4328160"/>
                <a:gd name="connsiteY88" fmla="*/ 95250 h 1828800"/>
                <a:gd name="connsiteX89" fmla="*/ 175260 w 4328160"/>
                <a:gd name="connsiteY89" fmla="*/ 68580 h 1828800"/>
                <a:gd name="connsiteX90" fmla="*/ 175260 w 4328160"/>
                <a:gd name="connsiteY90" fmla="*/ 22860 h 1828800"/>
                <a:gd name="connsiteX91" fmla="*/ 129540 w 4328160"/>
                <a:gd name="connsiteY91" fmla="*/ 22860 h 1828800"/>
                <a:gd name="connsiteX92" fmla="*/ 129540 w 4328160"/>
                <a:gd name="connsiteY92" fmla="*/ 0 h 1828800"/>
                <a:gd name="connsiteX93" fmla="*/ 0 w 4328160"/>
                <a:gd name="connsiteY93" fmla="*/ 0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4328160" h="1828800">
                  <a:moveTo>
                    <a:pt x="4328160" y="1828800"/>
                  </a:moveTo>
                  <a:lnTo>
                    <a:pt x="4328160" y="1596390"/>
                  </a:lnTo>
                  <a:lnTo>
                    <a:pt x="3878580" y="1596390"/>
                  </a:lnTo>
                  <a:lnTo>
                    <a:pt x="3878580" y="1531620"/>
                  </a:lnTo>
                  <a:lnTo>
                    <a:pt x="3619500" y="1531620"/>
                  </a:lnTo>
                  <a:lnTo>
                    <a:pt x="3619500" y="1489710"/>
                  </a:lnTo>
                  <a:lnTo>
                    <a:pt x="3276600" y="1489710"/>
                  </a:lnTo>
                  <a:lnTo>
                    <a:pt x="3276600" y="1451610"/>
                  </a:lnTo>
                  <a:lnTo>
                    <a:pt x="2914650" y="1451610"/>
                  </a:lnTo>
                  <a:lnTo>
                    <a:pt x="2914650" y="1390650"/>
                  </a:lnTo>
                  <a:lnTo>
                    <a:pt x="2560320" y="1390650"/>
                  </a:lnTo>
                  <a:lnTo>
                    <a:pt x="2560320" y="1348740"/>
                  </a:lnTo>
                  <a:lnTo>
                    <a:pt x="2522220" y="1348740"/>
                  </a:lnTo>
                  <a:lnTo>
                    <a:pt x="2522220" y="1322070"/>
                  </a:lnTo>
                  <a:lnTo>
                    <a:pt x="2442210" y="1322070"/>
                  </a:lnTo>
                  <a:lnTo>
                    <a:pt x="2442210" y="1295400"/>
                  </a:lnTo>
                  <a:lnTo>
                    <a:pt x="2247900" y="1295400"/>
                  </a:lnTo>
                  <a:lnTo>
                    <a:pt x="2247900" y="1276350"/>
                  </a:lnTo>
                  <a:lnTo>
                    <a:pt x="2202180" y="1276350"/>
                  </a:lnTo>
                  <a:lnTo>
                    <a:pt x="2202180" y="1257300"/>
                  </a:lnTo>
                  <a:lnTo>
                    <a:pt x="2171700" y="1257300"/>
                  </a:lnTo>
                  <a:lnTo>
                    <a:pt x="2171700" y="1234440"/>
                  </a:lnTo>
                  <a:lnTo>
                    <a:pt x="1851660" y="1234440"/>
                  </a:lnTo>
                  <a:lnTo>
                    <a:pt x="1851660" y="1207770"/>
                  </a:lnTo>
                  <a:lnTo>
                    <a:pt x="1828800" y="1207770"/>
                  </a:lnTo>
                  <a:lnTo>
                    <a:pt x="1828800" y="1154430"/>
                  </a:lnTo>
                  <a:lnTo>
                    <a:pt x="1699260" y="1154430"/>
                  </a:lnTo>
                  <a:lnTo>
                    <a:pt x="1699260" y="1146810"/>
                  </a:lnTo>
                  <a:lnTo>
                    <a:pt x="1607820" y="1146810"/>
                  </a:lnTo>
                  <a:lnTo>
                    <a:pt x="1607820" y="1131570"/>
                  </a:lnTo>
                  <a:lnTo>
                    <a:pt x="1504950" y="1131570"/>
                  </a:lnTo>
                  <a:lnTo>
                    <a:pt x="1504950" y="1131570"/>
                  </a:lnTo>
                  <a:lnTo>
                    <a:pt x="1504950" y="1082040"/>
                  </a:lnTo>
                  <a:lnTo>
                    <a:pt x="1352550" y="1082040"/>
                  </a:lnTo>
                  <a:lnTo>
                    <a:pt x="1352550" y="1066800"/>
                  </a:lnTo>
                  <a:lnTo>
                    <a:pt x="1291590" y="1066800"/>
                  </a:lnTo>
                  <a:lnTo>
                    <a:pt x="1291590" y="1047750"/>
                  </a:lnTo>
                  <a:lnTo>
                    <a:pt x="1253490" y="1047750"/>
                  </a:lnTo>
                  <a:lnTo>
                    <a:pt x="1253490" y="1002030"/>
                  </a:lnTo>
                  <a:lnTo>
                    <a:pt x="1230630" y="1002030"/>
                  </a:lnTo>
                  <a:lnTo>
                    <a:pt x="1230630" y="952500"/>
                  </a:lnTo>
                  <a:lnTo>
                    <a:pt x="1215390" y="952500"/>
                  </a:lnTo>
                  <a:lnTo>
                    <a:pt x="1215390" y="849630"/>
                  </a:lnTo>
                  <a:lnTo>
                    <a:pt x="1135380" y="849630"/>
                  </a:lnTo>
                  <a:lnTo>
                    <a:pt x="1135380" y="822960"/>
                  </a:lnTo>
                  <a:lnTo>
                    <a:pt x="1051560" y="822960"/>
                  </a:lnTo>
                  <a:lnTo>
                    <a:pt x="1051560" y="781050"/>
                  </a:lnTo>
                  <a:lnTo>
                    <a:pt x="1002030" y="781050"/>
                  </a:lnTo>
                  <a:lnTo>
                    <a:pt x="1002030" y="758190"/>
                  </a:lnTo>
                  <a:lnTo>
                    <a:pt x="975360" y="758190"/>
                  </a:lnTo>
                  <a:lnTo>
                    <a:pt x="975360" y="716280"/>
                  </a:lnTo>
                  <a:lnTo>
                    <a:pt x="967740" y="716280"/>
                  </a:lnTo>
                  <a:lnTo>
                    <a:pt x="967740" y="670560"/>
                  </a:lnTo>
                  <a:lnTo>
                    <a:pt x="948690" y="670560"/>
                  </a:lnTo>
                  <a:lnTo>
                    <a:pt x="948690" y="628650"/>
                  </a:lnTo>
                  <a:lnTo>
                    <a:pt x="933450" y="628650"/>
                  </a:lnTo>
                  <a:lnTo>
                    <a:pt x="933450" y="590550"/>
                  </a:lnTo>
                  <a:lnTo>
                    <a:pt x="887730" y="590550"/>
                  </a:lnTo>
                  <a:lnTo>
                    <a:pt x="887730" y="567690"/>
                  </a:lnTo>
                  <a:lnTo>
                    <a:pt x="857250" y="567690"/>
                  </a:lnTo>
                  <a:lnTo>
                    <a:pt x="857250" y="552450"/>
                  </a:lnTo>
                  <a:lnTo>
                    <a:pt x="792480" y="552450"/>
                  </a:lnTo>
                  <a:lnTo>
                    <a:pt x="792480" y="541020"/>
                  </a:lnTo>
                  <a:lnTo>
                    <a:pt x="762000" y="541020"/>
                  </a:lnTo>
                  <a:lnTo>
                    <a:pt x="762000" y="518160"/>
                  </a:lnTo>
                  <a:lnTo>
                    <a:pt x="723900" y="518160"/>
                  </a:lnTo>
                  <a:lnTo>
                    <a:pt x="723900" y="487680"/>
                  </a:lnTo>
                  <a:lnTo>
                    <a:pt x="697230" y="487680"/>
                  </a:lnTo>
                  <a:lnTo>
                    <a:pt x="697230" y="361950"/>
                  </a:lnTo>
                  <a:lnTo>
                    <a:pt x="674370" y="361950"/>
                  </a:lnTo>
                  <a:lnTo>
                    <a:pt x="674370" y="335280"/>
                  </a:lnTo>
                  <a:lnTo>
                    <a:pt x="655320" y="335280"/>
                  </a:lnTo>
                  <a:lnTo>
                    <a:pt x="655320" y="316230"/>
                  </a:lnTo>
                  <a:lnTo>
                    <a:pt x="621030" y="316230"/>
                  </a:lnTo>
                  <a:lnTo>
                    <a:pt x="621030" y="293370"/>
                  </a:lnTo>
                  <a:lnTo>
                    <a:pt x="601980" y="293370"/>
                  </a:lnTo>
                  <a:lnTo>
                    <a:pt x="601980" y="270510"/>
                  </a:lnTo>
                  <a:lnTo>
                    <a:pt x="560070" y="270510"/>
                  </a:lnTo>
                  <a:lnTo>
                    <a:pt x="560070" y="251460"/>
                  </a:lnTo>
                  <a:lnTo>
                    <a:pt x="541020" y="251460"/>
                  </a:lnTo>
                  <a:lnTo>
                    <a:pt x="541020" y="236220"/>
                  </a:lnTo>
                  <a:lnTo>
                    <a:pt x="506730" y="236220"/>
                  </a:lnTo>
                  <a:lnTo>
                    <a:pt x="506730" y="198120"/>
                  </a:lnTo>
                  <a:lnTo>
                    <a:pt x="365760" y="198120"/>
                  </a:lnTo>
                  <a:lnTo>
                    <a:pt x="365760" y="163830"/>
                  </a:lnTo>
                  <a:lnTo>
                    <a:pt x="342900" y="163830"/>
                  </a:lnTo>
                  <a:lnTo>
                    <a:pt x="342900" y="95250"/>
                  </a:lnTo>
                  <a:lnTo>
                    <a:pt x="201930" y="95250"/>
                  </a:lnTo>
                  <a:lnTo>
                    <a:pt x="201930" y="95250"/>
                  </a:lnTo>
                  <a:lnTo>
                    <a:pt x="175260" y="68580"/>
                  </a:lnTo>
                  <a:lnTo>
                    <a:pt x="175260" y="22860"/>
                  </a:lnTo>
                  <a:lnTo>
                    <a:pt x="129540" y="22860"/>
                  </a:lnTo>
                  <a:lnTo>
                    <a:pt x="129540"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367" name="Straight Connector 366">
              <a:extLst>
                <a:ext uri="{FF2B5EF4-FFF2-40B4-BE49-F238E27FC236}">
                  <a16:creationId xmlns:a16="http://schemas.microsoft.com/office/drawing/2014/main" id="{CD153564-03DD-2881-1CD6-CD39F38D9592}"/>
                </a:ext>
              </a:extLst>
            </p:cNvPr>
            <p:cNvCxnSpPr>
              <a:cxnSpLocks/>
            </p:cNvCxnSpPr>
            <p:nvPr/>
          </p:nvCxnSpPr>
          <p:spPr bwMode="auto">
            <a:xfrm>
              <a:off x="10427624" y="40656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5885A34B-22AC-0AA1-A483-0C891286A4D9}"/>
                </a:ext>
              </a:extLst>
            </p:cNvPr>
            <p:cNvCxnSpPr>
              <a:cxnSpLocks/>
            </p:cNvCxnSpPr>
            <p:nvPr/>
          </p:nvCxnSpPr>
          <p:spPr bwMode="auto">
            <a:xfrm>
              <a:off x="11131004" y="42065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6F7ADE81-7BA8-56AA-0B22-95AFC02D3E8C}"/>
                </a:ext>
              </a:extLst>
            </p:cNvPr>
            <p:cNvCxnSpPr>
              <a:cxnSpLocks/>
            </p:cNvCxnSpPr>
            <p:nvPr/>
          </p:nvCxnSpPr>
          <p:spPr bwMode="auto">
            <a:xfrm>
              <a:off x="11051425" y="41341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280A8002-A53E-B614-4FFB-AF3F1512432C}"/>
                </a:ext>
              </a:extLst>
            </p:cNvPr>
            <p:cNvCxnSpPr>
              <a:cxnSpLocks/>
            </p:cNvCxnSpPr>
            <p:nvPr/>
          </p:nvCxnSpPr>
          <p:spPr bwMode="auto">
            <a:xfrm>
              <a:off x="11101648" y="42103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B0684788-2D93-F644-DC81-5E132EED39C7}"/>
                </a:ext>
              </a:extLst>
            </p:cNvPr>
            <p:cNvCxnSpPr>
              <a:cxnSpLocks/>
            </p:cNvCxnSpPr>
            <p:nvPr/>
          </p:nvCxnSpPr>
          <p:spPr bwMode="auto">
            <a:xfrm>
              <a:off x="10535690" y="40922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AA3B36E1-C2E2-98F2-D644-120A31903A46}"/>
                </a:ext>
              </a:extLst>
            </p:cNvPr>
            <p:cNvCxnSpPr>
              <a:cxnSpLocks/>
            </p:cNvCxnSpPr>
            <p:nvPr/>
          </p:nvCxnSpPr>
          <p:spPr bwMode="auto">
            <a:xfrm>
              <a:off x="10172962" y="406180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755F84CD-6D15-1933-5E9E-0289D9E88F4E}"/>
                </a:ext>
              </a:extLst>
            </p:cNvPr>
            <p:cNvCxnSpPr>
              <a:cxnSpLocks/>
            </p:cNvCxnSpPr>
            <p:nvPr/>
          </p:nvCxnSpPr>
          <p:spPr bwMode="auto">
            <a:xfrm>
              <a:off x="9729616" y="39589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A665F243-EDDC-AF31-3FD8-F0D028775427}"/>
                </a:ext>
              </a:extLst>
            </p:cNvPr>
            <p:cNvCxnSpPr>
              <a:cxnSpLocks/>
            </p:cNvCxnSpPr>
            <p:nvPr/>
          </p:nvCxnSpPr>
          <p:spPr bwMode="auto">
            <a:xfrm>
              <a:off x="8651818" y="3690159"/>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1B5B371A-65A4-81C4-AB90-7614EB02ECC1}"/>
                </a:ext>
              </a:extLst>
            </p:cNvPr>
            <p:cNvCxnSpPr>
              <a:cxnSpLocks/>
            </p:cNvCxnSpPr>
            <p:nvPr/>
          </p:nvCxnSpPr>
          <p:spPr bwMode="auto">
            <a:xfrm>
              <a:off x="9777761" y="39932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641076F8-3F62-1AAA-7814-0727FEC8DE85}"/>
                </a:ext>
              </a:extLst>
            </p:cNvPr>
            <p:cNvCxnSpPr>
              <a:cxnSpLocks/>
            </p:cNvCxnSpPr>
            <p:nvPr/>
          </p:nvCxnSpPr>
          <p:spPr bwMode="auto">
            <a:xfrm>
              <a:off x="8725593" y="37493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B5118246-3C8D-9B5F-AF8F-07AE789212BC}"/>
                </a:ext>
              </a:extLst>
            </p:cNvPr>
            <p:cNvCxnSpPr>
              <a:cxnSpLocks/>
            </p:cNvCxnSpPr>
            <p:nvPr/>
          </p:nvCxnSpPr>
          <p:spPr bwMode="auto">
            <a:xfrm>
              <a:off x="9451918" y="39017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7B9C8885-D4DA-1E4B-6CB4-EC1C7F01CCDD}"/>
                </a:ext>
              </a:extLst>
            </p:cNvPr>
            <p:cNvCxnSpPr>
              <a:cxnSpLocks/>
            </p:cNvCxnSpPr>
            <p:nvPr/>
          </p:nvCxnSpPr>
          <p:spPr bwMode="auto">
            <a:xfrm>
              <a:off x="10455680" y="40579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04B1468A-78F7-6BD8-1F11-625F6D9D1E3E}"/>
                </a:ext>
              </a:extLst>
            </p:cNvPr>
            <p:cNvCxnSpPr>
              <a:cxnSpLocks/>
            </p:cNvCxnSpPr>
            <p:nvPr/>
          </p:nvCxnSpPr>
          <p:spPr bwMode="auto">
            <a:xfrm>
              <a:off x="11169797" y="4202774"/>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53608D06-4F35-990C-E283-24166229F2B2}"/>
                </a:ext>
              </a:extLst>
            </p:cNvPr>
            <p:cNvCxnSpPr>
              <a:cxnSpLocks/>
            </p:cNvCxnSpPr>
            <p:nvPr/>
          </p:nvCxnSpPr>
          <p:spPr bwMode="auto">
            <a:xfrm>
              <a:off x="8336627" y="3456017"/>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22DC64D0-91E1-56BB-992B-78FB9BCE9C4A}"/>
                </a:ext>
              </a:extLst>
            </p:cNvPr>
            <p:cNvCxnSpPr>
              <a:cxnSpLocks/>
            </p:cNvCxnSpPr>
            <p:nvPr/>
          </p:nvCxnSpPr>
          <p:spPr bwMode="auto">
            <a:xfrm>
              <a:off x="10130098" y="40541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1920701E-2839-189D-87FF-8E13D4BF499D}"/>
                </a:ext>
              </a:extLst>
            </p:cNvPr>
            <p:cNvCxnSpPr>
              <a:cxnSpLocks/>
            </p:cNvCxnSpPr>
            <p:nvPr/>
          </p:nvCxnSpPr>
          <p:spPr bwMode="auto">
            <a:xfrm>
              <a:off x="10474383" y="405799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9A527594-AE78-6F28-4230-275D42420723}"/>
                </a:ext>
              </a:extLst>
            </p:cNvPr>
            <p:cNvCxnSpPr>
              <a:cxnSpLocks/>
            </p:cNvCxnSpPr>
            <p:nvPr/>
          </p:nvCxnSpPr>
          <p:spPr bwMode="auto">
            <a:xfrm>
              <a:off x="10848456" y="413800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675D295-255B-26A6-D15C-648E9737AB96}"/>
                </a:ext>
              </a:extLst>
            </p:cNvPr>
            <p:cNvCxnSpPr>
              <a:cxnSpLocks/>
            </p:cNvCxnSpPr>
            <p:nvPr/>
          </p:nvCxnSpPr>
          <p:spPr bwMode="auto">
            <a:xfrm>
              <a:off x="8100060" y="31931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0C897A17-2400-E73B-9369-37E8A3E2CA26}"/>
                </a:ext>
              </a:extLst>
            </p:cNvPr>
            <p:cNvCxnSpPr>
              <a:cxnSpLocks/>
            </p:cNvCxnSpPr>
            <p:nvPr/>
          </p:nvCxnSpPr>
          <p:spPr bwMode="auto">
            <a:xfrm>
              <a:off x="7513320" y="269401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652D5DEE-314C-177B-4918-6588445E8CC3}"/>
                </a:ext>
              </a:extLst>
            </p:cNvPr>
            <p:cNvCxnSpPr>
              <a:cxnSpLocks/>
            </p:cNvCxnSpPr>
            <p:nvPr/>
          </p:nvCxnSpPr>
          <p:spPr bwMode="auto">
            <a:xfrm>
              <a:off x="7719060" y="28349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5343A02E-97F8-9949-7A1A-097564A12D88}"/>
                </a:ext>
              </a:extLst>
            </p:cNvPr>
            <p:cNvCxnSpPr>
              <a:cxnSpLocks/>
            </p:cNvCxnSpPr>
            <p:nvPr/>
          </p:nvCxnSpPr>
          <p:spPr bwMode="auto">
            <a:xfrm>
              <a:off x="8557260" y="365032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808E6704-77FD-FC87-C060-336A1DFB719C}"/>
                </a:ext>
              </a:extLst>
            </p:cNvPr>
            <p:cNvCxnSpPr>
              <a:cxnSpLocks/>
            </p:cNvCxnSpPr>
            <p:nvPr/>
          </p:nvCxnSpPr>
          <p:spPr bwMode="auto">
            <a:xfrm>
              <a:off x="7471410" y="270163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97FFA678-13CE-BE57-E59E-08D191FB64A9}"/>
                </a:ext>
              </a:extLst>
            </p:cNvPr>
            <p:cNvCxnSpPr>
              <a:cxnSpLocks/>
            </p:cNvCxnSpPr>
            <p:nvPr/>
          </p:nvCxnSpPr>
          <p:spPr bwMode="auto">
            <a:xfrm>
              <a:off x="7597140" y="2804505"/>
              <a:ext cx="0" cy="60615"/>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BA17859A-873F-2E54-BE5E-9C74CF8CE741}"/>
                </a:ext>
              </a:extLst>
            </p:cNvPr>
            <p:cNvCxnSpPr>
              <a:cxnSpLocks/>
            </p:cNvCxnSpPr>
            <p:nvPr/>
          </p:nvCxnSpPr>
          <p:spPr bwMode="auto">
            <a:xfrm>
              <a:off x="7368540" y="267496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52107591-6C38-5663-2D63-55FE7D0DDD1A}"/>
                </a:ext>
              </a:extLst>
            </p:cNvPr>
            <p:cNvCxnSpPr>
              <a:cxnSpLocks/>
            </p:cNvCxnSpPr>
            <p:nvPr/>
          </p:nvCxnSpPr>
          <p:spPr bwMode="auto">
            <a:xfrm>
              <a:off x="7764780" y="287308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59B9DD67-CEC3-65D2-230A-8BB6A54838C7}"/>
                </a:ext>
              </a:extLst>
            </p:cNvPr>
            <p:cNvCxnSpPr>
              <a:cxnSpLocks/>
            </p:cNvCxnSpPr>
            <p:nvPr/>
          </p:nvCxnSpPr>
          <p:spPr bwMode="auto">
            <a:xfrm>
              <a:off x="8705850" y="3734145"/>
              <a:ext cx="0" cy="54033"/>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9D588065-14BC-F086-1E73-ABC8EA8F7E10}"/>
                </a:ext>
              </a:extLst>
            </p:cNvPr>
            <p:cNvCxnSpPr>
              <a:cxnSpLocks/>
            </p:cNvCxnSpPr>
            <p:nvPr/>
          </p:nvCxnSpPr>
          <p:spPr bwMode="auto">
            <a:xfrm>
              <a:off x="10820400" y="4138005"/>
              <a:ext cx="0" cy="54033"/>
            </a:xfrm>
            <a:prstGeom prst="line">
              <a:avLst/>
            </a:prstGeom>
            <a:noFill/>
            <a:ln w="19050" cap="flat" cmpd="sng" algn="ctr">
              <a:solidFill>
                <a:schemeClr val="accent1"/>
              </a:solidFill>
              <a:prstDash val="solid"/>
              <a:round/>
              <a:headEnd type="none" w="med" len="med"/>
              <a:tailEnd type="none" w="med" len="med"/>
            </a:ln>
            <a:effectLst/>
          </p:spPr>
        </p:cxnSp>
      </p:grpSp>
      <p:sp>
        <p:nvSpPr>
          <p:cNvPr id="396" name="Freeform: Shape 395">
            <a:extLst>
              <a:ext uri="{FF2B5EF4-FFF2-40B4-BE49-F238E27FC236}">
                <a16:creationId xmlns:a16="http://schemas.microsoft.com/office/drawing/2014/main" id="{93890082-D90C-9835-BB83-B9EA258F00C8}"/>
              </a:ext>
            </a:extLst>
          </p:cNvPr>
          <p:cNvSpPr/>
          <p:nvPr/>
        </p:nvSpPr>
        <p:spPr bwMode="auto">
          <a:xfrm>
            <a:off x="6843255" y="2259927"/>
            <a:ext cx="4735830" cy="1710690"/>
          </a:xfrm>
          <a:custGeom>
            <a:avLst/>
            <a:gdLst>
              <a:gd name="connsiteX0" fmla="*/ 4735830 w 4735830"/>
              <a:gd name="connsiteY0" fmla="*/ 1710690 h 1710690"/>
              <a:gd name="connsiteX1" fmla="*/ 3630930 w 4735830"/>
              <a:gd name="connsiteY1" fmla="*/ 1710690 h 1710690"/>
              <a:gd name="connsiteX2" fmla="*/ 3630930 w 4735830"/>
              <a:gd name="connsiteY2" fmla="*/ 1680210 h 1710690"/>
              <a:gd name="connsiteX3" fmla="*/ 3257550 w 4735830"/>
              <a:gd name="connsiteY3" fmla="*/ 1680210 h 1710690"/>
              <a:gd name="connsiteX4" fmla="*/ 3257550 w 4735830"/>
              <a:gd name="connsiteY4" fmla="*/ 1645920 h 1710690"/>
              <a:gd name="connsiteX5" fmla="*/ 2948940 w 4735830"/>
              <a:gd name="connsiteY5" fmla="*/ 1645920 h 1710690"/>
              <a:gd name="connsiteX6" fmla="*/ 2948940 w 4735830"/>
              <a:gd name="connsiteY6" fmla="*/ 1623060 h 1710690"/>
              <a:gd name="connsiteX7" fmla="*/ 2914650 w 4735830"/>
              <a:gd name="connsiteY7" fmla="*/ 1623060 h 1710690"/>
              <a:gd name="connsiteX8" fmla="*/ 2914650 w 4735830"/>
              <a:gd name="connsiteY8" fmla="*/ 1581150 h 1710690"/>
              <a:gd name="connsiteX9" fmla="*/ 2571750 w 4735830"/>
              <a:gd name="connsiteY9" fmla="*/ 1581150 h 1710690"/>
              <a:gd name="connsiteX10" fmla="*/ 2571750 w 4735830"/>
              <a:gd name="connsiteY10" fmla="*/ 1569720 h 1710690"/>
              <a:gd name="connsiteX11" fmla="*/ 2209800 w 4735830"/>
              <a:gd name="connsiteY11" fmla="*/ 1569720 h 1710690"/>
              <a:gd name="connsiteX12" fmla="*/ 2209800 w 4735830"/>
              <a:gd name="connsiteY12" fmla="*/ 1554480 h 1710690"/>
              <a:gd name="connsiteX13" fmla="*/ 2061210 w 4735830"/>
              <a:gd name="connsiteY13" fmla="*/ 1554480 h 1710690"/>
              <a:gd name="connsiteX14" fmla="*/ 2061210 w 4735830"/>
              <a:gd name="connsiteY14" fmla="*/ 1535430 h 1710690"/>
              <a:gd name="connsiteX15" fmla="*/ 1954530 w 4735830"/>
              <a:gd name="connsiteY15" fmla="*/ 1535430 h 1710690"/>
              <a:gd name="connsiteX16" fmla="*/ 1954530 w 4735830"/>
              <a:gd name="connsiteY16" fmla="*/ 1516380 h 1710690"/>
              <a:gd name="connsiteX17" fmla="*/ 1893570 w 4735830"/>
              <a:gd name="connsiteY17" fmla="*/ 1516380 h 1710690"/>
              <a:gd name="connsiteX18" fmla="*/ 1893570 w 4735830"/>
              <a:gd name="connsiteY18" fmla="*/ 1474470 h 1710690"/>
              <a:gd name="connsiteX19" fmla="*/ 1832610 w 4735830"/>
              <a:gd name="connsiteY19" fmla="*/ 1474470 h 1710690"/>
              <a:gd name="connsiteX20" fmla="*/ 1832610 w 4735830"/>
              <a:gd name="connsiteY20" fmla="*/ 1440180 h 1710690"/>
              <a:gd name="connsiteX21" fmla="*/ 1634490 w 4735830"/>
              <a:gd name="connsiteY21" fmla="*/ 1440180 h 1710690"/>
              <a:gd name="connsiteX22" fmla="*/ 1634490 w 4735830"/>
              <a:gd name="connsiteY22" fmla="*/ 1421130 h 1710690"/>
              <a:gd name="connsiteX23" fmla="*/ 1558290 w 4735830"/>
              <a:gd name="connsiteY23" fmla="*/ 1421130 h 1710690"/>
              <a:gd name="connsiteX24" fmla="*/ 1558290 w 4735830"/>
              <a:gd name="connsiteY24" fmla="*/ 1409700 h 1710690"/>
              <a:gd name="connsiteX25" fmla="*/ 1524000 w 4735830"/>
              <a:gd name="connsiteY25" fmla="*/ 1409700 h 1710690"/>
              <a:gd name="connsiteX26" fmla="*/ 1524000 w 4735830"/>
              <a:gd name="connsiteY26" fmla="*/ 1367790 h 1710690"/>
              <a:gd name="connsiteX27" fmla="*/ 1493520 w 4735830"/>
              <a:gd name="connsiteY27" fmla="*/ 1367790 h 1710690"/>
              <a:gd name="connsiteX28" fmla="*/ 1493520 w 4735830"/>
              <a:gd name="connsiteY28" fmla="*/ 1295400 h 1710690"/>
              <a:gd name="connsiteX29" fmla="*/ 1466850 w 4735830"/>
              <a:gd name="connsiteY29" fmla="*/ 1295400 h 1710690"/>
              <a:gd name="connsiteX30" fmla="*/ 1466850 w 4735830"/>
              <a:gd name="connsiteY30" fmla="*/ 1268730 h 1710690"/>
              <a:gd name="connsiteX31" fmla="*/ 1417320 w 4735830"/>
              <a:gd name="connsiteY31" fmla="*/ 1268730 h 1710690"/>
              <a:gd name="connsiteX32" fmla="*/ 1417320 w 4735830"/>
              <a:gd name="connsiteY32" fmla="*/ 1261110 h 1710690"/>
              <a:gd name="connsiteX33" fmla="*/ 1367790 w 4735830"/>
              <a:gd name="connsiteY33" fmla="*/ 1261110 h 1710690"/>
              <a:gd name="connsiteX34" fmla="*/ 1367790 w 4735830"/>
              <a:gd name="connsiteY34" fmla="*/ 1242060 h 1710690"/>
              <a:gd name="connsiteX35" fmla="*/ 1268730 w 4735830"/>
              <a:gd name="connsiteY35" fmla="*/ 1242060 h 1710690"/>
              <a:gd name="connsiteX36" fmla="*/ 1268730 w 4735830"/>
              <a:gd name="connsiteY36" fmla="*/ 1207770 h 1710690"/>
              <a:gd name="connsiteX37" fmla="*/ 1242060 w 4735830"/>
              <a:gd name="connsiteY37" fmla="*/ 1207770 h 1710690"/>
              <a:gd name="connsiteX38" fmla="*/ 1242060 w 4735830"/>
              <a:gd name="connsiteY38" fmla="*/ 1158240 h 1710690"/>
              <a:gd name="connsiteX39" fmla="*/ 1211580 w 4735830"/>
              <a:gd name="connsiteY39" fmla="*/ 1158240 h 1710690"/>
              <a:gd name="connsiteX40" fmla="*/ 1211580 w 4735830"/>
              <a:gd name="connsiteY40" fmla="*/ 1093470 h 1710690"/>
              <a:gd name="connsiteX41" fmla="*/ 1181100 w 4735830"/>
              <a:gd name="connsiteY41" fmla="*/ 1093470 h 1710690"/>
              <a:gd name="connsiteX42" fmla="*/ 1181100 w 4735830"/>
              <a:gd name="connsiteY42" fmla="*/ 1078230 h 1710690"/>
              <a:gd name="connsiteX43" fmla="*/ 1043940 w 4735830"/>
              <a:gd name="connsiteY43" fmla="*/ 1078230 h 1710690"/>
              <a:gd name="connsiteX44" fmla="*/ 1043940 w 4735830"/>
              <a:gd name="connsiteY44" fmla="*/ 1032510 h 1710690"/>
              <a:gd name="connsiteX45" fmla="*/ 998220 w 4735830"/>
              <a:gd name="connsiteY45" fmla="*/ 1032510 h 1710690"/>
              <a:gd name="connsiteX46" fmla="*/ 998220 w 4735830"/>
              <a:gd name="connsiteY46" fmla="*/ 956310 h 1710690"/>
              <a:gd name="connsiteX47" fmla="*/ 986790 w 4735830"/>
              <a:gd name="connsiteY47" fmla="*/ 956310 h 1710690"/>
              <a:gd name="connsiteX48" fmla="*/ 986790 w 4735830"/>
              <a:gd name="connsiteY48" fmla="*/ 906780 h 1710690"/>
              <a:gd name="connsiteX49" fmla="*/ 967740 w 4735830"/>
              <a:gd name="connsiteY49" fmla="*/ 906780 h 1710690"/>
              <a:gd name="connsiteX50" fmla="*/ 967740 w 4735830"/>
              <a:gd name="connsiteY50" fmla="*/ 777240 h 1710690"/>
              <a:gd name="connsiteX51" fmla="*/ 956310 w 4735830"/>
              <a:gd name="connsiteY51" fmla="*/ 777240 h 1710690"/>
              <a:gd name="connsiteX52" fmla="*/ 956310 w 4735830"/>
              <a:gd name="connsiteY52" fmla="*/ 742950 h 1710690"/>
              <a:gd name="connsiteX53" fmla="*/ 937260 w 4735830"/>
              <a:gd name="connsiteY53" fmla="*/ 742950 h 1710690"/>
              <a:gd name="connsiteX54" fmla="*/ 937260 w 4735830"/>
              <a:gd name="connsiteY54" fmla="*/ 685800 h 1710690"/>
              <a:gd name="connsiteX55" fmla="*/ 868680 w 4735830"/>
              <a:gd name="connsiteY55" fmla="*/ 685800 h 1710690"/>
              <a:gd name="connsiteX56" fmla="*/ 868680 w 4735830"/>
              <a:gd name="connsiteY56" fmla="*/ 666750 h 1710690"/>
              <a:gd name="connsiteX57" fmla="*/ 830580 w 4735830"/>
              <a:gd name="connsiteY57" fmla="*/ 666750 h 1710690"/>
              <a:gd name="connsiteX58" fmla="*/ 830580 w 4735830"/>
              <a:gd name="connsiteY58" fmla="*/ 647700 h 1710690"/>
              <a:gd name="connsiteX59" fmla="*/ 754380 w 4735830"/>
              <a:gd name="connsiteY59" fmla="*/ 647700 h 1710690"/>
              <a:gd name="connsiteX60" fmla="*/ 754380 w 4735830"/>
              <a:gd name="connsiteY60" fmla="*/ 632460 h 1710690"/>
              <a:gd name="connsiteX61" fmla="*/ 727710 w 4735830"/>
              <a:gd name="connsiteY61" fmla="*/ 632460 h 1710690"/>
              <a:gd name="connsiteX62" fmla="*/ 727710 w 4735830"/>
              <a:gd name="connsiteY62" fmla="*/ 582930 h 1710690"/>
              <a:gd name="connsiteX63" fmla="*/ 704850 w 4735830"/>
              <a:gd name="connsiteY63" fmla="*/ 582930 h 1710690"/>
              <a:gd name="connsiteX64" fmla="*/ 704850 w 4735830"/>
              <a:gd name="connsiteY64" fmla="*/ 529590 h 1710690"/>
              <a:gd name="connsiteX65" fmla="*/ 689610 w 4735830"/>
              <a:gd name="connsiteY65" fmla="*/ 529590 h 1710690"/>
              <a:gd name="connsiteX66" fmla="*/ 689610 w 4735830"/>
              <a:gd name="connsiteY66" fmla="*/ 392430 h 1710690"/>
              <a:gd name="connsiteX67" fmla="*/ 655320 w 4735830"/>
              <a:gd name="connsiteY67" fmla="*/ 392430 h 1710690"/>
              <a:gd name="connsiteX68" fmla="*/ 655320 w 4735830"/>
              <a:gd name="connsiteY68" fmla="*/ 365760 h 1710690"/>
              <a:gd name="connsiteX69" fmla="*/ 582930 w 4735830"/>
              <a:gd name="connsiteY69" fmla="*/ 365760 h 1710690"/>
              <a:gd name="connsiteX70" fmla="*/ 582930 w 4735830"/>
              <a:gd name="connsiteY70" fmla="*/ 342900 h 1710690"/>
              <a:gd name="connsiteX71" fmla="*/ 541020 w 4735830"/>
              <a:gd name="connsiteY71" fmla="*/ 342900 h 1710690"/>
              <a:gd name="connsiteX72" fmla="*/ 541020 w 4735830"/>
              <a:gd name="connsiteY72" fmla="*/ 293370 h 1710690"/>
              <a:gd name="connsiteX73" fmla="*/ 506730 w 4735830"/>
              <a:gd name="connsiteY73" fmla="*/ 293370 h 1710690"/>
              <a:gd name="connsiteX74" fmla="*/ 506730 w 4735830"/>
              <a:gd name="connsiteY74" fmla="*/ 251460 h 1710690"/>
              <a:gd name="connsiteX75" fmla="*/ 445770 w 4735830"/>
              <a:gd name="connsiteY75" fmla="*/ 251460 h 1710690"/>
              <a:gd name="connsiteX76" fmla="*/ 445770 w 4735830"/>
              <a:gd name="connsiteY76" fmla="*/ 232410 h 1710690"/>
              <a:gd name="connsiteX77" fmla="*/ 365760 w 4735830"/>
              <a:gd name="connsiteY77" fmla="*/ 232410 h 1710690"/>
              <a:gd name="connsiteX78" fmla="*/ 365760 w 4735830"/>
              <a:gd name="connsiteY78" fmla="*/ 179070 h 1710690"/>
              <a:gd name="connsiteX79" fmla="*/ 335280 w 4735830"/>
              <a:gd name="connsiteY79" fmla="*/ 179070 h 1710690"/>
              <a:gd name="connsiteX80" fmla="*/ 335280 w 4735830"/>
              <a:gd name="connsiteY80" fmla="*/ 118110 h 1710690"/>
              <a:gd name="connsiteX81" fmla="*/ 201930 w 4735830"/>
              <a:gd name="connsiteY81" fmla="*/ 118110 h 1710690"/>
              <a:gd name="connsiteX82" fmla="*/ 201930 w 4735830"/>
              <a:gd name="connsiteY82" fmla="*/ 87630 h 1710690"/>
              <a:gd name="connsiteX83" fmla="*/ 163830 w 4735830"/>
              <a:gd name="connsiteY83" fmla="*/ 87630 h 1710690"/>
              <a:gd name="connsiteX84" fmla="*/ 163830 w 4735830"/>
              <a:gd name="connsiteY84" fmla="*/ 15240 h 1710690"/>
              <a:gd name="connsiteX85" fmla="*/ 118110 w 4735830"/>
              <a:gd name="connsiteY85" fmla="*/ 15240 h 1710690"/>
              <a:gd name="connsiteX86" fmla="*/ 118110 w 4735830"/>
              <a:gd name="connsiteY86" fmla="*/ 0 h 1710690"/>
              <a:gd name="connsiteX87" fmla="*/ 0 w 4735830"/>
              <a:gd name="connsiteY87" fmla="*/ 0 h 171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735830" h="1710690">
                <a:moveTo>
                  <a:pt x="4735830" y="1710690"/>
                </a:moveTo>
                <a:lnTo>
                  <a:pt x="3630930" y="1710690"/>
                </a:lnTo>
                <a:lnTo>
                  <a:pt x="3630930" y="1680210"/>
                </a:lnTo>
                <a:lnTo>
                  <a:pt x="3257550" y="1680210"/>
                </a:lnTo>
                <a:lnTo>
                  <a:pt x="3257550" y="1645920"/>
                </a:lnTo>
                <a:lnTo>
                  <a:pt x="2948940" y="1645920"/>
                </a:lnTo>
                <a:lnTo>
                  <a:pt x="2948940" y="1623060"/>
                </a:lnTo>
                <a:lnTo>
                  <a:pt x="2914650" y="1623060"/>
                </a:lnTo>
                <a:lnTo>
                  <a:pt x="2914650" y="1581150"/>
                </a:lnTo>
                <a:lnTo>
                  <a:pt x="2571750" y="1581150"/>
                </a:lnTo>
                <a:lnTo>
                  <a:pt x="2571750" y="1569720"/>
                </a:lnTo>
                <a:lnTo>
                  <a:pt x="2209800" y="1569720"/>
                </a:lnTo>
                <a:lnTo>
                  <a:pt x="2209800" y="1554480"/>
                </a:lnTo>
                <a:lnTo>
                  <a:pt x="2061210" y="1554480"/>
                </a:lnTo>
                <a:lnTo>
                  <a:pt x="2061210" y="1535430"/>
                </a:lnTo>
                <a:lnTo>
                  <a:pt x="1954530" y="1535430"/>
                </a:lnTo>
                <a:lnTo>
                  <a:pt x="1954530" y="1516380"/>
                </a:lnTo>
                <a:lnTo>
                  <a:pt x="1893570" y="1516380"/>
                </a:lnTo>
                <a:lnTo>
                  <a:pt x="1893570" y="1474470"/>
                </a:lnTo>
                <a:lnTo>
                  <a:pt x="1832610" y="1474470"/>
                </a:lnTo>
                <a:lnTo>
                  <a:pt x="1832610" y="1440180"/>
                </a:lnTo>
                <a:lnTo>
                  <a:pt x="1634490" y="1440180"/>
                </a:lnTo>
                <a:lnTo>
                  <a:pt x="1634490" y="1421130"/>
                </a:lnTo>
                <a:lnTo>
                  <a:pt x="1558290" y="1421130"/>
                </a:lnTo>
                <a:lnTo>
                  <a:pt x="1558290" y="1409700"/>
                </a:lnTo>
                <a:lnTo>
                  <a:pt x="1524000" y="1409700"/>
                </a:lnTo>
                <a:lnTo>
                  <a:pt x="1524000" y="1367790"/>
                </a:lnTo>
                <a:lnTo>
                  <a:pt x="1493520" y="1367790"/>
                </a:lnTo>
                <a:lnTo>
                  <a:pt x="1493520" y="1295400"/>
                </a:lnTo>
                <a:lnTo>
                  <a:pt x="1466850" y="1295400"/>
                </a:lnTo>
                <a:lnTo>
                  <a:pt x="1466850" y="1268730"/>
                </a:lnTo>
                <a:lnTo>
                  <a:pt x="1417320" y="1268730"/>
                </a:lnTo>
                <a:lnTo>
                  <a:pt x="1417320" y="1261110"/>
                </a:lnTo>
                <a:lnTo>
                  <a:pt x="1367790" y="1261110"/>
                </a:lnTo>
                <a:lnTo>
                  <a:pt x="1367790" y="1242060"/>
                </a:lnTo>
                <a:lnTo>
                  <a:pt x="1268730" y="1242060"/>
                </a:lnTo>
                <a:lnTo>
                  <a:pt x="1268730" y="1207770"/>
                </a:lnTo>
                <a:lnTo>
                  <a:pt x="1242060" y="1207770"/>
                </a:lnTo>
                <a:lnTo>
                  <a:pt x="1242060" y="1158240"/>
                </a:lnTo>
                <a:lnTo>
                  <a:pt x="1211580" y="1158240"/>
                </a:lnTo>
                <a:lnTo>
                  <a:pt x="1211580" y="1093470"/>
                </a:lnTo>
                <a:lnTo>
                  <a:pt x="1181100" y="1093470"/>
                </a:lnTo>
                <a:lnTo>
                  <a:pt x="1181100" y="1078230"/>
                </a:lnTo>
                <a:lnTo>
                  <a:pt x="1043940" y="1078230"/>
                </a:lnTo>
                <a:lnTo>
                  <a:pt x="1043940" y="1032510"/>
                </a:lnTo>
                <a:lnTo>
                  <a:pt x="998220" y="1032510"/>
                </a:lnTo>
                <a:lnTo>
                  <a:pt x="998220" y="956310"/>
                </a:lnTo>
                <a:lnTo>
                  <a:pt x="986790" y="956310"/>
                </a:lnTo>
                <a:lnTo>
                  <a:pt x="986790" y="906780"/>
                </a:lnTo>
                <a:lnTo>
                  <a:pt x="967740" y="906780"/>
                </a:lnTo>
                <a:lnTo>
                  <a:pt x="967740" y="777240"/>
                </a:lnTo>
                <a:lnTo>
                  <a:pt x="956310" y="777240"/>
                </a:lnTo>
                <a:lnTo>
                  <a:pt x="956310" y="742950"/>
                </a:lnTo>
                <a:lnTo>
                  <a:pt x="937260" y="742950"/>
                </a:lnTo>
                <a:lnTo>
                  <a:pt x="937260" y="685800"/>
                </a:lnTo>
                <a:lnTo>
                  <a:pt x="868680" y="685800"/>
                </a:lnTo>
                <a:lnTo>
                  <a:pt x="868680" y="666750"/>
                </a:lnTo>
                <a:lnTo>
                  <a:pt x="830580" y="666750"/>
                </a:lnTo>
                <a:lnTo>
                  <a:pt x="830580" y="647700"/>
                </a:lnTo>
                <a:lnTo>
                  <a:pt x="754380" y="647700"/>
                </a:lnTo>
                <a:lnTo>
                  <a:pt x="754380" y="632460"/>
                </a:lnTo>
                <a:lnTo>
                  <a:pt x="727710" y="632460"/>
                </a:lnTo>
                <a:lnTo>
                  <a:pt x="727710" y="582930"/>
                </a:lnTo>
                <a:lnTo>
                  <a:pt x="704850" y="582930"/>
                </a:lnTo>
                <a:lnTo>
                  <a:pt x="704850" y="529590"/>
                </a:lnTo>
                <a:lnTo>
                  <a:pt x="689610" y="529590"/>
                </a:lnTo>
                <a:lnTo>
                  <a:pt x="689610" y="392430"/>
                </a:lnTo>
                <a:lnTo>
                  <a:pt x="655320" y="392430"/>
                </a:lnTo>
                <a:lnTo>
                  <a:pt x="655320" y="365760"/>
                </a:lnTo>
                <a:lnTo>
                  <a:pt x="582930" y="365760"/>
                </a:lnTo>
                <a:lnTo>
                  <a:pt x="582930" y="342900"/>
                </a:lnTo>
                <a:lnTo>
                  <a:pt x="541020" y="342900"/>
                </a:lnTo>
                <a:lnTo>
                  <a:pt x="541020" y="293370"/>
                </a:lnTo>
                <a:lnTo>
                  <a:pt x="506730" y="293370"/>
                </a:lnTo>
                <a:lnTo>
                  <a:pt x="506730" y="251460"/>
                </a:lnTo>
                <a:lnTo>
                  <a:pt x="445770" y="251460"/>
                </a:lnTo>
                <a:lnTo>
                  <a:pt x="445770" y="232410"/>
                </a:lnTo>
                <a:lnTo>
                  <a:pt x="365760" y="232410"/>
                </a:lnTo>
                <a:lnTo>
                  <a:pt x="365760" y="179070"/>
                </a:lnTo>
                <a:lnTo>
                  <a:pt x="335280" y="179070"/>
                </a:lnTo>
                <a:lnTo>
                  <a:pt x="335280" y="118110"/>
                </a:lnTo>
                <a:lnTo>
                  <a:pt x="201930" y="118110"/>
                </a:lnTo>
                <a:lnTo>
                  <a:pt x="201930" y="87630"/>
                </a:lnTo>
                <a:lnTo>
                  <a:pt x="163830" y="87630"/>
                </a:lnTo>
                <a:lnTo>
                  <a:pt x="163830" y="15240"/>
                </a:lnTo>
                <a:lnTo>
                  <a:pt x="118110" y="15240"/>
                </a:lnTo>
                <a:lnTo>
                  <a:pt x="11811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97" name="Group 396">
            <a:extLst>
              <a:ext uri="{FF2B5EF4-FFF2-40B4-BE49-F238E27FC236}">
                <a16:creationId xmlns:a16="http://schemas.microsoft.com/office/drawing/2014/main" id="{80095FE3-6479-021B-801C-636C542C505C}"/>
              </a:ext>
            </a:extLst>
          </p:cNvPr>
          <p:cNvGrpSpPr/>
          <p:nvPr/>
        </p:nvGrpSpPr>
        <p:grpSpPr>
          <a:xfrm>
            <a:off x="6847065" y="2237412"/>
            <a:ext cx="4689418" cy="1772343"/>
            <a:chOff x="7231380" y="2194905"/>
            <a:chExt cx="4689418" cy="1772343"/>
          </a:xfrm>
        </p:grpSpPr>
        <p:cxnSp>
          <p:nvCxnSpPr>
            <p:cNvPr id="399" name="Straight Connector 398">
              <a:extLst>
                <a:ext uri="{FF2B5EF4-FFF2-40B4-BE49-F238E27FC236}">
                  <a16:creationId xmlns:a16="http://schemas.microsoft.com/office/drawing/2014/main" id="{A524E487-AD16-EE23-A08E-7E1D37D2F7D7}"/>
                </a:ext>
              </a:extLst>
            </p:cNvPr>
            <p:cNvCxnSpPr>
              <a:cxnSpLocks/>
            </p:cNvCxnSpPr>
            <p:nvPr/>
          </p:nvCxnSpPr>
          <p:spPr bwMode="auto">
            <a:xfrm>
              <a:off x="10141874" y="37684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4DCE1BCB-784C-1B18-444C-B9F0A0FFF9E8}"/>
                </a:ext>
              </a:extLst>
            </p:cNvPr>
            <p:cNvCxnSpPr>
              <a:cxnSpLocks/>
            </p:cNvCxnSpPr>
            <p:nvPr/>
          </p:nvCxnSpPr>
          <p:spPr bwMode="auto">
            <a:xfrm>
              <a:off x="11172914" y="38903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E9A9ADF7-E851-9F04-C693-12242CACA666}"/>
                </a:ext>
              </a:extLst>
            </p:cNvPr>
            <p:cNvCxnSpPr>
              <a:cxnSpLocks/>
            </p:cNvCxnSpPr>
            <p:nvPr/>
          </p:nvCxnSpPr>
          <p:spPr bwMode="auto">
            <a:xfrm>
              <a:off x="10876165" y="39094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F23C6BDF-E923-26DA-19B4-82979E27FC23}"/>
                </a:ext>
              </a:extLst>
            </p:cNvPr>
            <p:cNvCxnSpPr>
              <a:cxnSpLocks/>
            </p:cNvCxnSpPr>
            <p:nvPr/>
          </p:nvCxnSpPr>
          <p:spPr bwMode="auto">
            <a:xfrm>
              <a:off x="11920798" y="389797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BD7F7D5F-B248-8580-9CE0-26734FCFDD37}"/>
                </a:ext>
              </a:extLst>
            </p:cNvPr>
            <p:cNvCxnSpPr>
              <a:cxnSpLocks/>
            </p:cNvCxnSpPr>
            <p:nvPr/>
          </p:nvCxnSpPr>
          <p:spPr bwMode="auto">
            <a:xfrm>
              <a:off x="10501400" y="38751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B9412DB1-D4A7-E4B3-4DE7-A73844619C94}"/>
                </a:ext>
              </a:extLst>
            </p:cNvPr>
            <p:cNvCxnSpPr>
              <a:cxnSpLocks/>
            </p:cNvCxnSpPr>
            <p:nvPr/>
          </p:nvCxnSpPr>
          <p:spPr bwMode="auto">
            <a:xfrm>
              <a:off x="10085332"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8CEEADE5-4E11-7978-A32D-507F0C0FD40F}"/>
                </a:ext>
              </a:extLst>
            </p:cNvPr>
            <p:cNvCxnSpPr>
              <a:cxnSpLocks/>
            </p:cNvCxnSpPr>
            <p:nvPr/>
          </p:nvCxnSpPr>
          <p:spPr bwMode="auto">
            <a:xfrm>
              <a:off x="9790576" y="37646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B387A4CB-1C7E-D5B2-82E7-487FABDD756B}"/>
                </a:ext>
              </a:extLst>
            </p:cNvPr>
            <p:cNvCxnSpPr>
              <a:cxnSpLocks/>
            </p:cNvCxnSpPr>
            <p:nvPr/>
          </p:nvCxnSpPr>
          <p:spPr bwMode="auto">
            <a:xfrm>
              <a:off x="8126038" y="2867199"/>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70F03DFE-5619-BA26-6F78-105CAD75B80B}"/>
                </a:ext>
              </a:extLst>
            </p:cNvPr>
            <p:cNvCxnSpPr>
              <a:cxnSpLocks/>
            </p:cNvCxnSpPr>
            <p:nvPr/>
          </p:nvCxnSpPr>
          <p:spPr bwMode="auto">
            <a:xfrm>
              <a:off x="9827291"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8C38D85D-E47F-C01F-4A35-F71C1876F914}"/>
                </a:ext>
              </a:extLst>
            </p:cNvPr>
            <p:cNvCxnSpPr>
              <a:cxnSpLocks/>
            </p:cNvCxnSpPr>
            <p:nvPr/>
          </p:nvCxnSpPr>
          <p:spPr bwMode="auto">
            <a:xfrm>
              <a:off x="9434253" y="37646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1D4CB631-ECD2-338D-BB85-90787B6C9C60}"/>
                </a:ext>
              </a:extLst>
            </p:cNvPr>
            <p:cNvCxnSpPr>
              <a:cxnSpLocks/>
            </p:cNvCxnSpPr>
            <p:nvPr/>
          </p:nvCxnSpPr>
          <p:spPr bwMode="auto">
            <a:xfrm>
              <a:off x="9756718" y="37608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458485C0-2FAD-47F5-B84F-E42B5B82949E}"/>
                </a:ext>
              </a:extLst>
            </p:cNvPr>
            <p:cNvCxnSpPr>
              <a:cxnSpLocks/>
            </p:cNvCxnSpPr>
            <p:nvPr/>
          </p:nvCxnSpPr>
          <p:spPr bwMode="auto">
            <a:xfrm>
              <a:off x="10158500" y="381796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0368D83A-5B5C-D51D-4B35-23E5E32F2067}"/>
                </a:ext>
              </a:extLst>
            </p:cNvPr>
            <p:cNvCxnSpPr>
              <a:cxnSpLocks/>
            </p:cNvCxnSpPr>
            <p:nvPr/>
          </p:nvCxnSpPr>
          <p:spPr bwMode="auto">
            <a:xfrm>
              <a:off x="11230757" y="3897974"/>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9351E89E-2975-EC4F-0DEA-15240B94FCDE}"/>
                </a:ext>
              </a:extLst>
            </p:cNvPr>
            <p:cNvCxnSpPr>
              <a:cxnSpLocks/>
            </p:cNvCxnSpPr>
            <p:nvPr/>
          </p:nvCxnSpPr>
          <p:spPr bwMode="auto">
            <a:xfrm>
              <a:off x="7559387" y="2362547"/>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589BBD7A-D6F0-5976-A305-5F5A11914971}"/>
                </a:ext>
              </a:extLst>
            </p:cNvPr>
            <p:cNvCxnSpPr>
              <a:cxnSpLocks/>
            </p:cNvCxnSpPr>
            <p:nvPr/>
          </p:nvCxnSpPr>
          <p:spPr bwMode="auto">
            <a:xfrm>
              <a:off x="10114858" y="377224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767A970A-80F6-2AA1-6269-C643F79B669E}"/>
                </a:ext>
              </a:extLst>
            </p:cNvPr>
            <p:cNvCxnSpPr>
              <a:cxnSpLocks/>
            </p:cNvCxnSpPr>
            <p:nvPr/>
          </p:nvCxnSpPr>
          <p:spPr bwMode="auto">
            <a:xfrm>
              <a:off x="10462953" y="382558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2541F498-96ED-09C9-6C70-4CC4F17F9A3D}"/>
                </a:ext>
              </a:extLst>
            </p:cNvPr>
            <p:cNvCxnSpPr>
              <a:cxnSpLocks/>
            </p:cNvCxnSpPr>
            <p:nvPr/>
          </p:nvCxnSpPr>
          <p:spPr bwMode="auto">
            <a:xfrm>
              <a:off x="10596996" y="38713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6EEC9A42-7DAD-F4C2-57B1-AC377EE83E6A}"/>
                </a:ext>
              </a:extLst>
            </p:cNvPr>
            <p:cNvCxnSpPr>
              <a:cxnSpLocks/>
            </p:cNvCxnSpPr>
            <p:nvPr/>
          </p:nvCxnSpPr>
          <p:spPr bwMode="auto">
            <a:xfrm>
              <a:off x="7231380" y="219490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25612775-0CDE-543A-8090-5BB65D99A91F}"/>
                </a:ext>
              </a:extLst>
            </p:cNvPr>
            <p:cNvCxnSpPr>
              <a:cxnSpLocks/>
            </p:cNvCxnSpPr>
            <p:nvPr/>
          </p:nvCxnSpPr>
          <p:spPr bwMode="auto">
            <a:xfrm>
              <a:off x="7600950" y="24349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5BF05D56-0D02-5C86-1E50-6114F8AC6066}"/>
                </a:ext>
              </a:extLst>
            </p:cNvPr>
            <p:cNvCxnSpPr>
              <a:cxnSpLocks/>
            </p:cNvCxnSpPr>
            <p:nvPr/>
          </p:nvCxnSpPr>
          <p:spPr bwMode="auto">
            <a:xfrm>
              <a:off x="7741920" y="249208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C1B44D00-188C-AA9F-9E6E-D3A0FDCB4FC2}"/>
                </a:ext>
              </a:extLst>
            </p:cNvPr>
            <p:cNvCxnSpPr>
              <a:cxnSpLocks/>
            </p:cNvCxnSpPr>
            <p:nvPr/>
          </p:nvCxnSpPr>
          <p:spPr bwMode="auto">
            <a:xfrm>
              <a:off x="8743950" y="35474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345FEEA9-CD3C-2EBE-FB9F-EFE70A0028FA}"/>
                </a:ext>
              </a:extLst>
            </p:cNvPr>
            <p:cNvCxnSpPr>
              <a:cxnSpLocks/>
            </p:cNvCxnSpPr>
            <p:nvPr/>
          </p:nvCxnSpPr>
          <p:spPr bwMode="auto">
            <a:xfrm>
              <a:off x="7395210" y="220252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7AA02774-0F1F-F690-106D-4476CAE6B68D}"/>
                </a:ext>
              </a:extLst>
            </p:cNvPr>
            <p:cNvCxnSpPr>
              <a:cxnSpLocks/>
            </p:cNvCxnSpPr>
            <p:nvPr/>
          </p:nvCxnSpPr>
          <p:spPr bwMode="auto">
            <a:xfrm>
              <a:off x="7646670" y="2419695"/>
              <a:ext cx="0" cy="60615"/>
            </a:xfrm>
            <a:prstGeom prst="line">
              <a:avLst/>
            </a:prstGeom>
            <a:noFill/>
            <a:ln w="19050" cap="flat" cmpd="sng" algn="ctr">
              <a:solidFill>
                <a:schemeClr val="accent3"/>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40795C29-F66F-3593-49CC-995856D016C9}"/>
                </a:ext>
              </a:extLst>
            </p:cNvPr>
            <p:cNvCxnSpPr>
              <a:cxnSpLocks/>
            </p:cNvCxnSpPr>
            <p:nvPr/>
          </p:nvCxnSpPr>
          <p:spPr bwMode="auto">
            <a:xfrm>
              <a:off x="7376160" y="220633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BD6946BE-731E-5F2B-6F3A-2F4792059060}"/>
                </a:ext>
              </a:extLst>
            </p:cNvPr>
            <p:cNvCxnSpPr>
              <a:cxnSpLocks/>
            </p:cNvCxnSpPr>
            <p:nvPr/>
          </p:nvCxnSpPr>
          <p:spPr bwMode="auto">
            <a:xfrm>
              <a:off x="7787640" y="251875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BEDCA4ED-1825-D492-DDCF-CB21A1AFEF1F}"/>
                </a:ext>
              </a:extLst>
            </p:cNvPr>
            <p:cNvCxnSpPr>
              <a:cxnSpLocks/>
            </p:cNvCxnSpPr>
            <p:nvPr/>
          </p:nvCxnSpPr>
          <p:spPr bwMode="auto">
            <a:xfrm>
              <a:off x="9616440" y="3760815"/>
              <a:ext cx="0" cy="54033"/>
            </a:xfrm>
            <a:prstGeom prst="line">
              <a:avLst/>
            </a:prstGeom>
            <a:noFill/>
            <a:ln w="19050" cap="flat" cmpd="sng" algn="ctr">
              <a:solidFill>
                <a:schemeClr val="accent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440AF8CA-63C7-E0EE-975B-101B98298575}"/>
                </a:ext>
              </a:extLst>
            </p:cNvPr>
            <p:cNvCxnSpPr>
              <a:cxnSpLocks/>
            </p:cNvCxnSpPr>
            <p:nvPr/>
          </p:nvCxnSpPr>
          <p:spPr bwMode="auto">
            <a:xfrm>
              <a:off x="10850880" y="3913215"/>
              <a:ext cx="0" cy="54033"/>
            </a:xfrm>
            <a:prstGeom prst="line">
              <a:avLst/>
            </a:prstGeom>
            <a:noFill/>
            <a:ln w="19050" cap="flat" cmpd="sng" algn="ctr">
              <a:solidFill>
                <a:schemeClr val="accent3"/>
              </a:solidFill>
              <a:prstDash val="solid"/>
              <a:round/>
              <a:headEnd type="none" w="med" len="med"/>
              <a:tailEnd type="none" w="med" len="med"/>
            </a:ln>
            <a:effectLst/>
          </p:spPr>
        </p:cxnSp>
      </p:grpSp>
      <p:sp>
        <p:nvSpPr>
          <p:cNvPr id="426" name="TextBox 425">
            <a:extLst>
              <a:ext uri="{FF2B5EF4-FFF2-40B4-BE49-F238E27FC236}">
                <a16:creationId xmlns:a16="http://schemas.microsoft.com/office/drawing/2014/main" id="{3CC87709-8596-B211-F110-709311C4B87E}"/>
              </a:ext>
            </a:extLst>
          </p:cNvPr>
          <p:cNvSpPr txBox="1"/>
          <p:nvPr/>
        </p:nvSpPr>
        <p:spPr bwMode="auto">
          <a:xfrm>
            <a:off x="6601398" y="4905400"/>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184</a:t>
            </a:r>
          </a:p>
        </p:txBody>
      </p:sp>
      <p:sp>
        <p:nvSpPr>
          <p:cNvPr id="427" name="TextBox 426">
            <a:extLst>
              <a:ext uri="{FF2B5EF4-FFF2-40B4-BE49-F238E27FC236}">
                <a16:creationId xmlns:a16="http://schemas.microsoft.com/office/drawing/2014/main" id="{4FB0E1DB-A3EB-E2E4-784E-4F0FD34900E2}"/>
              </a:ext>
            </a:extLst>
          </p:cNvPr>
          <p:cNvSpPr txBox="1"/>
          <p:nvPr/>
        </p:nvSpPr>
        <p:spPr bwMode="auto">
          <a:xfrm>
            <a:off x="6877009" y="4905400"/>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162</a:t>
            </a:r>
          </a:p>
        </p:txBody>
      </p:sp>
      <p:sp>
        <p:nvSpPr>
          <p:cNvPr id="428" name="TextBox 427">
            <a:extLst>
              <a:ext uri="{FF2B5EF4-FFF2-40B4-BE49-F238E27FC236}">
                <a16:creationId xmlns:a16="http://schemas.microsoft.com/office/drawing/2014/main" id="{3CE738B5-8AF6-B846-2F48-EE34B2F68229}"/>
              </a:ext>
            </a:extLst>
          </p:cNvPr>
          <p:cNvSpPr txBox="1"/>
          <p:nvPr/>
        </p:nvSpPr>
        <p:spPr bwMode="auto">
          <a:xfrm>
            <a:off x="7139100" y="4905400"/>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146</a:t>
            </a:r>
          </a:p>
        </p:txBody>
      </p:sp>
      <p:sp>
        <p:nvSpPr>
          <p:cNvPr id="429" name="TextBox 428">
            <a:extLst>
              <a:ext uri="{FF2B5EF4-FFF2-40B4-BE49-F238E27FC236}">
                <a16:creationId xmlns:a16="http://schemas.microsoft.com/office/drawing/2014/main" id="{99131364-C4C4-FAB2-A341-C4BC9D7E06CA}"/>
              </a:ext>
            </a:extLst>
          </p:cNvPr>
          <p:cNvSpPr txBox="1"/>
          <p:nvPr/>
        </p:nvSpPr>
        <p:spPr bwMode="auto">
          <a:xfrm>
            <a:off x="7413789" y="4905400"/>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110</a:t>
            </a:r>
          </a:p>
        </p:txBody>
      </p:sp>
      <p:sp>
        <p:nvSpPr>
          <p:cNvPr id="430" name="TextBox 429">
            <a:extLst>
              <a:ext uri="{FF2B5EF4-FFF2-40B4-BE49-F238E27FC236}">
                <a16:creationId xmlns:a16="http://schemas.microsoft.com/office/drawing/2014/main" id="{F7C2132D-7867-78CD-00AD-E274922BCE61}"/>
              </a:ext>
            </a:extLst>
          </p:cNvPr>
          <p:cNvSpPr txBox="1"/>
          <p:nvPr/>
        </p:nvSpPr>
        <p:spPr bwMode="auto">
          <a:xfrm>
            <a:off x="7716075"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77</a:t>
            </a:r>
          </a:p>
        </p:txBody>
      </p:sp>
      <p:sp>
        <p:nvSpPr>
          <p:cNvPr id="431" name="TextBox 430">
            <a:extLst>
              <a:ext uri="{FF2B5EF4-FFF2-40B4-BE49-F238E27FC236}">
                <a16:creationId xmlns:a16="http://schemas.microsoft.com/office/drawing/2014/main" id="{EB54D484-2D54-C7D8-9333-72598597FF7C}"/>
              </a:ext>
            </a:extLst>
          </p:cNvPr>
          <p:cNvSpPr txBox="1"/>
          <p:nvPr/>
        </p:nvSpPr>
        <p:spPr bwMode="auto">
          <a:xfrm>
            <a:off x="7933613"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60</a:t>
            </a:r>
          </a:p>
        </p:txBody>
      </p:sp>
      <p:sp>
        <p:nvSpPr>
          <p:cNvPr id="432" name="TextBox 431">
            <a:extLst>
              <a:ext uri="{FF2B5EF4-FFF2-40B4-BE49-F238E27FC236}">
                <a16:creationId xmlns:a16="http://schemas.microsoft.com/office/drawing/2014/main" id="{55097DFF-B528-E47E-C01E-75E0550D6FC3}"/>
              </a:ext>
            </a:extLst>
          </p:cNvPr>
          <p:cNvSpPr txBox="1"/>
          <p:nvPr/>
        </p:nvSpPr>
        <p:spPr bwMode="auto">
          <a:xfrm>
            <a:off x="8196626"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47</a:t>
            </a:r>
          </a:p>
        </p:txBody>
      </p:sp>
      <p:sp>
        <p:nvSpPr>
          <p:cNvPr id="433" name="TextBox 432">
            <a:extLst>
              <a:ext uri="{FF2B5EF4-FFF2-40B4-BE49-F238E27FC236}">
                <a16:creationId xmlns:a16="http://schemas.microsoft.com/office/drawing/2014/main" id="{075116E9-9069-A72F-4EE3-3F53E7D88D5D}"/>
              </a:ext>
            </a:extLst>
          </p:cNvPr>
          <p:cNvSpPr txBox="1"/>
          <p:nvPr/>
        </p:nvSpPr>
        <p:spPr bwMode="auto">
          <a:xfrm>
            <a:off x="8452264"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45</a:t>
            </a:r>
          </a:p>
        </p:txBody>
      </p:sp>
      <p:sp>
        <p:nvSpPr>
          <p:cNvPr id="434" name="TextBox 433">
            <a:extLst>
              <a:ext uri="{FF2B5EF4-FFF2-40B4-BE49-F238E27FC236}">
                <a16:creationId xmlns:a16="http://schemas.microsoft.com/office/drawing/2014/main" id="{7D1AE872-32A6-815E-07A1-9F91E7AC3DDF}"/>
              </a:ext>
            </a:extLst>
          </p:cNvPr>
          <p:cNvSpPr txBox="1"/>
          <p:nvPr/>
        </p:nvSpPr>
        <p:spPr bwMode="auto">
          <a:xfrm>
            <a:off x="8736478"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a:t>
            </a:r>
          </a:p>
        </p:txBody>
      </p:sp>
      <p:sp>
        <p:nvSpPr>
          <p:cNvPr id="435" name="TextBox 434">
            <a:extLst>
              <a:ext uri="{FF2B5EF4-FFF2-40B4-BE49-F238E27FC236}">
                <a16:creationId xmlns:a16="http://schemas.microsoft.com/office/drawing/2014/main" id="{BD63FB45-B7BD-6172-521F-F95D1DDCC870}"/>
              </a:ext>
            </a:extLst>
          </p:cNvPr>
          <p:cNvSpPr txBox="1"/>
          <p:nvPr/>
        </p:nvSpPr>
        <p:spPr bwMode="auto">
          <a:xfrm>
            <a:off x="8978290"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a:t>
            </a:r>
          </a:p>
        </p:txBody>
      </p:sp>
      <p:sp>
        <p:nvSpPr>
          <p:cNvPr id="436" name="TextBox 435">
            <a:extLst>
              <a:ext uri="{FF2B5EF4-FFF2-40B4-BE49-F238E27FC236}">
                <a16:creationId xmlns:a16="http://schemas.microsoft.com/office/drawing/2014/main" id="{115E009A-B116-B112-36C9-EC5B323BA0AB}"/>
              </a:ext>
            </a:extLst>
          </p:cNvPr>
          <p:cNvSpPr txBox="1"/>
          <p:nvPr/>
        </p:nvSpPr>
        <p:spPr bwMode="auto">
          <a:xfrm>
            <a:off x="9233928"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31</a:t>
            </a:r>
          </a:p>
        </p:txBody>
      </p:sp>
      <p:sp>
        <p:nvSpPr>
          <p:cNvPr id="437" name="TextBox 436">
            <a:extLst>
              <a:ext uri="{FF2B5EF4-FFF2-40B4-BE49-F238E27FC236}">
                <a16:creationId xmlns:a16="http://schemas.microsoft.com/office/drawing/2014/main" id="{1AB23EBD-8C10-718B-D372-C3C7430B3E62}"/>
              </a:ext>
            </a:extLst>
          </p:cNvPr>
          <p:cNvSpPr txBox="1"/>
          <p:nvPr/>
        </p:nvSpPr>
        <p:spPr bwMode="auto">
          <a:xfrm>
            <a:off x="9482192"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a:t>
            </a:r>
          </a:p>
        </p:txBody>
      </p:sp>
      <p:sp>
        <p:nvSpPr>
          <p:cNvPr id="438" name="TextBox 437">
            <a:extLst>
              <a:ext uri="{FF2B5EF4-FFF2-40B4-BE49-F238E27FC236}">
                <a16:creationId xmlns:a16="http://schemas.microsoft.com/office/drawing/2014/main" id="{6CE7E585-B4BC-A6AA-2E50-F192C0837EA0}"/>
              </a:ext>
            </a:extLst>
          </p:cNvPr>
          <p:cNvSpPr txBox="1"/>
          <p:nvPr/>
        </p:nvSpPr>
        <p:spPr bwMode="auto">
          <a:xfrm>
            <a:off x="9745205"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p>
        </p:txBody>
      </p:sp>
      <p:sp>
        <p:nvSpPr>
          <p:cNvPr id="439" name="TextBox 438">
            <a:extLst>
              <a:ext uri="{FF2B5EF4-FFF2-40B4-BE49-F238E27FC236}">
                <a16:creationId xmlns:a16="http://schemas.microsoft.com/office/drawing/2014/main" id="{479EA858-01EC-A34D-CFE4-FB2D3D0D9165}"/>
              </a:ext>
            </a:extLst>
          </p:cNvPr>
          <p:cNvSpPr txBox="1"/>
          <p:nvPr/>
        </p:nvSpPr>
        <p:spPr bwMode="auto">
          <a:xfrm>
            <a:off x="10015592"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p>
        </p:txBody>
      </p:sp>
      <p:sp>
        <p:nvSpPr>
          <p:cNvPr id="440" name="TextBox 439">
            <a:extLst>
              <a:ext uri="{FF2B5EF4-FFF2-40B4-BE49-F238E27FC236}">
                <a16:creationId xmlns:a16="http://schemas.microsoft.com/office/drawing/2014/main" id="{7D9B8D6B-805F-04CB-B0E8-58BFD2B1062A}"/>
              </a:ext>
            </a:extLst>
          </p:cNvPr>
          <p:cNvSpPr txBox="1"/>
          <p:nvPr/>
        </p:nvSpPr>
        <p:spPr bwMode="auto">
          <a:xfrm>
            <a:off x="10285979" y="49054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441" name="TextBox 440">
            <a:extLst>
              <a:ext uri="{FF2B5EF4-FFF2-40B4-BE49-F238E27FC236}">
                <a16:creationId xmlns:a16="http://schemas.microsoft.com/office/drawing/2014/main" id="{5DFB26CA-6663-3CD8-31AB-6E1EDB324EA3}"/>
              </a:ext>
            </a:extLst>
          </p:cNvPr>
          <p:cNvSpPr txBox="1"/>
          <p:nvPr/>
        </p:nvSpPr>
        <p:spPr bwMode="auto">
          <a:xfrm>
            <a:off x="10566142"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442" name="TextBox 441">
            <a:extLst>
              <a:ext uri="{FF2B5EF4-FFF2-40B4-BE49-F238E27FC236}">
                <a16:creationId xmlns:a16="http://schemas.microsoft.com/office/drawing/2014/main" id="{BEA67B7A-B287-98B2-27DF-52D10A00B303}"/>
              </a:ext>
            </a:extLst>
          </p:cNvPr>
          <p:cNvSpPr txBox="1"/>
          <p:nvPr/>
        </p:nvSpPr>
        <p:spPr bwMode="auto">
          <a:xfrm>
            <a:off x="10843903"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3" name="TextBox 442">
            <a:extLst>
              <a:ext uri="{FF2B5EF4-FFF2-40B4-BE49-F238E27FC236}">
                <a16:creationId xmlns:a16="http://schemas.microsoft.com/office/drawing/2014/main" id="{EF867451-385C-4D75-A7AB-DE35981D3BA3}"/>
              </a:ext>
            </a:extLst>
          </p:cNvPr>
          <p:cNvSpPr txBox="1"/>
          <p:nvPr/>
        </p:nvSpPr>
        <p:spPr bwMode="auto">
          <a:xfrm>
            <a:off x="11083346"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4" name="TextBox 443">
            <a:extLst>
              <a:ext uri="{FF2B5EF4-FFF2-40B4-BE49-F238E27FC236}">
                <a16:creationId xmlns:a16="http://schemas.microsoft.com/office/drawing/2014/main" id="{DA1106F0-1B36-4A3C-66D9-B47BBC706073}"/>
              </a:ext>
            </a:extLst>
          </p:cNvPr>
          <p:cNvSpPr txBox="1"/>
          <p:nvPr/>
        </p:nvSpPr>
        <p:spPr bwMode="auto">
          <a:xfrm>
            <a:off x="11298888"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445" name="TextBox 444">
            <a:extLst>
              <a:ext uri="{FF2B5EF4-FFF2-40B4-BE49-F238E27FC236}">
                <a16:creationId xmlns:a16="http://schemas.microsoft.com/office/drawing/2014/main" id="{C863E00E-DD41-0D6A-675F-9C06EEDE6FCC}"/>
              </a:ext>
            </a:extLst>
          </p:cNvPr>
          <p:cNvSpPr txBox="1"/>
          <p:nvPr/>
        </p:nvSpPr>
        <p:spPr bwMode="auto">
          <a:xfrm>
            <a:off x="11586381" y="4905400"/>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43" name="Text Box 15">
            <a:extLst>
              <a:ext uri="{FF2B5EF4-FFF2-40B4-BE49-F238E27FC236}">
                <a16:creationId xmlns:a16="http://schemas.microsoft.com/office/drawing/2014/main" id="{E96D2CC3-A84D-9B1B-3404-D322A41CD8AE}"/>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71C3E773-4F42-8DBE-4D9B-C23074D7CDCE}"/>
              </a:ext>
            </a:extLst>
          </p:cNvPr>
          <p:cNvSpPr txBox="1"/>
          <p:nvPr/>
        </p:nvSpPr>
        <p:spPr>
          <a:xfrm rot="16200000">
            <a:off x="5169546" y="3036279"/>
            <a:ext cx="2404918"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p>
        </p:txBody>
      </p:sp>
    </p:spTree>
    <p:extLst>
      <p:ext uri="{BB962C8B-B14F-4D97-AF65-F5344CB8AC3E}">
        <p14:creationId xmlns:p14="http://schemas.microsoft.com/office/powerpoint/2010/main" val="227166536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45531B-EBC1-C451-AAE3-2F48B59DADEB}"/>
              </a:ext>
            </a:extLst>
          </p:cNvPr>
          <p:cNvSpPr>
            <a:spLocks noGrp="1"/>
          </p:cNvSpPr>
          <p:nvPr>
            <p:ph type="title"/>
          </p:nvPr>
        </p:nvSpPr>
        <p:spPr/>
        <p:txBody>
          <a:bodyPr/>
          <a:lstStyle/>
          <a:p>
            <a:r>
              <a:rPr lang="en-US" dirty="0"/>
              <a:t>ENGOT-EN6/GOG-3031/RUBY: OS in Overall Population</a:t>
            </a:r>
          </a:p>
        </p:txBody>
      </p:sp>
      <p:grpSp>
        <p:nvGrpSpPr>
          <p:cNvPr id="6" name="Group 5">
            <a:extLst>
              <a:ext uri="{FF2B5EF4-FFF2-40B4-BE49-F238E27FC236}">
                <a16:creationId xmlns:a16="http://schemas.microsoft.com/office/drawing/2014/main" id="{264D14F2-D0A6-AC84-FF94-056140EF99B4}"/>
              </a:ext>
            </a:extLst>
          </p:cNvPr>
          <p:cNvGrpSpPr/>
          <p:nvPr/>
        </p:nvGrpSpPr>
        <p:grpSpPr>
          <a:xfrm>
            <a:off x="1394085" y="1341441"/>
            <a:ext cx="9114019" cy="4584548"/>
            <a:chOff x="1977306" y="1597381"/>
            <a:chExt cx="6906858" cy="3635931"/>
          </a:xfrm>
        </p:grpSpPr>
        <p:grpSp>
          <p:nvGrpSpPr>
            <p:cNvPr id="34" name="Group 33">
              <a:extLst>
                <a:ext uri="{FF2B5EF4-FFF2-40B4-BE49-F238E27FC236}">
                  <a16:creationId xmlns:a16="http://schemas.microsoft.com/office/drawing/2014/main" id="{DF8E2FEA-7AF1-5613-065E-0881EB82A6D6}"/>
                </a:ext>
              </a:extLst>
            </p:cNvPr>
            <p:cNvGrpSpPr/>
            <p:nvPr/>
          </p:nvGrpSpPr>
          <p:grpSpPr>
            <a:xfrm>
              <a:off x="3273214" y="2829203"/>
              <a:ext cx="3965613" cy="996136"/>
              <a:chOff x="7425521" y="2385726"/>
              <a:chExt cx="3965613" cy="996136"/>
            </a:xfrm>
          </p:grpSpPr>
          <p:sp>
            <p:nvSpPr>
              <p:cNvPr id="35" name="TextBox 60">
                <a:extLst>
                  <a:ext uri="{FF2B5EF4-FFF2-40B4-BE49-F238E27FC236}">
                    <a16:creationId xmlns:a16="http://schemas.microsoft.com/office/drawing/2014/main" id="{4FE85233-CB8C-D0F2-7372-406A5D085512}"/>
                  </a:ext>
                </a:extLst>
              </p:cNvPr>
              <p:cNvSpPr txBox="1">
                <a:spLocks noChangeArrowheads="1"/>
              </p:cNvSpPr>
              <p:nvPr/>
            </p:nvSpPr>
            <p:spPr bwMode="auto">
              <a:xfrm>
                <a:off x="7425521" y="2385726"/>
                <a:ext cx="39656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PFS, Mo (95% CI)</a:t>
                </a:r>
              </a:p>
            </p:txBody>
          </p:sp>
          <p:sp>
            <p:nvSpPr>
              <p:cNvPr id="36" name="TextBox 97">
                <a:extLst>
                  <a:ext uri="{FF2B5EF4-FFF2-40B4-BE49-F238E27FC236}">
                    <a16:creationId xmlns:a16="http://schemas.microsoft.com/office/drawing/2014/main" id="{816529BB-86B6-4D96-F13A-FC18F7F3C811}"/>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37" name="TextBox 98">
                <a:extLst>
                  <a:ext uri="{FF2B5EF4-FFF2-40B4-BE49-F238E27FC236}">
                    <a16:creationId xmlns:a16="http://schemas.microsoft.com/office/drawing/2014/main" id="{BA0D6FAD-1AE9-3F0A-46DC-45D04DFC3BD5}"/>
                  </a:ext>
                </a:extLst>
              </p:cNvPr>
              <p:cNvSpPr txBox="1">
                <a:spLocks noChangeArrowheads="1"/>
              </p:cNvSpPr>
              <p:nvPr/>
            </p:nvSpPr>
            <p:spPr bwMode="auto">
              <a:xfrm>
                <a:off x="8879472" y="2643198"/>
                <a:ext cx="209279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71.3 (64.5-77.1)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56.0 (48.9-62.5)</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8" name="TextBox 99">
                <a:extLst>
                  <a:ext uri="{FF2B5EF4-FFF2-40B4-BE49-F238E27FC236}">
                    <a16:creationId xmlns:a16="http://schemas.microsoft.com/office/drawing/2014/main" id="{F1F51584-0F21-3225-74DD-0B0B0E503094}"/>
                  </a:ext>
                </a:extLst>
              </p:cNvPr>
              <p:cNvSpPr txBox="1">
                <a:spLocks noChangeArrowheads="1"/>
              </p:cNvSpPr>
              <p:nvPr/>
            </p:nvSpPr>
            <p:spPr bwMode="auto">
              <a:xfrm>
                <a:off x="8523301" y="3081055"/>
                <a:ext cx="1976162" cy="244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0.64 (0.46-0.87; </a:t>
                </a:r>
                <a:r>
                  <a:rPr kumimoji="0" lang="en-US" altLang="x-none" sz="1400" b="0" i="1"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P </a:t>
                </a:r>
                <a:r>
                  <a:rPr kumimoji="0" lang="en-US" altLang="x-none" sz="1400" b="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 .0021)</a:t>
                </a:r>
                <a:endParaRPr kumimoji="0" lang="en-US" altLang="en-US" sz="1400" b="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cxnSp>
            <p:nvCxnSpPr>
              <p:cNvPr id="39" name="Straight Connector 321535">
                <a:extLst>
                  <a:ext uri="{FF2B5EF4-FFF2-40B4-BE49-F238E27FC236}">
                    <a16:creationId xmlns:a16="http://schemas.microsoft.com/office/drawing/2014/main" id="{72ED15DE-BDAC-8571-DBEF-36637CCFA175}"/>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0" name="Straight Connector 39">
                <a:extLst>
                  <a:ext uri="{FF2B5EF4-FFF2-40B4-BE49-F238E27FC236}">
                    <a16:creationId xmlns:a16="http://schemas.microsoft.com/office/drawing/2014/main" id="{E0EEE23D-7322-453D-7C63-DEA35F5D23A3}"/>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3" name="TextBox 2">
              <a:extLst>
                <a:ext uri="{FF2B5EF4-FFF2-40B4-BE49-F238E27FC236}">
                  <a16:creationId xmlns:a16="http://schemas.microsoft.com/office/drawing/2014/main" id="{4F653BB0-A5BD-14B2-0BDB-D5F7DAE3306A}"/>
                </a:ext>
              </a:extLst>
            </p:cNvPr>
            <p:cNvSpPr txBox="1"/>
            <p:nvPr/>
          </p:nvSpPr>
          <p:spPr>
            <a:xfrm rot="16200000">
              <a:off x="1947721" y="2629024"/>
              <a:ext cx="2404918"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OS (%)</a:t>
              </a:r>
            </a:p>
          </p:txBody>
        </p:sp>
        <p:sp>
          <p:nvSpPr>
            <p:cNvPr id="4" name="TextBox 3">
              <a:extLst>
                <a:ext uri="{FF2B5EF4-FFF2-40B4-BE49-F238E27FC236}">
                  <a16:creationId xmlns:a16="http://schemas.microsoft.com/office/drawing/2014/main" id="{70557072-50DB-1BA1-B9FB-BC7FCDE5CEE1}"/>
                </a:ext>
              </a:extLst>
            </p:cNvPr>
            <p:cNvSpPr txBox="1"/>
            <p:nvPr/>
          </p:nvSpPr>
          <p:spPr bwMode="auto">
            <a:xfrm>
              <a:off x="5011485" y="1688702"/>
              <a:ext cx="1901259" cy="292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dirty="0">
                  <a:solidFill>
                    <a:schemeClr val="bg1"/>
                  </a:solidFill>
                  <a:latin typeface="Calibri" panose="020F0502020204030204" pitchFamily="34" charset="0"/>
                </a:rPr>
                <a:t>OS in Overall Population</a:t>
              </a:r>
            </a:p>
          </p:txBody>
        </p:sp>
        <p:grpSp>
          <p:nvGrpSpPr>
            <p:cNvPr id="180" name="Group 179">
              <a:extLst>
                <a:ext uri="{FF2B5EF4-FFF2-40B4-BE49-F238E27FC236}">
                  <a16:creationId xmlns:a16="http://schemas.microsoft.com/office/drawing/2014/main" id="{172B25DC-4830-0283-C26E-FF4831F77783}"/>
                </a:ext>
              </a:extLst>
            </p:cNvPr>
            <p:cNvGrpSpPr/>
            <p:nvPr/>
          </p:nvGrpSpPr>
          <p:grpSpPr>
            <a:xfrm>
              <a:off x="3724920" y="2028515"/>
              <a:ext cx="80600" cy="2040276"/>
              <a:chOff x="286247" y="2274073"/>
              <a:chExt cx="87464" cy="1524000"/>
            </a:xfrm>
          </p:grpSpPr>
          <p:cxnSp>
            <p:nvCxnSpPr>
              <p:cNvPr id="181" name="Straight Connector 180">
                <a:extLst>
                  <a:ext uri="{FF2B5EF4-FFF2-40B4-BE49-F238E27FC236}">
                    <a16:creationId xmlns:a16="http://schemas.microsoft.com/office/drawing/2014/main" id="{E742073C-03A7-B506-9287-181590A913AC}"/>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44AB155F-C3B4-A7CB-E9BA-6521E2A083E3}"/>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3BCDEEFB-3723-CFB1-8CD9-D1B71D8853C7}"/>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FEB8E77B-1F4A-2002-A62E-1565FD8424EE}"/>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8C6A3FC-7321-AC20-113E-614774EDA15E}"/>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99113EE1-7D30-84FC-6BAF-8B8B08A4EA2E}"/>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92" name="TextBox 191">
              <a:extLst>
                <a:ext uri="{FF2B5EF4-FFF2-40B4-BE49-F238E27FC236}">
                  <a16:creationId xmlns:a16="http://schemas.microsoft.com/office/drawing/2014/main" id="{46E64DE8-E6F1-015B-0588-F7F055450C5A}"/>
                </a:ext>
              </a:extLst>
            </p:cNvPr>
            <p:cNvSpPr txBox="1"/>
            <p:nvPr/>
          </p:nvSpPr>
          <p:spPr bwMode="auto">
            <a:xfrm>
              <a:off x="3341507" y="1884474"/>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94" name="TextBox 193">
              <a:extLst>
                <a:ext uri="{FF2B5EF4-FFF2-40B4-BE49-F238E27FC236}">
                  <a16:creationId xmlns:a16="http://schemas.microsoft.com/office/drawing/2014/main" id="{597753B4-EDF3-D62D-B5B1-6B3790A5DD38}"/>
                </a:ext>
              </a:extLst>
            </p:cNvPr>
            <p:cNvSpPr txBox="1"/>
            <p:nvPr/>
          </p:nvSpPr>
          <p:spPr bwMode="auto">
            <a:xfrm>
              <a:off x="3432879" y="229129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96" name="TextBox 195">
              <a:extLst>
                <a:ext uri="{FF2B5EF4-FFF2-40B4-BE49-F238E27FC236}">
                  <a16:creationId xmlns:a16="http://schemas.microsoft.com/office/drawing/2014/main" id="{4E1D053D-9CA8-82E2-6965-89987A90A52E}"/>
                </a:ext>
              </a:extLst>
            </p:cNvPr>
            <p:cNvSpPr txBox="1"/>
            <p:nvPr/>
          </p:nvSpPr>
          <p:spPr bwMode="auto">
            <a:xfrm>
              <a:off x="3432879" y="269811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98" name="TextBox 197">
              <a:extLst>
                <a:ext uri="{FF2B5EF4-FFF2-40B4-BE49-F238E27FC236}">
                  <a16:creationId xmlns:a16="http://schemas.microsoft.com/office/drawing/2014/main" id="{E106CDA5-85F6-F035-D3E4-C1CB33DA404E}"/>
                </a:ext>
              </a:extLst>
            </p:cNvPr>
            <p:cNvSpPr txBox="1"/>
            <p:nvPr/>
          </p:nvSpPr>
          <p:spPr bwMode="auto">
            <a:xfrm>
              <a:off x="3432879" y="31049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00" name="TextBox 199">
              <a:extLst>
                <a:ext uri="{FF2B5EF4-FFF2-40B4-BE49-F238E27FC236}">
                  <a16:creationId xmlns:a16="http://schemas.microsoft.com/office/drawing/2014/main" id="{2616BAE5-F293-F778-7959-1F10088DEA08}"/>
                </a:ext>
              </a:extLst>
            </p:cNvPr>
            <p:cNvSpPr txBox="1"/>
            <p:nvPr/>
          </p:nvSpPr>
          <p:spPr bwMode="auto">
            <a:xfrm>
              <a:off x="3432879" y="351174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02" name="TextBox 201">
              <a:extLst>
                <a:ext uri="{FF2B5EF4-FFF2-40B4-BE49-F238E27FC236}">
                  <a16:creationId xmlns:a16="http://schemas.microsoft.com/office/drawing/2014/main" id="{C5D8E40D-485A-B40F-34FF-37A403B66ADB}"/>
                </a:ext>
              </a:extLst>
            </p:cNvPr>
            <p:cNvSpPr txBox="1"/>
            <p:nvPr/>
          </p:nvSpPr>
          <p:spPr bwMode="auto">
            <a:xfrm>
              <a:off x="3524250" y="391856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203" name="Group 202">
              <a:extLst>
                <a:ext uri="{FF2B5EF4-FFF2-40B4-BE49-F238E27FC236}">
                  <a16:creationId xmlns:a16="http://schemas.microsoft.com/office/drawing/2014/main" id="{8B8895A1-A7C6-6D23-3825-2ABDDE9AC02F}"/>
                </a:ext>
              </a:extLst>
            </p:cNvPr>
            <p:cNvGrpSpPr/>
            <p:nvPr/>
          </p:nvGrpSpPr>
          <p:grpSpPr>
            <a:xfrm rot="5400000">
              <a:off x="5049122" y="2809018"/>
              <a:ext cx="75326" cy="2571606"/>
              <a:chOff x="286247" y="2274073"/>
              <a:chExt cx="87464" cy="1524000"/>
            </a:xfrm>
          </p:grpSpPr>
          <p:cxnSp>
            <p:nvCxnSpPr>
              <p:cNvPr id="204" name="Straight Connector 203">
                <a:extLst>
                  <a:ext uri="{FF2B5EF4-FFF2-40B4-BE49-F238E27FC236}">
                    <a16:creationId xmlns:a16="http://schemas.microsoft.com/office/drawing/2014/main" id="{CFBD68A5-7D65-CEB8-733E-60D07B9D3B06}"/>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97A03D51-8A7E-45AF-39F8-AA8326B80D7A}"/>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E621A334-0516-5680-6A08-192F5CAC8647}"/>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FA72889B-61DB-B80E-B355-51D25E250D9F}"/>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838717CF-C93C-94B4-383D-F446F80AD210}"/>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5BDE5B35-0B61-6639-643E-EFA8C7E15719}"/>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493C7CFD-9063-12E9-F77E-25828A8B22F8}"/>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6F30F0E8-9BC9-C681-5873-064AF971ADDA}"/>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035AB5FD-EB0F-BA93-A2D3-2F363F6D72D4}"/>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190BEA49-331F-366F-006C-C4C35E3BD930}"/>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FD8ACEE9-5EA5-1B83-2DFD-A21208626130}"/>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4FDD4358-D36F-F1FA-5336-BE8EC4A13060}"/>
                </a:ext>
              </a:extLst>
            </p:cNvPr>
            <p:cNvGrpSpPr/>
            <p:nvPr/>
          </p:nvGrpSpPr>
          <p:grpSpPr>
            <a:xfrm rot="5400000">
              <a:off x="7619325" y="3066179"/>
              <a:ext cx="75326" cy="2057284"/>
              <a:chOff x="286247" y="2578873"/>
              <a:chExt cx="87464" cy="1219200"/>
            </a:xfrm>
          </p:grpSpPr>
          <p:cxnSp>
            <p:nvCxnSpPr>
              <p:cNvPr id="216" name="Straight Connector 215">
                <a:extLst>
                  <a:ext uri="{FF2B5EF4-FFF2-40B4-BE49-F238E27FC236}">
                    <a16:creationId xmlns:a16="http://schemas.microsoft.com/office/drawing/2014/main" id="{BA57B7FF-0E97-B711-6BEA-655003B0CB66}"/>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8D3F9A9A-C797-982F-CFE1-C95981364383}"/>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C1BACF77-1F41-A521-9A1A-729D8A02F03E}"/>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2FE144F8-9A81-B59A-FBC3-767B42DE6BF2}"/>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815D123D-99B1-B8BA-819C-DA4F7B5A9A75}"/>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DFACD65B-8A42-5E21-B7A5-959136480AC1}"/>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BC5A17D8-94D2-620C-5723-C0B55F406B9B}"/>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3E46B627-96D7-D0E5-CA89-022503AB7F2D}"/>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74D667B1-694B-B9A1-D38C-34D77E6E932B}"/>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225" name="TextBox 224">
              <a:extLst>
                <a:ext uri="{FF2B5EF4-FFF2-40B4-BE49-F238E27FC236}">
                  <a16:creationId xmlns:a16="http://schemas.microsoft.com/office/drawing/2014/main" id="{ECC504EB-7E22-A942-B44E-7C1CEEDE6E67}"/>
                </a:ext>
              </a:extLst>
            </p:cNvPr>
            <p:cNvSpPr txBox="1"/>
            <p:nvPr/>
          </p:nvSpPr>
          <p:spPr bwMode="auto">
            <a:xfrm>
              <a:off x="3669826" y="408374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26" name="TextBox 225">
              <a:extLst>
                <a:ext uri="{FF2B5EF4-FFF2-40B4-BE49-F238E27FC236}">
                  <a16:creationId xmlns:a16="http://schemas.microsoft.com/office/drawing/2014/main" id="{C6F9F7FB-6B60-5BB8-0A26-2FC57C5E853F}"/>
                </a:ext>
              </a:extLst>
            </p:cNvPr>
            <p:cNvSpPr txBox="1"/>
            <p:nvPr/>
          </p:nvSpPr>
          <p:spPr bwMode="auto">
            <a:xfrm>
              <a:off x="4449050" y="40837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27" name="TextBox 226">
              <a:extLst>
                <a:ext uri="{FF2B5EF4-FFF2-40B4-BE49-F238E27FC236}">
                  <a16:creationId xmlns:a16="http://schemas.microsoft.com/office/drawing/2014/main" id="{343422F3-50C2-4F7E-1FDB-E77DE261F15E}"/>
                </a:ext>
              </a:extLst>
            </p:cNvPr>
            <p:cNvSpPr txBox="1"/>
            <p:nvPr/>
          </p:nvSpPr>
          <p:spPr bwMode="auto">
            <a:xfrm>
              <a:off x="5149294"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28" name="TextBox 227">
              <a:extLst>
                <a:ext uri="{FF2B5EF4-FFF2-40B4-BE49-F238E27FC236}">
                  <a16:creationId xmlns:a16="http://schemas.microsoft.com/office/drawing/2014/main" id="{0463D333-A0A0-23EC-0654-43E42F9E1132}"/>
                </a:ext>
              </a:extLst>
            </p:cNvPr>
            <p:cNvSpPr txBox="1"/>
            <p:nvPr/>
          </p:nvSpPr>
          <p:spPr bwMode="auto">
            <a:xfrm>
              <a:off x="5920648"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29" name="TextBox 228">
              <a:extLst>
                <a:ext uri="{FF2B5EF4-FFF2-40B4-BE49-F238E27FC236}">
                  <a16:creationId xmlns:a16="http://schemas.microsoft.com/office/drawing/2014/main" id="{398EDAF3-50F2-66D1-F6B8-E37C2C7E30D9}"/>
                </a:ext>
              </a:extLst>
            </p:cNvPr>
            <p:cNvSpPr txBox="1"/>
            <p:nvPr/>
          </p:nvSpPr>
          <p:spPr bwMode="auto">
            <a:xfrm>
              <a:off x="6718761"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30" name="TextBox 229">
              <a:extLst>
                <a:ext uri="{FF2B5EF4-FFF2-40B4-BE49-F238E27FC236}">
                  <a16:creationId xmlns:a16="http://schemas.microsoft.com/office/drawing/2014/main" id="{3173679B-C925-6083-E10A-3E51FF87A981}"/>
                </a:ext>
              </a:extLst>
            </p:cNvPr>
            <p:cNvSpPr txBox="1"/>
            <p:nvPr/>
          </p:nvSpPr>
          <p:spPr bwMode="auto">
            <a:xfrm>
              <a:off x="7497771"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31" name="TextBox 230">
              <a:extLst>
                <a:ext uri="{FF2B5EF4-FFF2-40B4-BE49-F238E27FC236}">
                  <a16:creationId xmlns:a16="http://schemas.microsoft.com/office/drawing/2014/main" id="{736F414A-6D10-9518-FF2F-ED4568EAA4A7}"/>
                </a:ext>
              </a:extLst>
            </p:cNvPr>
            <p:cNvSpPr txBox="1"/>
            <p:nvPr/>
          </p:nvSpPr>
          <p:spPr bwMode="auto">
            <a:xfrm>
              <a:off x="8253674"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32" name="TextBox 231">
              <a:extLst>
                <a:ext uri="{FF2B5EF4-FFF2-40B4-BE49-F238E27FC236}">
                  <a16:creationId xmlns:a16="http://schemas.microsoft.com/office/drawing/2014/main" id="{F7638D00-A134-AB76-5B36-375F1B01665E}"/>
                </a:ext>
              </a:extLst>
            </p:cNvPr>
            <p:cNvSpPr txBox="1"/>
            <p:nvPr/>
          </p:nvSpPr>
          <p:spPr bwMode="auto">
            <a:xfrm>
              <a:off x="8516756"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33" name="TextBox 232">
              <a:extLst>
                <a:ext uri="{FF2B5EF4-FFF2-40B4-BE49-F238E27FC236}">
                  <a16:creationId xmlns:a16="http://schemas.microsoft.com/office/drawing/2014/main" id="{C4D815BA-DFFC-07C9-5461-E5CE90D95F85}"/>
                </a:ext>
              </a:extLst>
            </p:cNvPr>
            <p:cNvSpPr txBox="1"/>
            <p:nvPr/>
          </p:nvSpPr>
          <p:spPr bwMode="auto">
            <a:xfrm>
              <a:off x="3931409" y="408374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34" name="TextBox 233">
              <a:extLst>
                <a:ext uri="{FF2B5EF4-FFF2-40B4-BE49-F238E27FC236}">
                  <a16:creationId xmlns:a16="http://schemas.microsoft.com/office/drawing/2014/main" id="{D8D7E687-98EB-B3A7-09D4-45353F76019D}"/>
                </a:ext>
              </a:extLst>
            </p:cNvPr>
            <p:cNvSpPr txBox="1"/>
            <p:nvPr/>
          </p:nvSpPr>
          <p:spPr bwMode="auto">
            <a:xfrm>
              <a:off x="4710632" y="40837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235" name="TextBox 234">
              <a:extLst>
                <a:ext uri="{FF2B5EF4-FFF2-40B4-BE49-F238E27FC236}">
                  <a16:creationId xmlns:a16="http://schemas.microsoft.com/office/drawing/2014/main" id="{2F94F5F2-D556-3F4C-5C4D-D49F862EDE85}"/>
                </a:ext>
              </a:extLst>
            </p:cNvPr>
            <p:cNvSpPr txBox="1"/>
            <p:nvPr/>
          </p:nvSpPr>
          <p:spPr bwMode="auto">
            <a:xfrm>
              <a:off x="4186167" y="408374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36" name="TextBox 235">
              <a:extLst>
                <a:ext uri="{FF2B5EF4-FFF2-40B4-BE49-F238E27FC236}">
                  <a16:creationId xmlns:a16="http://schemas.microsoft.com/office/drawing/2014/main" id="{5D475C4D-F60E-6D34-A836-F58B5D8E0C40}"/>
                </a:ext>
              </a:extLst>
            </p:cNvPr>
            <p:cNvSpPr txBox="1"/>
            <p:nvPr/>
          </p:nvSpPr>
          <p:spPr bwMode="auto">
            <a:xfrm>
              <a:off x="4899086"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37" name="TextBox 236">
              <a:extLst>
                <a:ext uri="{FF2B5EF4-FFF2-40B4-BE49-F238E27FC236}">
                  <a16:creationId xmlns:a16="http://schemas.microsoft.com/office/drawing/2014/main" id="{45194973-C6A8-52FA-B8B7-24267FDDFCD7}"/>
                </a:ext>
              </a:extLst>
            </p:cNvPr>
            <p:cNvSpPr txBox="1"/>
            <p:nvPr/>
          </p:nvSpPr>
          <p:spPr bwMode="auto">
            <a:xfrm>
              <a:off x="5656536"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238" name="TextBox 237">
              <a:extLst>
                <a:ext uri="{FF2B5EF4-FFF2-40B4-BE49-F238E27FC236}">
                  <a16:creationId xmlns:a16="http://schemas.microsoft.com/office/drawing/2014/main" id="{0266F4A3-CC63-12F2-F01A-AF5C98D6ED8D}"/>
                </a:ext>
              </a:extLst>
            </p:cNvPr>
            <p:cNvSpPr txBox="1"/>
            <p:nvPr/>
          </p:nvSpPr>
          <p:spPr bwMode="auto">
            <a:xfrm>
              <a:off x="5406328"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239" name="TextBox 238">
              <a:extLst>
                <a:ext uri="{FF2B5EF4-FFF2-40B4-BE49-F238E27FC236}">
                  <a16:creationId xmlns:a16="http://schemas.microsoft.com/office/drawing/2014/main" id="{2284DAD4-E787-9FD1-6B71-17166788E528}"/>
                </a:ext>
              </a:extLst>
            </p:cNvPr>
            <p:cNvSpPr txBox="1"/>
            <p:nvPr/>
          </p:nvSpPr>
          <p:spPr bwMode="auto">
            <a:xfrm>
              <a:off x="6175125"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40" name="TextBox 239">
              <a:extLst>
                <a:ext uri="{FF2B5EF4-FFF2-40B4-BE49-F238E27FC236}">
                  <a16:creationId xmlns:a16="http://schemas.microsoft.com/office/drawing/2014/main" id="{45A3AE48-7413-7140-056B-4FA67851F841}"/>
                </a:ext>
              </a:extLst>
            </p:cNvPr>
            <p:cNvSpPr txBox="1"/>
            <p:nvPr/>
          </p:nvSpPr>
          <p:spPr bwMode="auto">
            <a:xfrm>
              <a:off x="6443531"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241" name="TextBox 240">
              <a:extLst>
                <a:ext uri="{FF2B5EF4-FFF2-40B4-BE49-F238E27FC236}">
                  <a16:creationId xmlns:a16="http://schemas.microsoft.com/office/drawing/2014/main" id="{C8500251-03C9-54B0-1C7D-36C91F9E3552}"/>
                </a:ext>
              </a:extLst>
            </p:cNvPr>
            <p:cNvSpPr txBox="1"/>
            <p:nvPr/>
          </p:nvSpPr>
          <p:spPr bwMode="auto">
            <a:xfrm>
              <a:off x="6971244"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242" name="TextBox 241">
              <a:extLst>
                <a:ext uri="{FF2B5EF4-FFF2-40B4-BE49-F238E27FC236}">
                  <a16:creationId xmlns:a16="http://schemas.microsoft.com/office/drawing/2014/main" id="{9F8E5BDB-7CAB-F7DF-BB5B-5474DC19A3B6}"/>
                </a:ext>
              </a:extLst>
            </p:cNvPr>
            <p:cNvSpPr txBox="1"/>
            <p:nvPr/>
          </p:nvSpPr>
          <p:spPr bwMode="auto">
            <a:xfrm>
              <a:off x="7226002"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243" name="TextBox 242">
              <a:extLst>
                <a:ext uri="{FF2B5EF4-FFF2-40B4-BE49-F238E27FC236}">
                  <a16:creationId xmlns:a16="http://schemas.microsoft.com/office/drawing/2014/main" id="{30608C06-AB79-AF2B-2C8E-47EA8F0A5E4C}"/>
                </a:ext>
              </a:extLst>
            </p:cNvPr>
            <p:cNvSpPr txBox="1"/>
            <p:nvPr/>
          </p:nvSpPr>
          <p:spPr bwMode="auto">
            <a:xfrm>
              <a:off x="7732057"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244" name="TextBox 243">
              <a:extLst>
                <a:ext uri="{FF2B5EF4-FFF2-40B4-BE49-F238E27FC236}">
                  <a16:creationId xmlns:a16="http://schemas.microsoft.com/office/drawing/2014/main" id="{876D9436-421F-4FE2-C263-050FBF48E68C}"/>
                </a:ext>
              </a:extLst>
            </p:cNvPr>
            <p:cNvSpPr txBox="1"/>
            <p:nvPr/>
          </p:nvSpPr>
          <p:spPr bwMode="auto">
            <a:xfrm>
              <a:off x="7976952" y="40837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245" name="TextBox 244">
              <a:extLst>
                <a:ext uri="{FF2B5EF4-FFF2-40B4-BE49-F238E27FC236}">
                  <a16:creationId xmlns:a16="http://schemas.microsoft.com/office/drawing/2014/main" id="{ABA90F11-4816-D516-027B-6E68BC8903EB}"/>
                </a:ext>
              </a:extLst>
            </p:cNvPr>
            <p:cNvSpPr txBox="1"/>
            <p:nvPr/>
          </p:nvSpPr>
          <p:spPr bwMode="auto">
            <a:xfrm>
              <a:off x="5477330" y="4339767"/>
              <a:ext cx="1537160" cy="244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246" name="Freeform: Shape 245">
              <a:extLst>
                <a:ext uri="{FF2B5EF4-FFF2-40B4-BE49-F238E27FC236}">
                  <a16:creationId xmlns:a16="http://schemas.microsoft.com/office/drawing/2014/main" id="{E044ABD1-2645-A7FF-0C1F-65C2A1423FAD}"/>
                </a:ext>
              </a:extLst>
            </p:cNvPr>
            <p:cNvSpPr/>
            <p:nvPr/>
          </p:nvSpPr>
          <p:spPr bwMode="auto">
            <a:xfrm>
              <a:off x="3799983" y="2014802"/>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sp>
          <p:nvSpPr>
            <p:cNvPr id="247" name="TextBox 246">
              <a:extLst>
                <a:ext uri="{FF2B5EF4-FFF2-40B4-BE49-F238E27FC236}">
                  <a16:creationId xmlns:a16="http://schemas.microsoft.com/office/drawing/2014/main" id="{32888033-3935-A7F3-67BE-3CDE1D35503A}"/>
                </a:ext>
              </a:extLst>
            </p:cNvPr>
            <p:cNvSpPr txBox="1"/>
            <p:nvPr/>
          </p:nvSpPr>
          <p:spPr>
            <a:xfrm>
              <a:off x="1977306" y="4672974"/>
              <a:ext cx="1713054" cy="468658"/>
            </a:xfrm>
            <a:prstGeom prst="rect">
              <a:avLst/>
            </a:prstGeom>
            <a:noFill/>
          </p:spPr>
          <p:txBody>
            <a:bodyPr wrap="square" rtlCol="0">
              <a:spAutoFit/>
            </a:bodyPr>
            <a:lstStyle/>
            <a:p>
              <a:pPr algn="r">
                <a:lnSpc>
                  <a:spcPct val="90000"/>
                </a:lnSpc>
              </a:pPr>
              <a:r>
                <a:rPr lang="en-US" sz="1200" dirty="0">
                  <a:solidFill>
                    <a:srgbClr val="000000"/>
                  </a:solidFill>
                  <a:latin typeface="Calibri" panose="020F0502020204030204" pitchFamily="34" charset="0"/>
                  <a:cs typeface="Calibri" panose="020F0502020204030204" pitchFamily="34" charset="0"/>
                </a:rPr>
                <a:t>Patients at Risk, n</a:t>
              </a:r>
              <a:br>
                <a:rPr lang="en-US" sz="1200" b="0" dirty="0">
                  <a:solidFill>
                    <a:srgbClr val="000000"/>
                  </a:solidFill>
                  <a:latin typeface="Calibri" panose="020F0502020204030204" pitchFamily="34" charset="0"/>
                  <a:cs typeface="Calibri" panose="020F0502020204030204" pitchFamily="34" charset="0"/>
                </a:rPr>
              </a:br>
              <a:r>
                <a:rPr lang="en-US" sz="1200" b="0" dirty="0">
                  <a:solidFill>
                    <a:srgbClr val="015873"/>
                  </a:solidFill>
                  <a:latin typeface="Calibri" panose="020F0502020204030204" pitchFamily="34" charset="0"/>
                  <a:cs typeface="Calibri" panose="020F0502020204030204" pitchFamily="34" charset="0"/>
                </a:rPr>
                <a:t>Dostarlimab + CT </a:t>
              </a:r>
              <a:br>
                <a:rPr lang="en-US" sz="1200" b="0" dirty="0">
                  <a:solidFill>
                    <a:srgbClr val="015873"/>
                  </a:solidFill>
                  <a:latin typeface="Calibri" panose="020F0502020204030204" pitchFamily="34" charset="0"/>
                  <a:cs typeface="Calibri" panose="020F0502020204030204" pitchFamily="34" charset="0"/>
                </a:rPr>
              </a:br>
              <a:r>
                <a:rPr lang="en-US" sz="1200" b="0" dirty="0">
                  <a:solidFill>
                    <a:srgbClr val="E1471D"/>
                  </a:solidFill>
                  <a:latin typeface="Calibri" panose="020F0502020204030204" pitchFamily="34" charset="0"/>
                  <a:cs typeface="Calibri" panose="020F0502020204030204" pitchFamily="34" charset="0"/>
                </a:rPr>
                <a:t>Placebo + CT</a:t>
              </a:r>
            </a:p>
          </p:txBody>
        </p:sp>
        <p:sp>
          <p:nvSpPr>
            <p:cNvPr id="248" name="TextBox 247">
              <a:extLst>
                <a:ext uri="{FF2B5EF4-FFF2-40B4-BE49-F238E27FC236}">
                  <a16:creationId xmlns:a16="http://schemas.microsoft.com/office/drawing/2014/main" id="{56CC7CCD-F27C-0472-0C58-E7EE10716C0B}"/>
                </a:ext>
              </a:extLst>
            </p:cNvPr>
            <p:cNvSpPr txBox="1"/>
            <p:nvPr/>
          </p:nvSpPr>
          <p:spPr bwMode="auto">
            <a:xfrm>
              <a:off x="3596426"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249</a:t>
              </a:r>
            </a:p>
          </p:txBody>
        </p:sp>
        <p:sp>
          <p:nvSpPr>
            <p:cNvPr id="249" name="TextBox 248">
              <a:extLst>
                <a:ext uri="{FF2B5EF4-FFF2-40B4-BE49-F238E27FC236}">
                  <a16:creationId xmlns:a16="http://schemas.microsoft.com/office/drawing/2014/main" id="{A24EFBD0-9933-1727-3BBF-C4D8BA66F927}"/>
                </a:ext>
              </a:extLst>
            </p:cNvPr>
            <p:cNvSpPr txBox="1"/>
            <p:nvPr/>
          </p:nvSpPr>
          <p:spPr bwMode="auto">
            <a:xfrm>
              <a:off x="3856963"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242</a:t>
              </a:r>
            </a:p>
          </p:txBody>
        </p:sp>
        <p:sp>
          <p:nvSpPr>
            <p:cNvPr id="250" name="TextBox 249">
              <a:extLst>
                <a:ext uri="{FF2B5EF4-FFF2-40B4-BE49-F238E27FC236}">
                  <a16:creationId xmlns:a16="http://schemas.microsoft.com/office/drawing/2014/main" id="{6F591FD7-95BD-F36D-83C5-E64C9CCB9BE8}"/>
                </a:ext>
              </a:extLst>
            </p:cNvPr>
            <p:cNvSpPr txBox="1"/>
            <p:nvPr/>
          </p:nvSpPr>
          <p:spPr bwMode="auto">
            <a:xfrm>
              <a:off x="4129102"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237</a:t>
              </a:r>
            </a:p>
          </p:txBody>
        </p:sp>
        <p:sp>
          <p:nvSpPr>
            <p:cNvPr id="251" name="TextBox 250">
              <a:extLst>
                <a:ext uri="{FF2B5EF4-FFF2-40B4-BE49-F238E27FC236}">
                  <a16:creationId xmlns:a16="http://schemas.microsoft.com/office/drawing/2014/main" id="{180B932D-7C36-E21B-6E38-2E05D25DAA1B}"/>
                </a:ext>
              </a:extLst>
            </p:cNvPr>
            <p:cNvSpPr txBox="1"/>
            <p:nvPr/>
          </p:nvSpPr>
          <p:spPr bwMode="auto">
            <a:xfrm>
              <a:off x="4388719"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226</a:t>
              </a:r>
            </a:p>
          </p:txBody>
        </p:sp>
        <p:sp>
          <p:nvSpPr>
            <p:cNvPr id="252" name="TextBox 251">
              <a:extLst>
                <a:ext uri="{FF2B5EF4-FFF2-40B4-BE49-F238E27FC236}">
                  <a16:creationId xmlns:a16="http://schemas.microsoft.com/office/drawing/2014/main" id="{AC81D63A-54CE-9FEB-A2E6-1FF0DBB747D3}"/>
                </a:ext>
              </a:extLst>
            </p:cNvPr>
            <p:cNvSpPr txBox="1"/>
            <p:nvPr/>
          </p:nvSpPr>
          <p:spPr bwMode="auto">
            <a:xfrm>
              <a:off x="4646708"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219</a:t>
              </a:r>
            </a:p>
          </p:txBody>
        </p:sp>
        <p:sp>
          <p:nvSpPr>
            <p:cNvPr id="253" name="TextBox 252">
              <a:extLst>
                <a:ext uri="{FF2B5EF4-FFF2-40B4-BE49-F238E27FC236}">
                  <a16:creationId xmlns:a16="http://schemas.microsoft.com/office/drawing/2014/main" id="{68BFAFE9-6723-A3E6-82FA-DB2B78C5F68F}"/>
                </a:ext>
              </a:extLst>
            </p:cNvPr>
            <p:cNvSpPr txBox="1"/>
            <p:nvPr/>
          </p:nvSpPr>
          <p:spPr bwMode="auto">
            <a:xfrm>
              <a:off x="4894391"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203</a:t>
              </a:r>
            </a:p>
          </p:txBody>
        </p:sp>
        <p:sp>
          <p:nvSpPr>
            <p:cNvPr id="254" name="TextBox 253">
              <a:extLst>
                <a:ext uri="{FF2B5EF4-FFF2-40B4-BE49-F238E27FC236}">
                  <a16:creationId xmlns:a16="http://schemas.microsoft.com/office/drawing/2014/main" id="{2C4FFCFB-8A6A-1FE6-5627-5669DEA6A1EE}"/>
                </a:ext>
              </a:extLst>
            </p:cNvPr>
            <p:cNvSpPr txBox="1"/>
            <p:nvPr/>
          </p:nvSpPr>
          <p:spPr bwMode="auto">
            <a:xfrm>
              <a:off x="5157405"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189</a:t>
              </a:r>
            </a:p>
          </p:txBody>
        </p:sp>
        <p:sp>
          <p:nvSpPr>
            <p:cNvPr id="255" name="TextBox 254">
              <a:extLst>
                <a:ext uri="{FF2B5EF4-FFF2-40B4-BE49-F238E27FC236}">
                  <a16:creationId xmlns:a16="http://schemas.microsoft.com/office/drawing/2014/main" id="{17F0E6E5-2A1E-E25E-75C0-DC1A77FEF329}"/>
                </a:ext>
              </a:extLst>
            </p:cNvPr>
            <p:cNvSpPr txBox="1"/>
            <p:nvPr/>
          </p:nvSpPr>
          <p:spPr bwMode="auto">
            <a:xfrm>
              <a:off x="5413043"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177</a:t>
              </a:r>
            </a:p>
          </p:txBody>
        </p:sp>
        <p:sp>
          <p:nvSpPr>
            <p:cNvPr id="256" name="TextBox 255">
              <a:extLst>
                <a:ext uri="{FF2B5EF4-FFF2-40B4-BE49-F238E27FC236}">
                  <a16:creationId xmlns:a16="http://schemas.microsoft.com/office/drawing/2014/main" id="{43B1CDC2-3FB0-5FD1-711A-E37CC3D2BC98}"/>
                </a:ext>
              </a:extLst>
            </p:cNvPr>
            <p:cNvSpPr txBox="1"/>
            <p:nvPr/>
          </p:nvSpPr>
          <p:spPr bwMode="auto">
            <a:xfrm>
              <a:off x="5692232"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162</a:t>
              </a:r>
            </a:p>
          </p:txBody>
        </p:sp>
        <p:sp>
          <p:nvSpPr>
            <p:cNvPr id="257" name="TextBox 256">
              <a:extLst>
                <a:ext uri="{FF2B5EF4-FFF2-40B4-BE49-F238E27FC236}">
                  <a16:creationId xmlns:a16="http://schemas.microsoft.com/office/drawing/2014/main" id="{E82DED6D-7912-4C1D-31A2-A690A1240FFB}"/>
                </a:ext>
              </a:extLst>
            </p:cNvPr>
            <p:cNvSpPr txBox="1"/>
            <p:nvPr/>
          </p:nvSpPr>
          <p:spPr bwMode="auto">
            <a:xfrm>
              <a:off x="5934045"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147</a:t>
              </a:r>
            </a:p>
          </p:txBody>
        </p:sp>
        <p:sp>
          <p:nvSpPr>
            <p:cNvPr id="258" name="TextBox 257">
              <a:extLst>
                <a:ext uri="{FF2B5EF4-FFF2-40B4-BE49-F238E27FC236}">
                  <a16:creationId xmlns:a16="http://schemas.microsoft.com/office/drawing/2014/main" id="{471ADEE3-5822-F29C-B403-2F9788F6408D}"/>
                </a:ext>
              </a:extLst>
            </p:cNvPr>
            <p:cNvSpPr txBox="1"/>
            <p:nvPr/>
          </p:nvSpPr>
          <p:spPr bwMode="auto">
            <a:xfrm>
              <a:off x="6189683" y="4771647"/>
              <a:ext cx="4203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125</a:t>
              </a:r>
            </a:p>
          </p:txBody>
        </p:sp>
        <p:sp>
          <p:nvSpPr>
            <p:cNvPr id="259" name="TextBox 258">
              <a:extLst>
                <a:ext uri="{FF2B5EF4-FFF2-40B4-BE49-F238E27FC236}">
                  <a16:creationId xmlns:a16="http://schemas.microsoft.com/office/drawing/2014/main" id="{162E6E2D-3209-D388-1D3B-FD97E8783C6D}"/>
                </a:ext>
              </a:extLst>
            </p:cNvPr>
            <p:cNvSpPr txBox="1"/>
            <p:nvPr/>
          </p:nvSpPr>
          <p:spPr bwMode="auto">
            <a:xfrm>
              <a:off x="6447995" y="4771647"/>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88</a:t>
              </a:r>
            </a:p>
          </p:txBody>
        </p:sp>
        <p:sp>
          <p:nvSpPr>
            <p:cNvPr id="260" name="TextBox 259">
              <a:extLst>
                <a:ext uri="{FF2B5EF4-FFF2-40B4-BE49-F238E27FC236}">
                  <a16:creationId xmlns:a16="http://schemas.microsoft.com/office/drawing/2014/main" id="{8D8A0860-CF70-8F6D-7D8E-A4E43DF394A4}"/>
                </a:ext>
              </a:extLst>
            </p:cNvPr>
            <p:cNvSpPr txBox="1"/>
            <p:nvPr/>
          </p:nvSpPr>
          <p:spPr bwMode="auto">
            <a:xfrm>
              <a:off x="6735210" y="477164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65</a:t>
              </a:r>
            </a:p>
          </p:txBody>
        </p:sp>
        <p:sp>
          <p:nvSpPr>
            <p:cNvPr id="261" name="TextBox 260">
              <a:extLst>
                <a:ext uri="{FF2B5EF4-FFF2-40B4-BE49-F238E27FC236}">
                  <a16:creationId xmlns:a16="http://schemas.microsoft.com/office/drawing/2014/main" id="{90A6A1D5-743C-D367-ECE6-AC67B93177F9}"/>
                </a:ext>
              </a:extLst>
            </p:cNvPr>
            <p:cNvSpPr txBox="1"/>
            <p:nvPr/>
          </p:nvSpPr>
          <p:spPr bwMode="auto">
            <a:xfrm>
              <a:off x="7005596" y="477164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48</a:t>
              </a:r>
            </a:p>
          </p:txBody>
        </p:sp>
        <p:sp>
          <p:nvSpPr>
            <p:cNvPr id="262" name="TextBox 261">
              <a:extLst>
                <a:ext uri="{FF2B5EF4-FFF2-40B4-BE49-F238E27FC236}">
                  <a16:creationId xmlns:a16="http://schemas.microsoft.com/office/drawing/2014/main" id="{294DB891-B04B-4EF4-8986-FA42C33D445B}"/>
                </a:ext>
              </a:extLst>
            </p:cNvPr>
            <p:cNvSpPr txBox="1"/>
            <p:nvPr/>
          </p:nvSpPr>
          <p:spPr bwMode="auto">
            <a:xfrm>
              <a:off x="7270959" y="477164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33</a:t>
              </a:r>
            </a:p>
          </p:txBody>
        </p:sp>
        <p:sp>
          <p:nvSpPr>
            <p:cNvPr id="263" name="TextBox 262">
              <a:extLst>
                <a:ext uri="{FF2B5EF4-FFF2-40B4-BE49-F238E27FC236}">
                  <a16:creationId xmlns:a16="http://schemas.microsoft.com/office/drawing/2014/main" id="{4153EA69-A72B-0C63-84C9-2CD9477104ED}"/>
                </a:ext>
              </a:extLst>
            </p:cNvPr>
            <p:cNvSpPr txBox="1"/>
            <p:nvPr/>
          </p:nvSpPr>
          <p:spPr bwMode="auto">
            <a:xfrm>
              <a:off x="7526922" y="4771647"/>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a:t>
              </a:r>
            </a:p>
          </p:txBody>
        </p:sp>
        <p:sp>
          <p:nvSpPr>
            <p:cNvPr id="264" name="TextBox 263">
              <a:extLst>
                <a:ext uri="{FF2B5EF4-FFF2-40B4-BE49-F238E27FC236}">
                  <a16:creationId xmlns:a16="http://schemas.microsoft.com/office/drawing/2014/main" id="{A795485D-384C-EE21-50CF-E3350C1BA744}"/>
                </a:ext>
              </a:extLst>
            </p:cNvPr>
            <p:cNvSpPr txBox="1"/>
            <p:nvPr/>
          </p:nvSpPr>
          <p:spPr bwMode="auto">
            <a:xfrm>
              <a:off x="7827281" y="477164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a:t>
              </a:r>
            </a:p>
          </p:txBody>
        </p:sp>
        <p:sp>
          <p:nvSpPr>
            <p:cNvPr id="265" name="TextBox 264">
              <a:extLst>
                <a:ext uri="{FF2B5EF4-FFF2-40B4-BE49-F238E27FC236}">
                  <a16:creationId xmlns:a16="http://schemas.microsoft.com/office/drawing/2014/main" id="{76BACEC6-3E57-2A32-67C3-67698B7B490E}"/>
                </a:ext>
              </a:extLst>
            </p:cNvPr>
            <p:cNvSpPr txBox="1"/>
            <p:nvPr/>
          </p:nvSpPr>
          <p:spPr bwMode="auto">
            <a:xfrm>
              <a:off x="8113544" y="477164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66" name="TextBox 265">
              <a:extLst>
                <a:ext uri="{FF2B5EF4-FFF2-40B4-BE49-F238E27FC236}">
                  <a16:creationId xmlns:a16="http://schemas.microsoft.com/office/drawing/2014/main" id="{DD824E44-3709-1184-B724-8DD7203F0180}"/>
                </a:ext>
              </a:extLst>
            </p:cNvPr>
            <p:cNvSpPr txBox="1"/>
            <p:nvPr/>
          </p:nvSpPr>
          <p:spPr bwMode="auto">
            <a:xfrm>
              <a:off x="8344159" y="477164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267" name="TextBox 266">
              <a:extLst>
                <a:ext uri="{FF2B5EF4-FFF2-40B4-BE49-F238E27FC236}">
                  <a16:creationId xmlns:a16="http://schemas.microsoft.com/office/drawing/2014/main" id="{C0CE80D4-97B9-C8D9-2133-FE511AF57A77}"/>
                </a:ext>
              </a:extLst>
            </p:cNvPr>
            <p:cNvSpPr txBox="1"/>
            <p:nvPr/>
          </p:nvSpPr>
          <p:spPr bwMode="auto">
            <a:xfrm>
              <a:off x="8616579" y="477164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grpSp>
          <p:nvGrpSpPr>
            <p:cNvPr id="357" name="Group 356">
              <a:extLst>
                <a:ext uri="{FF2B5EF4-FFF2-40B4-BE49-F238E27FC236}">
                  <a16:creationId xmlns:a16="http://schemas.microsoft.com/office/drawing/2014/main" id="{84E32095-2827-57C2-C460-96D2A8BA7946}"/>
                </a:ext>
              </a:extLst>
            </p:cNvPr>
            <p:cNvGrpSpPr/>
            <p:nvPr/>
          </p:nvGrpSpPr>
          <p:grpSpPr>
            <a:xfrm>
              <a:off x="3811214" y="1998303"/>
              <a:ext cx="4503761" cy="783065"/>
              <a:chOff x="2084696" y="2549422"/>
              <a:chExt cx="4503761" cy="783065"/>
            </a:xfrm>
          </p:grpSpPr>
          <p:sp>
            <p:nvSpPr>
              <p:cNvPr id="269" name="Freeform: Shape 268">
                <a:extLst>
                  <a:ext uri="{FF2B5EF4-FFF2-40B4-BE49-F238E27FC236}">
                    <a16:creationId xmlns:a16="http://schemas.microsoft.com/office/drawing/2014/main" id="{5CC423D1-C69C-6AB6-7A3E-D69444F13894}"/>
                  </a:ext>
                </a:extLst>
              </p:cNvPr>
              <p:cNvSpPr/>
              <p:nvPr/>
            </p:nvSpPr>
            <p:spPr bwMode="auto">
              <a:xfrm>
                <a:off x="2084696" y="2582839"/>
                <a:ext cx="4503761" cy="716507"/>
              </a:xfrm>
              <a:custGeom>
                <a:avLst/>
                <a:gdLst>
                  <a:gd name="connsiteX0" fmla="*/ 4503761 w 4503761"/>
                  <a:gd name="connsiteY0" fmla="*/ 716507 h 716507"/>
                  <a:gd name="connsiteX1" fmla="*/ 3811137 w 4503761"/>
                  <a:gd name="connsiteY1" fmla="*/ 716507 h 716507"/>
                  <a:gd name="connsiteX2" fmla="*/ 3811137 w 4503761"/>
                  <a:gd name="connsiteY2" fmla="*/ 661916 h 716507"/>
                  <a:gd name="connsiteX3" fmla="*/ 3384644 w 4503761"/>
                  <a:gd name="connsiteY3" fmla="*/ 661916 h 716507"/>
                  <a:gd name="connsiteX4" fmla="*/ 3367585 w 4503761"/>
                  <a:gd name="connsiteY4" fmla="*/ 661916 h 716507"/>
                  <a:gd name="connsiteX5" fmla="*/ 3367585 w 4503761"/>
                  <a:gd name="connsiteY5" fmla="*/ 617561 h 716507"/>
                  <a:gd name="connsiteX6" fmla="*/ 3302758 w 4503761"/>
                  <a:gd name="connsiteY6" fmla="*/ 617561 h 716507"/>
                  <a:gd name="connsiteX7" fmla="*/ 3302758 w 4503761"/>
                  <a:gd name="connsiteY7" fmla="*/ 590265 h 716507"/>
                  <a:gd name="connsiteX8" fmla="*/ 3152632 w 4503761"/>
                  <a:gd name="connsiteY8" fmla="*/ 590265 h 716507"/>
                  <a:gd name="connsiteX9" fmla="*/ 3152632 w 4503761"/>
                  <a:gd name="connsiteY9" fmla="*/ 583442 h 716507"/>
                  <a:gd name="connsiteX10" fmla="*/ 3067334 w 4503761"/>
                  <a:gd name="connsiteY10" fmla="*/ 583442 h 716507"/>
                  <a:gd name="connsiteX11" fmla="*/ 3067334 w 4503761"/>
                  <a:gd name="connsiteY11" fmla="*/ 559558 h 716507"/>
                  <a:gd name="connsiteX12" fmla="*/ 2968388 w 4503761"/>
                  <a:gd name="connsiteY12" fmla="*/ 559558 h 716507"/>
                  <a:gd name="connsiteX13" fmla="*/ 2968388 w 4503761"/>
                  <a:gd name="connsiteY13" fmla="*/ 545910 h 716507"/>
                  <a:gd name="connsiteX14" fmla="*/ 2852382 w 4503761"/>
                  <a:gd name="connsiteY14" fmla="*/ 545910 h 716507"/>
                  <a:gd name="connsiteX15" fmla="*/ 2852382 w 4503761"/>
                  <a:gd name="connsiteY15" fmla="*/ 525439 h 716507"/>
                  <a:gd name="connsiteX16" fmla="*/ 2664725 w 4503761"/>
                  <a:gd name="connsiteY16" fmla="*/ 525439 h 716507"/>
                  <a:gd name="connsiteX17" fmla="*/ 2664725 w 4503761"/>
                  <a:gd name="connsiteY17" fmla="*/ 504967 h 716507"/>
                  <a:gd name="connsiteX18" fmla="*/ 2586250 w 4503761"/>
                  <a:gd name="connsiteY18" fmla="*/ 504967 h 716507"/>
                  <a:gd name="connsiteX19" fmla="*/ 2586250 w 4503761"/>
                  <a:gd name="connsiteY19" fmla="*/ 484495 h 716507"/>
                  <a:gd name="connsiteX20" fmla="*/ 2514600 w 4503761"/>
                  <a:gd name="connsiteY20" fmla="*/ 484495 h 716507"/>
                  <a:gd name="connsiteX21" fmla="*/ 2514600 w 4503761"/>
                  <a:gd name="connsiteY21" fmla="*/ 470848 h 716507"/>
                  <a:gd name="connsiteX22" fmla="*/ 2453185 w 4503761"/>
                  <a:gd name="connsiteY22" fmla="*/ 470848 h 716507"/>
                  <a:gd name="connsiteX23" fmla="*/ 2453185 w 4503761"/>
                  <a:gd name="connsiteY23" fmla="*/ 457200 h 716507"/>
                  <a:gd name="connsiteX24" fmla="*/ 2395182 w 4503761"/>
                  <a:gd name="connsiteY24" fmla="*/ 457200 h 716507"/>
                  <a:gd name="connsiteX25" fmla="*/ 2395182 w 4503761"/>
                  <a:gd name="connsiteY25" fmla="*/ 436728 h 716507"/>
                  <a:gd name="connsiteX26" fmla="*/ 2333767 w 4503761"/>
                  <a:gd name="connsiteY26" fmla="*/ 436728 h 716507"/>
                  <a:gd name="connsiteX27" fmla="*/ 2333767 w 4503761"/>
                  <a:gd name="connsiteY27" fmla="*/ 426492 h 716507"/>
                  <a:gd name="connsiteX28" fmla="*/ 2227997 w 4503761"/>
                  <a:gd name="connsiteY28" fmla="*/ 426492 h 716507"/>
                  <a:gd name="connsiteX29" fmla="*/ 2227997 w 4503761"/>
                  <a:gd name="connsiteY29" fmla="*/ 416257 h 716507"/>
                  <a:gd name="connsiteX30" fmla="*/ 2122226 w 4503761"/>
                  <a:gd name="connsiteY30" fmla="*/ 416257 h 716507"/>
                  <a:gd name="connsiteX31" fmla="*/ 2122226 w 4503761"/>
                  <a:gd name="connsiteY31" fmla="*/ 399197 h 716507"/>
                  <a:gd name="connsiteX32" fmla="*/ 1955041 w 4503761"/>
                  <a:gd name="connsiteY32" fmla="*/ 399197 h 716507"/>
                  <a:gd name="connsiteX33" fmla="*/ 1955041 w 4503761"/>
                  <a:gd name="connsiteY33" fmla="*/ 382137 h 716507"/>
                  <a:gd name="connsiteX34" fmla="*/ 1770797 w 4503761"/>
                  <a:gd name="connsiteY34" fmla="*/ 382137 h 716507"/>
                  <a:gd name="connsiteX35" fmla="*/ 1770797 w 4503761"/>
                  <a:gd name="connsiteY35" fmla="*/ 361665 h 716507"/>
                  <a:gd name="connsiteX36" fmla="*/ 1682086 w 4503761"/>
                  <a:gd name="connsiteY36" fmla="*/ 361665 h 716507"/>
                  <a:gd name="connsiteX37" fmla="*/ 1682086 w 4503761"/>
                  <a:gd name="connsiteY37" fmla="*/ 337782 h 716507"/>
                  <a:gd name="connsiteX38" fmla="*/ 1647967 w 4503761"/>
                  <a:gd name="connsiteY38" fmla="*/ 337782 h 716507"/>
                  <a:gd name="connsiteX39" fmla="*/ 1647967 w 4503761"/>
                  <a:gd name="connsiteY39" fmla="*/ 320722 h 716507"/>
                  <a:gd name="connsiteX40" fmla="*/ 1576316 w 4503761"/>
                  <a:gd name="connsiteY40" fmla="*/ 320722 h 716507"/>
                  <a:gd name="connsiteX41" fmla="*/ 1576316 w 4503761"/>
                  <a:gd name="connsiteY41" fmla="*/ 307074 h 716507"/>
                  <a:gd name="connsiteX42" fmla="*/ 1450074 w 4503761"/>
                  <a:gd name="connsiteY42" fmla="*/ 307074 h 716507"/>
                  <a:gd name="connsiteX43" fmla="*/ 1443251 w 4503761"/>
                  <a:gd name="connsiteY43" fmla="*/ 300251 h 716507"/>
                  <a:gd name="connsiteX44" fmla="*/ 1231710 w 4503761"/>
                  <a:gd name="connsiteY44" fmla="*/ 300251 h 716507"/>
                  <a:gd name="connsiteX45" fmla="*/ 1231710 w 4503761"/>
                  <a:gd name="connsiteY45" fmla="*/ 269543 h 716507"/>
                  <a:gd name="connsiteX46" fmla="*/ 1204414 w 4503761"/>
                  <a:gd name="connsiteY46" fmla="*/ 269543 h 716507"/>
                  <a:gd name="connsiteX47" fmla="*/ 1204414 w 4503761"/>
                  <a:gd name="connsiteY47" fmla="*/ 249071 h 716507"/>
                  <a:gd name="connsiteX48" fmla="*/ 1064525 w 4503761"/>
                  <a:gd name="connsiteY48" fmla="*/ 249071 h 716507"/>
                  <a:gd name="connsiteX49" fmla="*/ 1064525 w 4503761"/>
                  <a:gd name="connsiteY49" fmla="*/ 218364 h 716507"/>
                  <a:gd name="connsiteX50" fmla="*/ 1013346 w 4503761"/>
                  <a:gd name="connsiteY50" fmla="*/ 218364 h 716507"/>
                  <a:gd name="connsiteX51" fmla="*/ 1013346 w 4503761"/>
                  <a:gd name="connsiteY51" fmla="*/ 204716 h 716507"/>
                  <a:gd name="connsiteX52" fmla="*/ 951931 w 4503761"/>
                  <a:gd name="connsiteY52" fmla="*/ 204716 h 716507"/>
                  <a:gd name="connsiteX53" fmla="*/ 951931 w 4503761"/>
                  <a:gd name="connsiteY53" fmla="*/ 184245 h 716507"/>
                  <a:gd name="connsiteX54" fmla="*/ 883692 w 4503761"/>
                  <a:gd name="connsiteY54" fmla="*/ 184245 h 716507"/>
                  <a:gd name="connsiteX55" fmla="*/ 883692 w 4503761"/>
                  <a:gd name="connsiteY55" fmla="*/ 163773 h 716507"/>
                  <a:gd name="connsiteX56" fmla="*/ 835925 w 4503761"/>
                  <a:gd name="connsiteY56" fmla="*/ 163773 h 716507"/>
                  <a:gd name="connsiteX57" fmla="*/ 835925 w 4503761"/>
                  <a:gd name="connsiteY57" fmla="*/ 153537 h 716507"/>
                  <a:gd name="connsiteX58" fmla="*/ 784746 w 4503761"/>
                  <a:gd name="connsiteY58" fmla="*/ 153537 h 716507"/>
                  <a:gd name="connsiteX59" fmla="*/ 784746 w 4503761"/>
                  <a:gd name="connsiteY59" fmla="*/ 122830 h 716507"/>
                  <a:gd name="connsiteX60" fmla="*/ 719919 w 4503761"/>
                  <a:gd name="connsiteY60" fmla="*/ 122830 h 716507"/>
                  <a:gd name="connsiteX61" fmla="*/ 719919 w 4503761"/>
                  <a:gd name="connsiteY61" fmla="*/ 95534 h 716507"/>
                  <a:gd name="connsiteX62" fmla="*/ 668740 w 4503761"/>
                  <a:gd name="connsiteY62" fmla="*/ 95534 h 716507"/>
                  <a:gd name="connsiteX63" fmla="*/ 668740 w 4503761"/>
                  <a:gd name="connsiteY63" fmla="*/ 85298 h 716507"/>
                  <a:gd name="connsiteX64" fmla="*/ 610737 w 4503761"/>
                  <a:gd name="connsiteY64" fmla="*/ 85298 h 716507"/>
                  <a:gd name="connsiteX65" fmla="*/ 610737 w 4503761"/>
                  <a:gd name="connsiteY65" fmla="*/ 71651 h 716507"/>
                  <a:gd name="connsiteX66" fmla="*/ 477671 w 4503761"/>
                  <a:gd name="connsiteY66" fmla="*/ 71651 h 716507"/>
                  <a:gd name="connsiteX67" fmla="*/ 477671 w 4503761"/>
                  <a:gd name="connsiteY67" fmla="*/ 54591 h 716507"/>
                  <a:gd name="connsiteX68" fmla="*/ 330958 w 4503761"/>
                  <a:gd name="connsiteY68" fmla="*/ 54591 h 716507"/>
                  <a:gd name="connsiteX69" fmla="*/ 341194 w 4503761"/>
                  <a:gd name="connsiteY69" fmla="*/ 44355 h 716507"/>
                  <a:gd name="connsiteX70" fmla="*/ 290014 w 4503761"/>
                  <a:gd name="connsiteY70" fmla="*/ 44355 h 716507"/>
                  <a:gd name="connsiteX71" fmla="*/ 290014 w 4503761"/>
                  <a:gd name="connsiteY71" fmla="*/ 23883 h 716507"/>
                  <a:gd name="connsiteX72" fmla="*/ 167185 w 4503761"/>
                  <a:gd name="connsiteY72" fmla="*/ 23883 h 716507"/>
                  <a:gd name="connsiteX73" fmla="*/ 167185 w 4503761"/>
                  <a:gd name="connsiteY73" fmla="*/ 17060 h 716507"/>
                  <a:gd name="connsiteX74" fmla="*/ 119417 w 4503761"/>
                  <a:gd name="connsiteY74" fmla="*/ 17060 h 716507"/>
                  <a:gd name="connsiteX75" fmla="*/ 119417 w 4503761"/>
                  <a:gd name="connsiteY75" fmla="*/ 0 h 716507"/>
                  <a:gd name="connsiteX76" fmla="*/ 0 w 4503761"/>
                  <a:gd name="connsiteY76" fmla="*/ 0 h 716507"/>
                  <a:gd name="connsiteX0" fmla="*/ 4503761 w 4503761"/>
                  <a:gd name="connsiteY0" fmla="*/ 716507 h 716507"/>
                  <a:gd name="connsiteX1" fmla="*/ 3811137 w 4503761"/>
                  <a:gd name="connsiteY1" fmla="*/ 716507 h 716507"/>
                  <a:gd name="connsiteX2" fmla="*/ 3811137 w 4503761"/>
                  <a:gd name="connsiteY2" fmla="*/ 661916 h 716507"/>
                  <a:gd name="connsiteX3" fmla="*/ 3384644 w 4503761"/>
                  <a:gd name="connsiteY3" fmla="*/ 661916 h 716507"/>
                  <a:gd name="connsiteX4" fmla="*/ 3367585 w 4503761"/>
                  <a:gd name="connsiteY4" fmla="*/ 661916 h 716507"/>
                  <a:gd name="connsiteX5" fmla="*/ 3367585 w 4503761"/>
                  <a:gd name="connsiteY5" fmla="*/ 617561 h 716507"/>
                  <a:gd name="connsiteX6" fmla="*/ 3302758 w 4503761"/>
                  <a:gd name="connsiteY6" fmla="*/ 617561 h 716507"/>
                  <a:gd name="connsiteX7" fmla="*/ 3302758 w 4503761"/>
                  <a:gd name="connsiteY7" fmla="*/ 590265 h 716507"/>
                  <a:gd name="connsiteX8" fmla="*/ 3152632 w 4503761"/>
                  <a:gd name="connsiteY8" fmla="*/ 590265 h 716507"/>
                  <a:gd name="connsiteX9" fmla="*/ 3152632 w 4503761"/>
                  <a:gd name="connsiteY9" fmla="*/ 583442 h 716507"/>
                  <a:gd name="connsiteX10" fmla="*/ 3067334 w 4503761"/>
                  <a:gd name="connsiteY10" fmla="*/ 583442 h 716507"/>
                  <a:gd name="connsiteX11" fmla="*/ 3067334 w 4503761"/>
                  <a:gd name="connsiteY11" fmla="*/ 559558 h 716507"/>
                  <a:gd name="connsiteX12" fmla="*/ 2968388 w 4503761"/>
                  <a:gd name="connsiteY12" fmla="*/ 559558 h 716507"/>
                  <a:gd name="connsiteX13" fmla="*/ 2968388 w 4503761"/>
                  <a:gd name="connsiteY13" fmla="*/ 545910 h 716507"/>
                  <a:gd name="connsiteX14" fmla="*/ 2852382 w 4503761"/>
                  <a:gd name="connsiteY14" fmla="*/ 545910 h 716507"/>
                  <a:gd name="connsiteX15" fmla="*/ 2852382 w 4503761"/>
                  <a:gd name="connsiteY15" fmla="*/ 525439 h 716507"/>
                  <a:gd name="connsiteX16" fmla="*/ 2664725 w 4503761"/>
                  <a:gd name="connsiteY16" fmla="*/ 525439 h 716507"/>
                  <a:gd name="connsiteX17" fmla="*/ 2664725 w 4503761"/>
                  <a:gd name="connsiteY17" fmla="*/ 504967 h 716507"/>
                  <a:gd name="connsiteX18" fmla="*/ 2586250 w 4503761"/>
                  <a:gd name="connsiteY18" fmla="*/ 504967 h 716507"/>
                  <a:gd name="connsiteX19" fmla="*/ 2586250 w 4503761"/>
                  <a:gd name="connsiteY19" fmla="*/ 484495 h 716507"/>
                  <a:gd name="connsiteX20" fmla="*/ 2514600 w 4503761"/>
                  <a:gd name="connsiteY20" fmla="*/ 484495 h 716507"/>
                  <a:gd name="connsiteX21" fmla="*/ 2514600 w 4503761"/>
                  <a:gd name="connsiteY21" fmla="*/ 470848 h 716507"/>
                  <a:gd name="connsiteX22" fmla="*/ 2453185 w 4503761"/>
                  <a:gd name="connsiteY22" fmla="*/ 470848 h 716507"/>
                  <a:gd name="connsiteX23" fmla="*/ 2453185 w 4503761"/>
                  <a:gd name="connsiteY23" fmla="*/ 457200 h 716507"/>
                  <a:gd name="connsiteX24" fmla="*/ 2395182 w 4503761"/>
                  <a:gd name="connsiteY24" fmla="*/ 457200 h 716507"/>
                  <a:gd name="connsiteX25" fmla="*/ 2395182 w 4503761"/>
                  <a:gd name="connsiteY25" fmla="*/ 436728 h 716507"/>
                  <a:gd name="connsiteX26" fmla="*/ 2333767 w 4503761"/>
                  <a:gd name="connsiteY26" fmla="*/ 436728 h 716507"/>
                  <a:gd name="connsiteX27" fmla="*/ 2333767 w 4503761"/>
                  <a:gd name="connsiteY27" fmla="*/ 426492 h 716507"/>
                  <a:gd name="connsiteX28" fmla="*/ 2227997 w 4503761"/>
                  <a:gd name="connsiteY28" fmla="*/ 426492 h 716507"/>
                  <a:gd name="connsiteX29" fmla="*/ 2227997 w 4503761"/>
                  <a:gd name="connsiteY29" fmla="*/ 416257 h 716507"/>
                  <a:gd name="connsiteX30" fmla="*/ 2122226 w 4503761"/>
                  <a:gd name="connsiteY30" fmla="*/ 416257 h 716507"/>
                  <a:gd name="connsiteX31" fmla="*/ 2122226 w 4503761"/>
                  <a:gd name="connsiteY31" fmla="*/ 399197 h 716507"/>
                  <a:gd name="connsiteX32" fmla="*/ 1955041 w 4503761"/>
                  <a:gd name="connsiteY32" fmla="*/ 399197 h 716507"/>
                  <a:gd name="connsiteX33" fmla="*/ 1955041 w 4503761"/>
                  <a:gd name="connsiteY33" fmla="*/ 382137 h 716507"/>
                  <a:gd name="connsiteX34" fmla="*/ 1770797 w 4503761"/>
                  <a:gd name="connsiteY34" fmla="*/ 382137 h 716507"/>
                  <a:gd name="connsiteX35" fmla="*/ 1770797 w 4503761"/>
                  <a:gd name="connsiteY35" fmla="*/ 361665 h 716507"/>
                  <a:gd name="connsiteX36" fmla="*/ 1682086 w 4503761"/>
                  <a:gd name="connsiteY36" fmla="*/ 361665 h 716507"/>
                  <a:gd name="connsiteX37" fmla="*/ 1682086 w 4503761"/>
                  <a:gd name="connsiteY37" fmla="*/ 337782 h 716507"/>
                  <a:gd name="connsiteX38" fmla="*/ 1647967 w 4503761"/>
                  <a:gd name="connsiteY38" fmla="*/ 337782 h 716507"/>
                  <a:gd name="connsiteX39" fmla="*/ 1647967 w 4503761"/>
                  <a:gd name="connsiteY39" fmla="*/ 320722 h 716507"/>
                  <a:gd name="connsiteX40" fmla="*/ 1576316 w 4503761"/>
                  <a:gd name="connsiteY40" fmla="*/ 320722 h 716507"/>
                  <a:gd name="connsiteX41" fmla="*/ 1576316 w 4503761"/>
                  <a:gd name="connsiteY41" fmla="*/ 307074 h 716507"/>
                  <a:gd name="connsiteX42" fmla="*/ 1450074 w 4503761"/>
                  <a:gd name="connsiteY42" fmla="*/ 307074 h 716507"/>
                  <a:gd name="connsiteX43" fmla="*/ 1443251 w 4503761"/>
                  <a:gd name="connsiteY43" fmla="*/ 300251 h 716507"/>
                  <a:gd name="connsiteX44" fmla="*/ 1231710 w 4503761"/>
                  <a:gd name="connsiteY44" fmla="*/ 300251 h 716507"/>
                  <a:gd name="connsiteX45" fmla="*/ 1231710 w 4503761"/>
                  <a:gd name="connsiteY45" fmla="*/ 269543 h 716507"/>
                  <a:gd name="connsiteX46" fmla="*/ 1204414 w 4503761"/>
                  <a:gd name="connsiteY46" fmla="*/ 269543 h 716507"/>
                  <a:gd name="connsiteX47" fmla="*/ 1204414 w 4503761"/>
                  <a:gd name="connsiteY47" fmla="*/ 249071 h 716507"/>
                  <a:gd name="connsiteX48" fmla="*/ 1064525 w 4503761"/>
                  <a:gd name="connsiteY48" fmla="*/ 249071 h 716507"/>
                  <a:gd name="connsiteX49" fmla="*/ 1064525 w 4503761"/>
                  <a:gd name="connsiteY49" fmla="*/ 218364 h 716507"/>
                  <a:gd name="connsiteX50" fmla="*/ 1013346 w 4503761"/>
                  <a:gd name="connsiteY50" fmla="*/ 218364 h 716507"/>
                  <a:gd name="connsiteX51" fmla="*/ 1013346 w 4503761"/>
                  <a:gd name="connsiteY51" fmla="*/ 204716 h 716507"/>
                  <a:gd name="connsiteX52" fmla="*/ 951931 w 4503761"/>
                  <a:gd name="connsiteY52" fmla="*/ 204716 h 716507"/>
                  <a:gd name="connsiteX53" fmla="*/ 951931 w 4503761"/>
                  <a:gd name="connsiteY53" fmla="*/ 184245 h 716507"/>
                  <a:gd name="connsiteX54" fmla="*/ 883692 w 4503761"/>
                  <a:gd name="connsiteY54" fmla="*/ 184245 h 716507"/>
                  <a:gd name="connsiteX55" fmla="*/ 883692 w 4503761"/>
                  <a:gd name="connsiteY55" fmla="*/ 163773 h 716507"/>
                  <a:gd name="connsiteX56" fmla="*/ 835925 w 4503761"/>
                  <a:gd name="connsiteY56" fmla="*/ 163773 h 716507"/>
                  <a:gd name="connsiteX57" fmla="*/ 835925 w 4503761"/>
                  <a:gd name="connsiteY57" fmla="*/ 153537 h 716507"/>
                  <a:gd name="connsiteX58" fmla="*/ 784746 w 4503761"/>
                  <a:gd name="connsiteY58" fmla="*/ 153537 h 716507"/>
                  <a:gd name="connsiteX59" fmla="*/ 784746 w 4503761"/>
                  <a:gd name="connsiteY59" fmla="*/ 122830 h 716507"/>
                  <a:gd name="connsiteX60" fmla="*/ 719919 w 4503761"/>
                  <a:gd name="connsiteY60" fmla="*/ 122830 h 716507"/>
                  <a:gd name="connsiteX61" fmla="*/ 719919 w 4503761"/>
                  <a:gd name="connsiteY61" fmla="*/ 95534 h 716507"/>
                  <a:gd name="connsiteX62" fmla="*/ 668740 w 4503761"/>
                  <a:gd name="connsiteY62" fmla="*/ 95534 h 716507"/>
                  <a:gd name="connsiteX63" fmla="*/ 668740 w 4503761"/>
                  <a:gd name="connsiteY63" fmla="*/ 85298 h 716507"/>
                  <a:gd name="connsiteX64" fmla="*/ 610737 w 4503761"/>
                  <a:gd name="connsiteY64" fmla="*/ 85298 h 716507"/>
                  <a:gd name="connsiteX65" fmla="*/ 610737 w 4503761"/>
                  <a:gd name="connsiteY65" fmla="*/ 71651 h 716507"/>
                  <a:gd name="connsiteX66" fmla="*/ 477671 w 4503761"/>
                  <a:gd name="connsiteY66" fmla="*/ 71651 h 716507"/>
                  <a:gd name="connsiteX67" fmla="*/ 477671 w 4503761"/>
                  <a:gd name="connsiteY67" fmla="*/ 54591 h 716507"/>
                  <a:gd name="connsiteX68" fmla="*/ 330958 w 4503761"/>
                  <a:gd name="connsiteY68" fmla="*/ 54591 h 716507"/>
                  <a:gd name="connsiteX69" fmla="*/ 358254 w 4503761"/>
                  <a:gd name="connsiteY69" fmla="*/ 47767 h 716507"/>
                  <a:gd name="connsiteX70" fmla="*/ 290014 w 4503761"/>
                  <a:gd name="connsiteY70" fmla="*/ 44355 h 716507"/>
                  <a:gd name="connsiteX71" fmla="*/ 290014 w 4503761"/>
                  <a:gd name="connsiteY71" fmla="*/ 23883 h 716507"/>
                  <a:gd name="connsiteX72" fmla="*/ 167185 w 4503761"/>
                  <a:gd name="connsiteY72" fmla="*/ 23883 h 716507"/>
                  <a:gd name="connsiteX73" fmla="*/ 167185 w 4503761"/>
                  <a:gd name="connsiteY73" fmla="*/ 17060 h 716507"/>
                  <a:gd name="connsiteX74" fmla="*/ 119417 w 4503761"/>
                  <a:gd name="connsiteY74" fmla="*/ 17060 h 716507"/>
                  <a:gd name="connsiteX75" fmla="*/ 119417 w 4503761"/>
                  <a:gd name="connsiteY75" fmla="*/ 0 h 716507"/>
                  <a:gd name="connsiteX76" fmla="*/ 0 w 4503761"/>
                  <a:gd name="connsiteY76" fmla="*/ 0 h 716507"/>
                  <a:gd name="connsiteX0" fmla="*/ 4503761 w 4503761"/>
                  <a:gd name="connsiteY0" fmla="*/ 716507 h 716507"/>
                  <a:gd name="connsiteX1" fmla="*/ 3811137 w 4503761"/>
                  <a:gd name="connsiteY1" fmla="*/ 716507 h 716507"/>
                  <a:gd name="connsiteX2" fmla="*/ 3811137 w 4503761"/>
                  <a:gd name="connsiteY2" fmla="*/ 661916 h 716507"/>
                  <a:gd name="connsiteX3" fmla="*/ 3384644 w 4503761"/>
                  <a:gd name="connsiteY3" fmla="*/ 661916 h 716507"/>
                  <a:gd name="connsiteX4" fmla="*/ 3367585 w 4503761"/>
                  <a:gd name="connsiteY4" fmla="*/ 661916 h 716507"/>
                  <a:gd name="connsiteX5" fmla="*/ 3367585 w 4503761"/>
                  <a:gd name="connsiteY5" fmla="*/ 617561 h 716507"/>
                  <a:gd name="connsiteX6" fmla="*/ 3302758 w 4503761"/>
                  <a:gd name="connsiteY6" fmla="*/ 617561 h 716507"/>
                  <a:gd name="connsiteX7" fmla="*/ 3302758 w 4503761"/>
                  <a:gd name="connsiteY7" fmla="*/ 590265 h 716507"/>
                  <a:gd name="connsiteX8" fmla="*/ 3152632 w 4503761"/>
                  <a:gd name="connsiteY8" fmla="*/ 590265 h 716507"/>
                  <a:gd name="connsiteX9" fmla="*/ 3152632 w 4503761"/>
                  <a:gd name="connsiteY9" fmla="*/ 583442 h 716507"/>
                  <a:gd name="connsiteX10" fmla="*/ 3067334 w 4503761"/>
                  <a:gd name="connsiteY10" fmla="*/ 583442 h 716507"/>
                  <a:gd name="connsiteX11" fmla="*/ 3067334 w 4503761"/>
                  <a:gd name="connsiteY11" fmla="*/ 559558 h 716507"/>
                  <a:gd name="connsiteX12" fmla="*/ 2968388 w 4503761"/>
                  <a:gd name="connsiteY12" fmla="*/ 559558 h 716507"/>
                  <a:gd name="connsiteX13" fmla="*/ 2968388 w 4503761"/>
                  <a:gd name="connsiteY13" fmla="*/ 545910 h 716507"/>
                  <a:gd name="connsiteX14" fmla="*/ 2852382 w 4503761"/>
                  <a:gd name="connsiteY14" fmla="*/ 545910 h 716507"/>
                  <a:gd name="connsiteX15" fmla="*/ 2852382 w 4503761"/>
                  <a:gd name="connsiteY15" fmla="*/ 525439 h 716507"/>
                  <a:gd name="connsiteX16" fmla="*/ 2664725 w 4503761"/>
                  <a:gd name="connsiteY16" fmla="*/ 525439 h 716507"/>
                  <a:gd name="connsiteX17" fmla="*/ 2664725 w 4503761"/>
                  <a:gd name="connsiteY17" fmla="*/ 504967 h 716507"/>
                  <a:gd name="connsiteX18" fmla="*/ 2586250 w 4503761"/>
                  <a:gd name="connsiteY18" fmla="*/ 504967 h 716507"/>
                  <a:gd name="connsiteX19" fmla="*/ 2586250 w 4503761"/>
                  <a:gd name="connsiteY19" fmla="*/ 484495 h 716507"/>
                  <a:gd name="connsiteX20" fmla="*/ 2514600 w 4503761"/>
                  <a:gd name="connsiteY20" fmla="*/ 484495 h 716507"/>
                  <a:gd name="connsiteX21" fmla="*/ 2514600 w 4503761"/>
                  <a:gd name="connsiteY21" fmla="*/ 470848 h 716507"/>
                  <a:gd name="connsiteX22" fmla="*/ 2453185 w 4503761"/>
                  <a:gd name="connsiteY22" fmla="*/ 470848 h 716507"/>
                  <a:gd name="connsiteX23" fmla="*/ 2453185 w 4503761"/>
                  <a:gd name="connsiteY23" fmla="*/ 457200 h 716507"/>
                  <a:gd name="connsiteX24" fmla="*/ 2395182 w 4503761"/>
                  <a:gd name="connsiteY24" fmla="*/ 457200 h 716507"/>
                  <a:gd name="connsiteX25" fmla="*/ 2395182 w 4503761"/>
                  <a:gd name="connsiteY25" fmla="*/ 436728 h 716507"/>
                  <a:gd name="connsiteX26" fmla="*/ 2333767 w 4503761"/>
                  <a:gd name="connsiteY26" fmla="*/ 436728 h 716507"/>
                  <a:gd name="connsiteX27" fmla="*/ 2333767 w 4503761"/>
                  <a:gd name="connsiteY27" fmla="*/ 426492 h 716507"/>
                  <a:gd name="connsiteX28" fmla="*/ 2227997 w 4503761"/>
                  <a:gd name="connsiteY28" fmla="*/ 426492 h 716507"/>
                  <a:gd name="connsiteX29" fmla="*/ 2227997 w 4503761"/>
                  <a:gd name="connsiteY29" fmla="*/ 416257 h 716507"/>
                  <a:gd name="connsiteX30" fmla="*/ 2122226 w 4503761"/>
                  <a:gd name="connsiteY30" fmla="*/ 416257 h 716507"/>
                  <a:gd name="connsiteX31" fmla="*/ 2122226 w 4503761"/>
                  <a:gd name="connsiteY31" fmla="*/ 399197 h 716507"/>
                  <a:gd name="connsiteX32" fmla="*/ 1955041 w 4503761"/>
                  <a:gd name="connsiteY32" fmla="*/ 399197 h 716507"/>
                  <a:gd name="connsiteX33" fmla="*/ 1955041 w 4503761"/>
                  <a:gd name="connsiteY33" fmla="*/ 382137 h 716507"/>
                  <a:gd name="connsiteX34" fmla="*/ 1770797 w 4503761"/>
                  <a:gd name="connsiteY34" fmla="*/ 382137 h 716507"/>
                  <a:gd name="connsiteX35" fmla="*/ 1770797 w 4503761"/>
                  <a:gd name="connsiteY35" fmla="*/ 361665 h 716507"/>
                  <a:gd name="connsiteX36" fmla="*/ 1682086 w 4503761"/>
                  <a:gd name="connsiteY36" fmla="*/ 361665 h 716507"/>
                  <a:gd name="connsiteX37" fmla="*/ 1682086 w 4503761"/>
                  <a:gd name="connsiteY37" fmla="*/ 337782 h 716507"/>
                  <a:gd name="connsiteX38" fmla="*/ 1647967 w 4503761"/>
                  <a:gd name="connsiteY38" fmla="*/ 337782 h 716507"/>
                  <a:gd name="connsiteX39" fmla="*/ 1647967 w 4503761"/>
                  <a:gd name="connsiteY39" fmla="*/ 320722 h 716507"/>
                  <a:gd name="connsiteX40" fmla="*/ 1576316 w 4503761"/>
                  <a:gd name="connsiteY40" fmla="*/ 320722 h 716507"/>
                  <a:gd name="connsiteX41" fmla="*/ 1576316 w 4503761"/>
                  <a:gd name="connsiteY41" fmla="*/ 307074 h 716507"/>
                  <a:gd name="connsiteX42" fmla="*/ 1450074 w 4503761"/>
                  <a:gd name="connsiteY42" fmla="*/ 307074 h 716507"/>
                  <a:gd name="connsiteX43" fmla="*/ 1443251 w 4503761"/>
                  <a:gd name="connsiteY43" fmla="*/ 300251 h 716507"/>
                  <a:gd name="connsiteX44" fmla="*/ 1231710 w 4503761"/>
                  <a:gd name="connsiteY44" fmla="*/ 300251 h 716507"/>
                  <a:gd name="connsiteX45" fmla="*/ 1231710 w 4503761"/>
                  <a:gd name="connsiteY45" fmla="*/ 269543 h 716507"/>
                  <a:gd name="connsiteX46" fmla="*/ 1204414 w 4503761"/>
                  <a:gd name="connsiteY46" fmla="*/ 269543 h 716507"/>
                  <a:gd name="connsiteX47" fmla="*/ 1204414 w 4503761"/>
                  <a:gd name="connsiteY47" fmla="*/ 249071 h 716507"/>
                  <a:gd name="connsiteX48" fmla="*/ 1064525 w 4503761"/>
                  <a:gd name="connsiteY48" fmla="*/ 249071 h 716507"/>
                  <a:gd name="connsiteX49" fmla="*/ 1064525 w 4503761"/>
                  <a:gd name="connsiteY49" fmla="*/ 218364 h 716507"/>
                  <a:gd name="connsiteX50" fmla="*/ 1013346 w 4503761"/>
                  <a:gd name="connsiteY50" fmla="*/ 218364 h 716507"/>
                  <a:gd name="connsiteX51" fmla="*/ 1013346 w 4503761"/>
                  <a:gd name="connsiteY51" fmla="*/ 204716 h 716507"/>
                  <a:gd name="connsiteX52" fmla="*/ 951931 w 4503761"/>
                  <a:gd name="connsiteY52" fmla="*/ 204716 h 716507"/>
                  <a:gd name="connsiteX53" fmla="*/ 951931 w 4503761"/>
                  <a:gd name="connsiteY53" fmla="*/ 184245 h 716507"/>
                  <a:gd name="connsiteX54" fmla="*/ 883692 w 4503761"/>
                  <a:gd name="connsiteY54" fmla="*/ 184245 h 716507"/>
                  <a:gd name="connsiteX55" fmla="*/ 883692 w 4503761"/>
                  <a:gd name="connsiteY55" fmla="*/ 163773 h 716507"/>
                  <a:gd name="connsiteX56" fmla="*/ 835925 w 4503761"/>
                  <a:gd name="connsiteY56" fmla="*/ 163773 h 716507"/>
                  <a:gd name="connsiteX57" fmla="*/ 835925 w 4503761"/>
                  <a:gd name="connsiteY57" fmla="*/ 153537 h 716507"/>
                  <a:gd name="connsiteX58" fmla="*/ 784746 w 4503761"/>
                  <a:gd name="connsiteY58" fmla="*/ 153537 h 716507"/>
                  <a:gd name="connsiteX59" fmla="*/ 784746 w 4503761"/>
                  <a:gd name="connsiteY59" fmla="*/ 122830 h 716507"/>
                  <a:gd name="connsiteX60" fmla="*/ 719919 w 4503761"/>
                  <a:gd name="connsiteY60" fmla="*/ 122830 h 716507"/>
                  <a:gd name="connsiteX61" fmla="*/ 719919 w 4503761"/>
                  <a:gd name="connsiteY61" fmla="*/ 95534 h 716507"/>
                  <a:gd name="connsiteX62" fmla="*/ 668740 w 4503761"/>
                  <a:gd name="connsiteY62" fmla="*/ 95534 h 716507"/>
                  <a:gd name="connsiteX63" fmla="*/ 668740 w 4503761"/>
                  <a:gd name="connsiteY63" fmla="*/ 85298 h 716507"/>
                  <a:gd name="connsiteX64" fmla="*/ 610737 w 4503761"/>
                  <a:gd name="connsiteY64" fmla="*/ 85298 h 716507"/>
                  <a:gd name="connsiteX65" fmla="*/ 610737 w 4503761"/>
                  <a:gd name="connsiteY65" fmla="*/ 71651 h 716507"/>
                  <a:gd name="connsiteX66" fmla="*/ 477671 w 4503761"/>
                  <a:gd name="connsiteY66" fmla="*/ 71651 h 716507"/>
                  <a:gd name="connsiteX67" fmla="*/ 477671 w 4503761"/>
                  <a:gd name="connsiteY67" fmla="*/ 54591 h 716507"/>
                  <a:gd name="connsiteX68" fmla="*/ 330958 w 4503761"/>
                  <a:gd name="connsiteY68" fmla="*/ 54591 h 716507"/>
                  <a:gd name="connsiteX69" fmla="*/ 344607 w 4503761"/>
                  <a:gd name="connsiteY69" fmla="*/ 40943 h 716507"/>
                  <a:gd name="connsiteX70" fmla="*/ 290014 w 4503761"/>
                  <a:gd name="connsiteY70" fmla="*/ 44355 h 716507"/>
                  <a:gd name="connsiteX71" fmla="*/ 290014 w 4503761"/>
                  <a:gd name="connsiteY71" fmla="*/ 23883 h 716507"/>
                  <a:gd name="connsiteX72" fmla="*/ 167185 w 4503761"/>
                  <a:gd name="connsiteY72" fmla="*/ 23883 h 716507"/>
                  <a:gd name="connsiteX73" fmla="*/ 167185 w 4503761"/>
                  <a:gd name="connsiteY73" fmla="*/ 17060 h 716507"/>
                  <a:gd name="connsiteX74" fmla="*/ 119417 w 4503761"/>
                  <a:gd name="connsiteY74" fmla="*/ 17060 h 716507"/>
                  <a:gd name="connsiteX75" fmla="*/ 119417 w 4503761"/>
                  <a:gd name="connsiteY75" fmla="*/ 0 h 716507"/>
                  <a:gd name="connsiteX76" fmla="*/ 0 w 4503761"/>
                  <a:gd name="connsiteY76" fmla="*/ 0 h 716507"/>
                  <a:gd name="connsiteX0" fmla="*/ 4503761 w 4503761"/>
                  <a:gd name="connsiteY0" fmla="*/ 716507 h 716507"/>
                  <a:gd name="connsiteX1" fmla="*/ 3811137 w 4503761"/>
                  <a:gd name="connsiteY1" fmla="*/ 716507 h 716507"/>
                  <a:gd name="connsiteX2" fmla="*/ 3811137 w 4503761"/>
                  <a:gd name="connsiteY2" fmla="*/ 661916 h 716507"/>
                  <a:gd name="connsiteX3" fmla="*/ 3384644 w 4503761"/>
                  <a:gd name="connsiteY3" fmla="*/ 661916 h 716507"/>
                  <a:gd name="connsiteX4" fmla="*/ 3367585 w 4503761"/>
                  <a:gd name="connsiteY4" fmla="*/ 661916 h 716507"/>
                  <a:gd name="connsiteX5" fmla="*/ 3367585 w 4503761"/>
                  <a:gd name="connsiteY5" fmla="*/ 617561 h 716507"/>
                  <a:gd name="connsiteX6" fmla="*/ 3302758 w 4503761"/>
                  <a:gd name="connsiteY6" fmla="*/ 617561 h 716507"/>
                  <a:gd name="connsiteX7" fmla="*/ 3302758 w 4503761"/>
                  <a:gd name="connsiteY7" fmla="*/ 590265 h 716507"/>
                  <a:gd name="connsiteX8" fmla="*/ 3152632 w 4503761"/>
                  <a:gd name="connsiteY8" fmla="*/ 590265 h 716507"/>
                  <a:gd name="connsiteX9" fmla="*/ 3152632 w 4503761"/>
                  <a:gd name="connsiteY9" fmla="*/ 583442 h 716507"/>
                  <a:gd name="connsiteX10" fmla="*/ 3067334 w 4503761"/>
                  <a:gd name="connsiteY10" fmla="*/ 583442 h 716507"/>
                  <a:gd name="connsiteX11" fmla="*/ 3067334 w 4503761"/>
                  <a:gd name="connsiteY11" fmla="*/ 559558 h 716507"/>
                  <a:gd name="connsiteX12" fmla="*/ 2968388 w 4503761"/>
                  <a:gd name="connsiteY12" fmla="*/ 559558 h 716507"/>
                  <a:gd name="connsiteX13" fmla="*/ 2968388 w 4503761"/>
                  <a:gd name="connsiteY13" fmla="*/ 545910 h 716507"/>
                  <a:gd name="connsiteX14" fmla="*/ 2852382 w 4503761"/>
                  <a:gd name="connsiteY14" fmla="*/ 545910 h 716507"/>
                  <a:gd name="connsiteX15" fmla="*/ 2852382 w 4503761"/>
                  <a:gd name="connsiteY15" fmla="*/ 525439 h 716507"/>
                  <a:gd name="connsiteX16" fmla="*/ 2664725 w 4503761"/>
                  <a:gd name="connsiteY16" fmla="*/ 525439 h 716507"/>
                  <a:gd name="connsiteX17" fmla="*/ 2664725 w 4503761"/>
                  <a:gd name="connsiteY17" fmla="*/ 504967 h 716507"/>
                  <a:gd name="connsiteX18" fmla="*/ 2586250 w 4503761"/>
                  <a:gd name="connsiteY18" fmla="*/ 504967 h 716507"/>
                  <a:gd name="connsiteX19" fmla="*/ 2586250 w 4503761"/>
                  <a:gd name="connsiteY19" fmla="*/ 484495 h 716507"/>
                  <a:gd name="connsiteX20" fmla="*/ 2514600 w 4503761"/>
                  <a:gd name="connsiteY20" fmla="*/ 484495 h 716507"/>
                  <a:gd name="connsiteX21" fmla="*/ 2514600 w 4503761"/>
                  <a:gd name="connsiteY21" fmla="*/ 470848 h 716507"/>
                  <a:gd name="connsiteX22" fmla="*/ 2453185 w 4503761"/>
                  <a:gd name="connsiteY22" fmla="*/ 470848 h 716507"/>
                  <a:gd name="connsiteX23" fmla="*/ 2453185 w 4503761"/>
                  <a:gd name="connsiteY23" fmla="*/ 457200 h 716507"/>
                  <a:gd name="connsiteX24" fmla="*/ 2395182 w 4503761"/>
                  <a:gd name="connsiteY24" fmla="*/ 457200 h 716507"/>
                  <a:gd name="connsiteX25" fmla="*/ 2395182 w 4503761"/>
                  <a:gd name="connsiteY25" fmla="*/ 436728 h 716507"/>
                  <a:gd name="connsiteX26" fmla="*/ 2333767 w 4503761"/>
                  <a:gd name="connsiteY26" fmla="*/ 436728 h 716507"/>
                  <a:gd name="connsiteX27" fmla="*/ 2333767 w 4503761"/>
                  <a:gd name="connsiteY27" fmla="*/ 426492 h 716507"/>
                  <a:gd name="connsiteX28" fmla="*/ 2227997 w 4503761"/>
                  <a:gd name="connsiteY28" fmla="*/ 426492 h 716507"/>
                  <a:gd name="connsiteX29" fmla="*/ 2227997 w 4503761"/>
                  <a:gd name="connsiteY29" fmla="*/ 416257 h 716507"/>
                  <a:gd name="connsiteX30" fmla="*/ 2122226 w 4503761"/>
                  <a:gd name="connsiteY30" fmla="*/ 416257 h 716507"/>
                  <a:gd name="connsiteX31" fmla="*/ 2122226 w 4503761"/>
                  <a:gd name="connsiteY31" fmla="*/ 399197 h 716507"/>
                  <a:gd name="connsiteX32" fmla="*/ 1955041 w 4503761"/>
                  <a:gd name="connsiteY32" fmla="*/ 399197 h 716507"/>
                  <a:gd name="connsiteX33" fmla="*/ 1955041 w 4503761"/>
                  <a:gd name="connsiteY33" fmla="*/ 382137 h 716507"/>
                  <a:gd name="connsiteX34" fmla="*/ 1770797 w 4503761"/>
                  <a:gd name="connsiteY34" fmla="*/ 382137 h 716507"/>
                  <a:gd name="connsiteX35" fmla="*/ 1770797 w 4503761"/>
                  <a:gd name="connsiteY35" fmla="*/ 361665 h 716507"/>
                  <a:gd name="connsiteX36" fmla="*/ 1682086 w 4503761"/>
                  <a:gd name="connsiteY36" fmla="*/ 361665 h 716507"/>
                  <a:gd name="connsiteX37" fmla="*/ 1682086 w 4503761"/>
                  <a:gd name="connsiteY37" fmla="*/ 337782 h 716507"/>
                  <a:gd name="connsiteX38" fmla="*/ 1647967 w 4503761"/>
                  <a:gd name="connsiteY38" fmla="*/ 337782 h 716507"/>
                  <a:gd name="connsiteX39" fmla="*/ 1647967 w 4503761"/>
                  <a:gd name="connsiteY39" fmla="*/ 320722 h 716507"/>
                  <a:gd name="connsiteX40" fmla="*/ 1576316 w 4503761"/>
                  <a:gd name="connsiteY40" fmla="*/ 320722 h 716507"/>
                  <a:gd name="connsiteX41" fmla="*/ 1576316 w 4503761"/>
                  <a:gd name="connsiteY41" fmla="*/ 307074 h 716507"/>
                  <a:gd name="connsiteX42" fmla="*/ 1450074 w 4503761"/>
                  <a:gd name="connsiteY42" fmla="*/ 307074 h 716507"/>
                  <a:gd name="connsiteX43" fmla="*/ 1443251 w 4503761"/>
                  <a:gd name="connsiteY43" fmla="*/ 300251 h 716507"/>
                  <a:gd name="connsiteX44" fmla="*/ 1231710 w 4503761"/>
                  <a:gd name="connsiteY44" fmla="*/ 300251 h 716507"/>
                  <a:gd name="connsiteX45" fmla="*/ 1231710 w 4503761"/>
                  <a:gd name="connsiteY45" fmla="*/ 269543 h 716507"/>
                  <a:gd name="connsiteX46" fmla="*/ 1204414 w 4503761"/>
                  <a:gd name="connsiteY46" fmla="*/ 269543 h 716507"/>
                  <a:gd name="connsiteX47" fmla="*/ 1204414 w 4503761"/>
                  <a:gd name="connsiteY47" fmla="*/ 249071 h 716507"/>
                  <a:gd name="connsiteX48" fmla="*/ 1064525 w 4503761"/>
                  <a:gd name="connsiteY48" fmla="*/ 249071 h 716507"/>
                  <a:gd name="connsiteX49" fmla="*/ 1064525 w 4503761"/>
                  <a:gd name="connsiteY49" fmla="*/ 218364 h 716507"/>
                  <a:gd name="connsiteX50" fmla="*/ 1013346 w 4503761"/>
                  <a:gd name="connsiteY50" fmla="*/ 218364 h 716507"/>
                  <a:gd name="connsiteX51" fmla="*/ 1013346 w 4503761"/>
                  <a:gd name="connsiteY51" fmla="*/ 204716 h 716507"/>
                  <a:gd name="connsiteX52" fmla="*/ 951931 w 4503761"/>
                  <a:gd name="connsiteY52" fmla="*/ 204716 h 716507"/>
                  <a:gd name="connsiteX53" fmla="*/ 951931 w 4503761"/>
                  <a:gd name="connsiteY53" fmla="*/ 184245 h 716507"/>
                  <a:gd name="connsiteX54" fmla="*/ 883692 w 4503761"/>
                  <a:gd name="connsiteY54" fmla="*/ 184245 h 716507"/>
                  <a:gd name="connsiteX55" fmla="*/ 883692 w 4503761"/>
                  <a:gd name="connsiteY55" fmla="*/ 163773 h 716507"/>
                  <a:gd name="connsiteX56" fmla="*/ 835925 w 4503761"/>
                  <a:gd name="connsiteY56" fmla="*/ 163773 h 716507"/>
                  <a:gd name="connsiteX57" fmla="*/ 835925 w 4503761"/>
                  <a:gd name="connsiteY57" fmla="*/ 153537 h 716507"/>
                  <a:gd name="connsiteX58" fmla="*/ 784746 w 4503761"/>
                  <a:gd name="connsiteY58" fmla="*/ 153537 h 716507"/>
                  <a:gd name="connsiteX59" fmla="*/ 784746 w 4503761"/>
                  <a:gd name="connsiteY59" fmla="*/ 122830 h 716507"/>
                  <a:gd name="connsiteX60" fmla="*/ 719919 w 4503761"/>
                  <a:gd name="connsiteY60" fmla="*/ 122830 h 716507"/>
                  <a:gd name="connsiteX61" fmla="*/ 719919 w 4503761"/>
                  <a:gd name="connsiteY61" fmla="*/ 95534 h 716507"/>
                  <a:gd name="connsiteX62" fmla="*/ 668740 w 4503761"/>
                  <a:gd name="connsiteY62" fmla="*/ 95534 h 716507"/>
                  <a:gd name="connsiteX63" fmla="*/ 668740 w 4503761"/>
                  <a:gd name="connsiteY63" fmla="*/ 85298 h 716507"/>
                  <a:gd name="connsiteX64" fmla="*/ 610737 w 4503761"/>
                  <a:gd name="connsiteY64" fmla="*/ 85298 h 716507"/>
                  <a:gd name="connsiteX65" fmla="*/ 610737 w 4503761"/>
                  <a:gd name="connsiteY65" fmla="*/ 71651 h 716507"/>
                  <a:gd name="connsiteX66" fmla="*/ 477671 w 4503761"/>
                  <a:gd name="connsiteY66" fmla="*/ 71651 h 716507"/>
                  <a:gd name="connsiteX67" fmla="*/ 477671 w 4503761"/>
                  <a:gd name="connsiteY67" fmla="*/ 54591 h 716507"/>
                  <a:gd name="connsiteX68" fmla="*/ 330958 w 4503761"/>
                  <a:gd name="connsiteY68" fmla="*/ 54591 h 716507"/>
                  <a:gd name="connsiteX69" fmla="*/ 324136 w 4503761"/>
                  <a:gd name="connsiteY69" fmla="*/ 40943 h 716507"/>
                  <a:gd name="connsiteX70" fmla="*/ 290014 w 4503761"/>
                  <a:gd name="connsiteY70" fmla="*/ 44355 h 716507"/>
                  <a:gd name="connsiteX71" fmla="*/ 290014 w 4503761"/>
                  <a:gd name="connsiteY71" fmla="*/ 23883 h 716507"/>
                  <a:gd name="connsiteX72" fmla="*/ 167185 w 4503761"/>
                  <a:gd name="connsiteY72" fmla="*/ 23883 h 716507"/>
                  <a:gd name="connsiteX73" fmla="*/ 167185 w 4503761"/>
                  <a:gd name="connsiteY73" fmla="*/ 17060 h 716507"/>
                  <a:gd name="connsiteX74" fmla="*/ 119417 w 4503761"/>
                  <a:gd name="connsiteY74" fmla="*/ 17060 h 716507"/>
                  <a:gd name="connsiteX75" fmla="*/ 119417 w 4503761"/>
                  <a:gd name="connsiteY75" fmla="*/ 0 h 716507"/>
                  <a:gd name="connsiteX76" fmla="*/ 0 w 4503761"/>
                  <a:gd name="connsiteY76" fmla="*/ 0 h 716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503761" h="716507">
                    <a:moveTo>
                      <a:pt x="4503761" y="716507"/>
                    </a:moveTo>
                    <a:lnTo>
                      <a:pt x="3811137" y="716507"/>
                    </a:lnTo>
                    <a:lnTo>
                      <a:pt x="3811137" y="661916"/>
                    </a:lnTo>
                    <a:lnTo>
                      <a:pt x="3384644" y="661916"/>
                    </a:lnTo>
                    <a:lnTo>
                      <a:pt x="3367585" y="661916"/>
                    </a:lnTo>
                    <a:lnTo>
                      <a:pt x="3367585" y="617561"/>
                    </a:lnTo>
                    <a:lnTo>
                      <a:pt x="3302758" y="617561"/>
                    </a:lnTo>
                    <a:lnTo>
                      <a:pt x="3302758" y="590265"/>
                    </a:lnTo>
                    <a:lnTo>
                      <a:pt x="3152632" y="590265"/>
                    </a:lnTo>
                    <a:lnTo>
                      <a:pt x="3152632" y="583442"/>
                    </a:lnTo>
                    <a:lnTo>
                      <a:pt x="3067334" y="583442"/>
                    </a:lnTo>
                    <a:lnTo>
                      <a:pt x="3067334" y="559558"/>
                    </a:lnTo>
                    <a:lnTo>
                      <a:pt x="2968388" y="559558"/>
                    </a:lnTo>
                    <a:lnTo>
                      <a:pt x="2968388" y="545910"/>
                    </a:lnTo>
                    <a:lnTo>
                      <a:pt x="2852382" y="545910"/>
                    </a:lnTo>
                    <a:lnTo>
                      <a:pt x="2852382" y="525439"/>
                    </a:lnTo>
                    <a:lnTo>
                      <a:pt x="2664725" y="525439"/>
                    </a:lnTo>
                    <a:lnTo>
                      <a:pt x="2664725" y="504967"/>
                    </a:lnTo>
                    <a:lnTo>
                      <a:pt x="2586250" y="504967"/>
                    </a:lnTo>
                    <a:lnTo>
                      <a:pt x="2586250" y="484495"/>
                    </a:lnTo>
                    <a:lnTo>
                      <a:pt x="2514600" y="484495"/>
                    </a:lnTo>
                    <a:lnTo>
                      <a:pt x="2514600" y="470848"/>
                    </a:lnTo>
                    <a:lnTo>
                      <a:pt x="2453185" y="470848"/>
                    </a:lnTo>
                    <a:lnTo>
                      <a:pt x="2453185" y="457200"/>
                    </a:lnTo>
                    <a:lnTo>
                      <a:pt x="2395182" y="457200"/>
                    </a:lnTo>
                    <a:lnTo>
                      <a:pt x="2395182" y="436728"/>
                    </a:lnTo>
                    <a:lnTo>
                      <a:pt x="2333767" y="436728"/>
                    </a:lnTo>
                    <a:lnTo>
                      <a:pt x="2333767" y="426492"/>
                    </a:lnTo>
                    <a:lnTo>
                      <a:pt x="2227997" y="426492"/>
                    </a:lnTo>
                    <a:lnTo>
                      <a:pt x="2227997" y="416257"/>
                    </a:lnTo>
                    <a:lnTo>
                      <a:pt x="2122226" y="416257"/>
                    </a:lnTo>
                    <a:lnTo>
                      <a:pt x="2122226" y="399197"/>
                    </a:lnTo>
                    <a:lnTo>
                      <a:pt x="1955041" y="399197"/>
                    </a:lnTo>
                    <a:lnTo>
                      <a:pt x="1955041" y="382137"/>
                    </a:lnTo>
                    <a:lnTo>
                      <a:pt x="1770797" y="382137"/>
                    </a:lnTo>
                    <a:lnTo>
                      <a:pt x="1770797" y="361665"/>
                    </a:lnTo>
                    <a:lnTo>
                      <a:pt x="1682086" y="361665"/>
                    </a:lnTo>
                    <a:lnTo>
                      <a:pt x="1682086" y="337782"/>
                    </a:lnTo>
                    <a:lnTo>
                      <a:pt x="1647967" y="337782"/>
                    </a:lnTo>
                    <a:lnTo>
                      <a:pt x="1647967" y="320722"/>
                    </a:lnTo>
                    <a:lnTo>
                      <a:pt x="1576316" y="320722"/>
                    </a:lnTo>
                    <a:lnTo>
                      <a:pt x="1576316" y="307074"/>
                    </a:lnTo>
                    <a:lnTo>
                      <a:pt x="1450074" y="307074"/>
                    </a:lnTo>
                    <a:lnTo>
                      <a:pt x="1443251" y="300251"/>
                    </a:lnTo>
                    <a:lnTo>
                      <a:pt x="1231710" y="300251"/>
                    </a:lnTo>
                    <a:lnTo>
                      <a:pt x="1231710" y="269543"/>
                    </a:lnTo>
                    <a:lnTo>
                      <a:pt x="1204414" y="269543"/>
                    </a:lnTo>
                    <a:lnTo>
                      <a:pt x="1204414" y="249071"/>
                    </a:lnTo>
                    <a:lnTo>
                      <a:pt x="1064525" y="249071"/>
                    </a:lnTo>
                    <a:lnTo>
                      <a:pt x="1064525" y="218364"/>
                    </a:lnTo>
                    <a:lnTo>
                      <a:pt x="1013346" y="218364"/>
                    </a:lnTo>
                    <a:lnTo>
                      <a:pt x="1013346" y="204716"/>
                    </a:lnTo>
                    <a:lnTo>
                      <a:pt x="951931" y="204716"/>
                    </a:lnTo>
                    <a:lnTo>
                      <a:pt x="951931" y="184245"/>
                    </a:lnTo>
                    <a:lnTo>
                      <a:pt x="883692" y="184245"/>
                    </a:lnTo>
                    <a:lnTo>
                      <a:pt x="883692" y="163773"/>
                    </a:lnTo>
                    <a:lnTo>
                      <a:pt x="835925" y="163773"/>
                    </a:lnTo>
                    <a:lnTo>
                      <a:pt x="835925" y="153537"/>
                    </a:lnTo>
                    <a:lnTo>
                      <a:pt x="784746" y="153537"/>
                    </a:lnTo>
                    <a:lnTo>
                      <a:pt x="784746" y="122830"/>
                    </a:lnTo>
                    <a:lnTo>
                      <a:pt x="719919" y="122830"/>
                    </a:lnTo>
                    <a:lnTo>
                      <a:pt x="719919" y="95534"/>
                    </a:lnTo>
                    <a:lnTo>
                      <a:pt x="668740" y="95534"/>
                    </a:lnTo>
                    <a:lnTo>
                      <a:pt x="668740" y="85298"/>
                    </a:lnTo>
                    <a:lnTo>
                      <a:pt x="610737" y="85298"/>
                    </a:lnTo>
                    <a:lnTo>
                      <a:pt x="610737" y="71651"/>
                    </a:lnTo>
                    <a:lnTo>
                      <a:pt x="477671" y="71651"/>
                    </a:lnTo>
                    <a:lnTo>
                      <a:pt x="477671" y="54591"/>
                    </a:lnTo>
                    <a:lnTo>
                      <a:pt x="330958" y="54591"/>
                    </a:lnTo>
                    <a:lnTo>
                      <a:pt x="324136" y="40943"/>
                    </a:lnTo>
                    <a:lnTo>
                      <a:pt x="290014" y="44355"/>
                    </a:lnTo>
                    <a:lnTo>
                      <a:pt x="290014" y="23883"/>
                    </a:lnTo>
                    <a:lnTo>
                      <a:pt x="167185" y="23883"/>
                    </a:lnTo>
                    <a:lnTo>
                      <a:pt x="167185" y="17060"/>
                    </a:lnTo>
                    <a:lnTo>
                      <a:pt x="119417" y="17060"/>
                    </a:lnTo>
                    <a:lnTo>
                      <a:pt x="119417"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272" name="Straight Connector 271">
                <a:extLst>
                  <a:ext uri="{FF2B5EF4-FFF2-40B4-BE49-F238E27FC236}">
                    <a16:creationId xmlns:a16="http://schemas.microsoft.com/office/drawing/2014/main" id="{2E4CC114-56B6-922A-579A-A49CF06457F5}"/>
                  </a:ext>
                </a:extLst>
              </p:cNvPr>
              <p:cNvCxnSpPr>
                <a:cxnSpLocks/>
              </p:cNvCxnSpPr>
              <p:nvPr/>
            </p:nvCxnSpPr>
            <p:spPr bwMode="auto">
              <a:xfrm>
                <a:off x="5883591"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C1FCD8F6-0EEC-9784-6802-24BDB1441FDE}"/>
                  </a:ext>
                </a:extLst>
              </p:cNvPr>
              <p:cNvCxnSpPr>
                <a:cxnSpLocks/>
              </p:cNvCxnSpPr>
              <p:nvPr/>
            </p:nvCxnSpPr>
            <p:spPr bwMode="auto">
              <a:xfrm>
                <a:off x="6475719"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F734CF06-D126-D3B2-61F3-EB0C7746A814}"/>
                  </a:ext>
                </a:extLst>
              </p:cNvPr>
              <p:cNvCxnSpPr>
                <a:cxnSpLocks/>
              </p:cNvCxnSpPr>
              <p:nvPr/>
            </p:nvCxnSpPr>
            <p:spPr bwMode="auto">
              <a:xfrm>
                <a:off x="5916954"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508CA8DB-C728-AE17-B4B0-60FFEDDFA475}"/>
                  </a:ext>
                </a:extLst>
              </p:cNvPr>
              <p:cNvCxnSpPr>
                <a:cxnSpLocks/>
              </p:cNvCxnSpPr>
              <p:nvPr/>
            </p:nvCxnSpPr>
            <p:spPr bwMode="auto">
              <a:xfrm>
                <a:off x="6394687"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8DE3A294-3A94-919A-AE14-47B33318CD3E}"/>
                  </a:ext>
                </a:extLst>
              </p:cNvPr>
              <p:cNvCxnSpPr>
                <a:cxnSpLocks/>
              </p:cNvCxnSpPr>
              <p:nvPr/>
            </p:nvCxnSpPr>
            <p:spPr bwMode="auto">
              <a:xfrm>
                <a:off x="5969175" y="3264087"/>
                <a:ext cx="0" cy="68400"/>
              </a:xfrm>
              <a:prstGeom prst="line">
                <a:avLst/>
              </a:prstGeom>
              <a:noFill/>
              <a:ln w="3810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8AEA074C-84AB-8561-D43D-CDF3ADD23619}"/>
                  </a:ext>
                </a:extLst>
              </p:cNvPr>
              <p:cNvCxnSpPr>
                <a:cxnSpLocks/>
              </p:cNvCxnSpPr>
              <p:nvPr/>
            </p:nvCxnSpPr>
            <p:spPr bwMode="auto">
              <a:xfrm>
                <a:off x="5834934"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623F3696-9DAD-4084-4C51-B0410314C6AF}"/>
                  </a:ext>
                </a:extLst>
              </p:cNvPr>
              <p:cNvCxnSpPr>
                <a:cxnSpLocks/>
              </p:cNvCxnSpPr>
              <p:nvPr/>
            </p:nvCxnSpPr>
            <p:spPr bwMode="auto">
              <a:xfrm>
                <a:off x="5091896" y="309991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29EF8D7D-1F68-CF82-937C-62CBE69A8D00}"/>
                  </a:ext>
                </a:extLst>
              </p:cNvPr>
              <p:cNvCxnSpPr>
                <a:cxnSpLocks/>
              </p:cNvCxnSpPr>
              <p:nvPr/>
            </p:nvCxnSpPr>
            <p:spPr bwMode="auto">
              <a:xfrm>
                <a:off x="5266507" y="313846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39B727C2-023A-B905-3E85-A641FD5054E6}"/>
                  </a:ext>
                </a:extLst>
              </p:cNvPr>
              <p:cNvCxnSpPr>
                <a:cxnSpLocks/>
              </p:cNvCxnSpPr>
              <p:nvPr/>
            </p:nvCxnSpPr>
            <p:spPr bwMode="auto">
              <a:xfrm>
                <a:off x="5595869"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67620361-0F37-F4F5-4DFE-DC401BA8DDB4}"/>
                  </a:ext>
                </a:extLst>
              </p:cNvPr>
              <p:cNvCxnSpPr>
                <a:cxnSpLocks/>
              </p:cNvCxnSpPr>
              <p:nvPr/>
            </p:nvCxnSpPr>
            <p:spPr bwMode="auto">
              <a:xfrm>
                <a:off x="5212375" y="312863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80B9F0BB-5722-4EE9-41D7-FEB4601E47FF}"/>
                  </a:ext>
                </a:extLst>
              </p:cNvPr>
              <p:cNvCxnSpPr>
                <a:cxnSpLocks/>
              </p:cNvCxnSpPr>
              <p:nvPr/>
            </p:nvCxnSpPr>
            <p:spPr bwMode="auto">
              <a:xfrm>
                <a:off x="5124705" y="310755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1F10C1F8-74A5-514C-045F-C18FA9B09D63}"/>
                  </a:ext>
                </a:extLst>
              </p:cNvPr>
              <p:cNvCxnSpPr>
                <a:cxnSpLocks/>
              </p:cNvCxnSpPr>
              <p:nvPr/>
            </p:nvCxnSpPr>
            <p:spPr bwMode="auto">
              <a:xfrm>
                <a:off x="5481584"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7D5DFE63-0A6D-5B2E-9866-3F445D9C7D41}"/>
                  </a:ext>
                </a:extLst>
              </p:cNvPr>
              <p:cNvCxnSpPr>
                <a:cxnSpLocks/>
              </p:cNvCxnSpPr>
              <p:nvPr/>
            </p:nvCxnSpPr>
            <p:spPr bwMode="auto">
              <a:xfrm>
                <a:off x="6562103"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A27AC1A5-5525-5096-3C79-EE20E8A37510}"/>
                  </a:ext>
                </a:extLst>
              </p:cNvPr>
              <p:cNvCxnSpPr>
                <a:cxnSpLocks/>
              </p:cNvCxnSpPr>
              <p:nvPr/>
            </p:nvCxnSpPr>
            <p:spPr bwMode="auto">
              <a:xfrm>
                <a:off x="5710875"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CBA26BF6-157F-A970-0EA4-5F26DB02D3A4}"/>
                  </a:ext>
                </a:extLst>
              </p:cNvPr>
              <p:cNvCxnSpPr>
                <a:cxnSpLocks/>
              </p:cNvCxnSpPr>
              <p:nvPr/>
            </p:nvCxnSpPr>
            <p:spPr bwMode="auto">
              <a:xfrm>
                <a:off x="4334064" y="297393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305D4D7B-0B2C-5841-756B-51606A82793A}"/>
                  </a:ext>
                </a:extLst>
              </p:cNvPr>
              <p:cNvCxnSpPr>
                <a:cxnSpLocks/>
              </p:cNvCxnSpPr>
              <p:nvPr/>
            </p:nvCxnSpPr>
            <p:spPr bwMode="auto">
              <a:xfrm>
                <a:off x="6349946"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9679F596-98A6-9409-7BD0-17EFFD30AFFD}"/>
                  </a:ext>
                </a:extLst>
              </p:cNvPr>
              <p:cNvCxnSpPr>
                <a:cxnSpLocks/>
              </p:cNvCxnSpPr>
              <p:nvPr/>
            </p:nvCxnSpPr>
            <p:spPr bwMode="auto">
              <a:xfrm>
                <a:off x="6423312"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7B8B3A5C-D244-8DA2-D2DA-4C2E419CA10C}"/>
                  </a:ext>
                </a:extLst>
              </p:cNvPr>
              <p:cNvCxnSpPr>
                <a:cxnSpLocks/>
              </p:cNvCxnSpPr>
              <p:nvPr/>
            </p:nvCxnSpPr>
            <p:spPr bwMode="auto">
              <a:xfrm>
                <a:off x="4824426" y="308756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DF903927-149B-81AF-A950-452A107C2C1F}"/>
                  </a:ext>
                </a:extLst>
              </p:cNvPr>
              <p:cNvCxnSpPr>
                <a:cxnSpLocks/>
              </p:cNvCxnSpPr>
              <p:nvPr/>
            </p:nvCxnSpPr>
            <p:spPr bwMode="auto">
              <a:xfrm>
                <a:off x="5333378" y="313846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22E76136-697B-5453-2E12-746D502836EF}"/>
                  </a:ext>
                </a:extLst>
              </p:cNvPr>
              <p:cNvCxnSpPr>
                <a:cxnSpLocks/>
              </p:cNvCxnSpPr>
              <p:nvPr/>
            </p:nvCxnSpPr>
            <p:spPr bwMode="auto">
              <a:xfrm>
                <a:off x="4971775" y="309527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DB58E914-DD03-4323-E3E7-46F36AEA5C01}"/>
                  </a:ext>
                </a:extLst>
              </p:cNvPr>
              <p:cNvCxnSpPr>
                <a:cxnSpLocks/>
              </p:cNvCxnSpPr>
              <p:nvPr/>
            </p:nvCxnSpPr>
            <p:spPr bwMode="auto">
              <a:xfrm>
                <a:off x="4777500" y="308335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185A97D0-FEAB-7C30-7FD4-29B0B2741223}"/>
                  </a:ext>
                </a:extLst>
              </p:cNvPr>
              <p:cNvCxnSpPr>
                <a:cxnSpLocks/>
              </p:cNvCxnSpPr>
              <p:nvPr/>
            </p:nvCxnSpPr>
            <p:spPr bwMode="auto">
              <a:xfrm>
                <a:off x="5177833" y="312290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7817FAE8-AE4D-5EC1-6C74-2B83F43652CB}"/>
                  </a:ext>
                </a:extLst>
              </p:cNvPr>
              <p:cNvCxnSpPr>
                <a:cxnSpLocks/>
              </p:cNvCxnSpPr>
              <p:nvPr/>
            </p:nvCxnSpPr>
            <p:spPr bwMode="auto">
              <a:xfrm>
                <a:off x="4800708" y="308615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3D829859-0485-77CA-B44F-2C0FA9924C99}"/>
                  </a:ext>
                </a:extLst>
              </p:cNvPr>
              <p:cNvCxnSpPr>
                <a:cxnSpLocks/>
              </p:cNvCxnSpPr>
              <p:nvPr/>
            </p:nvCxnSpPr>
            <p:spPr bwMode="auto">
              <a:xfrm>
                <a:off x="5386858" y="316694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6F2E9CB0-22E9-B940-4381-6CD094086A31}"/>
                  </a:ext>
                </a:extLst>
              </p:cNvPr>
              <p:cNvCxnSpPr>
                <a:cxnSpLocks/>
              </p:cNvCxnSpPr>
              <p:nvPr/>
            </p:nvCxnSpPr>
            <p:spPr bwMode="auto">
              <a:xfrm>
                <a:off x="4189823" y="295352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B7DD1874-29A7-E0C9-65E7-183D6EFC43D0}"/>
                  </a:ext>
                </a:extLst>
              </p:cNvPr>
              <p:cNvCxnSpPr>
                <a:cxnSpLocks/>
              </p:cNvCxnSpPr>
              <p:nvPr/>
            </p:nvCxnSpPr>
            <p:spPr bwMode="auto">
              <a:xfrm>
                <a:off x="4919438" y="309479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C572981B-68F2-46CD-E797-CB60BF07AC3F}"/>
                  </a:ext>
                </a:extLst>
              </p:cNvPr>
              <p:cNvCxnSpPr>
                <a:cxnSpLocks/>
              </p:cNvCxnSpPr>
              <p:nvPr/>
            </p:nvCxnSpPr>
            <p:spPr bwMode="auto">
              <a:xfrm>
                <a:off x="4239732" y="296879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C23C7654-C796-643E-9E89-49F503135492}"/>
                  </a:ext>
                </a:extLst>
              </p:cNvPr>
              <p:cNvCxnSpPr>
                <a:cxnSpLocks/>
              </p:cNvCxnSpPr>
              <p:nvPr/>
            </p:nvCxnSpPr>
            <p:spPr bwMode="auto">
              <a:xfrm>
                <a:off x="5451949" y="316714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D50512B-9CDF-E6BF-0E01-EDF5365F550D}"/>
                  </a:ext>
                </a:extLst>
              </p:cNvPr>
              <p:cNvCxnSpPr>
                <a:cxnSpLocks/>
              </p:cNvCxnSpPr>
              <p:nvPr/>
            </p:nvCxnSpPr>
            <p:spPr bwMode="auto">
              <a:xfrm>
                <a:off x="4864504" y="308314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0983CEB7-76B3-1EB6-6B1B-FB8439585B32}"/>
                  </a:ext>
                </a:extLst>
              </p:cNvPr>
              <p:cNvCxnSpPr>
                <a:cxnSpLocks/>
              </p:cNvCxnSpPr>
              <p:nvPr/>
            </p:nvCxnSpPr>
            <p:spPr bwMode="auto">
              <a:xfrm>
                <a:off x="5364045" y="313846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EAA68520-B2E0-C3EE-1580-F84480782F2F}"/>
                  </a:ext>
                </a:extLst>
              </p:cNvPr>
              <p:cNvCxnSpPr>
                <a:cxnSpLocks/>
              </p:cNvCxnSpPr>
              <p:nvPr/>
            </p:nvCxnSpPr>
            <p:spPr bwMode="auto">
              <a:xfrm>
                <a:off x="5042914" y="310248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9961AFC7-6EEA-B0C9-BBAA-7350F994CDA5}"/>
                  </a:ext>
                </a:extLst>
              </p:cNvPr>
              <p:cNvCxnSpPr>
                <a:cxnSpLocks/>
              </p:cNvCxnSpPr>
              <p:nvPr/>
            </p:nvCxnSpPr>
            <p:spPr bwMode="auto">
              <a:xfrm>
                <a:off x="5024910" y="30988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EBC4C517-099C-2D3F-4902-1D9BCE82E8C0}"/>
                  </a:ext>
                </a:extLst>
              </p:cNvPr>
              <p:cNvCxnSpPr>
                <a:cxnSpLocks/>
              </p:cNvCxnSpPr>
              <p:nvPr/>
            </p:nvCxnSpPr>
            <p:spPr bwMode="auto">
              <a:xfrm>
                <a:off x="4881160" y="308334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866C763F-394C-ED64-BAA7-8E9FEDC801F6}"/>
                  </a:ext>
                </a:extLst>
              </p:cNvPr>
              <p:cNvCxnSpPr>
                <a:cxnSpLocks/>
              </p:cNvCxnSpPr>
              <p:nvPr/>
            </p:nvCxnSpPr>
            <p:spPr bwMode="auto">
              <a:xfrm>
                <a:off x="5065731" y="311267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B53E1B31-E517-E347-87CD-CC73B9113443}"/>
                  </a:ext>
                </a:extLst>
              </p:cNvPr>
              <p:cNvCxnSpPr>
                <a:cxnSpLocks/>
              </p:cNvCxnSpPr>
              <p:nvPr/>
            </p:nvCxnSpPr>
            <p:spPr bwMode="auto">
              <a:xfrm>
                <a:off x="3974480" y="293225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7BED8676-E131-7695-BF75-74B1B99CB15C}"/>
                  </a:ext>
                </a:extLst>
              </p:cNvPr>
              <p:cNvCxnSpPr>
                <a:cxnSpLocks/>
              </p:cNvCxnSpPr>
              <p:nvPr/>
            </p:nvCxnSpPr>
            <p:spPr bwMode="auto">
              <a:xfrm>
                <a:off x="3887679" y="292499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70884493-E20C-A6FF-D06B-86DDC1C41735}"/>
                  </a:ext>
                </a:extLst>
              </p:cNvPr>
              <p:cNvCxnSpPr>
                <a:cxnSpLocks/>
              </p:cNvCxnSpPr>
              <p:nvPr/>
            </p:nvCxnSpPr>
            <p:spPr bwMode="auto">
              <a:xfrm>
                <a:off x="3788048" y="290461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CD3BFFC5-240E-8B5B-CC69-E4AC7B12AC7B}"/>
                  </a:ext>
                </a:extLst>
              </p:cNvPr>
              <p:cNvCxnSpPr>
                <a:cxnSpLocks/>
              </p:cNvCxnSpPr>
              <p:nvPr/>
            </p:nvCxnSpPr>
            <p:spPr bwMode="auto">
              <a:xfrm>
                <a:off x="6068728"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FBD193B6-CC3F-4AD2-9CD8-A0AF5722440F}"/>
                  </a:ext>
                </a:extLst>
              </p:cNvPr>
              <p:cNvCxnSpPr>
                <a:cxnSpLocks/>
              </p:cNvCxnSpPr>
              <p:nvPr/>
            </p:nvCxnSpPr>
            <p:spPr bwMode="auto">
              <a:xfrm>
                <a:off x="6170458"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A55BAF9C-A770-A3C7-82CE-B3D06B0C0352}"/>
                  </a:ext>
                </a:extLst>
              </p:cNvPr>
              <p:cNvCxnSpPr>
                <a:cxnSpLocks/>
              </p:cNvCxnSpPr>
              <p:nvPr/>
            </p:nvCxnSpPr>
            <p:spPr bwMode="auto">
              <a:xfrm>
                <a:off x="5005082" y="309948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D64C178D-FA7A-4E23-520C-854DD5EC3A1C}"/>
                  </a:ext>
                </a:extLst>
              </p:cNvPr>
              <p:cNvCxnSpPr>
                <a:cxnSpLocks/>
              </p:cNvCxnSpPr>
              <p:nvPr/>
            </p:nvCxnSpPr>
            <p:spPr bwMode="auto">
              <a:xfrm>
                <a:off x="6100763"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495B2615-F7E7-44B0-5CDF-761115F29B69}"/>
                  </a:ext>
                </a:extLst>
              </p:cNvPr>
              <p:cNvCxnSpPr>
                <a:cxnSpLocks/>
              </p:cNvCxnSpPr>
              <p:nvPr/>
            </p:nvCxnSpPr>
            <p:spPr bwMode="auto">
              <a:xfrm>
                <a:off x="6217716"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6A00A5AE-BD01-27F7-D0EA-133924439ADD}"/>
                  </a:ext>
                </a:extLst>
              </p:cNvPr>
              <p:cNvCxnSpPr>
                <a:cxnSpLocks/>
              </p:cNvCxnSpPr>
              <p:nvPr/>
            </p:nvCxnSpPr>
            <p:spPr bwMode="auto">
              <a:xfrm>
                <a:off x="5766202"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446CBC8A-286E-95B0-B861-4AF882444BD3}"/>
                  </a:ext>
                </a:extLst>
              </p:cNvPr>
              <p:cNvCxnSpPr>
                <a:cxnSpLocks/>
              </p:cNvCxnSpPr>
              <p:nvPr/>
            </p:nvCxnSpPr>
            <p:spPr bwMode="auto">
              <a:xfrm>
                <a:off x="5685568"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FAC5988D-7A7F-5587-5547-9C9D74D3A12A}"/>
                  </a:ext>
                </a:extLst>
              </p:cNvPr>
              <p:cNvCxnSpPr>
                <a:cxnSpLocks/>
              </p:cNvCxnSpPr>
              <p:nvPr/>
            </p:nvCxnSpPr>
            <p:spPr bwMode="auto">
              <a:xfrm>
                <a:off x="4710511" y="3055909"/>
                <a:ext cx="0" cy="68400"/>
              </a:xfrm>
              <a:prstGeom prst="line">
                <a:avLst/>
              </a:prstGeom>
              <a:noFill/>
              <a:ln w="7620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C3A1C7DB-C1DE-5DE6-6D6D-8B940ADB580A}"/>
                  </a:ext>
                </a:extLst>
              </p:cNvPr>
              <p:cNvCxnSpPr>
                <a:cxnSpLocks/>
              </p:cNvCxnSpPr>
              <p:nvPr/>
            </p:nvCxnSpPr>
            <p:spPr bwMode="auto">
              <a:xfrm>
                <a:off x="5651154"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4C18D424-8E47-6C16-3F68-F0F7DBA75DC5}"/>
                  </a:ext>
                </a:extLst>
              </p:cNvPr>
              <p:cNvCxnSpPr>
                <a:cxnSpLocks/>
              </p:cNvCxnSpPr>
              <p:nvPr/>
            </p:nvCxnSpPr>
            <p:spPr bwMode="auto">
              <a:xfrm>
                <a:off x="5620605"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88909E30-0E81-9D44-98D4-B08CF3710C67}"/>
                  </a:ext>
                </a:extLst>
              </p:cNvPr>
              <p:cNvCxnSpPr>
                <a:cxnSpLocks/>
              </p:cNvCxnSpPr>
              <p:nvPr/>
            </p:nvCxnSpPr>
            <p:spPr bwMode="auto">
              <a:xfrm>
                <a:off x="5558605"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69212765-39C9-2B44-D29F-439AB8916CA0}"/>
                  </a:ext>
                </a:extLst>
              </p:cNvPr>
              <p:cNvCxnSpPr>
                <a:cxnSpLocks/>
              </p:cNvCxnSpPr>
              <p:nvPr/>
            </p:nvCxnSpPr>
            <p:spPr bwMode="auto">
              <a:xfrm>
                <a:off x="4395579" y="297407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E0F72693-CB80-534E-C0E2-D6B64B1A3180}"/>
                  </a:ext>
                </a:extLst>
              </p:cNvPr>
              <p:cNvCxnSpPr>
                <a:cxnSpLocks/>
              </p:cNvCxnSpPr>
              <p:nvPr/>
            </p:nvCxnSpPr>
            <p:spPr bwMode="auto">
              <a:xfrm>
                <a:off x="6332222"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CBAE7172-F2B0-9257-AF73-7F95FFD15B47}"/>
                  </a:ext>
                </a:extLst>
              </p:cNvPr>
              <p:cNvCxnSpPr>
                <a:cxnSpLocks/>
              </p:cNvCxnSpPr>
              <p:nvPr/>
            </p:nvCxnSpPr>
            <p:spPr bwMode="auto">
              <a:xfrm>
                <a:off x="5737543"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0CC5EB57-8E62-91B8-2001-6DB55C23301C}"/>
                  </a:ext>
                </a:extLst>
              </p:cNvPr>
              <p:cNvCxnSpPr>
                <a:cxnSpLocks/>
              </p:cNvCxnSpPr>
              <p:nvPr/>
            </p:nvCxnSpPr>
            <p:spPr bwMode="auto">
              <a:xfrm>
                <a:off x="5539394" y="320935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4BA82FAE-DDBC-3617-9720-C244ADE3871B}"/>
                  </a:ext>
                </a:extLst>
              </p:cNvPr>
              <p:cNvCxnSpPr>
                <a:cxnSpLocks/>
              </p:cNvCxnSpPr>
              <p:nvPr/>
            </p:nvCxnSpPr>
            <p:spPr bwMode="auto">
              <a:xfrm>
                <a:off x="6142346"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2173DB38-DF5A-2D31-C1EA-A1CA3ADA41E4}"/>
                  </a:ext>
                </a:extLst>
              </p:cNvPr>
              <p:cNvCxnSpPr>
                <a:cxnSpLocks/>
              </p:cNvCxnSpPr>
              <p:nvPr/>
            </p:nvCxnSpPr>
            <p:spPr bwMode="auto">
              <a:xfrm>
                <a:off x="6036740"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3671B1D3-A788-24BF-E583-BC124351444F}"/>
                  </a:ext>
                </a:extLst>
              </p:cNvPr>
              <p:cNvCxnSpPr>
                <a:cxnSpLocks/>
              </p:cNvCxnSpPr>
              <p:nvPr/>
            </p:nvCxnSpPr>
            <p:spPr bwMode="auto">
              <a:xfrm>
                <a:off x="3631707" y="286030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CF4283FD-FDDE-C0EF-9BB6-59B769D060FE}"/>
                  </a:ext>
                </a:extLst>
              </p:cNvPr>
              <p:cNvCxnSpPr>
                <a:cxnSpLocks/>
              </p:cNvCxnSpPr>
              <p:nvPr/>
            </p:nvCxnSpPr>
            <p:spPr bwMode="auto">
              <a:xfrm>
                <a:off x="3483420" y="284665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C2809B07-F697-59EC-D15C-5099235BE320}"/>
                  </a:ext>
                </a:extLst>
              </p:cNvPr>
              <p:cNvCxnSpPr>
                <a:cxnSpLocks/>
              </p:cNvCxnSpPr>
              <p:nvPr/>
            </p:nvCxnSpPr>
            <p:spPr bwMode="auto">
              <a:xfrm>
                <a:off x="3755879" y="287504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68C878FE-5205-2047-AA77-9B90097329C9}"/>
                  </a:ext>
                </a:extLst>
              </p:cNvPr>
              <p:cNvCxnSpPr>
                <a:cxnSpLocks/>
              </p:cNvCxnSpPr>
              <p:nvPr/>
            </p:nvCxnSpPr>
            <p:spPr bwMode="auto">
              <a:xfrm>
                <a:off x="3396671" y="284841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35408B9C-7D8E-9DF5-AC6A-4D1F85A8DD25}"/>
                  </a:ext>
                </a:extLst>
              </p:cNvPr>
              <p:cNvCxnSpPr>
                <a:cxnSpLocks/>
              </p:cNvCxnSpPr>
              <p:nvPr/>
            </p:nvCxnSpPr>
            <p:spPr bwMode="auto">
              <a:xfrm>
                <a:off x="3516093" y="285026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F1D1D6B2-2E44-A4A5-A82B-98022084EF82}"/>
                  </a:ext>
                </a:extLst>
              </p:cNvPr>
              <p:cNvCxnSpPr>
                <a:cxnSpLocks/>
              </p:cNvCxnSpPr>
              <p:nvPr/>
            </p:nvCxnSpPr>
            <p:spPr bwMode="auto">
              <a:xfrm>
                <a:off x="3003708" y="273155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9C27FA30-E778-2B73-9D9C-C99C1ACD67D3}"/>
                  </a:ext>
                </a:extLst>
              </p:cNvPr>
              <p:cNvCxnSpPr>
                <a:cxnSpLocks/>
              </p:cNvCxnSpPr>
              <p:nvPr/>
            </p:nvCxnSpPr>
            <p:spPr bwMode="auto">
              <a:xfrm>
                <a:off x="2148247" y="254942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8E2B942D-5500-88B6-F53D-A1836A680C7E}"/>
                  </a:ext>
                </a:extLst>
              </p:cNvPr>
              <p:cNvCxnSpPr>
                <a:cxnSpLocks/>
              </p:cNvCxnSpPr>
              <p:nvPr/>
            </p:nvCxnSpPr>
            <p:spPr bwMode="auto">
              <a:xfrm>
                <a:off x="2788679" y="264359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B7A68E2A-C9E3-E421-2ACD-690139932C5A}"/>
                  </a:ext>
                </a:extLst>
              </p:cNvPr>
              <p:cNvCxnSpPr>
                <a:cxnSpLocks/>
              </p:cNvCxnSpPr>
              <p:nvPr/>
            </p:nvCxnSpPr>
            <p:spPr bwMode="auto">
              <a:xfrm>
                <a:off x="3065105" y="274785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6CA1796C-086D-DC17-1CD8-524F68F9AD9E}"/>
                  </a:ext>
                </a:extLst>
              </p:cNvPr>
              <p:cNvCxnSpPr>
                <a:cxnSpLocks/>
              </p:cNvCxnSpPr>
              <p:nvPr/>
            </p:nvCxnSpPr>
            <p:spPr bwMode="auto">
              <a:xfrm>
                <a:off x="2913903" y="270604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98BAC558-F72F-2F51-F26A-9DF1E760E781}"/>
                  </a:ext>
                </a:extLst>
              </p:cNvPr>
              <p:cNvCxnSpPr>
                <a:cxnSpLocks/>
              </p:cNvCxnSpPr>
              <p:nvPr/>
            </p:nvCxnSpPr>
            <p:spPr bwMode="auto">
              <a:xfrm>
                <a:off x="3365703" y="284720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1B363720-DC34-6A20-2453-DDFC57A787E8}"/>
                  </a:ext>
                </a:extLst>
              </p:cNvPr>
              <p:cNvCxnSpPr>
                <a:cxnSpLocks/>
              </p:cNvCxnSpPr>
              <p:nvPr/>
            </p:nvCxnSpPr>
            <p:spPr bwMode="auto">
              <a:xfrm>
                <a:off x="3084690" y="275467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53665A98-5CCD-5C5A-C488-691515333D1B}"/>
                  </a:ext>
                </a:extLst>
              </p:cNvPr>
              <p:cNvCxnSpPr>
                <a:cxnSpLocks/>
              </p:cNvCxnSpPr>
              <p:nvPr/>
            </p:nvCxnSpPr>
            <p:spPr bwMode="auto">
              <a:xfrm>
                <a:off x="2859329" y="266851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136F1795-F274-98CE-CCF7-5679BFD2F294}"/>
                  </a:ext>
                </a:extLst>
              </p:cNvPr>
              <p:cNvCxnSpPr>
                <a:cxnSpLocks/>
              </p:cNvCxnSpPr>
              <p:nvPr/>
            </p:nvCxnSpPr>
            <p:spPr bwMode="auto">
              <a:xfrm>
                <a:off x="4760318" y="306909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D81F9E2E-3DF8-FF73-03F3-06C2607B4DA3}"/>
                  </a:ext>
                </a:extLst>
              </p:cNvPr>
              <p:cNvCxnSpPr>
                <a:cxnSpLocks/>
              </p:cNvCxnSpPr>
              <p:nvPr/>
            </p:nvCxnSpPr>
            <p:spPr bwMode="auto">
              <a:xfrm>
                <a:off x="6001918" y="32640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FF91D703-57B5-C981-6531-78BE71057B56}"/>
                  </a:ext>
                </a:extLst>
              </p:cNvPr>
              <p:cNvCxnSpPr>
                <a:cxnSpLocks/>
              </p:cNvCxnSpPr>
              <p:nvPr/>
            </p:nvCxnSpPr>
            <p:spPr bwMode="auto">
              <a:xfrm>
                <a:off x="4008497" y="293669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AD386CC5-2650-CB74-6E41-F466C8D8F07B}"/>
                  </a:ext>
                </a:extLst>
              </p:cNvPr>
              <p:cNvCxnSpPr>
                <a:cxnSpLocks/>
              </p:cNvCxnSpPr>
              <p:nvPr/>
            </p:nvCxnSpPr>
            <p:spPr bwMode="auto">
              <a:xfrm>
                <a:off x="2981182" y="272793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6C595FA3-58D6-37E7-BD8C-549623157BAF}"/>
                  </a:ext>
                </a:extLst>
              </p:cNvPr>
              <p:cNvCxnSpPr>
                <a:cxnSpLocks/>
              </p:cNvCxnSpPr>
              <p:nvPr/>
            </p:nvCxnSpPr>
            <p:spPr bwMode="auto">
              <a:xfrm>
                <a:off x="2577202" y="261789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BA37A513-D872-EA31-C7D4-013486A6D1B8}"/>
                  </a:ext>
                </a:extLst>
              </p:cNvPr>
              <p:cNvCxnSpPr>
                <a:cxnSpLocks/>
              </p:cNvCxnSpPr>
              <p:nvPr/>
            </p:nvCxnSpPr>
            <p:spPr bwMode="auto">
              <a:xfrm>
                <a:off x="2738204" y="262974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22BBAA46-1A4F-99DF-644D-C9AE0BB45486}"/>
                  </a:ext>
                </a:extLst>
              </p:cNvPr>
              <p:cNvCxnSpPr>
                <a:cxnSpLocks/>
              </p:cNvCxnSpPr>
              <p:nvPr/>
            </p:nvCxnSpPr>
            <p:spPr bwMode="auto">
              <a:xfrm>
                <a:off x="2404384" y="258495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B14597F3-2D41-B63A-2EB7-9C09F8AE52BC}"/>
                  </a:ext>
                </a:extLst>
              </p:cNvPr>
              <p:cNvCxnSpPr>
                <a:cxnSpLocks/>
              </p:cNvCxnSpPr>
              <p:nvPr/>
            </p:nvCxnSpPr>
            <p:spPr bwMode="auto">
              <a:xfrm>
                <a:off x="2523242" y="260745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5F9FDD0D-C7F1-749F-7C0C-9B6C8AF93745}"/>
                  </a:ext>
                </a:extLst>
              </p:cNvPr>
              <p:cNvCxnSpPr>
                <a:cxnSpLocks/>
              </p:cNvCxnSpPr>
              <p:nvPr/>
            </p:nvCxnSpPr>
            <p:spPr bwMode="auto">
              <a:xfrm>
                <a:off x="2179581" y="254962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1CB1B1BC-0B42-9D5B-0340-7E9A7C9FA19E}"/>
                  </a:ext>
                </a:extLst>
              </p:cNvPr>
              <p:cNvCxnSpPr>
                <a:cxnSpLocks/>
              </p:cNvCxnSpPr>
              <p:nvPr/>
            </p:nvCxnSpPr>
            <p:spPr bwMode="auto">
              <a:xfrm>
                <a:off x="2674118" y="261447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FAEBFD8E-D44B-9819-5034-AD3B68CB25AD}"/>
                  </a:ext>
                </a:extLst>
              </p:cNvPr>
              <p:cNvCxnSpPr>
                <a:cxnSpLocks/>
              </p:cNvCxnSpPr>
              <p:nvPr/>
            </p:nvCxnSpPr>
            <p:spPr bwMode="auto">
              <a:xfrm>
                <a:off x="2512091" y="260383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1715670C-032F-C445-246B-D2577D0B0322}"/>
                  </a:ext>
                </a:extLst>
              </p:cNvPr>
              <p:cNvCxnSpPr>
                <a:cxnSpLocks/>
              </p:cNvCxnSpPr>
              <p:nvPr/>
            </p:nvCxnSpPr>
            <p:spPr bwMode="auto">
              <a:xfrm>
                <a:off x="2104711" y="254962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B93BCB8D-3FB5-DD90-6858-D72AD98F28D4}"/>
                  </a:ext>
                </a:extLst>
              </p:cNvPr>
              <p:cNvCxnSpPr>
                <a:cxnSpLocks/>
              </p:cNvCxnSpPr>
              <p:nvPr/>
            </p:nvCxnSpPr>
            <p:spPr bwMode="auto">
              <a:xfrm>
                <a:off x="4465201" y="29894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51AFACF5-FC7F-F539-90FE-CB489D6AB0D4}"/>
                  </a:ext>
                </a:extLst>
              </p:cNvPr>
              <p:cNvCxnSpPr>
                <a:cxnSpLocks/>
              </p:cNvCxnSpPr>
              <p:nvPr/>
            </p:nvCxnSpPr>
            <p:spPr bwMode="auto">
              <a:xfrm>
                <a:off x="4508419" y="30088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81B0429D-36B7-CE85-13A0-1508B3B7BB06}"/>
                  </a:ext>
                </a:extLst>
              </p:cNvPr>
              <p:cNvCxnSpPr>
                <a:cxnSpLocks/>
              </p:cNvCxnSpPr>
              <p:nvPr/>
            </p:nvCxnSpPr>
            <p:spPr bwMode="auto">
              <a:xfrm>
                <a:off x="4534577" y="301108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7ADE2A65-9106-2BEC-3958-A77AE907368F}"/>
                  </a:ext>
                </a:extLst>
              </p:cNvPr>
              <p:cNvCxnSpPr>
                <a:cxnSpLocks/>
              </p:cNvCxnSpPr>
              <p:nvPr/>
            </p:nvCxnSpPr>
            <p:spPr bwMode="auto">
              <a:xfrm>
                <a:off x="4570971" y="301336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4A8855D3-1C8A-D39E-7D4E-71D55205F3A7}"/>
                  </a:ext>
                </a:extLst>
              </p:cNvPr>
              <p:cNvCxnSpPr>
                <a:cxnSpLocks/>
              </p:cNvCxnSpPr>
              <p:nvPr/>
            </p:nvCxnSpPr>
            <p:spPr bwMode="auto">
              <a:xfrm>
                <a:off x="4638073" y="3032697"/>
                <a:ext cx="0" cy="68400"/>
              </a:xfrm>
              <a:prstGeom prst="line">
                <a:avLst/>
              </a:prstGeom>
              <a:noFill/>
              <a:ln w="38100"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18CEFD3D-386A-512B-7DF9-3E4F70992E7B}"/>
                  </a:ext>
                </a:extLst>
              </p:cNvPr>
              <p:cNvCxnSpPr>
                <a:cxnSpLocks/>
              </p:cNvCxnSpPr>
              <p:nvPr/>
            </p:nvCxnSpPr>
            <p:spPr bwMode="auto">
              <a:xfrm>
                <a:off x="5800301" y="3209359"/>
                <a:ext cx="0" cy="6840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6" name="Group 445">
              <a:extLst>
                <a:ext uri="{FF2B5EF4-FFF2-40B4-BE49-F238E27FC236}">
                  <a16:creationId xmlns:a16="http://schemas.microsoft.com/office/drawing/2014/main" id="{5212FECB-4D5E-2A83-63E9-1823BC443A2E}"/>
                </a:ext>
              </a:extLst>
            </p:cNvPr>
            <p:cNvGrpSpPr/>
            <p:nvPr/>
          </p:nvGrpSpPr>
          <p:grpSpPr>
            <a:xfrm>
              <a:off x="3824861" y="1994009"/>
              <a:ext cx="4725538" cy="1072825"/>
              <a:chOff x="2098343" y="2545128"/>
              <a:chExt cx="4725538" cy="1072825"/>
            </a:xfrm>
          </p:grpSpPr>
          <p:sp>
            <p:nvSpPr>
              <p:cNvPr id="358" name="Freeform: Shape 357">
                <a:extLst>
                  <a:ext uri="{FF2B5EF4-FFF2-40B4-BE49-F238E27FC236}">
                    <a16:creationId xmlns:a16="http://schemas.microsoft.com/office/drawing/2014/main" id="{F34575F4-E8CF-EC29-E6DF-1CECB9110529}"/>
                  </a:ext>
                </a:extLst>
              </p:cNvPr>
              <p:cNvSpPr/>
              <p:nvPr/>
            </p:nvSpPr>
            <p:spPr bwMode="auto">
              <a:xfrm>
                <a:off x="2098343" y="2576015"/>
                <a:ext cx="4725538" cy="1006522"/>
              </a:xfrm>
              <a:custGeom>
                <a:avLst/>
                <a:gdLst>
                  <a:gd name="connsiteX0" fmla="*/ 4725538 w 4725538"/>
                  <a:gd name="connsiteY0" fmla="*/ 1006522 h 1006522"/>
                  <a:gd name="connsiteX1" fmla="*/ 3804314 w 4725538"/>
                  <a:gd name="connsiteY1" fmla="*/ 1006522 h 1006522"/>
                  <a:gd name="connsiteX2" fmla="*/ 3804314 w 4725538"/>
                  <a:gd name="connsiteY2" fmla="*/ 941695 h 1006522"/>
                  <a:gd name="connsiteX3" fmla="*/ 3353938 w 4725538"/>
                  <a:gd name="connsiteY3" fmla="*/ 941695 h 1006522"/>
                  <a:gd name="connsiteX4" fmla="*/ 3353938 w 4725538"/>
                  <a:gd name="connsiteY4" fmla="*/ 914400 h 1006522"/>
                  <a:gd name="connsiteX5" fmla="*/ 3074158 w 4725538"/>
                  <a:gd name="connsiteY5" fmla="*/ 914400 h 1006522"/>
                  <a:gd name="connsiteX6" fmla="*/ 3074158 w 4725538"/>
                  <a:gd name="connsiteY6" fmla="*/ 897340 h 1006522"/>
                  <a:gd name="connsiteX7" fmla="*/ 2951329 w 4725538"/>
                  <a:gd name="connsiteY7" fmla="*/ 897340 h 1006522"/>
                  <a:gd name="connsiteX8" fmla="*/ 2951329 w 4725538"/>
                  <a:gd name="connsiteY8" fmla="*/ 852985 h 1006522"/>
                  <a:gd name="connsiteX9" fmla="*/ 2808027 w 4725538"/>
                  <a:gd name="connsiteY9" fmla="*/ 852985 h 1006522"/>
                  <a:gd name="connsiteX10" fmla="*/ 2808027 w 4725538"/>
                  <a:gd name="connsiteY10" fmla="*/ 818866 h 1006522"/>
                  <a:gd name="connsiteX11" fmla="*/ 2756848 w 4725538"/>
                  <a:gd name="connsiteY11" fmla="*/ 818866 h 1006522"/>
                  <a:gd name="connsiteX12" fmla="*/ 2756848 w 4725538"/>
                  <a:gd name="connsiteY12" fmla="*/ 784746 h 1006522"/>
                  <a:gd name="connsiteX13" fmla="*/ 2531660 w 4725538"/>
                  <a:gd name="connsiteY13" fmla="*/ 784746 h 1006522"/>
                  <a:gd name="connsiteX14" fmla="*/ 2531660 w 4725538"/>
                  <a:gd name="connsiteY14" fmla="*/ 760863 h 1006522"/>
                  <a:gd name="connsiteX15" fmla="*/ 2408830 w 4725538"/>
                  <a:gd name="connsiteY15" fmla="*/ 760863 h 1006522"/>
                  <a:gd name="connsiteX16" fmla="*/ 2408830 w 4725538"/>
                  <a:gd name="connsiteY16" fmla="*/ 730155 h 1006522"/>
                  <a:gd name="connsiteX17" fmla="*/ 2367887 w 4725538"/>
                  <a:gd name="connsiteY17" fmla="*/ 730155 h 1006522"/>
                  <a:gd name="connsiteX18" fmla="*/ 2367887 w 4725538"/>
                  <a:gd name="connsiteY18" fmla="*/ 709684 h 1006522"/>
                  <a:gd name="connsiteX19" fmla="*/ 2306472 w 4725538"/>
                  <a:gd name="connsiteY19" fmla="*/ 709684 h 1006522"/>
                  <a:gd name="connsiteX20" fmla="*/ 2306472 w 4725538"/>
                  <a:gd name="connsiteY20" fmla="*/ 675564 h 1006522"/>
                  <a:gd name="connsiteX21" fmla="*/ 2197290 w 4725538"/>
                  <a:gd name="connsiteY21" fmla="*/ 675564 h 1006522"/>
                  <a:gd name="connsiteX22" fmla="*/ 2197290 w 4725538"/>
                  <a:gd name="connsiteY22" fmla="*/ 648269 h 1006522"/>
                  <a:gd name="connsiteX23" fmla="*/ 2129051 w 4725538"/>
                  <a:gd name="connsiteY23" fmla="*/ 648269 h 1006522"/>
                  <a:gd name="connsiteX24" fmla="*/ 2129051 w 4725538"/>
                  <a:gd name="connsiteY24" fmla="*/ 627797 h 1006522"/>
                  <a:gd name="connsiteX25" fmla="*/ 2067636 w 4725538"/>
                  <a:gd name="connsiteY25" fmla="*/ 627797 h 1006522"/>
                  <a:gd name="connsiteX26" fmla="*/ 2081284 w 4725538"/>
                  <a:gd name="connsiteY26" fmla="*/ 614149 h 1006522"/>
                  <a:gd name="connsiteX27" fmla="*/ 2026693 w 4725538"/>
                  <a:gd name="connsiteY27" fmla="*/ 614149 h 1006522"/>
                  <a:gd name="connsiteX28" fmla="*/ 2026693 w 4725538"/>
                  <a:gd name="connsiteY28" fmla="*/ 552734 h 1006522"/>
                  <a:gd name="connsiteX29" fmla="*/ 1934570 w 4725538"/>
                  <a:gd name="connsiteY29" fmla="*/ 552734 h 1006522"/>
                  <a:gd name="connsiteX30" fmla="*/ 1934570 w 4725538"/>
                  <a:gd name="connsiteY30" fmla="*/ 528851 h 1006522"/>
                  <a:gd name="connsiteX31" fmla="*/ 1900451 w 4725538"/>
                  <a:gd name="connsiteY31" fmla="*/ 528851 h 1006522"/>
                  <a:gd name="connsiteX32" fmla="*/ 1900451 w 4725538"/>
                  <a:gd name="connsiteY32" fmla="*/ 511791 h 1006522"/>
                  <a:gd name="connsiteX33" fmla="*/ 1849272 w 4725538"/>
                  <a:gd name="connsiteY33" fmla="*/ 511791 h 1006522"/>
                  <a:gd name="connsiteX34" fmla="*/ 1849272 w 4725538"/>
                  <a:gd name="connsiteY34" fmla="*/ 494731 h 1006522"/>
                  <a:gd name="connsiteX35" fmla="*/ 1760561 w 4725538"/>
                  <a:gd name="connsiteY35" fmla="*/ 494731 h 1006522"/>
                  <a:gd name="connsiteX36" fmla="*/ 1760561 w 4725538"/>
                  <a:gd name="connsiteY36" fmla="*/ 481084 h 1006522"/>
                  <a:gd name="connsiteX37" fmla="*/ 1702558 w 4725538"/>
                  <a:gd name="connsiteY37" fmla="*/ 481084 h 1006522"/>
                  <a:gd name="connsiteX38" fmla="*/ 1702558 w 4725538"/>
                  <a:gd name="connsiteY38" fmla="*/ 467436 h 1006522"/>
                  <a:gd name="connsiteX39" fmla="*/ 1661615 w 4725538"/>
                  <a:gd name="connsiteY39" fmla="*/ 467436 h 1006522"/>
                  <a:gd name="connsiteX40" fmla="*/ 1661615 w 4725538"/>
                  <a:gd name="connsiteY40" fmla="*/ 443552 h 1006522"/>
                  <a:gd name="connsiteX41" fmla="*/ 1627496 w 4725538"/>
                  <a:gd name="connsiteY41" fmla="*/ 443552 h 1006522"/>
                  <a:gd name="connsiteX42" fmla="*/ 1627496 w 4725538"/>
                  <a:gd name="connsiteY42" fmla="*/ 419669 h 1006522"/>
                  <a:gd name="connsiteX43" fmla="*/ 1589964 w 4725538"/>
                  <a:gd name="connsiteY43" fmla="*/ 419669 h 1006522"/>
                  <a:gd name="connsiteX44" fmla="*/ 1589964 w 4725538"/>
                  <a:gd name="connsiteY44" fmla="*/ 395785 h 1006522"/>
                  <a:gd name="connsiteX45" fmla="*/ 1470547 w 4725538"/>
                  <a:gd name="connsiteY45" fmla="*/ 395785 h 1006522"/>
                  <a:gd name="connsiteX46" fmla="*/ 1470547 w 4725538"/>
                  <a:gd name="connsiteY46" fmla="*/ 361666 h 1006522"/>
                  <a:gd name="connsiteX47" fmla="*/ 1402308 w 4725538"/>
                  <a:gd name="connsiteY47" fmla="*/ 361666 h 1006522"/>
                  <a:gd name="connsiteX48" fmla="*/ 1402308 w 4725538"/>
                  <a:gd name="connsiteY48" fmla="*/ 341194 h 1006522"/>
                  <a:gd name="connsiteX49" fmla="*/ 1371600 w 4725538"/>
                  <a:gd name="connsiteY49" fmla="*/ 341194 h 1006522"/>
                  <a:gd name="connsiteX50" fmla="*/ 1371600 w 4725538"/>
                  <a:gd name="connsiteY50" fmla="*/ 320722 h 1006522"/>
                  <a:gd name="connsiteX51" fmla="*/ 1276066 w 4725538"/>
                  <a:gd name="connsiteY51" fmla="*/ 320722 h 1006522"/>
                  <a:gd name="connsiteX52" fmla="*/ 1276066 w 4725538"/>
                  <a:gd name="connsiteY52" fmla="*/ 296839 h 1006522"/>
                  <a:gd name="connsiteX53" fmla="*/ 1238535 w 4725538"/>
                  <a:gd name="connsiteY53" fmla="*/ 296839 h 1006522"/>
                  <a:gd name="connsiteX54" fmla="*/ 1238535 w 4725538"/>
                  <a:gd name="connsiteY54" fmla="*/ 266131 h 1006522"/>
                  <a:gd name="connsiteX55" fmla="*/ 1183944 w 4725538"/>
                  <a:gd name="connsiteY55" fmla="*/ 266131 h 1006522"/>
                  <a:gd name="connsiteX56" fmla="*/ 1183944 w 4725538"/>
                  <a:gd name="connsiteY56" fmla="*/ 228600 h 1006522"/>
                  <a:gd name="connsiteX57" fmla="*/ 1105469 w 4725538"/>
                  <a:gd name="connsiteY57" fmla="*/ 228600 h 1006522"/>
                  <a:gd name="connsiteX58" fmla="*/ 1105469 w 4725538"/>
                  <a:gd name="connsiteY58" fmla="*/ 197892 h 1006522"/>
                  <a:gd name="connsiteX59" fmla="*/ 893929 w 4725538"/>
                  <a:gd name="connsiteY59" fmla="*/ 197892 h 1006522"/>
                  <a:gd name="connsiteX60" fmla="*/ 893929 w 4725538"/>
                  <a:gd name="connsiteY60" fmla="*/ 167185 h 1006522"/>
                  <a:gd name="connsiteX61" fmla="*/ 757451 w 4725538"/>
                  <a:gd name="connsiteY61" fmla="*/ 167185 h 1006522"/>
                  <a:gd name="connsiteX62" fmla="*/ 757451 w 4725538"/>
                  <a:gd name="connsiteY62" fmla="*/ 143301 h 1006522"/>
                  <a:gd name="connsiteX63" fmla="*/ 668741 w 4725538"/>
                  <a:gd name="connsiteY63" fmla="*/ 143301 h 1006522"/>
                  <a:gd name="connsiteX64" fmla="*/ 668741 w 4725538"/>
                  <a:gd name="connsiteY64" fmla="*/ 143301 h 1006522"/>
                  <a:gd name="connsiteX65" fmla="*/ 668741 w 4725538"/>
                  <a:gd name="connsiteY65" fmla="*/ 122830 h 1006522"/>
                  <a:gd name="connsiteX66" fmla="*/ 627797 w 4725538"/>
                  <a:gd name="connsiteY66" fmla="*/ 122830 h 1006522"/>
                  <a:gd name="connsiteX67" fmla="*/ 627797 w 4725538"/>
                  <a:gd name="connsiteY67" fmla="*/ 105770 h 1006522"/>
                  <a:gd name="connsiteX68" fmla="*/ 511791 w 4725538"/>
                  <a:gd name="connsiteY68" fmla="*/ 105770 h 1006522"/>
                  <a:gd name="connsiteX69" fmla="*/ 511791 w 4725538"/>
                  <a:gd name="connsiteY69" fmla="*/ 81886 h 1006522"/>
                  <a:gd name="connsiteX70" fmla="*/ 474260 w 4725538"/>
                  <a:gd name="connsiteY70" fmla="*/ 81886 h 1006522"/>
                  <a:gd name="connsiteX71" fmla="*/ 474260 w 4725538"/>
                  <a:gd name="connsiteY71" fmla="*/ 54591 h 1006522"/>
                  <a:gd name="connsiteX72" fmla="*/ 416257 w 4725538"/>
                  <a:gd name="connsiteY72" fmla="*/ 54591 h 1006522"/>
                  <a:gd name="connsiteX73" fmla="*/ 416257 w 4725538"/>
                  <a:gd name="connsiteY73" fmla="*/ 40943 h 1006522"/>
                  <a:gd name="connsiteX74" fmla="*/ 266132 w 4725538"/>
                  <a:gd name="connsiteY74" fmla="*/ 40943 h 1006522"/>
                  <a:gd name="connsiteX75" fmla="*/ 266132 w 4725538"/>
                  <a:gd name="connsiteY75" fmla="*/ 23884 h 1006522"/>
                  <a:gd name="connsiteX76" fmla="*/ 146714 w 4725538"/>
                  <a:gd name="connsiteY76" fmla="*/ 23884 h 1006522"/>
                  <a:gd name="connsiteX77" fmla="*/ 146714 w 4725538"/>
                  <a:gd name="connsiteY77" fmla="*/ 17060 h 1006522"/>
                  <a:gd name="connsiteX78" fmla="*/ 105770 w 4725538"/>
                  <a:gd name="connsiteY78" fmla="*/ 17060 h 1006522"/>
                  <a:gd name="connsiteX79" fmla="*/ 105770 w 4725538"/>
                  <a:gd name="connsiteY79" fmla="*/ 0 h 1006522"/>
                  <a:gd name="connsiteX80" fmla="*/ 0 w 4725538"/>
                  <a:gd name="connsiteY80" fmla="*/ 0 h 1006522"/>
                  <a:gd name="connsiteX0" fmla="*/ 4725538 w 4725538"/>
                  <a:gd name="connsiteY0" fmla="*/ 1006522 h 1006522"/>
                  <a:gd name="connsiteX1" fmla="*/ 3804314 w 4725538"/>
                  <a:gd name="connsiteY1" fmla="*/ 1006522 h 1006522"/>
                  <a:gd name="connsiteX2" fmla="*/ 3804314 w 4725538"/>
                  <a:gd name="connsiteY2" fmla="*/ 941695 h 1006522"/>
                  <a:gd name="connsiteX3" fmla="*/ 3353938 w 4725538"/>
                  <a:gd name="connsiteY3" fmla="*/ 941695 h 1006522"/>
                  <a:gd name="connsiteX4" fmla="*/ 3353938 w 4725538"/>
                  <a:gd name="connsiteY4" fmla="*/ 914400 h 1006522"/>
                  <a:gd name="connsiteX5" fmla="*/ 3074158 w 4725538"/>
                  <a:gd name="connsiteY5" fmla="*/ 914400 h 1006522"/>
                  <a:gd name="connsiteX6" fmla="*/ 3074158 w 4725538"/>
                  <a:gd name="connsiteY6" fmla="*/ 897340 h 1006522"/>
                  <a:gd name="connsiteX7" fmla="*/ 2951329 w 4725538"/>
                  <a:gd name="connsiteY7" fmla="*/ 897340 h 1006522"/>
                  <a:gd name="connsiteX8" fmla="*/ 2951329 w 4725538"/>
                  <a:gd name="connsiteY8" fmla="*/ 852985 h 1006522"/>
                  <a:gd name="connsiteX9" fmla="*/ 2808027 w 4725538"/>
                  <a:gd name="connsiteY9" fmla="*/ 852985 h 1006522"/>
                  <a:gd name="connsiteX10" fmla="*/ 2808027 w 4725538"/>
                  <a:gd name="connsiteY10" fmla="*/ 818866 h 1006522"/>
                  <a:gd name="connsiteX11" fmla="*/ 2756848 w 4725538"/>
                  <a:gd name="connsiteY11" fmla="*/ 818866 h 1006522"/>
                  <a:gd name="connsiteX12" fmla="*/ 2756848 w 4725538"/>
                  <a:gd name="connsiteY12" fmla="*/ 784746 h 1006522"/>
                  <a:gd name="connsiteX13" fmla="*/ 2531660 w 4725538"/>
                  <a:gd name="connsiteY13" fmla="*/ 784746 h 1006522"/>
                  <a:gd name="connsiteX14" fmla="*/ 2531660 w 4725538"/>
                  <a:gd name="connsiteY14" fmla="*/ 760863 h 1006522"/>
                  <a:gd name="connsiteX15" fmla="*/ 2408830 w 4725538"/>
                  <a:gd name="connsiteY15" fmla="*/ 760863 h 1006522"/>
                  <a:gd name="connsiteX16" fmla="*/ 2408830 w 4725538"/>
                  <a:gd name="connsiteY16" fmla="*/ 730155 h 1006522"/>
                  <a:gd name="connsiteX17" fmla="*/ 2367887 w 4725538"/>
                  <a:gd name="connsiteY17" fmla="*/ 730155 h 1006522"/>
                  <a:gd name="connsiteX18" fmla="*/ 2367887 w 4725538"/>
                  <a:gd name="connsiteY18" fmla="*/ 709684 h 1006522"/>
                  <a:gd name="connsiteX19" fmla="*/ 2306472 w 4725538"/>
                  <a:gd name="connsiteY19" fmla="*/ 709684 h 1006522"/>
                  <a:gd name="connsiteX20" fmla="*/ 2306472 w 4725538"/>
                  <a:gd name="connsiteY20" fmla="*/ 675564 h 1006522"/>
                  <a:gd name="connsiteX21" fmla="*/ 2197290 w 4725538"/>
                  <a:gd name="connsiteY21" fmla="*/ 675564 h 1006522"/>
                  <a:gd name="connsiteX22" fmla="*/ 2197290 w 4725538"/>
                  <a:gd name="connsiteY22" fmla="*/ 648269 h 1006522"/>
                  <a:gd name="connsiteX23" fmla="*/ 2129051 w 4725538"/>
                  <a:gd name="connsiteY23" fmla="*/ 648269 h 1006522"/>
                  <a:gd name="connsiteX24" fmla="*/ 2129051 w 4725538"/>
                  <a:gd name="connsiteY24" fmla="*/ 627797 h 1006522"/>
                  <a:gd name="connsiteX25" fmla="*/ 2071048 w 4725538"/>
                  <a:gd name="connsiteY25" fmla="*/ 627797 h 1006522"/>
                  <a:gd name="connsiteX26" fmla="*/ 2081284 w 4725538"/>
                  <a:gd name="connsiteY26" fmla="*/ 614149 h 1006522"/>
                  <a:gd name="connsiteX27" fmla="*/ 2026693 w 4725538"/>
                  <a:gd name="connsiteY27" fmla="*/ 614149 h 1006522"/>
                  <a:gd name="connsiteX28" fmla="*/ 2026693 w 4725538"/>
                  <a:gd name="connsiteY28" fmla="*/ 552734 h 1006522"/>
                  <a:gd name="connsiteX29" fmla="*/ 1934570 w 4725538"/>
                  <a:gd name="connsiteY29" fmla="*/ 552734 h 1006522"/>
                  <a:gd name="connsiteX30" fmla="*/ 1934570 w 4725538"/>
                  <a:gd name="connsiteY30" fmla="*/ 528851 h 1006522"/>
                  <a:gd name="connsiteX31" fmla="*/ 1900451 w 4725538"/>
                  <a:gd name="connsiteY31" fmla="*/ 528851 h 1006522"/>
                  <a:gd name="connsiteX32" fmla="*/ 1900451 w 4725538"/>
                  <a:gd name="connsiteY32" fmla="*/ 511791 h 1006522"/>
                  <a:gd name="connsiteX33" fmla="*/ 1849272 w 4725538"/>
                  <a:gd name="connsiteY33" fmla="*/ 511791 h 1006522"/>
                  <a:gd name="connsiteX34" fmla="*/ 1849272 w 4725538"/>
                  <a:gd name="connsiteY34" fmla="*/ 494731 h 1006522"/>
                  <a:gd name="connsiteX35" fmla="*/ 1760561 w 4725538"/>
                  <a:gd name="connsiteY35" fmla="*/ 494731 h 1006522"/>
                  <a:gd name="connsiteX36" fmla="*/ 1760561 w 4725538"/>
                  <a:gd name="connsiteY36" fmla="*/ 481084 h 1006522"/>
                  <a:gd name="connsiteX37" fmla="*/ 1702558 w 4725538"/>
                  <a:gd name="connsiteY37" fmla="*/ 481084 h 1006522"/>
                  <a:gd name="connsiteX38" fmla="*/ 1702558 w 4725538"/>
                  <a:gd name="connsiteY38" fmla="*/ 467436 h 1006522"/>
                  <a:gd name="connsiteX39" fmla="*/ 1661615 w 4725538"/>
                  <a:gd name="connsiteY39" fmla="*/ 467436 h 1006522"/>
                  <a:gd name="connsiteX40" fmla="*/ 1661615 w 4725538"/>
                  <a:gd name="connsiteY40" fmla="*/ 443552 h 1006522"/>
                  <a:gd name="connsiteX41" fmla="*/ 1627496 w 4725538"/>
                  <a:gd name="connsiteY41" fmla="*/ 443552 h 1006522"/>
                  <a:gd name="connsiteX42" fmla="*/ 1627496 w 4725538"/>
                  <a:gd name="connsiteY42" fmla="*/ 419669 h 1006522"/>
                  <a:gd name="connsiteX43" fmla="*/ 1589964 w 4725538"/>
                  <a:gd name="connsiteY43" fmla="*/ 419669 h 1006522"/>
                  <a:gd name="connsiteX44" fmla="*/ 1589964 w 4725538"/>
                  <a:gd name="connsiteY44" fmla="*/ 395785 h 1006522"/>
                  <a:gd name="connsiteX45" fmla="*/ 1470547 w 4725538"/>
                  <a:gd name="connsiteY45" fmla="*/ 395785 h 1006522"/>
                  <a:gd name="connsiteX46" fmla="*/ 1470547 w 4725538"/>
                  <a:gd name="connsiteY46" fmla="*/ 361666 h 1006522"/>
                  <a:gd name="connsiteX47" fmla="*/ 1402308 w 4725538"/>
                  <a:gd name="connsiteY47" fmla="*/ 361666 h 1006522"/>
                  <a:gd name="connsiteX48" fmla="*/ 1402308 w 4725538"/>
                  <a:gd name="connsiteY48" fmla="*/ 341194 h 1006522"/>
                  <a:gd name="connsiteX49" fmla="*/ 1371600 w 4725538"/>
                  <a:gd name="connsiteY49" fmla="*/ 341194 h 1006522"/>
                  <a:gd name="connsiteX50" fmla="*/ 1371600 w 4725538"/>
                  <a:gd name="connsiteY50" fmla="*/ 320722 h 1006522"/>
                  <a:gd name="connsiteX51" fmla="*/ 1276066 w 4725538"/>
                  <a:gd name="connsiteY51" fmla="*/ 320722 h 1006522"/>
                  <a:gd name="connsiteX52" fmla="*/ 1276066 w 4725538"/>
                  <a:gd name="connsiteY52" fmla="*/ 296839 h 1006522"/>
                  <a:gd name="connsiteX53" fmla="*/ 1238535 w 4725538"/>
                  <a:gd name="connsiteY53" fmla="*/ 296839 h 1006522"/>
                  <a:gd name="connsiteX54" fmla="*/ 1238535 w 4725538"/>
                  <a:gd name="connsiteY54" fmla="*/ 266131 h 1006522"/>
                  <a:gd name="connsiteX55" fmla="*/ 1183944 w 4725538"/>
                  <a:gd name="connsiteY55" fmla="*/ 266131 h 1006522"/>
                  <a:gd name="connsiteX56" fmla="*/ 1183944 w 4725538"/>
                  <a:gd name="connsiteY56" fmla="*/ 228600 h 1006522"/>
                  <a:gd name="connsiteX57" fmla="*/ 1105469 w 4725538"/>
                  <a:gd name="connsiteY57" fmla="*/ 228600 h 1006522"/>
                  <a:gd name="connsiteX58" fmla="*/ 1105469 w 4725538"/>
                  <a:gd name="connsiteY58" fmla="*/ 197892 h 1006522"/>
                  <a:gd name="connsiteX59" fmla="*/ 893929 w 4725538"/>
                  <a:gd name="connsiteY59" fmla="*/ 197892 h 1006522"/>
                  <a:gd name="connsiteX60" fmla="*/ 893929 w 4725538"/>
                  <a:gd name="connsiteY60" fmla="*/ 167185 h 1006522"/>
                  <a:gd name="connsiteX61" fmla="*/ 757451 w 4725538"/>
                  <a:gd name="connsiteY61" fmla="*/ 167185 h 1006522"/>
                  <a:gd name="connsiteX62" fmla="*/ 757451 w 4725538"/>
                  <a:gd name="connsiteY62" fmla="*/ 143301 h 1006522"/>
                  <a:gd name="connsiteX63" fmla="*/ 668741 w 4725538"/>
                  <a:gd name="connsiteY63" fmla="*/ 143301 h 1006522"/>
                  <a:gd name="connsiteX64" fmla="*/ 668741 w 4725538"/>
                  <a:gd name="connsiteY64" fmla="*/ 143301 h 1006522"/>
                  <a:gd name="connsiteX65" fmla="*/ 668741 w 4725538"/>
                  <a:gd name="connsiteY65" fmla="*/ 122830 h 1006522"/>
                  <a:gd name="connsiteX66" fmla="*/ 627797 w 4725538"/>
                  <a:gd name="connsiteY66" fmla="*/ 122830 h 1006522"/>
                  <a:gd name="connsiteX67" fmla="*/ 627797 w 4725538"/>
                  <a:gd name="connsiteY67" fmla="*/ 105770 h 1006522"/>
                  <a:gd name="connsiteX68" fmla="*/ 511791 w 4725538"/>
                  <a:gd name="connsiteY68" fmla="*/ 105770 h 1006522"/>
                  <a:gd name="connsiteX69" fmla="*/ 511791 w 4725538"/>
                  <a:gd name="connsiteY69" fmla="*/ 81886 h 1006522"/>
                  <a:gd name="connsiteX70" fmla="*/ 474260 w 4725538"/>
                  <a:gd name="connsiteY70" fmla="*/ 81886 h 1006522"/>
                  <a:gd name="connsiteX71" fmla="*/ 474260 w 4725538"/>
                  <a:gd name="connsiteY71" fmla="*/ 54591 h 1006522"/>
                  <a:gd name="connsiteX72" fmla="*/ 416257 w 4725538"/>
                  <a:gd name="connsiteY72" fmla="*/ 54591 h 1006522"/>
                  <a:gd name="connsiteX73" fmla="*/ 416257 w 4725538"/>
                  <a:gd name="connsiteY73" fmla="*/ 40943 h 1006522"/>
                  <a:gd name="connsiteX74" fmla="*/ 266132 w 4725538"/>
                  <a:gd name="connsiteY74" fmla="*/ 40943 h 1006522"/>
                  <a:gd name="connsiteX75" fmla="*/ 266132 w 4725538"/>
                  <a:gd name="connsiteY75" fmla="*/ 23884 h 1006522"/>
                  <a:gd name="connsiteX76" fmla="*/ 146714 w 4725538"/>
                  <a:gd name="connsiteY76" fmla="*/ 23884 h 1006522"/>
                  <a:gd name="connsiteX77" fmla="*/ 146714 w 4725538"/>
                  <a:gd name="connsiteY77" fmla="*/ 17060 h 1006522"/>
                  <a:gd name="connsiteX78" fmla="*/ 105770 w 4725538"/>
                  <a:gd name="connsiteY78" fmla="*/ 17060 h 1006522"/>
                  <a:gd name="connsiteX79" fmla="*/ 105770 w 4725538"/>
                  <a:gd name="connsiteY79" fmla="*/ 0 h 1006522"/>
                  <a:gd name="connsiteX80" fmla="*/ 0 w 4725538"/>
                  <a:gd name="connsiteY80" fmla="*/ 0 h 1006522"/>
                  <a:gd name="connsiteX0" fmla="*/ 4725538 w 4725538"/>
                  <a:gd name="connsiteY0" fmla="*/ 1006522 h 1006522"/>
                  <a:gd name="connsiteX1" fmla="*/ 3804314 w 4725538"/>
                  <a:gd name="connsiteY1" fmla="*/ 1006522 h 1006522"/>
                  <a:gd name="connsiteX2" fmla="*/ 3804314 w 4725538"/>
                  <a:gd name="connsiteY2" fmla="*/ 941695 h 1006522"/>
                  <a:gd name="connsiteX3" fmla="*/ 3353938 w 4725538"/>
                  <a:gd name="connsiteY3" fmla="*/ 941695 h 1006522"/>
                  <a:gd name="connsiteX4" fmla="*/ 3353938 w 4725538"/>
                  <a:gd name="connsiteY4" fmla="*/ 914400 h 1006522"/>
                  <a:gd name="connsiteX5" fmla="*/ 3074158 w 4725538"/>
                  <a:gd name="connsiteY5" fmla="*/ 914400 h 1006522"/>
                  <a:gd name="connsiteX6" fmla="*/ 3074158 w 4725538"/>
                  <a:gd name="connsiteY6" fmla="*/ 897340 h 1006522"/>
                  <a:gd name="connsiteX7" fmla="*/ 2951329 w 4725538"/>
                  <a:gd name="connsiteY7" fmla="*/ 897340 h 1006522"/>
                  <a:gd name="connsiteX8" fmla="*/ 2951329 w 4725538"/>
                  <a:gd name="connsiteY8" fmla="*/ 852985 h 1006522"/>
                  <a:gd name="connsiteX9" fmla="*/ 2808027 w 4725538"/>
                  <a:gd name="connsiteY9" fmla="*/ 852985 h 1006522"/>
                  <a:gd name="connsiteX10" fmla="*/ 2808027 w 4725538"/>
                  <a:gd name="connsiteY10" fmla="*/ 818866 h 1006522"/>
                  <a:gd name="connsiteX11" fmla="*/ 2756848 w 4725538"/>
                  <a:gd name="connsiteY11" fmla="*/ 818866 h 1006522"/>
                  <a:gd name="connsiteX12" fmla="*/ 2756848 w 4725538"/>
                  <a:gd name="connsiteY12" fmla="*/ 784746 h 1006522"/>
                  <a:gd name="connsiteX13" fmla="*/ 2531660 w 4725538"/>
                  <a:gd name="connsiteY13" fmla="*/ 784746 h 1006522"/>
                  <a:gd name="connsiteX14" fmla="*/ 2531660 w 4725538"/>
                  <a:gd name="connsiteY14" fmla="*/ 760863 h 1006522"/>
                  <a:gd name="connsiteX15" fmla="*/ 2408830 w 4725538"/>
                  <a:gd name="connsiteY15" fmla="*/ 760863 h 1006522"/>
                  <a:gd name="connsiteX16" fmla="*/ 2408830 w 4725538"/>
                  <a:gd name="connsiteY16" fmla="*/ 730155 h 1006522"/>
                  <a:gd name="connsiteX17" fmla="*/ 2367887 w 4725538"/>
                  <a:gd name="connsiteY17" fmla="*/ 730155 h 1006522"/>
                  <a:gd name="connsiteX18" fmla="*/ 2367887 w 4725538"/>
                  <a:gd name="connsiteY18" fmla="*/ 709684 h 1006522"/>
                  <a:gd name="connsiteX19" fmla="*/ 2306472 w 4725538"/>
                  <a:gd name="connsiteY19" fmla="*/ 709684 h 1006522"/>
                  <a:gd name="connsiteX20" fmla="*/ 2306472 w 4725538"/>
                  <a:gd name="connsiteY20" fmla="*/ 675564 h 1006522"/>
                  <a:gd name="connsiteX21" fmla="*/ 2197290 w 4725538"/>
                  <a:gd name="connsiteY21" fmla="*/ 675564 h 1006522"/>
                  <a:gd name="connsiteX22" fmla="*/ 2197290 w 4725538"/>
                  <a:gd name="connsiteY22" fmla="*/ 648269 h 1006522"/>
                  <a:gd name="connsiteX23" fmla="*/ 2129051 w 4725538"/>
                  <a:gd name="connsiteY23" fmla="*/ 648269 h 1006522"/>
                  <a:gd name="connsiteX24" fmla="*/ 2129051 w 4725538"/>
                  <a:gd name="connsiteY24" fmla="*/ 627797 h 1006522"/>
                  <a:gd name="connsiteX25" fmla="*/ 2071048 w 4725538"/>
                  <a:gd name="connsiteY25" fmla="*/ 627797 h 1006522"/>
                  <a:gd name="connsiteX26" fmla="*/ 2067636 w 4725538"/>
                  <a:gd name="connsiteY26" fmla="*/ 614149 h 1006522"/>
                  <a:gd name="connsiteX27" fmla="*/ 2026693 w 4725538"/>
                  <a:gd name="connsiteY27" fmla="*/ 614149 h 1006522"/>
                  <a:gd name="connsiteX28" fmla="*/ 2026693 w 4725538"/>
                  <a:gd name="connsiteY28" fmla="*/ 552734 h 1006522"/>
                  <a:gd name="connsiteX29" fmla="*/ 1934570 w 4725538"/>
                  <a:gd name="connsiteY29" fmla="*/ 552734 h 1006522"/>
                  <a:gd name="connsiteX30" fmla="*/ 1934570 w 4725538"/>
                  <a:gd name="connsiteY30" fmla="*/ 528851 h 1006522"/>
                  <a:gd name="connsiteX31" fmla="*/ 1900451 w 4725538"/>
                  <a:gd name="connsiteY31" fmla="*/ 528851 h 1006522"/>
                  <a:gd name="connsiteX32" fmla="*/ 1900451 w 4725538"/>
                  <a:gd name="connsiteY32" fmla="*/ 511791 h 1006522"/>
                  <a:gd name="connsiteX33" fmla="*/ 1849272 w 4725538"/>
                  <a:gd name="connsiteY33" fmla="*/ 511791 h 1006522"/>
                  <a:gd name="connsiteX34" fmla="*/ 1849272 w 4725538"/>
                  <a:gd name="connsiteY34" fmla="*/ 494731 h 1006522"/>
                  <a:gd name="connsiteX35" fmla="*/ 1760561 w 4725538"/>
                  <a:gd name="connsiteY35" fmla="*/ 494731 h 1006522"/>
                  <a:gd name="connsiteX36" fmla="*/ 1760561 w 4725538"/>
                  <a:gd name="connsiteY36" fmla="*/ 481084 h 1006522"/>
                  <a:gd name="connsiteX37" fmla="*/ 1702558 w 4725538"/>
                  <a:gd name="connsiteY37" fmla="*/ 481084 h 1006522"/>
                  <a:gd name="connsiteX38" fmla="*/ 1702558 w 4725538"/>
                  <a:gd name="connsiteY38" fmla="*/ 467436 h 1006522"/>
                  <a:gd name="connsiteX39" fmla="*/ 1661615 w 4725538"/>
                  <a:gd name="connsiteY39" fmla="*/ 467436 h 1006522"/>
                  <a:gd name="connsiteX40" fmla="*/ 1661615 w 4725538"/>
                  <a:gd name="connsiteY40" fmla="*/ 443552 h 1006522"/>
                  <a:gd name="connsiteX41" fmla="*/ 1627496 w 4725538"/>
                  <a:gd name="connsiteY41" fmla="*/ 443552 h 1006522"/>
                  <a:gd name="connsiteX42" fmla="*/ 1627496 w 4725538"/>
                  <a:gd name="connsiteY42" fmla="*/ 419669 h 1006522"/>
                  <a:gd name="connsiteX43" fmla="*/ 1589964 w 4725538"/>
                  <a:gd name="connsiteY43" fmla="*/ 419669 h 1006522"/>
                  <a:gd name="connsiteX44" fmla="*/ 1589964 w 4725538"/>
                  <a:gd name="connsiteY44" fmla="*/ 395785 h 1006522"/>
                  <a:gd name="connsiteX45" fmla="*/ 1470547 w 4725538"/>
                  <a:gd name="connsiteY45" fmla="*/ 395785 h 1006522"/>
                  <a:gd name="connsiteX46" fmla="*/ 1470547 w 4725538"/>
                  <a:gd name="connsiteY46" fmla="*/ 361666 h 1006522"/>
                  <a:gd name="connsiteX47" fmla="*/ 1402308 w 4725538"/>
                  <a:gd name="connsiteY47" fmla="*/ 361666 h 1006522"/>
                  <a:gd name="connsiteX48" fmla="*/ 1402308 w 4725538"/>
                  <a:gd name="connsiteY48" fmla="*/ 341194 h 1006522"/>
                  <a:gd name="connsiteX49" fmla="*/ 1371600 w 4725538"/>
                  <a:gd name="connsiteY49" fmla="*/ 341194 h 1006522"/>
                  <a:gd name="connsiteX50" fmla="*/ 1371600 w 4725538"/>
                  <a:gd name="connsiteY50" fmla="*/ 320722 h 1006522"/>
                  <a:gd name="connsiteX51" fmla="*/ 1276066 w 4725538"/>
                  <a:gd name="connsiteY51" fmla="*/ 320722 h 1006522"/>
                  <a:gd name="connsiteX52" fmla="*/ 1276066 w 4725538"/>
                  <a:gd name="connsiteY52" fmla="*/ 296839 h 1006522"/>
                  <a:gd name="connsiteX53" fmla="*/ 1238535 w 4725538"/>
                  <a:gd name="connsiteY53" fmla="*/ 296839 h 1006522"/>
                  <a:gd name="connsiteX54" fmla="*/ 1238535 w 4725538"/>
                  <a:gd name="connsiteY54" fmla="*/ 266131 h 1006522"/>
                  <a:gd name="connsiteX55" fmla="*/ 1183944 w 4725538"/>
                  <a:gd name="connsiteY55" fmla="*/ 266131 h 1006522"/>
                  <a:gd name="connsiteX56" fmla="*/ 1183944 w 4725538"/>
                  <a:gd name="connsiteY56" fmla="*/ 228600 h 1006522"/>
                  <a:gd name="connsiteX57" fmla="*/ 1105469 w 4725538"/>
                  <a:gd name="connsiteY57" fmla="*/ 228600 h 1006522"/>
                  <a:gd name="connsiteX58" fmla="*/ 1105469 w 4725538"/>
                  <a:gd name="connsiteY58" fmla="*/ 197892 h 1006522"/>
                  <a:gd name="connsiteX59" fmla="*/ 893929 w 4725538"/>
                  <a:gd name="connsiteY59" fmla="*/ 197892 h 1006522"/>
                  <a:gd name="connsiteX60" fmla="*/ 893929 w 4725538"/>
                  <a:gd name="connsiteY60" fmla="*/ 167185 h 1006522"/>
                  <a:gd name="connsiteX61" fmla="*/ 757451 w 4725538"/>
                  <a:gd name="connsiteY61" fmla="*/ 167185 h 1006522"/>
                  <a:gd name="connsiteX62" fmla="*/ 757451 w 4725538"/>
                  <a:gd name="connsiteY62" fmla="*/ 143301 h 1006522"/>
                  <a:gd name="connsiteX63" fmla="*/ 668741 w 4725538"/>
                  <a:gd name="connsiteY63" fmla="*/ 143301 h 1006522"/>
                  <a:gd name="connsiteX64" fmla="*/ 668741 w 4725538"/>
                  <a:gd name="connsiteY64" fmla="*/ 143301 h 1006522"/>
                  <a:gd name="connsiteX65" fmla="*/ 668741 w 4725538"/>
                  <a:gd name="connsiteY65" fmla="*/ 122830 h 1006522"/>
                  <a:gd name="connsiteX66" fmla="*/ 627797 w 4725538"/>
                  <a:gd name="connsiteY66" fmla="*/ 122830 h 1006522"/>
                  <a:gd name="connsiteX67" fmla="*/ 627797 w 4725538"/>
                  <a:gd name="connsiteY67" fmla="*/ 105770 h 1006522"/>
                  <a:gd name="connsiteX68" fmla="*/ 511791 w 4725538"/>
                  <a:gd name="connsiteY68" fmla="*/ 105770 h 1006522"/>
                  <a:gd name="connsiteX69" fmla="*/ 511791 w 4725538"/>
                  <a:gd name="connsiteY69" fmla="*/ 81886 h 1006522"/>
                  <a:gd name="connsiteX70" fmla="*/ 474260 w 4725538"/>
                  <a:gd name="connsiteY70" fmla="*/ 81886 h 1006522"/>
                  <a:gd name="connsiteX71" fmla="*/ 474260 w 4725538"/>
                  <a:gd name="connsiteY71" fmla="*/ 54591 h 1006522"/>
                  <a:gd name="connsiteX72" fmla="*/ 416257 w 4725538"/>
                  <a:gd name="connsiteY72" fmla="*/ 54591 h 1006522"/>
                  <a:gd name="connsiteX73" fmla="*/ 416257 w 4725538"/>
                  <a:gd name="connsiteY73" fmla="*/ 40943 h 1006522"/>
                  <a:gd name="connsiteX74" fmla="*/ 266132 w 4725538"/>
                  <a:gd name="connsiteY74" fmla="*/ 40943 h 1006522"/>
                  <a:gd name="connsiteX75" fmla="*/ 266132 w 4725538"/>
                  <a:gd name="connsiteY75" fmla="*/ 23884 h 1006522"/>
                  <a:gd name="connsiteX76" fmla="*/ 146714 w 4725538"/>
                  <a:gd name="connsiteY76" fmla="*/ 23884 h 1006522"/>
                  <a:gd name="connsiteX77" fmla="*/ 146714 w 4725538"/>
                  <a:gd name="connsiteY77" fmla="*/ 17060 h 1006522"/>
                  <a:gd name="connsiteX78" fmla="*/ 105770 w 4725538"/>
                  <a:gd name="connsiteY78" fmla="*/ 17060 h 1006522"/>
                  <a:gd name="connsiteX79" fmla="*/ 105770 w 4725538"/>
                  <a:gd name="connsiteY79" fmla="*/ 0 h 1006522"/>
                  <a:gd name="connsiteX80" fmla="*/ 0 w 4725538"/>
                  <a:gd name="connsiteY80" fmla="*/ 0 h 100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25538" h="1006522">
                    <a:moveTo>
                      <a:pt x="4725538" y="1006522"/>
                    </a:moveTo>
                    <a:lnTo>
                      <a:pt x="3804314" y="1006522"/>
                    </a:lnTo>
                    <a:lnTo>
                      <a:pt x="3804314" y="941695"/>
                    </a:lnTo>
                    <a:lnTo>
                      <a:pt x="3353938" y="941695"/>
                    </a:lnTo>
                    <a:lnTo>
                      <a:pt x="3353938" y="914400"/>
                    </a:lnTo>
                    <a:lnTo>
                      <a:pt x="3074158" y="914400"/>
                    </a:lnTo>
                    <a:lnTo>
                      <a:pt x="3074158" y="897340"/>
                    </a:lnTo>
                    <a:lnTo>
                      <a:pt x="2951329" y="897340"/>
                    </a:lnTo>
                    <a:lnTo>
                      <a:pt x="2951329" y="852985"/>
                    </a:lnTo>
                    <a:lnTo>
                      <a:pt x="2808027" y="852985"/>
                    </a:lnTo>
                    <a:lnTo>
                      <a:pt x="2808027" y="818866"/>
                    </a:lnTo>
                    <a:lnTo>
                      <a:pt x="2756848" y="818866"/>
                    </a:lnTo>
                    <a:lnTo>
                      <a:pt x="2756848" y="784746"/>
                    </a:lnTo>
                    <a:lnTo>
                      <a:pt x="2531660" y="784746"/>
                    </a:lnTo>
                    <a:lnTo>
                      <a:pt x="2531660" y="760863"/>
                    </a:lnTo>
                    <a:lnTo>
                      <a:pt x="2408830" y="760863"/>
                    </a:lnTo>
                    <a:lnTo>
                      <a:pt x="2408830" y="730155"/>
                    </a:lnTo>
                    <a:lnTo>
                      <a:pt x="2367887" y="730155"/>
                    </a:lnTo>
                    <a:lnTo>
                      <a:pt x="2367887" y="709684"/>
                    </a:lnTo>
                    <a:lnTo>
                      <a:pt x="2306472" y="709684"/>
                    </a:lnTo>
                    <a:lnTo>
                      <a:pt x="2306472" y="675564"/>
                    </a:lnTo>
                    <a:lnTo>
                      <a:pt x="2197290" y="675564"/>
                    </a:lnTo>
                    <a:lnTo>
                      <a:pt x="2197290" y="648269"/>
                    </a:lnTo>
                    <a:lnTo>
                      <a:pt x="2129051" y="648269"/>
                    </a:lnTo>
                    <a:lnTo>
                      <a:pt x="2129051" y="627797"/>
                    </a:lnTo>
                    <a:lnTo>
                      <a:pt x="2071048" y="627797"/>
                    </a:lnTo>
                    <a:lnTo>
                      <a:pt x="2067636" y="614149"/>
                    </a:lnTo>
                    <a:lnTo>
                      <a:pt x="2026693" y="614149"/>
                    </a:lnTo>
                    <a:lnTo>
                      <a:pt x="2026693" y="552734"/>
                    </a:lnTo>
                    <a:lnTo>
                      <a:pt x="1934570" y="552734"/>
                    </a:lnTo>
                    <a:lnTo>
                      <a:pt x="1934570" y="528851"/>
                    </a:lnTo>
                    <a:lnTo>
                      <a:pt x="1900451" y="528851"/>
                    </a:lnTo>
                    <a:lnTo>
                      <a:pt x="1900451" y="511791"/>
                    </a:lnTo>
                    <a:lnTo>
                      <a:pt x="1849272" y="511791"/>
                    </a:lnTo>
                    <a:lnTo>
                      <a:pt x="1849272" y="494731"/>
                    </a:lnTo>
                    <a:lnTo>
                      <a:pt x="1760561" y="494731"/>
                    </a:lnTo>
                    <a:lnTo>
                      <a:pt x="1760561" y="481084"/>
                    </a:lnTo>
                    <a:lnTo>
                      <a:pt x="1702558" y="481084"/>
                    </a:lnTo>
                    <a:lnTo>
                      <a:pt x="1702558" y="467436"/>
                    </a:lnTo>
                    <a:lnTo>
                      <a:pt x="1661615" y="467436"/>
                    </a:lnTo>
                    <a:lnTo>
                      <a:pt x="1661615" y="443552"/>
                    </a:lnTo>
                    <a:lnTo>
                      <a:pt x="1627496" y="443552"/>
                    </a:lnTo>
                    <a:lnTo>
                      <a:pt x="1627496" y="419669"/>
                    </a:lnTo>
                    <a:lnTo>
                      <a:pt x="1589964" y="419669"/>
                    </a:lnTo>
                    <a:lnTo>
                      <a:pt x="1589964" y="395785"/>
                    </a:lnTo>
                    <a:lnTo>
                      <a:pt x="1470547" y="395785"/>
                    </a:lnTo>
                    <a:lnTo>
                      <a:pt x="1470547" y="361666"/>
                    </a:lnTo>
                    <a:lnTo>
                      <a:pt x="1402308" y="361666"/>
                    </a:lnTo>
                    <a:lnTo>
                      <a:pt x="1402308" y="341194"/>
                    </a:lnTo>
                    <a:lnTo>
                      <a:pt x="1371600" y="341194"/>
                    </a:lnTo>
                    <a:lnTo>
                      <a:pt x="1371600" y="320722"/>
                    </a:lnTo>
                    <a:lnTo>
                      <a:pt x="1276066" y="320722"/>
                    </a:lnTo>
                    <a:lnTo>
                      <a:pt x="1276066" y="296839"/>
                    </a:lnTo>
                    <a:lnTo>
                      <a:pt x="1238535" y="296839"/>
                    </a:lnTo>
                    <a:lnTo>
                      <a:pt x="1238535" y="266131"/>
                    </a:lnTo>
                    <a:lnTo>
                      <a:pt x="1183944" y="266131"/>
                    </a:lnTo>
                    <a:lnTo>
                      <a:pt x="1183944" y="228600"/>
                    </a:lnTo>
                    <a:lnTo>
                      <a:pt x="1105469" y="228600"/>
                    </a:lnTo>
                    <a:lnTo>
                      <a:pt x="1105469" y="197892"/>
                    </a:lnTo>
                    <a:lnTo>
                      <a:pt x="893929" y="197892"/>
                    </a:lnTo>
                    <a:lnTo>
                      <a:pt x="893929" y="167185"/>
                    </a:lnTo>
                    <a:lnTo>
                      <a:pt x="757451" y="167185"/>
                    </a:lnTo>
                    <a:lnTo>
                      <a:pt x="757451" y="143301"/>
                    </a:lnTo>
                    <a:lnTo>
                      <a:pt x="668741" y="143301"/>
                    </a:lnTo>
                    <a:lnTo>
                      <a:pt x="668741" y="143301"/>
                    </a:lnTo>
                    <a:lnTo>
                      <a:pt x="668741" y="122830"/>
                    </a:lnTo>
                    <a:lnTo>
                      <a:pt x="627797" y="122830"/>
                    </a:lnTo>
                    <a:lnTo>
                      <a:pt x="627797" y="105770"/>
                    </a:lnTo>
                    <a:lnTo>
                      <a:pt x="511791" y="105770"/>
                    </a:lnTo>
                    <a:lnTo>
                      <a:pt x="511791" y="81886"/>
                    </a:lnTo>
                    <a:lnTo>
                      <a:pt x="474260" y="81886"/>
                    </a:lnTo>
                    <a:lnTo>
                      <a:pt x="474260" y="54591"/>
                    </a:lnTo>
                    <a:lnTo>
                      <a:pt x="416257" y="54591"/>
                    </a:lnTo>
                    <a:lnTo>
                      <a:pt x="416257" y="40943"/>
                    </a:lnTo>
                    <a:lnTo>
                      <a:pt x="266132" y="40943"/>
                    </a:lnTo>
                    <a:lnTo>
                      <a:pt x="266132" y="23884"/>
                    </a:lnTo>
                    <a:lnTo>
                      <a:pt x="146714" y="23884"/>
                    </a:lnTo>
                    <a:lnTo>
                      <a:pt x="146714" y="17060"/>
                    </a:lnTo>
                    <a:lnTo>
                      <a:pt x="105770" y="17060"/>
                    </a:lnTo>
                    <a:lnTo>
                      <a:pt x="105770" y="0"/>
                    </a:lnTo>
                    <a:lnTo>
                      <a:pt x="0" y="0"/>
                    </a:lnTo>
                  </a:path>
                </a:pathLst>
              </a:custGeom>
              <a:noFill/>
              <a:ln w="28575">
                <a:solidFill>
                  <a:schemeClr val="accent3"/>
                </a:solidFill>
                <a:miter lim="800000"/>
                <a:headEnd/>
                <a:tailEnd/>
              </a:ln>
            </p:spPr>
            <p:txBody>
              <a:bodyPr rtlCol="0" anchor="ctr"/>
              <a:lstStyle/>
              <a:p>
                <a:pPr algn="ctr"/>
                <a:endParaRPr lang="en-US" dirty="0"/>
              </a:p>
            </p:txBody>
          </p:sp>
          <p:cxnSp>
            <p:nvCxnSpPr>
              <p:cNvPr id="361" name="Straight Connector 360">
                <a:extLst>
                  <a:ext uri="{FF2B5EF4-FFF2-40B4-BE49-F238E27FC236}">
                    <a16:creationId xmlns:a16="http://schemas.microsoft.com/office/drawing/2014/main" id="{C9455A7D-B22B-6DB4-0FDC-0164179BACC3}"/>
                  </a:ext>
                </a:extLst>
              </p:cNvPr>
              <p:cNvCxnSpPr>
                <a:cxnSpLocks/>
              </p:cNvCxnSpPr>
              <p:nvPr/>
            </p:nvCxnSpPr>
            <p:spPr bwMode="auto">
              <a:xfrm>
                <a:off x="6100763"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8FA620B0-9276-AAC0-7B7B-663FC16C3546}"/>
                  </a:ext>
                </a:extLst>
              </p:cNvPr>
              <p:cNvCxnSpPr>
                <a:cxnSpLocks/>
              </p:cNvCxnSpPr>
              <p:nvPr/>
            </p:nvCxnSpPr>
            <p:spPr bwMode="auto">
              <a:xfrm>
                <a:off x="6430227"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72691590-6CA1-CDCE-AC2E-E96A035D6794}"/>
                  </a:ext>
                </a:extLst>
              </p:cNvPr>
              <p:cNvCxnSpPr>
                <a:cxnSpLocks/>
              </p:cNvCxnSpPr>
              <p:nvPr/>
            </p:nvCxnSpPr>
            <p:spPr bwMode="auto">
              <a:xfrm>
                <a:off x="5786163"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6BB54399-FA59-FA93-847D-272BAD9D78E5}"/>
                  </a:ext>
                </a:extLst>
              </p:cNvPr>
              <p:cNvCxnSpPr>
                <a:cxnSpLocks/>
              </p:cNvCxnSpPr>
              <p:nvPr/>
            </p:nvCxnSpPr>
            <p:spPr bwMode="auto">
              <a:xfrm>
                <a:off x="6366254"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AB296553-DB41-3830-052B-EDC48235BCCD}"/>
                  </a:ext>
                </a:extLst>
              </p:cNvPr>
              <p:cNvCxnSpPr>
                <a:cxnSpLocks/>
              </p:cNvCxnSpPr>
              <p:nvPr/>
            </p:nvCxnSpPr>
            <p:spPr bwMode="auto">
              <a:xfrm>
                <a:off x="5599548" y="3484725"/>
                <a:ext cx="0" cy="68400"/>
              </a:xfrm>
              <a:prstGeom prst="line">
                <a:avLst/>
              </a:prstGeom>
              <a:noFill/>
              <a:ln w="38100"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EA18D33E-E887-2111-8159-0843A16235AA}"/>
                  </a:ext>
                </a:extLst>
              </p:cNvPr>
              <p:cNvCxnSpPr>
                <a:cxnSpLocks/>
              </p:cNvCxnSpPr>
              <p:nvPr/>
            </p:nvCxnSpPr>
            <p:spPr bwMode="auto">
              <a:xfrm>
                <a:off x="6065808"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7B2D759B-D961-4C26-2069-C191FEB283FB}"/>
                  </a:ext>
                </a:extLst>
              </p:cNvPr>
              <p:cNvCxnSpPr>
                <a:cxnSpLocks/>
              </p:cNvCxnSpPr>
              <p:nvPr/>
            </p:nvCxnSpPr>
            <p:spPr bwMode="auto">
              <a:xfrm>
                <a:off x="4903101" y="336491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80631515-E0CE-2341-91A4-D2B06DB92A06}"/>
                  </a:ext>
                </a:extLst>
              </p:cNvPr>
              <p:cNvCxnSpPr>
                <a:cxnSpLocks/>
              </p:cNvCxnSpPr>
              <p:nvPr/>
            </p:nvCxnSpPr>
            <p:spPr bwMode="auto">
              <a:xfrm>
                <a:off x="5476910"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19EBD650-3A4F-571A-9F03-80F3A6881631}"/>
                  </a:ext>
                </a:extLst>
              </p:cNvPr>
              <p:cNvCxnSpPr>
                <a:cxnSpLocks/>
              </p:cNvCxnSpPr>
              <p:nvPr/>
            </p:nvCxnSpPr>
            <p:spPr bwMode="auto">
              <a:xfrm>
                <a:off x="4973758" y="339587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DE0E4080-459C-6609-9741-9AA62F0C836C}"/>
                  </a:ext>
                </a:extLst>
              </p:cNvPr>
              <p:cNvCxnSpPr>
                <a:cxnSpLocks/>
              </p:cNvCxnSpPr>
              <p:nvPr/>
            </p:nvCxnSpPr>
            <p:spPr bwMode="auto">
              <a:xfrm>
                <a:off x="5357951"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07C57FC4-6408-5C6E-90ED-3A77EED87B73}"/>
                  </a:ext>
                </a:extLst>
              </p:cNvPr>
              <p:cNvCxnSpPr>
                <a:cxnSpLocks/>
              </p:cNvCxnSpPr>
              <p:nvPr/>
            </p:nvCxnSpPr>
            <p:spPr bwMode="auto">
              <a:xfrm>
                <a:off x="5423818"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4BA6D720-8121-BB28-478E-8B20BB82E32B}"/>
                  </a:ext>
                </a:extLst>
              </p:cNvPr>
              <p:cNvCxnSpPr>
                <a:cxnSpLocks/>
              </p:cNvCxnSpPr>
              <p:nvPr/>
            </p:nvCxnSpPr>
            <p:spPr bwMode="auto">
              <a:xfrm>
                <a:off x="5647631"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4388590E-BE19-82E9-4099-F6187BAF3CB5}"/>
                  </a:ext>
                </a:extLst>
              </p:cNvPr>
              <p:cNvCxnSpPr>
                <a:cxnSpLocks/>
              </p:cNvCxnSpPr>
              <p:nvPr/>
            </p:nvCxnSpPr>
            <p:spPr bwMode="auto">
              <a:xfrm>
                <a:off x="6792977"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6650CDC2-03BA-D4BC-8D9D-A560E50C30B0}"/>
                  </a:ext>
                </a:extLst>
              </p:cNvPr>
              <p:cNvCxnSpPr>
                <a:cxnSpLocks/>
              </p:cNvCxnSpPr>
              <p:nvPr/>
            </p:nvCxnSpPr>
            <p:spPr bwMode="auto">
              <a:xfrm>
                <a:off x="5064880"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3BAC676C-051D-2B64-9304-D815D4896D4A}"/>
                  </a:ext>
                </a:extLst>
              </p:cNvPr>
              <p:cNvCxnSpPr>
                <a:cxnSpLocks/>
              </p:cNvCxnSpPr>
              <p:nvPr/>
            </p:nvCxnSpPr>
            <p:spPr bwMode="auto">
              <a:xfrm>
                <a:off x="3589123" y="29250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B5CB9D19-2E03-4E33-30EF-278FF7F27D17}"/>
                  </a:ext>
                </a:extLst>
              </p:cNvPr>
              <p:cNvCxnSpPr>
                <a:cxnSpLocks/>
              </p:cNvCxnSpPr>
              <p:nvPr/>
            </p:nvCxnSpPr>
            <p:spPr bwMode="auto">
              <a:xfrm>
                <a:off x="6208919"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72507A00-2D94-BBE8-A7EC-F4438E733AF7}"/>
                  </a:ext>
                </a:extLst>
              </p:cNvPr>
              <p:cNvCxnSpPr>
                <a:cxnSpLocks/>
              </p:cNvCxnSpPr>
              <p:nvPr/>
            </p:nvCxnSpPr>
            <p:spPr bwMode="auto">
              <a:xfrm>
                <a:off x="6388055"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1F864121-C5BF-7776-86D3-73A5D86C3E4A}"/>
                  </a:ext>
                </a:extLst>
              </p:cNvPr>
              <p:cNvCxnSpPr>
                <a:cxnSpLocks/>
              </p:cNvCxnSpPr>
              <p:nvPr/>
            </p:nvCxnSpPr>
            <p:spPr bwMode="auto">
              <a:xfrm>
                <a:off x="4471859" y="326726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F1F62D98-F801-5D3D-C079-E902132CC4BE}"/>
                  </a:ext>
                </a:extLst>
              </p:cNvPr>
              <p:cNvCxnSpPr>
                <a:cxnSpLocks/>
              </p:cNvCxnSpPr>
              <p:nvPr/>
            </p:nvCxnSpPr>
            <p:spPr bwMode="auto">
              <a:xfrm>
                <a:off x="5496014"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ED5603A6-46E6-CAB6-296D-600E9BF4A20A}"/>
                  </a:ext>
                </a:extLst>
              </p:cNvPr>
              <p:cNvCxnSpPr>
                <a:cxnSpLocks/>
              </p:cNvCxnSpPr>
              <p:nvPr/>
            </p:nvCxnSpPr>
            <p:spPr bwMode="auto">
              <a:xfrm>
                <a:off x="4626031" y="330226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BBB47395-A31F-02D4-2497-6A91E53792E5}"/>
                  </a:ext>
                </a:extLst>
              </p:cNvPr>
              <p:cNvCxnSpPr>
                <a:cxnSpLocks/>
              </p:cNvCxnSpPr>
              <p:nvPr/>
            </p:nvCxnSpPr>
            <p:spPr bwMode="auto">
              <a:xfrm>
                <a:off x="4435168" y="325281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5F675706-ED1D-9487-5266-4C42C6B732D1}"/>
                  </a:ext>
                </a:extLst>
              </p:cNvPr>
              <p:cNvCxnSpPr>
                <a:cxnSpLocks/>
              </p:cNvCxnSpPr>
              <p:nvPr/>
            </p:nvCxnSpPr>
            <p:spPr bwMode="auto">
              <a:xfrm>
                <a:off x="5408707"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4447B47D-2E95-7B0B-2F81-22CA0B091812}"/>
                  </a:ext>
                </a:extLst>
              </p:cNvPr>
              <p:cNvCxnSpPr>
                <a:cxnSpLocks/>
              </p:cNvCxnSpPr>
              <p:nvPr/>
            </p:nvCxnSpPr>
            <p:spPr bwMode="auto">
              <a:xfrm>
                <a:off x="4714272" y="333067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E0747026-7A89-3F70-0CBF-1D1EBBD7CDBA}"/>
                  </a:ext>
                </a:extLst>
              </p:cNvPr>
              <p:cNvCxnSpPr>
                <a:cxnSpLocks/>
              </p:cNvCxnSpPr>
              <p:nvPr/>
            </p:nvCxnSpPr>
            <p:spPr bwMode="auto">
              <a:xfrm>
                <a:off x="5204888"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56E2DBC1-E992-F917-A904-4E095302F937}"/>
                  </a:ext>
                </a:extLst>
              </p:cNvPr>
              <p:cNvCxnSpPr>
                <a:cxnSpLocks/>
              </p:cNvCxnSpPr>
              <p:nvPr/>
            </p:nvCxnSpPr>
            <p:spPr bwMode="auto">
              <a:xfrm>
                <a:off x="3113924" y="273402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CF39D9CC-CC8D-ACC3-4E96-DB89A53F8E92}"/>
                  </a:ext>
                </a:extLst>
              </p:cNvPr>
              <p:cNvCxnSpPr>
                <a:cxnSpLocks/>
              </p:cNvCxnSpPr>
              <p:nvPr/>
            </p:nvCxnSpPr>
            <p:spPr bwMode="auto">
              <a:xfrm>
                <a:off x="4594166" y="329837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BA005692-F681-A55A-6CF7-EAC57A57E28C}"/>
                  </a:ext>
                </a:extLst>
              </p:cNvPr>
              <p:cNvCxnSpPr>
                <a:cxnSpLocks/>
              </p:cNvCxnSpPr>
              <p:nvPr/>
            </p:nvCxnSpPr>
            <p:spPr bwMode="auto">
              <a:xfrm>
                <a:off x="3194541" y="273905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ACDA3C15-35F8-E8C9-2A19-117AA69FD9D6}"/>
                  </a:ext>
                </a:extLst>
              </p:cNvPr>
              <p:cNvCxnSpPr>
                <a:cxnSpLocks/>
              </p:cNvCxnSpPr>
              <p:nvPr/>
            </p:nvCxnSpPr>
            <p:spPr bwMode="auto">
              <a:xfrm>
                <a:off x="4949256" y="339119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262D0F8E-ADD8-5D54-C03D-73D4A6DCBA0E}"/>
                  </a:ext>
                </a:extLst>
              </p:cNvPr>
              <p:cNvCxnSpPr>
                <a:cxnSpLocks/>
              </p:cNvCxnSpPr>
              <p:nvPr/>
            </p:nvCxnSpPr>
            <p:spPr bwMode="auto">
              <a:xfrm>
                <a:off x="4324280" y="321507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C8185399-F374-B851-036D-F0F70C878FE0}"/>
                  </a:ext>
                </a:extLst>
              </p:cNvPr>
              <p:cNvCxnSpPr>
                <a:cxnSpLocks/>
              </p:cNvCxnSpPr>
              <p:nvPr/>
            </p:nvCxnSpPr>
            <p:spPr bwMode="auto">
              <a:xfrm>
                <a:off x="5243489"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40ED35AD-8FD6-A025-F982-E805C31E4C98}"/>
                  </a:ext>
                </a:extLst>
              </p:cNvPr>
              <p:cNvCxnSpPr>
                <a:cxnSpLocks/>
              </p:cNvCxnSpPr>
              <p:nvPr/>
            </p:nvCxnSpPr>
            <p:spPr bwMode="auto">
              <a:xfrm>
                <a:off x="4652816" y="331630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B5C99602-AA32-71EA-D1EA-AEEF63BBD420}"/>
                  </a:ext>
                </a:extLst>
              </p:cNvPr>
              <p:cNvCxnSpPr>
                <a:cxnSpLocks/>
              </p:cNvCxnSpPr>
              <p:nvPr/>
            </p:nvCxnSpPr>
            <p:spPr bwMode="auto">
              <a:xfrm>
                <a:off x="4675754" y="33194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D3FE81FE-0E86-5693-75FA-724F5B78EC48}"/>
                  </a:ext>
                </a:extLst>
              </p:cNvPr>
              <p:cNvCxnSpPr>
                <a:cxnSpLocks/>
              </p:cNvCxnSpPr>
              <p:nvPr/>
            </p:nvCxnSpPr>
            <p:spPr bwMode="auto">
              <a:xfrm>
                <a:off x="4794724" y="333469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B2FFD368-83C2-6EDC-74B4-4AC58EE426D2}"/>
                  </a:ext>
                </a:extLst>
              </p:cNvPr>
              <p:cNvCxnSpPr>
                <a:cxnSpLocks/>
              </p:cNvCxnSpPr>
              <p:nvPr/>
            </p:nvCxnSpPr>
            <p:spPr bwMode="auto">
              <a:xfrm>
                <a:off x="4904232" y="339131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60B4EBDB-71E6-FCD8-5FCD-535096F3F22D}"/>
                  </a:ext>
                </a:extLst>
              </p:cNvPr>
              <p:cNvCxnSpPr>
                <a:cxnSpLocks/>
              </p:cNvCxnSpPr>
              <p:nvPr/>
            </p:nvCxnSpPr>
            <p:spPr bwMode="auto">
              <a:xfrm>
                <a:off x="2639274" y="264110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ACD33EDD-0730-5B44-2268-A48D8403F079}"/>
                  </a:ext>
                </a:extLst>
              </p:cNvPr>
              <p:cNvCxnSpPr>
                <a:cxnSpLocks/>
              </p:cNvCxnSpPr>
              <p:nvPr/>
            </p:nvCxnSpPr>
            <p:spPr bwMode="auto">
              <a:xfrm>
                <a:off x="2102096" y="254512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347F513E-C610-3B7D-4124-67A703B81F56}"/>
                  </a:ext>
                </a:extLst>
              </p:cNvPr>
              <p:cNvCxnSpPr>
                <a:cxnSpLocks/>
              </p:cNvCxnSpPr>
              <p:nvPr/>
            </p:nvCxnSpPr>
            <p:spPr bwMode="auto">
              <a:xfrm>
                <a:off x="2336836" y="257934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CE3EF606-BB37-D2F5-9096-83C489799111}"/>
                  </a:ext>
                </a:extLst>
              </p:cNvPr>
              <p:cNvCxnSpPr>
                <a:cxnSpLocks/>
              </p:cNvCxnSpPr>
              <p:nvPr/>
            </p:nvCxnSpPr>
            <p:spPr bwMode="auto">
              <a:xfrm>
                <a:off x="5825343"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003166FC-5269-0EB5-CDE6-2C2FF79345BA}"/>
                  </a:ext>
                </a:extLst>
              </p:cNvPr>
              <p:cNvCxnSpPr>
                <a:cxnSpLocks/>
              </p:cNvCxnSpPr>
              <p:nvPr/>
            </p:nvCxnSpPr>
            <p:spPr bwMode="auto">
              <a:xfrm>
                <a:off x="6128378"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9E6CA25A-66EF-BDDF-A0FB-3C8CCF9A7D20}"/>
                  </a:ext>
                </a:extLst>
              </p:cNvPr>
              <p:cNvCxnSpPr>
                <a:cxnSpLocks/>
              </p:cNvCxnSpPr>
              <p:nvPr/>
            </p:nvCxnSpPr>
            <p:spPr bwMode="auto">
              <a:xfrm>
                <a:off x="4819700" y="333036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40870799-99DB-0B07-D55A-3D36A88AFFF1}"/>
                  </a:ext>
                </a:extLst>
              </p:cNvPr>
              <p:cNvCxnSpPr>
                <a:cxnSpLocks/>
              </p:cNvCxnSpPr>
              <p:nvPr/>
            </p:nvCxnSpPr>
            <p:spPr bwMode="auto">
              <a:xfrm>
                <a:off x="5806198"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894137C6-18BE-6CD0-6ACE-EC7FE629E466}"/>
                  </a:ext>
                </a:extLst>
              </p:cNvPr>
              <p:cNvCxnSpPr>
                <a:cxnSpLocks/>
              </p:cNvCxnSpPr>
              <p:nvPr/>
            </p:nvCxnSpPr>
            <p:spPr bwMode="auto">
              <a:xfrm>
                <a:off x="6155163"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C55C4DD7-8F77-81CB-79DB-5EB352E069A8}"/>
                  </a:ext>
                </a:extLst>
              </p:cNvPr>
              <p:cNvCxnSpPr>
                <a:cxnSpLocks/>
              </p:cNvCxnSpPr>
              <p:nvPr/>
            </p:nvCxnSpPr>
            <p:spPr bwMode="auto">
              <a:xfrm>
                <a:off x="5116796"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5E748A26-2798-5338-E43C-F8DC55927E70}"/>
                  </a:ext>
                </a:extLst>
              </p:cNvPr>
              <p:cNvCxnSpPr>
                <a:cxnSpLocks/>
              </p:cNvCxnSpPr>
              <p:nvPr/>
            </p:nvCxnSpPr>
            <p:spPr bwMode="auto">
              <a:xfrm>
                <a:off x="5094165"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EC421A16-522E-C0FC-138A-A1920D7347CB}"/>
                  </a:ext>
                </a:extLst>
              </p:cNvPr>
              <p:cNvCxnSpPr>
                <a:cxnSpLocks/>
              </p:cNvCxnSpPr>
              <p:nvPr/>
            </p:nvCxnSpPr>
            <p:spPr bwMode="auto">
              <a:xfrm>
                <a:off x="5306463" y="3450470"/>
                <a:ext cx="0" cy="68400"/>
              </a:xfrm>
              <a:prstGeom prst="line">
                <a:avLst/>
              </a:prstGeom>
              <a:noFill/>
              <a:ln w="57150" cap="flat" cmpd="sng" algn="ctr">
                <a:solidFill>
                  <a:schemeClr val="accent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F6BFF764-D1D4-42C5-404A-61F35E3DF797}"/>
                  </a:ext>
                </a:extLst>
              </p:cNvPr>
              <p:cNvCxnSpPr>
                <a:cxnSpLocks/>
              </p:cNvCxnSpPr>
              <p:nvPr/>
            </p:nvCxnSpPr>
            <p:spPr bwMode="auto">
              <a:xfrm>
                <a:off x="5008572" y="339246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DBAC3D97-D9B8-2E9B-450B-C62322FC48FA}"/>
                  </a:ext>
                </a:extLst>
              </p:cNvPr>
              <p:cNvCxnSpPr>
                <a:cxnSpLocks/>
              </p:cNvCxnSpPr>
              <p:nvPr/>
            </p:nvCxnSpPr>
            <p:spPr bwMode="auto">
              <a:xfrm>
                <a:off x="5540993"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A6B6AAF4-BB66-E269-7044-5BCA3D525F2D}"/>
                  </a:ext>
                </a:extLst>
              </p:cNvPr>
              <p:cNvCxnSpPr>
                <a:cxnSpLocks/>
              </p:cNvCxnSpPr>
              <p:nvPr/>
            </p:nvCxnSpPr>
            <p:spPr bwMode="auto">
              <a:xfrm>
                <a:off x="5745125"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B0CF3570-9B65-39E5-02F1-05028D333B84}"/>
                  </a:ext>
                </a:extLst>
              </p:cNvPr>
              <p:cNvCxnSpPr>
                <a:cxnSpLocks/>
              </p:cNvCxnSpPr>
              <p:nvPr/>
            </p:nvCxnSpPr>
            <p:spPr bwMode="auto">
              <a:xfrm>
                <a:off x="3896298" y="304117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D4C2D93C-2895-786D-BC49-06A6AB3068E9}"/>
                  </a:ext>
                </a:extLst>
              </p:cNvPr>
              <p:cNvCxnSpPr>
                <a:cxnSpLocks/>
              </p:cNvCxnSpPr>
              <p:nvPr/>
            </p:nvCxnSpPr>
            <p:spPr bwMode="auto">
              <a:xfrm>
                <a:off x="6235551"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CF87ABCD-4BC0-E93D-39CC-6935A27F7E93}"/>
                  </a:ext>
                </a:extLst>
              </p:cNvPr>
              <p:cNvCxnSpPr>
                <a:cxnSpLocks/>
              </p:cNvCxnSpPr>
              <p:nvPr/>
            </p:nvCxnSpPr>
            <p:spPr bwMode="auto">
              <a:xfrm>
                <a:off x="5149551" y="34504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349680EA-5F66-B5D0-B57E-9C18D37A65FE}"/>
                  </a:ext>
                </a:extLst>
              </p:cNvPr>
              <p:cNvCxnSpPr>
                <a:cxnSpLocks/>
              </p:cNvCxnSpPr>
              <p:nvPr/>
            </p:nvCxnSpPr>
            <p:spPr bwMode="auto">
              <a:xfrm>
                <a:off x="5702029"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4CBC28B5-67AD-F645-8983-23AC56AE60B7}"/>
                  </a:ext>
                </a:extLst>
              </p:cNvPr>
              <p:cNvCxnSpPr>
                <a:cxnSpLocks/>
              </p:cNvCxnSpPr>
              <p:nvPr/>
            </p:nvCxnSpPr>
            <p:spPr bwMode="auto">
              <a:xfrm>
                <a:off x="6001319" y="354955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89B2731D-A4F2-347A-4E41-492FCA5B6CA9}"/>
                  </a:ext>
                </a:extLst>
              </p:cNvPr>
              <p:cNvCxnSpPr>
                <a:cxnSpLocks/>
              </p:cNvCxnSpPr>
              <p:nvPr/>
            </p:nvCxnSpPr>
            <p:spPr bwMode="auto">
              <a:xfrm>
                <a:off x="5854770"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9147126A-C798-4F5B-6ED6-52962BA6816C}"/>
                  </a:ext>
                </a:extLst>
              </p:cNvPr>
              <p:cNvCxnSpPr>
                <a:cxnSpLocks/>
              </p:cNvCxnSpPr>
              <p:nvPr/>
            </p:nvCxnSpPr>
            <p:spPr bwMode="auto">
              <a:xfrm>
                <a:off x="4858868" y="336071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3941751E-A95C-5253-4385-C241D68F76A3}"/>
                  </a:ext>
                </a:extLst>
              </p:cNvPr>
              <p:cNvCxnSpPr>
                <a:cxnSpLocks/>
              </p:cNvCxnSpPr>
              <p:nvPr/>
            </p:nvCxnSpPr>
            <p:spPr bwMode="auto">
              <a:xfrm>
                <a:off x="5775106"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F966B142-E809-AF28-74F2-5B912C1B84EC}"/>
                  </a:ext>
                </a:extLst>
              </p:cNvPr>
              <p:cNvCxnSpPr>
                <a:cxnSpLocks/>
              </p:cNvCxnSpPr>
              <p:nvPr/>
            </p:nvCxnSpPr>
            <p:spPr bwMode="auto">
              <a:xfrm>
                <a:off x="4778324" y="333452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15DE4BC5-4793-6334-488C-0C3A8ED99917}"/>
                  </a:ext>
                </a:extLst>
              </p:cNvPr>
              <p:cNvCxnSpPr>
                <a:cxnSpLocks/>
              </p:cNvCxnSpPr>
              <p:nvPr/>
            </p:nvCxnSpPr>
            <p:spPr bwMode="auto">
              <a:xfrm>
                <a:off x="5661062"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EC32E69D-9E37-C089-0EC7-33B33658AEFD}"/>
                  </a:ext>
                </a:extLst>
              </p:cNvPr>
              <p:cNvCxnSpPr>
                <a:cxnSpLocks/>
              </p:cNvCxnSpPr>
              <p:nvPr/>
            </p:nvCxnSpPr>
            <p:spPr bwMode="auto">
              <a:xfrm>
                <a:off x="4886556" y="336774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B9A1B349-333B-6566-E8E3-95811E4FABAE}"/>
                  </a:ext>
                </a:extLst>
              </p:cNvPr>
              <p:cNvCxnSpPr>
                <a:cxnSpLocks/>
              </p:cNvCxnSpPr>
              <p:nvPr/>
            </p:nvCxnSpPr>
            <p:spPr bwMode="auto">
              <a:xfrm>
                <a:off x="5616099"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1E9FD104-2499-5089-F34D-56EA94E02BDB}"/>
                  </a:ext>
                </a:extLst>
              </p:cNvPr>
              <p:cNvCxnSpPr>
                <a:cxnSpLocks/>
              </p:cNvCxnSpPr>
              <p:nvPr/>
            </p:nvCxnSpPr>
            <p:spPr bwMode="auto">
              <a:xfrm>
                <a:off x="4289201" y="319408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E3FEDD88-E2BF-B2CE-445B-B8F42A8E71D7}"/>
                  </a:ext>
                </a:extLst>
              </p:cNvPr>
              <p:cNvCxnSpPr>
                <a:cxnSpLocks/>
              </p:cNvCxnSpPr>
              <p:nvPr/>
            </p:nvCxnSpPr>
            <p:spPr bwMode="auto">
              <a:xfrm>
                <a:off x="2599057" y="262388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E9DFFC19-2505-E2DD-0D59-598B97E31F94}"/>
                  </a:ext>
                </a:extLst>
              </p:cNvPr>
              <p:cNvCxnSpPr>
                <a:cxnSpLocks/>
              </p:cNvCxnSpPr>
              <p:nvPr/>
            </p:nvCxnSpPr>
            <p:spPr bwMode="auto">
              <a:xfrm>
                <a:off x="4742121" y="333408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2BF8A518-9946-DF17-012A-978CF190034F}"/>
                  </a:ext>
                </a:extLst>
              </p:cNvPr>
              <p:cNvCxnSpPr>
                <a:cxnSpLocks/>
              </p:cNvCxnSpPr>
              <p:nvPr/>
            </p:nvCxnSpPr>
            <p:spPr bwMode="auto">
              <a:xfrm>
                <a:off x="5888187" y="348472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31B914B1-31C5-A97F-12F1-62EA34CA6DC0}"/>
                  </a:ext>
                </a:extLst>
              </p:cNvPr>
              <p:cNvCxnSpPr>
                <a:cxnSpLocks/>
              </p:cNvCxnSpPr>
              <p:nvPr/>
            </p:nvCxnSpPr>
            <p:spPr bwMode="auto">
              <a:xfrm>
                <a:off x="2963305" y="271378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7DCA204E-2A60-7D19-7584-C06950D1B114}"/>
                  </a:ext>
                </a:extLst>
              </p:cNvPr>
              <p:cNvCxnSpPr>
                <a:cxnSpLocks/>
              </p:cNvCxnSpPr>
              <p:nvPr/>
            </p:nvCxnSpPr>
            <p:spPr bwMode="auto">
              <a:xfrm>
                <a:off x="4071690" y="309411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7749A80D-062C-8FC1-8698-83EF3DC17033}"/>
                  </a:ext>
                </a:extLst>
              </p:cNvPr>
              <p:cNvCxnSpPr>
                <a:cxnSpLocks/>
              </p:cNvCxnSpPr>
              <p:nvPr/>
            </p:nvCxnSpPr>
            <p:spPr bwMode="auto">
              <a:xfrm>
                <a:off x="4241150" y="317486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D0D26FD4-13D7-8436-7FDE-B3CAF1D03937}"/>
                  </a:ext>
                </a:extLst>
              </p:cNvPr>
              <p:cNvCxnSpPr>
                <a:cxnSpLocks/>
              </p:cNvCxnSpPr>
              <p:nvPr/>
            </p:nvCxnSpPr>
            <p:spPr bwMode="auto">
              <a:xfrm>
                <a:off x="4274133" y="318396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4930084F-F9D5-869E-9AB2-3C6ECA775473}"/>
                  </a:ext>
                </a:extLst>
              </p:cNvPr>
              <p:cNvCxnSpPr>
                <a:cxnSpLocks/>
              </p:cNvCxnSpPr>
              <p:nvPr/>
            </p:nvCxnSpPr>
            <p:spPr bwMode="auto">
              <a:xfrm>
                <a:off x="4105809" y="309752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82E71D82-3D17-37ED-C2BD-4EE265C868B3}"/>
                  </a:ext>
                </a:extLst>
              </p:cNvPr>
              <p:cNvCxnSpPr>
                <a:cxnSpLocks/>
              </p:cNvCxnSpPr>
              <p:nvPr/>
            </p:nvCxnSpPr>
            <p:spPr bwMode="auto">
              <a:xfrm>
                <a:off x="4537990" y="3294280"/>
                <a:ext cx="0" cy="68400"/>
              </a:xfrm>
              <a:prstGeom prst="line">
                <a:avLst/>
              </a:prstGeom>
              <a:noFill/>
              <a:ln w="38100" cap="flat" cmpd="sng" algn="ctr">
                <a:solidFill>
                  <a:schemeClr val="accent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0B5E4061-2439-DAFB-F975-E9C849EBF943}"/>
                  </a:ext>
                </a:extLst>
              </p:cNvPr>
              <p:cNvCxnSpPr>
                <a:cxnSpLocks/>
              </p:cNvCxnSpPr>
              <p:nvPr/>
            </p:nvCxnSpPr>
            <p:spPr bwMode="auto">
              <a:xfrm>
                <a:off x="6031175" y="3549553"/>
                <a:ext cx="0" cy="68400"/>
              </a:xfrm>
              <a:prstGeom prst="line">
                <a:avLst/>
              </a:prstGeom>
              <a:noFill/>
              <a:ln w="19050" cap="flat" cmpd="sng" algn="ctr">
                <a:solidFill>
                  <a:schemeClr val="accent3"/>
                </a:solidFill>
                <a:prstDash val="solid"/>
                <a:round/>
                <a:headEnd type="none" w="med" len="med"/>
                <a:tailEnd type="none" w="med" len="med"/>
              </a:ln>
              <a:effectLst/>
            </p:spPr>
          </p:cxnSp>
        </p:grpSp>
      </p:grpSp>
      <p:sp>
        <p:nvSpPr>
          <p:cNvPr id="5" name="Text Box 15">
            <a:extLst>
              <a:ext uri="{FF2B5EF4-FFF2-40B4-BE49-F238E27FC236}">
                <a16:creationId xmlns:a16="http://schemas.microsoft.com/office/drawing/2014/main" id="{CD1F301E-0F02-6442-86BB-74E4A82E0924}"/>
              </a:ext>
            </a:extLst>
          </p:cNvPr>
          <p:cNvSpPr txBox="1">
            <a:spLocks noChangeArrowheads="1"/>
          </p:cNvSpPr>
          <p:nvPr/>
        </p:nvSpPr>
        <p:spPr bwMode="auto">
          <a:xfrm>
            <a:off x="412751" y="636272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31349620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 name="TextBox 252">
            <a:extLst>
              <a:ext uri="{FF2B5EF4-FFF2-40B4-BE49-F238E27FC236}">
                <a16:creationId xmlns:a16="http://schemas.microsoft.com/office/drawing/2014/main" id="{9C3EC7F4-6418-656E-4C1E-353BD13CD060}"/>
              </a:ext>
            </a:extLst>
          </p:cNvPr>
          <p:cNvSpPr txBox="1"/>
          <p:nvPr/>
        </p:nvSpPr>
        <p:spPr bwMode="auto">
          <a:xfrm>
            <a:off x="6386859" y="2051757"/>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55" name="TextBox 254">
            <a:extLst>
              <a:ext uri="{FF2B5EF4-FFF2-40B4-BE49-F238E27FC236}">
                <a16:creationId xmlns:a16="http://schemas.microsoft.com/office/drawing/2014/main" id="{59D9573C-4F9A-3639-50CE-BC8D1B1780D2}"/>
              </a:ext>
            </a:extLst>
          </p:cNvPr>
          <p:cNvSpPr txBox="1"/>
          <p:nvPr/>
        </p:nvSpPr>
        <p:spPr bwMode="auto">
          <a:xfrm>
            <a:off x="6478231" y="245857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57" name="TextBox 256">
            <a:extLst>
              <a:ext uri="{FF2B5EF4-FFF2-40B4-BE49-F238E27FC236}">
                <a16:creationId xmlns:a16="http://schemas.microsoft.com/office/drawing/2014/main" id="{012D43A2-344F-4BFD-0D17-39E5B514C996}"/>
              </a:ext>
            </a:extLst>
          </p:cNvPr>
          <p:cNvSpPr txBox="1"/>
          <p:nvPr/>
        </p:nvSpPr>
        <p:spPr bwMode="auto">
          <a:xfrm>
            <a:off x="6478231" y="286539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59" name="TextBox 258">
            <a:extLst>
              <a:ext uri="{FF2B5EF4-FFF2-40B4-BE49-F238E27FC236}">
                <a16:creationId xmlns:a16="http://schemas.microsoft.com/office/drawing/2014/main" id="{6AD6BCA6-B2E6-CB16-78C8-0CCA8428EACD}"/>
              </a:ext>
            </a:extLst>
          </p:cNvPr>
          <p:cNvSpPr txBox="1"/>
          <p:nvPr/>
        </p:nvSpPr>
        <p:spPr bwMode="auto">
          <a:xfrm>
            <a:off x="6478231" y="32722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261" name="TextBox 260">
            <a:extLst>
              <a:ext uri="{FF2B5EF4-FFF2-40B4-BE49-F238E27FC236}">
                <a16:creationId xmlns:a16="http://schemas.microsoft.com/office/drawing/2014/main" id="{AAA2F5BE-22BD-90E2-83B8-B4F361344D1E}"/>
              </a:ext>
            </a:extLst>
          </p:cNvPr>
          <p:cNvSpPr txBox="1"/>
          <p:nvPr/>
        </p:nvSpPr>
        <p:spPr bwMode="auto">
          <a:xfrm>
            <a:off x="6478231" y="367902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63" name="TextBox 262">
            <a:extLst>
              <a:ext uri="{FF2B5EF4-FFF2-40B4-BE49-F238E27FC236}">
                <a16:creationId xmlns:a16="http://schemas.microsoft.com/office/drawing/2014/main" id="{4D90E773-7075-9E9F-E20F-040F0F199FDA}"/>
              </a:ext>
            </a:extLst>
          </p:cNvPr>
          <p:cNvSpPr txBox="1"/>
          <p:nvPr/>
        </p:nvSpPr>
        <p:spPr bwMode="auto">
          <a:xfrm>
            <a:off x="6569602" y="408584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 name="TextBox 2">
            <a:extLst>
              <a:ext uri="{FF2B5EF4-FFF2-40B4-BE49-F238E27FC236}">
                <a16:creationId xmlns:a16="http://schemas.microsoft.com/office/drawing/2014/main" id="{9E834524-87F8-9B61-BA78-725F4DD12E7A}"/>
              </a:ext>
            </a:extLst>
          </p:cNvPr>
          <p:cNvSpPr txBox="1"/>
          <p:nvPr/>
        </p:nvSpPr>
        <p:spPr>
          <a:xfrm rot="16200000">
            <a:off x="5194335" y="3008301"/>
            <a:ext cx="2404918"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OS (%)</a:t>
            </a:r>
          </a:p>
        </p:txBody>
      </p:sp>
      <p:grpSp>
        <p:nvGrpSpPr>
          <p:cNvPr id="48" name="Group 47">
            <a:extLst>
              <a:ext uri="{FF2B5EF4-FFF2-40B4-BE49-F238E27FC236}">
                <a16:creationId xmlns:a16="http://schemas.microsoft.com/office/drawing/2014/main" id="{7D48A042-6058-E7A7-0ADD-3F3238C3F65F}"/>
              </a:ext>
            </a:extLst>
          </p:cNvPr>
          <p:cNvGrpSpPr/>
          <p:nvPr/>
        </p:nvGrpSpPr>
        <p:grpSpPr>
          <a:xfrm>
            <a:off x="6211592" y="3178717"/>
            <a:ext cx="4427678" cy="1218549"/>
            <a:chOff x="7337993" y="2385726"/>
            <a:chExt cx="4342753" cy="1218549"/>
          </a:xfrm>
        </p:grpSpPr>
        <p:sp>
          <p:nvSpPr>
            <p:cNvPr id="49" name="TextBox 60">
              <a:extLst>
                <a:ext uri="{FF2B5EF4-FFF2-40B4-BE49-F238E27FC236}">
                  <a16:creationId xmlns:a16="http://schemas.microsoft.com/office/drawing/2014/main" id="{2729590C-682C-8ED9-793A-230D85E1299B}"/>
                </a:ext>
              </a:extLst>
            </p:cNvPr>
            <p:cNvSpPr txBox="1">
              <a:spLocks noChangeArrowheads="1"/>
            </p:cNvSpPr>
            <p:nvPr/>
          </p:nvSpPr>
          <p:spPr bwMode="auto">
            <a:xfrm>
              <a:off x="7337993" y="2385726"/>
              <a:ext cx="405314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Median OS, Mo (95% CI)</a:t>
              </a:r>
            </a:p>
          </p:txBody>
        </p:sp>
        <p:sp>
          <p:nvSpPr>
            <p:cNvPr id="50" name="TextBox 97">
              <a:extLst>
                <a:ext uri="{FF2B5EF4-FFF2-40B4-BE49-F238E27FC236}">
                  <a16:creationId xmlns:a16="http://schemas.microsoft.com/office/drawing/2014/main" id="{888916A5-331D-6F42-8D79-E73528E66C30}"/>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51" name="TextBox 98">
              <a:extLst>
                <a:ext uri="{FF2B5EF4-FFF2-40B4-BE49-F238E27FC236}">
                  <a16:creationId xmlns:a16="http://schemas.microsoft.com/office/drawing/2014/main" id="{84BF7017-87EB-2C8D-E22C-754FF7984778}"/>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67.7 (59.8-74.4)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55.1 (46.8-62.5)</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52" name="TextBox 99">
              <a:extLst>
                <a:ext uri="{FF2B5EF4-FFF2-40B4-BE49-F238E27FC236}">
                  <a16:creationId xmlns:a16="http://schemas.microsoft.com/office/drawing/2014/main" id="{96BFABAE-88F0-D592-5313-9A47664DC0FE}"/>
                </a:ext>
              </a:extLst>
            </p:cNvPr>
            <p:cNvSpPr txBox="1">
              <a:spLocks noChangeArrowheads="1"/>
            </p:cNvSpPr>
            <p:nvPr/>
          </p:nvSpPr>
          <p:spPr bwMode="auto">
            <a:xfrm>
              <a:off x="8523301" y="3081055"/>
              <a:ext cx="26430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0.73 (0.52-1.02)</a:t>
              </a:r>
            </a:p>
            <a:p>
              <a:pPr eaLnBrk="1" hangingPunct="1">
                <a:defRPr/>
              </a:pPr>
              <a:endParaRPr kumimoji="0" lang="en-US" altLang="en-US" sz="1400" b="0" i="0" u="none" strike="noStrike" kern="1200" cap="none" spc="0" normalizeH="0" baseline="0" noProof="0" dirty="0">
                <a:ln>
                  <a:noFill/>
                </a:ln>
                <a:solidFill>
                  <a:srgbClr val="000000"/>
                </a:solidFill>
                <a:effectLst/>
                <a:highlight>
                  <a:srgbClr val="FFFF00"/>
                </a:highlight>
                <a:uLnTx/>
                <a:uFillTx/>
                <a:latin typeface="Calibri" panose="020F0502020204030204" pitchFamily="34" charset="0"/>
                <a:ea typeface="MS PGothic" pitchFamily="34" charset="-128"/>
              </a:endParaRPr>
            </a:p>
          </p:txBody>
        </p:sp>
        <p:cxnSp>
          <p:nvCxnSpPr>
            <p:cNvPr id="53" name="Straight Connector 321535">
              <a:extLst>
                <a:ext uri="{FF2B5EF4-FFF2-40B4-BE49-F238E27FC236}">
                  <a16:creationId xmlns:a16="http://schemas.microsoft.com/office/drawing/2014/main" id="{D3988608-0F98-ACEA-4ECD-6F818A7F181C}"/>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4" name="Straight Connector 53">
              <a:extLst>
                <a:ext uri="{FF2B5EF4-FFF2-40B4-BE49-F238E27FC236}">
                  <a16:creationId xmlns:a16="http://schemas.microsoft.com/office/drawing/2014/main" id="{4ACEEDBD-B424-F887-6086-BADC984C396D}"/>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OS in dMMR/MSI-H</a:t>
            </a:r>
            <a:br>
              <a:rPr lang="en-US" dirty="0"/>
            </a:br>
            <a:r>
              <a:rPr lang="en-US" dirty="0"/>
              <a:t>and pMMR/MSS </a:t>
            </a:r>
          </a:p>
        </p:txBody>
      </p:sp>
      <p:sp>
        <p:nvSpPr>
          <p:cNvPr id="4" name="Text Box 15">
            <a:extLst>
              <a:ext uri="{FF2B5EF4-FFF2-40B4-BE49-F238E27FC236}">
                <a16:creationId xmlns:a16="http://schemas.microsoft.com/office/drawing/2014/main" id="{2A8E509A-A1C8-BA0B-E5FD-279550F19056}"/>
              </a:ext>
            </a:extLst>
          </p:cNvPr>
          <p:cNvSpPr txBox="1">
            <a:spLocks noChangeArrowheads="1"/>
          </p:cNvSpPr>
          <p:nvPr/>
        </p:nvSpPr>
        <p:spPr bwMode="auto">
          <a:xfrm>
            <a:off x="412751" y="636272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5" name="TextBox 24">
            <a:extLst>
              <a:ext uri="{FF2B5EF4-FFF2-40B4-BE49-F238E27FC236}">
                <a16:creationId xmlns:a16="http://schemas.microsoft.com/office/drawing/2014/main" id="{C1652515-8470-4740-C559-AA2CAE78D563}"/>
              </a:ext>
            </a:extLst>
          </p:cNvPr>
          <p:cNvSpPr txBox="1"/>
          <p:nvPr/>
        </p:nvSpPr>
        <p:spPr>
          <a:xfrm rot="16200000">
            <a:off x="-192031" y="2999684"/>
            <a:ext cx="2404918" cy="341632"/>
          </a:xfrm>
          <a:prstGeom prst="rect">
            <a:avLst/>
          </a:prstGeom>
          <a:no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OS (%)</a:t>
            </a:r>
          </a:p>
        </p:txBody>
      </p:sp>
      <p:sp>
        <p:nvSpPr>
          <p:cNvPr id="23" name="TextBox 22">
            <a:extLst>
              <a:ext uri="{FF2B5EF4-FFF2-40B4-BE49-F238E27FC236}">
                <a16:creationId xmlns:a16="http://schemas.microsoft.com/office/drawing/2014/main" id="{CC27CF78-BAE5-7420-6E5D-8FF795C51111}"/>
              </a:ext>
            </a:extLst>
          </p:cNvPr>
          <p:cNvSpPr txBox="1"/>
          <p:nvPr/>
        </p:nvSpPr>
        <p:spPr bwMode="auto">
          <a:xfrm>
            <a:off x="2571199" y="1779405"/>
            <a:ext cx="20794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OS in dMMR/MSI-H</a:t>
            </a:r>
          </a:p>
        </p:txBody>
      </p:sp>
      <p:sp>
        <p:nvSpPr>
          <p:cNvPr id="28" name="TextBox 27">
            <a:extLst>
              <a:ext uri="{FF2B5EF4-FFF2-40B4-BE49-F238E27FC236}">
                <a16:creationId xmlns:a16="http://schemas.microsoft.com/office/drawing/2014/main" id="{4AB3E709-7865-AF02-2418-FA953D3A0810}"/>
              </a:ext>
            </a:extLst>
          </p:cNvPr>
          <p:cNvSpPr txBox="1"/>
          <p:nvPr/>
        </p:nvSpPr>
        <p:spPr>
          <a:xfrm>
            <a:off x="142719" y="4742502"/>
            <a:ext cx="1332777" cy="590931"/>
          </a:xfrm>
          <a:prstGeom prst="rect">
            <a:avLst/>
          </a:prstGeom>
          <a:noFill/>
        </p:spPr>
        <p:txBody>
          <a:bodyPr wrap="square" rtlCol="0">
            <a:spAutoFit/>
          </a:bodyPr>
          <a:lstStyle/>
          <a:p>
            <a:pPr algn="r">
              <a:lnSpc>
                <a:spcPct val="90000"/>
              </a:lnSpc>
            </a:pPr>
            <a:r>
              <a:rPr lang="en-US" sz="1200" dirty="0">
                <a:solidFill>
                  <a:srgbClr val="000000"/>
                </a:solidFill>
                <a:latin typeface="Calibri" panose="020F0502020204030204" pitchFamily="34" charset="0"/>
                <a:cs typeface="Calibri" panose="020F0502020204030204" pitchFamily="34" charset="0"/>
              </a:rPr>
              <a:t>Patients at Risk, n</a:t>
            </a:r>
            <a:br>
              <a:rPr lang="en-US" sz="1200" b="0" dirty="0">
                <a:solidFill>
                  <a:srgbClr val="000000"/>
                </a:solidFill>
                <a:latin typeface="Calibri" panose="020F0502020204030204" pitchFamily="34" charset="0"/>
                <a:cs typeface="Calibri" panose="020F0502020204030204" pitchFamily="34" charset="0"/>
              </a:rPr>
            </a:br>
            <a:r>
              <a:rPr lang="en-US" sz="1200" b="0" dirty="0">
                <a:solidFill>
                  <a:srgbClr val="015873"/>
                </a:solidFill>
                <a:latin typeface="Calibri" panose="020F0502020204030204" pitchFamily="34" charset="0"/>
                <a:cs typeface="Calibri" panose="020F0502020204030204" pitchFamily="34" charset="0"/>
              </a:rPr>
              <a:t>Dostarlimab + CT </a:t>
            </a:r>
            <a:r>
              <a:rPr lang="en-US" sz="1200" b="0" dirty="0">
                <a:solidFill>
                  <a:srgbClr val="E1471D"/>
                </a:solidFill>
                <a:latin typeface="Calibri" panose="020F0502020204030204" pitchFamily="34" charset="0"/>
                <a:cs typeface="Calibri" panose="020F0502020204030204" pitchFamily="34" charset="0"/>
              </a:rPr>
              <a:t>Placebo + CT</a:t>
            </a:r>
          </a:p>
        </p:txBody>
      </p:sp>
      <p:grpSp>
        <p:nvGrpSpPr>
          <p:cNvPr id="33" name="Group 32">
            <a:extLst>
              <a:ext uri="{FF2B5EF4-FFF2-40B4-BE49-F238E27FC236}">
                <a16:creationId xmlns:a16="http://schemas.microsoft.com/office/drawing/2014/main" id="{BA8227E7-7C7A-43D9-6E73-124954A45971}"/>
              </a:ext>
            </a:extLst>
          </p:cNvPr>
          <p:cNvGrpSpPr/>
          <p:nvPr/>
        </p:nvGrpSpPr>
        <p:grpSpPr>
          <a:xfrm>
            <a:off x="1656877" y="3150142"/>
            <a:ext cx="3597895" cy="1218549"/>
            <a:chOff x="8082851" y="2385726"/>
            <a:chExt cx="3597895" cy="1218549"/>
          </a:xfrm>
        </p:grpSpPr>
        <p:sp>
          <p:nvSpPr>
            <p:cNvPr id="35" name="TextBox 60">
              <a:extLst>
                <a:ext uri="{FF2B5EF4-FFF2-40B4-BE49-F238E27FC236}">
                  <a16:creationId xmlns:a16="http://schemas.microsoft.com/office/drawing/2014/main" id="{F6656696-68F0-D9C6-DA0F-CE9B64C9B418}"/>
                </a:ext>
              </a:extLst>
            </p:cNvPr>
            <p:cNvSpPr txBox="1">
              <a:spLocks noChangeArrowheads="1"/>
            </p:cNvSpPr>
            <p:nvPr/>
          </p:nvSpPr>
          <p:spPr bwMode="auto">
            <a:xfrm>
              <a:off x="8204768" y="2385726"/>
              <a:ext cx="25454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400" dirty="0">
                  <a:solidFill>
                    <a:srgbClr val="000000"/>
                  </a:solidFill>
                  <a:latin typeface="Calibri" panose="020F0502020204030204" pitchFamily="34" charset="0"/>
                  <a:ea typeface="MS PGothic" pitchFamily="34" charset="-128"/>
                </a:rPr>
                <a:t>2-Yr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anose="020B0604020202020204" pitchFamily="34" charset="0"/>
                </a:rPr>
                <a:t> OS Rates, % (95% CI)</a:t>
              </a:r>
            </a:p>
          </p:txBody>
        </p:sp>
        <p:sp>
          <p:nvSpPr>
            <p:cNvPr id="36" name="TextBox 97">
              <a:extLst>
                <a:ext uri="{FF2B5EF4-FFF2-40B4-BE49-F238E27FC236}">
                  <a16:creationId xmlns:a16="http://schemas.microsoft.com/office/drawing/2014/main" id="{BEF1C6D7-982C-147C-6175-DA76771E72E9}"/>
                </a:ext>
              </a:extLst>
            </p:cNvPr>
            <p:cNvSpPr txBox="1">
              <a:spLocks noChangeArrowheads="1"/>
            </p:cNvSpPr>
            <p:nvPr/>
          </p:nvSpPr>
          <p:spPr bwMode="auto">
            <a:xfrm>
              <a:off x="8249455" y="2649371"/>
              <a:ext cx="1754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Dostarlimab + CT</a:t>
              </a:r>
              <a:endParaRPr kumimoji="0" lang="de-DE"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cs typeface="Arial" pitchFamily="34" charset="0"/>
                </a:rPr>
                <a:t>Placebo + CT</a:t>
              </a:r>
            </a:p>
          </p:txBody>
        </p:sp>
        <p:sp>
          <p:nvSpPr>
            <p:cNvPr id="37" name="TextBox 98">
              <a:extLst>
                <a:ext uri="{FF2B5EF4-FFF2-40B4-BE49-F238E27FC236}">
                  <a16:creationId xmlns:a16="http://schemas.microsoft.com/office/drawing/2014/main" id="{6C30CC5C-EE37-4390-4E66-1B42B43572C0}"/>
                </a:ext>
              </a:extLst>
            </p:cNvPr>
            <p:cNvSpPr txBox="1">
              <a:spLocks noChangeArrowheads="1"/>
            </p:cNvSpPr>
            <p:nvPr/>
          </p:nvSpPr>
          <p:spPr bwMode="auto">
            <a:xfrm>
              <a:off x="9301614" y="2643198"/>
              <a:ext cx="237913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83.3 (66.8-92.0)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lang="en-US" sz="1400" b="0" dirty="0">
                  <a:solidFill>
                    <a:schemeClr val="bg2">
                      <a:lumMod val="10000"/>
                    </a:schemeClr>
                  </a:solidFill>
                  <a:latin typeface="Calibri" panose="020F0502020204030204" pitchFamily="34" charset="0"/>
                </a:rPr>
                <a:t>58.7 (43.4-71.2)</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itchFamily="34" charset="-128"/>
              </a:endParaRPr>
            </a:p>
          </p:txBody>
        </p:sp>
        <p:sp>
          <p:nvSpPr>
            <p:cNvPr id="38" name="TextBox 99">
              <a:extLst>
                <a:ext uri="{FF2B5EF4-FFF2-40B4-BE49-F238E27FC236}">
                  <a16:creationId xmlns:a16="http://schemas.microsoft.com/office/drawing/2014/main" id="{1A38A536-43EA-8C93-6BEC-3A9C1690AE1F}"/>
                </a:ext>
              </a:extLst>
            </p:cNvPr>
            <p:cNvSpPr txBox="1">
              <a:spLocks noChangeArrowheads="1"/>
            </p:cNvSpPr>
            <p:nvPr/>
          </p:nvSpPr>
          <p:spPr bwMode="auto">
            <a:xfrm>
              <a:off x="8523301" y="3081055"/>
              <a:ext cx="264300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kumimoji="0" lang="en-US" altLang="x-none" sz="1400" b="0" i="0" u="none" strike="noStrike" kern="1200" cap="none" spc="0" normalizeH="0" baseline="0" noProof="0" dirty="0">
                  <a:ln>
                    <a:noFill/>
                  </a:ln>
                  <a:solidFill>
                    <a:srgbClr val="000000"/>
                  </a:solidFill>
                  <a:effectLst/>
                  <a:uLnTx/>
                  <a:uFillTx/>
                  <a:latin typeface="Calibri" panose="020F0502020204030204" pitchFamily="34" charset="0"/>
                  <a:ea typeface="MS PGothic" charset="-128"/>
                </a:rPr>
                <a:t>HR: </a:t>
              </a:r>
              <a:r>
                <a:rPr kumimoji="0" lang="en-US" altLang="x-none" sz="1400" b="0" i="0" u="none" strike="noStrike" cap="none" normalizeH="0" baseline="0" dirty="0">
                  <a:ln>
                    <a:noFill/>
                  </a:ln>
                  <a:solidFill>
                    <a:schemeClr val="bg2">
                      <a:lumMod val="10000"/>
                    </a:schemeClr>
                  </a:solidFill>
                  <a:effectLst/>
                  <a:latin typeface="Calibri" panose="020F0502020204030204" pitchFamily="34" charset="0"/>
                  <a:ea typeface="MS PGothic" charset="-128"/>
                </a:rPr>
                <a:t>0.30 (0.13-0.70)</a:t>
              </a:r>
            </a:p>
            <a:p>
              <a:pPr eaLnBrk="1" hangingPunct="1">
                <a:defRPr/>
              </a:pPr>
              <a:endParaRPr kumimoji="0" lang="en-US" altLang="en-US" sz="1400" b="0" i="0" u="none" strike="noStrike" kern="1200" cap="none" spc="0" normalizeH="0" baseline="0" noProof="0" dirty="0">
                <a:ln>
                  <a:noFill/>
                </a:ln>
                <a:solidFill>
                  <a:srgbClr val="000000"/>
                </a:solidFill>
                <a:effectLst/>
                <a:highlight>
                  <a:srgbClr val="FFFF00"/>
                </a:highlight>
                <a:uLnTx/>
                <a:uFillTx/>
                <a:latin typeface="Calibri" panose="020F0502020204030204" pitchFamily="34" charset="0"/>
                <a:ea typeface="MS PGothic" pitchFamily="34" charset="-128"/>
              </a:endParaRPr>
            </a:p>
          </p:txBody>
        </p:sp>
        <p:cxnSp>
          <p:nvCxnSpPr>
            <p:cNvPr id="39" name="Straight Connector 321535">
              <a:extLst>
                <a:ext uri="{FF2B5EF4-FFF2-40B4-BE49-F238E27FC236}">
                  <a16:creationId xmlns:a16="http://schemas.microsoft.com/office/drawing/2014/main" id="{1606BB91-8F35-06E6-568D-962BE9B85D38}"/>
                </a:ext>
              </a:extLst>
            </p:cNvPr>
            <p:cNvCxnSpPr>
              <a:cxnSpLocks noChangeShapeType="1"/>
            </p:cNvCxnSpPr>
            <p:nvPr/>
          </p:nvCxnSpPr>
          <p:spPr bwMode="auto">
            <a:xfrm>
              <a:off x="8082851" y="2796490"/>
              <a:ext cx="183286" cy="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0" name="Straight Connector 39">
              <a:extLst>
                <a:ext uri="{FF2B5EF4-FFF2-40B4-BE49-F238E27FC236}">
                  <a16:creationId xmlns:a16="http://schemas.microsoft.com/office/drawing/2014/main" id="{45350983-8780-0C3F-B9BB-C667F2A380A6}"/>
                </a:ext>
              </a:extLst>
            </p:cNvPr>
            <p:cNvCxnSpPr>
              <a:cxnSpLocks/>
            </p:cNvCxnSpPr>
            <p:nvPr/>
          </p:nvCxnSpPr>
          <p:spPr bwMode="auto">
            <a:xfrm>
              <a:off x="8082851" y="3019063"/>
              <a:ext cx="183286" cy="0"/>
            </a:xfrm>
            <a:prstGeom prst="line">
              <a:avLst/>
            </a:prstGeom>
            <a:noFill/>
            <a:ln w="28575" cap="flat" cmpd="sng" algn="ctr">
              <a:solidFill>
                <a:schemeClr val="accent3"/>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F6591363-D31C-C14C-0BC2-B87FE11B83DB}"/>
              </a:ext>
            </a:extLst>
          </p:cNvPr>
          <p:cNvSpPr txBox="1"/>
          <p:nvPr/>
        </p:nvSpPr>
        <p:spPr bwMode="auto">
          <a:xfrm>
            <a:off x="8303528" y="1781613"/>
            <a:ext cx="19111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dirty="0">
                <a:solidFill>
                  <a:schemeClr val="bg1"/>
                </a:solidFill>
                <a:latin typeface="Calibri" panose="020F0502020204030204" pitchFamily="34" charset="0"/>
              </a:rPr>
              <a:t>OS in pMMR/MSS</a:t>
            </a:r>
          </a:p>
        </p:txBody>
      </p:sp>
      <p:sp>
        <p:nvSpPr>
          <p:cNvPr id="5" name="Freeform: Shape 4">
            <a:extLst>
              <a:ext uri="{FF2B5EF4-FFF2-40B4-BE49-F238E27FC236}">
                <a16:creationId xmlns:a16="http://schemas.microsoft.com/office/drawing/2014/main" id="{2DD02058-286A-746B-2543-A99A728AFE4C}"/>
              </a:ext>
            </a:extLst>
          </p:cNvPr>
          <p:cNvSpPr/>
          <p:nvPr/>
        </p:nvSpPr>
        <p:spPr bwMode="auto">
          <a:xfrm>
            <a:off x="1492285" y="2220185"/>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grpSp>
        <p:nvGrpSpPr>
          <p:cNvPr id="6" name="Group 5">
            <a:extLst>
              <a:ext uri="{FF2B5EF4-FFF2-40B4-BE49-F238E27FC236}">
                <a16:creationId xmlns:a16="http://schemas.microsoft.com/office/drawing/2014/main" id="{0898F6C6-5C7A-ADAB-9458-82D989A4ED02}"/>
              </a:ext>
            </a:extLst>
          </p:cNvPr>
          <p:cNvGrpSpPr/>
          <p:nvPr/>
        </p:nvGrpSpPr>
        <p:grpSpPr>
          <a:xfrm>
            <a:off x="1417222" y="2233898"/>
            <a:ext cx="80600" cy="2040276"/>
            <a:chOff x="286247" y="2274073"/>
            <a:chExt cx="87464" cy="1524000"/>
          </a:xfrm>
        </p:grpSpPr>
        <p:cxnSp>
          <p:nvCxnSpPr>
            <p:cNvPr id="7" name="Straight Connector 6">
              <a:extLst>
                <a:ext uri="{FF2B5EF4-FFF2-40B4-BE49-F238E27FC236}">
                  <a16:creationId xmlns:a16="http://schemas.microsoft.com/office/drawing/2014/main" id="{C6FCF71C-17E3-EC94-B8ED-C90D76FFCDF0}"/>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4DED3F92-84B7-94FC-978B-CA2104CBA57D}"/>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96AA4CB1-C7D2-B105-910B-D4F3EE1D7024}"/>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6E129E8-AF4E-3BA8-1836-0323AF369F5E}"/>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3AC5A241-AC60-FDD3-BFCE-CA2D773D9D4B}"/>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C188E6E-F59C-CBF0-B354-16840877CC1C}"/>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8" name="TextBox 17">
            <a:extLst>
              <a:ext uri="{FF2B5EF4-FFF2-40B4-BE49-F238E27FC236}">
                <a16:creationId xmlns:a16="http://schemas.microsoft.com/office/drawing/2014/main" id="{E888BA5A-17BD-F62A-F3F3-19E3EF4DC43E}"/>
              </a:ext>
            </a:extLst>
          </p:cNvPr>
          <p:cNvSpPr txBox="1"/>
          <p:nvPr/>
        </p:nvSpPr>
        <p:spPr bwMode="auto">
          <a:xfrm>
            <a:off x="1033809" y="2089857"/>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0" name="TextBox 19">
            <a:extLst>
              <a:ext uri="{FF2B5EF4-FFF2-40B4-BE49-F238E27FC236}">
                <a16:creationId xmlns:a16="http://schemas.microsoft.com/office/drawing/2014/main" id="{F8BC16F6-C4A2-3461-9A82-FA08E0F15F66}"/>
              </a:ext>
            </a:extLst>
          </p:cNvPr>
          <p:cNvSpPr txBox="1"/>
          <p:nvPr/>
        </p:nvSpPr>
        <p:spPr bwMode="auto">
          <a:xfrm>
            <a:off x="1125181" y="249667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2" name="TextBox 21">
            <a:extLst>
              <a:ext uri="{FF2B5EF4-FFF2-40B4-BE49-F238E27FC236}">
                <a16:creationId xmlns:a16="http://schemas.microsoft.com/office/drawing/2014/main" id="{C0A3B56D-1B34-74C6-E1C8-54CD4380E296}"/>
              </a:ext>
            </a:extLst>
          </p:cNvPr>
          <p:cNvSpPr txBox="1"/>
          <p:nvPr/>
        </p:nvSpPr>
        <p:spPr bwMode="auto">
          <a:xfrm>
            <a:off x="1125181" y="290349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26" name="TextBox 25">
            <a:extLst>
              <a:ext uri="{FF2B5EF4-FFF2-40B4-BE49-F238E27FC236}">
                <a16:creationId xmlns:a16="http://schemas.microsoft.com/office/drawing/2014/main" id="{C5AD2838-A495-59C6-AB61-DAB27266DE0B}"/>
              </a:ext>
            </a:extLst>
          </p:cNvPr>
          <p:cNvSpPr txBox="1"/>
          <p:nvPr/>
        </p:nvSpPr>
        <p:spPr bwMode="auto">
          <a:xfrm>
            <a:off x="1125181" y="33103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42" name="TextBox 41">
            <a:extLst>
              <a:ext uri="{FF2B5EF4-FFF2-40B4-BE49-F238E27FC236}">
                <a16:creationId xmlns:a16="http://schemas.microsoft.com/office/drawing/2014/main" id="{9FB097D8-B9A6-26E3-FCA8-DFFB119C25BD}"/>
              </a:ext>
            </a:extLst>
          </p:cNvPr>
          <p:cNvSpPr txBox="1"/>
          <p:nvPr/>
        </p:nvSpPr>
        <p:spPr bwMode="auto">
          <a:xfrm>
            <a:off x="1125181" y="371712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57" name="TextBox 56">
            <a:extLst>
              <a:ext uri="{FF2B5EF4-FFF2-40B4-BE49-F238E27FC236}">
                <a16:creationId xmlns:a16="http://schemas.microsoft.com/office/drawing/2014/main" id="{9D97AD6C-1258-92A4-CDB6-92B84A460FF4}"/>
              </a:ext>
            </a:extLst>
          </p:cNvPr>
          <p:cNvSpPr txBox="1"/>
          <p:nvPr/>
        </p:nvSpPr>
        <p:spPr bwMode="auto">
          <a:xfrm>
            <a:off x="1216552" y="412394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nvGrpSpPr>
          <p:cNvPr id="58" name="Group 57">
            <a:extLst>
              <a:ext uri="{FF2B5EF4-FFF2-40B4-BE49-F238E27FC236}">
                <a16:creationId xmlns:a16="http://schemas.microsoft.com/office/drawing/2014/main" id="{B97C9091-2ED3-AF32-99E9-8F4E230E2837}"/>
              </a:ext>
            </a:extLst>
          </p:cNvPr>
          <p:cNvGrpSpPr/>
          <p:nvPr/>
        </p:nvGrpSpPr>
        <p:grpSpPr>
          <a:xfrm rot="5400000">
            <a:off x="2741424" y="3021853"/>
            <a:ext cx="75326" cy="2571606"/>
            <a:chOff x="286247" y="2274073"/>
            <a:chExt cx="87464" cy="1524000"/>
          </a:xfrm>
        </p:grpSpPr>
        <p:cxnSp>
          <p:nvCxnSpPr>
            <p:cNvPr id="59" name="Straight Connector 58">
              <a:extLst>
                <a:ext uri="{FF2B5EF4-FFF2-40B4-BE49-F238E27FC236}">
                  <a16:creationId xmlns:a16="http://schemas.microsoft.com/office/drawing/2014/main" id="{996F6847-75B7-DB1D-367E-A92CD01DF99B}"/>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716EE87F-9F17-1CD6-C8E9-C1016E7FA05E}"/>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A3AB37D2-72CB-C3E4-BCC0-BC2F0CD08BFB}"/>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6AB402C8-B349-84EB-7659-59B1BB470498}"/>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F6916C67-FF3F-C673-8A13-FBEEFAF70255}"/>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FA83BC17-07AB-EC9B-AFFA-1B4D6DAE441B}"/>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97325E8-3047-56F4-7DB3-BECC6AF523EE}"/>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BDBE2EFA-7DB8-9767-D4BB-4D4EC0A29113}"/>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D79086B8-F510-061B-0E78-B871FAB6A558}"/>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8AAD48B-12CA-08DE-4970-03CCBBE62714}"/>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35135AAC-E9C8-81FC-0C54-CE1A82D57B90}"/>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4B0D29BC-082A-2654-95C1-10336CB0696B}"/>
              </a:ext>
            </a:extLst>
          </p:cNvPr>
          <p:cNvGrpSpPr/>
          <p:nvPr/>
        </p:nvGrpSpPr>
        <p:grpSpPr>
          <a:xfrm rot="5400000">
            <a:off x="5311627" y="3281290"/>
            <a:ext cx="75326" cy="2057284"/>
            <a:chOff x="286247" y="2578873"/>
            <a:chExt cx="87464" cy="1219200"/>
          </a:xfrm>
        </p:grpSpPr>
        <p:cxnSp>
          <p:nvCxnSpPr>
            <p:cNvPr id="103" name="Straight Connector 102">
              <a:extLst>
                <a:ext uri="{FF2B5EF4-FFF2-40B4-BE49-F238E27FC236}">
                  <a16:creationId xmlns:a16="http://schemas.microsoft.com/office/drawing/2014/main" id="{E3283C3D-F6C1-E5C6-3E33-4BFC900732B6}"/>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FC5B82BE-A1E9-369A-A0E7-6D6F422758F1}"/>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4898471-9603-411E-6631-B34D938E64E4}"/>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65046FC0-22EB-7530-9B99-940518819886}"/>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FF77DD3B-DC90-905B-0F5E-1056F4DDF036}"/>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982A6BCF-1328-7A58-08FD-9F251502DF35}"/>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68555A88-354E-76C6-C775-1A60672D1A80}"/>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B11DC807-29E0-4623-B994-494A7853DE0A}"/>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A1485D55-B6A1-CF1A-F826-6766B8671942}"/>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112" name="TextBox 111">
            <a:extLst>
              <a:ext uri="{FF2B5EF4-FFF2-40B4-BE49-F238E27FC236}">
                <a16:creationId xmlns:a16="http://schemas.microsoft.com/office/drawing/2014/main" id="{FF63FD82-FC97-C667-ABC1-95946DBEF804}"/>
              </a:ext>
            </a:extLst>
          </p:cNvPr>
          <p:cNvSpPr txBox="1"/>
          <p:nvPr/>
        </p:nvSpPr>
        <p:spPr bwMode="auto">
          <a:xfrm>
            <a:off x="1362128" y="42891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13" name="TextBox 112">
            <a:extLst>
              <a:ext uri="{FF2B5EF4-FFF2-40B4-BE49-F238E27FC236}">
                <a16:creationId xmlns:a16="http://schemas.microsoft.com/office/drawing/2014/main" id="{B8323E7B-C62C-3701-50ED-2D6FDBFE0B8E}"/>
              </a:ext>
            </a:extLst>
          </p:cNvPr>
          <p:cNvSpPr txBox="1"/>
          <p:nvPr/>
        </p:nvSpPr>
        <p:spPr bwMode="auto">
          <a:xfrm>
            <a:off x="2141352" y="428912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14" name="TextBox 113">
            <a:extLst>
              <a:ext uri="{FF2B5EF4-FFF2-40B4-BE49-F238E27FC236}">
                <a16:creationId xmlns:a16="http://schemas.microsoft.com/office/drawing/2014/main" id="{BBE3079E-C6D4-4FF9-2EBB-62279089A842}"/>
              </a:ext>
            </a:extLst>
          </p:cNvPr>
          <p:cNvSpPr txBox="1"/>
          <p:nvPr/>
        </p:nvSpPr>
        <p:spPr bwMode="auto">
          <a:xfrm>
            <a:off x="2841596"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15" name="TextBox 114">
            <a:extLst>
              <a:ext uri="{FF2B5EF4-FFF2-40B4-BE49-F238E27FC236}">
                <a16:creationId xmlns:a16="http://schemas.microsoft.com/office/drawing/2014/main" id="{D6D10504-62E9-893A-9E1D-539BB4D57575}"/>
              </a:ext>
            </a:extLst>
          </p:cNvPr>
          <p:cNvSpPr txBox="1"/>
          <p:nvPr/>
        </p:nvSpPr>
        <p:spPr bwMode="auto">
          <a:xfrm>
            <a:off x="3612950"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16" name="TextBox 115">
            <a:extLst>
              <a:ext uri="{FF2B5EF4-FFF2-40B4-BE49-F238E27FC236}">
                <a16:creationId xmlns:a16="http://schemas.microsoft.com/office/drawing/2014/main" id="{92F5BDAD-8B4D-DD91-E881-B61E94142DA2}"/>
              </a:ext>
            </a:extLst>
          </p:cNvPr>
          <p:cNvSpPr txBox="1"/>
          <p:nvPr/>
        </p:nvSpPr>
        <p:spPr bwMode="auto">
          <a:xfrm>
            <a:off x="4411063"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17" name="TextBox 116">
            <a:extLst>
              <a:ext uri="{FF2B5EF4-FFF2-40B4-BE49-F238E27FC236}">
                <a16:creationId xmlns:a16="http://schemas.microsoft.com/office/drawing/2014/main" id="{42BF0945-78A6-BF48-7703-C7A0DA1BF884}"/>
              </a:ext>
            </a:extLst>
          </p:cNvPr>
          <p:cNvSpPr txBox="1"/>
          <p:nvPr/>
        </p:nvSpPr>
        <p:spPr bwMode="auto">
          <a:xfrm>
            <a:off x="5190073"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8" name="TextBox 117">
            <a:extLst>
              <a:ext uri="{FF2B5EF4-FFF2-40B4-BE49-F238E27FC236}">
                <a16:creationId xmlns:a16="http://schemas.microsoft.com/office/drawing/2014/main" id="{27B4A9BF-101B-DC52-7FAC-F1DC944103C5}"/>
              </a:ext>
            </a:extLst>
          </p:cNvPr>
          <p:cNvSpPr txBox="1"/>
          <p:nvPr/>
        </p:nvSpPr>
        <p:spPr bwMode="auto">
          <a:xfrm>
            <a:off x="5945976"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119" name="TextBox 118">
            <a:extLst>
              <a:ext uri="{FF2B5EF4-FFF2-40B4-BE49-F238E27FC236}">
                <a16:creationId xmlns:a16="http://schemas.microsoft.com/office/drawing/2014/main" id="{1609625B-8005-E83E-62BB-D2186550D107}"/>
              </a:ext>
            </a:extLst>
          </p:cNvPr>
          <p:cNvSpPr txBox="1"/>
          <p:nvPr/>
        </p:nvSpPr>
        <p:spPr bwMode="auto">
          <a:xfrm>
            <a:off x="6209058"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120" name="TextBox 119">
            <a:extLst>
              <a:ext uri="{FF2B5EF4-FFF2-40B4-BE49-F238E27FC236}">
                <a16:creationId xmlns:a16="http://schemas.microsoft.com/office/drawing/2014/main" id="{40F93B7C-3E14-8AC3-6818-E720DC73D0BF}"/>
              </a:ext>
            </a:extLst>
          </p:cNvPr>
          <p:cNvSpPr txBox="1"/>
          <p:nvPr/>
        </p:nvSpPr>
        <p:spPr bwMode="auto">
          <a:xfrm>
            <a:off x="1623711" y="42891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121" name="TextBox 120">
            <a:extLst>
              <a:ext uri="{FF2B5EF4-FFF2-40B4-BE49-F238E27FC236}">
                <a16:creationId xmlns:a16="http://schemas.microsoft.com/office/drawing/2014/main" id="{67AE68C0-78AC-AAD8-21BF-43897588D5FF}"/>
              </a:ext>
            </a:extLst>
          </p:cNvPr>
          <p:cNvSpPr txBox="1"/>
          <p:nvPr/>
        </p:nvSpPr>
        <p:spPr bwMode="auto">
          <a:xfrm>
            <a:off x="2402934" y="428912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123" name="TextBox 122">
            <a:extLst>
              <a:ext uri="{FF2B5EF4-FFF2-40B4-BE49-F238E27FC236}">
                <a16:creationId xmlns:a16="http://schemas.microsoft.com/office/drawing/2014/main" id="{39B3178D-E1C1-7297-AC8D-4FA412241CCE}"/>
              </a:ext>
            </a:extLst>
          </p:cNvPr>
          <p:cNvSpPr txBox="1"/>
          <p:nvPr/>
        </p:nvSpPr>
        <p:spPr bwMode="auto">
          <a:xfrm>
            <a:off x="1878469" y="42891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124" name="TextBox 123">
            <a:extLst>
              <a:ext uri="{FF2B5EF4-FFF2-40B4-BE49-F238E27FC236}">
                <a16:creationId xmlns:a16="http://schemas.microsoft.com/office/drawing/2014/main" id="{5D09C274-D32A-7D4D-7CA8-977FEB0AE462}"/>
              </a:ext>
            </a:extLst>
          </p:cNvPr>
          <p:cNvSpPr txBox="1"/>
          <p:nvPr/>
        </p:nvSpPr>
        <p:spPr bwMode="auto">
          <a:xfrm>
            <a:off x="2591388"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25" name="TextBox 124">
            <a:extLst>
              <a:ext uri="{FF2B5EF4-FFF2-40B4-BE49-F238E27FC236}">
                <a16:creationId xmlns:a16="http://schemas.microsoft.com/office/drawing/2014/main" id="{318B2989-3A21-5767-9EAF-A587D4F83ADC}"/>
              </a:ext>
            </a:extLst>
          </p:cNvPr>
          <p:cNvSpPr txBox="1"/>
          <p:nvPr/>
        </p:nvSpPr>
        <p:spPr bwMode="auto">
          <a:xfrm>
            <a:off x="3348838"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126" name="TextBox 125">
            <a:extLst>
              <a:ext uri="{FF2B5EF4-FFF2-40B4-BE49-F238E27FC236}">
                <a16:creationId xmlns:a16="http://schemas.microsoft.com/office/drawing/2014/main" id="{419917AB-2F13-9FF5-78C6-4A07C6566C78}"/>
              </a:ext>
            </a:extLst>
          </p:cNvPr>
          <p:cNvSpPr txBox="1"/>
          <p:nvPr/>
        </p:nvSpPr>
        <p:spPr bwMode="auto">
          <a:xfrm>
            <a:off x="3098630"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127" name="TextBox 126">
            <a:extLst>
              <a:ext uri="{FF2B5EF4-FFF2-40B4-BE49-F238E27FC236}">
                <a16:creationId xmlns:a16="http://schemas.microsoft.com/office/drawing/2014/main" id="{A0769DCD-1057-3B86-EE39-E49838F1E2EF}"/>
              </a:ext>
            </a:extLst>
          </p:cNvPr>
          <p:cNvSpPr txBox="1"/>
          <p:nvPr/>
        </p:nvSpPr>
        <p:spPr bwMode="auto">
          <a:xfrm>
            <a:off x="3867427"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28" name="TextBox 127">
            <a:extLst>
              <a:ext uri="{FF2B5EF4-FFF2-40B4-BE49-F238E27FC236}">
                <a16:creationId xmlns:a16="http://schemas.microsoft.com/office/drawing/2014/main" id="{5FFAF017-EC8E-BAA2-33DC-48A5A2109B89}"/>
              </a:ext>
            </a:extLst>
          </p:cNvPr>
          <p:cNvSpPr txBox="1"/>
          <p:nvPr/>
        </p:nvSpPr>
        <p:spPr bwMode="auto">
          <a:xfrm>
            <a:off x="4135833"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129" name="TextBox 128">
            <a:extLst>
              <a:ext uri="{FF2B5EF4-FFF2-40B4-BE49-F238E27FC236}">
                <a16:creationId xmlns:a16="http://schemas.microsoft.com/office/drawing/2014/main" id="{1A818306-0590-7164-FDC5-AE77D2259C81}"/>
              </a:ext>
            </a:extLst>
          </p:cNvPr>
          <p:cNvSpPr txBox="1"/>
          <p:nvPr/>
        </p:nvSpPr>
        <p:spPr bwMode="auto">
          <a:xfrm>
            <a:off x="4663546"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130" name="TextBox 129">
            <a:extLst>
              <a:ext uri="{FF2B5EF4-FFF2-40B4-BE49-F238E27FC236}">
                <a16:creationId xmlns:a16="http://schemas.microsoft.com/office/drawing/2014/main" id="{D62758BE-C533-47D1-E11D-F8AEC96807FC}"/>
              </a:ext>
            </a:extLst>
          </p:cNvPr>
          <p:cNvSpPr txBox="1"/>
          <p:nvPr/>
        </p:nvSpPr>
        <p:spPr bwMode="auto">
          <a:xfrm>
            <a:off x="4918304"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131" name="TextBox 130">
            <a:extLst>
              <a:ext uri="{FF2B5EF4-FFF2-40B4-BE49-F238E27FC236}">
                <a16:creationId xmlns:a16="http://schemas.microsoft.com/office/drawing/2014/main" id="{3185BD65-205B-D6AD-FD47-37C09CFB2697}"/>
              </a:ext>
            </a:extLst>
          </p:cNvPr>
          <p:cNvSpPr txBox="1"/>
          <p:nvPr/>
        </p:nvSpPr>
        <p:spPr bwMode="auto">
          <a:xfrm>
            <a:off x="5424359"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132" name="TextBox 131">
            <a:extLst>
              <a:ext uri="{FF2B5EF4-FFF2-40B4-BE49-F238E27FC236}">
                <a16:creationId xmlns:a16="http://schemas.microsoft.com/office/drawing/2014/main" id="{D26AC8DE-58DC-E5B9-FE6F-23FE556E5132}"/>
              </a:ext>
            </a:extLst>
          </p:cNvPr>
          <p:cNvSpPr txBox="1"/>
          <p:nvPr/>
        </p:nvSpPr>
        <p:spPr bwMode="auto">
          <a:xfrm>
            <a:off x="5669254" y="42891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133" name="TextBox 132">
            <a:extLst>
              <a:ext uri="{FF2B5EF4-FFF2-40B4-BE49-F238E27FC236}">
                <a16:creationId xmlns:a16="http://schemas.microsoft.com/office/drawing/2014/main" id="{249672C1-6E42-45F9-F515-3B0E93C57DEF}"/>
              </a:ext>
            </a:extLst>
          </p:cNvPr>
          <p:cNvSpPr txBox="1"/>
          <p:nvPr/>
        </p:nvSpPr>
        <p:spPr bwMode="auto">
          <a:xfrm>
            <a:off x="2895450" y="4526100"/>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134" name="TextBox 133">
            <a:extLst>
              <a:ext uri="{FF2B5EF4-FFF2-40B4-BE49-F238E27FC236}">
                <a16:creationId xmlns:a16="http://schemas.microsoft.com/office/drawing/2014/main" id="{676B4E5C-2F62-9BF1-C4BA-CEEA52DAA4D4}"/>
              </a:ext>
            </a:extLst>
          </p:cNvPr>
          <p:cNvSpPr txBox="1"/>
          <p:nvPr/>
        </p:nvSpPr>
        <p:spPr bwMode="auto">
          <a:xfrm>
            <a:off x="1315547"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65</a:t>
            </a:r>
          </a:p>
        </p:txBody>
      </p:sp>
      <p:sp>
        <p:nvSpPr>
          <p:cNvPr id="135" name="TextBox 134">
            <a:extLst>
              <a:ext uri="{FF2B5EF4-FFF2-40B4-BE49-F238E27FC236}">
                <a16:creationId xmlns:a16="http://schemas.microsoft.com/office/drawing/2014/main" id="{A9AC4FE5-BBEB-D984-6F8E-FAF23A6F8662}"/>
              </a:ext>
            </a:extLst>
          </p:cNvPr>
          <p:cNvSpPr txBox="1"/>
          <p:nvPr/>
        </p:nvSpPr>
        <p:spPr bwMode="auto">
          <a:xfrm>
            <a:off x="1600683"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63</a:t>
            </a:r>
          </a:p>
        </p:txBody>
      </p:sp>
      <p:sp>
        <p:nvSpPr>
          <p:cNvPr id="136" name="TextBox 135">
            <a:extLst>
              <a:ext uri="{FF2B5EF4-FFF2-40B4-BE49-F238E27FC236}">
                <a16:creationId xmlns:a16="http://schemas.microsoft.com/office/drawing/2014/main" id="{C8B355A4-DFA6-1D2F-370A-B02942E3E73E}"/>
              </a:ext>
            </a:extLst>
          </p:cNvPr>
          <p:cNvSpPr txBox="1"/>
          <p:nvPr/>
        </p:nvSpPr>
        <p:spPr bwMode="auto">
          <a:xfrm>
            <a:off x="1834199"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62</a:t>
            </a:r>
          </a:p>
        </p:txBody>
      </p:sp>
      <p:sp>
        <p:nvSpPr>
          <p:cNvPr id="137" name="TextBox 136">
            <a:extLst>
              <a:ext uri="{FF2B5EF4-FFF2-40B4-BE49-F238E27FC236}">
                <a16:creationId xmlns:a16="http://schemas.microsoft.com/office/drawing/2014/main" id="{D0F8DBB1-7945-5F27-AA31-2F47921A583A}"/>
              </a:ext>
            </a:extLst>
          </p:cNvPr>
          <p:cNvSpPr txBox="1"/>
          <p:nvPr/>
        </p:nvSpPr>
        <p:spPr bwMode="auto">
          <a:xfrm>
            <a:off x="2089838"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59</a:t>
            </a:r>
          </a:p>
        </p:txBody>
      </p:sp>
      <p:sp>
        <p:nvSpPr>
          <p:cNvPr id="138" name="TextBox 137">
            <a:extLst>
              <a:ext uri="{FF2B5EF4-FFF2-40B4-BE49-F238E27FC236}">
                <a16:creationId xmlns:a16="http://schemas.microsoft.com/office/drawing/2014/main" id="{95AA2EFB-8C0B-B6D4-7963-C38EF57315DF}"/>
              </a:ext>
            </a:extLst>
          </p:cNvPr>
          <p:cNvSpPr txBox="1"/>
          <p:nvPr/>
        </p:nvSpPr>
        <p:spPr bwMode="auto">
          <a:xfrm>
            <a:off x="2352850"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55</a:t>
            </a:r>
          </a:p>
        </p:txBody>
      </p:sp>
      <p:sp>
        <p:nvSpPr>
          <p:cNvPr id="139" name="TextBox 138">
            <a:extLst>
              <a:ext uri="{FF2B5EF4-FFF2-40B4-BE49-F238E27FC236}">
                <a16:creationId xmlns:a16="http://schemas.microsoft.com/office/drawing/2014/main" id="{4EDF12AB-EC41-A445-7D4D-A897C083CA13}"/>
              </a:ext>
            </a:extLst>
          </p:cNvPr>
          <p:cNvSpPr txBox="1"/>
          <p:nvPr/>
        </p:nvSpPr>
        <p:spPr bwMode="auto">
          <a:xfrm>
            <a:off x="2608488"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53</a:t>
            </a:r>
          </a:p>
        </p:txBody>
      </p:sp>
      <p:sp>
        <p:nvSpPr>
          <p:cNvPr id="140" name="TextBox 139">
            <a:extLst>
              <a:ext uri="{FF2B5EF4-FFF2-40B4-BE49-F238E27FC236}">
                <a16:creationId xmlns:a16="http://schemas.microsoft.com/office/drawing/2014/main" id="{3C6F97E0-718E-01D7-E85E-D5DB35DF888D}"/>
              </a:ext>
            </a:extLst>
          </p:cNvPr>
          <p:cNvSpPr txBox="1"/>
          <p:nvPr/>
        </p:nvSpPr>
        <p:spPr bwMode="auto">
          <a:xfrm>
            <a:off x="2871501"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48</a:t>
            </a:r>
          </a:p>
        </p:txBody>
      </p:sp>
      <p:sp>
        <p:nvSpPr>
          <p:cNvPr id="141" name="TextBox 140">
            <a:extLst>
              <a:ext uri="{FF2B5EF4-FFF2-40B4-BE49-F238E27FC236}">
                <a16:creationId xmlns:a16="http://schemas.microsoft.com/office/drawing/2014/main" id="{C0DD6E12-FE09-AF36-FE75-BCC071D9CC7D}"/>
              </a:ext>
            </a:extLst>
          </p:cNvPr>
          <p:cNvSpPr txBox="1"/>
          <p:nvPr/>
        </p:nvSpPr>
        <p:spPr bwMode="auto">
          <a:xfrm>
            <a:off x="3127139"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47</a:t>
            </a:r>
          </a:p>
        </p:txBody>
      </p:sp>
      <p:sp>
        <p:nvSpPr>
          <p:cNvPr id="142" name="TextBox 141">
            <a:extLst>
              <a:ext uri="{FF2B5EF4-FFF2-40B4-BE49-F238E27FC236}">
                <a16:creationId xmlns:a16="http://schemas.microsoft.com/office/drawing/2014/main" id="{72B9C070-BE41-9124-2A71-82D3C634AF5A}"/>
              </a:ext>
            </a:extLst>
          </p:cNvPr>
          <p:cNvSpPr txBox="1"/>
          <p:nvPr/>
        </p:nvSpPr>
        <p:spPr bwMode="auto">
          <a:xfrm>
            <a:off x="3382778"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41</a:t>
            </a:r>
          </a:p>
        </p:txBody>
      </p:sp>
      <p:sp>
        <p:nvSpPr>
          <p:cNvPr id="143" name="TextBox 142">
            <a:extLst>
              <a:ext uri="{FF2B5EF4-FFF2-40B4-BE49-F238E27FC236}">
                <a16:creationId xmlns:a16="http://schemas.microsoft.com/office/drawing/2014/main" id="{C268F44E-1D43-CA37-6EA4-A70819ABF038}"/>
              </a:ext>
            </a:extLst>
          </p:cNvPr>
          <p:cNvSpPr txBox="1"/>
          <p:nvPr/>
        </p:nvSpPr>
        <p:spPr bwMode="auto">
          <a:xfrm>
            <a:off x="3653165"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a:t>
            </a:r>
          </a:p>
        </p:txBody>
      </p:sp>
      <p:sp>
        <p:nvSpPr>
          <p:cNvPr id="144" name="TextBox 143">
            <a:extLst>
              <a:ext uri="{FF2B5EF4-FFF2-40B4-BE49-F238E27FC236}">
                <a16:creationId xmlns:a16="http://schemas.microsoft.com/office/drawing/2014/main" id="{0189F71B-F922-C340-608A-03D2F00DE111}"/>
              </a:ext>
            </a:extLst>
          </p:cNvPr>
          <p:cNvSpPr txBox="1"/>
          <p:nvPr/>
        </p:nvSpPr>
        <p:spPr bwMode="auto">
          <a:xfrm>
            <a:off x="3908803"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32</a:t>
            </a:r>
          </a:p>
        </p:txBody>
      </p:sp>
      <p:sp>
        <p:nvSpPr>
          <p:cNvPr id="145" name="TextBox 144">
            <a:extLst>
              <a:ext uri="{FF2B5EF4-FFF2-40B4-BE49-F238E27FC236}">
                <a16:creationId xmlns:a16="http://schemas.microsoft.com/office/drawing/2014/main" id="{54663BA9-E716-8340-F95E-8DD8EA11F114}"/>
              </a:ext>
            </a:extLst>
          </p:cNvPr>
          <p:cNvSpPr txBox="1"/>
          <p:nvPr/>
        </p:nvSpPr>
        <p:spPr bwMode="auto">
          <a:xfrm>
            <a:off x="4157067"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a:t>
            </a:r>
          </a:p>
        </p:txBody>
      </p:sp>
      <p:sp>
        <p:nvSpPr>
          <p:cNvPr id="146" name="TextBox 145">
            <a:extLst>
              <a:ext uri="{FF2B5EF4-FFF2-40B4-BE49-F238E27FC236}">
                <a16:creationId xmlns:a16="http://schemas.microsoft.com/office/drawing/2014/main" id="{3CC4ED59-51DF-0570-A9DB-ECBBEFA6502A}"/>
              </a:ext>
            </a:extLst>
          </p:cNvPr>
          <p:cNvSpPr txBox="1"/>
          <p:nvPr/>
        </p:nvSpPr>
        <p:spPr bwMode="auto">
          <a:xfrm>
            <a:off x="4420080"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p>
        </p:txBody>
      </p:sp>
      <p:sp>
        <p:nvSpPr>
          <p:cNvPr id="147" name="TextBox 146">
            <a:extLst>
              <a:ext uri="{FF2B5EF4-FFF2-40B4-BE49-F238E27FC236}">
                <a16:creationId xmlns:a16="http://schemas.microsoft.com/office/drawing/2014/main" id="{0F507158-41C4-7CC4-CCE1-FD6C59FF5040}"/>
              </a:ext>
            </a:extLst>
          </p:cNvPr>
          <p:cNvSpPr txBox="1"/>
          <p:nvPr/>
        </p:nvSpPr>
        <p:spPr bwMode="auto">
          <a:xfrm>
            <a:off x="4690467"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48" name="TextBox 147">
            <a:extLst>
              <a:ext uri="{FF2B5EF4-FFF2-40B4-BE49-F238E27FC236}">
                <a16:creationId xmlns:a16="http://schemas.microsoft.com/office/drawing/2014/main" id="{58BBC2E0-AB59-93A6-05EF-A93353CD37D5}"/>
              </a:ext>
            </a:extLst>
          </p:cNvPr>
          <p:cNvSpPr txBox="1"/>
          <p:nvPr/>
        </p:nvSpPr>
        <p:spPr bwMode="auto">
          <a:xfrm>
            <a:off x="4960854"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149" name="TextBox 148">
            <a:extLst>
              <a:ext uri="{FF2B5EF4-FFF2-40B4-BE49-F238E27FC236}">
                <a16:creationId xmlns:a16="http://schemas.microsoft.com/office/drawing/2014/main" id="{194326B8-BC6B-7DE6-F773-B8B1A035C551}"/>
              </a:ext>
            </a:extLst>
          </p:cNvPr>
          <p:cNvSpPr txBox="1"/>
          <p:nvPr/>
        </p:nvSpPr>
        <p:spPr bwMode="auto">
          <a:xfrm>
            <a:off x="5241017"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a:t>
            </a:r>
          </a:p>
        </p:txBody>
      </p:sp>
      <p:sp>
        <p:nvSpPr>
          <p:cNvPr id="150" name="TextBox 149">
            <a:extLst>
              <a:ext uri="{FF2B5EF4-FFF2-40B4-BE49-F238E27FC236}">
                <a16:creationId xmlns:a16="http://schemas.microsoft.com/office/drawing/2014/main" id="{38AACC6B-F787-D51D-A14F-5962B71A4A48}"/>
              </a:ext>
            </a:extLst>
          </p:cNvPr>
          <p:cNvSpPr txBox="1"/>
          <p:nvPr/>
        </p:nvSpPr>
        <p:spPr bwMode="auto">
          <a:xfrm>
            <a:off x="5518778"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151" name="TextBox 150">
            <a:extLst>
              <a:ext uri="{FF2B5EF4-FFF2-40B4-BE49-F238E27FC236}">
                <a16:creationId xmlns:a16="http://schemas.microsoft.com/office/drawing/2014/main" id="{5AAF523A-7851-36F2-779E-C924DAA78C4C}"/>
              </a:ext>
            </a:extLst>
          </p:cNvPr>
          <p:cNvSpPr txBox="1"/>
          <p:nvPr/>
        </p:nvSpPr>
        <p:spPr bwMode="auto">
          <a:xfrm>
            <a:off x="5758221"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152" name="TextBox 151">
            <a:extLst>
              <a:ext uri="{FF2B5EF4-FFF2-40B4-BE49-F238E27FC236}">
                <a16:creationId xmlns:a16="http://schemas.microsoft.com/office/drawing/2014/main" id="{24767CAD-D5D6-49F4-6E90-A00090ED0794}"/>
              </a:ext>
            </a:extLst>
          </p:cNvPr>
          <p:cNvSpPr txBox="1"/>
          <p:nvPr/>
        </p:nvSpPr>
        <p:spPr bwMode="auto">
          <a:xfrm>
            <a:off x="5995833" y="4890537"/>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endParaRPr lang="en-US" sz="1200" b="0" dirty="0">
              <a:solidFill>
                <a:schemeClr val="bg1"/>
              </a:solidFill>
              <a:latin typeface="Calibri" panose="020F0502020204030204" pitchFamily="34" charset="0"/>
            </a:endParaRPr>
          </a:p>
        </p:txBody>
      </p:sp>
      <p:grpSp>
        <p:nvGrpSpPr>
          <p:cNvPr id="197" name="Group 196">
            <a:extLst>
              <a:ext uri="{FF2B5EF4-FFF2-40B4-BE49-F238E27FC236}">
                <a16:creationId xmlns:a16="http://schemas.microsoft.com/office/drawing/2014/main" id="{A4AE3F5F-7918-19B9-986F-9AE68A59BF25}"/>
              </a:ext>
            </a:extLst>
          </p:cNvPr>
          <p:cNvGrpSpPr/>
          <p:nvPr/>
        </p:nvGrpSpPr>
        <p:grpSpPr>
          <a:xfrm>
            <a:off x="1502890" y="2193809"/>
            <a:ext cx="4499610" cy="407490"/>
            <a:chOff x="1607820" y="2663370"/>
            <a:chExt cx="4499610" cy="407490"/>
          </a:xfrm>
        </p:grpSpPr>
        <p:sp>
          <p:nvSpPr>
            <p:cNvPr id="153" name="Freeform: Shape 152">
              <a:extLst>
                <a:ext uri="{FF2B5EF4-FFF2-40B4-BE49-F238E27FC236}">
                  <a16:creationId xmlns:a16="http://schemas.microsoft.com/office/drawing/2014/main" id="{7A55B10A-8041-867C-E5CA-5E8F09F5901D}"/>
                </a:ext>
              </a:extLst>
            </p:cNvPr>
            <p:cNvSpPr/>
            <p:nvPr/>
          </p:nvSpPr>
          <p:spPr bwMode="auto">
            <a:xfrm>
              <a:off x="1607820" y="2697480"/>
              <a:ext cx="4499610" cy="342900"/>
            </a:xfrm>
            <a:custGeom>
              <a:avLst/>
              <a:gdLst>
                <a:gd name="connsiteX0" fmla="*/ 4499610 w 4499610"/>
                <a:gd name="connsiteY0" fmla="*/ 342900 h 342900"/>
                <a:gd name="connsiteX1" fmla="*/ 3055620 w 4499610"/>
                <a:gd name="connsiteY1" fmla="*/ 342900 h 342900"/>
                <a:gd name="connsiteX2" fmla="*/ 3055620 w 4499610"/>
                <a:gd name="connsiteY2" fmla="*/ 259080 h 342900"/>
                <a:gd name="connsiteX3" fmla="*/ 2670810 w 4499610"/>
                <a:gd name="connsiteY3" fmla="*/ 259080 h 342900"/>
                <a:gd name="connsiteX4" fmla="*/ 2670810 w 4499610"/>
                <a:gd name="connsiteY4" fmla="*/ 201930 h 342900"/>
                <a:gd name="connsiteX5" fmla="*/ 784860 w 4499610"/>
                <a:gd name="connsiteY5" fmla="*/ 201930 h 342900"/>
                <a:gd name="connsiteX6" fmla="*/ 784860 w 4499610"/>
                <a:gd name="connsiteY6" fmla="*/ 167640 h 342900"/>
                <a:gd name="connsiteX7" fmla="*/ 701040 w 4499610"/>
                <a:gd name="connsiteY7" fmla="*/ 167640 h 342900"/>
                <a:gd name="connsiteX8" fmla="*/ 701040 w 4499610"/>
                <a:gd name="connsiteY8" fmla="*/ 129540 h 342900"/>
                <a:gd name="connsiteX9" fmla="*/ 678180 w 4499610"/>
                <a:gd name="connsiteY9" fmla="*/ 129540 h 342900"/>
                <a:gd name="connsiteX10" fmla="*/ 678180 w 4499610"/>
                <a:gd name="connsiteY10" fmla="*/ 76200 h 342900"/>
                <a:gd name="connsiteX11" fmla="*/ 300990 w 4499610"/>
                <a:gd name="connsiteY11" fmla="*/ 76200 h 342900"/>
                <a:gd name="connsiteX12" fmla="*/ 300990 w 4499610"/>
                <a:gd name="connsiteY12" fmla="*/ 49530 h 342900"/>
                <a:gd name="connsiteX13" fmla="*/ 171450 w 4499610"/>
                <a:gd name="connsiteY13" fmla="*/ 49530 h 342900"/>
                <a:gd name="connsiteX14" fmla="*/ 171450 w 4499610"/>
                <a:gd name="connsiteY14" fmla="*/ 0 h 342900"/>
                <a:gd name="connsiteX15" fmla="*/ 0 w 4499610"/>
                <a:gd name="connsiteY15" fmla="*/ 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99610" h="342900">
                  <a:moveTo>
                    <a:pt x="4499610" y="342900"/>
                  </a:moveTo>
                  <a:lnTo>
                    <a:pt x="3055620" y="342900"/>
                  </a:lnTo>
                  <a:lnTo>
                    <a:pt x="3055620" y="259080"/>
                  </a:lnTo>
                  <a:lnTo>
                    <a:pt x="2670810" y="259080"/>
                  </a:lnTo>
                  <a:lnTo>
                    <a:pt x="2670810" y="201930"/>
                  </a:lnTo>
                  <a:lnTo>
                    <a:pt x="784860" y="201930"/>
                  </a:lnTo>
                  <a:lnTo>
                    <a:pt x="784860" y="167640"/>
                  </a:lnTo>
                  <a:lnTo>
                    <a:pt x="701040" y="167640"/>
                  </a:lnTo>
                  <a:lnTo>
                    <a:pt x="701040" y="129540"/>
                  </a:lnTo>
                  <a:lnTo>
                    <a:pt x="678180" y="129540"/>
                  </a:lnTo>
                  <a:lnTo>
                    <a:pt x="678180" y="76200"/>
                  </a:lnTo>
                  <a:lnTo>
                    <a:pt x="300990" y="76200"/>
                  </a:lnTo>
                  <a:lnTo>
                    <a:pt x="300990" y="49530"/>
                  </a:lnTo>
                  <a:lnTo>
                    <a:pt x="171450" y="49530"/>
                  </a:lnTo>
                  <a:lnTo>
                    <a:pt x="17145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175" name="Group 174">
              <a:extLst>
                <a:ext uri="{FF2B5EF4-FFF2-40B4-BE49-F238E27FC236}">
                  <a16:creationId xmlns:a16="http://schemas.microsoft.com/office/drawing/2014/main" id="{6A0804CD-DCC7-CC9B-D5C8-3EE4CC1F3D35}"/>
                </a:ext>
              </a:extLst>
            </p:cNvPr>
            <p:cNvGrpSpPr/>
            <p:nvPr/>
          </p:nvGrpSpPr>
          <p:grpSpPr>
            <a:xfrm>
              <a:off x="4880492" y="3002460"/>
              <a:ext cx="1201221" cy="68400"/>
              <a:chOff x="4880492" y="3002460"/>
              <a:chExt cx="1201221" cy="68400"/>
            </a:xfrm>
          </p:grpSpPr>
          <p:cxnSp>
            <p:nvCxnSpPr>
              <p:cNvPr id="157" name="Straight Connector 156">
                <a:extLst>
                  <a:ext uri="{FF2B5EF4-FFF2-40B4-BE49-F238E27FC236}">
                    <a16:creationId xmlns:a16="http://schemas.microsoft.com/office/drawing/2014/main" id="{E6AA70DF-C005-4427-A73C-7FB6101913FE}"/>
                  </a:ext>
                </a:extLst>
              </p:cNvPr>
              <p:cNvCxnSpPr>
                <a:cxnSpLocks/>
              </p:cNvCxnSpPr>
              <p:nvPr/>
            </p:nvCxnSpPr>
            <p:spPr bwMode="auto">
              <a:xfrm>
                <a:off x="5463631"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B871457D-4BF3-FA6B-F5B6-427C28A44D4A}"/>
                  </a:ext>
                </a:extLst>
              </p:cNvPr>
              <p:cNvCxnSpPr>
                <a:cxnSpLocks/>
              </p:cNvCxnSpPr>
              <p:nvPr/>
            </p:nvCxnSpPr>
            <p:spPr bwMode="auto">
              <a:xfrm>
                <a:off x="5921426"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84EABE8F-AFA7-7733-49C6-1BBBAAC9A1A1}"/>
                  </a:ext>
                </a:extLst>
              </p:cNvPr>
              <p:cNvCxnSpPr>
                <a:cxnSpLocks/>
              </p:cNvCxnSpPr>
              <p:nvPr/>
            </p:nvCxnSpPr>
            <p:spPr bwMode="auto">
              <a:xfrm>
                <a:off x="5526718"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10F9C3A-1D99-FB6A-5CFA-8FC44698FF4E}"/>
                  </a:ext>
                </a:extLst>
              </p:cNvPr>
              <p:cNvCxnSpPr>
                <a:cxnSpLocks/>
              </p:cNvCxnSpPr>
              <p:nvPr/>
            </p:nvCxnSpPr>
            <p:spPr bwMode="auto">
              <a:xfrm>
                <a:off x="5667113"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1C8EDB6C-8A9E-6545-F093-AD48E81FCDF4}"/>
                  </a:ext>
                </a:extLst>
              </p:cNvPr>
              <p:cNvCxnSpPr>
                <a:cxnSpLocks/>
              </p:cNvCxnSpPr>
              <p:nvPr/>
            </p:nvCxnSpPr>
            <p:spPr bwMode="auto">
              <a:xfrm>
                <a:off x="5499627"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A790B751-97EB-EEE2-42A6-A8A306BD60C2}"/>
                  </a:ext>
                </a:extLst>
              </p:cNvPr>
              <p:cNvCxnSpPr>
                <a:cxnSpLocks/>
              </p:cNvCxnSpPr>
              <p:nvPr/>
            </p:nvCxnSpPr>
            <p:spPr bwMode="auto">
              <a:xfrm>
                <a:off x="5313169"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5614B91-0231-D1C3-04EC-DAFA4E46ACEA}"/>
                  </a:ext>
                </a:extLst>
              </p:cNvPr>
              <p:cNvCxnSpPr>
                <a:cxnSpLocks/>
              </p:cNvCxnSpPr>
              <p:nvPr/>
            </p:nvCxnSpPr>
            <p:spPr bwMode="auto">
              <a:xfrm>
                <a:off x="5118483"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5FD1A46D-2C87-89FE-3B2D-E7407C311F2E}"/>
                  </a:ext>
                </a:extLst>
              </p:cNvPr>
              <p:cNvCxnSpPr>
                <a:cxnSpLocks/>
              </p:cNvCxnSpPr>
              <p:nvPr/>
            </p:nvCxnSpPr>
            <p:spPr bwMode="auto">
              <a:xfrm>
                <a:off x="4880492"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05FBA405-1751-9DBC-E89B-46BCAF4CE7C7}"/>
                  </a:ext>
                </a:extLst>
              </p:cNvPr>
              <p:cNvCxnSpPr>
                <a:cxnSpLocks/>
              </p:cNvCxnSpPr>
              <p:nvPr/>
            </p:nvCxnSpPr>
            <p:spPr bwMode="auto">
              <a:xfrm>
                <a:off x="5143125"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7A64927E-C0D4-2B22-A5F3-44CB7499DDF5}"/>
                  </a:ext>
                </a:extLst>
              </p:cNvPr>
              <p:cNvCxnSpPr>
                <a:cxnSpLocks/>
              </p:cNvCxnSpPr>
              <p:nvPr/>
            </p:nvCxnSpPr>
            <p:spPr bwMode="auto">
              <a:xfrm>
                <a:off x="4982176"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627482E5-7163-4154-2F8F-0F5FB195D601}"/>
                  </a:ext>
                </a:extLst>
              </p:cNvPr>
              <p:cNvCxnSpPr>
                <a:cxnSpLocks/>
              </p:cNvCxnSpPr>
              <p:nvPr/>
            </p:nvCxnSpPr>
            <p:spPr bwMode="auto">
              <a:xfrm>
                <a:off x="5061948"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6FDA2429-9D23-F480-9397-365E1BB0402E}"/>
                  </a:ext>
                </a:extLst>
              </p:cNvPr>
              <p:cNvCxnSpPr>
                <a:cxnSpLocks/>
              </p:cNvCxnSpPr>
              <p:nvPr/>
            </p:nvCxnSpPr>
            <p:spPr bwMode="auto">
              <a:xfrm>
                <a:off x="5407040"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18BDFF66-F823-2A0C-1D54-385CB9FD1AE9}"/>
                  </a:ext>
                </a:extLst>
              </p:cNvPr>
              <p:cNvCxnSpPr>
                <a:cxnSpLocks/>
              </p:cNvCxnSpPr>
              <p:nvPr/>
            </p:nvCxnSpPr>
            <p:spPr bwMode="auto">
              <a:xfrm>
                <a:off x="6081713"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5C879061-E776-6E09-3822-92CCF524DF7C}"/>
                  </a:ext>
                </a:extLst>
              </p:cNvPr>
              <p:cNvCxnSpPr>
                <a:cxnSpLocks/>
              </p:cNvCxnSpPr>
              <p:nvPr/>
            </p:nvCxnSpPr>
            <p:spPr bwMode="auto">
              <a:xfrm>
                <a:off x="4897046"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6E1D879-C847-5165-F837-7E52CABB6412}"/>
                  </a:ext>
                </a:extLst>
              </p:cNvPr>
              <p:cNvCxnSpPr>
                <a:cxnSpLocks/>
              </p:cNvCxnSpPr>
              <p:nvPr/>
            </p:nvCxnSpPr>
            <p:spPr bwMode="auto">
              <a:xfrm>
                <a:off x="5198329"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5536ED2-BD59-A26D-BBAF-9B6EDB044CFA}"/>
                  </a:ext>
                </a:extLst>
              </p:cNvPr>
              <p:cNvCxnSpPr>
                <a:cxnSpLocks/>
              </p:cNvCxnSpPr>
              <p:nvPr/>
            </p:nvCxnSpPr>
            <p:spPr bwMode="auto">
              <a:xfrm>
                <a:off x="5442497" y="30024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A78CC2AD-12C2-A193-CFF7-2A783144D7BF}"/>
                  </a:ext>
                </a:extLst>
              </p:cNvPr>
              <p:cNvCxnSpPr>
                <a:cxnSpLocks/>
              </p:cNvCxnSpPr>
              <p:nvPr/>
            </p:nvCxnSpPr>
            <p:spPr bwMode="auto">
              <a:xfrm>
                <a:off x="5681889" y="3002460"/>
                <a:ext cx="0" cy="6840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8B6F0F98-0B3D-0668-64FC-87161E70455E}"/>
                </a:ext>
              </a:extLst>
            </p:cNvPr>
            <p:cNvGrpSpPr/>
            <p:nvPr/>
          </p:nvGrpSpPr>
          <p:grpSpPr>
            <a:xfrm>
              <a:off x="2906912" y="2865300"/>
              <a:ext cx="1887021" cy="205560"/>
              <a:chOff x="4308992" y="2754810"/>
              <a:chExt cx="1887021" cy="205560"/>
            </a:xfrm>
          </p:grpSpPr>
          <p:cxnSp>
            <p:nvCxnSpPr>
              <p:cNvPr id="177" name="Straight Connector 176">
                <a:extLst>
                  <a:ext uri="{FF2B5EF4-FFF2-40B4-BE49-F238E27FC236}">
                    <a16:creationId xmlns:a16="http://schemas.microsoft.com/office/drawing/2014/main" id="{71AE218B-2204-26D3-59BB-ECB29F1CEDD1}"/>
                  </a:ext>
                </a:extLst>
              </p:cNvPr>
              <p:cNvCxnSpPr>
                <a:cxnSpLocks/>
              </p:cNvCxnSpPr>
              <p:nvPr/>
            </p:nvCxnSpPr>
            <p:spPr bwMode="auto">
              <a:xfrm>
                <a:off x="5947501"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975BA30-AFEF-FA9B-C05F-B3FCD1E870F5}"/>
                  </a:ext>
                </a:extLst>
              </p:cNvPr>
              <p:cNvCxnSpPr>
                <a:cxnSpLocks/>
              </p:cNvCxnSpPr>
              <p:nvPr/>
            </p:nvCxnSpPr>
            <p:spPr bwMode="auto">
              <a:xfrm>
                <a:off x="6134786" y="289197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1AE8DD3-D75D-CBA8-0A86-8B06A5663E81}"/>
                  </a:ext>
                </a:extLst>
              </p:cNvPr>
              <p:cNvCxnSpPr>
                <a:cxnSpLocks/>
              </p:cNvCxnSpPr>
              <p:nvPr/>
            </p:nvCxnSpPr>
            <p:spPr bwMode="auto">
              <a:xfrm>
                <a:off x="5141908" y="275481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DB58CD83-9711-4659-90AD-58D3B64FC5ED}"/>
                  </a:ext>
                </a:extLst>
              </p:cNvPr>
              <p:cNvCxnSpPr>
                <a:cxnSpLocks/>
              </p:cNvCxnSpPr>
              <p:nvPr/>
            </p:nvCxnSpPr>
            <p:spPr bwMode="auto">
              <a:xfrm>
                <a:off x="6010013" y="280815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97AF767B-65C9-F6E4-D11E-64C8832DACEC}"/>
                  </a:ext>
                </a:extLst>
              </p:cNvPr>
              <p:cNvCxnSpPr>
                <a:cxnSpLocks/>
              </p:cNvCxnSpPr>
              <p:nvPr/>
            </p:nvCxnSpPr>
            <p:spPr bwMode="auto">
              <a:xfrm>
                <a:off x="5987307" y="280815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B610A88-D786-950A-D469-7C5E4BDE7330}"/>
                  </a:ext>
                </a:extLst>
              </p:cNvPr>
              <p:cNvCxnSpPr>
                <a:cxnSpLocks/>
              </p:cNvCxnSpPr>
              <p:nvPr/>
            </p:nvCxnSpPr>
            <p:spPr bwMode="auto">
              <a:xfrm>
                <a:off x="5739889"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7F14C776-7D10-C882-EBF9-70DB2615BC74}"/>
                  </a:ext>
                </a:extLst>
              </p:cNvPr>
              <p:cNvCxnSpPr>
                <a:cxnSpLocks/>
              </p:cNvCxnSpPr>
              <p:nvPr/>
            </p:nvCxnSpPr>
            <p:spPr bwMode="auto">
              <a:xfrm>
                <a:off x="5449953" y="275862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CAA98F2B-BCBD-740F-4AF9-F63B476CA0C4}"/>
                  </a:ext>
                </a:extLst>
              </p:cNvPr>
              <p:cNvCxnSpPr>
                <a:cxnSpLocks/>
              </p:cNvCxnSpPr>
              <p:nvPr/>
            </p:nvCxnSpPr>
            <p:spPr bwMode="auto">
              <a:xfrm>
                <a:off x="4308992" y="275862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F113CED1-1925-D1E3-46FA-49383FED52F4}"/>
                  </a:ext>
                </a:extLst>
              </p:cNvPr>
              <p:cNvCxnSpPr>
                <a:cxnSpLocks/>
              </p:cNvCxnSpPr>
              <p:nvPr/>
            </p:nvCxnSpPr>
            <p:spPr bwMode="auto">
              <a:xfrm>
                <a:off x="5695575"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9113C922-221F-B755-031A-D6D98B778B6E}"/>
                  </a:ext>
                </a:extLst>
              </p:cNvPr>
              <p:cNvCxnSpPr>
                <a:cxnSpLocks/>
              </p:cNvCxnSpPr>
              <p:nvPr/>
            </p:nvCxnSpPr>
            <p:spPr bwMode="auto">
              <a:xfrm>
                <a:off x="5618446" y="275862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8D768823-6E6C-A905-CF22-16F68E554873}"/>
                  </a:ext>
                </a:extLst>
              </p:cNvPr>
              <p:cNvCxnSpPr>
                <a:cxnSpLocks/>
              </p:cNvCxnSpPr>
              <p:nvPr/>
            </p:nvCxnSpPr>
            <p:spPr bwMode="auto">
              <a:xfrm>
                <a:off x="5568678" y="275862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BCC49A4C-3D73-5B2F-D88B-8F51A1475EB6}"/>
                  </a:ext>
                </a:extLst>
              </p:cNvPr>
              <p:cNvCxnSpPr>
                <a:cxnSpLocks/>
              </p:cNvCxnSpPr>
              <p:nvPr/>
            </p:nvCxnSpPr>
            <p:spPr bwMode="auto">
              <a:xfrm>
                <a:off x="5803280"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F55A29E4-FA80-5DC1-2287-81FB8D6398A4}"/>
                  </a:ext>
                </a:extLst>
              </p:cNvPr>
              <p:cNvCxnSpPr>
                <a:cxnSpLocks/>
              </p:cNvCxnSpPr>
              <p:nvPr/>
            </p:nvCxnSpPr>
            <p:spPr bwMode="auto">
              <a:xfrm>
                <a:off x="6196013" y="289197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7C35894-01F3-3CCB-5CEE-C5A81F785E51}"/>
                  </a:ext>
                </a:extLst>
              </p:cNvPr>
              <p:cNvCxnSpPr>
                <a:cxnSpLocks/>
              </p:cNvCxnSpPr>
              <p:nvPr/>
            </p:nvCxnSpPr>
            <p:spPr bwMode="auto">
              <a:xfrm>
                <a:off x="5678096" y="276243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F71A21FF-E99A-D1AA-C56E-BB9E7226B76A}"/>
                  </a:ext>
                </a:extLst>
              </p:cNvPr>
              <p:cNvCxnSpPr>
                <a:cxnSpLocks/>
              </p:cNvCxnSpPr>
              <p:nvPr/>
            </p:nvCxnSpPr>
            <p:spPr bwMode="auto">
              <a:xfrm>
                <a:off x="5724109"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3D83275F-8B52-52FD-0740-238ABC3CCD2F}"/>
                  </a:ext>
                </a:extLst>
              </p:cNvPr>
              <p:cNvCxnSpPr>
                <a:cxnSpLocks/>
              </p:cNvCxnSpPr>
              <p:nvPr/>
            </p:nvCxnSpPr>
            <p:spPr bwMode="auto">
              <a:xfrm>
                <a:off x="5926367" y="28119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756FAF30-3761-DA87-E6E7-8ABD075F1078}"/>
                  </a:ext>
                </a:extLst>
              </p:cNvPr>
              <p:cNvCxnSpPr>
                <a:cxnSpLocks/>
              </p:cNvCxnSpPr>
              <p:nvPr/>
            </p:nvCxnSpPr>
            <p:spPr bwMode="auto">
              <a:xfrm>
                <a:off x="6047649" y="2808150"/>
                <a:ext cx="0" cy="68400"/>
              </a:xfrm>
              <a:prstGeom prst="line">
                <a:avLst/>
              </a:prstGeom>
              <a:noFill/>
              <a:ln w="19050" cap="flat" cmpd="sng" algn="ctr">
                <a:solidFill>
                  <a:schemeClr val="accent1"/>
                </a:solidFill>
                <a:prstDash val="solid"/>
                <a:round/>
                <a:headEnd type="none" w="med" len="med"/>
                <a:tailEnd type="none" w="med" len="med"/>
              </a:ln>
              <a:effectLst/>
            </p:spPr>
          </p:cxnSp>
        </p:grpSp>
        <p:cxnSp>
          <p:nvCxnSpPr>
            <p:cNvPr id="194" name="Straight Connector 193">
              <a:extLst>
                <a:ext uri="{FF2B5EF4-FFF2-40B4-BE49-F238E27FC236}">
                  <a16:creationId xmlns:a16="http://schemas.microsoft.com/office/drawing/2014/main" id="{0CDB4AAD-8E20-5AD4-63B9-E7C1DD2418EE}"/>
                </a:ext>
              </a:extLst>
            </p:cNvPr>
            <p:cNvCxnSpPr>
              <a:cxnSpLocks/>
            </p:cNvCxnSpPr>
            <p:nvPr/>
          </p:nvCxnSpPr>
          <p:spPr bwMode="auto">
            <a:xfrm>
              <a:off x="2434472" y="286530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F8C8D4C6-26A4-7A64-4058-B3236889DA66}"/>
                </a:ext>
              </a:extLst>
            </p:cNvPr>
            <p:cNvCxnSpPr>
              <a:cxnSpLocks/>
            </p:cNvCxnSpPr>
            <p:nvPr/>
          </p:nvCxnSpPr>
          <p:spPr bwMode="auto">
            <a:xfrm>
              <a:off x="2034422" y="27357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3C04E876-10D7-67A8-241C-20ADB3FBE75F}"/>
                </a:ext>
              </a:extLst>
            </p:cNvPr>
            <p:cNvCxnSpPr>
              <a:cxnSpLocks/>
            </p:cNvCxnSpPr>
            <p:nvPr/>
          </p:nvCxnSpPr>
          <p:spPr bwMode="auto">
            <a:xfrm>
              <a:off x="1615322" y="2663370"/>
              <a:ext cx="0" cy="68400"/>
            </a:xfrm>
            <a:prstGeom prst="line">
              <a:avLst/>
            </a:prstGeom>
            <a:noFill/>
            <a:ln w="19050" cap="flat" cmpd="sng" algn="ctr">
              <a:solidFill>
                <a:schemeClr val="accent1"/>
              </a:solidFill>
              <a:prstDash val="solid"/>
              <a:round/>
              <a:headEnd type="none" w="med" len="med"/>
              <a:tailEnd type="none" w="med" len="med"/>
            </a:ln>
            <a:effectLst/>
          </p:spPr>
        </p:cxnSp>
      </p:grpSp>
      <p:sp>
        <p:nvSpPr>
          <p:cNvPr id="198" name="Freeform: Shape 197">
            <a:extLst>
              <a:ext uri="{FF2B5EF4-FFF2-40B4-BE49-F238E27FC236}">
                <a16:creationId xmlns:a16="http://schemas.microsoft.com/office/drawing/2014/main" id="{5D7FDF64-E562-3598-ADF5-FBF7BCAB1101}"/>
              </a:ext>
            </a:extLst>
          </p:cNvPr>
          <p:cNvSpPr/>
          <p:nvPr/>
        </p:nvSpPr>
        <p:spPr bwMode="auto">
          <a:xfrm>
            <a:off x="1510510" y="2224109"/>
            <a:ext cx="4362450" cy="929640"/>
          </a:xfrm>
          <a:custGeom>
            <a:avLst/>
            <a:gdLst>
              <a:gd name="connsiteX0" fmla="*/ 4362450 w 4362450"/>
              <a:gd name="connsiteY0" fmla="*/ 929640 h 929640"/>
              <a:gd name="connsiteX1" fmla="*/ 3067050 w 4362450"/>
              <a:gd name="connsiteY1" fmla="*/ 929640 h 929640"/>
              <a:gd name="connsiteX2" fmla="*/ 3067050 w 4362450"/>
              <a:gd name="connsiteY2" fmla="*/ 842010 h 929640"/>
              <a:gd name="connsiteX3" fmla="*/ 3002280 w 4362450"/>
              <a:gd name="connsiteY3" fmla="*/ 842010 h 929640"/>
              <a:gd name="connsiteX4" fmla="*/ 3002280 w 4362450"/>
              <a:gd name="connsiteY4" fmla="*/ 777240 h 929640"/>
              <a:gd name="connsiteX5" fmla="*/ 2952750 w 4362450"/>
              <a:gd name="connsiteY5" fmla="*/ 777240 h 929640"/>
              <a:gd name="connsiteX6" fmla="*/ 2952750 w 4362450"/>
              <a:gd name="connsiteY6" fmla="*/ 712470 h 929640"/>
              <a:gd name="connsiteX7" fmla="*/ 2590800 w 4362450"/>
              <a:gd name="connsiteY7" fmla="*/ 712470 h 929640"/>
              <a:gd name="connsiteX8" fmla="*/ 2590800 w 4362450"/>
              <a:gd name="connsiteY8" fmla="*/ 662940 h 929640"/>
              <a:gd name="connsiteX9" fmla="*/ 2324100 w 4362450"/>
              <a:gd name="connsiteY9" fmla="*/ 662940 h 929640"/>
              <a:gd name="connsiteX10" fmla="*/ 2324100 w 4362450"/>
              <a:gd name="connsiteY10" fmla="*/ 632460 h 929640"/>
              <a:gd name="connsiteX11" fmla="*/ 2049780 w 4362450"/>
              <a:gd name="connsiteY11" fmla="*/ 632460 h 929640"/>
              <a:gd name="connsiteX12" fmla="*/ 2049780 w 4362450"/>
              <a:gd name="connsiteY12" fmla="*/ 601980 h 929640"/>
              <a:gd name="connsiteX13" fmla="*/ 1950720 w 4362450"/>
              <a:gd name="connsiteY13" fmla="*/ 601980 h 929640"/>
              <a:gd name="connsiteX14" fmla="*/ 1950720 w 4362450"/>
              <a:gd name="connsiteY14" fmla="*/ 556260 h 929640"/>
              <a:gd name="connsiteX15" fmla="*/ 1908810 w 4362450"/>
              <a:gd name="connsiteY15" fmla="*/ 556260 h 929640"/>
              <a:gd name="connsiteX16" fmla="*/ 1908810 w 4362450"/>
              <a:gd name="connsiteY16" fmla="*/ 514350 h 929640"/>
              <a:gd name="connsiteX17" fmla="*/ 1885950 w 4362450"/>
              <a:gd name="connsiteY17" fmla="*/ 514350 h 929640"/>
              <a:gd name="connsiteX18" fmla="*/ 1885950 w 4362450"/>
              <a:gd name="connsiteY18" fmla="*/ 491490 h 929640"/>
              <a:gd name="connsiteX19" fmla="*/ 1805940 w 4362450"/>
              <a:gd name="connsiteY19" fmla="*/ 491490 h 929640"/>
              <a:gd name="connsiteX20" fmla="*/ 1805940 w 4362450"/>
              <a:gd name="connsiteY20" fmla="*/ 453390 h 929640"/>
              <a:gd name="connsiteX21" fmla="*/ 1767840 w 4362450"/>
              <a:gd name="connsiteY21" fmla="*/ 453390 h 929640"/>
              <a:gd name="connsiteX22" fmla="*/ 1767840 w 4362450"/>
              <a:gd name="connsiteY22" fmla="*/ 415290 h 929640"/>
              <a:gd name="connsiteX23" fmla="*/ 1466850 w 4362450"/>
              <a:gd name="connsiteY23" fmla="*/ 415290 h 929640"/>
              <a:gd name="connsiteX24" fmla="*/ 1466850 w 4362450"/>
              <a:gd name="connsiteY24" fmla="*/ 384810 h 929640"/>
              <a:gd name="connsiteX25" fmla="*/ 1421130 w 4362450"/>
              <a:gd name="connsiteY25" fmla="*/ 384810 h 929640"/>
              <a:gd name="connsiteX26" fmla="*/ 1421130 w 4362450"/>
              <a:gd name="connsiteY26" fmla="*/ 346710 h 929640"/>
              <a:gd name="connsiteX27" fmla="*/ 1390650 w 4362450"/>
              <a:gd name="connsiteY27" fmla="*/ 346710 h 929640"/>
              <a:gd name="connsiteX28" fmla="*/ 1390650 w 4362450"/>
              <a:gd name="connsiteY28" fmla="*/ 316230 h 929640"/>
              <a:gd name="connsiteX29" fmla="*/ 1112520 w 4362450"/>
              <a:gd name="connsiteY29" fmla="*/ 316230 h 929640"/>
              <a:gd name="connsiteX30" fmla="*/ 1112520 w 4362450"/>
              <a:gd name="connsiteY30" fmla="*/ 285750 h 929640"/>
              <a:gd name="connsiteX31" fmla="*/ 975360 w 4362450"/>
              <a:gd name="connsiteY31" fmla="*/ 285750 h 929640"/>
              <a:gd name="connsiteX32" fmla="*/ 975360 w 4362450"/>
              <a:gd name="connsiteY32" fmla="*/ 285750 h 929640"/>
              <a:gd name="connsiteX33" fmla="*/ 975360 w 4362450"/>
              <a:gd name="connsiteY33" fmla="*/ 259080 h 929640"/>
              <a:gd name="connsiteX34" fmla="*/ 811530 w 4362450"/>
              <a:gd name="connsiteY34" fmla="*/ 259080 h 929640"/>
              <a:gd name="connsiteX35" fmla="*/ 811530 w 4362450"/>
              <a:gd name="connsiteY35" fmla="*/ 224790 h 929640"/>
              <a:gd name="connsiteX36" fmla="*/ 762000 w 4362450"/>
              <a:gd name="connsiteY36" fmla="*/ 224790 h 929640"/>
              <a:gd name="connsiteX37" fmla="*/ 762000 w 4362450"/>
              <a:gd name="connsiteY37" fmla="*/ 201930 h 929640"/>
              <a:gd name="connsiteX38" fmla="*/ 670560 w 4362450"/>
              <a:gd name="connsiteY38" fmla="*/ 201930 h 929640"/>
              <a:gd name="connsiteX39" fmla="*/ 670560 w 4362450"/>
              <a:gd name="connsiteY39" fmla="*/ 156210 h 929640"/>
              <a:gd name="connsiteX40" fmla="*/ 632460 w 4362450"/>
              <a:gd name="connsiteY40" fmla="*/ 156210 h 929640"/>
              <a:gd name="connsiteX41" fmla="*/ 632460 w 4362450"/>
              <a:gd name="connsiteY41" fmla="*/ 121920 h 929640"/>
              <a:gd name="connsiteX42" fmla="*/ 521970 w 4362450"/>
              <a:gd name="connsiteY42" fmla="*/ 121920 h 929640"/>
              <a:gd name="connsiteX43" fmla="*/ 521970 w 4362450"/>
              <a:gd name="connsiteY43" fmla="*/ 106680 h 929640"/>
              <a:gd name="connsiteX44" fmla="*/ 411480 w 4362450"/>
              <a:gd name="connsiteY44" fmla="*/ 106680 h 929640"/>
              <a:gd name="connsiteX45" fmla="*/ 411480 w 4362450"/>
              <a:gd name="connsiteY45" fmla="*/ 76200 h 929640"/>
              <a:gd name="connsiteX46" fmla="*/ 228600 w 4362450"/>
              <a:gd name="connsiteY46" fmla="*/ 76200 h 929640"/>
              <a:gd name="connsiteX47" fmla="*/ 228600 w 4362450"/>
              <a:gd name="connsiteY47" fmla="*/ 38100 h 929640"/>
              <a:gd name="connsiteX48" fmla="*/ 160020 w 4362450"/>
              <a:gd name="connsiteY48" fmla="*/ 38100 h 929640"/>
              <a:gd name="connsiteX49" fmla="*/ 160020 w 4362450"/>
              <a:gd name="connsiteY49" fmla="*/ 0 h 929640"/>
              <a:gd name="connsiteX50" fmla="*/ 0 w 4362450"/>
              <a:gd name="connsiteY50" fmla="*/ 0 h 929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62450" h="929640">
                <a:moveTo>
                  <a:pt x="4362450" y="929640"/>
                </a:moveTo>
                <a:lnTo>
                  <a:pt x="3067050" y="929640"/>
                </a:lnTo>
                <a:lnTo>
                  <a:pt x="3067050" y="842010"/>
                </a:lnTo>
                <a:lnTo>
                  <a:pt x="3002280" y="842010"/>
                </a:lnTo>
                <a:lnTo>
                  <a:pt x="3002280" y="777240"/>
                </a:lnTo>
                <a:lnTo>
                  <a:pt x="2952750" y="777240"/>
                </a:lnTo>
                <a:lnTo>
                  <a:pt x="2952750" y="712470"/>
                </a:lnTo>
                <a:lnTo>
                  <a:pt x="2590800" y="712470"/>
                </a:lnTo>
                <a:lnTo>
                  <a:pt x="2590800" y="662940"/>
                </a:lnTo>
                <a:lnTo>
                  <a:pt x="2324100" y="662940"/>
                </a:lnTo>
                <a:lnTo>
                  <a:pt x="2324100" y="632460"/>
                </a:lnTo>
                <a:lnTo>
                  <a:pt x="2049780" y="632460"/>
                </a:lnTo>
                <a:lnTo>
                  <a:pt x="2049780" y="601980"/>
                </a:lnTo>
                <a:lnTo>
                  <a:pt x="1950720" y="601980"/>
                </a:lnTo>
                <a:lnTo>
                  <a:pt x="1950720" y="556260"/>
                </a:lnTo>
                <a:lnTo>
                  <a:pt x="1908810" y="556260"/>
                </a:lnTo>
                <a:lnTo>
                  <a:pt x="1908810" y="514350"/>
                </a:lnTo>
                <a:lnTo>
                  <a:pt x="1885950" y="514350"/>
                </a:lnTo>
                <a:lnTo>
                  <a:pt x="1885950" y="491490"/>
                </a:lnTo>
                <a:lnTo>
                  <a:pt x="1805940" y="491490"/>
                </a:lnTo>
                <a:lnTo>
                  <a:pt x="1805940" y="453390"/>
                </a:lnTo>
                <a:lnTo>
                  <a:pt x="1767840" y="453390"/>
                </a:lnTo>
                <a:lnTo>
                  <a:pt x="1767840" y="415290"/>
                </a:lnTo>
                <a:lnTo>
                  <a:pt x="1466850" y="415290"/>
                </a:lnTo>
                <a:lnTo>
                  <a:pt x="1466850" y="384810"/>
                </a:lnTo>
                <a:lnTo>
                  <a:pt x="1421130" y="384810"/>
                </a:lnTo>
                <a:lnTo>
                  <a:pt x="1421130" y="346710"/>
                </a:lnTo>
                <a:lnTo>
                  <a:pt x="1390650" y="346710"/>
                </a:lnTo>
                <a:lnTo>
                  <a:pt x="1390650" y="316230"/>
                </a:lnTo>
                <a:lnTo>
                  <a:pt x="1112520" y="316230"/>
                </a:lnTo>
                <a:lnTo>
                  <a:pt x="1112520" y="285750"/>
                </a:lnTo>
                <a:lnTo>
                  <a:pt x="975360" y="285750"/>
                </a:lnTo>
                <a:lnTo>
                  <a:pt x="975360" y="285750"/>
                </a:lnTo>
                <a:lnTo>
                  <a:pt x="975360" y="259080"/>
                </a:lnTo>
                <a:lnTo>
                  <a:pt x="811530" y="259080"/>
                </a:lnTo>
                <a:lnTo>
                  <a:pt x="811530" y="224790"/>
                </a:lnTo>
                <a:lnTo>
                  <a:pt x="762000" y="224790"/>
                </a:lnTo>
                <a:lnTo>
                  <a:pt x="762000" y="201930"/>
                </a:lnTo>
                <a:lnTo>
                  <a:pt x="670560" y="201930"/>
                </a:lnTo>
                <a:lnTo>
                  <a:pt x="670560" y="156210"/>
                </a:lnTo>
                <a:lnTo>
                  <a:pt x="632460" y="156210"/>
                </a:lnTo>
                <a:lnTo>
                  <a:pt x="632460" y="121920"/>
                </a:lnTo>
                <a:lnTo>
                  <a:pt x="521970" y="121920"/>
                </a:lnTo>
                <a:lnTo>
                  <a:pt x="521970" y="106680"/>
                </a:lnTo>
                <a:lnTo>
                  <a:pt x="411480" y="106680"/>
                </a:lnTo>
                <a:lnTo>
                  <a:pt x="411480" y="76200"/>
                </a:lnTo>
                <a:lnTo>
                  <a:pt x="228600" y="76200"/>
                </a:lnTo>
                <a:lnTo>
                  <a:pt x="228600" y="38100"/>
                </a:lnTo>
                <a:lnTo>
                  <a:pt x="160020" y="38100"/>
                </a:lnTo>
                <a:lnTo>
                  <a:pt x="16002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99" name="Group 198">
            <a:extLst>
              <a:ext uri="{FF2B5EF4-FFF2-40B4-BE49-F238E27FC236}">
                <a16:creationId xmlns:a16="http://schemas.microsoft.com/office/drawing/2014/main" id="{9B349FBD-2A9C-7D72-6200-6DC19C4D639B}"/>
              </a:ext>
            </a:extLst>
          </p:cNvPr>
          <p:cNvGrpSpPr/>
          <p:nvPr/>
        </p:nvGrpSpPr>
        <p:grpSpPr>
          <a:xfrm>
            <a:off x="2744832" y="2502419"/>
            <a:ext cx="3091207" cy="685620"/>
            <a:chOff x="2468762" y="2221410"/>
            <a:chExt cx="3091207" cy="685620"/>
          </a:xfrm>
        </p:grpSpPr>
        <p:grpSp>
          <p:nvGrpSpPr>
            <p:cNvPr id="201" name="Group 200">
              <a:extLst>
                <a:ext uri="{FF2B5EF4-FFF2-40B4-BE49-F238E27FC236}">
                  <a16:creationId xmlns:a16="http://schemas.microsoft.com/office/drawing/2014/main" id="{BD4005C3-DF91-54E5-2A19-02DE84F4AD30}"/>
                </a:ext>
              </a:extLst>
            </p:cNvPr>
            <p:cNvGrpSpPr/>
            <p:nvPr/>
          </p:nvGrpSpPr>
          <p:grpSpPr>
            <a:xfrm>
              <a:off x="4375076" y="2831010"/>
              <a:ext cx="1184893" cy="76020"/>
              <a:chOff x="4375076" y="2831010"/>
              <a:chExt cx="1184893" cy="76020"/>
            </a:xfrm>
          </p:grpSpPr>
          <p:cxnSp>
            <p:nvCxnSpPr>
              <p:cNvPr id="223" name="Straight Connector 222">
                <a:extLst>
                  <a:ext uri="{FF2B5EF4-FFF2-40B4-BE49-F238E27FC236}">
                    <a16:creationId xmlns:a16="http://schemas.microsoft.com/office/drawing/2014/main" id="{7592B646-A42B-B49A-054C-5D93B0C626CF}"/>
                  </a:ext>
                </a:extLst>
              </p:cNvPr>
              <p:cNvCxnSpPr>
                <a:cxnSpLocks/>
              </p:cNvCxnSpPr>
              <p:nvPr/>
            </p:nvCxnSpPr>
            <p:spPr bwMode="auto">
              <a:xfrm>
                <a:off x="5284561"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23C54E84-CA04-2A57-CC67-447DE42BAF69}"/>
                  </a:ext>
                </a:extLst>
              </p:cNvPr>
              <p:cNvCxnSpPr>
                <a:cxnSpLocks/>
              </p:cNvCxnSpPr>
              <p:nvPr/>
            </p:nvCxnSpPr>
            <p:spPr bwMode="auto">
              <a:xfrm>
                <a:off x="5374318" y="28386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90DA8E99-23EF-E8ED-983C-8C5B21E64558}"/>
                  </a:ext>
                </a:extLst>
              </p:cNvPr>
              <p:cNvCxnSpPr>
                <a:cxnSpLocks/>
              </p:cNvCxnSpPr>
              <p:nvPr/>
            </p:nvCxnSpPr>
            <p:spPr bwMode="auto">
              <a:xfrm>
                <a:off x="5351037" y="28386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1EE14CA0-A123-CD21-6BB8-1C153B331B14}"/>
                  </a:ext>
                </a:extLst>
              </p:cNvPr>
              <p:cNvCxnSpPr>
                <a:cxnSpLocks/>
              </p:cNvCxnSpPr>
              <p:nvPr/>
            </p:nvCxnSpPr>
            <p:spPr bwMode="auto">
              <a:xfrm>
                <a:off x="5000749"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03C87ED6-586C-D807-BFA9-AEB3104C8D99}"/>
                  </a:ext>
                </a:extLst>
              </p:cNvPr>
              <p:cNvCxnSpPr>
                <a:cxnSpLocks/>
              </p:cNvCxnSpPr>
              <p:nvPr/>
            </p:nvCxnSpPr>
            <p:spPr bwMode="auto">
              <a:xfrm>
                <a:off x="4939413"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7BC0ADC2-09B5-7301-FD52-2E22C863DCCF}"/>
                  </a:ext>
                </a:extLst>
              </p:cNvPr>
              <p:cNvCxnSpPr>
                <a:cxnSpLocks/>
              </p:cNvCxnSpPr>
              <p:nvPr/>
            </p:nvCxnSpPr>
            <p:spPr bwMode="auto">
              <a:xfrm>
                <a:off x="4495682" y="28386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347E243B-5C6D-9D5B-EE7C-888A53976A5E}"/>
                  </a:ext>
                </a:extLst>
              </p:cNvPr>
              <p:cNvCxnSpPr>
                <a:cxnSpLocks/>
              </p:cNvCxnSpPr>
              <p:nvPr/>
            </p:nvCxnSpPr>
            <p:spPr bwMode="auto">
              <a:xfrm>
                <a:off x="4903095"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83BDA5C4-703D-4802-AA6A-FAA88E2BFC16}"/>
                  </a:ext>
                </a:extLst>
              </p:cNvPr>
              <p:cNvCxnSpPr>
                <a:cxnSpLocks/>
              </p:cNvCxnSpPr>
              <p:nvPr/>
            </p:nvCxnSpPr>
            <p:spPr bwMode="auto">
              <a:xfrm>
                <a:off x="4555456" y="28386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7C850F71-BE22-D739-40EA-1D1BCEB24B70}"/>
                  </a:ext>
                </a:extLst>
              </p:cNvPr>
              <p:cNvCxnSpPr>
                <a:cxnSpLocks/>
              </p:cNvCxnSpPr>
              <p:nvPr/>
            </p:nvCxnSpPr>
            <p:spPr bwMode="auto">
              <a:xfrm>
                <a:off x="4734288"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9E346C9D-C3BC-15B7-A9BF-F5BF9B342D1F}"/>
                  </a:ext>
                </a:extLst>
              </p:cNvPr>
              <p:cNvCxnSpPr>
                <a:cxnSpLocks/>
              </p:cNvCxnSpPr>
              <p:nvPr/>
            </p:nvCxnSpPr>
            <p:spPr bwMode="auto">
              <a:xfrm>
                <a:off x="5029850" y="283101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DF04A407-C66A-ABB8-487C-1B2466B39792}"/>
                  </a:ext>
                </a:extLst>
              </p:cNvPr>
              <p:cNvCxnSpPr>
                <a:cxnSpLocks/>
              </p:cNvCxnSpPr>
              <p:nvPr/>
            </p:nvCxnSpPr>
            <p:spPr bwMode="auto">
              <a:xfrm>
                <a:off x="4375076"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0B6B3206-2094-86E7-7CD0-0B18EB39AE93}"/>
                  </a:ext>
                </a:extLst>
              </p:cNvPr>
              <p:cNvCxnSpPr>
                <a:cxnSpLocks/>
              </p:cNvCxnSpPr>
              <p:nvPr/>
            </p:nvCxnSpPr>
            <p:spPr bwMode="auto">
              <a:xfrm>
                <a:off x="4973539"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6ADA3E05-86C0-68B1-988F-DDB854C03BAD}"/>
                  </a:ext>
                </a:extLst>
              </p:cNvPr>
              <p:cNvCxnSpPr>
                <a:cxnSpLocks/>
              </p:cNvCxnSpPr>
              <p:nvPr/>
            </p:nvCxnSpPr>
            <p:spPr bwMode="auto">
              <a:xfrm>
                <a:off x="5149127" y="283482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BC632B4F-619B-B9CF-F84A-0522A2D1069C}"/>
                  </a:ext>
                </a:extLst>
              </p:cNvPr>
              <p:cNvCxnSpPr>
                <a:cxnSpLocks/>
              </p:cNvCxnSpPr>
              <p:nvPr/>
            </p:nvCxnSpPr>
            <p:spPr bwMode="auto">
              <a:xfrm>
                <a:off x="5559969" y="2831010"/>
                <a:ext cx="0" cy="68400"/>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8D03B9D6-FD79-AEB2-2296-393B4F0537F5}"/>
                </a:ext>
              </a:extLst>
            </p:cNvPr>
            <p:cNvGrpSpPr/>
            <p:nvPr/>
          </p:nvGrpSpPr>
          <p:grpSpPr>
            <a:xfrm>
              <a:off x="3207902" y="2495730"/>
              <a:ext cx="1136451" cy="407490"/>
              <a:chOff x="4609982" y="2385240"/>
              <a:chExt cx="1136451" cy="407490"/>
            </a:xfrm>
          </p:grpSpPr>
          <p:cxnSp>
            <p:nvCxnSpPr>
              <p:cNvPr id="206" name="Straight Connector 205">
                <a:extLst>
                  <a:ext uri="{FF2B5EF4-FFF2-40B4-BE49-F238E27FC236}">
                    <a16:creationId xmlns:a16="http://schemas.microsoft.com/office/drawing/2014/main" id="{721E2E42-8600-3DF3-DEE5-74A18586B3BD}"/>
                  </a:ext>
                </a:extLst>
              </p:cNvPr>
              <p:cNvCxnSpPr>
                <a:cxnSpLocks/>
              </p:cNvCxnSpPr>
              <p:nvPr/>
            </p:nvCxnSpPr>
            <p:spPr bwMode="auto">
              <a:xfrm>
                <a:off x="5433151" y="250335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BA46FA1D-80CB-D06B-9E99-9622FA5334EE}"/>
                  </a:ext>
                </a:extLst>
              </p:cNvPr>
              <p:cNvCxnSpPr>
                <a:cxnSpLocks/>
              </p:cNvCxnSpPr>
              <p:nvPr/>
            </p:nvCxnSpPr>
            <p:spPr bwMode="auto">
              <a:xfrm>
                <a:off x="5669966" y="26481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A52D9F12-76BF-1FE7-9476-A81B1D2C5B5C}"/>
                  </a:ext>
                </a:extLst>
              </p:cNvPr>
              <p:cNvCxnSpPr>
                <a:cxnSpLocks/>
              </p:cNvCxnSpPr>
              <p:nvPr/>
            </p:nvCxnSpPr>
            <p:spPr bwMode="auto">
              <a:xfrm>
                <a:off x="4642798" y="23966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35D6DB4F-B9A5-8929-A9AD-FCDBF5F82B1E}"/>
                  </a:ext>
                </a:extLst>
              </p:cNvPr>
              <p:cNvCxnSpPr>
                <a:cxnSpLocks/>
              </p:cNvCxnSpPr>
              <p:nvPr/>
            </p:nvCxnSpPr>
            <p:spPr bwMode="auto">
              <a:xfrm>
                <a:off x="5545193" y="251097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3654BB1C-5123-6DA9-AB70-1BCF1063ED7A}"/>
                  </a:ext>
                </a:extLst>
              </p:cNvPr>
              <p:cNvCxnSpPr>
                <a:cxnSpLocks/>
              </p:cNvCxnSpPr>
              <p:nvPr/>
            </p:nvCxnSpPr>
            <p:spPr bwMode="auto">
              <a:xfrm>
                <a:off x="5305317" y="251478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4266ED08-50AA-154E-FD44-D006185AD1A8}"/>
                  </a:ext>
                </a:extLst>
              </p:cNvPr>
              <p:cNvCxnSpPr>
                <a:cxnSpLocks/>
              </p:cNvCxnSpPr>
              <p:nvPr/>
            </p:nvCxnSpPr>
            <p:spPr bwMode="auto">
              <a:xfrm>
                <a:off x="5137909" y="246144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CA257FA6-76D1-16C4-4CDC-0154FFAAAE7A}"/>
                  </a:ext>
                </a:extLst>
              </p:cNvPr>
              <p:cNvCxnSpPr>
                <a:cxnSpLocks/>
              </p:cNvCxnSpPr>
              <p:nvPr/>
            </p:nvCxnSpPr>
            <p:spPr bwMode="auto">
              <a:xfrm>
                <a:off x="4794633" y="242715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C8B3916E-911B-BE21-D185-347CC24EC356}"/>
                  </a:ext>
                </a:extLst>
              </p:cNvPr>
              <p:cNvCxnSpPr>
                <a:cxnSpLocks/>
              </p:cNvCxnSpPr>
              <p:nvPr/>
            </p:nvCxnSpPr>
            <p:spPr bwMode="auto">
              <a:xfrm>
                <a:off x="4609982" y="238524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FBC90676-C97D-43D1-DD0E-254EF183907E}"/>
                  </a:ext>
                </a:extLst>
              </p:cNvPr>
              <p:cNvCxnSpPr>
                <a:cxnSpLocks/>
              </p:cNvCxnSpPr>
              <p:nvPr/>
            </p:nvCxnSpPr>
            <p:spPr bwMode="auto">
              <a:xfrm>
                <a:off x="5101215" y="246525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C0948B78-125E-EF9C-4BEA-1E07F178AD6B}"/>
                  </a:ext>
                </a:extLst>
              </p:cNvPr>
              <p:cNvCxnSpPr>
                <a:cxnSpLocks/>
              </p:cNvCxnSpPr>
              <p:nvPr/>
            </p:nvCxnSpPr>
            <p:spPr bwMode="auto">
              <a:xfrm>
                <a:off x="4864066" y="243096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9906B4AA-2090-0306-20A5-C6592581B6A6}"/>
                  </a:ext>
                </a:extLst>
              </p:cNvPr>
              <p:cNvCxnSpPr>
                <a:cxnSpLocks/>
              </p:cNvCxnSpPr>
              <p:nvPr/>
            </p:nvCxnSpPr>
            <p:spPr bwMode="auto">
              <a:xfrm>
                <a:off x="4829538" y="243096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83DD7132-42A4-796D-8262-E9D1CCC846AB}"/>
                  </a:ext>
                </a:extLst>
              </p:cNvPr>
              <p:cNvCxnSpPr>
                <a:cxnSpLocks/>
              </p:cNvCxnSpPr>
              <p:nvPr/>
            </p:nvCxnSpPr>
            <p:spPr bwMode="auto">
              <a:xfrm>
                <a:off x="5227970" y="246525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7E75348A-F37F-7A48-C8CF-6FD93A0F2B4F}"/>
                  </a:ext>
                </a:extLst>
              </p:cNvPr>
              <p:cNvCxnSpPr>
                <a:cxnSpLocks/>
              </p:cNvCxnSpPr>
              <p:nvPr/>
            </p:nvCxnSpPr>
            <p:spPr bwMode="auto">
              <a:xfrm>
                <a:off x="5746433" y="27243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CB266CE1-07E9-C5A1-FA6A-BE42528C7FB5}"/>
                  </a:ext>
                </a:extLst>
              </p:cNvPr>
              <p:cNvCxnSpPr>
                <a:cxnSpLocks/>
              </p:cNvCxnSpPr>
              <p:nvPr/>
            </p:nvCxnSpPr>
            <p:spPr bwMode="auto">
              <a:xfrm>
                <a:off x="5011346" y="24576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4759E163-FCEB-3FAF-ABE4-6075C0A8F1F7}"/>
                  </a:ext>
                </a:extLst>
              </p:cNvPr>
              <p:cNvCxnSpPr>
                <a:cxnSpLocks/>
              </p:cNvCxnSpPr>
              <p:nvPr/>
            </p:nvCxnSpPr>
            <p:spPr bwMode="auto">
              <a:xfrm>
                <a:off x="5072599" y="246525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BD84A9E8-4555-81FA-E77E-BA1EC08F30F2}"/>
                  </a:ext>
                </a:extLst>
              </p:cNvPr>
              <p:cNvCxnSpPr>
                <a:cxnSpLocks/>
              </p:cNvCxnSpPr>
              <p:nvPr/>
            </p:nvCxnSpPr>
            <p:spPr bwMode="auto">
              <a:xfrm>
                <a:off x="5251997" y="251478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13D134A5-F51C-F493-3507-4ACC7E8ED0CC}"/>
                  </a:ext>
                </a:extLst>
              </p:cNvPr>
              <p:cNvCxnSpPr>
                <a:cxnSpLocks/>
              </p:cNvCxnSpPr>
              <p:nvPr/>
            </p:nvCxnSpPr>
            <p:spPr bwMode="auto">
              <a:xfrm>
                <a:off x="5506629" y="2514780"/>
                <a:ext cx="0" cy="68400"/>
              </a:xfrm>
              <a:prstGeom prst="line">
                <a:avLst/>
              </a:prstGeom>
              <a:noFill/>
              <a:ln w="19050" cap="flat" cmpd="sng" algn="ctr">
                <a:solidFill>
                  <a:schemeClr val="accent3"/>
                </a:solidFill>
                <a:prstDash val="solid"/>
                <a:round/>
                <a:headEnd type="none" w="med" len="med"/>
                <a:tailEnd type="none" w="med" len="med"/>
              </a:ln>
              <a:effectLst/>
            </p:spPr>
          </p:cxnSp>
        </p:grpSp>
        <p:cxnSp>
          <p:nvCxnSpPr>
            <p:cNvPr id="203" name="Straight Connector 202">
              <a:extLst>
                <a:ext uri="{FF2B5EF4-FFF2-40B4-BE49-F238E27FC236}">
                  <a16:creationId xmlns:a16="http://schemas.microsoft.com/office/drawing/2014/main" id="{D6D91078-E8F7-5731-8740-CB6B15410FC9}"/>
                </a:ext>
              </a:extLst>
            </p:cNvPr>
            <p:cNvCxnSpPr>
              <a:cxnSpLocks/>
            </p:cNvCxnSpPr>
            <p:nvPr/>
          </p:nvCxnSpPr>
          <p:spPr bwMode="auto">
            <a:xfrm>
              <a:off x="2735462" y="232428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5D60EFD-5277-91C1-8D23-C31A62587F4E}"/>
                </a:ext>
              </a:extLst>
            </p:cNvPr>
            <p:cNvCxnSpPr>
              <a:cxnSpLocks/>
            </p:cNvCxnSpPr>
            <p:nvPr/>
          </p:nvCxnSpPr>
          <p:spPr bwMode="auto">
            <a:xfrm>
              <a:off x="2609732" y="222903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2ACE07BF-75BB-42E1-FE13-A9F6A69C8131}"/>
                </a:ext>
              </a:extLst>
            </p:cNvPr>
            <p:cNvCxnSpPr>
              <a:cxnSpLocks/>
            </p:cNvCxnSpPr>
            <p:nvPr/>
          </p:nvCxnSpPr>
          <p:spPr bwMode="auto">
            <a:xfrm>
              <a:off x="2468762" y="2221410"/>
              <a:ext cx="0" cy="68400"/>
            </a:xfrm>
            <a:prstGeom prst="line">
              <a:avLst/>
            </a:prstGeom>
            <a:noFill/>
            <a:ln w="19050" cap="flat" cmpd="sng" algn="ctr">
              <a:solidFill>
                <a:schemeClr val="accent3"/>
              </a:solidFill>
              <a:prstDash val="solid"/>
              <a:round/>
              <a:headEnd type="none" w="med" len="med"/>
              <a:tailEnd type="none" w="med" len="med"/>
            </a:ln>
            <a:effectLst/>
          </p:spPr>
        </p:cxnSp>
      </p:grpSp>
      <p:sp>
        <p:nvSpPr>
          <p:cNvPr id="240" name="Freeform: Shape 239">
            <a:extLst>
              <a:ext uri="{FF2B5EF4-FFF2-40B4-BE49-F238E27FC236}">
                <a16:creationId xmlns:a16="http://schemas.microsoft.com/office/drawing/2014/main" id="{37002813-D23E-F75B-5BFB-842853B5E6A2}"/>
              </a:ext>
            </a:extLst>
          </p:cNvPr>
          <p:cNvSpPr/>
          <p:nvPr/>
        </p:nvSpPr>
        <p:spPr bwMode="auto">
          <a:xfrm>
            <a:off x="6845335" y="2182085"/>
            <a:ext cx="4885898" cy="2053988"/>
          </a:xfrm>
          <a:custGeom>
            <a:avLst/>
            <a:gdLst>
              <a:gd name="connsiteX0" fmla="*/ 0 w 4885898"/>
              <a:gd name="connsiteY0" fmla="*/ 0 h 2053988"/>
              <a:gd name="connsiteX1" fmla="*/ 0 w 4885898"/>
              <a:gd name="connsiteY1" fmla="*/ 2053988 h 2053988"/>
              <a:gd name="connsiteX2" fmla="*/ 4885898 w 4885898"/>
              <a:gd name="connsiteY2" fmla="*/ 2053988 h 2053988"/>
            </a:gdLst>
            <a:ahLst/>
            <a:cxnLst>
              <a:cxn ang="0">
                <a:pos x="connsiteX0" y="connsiteY0"/>
              </a:cxn>
              <a:cxn ang="0">
                <a:pos x="connsiteX1" y="connsiteY1"/>
              </a:cxn>
              <a:cxn ang="0">
                <a:pos x="connsiteX2" y="connsiteY2"/>
              </a:cxn>
            </a:cxnLst>
            <a:rect l="l" t="t" r="r" b="b"/>
            <a:pathLst>
              <a:path w="4885898" h="2053988">
                <a:moveTo>
                  <a:pt x="0" y="0"/>
                </a:moveTo>
                <a:lnTo>
                  <a:pt x="0" y="2053988"/>
                </a:lnTo>
                <a:lnTo>
                  <a:pt x="4885898" y="2053988"/>
                </a:lnTo>
              </a:path>
            </a:pathLst>
          </a:custGeom>
          <a:noFill/>
          <a:ln w="28575">
            <a:solidFill>
              <a:schemeClr val="bg1"/>
            </a:solidFill>
            <a:miter lim="800000"/>
            <a:headEnd/>
            <a:tailEnd/>
          </a:ln>
        </p:spPr>
        <p:txBody>
          <a:bodyPr rtlCol="0" anchor="ctr"/>
          <a:lstStyle/>
          <a:p>
            <a:pPr algn="ctr"/>
            <a:endParaRPr lang="en-US" dirty="0"/>
          </a:p>
        </p:txBody>
      </p:sp>
      <p:grpSp>
        <p:nvGrpSpPr>
          <p:cNvPr id="241" name="Group 240">
            <a:extLst>
              <a:ext uri="{FF2B5EF4-FFF2-40B4-BE49-F238E27FC236}">
                <a16:creationId xmlns:a16="http://schemas.microsoft.com/office/drawing/2014/main" id="{E0B0A42A-355C-F4E3-E067-995FFD05C637}"/>
              </a:ext>
            </a:extLst>
          </p:cNvPr>
          <p:cNvGrpSpPr/>
          <p:nvPr/>
        </p:nvGrpSpPr>
        <p:grpSpPr>
          <a:xfrm>
            <a:off x="6770272" y="2195798"/>
            <a:ext cx="80600" cy="2040276"/>
            <a:chOff x="286247" y="2274073"/>
            <a:chExt cx="87464" cy="1524000"/>
          </a:xfrm>
        </p:grpSpPr>
        <p:cxnSp>
          <p:nvCxnSpPr>
            <p:cNvPr id="242" name="Straight Connector 241">
              <a:extLst>
                <a:ext uri="{FF2B5EF4-FFF2-40B4-BE49-F238E27FC236}">
                  <a16:creationId xmlns:a16="http://schemas.microsoft.com/office/drawing/2014/main" id="{D39E966B-3E50-CF1E-3A83-E7887E7CC576}"/>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973BF9B3-CB90-688C-450E-9130D9FA3BA1}"/>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6F78CB06-2C6E-FD32-9668-C6EE6E409BFB}"/>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07C4F806-6AFD-6620-C663-37752B29EB78}"/>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A7F35C3E-1E16-2E74-255E-13AEEFCE9770}"/>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65FCC9B3-3BBF-CC27-C722-B488C98B23DB}"/>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4" name="Group 263">
            <a:extLst>
              <a:ext uri="{FF2B5EF4-FFF2-40B4-BE49-F238E27FC236}">
                <a16:creationId xmlns:a16="http://schemas.microsoft.com/office/drawing/2014/main" id="{3749ED97-51E0-BDD6-63C1-CEBADC49C763}"/>
              </a:ext>
            </a:extLst>
          </p:cNvPr>
          <p:cNvGrpSpPr/>
          <p:nvPr/>
        </p:nvGrpSpPr>
        <p:grpSpPr>
          <a:xfrm rot="5400000">
            <a:off x="8094474" y="2976301"/>
            <a:ext cx="75326" cy="2571606"/>
            <a:chOff x="286247" y="2274073"/>
            <a:chExt cx="87464" cy="1524000"/>
          </a:xfrm>
        </p:grpSpPr>
        <p:cxnSp>
          <p:nvCxnSpPr>
            <p:cNvPr id="265" name="Straight Connector 264">
              <a:extLst>
                <a:ext uri="{FF2B5EF4-FFF2-40B4-BE49-F238E27FC236}">
                  <a16:creationId xmlns:a16="http://schemas.microsoft.com/office/drawing/2014/main" id="{8701C657-6E02-413D-B30B-02FFFDEF6F69}"/>
                </a:ext>
              </a:extLst>
            </p:cNvPr>
            <p:cNvCxnSpPr>
              <a:cxnSpLocks/>
            </p:cNvCxnSpPr>
            <p:nvPr/>
          </p:nvCxnSpPr>
          <p:spPr bwMode="auto">
            <a:xfrm>
              <a:off x="286247" y="2274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F700EA5A-C352-C8F8-D8D7-1846B88B58F8}"/>
                </a:ext>
              </a:extLst>
            </p:cNvPr>
            <p:cNvCxnSpPr>
              <a:cxnSpLocks/>
            </p:cNvCxnSpPr>
            <p:nvPr/>
          </p:nvCxnSpPr>
          <p:spPr bwMode="auto">
            <a:xfrm>
              <a:off x="286247" y="2426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54336A80-2859-FA00-595D-9929E41BE5D9}"/>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55F46F9E-321F-0BDD-7F99-A38AF498657F}"/>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14C60C30-3189-5FDB-4F37-4589CA99E7A7}"/>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44112FC6-A58D-E6F3-303E-4495D1E390A5}"/>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5BFF7874-2B58-FC4C-55D2-0EFF528279DB}"/>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3854B8B9-EF71-5EBA-F49F-697A2CC2AFBE}"/>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F0327CAF-DB89-3969-8AAA-926D34776F9A}"/>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C6855D0A-B586-01A6-ABAF-6D5685D35BC6}"/>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073A4D6F-D50D-874A-0C25-6EE30E8BB29C}"/>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6" name="Group 275">
            <a:extLst>
              <a:ext uri="{FF2B5EF4-FFF2-40B4-BE49-F238E27FC236}">
                <a16:creationId xmlns:a16="http://schemas.microsoft.com/office/drawing/2014/main" id="{6EC5D33E-76B9-AEF9-5A92-B532751D26C1}"/>
              </a:ext>
            </a:extLst>
          </p:cNvPr>
          <p:cNvGrpSpPr/>
          <p:nvPr/>
        </p:nvGrpSpPr>
        <p:grpSpPr>
          <a:xfrm rot="5400000">
            <a:off x="10664677" y="3233462"/>
            <a:ext cx="75326" cy="2057284"/>
            <a:chOff x="286247" y="2578873"/>
            <a:chExt cx="87464" cy="1219200"/>
          </a:xfrm>
        </p:grpSpPr>
        <p:cxnSp>
          <p:nvCxnSpPr>
            <p:cNvPr id="277" name="Straight Connector 276">
              <a:extLst>
                <a:ext uri="{FF2B5EF4-FFF2-40B4-BE49-F238E27FC236}">
                  <a16:creationId xmlns:a16="http://schemas.microsoft.com/office/drawing/2014/main" id="{DBB8AB5F-A6ED-B9FA-C953-DC813F55E33B}"/>
                </a:ext>
              </a:extLst>
            </p:cNvPr>
            <p:cNvCxnSpPr>
              <a:cxnSpLocks/>
            </p:cNvCxnSpPr>
            <p:nvPr/>
          </p:nvCxnSpPr>
          <p:spPr bwMode="auto">
            <a:xfrm>
              <a:off x="286247" y="2578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2D83DA9A-F5DC-4B34-9205-DBB65BD92EE4}"/>
                </a:ext>
              </a:extLst>
            </p:cNvPr>
            <p:cNvCxnSpPr>
              <a:cxnSpLocks/>
            </p:cNvCxnSpPr>
            <p:nvPr/>
          </p:nvCxnSpPr>
          <p:spPr bwMode="auto">
            <a:xfrm>
              <a:off x="286247" y="2731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C8CF5E2C-2492-C5E3-D8FF-DB5EB85FC070}"/>
                </a:ext>
              </a:extLst>
            </p:cNvPr>
            <p:cNvCxnSpPr>
              <a:cxnSpLocks/>
            </p:cNvCxnSpPr>
            <p:nvPr/>
          </p:nvCxnSpPr>
          <p:spPr bwMode="auto">
            <a:xfrm>
              <a:off x="286247" y="2883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DAB89D9E-DB6A-1346-53AD-8C33E686825D}"/>
                </a:ext>
              </a:extLst>
            </p:cNvPr>
            <p:cNvCxnSpPr>
              <a:cxnSpLocks/>
            </p:cNvCxnSpPr>
            <p:nvPr/>
          </p:nvCxnSpPr>
          <p:spPr bwMode="auto">
            <a:xfrm>
              <a:off x="286247" y="30360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53E853C5-2688-AE4E-1974-1D38F8494AF2}"/>
                </a:ext>
              </a:extLst>
            </p:cNvPr>
            <p:cNvCxnSpPr>
              <a:cxnSpLocks/>
            </p:cNvCxnSpPr>
            <p:nvPr/>
          </p:nvCxnSpPr>
          <p:spPr bwMode="auto">
            <a:xfrm>
              <a:off x="286247" y="31884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2EA871F4-46D4-2AE7-A6AB-6B6FC4F2EACD}"/>
                </a:ext>
              </a:extLst>
            </p:cNvPr>
            <p:cNvCxnSpPr>
              <a:cxnSpLocks/>
            </p:cNvCxnSpPr>
            <p:nvPr/>
          </p:nvCxnSpPr>
          <p:spPr bwMode="auto">
            <a:xfrm>
              <a:off x="286247" y="33408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B43E76F4-448E-2E23-57B1-B8A725DB7DB1}"/>
                </a:ext>
              </a:extLst>
            </p:cNvPr>
            <p:cNvCxnSpPr>
              <a:cxnSpLocks/>
            </p:cNvCxnSpPr>
            <p:nvPr/>
          </p:nvCxnSpPr>
          <p:spPr bwMode="auto">
            <a:xfrm>
              <a:off x="286247" y="34932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9AD0E3E-8119-2AFA-D276-162AA690F18C}"/>
                </a:ext>
              </a:extLst>
            </p:cNvPr>
            <p:cNvCxnSpPr>
              <a:cxnSpLocks/>
            </p:cNvCxnSpPr>
            <p:nvPr/>
          </p:nvCxnSpPr>
          <p:spPr bwMode="auto">
            <a:xfrm>
              <a:off x="286247" y="3645673"/>
              <a:ext cx="87464" cy="0"/>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21948FD0-9492-1812-FE3F-51D697CE8600}"/>
                </a:ext>
              </a:extLst>
            </p:cNvPr>
            <p:cNvCxnSpPr>
              <a:cxnSpLocks/>
            </p:cNvCxnSpPr>
            <p:nvPr/>
          </p:nvCxnSpPr>
          <p:spPr bwMode="auto">
            <a:xfrm>
              <a:off x="286247" y="3798073"/>
              <a:ext cx="87464" cy="0"/>
            </a:xfrm>
            <a:prstGeom prst="line">
              <a:avLst/>
            </a:prstGeom>
            <a:noFill/>
            <a:ln w="28575" cap="flat" cmpd="sng" algn="ctr">
              <a:solidFill>
                <a:schemeClr val="bg1"/>
              </a:solidFill>
              <a:prstDash val="solid"/>
              <a:round/>
              <a:headEnd type="none" w="med" len="med"/>
              <a:tailEnd type="none" w="med" len="med"/>
            </a:ln>
            <a:effectLst/>
          </p:spPr>
        </p:cxnSp>
      </p:grpSp>
      <p:sp>
        <p:nvSpPr>
          <p:cNvPr id="286" name="TextBox 285">
            <a:extLst>
              <a:ext uri="{FF2B5EF4-FFF2-40B4-BE49-F238E27FC236}">
                <a16:creationId xmlns:a16="http://schemas.microsoft.com/office/drawing/2014/main" id="{0799BCF9-D6CF-29D7-7607-B2DB6838D41B}"/>
              </a:ext>
            </a:extLst>
          </p:cNvPr>
          <p:cNvSpPr txBox="1"/>
          <p:nvPr/>
        </p:nvSpPr>
        <p:spPr bwMode="auto">
          <a:xfrm>
            <a:off x="6715178" y="42510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87" name="TextBox 286">
            <a:extLst>
              <a:ext uri="{FF2B5EF4-FFF2-40B4-BE49-F238E27FC236}">
                <a16:creationId xmlns:a16="http://schemas.microsoft.com/office/drawing/2014/main" id="{D13247C7-1603-3327-8DB9-3FC272541E69}"/>
              </a:ext>
            </a:extLst>
          </p:cNvPr>
          <p:cNvSpPr txBox="1"/>
          <p:nvPr/>
        </p:nvSpPr>
        <p:spPr bwMode="auto">
          <a:xfrm>
            <a:off x="7494402" y="425102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88" name="TextBox 287">
            <a:extLst>
              <a:ext uri="{FF2B5EF4-FFF2-40B4-BE49-F238E27FC236}">
                <a16:creationId xmlns:a16="http://schemas.microsoft.com/office/drawing/2014/main" id="{51FF9EE3-86A7-E761-F491-BF1ADE9B0DAA}"/>
              </a:ext>
            </a:extLst>
          </p:cNvPr>
          <p:cNvSpPr txBox="1"/>
          <p:nvPr/>
        </p:nvSpPr>
        <p:spPr bwMode="auto">
          <a:xfrm>
            <a:off x="8194646"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89" name="TextBox 288">
            <a:extLst>
              <a:ext uri="{FF2B5EF4-FFF2-40B4-BE49-F238E27FC236}">
                <a16:creationId xmlns:a16="http://schemas.microsoft.com/office/drawing/2014/main" id="{916452F6-C9E5-E794-7097-9B989E708F71}"/>
              </a:ext>
            </a:extLst>
          </p:cNvPr>
          <p:cNvSpPr txBox="1"/>
          <p:nvPr/>
        </p:nvSpPr>
        <p:spPr bwMode="auto">
          <a:xfrm>
            <a:off x="8966000"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90" name="TextBox 289">
            <a:extLst>
              <a:ext uri="{FF2B5EF4-FFF2-40B4-BE49-F238E27FC236}">
                <a16:creationId xmlns:a16="http://schemas.microsoft.com/office/drawing/2014/main" id="{366AC183-C40D-902B-0B0A-7635F51E257D}"/>
              </a:ext>
            </a:extLst>
          </p:cNvPr>
          <p:cNvSpPr txBox="1"/>
          <p:nvPr/>
        </p:nvSpPr>
        <p:spPr bwMode="auto">
          <a:xfrm>
            <a:off x="9764113"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91" name="TextBox 290">
            <a:extLst>
              <a:ext uri="{FF2B5EF4-FFF2-40B4-BE49-F238E27FC236}">
                <a16:creationId xmlns:a16="http://schemas.microsoft.com/office/drawing/2014/main" id="{BDB05754-76D6-C9A8-0F95-B5A855FE86EF}"/>
              </a:ext>
            </a:extLst>
          </p:cNvPr>
          <p:cNvSpPr txBox="1"/>
          <p:nvPr/>
        </p:nvSpPr>
        <p:spPr bwMode="auto">
          <a:xfrm>
            <a:off x="10543123"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92" name="TextBox 291">
            <a:extLst>
              <a:ext uri="{FF2B5EF4-FFF2-40B4-BE49-F238E27FC236}">
                <a16:creationId xmlns:a16="http://schemas.microsoft.com/office/drawing/2014/main" id="{816F09F8-9653-F432-4818-33957827A0C1}"/>
              </a:ext>
            </a:extLst>
          </p:cNvPr>
          <p:cNvSpPr txBox="1"/>
          <p:nvPr/>
        </p:nvSpPr>
        <p:spPr bwMode="auto">
          <a:xfrm>
            <a:off x="11299026"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93" name="TextBox 292">
            <a:extLst>
              <a:ext uri="{FF2B5EF4-FFF2-40B4-BE49-F238E27FC236}">
                <a16:creationId xmlns:a16="http://schemas.microsoft.com/office/drawing/2014/main" id="{FE1C0CFE-D08E-05AB-3F63-993024C9AA36}"/>
              </a:ext>
            </a:extLst>
          </p:cNvPr>
          <p:cNvSpPr txBox="1"/>
          <p:nvPr/>
        </p:nvSpPr>
        <p:spPr bwMode="auto">
          <a:xfrm>
            <a:off x="11562108"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38</a:t>
            </a:r>
          </a:p>
        </p:txBody>
      </p:sp>
      <p:sp>
        <p:nvSpPr>
          <p:cNvPr id="294" name="TextBox 293">
            <a:extLst>
              <a:ext uri="{FF2B5EF4-FFF2-40B4-BE49-F238E27FC236}">
                <a16:creationId xmlns:a16="http://schemas.microsoft.com/office/drawing/2014/main" id="{E2999036-3EB4-9085-A8B5-1046ABEF0345}"/>
              </a:ext>
            </a:extLst>
          </p:cNvPr>
          <p:cNvSpPr txBox="1"/>
          <p:nvPr/>
        </p:nvSpPr>
        <p:spPr bwMode="auto">
          <a:xfrm>
            <a:off x="6976761" y="42510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95" name="TextBox 294">
            <a:extLst>
              <a:ext uri="{FF2B5EF4-FFF2-40B4-BE49-F238E27FC236}">
                <a16:creationId xmlns:a16="http://schemas.microsoft.com/office/drawing/2014/main" id="{B8305C19-9082-8B91-9B0F-C2042C713B0B}"/>
              </a:ext>
            </a:extLst>
          </p:cNvPr>
          <p:cNvSpPr txBox="1"/>
          <p:nvPr/>
        </p:nvSpPr>
        <p:spPr bwMode="auto">
          <a:xfrm>
            <a:off x="7755984" y="4251028"/>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p>
        </p:txBody>
      </p:sp>
      <p:sp>
        <p:nvSpPr>
          <p:cNvPr id="296" name="TextBox 295">
            <a:extLst>
              <a:ext uri="{FF2B5EF4-FFF2-40B4-BE49-F238E27FC236}">
                <a16:creationId xmlns:a16="http://schemas.microsoft.com/office/drawing/2014/main" id="{79FAEAEA-8341-AB2E-9A2F-F7870910B9D0}"/>
              </a:ext>
            </a:extLst>
          </p:cNvPr>
          <p:cNvSpPr txBox="1"/>
          <p:nvPr/>
        </p:nvSpPr>
        <p:spPr bwMode="auto">
          <a:xfrm>
            <a:off x="7231519" y="42510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97" name="TextBox 296">
            <a:extLst>
              <a:ext uri="{FF2B5EF4-FFF2-40B4-BE49-F238E27FC236}">
                <a16:creationId xmlns:a16="http://schemas.microsoft.com/office/drawing/2014/main" id="{92938650-9620-7197-BFCA-4BE5DD6664D9}"/>
              </a:ext>
            </a:extLst>
          </p:cNvPr>
          <p:cNvSpPr txBox="1"/>
          <p:nvPr/>
        </p:nvSpPr>
        <p:spPr bwMode="auto">
          <a:xfrm>
            <a:off x="7944438"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298" name="TextBox 297">
            <a:extLst>
              <a:ext uri="{FF2B5EF4-FFF2-40B4-BE49-F238E27FC236}">
                <a16:creationId xmlns:a16="http://schemas.microsoft.com/office/drawing/2014/main" id="{182AE453-7C6C-99E2-F36E-478A1C1BB1E7}"/>
              </a:ext>
            </a:extLst>
          </p:cNvPr>
          <p:cNvSpPr txBox="1"/>
          <p:nvPr/>
        </p:nvSpPr>
        <p:spPr bwMode="auto">
          <a:xfrm>
            <a:off x="8701888"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299" name="TextBox 298">
            <a:extLst>
              <a:ext uri="{FF2B5EF4-FFF2-40B4-BE49-F238E27FC236}">
                <a16:creationId xmlns:a16="http://schemas.microsoft.com/office/drawing/2014/main" id="{F4BA52DC-9CB4-D439-ADA6-3C260C3BC28E}"/>
              </a:ext>
            </a:extLst>
          </p:cNvPr>
          <p:cNvSpPr txBox="1"/>
          <p:nvPr/>
        </p:nvSpPr>
        <p:spPr bwMode="auto">
          <a:xfrm>
            <a:off x="8451680"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a:t>
            </a:r>
          </a:p>
        </p:txBody>
      </p:sp>
      <p:sp>
        <p:nvSpPr>
          <p:cNvPr id="300" name="TextBox 299">
            <a:extLst>
              <a:ext uri="{FF2B5EF4-FFF2-40B4-BE49-F238E27FC236}">
                <a16:creationId xmlns:a16="http://schemas.microsoft.com/office/drawing/2014/main" id="{B1B13B6D-CF87-0D55-32FD-EB1C499FAA4B}"/>
              </a:ext>
            </a:extLst>
          </p:cNvPr>
          <p:cNvSpPr txBox="1"/>
          <p:nvPr/>
        </p:nvSpPr>
        <p:spPr bwMode="auto">
          <a:xfrm>
            <a:off x="9220477"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01" name="TextBox 300">
            <a:extLst>
              <a:ext uri="{FF2B5EF4-FFF2-40B4-BE49-F238E27FC236}">
                <a16:creationId xmlns:a16="http://schemas.microsoft.com/office/drawing/2014/main" id="{87AAD2ED-C7F6-0A84-E437-CD4001057615}"/>
              </a:ext>
            </a:extLst>
          </p:cNvPr>
          <p:cNvSpPr txBox="1"/>
          <p:nvPr/>
        </p:nvSpPr>
        <p:spPr bwMode="auto">
          <a:xfrm>
            <a:off x="9488883"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a:t>
            </a:r>
          </a:p>
        </p:txBody>
      </p:sp>
      <p:sp>
        <p:nvSpPr>
          <p:cNvPr id="302" name="TextBox 301">
            <a:extLst>
              <a:ext uri="{FF2B5EF4-FFF2-40B4-BE49-F238E27FC236}">
                <a16:creationId xmlns:a16="http://schemas.microsoft.com/office/drawing/2014/main" id="{59D16D50-E3DC-D46C-600E-DE99262BF131}"/>
              </a:ext>
            </a:extLst>
          </p:cNvPr>
          <p:cNvSpPr txBox="1"/>
          <p:nvPr/>
        </p:nvSpPr>
        <p:spPr bwMode="auto">
          <a:xfrm>
            <a:off x="10016596"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303" name="TextBox 302">
            <a:extLst>
              <a:ext uri="{FF2B5EF4-FFF2-40B4-BE49-F238E27FC236}">
                <a16:creationId xmlns:a16="http://schemas.microsoft.com/office/drawing/2014/main" id="{A6404C11-76BF-A521-E50A-227B7AE8133C}"/>
              </a:ext>
            </a:extLst>
          </p:cNvPr>
          <p:cNvSpPr txBox="1"/>
          <p:nvPr/>
        </p:nvSpPr>
        <p:spPr bwMode="auto">
          <a:xfrm>
            <a:off x="10271354"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28</a:t>
            </a:r>
          </a:p>
        </p:txBody>
      </p:sp>
      <p:sp>
        <p:nvSpPr>
          <p:cNvPr id="304" name="TextBox 303">
            <a:extLst>
              <a:ext uri="{FF2B5EF4-FFF2-40B4-BE49-F238E27FC236}">
                <a16:creationId xmlns:a16="http://schemas.microsoft.com/office/drawing/2014/main" id="{6D3EE0C6-2D5B-0F7A-DA67-1EA6D7530CB0}"/>
              </a:ext>
            </a:extLst>
          </p:cNvPr>
          <p:cNvSpPr txBox="1"/>
          <p:nvPr/>
        </p:nvSpPr>
        <p:spPr bwMode="auto">
          <a:xfrm>
            <a:off x="10777409"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p>
        </p:txBody>
      </p:sp>
      <p:sp>
        <p:nvSpPr>
          <p:cNvPr id="305" name="TextBox 304">
            <a:extLst>
              <a:ext uri="{FF2B5EF4-FFF2-40B4-BE49-F238E27FC236}">
                <a16:creationId xmlns:a16="http://schemas.microsoft.com/office/drawing/2014/main" id="{0EF99CC8-FF29-1443-7533-33C624CD5AE3}"/>
              </a:ext>
            </a:extLst>
          </p:cNvPr>
          <p:cNvSpPr txBox="1"/>
          <p:nvPr/>
        </p:nvSpPr>
        <p:spPr bwMode="auto">
          <a:xfrm>
            <a:off x="11022304" y="42510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306" name="TextBox 305">
            <a:extLst>
              <a:ext uri="{FF2B5EF4-FFF2-40B4-BE49-F238E27FC236}">
                <a16:creationId xmlns:a16="http://schemas.microsoft.com/office/drawing/2014/main" id="{E75FBB25-88B3-04C8-D6AA-5F4EED51D087}"/>
              </a:ext>
            </a:extLst>
          </p:cNvPr>
          <p:cNvSpPr txBox="1"/>
          <p:nvPr/>
        </p:nvSpPr>
        <p:spPr bwMode="auto">
          <a:xfrm>
            <a:off x="8248500" y="4488000"/>
            <a:ext cx="20283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 From Randomization</a:t>
            </a:r>
          </a:p>
        </p:txBody>
      </p:sp>
      <p:sp>
        <p:nvSpPr>
          <p:cNvPr id="307" name="TextBox 306">
            <a:extLst>
              <a:ext uri="{FF2B5EF4-FFF2-40B4-BE49-F238E27FC236}">
                <a16:creationId xmlns:a16="http://schemas.microsoft.com/office/drawing/2014/main" id="{61FA7D94-5CBE-BD46-AAC7-EE30676DF52B}"/>
              </a:ext>
            </a:extLst>
          </p:cNvPr>
          <p:cNvSpPr txBox="1"/>
          <p:nvPr/>
        </p:nvSpPr>
        <p:spPr bwMode="auto">
          <a:xfrm>
            <a:off x="6634417"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184</a:t>
            </a:r>
          </a:p>
        </p:txBody>
      </p:sp>
      <p:sp>
        <p:nvSpPr>
          <p:cNvPr id="308" name="TextBox 307">
            <a:extLst>
              <a:ext uri="{FF2B5EF4-FFF2-40B4-BE49-F238E27FC236}">
                <a16:creationId xmlns:a16="http://schemas.microsoft.com/office/drawing/2014/main" id="{7FAEA1C3-5F76-68A9-D6D5-C9916C531067}"/>
              </a:ext>
            </a:extLst>
          </p:cNvPr>
          <p:cNvSpPr txBox="1"/>
          <p:nvPr/>
        </p:nvSpPr>
        <p:spPr bwMode="auto">
          <a:xfrm>
            <a:off x="6883448"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179</a:t>
            </a:r>
          </a:p>
        </p:txBody>
      </p:sp>
      <p:sp>
        <p:nvSpPr>
          <p:cNvPr id="309" name="TextBox 308">
            <a:extLst>
              <a:ext uri="{FF2B5EF4-FFF2-40B4-BE49-F238E27FC236}">
                <a16:creationId xmlns:a16="http://schemas.microsoft.com/office/drawing/2014/main" id="{27D68B87-B403-5BA6-6487-BA5044C1BD28}"/>
              </a:ext>
            </a:extLst>
          </p:cNvPr>
          <p:cNvSpPr txBox="1"/>
          <p:nvPr/>
        </p:nvSpPr>
        <p:spPr bwMode="auto">
          <a:xfrm>
            <a:off x="7140221"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175</a:t>
            </a:r>
          </a:p>
        </p:txBody>
      </p:sp>
      <p:sp>
        <p:nvSpPr>
          <p:cNvPr id="310" name="TextBox 309">
            <a:extLst>
              <a:ext uri="{FF2B5EF4-FFF2-40B4-BE49-F238E27FC236}">
                <a16:creationId xmlns:a16="http://schemas.microsoft.com/office/drawing/2014/main" id="{8ACA6986-DA8D-2F8D-7935-1E1BED3D32D7}"/>
              </a:ext>
            </a:extLst>
          </p:cNvPr>
          <p:cNvSpPr txBox="1"/>
          <p:nvPr/>
        </p:nvSpPr>
        <p:spPr bwMode="auto">
          <a:xfrm>
            <a:off x="7404277"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167</a:t>
            </a:r>
          </a:p>
        </p:txBody>
      </p:sp>
      <p:sp>
        <p:nvSpPr>
          <p:cNvPr id="311" name="TextBox 310">
            <a:extLst>
              <a:ext uri="{FF2B5EF4-FFF2-40B4-BE49-F238E27FC236}">
                <a16:creationId xmlns:a16="http://schemas.microsoft.com/office/drawing/2014/main" id="{2E68A240-12CA-9564-7152-286937EDB732}"/>
              </a:ext>
            </a:extLst>
          </p:cNvPr>
          <p:cNvSpPr txBox="1"/>
          <p:nvPr/>
        </p:nvSpPr>
        <p:spPr bwMode="auto">
          <a:xfrm>
            <a:off x="7661975"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164</a:t>
            </a:r>
          </a:p>
        </p:txBody>
      </p:sp>
      <p:sp>
        <p:nvSpPr>
          <p:cNvPr id="312" name="TextBox 311">
            <a:extLst>
              <a:ext uri="{FF2B5EF4-FFF2-40B4-BE49-F238E27FC236}">
                <a16:creationId xmlns:a16="http://schemas.microsoft.com/office/drawing/2014/main" id="{A4DF7A68-D9EE-F5C9-CC32-F4BEABF41955}"/>
              </a:ext>
            </a:extLst>
          </p:cNvPr>
          <p:cNvSpPr txBox="1"/>
          <p:nvPr/>
        </p:nvSpPr>
        <p:spPr bwMode="auto">
          <a:xfrm>
            <a:off x="7919993"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150</a:t>
            </a:r>
          </a:p>
        </p:txBody>
      </p:sp>
      <p:sp>
        <p:nvSpPr>
          <p:cNvPr id="313" name="TextBox 312">
            <a:extLst>
              <a:ext uri="{FF2B5EF4-FFF2-40B4-BE49-F238E27FC236}">
                <a16:creationId xmlns:a16="http://schemas.microsoft.com/office/drawing/2014/main" id="{2BEE2F77-B509-AF59-D368-3B657718CF1D}"/>
              </a:ext>
            </a:extLst>
          </p:cNvPr>
          <p:cNvSpPr txBox="1"/>
          <p:nvPr/>
        </p:nvSpPr>
        <p:spPr bwMode="auto">
          <a:xfrm>
            <a:off x="8163790"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141</a:t>
            </a:r>
          </a:p>
        </p:txBody>
      </p:sp>
      <p:sp>
        <p:nvSpPr>
          <p:cNvPr id="314" name="TextBox 313">
            <a:extLst>
              <a:ext uri="{FF2B5EF4-FFF2-40B4-BE49-F238E27FC236}">
                <a16:creationId xmlns:a16="http://schemas.microsoft.com/office/drawing/2014/main" id="{49E97DA1-299F-3E2B-CA32-6B8A5F1B17B9}"/>
              </a:ext>
            </a:extLst>
          </p:cNvPr>
          <p:cNvSpPr txBox="1"/>
          <p:nvPr/>
        </p:nvSpPr>
        <p:spPr bwMode="auto">
          <a:xfrm>
            <a:off x="8440695"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130</a:t>
            </a:r>
          </a:p>
        </p:txBody>
      </p:sp>
      <p:sp>
        <p:nvSpPr>
          <p:cNvPr id="315" name="TextBox 314">
            <a:extLst>
              <a:ext uri="{FF2B5EF4-FFF2-40B4-BE49-F238E27FC236}">
                <a16:creationId xmlns:a16="http://schemas.microsoft.com/office/drawing/2014/main" id="{AFD0A5B8-6B73-5049-EF84-BD660F5BEDB0}"/>
              </a:ext>
            </a:extLst>
          </p:cNvPr>
          <p:cNvSpPr txBox="1"/>
          <p:nvPr/>
        </p:nvSpPr>
        <p:spPr bwMode="auto">
          <a:xfrm>
            <a:off x="8698328"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121</a:t>
            </a:r>
          </a:p>
        </p:txBody>
      </p:sp>
      <p:sp>
        <p:nvSpPr>
          <p:cNvPr id="316" name="TextBox 315">
            <a:extLst>
              <a:ext uri="{FF2B5EF4-FFF2-40B4-BE49-F238E27FC236}">
                <a16:creationId xmlns:a16="http://schemas.microsoft.com/office/drawing/2014/main" id="{27FAF7A7-B4C1-69BF-0F33-911E4D5E048B}"/>
              </a:ext>
            </a:extLst>
          </p:cNvPr>
          <p:cNvSpPr txBox="1"/>
          <p:nvPr/>
        </p:nvSpPr>
        <p:spPr bwMode="auto">
          <a:xfrm>
            <a:off x="8961404" y="4875696"/>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110</a:t>
            </a:r>
          </a:p>
        </p:txBody>
      </p:sp>
      <p:sp>
        <p:nvSpPr>
          <p:cNvPr id="317" name="TextBox 316">
            <a:extLst>
              <a:ext uri="{FF2B5EF4-FFF2-40B4-BE49-F238E27FC236}">
                <a16:creationId xmlns:a16="http://schemas.microsoft.com/office/drawing/2014/main" id="{91B6D012-2665-625A-408D-3F08E9BCA3DA}"/>
              </a:ext>
            </a:extLst>
          </p:cNvPr>
          <p:cNvSpPr txBox="1"/>
          <p:nvPr/>
        </p:nvSpPr>
        <p:spPr bwMode="auto">
          <a:xfrm>
            <a:off x="9222358" y="4881012"/>
            <a:ext cx="4203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93</a:t>
            </a:r>
          </a:p>
        </p:txBody>
      </p:sp>
      <p:sp>
        <p:nvSpPr>
          <p:cNvPr id="318" name="TextBox 317">
            <a:extLst>
              <a:ext uri="{FF2B5EF4-FFF2-40B4-BE49-F238E27FC236}">
                <a16:creationId xmlns:a16="http://schemas.microsoft.com/office/drawing/2014/main" id="{1C5ED377-9F16-F25D-91A5-7DCE49AFF335}"/>
              </a:ext>
            </a:extLst>
          </p:cNvPr>
          <p:cNvSpPr txBox="1"/>
          <p:nvPr/>
        </p:nvSpPr>
        <p:spPr bwMode="auto">
          <a:xfrm>
            <a:off x="9520529"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63</a:t>
            </a:r>
          </a:p>
        </p:txBody>
      </p:sp>
      <p:sp>
        <p:nvSpPr>
          <p:cNvPr id="319" name="TextBox 318">
            <a:extLst>
              <a:ext uri="{FF2B5EF4-FFF2-40B4-BE49-F238E27FC236}">
                <a16:creationId xmlns:a16="http://schemas.microsoft.com/office/drawing/2014/main" id="{8FE4F47E-1F41-185E-B1FD-608CEEE7DD7A}"/>
              </a:ext>
            </a:extLst>
          </p:cNvPr>
          <p:cNvSpPr txBox="1"/>
          <p:nvPr/>
        </p:nvSpPr>
        <p:spPr bwMode="auto">
          <a:xfrm>
            <a:off x="9772909"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49</a:t>
            </a:r>
          </a:p>
        </p:txBody>
      </p:sp>
      <p:sp>
        <p:nvSpPr>
          <p:cNvPr id="320" name="TextBox 319">
            <a:extLst>
              <a:ext uri="{FF2B5EF4-FFF2-40B4-BE49-F238E27FC236}">
                <a16:creationId xmlns:a16="http://schemas.microsoft.com/office/drawing/2014/main" id="{E1D458EE-5C56-3650-708C-6E653D25AF6F}"/>
              </a:ext>
            </a:extLst>
          </p:cNvPr>
          <p:cNvSpPr txBox="1"/>
          <p:nvPr/>
        </p:nvSpPr>
        <p:spPr bwMode="auto">
          <a:xfrm>
            <a:off x="10032663"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36</a:t>
            </a:r>
          </a:p>
        </p:txBody>
      </p:sp>
      <p:sp>
        <p:nvSpPr>
          <p:cNvPr id="321" name="TextBox 320">
            <a:extLst>
              <a:ext uri="{FF2B5EF4-FFF2-40B4-BE49-F238E27FC236}">
                <a16:creationId xmlns:a16="http://schemas.microsoft.com/office/drawing/2014/main" id="{C34B5ADD-E0B4-842C-9E1F-45589E6BA3B0}"/>
              </a:ext>
            </a:extLst>
          </p:cNvPr>
          <p:cNvSpPr txBox="1"/>
          <p:nvPr/>
        </p:nvSpPr>
        <p:spPr bwMode="auto">
          <a:xfrm>
            <a:off x="10276468"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a:t>
            </a:r>
          </a:p>
        </p:txBody>
      </p:sp>
      <p:sp>
        <p:nvSpPr>
          <p:cNvPr id="322" name="TextBox 321">
            <a:extLst>
              <a:ext uri="{FF2B5EF4-FFF2-40B4-BE49-F238E27FC236}">
                <a16:creationId xmlns:a16="http://schemas.microsoft.com/office/drawing/2014/main" id="{729637B1-A206-B477-8F3B-F34B0F8D3CB1}"/>
              </a:ext>
            </a:extLst>
          </p:cNvPr>
          <p:cNvSpPr txBox="1"/>
          <p:nvPr/>
        </p:nvSpPr>
        <p:spPr bwMode="auto">
          <a:xfrm>
            <a:off x="10543941" y="4881012"/>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323" name="TextBox 322">
            <a:extLst>
              <a:ext uri="{FF2B5EF4-FFF2-40B4-BE49-F238E27FC236}">
                <a16:creationId xmlns:a16="http://schemas.microsoft.com/office/drawing/2014/main" id="{C7BA71BC-9C6C-DF49-5089-FA14B556AA9D}"/>
              </a:ext>
            </a:extLst>
          </p:cNvPr>
          <p:cNvSpPr txBox="1"/>
          <p:nvPr/>
        </p:nvSpPr>
        <p:spPr bwMode="auto">
          <a:xfrm>
            <a:off x="10855659"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324" name="TextBox 323">
            <a:extLst>
              <a:ext uri="{FF2B5EF4-FFF2-40B4-BE49-F238E27FC236}">
                <a16:creationId xmlns:a16="http://schemas.microsoft.com/office/drawing/2014/main" id="{8C959EC3-E306-670F-2993-D793B0F6658D}"/>
              </a:ext>
            </a:extLst>
          </p:cNvPr>
          <p:cNvSpPr txBox="1"/>
          <p:nvPr/>
        </p:nvSpPr>
        <p:spPr bwMode="auto">
          <a:xfrm>
            <a:off x="11111051"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325" name="TextBox 324">
            <a:extLst>
              <a:ext uri="{FF2B5EF4-FFF2-40B4-BE49-F238E27FC236}">
                <a16:creationId xmlns:a16="http://schemas.microsoft.com/office/drawing/2014/main" id="{1F098E73-D6B6-44F9-FD65-4E9349B89AE4}"/>
              </a:ext>
            </a:extLst>
          </p:cNvPr>
          <p:cNvSpPr txBox="1"/>
          <p:nvPr/>
        </p:nvSpPr>
        <p:spPr bwMode="auto">
          <a:xfrm>
            <a:off x="11374438"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326" name="TextBox 325">
            <a:extLst>
              <a:ext uri="{FF2B5EF4-FFF2-40B4-BE49-F238E27FC236}">
                <a16:creationId xmlns:a16="http://schemas.microsoft.com/office/drawing/2014/main" id="{E5020BD7-E34A-5DBE-ADE8-D6A4DCC76920}"/>
              </a:ext>
            </a:extLst>
          </p:cNvPr>
          <p:cNvSpPr txBox="1"/>
          <p:nvPr/>
        </p:nvSpPr>
        <p:spPr bwMode="auto">
          <a:xfrm>
            <a:off x="11645983" y="4881012"/>
            <a:ext cx="2632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grpSp>
        <p:nvGrpSpPr>
          <p:cNvPr id="413" name="Group 412">
            <a:extLst>
              <a:ext uri="{FF2B5EF4-FFF2-40B4-BE49-F238E27FC236}">
                <a16:creationId xmlns:a16="http://schemas.microsoft.com/office/drawing/2014/main" id="{F632F305-267C-9CB8-688A-44D7438139A3}"/>
              </a:ext>
            </a:extLst>
          </p:cNvPr>
          <p:cNvGrpSpPr/>
          <p:nvPr/>
        </p:nvGrpSpPr>
        <p:grpSpPr>
          <a:xfrm>
            <a:off x="6856076" y="2161747"/>
            <a:ext cx="4431045" cy="906389"/>
            <a:chOff x="6961006" y="2631308"/>
            <a:chExt cx="4431045" cy="906389"/>
          </a:xfrm>
        </p:grpSpPr>
        <p:sp>
          <p:nvSpPr>
            <p:cNvPr id="327" name="Freeform: Shape 326">
              <a:extLst>
                <a:ext uri="{FF2B5EF4-FFF2-40B4-BE49-F238E27FC236}">
                  <a16:creationId xmlns:a16="http://schemas.microsoft.com/office/drawing/2014/main" id="{9BCC55C9-00A2-6925-4F26-CCEBEF64786E}"/>
                </a:ext>
              </a:extLst>
            </p:cNvPr>
            <p:cNvSpPr/>
            <p:nvPr/>
          </p:nvSpPr>
          <p:spPr bwMode="auto">
            <a:xfrm>
              <a:off x="6961006" y="2663687"/>
              <a:ext cx="4431045" cy="834887"/>
            </a:xfrm>
            <a:custGeom>
              <a:avLst/>
              <a:gdLst>
                <a:gd name="connsiteX0" fmla="*/ 4431045 w 4431045"/>
                <a:gd name="connsiteY0" fmla="*/ 834887 h 834887"/>
                <a:gd name="connsiteX1" fmla="*/ 3809397 w 4431045"/>
                <a:gd name="connsiteY1" fmla="*/ 834887 h 834887"/>
                <a:gd name="connsiteX2" fmla="*/ 3809397 w 4431045"/>
                <a:gd name="connsiteY2" fmla="*/ 766217 h 834887"/>
                <a:gd name="connsiteX3" fmla="*/ 3404603 w 4431045"/>
                <a:gd name="connsiteY3" fmla="*/ 766217 h 834887"/>
                <a:gd name="connsiteX4" fmla="*/ 3404603 w 4431045"/>
                <a:gd name="connsiteY4" fmla="*/ 744531 h 834887"/>
                <a:gd name="connsiteX5" fmla="*/ 3368461 w 4431045"/>
                <a:gd name="connsiteY5" fmla="*/ 744531 h 834887"/>
                <a:gd name="connsiteX6" fmla="*/ 3368461 w 4431045"/>
                <a:gd name="connsiteY6" fmla="*/ 708389 h 834887"/>
                <a:gd name="connsiteX7" fmla="*/ 3307019 w 4431045"/>
                <a:gd name="connsiteY7" fmla="*/ 708389 h 834887"/>
                <a:gd name="connsiteX8" fmla="*/ 3307019 w 4431045"/>
                <a:gd name="connsiteY8" fmla="*/ 686704 h 834887"/>
                <a:gd name="connsiteX9" fmla="*/ 3169679 w 4431045"/>
                <a:gd name="connsiteY9" fmla="*/ 686704 h 834887"/>
                <a:gd name="connsiteX10" fmla="*/ 3169679 w 4431045"/>
                <a:gd name="connsiteY10" fmla="*/ 657790 h 834887"/>
                <a:gd name="connsiteX11" fmla="*/ 2988967 w 4431045"/>
                <a:gd name="connsiteY11" fmla="*/ 657790 h 834887"/>
                <a:gd name="connsiteX12" fmla="*/ 2988967 w 4431045"/>
                <a:gd name="connsiteY12" fmla="*/ 643333 h 834887"/>
                <a:gd name="connsiteX13" fmla="*/ 2873312 w 4431045"/>
                <a:gd name="connsiteY13" fmla="*/ 643333 h 834887"/>
                <a:gd name="connsiteX14" fmla="*/ 2873312 w 4431045"/>
                <a:gd name="connsiteY14" fmla="*/ 621647 h 834887"/>
                <a:gd name="connsiteX15" fmla="*/ 2699829 w 4431045"/>
                <a:gd name="connsiteY15" fmla="*/ 621647 h 834887"/>
                <a:gd name="connsiteX16" fmla="*/ 2699829 w 4431045"/>
                <a:gd name="connsiteY16" fmla="*/ 603576 h 834887"/>
                <a:gd name="connsiteX17" fmla="*/ 2616702 w 4431045"/>
                <a:gd name="connsiteY17" fmla="*/ 603576 h 834887"/>
                <a:gd name="connsiteX18" fmla="*/ 2616702 w 4431045"/>
                <a:gd name="connsiteY18" fmla="*/ 585505 h 834887"/>
                <a:gd name="connsiteX19" fmla="*/ 2576945 w 4431045"/>
                <a:gd name="connsiteY19" fmla="*/ 585505 h 834887"/>
                <a:gd name="connsiteX20" fmla="*/ 2576945 w 4431045"/>
                <a:gd name="connsiteY20" fmla="*/ 563820 h 834887"/>
                <a:gd name="connsiteX21" fmla="*/ 2522732 w 4431045"/>
                <a:gd name="connsiteY21" fmla="*/ 563820 h 834887"/>
                <a:gd name="connsiteX22" fmla="*/ 2515503 w 4431045"/>
                <a:gd name="connsiteY22" fmla="*/ 556591 h 834887"/>
                <a:gd name="connsiteX23" fmla="*/ 2443219 w 4431045"/>
                <a:gd name="connsiteY23" fmla="*/ 556591 h 834887"/>
                <a:gd name="connsiteX24" fmla="*/ 2443219 w 4431045"/>
                <a:gd name="connsiteY24" fmla="*/ 520449 h 834887"/>
                <a:gd name="connsiteX25" fmla="*/ 2392619 w 4431045"/>
                <a:gd name="connsiteY25" fmla="*/ 520449 h 834887"/>
                <a:gd name="connsiteX26" fmla="*/ 2392619 w 4431045"/>
                <a:gd name="connsiteY26" fmla="*/ 502378 h 834887"/>
                <a:gd name="connsiteX27" fmla="*/ 2345634 w 4431045"/>
                <a:gd name="connsiteY27" fmla="*/ 502378 h 834887"/>
                <a:gd name="connsiteX28" fmla="*/ 2345634 w 4431045"/>
                <a:gd name="connsiteY28" fmla="*/ 491535 h 834887"/>
                <a:gd name="connsiteX29" fmla="*/ 2229979 w 4431045"/>
                <a:gd name="connsiteY29" fmla="*/ 491535 h 834887"/>
                <a:gd name="connsiteX30" fmla="*/ 2229979 w 4431045"/>
                <a:gd name="connsiteY30" fmla="*/ 480692 h 834887"/>
                <a:gd name="connsiteX31" fmla="*/ 2164923 w 4431045"/>
                <a:gd name="connsiteY31" fmla="*/ 480692 h 834887"/>
                <a:gd name="connsiteX32" fmla="*/ 2164923 w 4431045"/>
                <a:gd name="connsiteY32" fmla="*/ 466236 h 834887"/>
                <a:gd name="connsiteX33" fmla="*/ 2114324 w 4431045"/>
                <a:gd name="connsiteY33" fmla="*/ 466236 h 834887"/>
                <a:gd name="connsiteX34" fmla="*/ 2114324 w 4431045"/>
                <a:gd name="connsiteY34" fmla="*/ 455393 h 834887"/>
                <a:gd name="connsiteX35" fmla="*/ 1951683 w 4431045"/>
                <a:gd name="connsiteY35" fmla="*/ 455393 h 834887"/>
                <a:gd name="connsiteX36" fmla="*/ 1951683 w 4431045"/>
                <a:gd name="connsiteY36" fmla="*/ 444550 h 834887"/>
                <a:gd name="connsiteX37" fmla="*/ 1763743 w 4431045"/>
                <a:gd name="connsiteY37" fmla="*/ 444550 h 834887"/>
                <a:gd name="connsiteX38" fmla="*/ 1763743 w 4431045"/>
                <a:gd name="connsiteY38" fmla="*/ 422865 h 834887"/>
                <a:gd name="connsiteX39" fmla="*/ 1709530 w 4431045"/>
                <a:gd name="connsiteY39" fmla="*/ 422865 h 834887"/>
                <a:gd name="connsiteX40" fmla="*/ 1709530 w 4431045"/>
                <a:gd name="connsiteY40" fmla="*/ 404794 h 834887"/>
                <a:gd name="connsiteX41" fmla="*/ 1691459 w 4431045"/>
                <a:gd name="connsiteY41" fmla="*/ 404794 h 834887"/>
                <a:gd name="connsiteX42" fmla="*/ 1691459 w 4431045"/>
                <a:gd name="connsiteY42" fmla="*/ 383108 h 834887"/>
                <a:gd name="connsiteX43" fmla="*/ 1662545 w 4431045"/>
                <a:gd name="connsiteY43" fmla="*/ 383108 h 834887"/>
                <a:gd name="connsiteX44" fmla="*/ 1662545 w 4431045"/>
                <a:gd name="connsiteY44" fmla="*/ 365037 h 834887"/>
                <a:gd name="connsiteX45" fmla="*/ 1601103 w 4431045"/>
                <a:gd name="connsiteY45" fmla="*/ 365037 h 834887"/>
                <a:gd name="connsiteX46" fmla="*/ 1601103 w 4431045"/>
                <a:gd name="connsiteY46" fmla="*/ 350580 h 834887"/>
                <a:gd name="connsiteX47" fmla="*/ 1452920 w 4431045"/>
                <a:gd name="connsiteY47" fmla="*/ 350580 h 834887"/>
                <a:gd name="connsiteX48" fmla="*/ 1452920 w 4431045"/>
                <a:gd name="connsiteY48" fmla="*/ 328895 h 834887"/>
                <a:gd name="connsiteX49" fmla="*/ 1236066 w 4431045"/>
                <a:gd name="connsiteY49" fmla="*/ 328895 h 834887"/>
                <a:gd name="connsiteX50" fmla="*/ 1236066 w 4431045"/>
                <a:gd name="connsiteY50" fmla="*/ 303595 h 834887"/>
                <a:gd name="connsiteX51" fmla="*/ 1210766 w 4431045"/>
                <a:gd name="connsiteY51" fmla="*/ 303595 h 834887"/>
                <a:gd name="connsiteX52" fmla="*/ 1210766 w 4431045"/>
                <a:gd name="connsiteY52" fmla="*/ 274681 h 834887"/>
                <a:gd name="connsiteX53" fmla="*/ 1189081 w 4431045"/>
                <a:gd name="connsiteY53" fmla="*/ 274681 h 834887"/>
                <a:gd name="connsiteX54" fmla="*/ 1189081 w 4431045"/>
                <a:gd name="connsiteY54" fmla="*/ 260224 h 834887"/>
                <a:gd name="connsiteX55" fmla="*/ 1058969 w 4431045"/>
                <a:gd name="connsiteY55" fmla="*/ 260224 h 834887"/>
                <a:gd name="connsiteX56" fmla="*/ 1058969 w 4431045"/>
                <a:gd name="connsiteY56" fmla="*/ 231311 h 834887"/>
                <a:gd name="connsiteX57" fmla="*/ 1011984 w 4431045"/>
                <a:gd name="connsiteY57" fmla="*/ 231311 h 834887"/>
                <a:gd name="connsiteX58" fmla="*/ 1011984 w 4431045"/>
                <a:gd name="connsiteY58" fmla="*/ 198783 h 834887"/>
                <a:gd name="connsiteX59" fmla="*/ 950542 w 4431045"/>
                <a:gd name="connsiteY59" fmla="*/ 198783 h 834887"/>
                <a:gd name="connsiteX60" fmla="*/ 950542 w 4431045"/>
                <a:gd name="connsiteY60" fmla="*/ 173483 h 834887"/>
                <a:gd name="connsiteX61" fmla="*/ 863800 w 4431045"/>
                <a:gd name="connsiteY61" fmla="*/ 173483 h 834887"/>
                <a:gd name="connsiteX62" fmla="*/ 863800 w 4431045"/>
                <a:gd name="connsiteY62" fmla="*/ 144569 h 834887"/>
                <a:gd name="connsiteX63" fmla="*/ 784287 w 4431045"/>
                <a:gd name="connsiteY63" fmla="*/ 144569 h 834887"/>
                <a:gd name="connsiteX64" fmla="*/ 784287 w 4431045"/>
                <a:gd name="connsiteY64" fmla="*/ 130112 h 834887"/>
                <a:gd name="connsiteX65" fmla="*/ 755373 w 4431045"/>
                <a:gd name="connsiteY65" fmla="*/ 130112 h 834887"/>
                <a:gd name="connsiteX66" fmla="*/ 755373 w 4431045"/>
                <a:gd name="connsiteY66" fmla="*/ 104813 h 834887"/>
                <a:gd name="connsiteX67" fmla="*/ 672246 w 4431045"/>
                <a:gd name="connsiteY67" fmla="*/ 104813 h 834887"/>
                <a:gd name="connsiteX68" fmla="*/ 679475 w 4431045"/>
                <a:gd name="connsiteY68" fmla="*/ 97584 h 834887"/>
                <a:gd name="connsiteX69" fmla="*/ 618033 w 4431045"/>
                <a:gd name="connsiteY69" fmla="*/ 97584 h 834887"/>
                <a:gd name="connsiteX70" fmla="*/ 618033 w 4431045"/>
                <a:gd name="connsiteY70" fmla="*/ 65056 h 834887"/>
                <a:gd name="connsiteX71" fmla="*/ 361422 w 4431045"/>
                <a:gd name="connsiteY71" fmla="*/ 65056 h 834887"/>
                <a:gd name="connsiteX72" fmla="*/ 368651 w 4431045"/>
                <a:gd name="connsiteY72" fmla="*/ 57827 h 834887"/>
                <a:gd name="connsiteX73" fmla="*/ 321666 w 4431045"/>
                <a:gd name="connsiteY73" fmla="*/ 57827 h 834887"/>
                <a:gd name="connsiteX74" fmla="*/ 321666 w 4431045"/>
                <a:gd name="connsiteY74" fmla="*/ 36142 h 834887"/>
                <a:gd name="connsiteX75" fmla="*/ 271067 w 4431045"/>
                <a:gd name="connsiteY75" fmla="*/ 36142 h 834887"/>
                <a:gd name="connsiteX76" fmla="*/ 271067 w 4431045"/>
                <a:gd name="connsiteY76" fmla="*/ 18071 h 834887"/>
                <a:gd name="connsiteX77" fmla="*/ 90355 w 4431045"/>
                <a:gd name="connsiteY77" fmla="*/ 18071 h 834887"/>
                <a:gd name="connsiteX78" fmla="*/ 90355 w 4431045"/>
                <a:gd name="connsiteY78" fmla="*/ 0 h 834887"/>
                <a:gd name="connsiteX79" fmla="*/ 0 w 4431045"/>
                <a:gd name="connsiteY79" fmla="*/ 0 h 83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431045" h="834887">
                  <a:moveTo>
                    <a:pt x="4431045" y="834887"/>
                  </a:moveTo>
                  <a:lnTo>
                    <a:pt x="3809397" y="834887"/>
                  </a:lnTo>
                  <a:lnTo>
                    <a:pt x="3809397" y="766217"/>
                  </a:lnTo>
                  <a:lnTo>
                    <a:pt x="3404603" y="766217"/>
                  </a:lnTo>
                  <a:lnTo>
                    <a:pt x="3404603" y="744531"/>
                  </a:lnTo>
                  <a:lnTo>
                    <a:pt x="3368461" y="744531"/>
                  </a:lnTo>
                  <a:lnTo>
                    <a:pt x="3368461" y="708389"/>
                  </a:lnTo>
                  <a:lnTo>
                    <a:pt x="3307019" y="708389"/>
                  </a:lnTo>
                  <a:lnTo>
                    <a:pt x="3307019" y="686704"/>
                  </a:lnTo>
                  <a:lnTo>
                    <a:pt x="3169679" y="686704"/>
                  </a:lnTo>
                  <a:lnTo>
                    <a:pt x="3169679" y="657790"/>
                  </a:lnTo>
                  <a:lnTo>
                    <a:pt x="2988967" y="657790"/>
                  </a:lnTo>
                  <a:lnTo>
                    <a:pt x="2988967" y="643333"/>
                  </a:lnTo>
                  <a:lnTo>
                    <a:pt x="2873312" y="643333"/>
                  </a:lnTo>
                  <a:lnTo>
                    <a:pt x="2873312" y="621647"/>
                  </a:lnTo>
                  <a:lnTo>
                    <a:pt x="2699829" y="621647"/>
                  </a:lnTo>
                  <a:lnTo>
                    <a:pt x="2699829" y="603576"/>
                  </a:lnTo>
                  <a:lnTo>
                    <a:pt x="2616702" y="603576"/>
                  </a:lnTo>
                  <a:lnTo>
                    <a:pt x="2616702" y="585505"/>
                  </a:lnTo>
                  <a:lnTo>
                    <a:pt x="2576945" y="585505"/>
                  </a:lnTo>
                  <a:lnTo>
                    <a:pt x="2576945" y="563820"/>
                  </a:lnTo>
                  <a:lnTo>
                    <a:pt x="2522732" y="563820"/>
                  </a:lnTo>
                  <a:lnTo>
                    <a:pt x="2515503" y="556591"/>
                  </a:lnTo>
                  <a:lnTo>
                    <a:pt x="2443219" y="556591"/>
                  </a:lnTo>
                  <a:lnTo>
                    <a:pt x="2443219" y="520449"/>
                  </a:lnTo>
                  <a:lnTo>
                    <a:pt x="2392619" y="520449"/>
                  </a:lnTo>
                  <a:lnTo>
                    <a:pt x="2392619" y="502378"/>
                  </a:lnTo>
                  <a:lnTo>
                    <a:pt x="2345634" y="502378"/>
                  </a:lnTo>
                  <a:lnTo>
                    <a:pt x="2345634" y="491535"/>
                  </a:lnTo>
                  <a:lnTo>
                    <a:pt x="2229979" y="491535"/>
                  </a:lnTo>
                  <a:lnTo>
                    <a:pt x="2229979" y="480692"/>
                  </a:lnTo>
                  <a:lnTo>
                    <a:pt x="2164923" y="480692"/>
                  </a:lnTo>
                  <a:lnTo>
                    <a:pt x="2164923" y="466236"/>
                  </a:lnTo>
                  <a:lnTo>
                    <a:pt x="2114324" y="466236"/>
                  </a:lnTo>
                  <a:lnTo>
                    <a:pt x="2114324" y="455393"/>
                  </a:lnTo>
                  <a:lnTo>
                    <a:pt x="1951683" y="455393"/>
                  </a:lnTo>
                  <a:lnTo>
                    <a:pt x="1951683" y="444550"/>
                  </a:lnTo>
                  <a:lnTo>
                    <a:pt x="1763743" y="444550"/>
                  </a:lnTo>
                  <a:lnTo>
                    <a:pt x="1763743" y="422865"/>
                  </a:lnTo>
                  <a:lnTo>
                    <a:pt x="1709530" y="422865"/>
                  </a:lnTo>
                  <a:lnTo>
                    <a:pt x="1709530" y="404794"/>
                  </a:lnTo>
                  <a:lnTo>
                    <a:pt x="1691459" y="404794"/>
                  </a:lnTo>
                  <a:lnTo>
                    <a:pt x="1691459" y="383108"/>
                  </a:lnTo>
                  <a:lnTo>
                    <a:pt x="1662545" y="383108"/>
                  </a:lnTo>
                  <a:lnTo>
                    <a:pt x="1662545" y="365037"/>
                  </a:lnTo>
                  <a:lnTo>
                    <a:pt x="1601103" y="365037"/>
                  </a:lnTo>
                  <a:lnTo>
                    <a:pt x="1601103" y="350580"/>
                  </a:lnTo>
                  <a:lnTo>
                    <a:pt x="1452920" y="350580"/>
                  </a:lnTo>
                  <a:lnTo>
                    <a:pt x="1452920" y="328895"/>
                  </a:lnTo>
                  <a:lnTo>
                    <a:pt x="1236066" y="328895"/>
                  </a:lnTo>
                  <a:lnTo>
                    <a:pt x="1236066" y="303595"/>
                  </a:lnTo>
                  <a:lnTo>
                    <a:pt x="1210766" y="303595"/>
                  </a:lnTo>
                  <a:lnTo>
                    <a:pt x="1210766" y="274681"/>
                  </a:lnTo>
                  <a:lnTo>
                    <a:pt x="1189081" y="274681"/>
                  </a:lnTo>
                  <a:lnTo>
                    <a:pt x="1189081" y="260224"/>
                  </a:lnTo>
                  <a:lnTo>
                    <a:pt x="1058969" y="260224"/>
                  </a:lnTo>
                  <a:lnTo>
                    <a:pt x="1058969" y="231311"/>
                  </a:lnTo>
                  <a:lnTo>
                    <a:pt x="1011984" y="231311"/>
                  </a:lnTo>
                  <a:lnTo>
                    <a:pt x="1011984" y="198783"/>
                  </a:lnTo>
                  <a:lnTo>
                    <a:pt x="950542" y="198783"/>
                  </a:lnTo>
                  <a:lnTo>
                    <a:pt x="950542" y="173483"/>
                  </a:lnTo>
                  <a:lnTo>
                    <a:pt x="863800" y="173483"/>
                  </a:lnTo>
                  <a:lnTo>
                    <a:pt x="863800" y="144569"/>
                  </a:lnTo>
                  <a:lnTo>
                    <a:pt x="784287" y="144569"/>
                  </a:lnTo>
                  <a:lnTo>
                    <a:pt x="784287" y="130112"/>
                  </a:lnTo>
                  <a:lnTo>
                    <a:pt x="755373" y="130112"/>
                  </a:lnTo>
                  <a:lnTo>
                    <a:pt x="755373" y="104813"/>
                  </a:lnTo>
                  <a:lnTo>
                    <a:pt x="672246" y="104813"/>
                  </a:lnTo>
                  <a:lnTo>
                    <a:pt x="679475" y="97584"/>
                  </a:lnTo>
                  <a:lnTo>
                    <a:pt x="618033" y="97584"/>
                  </a:lnTo>
                  <a:lnTo>
                    <a:pt x="618033" y="65056"/>
                  </a:lnTo>
                  <a:lnTo>
                    <a:pt x="361422" y="65056"/>
                  </a:lnTo>
                  <a:lnTo>
                    <a:pt x="368651" y="57827"/>
                  </a:lnTo>
                  <a:lnTo>
                    <a:pt x="321666" y="57827"/>
                  </a:lnTo>
                  <a:lnTo>
                    <a:pt x="321666" y="36142"/>
                  </a:lnTo>
                  <a:lnTo>
                    <a:pt x="271067" y="36142"/>
                  </a:lnTo>
                  <a:lnTo>
                    <a:pt x="271067" y="18071"/>
                  </a:lnTo>
                  <a:lnTo>
                    <a:pt x="90355" y="18071"/>
                  </a:lnTo>
                  <a:lnTo>
                    <a:pt x="90355"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352" name="Straight Connector 351">
              <a:extLst>
                <a:ext uri="{FF2B5EF4-FFF2-40B4-BE49-F238E27FC236}">
                  <a16:creationId xmlns:a16="http://schemas.microsoft.com/office/drawing/2014/main" id="{463AE505-67B6-7C17-A6CF-D51A729C7ED5}"/>
                </a:ext>
              </a:extLst>
            </p:cNvPr>
            <p:cNvCxnSpPr>
              <a:cxnSpLocks/>
            </p:cNvCxnSpPr>
            <p:nvPr/>
          </p:nvCxnSpPr>
          <p:spPr bwMode="auto">
            <a:xfrm>
              <a:off x="10701251"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B896BD32-3197-46BF-5594-F26A91DAE9F2}"/>
                </a:ext>
              </a:extLst>
            </p:cNvPr>
            <p:cNvCxnSpPr>
              <a:cxnSpLocks/>
            </p:cNvCxnSpPr>
            <p:nvPr/>
          </p:nvCxnSpPr>
          <p:spPr bwMode="auto">
            <a:xfrm>
              <a:off x="11303615"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357F97A1-3534-E867-00B6-9E31D71CE3A9}"/>
                </a:ext>
              </a:extLst>
            </p:cNvPr>
            <p:cNvCxnSpPr>
              <a:cxnSpLocks/>
            </p:cNvCxnSpPr>
            <p:nvPr/>
          </p:nvCxnSpPr>
          <p:spPr bwMode="auto">
            <a:xfrm>
              <a:off x="10720967"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E77F199A-041D-B3D2-81E5-5DA95ADC2C2D}"/>
                </a:ext>
              </a:extLst>
            </p:cNvPr>
            <p:cNvCxnSpPr>
              <a:cxnSpLocks/>
            </p:cNvCxnSpPr>
            <p:nvPr/>
          </p:nvCxnSpPr>
          <p:spPr bwMode="auto">
            <a:xfrm>
              <a:off x="11219171"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2C7357F0-A95D-0D20-1E6D-DA419792E3D4}"/>
                </a:ext>
              </a:extLst>
            </p:cNvPr>
            <p:cNvCxnSpPr>
              <a:cxnSpLocks/>
            </p:cNvCxnSpPr>
            <p:nvPr/>
          </p:nvCxnSpPr>
          <p:spPr bwMode="auto">
            <a:xfrm>
              <a:off x="10769775"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3EF5C290-37F5-2920-4058-34B61C64E4A3}"/>
                </a:ext>
              </a:extLst>
            </p:cNvPr>
            <p:cNvCxnSpPr>
              <a:cxnSpLocks/>
            </p:cNvCxnSpPr>
            <p:nvPr/>
          </p:nvCxnSpPr>
          <p:spPr bwMode="auto">
            <a:xfrm>
              <a:off x="10662830"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A32A8792-BD61-C4CB-FB22-C09CE46CCE10}"/>
                </a:ext>
              </a:extLst>
            </p:cNvPr>
            <p:cNvCxnSpPr>
              <a:cxnSpLocks/>
            </p:cNvCxnSpPr>
            <p:nvPr/>
          </p:nvCxnSpPr>
          <p:spPr bwMode="auto">
            <a:xfrm>
              <a:off x="9936852" y="327051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CE73391E-1339-1A9A-BB70-A4F83BFDFCA3}"/>
                </a:ext>
              </a:extLst>
            </p:cNvPr>
            <p:cNvCxnSpPr>
              <a:cxnSpLocks/>
            </p:cNvCxnSpPr>
            <p:nvPr/>
          </p:nvCxnSpPr>
          <p:spPr bwMode="auto">
            <a:xfrm>
              <a:off x="10060284" y="329220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3E283367-FAE0-7DCD-BE5E-95E20D1C7891}"/>
                </a:ext>
              </a:extLst>
            </p:cNvPr>
            <p:cNvCxnSpPr>
              <a:cxnSpLocks/>
            </p:cNvCxnSpPr>
            <p:nvPr/>
          </p:nvCxnSpPr>
          <p:spPr bwMode="auto">
            <a:xfrm>
              <a:off x="10539771"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44564041-2EDF-5AA4-8DCD-44B621E614E7}"/>
                </a:ext>
              </a:extLst>
            </p:cNvPr>
            <p:cNvCxnSpPr>
              <a:cxnSpLocks/>
            </p:cNvCxnSpPr>
            <p:nvPr/>
          </p:nvCxnSpPr>
          <p:spPr bwMode="auto">
            <a:xfrm>
              <a:off x="9999328" y="329581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46DD95EC-FC4D-BD09-3F5D-85CDD4D1E8DB}"/>
                </a:ext>
              </a:extLst>
            </p:cNvPr>
            <p:cNvCxnSpPr>
              <a:cxnSpLocks/>
            </p:cNvCxnSpPr>
            <p:nvPr/>
          </p:nvCxnSpPr>
          <p:spPr bwMode="auto">
            <a:xfrm>
              <a:off x="9952602" y="328497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46DD9397-777E-DC20-CF08-F1A363D91ED2}"/>
                </a:ext>
              </a:extLst>
            </p:cNvPr>
            <p:cNvCxnSpPr>
              <a:cxnSpLocks/>
            </p:cNvCxnSpPr>
            <p:nvPr/>
          </p:nvCxnSpPr>
          <p:spPr bwMode="auto">
            <a:xfrm>
              <a:off x="10630203"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E120973E-AD5B-797D-E171-5F39AB31825C}"/>
                </a:ext>
              </a:extLst>
            </p:cNvPr>
            <p:cNvCxnSpPr>
              <a:cxnSpLocks/>
            </p:cNvCxnSpPr>
            <p:nvPr/>
          </p:nvCxnSpPr>
          <p:spPr bwMode="auto">
            <a:xfrm>
              <a:off x="11362704" y="346929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99FD9597-DF34-921F-C252-94A786751F42}"/>
                </a:ext>
              </a:extLst>
            </p:cNvPr>
            <p:cNvCxnSpPr>
              <a:cxnSpLocks/>
            </p:cNvCxnSpPr>
            <p:nvPr/>
          </p:nvCxnSpPr>
          <p:spPr bwMode="auto">
            <a:xfrm>
              <a:off x="10344291" y="3360871"/>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E13D1339-D55D-06FD-7F88-C089E2A018A4}"/>
                </a:ext>
              </a:extLst>
            </p:cNvPr>
            <p:cNvCxnSpPr>
              <a:cxnSpLocks/>
            </p:cNvCxnSpPr>
            <p:nvPr/>
          </p:nvCxnSpPr>
          <p:spPr bwMode="auto">
            <a:xfrm>
              <a:off x="10594975"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01BD19B8-0069-D66E-0393-B5924096FB0A}"/>
                </a:ext>
              </a:extLst>
            </p:cNvPr>
            <p:cNvCxnSpPr>
              <a:cxnSpLocks/>
            </p:cNvCxnSpPr>
            <p:nvPr/>
          </p:nvCxnSpPr>
          <p:spPr bwMode="auto">
            <a:xfrm>
              <a:off x="11099367"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ABDD513F-E013-297F-F10A-62CDBBA04313}"/>
                </a:ext>
              </a:extLst>
            </p:cNvPr>
            <p:cNvCxnSpPr>
              <a:cxnSpLocks/>
            </p:cNvCxnSpPr>
            <p:nvPr/>
          </p:nvCxnSpPr>
          <p:spPr bwMode="auto">
            <a:xfrm>
              <a:off x="11237561"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07328395-BC47-D0DD-5C53-B362E2A26415}"/>
                </a:ext>
              </a:extLst>
            </p:cNvPr>
            <p:cNvCxnSpPr>
              <a:cxnSpLocks/>
            </p:cNvCxnSpPr>
            <p:nvPr/>
          </p:nvCxnSpPr>
          <p:spPr bwMode="auto">
            <a:xfrm>
              <a:off x="9642086" y="324110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31C125FB-2EA4-4E3A-03A3-7C4B8FE9677F}"/>
                </a:ext>
              </a:extLst>
            </p:cNvPr>
            <p:cNvCxnSpPr>
              <a:cxnSpLocks/>
            </p:cNvCxnSpPr>
            <p:nvPr/>
          </p:nvCxnSpPr>
          <p:spPr bwMode="auto">
            <a:xfrm>
              <a:off x="10151038" y="331388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04EFDAF0-D4D0-EA67-798D-0B1AD4BF8161}"/>
                </a:ext>
              </a:extLst>
            </p:cNvPr>
            <p:cNvCxnSpPr>
              <a:cxnSpLocks/>
            </p:cNvCxnSpPr>
            <p:nvPr/>
          </p:nvCxnSpPr>
          <p:spPr bwMode="auto">
            <a:xfrm>
              <a:off x="9768964" y="324539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CFEF7A9F-2A09-3F77-FD61-0CACB590BA1E}"/>
                </a:ext>
              </a:extLst>
            </p:cNvPr>
            <p:cNvCxnSpPr>
              <a:cxnSpLocks/>
            </p:cNvCxnSpPr>
            <p:nvPr/>
          </p:nvCxnSpPr>
          <p:spPr bwMode="auto">
            <a:xfrm>
              <a:off x="9578100" y="323006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B35B863A-7513-DF78-7786-18A671C54C77}"/>
                </a:ext>
              </a:extLst>
            </p:cNvPr>
            <p:cNvCxnSpPr>
              <a:cxnSpLocks/>
            </p:cNvCxnSpPr>
            <p:nvPr/>
          </p:nvCxnSpPr>
          <p:spPr bwMode="auto">
            <a:xfrm>
              <a:off x="9920431" y="326620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4EBEFC57-5985-165E-7C6E-7E595CEF0CB5}"/>
                </a:ext>
              </a:extLst>
            </p:cNvPr>
            <p:cNvCxnSpPr>
              <a:cxnSpLocks/>
            </p:cNvCxnSpPr>
            <p:nvPr/>
          </p:nvCxnSpPr>
          <p:spPr bwMode="auto">
            <a:xfrm>
              <a:off x="9550129" y="321580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7AA540A2-796D-FE5A-DB44-BC9B8F8B5A31}"/>
                </a:ext>
              </a:extLst>
            </p:cNvPr>
            <p:cNvCxnSpPr>
              <a:cxnSpLocks/>
            </p:cNvCxnSpPr>
            <p:nvPr/>
          </p:nvCxnSpPr>
          <p:spPr bwMode="auto">
            <a:xfrm>
              <a:off x="10221578" y="330342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2269AFB3-1FBA-F2EF-0605-D69B7CC1D6C8}"/>
                </a:ext>
              </a:extLst>
            </p:cNvPr>
            <p:cNvCxnSpPr>
              <a:cxnSpLocks/>
            </p:cNvCxnSpPr>
            <p:nvPr/>
          </p:nvCxnSpPr>
          <p:spPr bwMode="auto">
            <a:xfrm>
              <a:off x="9358913" y="314800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C11508C0-4193-FD2D-F35C-FA0CC15B3C61}"/>
                </a:ext>
              </a:extLst>
            </p:cNvPr>
            <p:cNvCxnSpPr>
              <a:cxnSpLocks/>
            </p:cNvCxnSpPr>
            <p:nvPr/>
          </p:nvCxnSpPr>
          <p:spPr bwMode="auto">
            <a:xfrm>
              <a:off x="9675684" y="324833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7A7CFB69-3E7B-BCF1-AF18-5F2549B7305C}"/>
                </a:ext>
              </a:extLst>
            </p:cNvPr>
            <p:cNvCxnSpPr>
              <a:cxnSpLocks/>
            </p:cNvCxnSpPr>
            <p:nvPr/>
          </p:nvCxnSpPr>
          <p:spPr bwMode="auto">
            <a:xfrm>
              <a:off x="9439529" y="317692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FDE4A269-756E-4337-757F-0653FFAB05E3}"/>
                </a:ext>
              </a:extLst>
            </p:cNvPr>
            <p:cNvCxnSpPr>
              <a:cxnSpLocks/>
            </p:cNvCxnSpPr>
            <p:nvPr/>
          </p:nvCxnSpPr>
          <p:spPr bwMode="auto">
            <a:xfrm>
              <a:off x="10235490" y="330703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29A02BD6-4466-4C56-D3C1-6074AA95016A}"/>
                </a:ext>
              </a:extLst>
            </p:cNvPr>
            <p:cNvCxnSpPr>
              <a:cxnSpLocks/>
            </p:cNvCxnSpPr>
            <p:nvPr/>
          </p:nvCxnSpPr>
          <p:spPr bwMode="auto">
            <a:xfrm>
              <a:off x="9620749" y="322303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B64F4CAE-9024-6D96-E04A-3D76FC4401D8}"/>
                </a:ext>
              </a:extLst>
            </p:cNvPr>
            <p:cNvCxnSpPr>
              <a:cxnSpLocks/>
            </p:cNvCxnSpPr>
            <p:nvPr/>
          </p:nvCxnSpPr>
          <p:spPr bwMode="auto">
            <a:xfrm>
              <a:off x="10092995" y="328858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F7FAFAD8-D9F9-D99D-48A4-BA4E83DFD165}"/>
                </a:ext>
              </a:extLst>
            </p:cNvPr>
            <p:cNvCxnSpPr>
              <a:cxnSpLocks/>
            </p:cNvCxnSpPr>
            <p:nvPr/>
          </p:nvCxnSpPr>
          <p:spPr bwMode="auto">
            <a:xfrm>
              <a:off x="9799160" y="324578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0C405484-C8AF-132D-5147-4D22AFE5CA00}"/>
                </a:ext>
              </a:extLst>
            </p:cNvPr>
            <p:cNvCxnSpPr>
              <a:cxnSpLocks/>
            </p:cNvCxnSpPr>
            <p:nvPr/>
          </p:nvCxnSpPr>
          <p:spPr bwMode="auto">
            <a:xfrm>
              <a:off x="9859630" y="325917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69A2B389-A891-1712-1C7F-4C2DAAC8BAF9}"/>
                </a:ext>
              </a:extLst>
            </p:cNvPr>
            <p:cNvCxnSpPr>
              <a:cxnSpLocks/>
            </p:cNvCxnSpPr>
            <p:nvPr/>
          </p:nvCxnSpPr>
          <p:spPr bwMode="auto">
            <a:xfrm>
              <a:off x="9610110" y="322664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B5728F83-9989-DAD6-D05B-9E2F0ADB19FE}"/>
                </a:ext>
              </a:extLst>
            </p:cNvPr>
            <p:cNvCxnSpPr>
              <a:cxnSpLocks/>
            </p:cNvCxnSpPr>
            <p:nvPr/>
          </p:nvCxnSpPr>
          <p:spPr bwMode="auto">
            <a:xfrm>
              <a:off x="9886803" y="326620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80837401-DD92-6030-1BB0-030E62B108BA}"/>
                </a:ext>
              </a:extLst>
            </p:cNvPr>
            <p:cNvCxnSpPr>
              <a:cxnSpLocks/>
            </p:cNvCxnSpPr>
            <p:nvPr/>
          </p:nvCxnSpPr>
          <p:spPr bwMode="auto">
            <a:xfrm>
              <a:off x="9334638" y="313696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8035E868-63FD-2F8F-FE84-1F3F28088905}"/>
                </a:ext>
              </a:extLst>
            </p:cNvPr>
            <p:cNvCxnSpPr>
              <a:cxnSpLocks/>
            </p:cNvCxnSpPr>
            <p:nvPr/>
          </p:nvCxnSpPr>
          <p:spPr bwMode="auto">
            <a:xfrm>
              <a:off x="9288781" y="311947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CC7B60D4-2D4D-41AE-E7B3-A94FD54FE20C}"/>
                </a:ext>
              </a:extLst>
            </p:cNvPr>
            <p:cNvCxnSpPr>
              <a:cxnSpLocks/>
            </p:cNvCxnSpPr>
            <p:nvPr/>
          </p:nvCxnSpPr>
          <p:spPr bwMode="auto">
            <a:xfrm>
              <a:off x="9213034" y="3122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EE241A79-5130-F63C-FC88-1F531955F26D}"/>
                </a:ext>
              </a:extLst>
            </p:cNvPr>
            <p:cNvCxnSpPr>
              <a:cxnSpLocks/>
            </p:cNvCxnSpPr>
            <p:nvPr/>
          </p:nvCxnSpPr>
          <p:spPr bwMode="auto">
            <a:xfrm>
              <a:off x="10893212"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D9BC4D6F-BBA0-804A-4779-3D733910A2A4}"/>
                </a:ext>
              </a:extLst>
            </p:cNvPr>
            <p:cNvCxnSpPr>
              <a:cxnSpLocks/>
            </p:cNvCxnSpPr>
            <p:nvPr/>
          </p:nvCxnSpPr>
          <p:spPr bwMode="auto">
            <a:xfrm>
              <a:off x="10953999"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D3D869CD-0A30-8A28-D6D2-C5E63AB7834E}"/>
                </a:ext>
              </a:extLst>
            </p:cNvPr>
            <p:cNvCxnSpPr>
              <a:cxnSpLocks/>
            </p:cNvCxnSpPr>
            <p:nvPr/>
          </p:nvCxnSpPr>
          <p:spPr bwMode="auto">
            <a:xfrm>
              <a:off x="9744267" y="324961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941907F5-E8FA-D6B8-3B58-96F5AD268388}"/>
                </a:ext>
              </a:extLst>
            </p:cNvPr>
            <p:cNvCxnSpPr>
              <a:cxnSpLocks/>
            </p:cNvCxnSpPr>
            <p:nvPr/>
          </p:nvCxnSpPr>
          <p:spPr bwMode="auto">
            <a:xfrm>
              <a:off x="10854525"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557517F3-F2DF-CBF5-7D97-D7081542B933}"/>
                </a:ext>
              </a:extLst>
            </p:cNvPr>
            <p:cNvCxnSpPr>
              <a:cxnSpLocks/>
            </p:cNvCxnSpPr>
            <p:nvPr/>
          </p:nvCxnSpPr>
          <p:spPr bwMode="auto">
            <a:xfrm>
              <a:off x="10933018"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3D08854B-6176-5E1D-B5AF-139BDADA5932}"/>
                </a:ext>
              </a:extLst>
            </p:cNvPr>
            <p:cNvCxnSpPr>
              <a:cxnSpLocks/>
            </p:cNvCxnSpPr>
            <p:nvPr/>
          </p:nvCxnSpPr>
          <p:spPr bwMode="auto">
            <a:xfrm>
              <a:off x="10269964" y="333567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BE3A41EA-DFC4-FE21-C699-B4233771F716}"/>
                </a:ext>
              </a:extLst>
            </p:cNvPr>
            <p:cNvCxnSpPr>
              <a:cxnSpLocks/>
            </p:cNvCxnSpPr>
            <p:nvPr/>
          </p:nvCxnSpPr>
          <p:spPr bwMode="auto">
            <a:xfrm>
              <a:off x="10366750" y="338978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3A84D49A-8843-7839-123E-943DB5C37B98}"/>
                </a:ext>
              </a:extLst>
            </p:cNvPr>
            <p:cNvCxnSpPr>
              <a:cxnSpLocks/>
            </p:cNvCxnSpPr>
            <p:nvPr/>
          </p:nvCxnSpPr>
          <p:spPr bwMode="auto">
            <a:xfrm>
              <a:off x="9507699" y="319921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918F6E00-937C-7B0D-61A3-13505388BFF1}"/>
                </a:ext>
              </a:extLst>
            </p:cNvPr>
            <p:cNvCxnSpPr>
              <a:cxnSpLocks/>
            </p:cNvCxnSpPr>
            <p:nvPr/>
          </p:nvCxnSpPr>
          <p:spPr bwMode="auto">
            <a:xfrm>
              <a:off x="10485874"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AC2A60A4-AC6D-4B60-BBF3-7787D36E0FBB}"/>
                </a:ext>
              </a:extLst>
            </p:cNvPr>
            <p:cNvCxnSpPr>
              <a:cxnSpLocks/>
            </p:cNvCxnSpPr>
            <p:nvPr/>
          </p:nvCxnSpPr>
          <p:spPr bwMode="auto">
            <a:xfrm>
              <a:off x="10448501"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173A39DF-0ECF-1B56-CD41-3582F9F30F12}"/>
                </a:ext>
              </a:extLst>
            </p:cNvPr>
            <p:cNvCxnSpPr>
              <a:cxnSpLocks/>
            </p:cNvCxnSpPr>
            <p:nvPr/>
          </p:nvCxnSpPr>
          <p:spPr bwMode="auto">
            <a:xfrm>
              <a:off x="10424033"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676AEEB7-2B0D-8058-A81C-27F5B7FE986B}"/>
                </a:ext>
              </a:extLst>
            </p:cNvPr>
            <p:cNvCxnSpPr>
              <a:cxnSpLocks/>
            </p:cNvCxnSpPr>
            <p:nvPr/>
          </p:nvCxnSpPr>
          <p:spPr bwMode="auto">
            <a:xfrm>
              <a:off x="10803204"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FCDC19DF-BE8B-18EF-860B-7586DD20563B}"/>
                </a:ext>
              </a:extLst>
            </p:cNvPr>
            <p:cNvCxnSpPr>
              <a:cxnSpLocks/>
            </p:cNvCxnSpPr>
            <p:nvPr/>
          </p:nvCxnSpPr>
          <p:spPr bwMode="auto">
            <a:xfrm>
              <a:off x="10982697"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94AEEAA2-3921-5F63-57E4-AC8DDA184328}"/>
                </a:ext>
              </a:extLst>
            </p:cNvPr>
            <p:cNvCxnSpPr>
              <a:cxnSpLocks/>
            </p:cNvCxnSpPr>
            <p:nvPr/>
          </p:nvCxnSpPr>
          <p:spPr bwMode="auto">
            <a:xfrm>
              <a:off x="10251541" y="331144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8FE4920E-8E6A-53E6-A94F-2A1116265F7F}"/>
                </a:ext>
              </a:extLst>
            </p:cNvPr>
            <p:cNvCxnSpPr>
              <a:cxnSpLocks/>
            </p:cNvCxnSpPr>
            <p:nvPr/>
          </p:nvCxnSpPr>
          <p:spPr bwMode="auto">
            <a:xfrm>
              <a:off x="10507180" y="339701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8AADDC3B-03F2-D321-E775-A5BC1CF696AA}"/>
                </a:ext>
              </a:extLst>
            </p:cNvPr>
            <p:cNvCxnSpPr>
              <a:cxnSpLocks/>
            </p:cNvCxnSpPr>
            <p:nvPr/>
          </p:nvCxnSpPr>
          <p:spPr bwMode="auto">
            <a:xfrm>
              <a:off x="10919063"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E9D850BE-E586-8A5F-8269-DFCE7FC51B57}"/>
                </a:ext>
              </a:extLst>
            </p:cNvPr>
            <p:cNvCxnSpPr>
              <a:cxnSpLocks/>
            </p:cNvCxnSpPr>
            <p:nvPr/>
          </p:nvCxnSpPr>
          <p:spPr bwMode="auto">
            <a:xfrm>
              <a:off x="10827105" y="346197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ED3DEB06-11F9-7388-9CE1-D05E63A9648B}"/>
                </a:ext>
              </a:extLst>
            </p:cNvPr>
            <p:cNvCxnSpPr>
              <a:cxnSpLocks/>
            </p:cNvCxnSpPr>
            <p:nvPr/>
          </p:nvCxnSpPr>
          <p:spPr bwMode="auto">
            <a:xfrm>
              <a:off x="8882683" y="306501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74B84F63-F469-7616-C5C4-3891AF10AD9F}"/>
                </a:ext>
              </a:extLst>
            </p:cNvPr>
            <p:cNvCxnSpPr>
              <a:cxnSpLocks/>
            </p:cNvCxnSpPr>
            <p:nvPr/>
          </p:nvCxnSpPr>
          <p:spPr bwMode="auto">
            <a:xfrm>
              <a:off x="8754869" y="306501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8DB9B61A-844D-B7CE-C02B-715928530927}"/>
                </a:ext>
              </a:extLst>
            </p:cNvPr>
            <p:cNvCxnSpPr>
              <a:cxnSpLocks/>
            </p:cNvCxnSpPr>
            <p:nvPr/>
          </p:nvCxnSpPr>
          <p:spPr bwMode="auto">
            <a:xfrm>
              <a:off x="9068271" y="308317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15FA3E19-A724-60D9-D9BA-0339D1C01AB3}"/>
                </a:ext>
              </a:extLst>
            </p:cNvPr>
            <p:cNvCxnSpPr>
              <a:cxnSpLocks/>
            </p:cNvCxnSpPr>
            <p:nvPr/>
          </p:nvCxnSpPr>
          <p:spPr bwMode="auto">
            <a:xfrm>
              <a:off x="8494110" y="297466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8E067E41-1E2E-5A50-781D-C73D18DA6B10}"/>
                </a:ext>
              </a:extLst>
            </p:cNvPr>
            <p:cNvCxnSpPr>
              <a:cxnSpLocks/>
            </p:cNvCxnSpPr>
            <p:nvPr/>
          </p:nvCxnSpPr>
          <p:spPr bwMode="auto">
            <a:xfrm>
              <a:off x="8845544" y="306863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38A23EC8-36C0-7ACE-7F91-EA5C68EE7D06}"/>
                </a:ext>
              </a:extLst>
            </p:cNvPr>
            <p:cNvCxnSpPr>
              <a:cxnSpLocks/>
            </p:cNvCxnSpPr>
            <p:nvPr/>
          </p:nvCxnSpPr>
          <p:spPr bwMode="auto">
            <a:xfrm>
              <a:off x="7937374" y="2837319"/>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D9C20E59-56FF-D629-1DB0-07BDCEDCA9F5}"/>
                </a:ext>
              </a:extLst>
            </p:cNvPr>
            <p:cNvCxnSpPr>
              <a:cxnSpLocks/>
            </p:cNvCxnSpPr>
            <p:nvPr/>
          </p:nvCxnSpPr>
          <p:spPr bwMode="auto">
            <a:xfrm>
              <a:off x="6989791" y="263130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53624D7E-1974-D55A-3283-ED3D68B95838}"/>
                </a:ext>
              </a:extLst>
            </p:cNvPr>
            <p:cNvCxnSpPr>
              <a:cxnSpLocks/>
            </p:cNvCxnSpPr>
            <p:nvPr/>
          </p:nvCxnSpPr>
          <p:spPr bwMode="auto">
            <a:xfrm>
              <a:off x="7613164" y="2728892"/>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B66E71FD-2D44-9995-047B-D6F127ADB5B7}"/>
                </a:ext>
              </a:extLst>
            </p:cNvPr>
            <p:cNvCxnSpPr>
              <a:cxnSpLocks/>
            </p:cNvCxnSpPr>
            <p:nvPr/>
          </p:nvCxnSpPr>
          <p:spPr bwMode="auto">
            <a:xfrm>
              <a:off x="8241019" y="294574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E2204B0E-E283-875D-9256-7D424A9FA912}"/>
                </a:ext>
              </a:extLst>
            </p:cNvPr>
            <p:cNvCxnSpPr>
              <a:cxnSpLocks/>
            </p:cNvCxnSpPr>
            <p:nvPr/>
          </p:nvCxnSpPr>
          <p:spPr bwMode="auto">
            <a:xfrm>
              <a:off x="7850981" y="280840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245288EC-8FA9-ADE3-7B43-EA7CBAE37ECE}"/>
                </a:ext>
              </a:extLst>
            </p:cNvPr>
            <p:cNvCxnSpPr>
              <a:cxnSpLocks/>
            </p:cNvCxnSpPr>
            <p:nvPr/>
          </p:nvCxnSpPr>
          <p:spPr bwMode="auto">
            <a:xfrm>
              <a:off x="8384668" y="295297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FAA88707-719B-9ED3-8AEF-33ED8F4F96A6}"/>
                </a:ext>
              </a:extLst>
            </p:cNvPr>
            <p:cNvCxnSpPr>
              <a:cxnSpLocks/>
            </p:cNvCxnSpPr>
            <p:nvPr/>
          </p:nvCxnSpPr>
          <p:spPr bwMode="auto">
            <a:xfrm>
              <a:off x="8277664" y="294574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D827D80F-E7CF-E513-ABCE-34F98D45AFC5}"/>
                </a:ext>
              </a:extLst>
            </p:cNvPr>
            <p:cNvCxnSpPr>
              <a:cxnSpLocks/>
            </p:cNvCxnSpPr>
            <p:nvPr/>
          </p:nvCxnSpPr>
          <p:spPr bwMode="auto">
            <a:xfrm>
              <a:off x="7874882" y="2808405"/>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8080FBBC-BC9B-697E-AE97-BD11A53012A0}"/>
                </a:ext>
              </a:extLst>
            </p:cNvPr>
            <p:cNvCxnSpPr>
              <a:cxnSpLocks/>
            </p:cNvCxnSpPr>
            <p:nvPr/>
          </p:nvCxnSpPr>
          <p:spPr bwMode="auto">
            <a:xfrm>
              <a:off x="9479032" y="319874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B5D97FD1-6F04-A29E-B0D7-C9231050062B}"/>
                </a:ext>
              </a:extLst>
            </p:cNvPr>
            <p:cNvCxnSpPr>
              <a:cxnSpLocks/>
            </p:cNvCxnSpPr>
            <p:nvPr/>
          </p:nvCxnSpPr>
          <p:spPr bwMode="auto">
            <a:xfrm>
              <a:off x="10775223" y="3390297"/>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82DF9360-B654-694D-3609-0CE48A2DC6E6}"/>
                </a:ext>
              </a:extLst>
            </p:cNvPr>
            <p:cNvCxnSpPr>
              <a:cxnSpLocks/>
            </p:cNvCxnSpPr>
            <p:nvPr/>
          </p:nvCxnSpPr>
          <p:spPr bwMode="auto">
            <a:xfrm>
              <a:off x="9375480" y="314823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D3CBD003-22C7-0610-1725-758BC6007D98}"/>
                </a:ext>
              </a:extLst>
            </p:cNvPr>
            <p:cNvCxnSpPr>
              <a:cxnSpLocks/>
            </p:cNvCxnSpPr>
            <p:nvPr/>
          </p:nvCxnSpPr>
          <p:spPr bwMode="auto">
            <a:xfrm>
              <a:off x="7959204" y="283370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313C8029-59E1-8395-E83A-B0817D5709C9}"/>
                </a:ext>
              </a:extLst>
            </p:cNvPr>
            <p:cNvCxnSpPr>
              <a:cxnSpLocks/>
            </p:cNvCxnSpPr>
            <p:nvPr/>
          </p:nvCxnSpPr>
          <p:spPr bwMode="auto">
            <a:xfrm>
              <a:off x="7449454" y="269636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EA0FD176-2F4F-0373-606B-6D4A2BB47F84}"/>
                </a:ext>
              </a:extLst>
            </p:cNvPr>
            <p:cNvCxnSpPr>
              <a:cxnSpLocks/>
            </p:cNvCxnSpPr>
            <p:nvPr/>
          </p:nvCxnSpPr>
          <p:spPr bwMode="auto">
            <a:xfrm>
              <a:off x="7654810" y="272527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29816FF3-1E4C-9F52-6924-03ED519D73F1}"/>
                </a:ext>
              </a:extLst>
            </p:cNvPr>
            <p:cNvCxnSpPr>
              <a:cxnSpLocks/>
            </p:cNvCxnSpPr>
            <p:nvPr/>
          </p:nvCxnSpPr>
          <p:spPr bwMode="auto">
            <a:xfrm>
              <a:off x="7269812" y="2656608"/>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513B1D19-3021-F1FE-6412-823E5D2840B6}"/>
                </a:ext>
              </a:extLst>
            </p:cNvPr>
            <p:cNvCxnSpPr>
              <a:cxnSpLocks/>
            </p:cNvCxnSpPr>
            <p:nvPr/>
          </p:nvCxnSpPr>
          <p:spPr bwMode="auto">
            <a:xfrm>
              <a:off x="7398905" y="2692750"/>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E1878D41-4345-DCED-9983-D79E59876891}"/>
                </a:ext>
              </a:extLst>
            </p:cNvPr>
            <p:cNvCxnSpPr>
              <a:cxnSpLocks/>
            </p:cNvCxnSpPr>
            <p:nvPr/>
          </p:nvCxnSpPr>
          <p:spPr bwMode="auto">
            <a:xfrm>
              <a:off x="7045008" y="2634923"/>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FA315475-7DF6-93A8-1719-6BA00B209974}"/>
                </a:ext>
              </a:extLst>
            </p:cNvPr>
            <p:cNvCxnSpPr>
              <a:cxnSpLocks/>
            </p:cNvCxnSpPr>
            <p:nvPr/>
          </p:nvCxnSpPr>
          <p:spPr bwMode="auto">
            <a:xfrm>
              <a:off x="7549782" y="2696364"/>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0523FBB1-B257-A99B-76B5-4D7BDECE2B5E}"/>
                </a:ext>
              </a:extLst>
            </p:cNvPr>
            <p:cNvCxnSpPr>
              <a:cxnSpLocks/>
            </p:cNvCxnSpPr>
            <p:nvPr/>
          </p:nvCxnSpPr>
          <p:spPr bwMode="auto">
            <a:xfrm>
              <a:off x="7374107" y="2689136"/>
              <a:ext cx="0" cy="68400"/>
            </a:xfrm>
            <a:prstGeom prst="line">
              <a:avLst/>
            </a:prstGeom>
            <a:noFill/>
            <a:ln w="19050"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F0EFEBD4-B3E1-4FC3-1E79-B172F03D148E}"/>
                </a:ext>
              </a:extLst>
            </p:cNvPr>
            <p:cNvCxnSpPr>
              <a:cxnSpLocks/>
            </p:cNvCxnSpPr>
            <p:nvPr/>
          </p:nvCxnSpPr>
          <p:spPr bwMode="auto">
            <a:xfrm>
              <a:off x="7011082" y="2634922"/>
              <a:ext cx="0" cy="68400"/>
            </a:xfrm>
            <a:prstGeom prst="line">
              <a:avLst/>
            </a:prstGeom>
            <a:noFill/>
            <a:ln w="19050" cap="flat" cmpd="sng" algn="ctr">
              <a:solidFill>
                <a:schemeClr val="accent1"/>
              </a:solidFill>
              <a:prstDash val="solid"/>
              <a:round/>
              <a:headEnd type="none" w="med" len="med"/>
              <a:tailEnd type="none" w="med" len="med"/>
            </a:ln>
            <a:effectLst/>
          </p:spPr>
        </p:cxnSp>
      </p:grpSp>
      <p:sp>
        <p:nvSpPr>
          <p:cNvPr id="414" name="Freeform: Shape 413">
            <a:extLst>
              <a:ext uri="{FF2B5EF4-FFF2-40B4-BE49-F238E27FC236}">
                <a16:creationId xmlns:a16="http://schemas.microsoft.com/office/drawing/2014/main" id="{10275B51-C8D8-411F-2EEA-53E7F60A507A}"/>
              </a:ext>
            </a:extLst>
          </p:cNvPr>
          <p:cNvSpPr/>
          <p:nvPr/>
        </p:nvSpPr>
        <p:spPr bwMode="auto">
          <a:xfrm>
            <a:off x="6852461" y="2183283"/>
            <a:ext cx="4759940" cy="1062584"/>
          </a:xfrm>
          <a:custGeom>
            <a:avLst/>
            <a:gdLst>
              <a:gd name="connsiteX0" fmla="*/ 4759940 w 4759940"/>
              <a:gd name="connsiteY0" fmla="*/ 1062584 h 1062584"/>
              <a:gd name="connsiteX1" fmla="*/ 3834698 w 4759940"/>
              <a:gd name="connsiteY1" fmla="*/ 1062584 h 1062584"/>
              <a:gd name="connsiteX2" fmla="*/ 3834698 w 4759940"/>
              <a:gd name="connsiteY2" fmla="*/ 968614 h 1062584"/>
              <a:gd name="connsiteX3" fmla="*/ 3354005 w 4759940"/>
              <a:gd name="connsiteY3" fmla="*/ 968614 h 1062584"/>
              <a:gd name="connsiteX4" fmla="*/ 3354005 w 4759940"/>
              <a:gd name="connsiteY4" fmla="*/ 925243 h 1062584"/>
              <a:gd name="connsiteX5" fmla="*/ 2837170 w 4759940"/>
              <a:gd name="connsiteY5" fmla="*/ 925243 h 1062584"/>
              <a:gd name="connsiteX6" fmla="*/ 2837170 w 4759940"/>
              <a:gd name="connsiteY6" fmla="*/ 881872 h 1062584"/>
              <a:gd name="connsiteX7" fmla="*/ 2811871 w 4759940"/>
              <a:gd name="connsiteY7" fmla="*/ 881872 h 1062584"/>
              <a:gd name="connsiteX8" fmla="*/ 2811871 w 4759940"/>
              <a:gd name="connsiteY8" fmla="*/ 849344 h 1062584"/>
              <a:gd name="connsiteX9" fmla="*/ 2772114 w 4759940"/>
              <a:gd name="connsiteY9" fmla="*/ 849344 h 1062584"/>
              <a:gd name="connsiteX10" fmla="*/ 2772114 w 4759940"/>
              <a:gd name="connsiteY10" fmla="*/ 813202 h 1062584"/>
              <a:gd name="connsiteX11" fmla="*/ 2537189 w 4759940"/>
              <a:gd name="connsiteY11" fmla="*/ 813202 h 1062584"/>
              <a:gd name="connsiteX12" fmla="*/ 2537189 w 4759940"/>
              <a:gd name="connsiteY12" fmla="*/ 795131 h 1062584"/>
              <a:gd name="connsiteX13" fmla="*/ 2414305 w 4759940"/>
              <a:gd name="connsiteY13" fmla="*/ 795131 h 1062584"/>
              <a:gd name="connsiteX14" fmla="*/ 2414305 w 4759940"/>
              <a:gd name="connsiteY14" fmla="*/ 766217 h 1062584"/>
              <a:gd name="connsiteX15" fmla="*/ 2385392 w 4759940"/>
              <a:gd name="connsiteY15" fmla="*/ 766217 h 1062584"/>
              <a:gd name="connsiteX16" fmla="*/ 2385392 w 4759940"/>
              <a:gd name="connsiteY16" fmla="*/ 737303 h 1062584"/>
              <a:gd name="connsiteX17" fmla="*/ 2342021 w 4759940"/>
              <a:gd name="connsiteY17" fmla="*/ 737303 h 1062584"/>
              <a:gd name="connsiteX18" fmla="*/ 2342021 w 4759940"/>
              <a:gd name="connsiteY18" fmla="*/ 715618 h 1062584"/>
              <a:gd name="connsiteX19" fmla="*/ 2320335 w 4759940"/>
              <a:gd name="connsiteY19" fmla="*/ 715618 h 1062584"/>
              <a:gd name="connsiteX20" fmla="*/ 2320335 w 4759940"/>
              <a:gd name="connsiteY20" fmla="*/ 704775 h 1062584"/>
              <a:gd name="connsiteX21" fmla="*/ 2280579 w 4759940"/>
              <a:gd name="connsiteY21" fmla="*/ 704775 h 1062584"/>
              <a:gd name="connsiteX22" fmla="*/ 2280579 w 4759940"/>
              <a:gd name="connsiteY22" fmla="*/ 686704 h 1062584"/>
              <a:gd name="connsiteX23" fmla="*/ 2219137 w 4759940"/>
              <a:gd name="connsiteY23" fmla="*/ 686704 h 1062584"/>
              <a:gd name="connsiteX24" fmla="*/ 2219137 w 4759940"/>
              <a:gd name="connsiteY24" fmla="*/ 665018 h 1062584"/>
              <a:gd name="connsiteX25" fmla="*/ 2190223 w 4759940"/>
              <a:gd name="connsiteY25" fmla="*/ 665018 h 1062584"/>
              <a:gd name="connsiteX26" fmla="*/ 2190223 w 4759940"/>
              <a:gd name="connsiteY26" fmla="*/ 643333 h 1062584"/>
              <a:gd name="connsiteX27" fmla="*/ 2096253 w 4759940"/>
              <a:gd name="connsiteY27" fmla="*/ 643333 h 1062584"/>
              <a:gd name="connsiteX28" fmla="*/ 2096253 w 4759940"/>
              <a:gd name="connsiteY28" fmla="*/ 607191 h 1062584"/>
              <a:gd name="connsiteX29" fmla="*/ 2070954 w 4759940"/>
              <a:gd name="connsiteY29" fmla="*/ 607191 h 1062584"/>
              <a:gd name="connsiteX30" fmla="*/ 2070954 w 4759940"/>
              <a:gd name="connsiteY30" fmla="*/ 592734 h 1062584"/>
              <a:gd name="connsiteX31" fmla="*/ 2031197 w 4759940"/>
              <a:gd name="connsiteY31" fmla="*/ 592734 h 1062584"/>
              <a:gd name="connsiteX32" fmla="*/ 2031197 w 4759940"/>
              <a:gd name="connsiteY32" fmla="*/ 545749 h 1062584"/>
              <a:gd name="connsiteX33" fmla="*/ 1958913 w 4759940"/>
              <a:gd name="connsiteY33" fmla="*/ 545749 h 1062584"/>
              <a:gd name="connsiteX34" fmla="*/ 1958913 w 4759940"/>
              <a:gd name="connsiteY34" fmla="*/ 534906 h 1062584"/>
              <a:gd name="connsiteX35" fmla="*/ 1875785 w 4759940"/>
              <a:gd name="connsiteY35" fmla="*/ 534906 h 1062584"/>
              <a:gd name="connsiteX36" fmla="*/ 1875785 w 4759940"/>
              <a:gd name="connsiteY36" fmla="*/ 513221 h 1062584"/>
              <a:gd name="connsiteX37" fmla="*/ 1731216 w 4759940"/>
              <a:gd name="connsiteY37" fmla="*/ 513221 h 1062584"/>
              <a:gd name="connsiteX38" fmla="*/ 1731216 w 4759940"/>
              <a:gd name="connsiteY38" fmla="*/ 495150 h 1062584"/>
              <a:gd name="connsiteX39" fmla="*/ 1698688 w 4759940"/>
              <a:gd name="connsiteY39" fmla="*/ 495150 h 1062584"/>
              <a:gd name="connsiteX40" fmla="*/ 1698688 w 4759940"/>
              <a:gd name="connsiteY40" fmla="*/ 469850 h 1062584"/>
              <a:gd name="connsiteX41" fmla="*/ 1673388 w 4759940"/>
              <a:gd name="connsiteY41" fmla="*/ 469850 h 1062584"/>
              <a:gd name="connsiteX42" fmla="*/ 1673388 w 4759940"/>
              <a:gd name="connsiteY42" fmla="*/ 451779 h 1062584"/>
              <a:gd name="connsiteX43" fmla="*/ 1651703 w 4759940"/>
              <a:gd name="connsiteY43" fmla="*/ 451779 h 1062584"/>
              <a:gd name="connsiteX44" fmla="*/ 1651703 w 4759940"/>
              <a:gd name="connsiteY44" fmla="*/ 426479 h 1062584"/>
              <a:gd name="connsiteX45" fmla="*/ 1608332 w 4759940"/>
              <a:gd name="connsiteY45" fmla="*/ 426479 h 1062584"/>
              <a:gd name="connsiteX46" fmla="*/ 1608332 w 4759940"/>
              <a:gd name="connsiteY46" fmla="*/ 401180 h 1062584"/>
              <a:gd name="connsiteX47" fmla="*/ 1568576 w 4759940"/>
              <a:gd name="connsiteY47" fmla="*/ 401180 h 1062584"/>
              <a:gd name="connsiteX48" fmla="*/ 1568576 w 4759940"/>
              <a:gd name="connsiteY48" fmla="*/ 383109 h 1062584"/>
              <a:gd name="connsiteX49" fmla="*/ 1489063 w 4759940"/>
              <a:gd name="connsiteY49" fmla="*/ 383109 h 1062584"/>
              <a:gd name="connsiteX50" fmla="*/ 1489063 w 4759940"/>
              <a:gd name="connsiteY50" fmla="*/ 354195 h 1062584"/>
              <a:gd name="connsiteX51" fmla="*/ 1442078 w 4759940"/>
              <a:gd name="connsiteY51" fmla="*/ 354195 h 1062584"/>
              <a:gd name="connsiteX52" fmla="*/ 1442078 w 4759940"/>
              <a:gd name="connsiteY52" fmla="*/ 336124 h 1062584"/>
              <a:gd name="connsiteX53" fmla="*/ 1308351 w 4759940"/>
              <a:gd name="connsiteY53" fmla="*/ 336124 h 1062584"/>
              <a:gd name="connsiteX54" fmla="*/ 1308351 w 4759940"/>
              <a:gd name="connsiteY54" fmla="*/ 310824 h 1062584"/>
              <a:gd name="connsiteX55" fmla="*/ 1283052 w 4759940"/>
              <a:gd name="connsiteY55" fmla="*/ 310824 h 1062584"/>
              <a:gd name="connsiteX56" fmla="*/ 1283052 w 4759940"/>
              <a:gd name="connsiteY56" fmla="*/ 289139 h 1062584"/>
              <a:gd name="connsiteX57" fmla="*/ 1257752 w 4759940"/>
              <a:gd name="connsiteY57" fmla="*/ 289139 h 1062584"/>
              <a:gd name="connsiteX58" fmla="*/ 1257752 w 4759940"/>
              <a:gd name="connsiteY58" fmla="*/ 256611 h 1062584"/>
              <a:gd name="connsiteX59" fmla="*/ 1203539 w 4759940"/>
              <a:gd name="connsiteY59" fmla="*/ 256611 h 1062584"/>
              <a:gd name="connsiteX60" fmla="*/ 1203539 w 4759940"/>
              <a:gd name="connsiteY60" fmla="*/ 227697 h 1062584"/>
              <a:gd name="connsiteX61" fmla="*/ 1181853 w 4759940"/>
              <a:gd name="connsiteY61" fmla="*/ 227697 h 1062584"/>
              <a:gd name="connsiteX62" fmla="*/ 1181853 w 4759940"/>
              <a:gd name="connsiteY62" fmla="*/ 198783 h 1062584"/>
              <a:gd name="connsiteX63" fmla="*/ 1127640 w 4759940"/>
              <a:gd name="connsiteY63" fmla="*/ 198783 h 1062584"/>
              <a:gd name="connsiteX64" fmla="*/ 1127640 w 4759940"/>
              <a:gd name="connsiteY64" fmla="*/ 177098 h 1062584"/>
              <a:gd name="connsiteX65" fmla="*/ 1044513 w 4759940"/>
              <a:gd name="connsiteY65" fmla="*/ 177098 h 1062584"/>
              <a:gd name="connsiteX66" fmla="*/ 1044513 w 4759940"/>
              <a:gd name="connsiteY66" fmla="*/ 162641 h 1062584"/>
              <a:gd name="connsiteX67" fmla="*/ 921629 w 4759940"/>
              <a:gd name="connsiteY67" fmla="*/ 162641 h 1062584"/>
              <a:gd name="connsiteX68" fmla="*/ 921629 w 4759940"/>
              <a:gd name="connsiteY68" fmla="*/ 144569 h 1062584"/>
              <a:gd name="connsiteX69" fmla="*/ 766217 w 4759940"/>
              <a:gd name="connsiteY69" fmla="*/ 144569 h 1062584"/>
              <a:gd name="connsiteX70" fmla="*/ 766217 w 4759940"/>
              <a:gd name="connsiteY70" fmla="*/ 144569 h 1062584"/>
              <a:gd name="connsiteX71" fmla="*/ 766217 w 4759940"/>
              <a:gd name="connsiteY71" fmla="*/ 115656 h 1062584"/>
              <a:gd name="connsiteX72" fmla="*/ 585505 w 4759940"/>
              <a:gd name="connsiteY72" fmla="*/ 115656 h 1062584"/>
              <a:gd name="connsiteX73" fmla="*/ 585505 w 4759940"/>
              <a:gd name="connsiteY73" fmla="*/ 97584 h 1062584"/>
              <a:gd name="connsiteX74" fmla="*/ 513221 w 4759940"/>
              <a:gd name="connsiteY74" fmla="*/ 97584 h 1062584"/>
              <a:gd name="connsiteX75" fmla="*/ 513221 w 4759940"/>
              <a:gd name="connsiteY75" fmla="*/ 75899 h 1062584"/>
              <a:gd name="connsiteX76" fmla="*/ 480693 w 4759940"/>
              <a:gd name="connsiteY76" fmla="*/ 75899 h 1062584"/>
              <a:gd name="connsiteX77" fmla="*/ 480693 w 4759940"/>
              <a:gd name="connsiteY77" fmla="*/ 46985 h 1062584"/>
              <a:gd name="connsiteX78" fmla="*/ 422865 w 4759940"/>
              <a:gd name="connsiteY78" fmla="*/ 46985 h 1062584"/>
              <a:gd name="connsiteX79" fmla="*/ 422865 w 4759940"/>
              <a:gd name="connsiteY79" fmla="*/ 32528 h 1062584"/>
              <a:gd name="connsiteX80" fmla="*/ 90356 w 4759940"/>
              <a:gd name="connsiteY80" fmla="*/ 32528 h 1062584"/>
              <a:gd name="connsiteX81" fmla="*/ 57828 w 4759940"/>
              <a:gd name="connsiteY81" fmla="*/ 32528 h 1062584"/>
              <a:gd name="connsiteX82" fmla="*/ 57828 w 4759940"/>
              <a:gd name="connsiteY82" fmla="*/ 0 h 1062584"/>
              <a:gd name="connsiteX83" fmla="*/ 0 w 4759940"/>
              <a:gd name="connsiteY83" fmla="*/ 0 h 1062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59940" h="1062584">
                <a:moveTo>
                  <a:pt x="4759940" y="1062584"/>
                </a:moveTo>
                <a:lnTo>
                  <a:pt x="3834698" y="1062584"/>
                </a:lnTo>
                <a:lnTo>
                  <a:pt x="3834698" y="968614"/>
                </a:lnTo>
                <a:lnTo>
                  <a:pt x="3354005" y="968614"/>
                </a:lnTo>
                <a:lnTo>
                  <a:pt x="3354005" y="925243"/>
                </a:lnTo>
                <a:lnTo>
                  <a:pt x="2837170" y="925243"/>
                </a:lnTo>
                <a:lnTo>
                  <a:pt x="2837170" y="881872"/>
                </a:lnTo>
                <a:lnTo>
                  <a:pt x="2811871" y="881872"/>
                </a:lnTo>
                <a:lnTo>
                  <a:pt x="2811871" y="849344"/>
                </a:lnTo>
                <a:lnTo>
                  <a:pt x="2772114" y="849344"/>
                </a:lnTo>
                <a:lnTo>
                  <a:pt x="2772114" y="813202"/>
                </a:lnTo>
                <a:lnTo>
                  <a:pt x="2537189" y="813202"/>
                </a:lnTo>
                <a:lnTo>
                  <a:pt x="2537189" y="795131"/>
                </a:lnTo>
                <a:lnTo>
                  <a:pt x="2414305" y="795131"/>
                </a:lnTo>
                <a:lnTo>
                  <a:pt x="2414305" y="766217"/>
                </a:lnTo>
                <a:lnTo>
                  <a:pt x="2385392" y="766217"/>
                </a:lnTo>
                <a:lnTo>
                  <a:pt x="2385392" y="737303"/>
                </a:lnTo>
                <a:lnTo>
                  <a:pt x="2342021" y="737303"/>
                </a:lnTo>
                <a:lnTo>
                  <a:pt x="2342021" y="715618"/>
                </a:lnTo>
                <a:lnTo>
                  <a:pt x="2320335" y="715618"/>
                </a:lnTo>
                <a:lnTo>
                  <a:pt x="2320335" y="704775"/>
                </a:lnTo>
                <a:lnTo>
                  <a:pt x="2280579" y="704775"/>
                </a:lnTo>
                <a:lnTo>
                  <a:pt x="2280579" y="686704"/>
                </a:lnTo>
                <a:lnTo>
                  <a:pt x="2219137" y="686704"/>
                </a:lnTo>
                <a:lnTo>
                  <a:pt x="2219137" y="665018"/>
                </a:lnTo>
                <a:lnTo>
                  <a:pt x="2190223" y="665018"/>
                </a:lnTo>
                <a:lnTo>
                  <a:pt x="2190223" y="643333"/>
                </a:lnTo>
                <a:lnTo>
                  <a:pt x="2096253" y="643333"/>
                </a:lnTo>
                <a:lnTo>
                  <a:pt x="2096253" y="607191"/>
                </a:lnTo>
                <a:lnTo>
                  <a:pt x="2070954" y="607191"/>
                </a:lnTo>
                <a:lnTo>
                  <a:pt x="2070954" y="592734"/>
                </a:lnTo>
                <a:lnTo>
                  <a:pt x="2031197" y="592734"/>
                </a:lnTo>
                <a:lnTo>
                  <a:pt x="2031197" y="545749"/>
                </a:lnTo>
                <a:lnTo>
                  <a:pt x="1958913" y="545749"/>
                </a:lnTo>
                <a:lnTo>
                  <a:pt x="1958913" y="534906"/>
                </a:lnTo>
                <a:lnTo>
                  <a:pt x="1875785" y="534906"/>
                </a:lnTo>
                <a:lnTo>
                  <a:pt x="1875785" y="513221"/>
                </a:lnTo>
                <a:lnTo>
                  <a:pt x="1731216" y="513221"/>
                </a:lnTo>
                <a:lnTo>
                  <a:pt x="1731216" y="495150"/>
                </a:lnTo>
                <a:lnTo>
                  <a:pt x="1698688" y="495150"/>
                </a:lnTo>
                <a:lnTo>
                  <a:pt x="1698688" y="469850"/>
                </a:lnTo>
                <a:lnTo>
                  <a:pt x="1673388" y="469850"/>
                </a:lnTo>
                <a:lnTo>
                  <a:pt x="1673388" y="451779"/>
                </a:lnTo>
                <a:lnTo>
                  <a:pt x="1651703" y="451779"/>
                </a:lnTo>
                <a:lnTo>
                  <a:pt x="1651703" y="426479"/>
                </a:lnTo>
                <a:lnTo>
                  <a:pt x="1608332" y="426479"/>
                </a:lnTo>
                <a:lnTo>
                  <a:pt x="1608332" y="401180"/>
                </a:lnTo>
                <a:lnTo>
                  <a:pt x="1568576" y="401180"/>
                </a:lnTo>
                <a:lnTo>
                  <a:pt x="1568576" y="383109"/>
                </a:lnTo>
                <a:lnTo>
                  <a:pt x="1489063" y="383109"/>
                </a:lnTo>
                <a:lnTo>
                  <a:pt x="1489063" y="354195"/>
                </a:lnTo>
                <a:lnTo>
                  <a:pt x="1442078" y="354195"/>
                </a:lnTo>
                <a:lnTo>
                  <a:pt x="1442078" y="336124"/>
                </a:lnTo>
                <a:lnTo>
                  <a:pt x="1308351" y="336124"/>
                </a:lnTo>
                <a:lnTo>
                  <a:pt x="1308351" y="310824"/>
                </a:lnTo>
                <a:lnTo>
                  <a:pt x="1283052" y="310824"/>
                </a:lnTo>
                <a:lnTo>
                  <a:pt x="1283052" y="289139"/>
                </a:lnTo>
                <a:lnTo>
                  <a:pt x="1257752" y="289139"/>
                </a:lnTo>
                <a:lnTo>
                  <a:pt x="1257752" y="256611"/>
                </a:lnTo>
                <a:lnTo>
                  <a:pt x="1203539" y="256611"/>
                </a:lnTo>
                <a:lnTo>
                  <a:pt x="1203539" y="227697"/>
                </a:lnTo>
                <a:lnTo>
                  <a:pt x="1181853" y="227697"/>
                </a:lnTo>
                <a:lnTo>
                  <a:pt x="1181853" y="198783"/>
                </a:lnTo>
                <a:lnTo>
                  <a:pt x="1127640" y="198783"/>
                </a:lnTo>
                <a:lnTo>
                  <a:pt x="1127640" y="177098"/>
                </a:lnTo>
                <a:lnTo>
                  <a:pt x="1044513" y="177098"/>
                </a:lnTo>
                <a:lnTo>
                  <a:pt x="1044513" y="162641"/>
                </a:lnTo>
                <a:lnTo>
                  <a:pt x="921629" y="162641"/>
                </a:lnTo>
                <a:lnTo>
                  <a:pt x="921629" y="144569"/>
                </a:lnTo>
                <a:lnTo>
                  <a:pt x="766217" y="144569"/>
                </a:lnTo>
                <a:lnTo>
                  <a:pt x="766217" y="144569"/>
                </a:lnTo>
                <a:lnTo>
                  <a:pt x="766217" y="115656"/>
                </a:lnTo>
                <a:lnTo>
                  <a:pt x="585505" y="115656"/>
                </a:lnTo>
                <a:lnTo>
                  <a:pt x="585505" y="97584"/>
                </a:lnTo>
                <a:lnTo>
                  <a:pt x="513221" y="97584"/>
                </a:lnTo>
                <a:lnTo>
                  <a:pt x="513221" y="75899"/>
                </a:lnTo>
                <a:lnTo>
                  <a:pt x="480693" y="75899"/>
                </a:lnTo>
                <a:lnTo>
                  <a:pt x="480693" y="46985"/>
                </a:lnTo>
                <a:lnTo>
                  <a:pt x="422865" y="46985"/>
                </a:lnTo>
                <a:lnTo>
                  <a:pt x="422865" y="32528"/>
                </a:lnTo>
                <a:lnTo>
                  <a:pt x="90356" y="32528"/>
                </a:lnTo>
                <a:lnTo>
                  <a:pt x="57828" y="32528"/>
                </a:lnTo>
                <a:lnTo>
                  <a:pt x="57828"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415" name="Group 414">
            <a:extLst>
              <a:ext uri="{FF2B5EF4-FFF2-40B4-BE49-F238E27FC236}">
                <a16:creationId xmlns:a16="http://schemas.microsoft.com/office/drawing/2014/main" id="{50886D7F-CCCA-F7CB-31FE-F51FF36DE4AA}"/>
              </a:ext>
            </a:extLst>
          </p:cNvPr>
          <p:cNvGrpSpPr/>
          <p:nvPr/>
        </p:nvGrpSpPr>
        <p:grpSpPr>
          <a:xfrm>
            <a:off x="6866998" y="2151506"/>
            <a:ext cx="4713045" cy="1130472"/>
            <a:chOff x="6805071" y="2201214"/>
            <a:chExt cx="4713045" cy="1130472"/>
          </a:xfrm>
        </p:grpSpPr>
        <p:cxnSp>
          <p:nvCxnSpPr>
            <p:cNvPr id="417" name="Straight Connector 416">
              <a:extLst>
                <a:ext uri="{FF2B5EF4-FFF2-40B4-BE49-F238E27FC236}">
                  <a16:creationId xmlns:a16="http://schemas.microsoft.com/office/drawing/2014/main" id="{7BBC96D9-1783-5445-3F38-5134F6BD257C}"/>
                </a:ext>
              </a:extLst>
            </p:cNvPr>
            <p:cNvCxnSpPr>
              <a:cxnSpLocks/>
            </p:cNvCxnSpPr>
            <p:nvPr/>
          </p:nvCxnSpPr>
          <p:spPr bwMode="auto">
            <a:xfrm>
              <a:off x="10368741" y="31620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6F58A073-D51E-A627-E1FC-C07FDF9BBDFE}"/>
                </a:ext>
              </a:extLst>
            </p:cNvPr>
            <p:cNvCxnSpPr>
              <a:cxnSpLocks/>
            </p:cNvCxnSpPr>
            <p:nvPr/>
          </p:nvCxnSpPr>
          <p:spPr bwMode="auto">
            <a:xfrm>
              <a:off x="11090375" y="325958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5AC53BA0-7907-FB19-491A-6728D8B56809}"/>
                </a:ext>
              </a:extLst>
            </p:cNvPr>
            <p:cNvCxnSpPr>
              <a:cxnSpLocks/>
            </p:cNvCxnSpPr>
            <p:nvPr/>
          </p:nvCxnSpPr>
          <p:spPr bwMode="auto">
            <a:xfrm>
              <a:off x="10439057" y="316570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09674F80-4AB6-0A07-3254-809DE94D76FD}"/>
                </a:ext>
              </a:extLst>
            </p:cNvPr>
            <p:cNvCxnSpPr>
              <a:cxnSpLocks/>
            </p:cNvCxnSpPr>
            <p:nvPr/>
          </p:nvCxnSpPr>
          <p:spPr bwMode="auto">
            <a:xfrm>
              <a:off x="10843291" y="326319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F21444A5-7F2C-3421-9E6F-85B4D108D0C0}"/>
                </a:ext>
              </a:extLst>
            </p:cNvPr>
            <p:cNvCxnSpPr>
              <a:cxnSpLocks/>
            </p:cNvCxnSpPr>
            <p:nvPr/>
          </p:nvCxnSpPr>
          <p:spPr bwMode="auto">
            <a:xfrm>
              <a:off x="10343296" y="31620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76A26007-E95E-ED3E-292A-C8A606F75C8F}"/>
                </a:ext>
              </a:extLst>
            </p:cNvPr>
            <p:cNvCxnSpPr>
              <a:cxnSpLocks/>
            </p:cNvCxnSpPr>
            <p:nvPr/>
          </p:nvCxnSpPr>
          <p:spPr bwMode="auto">
            <a:xfrm>
              <a:off x="10319478" y="31620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40738BDE-7466-DF5F-401A-43F564D3E36C}"/>
                </a:ext>
              </a:extLst>
            </p:cNvPr>
            <p:cNvCxnSpPr>
              <a:cxnSpLocks/>
            </p:cNvCxnSpPr>
            <p:nvPr/>
          </p:nvCxnSpPr>
          <p:spPr bwMode="auto">
            <a:xfrm>
              <a:off x="9456159" y="301029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950EDA8B-B7C5-F139-24B9-36292530F792}"/>
                </a:ext>
              </a:extLst>
            </p:cNvPr>
            <p:cNvCxnSpPr>
              <a:cxnSpLocks/>
            </p:cNvCxnSpPr>
            <p:nvPr/>
          </p:nvCxnSpPr>
          <p:spPr bwMode="auto">
            <a:xfrm>
              <a:off x="9688019" y="310787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1EE85855-87A4-5371-FCF6-38DA5F28B746}"/>
                </a:ext>
              </a:extLst>
            </p:cNvPr>
            <p:cNvCxnSpPr>
              <a:cxnSpLocks/>
            </p:cNvCxnSpPr>
            <p:nvPr/>
          </p:nvCxnSpPr>
          <p:spPr bwMode="auto">
            <a:xfrm>
              <a:off x="10200033" y="31620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A4E840D9-DF31-5D7F-A78B-93DFD00387C9}"/>
                </a:ext>
              </a:extLst>
            </p:cNvPr>
            <p:cNvCxnSpPr>
              <a:cxnSpLocks/>
            </p:cNvCxnSpPr>
            <p:nvPr/>
          </p:nvCxnSpPr>
          <p:spPr bwMode="auto">
            <a:xfrm>
              <a:off x="9540321" y="301029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3F9C06D3-DB9F-FC50-B825-98E5A71879FF}"/>
                </a:ext>
              </a:extLst>
            </p:cNvPr>
            <p:cNvCxnSpPr>
              <a:cxnSpLocks/>
            </p:cNvCxnSpPr>
            <p:nvPr/>
          </p:nvCxnSpPr>
          <p:spPr bwMode="auto">
            <a:xfrm>
              <a:off x="9504437" y="300667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E7681EDA-A509-899A-D0C3-6FCFBA2410D0}"/>
                </a:ext>
              </a:extLst>
            </p:cNvPr>
            <p:cNvCxnSpPr>
              <a:cxnSpLocks/>
            </p:cNvCxnSpPr>
            <p:nvPr/>
          </p:nvCxnSpPr>
          <p:spPr bwMode="auto">
            <a:xfrm>
              <a:off x="10413349" y="316570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CCBF3372-BCF6-6AA1-63A5-6765C81DCB4C}"/>
                </a:ext>
              </a:extLst>
            </p:cNvPr>
            <p:cNvCxnSpPr>
              <a:cxnSpLocks/>
            </p:cNvCxnSpPr>
            <p:nvPr/>
          </p:nvCxnSpPr>
          <p:spPr bwMode="auto">
            <a:xfrm>
              <a:off x="11518116" y="326328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74112084-58EE-4C33-49A1-C097C638BA58}"/>
                </a:ext>
              </a:extLst>
            </p:cNvPr>
            <p:cNvCxnSpPr>
              <a:cxnSpLocks/>
            </p:cNvCxnSpPr>
            <p:nvPr/>
          </p:nvCxnSpPr>
          <p:spPr bwMode="auto">
            <a:xfrm>
              <a:off x="9957568" y="312956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1C5280C5-A3CB-B5C6-6F03-667A3F31F35B}"/>
                </a:ext>
              </a:extLst>
            </p:cNvPr>
            <p:cNvCxnSpPr>
              <a:cxnSpLocks/>
            </p:cNvCxnSpPr>
            <p:nvPr/>
          </p:nvCxnSpPr>
          <p:spPr bwMode="auto">
            <a:xfrm>
              <a:off x="10219096" y="316570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5EBB9494-C83E-4D6A-7C63-B5AF2211FB8D}"/>
                </a:ext>
              </a:extLst>
            </p:cNvPr>
            <p:cNvCxnSpPr>
              <a:cxnSpLocks/>
            </p:cNvCxnSpPr>
            <p:nvPr/>
          </p:nvCxnSpPr>
          <p:spPr bwMode="auto">
            <a:xfrm>
              <a:off x="10813843" y="326319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A0A922F9-3C27-8067-5D8F-1A2E7BCC9A96}"/>
                </a:ext>
              </a:extLst>
            </p:cNvPr>
            <p:cNvCxnSpPr>
              <a:cxnSpLocks/>
            </p:cNvCxnSpPr>
            <p:nvPr/>
          </p:nvCxnSpPr>
          <p:spPr bwMode="auto">
            <a:xfrm>
              <a:off x="11111063" y="325958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F3DFAF35-389C-92B2-42C0-0739C0241FB3}"/>
                </a:ext>
              </a:extLst>
            </p:cNvPr>
            <p:cNvCxnSpPr>
              <a:cxnSpLocks/>
            </p:cNvCxnSpPr>
            <p:nvPr/>
          </p:nvCxnSpPr>
          <p:spPr bwMode="auto">
            <a:xfrm>
              <a:off x="9331263" y="300617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4B23EF69-F356-2BAC-44C3-1A3C5EEEF83B}"/>
                </a:ext>
              </a:extLst>
            </p:cNvPr>
            <p:cNvCxnSpPr>
              <a:cxnSpLocks/>
            </p:cNvCxnSpPr>
            <p:nvPr/>
          </p:nvCxnSpPr>
          <p:spPr bwMode="auto">
            <a:xfrm>
              <a:off x="9767930" y="312233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7DF2C31C-0911-1925-910A-4B03117D3914}"/>
                </a:ext>
              </a:extLst>
            </p:cNvPr>
            <p:cNvCxnSpPr>
              <a:cxnSpLocks/>
            </p:cNvCxnSpPr>
            <p:nvPr/>
          </p:nvCxnSpPr>
          <p:spPr bwMode="auto">
            <a:xfrm>
              <a:off x="9255744" y="298878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F15E9862-A054-FAB3-2BA4-59B2191DDF8C}"/>
                </a:ext>
              </a:extLst>
            </p:cNvPr>
            <p:cNvCxnSpPr>
              <a:cxnSpLocks/>
            </p:cNvCxnSpPr>
            <p:nvPr/>
          </p:nvCxnSpPr>
          <p:spPr bwMode="auto">
            <a:xfrm>
              <a:off x="9671049" y="310718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71AFB72E-148D-1F5C-4C44-3FB4ACA5EDBA}"/>
                </a:ext>
              </a:extLst>
            </p:cNvPr>
            <p:cNvCxnSpPr>
              <a:cxnSpLocks/>
            </p:cNvCxnSpPr>
            <p:nvPr/>
          </p:nvCxnSpPr>
          <p:spPr bwMode="auto">
            <a:xfrm>
              <a:off x="9780642" y="311909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3CAF5D85-95BF-1BEE-8865-EF4A03CB4D48}"/>
                </a:ext>
              </a:extLst>
            </p:cNvPr>
            <p:cNvCxnSpPr>
              <a:cxnSpLocks/>
            </p:cNvCxnSpPr>
            <p:nvPr/>
          </p:nvCxnSpPr>
          <p:spPr bwMode="auto">
            <a:xfrm>
              <a:off x="9270890" y="299533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9D8CAAC2-6CE5-F2AE-BAA5-7A9DCCD7A5F5}"/>
                </a:ext>
              </a:extLst>
            </p:cNvPr>
            <p:cNvCxnSpPr>
              <a:cxnSpLocks/>
            </p:cNvCxnSpPr>
            <p:nvPr/>
          </p:nvCxnSpPr>
          <p:spPr bwMode="auto">
            <a:xfrm>
              <a:off x="9892138" y="312993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E1F3E820-5CBB-B4B5-DDE0-1DC81018DCAE}"/>
                </a:ext>
              </a:extLst>
            </p:cNvPr>
            <p:cNvCxnSpPr>
              <a:cxnSpLocks/>
            </p:cNvCxnSpPr>
            <p:nvPr/>
          </p:nvCxnSpPr>
          <p:spPr bwMode="auto">
            <a:xfrm>
              <a:off x="9230412" y="299533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9BEA5B52-18F7-6781-15EA-93DC1DD17792}"/>
                </a:ext>
              </a:extLst>
            </p:cNvPr>
            <p:cNvCxnSpPr>
              <a:cxnSpLocks/>
            </p:cNvCxnSpPr>
            <p:nvPr/>
          </p:nvCxnSpPr>
          <p:spPr bwMode="auto">
            <a:xfrm>
              <a:off x="9720729" y="31114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03C3C709-4443-8F92-BE0A-3E5307184DE6}"/>
                </a:ext>
              </a:extLst>
            </p:cNvPr>
            <p:cNvCxnSpPr>
              <a:cxnSpLocks/>
            </p:cNvCxnSpPr>
            <p:nvPr/>
          </p:nvCxnSpPr>
          <p:spPr bwMode="auto">
            <a:xfrm>
              <a:off x="9387138" y="300724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8C418E2A-545E-3FD2-A9A0-1BB60179D44E}"/>
                </a:ext>
              </a:extLst>
            </p:cNvPr>
            <p:cNvCxnSpPr>
              <a:cxnSpLocks/>
            </p:cNvCxnSpPr>
            <p:nvPr/>
          </p:nvCxnSpPr>
          <p:spPr bwMode="auto">
            <a:xfrm>
              <a:off x="9415080" y="300979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6C625DD4-98D0-EF79-7BC0-326E8F0A25BC}"/>
                </a:ext>
              </a:extLst>
            </p:cNvPr>
            <p:cNvCxnSpPr>
              <a:cxnSpLocks/>
            </p:cNvCxnSpPr>
            <p:nvPr/>
          </p:nvCxnSpPr>
          <p:spPr bwMode="auto">
            <a:xfrm>
              <a:off x="9364343" y="300617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1C5546FF-0F08-DADD-92F9-B752BBF1C4FC}"/>
                </a:ext>
              </a:extLst>
            </p:cNvPr>
            <p:cNvCxnSpPr>
              <a:cxnSpLocks/>
            </p:cNvCxnSpPr>
            <p:nvPr/>
          </p:nvCxnSpPr>
          <p:spPr bwMode="auto">
            <a:xfrm>
              <a:off x="9496467" y="300598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B2389997-BDB5-890A-D6EF-B801BE57CE3A}"/>
                </a:ext>
              </a:extLst>
            </p:cNvPr>
            <p:cNvCxnSpPr>
              <a:cxnSpLocks/>
            </p:cNvCxnSpPr>
            <p:nvPr/>
          </p:nvCxnSpPr>
          <p:spPr bwMode="auto">
            <a:xfrm>
              <a:off x="10578774" y="316561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934ABA6D-192F-6512-36C4-751B7630E322}"/>
                </a:ext>
              </a:extLst>
            </p:cNvPr>
            <p:cNvCxnSpPr>
              <a:cxnSpLocks/>
            </p:cNvCxnSpPr>
            <p:nvPr/>
          </p:nvCxnSpPr>
          <p:spPr bwMode="auto">
            <a:xfrm>
              <a:off x="10538362" y="316199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7F689407-12B4-A8F9-D710-F6DEA55F37E5}"/>
                </a:ext>
              </a:extLst>
            </p:cNvPr>
            <p:cNvCxnSpPr>
              <a:cxnSpLocks/>
            </p:cNvCxnSpPr>
            <p:nvPr/>
          </p:nvCxnSpPr>
          <p:spPr bwMode="auto">
            <a:xfrm>
              <a:off x="9306945" y="29893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0ECE745B-7C5D-B903-80F5-FD0BCE8390AE}"/>
                </a:ext>
              </a:extLst>
            </p:cNvPr>
            <p:cNvCxnSpPr>
              <a:cxnSpLocks/>
            </p:cNvCxnSpPr>
            <p:nvPr/>
          </p:nvCxnSpPr>
          <p:spPr bwMode="auto">
            <a:xfrm>
              <a:off x="10605143" y="316199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69BE2898-090D-F84F-52EB-DC17BFE1C1C6}"/>
                </a:ext>
              </a:extLst>
            </p:cNvPr>
            <p:cNvCxnSpPr>
              <a:cxnSpLocks/>
            </p:cNvCxnSpPr>
            <p:nvPr/>
          </p:nvCxnSpPr>
          <p:spPr bwMode="auto">
            <a:xfrm>
              <a:off x="10730622" y="325958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09122CA4-7087-EFFC-D08B-F0F9598131D7}"/>
                </a:ext>
              </a:extLst>
            </p:cNvPr>
            <p:cNvCxnSpPr>
              <a:cxnSpLocks/>
            </p:cNvCxnSpPr>
            <p:nvPr/>
          </p:nvCxnSpPr>
          <p:spPr bwMode="auto">
            <a:xfrm>
              <a:off x="9814571" y="312243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FA4461C5-04EA-AFCB-D662-ECE14C6C6913}"/>
                </a:ext>
              </a:extLst>
            </p:cNvPr>
            <p:cNvCxnSpPr>
              <a:cxnSpLocks/>
            </p:cNvCxnSpPr>
            <p:nvPr/>
          </p:nvCxnSpPr>
          <p:spPr bwMode="auto">
            <a:xfrm>
              <a:off x="10045083" y="312233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87271A9A-D420-A39F-0661-9959D93EBEDC}"/>
                </a:ext>
              </a:extLst>
            </p:cNvPr>
            <p:cNvCxnSpPr>
              <a:cxnSpLocks/>
            </p:cNvCxnSpPr>
            <p:nvPr/>
          </p:nvCxnSpPr>
          <p:spPr bwMode="auto">
            <a:xfrm>
              <a:off x="10128065" y="313317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DC8C676F-2645-8041-D914-261DE763AC73}"/>
                </a:ext>
              </a:extLst>
            </p:cNvPr>
            <p:cNvCxnSpPr>
              <a:cxnSpLocks/>
            </p:cNvCxnSpPr>
            <p:nvPr/>
          </p:nvCxnSpPr>
          <p:spPr bwMode="auto">
            <a:xfrm>
              <a:off x="10029250" y="311871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0490BFFE-15B5-33BB-2161-9C3CB7FE30BD}"/>
                </a:ext>
              </a:extLst>
            </p:cNvPr>
            <p:cNvCxnSpPr>
              <a:cxnSpLocks/>
            </p:cNvCxnSpPr>
            <p:nvPr/>
          </p:nvCxnSpPr>
          <p:spPr bwMode="auto">
            <a:xfrm>
              <a:off x="10167423" y="316570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249DCFC8-D901-59F3-B292-62CE44347929}"/>
                </a:ext>
              </a:extLst>
            </p:cNvPr>
            <p:cNvCxnSpPr>
              <a:cxnSpLocks/>
            </p:cNvCxnSpPr>
            <p:nvPr/>
          </p:nvCxnSpPr>
          <p:spPr bwMode="auto">
            <a:xfrm>
              <a:off x="10488766" y="316199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6956D7F3-7AE5-F58B-6BF4-39BCB707D6FC}"/>
                </a:ext>
              </a:extLst>
            </p:cNvPr>
            <p:cNvCxnSpPr>
              <a:cxnSpLocks/>
            </p:cNvCxnSpPr>
            <p:nvPr/>
          </p:nvCxnSpPr>
          <p:spPr bwMode="auto">
            <a:xfrm>
              <a:off x="10783914" y="326319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2F1AFDD3-DCF1-6301-3C38-5A69E8616653}"/>
                </a:ext>
              </a:extLst>
            </p:cNvPr>
            <p:cNvCxnSpPr>
              <a:cxnSpLocks/>
            </p:cNvCxnSpPr>
            <p:nvPr/>
          </p:nvCxnSpPr>
          <p:spPr bwMode="auto">
            <a:xfrm>
              <a:off x="10013002" y="312350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C7AD335F-448E-19C6-857B-AFBCB4D51E9A}"/>
                </a:ext>
              </a:extLst>
            </p:cNvPr>
            <p:cNvCxnSpPr>
              <a:cxnSpLocks/>
            </p:cNvCxnSpPr>
            <p:nvPr/>
          </p:nvCxnSpPr>
          <p:spPr bwMode="auto">
            <a:xfrm>
              <a:off x="10261412" y="316208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BDC49AD0-BD0A-E8B3-0F3C-C9F130B2D705}"/>
                </a:ext>
              </a:extLst>
            </p:cNvPr>
            <p:cNvCxnSpPr>
              <a:cxnSpLocks/>
            </p:cNvCxnSpPr>
            <p:nvPr/>
          </p:nvCxnSpPr>
          <p:spPr bwMode="auto">
            <a:xfrm>
              <a:off x="10760037" y="326319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012908DC-1E71-445B-8767-FA9889FF11E5}"/>
                </a:ext>
              </a:extLst>
            </p:cNvPr>
            <p:cNvCxnSpPr>
              <a:cxnSpLocks/>
            </p:cNvCxnSpPr>
            <p:nvPr/>
          </p:nvCxnSpPr>
          <p:spPr bwMode="auto">
            <a:xfrm>
              <a:off x="10512667" y="3165612"/>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7F566CFD-2ACF-863C-B4FD-E66B272D496C}"/>
                </a:ext>
              </a:extLst>
            </p:cNvPr>
            <p:cNvCxnSpPr>
              <a:cxnSpLocks/>
            </p:cNvCxnSpPr>
            <p:nvPr/>
          </p:nvCxnSpPr>
          <p:spPr bwMode="auto">
            <a:xfrm>
              <a:off x="9517472" y="301080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EBEE4480-9A56-1E86-E331-F0F8F9C4BEE2}"/>
                </a:ext>
              </a:extLst>
            </p:cNvPr>
            <p:cNvCxnSpPr>
              <a:cxnSpLocks/>
            </p:cNvCxnSpPr>
            <p:nvPr/>
          </p:nvCxnSpPr>
          <p:spPr bwMode="auto">
            <a:xfrm>
              <a:off x="9195271" y="296381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DEB922AF-F01D-F393-C271-493A034EBC89}"/>
                </a:ext>
              </a:extLst>
            </p:cNvPr>
            <p:cNvCxnSpPr>
              <a:cxnSpLocks/>
            </p:cNvCxnSpPr>
            <p:nvPr/>
          </p:nvCxnSpPr>
          <p:spPr bwMode="auto">
            <a:xfrm>
              <a:off x="9568390" y="304694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E160B5A8-96E8-C448-9940-1414ABE27DC3}"/>
                </a:ext>
              </a:extLst>
            </p:cNvPr>
            <p:cNvCxnSpPr>
              <a:cxnSpLocks/>
            </p:cNvCxnSpPr>
            <p:nvPr/>
          </p:nvCxnSpPr>
          <p:spPr bwMode="auto">
            <a:xfrm>
              <a:off x="8840931" y="279033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4AF9D251-B309-A9CE-4C86-D7EA90A13941}"/>
                </a:ext>
              </a:extLst>
            </p:cNvPr>
            <p:cNvCxnSpPr>
              <a:cxnSpLocks/>
            </p:cNvCxnSpPr>
            <p:nvPr/>
          </p:nvCxnSpPr>
          <p:spPr bwMode="auto">
            <a:xfrm>
              <a:off x="6888593" y="222651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3E3BB33D-09A5-AEB8-7BE6-F0AE98972BE6}"/>
                </a:ext>
              </a:extLst>
            </p:cNvPr>
            <p:cNvCxnSpPr>
              <a:cxnSpLocks/>
            </p:cNvCxnSpPr>
            <p:nvPr/>
          </p:nvCxnSpPr>
          <p:spPr bwMode="auto">
            <a:xfrm>
              <a:off x="7902302" y="236385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AEFB60FA-C7DA-3EC5-820B-71414A273D6D}"/>
                </a:ext>
              </a:extLst>
            </p:cNvPr>
            <p:cNvCxnSpPr>
              <a:cxnSpLocks/>
            </p:cNvCxnSpPr>
            <p:nvPr/>
          </p:nvCxnSpPr>
          <p:spPr bwMode="auto">
            <a:xfrm>
              <a:off x="9018078" y="2884304"/>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F86348A7-30D8-A19B-1456-767D2979ED8D}"/>
                </a:ext>
              </a:extLst>
            </p:cNvPr>
            <p:cNvCxnSpPr>
              <a:cxnSpLocks/>
            </p:cNvCxnSpPr>
            <p:nvPr/>
          </p:nvCxnSpPr>
          <p:spPr bwMode="auto">
            <a:xfrm>
              <a:off x="8302760" y="257709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2A40100C-40DC-DA55-4C22-E044E1073FB0}"/>
                </a:ext>
              </a:extLst>
            </p:cNvPr>
            <p:cNvCxnSpPr>
              <a:cxnSpLocks/>
            </p:cNvCxnSpPr>
            <p:nvPr/>
          </p:nvCxnSpPr>
          <p:spPr bwMode="auto">
            <a:xfrm>
              <a:off x="9154499" y="2934903"/>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6BDDB52B-05A2-5A00-D1BA-131655A35CCB}"/>
                </a:ext>
              </a:extLst>
            </p:cNvPr>
            <p:cNvCxnSpPr>
              <a:cxnSpLocks/>
            </p:cNvCxnSpPr>
            <p:nvPr/>
          </p:nvCxnSpPr>
          <p:spPr bwMode="auto">
            <a:xfrm>
              <a:off x="8946297" y="2837319"/>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5F77371D-FC7A-1DF5-015A-11F1B015138F}"/>
                </a:ext>
              </a:extLst>
            </p:cNvPr>
            <p:cNvCxnSpPr>
              <a:cxnSpLocks/>
            </p:cNvCxnSpPr>
            <p:nvPr/>
          </p:nvCxnSpPr>
          <p:spPr bwMode="auto">
            <a:xfrm>
              <a:off x="8200163" y="253733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484E49BA-9E7F-53F4-E6A5-BEFEE591C61C}"/>
                </a:ext>
              </a:extLst>
            </p:cNvPr>
            <p:cNvCxnSpPr>
              <a:cxnSpLocks/>
            </p:cNvCxnSpPr>
            <p:nvPr/>
          </p:nvCxnSpPr>
          <p:spPr bwMode="auto">
            <a:xfrm>
              <a:off x="10460786" y="316260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159FC1CC-B55C-37BF-1FC1-544D5E84194F}"/>
                </a:ext>
              </a:extLst>
            </p:cNvPr>
            <p:cNvCxnSpPr>
              <a:cxnSpLocks/>
            </p:cNvCxnSpPr>
            <p:nvPr/>
          </p:nvCxnSpPr>
          <p:spPr bwMode="auto">
            <a:xfrm>
              <a:off x="8606151" y="271443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98C7E819-F633-9F01-B0EF-48358C25BA73}"/>
                </a:ext>
              </a:extLst>
            </p:cNvPr>
            <p:cNvCxnSpPr>
              <a:cxnSpLocks/>
            </p:cNvCxnSpPr>
            <p:nvPr/>
          </p:nvCxnSpPr>
          <p:spPr bwMode="auto">
            <a:xfrm>
              <a:off x="7669922" y="2331327"/>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F2BC4E06-3D08-1377-E628-25C90F1DBDEE}"/>
                </a:ext>
              </a:extLst>
            </p:cNvPr>
            <p:cNvCxnSpPr>
              <a:cxnSpLocks/>
            </p:cNvCxnSpPr>
            <p:nvPr/>
          </p:nvCxnSpPr>
          <p:spPr bwMode="auto">
            <a:xfrm>
              <a:off x="8168031" y="2537338"/>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8696F2F2-F28E-5149-001C-96BF3E73BF83}"/>
                </a:ext>
              </a:extLst>
            </p:cNvPr>
            <p:cNvCxnSpPr>
              <a:cxnSpLocks/>
            </p:cNvCxnSpPr>
            <p:nvPr/>
          </p:nvCxnSpPr>
          <p:spPr bwMode="auto">
            <a:xfrm>
              <a:off x="7287883" y="226988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00AF03E3-6FB0-0355-38C1-DDE63146B724}"/>
                </a:ext>
              </a:extLst>
            </p:cNvPr>
            <p:cNvCxnSpPr>
              <a:cxnSpLocks/>
            </p:cNvCxnSpPr>
            <p:nvPr/>
          </p:nvCxnSpPr>
          <p:spPr bwMode="auto">
            <a:xfrm>
              <a:off x="7478418" y="2313256"/>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2E0E29CF-E2C9-6F18-807B-282CC001906C}"/>
                </a:ext>
              </a:extLst>
            </p:cNvPr>
            <p:cNvCxnSpPr>
              <a:cxnSpLocks/>
            </p:cNvCxnSpPr>
            <p:nvPr/>
          </p:nvCxnSpPr>
          <p:spPr bwMode="auto">
            <a:xfrm>
              <a:off x="7052236" y="2222901"/>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821DB4C6-764C-2D5A-89B6-ACF47EB0BC38}"/>
                </a:ext>
              </a:extLst>
            </p:cNvPr>
            <p:cNvCxnSpPr>
              <a:cxnSpLocks/>
            </p:cNvCxnSpPr>
            <p:nvPr/>
          </p:nvCxnSpPr>
          <p:spPr bwMode="auto">
            <a:xfrm>
              <a:off x="7831692" y="2360240"/>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214835C8-AB01-4362-E906-E1DE6832A039}"/>
                </a:ext>
              </a:extLst>
            </p:cNvPr>
            <p:cNvCxnSpPr>
              <a:cxnSpLocks/>
            </p:cNvCxnSpPr>
            <p:nvPr/>
          </p:nvCxnSpPr>
          <p:spPr bwMode="auto">
            <a:xfrm>
              <a:off x="7345194" y="2295185"/>
              <a:ext cx="0" cy="68400"/>
            </a:xfrm>
            <a:prstGeom prst="line">
              <a:avLst/>
            </a:prstGeom>
            <a:noFill/>
            <a:ln w="19050" cap="flat" cmpd="sng" algn="ctr">
              <a:solidFill>
                <a:schemeClr val="accent3"/>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4A5A8020-FC43-7529-D32F-1E078F1640B5}"/>
                </a:ext>
              </a:extLst>
            </p:cNvPr>
            <p:cNvCxnSpPr>
              <a:cxnSpLocks/>
            </p:cNvCxnSpPr>
            <p:nvPr/>
          </p:nvCxnSpPr>
          <p:spPr bwMode="auto">
            <a:xfrm>
              <a:off x="6805071" y="2201214"/>
              <a:ext cx="0" cy="68400"/>
            </a:xfrm>
            <a:prstGeom prst="line">
              <a:avLst/>
            </a:prstGeom>
            <a:noFill/>
            <a:ln w="19050" cap="flat" cmpd="sng" algn="ctr">
              <a:solidFill>
                <a:schemeClr val="accent3"/>
              </a:solidFill>
              <a:prstDash val="solid"/>
              <a:round/>
              <a:headEnd type="none" w="med" len="med"/>
              <a:tailEnd type="none" w="med" len="med"/>
            </a:ln>
            <a:effectLst/>
          </p:spPr>
        </p:cxnSp>
      </p:grpSp>
      <p:sp>
        <p:nvSpPr>
          <p:cNvPr id="27" name="Content Placeholder 2">
            <a:extLst>
              <a:ext uri="{FF2B5EF4-FFF2-40B4-BE49-F238E27FC236}">
                <a16:creationId xmlns:a16="http://schemas.microsoft.com/office/drawing/2014/main" id="{B9D4B94D-F29D-A3E9-1042-B0272FCB5157}"/>
              </a:ext>
            </a:extLst>
          </p:cNvPr>
          <p:cNvSpPr txBox="1">
            <a:spLocks/>
          </p:cNvSpPr>
          <p:nvPr/>
        </p:nvSpPr>
        <p:spPr bwMode="auto">
          <a:xfrm>
            <a:off x="615290" y="5576508"/>
            <a:ext cx="10877529" cy="47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228600" indent="-228600"/>
            <a:r>
              <a:rPr lang="en-US" sz="1800" b="0" kern="0" dirty="0"/>
              <a:t>Trend favoring dostarlimab + CT vs placebo + CT was seen for OS (HR: 0.73) in pMMR/MSS</a:t>
            </a:r>
          </a:p>
        </p:txBody>
      </p:sp>
    </p:spTree>
    <p:extLst>
      <p:ext uri="{BB962C8B-B14F-4D97-AF65-F5344CB8AC3E}">
        <p14:creationId xmlns:p14="http://schemas.microsoft.com/office/powerpoint/2010/main" val="7709827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DD314A-3264-D469-1C2B-C17B1C7B76A4}"/>
              </a:ext>
            </a:extLst>
          </p:cNvPr>
          <p:cNvSpPr>
            <a:spLocks noGrp="1"/>
          </p:cNvSpPr>
          <p:nvPr>
            <p:ph type="title"/>
          </p:nvPr>
        </p:nvSpPr>
        <p:spPr/>
        <p:txBody>
          <a:bodyPr/>
          <a:lstStyle/>
          <a:p>
            <a:r>
              <a:rPr lang="en-US" dirty="0"/>
              <a:t>ENGOT-EN6/GOG-3031/RUBY: ORR and DoR</a:t>
            </a:r>
          </a:p>
        </p:txBody>
      </p:sp>
      <p:sp>
        <p:nvSpPr>
          <p:cNvPr id="2" name="Text Box 15">
            <a:extLst>
              <a:ext uri="{FF2B5EF4-FFF2-40B4-BE49-F238E27FC236}">
                <a16:creationId xmlns:a16="http://schemas.microsoft.com/office/drawing/2014/main" id="{8DE9562F-BCF3-07BC-FD5D-4A77BE8308EB}"/>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5" name="TextBox 24">
            <a:extLst>
              <a:ext uri="{FF2B5EF4-FFF2-40B4-BE49-F238E27FC236}">
                <a16:creationId xmlns:a16="http://schemas.microsoft.com/office/drawing/2014/main" id="{16D62BED-0D65-BEAC-5A27-3B31E98C119F}"/>
              </a:ext>
            </a:extLst>
          </p:cNvPr>
          <p:cNvSpPr txBox="1"/>
          <p:nvPr/>
        </p:nvSpPr>
        <p:spPr bwMode="auto">
          <a:xfrm>
            <a:off x="813713" y="5922847"/>
            <a:ext cx="79682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*ORR assessed in patients with evaluable disease at baseline in dMMR/MSI-H and pMMR/MSS populations.</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DoR analysis in dMMR/MSI-H population was prespecified and in pMMR/MSS population was post hoc.</a:t>
            </a:r>
          </a:p>
        </p:txBody>
      </p:sp>
      <p:sp>
        <p:nvSpPr>
          <p:cNvPr id="5" name="Freeform 282">
            <a:extLst>
              <a:ext uri="{FF2B5EF4-FFF2-40B4-BE49-F238E27FC236}">
                <a16:creationId xmlns:a16="http://schemas.microsoft.com/office/drawing/2014/main" id="{0FCEAEFD-BEF4-9849-2A2D-20620BFA589A}"/>
              </a:ext>
            </a:extLst>
          </p:cNvPr>
          <p:cNvSpPr/>
          <p:nvPr/>
        </p:nvSpPr>
        <p:spPr bwMode="auto">
          <a:xfrm>
            <a:off x="7138296" y="3160507"/>
            <a:ext cx="4288716" cy="1441525"/>
          </a:xfrm>
          <a:custGeom>
            <a:avLst/>
            <a:gdLst>
              <a:gd name="connsiteX0" fmla="*/ 0 w 4288716"/>
              <a:gd name="connsiteY0" fmla="*/ 0 h 1441525"/>
              <a:gd name="connsiteX1" fmla="*/ 186466 w 4288716"/>
              <a:gd name="connsiteY1" fmla="*/ 0 h 1441525"/>
              <a:gd name="connsiteX2" fmla="*/ 186466 w 4288716"/>
              <a:gd name="connsiteY2" fmla="*/ 60960 h 1441525"/>
              <a:gd name="connsiteX3" fmla="*/ 337073 w 4288716"/>
              <a:gd name="connsiteY3" fmla="*/ 60960 h 1441525"/>
              <a:gd name="connsiteX4" fmla="*/ 337073 w 4288716"/>
              <a:gd name="connsiteY4" fmla="*/ 103991 h 1441525"/>
              <a:gd name="connsiteX5" fmla="*/ 398033 w 4288716"/>
              <a:gd name="connsiteY5" fmla="*/ 103991 h 1441525"/>
              <a:gd name="connsiteX6" fmla="*/ 398033 w 4288716"/>
              <a:gd name="connsiteY6" fmla="*/ 236668 h 1441525"/>
              <a:gd name="connsiteX7" fmla="*/ 441064 w 4288716"/>
              <a:gd name="connsiteY7" fmla="*/ 236668 h 1441525"/>
              <a:gd name="connsiteX8" fmla="*/ 441064 w 4288716"/>
              <a:gd name="connsiteY8" fmla="*/ 308386 h 1441525"/>
              <a:gd name="connsiteX9" fmla="*/ 502024 w 4288716"/>
              <a:gd name="connsiteY9" fmla="*/ 308386 h 1441525"/>
              <a:gd name="connsiteX10" fmla="*/ 502024 w 4288716"/>
              <a:gd name="connsiteY10" fmla="*/ 362174 h 1441525"/>
              <a:gd name="connsiteX11" fmla="*/ 613186 w 4288716"/>
              <a:gd name="connsiteY11" fmla="*/ 362174 h 1441525"/>
              <a:gd name="connsiteX12" fmla="*/ 613186 w 4288716"/>
              <a:gd name="connsiteY12" fmla="*/ 433892 h 1441525"/>
              <a:gd name="connsiteX13" fmla="*/ 659803 w 4288716"/>
              <a:gd name="connsiteY13" fmla="*/ 433892 h 1441525"/>
              <a:gd name="connsiteX14" fmla="*/ 659803 w 4288716"/>
              <a:gd name="connsiteY14" fmla="*/ 512781 h 1441525"/>
              <a:gd name="connsiteX15" fmla="*/ 710005 w 4288716"/>
              <a:gd name="connsiteY15" fmla="*/ 512781 h 1441525"/>
              <a:gd name="connsiteX16" fmla="*/ 710005 w 4288716"/>
              <a:gd name="connsiteY16" fmla="*/ 566569 h 1441525"/>
              <a:gd name="connsiteX17" fmla="*/ 817582 w 4288716"/>
              <a:gd name="connsiteY17" fmla="*/ 566569 h 1441525"/>
              <a:gd name="connsiteX18" fmla="*/ 817582 w 4288716"/>
              <a:gd name="connsiteY18" fmla="*/ 641873 h 1441525"/>
              <a:gd name="connsiteX19" fmla="*/ 921572 w 4288716"/>
              <a:gd name="connsiteY19" fmla="*/ 641873 h 1441525"/>
              <a:gd name="connsiteX20" fmla="*/ 921572 w 4288716"/>
              <a:gd name="connsiteY20" fmla="*/ 688489 h 1441525"/>
              <a:gd name="connsiteX21" fmla="*/ 953845 w 4288716"/>
              <a:gd name="connsiteY21" fmla="*/ 688489 h 1441525"/>
              <a:gd name="connsiteX22" fmla="*/ 953845 w 4288716"/>
              <a:gd name="connsiteY22" fmla="*/ 735106 h 1441525"/>
              <a:gd name="connsiteX23" fmla="*/ 1021977 w 4288716"/>
              <a:gd name="connsiteY23" fmla="*/ 735106 h 1441525"/>
              <a:gd name="connsiteX24" fmla="*/ 1021977 w 4288716"/>
              <a:gd name="connsiteY24" fmla="*/ 796066 h 1441525"/>
              <a:gd name="connsiteX25" fmla="*/ 1054250 w 4288716"/>
              <a:gd name="connsiteY25" fmla="*/ 796066 h 1441525"/>
              <a:gd name="connsiteX26" fmla="*/ 1054250 w 4288716"/>
              <a:gd name="connsiteY26" fmla="*/ 835511 h 1441525"/>
              <a:gd name="connsiteX27" fmla="*/ 1093695 w 4288716"/>
              <a:gd name="connsiteY27" fmla="*/ 835511 h 1441525"/>
              <a:gd name="connsiteX28" fmla="*/ 1093695 w 4288716"/>
              <a:gd name="connsiteY28" fmla="*/ 874955 h 1441525"/>
              <a:gd name="connsiteX29" fmla="*/ 1215615 w 4288716"/>
              <a:gd name="connsiteY29" fmla="*/ 874955 h 1441525"/>
              <a:gd name="connsiteX30" fmla="*/ 1215615 w 4288716"/>
              <a:gd name="connsiteY30" fmla="*/ 917986 h 1441525"/>
              <a:gd name="connsiteX31" fmla="*/ 1247888 w 4288716"/>
              <a:gd name="connsiteY31" fmla="*/ 917986 h 1441525"/>
              <a:gd name="connsiteX32" fmla="*/ 1247888 w 4288716"/>
              <a:gd name="connsiteY32" fmla="*/ 971774 h 1441525"/>
              <a:gd name="connsiteX33" fmla="*/ 1312433 w 4288716"/>
              <a:gd name="connsiteY33" fmla="*/ 971774 h 1441525"/>
              <a:gd name="connsiteX34" fmla="*/ 1312433 w 4288716"/>
              <a:gd name="connsiteY34" fmla="*/ 971774 h 1441525"/>
              <a:gd name="connsiteX35" fmla="*/ 1312433 w 4288716"/>
              <a:gd name="connsiteY35" fmla="*/ 1004047 h 1441525"/>
              <a:gd name="connsiteX36" fmla="*/ 1531172 w 4288716"/>
              <a:gd name="connsiteY36" fmla="*/ 1004047 h 1441525"/>
              <a:gd name="connsiteX37" fmla="*/ 1531172 w 4288716"/>
              <a:gd name="connsiteY37" fmla="*/ 1036320 h 1441525"/>
              <a:gd name="connsiteX38" fmla="*/ 1567031 w 4288716"/>
              <a:gd name="connsiteY38" fmla="*/ 1036320 h 1441525"/>
              <a:gd name="connsiteX39" fmla="*/ 1567031 w 4288716"/>
              <a:gd name="connsiteY39" fmla="*/ 1079351 h 1441525"/>
              <a:gd name="connsiteX40" fmla="*/ 1667436 w 4288716"/>
              <a:gd name="connsiteY40" fmla="*/ 1079351 h 1441525"/>
              <a:gd name="connsiteX41" fmla="*/ 1667436 w 4288716"/>
              <a:gd name="connsiteY41" fmla="*/ 1118795 h 1441525"/>
              <a:gd name="connsiteX42" fmla="*/ 1939963 w 4288716"/>
              <a:gd name="connsiteY42" fmla="*/ 1118795 h 1441525"/>
              <a:gd name="connsiteX43" fmla="*/ 1939963 w 4288716"/>
              <a:gd name="connsiteY43" fmla="*/ 1154654 h 1441525"/>
              <a:gd name="connsiteX44" fmla="*/ 1993751 w 4288716"/>
              <a:gd name="connsiteY44" fmla="*/ 1154654 h 1441525"/>
              <a:gd name="connsiteX45" fmla="*/ 1993751 w 4288716"/>
              <a:gd name="connsiteY45" fmla="*/ 1190513 h 1441525"/>
              <a:gd name="connsiteX46" fmla="*/ 2359511 w 4288716"/>
              <a:gd name="connsiteY46" fmla="*/ 1190513 h 1441525"/>
              <a:gd name="connsiteX47" fmla="*/ 2359511 w 4288716"/>
              <a:gd name="connsiteY47" fmla="*/ 1226372 h 1441525"/>
              <a:gd name="connsiteX48" fmla="*/ 2535219 w 4288716"/>
              <a:gd name="connsiteY48" fmla="*/ 1226372 h 1441525"/>
              <a:gd name="connsiteX49" fmla="*/ 2535219 w 4288716"/>
              <a:gd name="connsiteY49" fmla="*/ 1258645 h 1441525"/>
              <a:gd name="connsiteX50" fmla="*/ 2725271 w 4288716"/>
              <a:gd name="connsiteY50" fmla="*/ 1258645 h 1441525"/>
              <a:gd name="connsiteX51" fmla="*/ 2725271 w 4288716"/>
              <a:gd name="connsiteY51" fmla="*/ 1294504 h 1441525"/>
              <a:gd name="connsiteX52" fmla="*/ 2965525 w 4288716"/>
              <a:gd name="connsiteY52" fmla="*/ 1294504 h 1441525"/>
              <a:gd name="connsiteX53" fmla="*/ 2965525 w 4288716"/>
              <a:gd name="connsiteY53" fmla="*/ 1362635 h 1441525"/>
              <a:gd name="connsiteX54" fmla="*/ 3987502 w 4288716"/>
              <a:gd name="connsiteY54" fmla="*/ 1362635 h 1441525"/>
              <a:gd name="connsiteX55" fmla="*/ 3987502 w 4288716"/>
              <a:gd name="connsiteY55" fmla="*/ 1441525 h 1441525"/>
              <a:gd name="connsiteX56" fmla="*/ 4288716 w 4288716"/>
              <a:gd name="connsiteY56" fmla="*/ 1441525 h 144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88716" h="1441525">
                <a:moveTo>
                  <a:pt x="0" y="0"/>
                </a:moveTo>
                <a:lnTo>
                  <a:pt x="186466" y="0"/>
                </a:lnTo>
                <a:lnTo>
                  <a:pt x="186466" y="60960"/>
                </a:lnTo>
                <a:lnTo>
                  <a:pt x="337073" y="60960"/>
                </a:lnTo>
                <a:lnTo>
                  <a:pt x="337073" y="103991"/>
                </a:lnTo>
                <a:lnTo>
                  <a:pt x="398033" y="103991"/>
                </a:lnTo>
                <a:lnTo>
                  <a:pt x="398033" y="236668"/>
                </a:lnTo>
                <a:lnTo>
                  <a:pt x="441064" y="236668"/>
                </a:lnTo>
                <a:lnTo>
                  <a:pt x="441064" y="308386"/>
                </a:lnTo>
                <a:lnTo>
                  <a:pt x="502024" y="308386"/>
                </a:lnTo>
                <a:lnTo>
                  <a:pt x="502024" y="362174"/>
                </a:lnTo>
                <a:lnTo>
                  <a:pt x="613186" y="362174"/>
                </a:lnTo>
                <a:lnTo>
                  <a:pt x="613186" y="433892"/>
                </a:lnTo>
                <a:lnTo>
                  <a:pt x="659803" y="433892"/>
                </a:lnTo>
                <a:lnTo>
                  <a:pt x="659803" y="512781"/>
                </a:lnTo>
                <a:lnTo>
                  <a:pt x="710005" y="512781"/>
                </a:lnTo>
                <a:lnTo>
                  <a:pt x="710005" y="566569"/>
                </a:lnTo>
                <a:lnTo>
                  <a:pt x="817582" y="566569"/>
                </a:lnTo>
                <a:lnTo>
                  <a:pt x="817582" y="641873"/>
                </a:lnTo>
                <a:lnTo>
                  <a:pt x="921572" y="641873"/>
                </a:lnTo>
                <a:lnTo>
                  <a:pt x="921572" y="688489"/>
                </a:lnTo>
                <a:lnTo>
                  <a:pt x="953845" y="688489"/>
                </a:lnTo>
                <a:lnTo>
                  <a:pt x="953845" y="735106"/>
                </a:lnTo>
                <a:lnTo>
                  <a:pt x="1021977" y="735106"/>
                </a:lnTo>
                <a:lnTo>
                  <a:pt x="1021977" y="796066"/>
                </a:lnTo>
                <a:lnTo>
                  <a:pt x="1054250" y="796066"/>
                </a:lnTo>
                <a:lnTo>
                  <a:pt x="1054250" y="835511"/>
                </a:lnTo>
                <a:lnTo>
                  <a:pt x="1093695" y="835511"/>
                </a:lnTo>
                <a:lnTo>
                  <a:pt x="1093695" y="874955"/>
                </a:lnTo>
                <a:lnTo>
                  <a:pt x="1215615" y="874955"/>
                </a:lnTo>
                <a:lnTo>
                  <a:pt x="1215615" y="917986"/>
                </a:lnTo>
                <a:lnTo>
                  <a:pt x="1247888" y="917986"/>
                </a:lnTo>
                <a:lnTo>
                  <a:pt x="1247888" y="971774"/>
                </a:lnTo>
                <a:lnTo>
                  <a:pt x="1312433" y="971774"/>
                </a:lnTo>
                <a:lnTo>
                  <a:pt x="1312433" y="971774"/>
                </a:lnTo>
                <a:lnTo>
                  <a:pt x="1312433" y="1004047"/>
                </a:lnTo>
                <a:lnTo>
                  <a:pt x="1531172" y="1004047"/>
                </a:lnTo>
                <a:lnTo>
                  <a:pt x="1531172" y="1036320"/>
                </a:lnTo>
                <a:lnTo>
                  <a:pt x="1567031" y="1036320"/>
                </a:lnTo>
                <a:lnTo>
                  <a:pt x="1567031" y="1079351"/>
                </a:lnTo>
                <a:lnTo>
                  <a:pt x="1667436" y="1079351"/>
                </a:lnTo>
                <a:lnTo>
                  <a:pt x="1667436" y="1118795"/>
                </a:lnTo>
                <a:lnTo>
                  <a:pt x="1939963" y="1118795"/>
                </a:lnTo>
                <a:lnTo>
                  <a:pt x="1939963" y="1154654"/>
                </a:lnTo>
                <a:lnTo>
                  <a:pt x="1993751" y="1154654"/>
                </a:lnTo>
                <a:lnTo>
                  <a:pt x="1993751" y="1190513"/>
                </a:lnTo>
                <a:lnTo>
                  <a:pt x="2359511" y="1190513"/>
                </a:lnTo>
                <a:lnTo>
                  <a:pt x="2359511" y="1226372"/>
                </a:lnTo>
                <a:lnTo>
                  <a:pt x="2535219" y="1226372"/>
                </a:lnTo>
                <a:lnTo>
                  <a:pt x="2535219" y="1258645"/>
                </a:lnTo>
                <a:lnTo>
                  <a:pt x="2725271" y="1258645"/>
                </a:lnTo>
                <a:lnTo>
                  <a:pt x="2725271" y="1294504"/>
                </a:lnTo>
                <a:lnTo>
                  <a:pt x="2965525" y="1294504"/>
                </a:lnTo>
                <a:lnTo>
                  <a:pt x="2965525" y="1362635"/>
                </a:lnTo>
                <a:lnTo>
                  <a:pt x="3987502" y="1362635"/>
                </a:lnTo>
                <a:lnTo>
                  <a:pt x="3987502" y="1441525"/>
                </a:lnTo>
                <a:lnTo>
                  <a:pt x="4288716" y="1441525"/>
                </a:lnTo>
              </a:path>
            </a:pathLst>
          </a:custGeom>
          <a:noFill/>
          <a:ln w="28575">
            <a:solidFill>
              <a:srgbClr val="015873"/>
            </a:solidFill>
            <a:miter lim="800000"/>
            <a:headEnd/>
            <a:tailEnd/>
          </a:ln>
        </p:spPr>
        <p:txBody>
          <a:bodyPr rtlCol="0" anchor="ctr"/>
          <a:lstStyle/>
          <a:p>
            <a:pPr algn="ctr"/>
            <a:endParaRPr lang="en-US" dirty="0"/>
          </a:p>
        </p:txBody>
      </p:sp>
      <p:sp>
        <p:nvSpPr>
          <p:cNvPr id="8" name="TextBox 7">
            <a:extLst>
              <a:ext uri="{FF2B5EF4-FFF2-40B4-BE49-F238E27FC236}">
                <a16:creationId xmlns:a16="http://schemas.microsoft.com/office/drawing/2014/main" id="{9AF47D52-0AC0-115A-1B56-5DA2C99EA396}"/>
              </a:ext>
            </a:extLst>
          </p:cNvPr>
          <p:cNvSpPr txBox="1"/>
          <p:nvPr/>
        </p:nvSpPr>
        <p:spPr bwMode="auto">
          <a:xfrm>
            <a:off x="8526470" y="5281426"/>
            <a:ext cx="1668940" cy="276999"/>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DoR (Mo)</a:t>
            </a:r>
          </a:p>
        </p:txBody>
      </p:sp>
      <p:sp>
        <p:nvSpPr>
          <p:cNvPr id="26" name="TextBox 25">
            <a:extLst>
              <a:ext uri="{FF2B5EF4-FFF2-40B4-BE49-F238E27FC236}">
                <a16:creationId xmlns:a16="http://schemas.microsoft.com/office/drawing/2014/main" id="{CEE04784-BA7F-80DA-E936-83F80AFA2645}"/>
              </a:ext>
            </a:extLst>
          </p:cNvPr>
          <p:cNvSpPr txBox="1"/>
          <p:nvPr/>
        </p:nvSpPr>
        <p:spPr bwMode="auto">
          <a:xfrm>
            <a:off x="8029425" y="3077341"/>
            <a:ext cx="109998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pMMR/MSS</a:t>
            </a:r>
          </a:p>
        </p:txBody>
      </p:sp>
      <p:sp>
        <p:nvSpPr>
          <p:cNvPr id="27" name="TextBox 26">
            <a:extLst>
              <a:ext uri="{FF2B5EF4-FFF2-40B4-BE49-F238E27FC236}">
                <a16:creationId xmlns:a16="http://schemas.microsoft.com/office/drawing/2014/main" id="{4895B824-9286-0407-6406-695BC9F2BC83}"/>
              </a:ext>
            </a:extLst>
          </p:cNvPr>
          <p:cNvSpPr txBox="1"/>
          <p:nvPr/>
        </p:nvSpPr>
        <p:spPr bwMode="auto">
          <a:xfrm rot="16200000">
            <a:off x="5751574" y="3848597"/>
            <a:ext cx="1890708" cy="307776"/>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Probability of DoR</a:t>
            </a:r>
          </a:p>
        </p:txBody>
      </p:sp>
      <p:sp>
        <p:nvSpPr>
          <p:cNvPr id="28" name="TextBox 27">
            <a:extLst>
              <a:ext uri="{FF2B5EF4-FFF2-40B4-BE49-F238E27FC236}">
                <a16:creationId xmlns:a16="http://schemas.microsoft.com/office/drawing/2014/main" id="{092D8598-DED2-20D5-0CA1-94DCDE93F196}"/>
              </a:ext>
            </a:extLst>
          </p:cNvPr>
          <p:cNvSpPr txBox="1"/>
          <p:nvPr/>
        </p:nvSpPr>
        <p:spPr bwMode="auto">
          <a:xfrm>
            <a:off x="6541543" y="5575204"/>
            <a:ext cx="577230"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accent1"/>
                </a:solidFill>
                <a:latin typeface="Calibri" panose="020F0502020204030204" pitchFamily="34" charset="0"/>
              </a:rPr>
              <a:t> </a:t>
            </a:r>
            <a:endParaRPr lang="en-US" sz="1050" b="0" dirty="0">
              <a:solidFill>
                <a:srgbClr val="E1471D"/>
              </a:solidFill>
              <a:latin typeface="Calibri" panose="020F0502020204030204" pitchFamily="34" charset="0"/>
            </a:endParaRPr>
          </a:p>
        </p:txBody>
      </p:sp>
      <p:sp>
        <p:nvSpPr>
          <p:cNvPr id="29" name="TextBox 28">
            <a:extLst>
              <a:ext uri="{FF2B5EF4-FFF2-40B4-BE49-F238E27FC236}">
                <a16:creationId xmlns:a16="http://schemas.microsoft.com/office/drawing/2014/main" id="{F2A1B0FC-23B2-D51B-96A7-E3CEC6DB093B}"/>
              </a:ext>
            </a:extLst>
          </p:cNvPr>
          <p:cNvSpPr txBox="1"/>
          <p:nvPr/>
        </p:nvSpPr>
        <p:spPr bwMode="auto">
          <a:xfrm>
            <a:off x="4528549" y="2405925"/>
            <a:ext cx="283223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Duration of Response</a:t>
            </a:r>
            <a:r>
              <a:rPr lang="en-US" baseline="30000" dirty="0">
                <a:solidFill>
                  <a:schemeClr val="bg1"/>
                </a:solidFill>
                <a:latin typeface="Calibri" panose="020F0502020204030204" pitchFamily="34" charset="0"/>
              </a:rPr>
              <a:t>†</a:t>
            </a:r>
          </a:p>
        </p:txBody>
      </p:sp>
      <p:grpSp>
        <p:nvGrpSpPr>
          <p:cNvPr id="30" name="Group 29">
            <a:extLst>
              <a:ext uri="{FF2B5EF4-FFF2-40B4-BE49-F238E27FC236}">
                <a16:creationId xmlns:a16="http://schemas.microsoft.com/office/drawing/2014/main" id="{7B87A9FA-ED7B-A7C3-B801-DE50E2D43ADF}"/>
              </a:ext>
            </a:extLst>
          </p:cNvPr>
          <p:cNvGrpSpPr/>
          <p:nvPr/>
        </p:nvGrpSpPr>
        <p:grpSpPr>
          <a:xfrm>
            <a:off x="1220758" y="1103424"/>
            <a:ext cx="3298693" cy="1913538"/>
            <a:chOff x="1458502" y="1068372"/>
            <a:chExt cx="3298693" cy="1913538"/>
          </a:xfrm>
        </p:grpSpPr>
        <p:sp>
          <p:nvSpPr>
            <p:cNvPr id="31" name="TextBox 30">
              <a:extLst>
                <a:ext uri="{FF2B5EF4-FFF2-40B4-BE49-F238E27FC236}">
                  <a16:creationId xmlns:a16="http://schemas.microsoft.com/office/drawing/2014/main" id="{CBAF38A4-DE74-2803-963F-0D5BA20BE2DC}"/>
                </a:ext>
              </a:extLst>
            </p:cNvPr>
            <p:cNvSpPr txBox="1"/>
            <p:nvPr/>
          </p:nvSpPr>
          <p:spPr bwMode="auto">
            <a:xfrm rot="16200000">
              <a:off x="1099187" y="1740440"/>
              <a:ext cx="1026408"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a:t>
              </a:r>
            </a:p>
          </p:txBody>
        </p:sp>
        <p:grpSp>
          <p:nvGrpSpPr>
            <p:cNvPr id="32" name="Group 31">
              <a:extLst>
                <a:ext uri="{FF2B5EF4-FFF2-40B4-BE49-F238E27FC236}">
                  <a16:creationId xmlns:a16="http://schemas.microsoft.com/office/drawing/2014/main" id="{50120BC7-6B35-6F91-FDDC-89B7949D3B75}"/>
                </a:ext>
              </a:extLst>
            </p:cNvPr>
            <p:cNvGrpSpPr/>
            <p:nvPr/>
          </p:nvGrpSpPr>
          <p:grpSpPr>
            <a:xfrm>
              <a:off x="2084726" y="1068372"/>
              <a:ext cx="1305164" cy="1909550"/>
              <a:chOff x="2084726" y="1068372"/>
              <a:chExt cx="1305164" cy="1909550"/>
            </a:xfrm>
          </p:grpSpPr>
          <p:sp>
            <p:nvSpPr>
              <p:cNvPr id="60" name="TextBox 59">
                <a:extLst>
                  <a:ext uri="{FF2B5EF4-FFF2-40B4-BE49-F238E27FC236}">
                    <a16:creationId xmlns:a16="http://schemas.microsoft.com/office/drawing/2014/main" id="{B4EE96E9-80A6-4493-7C17-2919B1E4C11B}"/>
                  </a:ext>
                </a:extLst>
              </p:cNvPr>
              <p:cNvSpPr txBox="1"/>
              <p:nvPr/>
            </p:nvSpPr>
            <p:spPr bwMode="auto">
              <a:xfrm>
                <a:off x="2084726" y="2377758"/>
                <a:ext cx="130516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Dostarlimab + CT</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DCR: 89.8%</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(95% CI: 77.8-96.6) </a:t>
                </a:r>
              </a:p>
            </p:txBody>
          </p:sp>
          <p:sp>
            <p:nvSpPr>
              <p:cNvPr id="61" name="Rectangle 60">
                <a:extLst>
                  <a:ext uri="{FF2B5EF4-FFF2-40B4-BE49-F238E27FC236}">
                    <a16:creationId xmlns:a16="http://schemas.microsoft.com/office/drawing/2014/main" id="{620FFE24-BB5E-4A48-F3BC-5ED31C1029EE}"/>
                  </a:ext>
                </a:extLst>
              </p:cNvPr>
              <p:cNvSpPr/>
              <p:nvPr/>
            </p:nvSpPr>
            <p:spPr bwMode="auto">
              <a:xfrm>
                <a:off x="2139657" y="1498362"/>
                <a:ext cx="1195302" cy="897819"/>
              </a:xfrm>
              <a:prstGeom prst="rect">
                <a:avLst/>
              </a:prstGeom>
              <a:solidFill>
                <a:schemeClr val="tx1">
                  <a:lumMod val="8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TextBox 61">
                <a:extLst>
                  <a:ext uri="{FF2B5EF4-FFF2-40B4-BE49-F238E27FC236}">
                    <a16:creationId xmlns:a16="http://schemas.microsoft.com/office/drawing/2014/main" id="{D9AA5B17-D2D8-6CAE-3AFB-BC5183B5D1D6}"/>
                  </a:ext>
                </a:extLst>
              </p:cNvPr>
              <p:cNvSpPr txBox="1"/>
              <p:nvPr/>
            </p:nvSpPr>
            <p:spPr bwMode="auto">
              <a:xfrm>
                <a:off x="2328382" y="1068372"/>
                <a:ext cx="8178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rgbClr val="015873"/>
                    </a:solidFill>
                    <a:latin typeface="Calibri" panose="020F0502020204030204" pitchFamily="34" charset="0"/>
                  </a:rPr>
                  <a:t>77.6%</a:t>
                </a:r>
                <a:br>
                  <a:rPr lang="en-US" sz="120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(63.4-88.2)</a:t>
                </a:r>
              </a:p>
            </p:txBody>
          </p:sp>
          <p:sp>
            <p:nvSpPr>
              <p:cNvPr id="63" name="Rectangle 62">
                <a:extLst>
                  <a:ext uri="{FF2B5EF4-FFF2-40B4-BE49-F238E27FC236}">
                    <a16:creationId xmlns:a16="http://schemas.microsoft.com/office/drawing/2014/main" id="{9E6184A9-8D6E-4742-202E-3749EC3C1F15}"/>
                  </a:ext>
                </a:extLst>
              </p:cNvPr>
              <p:cNvSpPr/>
              <p:nvPr/>
            </p:nvSpPr>
            <p:spPr bwMode="auto">
              <a:xfrm>
                <a:off x="2179368" y="1626204"/>
                <a:ext cx="1115880" cy="50854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C028B249-7DDF-587B-5B8B-0698C6D97216}"/>
                  </a:ext>
                </a:extLst>
              </p:cNvPr>
              <p:cNvSpPr/>
              <p:nvPr/>
            </p:nvSpPr>
            <p:spPr bwMode="auto">
              <a:xfrm>
                <a:off x="2179368" y="2092995"/>
                <a:ext cx="1115880" cy="317173"/>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TextBox 64">
                <a:extLst>
                  <a:ext uri="{FF2B5EF4-FFF2-40B4-BE49-F238E27FC236}">
                    <a16:creationId xmlns:a16="http://schemas.microsoft.com/office/drawing/2014/main" id="{D366BFF5-F7D1-31E0-4441-69679C734E5B}"/>
                  </a:ext>
                </a:extLst>
              </p:cNvPr>
              <p:cNvSpPr txBox="1"/>
              <p:nvPr/>
            </p:nvSpPr>
            <p:spPr bwMode="auto">
              <a:xfrm>
                <a:off x="2274682" y="1763165"/>
                <a:ext cx="9252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PR: 46.9%</a:t>
                </a:r>
              </a:p>
            </p:txBody>
          </p:sp>
          <p:sp>
            <p:nvSpPr>
              <p:cNvPr id="66" name="TextBox 65">
                <a:extLst>
                  <a:ext uri="{FF2B5EF4-FFF2-40B4-BE49-F238E27FC236}">
                    <a16:creationId xmlns:a16="http://schemas.microsoft.com/office/drawing/2014/main" id="{AFDB3D4B-EFA6-0A10-5521-350C31EC0846}"/>
                  </a:ext>
                </a:extLst>
              </p:cNvPr>
              <p:cNvSpPr txBox="1"/>
              <p:nvPr/>
            </p:nvSpPr>
            <p:spPr bwMode="auto">
              <a:xfrm>
                <a:off x="2275483" y="2088405"/>
                <a:ext cx="9236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CR: 30.6%</a:t>
                </a:r>
              </a:p>
            </p:txBody>
          </p:sp>
          <p:grpSp>
            <p:nvGrpSpPr>
              <p:cNvPr id="67" name="Group 66">
                <a:extLst>
                  <a:ext uri="{FF2B5EF4-FFF2-40B4-BE49-F238E27FC236}">
                    <a16:creationId xmlns:a16="http://schemas.microsoft.com/office/drawing/2014/main" id="{07AE5095-0803-F90A-2DFD-A17C53579232}"/>
                  </a:ext>
                </a:extLst>
              </p:cNvPr>
              <p:cNvGrpSpPr/>
              <p:nvPr/>
            </p:nvGrpSpPr>
            <p:grpSpPr>
              <a:xfrm>
                <a:off x="2645868" y="1520125"/>
                <a:ext cx="182880" cy="246888"/>
                <a:chOff x="275485" y="1641544"/>
                <a:chExt cx="182880" cy="268313"/>
              </a:xfrm>
            </p:grpSpPr>
            <p:cxnSp>
              <p:nvCxnSpPr>
                <p:cNvPr id="68" name="Straight Connector 67">
                  <a:extLst>
                    <a:ext uri="{FF2B5EF4-FFF2-40B4-BE49-F238E27FC236}">
                      <a16:creationId xmlns:a16="http://schemas.microsoft.com/office/drawing/2014/main" id="{34A37D7F-F694-53F5-9D33-338B17A05BFF}"/>
                    </a:ext>
                  </a:extLst>
                </p:cNvPr>
                <p:cNvCxnSpPr>
                  <a:cxnSpLocks/>
                </p:cNvCxnSpPr>
                <p:nvPr/>
              </p:nvCxnSpPr>
              <p:spPr bwMode="auto">
                <a:xfrm>
                  <a:off x="275485" y="1647498"/>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80632191-A608-E644-4B27-C2EFB54D1FD1}"/>
                    </a:ext>
                  </a:extLst>
                </p:cNvPr>
                <p:cNvCxnSpPr>
                  <a:cxnSpLocks/>
                </p:cNvCxnSpPr>
                <p:nvPr/>
              </p:nvCxnSpPr>
              <p:spPr bwMode="auto">
                <a:xfrm>
                  <a:off x="275485" y="1909857"/>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47131D8E-5AE8-94E8-B157-F0A01690D3C9}"/>
                    </a:ext>
                  </a:extLst>
                </p:cNvPr>
                <p:cNvCxnSpPr>
                  <a:cxnSpLocks/>
                </p:cNvCxnSpPr>
                <p:nvPr/>
              </p:nvCxnSpPr>
              <p:spPr bwMode="auto">
                <a:xfrm>
                  <a:off x="366925" y="1641544"/>
                  <a:ext cx="0" cy="268279"/>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3" name="Group 32">
              <a:extLst>
                <a:ext uri="{FF2B5EF4-FFF2-40B4-BE49-F238E27FC236}">
                  <a16:creationId xmlns:a16="http://schemas.microsoft.com/office/drawing/2014/main" id="{B7C7BFC6-CED9-6C04-DCE9-CD5D0DD43BD8}"/>
                </a:ext>
              </a:extLst>
            </p:cNvPr>
            <p:cNvGrpSpPr/>
            <p:nvPr/>
          </p:nvGrpSpPr>
          <p:grpSpPr>
            <a:xfrm>
              <a:off x="3414175" y="1068372"/>
              <a:ext cx="1305164" cy="1913538"/>
              <a:chOff x="3414175" y="1068372"/>
              <a:chExt cx="1305164" cy="1913538"/>
            </a:xfrm>
          </p:grpSpPr>
          <p:sp>
            <p:nvSpPr>
              <p:cNvPr id="49" name="TextBox 48">
                <a:extLst>
                  <a:ext uri="{FF2B5EF4-FFF2-40B4-BE49-F238E27FC236}">
                    <a16:creationId xmlns:a16="http://schemas.microsoft.com/office/drawing/2014/main" id="{B10F2C58-74F1-C890-76DD-1BB5371EF373}"/>
                  </a:ext>
                </a:extLst>
              </p:cNvPr>
              <p:cNvSpPr txBox="1"/>
              <p:nvPr/>
            </p:nvSpPr>
            <p:spPr bwMode="auto">
              <a:xfrm>
                <a:off x="3414175" y="2381746"/>
                <a:ext cx="1305164"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Placebo + CT</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DCR: 87.9%</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(95% CI: 76.7-95.0) </a:t>
                </a:r>
              </a:p>
            </p:txBody>
          </p:sp>
          <p:sp>
            <p:nvSpPr>
              <p:cNvPr id="50" name="Rectangle 49">
                <a:extLst>
                  <a:ext uri="{FF2B5EF4-FFF2-40B4-BE49-F238E27FC236}">
                    <a16:creationId xmlns:a16="http://schemas.microsoft.com/office/drawing/2014/main" id="{06ACCB32-D2C9-37F1-1039-BED43D1B26A2}"/>
                  </a:ext>
                </a:extLst>
              </p:cNvPr>
              <p:cNvSpPr/>
              <p:nvPr/>
            </p:nvSpPr>
            <p:spPr bwMode="auto">
              <a:xfrm>
                <a:off x="3469106" y="1513702"/>
                <a:ext cx="1195302" cy="897819"/>
              </a:xfrm>
              <a:prstGeom prst="rect">
                <a:avLst/>
              </a:prstGeom>
              <a:solidFill>
                <a:schemeClr val="tx1">
                  <a:lumMod val="8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TextBox 50">
                <a:extLst>
                  <a:ext uri="{FF2B5EF4-FFF2-40B4-BE49-F238E27FC236}">
                    <a16:creationId xmlns:a16="http://schemas.microsoft.com/office/drawing/2014/main" id="{457BEB7F-8A43-723D-A74C-FDBD2A9840A9}"/>
                  </a:ext>
                </a:extLst>
              </p:cNvPr>
              <p:cNvSpPr txBox="1"/>
              <p:nvPr/>
            </p:nvSpPr>
            <p:spPr bwMode="auto">
              <a:xfrm>
                <a:off x="3657831" y="1068372"/>
                <a:ext cx="8178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rgbClr val="E1471D"/>
                    </a:solidFill>
                    <a:latin typeface="Calibri" panose="020F0502020204030204" pitchFamily="34" charset="0"/>
                  </a:rPr>
                  <a:t>69.0%</a:t>
                </a:r>
                <a:br>
                  <a:rPr lang="en-US" sz="120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(55.5-80.5)</a:t>
                </a:r>
              </a:p>
            </p:txBody>
          </p:sp>
          <p:sp>
            <p:nvSpPr>
              <p:cNvPr id="52" name="Rectangle 51">
                <a:extLst>
                  <a:ext uri="{FF2B5EF4-FFF2-40B4-BE49-F238E27FC236}">
                    <a16:creationId xmlns:a16="http://schemas.microsoft.com/office/drawing/2014/main" id="{09581B0F-B408-8A5A-75C8-AD4DFA9985CE}"/>
                  </a:ext>
                </a:extLst>
              </p:cNvPr>
              <p:cNvSpPr/>
              <p:nvPr/>
            </p:nvSpPr>
            <p:spPr bwMode="auto">
              <a:xfrm>
                <a:off x="3508817" y="1710676"/>
                <a:ext cx="1115880" cy="51414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A5C319D9-5DB6-AE7A-4F0A-A2827FCA8619}"/>
                  </a:ext>
                </a:extLst>
              </p:cNvPr>
              <p:cNvSpPr/>
              <p:nvPr/>
            </p:nvSpPr>
            <p:spPr bwMode="auto">
              <a:xfrm>
                <a:off x="3508817" y="2193739"/>
                <a:ext cx="1115880" cy="20119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TextBox 53">
                <a:extLst>
                  <a:ext uri="{FF2B5EF4-FFF2-40B4-BE49-F238E27FC236}">
                    <a16:creationId xmlns:a16="http://schemas.microsoft.com/office/drawing/2014/main" id="{EAD1F9F7-A578-227D-64AC-3E779CDAC544}"/>
                  </a:ext>
                </a:extLst>
              </p:cNvPr>
              <p:cNvSpPr txBox="1"/>
              <p:nvPr/>
            </p:nvSpPr>
            <p:spPr bwMode="auto">
              <a:xfrm>
                <a:off x="3604131" y="1853869"/>
                <a:ext cx="9252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PR: 48.3%</a:t>
                </a:r>
              </a:p>
            </p:txBody>
          </p:sp>
          <p:sp>
            <p:nvSpPr>
              <p:cNvPr id="55" name="TextBox 54">
                <a:extLst>
                  <a:ext uri="{FF2B5EF4-FFF2-40B4-BE49-F238E27FC236}">
                    <a16:creationId xmlns:a16="http://schemas.microsoft.com/office/drawing/2014/main" id="{3A4D6692-063A-AA19-52CF-8061280A529D}"/>
                  </a:ext>
                </a:extLst>
              </p:cNvPr>
              <p:cNvSpPr txBox="1"/>
              <p:nvPr/>
            </p:nvSpPr>
            <p:spPr bwMode="auto">
              <a:xfrm>
                <a:off x="3604932" y="2138467"/>
                <a:ext cx="9236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CR: 20.7%</a:t>
                </a:r>
              </a:p>
            </p:txBody>
          </p:sp>
          <p:grpSp>
            <p:nvGrpSpPr>
              <p:cNvPr id="56" name="Group 55">
                <a:extLst>
                  <a:ext uri="{FF2B5EF4-FFF2-40B4-BE49-F238E27FC236}">
                    <a16:creationId xmlns:a16="http://schemas.microsoft.com/office/drawing/2014/main" id="{61713701-AC6F-808F-AB17-80204AE0F1D5}"/>
                  </a:ext>
                </a:extLst>
              </p:cNvPr>
              <p:cNvGrpSpPr/>
              <p:nvPr/>
            </p:nvGrpSpPr>
            <p:grpSpPr>
              <a:xfrm>
                <a:off x="3975317" y="1597390"/>
                <a:ext cx="182880" cy="246888"/>
                <a:chOff x="275485" y="1641544"/>
                <a:chExt cx="182880" cy="268313"/>
              </a:xfrm>
            </p:grpSpPr>
            <p:cxnSp>
              <p:nvCxnSpPr>
                <p:cNvPr id="57" name="Straight Connector 56">
                  <a:extLst>
                    <a:ext uri="{FF2B5EF4-FFF2-40B4-BE49-F238E27FC236}">
                      <a16:creationId xmlns:a16="http://schemas.microsoft.com/office/drawing/2014/main" id="{FC0EC897-4E6D-383E-9A52-73A8B369A6D7}"/>
                    </a:ext>
                  </a:extLst>
                </p:cNvPr>
                <p:cNvCxnSpPr>
                  <a:cxnSpLocks/>
                </p:cNvCxnSpPr>
                <p:nvPr/>
              </p:nvCxnSpPr>
              <p:spPr bwMode="auto">
                <a:xfrm>
                  <a:off x="275485" y="1647498"/>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A928C13B-F6B5-02C1-92BD-B45FCBDC21F7}"/>
                    </a:ext>
                  </a:extLst>
                </p:cNvPr>
                <p:cNvCxnSpPr>
                  <a:cxnSpLocks/>
                </p:cNvCxnSpPr>
                <p:nvPr/>
              </p:nvCxnSpPr>
              <p:spPr bwMode="auto">
                <a:xfrm>
                  <a:off x="275485" y="1909857"/>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E1DE9B8-A0CD-850F-50ED-8671A9A54628}"/>
                    </a:ext>
                  </a:extLst>
                </p:cNvPr>
                <p:cNvCxnSpPr>
                  <a:cxnSpLocks/>
                </p:cNvCxnSpPr>
                <p:nvPr/>
              </p:nvCxnSpPr>
              <p:spPr bwMode="auto">
                <a:xfrm>
                  <a:off x="366925" y="1641544"/>
                  <a:ext cx="0" cy="268279"/>
                </a:xfrm>
                <a:prstGeom prst="line">
                  <a:avLst/>
                </a:prstGeom>
                <a:noFill/>
                <a:ln w="28575" cap="flat" cmpd="sng" algn="ctr">
                  <a:solidFill>
                    <a:schemeClr val="bg1"/>
                  </a:solidFill>
                  <a:prstDash val="solid"/>
                  <a:round/>
                  <a:headEnd type="none" w="med" len="med"/>
                  <a:tailEnd type="none" w="med" len="med"/>
                </a:ln>
                <a:effectLst/>
              </p:spPr>
            </p:cxnSp>
          </p:grpSp>
        </p:grpSp>
        <p:sp>
          <p:nvSpPr>
            <p:cNvPr id="34" name="Freeform 112">
              <a:extLst>
                <a:ext uri="{FF2B5EF4-FFF2-40B4-BE49-F238E27FC236}">
                  <a16:creationId xmlns:a16="http://schemas.microsoft.com/office/drawing/2014/main" id="{F37B5DB5-6EE2-2AF9-2496-127760212B78}"/>
                </a:ext>
              </a:extLst>
            </p:cNvPr>
            <p:cNvSpPr/>
            <p:nvPr/>
          </p:nvSpPr>
          <p:spPr bwMode="auto">
            <a:xfrm>
              <a:off x="2060294" y="1348451"/>
              <a:ext cx="2696901" cy="1059083"/>
            </a:xfrm>
            <a:custGeom>
              <a:avLst/>
              <a:gdLst>
                <a:gd name="connsiteX0" fmla="*/ 0 w 2696901"/>
                <a:gd name="connsiteY0" fmla="*/ 0 h 1059083"/>
                <a:gd name="connsiteX1" fmla="*/ 0 w 2696901"/>
                <a:gd name="connsiteY1" fmla="*/ 1059083 h 1059083"/>
                <a:gd name="connsiteX2" fmla="*/ 2696901 w 2696901"/>
                <a:gd name="connsiteY2" fmla="*/ 1059083 h 1059083"/>
              </a:gdLst>
              <a:ahLst/>
              <a:cxnLst>
                <a:cxn ang="0">
                  <a:pos x="connsiteX0" y="connsiteY0"/>
                </a:cxn>
                <a:cxn ang="0">
                  <a:pos x="connsiteX1" y="connsiteY1"/>
                </a:cxn>
                <a:cxn ang="0">
                  <a:pos x="connsiteX2" y="connsiteY2"/>
                </a:cxn>
              </a:cxnLst>
              <a:rect l="l" t="t" r="r" b="b"/>
              <a:pathLst>
                <a:path w="2696901" h="1059083">
                  <a:moveTo>
                    <a:pt x="0" y="0"/>
                  </a:moveTo>
                  <a:lnTo>
                    <a:pt x="0" y="1059083"/>
                  </a:lnTo>
                  <a:lnTo>
                    <a:pt x="2696901" y="1059083"/>
                  </a:lnTo>
                </a:path>
              </a:pathLst>
            </a:custGeom>
            <a:noFill/>
            <a:ln w="28575">
              <a:solidFill>
                <a:schemeClr val="bg1"/>
              </a:solidFill>
              <a:miter lim="800000"/>
              <a:headEnd/>
              <a:tailEnd/>
            </a:ln>
          </p:spPr>
          <p:txBody>
            <a:bodyPr rtlCol="0" anchor="ctr"/>
            <a:lstStyle/>
            <a:p>
              <a:pPr algn="ctr"/>
              <a:endParaRPr lang="en-US" dirty="0"/>
            </a:p>
          </p:txBody>
        </p:sp>
        <p:grpSp>
          <p:nvGrpSpPr>
            <p:cNvPr id="35" name="Group 34">
              <a:extLst>
                <a:ext uri="{FF2B5EF4-FFF2-40B4-BE49-F238E27FC236}">
                  <a16:creationId xmlns:a16="http://schemas.microsoft.com/office/drawing/2014/main" id="{06AFBE21-FF76-7B2F-FA48-D09E5614D7B6}"/>
                </a:ext>
              </a:extLst>
            </p:cNvPr>
            <p:cNvGrpSpPr/>
            <p:nvPr/>
          </p:nvGrpSpPr>
          <p:grpSpPr>
            <a:xfrm>
              <a:off x="2018751" y="1387475"/>
              <a:ext cx="45720" cy="1020058"/>
              <a:chOff x="1948901" y="1387475"/>
              <a:chExt cx="45720" cy="1020058"/>
            </a:xfrm>
          </p:grpSpPr>
          <p:cxnSp>
            <p:nvCxnSpPr>
              <p:cNvPr id="43" name="Straight Connector 42">
                <a:extLst>
                  <a:ext uri="{FF2B5EF4-FFF2-40B4-BE49-F238E27FC236}">
                    <a16:creationId xmlns:a16="http://schemas.microsoft.com/office/drawing/2014/main" id="{43B8312A-56FE-74F9-69D1-4E252395E5AA}"/>
                  </a:ext>
                </a:extLst>
              </p:cNvPr>
              <p:cNvCxnSpPr>
                <a:cxnSpLocks/>
              </p:cNvCxnSpPr>
              <p:nvPr/>
            </p:nvCxnSpPr>
            <p:spPr bwMode="auto">
              <a:xfrm>
                <a:off x="1948901" y="1387475"/>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FDFDF9F-C8EE-60D7-B462-F01F4EA087E8}"/>
                  </a:ext>
                </a:extLst>
              </p:cNvPr>
              <p:cNvCxnSpPr>
                <a:cxnSpLocks/>
              </p:cNvCxnSpPr>
              <p:nvPr/>
            </p:nvCxnSpPr>
            <p:spPr bwMode="auto">
              <a:xfrm>
                <a:off x="1948901" y="1591487"/>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167FD9DB-B8EC-5AC9-868A-A6B9E30C8CF9}"/>
                  </a:ext>
                </a:extLst>
              </p:cNvPr>
              <p:cNvCxnSpPr>
                <a:cxnSpLocks/>
              </p:cNvCxnSpPr>
              <p:nvPr/>
            </p:nvCxnSpPr>
            <p:spPr bwMode="auto">
              <a:xfrm>
                <a:off x="1948901" y="1795499"/>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90C4C42F-6112-1E67-218B-BED93CED7D25}"/>
                  </a:ext>
                </a:extLst>
              </p:cNvPr>
              <p:cNvCxnSpPr>
                <a:cxnSpLocks/>
              </p:cNvCxnSpPr>
              <p:nvPr/>
            </p:nvCxnSpPr>
            <p:spPr bwMode="auto">
              <a:xfrm>
                <a:off x="1948901" y="1999511"/>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0FFE7AC-241A-F081-08CB-C101C31FF38E}"/>
                  </a:ext>
                </a:extLst>
              </p:cNvPr>
              <p:cNvCxnSpPr>
                <a:cxnSpLocks/>
              </p:cNvCxnSpPr>
              <p:nvPr/>
            </p:nvCxnSpPr>
            <p:spPr bwMode="auto">
              <a:xfrm>
                <a:off x="1948901" y="2203523"/>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CAF27D0-601D-DF75-B759-6AFA956381E2}"/>
                  </a:ext>
                </a:extLst>
              </p:cNvPr>
              <p:cNvCxnSpPr>
                <a:cxnSpLocks/>
              </p:cNvCxnSpPr>
              <p:nvPr/>
            </p:nvCxnSpPr>
            <p:spPr bwMode="auto">
              <a:xfrm>
                <a:off x="1948901" y="2407533"/>
                <a:ext cx="4572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33C20D8A-723C-8F0F-3B96-54966869702A}"/>
                </a:ext>
              </a:extLst>
            </p:cNvPr>
            <p:cNvGrpSpPr/>
            <p:nvPr/>
          </p:nvGrpSpPr>
          <p:grpSpPr>
            <a:xfrm>
              <a:off x="1666653" y="1246201"/>
              <a:ext cx="420308" cy="1300738"/>
              <a:chOff x="1520603" y="1246201"/>
              <a:chExt cx="420308" cy="1300738"/>
            </a:xfrm>
          </p:grpSpPr>
          <p:sp>
            <p:nvSpPr>
              <p:cNvPr id="37" name="TextBox 36">
                <a:extLst>
                  <a:ext uri="{FF2B5EF4-FFF2-40B4-BE49-F238E27FC236}">
                    <a16:creationId xmlns:a16="http://schemas.microsoft.com/office/drawing/2014/main" id="{3F0D32E0-BD8E-049B-E36F-2F1EE27AB525}"/>
                  </a:ext>
                </a:extLst>
              </p:cNvPr>
              <p:cNvSpPr txBox="1"/>
              <p:nvPr/>
            </p:nvSpPr>
            <p:spPr bwMode="auto">
              <a:xfrm>
                <a:off x="1520603" y="1246201"/>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8" name="TextBox 37">
                <a:extLst>
                  <a:ext uri="{FF2B5EF4-FFF2-40B4-BE49-F238E27FC236}">
                    <a16:creationId xmlns:a16="http://schemas.microsoft.com/office/drawing/2014/main" id="{2B8F55FE-2EF6-85EA-EB2F-138B15D5AB51}"/>
                  </a:ext>
                </a:extLst>
              </p:cNvPr>
              <p:cNvSpPr txBox="1"/>
              <p:nvPr/>
            </p:nvSpPr>
            <p:spPr bwMode="auto">
              <a:xfrm>
                <a:off x="1599151" y="145094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9" name="TextBox 38">
                <a:extLst>
                  <a:ext uri="{FF2B5EF4-FFF2-40B4-BE49-F238E27FC236}">
                    <a16:creationId xmlns:a16="http://schemas.microsoft.com/office/drawing/2014/main" id="{4B039C47-1BA4-5556-BCC3-B7656362ABC2}"/>
                  </a:ext>
                </a:extLst>
              </p:cNvPr>
              <p:cNvSpPr txBox="1"/>
              <p:nvPr/>
            </p:nvSpPr>
            <p:spPr bwMode="auto">
              <a:xfrm>
                <a:off x="1599151" y="20651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0" name="TextBox 39">
                <a:extLst>
                  <a:ext uri="{FF2B5EF4-FFF2-40B4-BE49-F238E27FC236}">
                    <a16:creationId xmlns:a16="http://schemas.microsoft.com/office/drawing/2014/main" id="{CB05D061-8055-BC5D-D17A-E3E7FE492011}"/>
                  </a:ext>
                </a:extLst>
              </p:cNvPr>
              <p:cNvSpPr txBox="1"/>
              <p:nvPr/>
            </p:nvSpPr>
            <p:spPr bwMode="auto">
              <a:xfrm>
                <a:off x="1677698" y="226994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439DBB0D-C275-330D-F9EE-5DEA3DCA1949}"/>
                  </a:ext>
                </a:extLst>
              </p:cNvPr>
              <p:cNvSpPr txBox="1"/>
              <p:nvPr/>
            </p:nvSpPr>
            <p:spPr bwMode="auto">
              <a:xfrm>
                <a:off x="1599151" y="16556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2" name="TextBox 41">
                <a:extLst>
                  <a:ext uri="{FF2B5EF4-FFF2-40B4-BE49-F238E27FC236}">
                    <a16:creationId xmlns:a16="http://schemas.microsoft.com/office/drawing/2014/main" id="{5B091A07-EF7E-D1BC-744D-F4D1886FB24C}"/>
                  </a:ext>
                </a:extLst>
              </p:cNvPr>
              <p:cNvSpPr txBox="1"/>
              <p:nvPr/>
            </p:nvSpPr>
            <p:spPr bwMode="auto">
              <a:xfrm>
                <a:off x="1599151" y="186044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grpSp>
      </p:grpSp>
      <p:sp>
        <p:nvSpPr>
          <p:cNvPr id="71" name="TextBox 70">
            <a:extLst>
              <a:ext uri="{FF2B5EF4-FFF2-40B4-BE49-F238E27FC236}">
                <a16:creationId xmlns:a16="http://schemas.microsoft.com/office/drawing/2014/main" id="{43C769F3-DEC6-36CC-EF95-2F315F24C705}"/>
              </a:ext>
            </a:extLst>
          </p:cNvPr>
          <p:cNvSpPr txBox="1"/>
          <p:nvPr/>
        </p:nvSpPr>
        <p:spPr bwMode="auto">
          <a:xfrm>
            <a:off x="10268411" y="4183127"/>
            <a:ext cx="1274253" cy="276999"/>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Dostarlimab + CT</a:t>
            </a:r>
          </a:p>
        </p:txBody>
      </p:sp>
      <p:sp>
        <p:nvSpPr>
          <p:cNvPr id="72" name="TextBox 71">
            <a:extLst>
              <a:ext uri="{FF2B5EF4-FFF2-40B4-BE49-F238E27FC236}">
                <a16:creationId xmlns:a16="http://schemas.microsoft.com/office/drawing/2014/main" id="{3D8A102C-B5F7-0BFE-86FB-7946705B1956}"/>
              </a:ext>
            </a:extLst>
          </p:cNvPr>
          <p:cNvSpPr txBox="1"/>
          <p:nvPr/>
        </p:nvSpPr>
        <p:spPr bwMode="auto">
          <a:xfrm>
            <a:off x="10313426" y="4784650"/>
            <a:ext cx="1011661" cy="276999"/>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1200" b="0" dirty="0">
                <a:solidFill>
                  <a:srgbClr val="E1471D"/>
                </a:solidFill>
                <a:latin typeface="Calibri" panose="020F0502020204030204" pitchFamily="34" charset="0"/>
              </a:rPr>
              <a:t>Placebo + CT</a:t>
            </a:r>
          </a:p>
        </p:txBody>
      </p:sp>
      <p:sp>
        <p:nvSpPr>
          <p:cNvPr id="73" name="TextBox 72">
            <a:extLst>
              <a:ext uri="{FF2B5EF4-FFF2-40B4-BE49-F238E27FC236}">
                <a16:creationId xmlns:a16="http://schemas.microsoft.com/office/drawing/2014/main" id="{C96124AE-2157-322C-E0DA-31FE5F29F963}"/>
              </a:ext>
            </a:extLst>
          </p:cNvPr>
          <p:cNvSpPr txBox="1"/>
          <p:nvPr/>
        </p:nvSpPr>
        <p:spPr bwMode="auto">
          <a:xfrm>
            <a:off x="6896312" y="5498780"/>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111(0)</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102(0)</a:t>
            </a:r>
          </a:p>
        </p:txBody>
      </p:sp>
      <p:sp>
        <p:nvSpPr>
          <p:cNvPr id="74" name="TextBox 73">
            <a:extLst>
              <a:ext uri="{FF2B5EF4-FFF2-40B4-BE49-F238E27FC236}">
                <a16:creationId xmlns:a16="http://schemas.microsoft.com/office/drawing/2014/main" id="{A51C757D-7E2B-6D7B-34C4-F1C3473505A6}"/>
              </a:ext>
            </a:extLst>
          </p:cNvPr>
          <p:cNvSpPr txBox="1"/>
          <p:nvPr/>
        </p:nvSpPr>
        <p:spPr bwMode="auto">
          <a:xfrm>
            <a:off x="7192679" y="5496146"/>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96(3)</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90(10)</a:t>
            </a:r>
          </a:p>
        </p:txBody>
      </p:sp>
      <p:sp>
        <p:nvSpPr>
          <p:cNvPr id="75" name="TextBox 74">
            <a:extLst>
              <a:ext uri="{FF2B5EF4-FFF2-40B4-BE49-F238E27FC236}">
                <a16:creationId xmlns:a16="http://schemas.microsoft.com/office/drawing/2014/main" id="{4173C940-00D4-1D87-2DA7-1456733A0A36}"/>
              </a:ext>
            </a:extLst>
          </p:cNvPr>
          <p:cNvSpPr txBox="1"/>
          <p:nvPr/>
        </p:nvSpPr>
        <p:spPr bwMode="auto">
          <a:xfrm>
            <a:off x="7499156" y="5498780"/>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80(19)</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71(28)</a:t>
            </a:r>
          </a:p>
        </p:txBody>
      </p:sp>
      <p:sp>
        <p:nvSpPr>
          <p:cNvPr id="76" name="TextBox 75">
            <a:extLst>
              <a:ext uri="{FF2B5EF4-FFF2-40B4-BE49-F238E27FC236}">
                <a16:creationId xmlns:a16="http://schemas.microsoft.com/office/drawing/2014/main" id="{8330C008-560E-821D-F8BA-54A0E2736A6D}"/>
              </a:ext>
            </a:extLst>
          </p:cNvPr>
          <p:cNvSpPr txBox="1"/>
          <p:nvPr/>
        </p:nvSpPr>
        <p:spPr bwMode="auto">
          <a:xfrm>
            <a:off x="7790705" y="5498780"/>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66(33)</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51(47)</a:t>
            </a:r>
          </a:p>
        </p:txBody>
      </p:sp>
      <p:sp>
        <p:nvSpPr>
          <p:cNvPr id="77" name="TextBox 76">
            <a:extLst>
              <a:ext uri="{FF2B5EF4-FFF2-40B4-BE49-F238E27FC236}">
                <a16:creationId xmlns:a16="http://schemas.microsoft.com/office/drawing/2014/main" id="{38B7918A-EE48-1287-BB5F-61B9CE1ED6B7}"/>
              </a:ext>
            </a:extLst>
          </p:cNvPr>
          <p:cNvSpPr txBox="1"/>
          <p:nvPr/>
        </p:nvSpPr>
        <p:spPr bwMode="auto">
          <a:xfrm>
            <a:off x="8086166" y="5492971"/>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52(45)</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35(61)</a:t>
            </a:r>
          </a:p>
        </p:txBody>
      </p:sp>
      <p:sp>
        <p:nvSpPr>
          <p:cNvPr id="78" name="TextBox 77">
            <a:extLst>
              <a:ext uri="{FF2B5EF4-FFF2-40B4-BE49-F238E27FC236}">
                <a16:creationId xmlns:a16="http://schemas.microsoft.com/office/drawing/2014/main" id="{E3C0B944-E7AC-8ADF-776D-B149F7562C3C}"/>
              </a:ext>
            </a:extLst>
          </p:cNvPr>
          <p:cNvSpPr txBox="1"/>
          <p:nvPr/>
        </p:nvSpPr>
        <p:spPr bwMode="auto">
          <a:xfrm>
            <a:off x="8394839" y="5499321"/>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46(51)</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25(71)</a:t>
            </a:r>
          </a:p>
        </p:txBody>
      </p:sp>
      <p:sp>
        <p:nvSpPr>
          <p:cNvPr id="79" name="TextBox 78">
            <a:extLst>
              <a:ext uri="{FF2B5EF4-FFF2-40B4-BE49-F238E27FC236}">
                <a16:creationId xmlns:a16="http://schemas.microsoft.com/office/drawing/2014/main" id="{BFE8BFE5-4F81-A78D-A880-00F62FC916A4}"/>
              </a:ext>
            </a:extLst>
          </p:cNvPr>
          <p:cNvSpPr txBox="1"/>
          <p:nvPr/>
        </p:nvSpPr>
        <p:spPr bwMode="auto">
          <a:xfrm>
            <a:off x="8686587" y="5495824"/>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38(57)</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22(74)</a:t>
            </a:r>
          </a:p>
        </p:txBody>
      </p:sp>
      <p:sp>
        <p:nvSpPr>
          <p:cNvPr id="80" name="TextBox 79">
            <a:extLst>
              <a:ext uri="{FF2B5EF4-FFF2-40B4-BE49-F238E27FC236}">
                <a16:creationId xmlns:a16="http://schemas.microsoft.com/office/drawing/2014/main" id="{C5E7F64F-62AC-2B55-98D5-AA315DBDA781}"/>
              </a:ext>
            </a:extLst>
          </p:cNvPr>
          <p:cNvSpPr txBox="1"/>
          <p:nvPr/>
        </p:nvSpPr>
        <p:spPr bwMode="auto">
          <a:xfrm>
            <a:off x="9290873" y="5495824"/>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31(62)</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14(79)</a:t>
            </a:r>
          </a:p>
        </p:txBody>
      </p:sp>
      <p:sp>
        <p:nvSpPr>
          <p:cNvPr id="81" name="TextBox 80">
            <a:extLst>
              <a:ext uri="{FF2B5EF4-FFF2-40B4-BE49-F238E27FC236}">
                <a16:creationId xmlns:a16="http://schemas.microsoft.com/office/drawing/2014/main" id="{5EF8633B-EE51-1B78-0B51-B5B651029034}"/>
              </a:ext>
            </a:extLst>
          </p:cNvPr>
          <p:cNvSpPr txBox="1"/>
          <p:nvPr/>
        </p:nvSpPr>
        <p:spPr bwMode="auto">
          <a:xfrm>
            <a:off x="9598130" y="5495824"/>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26(64)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11(80)</a:t>
            </a:r>
          </a:p>
        </p:txBody>
      </p:sp>
      <p:sp>
        <p:nvSpPr>
          <p:cNvPr id="82" name="TextBox 81">
            <a:extLst>
              <a:ext uri="{FF2B5EF4-FFF2-40B4-BE49-F238E27FC236}">
                <a16:creationId xmlns:a16="http://schemas.microsoft.com/office/drawing/2014/main" id="{1D1FDEFE-9D6B-980C-0AE2-8B28E380AC3B}"/>
              </a:ext>
            </a:extLst>
          </p:cNvPr>
          <p:cNvSpPr txBox="1"/>
          <p:nvPr/>
        </p:nvSpPr>
        <p:spPr bwMode="auto">
          <a:xfrm>
            <a:off x="9894484" y="5495824"/>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17(65)</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10(80)</a:t>
            </a:r>
          </a:p>
        </p:txBody>
      </p:sp>
      <p:sp>
        <p:nvSpPr>
          <p:cNvPr id="83" name="TextBox 82">
            <a:extLst>
              <a:ext uri="{FF2B5EF4-FFF2-40B4-BE49-F238E27FC236}">
                <a16:creationId xmlns:a16="http://schemas.microsoft.com/office/drawing/2014/main" id="{CD58A9A3-9147-010C-1B9B-320C55A4AAE0}"/>
              </a:ext>
            </a:extLst>
          </p:cNvPr>
          <p:cNvSpPr txBox="1"/>
          <p:nvPr/>
        </p:nvSpPr>
        <p:spPr bwMode="auto">
          <a:xfrm>
            <a:off x="10182176" y="5495824"/>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11(67)</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5(82)</a:t>
            </a:r>
          </a:p>
        </p:txBody>
      </p:sp>
      <p:sp>
        <p:nvSpPr>
          <p:cNvPr id="84" name="TextBox 83">
            <a:extLst>
              <a:ext uri="{FF2B5EF4-FFF2-40B4-BE49-F238E27FC236}">
                <a16:creationId xmlns:a16="http://schemas.microsoft.com/office/drawing/2014/main" id="{EEF18D85-CAFA-FB47-003A-83B1D1310180}"/>
              </a:ext>
            </a:extLst>
          </p:cNvPr>
          <p:cNvSpPr txBox="1"/>
          <p:nvPr/>
        </p:nvSpPr>
        <p:spPr bwMode="auto">
          <a:xfrm>
            <a:off x="10471017" y="5495824"/>
            <a:ext cx="4860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11(67)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4(62)</a:t>
            </a:r>
          </a:p>
        </p:txBody>
      </p:sp>
      <p:sp>
        <p:nvSpPr>
          <p:cNvPr id="85" name="TextBox 84">
            <a:extLst>
              <a:ext uri="{FF2B5EF4-FFF2-40B4-BE49-F238E27FC236}">
                <a16:creationId xmlns:a16="http://schemas.microsoft.com/office/drawing/2014/main" id="{A8D434CA-881D-BA81-1290-A52A8C0B75E5}"/>
              </a:ext>
            </a:extLst>
          </p:cNvPr>
          <p:cNvSpPr txBox="1"/>
          <p:nvPr/>
        </p:nvSpPr>
        <p:spPr bwMode="auto">
          <a:xfrm>
            <a:off x="10785513" y="549582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7(67)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3(82)</a:t>
            </a:r>
          </a:p>
        </p:txBody>
      </p:sp>
      <p:sp>
        <p:nvSpPr>
          <p:cNvPr id="86" name="TextBox 85">
            <a:extLst>
              <a:ext uri="{FF2B5EF4-FFF2-40B4-BE49-F238E27FC236}">
                <a16:creationId xmlns:a16="http://schemas.microsoft.com/office/drawing/2014/main" id="{0DD98BCD-C58C-86CC-164A-C34B3048B597}"/>
              </a:ext>
            </a:extLst>
          </p:cNvPr>
          <p:cNvSpPr txBox="1"/>
          <p:nvPr/>
        </p:nvSpPr>
        <p:spPr bwMode="auto">
          <a:xfrm>
            <a:off x="11081936" y="549582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5(68)</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0(82)</a:t>
            </a:r>
          </a:p>
        </p:txBody>
      </p:sp>
      <p:sp>
        <p:nvSpPr>
          <p:cNvPr id="87" name="TextBox 86">
            <a:extLst>
              <a:ext uri="{FF2B5EF4-FFF2-40B4-BE49-F238E27FC236}">
                <a16:creationId xmlns:a16="http://schemas.microsoft.com/office/drawing/2014/main" id="{B330B385-12F7-27A5-FE4C-C527C57A4A6B}"/>
              </a:ext>
            </a:extLst>
          </p:cNvPr>
          <p:cNvSpPr txBox="1"/>
          <p:nvPr/>
        </p:nvSpPr>
        <p:spPr bwMode="auto">
          <a:xfrm>
            <a:off x="11382430" y="5495824"/>
            <a:ext cx="4283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0(68)</a:t>
            </a:r>
            <a:br>
              <a:rPr lang="en-US" sz="900" b="0" dirty="0">
                <a:solidFill>
                  <a:srgbClr val="015873"/>
                </a:solidFill>
                <a:latin typeface="Calibri" panose="020F0502020204030204" pitchFamily="34" charset="0"/>
              </a:rPr>
            </a:br>
            <a:endParaRPr lang="en-US" sz="900" b="0" dirty="0">
              <a:solidFill>
                <a:srgbClr val="E1471D"/>
              </a:solidFill>
              <a:latin typeface="Calibri" panose="020F0502020204030204" pitchFamily="34" charset="0"/>
            </a:endParaRPr>
          </a:p>
        </p:txBody>
      </p:sp>
      <p:sp>
        <p:nvSpPr>
          <p:cNvPr id="88" name="TextBox 87">
            <a:extLst>
              <a:ext uri="{FF2B5EF4-FFF2-40B4-BE49-F238E27FC236}">
                <a16:creationId xmlns:a16="http://schemas.microsoft.com/office/drawing/2014/main" id="{5E1479EE-B77E-D0F7-40A1-A7F999051462}"/>
              </a:ext>
            </a:extLst>
          </p:cNvPr>
          <p:cNvSpPr txBox="1"/>
          <p:nvPr/>
        </p:nvSpPr>
        <p:spPr bwMode="auto">
          <a:xfrm>
            <a:off x="8999337" y="5495824"/>
            <a:ext cx="4475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35(60)</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10(79)</a:t>
            </a:r>
          </a:p>
        </p:txBody>
      </p:sp>
      <p:grpSp>
        <p:nvGrpSpPr>
          <p:cNvPr id="89" name="Group 88">
            <a:extLst>
              <a:ext uri="{FF2B5EF4-FFF2-40B4-BE49-F238E27FC236}">
                <a16:creationId xmlns:a16="http://schemas.microsoft.com/office/drawing/2014/main" id="{1E012BB1-EAA7-2756-FDC9-4D4DAA1BE87A}"/>
              </a:ext>
            </a:extLst>
          </p:cNvPr>
          <p:cNvGrpSpPr/>
          <p:nvPr/>
        </p:nvGrpSpPr>
        <p:grpSpPr>
          <a:xfrm>
            <a:off x="5903416" y="5336268"/>
            <a:ext cx="1127749" cy="530664"/>
            <a:chOff x="155904" y="5551034"/>
            <a:chExt cx="1127749" cy="530664"/>
          </a:xfrm>
        </p:grpSpPr>
        <p:sp>
          <p:nvSpPr>
            <p:cNvPr id="90" name="TextBox 89">
              <a:extLst>
                <a:ext uri="{FF2B5EF4-FFF2-40B4-BE49-F238E27FC236}">
                  <a16:creationId xmlns:a16="http://schemas.microsoft.com/office/drawing/2014/main" id="{8EB9F711-2B9F-4E7C-DF6E-4560E8848470}"/>
                </a:ext>
              </a:extLst>
            </p:cNvPr>
            <p:cNvSpPr txBox="1"/>
            <p:nvPr/>
          </p:nvSpPr>
          <p:spPr bwMode="auto">
            <a:xfrm>
              <a:off x="155904" y="5551034"/>
              <a:ext cx="1127749" cy="246221"/>
            </a:xfrm>
            <a:prstGeom prst="rect">
              <a:avLst/>
            </a:prstGeom>
            <a:noFill/>
            <a:ln>
              <a:noFill/>
            </a:ln>
          </p:spPr>
          <p:txBody>
            <a:bodyPr wrap="squar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Patients at Risk, n</a:t>
              </a:r>
            </a:p>
          </p:txBody>
        </p:sp>
        <p:sp>
          <p:nvSpPr>
            <p:cNvPr id="91" name="TextBox 90">
              <a:extLst>
                <a:ext uri="{FF2B5EF4-FFF2-40B4-BE49-F238E27FC236}">
                  <a16:creationId xmlns:a16="http://schemas.microsoft.com/office/drawing/2014/main" id="{B6C12E9C-2766-CDC8-E86F-88BB86547C5F}"/>
                </a:ext>
              </a:extLst>
            </p:cNvPr>
            <p:cNvSpPr txBox="1"/>
            <p:nvPr/>
          </p:nvSpPr>
          <p:spPr bwMode="auto">
            <a:xfrm>
              <a:off x="297670" y="5712366"/>
              <a:ext cx="9573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CT</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CT</a:t>
              </a:r>
            </a:p>
          </p:txBody>
        </p:sp>
      </p:grpSp>
      <p:sp>
        <p:nvSpPr>
          <p:cNvPr id="92" name="Freeform 173">
            <a:extLst>
              <a:ext uri="{FF2B5EF4-FFF2-40B4-BE49-F238E27FC236}">
                <a16:creationId xmlns:a16="http://schemas.microsoft.com/office/drawing/2014/main" id="{CB66638E-FDAA-5315-D83E-45065EADBC74}"/>
              </a:ext>
            </a:extLst>
          </p:cNvPr>
          <p:cNvSpPr/>
          <p:nvPr/>
        </p:nvSpPr>
        <p:spPr bwMode="auto">
          <a:xfrm>
            <a:off x="7125050" y="3093938"/>
            <a:ext cx="4643252" cy="1965366"/>
          </a:xfrm>
          <a:custGeom>
            <a:avLst/>
            <a:gdLst>
              <a:gd name="connsiteX0" fmla="*/ 0 w 4643252"/>
              <a:gd name="connsiteY0" fmla="*/ 0 h 1965366"/>
              <a:gd name="connsiteX1" fmla="*/ 0 w 4643252"/>
              <a:gd name="connsiteY1" fmla="*/ 1965366 h 1965366"/>
              <a:gd name="connsiteX2" fmla="*/ 4643252 w 4643252"/>
              <a:gd name="connsiteY2" fmla="*/ 1965366 h 1965366"/>
            </a:gdLst>
            <a:ahLst/>
            <a:cxnLst>
              <a:cxn ang="0">
                <a:pos x="connsiteX0" y="connsiteY0"/>
              </a:cxn>
              <a:cxn ang="0">
                <a:pos x="connsiteX1" y="connsiteY1"/>
              </a:cxn>
              <a:cxn ang="0">
                <a:pos x="connsiteX2" y="connsiteY2"/>
              </a:cxn>
            </a:cxnLst>
            <a:rect l="l" t="t" r="r" b="b"/>
            <a:pathLst>
              <a:path w="4643252" h="1965366">
                <a:moveTo>
                  <a:pt x="0" y="0"/>
                </a:moveTo>
                <a:lnTo>
                  <a:pt x="0" y="1965366"/>
                </a:lnTo>
                <a:lnTo>
                  <a:pt x="4643252" y="1965366"/>
                </a:lnTo>
              </a:path>
            </a:pathLst>
          </a:custGeom>
          <a:noFill/>
          <a:ln w="28575">
            <a:solidFill>
              <a:schemeClr val="bg1"/>
            </a:solidFill>
            <a:miter lim="800000"/>
            <a:headEnd/>
            <a:tailEnd/>
          </a:ln>
        </p:spPr>
        <p:txBody>
          <a:bodyPr rtlCol="0" anchor="ctr"/>
          <a:lstStyle/>
          <a:p>
            <a:pPr algn="ctr"/>
            <a:endParaRPr lang="en-US" dirty="0"/>
          </a:p>
        </p:txBody>
      </p:sp>
      <p:grpSp>
        <p:nvGrpSpPr>
          <p:cNvPr id="93" name="Group 92">
            <a:extLst>
              <a:ext uri="{FF2B5EF4-FFF2-40B4-BE49-F238E27FC236}">
                <a16:creationId xmlns:a16="http://schemas.microsoft.com/office/drawing/2014/main" id="{F7D4D4FD-66DD-2094-DF88-567348CABC93}"/>
              </a:ext>
            </a:extLst>
          </p:cNvPr>
          <p:cNvGrpSpPr/>
          <p:nvPr/>
        </p:nvGrpSpPr>
        <p:grpSpPr>
          <a:xfrm>
            <a:off x="6993443" y="5086858"/>
            <a:ext cx="4769946" cy="276999"/>
            <a:chOff x="1245931" y="5128006"/>
            <a:chExt cx="4769946" cy="276999"/>
          </a:xfrm>
        </p:grpSpPr>
        <p:sp>
          <p:nvSpPr>
            <p:cNvPr id="94" name="TextBox 93">
              <a:extLst>
                <a:ext uri="{FF2B5EF4-FFF2-40B4-BE49-F238E27FC236}">
                  <a16:creationId xmlns:a16="http://schemas.microsoft.com/office/drawing/2014/main" id="{A285CAAF-7E63-0CED-F679-AE8081973743}"/>
                </a:ext>
              </a:extLst>
            </p:cNvPr>
            <p:cNvSpPr txBox="1"/>
            <p:nvPr/>
          </p:nvSpPr>
          <p:spPr bwMode="auto">
            <a:xfrm>
              <a:off x="1245931"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5" name="TextBox 94">
              <a:extLst>
                <a:ext uri="{FF2B5EF4-FFF2-40B4-BE49-F238E27FC236}">
                  <a16:creationId xmlns:a16="http://schemas.microsoft.com/office/drawing/2014/main" id="{02CBD50B-46C2-92E9-004D-4C31519B85EA}"/>
                </a:ext>
              </a:extLst>
            </p:cNvPr>
            <p:cNvSpPr txBox="1"/>
            <p:nvPr/>
          </p:nvSpPr>
          <p:spPr bwMode="auto">
            <a:xfrm>
              <a:off x="1542067"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96" name="TextBox 95">
              <a:extLst>
                <a:ext uri="{FF2B5EF4-FFF2-40B4-BE49-F238E27FC236}">
                  <a16:creationId xmlns:a16="http://schemas.microsoft.com/office/drawing/2014/main" id="{EC298120-A521-C587-2E9C-F39FCABAF968}"/>
                </a:ext>
              </a:extLst>
            </p:cNvPr>
            <p:cNvSpPr txBox="1"/>
            <p:nvPr/>
          </p:nvSpPr>
          <p:spPr bwMode="auto">
            <a:xfrm>
              <a:off x="1841898"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7" name="TextBox 96">
              <a:extLst>
                <a:ext uri="{FF2B5EF4-FFF2-40B4-BE49-F238E27FC236}">
                  <a16:creationId xmlns:a16="http://schemas.microsoft.com/office/drawing/2014/main" id="{429ABB86-D7BB-75E4-0FB2-466B11389008}"/>
                </a:ext>
              </a:extLst>
            </p:cNvPr>
            <p:cNvSpPr txBox="1"/>
            <p:nvPr/>
          </p:nvSpPr>
          <p:spPr bwMode="auto">
            <a:xfrm>
              <a:off x="2138034"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98" name="TextBox 97">
              <a:extLst>
                <a:ext uri="{FF2B5EF4-FFF2-40B4-BE49-F238E27FC236}">
                  <a16:creationId xmlns:a16="http://schemas.microsoft.com/office/drawing/2014/main" id="{116317ED-74EB-E38A-52B3-22C43C2928C3}"/>
                </a:ext>
              </a:extLst>
            </p:cNvPr>
            <p:cNvSpPr txBox="1"/>
            <p:nvPr/>
          </p:nvSpPr>
          <p:spPr bwMode="auto">
            <a:xfrm>
              <a:off x="2438057"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99" name="TextBox 98">
              <a:extLst>
                <a:ext uri="{FF2B5EF4-FFF2-40B4-BE49-F238E27FC236}">
                  <a16:creationId xmlns:a16="http://schemas.microsoft.com/office/drawing/2014/main" id="{CD3D7400-A7F1-7BAA-1853-BE3D89C4F8A3}"/>
                </a:ext>
              </a:extLst>
            </p:cNvPr>
            <p:cNvSpPr txBox="1"/>
            <p:nvPr/>
          </p:nvSpPr>
          <p:spPr bwMode="auto">
            <a:xfrm>
              <a:off x="2694920"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00" name="TextBox 99">
              <a:extLst>
                <a:ext uri="{FF2B5EF4-FFF2-40B4-BE49-F238E27FC236}">
                  <a16:creationId xmlns:a16="http://schemas.microsoft.com/office/drawing/2014/main" id="{5A61897B-1CD3-0889-403F-4A082C36F5B9}"/>
                </a:ext>
              </a:extLst>
            </p:cNvPr>
            <p:cNvSpPr txBox="1"/>
            <p:nvPr/>
          </p:nvSpPr>
          <p:spPr bwMode="auto">
            <a:xfrm>
              <a:off x="2991576"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01" name="TextBox 100">
              <a:extLst>
                <a:ext uri="{FF2B5EF4-FFF2-40B4-BE49-F238E27FC236}">
                  <a16:creationId xmlns:a16="http://schemas.microsoft.com/office/drawing/2014/main" id="{7711193F-A282-7D5D-64E1-E082CA15560A}"/>
                </a:ext>
              </a:extLst>
            </p:cNvPr>
            <p:cNvSpPr txBox="1"/>
            <p:nvPr/>
          </p:nvSpPr>
          <p:spPr bwMode="auto">
            <a:xfrm>
              <a:off x="3290887"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102" name="TextBox 101">
              <a:extLst>
                <a:ext uri="{FF2B5EF4-FFF2-40B4-BE49-F238E27FC236}">
                  <a16:creationId xmlns:a16="http://schemas.microsoft.com/office/drawing/2014/main" id="{7D358FBE-85DD-4996-15B3-832E68F2E685}"/>
                </a:ext>
              </a:extLst>
            </p:cNvPr>
            <p:cNvSpPr txBox="1"/>
            <p:nvPr/>
          </p:nvSpPr>
          <p:spPr bwMode="auto">
            <a:xfrm>
              <a:off x="3589086"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p>
          </p:txBody>
        </p:sp>
        <p:sp>
          <p:nvSpPr>
            <p:cNvPr id="103" name="TextBox 102">
              <a:extLst>
                <a:ext uri="{FF2B5EF4-FFF2-40B4-BE49-F238E27FC236}">
                  <a16:creationId xmlns:a16="http://schemas.microsoft.com/office/drawing/2014/main" id="{64EA9944-63D1-BD6D-E3C0-C8913E5488CF}"/>
                </a:ext>
              </a:extLst>
            </p:cNvPr>
            <p:cNvSpPr txBox="1"/>
            <p:nvPr/>
          </p:nvSpPr>
          <p:spPr bwMode="auto">
            <a:xfrm>
              <a:off x="3885222"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04" name="TextBox 103">
              <a:extLst>
                <a:ext uri="{FF2B5EF4-FFF2-40B4-BE49-F238E27FC236}">
                  <a16:creationId xmlns:a16="http://schemas.microsoft.com/office/drawing/2014/main" id="{8FA23C69-0F9B-883C-5A09-1E1F27059DDB}"/>
                </a:ext>
              </a:extLst>
            </p:cNvPr>
            <p:cNvSpPr txBox="1"/>
            <p:nvPr/>
          </p:nvSpPr>
          <p:spPr bwMode="auto">
            <a:xfrm>
              <a:off x="4188228"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05" name="TextBox 104">
              <a:extLst>
                <a:ext uri="{FF2B5EF4-FFF2-40B4-BE49-F238E27FC236}">
                  <a16:creationId xmlns:a16="http://schemas.microsoft.com/office/drawing/2014/main" id="{5A469B34-9CF7-D805-C0E7-D00BCC1B8C2B}"/>
                </a:ext>
              </a:extLst>
            </p:cNvPr>
            <p:cNvSpPr txBox="1"/>
            <p:nvPr/>
          </p:nvSpPr>
          <p:spPr bwMode="auto">
            <a:xfrm>
              <a:off x="4481189"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106" name="TextBox 105">
              <a:extLst>
                <a:ext uri="{FF2B5EF4-FFF2-40B4-BE49-F238E27FC236}">
                  <a16:creationId xmlns:a16="http://schemas.microsoft.com/office/drawing/2014/main" id="{EE9C887B-7F34-8332-34DD-90A20F631C27}"/>
                </a:ext>
              </a:extLst>
            </p:cNvPr>
            <p:cNvSpPr txBox="1"/>
            <p:nvPr/>
          </p:nvSpPr>
          <p:spPr bwMode="auto">
            <a:xfrm>
              <a:off x="4781212"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07" name="TextBox 106">
              <a:extLst>
                <a:ext uri="{FF2B5EF4-FFF2-40B4-BE49-F238E27FC236}">
                  <a16:creationId xmlns:a16="http://schemas.microsoft.com/office/drawing/2014/main" id="{235B92C1-F4D7-9CB0-1EE9-A99099D4E5D2}"/>
                </a:ext>
              </a:extLst>
            </p:cNvPr>
            <p:cNvSpPr txBox="1"/>
            <p:nvPr/>
          </p:nvSpPr>
          <p:spPr bwMode="auto">
            <a:xfrm>
              <a:off x="5077348"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108" name="TextBox 107">
              <a:extLst>
                <a:ext uri="{FF2B5EF4-FFF2-40B4-BE49-F238E27FC236}">
                  <a16:creationId xmlns:a16="http://schemas.microsoft.com/office/drawing/2014/main" id="{9B0A8AF9-5E17-9F57-653E-0EAD03C24502}"/>
                </a:ext>
              </a:extLst>
            </p:cNvPr>
            <p:cNvSpPr txBox="1"/>
            <p:nvPr/>
          </p:nvSpPr>
          <p:spPr bwMode="auto">
            <a:xfrm>
              <a:off x="5374004"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109" name="TextBox 108">
              <a:extLst>
                <a:ext uri="{FF2B5EF4-FFF2-40B4-BE49-F238E27FC236}">
                  <a16:creationId xmlns:a16="http://schemas.microsoft.com/office/drawing/2014/main" id="{A7733463-7618-7401-E6E5-61884FE8F5C9}"/>
                </a:ext>
              </a:extLst>
            </p:cNvPr>
            <p:cNvSpPr txBox="1"/>
            <p:nvPr/>
          </p:nvSpPr>
          <p:spPr bwMode="auto">
            <a:xfrm>
              <a:off x="5674117"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grpSp>
      <p:grpSp>
        <p:nvGrpSpPr>
          <p:cNvPr id="110" name="Group 109">
            <a:extLst>
              <a:ext uri="{FF2B5EF4-FFF2-40B4-BE49-F238E27FC236}">
                <a16:creationId xmlns:a16="http://schemas.microsoft.com/office/drawing/2014/main" id="{BEE9EEB5-B295-7A8E-E5FE-FD734BA1C9C3}"/>
              </a:ext>
            </a:extLst>
          </p:cNvPr>
          <p:cNvGrpSpPr/>
          <p:nvPr/>
        </p:nvGrpSpPr>
        <p:grpSpPr>
          <a:xfrm>
            <a:off x="6752250" y="3003140"/>
            <a:ext cx="380232" cy="2184368"/>
            <a:chOff x="953938" y="3044288"/>
            <a:chExt cx="380232" cy="2184368"/>
          </a:xfrm>
        </p:grpSpPr>
        <p:sp>
          <p:nvSpPr>
            <p:cNvPr id="111" name="TextBox 110">
              <a:extLst>
                <a:ext uri="{FF2B5EF4-FFF2-40B4-BE49-F238E27FC236}">
                  <a16:creationId xmlns:a16="http://schemas.microsoft.com/office/drawing/2014/main" id="{C829BF60-7499-AB2B-C51E-37F14472BE48}"/>
                </a:ext>
              </a:extLst>
            </p:cNvPr>
            <p:cNvSpPr txBox="1"/>
            <p:nvPr/>
          </p:nvSpPr>
          <p:spPr bwMode="auto">
            <a:xfrm>
              <a:off x="953938" y="342576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112" name="TextBox 111">
              <a:extLst>
                <a:ext uri="{FF2B5EF4-FFF2-40B4-BE49-F238E27FC236}">
                  <a16:creationId xmlns:a16="http://schemas.microsoft.com/office/drawing/2014/main" id="{00DAB3EA-10DA-D43B-C1EC-FD4BED6B3B8C}"/>
                </a:ext>
              </a:extLst>
            </p:cNvPr>
            <p:cNvSpPr txBox="1"/>
            <p:nvPr/>
          </p:nvSpPr>
          <p:spPr bwMode="auto">
            <a:xfrm>
              <a:off x="953938" y="304428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13" name="TextBox 112">
              <a:extLst>
                <a:ext uri="{FF2B5EF4-FFF2-40B4-BE49-F238E27FC236}">
                  <a16:creationId xmlns:a16="http://schemas.microsoft.com/office/drawing/2014/main" id="{5EFCA197-322E-F860-A4AF-00DC95F86A91}"/>
                </a:ext>
              </a:extLst>
            </p:cNvPr>
            <p:cNvSpPr txBox="1"/>
            <p:nvPr/>
          </p:nvSpPr>
          <p:spPr bwMode="auto">
            <a:xfrm>
              <a:off x="953938" y="380723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114" name="TextBox 113">
              <a:extLst>
                <a:ext uri="{FF2B5EF4-FFF2-40B4-BE49-F238E27FC236}">
                  <a16:creationId xmlns:a16="http://schemas.microsoft.com/office/drawing/2014/main" id="{382E617C-A2CF-3CF8-7FC1-54A9DE19AC69}"/>
                </a:ext>
              </a:extLst>
            </p:cNvPr>
            <p:cNvSpPr txBox="1"/>
            <p:nvPr/>
          </p:nvSpPr>
          <p:spPr bwMode="auto">
            <a:xfrm>
              <a:off x="953938" y="418871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15" name="TextBox 114">
              <a:extLst>
                <a:ext uri="{FF2B5EF4-FFF2-40B4-BE49-F238E27FC236}">
                  <a16:creationId xmlns:a16="http://schemas.microsoft.com/office/drawing/2014/main" id="{56E94021-194F-C775-79F9-3718BD2F4446}"/>
                </a:ext>
              </a:extLst>
            </p:cNvPr>
            <p:cNvSpPr txBox="1"/>
            <p:nvPr/>
          </p:nvSpPr>
          <p:spPr bwMode="auto">
            <a:xfrm>
              <a:off x="953938" y="457018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116" name="TextBox 115">
              <a:extLst>
                <a:ext uri="{FF2B5EF4-FFF2-40B4-BE49-F238E27FC236}">
                  <a16:creationId xmlns:a16="http://schemas.microsoft.com/office/drawing/2014/main" id="{B0BC148E-B10A-CF4C-DF4A-57A5E00B1C8A}"/>
                </a:ext>
              </a:extLst>
            </p:cNvPr>
            <p:cNvSpPr txBox="1"/>
            <p:nvPr/>
          </p:nvSpPr>
          <p:spPr bwMode="auto">
            <a:xfrm>
              <a:off x="953938" y="4951657"/>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grpSp>
      <p:grpSp>
        <p:nvGrpSpPr>
          <p:cNvPr id="117" name="Group 116">
            <a:extLst>
              <a:ext uri="{FF2B5EF4-FFF2-40B4-BE49-F238E27FC236}">
                <a16:creationId xmlns:a16="http://schemas.microsoft.com/office/drawing/2014/main" id="{5C99DA70-0D59-C3CB-4A8C-C67070C44821}"/>
              </a:ext>
            </a:extLst>
          </p:cNvPr>
          <p:cNvGrpSpPr/>
          <p:nvPr/>
        </p:nvGrpSpPr>
        <p:grpSpPr>
          <a:xfrm>
            <a:off x="7067759" y="3146959"/>
            <a:ext cx="70892" cy="1912619"/>
            <a:chOff x="1269447" y="3188107"/>
            <a:chExt cx="70892" cy="1912619"/>
          </a:xfrm>
        </p:grpSpPr>
        <p:cxnSp>
          <p:nvCxnSpPr>
            <p:cNvPr id="118" name="Straight Connector 117">
              <a:extLst>
                <a:ext uri="{FF2B5EF4-FFF2-40B4-BE49-F238E27FC236}">
                  <a16:creationId xmlns:a16="http://schemas.microsoft.com/office/drawing/2014/main" id="{441BCD3E-1295-B4BA-A70C-62A10347EF8A}"/>
                </a:ext>
              </a:extLst>
            </p:cNvPr>
            <p:cNvCxnSpPr>
              <a:cxnSpLocks/>
            </p:cNvCxnSpPr>
            <p:nvPr/>
          </p:nvCxnSpPr>
          <p:spPr bwMode="auto">
            <a:xfrm>
              <a:off x="1269447" y="3188107"/>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B4A5A41E-93E3-EC0E-52D5-898DDFA313ED}"/>
                </a:ext>
              </a:extLst>
            </p:cNvPr>
            <p:cNvCxnSpPr>
              <a:cxnSpLocks/>
            </p:cNvCxnSpPr>
            <p:nvPr/>
          </p:nvCxnSpPr>
          <p:spPr bwMode="auto">
            <a:xfrm>
              <a:off x="1269447" y="3570631"/>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BA5B5029-346B-FA3F-81A4-F29253A37A90}"/>
                </a:ext>
              </a:extLst>
            </p:cNvPr>
            <p:cNvCxnSpPr>
              <a:cxnSpLocks/>
            </p:cNvCxnSpPr>
            <p:nvPr/>
          </p:nvCxnSpPr>
          <p:spPr bwMode="auto">
            <a:xfrm>
              <a:off x="1269447" y="395315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3FCFAB91-7C19-C10F-2077-1D5125425176}"/>
                </a:ext>
              </a:extLst>
            </p:cNvPr>
            <p:cNvCxnSpPr>
              <a:cxnSpLocks/>
            </p:cNvCxnSpPr>
            <p:nvPr/>
          </p:nvCxnSpPr>
          <p:spPr bwMode="auto">
            <a:xfrm>
              <a:off x="1269447" y="4335679"/>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FA3700CC-BE35-A088-874C-3620880285EB}"/>
                </a:ext>
              </a:extLst>
            </p:cNvPr>
            <p:cNvCxnSpPr>
              <a:cxnSpLocks/>
            </p:cNvCxnSpPr>
            <p:nvPr/>
          </p:nvCxnSpPr>
          <p:spPr bwMode="auto">
            <a:xfrm>
              <a:off x="1269447" y="4718203"/>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66951A01-DFB3-1B51-D63C-215456274E1E}"/>
                </a:ext>
              </a:extLst>
            </p:cNvPr>
            <p:cNvCxnSpPr>
              <a:cxnSpLocks/>
            </p:cNvCxnSpPr>
            <p:nvPr/>
          </p:nvCxnSpPr>
          <p:spPr bwMode="auto">
            <a:xfrm>
              <a:off x="1269447" y="5100726"/>
              <a:ext cx="7089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4" name="Group 123">
            <a:extLst>
              <a:ext uri="{FF2B5EF4-FFF2-40B4-BE49-F238E27FC236}">
                <a16:creationId xmlns:a16="http://schemas.microsoft.com/office/drawing/2014/main" id="{891BDA40-E2BA-BE9F-6272-B6684B0C74C4}"/>
              </a:ext>
            </a:extLst>
          </p:cNvPr>
          <p:cNvGrpSpPr/>
          <p:nvPr/>
        </p:nvGrpSpPr>
        <p:grpSpPr>
          <a:xfrm>
            <a:off x="7001221" y="1103424"/>
            <a:ext cx="3298693" cy="1913538"/>
            <a:chOff x="7028653" y="1025563"/>
            <a:chExt cx="3298693" cy="1913538"/>
          </a:xfrm>
        </p:grpSpPr>
        <p:grpSp>
          <p:nvGrpSpPr>
            <p:cNvPr id="125" name="Group 124">
              <a:extLst>
                <a:ext uri="{FF2B5EF4-FFF2-40B4-BE49-F238E27FC236}">
                  <a16:creationId xmlns:a16="http://schemas.microsoft.com/office/drawing/2014/main" id="{08A80235-AA1C-0386-CECA-BA185D166DB2}"/>
                </a:ext>
              </a:extLst>
            </p:cNvPr>
            <p:cNvGrpSpPr/>
            <p:nvPr/>
          </p:nvGrpSpPr>
          <p:grpSpPr>
            <a:xfrm>
              <a:off x="7236804" y="1203392"/>
              <a:ext cx="420308" cy="1300738"/>
              <a:chOff x="1520603" y="1246201"/>
              <a:chExt cx="420308" cy="1300738"/>
            </a:xfrm>
          </p:grpSpPr>
          <p:sp>
            <p:nvSpPr>
              <p:cNvPr id="157" name="TextBox 156">
                <a:extLst>
                  <a:ext uri="{FF2B5EF4-FFF2-40B4-BE49-F238E27FC236}">
                    <a16:creationId xmlns:a16="http://schemas.microsoft.com/office/drawing/2014/main" id="{2CD94551-2620-1B3D-7FE0-DD327F567050}"/>
                  </a:ext>
                </a:extLst>
              </p:cNvPr>
              <p:cNvSpPr txBox="1"/>
              <p:nvPr/>
            </p:nvSpPr>
            <p:spPr bwMode="auto">
              <a:xfrm>
                <a:off x="1520603" y="1246201"/>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58" name="TextBox 157">
                <a:extLst>
                  <a:ext uri="{FF2B5EF4-FFF2-40B4-BE49-F238E27FC236}">
                    <a16:creationId xmlns:a16="http://schemas.microsoft.com/office/drawing/2014/main" id="{D2D9E76F-2F47-AD94-2E60-8CFDFDBEAAA5}"/>
                  </a:ext>
                </a:extLst>
              </p:cNvPr>
              <p:cNvSpPr txBox="1"/>
              <p:nvPr/>
            </p:nvSpPr>
            <p:spPr bwMode="auto">
              <a:xfrm>
                <a:off x="1599151" y="145094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59" name="TextBox 158">
                <a:extLst>
                  <a:ext uri="{FF2B5EF4-FFF2-40B4-BE49-F238E27FC236}">
                    <a16:creationId xmlns:a16="http://schemas.microsoft.com/office/drawing/2014/main" id="{ABD9D979-72E7-6292-8B71-E933CB16D554}"/>
                  </a:ext>
                </a:extLst>
              </p:cNvPr>
              <p:cNvSpPr txBox="1"/>
              <p:nvPr/>
            </p:nvSpPr>
            <p:spPr bwMode="auto">
              <a:xfrm>
                <a:off x="1599151" y="206519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60" name="TextBox 159">
                <a:extLst>
                  <a:ext uri="{FF2B5EF4-FFF2-40B4-BE49-F238E27FC236}">
                    <a16:creationId xmlns:a16="http://schemas.microsoft.com/office/drawing/2014/main" id="{F7C40293-0B9C-223C-AE05-24BEF81A0EFC}"/>
                  </a:ext>
                </a:extLst>
              </p:cNvPr>
              <p:cNvSpPr txBox="1"/>
              <p:nvPr/>
            </p:nvSpPr>
            <p:spPr bwMode="auto">
              <a:xfrm>
                <a:off x="1677698" y="226994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61" name="TextBox 160">
                <a:extLst>
                  <a:ext uri="{FF2B5EF4-FFF2-40B4-BE49-F238E27FC236}">
                    <a16:creationId xmlns:a16="http://schemas.microsoft.com/office/drawing/2014/main" id="{DCBA2D40-99EA-D997-F011-530E9A5052A6}"/>
                  </a:ext>
                </a:extLst>
              </p:cNvPr>
              <p:cNvSpPr txBox="1"/>
              <p:nvPr/>
            </p:nvSpPr>
            <p:spPr bwMode="auto">
              <a:xfrm>
                <a:off x="1599151" y="16556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62" name="TextBox 161">
                <a:extLst>
                  <a:ext uri="{FF2B5EF4-FFF2-40B4-BE49-F238E27FC236}">
                    <a16:creationId xmlns:a16="http://schemas.microsoft.com/office/drawing/2014/main" id="{BA96D9C4-FEE7-776B-9C80-527FCA0056F2}"/>
                  </a:ext>
                </a:extLst>
              </p:cNvPr>
              <p:cNvSpPr txBox="1"/>
              <p:nvPr/>
            </p:nvSpPr>
            <p:spPr bwMode="auto">
              <a:xfrm>
                <a:off x="1599151" y="186044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grpSp>
        <p:sp>
          <p:nvSpPr>
            <p:cNvPr id="126" name="Rectangle 125">
              <a:extLst>
                <a:ext uri="{FF2B5EF4-FFF2-40B4-BE49-F238E27FC236}">
                  <a16:creationId xmlns:a16="http://schemas.microsoft.com/office/drawing/2014/main" id="{3193EC01-2711-F7B8-C1BB-C1F5E213F056}"/>
                </a:ext>
              </a:extLst>
            </p:cNvPr>
            <p:cNvSpPr/>
            <p:nvPr/>
          </p:nvSpPr>
          <p:spPr bwMode="auto">
            <a:xfrm>
              <a:off x="7709808" y="1455553"/>
              <a:ext cx="1195302" cy="897819"/>
            </a:xfrm>
            <a:prstGeom prst="rect">
              <a:avLst/>
            </a:prstGeom>
            <a:solidFill>
              <a:schemeClr val="tx1">
                <a:lumMod val="8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A79671A0-4AF5-AF26-C91A-0DF32DEB41DF}"/>
                </a:ext>
              </a:extLst>
            </p:cNvPr>
            <p:cNvSpPr/>
            <p:nvPr/>
          </p:nvSpPr>
          <p:spPr bwMode="auto">
            <a:xfrm>
              <a:off x="9039257" y="1470893"/>
              <a:ext cx="1195302" cy="897819"/>
            </a:xfrm>
            <a:prstGeom prst="rect">
              <a:avLst/>
            </a:prstGeom>
            <a:solidFill>
              <a:schemeClr val="tx1">
                <a:lumMod val="85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TextBox 127">
              <a:extLst>
                <a:ext uri="{FF2B5EF4-FFF2-40B4-BE49-F238E27FC236}">
                  <a16:creationId xmlns:a16="http://schemas.microsoft.com/office/drawing/2014/main" id="{B98792D6-7834-46CF-2439-8B04D8E86A40}"/>
                </a:ext>
              </a:extLst>
            </p:cNvPr>
            <p:cNvSpPr txBox="1"/>
            <p:nvPr/>
          </p:nvSpPr>
          <p:spPr bwMode="auto">
            <a:xfrm rot="16200000">
              <a:off x="6669338" y="1697631"/>
              <a:ext cx="1026408"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ORR (%)*</a:t>
              </a:r>
            </a:p>
          </p:txBody>
        </p:sp>
        <p:sp>
          <p:nvSpPr>
            <p:cNvPr id="129" name="TextBox 128">
              <a:extLst>
                <a:ext uri="{FF2B5EF4-FFF2-40B4-BE49-F238E27FC236}">
                  <a16:creationId xmlns:a16="http://schemas.microsoft.com/office/drawing/2014/main" id="{45D59ACA-592A-0AFB-79DB-C0853234093E}"/>
                </a:ext>
              </a:extLst>
            </p:cNvPr>
            <p:cNvSpPr txBox="1"/>
            <p:nvPr/>
          </p:nvSpPr>
          <p:spPr bwMode="auto">
            <a:xfrm>
              <a:off x="7654877" y="2334949"/>
              <a:ext cx="130516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Dostarlimab + CT</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DCR: 90.2%</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(95% CI: 84.5-94.3) </a:t>
              </a:r>
            </a:p>
          </p:txBody>
        </p:sp>
        <p:sp>
          <p:nvSpPr>
            <p:cNvPr id="130" name="TextBox 129">
              <a:extLst>
                <a:ext uri="{FF2B5EF4-FFF2-40B4-BE49-F238E27FC236}">
                  <a16:creationId xmlns:a16="http://schemas.microsoft.com/office/drawing/2014/main" id="{700F033A-A513-129C-1F8A-9438F26EA2C0}"/>
                </a:ext>
              </a:extLst>
            </p:cNvPr>
            <p:cNvSpPr txBox="1"/>
            <p:nvPr/>
          </p:nvSpPr>
          <p:spPr bwMode="auto">
            <a:xfrm>
              <a:off x="7898533" y="1025563"/>
              <a:ext cx="8178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rgbClr val="015873"/>
                  </a:solidFill>
                  <a:latin typeface="Calibri" panose="020F0502020204030204" pitchFamily="34" charset="0"/>
                </a:rPr>
                <a:t>68.1%</a:t>
              </a:r>
              <a:br>
                <a:rPr lang="en-US" sz="120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(60.4-75.2)</a:t>
              </a:r>
            </a:p>
          </p:txBody>
        </p:sp>
        <p:sp>
          <p:nvSpPr>
            <p:cNvPr id="131" name="Rectangle 130">
              <a:extLst>
                <a:ext uri="{FF2B5EF4-FFF2-40B4-BE49-F238E27FC236}">
                  <a16:creationId xmlns:a16="http://schemas.microsoft.com/office/drawing/2014/main" id="{7FE85E46-D217-F3E3-A34F-98E3A65A01EA}"/>
                </a:ext>
              </a:extLst>
            </p:cNvPr>
            <p:cNvSpPr/>
            <p:nvPr/>
          </p:nvSpPr>
          <p:spPr bwMode="auto">
            <a:xfrm>
              <a:off x="7749519" y="1677364"/>
              <a:ext cx="1115880" cy="50206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Rectangle 131">
              <a:extLst>
                <a:ext uri="{FF2B5EF4-FFF2-40B4-BE49-F238E27FC236}">
                  <a16:creationId xmlns:a16="http://schemas.microsoft.com/office/drawing/2014/main" id="{A55AC8F4-0F50-30A0-39E3-28297DA9A73B}"/>
                </a:ext>
              </a:extLst>
            </p:cNvPr>
            <p:cNvSpPr/>
            <p:nvPr/>
          </p:nvSpPr>
          <p:spPr bwMode="auto">
            <a:xfrm>
              <a:off x="7749519" y="2120065"/>
              <a:ext cx="1115880" cy="247294"/>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TextBox 132">
              <a:extLst>
                <a:ext uri="{FF2B5EF4-FFF2-40B4-BE49-F238E27FC236}">
                  <a16:creationId xmlns:a16="http://schemas.microsoft.com/office/drawing/2014/main" id="{F26942DC-12A5-F16E-2CF5-4AA8FC782DF3}"/>
                </a:ext>
              </a:extLst>
            </p:cNvPr>
            <p:cNvSpPr txBox="1"/>
            <p:nvPr/>
          </p:nvSpPr>
          <p:spPr bwMode="auto">
            <a:xfrm>
              <a:off x="7844833" y="1720356"/>
              <a:ext cx="9252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PR: 44.8%</a:t>
              </a:r>
            </a:p>
          </p:txBody>
        </p:sp>
        <p:sp>
          <p:nvSpPr>
            <p:cNvPr id="134" name="TextBox 133">
              <a:extLst>
                <a:ext uri="{FF2B5EF4-FFF2-40B4-BE49-F238E27FC236}">
                  <a16:creationId xmlns:a16="http://schemas.microsoft.com/office/drawing/2014/main" id="{A2F32EB9-E2F1-EA8D-ADE3-A17EA6120D97}"/>
                </a:ext>
              </a:extLst>
            </p:cNvPr>
            <p:cNvSpPr txBox="1"/>
            <p:nvPr/>
          </p:nvSpPr>
          <p:spPr bwMode="auto">
            <a:xfrm>
              <a:off x="7845635" y="2086846"/>
              <a:ext cx="9236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CR: 23.3%</a:t>
              </a:r>
            </a:p>
          </p:txBody>
        </p:sp>
        <p:grpSp>
          <p:nvGrpSpPr>
            <p:cNvPr id="135" name="Group 134">
              <a:extLst>
                <a:ext uri="{FF2B5EF4-FFF2-40B4-BE49-F238E27FC236}">
                  <a16:creationId xmlns:a16="http://schemas.microsoft.com/office/drawing/2014/main" id="{C93CEC3A-D003-C228-366A-0372FFDD4FE7}"/>
                </a:ext>
              </a:extLst>
            </p:cNvPr>
            <p:cNvGrpSpPr/>
            <p:nvPr/>
          </p:nvGrpSpPr>
          <p:grpSpPr>
            <a:xfrm>
              <a:off x="8216019" y="1601069"/>
              <a:ext cx="182880" cy="159504"/>
              <a:chOff x="275485" y="1641544"/>
              <a:chExt cx="182880" cy="268313"/>
            </a:xfrm>
          </p:grpSpPr>
          <p:cxnSp>
            <p:nvCxnSpPr>
              <p:cNvPr id="154" name="Straight Connector 153">
                <a:extLst>
                  <a:ext uri="{FF2B5EF4-FFF2-40B4-BE49-F238E27FC236}">
                    <a16:creationId xmlns:a16="http://schemas.microsoft.com/office/drawing/2014/main" id="{1BBCA555-C89B-2344-06D1-D78EC947CCF4}"/>
                  </a:ext>
                </a:extLst>
              </p:cNvPr>
              <p:cNvCxnSpPr>
                <a:cxnSpLocks/>
              </p:cNvCxnSpPr>
              <p:nvPr/>
            </p:nvCxnSpPr>
            <p:spPr bwMode="auto">
              <a:xfrm>
                <a:off x="275485" y="1647498"/>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29F2DC8C-950C-0984-5FA4-D9FEC450762E}"/>
                  </a:ext>
                </a:extLst>
              </p:cNvPr>
              <p:cNvCxnSpPr>
                <a:cxnSpLocks/>
              </p:cNvCxnSpPr>
              <p:nvPr/>
            </p:nvCxnSpPr>
            <p:spPr bwMode="auto">
              <a:xfrm>
                <a:off x="275485" y="1909857"/>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9B5FBD95-EDD1-B4BA-F74C-A70FCA5C09C2}"/>
                  </a:ext>
                </a:extLst>
              </p:cNvPr>
              <p:cNvCxnSpPr>
                <a:cxnSpLocks/>
              </p:cNvCxnSpPr>
              <p:nvPr/>
            </p:nvCxnSpPr>
            <p:spPr bwMode="auto">
              <a:xfrm>
                <a:off x="366925" y="1641544"/>
                <a:ext cx="0" cy="268279"/>
              </a:xfrm>
              <a:prstGeom prst="line">
                <a:avLst/>
              </a:prstGeom>
              <a:noFill/>
              <a:ln w="28575" cap="flat" cmpd="sng" algn="ctr">
                <a:solidFill>
                  <a:schemeClr val="bg1"/>
                </a:solidFill>
                <a:prstDash val="solid"/>
                <a:round/>
                <a:headEnd type="none" w="med" len="med"/>
                <a:tailEnd type="none" w="med" len="med"/>
              </a:ln>
              <a:effectLst/>
            </p:spPr>
          </p:cxnSp>
        </p:grpSp>
        <p:sp>
          <p:nvSpPr>
            <p:cNvPr id="136" name="TextBox 135">
              <a:extLst>
                <a:ext uri="{FF2B5EF4-FFF2-40B4-BE49-F238E27FC236}">
                  <a16:creationId xmlns:a16="http://schemas.microsoft.com/office/drawing/2014/main" id="{23D89A55-CA99-0929-F2AD-AC2D30A7BA06}"/>
                </a:ext>
              </a:extLst>
            </p:cNvPr>
            <p:cNvSpPr txBox="1"/>
            <p:nvPr/>
          </p:nvSpPr>
          <p:spPr bwMode="auto">
            <a:xfrm>
              <a:off x="8984326" y="2338937"/>
              <a:ext cx="1305165"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Placebo + CT</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DCR: 87.6%</a:t>
              </a:r>
              <a:br>
                <a:rPr lang="en-US" sz="1100" b="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(95% CI: 81.5-92.2) </a:t>
              </a:r>
            </a:p>
          </p:txBody>
        </p:sp>
        <p:sp>
          <p:nvSpPr>
            <p:cNvPr id="137" name="TextBox 136">
              <a:extLst>
                <a:ext uri="{FF2B5EF4-FFF2-40B4-BE49-F238E27FC236}">
                  <a16:creationId xmlns:a16="http://schemas.microsoft.com/office/drawing/2014/main" id="{5F6E6E23-4E9D-71D7-C8EA-11F67DC05FDF}"/>
                </a:ext>
              </a:extLst>
            </p:cNvPr>
            <p:cNvSpPr txBox="1"/>
            <p:nvPr/>
          </p:nvSpPr>
          <p:spPr bwMode="auto">
            <a:xfrm>
              <a:off x="9227982" y="1025563"/>
              <a:ext cx="817853"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rgbClr val="E1471D"/>
                  </a:solidFill>
                  <a:latin typeface="Calibri" panose="020F0502020204030204" pitchFamily="34" charset="0"/>
                </a:rPr>
                <a:t>63.4%</a:t>
              </a:r>
              <a:br>
                <a:rPr lang="en-US" sz="1200" dirty="0">
                  <a:solidFill>
                    <a:schemeClr val="bg1"/>
                  </a:solidFill>
                  <a:latin typeface="Calibri" panose="020F0502020204030204" pitchFamily="34" charset="0"/>
                </a:rPr>
              </a:br>
              <a:r>
                <a:rPr lang="en-US" sz="1100" b="0" dirty="0">
                  <a:solidFill>
                    <a:schemeClr val="bg1"/>
                  </a:solidFill>
                  <a:latin typeface="Calibri" panose="020F0502020204030204" pitchFamily="34" charset="0"/>
                </a:rPr>
                <a:t>(55.4-70.8)</a:t>
              </a:r>
            </a:p>
          </p:txBody>
        </p:sp>
        <p:sp>
          <p:nvSpPr>
            <p:cNvPr id="138" name="Rectangle 137">
              <a:extLst>
                <a:ext uri="{FF2B5EF4-FFF2-40B4-BE49-F238E27FC236}">
                  <a16:creationId xmlns:a16="http://schemas.microsoft.com/office/drawing/2014/main" id="{DA42D4B5-CE95-EC3B-3730-2C5757AEFCDD}"/>
                </a:ext>
              </a:extLst>
            </p:cNvPr>
            <p:cNvSpPr/>
            <p:nvPr/>
          </p:nvSpPr>
          <p:spPr bwMode="auto">
            <a:xfrm>
              <a:off x="9078968" y="1724173"/>
              <a:ext cx="1115880" cy="46004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49CA55BD-7C85-CD31-E00B-EB843D6AEC92}"/>
                </a:ext>
              </a:extLst>
            </p:cNvPr>
            <p:cNvSpPr/>
            <p:nvPr/>
          </p:nvSpPr>
          <p:spPr bwMode="auto">
            <a:xfrm>
              <a:off x="9078968" y="2168256"/>
              <a:ext cx="1115880" cy="18387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TextBox 139">
              <a:extLst>
                <a:ext uri="{FF2B5EF4-FFF2-40B4-BE49-F238E27FC236}">
                  <a16:creationId xmlns:a16="http://schemas.microsoft.com/office/drawing/2014/main" id="{0AE95B51-264F-526D-A75E-7766F46CE89D}"/>
                </a:ext>
              </a:extLst>
            </p:cNvPr>
            <p:cNvSpPr txBox="1"/>
            <p:nvPr/>
          </p:nvSpPr>
          <p:spPr bwMode="auto">
            <a:xfrm>
              <a:off x="9174282" y="1811060"/>
              <a:ext cx="9252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PR: 44.1%</a:t>
              </a:r>
            </a:p>
          </p:txBody>
        </p:sp>
        <p:sp>
          <p:nvSpPr>
            <p:cNvPr id="141" name="TextBox 140">
              <a:extLst>
                <a:ext uri="{FF2B5EF4-FFF2-40B4-BE49-F238E27FC236}">
                  <a16:creationId xmlns:a16="http://schemas.microsoft.com/office/drawing/2014/main" id="{51D3CEB7-412C-EF10-E49E-4B71EFA2CFD2}"/>
                </a:ext>
              </a:extLst>
            </p:cNvPr>
            <p:cNvSpPr txBox="1"/>
            <p:nvPr/>
          </p:nvSpPr>
          <p:spPr bwMode="auto">
            <a:xfrm>
              <a:off x="9175084" y="2116283"/>
              <a:ext cx="9236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latin typeface="Calibri" panose="020F0502020204030204" pitchFamily="34" charset="0"/>
                </a:rPr>
                <a:t>CR: 19.3%</a:t>
              </a:r>
            </a:p>
          </p:txBody>
        </p:sp>
        <p:grpSp>
          <p:nvGrpSpPr>
            <p:cNvPr id="142" name="Group 141">
              <a:extLst>
                <a:ext uri="{FF2B5EF4-FFF2-40B4-BE49-F238E27FC236}">
                  <a16:creationId xmlns:a16="http://schemas.microsoft.com/office/drawing/2014/main" id="{11BA3036-B2A3-75AD-0FCF-E5E6BBF2D875}"/>
                </a:ext>
              </a:extLst>
            </p:cNvPr>
            <p:cNvGrpSpPr/>
            <p:nvPr/>
          </p:nvGrpSpPr>
          <p:grpSpPr>
            <a:xfrm>
              <a:off x="9545468" y="1650831"/>
              <a:ext cx="182880" cy="160709"/>
              <a:chOff x="275485" y="1641544"/>
              <a:chExt cx="182880" cy="268313"/>
            </a:xfrm>
          </p:grpSpPr>
          <p:cxnSp>
            <p:nvCxnSpPr>
              <p:cNvPr id="151" name="Straight Connector 150">
                <a:extLst>
                  <a:ext uri="{FF2B5EF4-FFF2-40B4-BE49-F238E27FC236}">
                    <a16:creationId xmlns:a16="http://schemas.microsoft.com/office/drawing/2014/main" id="{5D59A9E8-5FAA-B9AF-1FCB-4C580DEB6C3C}"/>
                  </a:ext>
                </a:extLst>
              </p:cNvPr>
              <p:cNvCxnSpPr>
                <a:cxnSpLocks/>
              </p:cNvCxnSpPr>
              <p:nvPr/>
            </p:nvCxnSpPr>
            <p:spPr bwMode="auto">
              <a:xfrm>
                <a:off x="275485" y="1647498"/>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1EA90951-639E-A745-2C99-44BF42326A09}"/>
                  </a:ext>
                </a:extLst>
              </p:cNvPr>
              <p:cNvCxnSpPr>
                <a:cxnSpLocks/>
              </p:cNvCxnSpPr>
              <p:nvPr/>
            </p:nvCxnSpPr>
            <p:spPr bwMode="auto">
              <a:xfrm>
                <a:off x="275485" y="1909857"/>
                <a:ext cx="182880"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F7479B18-62D1-AC84-09B6-D6F7F0F97328}"/>
                  </a:ext>
                </a:extLst>
              </p:cNvPr>
              <p:cNvCxnSpPr>
                <a:cxnSpLocks/>
              </p:cNvCxnSpPr>
              <p:nvPr/>
            </p:nvCxnSpPr>
            <p:spPr bwMode="auto">
              <a:xfrm>
                <a:off x="366925" y="1641544"/>
                <a:ext cx="0" cy="268279"/>
              </a:xfrm>
              <a:prstGeom prst="line">
                <a:avLst/>
              </a:prstGeom>
              <a:noFill/>
              <a:ln w="28575" cap="flat" cmpd="sng" algn="ctr">
                <a:solidFill>
                  <a:schemeClr val="bg1"/>
                </a:solidFill>
                <a:prstDash val="solid"/>
                <a:round/>
                <a:headEnd type="none" w="med" len="med"/>
                <a:tailEnd type="none" w="med" len="med"/>
              </a:ln>
              <a:effectLst/>
            </p:spPr>
          </p:cxnSp>
        </p:grpSp>
        <p:sp>
          <p:nvSpPr>
            <p:cNvPr id="143" name="Freeform 227">
              <a:extLst>
                <a:ext uri="{FF2B5EF4-FFF2-40B4-BE49-F238E27FC236}">
                  <a16:creationId xmlns:a16="http://schemas.microsoft.com/office/drawing/2014/main" id="{094DA156-5D8F-F1DB-EC45-6E982CE09FBB}"/>
                </a:ext>
              </a:extLst>
            </p:cNvPr>
            <p:cNvSpPr/>
            <p:nvPr/>
          </p:nvSpPr>
          <p:spPr bwMode="auto">
            <a:xfrm>
              <a:off x="7630445" y="1305642"/>
              <a:ext cx="2696901" cy="1059083"/>
            </a:xfrm>
            <a:custGeom>
              <a:avLst/>
              <a:gdLst>
                <a:gd name="connsiteX0" fmla="*/ 0 w 2696901"/>
                <a:gd name="connsiteY0" fmla="*/ 0 h 1059083"/>
                <a:gd name="connsiteX1" fmla="*/ 0 w 2696901"/>
                <a:gd name="connsiteY1" fmla="*/ 1059083 h 1059083"/>
                <a:gd name="connsiteX2" fmla="*/ 2696901 w 2696901"/>
                <a:gd name="connsiteY2" fmla="*/ 1059083 h 1059083"/>
              </a:gdLst>
              <a:ahLst/>
              <a:cxnLst>
                <a:cxn ang="0">
                  <a:pos x="connsiteX0" y="connsiteY0"/>
                </a:cxn>
                <a:cxn ang="0">
                  <a:pos x="connsiteX1" y="connsiteY1"/>
                </a:cxn>
                <a:cxn ang="0">
                  <a:pos x="connsiteX2" y="connsiteY2"/>
                </a:cxn>
              </a:cxnLst>
              <a:rect l="l" t="t" r="r" b="b"/>
              <a:pathLst>
                <a:path w="2696901" h="1059083">
                  <a:moveTo>
                    <a:pt x="0" y="0"/>
                  </a:moveTo>
                  <a:lnTo>
                    <a:pt x="0" y="1059083"/>
                  </a:lnTo>
                  <a:lnTo>
                    <a:pt x="2696901" y="1059083"/>
                  </a:lnTo>
                </a:path>
              </a:pathLst>
            </a:custGeom>
            <a:noFill/>
            <a:ln w="28575">
              <a:solidFill>
                <a:schemeClr val="bg1"/>
              </a:solidFill>
              <a:miter lim="800000"/>
              <a:headEnd/>
              <a:tailEnd/>
            </a:ln>
          </p:spPr>
          <p:txBody>
            <a:bodyPr rtlCol="0" anchor="ctr"/>
            <a:lstStyle/>
            <a:p>
              <a:pPr algn="ctr"/>
              <a:endParaRPr lang="en-US" dirty="0"/>
            </a:p>
          </p:txBody>
        </p:sp>
        <p:grpSp>
          <p:nvGrpSpPr>
            <p:cNvPr id="144" name="Group 143">
              <a:extLst>
                <a:ext uri="{FF2B5EF4-FFF2-40B4-BE49-F238E27FC236}">
                  <a16:creationId xmlns:a16="http://schemas.microsoft.com/office/drawing/2014/main" id="{3D80D7F6-DDEA-E1CE-4F69-433F50E7B054}"/>
                </a:ext>
              </a:extLst>
            </p:cNvPr>
            <p:cNvGrpSpPr/>
            <p:nvPr/>
          </p:nvGrpSpPr>
          <p:grpSpPr>
            <a:xfrm>
              <a:off x="7588902" y="1344666"/>
              <a:ext cx="45720" cy="1020058"/>
              <a:chOff x="1948901" y="1387475"/>
              <a:chExt cx="45720" cy="1020058"/>
            </a:xfrm>
          </p:grpSpPr>
          <p:cxnSp>
            <p:nvCxnSpPr>
              <p:cNvPr id="145" name="Straight Connector 144">
                <a:extLst>
                  <a:ext uri="{FF2B5EF4-FFF2-40B4-BE49-F238E27FC236}">
                    <a16:creationId xmlns:a16="http://schemas.microsoft.com/office/drawing/2014/main" id="{B8A610FD-CE0A-5E00-6070-6B85F301166B}"/>
                  </a:ext>
                </a:extLst>
              </p:cNvPr>
              <p:cNvCxnSpPr>
                <a:cxnSpLocks/>
              </p:cNvCxnSpPr>
              <p:nvPr/>
            </p:nvCxnSpPr>
            <p:spPr bwMode="auto">
              <a:xfrm>
                <a:off x="1948901" y="1387475"/>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AF8847D-8227-5535-0F04-D2A4C69A14A0}"/>
                  </a:ext>
                </a:extLst>
              </p:cNvPr>
              <p:cNvCxnSpPr>
                <a:cxnSpLocks/>
              </p:cNvCxnSpPr>
              <p:nvPr/>
            </p:nvCxnSpPr>
            <p:spPr bwMode="auto">
              <a:xfrm>
                <a:off x="1948901" y="1591487"/>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E8B330B-D451-DAAE-D360-705F5A097A97}"/>
                  </a:ext>
                </a:extLst>
              </p:cNvPr>
              <p:cNvCxnSpPr>
                <a:cxnSpLocks/>
              </p:cNvCxnSpPr>
              <p:nvPr/>
            </p:nvCxnSpPr>
            <p:spPr bwMode="auto">
              <a:xfrm>
                <a:off x="1948901" y="1795499"/>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13A0F9B9-4E25-1E38-C65B-C2CAC41C9B06}"/>
                  </a:ext>
                </a:extLst>
              </p:cNvPr>
              <p:cNvCxnSpPr>
                <a:cxnSpLocks/>
              </p:cNvCxnSpPr>
              <p:nvPr/>
            </p:nvCxnSpPr>
            <p:spPr bwMode="auto">
              <a:xfrm>
                <a:off x="1948901" y="1999511"/>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5D5B8A06-624C-4152-C24C-8772C65A328D}"/>
                  </a:ext>
                </a:extLst>
              </p:cNvPr>
              <p:cNvCxnSpPr>
                <a:cxnSpLocks/>
              </p:cNvCxnSpPr>
              <p:nvPr/>
            </p:nvCxnSpPr>
            <p:spPr bwMode="auto">
              <a:xfrm>
                <a:off x="1948901" y="2203523"/>
                <a:ext cx="45720"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6D2F4DD6-30F0-89CC-3AFC-E1F45D7C805A}"/>
                  </a:ext>
                </a:extLst>
              </p:cNvPr>
              <p:cNvCxnSpPr>
                <a:cxnSpLocks/>
              </p:cNvCxnSpPr>
              <p:nvPr/>
            </p:nvCxnSpPr>
            <p:spPr bwMode="auto">
              <a:xfrm>
                <a:off x="1948901" y="2407533"/>
                <a:ext cx="4572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163" name="Group 162">
            <a:extLst>
              <a:ext uri="{FF2B5EF4-FFF2-40B4-BE49-F238E27FC236}">
                <a16:creationId xmlns:a16="http://schemas.microsoft.com/office/drawing/2014/main" id="{45E37E54-343C-8B88-57AA-90C74B3C65C6}"/>
              </a:ext>
            </a:extLst>
          </p:cNvPr>
          <p:cNvGrpSpPr/>
          <p:nvPr/>
        </p:nvGrpSpPr>
        <p:grpSpPr>
          <a:xfrm>
            <a:off x="7125051" y="5053611"/>
            <a:ext cx="4466412" cy="70893"/>
            <a:chOff x="1377539" y="5094759"/>
            <a:chExt cx="4466412" cy="70893"/>
          </a:xfrm>
        </p:grpSpPr>
        <p:cxnSp>
          <p:nvCxnSpPr>
            <p:cNvPr id="164" name="Straight Connector 163">
              <a:extLst>
                <a:ext uri="{FF2B5EF4-FFF2-40B4-BE49-F238E27FC236}">
                  <a16:creationId xmlns:a16="http://schemas.microsoft.com/office/drawing/2014/main" id="{A92C1548-9D58-9BF7-21D5-08DA56C31990}"/>
                </a:ext>
              </a:extLst>
            </p:cNvPr>
            <p:cNvCxnSpPr>
              <a:cxnSpLocks/>
            </p:cNvCxnSpPr>
            <p:nvPr/>
          </p:nvCxnSpPr>
          <p:spPr bwMode="auto">
            <a:xfrm rot="16200000">
              <a:off x="1342093"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ED8B0FB3-F84B-DEAD-0256-81AC93F6FF63}"/>
                </a:ext>
              </a:extLst>
            </p:cNvPr>
            <p:cNvCxnSpPr>
              <a:cxnSpLocks/>
            </p:cNvCxnSpPr>
            <p:nvPr/>
          </p:nvCxnSpPr>
          <p:spPr bwMode="auto">
            <a:xfrm rot="16200000">
              <a:off x="1639854"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0FE9D44D-B5EB-0F84-C5B3-8F5C249EDD19}"/>
                </a:ext>
              </a:extLst>
            </p:cNvPr>
            <p:cNvCxnSpPr>
              <a:cxnSpLocks/>
            </p:cNvCxnSpPr>
            <p:nvPr/>
          </p:nvCxnSpPr>
          <p:spPr bwMode="auto">
            <a:xfrm rot="16200000">
              <a:off x="1937615"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168D5D0D-DABF-774B-CCCB-154C1ADEED12}"/>
                </a:ext>
              </a:extLst>
            </p:cNvPr>
            <p:cNvCxnSpPr>
              <a:cxnSpLocks/>
            </p:cNvCxnSpPr>
            <p:nvPr/>
          </p:nvCxnSpPr>
          <p:spPr bwMode="auto">
            <a:xfrm rot="16200000">
              <a:off x="2235376"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19DA89D6-D644-0758-3B23-28071B84E125}"/>
                </a:ext>
              </a:extLst>
            </p:cNvPr>
            <p:cNvCxnSpPr>
              <a:cxnSpLocks/>
            </p:cNvCxnSpPr>
            <p:nvPr/>
          </p:nvCxnSpPr>
          <p:spPr bwMode="auto">
            <a:xfrm rot="16200000">
              <a:off x="2533137"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5E8B13C7-B638-F88D-1B86-548E4E84EA03}"/>
                </a:ext>
              </a:extLst>
            </p:cNvPr>
            <p:cNvCxnSpPr>
              <a:cxnSpLocks/>
            </p:cNvCxnSpPr>
            <p:nvPr/>
          </p:nvCxnSpPr>
          <p:spPr bwMode="auto">
            <a:xfrm rot="16200000">
              <a:off x="2830898"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E9072FFD-65A9-D5BF-88E4-1FEBC4B7ED1F}"/>
                </a:ext>
              </a:extLst>
            </p:cNvPr>
            <p:cNvCxnSpPr>
              <a:cxnSpLocks/>
            </p:cNvCxnSpPr>
            <p:nvPr/>
          </p:nvCxnSpPr>
          <p:spPr bwMode="auto">
            <a:xfrm rot="16200000">
              <a:off x="3128659"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224B0385-EB87-B58D-1195-CCFF40399736}"/>
                </a:ext>
              </a:extLst>
            </p:cNvPr>
            <p:cNvCxnSpPr>
              <a:cxnSpLocks/>
            </p:cNvCxnSpPr>
            <p:nvPr/>
          </p:nvCxnSpPr>
          <p:spPr bwMode="auto">
            <a:xfrm rot="16200000">
              <a:off x="3426420"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E9F5BFC0-81A3-DB80-865E-1D40AC038F0B}"/>
                </a:ext>
              </a:extLst>
            </p:cNvPr>
            <p:cNvCxnSpPr>
              <a:cxnSpLocks/>
            </p:cNvCxnSpPr>
            <p:nvPr/>
          </p:nvCxnSpPr>
          <p:spPr bwMode="auto">
            <a:xfrm rot="16200000">
              <a:off x="3724181"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5F507CB1-DEA2-1F0E-5F10-E34AC2FD0C96}"/>
                </a:ext>
              </a:extLst>
            </p:cNvPr>
            <p:cNvCxnSpPr>
              <a:cxnSpLocks/>
            </p:cNvCxnSpPr>
            <p:nvPr/>
          </p:nvCxnSpPr>
          <p:spPr bwMode="auto">
            <a:xfrm rot="16200000">
              <a:off x="4021942"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031AB37E-A12A-7D9A-7E2E-C277901A2EF2}"/>
                </a:ext>
              </a:extLst>
            </p:cNvPr>
            <p:cNvCxnSpPr>
              <a:cxnSpLocks/>
            </p:cNvCxnSpPr>
            <p:nvPr/>
          </p:nvCxnSpPr>
          <p:spPr bwMode="auto">
            <a:xfrm rot="16200000">
              <a:off x="4319703"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E187E3E0-C293-B372-88C3-37670C8AB8A3}"/>
                </a:ext>
              </a:extLst>
            </p:cNvPr>
            <p:cNvCxnSpPr>
              <a:cxnSpLocks/>
            </p:cNvCxnSpPr>
            <p:nvPr/>
          </p:nvCxnSpPr>
          <p:spPr bwMode="auto">
            <a:xfrm rot="16200000">
              <a:off x="4617464"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FF063210-B835-E230-0FB7-0EFC06A953D3}"/>
                </a:ext>
              </a:extLst>
            </p:cNvPr>
            <p:cNvCxnSpPr>
              <a:cxnSpLocks/>
            </p:cNvCxnSpPr>
            <p:nvPr/>
          </p:nvCxnSpPr>
          <p:spPr bwMode="auto">
            <a:xfrm rot="16200000">
              <a:off x="4915225"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08AB91E2-CB93-72CB-18A2-61091B4B8E39}"/>
                </a:ext>
              </a:extLst>
            </p:cNvPr>
            <p:cNvCxnSpPr>
              <a:cxnSpLocks/>
            </p:cNvCxnSpPr>
            <p:nvPr/>
          </p:nvCxnSpPr>
          <p:spPr bwMode="auto">
            <a:xfrm rot="16200000">
              <a:off x="5212986"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37B88B85-EC94-6AD4-525C-85D7CD39326B}"/>
                </a:ext>
              </a:extLst>
            </p:cNvPr>
            <p:cNvCxnSpPr>
              <a:cxnSpLocks/>
            </p:cNvCxnSpPr>
            <p:nvPr/>
          </p:nvCxnSpPr>
          <p:spPr bwMode="auto">
            <a:xfrm rot="16200000">
              <a:off x="5510747"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70EFE37E-DAD6-44FC-1A71-8745047BABD7}"/>
                </a:ext>
              </a:extLst>
            </p:cNvPr>
            <p:cNvCxnSpPr>
              <a:cxnSpLocks/>
            </p:cNvCxnSpPr>
            <p:nvPr/>
          </p:nvCxnSpPr>
          <p:spPr bwMode="auto">
            <a:xfrm rot="16200000">
              <a:off x="5808505" y="5130206"/>
              <a:ext cx="70892"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43C05537-359C-DB97-B886-71C584A837F0}"/>
              </a:ext>
            </a:extLst>
          </p:cNvPr>
          <p:cNvGrpSpPr/>
          <p:nvPr/>
        </p:nvGrpSpPr>
        <p:grpSpPr>
          <a:xfrm>
            <a:off x="9598130" y="3107760"/>
            <a:ext cx="1855915" cy="709824"/>
            <a:chOff x="1742543" y="3482071"/>
            <a:chExt cx="1855915" cy="709824"/>
          </a:xfrm>
        </p:grpSpPr>
        <p:sp>
          <p:nvSpPr>
            <p:cNvPr id="181" name="TextBox 180">
              <a:extLst>
                <a:ext uri="{FF2B5EF4-FFF2-40B4-BE49-F238E27FC236}">
                  <a16:creationId xmlns:a16="http://schemas.microsoft.com/office/drawing/2014/main" id="{016F18ED-470E-C961-5B8A-1351EA041E03}"/>
                </a:ext>
              </a:extLst>
            </p:cNvPr>
            <p:cNvSpPr txBox="1"/>
            <p:nvPr/>
          </p:nvSpPr>
          <p:spPr bwMode="auto">
            <a:xfrm>
              <a:off x="1742543" y="3730230"/>
              <a:ext cx="1262324" cy="461665"/>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800" b="0" dirty="0">
                  <a:solidFill>
                    <a:schemeClr val="accent1"/>
                  </a:solidFill>
                  <a:latin typeface="Calibri" panose="020F0502020204030204" pitchFamily="34" charset="0"/>
                </a:rPr>
                <a:t>Dostarlimab + CT</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Placebo + CT</a:t>
              </a:r>
              <a:br>
                <a:rPr lang="en-US" sz="800" b="0" dirty="0">
                  <a:solidFill>
                    <a:schemeClr val="accent1"/>
                  </a:solidFill>
                  <a:latin typeface="Calibri" panose="020F0502020204030204" pitchFamily="34" charset="0"/>
                </a:rPr>
              </a:br>
              <a:r>
                <a:rPr lang="en-US" sz="800" dirty="0">
                  <a:solidFill>
                    <a:schemeClr val="bg1"/>
                  </a:solidFill>
                  <a:latin typeface="Calibri" panose="020F0502020204030204" pitchFamily="34" charset="0"/>
                </a:rPr>
                <a:t>DOR maturity</a:t>
              </a:r>
            </a:p>
          </p:txBody>
        </p:sp>
        <p:sp>
          <p:nvSpPr>
            <p:cNvPr id="182" name="TextBox 181">
              <a:extLst>
                <a:ext uri="{FF2B5EF4-FFF2-40B4-BE49-F238E27FC236}">
                  <a16:creationId xmlns:a16="http://schemas.microsoft.com/office/drawing/2014/main" id="{4178381D-1CF7-4FB5-2164-BF938860FC8B}"/>
                </a:ext>
              </a:extLst>
            </p:cNvPr>
            <p:cNvSpPr txBox="1"/>
            <p:nvPr/>
          </p:nvSpPr>
          <p:spPr bwMode="auto">
            <a:xfrm>
              <a:off x="2337417" y="3484009"/>
              <a:ext cx="691649" cy="707886"/>
            </a:xfrm>
            <a:prstGeom prst="rect">
              <a:avLst/>
            </a:prstGeom>
            <a:noFill/>
            <a:ln>
              <a:noFill/>
            </a:ln>
          </p:spPr>
          <p:txBody>
            <a:bodyPr wrap="square" rtlCol="0">
              <a:spAutoFit/>
            </a:bodyPr>
            <a:lstStyle/>
            <a:p>
              <a:pPr algn="ctr">
                <a:lnSpc>
                  <a:spcPct val="100000"/>
                </a:lnSpc>
                <a:spcBef>
                  <a:spcPts val="0"/>
                </a:spcBef>
                <a:spcAft>
                  <a:spcPct val="0"/>
                </a:spcAft>
                <a:buClrTx/>
                <a:buFontTx/>
                <a:buNone/>
              </a:pPr>
              <a:r>
                <a:rPr lang="en-US" sz="800" dirty="0">
                  <a:solidFill>
                    <a:schemeClr val="bg1"/>
                  </a:solidFill>
                  <a:latin typeface="Calibri" panose="020F0502020204030204" pitchFamily="34" charset="0"/>
                </a:rPr>
                <a:t>No. With</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Event, %</a:t>
              </a:r>
              <a:br>
                <a:rPr lang="en-US" sz="800" b="0" dirty="0">
                  <a:solidFill>
                    <a:schemeClr val="accent1"/>
                  </a:solidFill>
                  <a:latin typeface="Calibri" panose="020F0502020204030204" pitchFamily="34" charset="0"/>
                </a:rPr>
              </a:br>
              <a:r>
                <a:rPr lang="en-US" sz="800" b="0" dirty="0">
                  <a:solidFill>
                    <a:schemeClr val="accent1"/>
                  </a:solidFill>
                  <a:latin typeface="Calibri" panose="020F0502020204030204" pitchFamily="34" charset="0"/>
                </a:rPr>
                <a:t>61.3</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80.4</a:t>
              </a:r>
              <a:br>
                <a:rPr lang="en-US" sz="800" b="0" dirty="0">
                  <a:solidFill>
                    <a:schemeClr val="accent1"/>
                  </a:solidFill>
                  <a:latin typeface="Calibri" panose="020F0502020204030204" pitchFamily="34" charset="0"/>
                </a:rPr>
              </a:br>
              <a:r>
                <a:rPr lang="en-US" sz="800" dirty="0">
                  <a:solidFill>
                    <a:schemeClr val="bg1"/>
                  </a:solidFill>
                  <a:latin typeface="Calibri" panose="020F0502020204030204" pitchFamily="34" charset="0"/>
                </a:rPr>
                <a:t>60.4</a:t>
              </a:r>
            </a:p>
          </p:txBody>
        </p:sp>
        <p:sp>
          <p:nvSpPr>
            <p:cNvPr id="183" name="TextBox 182">
              <a:extLst>
                <a:ext uri="{FF2B5EF4-FFF2-40B4-BE49-F238E27FC236}">
                  <a16:creationId xmlns:a16="http://schemas.microsoft.com/office/drawing/2014/main" id="{509C8FFE-6626-7DD8-774D-C6359A093AF7}"/>
                </a:ext>
              </a:extLst>
            </p:cNvPr>
            <p:cNvSpPr txBox="1"/>
            <p:nvPr/>
          </p:nvSpPr>
          <p:spPr bwMode="auto">
            <a:xfrm>
              <a:off x="2747053" y="3482071"/>
              <a:ext cx="851405" cy="584775"/>
            </a:xfrm>
            <a:prstGeom prst="rect">
              <a:avLst/>
            </a:prstGeom>
            <a:noFill/>
            <a:ln>
              <a:noFill/>
            </a:ln>
          </p:spPr>
          <p:txBody>
            <a:bodyPr wrap="square" rtlCol="0">
              <a:spAutoFit/>
            </a:bodyPr>
            <a:lstStyle/>
            <a:p>
              <a:pPr algn="ctr">
                <a:lnSpc>
                  <a:spcPct val="100000"/>
                </a:lnSpc>
                <a:spcBef>
                  <a:spcPts val="0"/>
                </a:spcBef>
                <a:spcAft>
                  <a:spcPct val="0"/>
                </a:spcAft>
                <a:buClrTx/>
                <a:buFontTx/>
                <a:buNone/>
              </a:pPr>
              <a:r>
                <a:rPr lang="en-US" sz="800" dirty="0">
                  <a:solidFill>
                    <a:schemeClr val="bg1"/>
                  </a:solidFill>
                  <a:latin typeface="Calibri" panose="020F0502020204030204" pitchFamily="34" charset="0"/>
                </a:rPr>
                <a:t>Median Mo,</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(95% CI)</a:t>
              </a:r>
              <a:br>
                <a:rPr lang="en-US" sz="800" b="0" dirty="0">
                  <a:solidFill>
                    <a:schemeClr val="accent1"/>
                  </a:solidFill>
                  <a:latin typeface="Calibri" panose="020F0502020204030204" pitchFamily="34" charset="0"/>
                </a:rPr>
              </a:br>
              <a:r>
                <a:rPr lang="en-US" sz="800" b="0" dirty="0">
                  <a:solidFill>
                    <a:schemeClr val="accent1"/>
                  </a:solidFill>
                  <a:latin typeface="Calibri" panose="020F0502020204030204" pitchFamily="34" charset="0"/>
                </a:rPr>
                <a:t>8.6 (6.9-13.1)</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6.3 (4.4-6.9)</a:t>
              </a:r>
              <a:endParaRPr lang="en-US" sz="800" dirty="0">
                <a:solidFill>
                  <a:schemeClr val="bg1"/>
                </a:solidFill>
                <a:latin typeface="Calibri" panose="020F0502020204030204" pitchFamily="34" charset="0"/>
              </a:endParaRPr>
            </a:p>
          </p:txBody>
        </p:sp>
      </p:grpSp>
      <p:sp>
        <p:nvSpPr>
          <p:cNvPr id="184" name="TextBox 183">
            <a:extLst>
              <a:ext uri="{FF2B5EF4-FFF2-40B4-BE49-F238E27FC236}">
                <a16:creationId xmlns:a16="http://schemas.microsoft.com/office/drawing/2014/main" id="{B17DABAA-1CF2-8DD4-0275-05482DC59825}"/>
              </a:ext>
            </a:extLst>
          </p:cNvPr>
          <p:cNvSpPr txBox="1"/>
          <p:nvPr/>
        </p:nvSpPr>
        <p:spPr bwMode="auto">
          <a:xfrm>
            <a:off x="2717998" y="5284474"/>
            <a:ext cx="1668940" cy="276999"/>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DoR (Mo)</a:t>
            </a:r>
          </a:p>
        </p:txBody>
      </p:sp>
      <p:sp>
        <p:nvSpPr>
          <p:cNvPr id="185" name="TextBox 184">
            <a:extLst>
              <a:ext uri="{FF2B5EF4-FFF2-40B4-BE49-F238E27FC236}">
                <a16:creationId xmlns:a16="http://schemas.microsoft.com/office/drawing/2014/main" id="{AEC68529-AD1A-328F-B15D-4E23CC268FA6}"/>
              </a:ext>
            </a:extLst>
          </p:cNvPr>
          <p:cNvSpPr txBox="1"/>
          <p:nvPr/>
        </p:nvSpPr>
        <p:spPr bwMode="auto">
          <a:xfrm>
            <a:off x="2312909" y="3077341"/>
            <a:ext cx="1231427"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dMMR/MSI-H</a:t>
            </a:r>
          </a:p>
        </p:txBody>
      </p:sp>
      <p:sp>
        <p:nvSpPr>
          <p:cNvPr id="186" name="TextBox 185">
            <a:extLst>
              <a:ext uri="{FF2B5EF4-FFF2-40B4-BE49-F238E27FC236}">
                <a16:creationId xmlns:a16="http://schemas.microsoft.com/office/drawing/2014/main" id="{52A30FFE-3B88-BB0D-7A90-428CDCC98558}"/>
              </a:ext>
            </a:extLst>
          </p:cNvPr>
          <p:cNvSpPr txBox="1"/>
          <p:nvPr/>
        </p:nvSpPr>
        <p:spPr bwMode="auto">
          <a:xfrm rot="16200000">
            <a:off x="-142630" y="3952815"/>
            <a:ext cx="1890708" cy="307776"/>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Probability of DoR</a:t>
            </a:r>
          </a:p>
        </p:txBody>
      </p:sp>
      <p:sp>
        <p:nvSpPr>
          <p:cNvPr id="187" name="TextBox 186">
            <a:extLst>
              <a:ext uri="{FF2B5EF4-FFF2-40B4-BE49-F238E27FC236}">
                <a16:creationId xmlns:a16="http://schemas.microsoft.com/office/drawing/2014/main" id="{EB12C7B4-3FA3-ED40-70E3-3F429362EC55}"/>
              </a:ext>
            </a:extLst>
          </p:cNvPr>
          <p:cNvSpPr txBox="1"/>
          <p:nvPr/>
        </p:nvSpPr>
        <p:spPr bwMode="auto">
          <a:xfrm>
            <a:off x="4614680" y="3533958"/>
            <a:ext cx="1262324" cy="276999"/>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1200" b="0" dirty="0">
                <a:solidFill>
                  <a:schemeClr val="accent1"/>
                </a:solidFill>
                <a:latin typeface="Calibri" panose="020F0502020204030204" pitchFamily="34" charset="0"/>
              </a:rPr>
              <a:t>Dostarlimab + CT</a:t>
            </a:r>
          </a:p>
        </p:txBody>
      </p:sp>
      <p:sp>
        <p:nvSpPr>
          <p:cNvPr id="188" name="TextBox 187">
            <a:extLst>
              <a:ext uri="{FF2B5EF4-FFF2-40B4-BE49-F238E27FC236}">
                <a16:creationId xmlns:a16="http://schemas.microsoft.com/office/drawing/2014/main" id="{C945C33E-35A7-79E2-BFAF-8549306C23F2}"/>
              </a:ext>
            </a:extLst>
          </p:cNvPr>
          <p:cNvSpPr txBox="1"/>
          <p:nvPr/>
        </p:nvSpPr>
        <p:spPr bwMode="auto">
          <a:xfrm>
            <a:off x="4505723" y="4480296"/>
            <a:ext cx="1088975" cy="276999"/>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1200" b="0" dirty="0">
                <a:solidFill>
                  <a:srgbClr val="E1471D"/>
                </a:solidFill>
                <a:latin typeface="Calibri" panose="020F0502020204030204" pitchFamily="34" charset="0"/>
              </a:rPr>
              <a:t>Placebo + CT</a:t>
            </a:r>
          </a:p>
        </p:txBody>
      </p:sp>
      <p:sp>
        <p:nvSpPr>
          <p:cNvPr id="189" name="TextBox 188">
            <a:extLst>
              <a:ext uri="{FF2B5EF4-FFF2-40B4-BE49-F238E27FC236}">
                <a16:creationId xmlns:a16="http://schemas.microsoft.com/office/drawing/2014/main" id="{79C5C8DD-BD95-A20E-9DE6-31AB85F20430}"/>
              </a:ext>
            </a:extLst>
          </p:cNvPr>
          <p:cNvSpPr txBox="1"/>
          <p:nvPr/>
        </p:nvSpPr>
        <p:spPr bwMode="auto">
          <a:xfrm>
            <a:off x="1097458" y="5501828"/>
            <a:ext cx="4283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38(0)</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0(0)</a:t>
            </a:r>
          </a:p>
        </p:txBody>
      </p:sp>
      <p:sp>
        <p:nvSpPr>
          <p:cNvPr id="190" name="TextBox 189">
            <a:extLst>
              <a:ext uri="{FF2B5EF4-FFF2-40B4-BE49-F238E27FC236}">
                <a16:creationId xmlns:a16="http://schemas.microsoft.com/office/drawing/2014/main" id="{1BA82BEC-3B68-574D-608A-632B582312D0}"/>
              </a:ext>
            </a:extLst>
          </p:cNvPr>
          <p:cNvSpPr txBox="1"/>
          <p:nvPr/>
        </p:nvSpPr>
        <p:spPr bwMode="auto">
          <a:xfrm>
            <a:off x="1393825" y="5499194"/>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34(4)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39(0)</a:t>
            </a:r>
          </a:p>
        </p:txBody>
      </p:sp>
      <p:sp>
        <p:nvSpPr>
          <p:cNvPr id="191" name="TextBox 190">
            <a:extLst>
              <a:ext uri="{FF2B5EF4-FFF2-40B4-BE49-F238E27FC236}">
                <a16:creationId xmlns:a16="http://schemas.microsoft.com/office/drawing/2014/main" id="{0B120851-BC41-6C45-7115-EFF07AB7C2D2}"/>
              </a:ext>
            </a:extLst>
          </p:cNvPr>
          <p:cNvSpPr txBox="1"/>
          <p:nvPr/>
        </p:nvSpPr>
        <p:spPr bwMode="auto">
          <a:xfrm>
            <a:off x="1690684" y="5501828"/>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33(5)</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26(13)</a:t>
            </a:r>
          </a:p>
        </p:txBody>
      </p:sp>
      <p:sp>
        <p:nvSpPr>
          <p:cNvPr id="192" name="TextBox 191">
            <a:extLst>
              <a:ext uri="{FF2B5EF4-FFF2-40B4-BE49-F238E27FC236}">
                <a16:creationId xmlns:a16="http://schemas.microsoft.com/office/drawing/2014/main" id="{B74EFEC1-2EA4-0BE5-D138-11E00255D60F}"/>
              </a:ext>
            </a:extLst>
          </p:cNvPr>
          <p:cNvSpPr txBox="1"/>
          <p:nvPr/>
        </p:nvSpPr>
        <p:spPr bwMode="auto">
          <a:xfrm>
            <a:off x="1962997" y="5501828"/>
            <a:ext cx="4860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28(9)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18(21)</a:t>
            </a:r>
          </a:p>
        </p:txBody>
      </p:sp>
      <p:sp>
        <p:nvSpPr>
          <p:cNvPr id="193" name="TextBox 192">
            <a:extLst>
              <a:ext uri="{FF2B5EF4-FFF2-40B4-BE49-F238E27FC236}">
                <a16:creationId xmlns:a16="http://schemas.microsoft.com/office/drawing/2014/main" id="{3DBE9C89-D752-42E4-D88E-2A04D10045E4}"/>
              </a:ext>
            </a:extLst>
          </p:cNvPr>
          <p:cNvSpPr txBox="1"/>
          <p:nvPr/>
        </p:nvSpPr>
        <p:spPr bwMode="auto">
          <a:xfrm>
            <a:off x="2277694" y="5496019"/>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25(11)</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13(25)</a:t>
            </a:r>
          </a:p>
        </p:txBody>
      </p:sp>
      <p:sp>
        <p:nvSpPr>
          <p:cNvPr id="194" name="TextBox 193">
            <a:extLst>
              <a:ext uri="{FF2B5EF4-FFF2-40B4-BE49-F238E27FC236}">
                <a16:creationId xmlns:a16="http://schemas.microsoft.com/office/drawing/2014/main" id="{81370AFF-C063-C9D6-C059-7CAAD990ECA9}"/>
              </a:ext>
            </a:extLst>
          </p:cNvPr>
          <p:cNvSpPr txBox="1"/>
          <p:nvPr/>
        </p:nvSpPr>
        <p:spPr bwMode="auto">
          <a:xfrm>
            <a:off x="2586367" y="5502369"/>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24(12)</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9(29)</a:t>
            </a:r>
          </a:p>
        </p:txBody>
      </p:sp>
      <p:sp>
        <p:nvSpPr>
          <p:cNvPr id="195" name="TextBox 194">
            <a:extLst>
              <a:ext uri="{FF2B5EF4-FFF2-40B4-BE49-F238E27FC236}">
                <a16:creationId xmlns:a16="http://schemas.microsoft.com/office/drawing/2014/main" id="{C0CDF9F7-97BF-EADC-505A-5472E2F74C86}"/>
              </a:ext>
            </a:extLst>
          </p:cNvPr>
          <p:cNvSpPr txBox="1"/>
          <p:nvPr/>
        </p:nvSpPr>
        <p:spPr bwMode="auto">
          <a:xfrm>
            <a:off x="2878115" y="5498872"/>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22(14)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7(31)</a:t>
            </a:r>
          </a:p>
        </p:txBody>
      </p:sp>
      <p:sp>
        <p:nvSpPr>
          <p:cNvPr id="196" name="TextBox 195">
            <a:extLst>
              <a:ext uri="{FF2B5EF4-FFF2-40B4-BE49-F238E27FC236}">
                <a16:creationId xmlns:a16="http://schemas.microsoft.com/office/drawing/2014/main" id="{D65FA1C5-407C-BF4C-CD75-4301D862EA42}"/>
              </a:ext>
            </a:extLst>
          </p:cNvPr>
          <p:cNvSpPr txBox="1"/>
          <p:nvPr/>
        </p:nvSpPr>
        <p:spPr bwMode="auto">
          <a:xfrm>
            <a:off x="3482401" y="5498872"/>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20(14)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4(33)</a:t>
            </a:r>
          </a:p>
        </p:txBody>
      </p:sp>
      <p:sp>
        <p:nvSpPr>
          <p:cNvPr id="197" name="TextBox 196">
            <a:extLst>
              <a:ext uri="{FF2B5EF4-FFF2-40B4-BE49-F238E27FC236}">
                <a16:creationId xmlns:a16="http://schemas.microsoft.com/office/drawing/2014/main" id="{D4512018-E4E3-6CAD-C4B7-E5B1F987ED21}"/>
              </a:ext>
            </a:extLst>
          </p:cNvPr>
          <p:cNvSpPr txBox="1"/>
          <p:nvPr/>
        </p:nvSpPr>
        <p:spPr bwMode="auto">
          <a:xfrm>
            <a:off x="3804085" y="549887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19(14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4(33)</a:t>
            </a:r>
          </a:p>
        </p:txBody>
      </p:sp>
      <p:sp>
        <p:nvSpPr>
          <p:cNvPr id="198" name="TextBox 197">
            <a:extLst>
              <a:ext uri="{FF2B5EF4-FFF2-40B4-BE49-F238E27FC236}">
                <a16:creationId xmlns:a16="http://schemas.microsoft.com/office/drawing/2014/main" id="{7F7CEB0A-49B5-7B21-C186-95EC941F2044}"/>
              </a:ext>
            </a:extLst>
          </p:cNvPr>
          <p:cNvSpPr txBox="1"/>
          <p:nvPr/>
        </p:nvSpPr>
        <p:spPr bwMode="auto">
          <a:xfrm>
            <a:off x="4086012" y="5498872"/>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15(14)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3(33)</a:t>
            </a:r>
          </a:p>
        </p:txBody>
      </p:sp>
      <p:sp>
        <p:nvSpPr>
          <p:cNvPr id="199" name="TextBox 198">
            <a:extLst>
              <a:ext uri="{FF2B5EF4-FFF2-40B4-BE49-F238E27FC236}">
                <a16:creationId xmlns:a16="http://schemas.microsoft.com/office/drawing/2014/main" id="{F7B0CE3D-9068-F12F-E99A-75F74A982F4C}"/>
              </a:ext>
            </a:extLst>
          </p:cNvPr>
          <p:cNvSpPr txBox="1"/>
          <p:nvPr/>
        </p:nvSpPr>
        <p:spPr bwMode="auto">
          <a:xfrm>
            <a:off x="4373704" y="5498872"/>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12(14)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1(33)</a:t>
            </a:r>
          </a:p>
        </p:txBody>
      </p:sp>
      <p:sp>
        <p:nvSpPr>
          <p:cNvPr id="200" name="TextBox 199">
            <a:extLst>
              <a:ext uri="{FF2B5EF4-FFF2-40B4-BE49-F238E27FC236}">
                <a16:creationId xmlns:a16="http://schemas.microsoft.com/office/drawing/2014/main" id="{A13C7F73-D2CD-8B53-AEC3-C210EA7D53AD}"/>
              </a:ext>
            </a:extLst>
          </p:cNvPr>
          <p:cNvSpPr txBox="1"/>
          <p:nvPr/>
        </p:nvSpPr>
        <p:spPr bwMode="auto">
          <a:xfrm>
            <a:off x="4662545" y="5498872"/>
            <a:ext cx="4860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12(14)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1(33)</a:t>
            </a:r>
          </a:p>
        </p:txBody>
      </p:sp>
      <p:sp>
        <p:nvSpPr>
          <p:cNvPr id="201" name="TextBox 200">
            <a:extLst>
              <a:ext uri="{FF2B5EF4-FFF2-40B4-BE49-F238E27FC236}">
                <a16:creationId xmlns:a16="http://schemas.microsoft.com/office/drawing/2014/main" id="{81087F0B-5059-CFBE-2167-D677D205CC79}"/>
              </a:ext>
            </a:extLst>
          </p:cNvPr>
          <p:cNvSpPr txBox="1"/>
          <p:nvPr/>
        </p:nvSpPr>
        <p:spPr bwMode="auto">
          <a:xfrm>
            <a:off x="4977041" y="5498872"/>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4(14)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1(33)</a:t>
            </a:r>
          </a:p>
        </p:txBody>
      </p:sp>
      <p:sp>
        <p:nvSpPr>
          <p:cNvPr id="202" name="TextBox 201">
            <a:extLst>
              <a:ext uri="{FF2B5EF4-FFF2-40B4-BE49-F238E27FC236}">
                <a16:creationId xmlns:a16="http://schemas.microsoft.com/office/drawing/2014/main" id="{DF9BAA42-4E93-6B83-01EA-343F077E6A3D}"/>
              </a:ext>
            </a:extLst>
          </p:cNvPr>
          <p:cNvSpPr txBox="1"/>
          <p:nvPr/>
        </p:nvSpPr>
        <p:spPr bwMode="auto">
          <a:xfrm>
            <a:off x="5273464" y="5498872"/>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3(14)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0(33)</a:t>
            </a:r>
          </a:p>
        </p:txBody>
      </p:sp>
      <p:sp>
        <p:nvSpPr>
          <p:cNvPr id="203" name="TextBox 202">
            <a:extLst>
              <a:ext uri="{FF2B5EF4-FFF2-40B4-BE49-F238E27FC236}">
                <a16:creationId xmlns:a16="http://schemas.microsoft.com/office/drawing/2014/main" id="{06E78657-91D4-0082-F03D-022C30D28F51}"/>
              </a:ext>
            </a:extLst>
          </p:cNvPr>
          <p:cNvSpPr txBox="1"/>
          <p:nvPr/>
        </p:nvSpPr>
        <p:spPr bwMode="auto">
          <a:xfrm>
            <a:off x="5573958" y="5498872"/>
            <a:ext cx="4283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0(14)</a:t>
            </a:r>
            <a:br>
              <a:rPr lang="en-US" sz="900" b="0" dirty="0">
                <a:solidFill>
                  <a:srgbClr val="015873"/>
                </a:solidFill>
                <a:latin typeface="Calibri" panose="020F0502020204030204" pitchFamily="34" charset="0"/>
              </a:rPr>
            </a:br>
            <a:endParaRPr lang="en-US" sz="900" b="0" dirty="0">
              <a:solidFill>
                <a:srgbClr val="E1471D"/>
              </a:solidFill>
              <a:latin typeface="Calibri" panose="020F0502020204030204" pitchFamily="34" charset="0"/>
            </a:endParaRPr>
          </a:p>
        </p:txBody>
      </p:sp>
      <p:sp>
        <p:nvSpPr>
          <p:cNvPr id="204" name="TextBox 203">
            <a:extLst>
              <a:ext uri="{FF2B5EF4-FFF2-40B4-BE49-F238E27FC236}">
                <a16:creationId xmlns:a16="http://schemas.microsoft.com/office/drawing/2014/main" id="{E9AA2A0B-A280-9BF4-5C89-5881A01AF1AD}"/>
              </a:ext>
            </a:extLst>
          </p:cNvPr>
          <p:cNvSpPr txBox="1"/>
          <p:nvPr/>
        </p:nvSpPr>
        <p:spPr bwMode="auto">
          <a:xfrm>
            <a:off x="3190865" y="5498872"/>
            <a:ext cx="44755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50" dirty="0">
                <a:solidFill>
                  <a:srgbClr val="015873"/>
                </a:solidFill>
                <a:latin typeface="Calibri" panose="020F0502020204030204" pitchFamily="34" charset="0"/>
              </a:rPr>
              <a:t>22(14)</a:t>
            </a:r>
            <a:br>
              <a:rPr lang="en-US" sz="900" b="0" spc="-50" dirty="0">
                <a:solidFill>
                  <a:srgbClr val="015873"/>
                </a:solidFill>
                <a:latin typeface="Calibri" panose="020F0502020204030204" pitchFamily="34" charset="0"/>
              </a:rPr>
            </a:br>
            <a:r>
              <a:rPr lang="en-US" sz="900" b="0" spc="-50" dirty="0">
                <a:solidFill>
                  <a:srgbClr val="E1471D"/>
                </a:solidFill>
                <a:latin typeface="Calibri" panose="020F0502020204030204" pitchFamily="34" charset="0"/>
              </a:rPr>
              <a:t>6(32)</a:t>
            </a:r>
          </a:p>
        </p:txBody>
      </p:sp>
      <p:grpSp>
        <p:nvGrpSpPr>
          <p:cNvPr id="205" name="Group 204">
            <a:extLst>
              <a:ext uri="{FF2B5EF4-FFF2-40B4-BE49-F238E27FC236}">
                <a16:creationId xmlns:a16="http://schemas.microsoft.com/office/drawing/2014/main" id="{DC7E4C34-F8E7-B7E1-7601-C49BA16F759A}"/>
              </a:ext>
            </a:extLst>
          </p:cNvPr>
          <p:cNvGrpSpPr/>
          <p:nvPr/>
        </p:nvGrpSpPr>
        <p:grpSpPr>
          <a:xfrm>
            <a:off x="94944" y="5339316"/>
            <a:ext cx="1127749" cy="530664"/>
            <a:chOff x="155904" y="5551034"/>
            <a:chExt cx="1127749" cy="530664"/>
          </a:xfrm>
        </p:grpSpPr>
        <p:sp>
          <p:nvSpPr>
            <p:cNvPr id="206" name="TextBox 205">
              <a:extLst>
                <a:ext uri="{FF2B5EF4-FFF2-40B4-BE49-F238E27FC236}">
                  <a16:creationId xmlns:a16="http://schemas.microsoft.com/office/drawing/2014/main" id="{9F09B0F0-B9DD-340B-78FD-4511FF2831F2}"/>
                </a:ext>
              </a:extLst>
            </p:cNvPr>
            <p:cNvSpPr txBox="1"/>
            <p:nvPr/>
          </p:nvSpPr>
          <p:spPr bwMode="auto">
            <a:xfrm>
              <a:off x="155904" y="5551034"/>
              <a:ext cx="1127749" cy="246221"/>
            </a:xfrm>
            <a:prstGeom prst="rect">
              <a:avLst/>
            </a:prstGeom>
            <a:noFill/>
            <a:ln>
              <a:noFill/>
            </a:ln>
          </p:spPr>
          <p:txBody>
            <a:bodyPr wrap="squar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Patients at Risk, n</a:t>
              </a:r>
            </a:p>
          </p:txBody>
        </p:sp>
        <p:sp>
          <p:nvSpPr>
            <p:cNvPr id="207" name="TextBox 206">
              <a:extLst>
                <a:ext uri="{FF2B5EF4-FFF2-40B4-BE49-F238E27FC236}">
                  <a16:creationId xmlns:a16="http://schemas.microsoft.com/office/drawing/2014/main" id="{6137B4FC-D4F4-B020-0429-7D588BEAEDF9}"/>
                </a:ext>
              </a:extLst>
            </p:cNvPr>
            <p:cNvSpPr txBox="1"/>
            <p:nvPr/>
          </p:nvSpPr>
          <p:spPr bwMode="auto">
            <a:xfrm>
              <a:off x="297670" y="5712366"/>
              <a:ext cx="9573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CT</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CT</a:t>
              </a:r>
            </a:p>
          </p:txBody>
        </p:sp>
      </p:grpSp>
      <p:sp>
        <p:nvSpPr>
          <p:cNvPr id="208" name="Freeform 53">
            <a:extLst>
              <a:ext uri="{FF2B5EF4-FFF2-40B4-BE49-F238E27FC236}">
                <a16:creationId xmlns:a16="http://schemas.microsoft.com/office/drawing/2014/main" id="{9FD5C1B9-57BB-3C22-97D8-B8328AC3B168}"/>
              </a:ext>
            </a:extLst>
          </p:cNvPr>
          <p:cNvSpPr/>
          <p:nvPr/>
        </p:nvSpPr>
        <p:spPr bwMode="auto">
          <a:xfrm>
            <a:off x="1316578" y="3096986"/>
            <a:ext cx="4643252" cy="1965366"/>
          </a:xfrm>
          <a:custGeom>
            <a:avLst/>
            <a:gdLst>
              <a:gd name="connsiteX0" fmla="*/ 0 w 4643252"/>
              <a:gd name="connsiteY0" fmla="*/ 0 h 1965366"/>
              <a:gd name="connsiteX1" fmla="*/ 0 w 4643252"/>
              <a:gd name="connsiteY1" fmla="*/ 1965366 h 1965366"/>
              <a:gd name="connsiteX2" fmla="*/ 4643252 w 4643252"/>
              <a:gd name="connsiteY2" fmla="*/ 1965366 h 1965366"/>
            </a:gdLst>
            <a:ahLst/>
            <a:cxnLst>
              <a:cxn ang="0">
                <a:pos x="connsiteX0" y="connsiteY0"/>
              </a:cxn>
              <a:cxn ang="0">
                <a:pos x="connsiteX1" y="connsiteY1"/>
              </a:cxn>
              <a:cxn ang="0">
                <a:pos x="connsiteX2" y="connsiteY2"/>
              </a:cxn>
            </a:cxnLst>
            <a:rect l="l" t="t" r="r" b="b"/>
            <a:pathLst>
              <a:path w="4643252" h="1965366">
                <a:moveTo>
                  <a:pt x="0" y="0"/>
                </a:moveTo>
                <a:lnTo>
                  <a:pt x="0" y="1965366"/>
                </a:lnTo>
                <a:lnTo>
                  <a:pt x="4643252" y="1965366"/>
                </a:lnTo>
              </a:path>
            </a:pathLst>
          </a:custGeom>
          <a:noFill/>
          <a:ln w="28575">
            <a:solidFill>
              <a:schemeClr val="bg1"/>
            </a:solidFill>
            <a:miter lim="800000"/>
            <a:headEnd/>
            <a:tailEnd/>
          </a:ln>
        </p:spPr>
        <p:txBody>
          <a:bodyPr rtlCol="0" anchor="ctr"/>
          <a:lstStyle/>
          <a:p>
            <a:pPr algn="ctr"/>
            <a:endParaRPr lang="en-US" dirty="0"/>
          </a:p>
        </p:txBody>
      </p:sp>
      <p:grpSp>
        <p:nvGrpSpPr>
          <p:cNvPr id="209" name="Group 208">
            <a:extLst>
              <a:ext uri="{FF2B5EF4-FFF2-40B4-BE49-F238E27FC236}">
                <a16:creationId xmlns:a16="http://schemas.microsoft.com/office/drawing/2014/main" id="{3130F0B5-BDB4-66ED-D835-C9775B64B023}"/>
              </a:ext>
            </a:extLst>
          </p:cNvPr>
          <p:cNvGrpSpPr/>
          <p:nvPr/>
        </p:nvGrpSpPr>
        <p:grpSpPr>
          <a:xfrm>
            <a:off x="1184971" y="5089906"/>
            <a:ext cx="4769946" cy="276999"/>
            <a:chOff x="1245931" y="5128006"/>
            <a:chExt cx="4769946" cy="276999"/>
          </a:xfrm>
        </p:grpSpPr>
        <p:sp>
          <p:nvSpPr>
            <p:cNvPr id="210" name="TextBox 209">
              <a:extLst>
                <a:ext uri="{FF2B5EF4-FFF2-40B4-BE49-F238E27FC236}">
                  <a16:creationId xmlns:a16="http://schemas.microsoft.com/office/drawing/2014/main" id="{5E84086E-2F10-21C1-DB6B-C78833D5FEA5}"/>
                </a:ext>
              </a:extLst>
            </p:cNvPr>
            <p:cNvSpPr txBox="1"/>
            <p:nvPr/>
          </p:nvSpPr>
          <p:spPr bwMode="auto">
            <a:xfrm>
              <a:off x="1245931"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11" name="TextBox 210">
              <a:extLst>
                <a:ext uri="{FF2B5EF4-FFF2-40B4-BE49-F238E27FC236}">
                  <a16:creationId xmlns:a16="http://schemas.microsoft.com/office/drawing/2014/main" id="{E89C1A2C-BB46-C9F3-B383-2D28454C9AD9}"/>
                </a:ext>
              </a:extLst>
            </p:cNvPr>
            <p:cNvSpPr txBox="1"/>
            <p:nvPr/>
          </p:nvSpPr>
          <p:spPr bwMode="auto">
            <a:xfrm>
              <a:off x="1542067"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212" name="TextBox 211">
              <a:extLst>
                <a:ext uri="{FF2B5EF4-FFF2-40B4-BE49-F238E27FC236}">
                  <a16:creationId xmlns:a16="http://schemas.microsoft.com/office/drawing/2014/main" id="{B94379CD-1DD6-9C37-ACBE-52B15F30C048}"/>
                </a:ext>
              </a:extLst>
            </p:cNvPr>
            <p:cNvSpPr txBox="1"/>
            <p:nvPr/>
          </p:nvSpPr>
          <p:spPr bwMode="auto">
            <a:xfrm>
              <a:off x="1841898"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213" name="TextBox 212">
              <a:extLst>
                <a:ext uri="{FF2B5EF4-FFF2-40B4-BE49-F238E27FC236}">
                  <a16:creationId xmlns:a16="http://schemas.microsoft.com/office/drawing/2014/main" id="{D68F88DC-2C85-B00A-EED6-FA3CEAD6A9DB}"/>
                </a:ext>
              </a:extLst>
            </p:cNvPr>
            <p:cNvSpPr txBox="1"/>
            <p:nvPr/>
          </p:nvSpPr>
          <p:spPr bwMode="auto">
            <a:xfrm>
              <a:off x="2138034"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14" name="TextBox 213">
              <a:extLst>
                <a:ext uri="{FF2B5EF4-FFF2-40B4-BE49-F238E27FC236}">
                  <a16:creationId xmlns:a16="http://schemas.microsoft.com/office/drawing/2014/main" id="{69E86C3B-2797-72B3-266D-8C08B9E0B5A4}"/>
                </a:ext>
              </a:extLst>
            </p:cNvPr>
            <p:cNvSpPr txBox="1"/>
            <p:nvPr/>
          </p:nvSpPr>
          <p:spPr bwMode="auto">
            <a:xfrm>
              <a:off x="2438057" y="512800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215" name="TextBox 214">
              <a:extLst>
                <a:ext uri="{FF2B5EF4-FFF2-40B4-BE49-F238E27FC236}">
                  <a16:creationId xmlns:a16="http://schemas.microsoft.com/office/drawing/2014/main" id="{B67714FC-D3BF-3144-7331-E657E99F2988}"/>
                </a:ext>
              </a:extLst>
            </p:cNvPr>
            <p:cNvSpPr txBox="1"/>
            <p:nvPr/>
          </p:nvSpPr>
          <p:spPr bwMode="auto">
            <a:xfrm>
              <a:off x="2694920"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216" name="TextBox 215">
              <a:extLst>
                <a:ext uri="{FF2B5EF4-FFF2-40B4-BE49-F238E27FC236}">
                  <a16:creationId xmlns:a16="http://schemas.microsoft.com/office/drawing/2014/main" id="{20AEFE17-AA26-0E76-A484-EFEDF57DD80C}"/>
                </a:ext>
              </a:extLst>
            </p:cNvPr>
            <p:cNvSpPr txBox="1"/>
            <p:nvPr/>
          </p:nvSpPr>
          <p:spPr bwMode="auto">
            <a:xfrm>
              <a:off x="2991576"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17" name="TextBox 216">
              <a:extLst>
                <a:ext uri="{FF2B5EF4-FFF2-40B4-BE49-F238E27FC236}">
                  <a16:creationId xmlns:a16="http://schemas.microsoft.com/office/drawing/2014/main" id="{43614388-8DCE-2F0F-6ADD-FBBF7D88D9BB}"/>
                </a:ext>
              </a:extLst>
            </p:cNvPr>
            <p:cNvSpPr txBox="1"/>
            <p:nvPr/>
          </p:nvSpPr>
          <p:spPr bwMode="auto">
            <a:xfrm>
              <a:off x="3290887"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218" name="TextBox 217">
              <a:extLst>
                <a:ext uri="{FF2B5EF4-FFF2-40B4-BE49-F238E27FC236}">
                  <a16:creationId xmlns:a16="http://schemas.microsoft.com/office/drawing/2014/main" id="{33DD2140-372D-41F9-03C1-3284469F8B17}"/>
                </a:ext>
              </a:extLst>
            </p:cNvPr>
            <p:cNvSpPr txBox="1"/>
            <p:nvPr/>
          </p:nvSpPr>
          <p:spPr bwMode="auto">
            <a:xfrm>
              <a:off x="3589086"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p>
          </p:txBody>
        </p:sp>
        <p:sp>
          <p:nvSpPr>
            <p:cNvPr id="219" name="TextBox 218">
              <a:extLst>
                <a:ext uri="{FF2B5EF4-FFF2-40B4-BE49-F238E27FC236}">
                  <a16:creationId xmlns:a16="http://schemas.microsoft.com/office/drawing/2014/main" id="{62997702-FAFE-1F96-C109-E57F692A42B5}"/>
                </a:ext>
              </a:extLst>
            </p:cNvPr>
            <p:cNvSpPr txBox="1"/>
            <p:nvPr/>
          </p:nvSpPr>
          <p:spPr bwMode="auto">
            <a:xfrm>
              <a:off x="3885222"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220" name="TextBox 219">
              <a:extLst>
                <a:ext uri="{FF2B5EF4-FFF2-40B4-BE49-F238E27FC236}">
                  <a16:creationId xmlns:a16="http://schemas.microsoft.com/office/drawing/2014/main" id="{74BEEBB4-03B3-096C-8DD2-608872DD9786}"/>
                </a:ext>
              </a:extLst>
            </p:cNvPr>
            <p:cNvSpPr txBox="1"/>
            <p:nvPr/>
          </p:nvSpPr>
          <p:spPr bwMode="auto">
            <a:xfrm>
              <a:off x="4188228"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21" name="TextBox 220">
              <a:extLst>
                <a:ext uri="{FF2B5EF4-FFF2-40B4-BE49-F238E27FC236}">
                  <a16:creationId xmlns:a16="http://schemas.microsoft.com/office/drawing/2014/main" id="{64093977-196C-9C58-A8E6-C7409A175A3F}"/>
                </a:ext>
              </a:extLst>
            </p:cNvPr>
            <p:cNvSpPr txBox="1"/>
            <p:nvPr/>
          </p:nvSpPr>
          <p:spPr bwMode="auto">
            <a:xfrm>
              <a:off x="4481189"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222" name="TextBox 221">
              <a:extLst>
                <a:ext uri="{FF2B5EF4-FFF2-40B4-BE49-F238E27FC236}">
                  <a16:creationId xmlns:a16="http://schemas.microsoft.com/office/drawing/2014/main" id="{581FEF65-0A6F-9252-7C38-57A6E7752C26}"/>
                </a:ext>
              </a:extLst>
            </p:cNvPr>
            <p:cNvSpPr txBox="1"/>
            <p:nvPr/>
          </p:nvSpPr>
          <p:spPr bwMode="auto">
            <a:xfrm>
              <a:off x="4781212"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223" name="TextBox 222">
              <a:extLst>
                <a:ext uri="{FF2B5EF4-FFF2-40B4-BE49-F238E27FC236}">
                  <a16:creationId xmlns:a16="http://schemas.microsoft.com/office/drawing/2014/main" id="{C4564FE9-93EF-900C-7613-A1EFECE0FE21}"/>
                </a:ext>
              </a:extLst>
            </p:cNvPr>
            <p:cNvSpPr txBox="1"/>
            <p:nvPr/>
          </p:nvSpPr>
          <p:spPr bwMode="auto">
            <a:xfrm>
              <a:off x="5077348"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224" name="TextBox 223">
              <a:extLst>
                <a:ext uri="{FF2B5EF4-FFF2-40B4-BE49-F238E27FC236}">
                  <a16:creationId xmlns:a16="http://schemas.microsoft.com/office/drawing/2014/main" id="{4BFDC4B4-85E9-7E01-8C35-8A19C83783C9}"/>
                </a:ext>
              </a:extLst>
            </p:cNvPr>
            <p:cNvSpPr txBox="1"/>
            <p:nvPr/>
          </p:nvSpPr>
          <p:spPr bwMode="auto">
            <a:xfrm>
              <a:off x="5374004"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225" name="TextBox 224">
              <a:extLst>
                <a:ext uri="{FF2B5EF4-FFF2-40B4-BE49-F238E27FC236}">
                  <a16:creationId xmlns:a16="http://schemas.microsoft.com/office/drawing/2014/main" id="{E7C4AF33-CB8D-D525-71CD-E87E88FC279B}"/>
                </a:ext>
              </a:extLst>
            </p:cNvPr>
            <p:cNvSpPr txBox="1"/>
            <p:nvPr/>
          </p:nvSpPr>
          <p:spPr bwMode="auto">
            <a:xfrm>
              <a:off x="5674117" y="512800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grpSp>
      <p:grpSp>
        <p:nvGrpSpPr>
          <p:cNvPr id="226" name="Group 225">
            <a:extLst>
              <a:ext uri="{FF2B5EF4-FFF2-40B4-BE49-F238E27FC236}">
                <a16:creationId xmlns:a16="http://schemas.microsoft.com/office/drawing/2014/main" id="{B811B8A0-E7F8-7567-099D-0799517720EC}"/>
              </a:ext>
            </a:extLst>
          </p:cNvPr>
          <p:cNvGrpSpPr/>
          <p:nvPr/>
        </p:nvGrpSpPr>
        <p:grpSpPr>
          <a:xfrm>
            <a:off x="943778" y="3006188"/>
            <a:ext cx="380232" cy="2184368"/>
            <a:chOff x="953938" y="3044288"/>
            <a:chExt cx="380232" cy="2184368"/>
          </a:xfrm>
        </p:grpSpPr>
        <p:sp>
          <p:nvSpPr>
            <p:cNvPr id="227" name="TextBox 226">
              <a:extLst>
                <a:ext uri="{FF2B5EF4-FFF2-40B4-BE49-F238E27FC236}">
                  <a16:creationId xmlns:a16="http://schemas.microsoft.com/office/drawing/2014/main" id="{9D20E4BF-3B61-E2EE-31E6-377D1C780F4F}"/>
                </a:ext>
              </a:extLst>
            </p:cNvPr>
            <p:cNvSpPr txBox="1"/>
            <p:nvPr/>
          </p:nvSpPr>
          <p:spPr bwMode="auto">
            <a:xfrm>
              <a:off x="953938" y="3425762"/>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0.8</a:t>
              </a:r>
            </a:p>
          </p:txBody>
        </p:sp>
        <p:sp>
          <p:nvSpPr>
            <p:cNvPr id="228" name="TextBox 227">
              <a:extLst>
                <a:ext uri="{FF2B5EF4-FFF2-40B4-BE49-F238E27FC236}">
                  <a16:creationId xmlns:a16="http://schemas.microsoft.com/office/drawing/2014/main" id="{F98C9312-8967-63E0-DA5E-146E88666A46}"/>
                </a:ext>
              </a:extLst>
            </p:cNvPr>
            <p:cNvSpPr txBox="1"/>
            <p:nvPr/>
          </p:nvSpPr>
          <p:spPr bwMode="auto">
            <a:xfrm>
              <a:off x="953938" y="3044288"/>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229" name="TextBox 228">
              <a:extLst>
                <a:ext uri="{FF2B5EF4-FFF2-40B4-BE49-F238E27FC236}">
                  <a16:creationId xmlns:a16="http://schemas.microsoft.com/office/drawing/2014/main" id="{F81CA4B1-6147-5338-5A46-5FCD6C70C29D}"/>
                </a:ext>
              </a:extLst>
            </p:cNvPr>
            <p:cNvSpPr txBox="1"/>
            <p:nvPr/>
          </p:nvSpPr>
          <p:spPr bwMode="auto">
            <a:xfrm>
              <a:off x="953938" y="3807236"/>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0.6</a:t>
              </a:r>
            </a:p>
          </p:txBody>
        </p:sp>
        <p:sp>
          <p:nvSpPr>
            <p:cNvPr id="230" name="TextBox 229">
              <a:extLst>
                <a:ext uri="{FF2B5EF4-FFF2-40B4-BE49-F238E27FC236}">
                  <a16:creationId xmlns:a16="http://schemas.microsoft.com/office/drawing/2014/main" id="{3000E813-E327-D0C6-9D6F-99574EA76AE8}"/>
                </a:ext>
              </a:extLst>
            </p:cNvPr>
            <p:cNvSpPr txBox="1"/>
            <p:nvPr/>
          </p:nvSpPr>
          <p:spPr bwMode="auto">
            <a:xfrm>
              <a:off x="953938" y="418871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231" name="TextBox 230">
              <a:extLst>
                <a:ext uri="{FF2B5EF4-FFF2-40B4-BE49-F238E27FC236}">
                  <a16:creationId xmlns:a16="http://schemas.microsoft.com/office/drawing/2014/main" id="{B75A1D21-BF83-459B-C45C-56C2FF5A2A4D}"/>
                </a:ext>
              </a:extLst>
            </p:cNvPr>
            <p:cNvSpPr txBox="1"/>
            <p:nvPr/>
          </p:nvSpPr>
          <p:spPr bwMode="auto">
            <a:xfrm>
              <a:off x="953938" y="4570184"/>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232" name="TextBox 231">
              <a:extLst>
                <a:ext uri="{FF2B5EF4-FFF2-40B4-BE49-F238E27FC236}">
                  <a16:creationId xmlns:a16="http://schemas.microsoft.com/office/drawing/2014/main" id="{B5E61791-F7E3-24B2-CFF0-34939F58D22F}"/>
                </a:ext>
              </a:extLst>
            </p:cNvPr>
            <p:cNvSpPr txBox="1"/>
            <p:nvPr/>
          </p:nvSpPr>
          <p:spPr bwMode="auto">
            <a:xfrm>
              <a:off x="1070957" y="495165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grpSp>
        <p:nvGrpSpPr>
          <p:cNvPr id="233" name="Group 232">
            <a:extLst>
              <a:ext uri="{FF2B5EF4-FFF2-40B4-BE49-F238E27FC236}">
                <a16:creationId xmlns:a16="http://schemas.microsoft.com/office/drawing/2014/main" id="{2ABA37FE-8EA7-C92C-F068-CCBAEC716749}"/>
              </a:ext>
            </a:extLst>
          </p:cNvPr>
          <p:cNvGrpSpPr/>
          <p:nvPr/>
        </p:nvGrpSpPr>
        <p:grpSpPr>
          <a:xfrm>
            <a:off x="1259287" y="3150007"/>
            <a:ext cx="70892" cy="1912619"/>
            <a:chOff x="1269447" y="3188107"/>
            <a:chExt cx="70892" cy="1912619"/>
          </a:xfrm>
        </p:grpSpPr>
        <p:cxnSp>
          <p:nvCxnSpPr>
            <p:cNvPr id="234" name="Straight Connector 233">
              <a:extLst>
                <a:ext uri="{FF2B5EF4-FFF2-40B4-BE49-F238E27FC236}">
                  <a16:creationId xmlns:a16="http://schemas.microsoft.com/office/drawing/2014/main" id="{41A3B6A8-940B-5702-FB74-4641C7FEEF3F}"/>
                </a:ext>
              </a:extLst>
            </p:cNvPr>
            <p:cNvCxnSpPr>
              <a:cxnSpLocks/>
            </p:cNvCxnSpPr>
            <p:nvPr/>
          </p:nvCxnSpPr>
          <p:spPr bwMode="auto">
            <a:xfrm>
              <a:off x="1269447" y="3188107"/>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11685C29-E9FB-B6B7-0D9C-837AD6C2BB01}"/>
                </a:ext>
              </a:extLst>
            </p:cNvPr>
            <p:cNvCxnSpPr>
              <a:cxnSpLocks/>
            </p:cNvCxnSpPr>
            <p:nvPr/>
          </p:nvCxnSpPr>
          <p:spPr bwMode="auto">
            <a:xfrm>
              <a:off x="1269447" y="3570631"/>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F50DCB89-EBBD-7E57-184E-3BA199AE00C0}"/>
                </a:ext>
              </a:extLst>
            </p:cNvPr>
            <p:cNvCxnSpPr>
              <a:cxnSpLocks/>
            </p:cNvCxnSpPr>
            <p:nvPr/>
          </p:nvCxnSpPr>
          <p:spPr bwMode="auto">
            <a:xfrm>
              <a:off x="1269447" y="395315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1057F998-C267-F9F8-92B5-42B31444410F}"/>
                </a:ext>
              </a:extLst>
            </p:cNvPr>
            <p:cNvCxnSpPr>
              <a:cxnSpLocks/>
            </p:cNvCxnSpPr>
            <p:nvPr/>
          </p:nvCxnSpPr>
          <p:spPr bwMode="auto">
            <a:xfrm>
              <a:off x="1269447" y="4335679"/>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93C89933-C338-7445-CECC-8C04E5550FFE}"/>
                </a:ext>
              </a:extLst>
            </p:cNvPr>
            <p:cNvCxnSpPr>
              <a:cxnSpLocks/>
            </p:cNvCxnSpPr>
            <p:nvPr/>
          </p:nvCxnSpPr>
          <p:spPr bwMode="auto">
            <a:xfrm>
              <a:off x="1269447" y="4718203"/>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587D8B96-CEBE-0A4E-D365-48013ADFC1BB}"/>
                </a:ext>
              </a:extLst>
            </p:cNvPr>
            <p:cNvCxnSpPr>
              <a:cxnSpLocks/>
            </p:cNvCxnSpPr>
            <p:nvPr/>
          </p:nvCxnSpPr>
          <p:spPr bwMode="auto">
            <a:xfrm>
              <a:off x="1269447" y="5100726"/>
              <a:ext cx="7089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40" name="Group 239">
            <a:extLst>
              <a:ext uri="{FF2B5EF4-FFF2-40B4-BE49-F238E27FC236}">
                <a16:creationId xmlns:a16="http://schemas.microsoft.com/office/drawing/2014/main" id="{465B188A-CE4D-8121-E06C-8A652EBF4C30}"/>
              </a:ext>
            </a:extLst>
          </p:cNvPr>
          <p:cNvGrpSpPr/>
          <p:nvPr/>
        </p:nvGrpSpPr>
        <p:grpSpPr>
          <a:xfrm>
            <a:off x="1316579" y="5056659"/>
            <a:ext cx="4466412" cy="70893"/>
            <a:chOff x="1377539" y="5094759"/>
            <a:chExt cx="4466412" cy="70893"/>
          </a:xfrm>
        </p:grpSpPr>
        <p:cxnSp>
          <p:nvCxnSpPr>
            <p:cNvPr id="241" name="Straight Connector 240">
              <a:extLst>
                <a:ext uri="{FF2B5EF4-FFF2-40B4-BE49-F238E27FC236}">
                  <a16:creationId xmlns:a16="http://schemas.microsoft.com/office/drawing/2014/main" id="{E1328288-3068-B653-8917-E342F87FEB9A}"/>
                </a:ext>
              </a:extLst>
            </p:cNvPr>
            <p:cNvCxnSpPr>
              <a:cxnSpLocks/>
            </p:cNvCxnSpPr>
            <p:nvPr/>
          </p:nvCxnSpPr>
          <p:spPr bwMode="auto">
            <a:xfrm rot="16200000">
              <a:off x="1342093"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929C0DCA-217B-723A-4C2A-BAFCC7340F9E}"/>
                </a:ext>
              </a:extLst>
            </p:cNvPr>
            <p:cNvCxnSpPr>
              <a:cxnSpLocks/>
            </p:cNvCxnSpPr>
            <p:nvPr/>
          </p:nvCxnSpPr>
          <p:spPr bwMode="auto">
            <a:xfrm rot="16200000">
              <a:off x="1639854"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3B5AA175-F8F0-5227-73B3-0A1C0BBF270B}"/>
                </a:ext>
              </a:extLst>
            </p:cNvPr>
            <p:cNvCxnSpPr>
              <a:cxnSpLocks/>
            </p:cNvCxnSpPr>
            <p:nvPr/>
          </p:nvCxnSpPr>
          <p:spPr bwMode="auto">
            <a:xfrm rot="16200000">
              <a:off x="1937615"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3BAD5F4E-76DD-634E-E9EA-E06738526797}"/>
                </a:ext>
              </a:extLst>
            </p:cNvPr>
            <p:cNvCxnSpPr>
              <a:cxnSpLocks/>
            </p:cNvCxnSpPr>
            <p:nvPr/>
          </p:nvCxnSpPr>
          <p:spPr bwMode="auto">
            <a:xfrm rot="16200000">
              <a:off x="2235376"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8433C7A5-5578-AA7C-DC80-8CC281866E2D}"/>
                </a:ext>
              </a:extLst>
            </p:cNvPr>
            <p:cNvCxnSpPr>
              <a:cxnSpLocks/>
            </p:cNvCxnSpPr>
            <p:nvPr/>
          </p:nvCxnSpPr>
          <p:spPr bwMode="auto">
            <a:xfrm rot="16200000">
              <a:off x="2533137"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D79AC7BD-B895-ED19-23CE-0473A99D51CF}"/>
                </a:ext>
              </a:extLst>
            </p:cNvPr>
            <p:cNvCxnSpPr>
              <a:cxnSpLocks/>
            </p:cNvCxnSpPr>
            <p:nvPr/>
          </p:nvCxnSpPr>
          <p:spPr bwMode="auto">
            <a:xfrm rot="16200000">
              <a:off x="2830898"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76D35402-12F2-6FF4-A097-1AB4D4522036}"/>
                </a:ext>
              </a:extLst>
            </p:cNvPr>
            <p:cNvCxnSpPr>
              <a:cxnSpLocks/>
            </p:cNvCxnSpPr>
            <p:nvPr/>
          </p:nvCxnSpPr>
          <p:spPr bwMode="auto">
            <a:xfrm rot="16200000">
              <a:off x="3128659" y="5130205"/>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3D8EA6E6-5362-29A4-FCE9-B26497CF17FE}"/>
                </a:ext>
              </a:extLst>
            </p:cNvPr>
            <p:cNvCxnSpPr>
              <a:cxnSpLocks/>
            </p:cNvCxnSpPr>
            <p:nvPr/>
          </p:nvCxnSpPr>
          <p:spPr bwMode="auto">
            <a:xfrm rot="16200000">
              <a:off x="3426420"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6267513D-3C5D-E2CB-4618-7985665B8DC1}"/>
                </a:ext>
              </a:extLst>
            </p:cNvPr>
            <p:cNvCxnSpPr>
              <a:cxnSpLocks/>
            </p:cNvCxnSpPr>
            <p:nvPr/>
          </p:nvCxnSpPr>
          <p:spPr bwMode="auto">
            <a:xfrm rot="16200000">
              <a:off x="3724181"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5C545ECB-546D-15CE-A8ED-23A7B271D252}"/>
                </a:ext>
              </a:extLst>
            </p:cNvPr>
            <p:cNvCxnSpPr>
              <a:cxnSpLocks/>
            </p:cNvCxnSpPr>
            <p:nvPr/>
          </p:nvCxnSpPr>
          <p:spPr bwMode="auto">
            <a:xfrm rot="16200000">
              <a:off x="4021942"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1A381B1B-B506-B48F-DFAA-E32B09584DDF}"/>
                </a:ext>
              </a:extLst>
            </p:cNvPr>
            <p:cNvCxnSpPr>
              <a:cxnSpLocks/>
            </p:cNvCxnSpPr>
            <p:nvPr/>
          </p:nvCxnSpPr>
          <p:spPr bwMode="auto">
            <a:xfrm rot="16200000">
              <a:off x="4319703"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0B815A9A-209B-F9FB-54C1-C8DE85BD064B}"/>
                </a:ext>
              </a:extLst>
            </p:cNvPr>
            <p:cNvCxnSpPr>
              <a:cxnSpLocks/>
            </p:cNvCxnSpPr>
            <p:nvPr/>
          </p:nvCxnSpPr>
          <p:spPr bwMode="auto">
            <a:xfrm rot="16200000">
              <a:off x="4617464"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DB0BD140-C460-3A2C-BEB3-B7F38CD1B55B}"/>
                </a:ext>
              </a:extLst>
            </p:cNvPr>
            <p:cNvCxnSpPr>
              <a:cxnSpLocks/>
            </p:cNvCxnSpPr>
            <p:nvPr/>
          </p:nvCxnSpPr>
          <p:spPr bwMode="auto">
            <a:xfrm rot="16200000">
              <a:off x="4915225"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6FD388BE-5F2A-EE17-B8F0-BBCB86E6DE97}"/>
                </a:ext>
              </a:extLst>
            </p:cNvPr>
            <p:cNvCxnSpPr>
              <a:cxnSpLocks/>
            </p:cNvCxnSpPr>
            <p:nvPr/>
          </p:nvCxnSpPr>
          <p:spPr bwMode="auto">
            <a:xfrm rot="16200000">
              <a:off x="5212986"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06AB4185-91CA-FB20-B694-4F0E01DAA6BD}"/>
                </a:ext>
              </a:extLst>
            </p:cNvPr>
            <p:cNvCxnSpPr>
              <a:cxnSpLocks/>
            </p:cNvCxnSpPr>
            <p:nvPr/>
          </p:nvCxnSpPr>
          <p:spPr bwMode="auto">
            <a:xfrm rot="16200000">
              <a:off x="5510747" y="5130206"/>
              <a:ext cx="70892" cy="0"/>
            </a:xfrm>
            <a:prstGeom prst="line">
              <a:avLst/>
            </a:prstGeom>
            <a:noFill/>
            <a:ln w="28575" cap="flat" cmpd="sng" algn="ctr">
              <a:solidFill>
                <a:schemeClr val="bg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EDEDBD90-CA99-3691-8061-395398BBF2C1}"/>
                </a:ext>
              </a:extLst>
            </p:cNvPr>
            <p:cNvCxnSpPr>
              <a:cxnSpLocks/>
            </p:cNvCxnSpPr>
            <p:nvPr/>
          </p:nvCxnSpPr>
          <p:spPr bwMode="auto">
            <a:xfrm rot="16200000">
              <a:off x="5808505" y="5130206"/>
              <a:ext cx="70892" cy="0"/>
            </a:xfrm>
            <a:prstGeom prst="line">
              <a:avLst/>
            </a:prstGeom>
            <a:noFill/>
            <a:ln w="28575" cap="flat" cmpd="sng" algn="ctr">
              <a:solidFill>
                <a:schemeClr val="bg1"/>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F5678922-AA62-165C-9DDF-607C6BC2FA0D}"/>
              </a:ext>
            </a:extLst>
          </p:cNvPr>
          <p:cNvGrpSpPr/>
          <p:nvPr/>
        </p:nvGrpSpPr>
        <p:grpSpPr>
          <a:xfrm>
            <a:off x="4134877" y="2786763"/>
            <a:ext cx="1855915" cy="709824"/>
            <a:chOff x="1742543" y="3482071"/>
            <a:chExt cx="1855915" cy="709824"/>
          </a:xfrm>
        </p:grpSpPr>
        <p:sp>
          <p:nvSpPr>
            <p:cNvPr id="258" name="TextBox 257">
              <a:extLst>
                <a:ext uri="{FF2B5EF4-FFF2-40B4-BE49-F238E27FC236}">
                  <a16:creationId xmlns:a16="http://schemas.microsoft.com/office/drawing/2014/main" id="{A3B18391-BCD6-5389-3486-0313F9E8E59B}"/>
                </a:ext>
              </a:extLst>
            </p:cNvPr>
            <p:cNvSpPr txBox="1"/>
            <p:nvPr/>
          </p:nvSpPr>
          <p:spPr bwMode="auto">
            <a:xfrm>
              <a:off x="1742543" y="3730230"/>
              <a:ext cx="1262324" cy="461665"/>
            </a:xfrm>
            <a:prstGeom prst="rect">
              <a:avLst/>
            </a:prstGeom>
            <a:noFill/>
            <a:ln>
              <a:noFill/>
            </a:ln>
          </p:spPr>
          <p:txBody>
            <a:bodyPr wrap="square" rtlCol="0">
              <a:spAutoFit/>
            </a:bodyPr>
            <a:lstStyle/>
            <a:p>
              <a:pPr algn="l">
                <a:lnSpc>
                  <a:spcPct val="100000"/>
                </a:lnSpc>
                <a:spcBef>
                  <a:spcPts val="0"/>
                </a:spcBef>
                <a:spcAft>
                  <a:spcPct val="0"/>
                </a:spcAft>
                <a:buClrTx/>
                <a:buFontTx/>
                <a:buNone/>
              </a:pPr>
              <a:r>
                <a:rPr lang="en-US" sz="800" b="0" dirty="0">
                  <a:solidFill>
                    <a:schemeClr val="accent1"/>
                  </a:solidFill>
                  <a:latin typeface="Calibri" panose="020F0502020204030204" pitchFamily="34" charset="0"/>
                </a:rPr>
                <a:t>Dostarlimab + CT</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Placebo + CT</a:t>
              </a:r>
              <a:br>
                <a:rPr lang="en-US" sz="800" b="0" dirty="0">
                  <a:solidFill>
                    <a:schemeClr val="accent1"/>
                  </a:solidFill>
                  <a:latin typeface="Calibri" panose="020F0502020204030204" pitchFamily="34" charset="0"/>
                </a:rPr>
              </a:br>
              <a:r>
                <a:rPr lang="en-US" sz="800" dirty="0">
                  <a:solidFill>
                    <a:schemeClr val="bg1"/>
                  </a:solidFill>
                  <a:latin typeface="Calibri" panose="020F0502020204030204" pitchFamily="34" charset="0"/>
                </a:rPr>
                <a:t>DOR maturity</a:t>
              </a:r>
            </a:p>
          </p:txBody>
        </p:sp>
        <p:sp>
          <p:nvSpPr>
            <p:cNvPr id="259" name="TextBox 258">
              <a:extLst>
                <a:ext uri="{FF2B5EF4-FFF2-40B4-BE49-F238E27FC236}">
                  <a16:creationId xmlns:a16="http://schemas.microsoft.com/office/drawing/2014/main" id="{898FBD1E-4364-C191-EDE7-794E1C416A65}"/>
                </a:ext>
              </a:extLst>
            </p:cNvPr>
            <p:cNvSpPr txBox="1"/>
            <p:nvPr/>
          </p:nvSpPr>
          <p:spPr bwMode="auto">
            <a:xfrm>
              <a:off x="2337417" y="3484009"/>
              <a:ext cx="691649" cy="707886"/>
            </a:xfrm>
            <a:prstGeom prst="rect">
              <a:avLst/>
            </a:prstGeom>
            <a:noFill/>
            <a:ln>
              <a:noFill/>
            </a:ln>
          </p:spPr>
          <p:txBody>
            <a:bodyPr wrap="square" rtlCol="0">
              <a:spAutoFit/>
            </a:bodyPr>
            <a:lstStyle/>
            <a:p>
              <a:pPr algn="ctr">
                <a:lnSpc>
                  <a:spcPct val="100000"/>
                </a:lnSpc>
                <a:spcBef>
                  <a:spcPts val="0"/>
                </a:spcBef>
                <a:spcAft>
                  <a:spcPct val="0"/>
                </a:spcAft>
                <a:buClrTx/>
                <a:buFontTx/>
                <a:buNone/>
              </a:pPr>
              <a:r>
                <a:rPr lang="en-US" sz="800" dirty="0">
                  <a:solidFill>
                    <a:schemeClr val="bg1"/>
                  </a:solidFill>
                  <a:latin typeface="Calibri" panose="020F0502020204030204" pitchFamily="34" charset="0"/>
                </a:rPr>
                <a:t>No. With</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Event, %</a:t>
              </a:r>
              <a:br>
                <a:rPr lang="en-US" sz="800" b="0" dirty="0">
                  <a:solidFill>
                    <a:schemeClr val="accent1"/>
                  </a:solidFill>
                  <a:latin typeface="Calibri" panose="020F0502020204030204" pitchFamily="34" charset="0"/>
                </a:rPr>
              </a:br>
              <a:r>
                <a:rPr lang="en-US" sz="800" b="0" dirty="0">
                  <a:solidFill>
                    <a:schemeClr val="accent1"/>
                  </a:solidFill>
                  <a:latin typeface="Calibri" panose="020F0502020204030204" pitchFamily="34" charset="0"/>
                </a:rPr>
                <a:t>36.8</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82.5</a:t>
              </a:r>
              <a:br>
                <a:rPr lang="en-US" sz="800" b="0" dirty="0">
                  <a:solidFill>
                    <a:schemeClr val="accent1"/>
                  </a:solidFill>
                  <a:latin typeface="Calibri" panose="020F0502020204030204" pitchFamily="34" charset="0"/>
                </a:rPr>
              </a:br>
              <a:r>
                <a:rPr lang="en-US" sz="800" dirty="0">
                  <a:solidFill>
                    <a:schemeClr val="bg1"/>
                  </a:solidFill>
                  <a:latin typeface="Calibri" panose="020F0502020204030204" pitchFamily="34" charset="0"/>
                </a:rPr>
                <a:t>60.3</a:t>
              </a:r>
            </a:p>
          </p:txBody>
        </p:sp>
        <p:sp>
          <p:nvSpPr>
            <p:cNvPr id="260" name="TextBox 259">
              <a:extLst>
                <a:ext uri="{FF2B5EF4-FFF2-40B4-BE49-F238E27FC236}">
                  <a16:creationId xmlns:a16="http://schemas.microsoft.com/office/drawing/2014/main" id="{711CD059-CAD7-1FC1-82EF-7D0548B3A94D}"/>
                </a:ext>
              </a:extLst>
            </p:cNvPr>
            <p:cNvSpPr txBox="1"/>
            <p:nvPr/>
          </p:nvSpPr>
          <p:spPr bwMode="auto">
            <a:xfrm>
              <a:off x="2747053" y="3482071"/>
              <a:ext cx="851405" cy="584775"/>
            </a:xfrm>
            <a:prstGeom prst="rect">
              <a:avLst/>
            </a:prstGeom>
            <a:noFill/>
            <a:ln>
              <a:noFill/>
            </a:ln>
          </p:spPr>
          <p:txBody>
            <a:bodyPr wrap="square" rtlCol="0">
              <a:spAutoFit/>
            </a:bodyPr>
            <a:lstStyle/>
            <a:p>
              <a:pPr algn="ctr">
                <a:lnSpc>
                  <a:spcPct val="100000"/>
                </a:lnSpc>
                <a:spcBef>
                  <a:spcPts val="0"/>
                </a:spcBef>
                <a:spcAft>
                  <a:spcPct val="0"/>
                </a:spcAft>
                <a:buClrTx/>
                <a:buFontTx/>
                <a:buNone/>
              </a:pPr>
              <a:r>
                <a:rPr lang="en-US" sz="800" dirty="0">
                  <a:solidFill>
                    <a:schemeClr val="bg1"/>
                  </a:solidFill>
                  <a:latin typeface="Calibri" panose="020F0502020204030204" pitchFamily="34" charset="0"/>
                </a:rPr>
                <a:t>Median, Mo</a:t>
              </a:r>
              <a:br>
                <a:rPr lang="en-US" sz="800" dirty="0">
                  <a:solidFill>
                    <a:schemeClr val="bg1"/>
                  </a:solidFill>
                  <a:latin typeface="Calibri" panose="020F0502020204030204" pitchFamily="34" charset="0"/>
                </a:rPr>
              </a:br>
              <a:r>
                <a:rPr lang="en-US" sz="800" dirty="0">
                  <a:solidFill>
                    <a:schemeClr val="bg1"/>
                  </a:solidFill>
                  <a:latin typeface="Calibri" panose="020F0502020204030204" pitchFamily="34" charset="0"/>
                </a:rPr>
                <a:t>(95% CI)</a:t>
              </a:r>
              <a:br>
                <a:rPr lang="en-US" sz="800" b="0" dirty="0">
                  <a:solidFill>
                    <a:schemeClr val="accent1"/>
                  </a:solidFill>
                  <a:latin typeface="Calibri" panose="020F0502020204030204" pitchFamily="34" charset="0"/>
                </a:rPr>
              </a:br>
              <a:r>
                <a:rPr lang="en-US" sz="800" b="0" dirty="0">
                  <a:solidFill>
                    <a:schemeClr val="accent1"/>
                  </a:solidFill>
                  <a:latin typeface="Calibri" panose="020F0502020204030204" pitchFamily="34" charset="0"/>
                </a:rPr>
                <a:t>NE (10.1-NE)</a:t>
              </a:r>
              <a:br>
                <a:rPr lang="en-US" sz="800" b="0" dirty="0">
                  <a:solidFill>
                    <a:schemeClr val="accent1"/>
                  </a:solidFill>
                  <a:latin typeface="Calibri" panose="020F0502020204030204" pitchFamily="34" charset="0"/>
                </a:rPr>
              </a:br>
              <a:r>
                <a:rPr lang="en-US" sz="800" b="0" dirty="0">
                  <a:solidFill>
                    <a:srgbClr val="E1471D"/>
                  </a:solidFill>
                  <a:latin typeface="Calibri" panose="020F0502020204030204" pitchFamily="34" charset="0"/>
                </a:rPr>
                <a:t>5.4 (3.9-8.1)</a:t>
              </a:r>
              <a:endParaRPr lang="en-US" sz="800" dirty="0">
                <a:solidFill>
                  <a:schemeClr val="bg1"/>
                </a:solidFill>
                <a:latin typeface="Calibri" panose="020F0502020204030204" pitchFamily="34" charset="0"/>
              </a:endParaRPr>
            </a:p>
          </p:txBody>
        </p:sp>
      </p:grpSp>
      <p:sp>
        <p:nvSpPr>
          <p:cNvPr id="261" name="Freeform 10">
            <a:extLst>
              <a:ext uri="{FF2B5EF4-FFF2-40B4-BE49-F238E27FC236}">
                <a16:creationId xmlns:a16="http://schemas.microsoft.com/office/drawing/2014/main" id="{6491A6DD-547B-D2DF-7E63-EFC33C12ACD2}"/>
              </a:ext>
            </a:extLst>
          </p:cNvPr>
          <p:cNvSpPr/>
          <p:nvPr/>
        </p:nvSpPr>
        <p:spPr bwMode="auto">
          <a:xfrm>
            <a:off x="1330178" y="3146669"/>
            <a:ext cx="4040554" cy="1664677"/>
          </a:xfrm>
          <a:custGeom>
            <a:avLst/>
            <a:gdLst>
              <a:gd name="connsiteX0" fmla="*/ 0 w 4040554"/>
              <a:gd name="connsiteY0" fmla="*/ 0 h 1664677"/>
              <a:gd name="connsiteX1" fmla="*/ 339970 w 4040554"/>
              <a:gd name="connsiteY1" fmla="*/ 0 h 1664677"/>
              <a:gd name="connsiteX2" fmla="*/ 339970 w 4040554"/>
              <a:gd name="connsiteY2" fmla="*/ 62523 h 1664677"/>
              <a:gd name="connsiteX3" fmla="*/ 394677 w 4040554"/>
              <a:gd name="connsiteY3" fmla="*/ 62523 h 1664677"/>
              <a:gd name="connsiteX4" fmla="*/ 394677 w 4040554"/>
              <a:gd name="connsiteY4" fmla="*/ 418123 h 1664677"/>
              <a:gd name="connsiteX5" fmla="*/ 437662 w 4040554"/>
              <a:gd name="connsiteY5" fmla="*/ 418123 h 1664677"/>
              <a:gd name="connsiteX6" fmla="*/ 437662 w 4040554"/>
              <a:gd name="connsiteY6" fmla="*/ 547077 h 1664677"/>
              <a:gd name="connsiteX7" fmla="*/ 547077 w 4040554"/>
              <a:gd name="connsiteY7" fmla="*/ 547077 h 1664677"/>
              <a:gd name="connsiteX8" fmla="*/ 547077 w 4040554"/>
              <a:gd name="connsiteY8" fmla="*/ 625231 h 1664677"/>
              <a:gd name="connsiteX9" fmla="*/ 597877 w 4040554"/>
              <a:gd name="connsiteY9" fmla="*/ 625231 h 1664677"/>
              <a:gd name="connsiteX10" fmla="*/ 597877 w 4040554"/>
              <a:gd name="connsiteY10" fmla="*/ 937846 h 1664677"/>
              <a:gd name="connsiteX11" fmla="*/ 785447 w 4040554"/>
              <a:gd name="connsiteY11" fmla="*/ 937846 h 1664677"/>
              <a:gd name="connsiteX12" fmla="*/ 785447 w 4040554"/>
              <a:gd name="connsiteY12" fmla="*/ 1035539 h 1664677"/>
              <a:gd name="connsiteX13" fmla="*/ 890954 w 4040554"/>
              <a:gd name="connsiteY13" fmla="*/ 1035539 h 1664677"/>
              <a:gd name="connsiteX14" fmla="*/ 890954 w 4040554"/>
              <a:gd name="connsiteY14" fmla="*/ 1082431 h 1664677"/>
              <a:gd name="connsiteX15" fmla="*/ 976924 w 4040554"/>
              <a:gd name="connsiteY15" fmla="*/ 1082431 h 1664677"/>
              <a:gd name="connsiteX16" fmla="*/ 976924 w 4040554"/>
              <a:gd name="connsiteY16" fmla="*/ 1137139 h 1664677"/>
              <a:gd name="connsiteX17" fmla="*/ 1019908 w 4040554"/>
              <a:gd name="connsiteY17" fmla="*/ 1137139 h 1664677"/>
              <a:gd name="connsiteX18" fmla="*/ 1019908 w 4040554"/>
              <a:gd name="connsiteY18" fmla="*/ 1234831 h 1664677"/>
              <a:gd name="connsiteX19" fmla="*/ 1195754 w 4040554"/>
              <a:gd name="connsiteY19" fmla="*/ 1234831 h 1664677"/>
              <a:gd name="connsiteX20" fmla="*/ 1195754 w 4040554"/>
              <a:gd name="connsiteY20" fmla="*/ 1336431 h 1664677"/>
              <a:gd name="connsiteX21" fmla="*/ 1230924 w 4040554"/>
              <a:gd name="connsiteY21" fmla="*/ 1336431 h 1664677"/>
              <a:gd name="connsiteX22" fmla="*/ 1230924 w 4040554"/>
              <a:gd name="connsiteY22" fmla="*/ 1441939 h 1664677"/>
              <a:gd name="connsiteX23" fmla="*/ 1481016 w 4040554"/>
              <a:gd name="connsiteY23" fmla="*/ 1441939 h 1664677"/>
              <a:gd name="connsiteX24" fmla="*/ 1481016 w 4040554"/>
              <a:gd name="connsiteY24" fmla="*/ 1496646 h 1664677"/>
              <a:gd name="connsiteX25" fmla="*/ 1520093 w 4040554"/>
              <a:gd name="connsiteY25" fmla="*/ 1496646 h 1664677"/>
              <a:gd name="connsiteX26" fmla="*/ 1520093 w 4040554"/>
              <a:gd name="connsiteY26" fmla="*/ 1543539 h 1664677"/>
              <a:gd name="connsiteX27" fmla="*/ 2008554 w 4040554"/>
              <a:gd name="connsiteY27" fmla="*/ 1543539 h 1664677"/>
              <a:gd name="connsiteX28" fmla="*/ 2008554 w 4040554"/>
              <a:gd name="connsiteY28" fmla="*/ 1598246 h 1664677"/>
              <a:gd name="connsiteX29" fmla="*/ 2360247 w 4040554"/>
              <a:gd name="connsiteY29" fmla="*/ 1598246 h 1664677"/>
              <a:gd name="connsiteX30" fmla="*/ 2360247 w 4040554"/>
              <a:gd name="connsiteY30" fmla="*/ 1664677 h 1664677"/>
              <a:gd name="connsiteX31" fmla="*/ 4040554 w 4040554"/>
              <a:gd name="connsiteY31" fmla="*/ 1664677 h 166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040554" h="1664677">
                <a:moveTo>
                  <a:pt x="0" y="0"/>
                </a:moveTo>
                <a:lnTo>
                  <a:pt x="339970" y="0"/>
                </a:lnTo>
                <a:lnTo>
                  <a:pt x="339970" y="62523"/>
                </a:lnTo>
                <a:lnTo>
                  <a:pt x="394677" y="62523"/>
                </a:lnTo>
                <a:lnTo>
                  <a:pt x="394677" y="418123"/>
                </a:lnTo>
                <a:lnTo>
                  <a:pt x="437662" y="418123"/>
                </a:lnTo>
                <a:lnTo>
                  <a:pt x="437662" y="547077"/>
                </a:lnTo>
                <a:lnTo>
                  <a:pt x="547077" y="547077"/>
                </a:lnTo>
                <a:lnTo>
                  <a:pt x="547077" y="625231"/>
                </a:lnTo>
                <a:lnTo>
                  <a:pt x="597877" y="625231"/>
                </a:lnTo>
                <a:lnTo>
                  <a:pt x="597877" y="937846"/>
                </a:lnTo>
                <a:lnTo>
                  <a:pt x="785447" y="937846"/>
                </a:lnTo>
                <a:lnTo>
                  <a:pt x="785447" y="1035539"/>
                </a:lnTo>
                <a:lnTo>
                  <a:pt x="890954" y="1035539"/>
                </a:lnTo>
                <a:lnTo>
                  <a:pt x="890954" y="1082431"/>
                </a:lnTo>
                <a:lnTo>
                  <a:pt x="976924" y="1082431"/>
                </a:lnTo>
                <a:lnTo>
                  <a:pt x="976924" y="1137139"/>
                </a:lnTo>
                <a:lnTo>
                  <a:pt x="1019908" y="1137139"/>
                </a:lnTo>
                <a:lnTo>
                  <a:pt x="1019908" y="1234831"/>
                </a:lnTo>
                <a:lnTo>
                  <a:pt x="1195754" y="1234831"/>
                </a:lnTo>
                <a:lnTo>
                  <a:pt x="1195754" y="1336431"/>
                </a:lnTo>
                <a:lnTo>
                  <a:pt x="1230924" y="1336431"/>
                </a:lnTo>
                <a:lnTo>
                  <a:pt x="1230924" y="1441939"/>
                </a:lnTo>
                <a:lnTo>
                  <a:pt x="1481016" y="1441939"/>
                </a:lnTo>
                <a:lnTo>
                  <a:pt x="1481016" y="1496646"/>
                </a:lnTo>
                <a:lnTo>
                  <a:pt x="1520093" y="1496646"/>
                </a:lnTo>
                <a:lnTo>
                  <a:pt x="1520093" y="1543539"/>
                </a:lnTo>
                <a:lnTo>
                  <a:pt x="2008554" y="1543539"/>
                </a:lnTo>
                <a:lnTo>
                  <a:pt x="2008554" y="1598246"/>
                </a:lnTo>
                <a:lnTo>
                  <a:pt x="2360247" y="1598246"/>
                </a:lnTo>
                <a:lnTo>
                  <a:pt x="2360247" y="1664677"/>
                </a:lnTo>
                <a:lnTo>
                  <a:pt x="4040554" y="1664677"/>
                </a:lnTo>
              </a:path>
            </a:pathLst>
          </a:custGeom>
          <a:noFill/>
          <a:ln w="28575">
            <a:solidFill>
              <a:srgbClr val="E1471D"/>
            </a:solidFill>
            <a:miter lim="800000"/>
            <a:headEnd/>
            <a:tailEnd/>
          </a:ln>
        </p:spPr>
        <p:txBody>
          <a:bodyPr rtlCol="0" anchor="ctr"/>
          <a:lstStyle/>
          <a:p>
            <a:pPr algn="ctr"/>
            <a:endParaRPr lang="en-US" dirty="0"/>
          </a:p>
        </p:txBody>
      </p:sp>
      <p:cxnSp>
        <p:nvCxnSpPr>
          <p:cNvPr id="262" name="Straight Connector 261">
            <a:extLst>
              <a:ext uri="{FF2B5EF4-FFF2-40B4-BE49-F238E27FC236}">
                <a16:creationId xmlns:a16="http://schemas.microsoft.com/office/drawing/2014/main" id="{7500FB4A-FB98-54AD-5623-32DC52695E3F}"/>
              </a:ext>
            </a:extLst>
          </p:cNvPr>
          <p:cNvCxnSpPr/>
          <p:nvPr/>
        </p:nvCxnSpPr>
        <p:spPr bwMode="auto">
          <a:xfrm>
            <a:off x="3596871" y="4688116"/>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D9824E47-906D-6122-9AF0-4622EA4CD26D}"/>
              </a:ext>
            </a:extLst>
          </p:cNvPr>
          <p:cNvCxnSpPr/>
          <p:nvPr/>
        </p:nvCxnSpPr>
        <p:spPr bwMode="auto">
          <a:xfrm>
            <a:off x="1555570" y="3094007"/>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75853F13-6288-E13C-29A7-CD506339F0A1}"/>
              </a:ext>
            </a:extLst>
          </p:cNvPr>
          <p:cNvCxnSpPr>
            <a:cxnSpLocks/>
          </p:cNvCxnSpPr>
          <p:nvPr/>
        </p:nvCxnSpPr>
        <p:spPr bwMode="auto">
          <a:xfrm>
            <a:off x="4135084" y="4743484"/>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425AA0B6-ECBB-A782-AECE-19357A69F397}"/>
              </a:ext>
            </a:extLst>
          </p:cNvPr>
          <p:cNvCxnSpPr>
            <a:cxnSpLocks/>
          </p:cNvCxnSpPr>
          <p:nvPr/>
        </p:nvCxnSpPr>
        <p:spPr bwMode="auto">
          <a:xfrm>
            <a:off x="4308973" y="4743484"/>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FD6EE0F5-FBAF-3A29-2E27-4063A98E3B64}"/>
              </a:ext>
            </a:extLst>
          </p:cNvPr>
          <p:cNvCxnSpPr>
            <a:cxnSpLocks/>
          </p:cNvCxnSpPr>
          <p:nvPr/>
        </p:nvCxnSpPr>
        <p:spPr bwMode="auto">
          <a:xfrm>
            <a:off x="4472664" y="4743484"/>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4CAA56EF-AABD-8271-D94D-056DE0872D4A}"/>
              </a:ext>
            </a:extLst>
          </p:cNvPr>
          <p:cNvCxnSpPr>
            <a:cxnSpLocks/>
          </p:cNvCxnSpPr>
          <p:nvPr/>
        </p:nvCxnSpPr>
        <p:spPr bwMode="auto">
          <a:xfrm>
            <a:off x="5367096" y="4743484"/>
            <a:ext cx="0" cy="113075"/>
          </a:xfrm>
          <a:prstGeom prst="line">
            <a:avLst/>
          </a:prstGeom>
          <a:noFill/>
          <a:ln w="19050" cap="flat" cmpd="sng" algn="ctr">
            <a:solidFill>
              <a:srgbClr val="E1471D"/>
            </a:solidFill>
            <a:prstDash val="solid"/>
            <a:round/>
            <a:headEnd type="none" w="med" len="med"/>
            <a:tailEnd type="none" w="med" len="med"/>
          </a:ln>
          <a:effectLst/>
        </p:spPr>
      </p:cxnSp>
      <p:grpSp>
        <p:nvGrpSpPr>
          <p:cNvPr id="268" name="Group 267">
            <a:extLst>
              <a:ext uri="{FF2B5EF4-FFF2-40B4-BE49-F238E27FC236}">
                <a16:creationId xmlns:a16="http://schemas.microsoft.com/office/drawing/2014/main" id="{044E1AA9-2D4F-29F5-2B6E-A496C433DD8C}"/>
              </a:ext>
            </a:extLst>
          </p:cNvPr>
          <p:cNvGrpSpPr/>
          <p:nvPr/>
        </p:nvGrpSpPr>
        <p:grpSpPr>
          <a:xfrm>
            <a:off x="2344484" y="3604195"/>
            <a:ext cx="3391900" cy="327836"/>
            <a:chOff x="2405444" y="3642295"/>
            <a:chExt cx="3391900" cy="327836"/>
          </a:xfrm>
        </p:grpSpPr>
        <p:grpSp>
          <p:nvGrpSpPr>
            <p:cNvPr id="269" name="Group 268">
              <a:extLst>
                <a:ext uri="{FF2B5EF4-FFF2-40B4-BE49-F238E27FC236}">
                  <a16:creationId xmlns:a16="http://schemas.microsoft.com/office/drawing/2014/main" id="{7379DEAE-CCD6-4B35-E808-B3BFAE740586}"/>
                </a:ext>
              </a:extLst>
            </p:cNvPr>
            <p:cNvGrpSpPr/>
            <p:nvPr/>
          </p:nvGrpSpPr>
          <p:grpSpPr>
            <a:xfrm>
              <a:off x="3513246" y="3857056"/>
              <a:ext cx="2284098" cy="113075"/>
              <a:chOff x="3513246" y="3960569"/>
              <a:chExt cx="2284098" cy="113075"/>
            </a:xfrm>
          </p:grpSpPr>
          <p:cxnSp>
            <p:nvCxnSpPr>
              <p:cNvPr id="271" name="Straight Connector 270">
                <a:extLst>
                  <a:ext uri="{FF2B5EF4-FFF2-40B4-BE49-F238E27FC236}">
                    <a16:creationId xmlns:a16="http://schemas.microsoft.com/office/drawing/2014/main" id="{AC9E010E-8C1B-9831-8568-494169E2C32E}"/>
                  </a:ext>
                </a:extLst>
              </p:cNvPr>
              <p:cNvCxnSpPr>
                <a:cxnSpLocks/>
              </p:cNvCxnSpPr>
              <p:nvPr/>
            </p:nvCxnSpPr>
            <p:spPr bwMode="auto">
              <a:xfrm>
                <a:off x="3513246"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C0BD8124-AF06-D9AB-41BF-6C16449015E4}"/>
                  </a:ext>
                </a:extLst>
              </p:cNvPr>
              <p:cNvCxnSpPr>
                <a:cxnSpLocks/>
              </p:cNvCxnSpPr>
              <p:nvPr/>
            </p:nvCxnSpPr>
            <p:spPr bwMode="auto">
              <a:xfrm>
                <a:off x="3734937"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3476F558-F21B-09B7-0876-033C5CF65FC2}"/>
                  </a:ext>
                </a:extLst>
              </p:cNvPr>
              <p:cNvCxnSpPr>
                <a:cxnSpLocks/>
              </p:cNvCxnSpPr>
              <p:nvPr/>
            </p:nvCxnSpPr>
            <p:spPr bwMode="auto">
              <a:xfrm>
                <a:off x="3979165"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2E386B00-C3BC-1443-EFC5-7775FF188EAD}"/>
                  </a:ext>
                </a:extLst>
              </p:cNvPr>
              <p:cNvCxnSpPr>
                <a:cxnSpLocks/>
              </p:cNvCxnSpPr>
              <p:nvPr/>
            </p:nvCxnSpPr>
            <p:spPr bwMode="auto">
              <a:xfrm>
                <a:off x="4123316"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2B9B1304-48CF-39A4-D55D-2220CA1D8965}"/>
                  </a:ext>
                </a:extLst>
              </p:cNvPr>
              <p:cNvCxnSpPr>
                <a:cxnSpLocks/>
              </p:cNvCxnSpPr>
              <p:nvPr/>
            </p:nvCxnSpPr>
            <p:spPr bwMode="auto">
              <a:xfrm>
                <a:off x="4154146"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A7AC5125-27CA-6F15-5460-5F103E4BDB0E}"/>
                  </a:ext>
                </a:extLst>
              </p:cNvPr>
              <p:cNvCxnSpPr>
                <a:cxnSpLocks/>
              </p:cNvCxnSpPr>
              <p:nvPr/>
            </p:nvCxnSpPr>
            <p:spPr bwMode="auto">
              <a:xfrm>
                <a:off x="4190134"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198C5106-B29F-03A2-7EC9-BEBE179E60F5}"/>
                  </a:ext>
                </a:extLst>
              </p:cNvPr>
              <p:cNvCxnSpPr>
                <a:cxnSpLocks/>
              </p:cNvCxnSpPr>
              <p:nvPr/>
            </p:nvCxnSpPr>
            <p:spPr bwMode="auto">
              <a:xfrm>
                <a:off x="4513425"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616F1476-C25C-C7F7-D154-66706C10301C}"/>
                  </a:ext>
                </a:extLst>
              </p:cNvPr>
              <p:cNvCxnSpPr>
                <a:cxnSpLocks/>
              </p:cNvCxnSpPr>
              <p:nvPr/>
            </p:nvCxnSpPr>
            <p:spPr bwMode="auto">
              <a:xfrm>
                <a:off x="4566174"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E92C4117-6FC0-915D-060E-9BDA45568609}"/>
                  </a:ext>
                </a:extLst>
              </p:cNvPr>
              <p:cNvCxnSpPr>
                <a:cxnSpLocks/>
              </p:cNvCxnSpPr>
              <p:nvPr/>
            </p:nvCxnSpPr>
            <p:spPr bwMode="auto">
              <a:xfrm>
                <a:off x="4589186"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92D805F6-6144-75E0-6F68-32CFC6D4402E}"/>
                  </a:ext>
                </a:extLst>
              </p:cNvPr>
              <p:cNvCxnSpPr>
                <a:cxnSpLocks/>
              </p:cNvCxnSpPr>
              <p:nvPr/>
            </p:nvCxnSpPr>
            <p:spPr bwMode="auto">
              <a:xfrm>
                <a:off x="4952169"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7215E15A-51CC-4D80-2D5A-AF0F9EA01B20}"/>
                  </a:ext>
                </a:extLst>
              </p:cNvPr>
              <p:cNvCxnSpPr>
                <a:cxnSpLocks/>
              </p:cNvCxnSpPr>
              <p:nvPr/>
            </p:nvCxnSpPr>
            <p:spPr bwMode="auto">
              <a:xfrm>
                <a:off x="4982563"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D17DC3DD-39FE-9EB3-7A00-5CE65A1E0DF1}"/>
                  </a:ext>
                </a:extLst>
              </p:cNvPr>
              <p:cNvCxnSpPr>
                <a:cxnSpLocks/>
              </p:cNvCxnSpPr>
              <p:nvPr/>
            </p:nvCxnSpPr>
            <p:spPr bwMode="auto">
              <a:xfrm>
                <a:off x="5008865"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C675BE31-CDFD-0704-F409-8FA27E3D575E}"/>
                  </a:ext>
                </a:extLst>
              </p:cNvPr>
              <p:cNvCxnSpPr>
                <a:cxnSpLocks/>
              </p:cNvCxnSpPr>
              <p:nvPr/>
            </p:nvCxnSpPr>
            <p:spPr bwMode="auto">
              <a:xfrm>
                <a:off x="5151493"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772B69D7-20DB-ADFC-395D-0F4A4AADDCD4}"/>
                  </a:ext>
                </a:extLst>
              </p:cNvPr>
              <p:cNvCxnSpPr>
                <a:cxnSpLocks/>
              </p:cNvCxnSpPr>
              <p:nvPr/>
            </p:nvCxnSpPr>
            <p:spPr bwMode="auto">
              <a:xfrm>
                <a:off x="5221396"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AB00948D-4D3B-C57F-033D-1248ECEE48EE}"/>
                  </a:ext>
                </a:extLst>
              </p:cNvPr>
              <p:cNvCxnSpPr>
                <a:cxnSpLocks/>
              </p:cNvCxnSpPr>
              <p:nvPr/>
            </p:nvCxnSpPr>
            <p:spPr bwMode="auto">
              <a:xfrm>
                <a:off x="5404627"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D0D171C3-D91A-A5A4-CD92-1B88CDBC4287}"/>
                  </a:ext>
                </a:extLst>
              </p:cNvPr>
              <p:cNvCxnSpPr>
                <a:cxnSpLocks/>
              </p:cNvCxnSpPr>
              <p:nvPr/>
            </p:nvCxnSpPr>
            <p:spPr bwMode="auto">
              <a:xfrm>
                <a:off x="5598922" y="396056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6E24E888-8CBE-144C-D490-8F36EBABCB9F}"/>
                  </a:ext>
                </a:extLst>
              </p:cNvPr>
              <p:cNvCxnSpPr>
                <a:cxnSpLocks/>
              </p:cNvCxnSpPr>
              <p:nvPr/>
            </p:nvCxnSpPr>
            <p:spPr bwMode="auto">
              <a:xfrm>
                <a:off x="5797344" y="3960569"/>
                <a:ext cx="0" cy="113075"/>
              </a:xfrm>
              <a:prstGeom prst="line">
                <a:avLst/>
              </a:prstGeom>
              <a:noFill/>
              <a:ln w="19050" cap="flat" cmpd="sng" algn="ctr">
                <a:solidFill>
                  <a:srgbClr val="015873"/>
                </a:solidFill>
                <a:prstDash val="solid"/>
                <a:round/>
                <a:headEnd type="none" w="med" len="med"/>
                <a:tailEnd type="none" w="med" len="med"/>
              </a:ln>
              <a:effectLst/>
            </p:spPr>
          </p:cxnSp>
        </p:grpSp>
        <p:cxnSp>
          <p:nvCxnSpPr>
            <p:cNvPr id="270" name="Straight Connector 269">
              <a:extLst>
                <a:ext uri="{FF2B5EF4-FFF2-40B4-BE49-F238E27FC236}">
                  <a16:creationId xmlns:a16="http://schemas.microsoft.com/office/drawing/2014/main" id="{A7DF3F57-9BFB-4A00-8A7C-724CF2406129}"/>
                </a:ext>
              </a:extLst>
            </p:cNvPr>
            <p:cNvCxnSpPr>
              <a:cxnSpLocks/>
            </p:cNvCxnSpPr>
            <p:nvPr/>
          </p:nvCxnSpPr>
          <p:spPr bwMode="auto">
            <a:xfrm>
              <a:off x="2405444" y="3642295"/>
              <a:ext cx="0" cy="113075"/>
            </a:xfrm>
            <a:prstGeom prst="line">
              <a:avLst/>
            </a:prstGeom>
            <a:noFill/>
            <a:ln w="19050" cap="flat" cmpd="sng" algn="ctr">
              <a:solidFill>
                <a:srgbClr val="015873"/>
              </a:solidFill>
              <a:prstDash val="solid"/>
              <a:round/>
              <a:headEnd type="none" w="med" len="med"/>
              <a:tailEnd type="none" w="med" len="med"/>
            </a:ln>
            <a:effectLst/>
          </p:spPr>
        </p:cxnSp>
      </p:grpSp>
      <p:sp>
        <p:nvSpPr>
          <p:cNvPr id="288" name="Freeform 280">
            <a:extLst>
              <a:ext uri="{FF2B5EF4-FFF2-40B4-BE49-F238E27FC236}">
                <a16:creationId xmlns:a16="http://schemas.microsoft.com/office/drawing/2014/main" id="{F5811898-E526-14B3-D933-2949A4D61CDB}"/>
              </a:ext>
            </a:extLst>
          </p:cNvPr>
          <p:cNvSpPr/>
          <p:nvPr/>
        </p:nvSpPr>
        <p:spPr bwMode="auto">
          <a:xfrm>
            <a:off x="1326776" y="3146164"/>
            <a:ext cx="4417808" cy="731520"/>
          </a:xfrm>
          <a:custGeom>
            <a:avLst/>
            <a:gdLst>
              <a:gd name="connsiteX0" fmla="*/ 0 w 4417808"/>
              <a:gd name="connsiteY0" fmla="*/ 0 h 731520"/>
              <a:gd name="connsiteX1" fmla="*/ 200810 w 4417808"/>
              <a:gd name="connsiteY1" fmla="*/ 0 h 731520"/>
              <a:gd name="connsiteX2" fmla="*/ 200810 w 4417808"/>
              <a:gd name="connsiteY2" fmla="*/ 211567 h 731520"/>
              <a:gd name="connsiteX3" fmla="*/ 502024 w 4417808"/>
              <a:gd name="connsiteY3" fmla="*/ 211567 h 731520"/>
              <a:gd name="connsiteX4" fmla="*/ 502024 w 4417808"/>
              <a:gd name="connsiteY4" fmla="*/ 261769 h 731520"/>
              <a:gd name="connsiteX5" fmla="*/ 620358 w 4417808"/>
              <a:gd name="connsiteY5" fmla="*/ 261769 h 731520"/>
              <a:gd name="connsiteX6" fmla="*/ 620358 w 4417808"/>
              <a:gd name="connsiteY6" fmla="*/ 362174 h 731520"/>
              <a:gd name="connsiteX7" fmla="*/ 720763 w 4417808"/>
              <a:gd name="connsiteY7" fmla="*/ 362174 h 731520"/>
              <a:gd name="connsiteX8" fmla="*/ 720763 w 4417808"/>
              <a:gd name="connsiteY8" fmla="*/ 415962 h 731520"/>
              <a:gd name="connsiteX9" fmla="*/ 796066 w 4417808"/>
              <a:gd name="connsiteY9" fmla="*/ 415962 h 731520"/>
              <a:gd name="connsiteX10" fmla="*/ 796066 w 4417808"/>
              <a:gd name="connsiteY10" fmla="*/ 466164 h 731520"/>
              <a:gd name="connsiteX11" fmla="*/ 917986 w 4417808"/>
              <a:gd name="connsiteY11" fmla="*/ 466164 h 731520"/>
              <a:gd name="connsiteX12" fmla="*/ 917986 w 4417808"/>
              <a:gd name="connsiteY12" fmla="*/ 516367 h 731520"/>
              <a:gd name="connsiteX13" fmla="*/ 1165412 w 4417808"/>
              <a:gd name="connsiteY13" fmla="*/ 516367 h 731520"/>
              <a:gd name="connsiteX14" fmla="*/ 1165412 w 4417808"/>
              <a:gd name="connsiteY14" fmla="*/ 570155 h 731520"/>
              <a:gd name="connsiteX15" fmla="*/ 1237130 w 4417808"/>
              <a:gd name="connsiteY15" fmla="*/ 570155 h 731520"/>
              <a:gd name="connsiteX16" fmla="*/ 1237130 w 4417808"/>
              <a:gd name="connsiteY16" fmla="*/ 623943 h 731520"/>
              <a:gd name="connsiteX17" fmla="*/ 1484556 w 4417808"/>
              <a:gd name="connsiteY17" fmla="*/ 623943 h 731520"/>
              <a:gd name="connsiteX18" fmla="*/ 1484556 w 4417808"/>
              <a:gd name="connsiteY18" fmla="*/ 677731 h 731520"/>
              <a:gd name="connsiteX19" fmla="*/ 1617233 w 4417808"/>
              <a:gd name="connsiteY19" fmla="*/ 677731 h 731520"/>
              <a:gd name="connsiteX20" fmla="*/ 1617233 w 4417808"/>
              <a:gd name="connsiteY20" fmla="*/ 731520 h 731520"/>
              <a:gd name="connsiteX21" fmla="*/ 4417808 w 4417808"/>
              <a:gd name="connsiteY21" fmla="*/ 731520 h 73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17808" h="731520">
                <a:moveTo>
                  <a:pt x="0" y="0"/>
                </a:moveTo>
                <a:lnTo>
                  <a:pt x="200810" y="0"/>
                </a:lnTo>
                <a:lnTo>
                  <a:pt x="200810" y="211567"/>
                </a:lnTo>
                <a:lnTo>
                  <a:pt x="502024" y="211567"/>
                </a:lnTo>
                <a:lnTo>
                  <a:pt x="502024" y="261769"/>
                </a:lnTo>
                <a:lnTo>
                  <a:pt x="620358" y="261769"/>
                </a:lnTo>
                <a:lnTo>
                  <a:pt x="620358" y="362174"/>
                </a:lnTo>
                <a:lnTo>
                  <a:pt x="720763" y="362174"/>
                </a:lnTo>
                <a:lnTo>
                  <a:pt x="720763" y="415962"/>
                </a:lnTo>
                <a:lnTo>
                  <a:pt x="796066" y="415962"/>
                </a:lnTo>
                <a:lnTo>
                  <a:pt x="796066" y="466164"/>
                </a:lnTo>
                <a:lnTo>
                  <a:pt x="917986" y="466164"/>
                </a:lnTo>
                <a:lnTo>
                  <a:pt x="917986" y="516367"/>
                </a:lnTo>
                <a:lnTo>
                  <a:pt x="1165412" y="516367"/>
                </a:lnTo>
                <a:lnTo>
                  <a:pt x="1165412" y="570155"/>
                </a:lnTo>
                <a:lnTo>
                  <a:pt x="1237130" y="570155"/>
                </a:lnTo>
                <a:lnTo>
                  <a:pt x="1237130" y="623943"/>
                </a:lnTo>
                <a:lnTo>
                  <a:pt x="1484556" y="623943"/>
                </a:lnTo>
                <a:lnTo>
                  <a:pt x="1484556" y="677731"/>
                </a:lnTo>
                <a:lnTo>
                  <a:pt x="1617233" y="677731"/>
                </a:lnTo>
                <a:lnTo>
                  <a:pt x="1617233" y="731520"/>
                </a:lnTo>
                <a:lnTo>
                  <a:pt x="4417808" y="731520"/>
                </a:lnTo>
              </a:path>
            </a:pathLst>
          </a:custGeom>
          <a:noFill/>
          <a:ln w="28575">
            <a:solidFill>
              <a:srgbClr val="015873"/>
            </a:solidFill>
            <a:miter lim="800000"/>
            <a:headEnd/>
            <a:tailEnd/>
          </a:ln>
        </p:spPr>
        <p:txBody>
          <a:bodyPr rtlCol="0" anchor="ctr"/>
          <a:lstStyle/>
          <a:p>
            <a:pPr algn="ctr"/>
            <a:endParaRPr lang="en-US" dirty="0"/>
          </a:p>
        </p:txBody>
      </p:sp>
      <p:cxnSp>
        <p:nvCxnSpPr>
          <p:cNvPr id="289" name="Straight Connector 288">
            <a:extLst>
              <a:ext uri="{FF2B5EF4-FFF2-40B4-BE49-F238E27FC236}">
                <a16:creationId xmlns:a16="http://schemas.microsoft.com/office/drawing/2014/main" id="{CFCAA32E-3885-8737-AB67-42A493099C77}"/>
              </a:ext>
            </a:extLst>
          </p:cNvPr>
          <p:cNvCxnSpPr>
            <a:cxnSpLocks/>
          </p:cNvCxnSpPr>
          <p:nvPr/>
        </p:nvCxnSpPr>
        <p:spPr bwMode="auto">
          <a:xfrm>
            <a:off x="9317444" y="464970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2D35E8A1-965F-6A40-3371-4C6E5C962395}"/>
              </a:ext>
            </a:extLst>
          </p:cNvPr>
          <p:cNvCxnSpPr>
            <a:cxnSpLocks/>
          </p:cNvCxnSpPr>
          <p:nvPr/>
        </p:nvCxnSpPr>
        <p:spPr bwMode="auto">
          <a:xfrm>
            <a:off x="9179449" y="4649964"/>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6CC7143E-C790-5A84-4285-3D1F7CFF9D8E}"/>
              </a:ext>
            </a:extLst>
          </p:cNvPr>
          <p:cNvCxnSpPr>
            <a:cxnSpLocks/>
          </p:cNvCxnSpPr>
          <p:nvPr/>
        </p:nvCxnSpPr>
        <p:spPr bwMode="auto">
          <a:xfrm>
            <a:off x="9282654" y="464970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DB5689E5-FB13-F7EE-1760-CA358F6E3299}"/>
              </a:ext>
            </a:extLst>
          </p:cNvPr>
          <p:cNvCxnSpPr>
            <a:cxnSpLocks/>
          </p:cNvCxnSpPr>
          <p:nvPr/>
        </p:nvCxnSpPr>
        <p:spPr bwMode="auto">
          <a:xfrm>
            <a:off x="9681372" y="4677008"/>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8DB46413-50D8-3F20-4F16-7EE7EFF42FD6}"/>
              </a:ext>
            </a:extLst>
          </p:cNvPr>
          <p:cNvCxnSpPr>
            <a:cxnSpLocks/>
          </p:cNvCxnSpPr>
          <p:nvPr/>
        </p:nvCxnSpPr>
        <p:spPr bwMode="auto">
          <a:xfrm>
            <a:off x="9526455" y="4677008"/>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EEE305C8-EC32-1BC8-DEAF-83E25F23C82D}"/>
              </a:ext>
            </a:extLst>
          </p:cNvPr>
          <p:cNvCxnSpPr>
            <a:cxnSpLocks/>
          </p:cNvCxnSpPr>
          <p:nvPr/>
        </p:nvCxnSpPr>
        <p:spPr bwMode="auto">
          <a:xfrm>
            <a:off x="9864068" y="4678232"/>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991D2A3-EF19-2A7A-9285-7973CBD3BE08}"/>
              </a:ext>
            </a:extLst>
          </p:cNvPr>
          <p:cNvCxnSpPr>
            <a:cxnSpLocks/>
          </p:cNvCxnSpPr>
          <p:nvPr/>
        </p:nvCxnSpPr>
        <p:spPr bwMode="auto">
          <a:xfrm>
            <a:off x="7972545" y="3993628"/>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A82BD367-D980-CE68-85E9-8FE6C9F82231}"/>
              </a:ext>
            </a:extLst>
          </p:cNvPr>
          <p:cNvCxnSpPr>
            <a:cxnSpLocks/>
          </p:cNvCxnSpPr>
          <p:nvPr/>
        </p:nvCxnSpPr>
        <p:spPr bwMode="auto">
          <a:xfrm>
            <a:off x="9901129" y="4394576"/>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8CC1BF4C-3C13-53AC-7F22-C6ED1379A48D}"/>
              </a:ext>
            </a:extLst>
          </p:cNvPr>
          <p:cNvCxnSpPr>
            <a:cxnSpLocks/>
          </p:cNvCxnSpPr>
          <p:nvPr/>
        </p:nvCxnSpPr>
        <p:spPr bwMode="auto">
          <a:xfrm>
            <a:off x="9924141" y="4394576"/>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09F98581-1F78-3D02-78F4-2FE6D2C4B2AF}"/>
              </a:ext>
            </a:extLst>
          </p:cNvPr>
          <p:cNvCxnSpPr>
            <a:cxnSpLocks/>
          </p:cNvCxnSpPr>
          <p:nvPr/>
        </p:nvCxnSpPr>
        <p:spPr bwMode="auto">
          <a:xfrm>
            <a:off x="10525373" y="472834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90349873-AE61-BFE2-E003-24D4AC51FA9D}"/>
              </a:ext>
            </a:extLst>
          </p:cNvPr>
          <p:cNvCxnSpPr>
            <a:cxnSpLocks/>
          </p:cNvCxnSpPr>
          <p:nvPr/>
        </p:nvCxnSpPr>
        <p:spPr bwMode="auto">
          <a:xfrm>
            <a:off x="10689117" y="472834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E693DECD-36EC-F990-D209-178C83ECF416}"/>
              </a:ext>
            </a:extLst>
          </p:cNvPr>
          <p:cNvCxnSpPr>
            <a:cxnSpLocks/>
          </p:cNvCxnSpPr>
          <p:nvPr/>
        </p:nvCxnSpPr>
        <p:spPr bwMode="auto">
          <a:xfrm>
            <a:off x="10313426" y="4727733"/>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488F78F1-98C5-9A38-96CF-226854D30831}"/>
              </a:ext>
            </a:extLst>
          </p:cNvPr>
          <p:cNvCxnSpPr>
            <a:cxnSpLocks/>
          </p:cNvCxnSpPr>
          <p:nvPr/>
        </p:nvCxnSpPr>
        <p:spPr bwMode="auto">
          <a:xfrm>
            <a:off x="10724697" y="472834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883C6DA3-68BB-9063-2171-0B1F5024D4E5}"/>
              </a:ext>
            </a:extLst>
          </p:cNvPr>
          <p:cNvCxnSpPr>
            <a:cxnSpLocks/>
          </p:cNvCxnSpPr>
          <p:nvPr/>
        </p:nvCxnSpPr>
        <p:spPr bwMode="auto">
          <a:xfrm>
            <a:off x="11093050" y="472834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B8A3AE7F-8C04-2ABA-D6EB-E5DB75CDD964}"/>
              </a:ext>
            </a:extLst>
          </p:cNvPr>
          <p:cNvCxnSpPr>
            <a:cxnSpLocks/>
          </p:cNvCxnSpPr>
          <p:nvPr/>
        </p:nvCxnSpPr>
        <p:spPr bwMode="auto">
          <a:xfrm>
            <a:off x="11165156" y="4728345"/>
            <a:ext cx="0" cy="113075"/>
          </a:xfrm>
          <a:prstGeom prst="line">
            <a:avLst/>
          </a:prstGeom>
          <a:noFill/>
          <a:ln w="19050" cap="flat" cmpd="sng" algn="ctr">
            <a:solidFill>
              <a:srgbClr val="E1471D"/>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7F6F0701-DCBF-E1C0-912F-40F2BFD64C0B}"/>
              </a:ext>
            </a:extLst>
          </p:cNvPr>
          <p:cNvCxnSpPr>
            <a:cxnSpLocks/>
          </p:cNvCxnSpPr>
          <p:nvPr/>
        </p:nvCxnSpPr>
        <p:spPr bwMode="auto">
          <a:xfrm>
            <a:off x="11172259" y="4545494"/>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31EA365B-53E8-C5AE-F456-D5A456847739}"/>
              </a:ext>
            </a:extLst>
          </p:cNvPr>
          <p:cNvCxnSpPr>
            <a:cxnSpLocks/>
          </p:cNvCxnSpPr>
          <p:nvPr/>
        </p:nvCxnSpPr>
        <p:spPr bwMode="auto">
          <a:xfrm>
            <a:off x="11374946" y="4545494"/>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FF6329BA-6E6F-5990-F5C9-C144C68C40A0}"/>
              </a:ext>
            </a:extLst>
          </p:cNvPr>
          <p:cNvCxnSpPr>
            <a:cxnSpLocks/>
          </p:cNvCxnSpPr>
          <p:nvPr/>
        </p:nvCxnSpPr>
        <p:spPr bwMode="auto">
          <a:xfrm>
            <a:off x="8621087" y="4096662"/>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EA9DB087-E391-F0FA-5EDE-4ABB32046D8E}"/>
              </a:ext>
            </a:extLst>
          </p:cNvPr>
          <p:cNvCxnSpPr>
            <a:cxnSpLocks/>
          </p:cNvCxnSpPr>
          <p:nvPr/>
        </p:nvCxnSpPr>
        <p:spPr bwMode="auto">
          <a:xfrm>
            <a:off x="8051077" y="3764609"/>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8D305859-0484-F3B0-A6AC-99FA6792B8F2}"/>
              </a:ext>
            </a:extLst>
          </p:cNvPr>
          <p:cNvCxnSpPr>
            <a:cxnSpLocks/>
          </p:cNvCxnSpPr>
          <p:nvPr/>
        </p:nvCxnSpPr>
        <p:spPr bwMode="auto">
          <a:xfrm>
            <a:off x="9625203" y="4311486"/>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A841E1A5-1C68-0C4B-1B16-A914C0672E86}"/>
              </a:ext>
            </a:extLst>
          </p:cNvPr>
          <p:cNvCxnSpPr>
            <a:cxnSpLocks/>
          </p:cNvCxnSpPr>
          <p:nvPr/>
        </p:nvCxnSpPr>
        <p:spPr bwMode="auto">
          <a:xfrm>
            <a:off x="9852336" y="4358120"/>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21B9CFBC-A684-9D16-19B3-06313886DEB2}"/>
              </a:ext>
            </a:extLst>
          </p:cNvPr>
          <p:cNvCxnSpPr>
            <a:cxnSpLocks/>
          </p:cNvCxnSpPr>
          <p:nvPr/>
        </p:nvCxnSpPr>
        <p:spPr bwMode="auto">
          <a:xfrm>
            <a:off x="9698293" y="433803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DA77391A-2009-855B-5A94-9D03BF65864A}"/>
              </a:ext>
            </a:extLst>
          </p:cNvPr>
          <p:cNvCxnSpPr>
            <a:cxnSpLocks/>
          </p:cNvCxnSpPr>
          <p:nvPr/>
        </p:nvCxnSpPr>
        <p:spPr bwMode="auto">
          <a:xfrm>
            <a:off x="10067443" y="4393790"/>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0BF80B83-C32E-BE8C-1237-0E81DDBA5488}"/>
              </a:ext>
            </a:extLst>
          </p:cNvPr>
          <p:cNvCxnSpPr>
            <a:cxnSpLocks/>
          </p:cNvCxnSpPr>
          <p:nvPr/>
        </p:nvCxnSpPr>
        <p:spPr bwMode="auto">
          <a:xfrm>
            <a:off x="9725228" y="433803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31277EC9-0AEE-44FA-01D7-EEF6EC69863A}"/>
              </a:ext>
            </a:extLst>
          </p:cNvPr>
          <p:cNvCxnSpPr>
            <a:cxnSpLocks/>
          </p:cNvCxnSpPr>
          <p:nvPr/>
        </p:nvCxnSpPr>
        <p:spPr bwMode="auto">
          <a:xfrm>
            <a:off x="10342043" y="446278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1ACD2ED6-FBA0-120A-0BB4-FC3CAFFCE9BF}"/>
              </a:ext>
            </a:extLst>
          </p:cNvPr>
          <p:cNvCxnSpPr>
            <a:cxnSpLocks/>
          </p:cNvCxnSpPr>
          <p:nvPr/>
        </p:nvCxnSpPr>
        <p:spPr bwMode="auto">
          <a:xfrm>
            <a:off x="10372437" y="446278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7DB0BDB8-D28B-F274-7EA7-547B7D2D5872}"/>
              </a:ext>
            </a:extLst>
          </p:cNvPr>
          <p:cNvCxnSpPr>
            <a:cxnSpLocks/>
          </p:cNvCxnSpPr>
          <p:nvPr/>
        </p:nvCxnSpPr>
        <p:spPr bwMode="auto">
          <a:xfrm>
            <a:off x="10306824" y="4462207"/>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1FE43F7B-B26A-41BD-E3F8-ABA62107F378}"/>
              </a:ext>
            </a:extLst>
          </p:cNvPr>
          <p:cNvCxnSpPr>
            <a:cxnSpLocks/>
          </p:cNvCxnSpPr>
          <p:nvPr/>
        </p:nvCxnSpPr>
        <p:spPr bwMode="auto">
          <a:xfrm>
            <a:off x="10708096" y="446278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01CA8C2F-4CEE-5AC4-3246-07368532FC51}"/>
              </a:ext>
            </a:extLst>
          </p:cNvPr>
          <p:cNvCxnSpPr>
            <a:cxnSpLocks/>
          </p:cNvCxnSpPr>
          <p:nvPr/>
        </p:nvCxnSpPr>
        <p:spPr bwMode="auto">
          <a:xfrm>
            <a:off x="10730739" y="446278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9F73C788-52B8-3613-C346-252E3DD50DBA}"/>
              </a:ext>
            </a:extLst>
          </p:cNvPr>
          <p:cNvCxnSpPr>
            <a:cxnSpLocks/>
          </p:cNvCxnSpPr>
          <p:nvPr/>
        </p:nvCxnSpPr>
        <p:spPr bwMode="auto">
          <a:xfrm>
            <a:off x="10764108" y="4462788"/>
            <a:ext cx="0" cy="113075"/>
          </a:xfrm>
          <a:prstGeom prst="line">
            <a:avLst/>
          </a:prstGeom>
          <a:noFill/>
          <a:ln w="19050" cap="flat" cmpd="sng" algn="ctr">
            <a:solidFill>
              <a:srgbClr val="015873"/>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05FB70AE-13CC-E909-DB8C-2B4B1D0D82ED}"/>
              </a:ext>
            </a:extLst>
          </p:cNvPr>
          <p:cNvCxnSpPr>
            <a:cxnSpLocks/>
          </p:cNvCxnSpPr>
          <p:nvPr/>
        </p:nvCxnSpPr>
        <p:spPr bwMode="auto">
          <a:xfrm>
            <a:off x="7343870" y="3262038"/>
            <a:ext cx="0" cy="113075"/>
          </a:xfrm>
          <a:prstGeom prst="line">
            <a:avLst/>
          </a:prstGeom>
          <a:noFill/>
          <a:ln w="19050" cap="flat" cmpd="sng" algn="ctr">
            <a:solidFill>
              <a:srgbClr val="E1471D"/>
            </a:solidFill>
            <a:prstDash val="solid"/>
            <a:round/>
            <a:headEnd type="none" w="med" len="med"/>
            <a:tailEnd type="none" w="med" len="med"/>
          </a:ln>
          <a:effectLst/>
        </p:spPr>
      </p:cxnSp>
      <p:sp>
        <p:nvSpPr>
          <p:cNvPr id="320" name="Freeform 323">
            <a:extLst>
              <a:ext uri="{FF2B5EF4-FFF2-40B4-BE49-F238E27FC236}">
                <a16:creationId xmlns:a16="http://schemas.microsoft.com/office/drawing/2014/main" id="{D0EC9803-5508-4CA4-D63A-0AD552C2B92A}"/>
              </a:ext>
            </a:extLst>
          </p:cNvPr>
          <p:cNvSpPr/>
          <p:nvPr/>
        </p:nvSpPr>
        <p:spPr bwMode="auto">
          <a:xfrm>
            <a:off x="7141636" y="3160649"/>
            <a:ext cx="4030623" cy="1640639"/>
          </a:xfrm>
          <a:custGeom>
            <a:avLst/>
            <a:gdLst>
              <a:gd name="connsiteX0" fmla="*/ 0 w 4030623"/>
              <a:gd name="connsiteY0" fmla="*/ 0 h 1640639"/>
              <a:gd name="connsiteX1" fmla="*/ 132044 w 4030623"/>
              <a:gd name="connsiteY1" fmla="*/ 0 h 1640639"/>
              <a:gd name="connsiteX2" fmla="*/ 132044 w 4030623"/>
              <a:gd name="connsiteY2" fmla="*/ 33011 h 1640639"/>
              <a:gd name="connsiteX3" fmla="*/ 178259 w 4030623"/>
              <a:gd name="connsiteY3" fmla="*/ 33011 h 1640639"/>
              <a:gd name="connsiteX4" fmla="*/ 178259 w 4030623"/>
              <a:gd name="connsiteY4" fmla="*/ 161754 h 1640639"/>
              <a:gd name="connsiteX5" fmla="*/ 250883 w 4030623"/>
              <a:gd name="connsiteY5" fmla="*/ 161754 h 1640639"/>
              <a:gd name="connsiteX6" fmla="*/ 250883 w 4030623"/>
              <a:gd name="connsiteY6" fmla="*/ 191463 h 1640639"/>
              <a:gd name="connsiteX7" fmla="*/ 297098 w 4030623"/>
              <a:gd name="connsiteY7" fmla="*/ 191463 h 1640639"/>
              <a:gd name="connsiteX8" fmla="*/ 297098 w 4030623"/>
              <a:gd name="connsiteY8" fmla="*/ 267388 h 1640639"/>
              <a:gd name="connsiteX9" fmla="*/ 366421 w 4030623"/>
              <a:gd name="connsiteY9" fmla="*/ 267388 h 1640639"/>
              <a:gd name="connsiteX10" fmla="*/ 366421 w 4030623"/>
              <a:gd name="connsiteY10" fmla="*/ 320206 h 1640639"/>
              <a:gd name="connsiteX11" fmla="*/ 396130 w 4030623"/>
              <a:gd name="connsiteY11" fmla="*/ 320206 h 1640639"/>
              <a:gd name="connsiteX12" fmla="*/ 396130 w 4030623"/>
              <a:gd name="connsiteY12" fmla="*/ 429141 h 1640639"/>
              <a:gd name="connsiteX13" fmla="*/ 455550 w 4030623"/>
              <a:gd name="connsiteY13" fmla="*/ 429141 h 1640639"/>
              <a:gd name="connsiteX14" fmla="*/ 455550 w 4030623"/>
              <a:gd name="connsiteY14" fmla="*/ 468754 h 1640639"/>
              <a:gd name="connsiteX15" fmla="*/ 564486 w 4030623"/>
              <a:gd name="connsiteY15" fmla="*/ 468754 h 1640639"/>
              <a:gd name="connsiteX16" fmla="*/ 564486 w 4030623"/>
              <a:gd name="connsiteY16" fmla="*/ 538077 h 1640639"/>
              <a:gd name="connsiteX17" fmla="*/ 594195 w 4030623"/>
              <a:gd name="connsiteY17" fmla="*/ 538077 h 1640639"/>
              <a:gd name="connsiteX18" fmla="*/ 594195 w 4030623"/>
              <a:gd name="connsiteY18" fmla="*/ 709733 h 1640639"/>
              <a:gd name="connsiteX19" fmla="*/ 627206 w 4030623"/>
              <a:gd name="connsiteY19" fmla="*/ 709733 h 1640639"/>
              <a:gd name="connsiteX20" fmla="*/ 627206 w 4030623"/>
              <a:gd name="connsiteY20" fmla="*/ 765852 h 1640639"/>
              <a:gd name="connsiteX21" fmla="*/ 689927 w 4030623"/>
              <a:gd name="connsiteY21" fmla="*/ 765852 h 1640639"/>
              <a:gd name="connsiteX22" fmla="*/ 689927 w 4030623"/>
              <a:gd name="connsiteY22" fmla="*/ 815368 h 1640639"/>
              <a:gd name="connsiteX23" fmla="*/ 732841 w 4030623"/>
              <a:gd name="connsiteY23" fmla="*/ 815368 h 1640639"/>
              <a:gd name="connsiteX24" fmla="*/ 732841 w 4030623"/>
              <a:gd name="connsiteY24" fmla="*/ 861583 h 1640639"/>
              <a:gd name="connsiteX25" fmla="*/ 818669 w 4030623"/>
              <a:gd name="connsiteY25" fmla="*/ 861583 h 1640639"/>
              <a:gd name="connsiteX26" fmla="*/ 818669 w 4030623"/>
              <a:gd name="connsiteY26" fmla="*/ 901196 h 1640639"/>
              <a:gd name="connsiteX27" fmla="*/ 907798 w 4030623"/>
              <a:gd name="connsiteY27" fmla="*/ 901196 h 1640639"/>
              <a:gd name="connsiteX28" fmla="*/ 907798 w 4030623"/>
              <a:gd name="connsiteY28" fmla="*/ 967218 h 1640639"/>
              <a:gd name="connsiteX29" fmla="*/ 940809 w 4030623"/>
              <a:gd name="connsiteY29" fmla="*/ 967218 h 1640639"/>
              <a:gd name="connsiteX30" fmla="*/ 940809 w 4030623"/>
              <a:gd name="connsiteY30" fmla="*/ 1095960 h 1640639"/>
              <a:gd name="connsiteX31" fmla="*/ 980422 w 4030623"/>
              <a:gd name="connsiteY31" fmla="*/ 1095960 h 1640639"/>
              <a:gd name="connsiteX32" fmla="*/ 980422 w 4030623"/>
              <a:gd name="connsiteY32" fmla="*/ 1128971 h 1640639"/>
              <a:gd name="connsiteX33" fmla="*/ 1039842 w 4030623"/>
              <a:gd name="connsiteY33" fmla="*/ 1128971 h 1640639"/>
              <a:gd name="connsiteX34" fmla="*/ 1039842 w 4030623"/>
              <a:gd name="connsiteY34" fmla="*/ 1168584 h 1640639"/>
              <a:gd name="connsiteX35" fmla="*/ 1214799 w 4030623"/>
              <a:gd name="connsiteY35" fmla="*/ 1168584 h 1640639"/>
              <a:gd name="connsiteX36" fmla="*/ 1214799 w 4030623"/>
              <a:gd name="connsiteY36" fmla="*/ 1254412 h 1640639"/>
              <a:gd name="connsiteX37" fmla="*/ 1251111 w 4030623"/>
              <a:gd name="connsiteY37" fmla="*/ 1254412 h 1640639"/>
              <a:gd name="connsiteX38" fmla="*/ 1251111 w 4030623"/>
              <a:gd name="connsiteY38" fmla="*/ 1300627 h 1640639"/>
              <a:gd name="connsiteX39" fmla="*/ 1307229 w 4030623"/>
              <a:gd name="connsiteY39" fmla="*/ 1300627 h 1640639"/>
              <a:gd name="connsiteX40" fmla="*/ 1307229 w 4030623"/>
              <a:gd name="connsiteY40" fmla="*/ 1350143 h 1640639"/>
              <a:gd name="connsiteX41" fmla="*/ 1363348 w 4030623"/>
              <a:gd name="connsiteY41" fmla="*/ 1350143 h 1640639"/>
              <a:gd name="connsiteX42" fmla="*/ 1363348 w 4030623"/>
              <a:gd name="connsiteY42" fmla="*/ 1386455 h 1640639"/>
              <a:gd name="connsiteX43" fmla="*/ 1495391 w 4030623"/>
              <a:gd name="connsiteY43" fmla="*/ 1386455 h 1640639"/>
              <a:gd name="connsiteX44" fmla="*/ 1495391 w 4030623"/>
              <a:gd name="connsiteY44" fmla="*/ 1386455 h 1640639"/>
              <a:gd name="connsiteX45" fmla="*/ 1554810 w 4030623"/>
              <a:gd name="connsiteY45" fmla="*/ 1386455 h 1640639"/>
              <a:gd name="connsiteX46" fmla="*/ 1554810 w 4030623"/>
              <a:gd name="connsiteY46" fmla="*/ 1449176 h 1640639"/>
              <a:gd name="connsiteX47" fmla="*/ 1799091 w 4030623"/>
              <a:gd name="connsiteY47" fmla="*/ 1449176 h 1640639"/>
              <a:gd name="connsiteX48" fmla="*/ 1799091 w 4030623"/>
              <a:gd name="connsiteY48" fmla="*/ 1475585 h 1640639"/>
              <a:gd name="connsiteX49" fmla="*/ 1957543 w 4030623"/>
              <a:gd name="connsiteY49" fmla="*/ 1475585 h 1640639"/>
              <a:gd name="connsiteX50" fmla="*/ 1957543 w 4030623"/>
              <a:gd name="connsiteY50" fmla="*/ 1515198 h 1640639"/>
              <a:gd name="connsiteX51" fmla="*/ 1997156 w 4030623"/>
              <a:gd name="connsiteY51" fmla="*/ 1515198 h 1640639"/>
              <a:gd name="connsiteX52" fmla="*/ 1997156 w 4030623"/>
              <a:gd name="connsiteY52" fmla="*/ 1548208 h 1640639"/>
              <a:gd name="connsiteX53" fmla="*/ 2363576 w 4030623"/>
              <a:gd name="connsiteY53" fmla="*/ 1548208 h 1640639"/>
              <a:gd name="connsiteX54" fmla="*/ 2363576 w 4030623"/>
              <a:gd name="connsiteY54" fmla="*/ 1577918 h 1640639"/>
              <a:gd name="connsiteX55" fmla="*/ 3000685 w 4030623"/>
              <a:gd name="connsiteY55" fmla="*/ 1577918 h 1640639"/>
              <a:gd name="connsiteX56" fmla="*/ 3000685 w 4030623"/>
              <a:gd name="connsiteY56" fmla="*/ 1610929 h 1640639"/>
              <a:gd name="connsiteX57" fmla="*/ 3152535 w 4030623"/>
              <a:gd name="connsiteY57" fmla="*/ 1610929 h 1640639"/>
              <a:gd name="connsiteX58" fmla="*/ 3152535 w 4030623"/>
              <a:gd name="connsiteY58" fmla="*/ 1640639 h 1640639"/>
              <a:gd name="connsiteX59" fmla="*/ 4030623 w 4030623"/>
              <a:gd name="connsiteY59" fmla="*/ 1640639 h 1640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030623" h="1640639">
                <a:moveTo>
                  <a:pt x="0" y="0"/>
                </a:moveTo>
                <a:lnTo>
                  <a:pt x="132044" y="0"/>
                </a:lnTo>
                <a:lnTo>
                  <a:pt x="132044" y="33011"/>
                </a:lnTo>
                <a:lnTo>
                  <a:pt x="178259" y="33011"/>
                </a:lnTo>
                <a:lnTo>
                  <a:pt x="178259" y="161754"/>
                </a:lnTo>
                <a:lnTo>
                  <a:pt x="250883" y="161754"/>
                </a:lnTo>
                <a:lnTo>
                  <a:pt x="250883" y="191463"/>
                </a:lnTo>
                <a:lnTo>
                  <a:pt x="297098" y="191463"/>
                </a:lnTo>
                <a:lnTo>
                  <a:pt x="297098" y="267388"/>
                </a:lnTo>
                <a:lnTo>
                  <a:pt x="366421" y="267388"/>
                </a:lnTo>
                <a:lnTo>
                  <a:pt x="366421" y="320206"/>
                </a:lnTo>
                <a:lnTo>
                  <a:pt x="396130" y="320206"/>
                </a:lnTo>
                <a:lnTo>
                  <a:pt x="396130" y="429141"/>
                </a:lnTo>
                <a:lnTo>
                  <a:pt x="455550" y="429141"/>
                </a:lnTo>
                <a:lnTo>
                  <a:pt x="455550" y="468754"/>
                </a:lnTo>
                <a:lnTo>
                  <a:pt x="564486" y="468754"/>
                </a:lnTo>
                <a:lnTo>
                  <a:pt x="564486" y="538077"/>
                </a:lnTo>
                <a:lnTo>
                  <a:pt x="594195" y="538077"/>
                </a:lnTo>
                <a:lnTo>
                  <a:pt x="594195" y="709733"/>
                </a:lnTo>
                <a:lnTo>
                  <a:pt x="627206" y="709733"/>
                </a:lnTo>
                <a:lnTo>
                  <a:pt x="627206" y="765852"/>
                </a:lnTo>
                <a:lnTo>
                  <a:pt x="689927" y="765852"/>
                </a:lnTo>
                <a:lnTo>
                  <a:pt x="689927" y="815368"/>
                </a:lnTo>
                <a:lnTo>
                  <a:pt x="732841" y="815368"/>
                </a:lnTo>
                <a:lnTo>
                  <a:pt x="732841" y="861583"/>
                </a:lnTo>
                <a:lnTo>
                  <a:pt x="818669" y="861583"/>
                </a:lnTo>
                <a:lnTo>
                  <a:pt x="818669" y="901196"/>
                </a:lnTo>
                <a:lnTo>
                  <a:pt x="907798" y="901196"/>
                </a:lnTo>
                <a:lnTo>
                  <a:pt x="907798" y="967218"/>
                </a:lnTo>
                <a:lnTo>
                  <a:pt x="940809" y="967218"/>
                </a:lnTo>
                <a:lnTo>
                  <a:pt x="940809" y="1095960"/>
                </a:lnTo>
                <a:lnTo>
                  <a:pt x="980422" y="1095960"/>
                </a:lnTo>
                <a:lnTo>
                  <a:pt x="980422" y="1128971"/>
                </a:lnTo>
                <a:lnTo>
                  <a:pt x="1039842" y="1128971"/>
                </a:lnTo>
                <a:lnTo>
                  <a:pt x="1039842" y="1168584"/>
                </a:lnTo>
                <a:lnTo>
                  <a:pt x="1214799" y="1168584"/>
                </a:lnTo>
                <a:lnTo>
                  <a:pt x="1214799" y="1254412"/>
                </a:lnTo>
                <a:lnTo>
                  <a:pt x="1251111" y="1254412"/>
                </a:lnTo>
                <a:lnTo>
                  <a:pt x="1251111" y="1300627"/>
                </a:lnTo>
                <a:lnTo>
                  <a:pt x="1307229" y="1300627"/>
                </a:lnTo>
                <a:lnTo>
                  <a:pt x="1307229" y="1350143"/>
                </a:lnTo>
                <a:lnTo>
                  <a:pt x="1363348" y="1350143"/>
                </a:lnTo>
                <a:lnTo>
                  <a:pt x="1363348" y="1386455"/>
                </a:lnTo>
                <a:lnTo>
                  <a:pt x="1495391" y="1386455"/>
                </a:lnTo>
                <a:lnTo>
                  <a:pt x="1495391" y="1386455"/>
                </a:lnTo>
                <a:lnTo>
                  <a:pt x="1554810" y="1386455"/>
                </a:lnTo>
                <a:lnTo>
                  <a:pt x="1554810" y="1449176"/>
                </a:lnTo>
                <a:lnTo>
                  <a:pt x="1799091" y="1449176"/>
                </a:lnTo>
                <a:lnTo>
                  <a:pt x="1799091" y="1475585"/>
                </a:lnTo>
                <a:lnTo>
                  <a:pt x="1957543" y="1475585"/>
                </a:lnTo>
                <a:lnTo>
                  <a:pt x="1957543" y="1515198"/>
                </a:lnTo>
                <a:lnTo>
                  <a:pt x="1997156" y="1515198"/>
                </a:lnTo>
                <a:lnTo>
                  <a:pt x="1997156" y="1548208"/>
                </a:lnTo>
                <a:lnTo>
                  <a:pt x="2363576" y="1548208"/>
                </a:lnTo>
                <a:lnTo>
                  <a:pt x="2363576" y="1577918"/>
                </a:lnTo>
                <a:lnTo>
                  <a:pt x="3000685" y="1577918"/>
                </a:lnTo>
                <a:lnTo>
                  <a:pt x="3000685" y="1610929"/>
                </a:lnTo>
                <a:lnTo>
                  <a:pt x="3152535" y="1610929"/>
                </a:lnTo>
                <a:lnTo>
                  <a:pt x="3152535" y="1640639"/>
                </a:lnTo>
                <a:lnTo>
                  <a:pt x="4030623" y="1640639"/>
                </a:lnTo>
              </a:path>
            </a:pathLst>
          </a:custGeom>
          <a:noFill/>
          <a:ln w="28575">
            <a:solidFill>
              <a:srgbClr val="E1471D"/>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424747599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Safety Summary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IGCS 2023. Abstr Seminal 2. 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155">
            <a:extLst>
              <a:ext uri="{FF2B5EF4-FFF2-40B4-BE49-F238E27FC236}">
                <a16:creationId xmlns:a16="http://schemas.microsoft.com/office/drawing/2014/main" id="{C29DACA2-83C5-DF4E-2507-92C779D0848A}"/>
              </a:ext>
            </a:extLst>
          </p:cNvPr>
          <p:cNvGraphicFramePr>
            <a:graphicFrameLocks/>
          </p:cNvGraphicFramePr>
          <p:nvPr>
            <p:extLst>
              <p:ext uri="{D42A27DB-BD31-4B8C-83A1-F6EECF244321}">
                <p14:modId xmlns:p14="http://schemas.microsoft.com/office/powerpoint/2010/main" val="3106365099"/>
              </p:ext>
            </p:extLst>
          </p:nvPr>
        </p:nvGraphicFramePr>
        <p:xfrm>
          <a:off x="723288" y="1596394"/>
          <a:ext cx="10759101" cy="3841452"/>
        </p:xfrm>
        <a:graphic>
          <a:graphicData uri="http://schemas.openxmlformats.org/drawingml/2006/table">
            <a:tbl>
              <a:tblPr/>
              <a:tblGrid>
                <a:gridCol w="4622435">
                  <a:extLst>
                    <a:ext uri="{9D8B030D-6E8A-4147-A177-3AD203B41FA5}">
                      <a16:colId xmlns:a16="http://schemas.microsoft.com/office/drawing/2014/main" val="20000"/>
                    </a:ext>
                  </a:extLst>
                </a:gridCol>
                <a:gridCol w="3009695">
                  <a:extLst>
                    <a:ext uri="{9D8B030D-6E8A-4147-A177-3AD203B41FA5}">
                      <a16:colId xmlns:a16="http://schemas.microsoft.com/office/drawing/2014/main" val="363386565"/>
                    </a:ext>
                  </a:extLst>
                </a:gridCol>
                <a:gridCol w="3126971">
                  <a:extLst>
                    <a:ext uri="{9D8B030D-6E8A-4147-A177-3AD203B41FA5}">
                      <a16:colId xmlns:a16="http://schemas.microsoft.com/office/drawing/2014/main" val="1238656420"/>
                    </a:ext>
                  </a:extLst>
                </a:gridCol>
              </a:tblGrid>
              <a:tr h="3976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Parameter, n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600" b="1" dirty="0">
                          <a:latin typeface="Calibri" panose="020F0502020204030204" pitchFamily="34" charset="0"/>
                          <a:cs typeface="Calibri" panose="020F0502020204030204" pitchFamily="34" charset="0"/>
                        </a:rPr>
                        <a:t>Placebo*</a:t>
                      </a:r>
                    </a:p>
                    <a:p>
                      <a:pPr algn="ctr"/>
                      <a:r>
                        <a:rPr lang="en-US" sz="1600" b="1" dirty="0">
                          <a:latin typeface="Calibri" panose="020F0502020204030204" pitchFamily="34" charset="0"/>
                          <a:cs typeface="Calibri" panose="020F0502020204030204" pitchFamily="34" charset="0"/>
                        </a:rPr>
                        <a:t>(n = 246)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 Dostarlimab*</a:t>
                      </a:r>
                    </a:p>
                    <a:p>
                      <a:pPr algn="ctr"/>
                      <a:r>
                        <a:rPr lang="en-US" sz="1600" b="1" dirty="0">
                          <a:latin typeface="Calibri" panose="020F0502020204030204" pitchFamily="34" charset="0"/>
                          <a:cs typeface="Calibri" panose="020F0502020204030204" pitchFamily="34" charset="0"/>
                        </a:rPr>
                        <a:t>(n = 241)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246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241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grade ≥3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147 (60)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170 (71)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 (28)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 (39)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treatment-related irAE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 (15)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 (38)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344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dostarlimab or placebo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 (17)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12946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carboplatin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94708547"/>
                  </a:ext>
                </a:extLst>
              </a:tr>
              <a:tr h="12946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paclitaxel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46707703"/>
                  </a:ext>
                </a:extLst>
              </a:tr>
              <a:tr h="16769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death</a:t>
                      </a:r>
                    </a:p>
                    <a:p>
                      <a:pPr marL="225425"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related to dostarlimab leading to death</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(2.1)</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(0.8)</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73264298"/>
                  </a:ext>
                </a:extLst>
              </a:tr>
              <a:tr h="16769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duration of overall treatment, wk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36.0 (2.1-165.1)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43.0 (3.0-150.9)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33088270"/>
                  </a:ext>
                </a:extLst>
              </a:tr>
            </a:tbl>
          </a:graphicData>
        </a:graphic>
      </p:graphicFrame>
      <p:sp>
        <p:nvSpPr>
          <p:cNvPr id="3" name="TextBox 2">
            <a:extLst>
              <a:ext uri="{FF2B5EF4-FFF2-40B4-BE49-F238E27FC236}">
                <a16:creationId xmlns:a16="http://schemas.microsoft.com/office/drawing/2014/main" id="{7A07CC4F-B6E1-C13D-60E6-250258E7EEFD}"/>
              </a:ext>
            </a:extLst>
          </p:cNvPr>
          <p:cNvSpPr txBox="1"/>
          <p:nvPr/>
        </p:nvSpPr>
        <p:spPr bwMode="auto">
          <a:xfrm>
            <a:off x="723288" y="5446474"/>
            <a:ext cx="864826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ts val="0"/>
              </a:spcBef>
            </a:pPr>
            <a:r>
              <a:rPr lang="en-US" sz="1400" b="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Plus paclitaxel and carboplatin.</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Deaths were not related to study treatment (opiate overdose, COVID-19, and general physical health deterioration).</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One death was considered by investigator to be related to dostarlimab + carboplatin and paclitaxel.</a:t>
            </a:r>
          </a:p>
        </p:txBody>
      </p:sp>
    </p:spTree>
    <p:extLst>
      <p:ext uri="{BB962C8B-B14F-4D97-AF65-F5344CB8AC3E}">
        <p14:creationId xmlns:p14="http://schemas.microsoft.com/office/powerpoint/2010/main" val="24207748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8E23455-C26F-441E-0BFA-960F70F0E9F7}"/>
              </a:ext>
            </a:extLst>
          </p:cNvPr>
          <p:cNvSpPr>
            <a:spLocks noGrp="1"/>
          </p:cNvSpPr>
          <p:nvPr>
            <p:ph type="title"/>
          </p:nvPr>
        </p:nvSpPr>
        <p:spPr/>
        <p:txBody>
          <a:bodyPr/>
          <a:lstStyle/>
          <a:p>
            <a:r>
              <a:rPr lang="en-US" sz="3600" dirty="0"/>
              <a:t>ENGOT-EN6/GOG-3031/RUBY: </a:t>
            </a:r>
            <a:br>
              <a:rPr lang="en-US" sz="3600" dirty="0"/>
            </a:br>
            <a:r>
              <a:rPr lang="en-US" dirty="0"/>
              <a:t>TEAEs in ≥20% of Either Arm</a:t>
            </a:r>
          </a:p>
        </p:txBody>
      </p:sp>
      <p:sp>
        <p:nvSpPr>
          <p:cNvPr id="2" name="Text Box 15">
            <a:extLst>
              <a:ext uri="{FF2B5EF4-FFF2-40B4-BE49-F238E27FC236}">
                <a16:creationId xmlns:a16="http://schemas.microsoft.com/office/drawing/2014/main" id="{019AAC5E-5740-C487-3AE0-A0B7E0E41F91}"/>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Mirza. NEJM. 2023;388:2145.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cxnSp>
        <p:nvCxnSpPr>
          <p:cNvPr id="8" name="Straight Connector 7">
            <a:extLst>
              <a:ext uri="{FF2B5EF4-FFF2-40B4-BE49-F238E27FC236}">
                <a16:creationId xmlns:a16="http://schemas.microsoft.com/office/drawing/2014/main" id="{7AECF020-E560-F2E7-D884-6C54F30044C8}"/>
              </a:ext>
            </a:extLst>
          </p:cNvPr>
          <p:cNvCxnSpPr>
            <a:cxnSpLocks/>
          </p:cNvCxnSpPr>
          <p:nvPr/>
        </p:nvCxnSpPr>
        <p:spPr bwMode="auto">
          <a:xfrm flipV="1">
            <a:off x="2125378" y="1752022"/>
            <a:ext cx="0" cy="3200400"/>
          </a:xfrm>
          <a:prstGeom prst="line">
            <a:avLst/>
          </a:prstGeom>
          <a:noFill/>
          <a:ln w="28575" cap="flat" cmpd="sng" algn="ctr">
            <a:solidFill>
              <a:schemeClr val="bg1"/>
            </a:solidFill>
            <a:prstDash val="solid"/>
            <a:round/>
            <a:headEnd type="none" w="med" len="med"/>
            <a:tailEnd type="none" w="med" len="med"/>
          </a:ln>
          <a:effectLst/>
        </p:spPr>
      </p:cxnSp>
      <p:sp>
        <p:nvSpPr>
          <p:cNvPr id="10" name="TextBox 9">
            <a:extLst>
              <a:ext uri="{FF2B5EF4-FFF2-40B4-BE49-F238E27FC236}">
                <a16:creationId xmlns:a16="http://schemas.microsoft.com/office/drawing/2014/main" id="{E0E43679-EFCC-3270-BFB1-010566F24F4F}"/>
              </a:ext>
            </a:extLst>
          </p:cNvPr>
          <p:cNvSpPr txBox="1"/>
          <p:nvPr/>
        </p:nvSpPr>
        <p:spPr bwMode="auto">
          <a:xfrm rot="16200000">
            <a:off x="570118" y="3165671"/>
            <a:ext cx="17652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AE Incidence (%)</a:t>
            </a:r>
          </a:p>
        </p:txBody>
      </p:sp>
      <p:grpSp>
        <p:nvGrpSpPr>
          <p:cNvPr id="13" name="Group 12">
            <a:extLst>
              <a:ext uri="{FF2B5EF4-FFF2-40B4-BE49-F238E27FC236}">
                <a16:creationId xmlns:a16="http://schemas.microsoft.com/office/drawing/2014/main" id="{A1B04622-2472-7845-BEAC-FCDC0C2F61FD}"/>
              </a:ext>
            </a:extLst>
          </p:cNvPr>
          <p:cNvGrpSpPr/>
          <p:nvPr/>
        </p:nvGrpSpPr>
        <p:grpSpPr>
          <a:xfrm>
            <a:off x="4317344" y="2255887"/>
            <a:ext cx="2392863" cy="461665"/>
            <a:chOff x="4630810" y="2016572"/>
            <a:chExt cx="2392863" cy="461665"/>
          </a:xfrm>
        </p:grpSpPr>
        <p:sp>
          <p:nvSpPr>
            <p:cNvPr id="15" name="TextBox 14">
              <a:extLst>
                <a:ext uri="{FF2B5EF4-FFF2-40B4-BE49-F238E27FC236}">
                  <a16:creationId xmlns:a16="http://schemas.microsoft.com/office/drawing/2014/main" id="{F00B5AA6-93A1-6BDA-B1FB-1DBD19080BF7}"/>
                </a:ext>
              </a:extLst>
            </p:cNvPr>
            <p:cNvSpPr txBox="1"/>
            <p:nvPr/>
          </p:nvSpPr>
          <p:spPr bwMode="auto">
            <a:xfrm>
              <a:off x="4770427" y="2016572"/>
              <a:ext cx="2253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200" b="0" dirty="0">
                  <a:solidFill>
                    <a:schemeClr val="bg1"/>
                  </a:solidFill>
                  <a:latin typeface="Calibri" panose="020F0502020204030204" pitchFamily="34" charset="0"/>
                </a:rPr>
                <a:t>Any grade TEA Dostarlimab + CT</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 </a:t>
              </a:r>
              <a:r>
                <a:rPr lang="en-US" sz="1200" b="0" dirty="0" err="1">
                  <a:solidFill>
                    <a:schemeClr val="bg1"/>
                  </a:solidFill>
                  <a:latin typeface="Calibri" panose="020F0502020204030204" pitchFamily="34" charset="0"/>
                </a:rPr>
                <a:t>TEAE</a:t>
              </a:r>
              <a:r>
                <a:rPr lang="en-US" sz="1200" b="0" dirty="0">
                  <a:solidFill>
                    <a:schemeClr val="bg1"/>
                  </a:solidFill>
                  <a:latin typeface="Calibri" panose="020F0502020204030204" pitchFamily="34" charset="0"/>
                </a:rPr>
                <a:t> Dostarlimab + CT</a:t>
              </a:r>
            </a:p>
          </p:txBody>
        </p:sp>
        <p:sp>
          <p:nvSpPr>
            <p:cNvPr id="19" name="Rectangle 18">
              <a:extLst>
                <a:ext uri="{FF2B5EF4-FFF2-40B4-BE49-F238E27FC236}">
                  <a16:creationId xmlns:a16="http://schemas.microsoft.com/office/drawing/2014/main" id="{A480B5AC-B4A4-4EC3-87D9-4108507E14FA}"/>
                </a:ext>
              </a:extLst>
            </p:cNvPr>
            <p:cNvSpPr/>
            <p:nvPr/>
          </p:nvSpPr>
          <p:spPr bwMode="auto">
            <a:xfrm>
              <a:off x="4630810" y="2082278"/>
              <a:ext cx="155448" cy="14630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 name="Rectangle 19">
              <a:extLst>
                <a:ext uri="{FF2B5EF4-FFF2-40B4-BE49-F238E27FC236}">
                  <a16:creationId xmlns:a16="http://schemas.microsoft.com/office/drawing/2014/main" id="{83870010-D28D-E904-62DE-CF061A5DD2B9}"/>
                </a:ext>
              </a:extLst>
            </p:cNvPr>
            <p:cNvSpPr/>
            <p:nvPr/>
          </p:nvSpPr>
          <p:spPr bwMode="auto">
            <a:xfrm>
              <a:off x="4630810" y="2273824"/>
              <a:ext cx="155448" cy="146304"/>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1" name="Group 20">
            <a:extLst>
              <a:ext uri="{FF2B5EF4-FFF2-40B4-BE49-F238E27FC236}">
                <a16:creationId xmlns:a16="http://schemas.microsoft.com/office/drawing/2014/main" id="{3348293F-9850-96DE-CC61-9E8A2C90888E}"/>
              </a:ext>
            </a:extLst>
          </p:cNvPr>
          <p:cNvGrpSpPr/>
          <p:nvPr/>
        </p:nvGrpSpPr>
        <p:grpSpPr>
          <a:xfrm>
            <a:off x="6911164" y="2255887"/>
            <a:ext cx="2137868" cy="461665"/>
            <a:chOff x="8682962" y="2582208"/>
            <a:chExt cx="2137868" cy="461665"/>
          </a:xfrm>
        </p:grpSpPr>
        <p:sp>
          <p:nvSpPr>
            <p:cNvPr id="22" name="TextBox 21">
              <a:extLst>
                <a:ext uri="{FF2B5EF4-FFF2-40B4-BE49-F238E27FC236}">
                  <a16:creationId xmlns:a16="http://schemas.microsoft.com/office/drawing/2014/main" id="{8F45FF20-32E4-6E01-697C-C93C32842B5B}"/>
                </a:ext>
              </a:extLst>
            </p:cNvPr>
            <p:cNvSpPr txBox="1"/>
            <p:nvPr/>
          </p:nvSpPr>
          <p:spPr bwMode="auto">
            <a:xfrm>
              <a:off x="8812780" y="2582208"/>
              <a:ext cx="20080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200" b="0" dirty="0">
                  <a:solidFill>
                    <a:schemeClr val="bg1"/>
                  </a:solidFill>
                  <a:latin typeface="Calibri" panose="020F0502020204030204" pitchFamily="34" charset="0"/>
                </a:rPr>
                <a:t>Any grade </a:t>
              </a:r>
              <a:r>
                <a:rPr lang="en-US" sz="1200" b="0" dirty="0" err="1">
                  <a:solidFill>
                    <a:schemeClr val="bg1"/>
                  </a:solidFill>
                  <a:latin typeface="Calibri" panose="020F0502020204030204" pitchFamily="34" charset="0"/>
                </a:rPr>
                <a:t>TEAE</a:t>
              </a:r>
              <a:r>
                <a:rPr lang="en-US" sz="1200" b="0" dirty="0">
                  <a:solidFill>
                    <a:schemeClr val="bg1"/>
                  </a:solidFill>
                  <a:latin typeface="Calibri" panose="020F0502020204030204" pitchFamily="34" charset="0"/>
                </a:rPr>
                <a:t> Placebo + CT</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 ≥3 </a:t>
              </a:r>
              <a:r>
                <a:rPr lang="en-US" sz="1200" b="0" dirty="0" err="1">
                  <a:solidFill>
                    <a:schemeClr val="bg1"/>
                  </a:solidFill>
                  <a:latin typeface="Calibri" panose="020F0502020204030204" pitchFamily="34" charset="0"/>
                </a:rPr>
                <a:t>TEAE</a:t>
              </a:r>
              <a:r>
                <a:rPr lang="en-US" sz="1200" b="0" dirty="0">
                  <a:solidFill>
                    <a:schemeClr val="bg1"/>
                  </a:solidFill>
                  <a:latin typeface="Calibri" panose="020F0502020204030204" pitchFamily="34" charset="0"/>
                </a:rPr>
                <a:t> Placebo + CT</a:t>
              </a:r>
            </a:p>
          </p:txBody>
        </p:sp>
        <p:sp>
          <p:nvSpPr>
            <p:cNvPr id="23" name="Rectangle 22">
              <a:extLst>
                <a:ext uri="{FF2B5EF4-FFF2-40B4-BE49-F238E27FC236}">
                  <a16:creationId xmlns:a16="http://schemas.microsoft.com/office/drawing/2014/main" id="{1FB8BFE2-849E-87A2-58A6-9A1E5A620540}"/>
                </a:ext>
              </a:extLst>
            </p:cNvPr>
            <p:cNvSpPr/>
            <p:nvPr/>
          </p:nvSpPr>
          <p:spPr bwMode="auto">
            <a:xfrm>
              <a:off x="8682962" y="2638770"/>
              <a:ext cx="155448" cy="1463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Rectangle 23">
              <a:extLst>
                <a:ext uri="{FF2B5EF4-FFF2-40B4-BE49-F238E27FC236}">
                  <a16:creationId xmlns:a16="http://schemas.microsoft.com/office/drawing/2014/main" id="{3B70D8FE-5F00-3F85-E08D-171103C0F973}"/>
                </a:ext>
              </a:extLst>
            </p:cNvPr>
            <p:cNvSpPr/>
            <p:nvPr/>
          </p:nvSpPr>
          <p:spPr bwMode="auto">
            <a:xfrm>
              <a:off x="8682962" y="2830316"/>
              <a:ext cx="155448" cy="14630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5" name="Group 24">
            <a:extLst>
              <a:ext uri="{FF2B5EF4-FFF2-40B4-BE49-F238E27FC236}">
                <a16:creationId xmlns:a16="http://schemas.microsoft.com/office/drawing/2014/main" id="{5E2A3B11-7C48-3DF7-88FE-454DCE6A853E}"/>
              </a:ext>
            </a:extLst>
          </p:cNvPr>
          <p:cNvGrpSpPr/>
          <p:nvPr/>
        </p:nvGrpSpPr>
        <p:grpSpPr>
          <a:xfrm>
            <a:off x="2129190" y="4831027"/>
            <a:ext cx="8690038" cy="1586909"/>
            <a:chOff x="1457858" y="4622680"/>
            <a:chExt cx="8690038" cy="1586909"/>
          </a:xfrm>
        </p:grpSpPr>
        <p:sp>
          <p:nvSpPr>
            <p:cNvPr id="26" name="TextBox 25">
              <a:extLst>
                <a:ext uri="{FF2B5EF4-FFF2-40B4-BE49-F238E27FC236}">
                  <a16:creationId xmlns:a16="http://schemas.microsoft.com/office/drawing/2014/main" id="{3F6B9472-49C8-1BB5-0463-71C0DDFB02EC}"/>
                </a:ext>
              </a:extLst>
            </p:cNvPr>
            <p:cNvSpPr txBox="1"/>
            <p:nvPr/>
          </p:nvSpPr>
          <p:spPr bwMode="auto">
            <a:xfrm rot="18789324">
              <a:off x="1234720" y="4962624"/>
              <a:ext cx="7232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Alopecia</a:t>
              </a:r>
            </a:p>
          </p:txBody>
        </p:sp>
        <p:sp>
          <p:nvSpPr>
            <p:cNvPr id="27" name="TextBox 26">
              <a:extLst>
                <a:ext uri="{FF2B5EF4-FFF2-40B4-BE49-F238E27FC236}">
                  <a16:creationId xmlns:a16="http://schemas.microsoft.com/office/drawing/2014/main" id="{E23D10F8-C2A4-42B1-24DA-67F2A9C00FAF}"/>
                </a:ext>
              </a:extLst>
            </p:cNvPr>
            <p:cNvSpPr txBox="1"/>
            <p:nvPr/>
          </p:nvSpPr>
          <p:spPr bwMode="auto">
            <a:xfrm rot="18789324">
              <a:off x="1949509" y="4935728"/>
              <a:ext cx="6495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Nausea</a:t>
              </a:r>
            </a:p>
          </p:txBody>
        </p:sp>
        <p:sp>
          <p:nvSpPr>
            <p:cNvPr id="28" name="TextBox 27">
              <a:extLst>
                <a:ext uri="{FF2B5EF4-FFF2-40B4-BE49-F238E27FC236}">
                  <a16:creationId xmlns:a16="http://schemas.microsoft.com/office/drawing/2014/main" id="{5642075D-0B55-8F0A-4816-065708C79270}"/>
                </a:ext>
              </a:extLst>
            </p:cNvPr>
            <p:cNvSpPr txBox="1"/>
            <p:nvPr/>
          </p:nvSpPr>
          <p:spPr bwMode="auto">
            <a:xfrm rot="18789324">
              <a:off x="2607793" y="4931963"/>
              <a:ext cx="639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Fatigue</a:t>
              </a:r>
            </a:p>
          </p:txBody>
        </p:sp>
        <p:sp>
          <p:nvSpPr>
            <p:cNvPr id="29" name="TextBox 28">
              <a:extLst>
                <a:ext uri="{FF2B5EF4-FFF2-40B4-BE49-F238E27FC236}">
                  <a16:creationId xmlns:a16="http://schemas.microsoft.com/office/drawing/2014/main" id="{C8E25416-ED98-2058-DFD5-F0DF63E5AF2A}"/>
                </a:ext>
              </a:extLst>
            </p:cNvPr>
            <p:cNvSpPr txBox="1"/>
            <p:nvPr/>
          </p:nvSpPr>
          <p:spPr bwMode="auto">
            <a:xfrm rot="18789324">
              <a:off x="2454106" y="5277635"/>
              <a:ext cx="15869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Peripheral neuropathy</a:t>
              </a:r>
            </a:p>
          </p:txBody>
        </p:sp>
        <p:sp>
          <p:nvSpPr>
            <p:cNvPr id="30" name="TextBox 29">
              <a:extLst>
                <a:ext uri="{FF2B5EF4-FFF2-40B4-BE49-F238E27FC236}">
                  <a16:creationId xmlns:a16="http://schemas.microsoft.com/office/drawing/2014/main" id="{FA610EA1-8E6A-4040-00F7-3DB884EFE3F9}"/>
                </a:ext>
              </a:extLst>
            </p:cNvPr>
            <p:cNvSpPr txBox="1"/>
            <p:nvPr/>
          </p:nvSpPr>
          <p:spPr bwMode="auto">
            <a:xfrm rot="18789324">
              <a:off x="7104962" y="4944241"/>
              <a:ext cx="6728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Myalgia</a:t>
              </a:r>
            </a:p>
          </p:txBody>
        </p:sp>
        <p:sp>
          <p:nvSpPr>
            <p:cNvPr id="31" name="TextBox 30">
              <a:extLst>
                <a:ext uri="{FF2B5EF4-FFF2-40B4-BE49-F238E27FC236}">
                  <a16:creationId xmlns:a16="http://schemas.microsoft.com/office/drawing/2014/main" id="{E43C885C-8D0A-0687-D3FD-7E0FCD967596}"/>
                </a:ext>
              </a:extLst>
            </p:cNvPr>
            <p:cNvSpPr txBox="1"/>
            <p:nvPr/>
          </p:nvSpPr>
          <p:spPr bwMode="auto">
            <a:xfrm rot="18789324">
              <a:off x="4520446" y="4940990"/>
              <a:ext cx="66396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Anemia</a:t>
              </a:r>
            </a:p>
          </p:txBody>
        </p:sp>
        <p:sp>
          <p:nvSpPr>
            <p:cNvPr id="32" name="TextBox 31">
              <a:extLst>
                <a:ext uri="{FF2B5EF4-FFF2-40B4-BE49-F238E27FC236}">
                  <a16:creationId xmlns:a16="http://schemas.microsoft.com/office/drawing/2014/main" id="{FCBE0CD5-81C7-EA84-917C-249C6E8A3CA1}"/>
                </a:ext>
              </a:extLst>
            </p:cNvPr>
            <p:cNvSpPr txBox="1"/>
            <p:nvPr/>
          </p:nvSpPr>
          <p:spPr bwMode="auto">
            <a:xfrm rot="18789324">
              <a:off x="4908757" y="5054445"/>
              <a:ext cx="9750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Constipation</a:t>
              </a:r>
            </a:p>
          </p:txBody>
        </p:sp>
        <p:sp>
          <p:nvSpPr>
            <p:cNvPr id="33" name="TextBox 32">
              <a:extLst>
                <a:ext uri="{FF2B5EF4-FFF2-40B4-BE49-F238E27FC236}">
                  <a16:creationId xmlns:a16="http://schemas.microsoft.com/office/drawing/2014/main" id="{927D8E20-04B0-E5E3-50A6-25A62BAA2402}"/>
                </a:ext>
              </a:extLst>
            </p:cNvPr>
            <p:cNvSpPr txBox="1"/>
            <p:nvPr/>
          </p:nvSpPr>
          <p:spPr bwMode="auto">
            <a:xfrm rot="18789324">
              <a:off x="5703395" y="4990128"/>
              <a:ext cx="7986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Arthralgia</a:t>
              </a:r>
            </a:p>
          </p:txBody>
        </p:sp>
        <p:sp>
          <p:nvSpPr>
            <p:cNvPr id="34" name="TextBox 33">
              <a:extLst>
                <a:ext uri="{FF2B5EF4-FFF2-40B4-BE49-F238E27FC236}">
                  <a16:creationId xmlns:a16="http://schemas.microsoft.com/office/drawing/2014/main" id="{F3641BD6-064B-ECF1-7D94-519FC06E5FBF}"/>
                </a:ext>
              </a:extLst>
            </p:cNvPr>
            <p:cNvSpPr txBox="1"/>
            <p:nvPr/>
          </p:nvSpPr>
          <p:spPr bwMode="auto">
            <a:xfrm rot="18789324">
              <a:off x="6411685" y="4963209"/>
              <a:ext cx="7248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Diarrhea</a:t>
              </a:r>
            </a:p>
          </p:txBody>
        </p:sp>
        <p:sp>
          <p:nvSpPr>
            <p:cNvPr id="35" name="TextBox 34">
              <a:extLst>
                <a:ext uri="{FF2B5EF4-FFF2-40B4-BE49-F238E27FC236}">
                  <a16:creationId xmlns:a16="http://schemas.microsoft.com/office/drawing/2014/main" id="{ACC24FDD-55BD-CAF6-DAEF-32B43A349847}"/>
                </a:ext>
              </a:extLst>
            </p:cNvPr>
            <p:cNvSpPr txBox="1"/>
            <p:nvPr/>
          </p:nvSpPr>
          <p:spPr bwMode="auto">
            <a:xfrm rot="18789324">
              <a:off x="3096652" y="5277635"/>
              <a:ext cx="158690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Peripheral neuropathy</a:t>
              </a:r>
            </a:p>
          </p:txBody>
        </p:sp>
        <p:sp>
          <p:nvSpPr>
            <p:cNvPr id="36" name="TextBox 35">
              <a:extLst>
                <a:ext uri="{FF2B5EF4-FFF2-40B4-BE49-F238E27FC236}">
                  <a16:creationId xmlns:a16="http://schemas.microsoft.com/office/drawing/2014/main" id="{29135CA4-2344-F862-319C-34F54D2A67FF}"/>
                </a:ext>
              </a:extLst>
            </p:cNvPr>
            <p:cNvSpPr txBox="1"/>
            <p:nvPr/>
          </p:nvSpPr>
          <p:spPr bwMode="auto">
            <a:xfrm rot="18789324">
              <a:off x="8431299" y="5209460"/>
              <a:ext cx="14000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Decreased appetite</a:t>
              </a:r>
            </a:p>
          </p:txBody>
        </p:sp>
        <p:sp>
          <p:nvSpPr>
            <p:cNvPr id="37" name="TextBox 36">
              <a:extLst>
                <a:ext uri="{FF2B5EF4-FFF2-40B4-BE49-F238E27FC236}">
                  <a16:creationId xmlns:a16="http://schemas.microsoft.com/office/drawing/2014/main" id="{A1CEEF9B-4B32-1340-DA5D-6E353ABD870B}"/>
                </a:ext>
              </a:extLst>
            </p:cNvPr>
            <p:cNvSpPr txBox="1"/>
            <p:nvPr/>
          </p:nvSpPr>
          <p:spPr bwMode="auto">
            <a:xfrm rot="18789324">
              <a:off x="7217527" y="5176038"/>
              <a:ext cx="13083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Hypomagnesemia</a:t>
              </a:r>
            </a:p>
          </p:txBody>
        </p:sp>
        <p:sp>
          <p:nvSpPr>
            <p:cNvPr id="38" name="TextBox 37">
              <a:extLst>
                <a:ext uri="{FF2B5EF4-FFF2-40B4-BE49-F238E27FC236}">
                  <a16:creationId xmlns:a16="http://schemas.microsoft.com/office/drawing/2014/main" id="{56A3CA66-20FD-637F-41E8-A0E6294D773F}"/>
                </a:ext>
              </a:extLst>
            </p:cNvPr>
            <p:cNvSpPr txBox="1"/>
            <p:nvPr/>
          </p:nvSpPr>
          <p:spPr bwMode="auto">
            <a:xfrm rot="18789324">
              <a:off x="8553644" y="4874919"/>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Rash</a:t>
              </a:r>
            </a:p>
          </p:txBody>
        </p:sp>
        <p:sp>
          <p:nvSpPr>
            <p:cNvPr id="39" name="TextBox 38">
              <a:extLst>
                <a:ext uri="{FF2B5EF4-FFF2-40B4-BE49-F238E27FC236}">
                  <a16:creationId xmlns:a16="http://schemas.microsoft.com/office/drawing/2014/main" id="{755E61D2-0CF3-9C01-811D-ED0B8044DE9C}"/>
                </a:ext>
              </a:extLst>
            </p:cNvPr>
            <p:cNvSpPr txBox="1"/>
            <p:nvPr/>
          </p:nvSpPr>
          <p:spPr bwMode="auto">
            <a:xfrm rot="18789324">
              <a:off x="9650068" y="4960940"/>
              <a:ext cx="7186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Dyspnea</a:t>
              </a:r>
            </a:p>
          </p:txBody>
        </p:sp>
      </p:grpSp>
      <p:cxnSp>
        <p:nvCxnSpPr>
          <p:cNvPr id="40" name="Straight Connector 39">
            <a:extLst>
              <a:ext uri="{FF2B5EF4-FFF2-40B4-BE49-F238E27FC236}">
                <a16:creationId xmlns:a16="http://schemas.microsoft.com/office/drawing/2014/main" id="{0376A2DA-AB6F-03CC-FBAC-318719709525}"/>
              </a:ext>
            </a:extLst>
          </p:cNvPr>
          <p:cNvCxnSpPr/>
          <p:nvPr/>
        </p:nvCxnSpPr>
        <p:spPr bwMode="auto">
          <a:xfrm>
            <a:off x="309273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41" name="Rectangle 40">
            <a:extLst>
              <a:ext uri="{FF2B5EF4-FFF2-40B4-BE49-F238E27FC236}">
                <a16:creationId xmlns:a16="http://schemas.microsoft.com/office/drawing/2014/main" id="{01E31237-3BF1-95EF-9DF2-333A8772C8C1}"/>
              </a:ext>
            </a:extLst>
          </p:cNvPr>
          <p:cNvSpPr/>
          <p:nvPr/>
        </p:nvSpPr>
        <p:spPr bwMode="auto">
          <a:xfrm>
            <a:off x="2836303" y="3248307"/>
            <a:ext cx="231775" cy="167509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DA0E26D9-7F96-C3DA-0ABB-AF60E7189A44}"/>
              </a:ext>
            </a:extLst>
          </p:cNvPr>
          <p:cNvSpPr/>
          <p:nvPr/>
        </p:nvSpPr>
        <p:spPr bwMode="auto">
          <a:xfrm>
            <a:off x="3107639" y="3503495"/>
            <a:ext cx="231775" cy="140845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06B03E87-8121-7134-AC43-27164993392E}"/>
              </a:ext>
            </a:extLst>
          </p:cNvPr>
          <p:cNvSpPr/>
          <p:nvPr/>
        </p:nvSpPr>
        <p:spPr bwMode="auto">
          <a:xfrm>
            <a:off x="2836303" y="4850432"/>
            <a:ext cx="231775" cy="9250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C4639173-290C-A919-B67C-4D5A5857237E}"/>
              </a:ext>
            </a:extLst>
          </p:cNvPr>
          <p:cNvSpPr/>
          <p:nvPr/>
        </p:nvSpPr>
        <p:spPr bwMode="auto">
          <a:xfrm>
            <a:off x="3110315" y="4897125"/>
            <a:ext cx="231775" cy="457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 name="Straight Connector 44">
            <a:extLst>
              <a:ext uri="{FF2B5EF4-FFF2-40B4-BE49-F238E27FC236}">
                <a16:creationId xmlns:a16="http://schemas.microsoft.com/office/drawing/2014/main" id="{609CA543-A38F-44BA-E6EC-68FADAFA8ECC}"/>
              </a:ext>
            </a:extLst>
          </p:cNvPr>
          <p:cNvCxnSpPr/>
          <p:nvPr/>
        </p:nvCxnSpPr>
        <p:spPr bwMode="auto">
          <a:xfrm>
            <a:off x="373991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46" name="Rectangle 45">
            <a:extLst>
              <a:ext uri="{FF2B5EF4-FFF2-40B4-BE49-F238E27FC236}">
                <a16:creationId xmlns:a16="http://schemas.microsoft.com/office/drawing/2014/main" id="{0D03F686-2C19-4FE4-3B2F-8CFFE8F6FF09}"/>
              </a:ext>
            </a:extLst>
          </p:cNvPr>
          <p:cNvSpPr/>
          <p:nvPr/>
        </p:nvSpPr>
        <p:spPr bwMode="auto">
          <a:xfrm>
            <a:off x="3483483" y="3311845"/>
            <a:ext cx="231775" cy="161809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0093E889-3FEC-17E1-1EFA-625B28B6803C}"/>
              </a:ext>
            </a:extLst>
          </p:cNvPr>
          <p:cNvSpPr/>
          <p:nvPr/>
        </p:nvSpPr>
        <p:spPr bwMode="auto">
          <a:xfrm>
            <a:off x="3761169" y="3238782"/>
            <a:ext cx="231775" cy="168461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3A633D8A-2528-652D-78CE-B77E3142C35E}"/>
              </a:ext>
            </a:extLst>
          </p:cNvPr>
          <p:cNvSpPr/>
          <p:nvPr/>
        </p:nvSpPr>
        <p:spPr bwMode="auto">
          <a:xfrm>
            <a:off x="3483483" y="4890736"/>
            <a:ext cx="231775" cy="4585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EEF827C9-1316-0414-8575-A7CEA8369C37}"/>
              </a:ext>
            </a:extLst>
          </p:cNvPr>
          <p:cNvSpPr/>
          <p:nvPr/>
        </p:nvSpPr>
        <p:spPr bwMode="auto">
          <a:xfrm>
            <a:off x="3757495" y="4897125"/>
            <a:ext cx="231775" cy="457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0" name="Straight Connector 49">
            <a:extLst>
              <a:ext uri="{FF2B5EF4-FFF2-40B4-BE49-F238E27FC236}">
                <a16:creationId xmlns:a16="http://schemas.microsoft.com/office/drawing/2014/main" id="{EE3F63C2-B881-85A5-5917-0A076D4CFEE1}"/>
              </a:ext>
            </a:extLst>
          </p:cNvPr>
          <p:cNvCxnSpPr/>
          <p:nvPr/>
        </p:nvCxnSpPr>
        <p:spPr bwMode="auto">
          <a:xfrm>
            <a:off x="244555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51" name="Rectangle 50">
            <a:extLst>
              <a:ext uri="{FF2B5EF4-FFF2-40B4-BE49-F238E27FC236}">
                <a16:creationId xmlns:a16="http://schemas.microsoft.com/office/drawing/2014/main" id="{86ADF5B2-D415-9234-8467-5000BE1056C2}"/>
              </a:ext>
            </a:extLst>
          </p:cNvPr>
          <p:cNvSpPr/>
          <p:nvPr/>
        </p:nvSpPr>
        <p:spPr bwMode="auto">
          <a:xfrm>
            <a:off x="2189123" y="3266121"/>
            <a:ext cx="231775" cy="167509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15D25531-9946-C4CE-3E3E-81E0FAE891D4}"/>
              </a:ext>
            </a:extLst>
          </p:cNvPr>
          <p:cNvSpPr/>
          <p:nvPr/>
        </p:nvSpPr>
        <p:spPr bwMode="auto">
          <a:xfrm>
            <a:off x="2466809" y="3372368"/>
            <a:ext cx="231775" cy="156333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3" name="Straight Connector 52">
            <a:extLst>
              <a:ext uri="{FF2B5EF4-FFF2-40B4-BE49-F238E27FC236}">
                <a16:creationId xmlns:a16="http://schemas.microsoft.com/office/drawing/2014/main" id="{D11170DC-B33B-A94F-90C6-F262F201B36F}"/>
              </a:ext>
            </a:extLst>
          </p:cNvPr>
          <p:cNvCxnSpPr/>
          <p:nvPr/>
        </p:nvCxnSpPr>
        <p:spPr bwMode="auto">
          <a:xfrm>
            <a:off x="503427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04DBF356-EF77-4400-0456-5A8DE5C7D42D}"/>
              </a:ext>
            </a:extLst>
          </p:cNvPr>
          <p:cNvSpPr/>
          <p:nvPr/>
        </p:nvSpPr>
        <p:spPr bwMode="auto">
          <a:xfrm>
            <a:off x="4777843" y="4282279"/>
            <a:ext cx="231775" cy="64111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E61C66F6-5E83-3ECB-27B5-DD433DA328C7}"/>
              </a:ext>
            </a:extLst>
          </p:cNvPr>
          <p:cNvSpPr/>
          <p:nvPr/>
        </p:nvSpPr>
        <p:spPr bwMode="auto">
          <a:xfrm>
            <a:off x="5055529" y="4339422"/>
            <a:ext cx="231775" cy="60004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0D869532-B18E-14EC-A6F4-0A54B89A7F9A}"/>
              </a:ext>
            </a:extLst>
          </p:cNvPr>
          <p:cNvSpPr/>
          <p:nvPr/>
        </p:nvSpPr>
        <p:spPr bwMode="auto">
          <a:xfrm>
            <a:off x="4777843" y="4868550"/>
            <a:ext cx="231775" cy="6803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7" name="Straight Connector 56">
            <a:extLst>
              <a:ext uri="{FF2B5EF4-FFF2-40B4-BE49-F238E27FC236}">
                <a16:creationId xmlns:a16="http://schemas.microsoft.com/office/drawing/2014/main" id="{C89F5624-DB2C-8B0D-C59F-F1496412300A}"/>
              </a:ext>
            </a:extLst>
          </p:cNvPr>
          <p:cNvCxnSpPr/>
          <p:nvPr/>
        </p:nvCxnSpPr>
        <p:spPr bwMode="auto">
          <a:xfrm>
            <a:off x="568145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58" name="Rectangle 57">
            <a:extLst>
              <a:ext uri="{FF2B5EF4-FFF2-40B4-BE49-F238E27FC236}">
                <a16:creationId xmlns:a16="http://schemas.microsoft.com/office/drawing/2014/main" id="{32261F5D-BD75-1047-38E3-386FCE2033D9}"/>
              </a:ext>
            </a:extLst>
          </p:cNvPr>
          <p:cNvSpPr/>
          <p:nvPr/>
        </p:nvSpPr>
        <p:spPr bwMode="auto">
          <a:xfrm>
            <a:off x="5425023" y="3758398"/>
            <a:ext cx="231775" cy="118106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A74B4B38-DC51-4A2B-BCF8-D227BD50EE5F}"/>
              </a:ext>
            </a:extLst>
          </p:cNvPr>
          <p:cNvSpPr/>
          <p:nvPr/>
        </p:nvSpPr>
        <p:spPr bwMode="auto">
          <a:xfrm>
            <a:off x="5699534" y="3618697"/>
            <a:ext cx="231775" cy="132076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5E0E05FC-50CC-7FA8-5C6B-57AA12BA0BF8}"/>
              </a:ext>
            </a:extLst>
          </p:cNvPr>
          <p:cNvSpPr/>
          <p:nvPr/>
        </p:nvSpPr>
        <p:spPr bwMode="auto">
          <a:xfrm>
            <a:off x="5425023" y="4479487"/>
            <a:ext cx="231775" cy="46345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558BA453-E617-6853-22DF-13B4E75140C9}"/>
              </a:ext>
            </a:extLst>
          </p:cNvPr>
          <p:cNvSpPr/>
          <p:nvPr/>
        </p:nvSpPr>
        <p:spPr bwMode="auto">
          <a:xfrm>
            <a:off x="5699035" y="4428323"/>
            <a:ext cx="231775" cy="51452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2" name="Straight Connector 61">
            <a:extLst>
              <a:ext uri="{FF2B5EF4-FFF2-40B4-BE49-F238E27FC236}">
                <a16:creationId xmlns:a16="http://schemas.microsoft.com/office/drawing/2014/main" id="{750CB42A-38FF-5B5B-71D9-31F2C2BC3A07}"/>
              </a:ext>
            </a:extLst>
          </p:cNvPr>
          <p:cNvCxnSpPr/>
          <p:nvPr/>
        </p:nvCxnSpPr>
        <p:spPr bwMode="auto">
          <a:xfrm>
            <a:off x="438709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63" name="Rectangle 62">
            <a:extLst>
              <a:ext uri="{FF2B5EF4-FFF2-40B4-BE49-F238E27FC236}">
                <a16:creationId xmlns:a16="http://schemas.microsoft.com/office/drawing/2014/main" id="{BDCF4421-ABD3-DA6A-D608-041FA6EFCC61}"/>
              </a:ext>
            </a:extLst>
          </p:cNvPr>
          <p:cNvSpPr/>
          <p:nvPr/>
        </p:nvSpPr>
        <p:spPr bwMode="auto">
          <a:xfrm>
            <a:off x="4130663" y="3561553"/>
            <a:ext cx="231775" cy="133557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BD483E89-4D67-C2EF-042B-70D70A7D76FF}"/>
              </a:ext>
            </a:extLst>
          </p:cNvPr>
          <p:cNvSpPr/>
          <p:nvPr/>
        </p:nvSpPr>
        <p:spPr bwMode="auto">
          <a:xfrm>
            <a:off x="4408349" y="3655277"/>
            <a:ext cx="231775" cy="12681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5120283F-87B4-2E6D-EBAB-9F1CC61404C9}"/>
              </a:ext>
            </a:extLst>
          </p:cNvPr>
          <p:cNvSpPr/>
          <p:nvPr/>
        </p:nvSpPr>
        <p:spPr bwMode="auto">
          <a:xfrm>
            <a:off x="4130663" y="4874998"/>
            <a:ext cx="231775" cy="6794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7BDB14E6-A975-3920-8E5D-1CB2C8CD6ABE}"/>
              </a:ext>
            </a:extLst>
          </p:cNvPr>
          <p:cNvSpPr/>
          <p:nvPr/>
        </p:nvSpPr>
        <p:spPr bwMode="auto">
          <a:xfrm>
            <a:off x="4404675" y="4874901"/>
            <a:ext cx="231775" cy="6794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7" name="Straight Connector 66">
            <a:extLst>
              <a:ext uri="{FF2B5EF4-FFF2-40B4-BE49-F238E27FC236}">
                <a16:creationId xmlns:a16="http://schemas.microsoft.com/office/drawing/2014/main" id="{CACF36BA-12CF-AEBA-F8B9-4B3265D3FD5D}"/>
              </a:ext>
            </a:extLst>
          </p:cNvPr>
          <p:cNvCxnSpPr/>
          <p:nvPr/>
        </p:nvCxnSpPr>
        <p:spPr bwMode="auto">
          <a:xfrm>
            <a:off x="697581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7447D1FF-456D-8AE9-15F3-3028E2E7D956}"/>
              </a:ext>
            </a:extLst>
          </p:cNvPr>
          <p:cNvSpPr/>
          <p:nvPr/>
        </p:nvSpPr>
        <p:spPr bwMode="auto">
          <a:xfrm>
            <a:off x="6719383" y="3818629"/>
            <a:ext cx="231775" cy="111796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899E5BA3-8371-F1E6-5F0F-B3982836575C}"/>
              </a:ext>
            </a:extLst>
          </p:cNvPr>
          <p:cNvSpPr/>
          <p:nvPr/>
        </p:nvSpPr>
        <p:spPr bwMode="auto">
          <a:xfrm>
            <a:off x="6993894" y="3845224"/>
            <a:ext cx="231775" cy="109136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0" name="Straight Connector 69">
            <a:extLst>
              <a:ext uri="{FF2B5EF4-FFF2-40B4-BE49-F238E27FC236}">
                <a16:creationId xmlns:a16="http://schemas.microsoft.com/office/drawing/2014/main" id="{7D1E2453-29CD-5B89-C3F6-B55C9E750056}"/>
              </a:ext>
            </a:extLst>
          </p:cNvPr>
          <p:cNvCxnSpPr/>
          <p:nvPr/>
        </p:nvCxnSpPr>
        <p:spPr bwMode="auto">
          <a:xfrm>
            <a:off x="762299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152AFBB-7781-1A81-072A-BF276EB6BEEF}"/>
              </a:ext>
            </a:extLst>
          </p:cNvPr>
          <p:cNvSpPr/>
          <p:nvPr/>
        </p:nvSpPr>
        <p:spPr bwMode="auto">
          <a:xfrm>
            <a:off x="7366563" y="3968899"/>
            <a:ext cx="231775" cy="94304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9D062FDF-3704-C2A4-2DD1-320B5C3D78E8}"/>
              </a:ext>
            </a:extLst>
          </p:cNvPr>
          <p:cNvSpPr/>
          <p:nvPr/>
        </p:nvSpPr>
        <p:spPr bwMode="auto">
          <a:xfrm>
            <a:off x="7644249" y="4034629"/>
            <a:ext cx="231775" cy="90195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E261BB1E-7563-B13E-8D9F-99DF91F84BC1}"/>
              </a:ext>
            </a:extLst>
          </p:cNvPr>
          <p:cNvSpPr/>
          <p:nvPr/>
        </p:nvSpPr>
        <p:spPr bwMode="auto">
          <a:xfrm>
            <a:off x="7366563" y="4897086"/>
            <a:ext cx="231775" cy="4585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4" name="Straight Connector 73">
            <a:extLst>
              <a:ext uri="{FF2B5EF4-FFF2-40B4-BE49-F238E27FC236}">
                <a16:creationId xmlns:a16="http://schemas.microsoft.com/office/drawing/2014/main" id="{30B765CD-4E9E-4C4C-7E97-792ABB92D432}"/>
              </a:ext>
            </a:extLst>
          </p:cNvPr>
          <p:cNvCxnSpPr/>
          <p:nvPr/>
        </p:nvCxnSpPr>
        <p:spPr bwMode="auto">
          <a:xfrm>
            <a:off x="632863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75" name="Rectangle 74">
            <a:extLst>
              <a:ext uri="{FF2B5EF4-FFF2-40B4-BE49-F238E27FC236}">
                <a16:creationId xmlns:a16="http://schemas.microsoft.com/office/drawing/2014/main" id="{81CD0CFE-9CC4-3991-CA77-C513F026478C}"/>
              </a:ext>
            </a:extLst>
          </p:cNvPr>
          <p:cNvSpPr/>
          <p:nvPr/>
        </p:nvSpPr>
        <p:spPr bwMode="auto">
          <a:xfrm>
            <a:off x="6072203" y="3866349"/>
            <a:ext cx="231775" cy="106358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B0397201-B0E0-F7EF-600D-141363437794}"/>
              </a:ext>
            </a:extLst>
          </p:cNvPr>
          <p:cNvSpPr/>
          <p:nvPr/>
        </p:nvSpPr>
        <p:spPr bwMode="auto">
          <a:xfrm>
            <a:off x="6349889" y="3818629"/>
            <a:ext cx="231775" cy="111287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7" name="Straight Connector 76">
            <a:extLst>
              <a:ext uri="{FF2B5EF4-FFF2-40B4-BE49-F238E27FC236}">
                <a16:creationId xmlns:a16="http://schemas.microsoft.com/office/drawing/2014/main" id="{CAB2A85F-35A5-D211-D8EB-E250BF6E20FE}"/>
              </a:ext>
            </a:extLst>
          </p:cNvPr>
          <p:cNvCxnSpPr/>
          <p:nvPr/>
        </p:nvCxnSpPr>
        <p:spPr bwMode="auto">
          <a:xfrm>
            <a:off x="891735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78" name="Rectangle 77">
            <a:extLst>
              <a:ext uri="{FF2B5EF4-FFF2-40B4-BE49-F238E27FC236}">
                <a16:creationId xmlns:a16="http://schemas.microsoft.com/office/drawing/2014/main" id="{C0A713E6-144C-6F0F-05C9-F216B7DBFDD7}"/>
              </a:ext>
            </a:extLst>
          </p:cNvPr>
          <p:cNvSpPr/>
          <p:nvPr/>
        </p:nvSpPr>
        <p:spPr bwMode="auto">
          <a:xfrm>
            <a:off x="8660923" y="4256101"/>
            <a:ext cx="231775" cy="68048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A87A3C93-F1A0-7914-9DD3-D39166C50E89}"/>
              </a:ext>
            </a:extLst>
          </p:cNvPr>
          <p:cNvSpPr/>
          <p:nvPr/>
        </p:nvSpPr>
        <p:spPr bwMode="auto">
          <a:xfrm>
            <a:off x="8938609" y="4044906"/>
            <a:ext cx="231775" cy="89167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80" name="Straight Connector 79">
            <a:extLst>
              <a:ext uri="{FF2B5EF4-FFF2-40B4-BE49-F238E27FC236}">
                <a16:creationId xmlns:a16="http://schemas.microsoft.com/office/drawing/2014/main" id="{210F18E1-624F-9FF2-0D8E-8DA0631D47F5}"/>
              </a:ext>
            </a:extLst>
          </p:cNvPr>
          <p:cNvCxnSpPr/>
          <p:nvPr/>
        </p:nvCxnSpPr>
        <p:spPr bwMode="auto">
          <a:xfrm>
            <a:off x="956453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81" name="Rectangle 80">
            <a:extLst>
              <a:ext uri="{FF2B5EF4-FFF2-40B4-BE49-F238E27FC236}">
                <a16:creationId xmlns:a16="http://schemas.microsoft.com/office/drawing/2014/main" id="{5026994F-DA76-4281-EA66-EE4F341B6876}"/>
              </a:ext>
            </a:extLst>
          </p:cNvPr>
          <p:cNvSpPr/>
          <p:nvPr/>
        </p:nvSpPr>
        <p:spPr bwMode="auto">
          <a:xfrm>
            <a:off x="9308103" y="4228300"/>
            <a:ext cx="231775" cy="70828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AC7A1A9E-D006-17AF-4AC8-AD88A90E0599}"/>
              </a:ext>
            </a:extLst>
          </p:cNvPr>
          <p:cNvSpPr/>
          <p:nvPr/>
        </p:nvSpPr>
        <p:spPr bwMode="auto">
          <a:xfrm>
            <a:off x="9585789" y="4510872"/>
            <a:ext cx="231775" cy="4125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E5374D46-BB6A-1B77-B290-C215C7DB083B}"/>
              </a:ext>
            </a:extLst>
          </p:cNvPr>
          <p:cNvSpPr/>
          <p:nvPr/>
        </p:nvSpPr>
        <p:spPr bwMode="auto">
          <a:xfrm>
            <a:off x="9308103" y="4822238"/>
            <a:ext cx="231775" cy="12070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73C56BB3-68AA-89B9-356C-6290C85A225D}"/>
              </a:ext>
            </a:extLst>
          </p:cNvPr>
          <p:cNvSpPr/>
          <p:nvPr/>
        </p:nvSpPr>
        <p:spPr bwMode="auto">
          <a:xfrm>
            <a:off x="9582115" y="4909825"/>
            <a:ext cx="231775" cy="2743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85" name="Straight Connector 84">
            <a:extLst>
              <a:ext uri="{FF2B5EF4-FFF2-40B4-BE49-F238E27FC236}">
                <a16:creationId xmlns:a16="http://schemas.microsoft.com/office/drawing/2014/main" id="{F0D34FF3-8150-3BFC-7D15-8D5BC4E69922}"/>
              </a:ext>
            </a:extLst>
          </p:cNvPr>
          <p:cNvCxnSpPr/>
          <p:nvPr/>
        </p:nvCxnSpPr>
        <p:spPr bwMode="auto">
          <a:xfrm>
            <a:off x="827017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86" name="Rectangle 85">
            <a:extLst>
              <a:ext uri="{FF2B5EF4-FFF2-40B4-BE49-F238E27FC236}">
                <a16:creationId xmlns:a16="http://schemas.microsoft.com/office/drawing/2014/main" id="{2EA79D63-C512-906B-6D90-BA84CE372CAA}"/>
              </a:ext>
            </a:extLst>
          </p:cNvPr>
          <p:cNvSpPr/>
          <p:nvPr/>
        </p:nvSpPr>
        <p:spPr bwMode="auto">
          <a:xfrm>
            <a:off x="8013743" y="4128232"/>
            <a:ext cx="231775" cy="80835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1BEF4909-82A7-F251-F2D5-855CAA7D49B3}"/>
              </a:ext>
            </a:extLst>
          </p:cNvPr>
          <p:cNvSpPr/>
          <p:nvPr/>
        </p:nvSpPr>
        <p:spPr bwMode="auto">
          <a:xfrm>
            <a:off x="8291429" y="4079078"/>
            <a:ext cx="231775" cy="86386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88" name="Straight Connector 87">
            <a:extLst>
              <a:ext uri="{FF2B5EF4-FFF2-40B4-BE49-F238E27FC236}">
                <a16:creationId xmlns:a16="http://schemas.microsoft.com/office/drawing/2014/main" id="{E48B9A65-E599-75B8-8510-C6E2D977E814}"/>
              </a:ext>
            </a:extLst>
          </p:cNvPr>
          <p:cNvCxnSpPr/>
          <p:nvPr/>
        </p:nvCxnSpPr>
        <p:spPr bwMode="auto">
          <a:xfrm>
            <a:off x="10211712"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89" name="Rectangle 88">
            <a:extLst>
              <a:ext uri="{FF2B5EF4-FFF2-40B4-BE49-F238E27FC236}">
                <a16:creationId xmlns:a16="http://schemas.microsoft.com/office/drawing/2014/main" id="{7886AE1D-381D-96ED-9CC6-DB7925726904}"/>
              </a:ext>
            </a:extLst>
          </p:cNvPr>
          <p:cNvSpPr/>
          <p:nvPr/>
        </p:nvSpPr>
        <p:spPr bwMode="auto">
          <a:xfrm>
            <a:off x="9955283" y="4262450"/>
            <a:ext cx="231775" cy="66992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D333393B-35DB-6BF5-C543-5CEF70B22755}"/>
              </a:ext>
            </a:extLst>
          </p:cNvPr>
          <p:cNvSpPr/>
          <p:nvPr/>
        </p:nvSpPr>
        <p:spPr bwMode="auto">
          <a:xfrm>
            <a:off x="10232969" y="4401220"/>
            <a:ext cx="231775" cy="53536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Rectangle 90">
            <a:extLst>
              <a:ext uri="{FF2B5EF4-FFF2-40B4-BE49-F238E27FC236}">
                <a16:creationId xmlns:a16="http://schemas.microsoft.com/office/drawing/2014/main" id="{B0296313-36BF-4B80-E254-1BEB26FB1D8C}"/>
              </a:ext>
            </a:extLst>
          </p:cNvPr>
          <p:cNvSpPr/>
          <p:nvPr/>
        </p:nvSpPr>
        <p:spPr bwMode="auto">
          <a:xfrm>
            <a:off x="9955283" y="4874900"/>
            <a:ext cx="231775" cy="6804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2" name="Straight Connector 91">
            <a:extLst>
              <a:ext uri="{FF2B5EF4-FFF2-40B4-BE49-F238E27FC236}">
                <a16:creationId xmlns:a16="http://schemas.microsoft.com/office/drawing/2014/main" id="{67912476-4123-0164-1882-A56DA6949C1F}"/>
              </a:ext>
            </a:extLst>
          </p:cNvPr>
          <p:cNvCxnSpPr/>
          <p:nvPr/>
        </p:nvCxnSpPr>
        <p:spPr bwMode="auto">
          <a:xfrm>
            <a:off x="10858889" y="4946878"/>
            <a:ext cx="0" cy="64008"/>
          </a:xfrm>
          <a:prstGeom prst="line">
            <a:avLst/>
          </a:prstGeom>
          <a:noFill/>
          <a:ln w="28575" cap="flat" cmpd="sng" algn="ctr">
            <a:solidFill>
              <a:schemeClr val="bg1"/>
            </a:solidFill>
            <a:prstDash val="solid"/>
            <a:round/>
            <a:headEnd type="none" w="med" len="med"/>
            <a:tailEnd type="none" w="med" len="med"/>
          </a:ln>
          <a:effectLst/>
        </p:spPr>
      </p:cxnSp>
      <p:sp>
        <p:nvSpPr>
          <p:cNvPr id="93" name="Rectangle 92">
            <a:extLst>
              <a:ext uri="{FF2B5EF4-FFF2-40B4-BE49-F238E27FC236}">
                <a16:creationId xmlns:a16="http://schemas.microsoft.com/office/drawing/2014/main" id="{9DF1874B-BD75-CA25-736A-D10555E3FB15}"/>
              </a:ext>
            </a:extLst>
          </p:cNvPr>
          <p:cNvSpPr/>
          <p:nvPr/>
        </p:nvSpPr>
        <p:spPr bwMode="auto">
          <a:xfrm>
            <a:off x="10602460" y="4373417"/>
            <a:ext cx="231775" cy="53535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6A7ACD33-5B8A-5EE7-1395-A2DB3E770A3B}"/>
              </a:ext>
            </a:extLst>
          </p:cNvPr>
          <p:cNvSpPr/>
          <p:nvPr/>
        </p:nvSpPr>
        <p:spPr bwMode="auto">
          <a:xfrm>
            <a:off x="10880146" y="4305355"/>
            <a:ext cx="231775" cy="63758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Rectangle 94">
            <a:extLst>
              <a:ext uri="{FF2B5EF4-FFF2-40B4-BE49-F238E27FC236}">
                <a16:creationId xmlns:a16="http://schemas.microsoft.com/office/drawing/2014/main" id="{DE122042-781A-95DF-D153-238CCDD4033B}"/>
              </a:ext>
            </a:extLst>
          </p:cNvPr>
          <p:cNvSpPr/>
          <p:nvPr/>
        </p:nvSpPr>
        <p:spPr bwMode="auto">
          <a:xfrm>
            <a:off x="10602460" y="4897220"/>
            <a:ext cx="231775"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6" name="Group 95">
            <a:extLst>
              <a:ext uri="{FF2B5EF4-FFF2-40B4-BE49-F238E27FC236}">
                <a16:creationId xmlns:a16="http://schemas.microsoft.com/office/drawing/2014/main" id="{CBDB404D-41E5-A137-AD9E-8BC30CC822F8}"/>
              </a:ext>
            </a:extLst>
          </p:cNvPr>
          <p:cNvGrpSpPr/>
          <p:nvPr/>
        </p:nvGrpSpPr>
        <p:grpSpPr>
          <a:xfrm>
            <a:off x="2065417" y="1802536"/>
            <a:ext cx="74951" cy="3140428"/>
            <a:chOff x="1379095" y="1663639"/>
            <a:chExt cx="74951" cy="3140428"/>
          </a:xfrm>
        </p:grpSpPr>
        <p:cxnSp>
          <p:nvCxnSpPr>
            <p:cNvPr id="97" name="Straight Connector 96">
              <a:extLst>
                <a:ext uri="{FF2B5EF4-FFF2-40B4-BE49-F238E27FC236}">
                  <a16:creationId xmlns:a16="http://schemas.microsoft.com/office/drawing/2014/main" id="{297505DF-FDFC-5614-C79A-6670D01568E7}"/>
                </a:ext>
              </a:extLst>
            </p:cNvPr>
            <p:cNvCxnSpPr>
              <a:cxnSpLocks/>
            </p:cNvCxnSpPr>
            <p:nvPr/>
          </p:nvCxnSpPr>
          <p:spPr bwMode="auto">
            <a:xfrm>
              <a:off x="1379095" y="1663639"/>
              <a:ext cx="74951"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9FF2AF0-6EBE-6986-FDDE-AB9D01C1CF6F}"/>
                </a:ext>
              </a:extLst>
            </p:cNvPr>
            <p:cNvCxnSpPr>
              <a:cxnSpLocks/>
            </p:cNvCxnSpPr>
            <p:nvPr/>
          </p:nvCxnSpPr>
          <p:spPr bwMode="auto">
            <a:xfrm>
              <a:off x="1379095" y="2291725"/>
              <a:ext cx="74951"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1133588-7F81-A235-34AF-E426A288B68F}"/>
                </a:ext>
              </a:extLst>
            </p:cNvPr>
            <p:cNvCxnSpPr>
              <a:cxnSpLocks/>
            </p:cNvCxnSpPr>
            <p:nvPr/>
          </p:nvCxnSpPr>
          <p:spPr bwMode="auto">
            <a:xfrm>
              <a:off x="1379095" y="2919811"/>
              <a:ext cx="74951"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2B88576-216E-838B-E97C-44CA4EAF98C3}"/>
                </a:ext>
              </a:extLst>
            </p:cNvPr>
            <p:cNvCxnSpPr>
              <a:cxnSpLocks/>
            </p:cNvCxnSpPr>
            <p:nvPr/>
          </p:nvCxnSpPr>
          <p:spPr bwMode="auto">
            <a:xfrm>
              <a:off x="1379095" y="3547897"/>
              <a:ext cx="74951"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DCD9EC1A-2951-E1AD-4B1A-24BE411C544D}"/>
                </a:ext>
              </a:extLst>
            </p:cNvPr>
            <p:cNvCxnSpPr>
              <a:cxnSpLocks/>
            </p:cNvCxnSpPr>
            <p:nvPr/>
          </p:nvCxnSpPr>
          <p:spPr bwMode="auto">
            <a:xfrm>
              <a:off x="1379095" y="4175983"/>
              <a:ext cx="74951"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F0FEB6AF-5593-6A2D-B72D-414F0F8F6109}"/>
                </a:ext>
              </a:extLst>
            </p:cNvPr>
            <p:cNvCxnSpPr>
              <a:cxnSpLocks/>
            </p:cNvCxnSpPr>
            <p:nvPr/>
          </p:nvCxnSpPr>
          <p:spPr bwMode="auto">
            <a:xfrm>
              <a:off x="1379095" y="4804067"/>
              <a:ext cx="74951"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A7FF54EB-D7B5-C122-9058-4FB54F13ABA6}"/>
              </a:ext>
            </a:extLst>
          </p:cNvPr>
          <p:cNvGrpSpPr/>
          <p:nvPr/>
        </p:nvGrpSpPr>
        <p:grpSpPr>
          <a:xfrm>
            <a:off x="1596937" y="1629281"/>
            <a:ext cx="497252" cy="3478117"/>
            <a:chOff x="925605" y="1490384"/>
            <a:chExt cx="497252" cy="3478117"/>
          </a:xfrm>
        </p:grpSpPr>
        <p:sp>
          <p:nvSpPr>
            <p:cNvPr id="104" name="TextBox 103">
              <a:extLst>
                <a:ext uri="{FF2B5EF4-FFF2-40B4-BE49-F238E27FC236}">
                  <a16:creationId xmlns:a16="http://schemas.microsoft.com/office/drawing/2014/main" id="{DEE42108-B459-3658-697F-1EF74F8C1FC7}"/>
                </a:ext>
              </a:extLst>
            </p:cNvPr>
            <p:cNvSpPr txBox="1"/>
            <p:nvPr/>
          </p:nvSpPr>
          <p:spPr bwMode="auto">
            <a:xfrm>
              <a:off x="925605" y="1490384"/>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05" name="TextBox 104">
              <a:extLst>
                <a:ext uri="{FF2B5EF4-FFF2-40B4-BE49-F238E27FC236}">
                  <a16:creationId xmlns:a16="http://schemas.microsoft.com/office/drawing/2014/main" id="{9F1FD394-8E13-7D1C-B470-5EAB507AE6AC}"/>
                </a:ext>
              </a:extLst>
            </p:cNvPr>
            <p:cNvSpPr txBox="1"/>
            <p:nvPr/>
          </p:nvSpPr>
          <p:spPr bwMode="auto">
            <a:xfrm>
              <a:off x="1029801" y="211829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06" name="TextBox 105">
              <a:extLst>
                <a:ext uri="{FF2B5EF4-FFF2-40B4-BE49-F238E27FC236}">
                  <a16:creationId xmlns:a16="http://schemas.microsoft.com/office/drawing/2014/main" id="{2FBE3AC7-27AB-572F-0318-B5A277B0AB82}"/>
                </a:ext>
              </a:extLst>
            </p:cNvPr>
            <p:cNvSpPr txBox="1"/>
            <p:nvPr/>
          </p:nvSpPr>
          <p:spPr bwMode="auto">
            <a:xfrm>
              <a:off x="1029801" y="274621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07" name="TextBox 106">
              <a:extLst>
                <a:ext uri="{FF2B5EF4-FFF2-40B4-BE49-F238E27FC236}">
                  <a16:creationId xmlns:a16="http://schemas.microsoft.com/office/drawing/2014/main" id="{38B9E1CF-3E39-E867-3B8B-885F17CA8EAE}"/>
                </a:ext>
              </a:extLst>
            </p:cNvPr>
            <p:cNvSpPr txBox="1"/>
            <p:nvPr/>
          </p:nvSpPr>
          <p:spPr bwMode="auto">
            <a:xfrm>
              <a:off x="1029801" y="337412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08" name="TextBox 107">
              <a:extLst>
                <a:ext uri="{FF2B5EF4-FFF2-40B4-BE49-F238E27FC236}">
                  <a16:creationId xmlns:a16="http://schemas.microsoft.com/office/drawing/2014/main" id="{BF0A2ABB-F0F7-ACF1-3C19-2A8309AEC7E5}"/>
                </a:ext>
              </a:extLst>
            </p:cNvPr>
            <p:cNvSpPr txBox="1"/>
            <p:nvPr/>
          </p:nvSpPr>
          <p:spPr bwMode="auto">
            <a:xfrm>
              <a:off x="1029801" y="4002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09" name="TextBox 108">
              <a:extLst>
                <a:ext uri="{FF2B5EF4-FFF2-40B4-BE49-F238E27FC236}">
                  <a16:creationId xmlns:a16="http://schemas.microsoft.com/office/drawing/2014/main" id="{0639048A-7922-330B-5DFD-6EE211CDAC63}"/>
                </a:ext>
              </a:extLst>
            </p:cNvPr>
            <p:cNvSpPr txBox="1"/>
            <p:nvPr/>
          </p:nvSpPr>
          <p:spPr bwMode="auto">
            <a:xfrm>
              <a:off x="1133996" y="462994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110" name="Rectangle 109">
            <a:extLst>
              <a:ext uri="{FF2B5EF4-FFF2-40B4-BE49-F238E27FC236}">
                <a16:creationId xmlns:a16="http://schemas.microsoft.com/office/drawing/2014/main" id="{C32C9DFA-C148-597F-96E0-7493499FA818}"/>
              </a:ext>
            </a:extLst>
          </p:cNvPr>
          <p:cNvSpPr/>
          <p:nvPr/>
        </p:nvSpPr>
        <p:spPr bwMode="auto">
          <a:xfrm>
            <a:off x="6722669" y="4908633"/>
            <a:ext cx="231775"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14B1AEE1-6651-6BE9-C59E-8CC1195DA31A}"/>
              </a:ext>
            </a:extLst>
          </p:cNvPr>
          <p:cNvSpPr/>
          <p:nvPr/>
        </p:nvSpPr>
        <p:spPr bwMode="auto">
          <a:xfrm>
            <a:off x="7643123" y="4912095"/>
            <a:ext cx="231775" cy="2743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452AD5D1-F37E-B932-6EB7-530B4A7E9358}"/>
              </a:ext>
            </a:extLst>
          </p:cNvPr>
          <p:cNvSpPr/>
          <p:nvPr/>
        </p:nvSpPr>
        <p:spPr bwMode="auto">
          <a:xfrm>
            <a:off x="8657775" y="4908920"/>
            <a:ext cx="231775"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A14A657C-1B59-D474-1AE7-0A49BE270AA6}"/>
              </a:ext>
            </a:extLst>
          </p:cNvPr>
          <p:cNvSpPr/>
          <p:nvPr/>
        </p:nvSpPr>
        <p:spPr bwMode="auto">
          <a:xfrm>
            <a:off x="8939790" y="4910689"/>
            <a:ext cx="231775" cy="2743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13">
            <a:extLst>
              <a:ext uri="{FF2B5EF4-FFF2-40B4-BE49-F238E27FC236}">
                <a16:creationId xmlns:a16="http://schemas.microsoft.com/office/drawing/2014/main" id="{63F51C9F-C482-1C9A-6375-F46ACD1C5841}"/>
              </a:ext>
            </a:extLst>
          </p:cNvPr>
          <p:cNvSpPr/>
          <p:nvPr/>
        </p:nvSpPr>
        <p:spPr bwMode="auto">
          <a:xfrm>
            <a:off x="10880146" y="4910411"/>
            <a:ext cx="231775" cy="2743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15" name="Straight Connector 114">
            <a:extLst>
              <a:ext uri="{FF2B5EF4-FFF2-40B4-BE49-F238E27FC236}">
                <a16:creationId xmlns:a16="http://schemas.microsoft.com/office/drawing/2014/main" id="{BF916677-1ADD-233F-4223-1912FDD0A956}"/>
              </a:ext>
            </a:extLst>
          </p:cNvPr>
          <p:cNvCxnSpPr/>
          <p:nvPr/>
        </p:nvCxnSpPr>
        <p:spPr bwMode="auto">
          <a:xfrm>
            <a:off x="2110388" y="4941215"/>
            <a:ext cx="9173980" cy="0"/>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15964689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8E23455-C26F-441E-0BFA-960F70F0E9F7}"/>
              </a:ext>
            </a:extLst>
          </p:cNvPr>
          <p:cNvSpPr>
            <a:spLocks noGrp="1"/>
          </p:cNvSpPr>
          <p:nvPr>
            <p:ph type="title"/>
          </p:nvPr>
        </p:nvSpPr>
        <p:spPr/>
        <p:txBody>
          <a:bodyPr/>
          <a:lstStyle/>
          <a:p>
            <a:r>
              <a:rPr lang="en-US" dirty="0"/>
              <a:t>ENGOT-EN6/GOG-3031/RUBY: HRQoL/PROs</a:t>
            </a:r>
          </a:p>
        </p:txBody>
      </p:sp>
      <p:sp>
        <p:nvSpPr>
          <p:cNvPr id="2" name="Text Box 15">
            <a:extLst>
              <a:ext uri="{FF2B5EF4-FFF2-40B4-BE49-F238E27FC236}">
                <a16:creationId xmlns:a16="http://schemas.microsoft.com/office/drawing/2014/main" id="{019AAC5E-5740-C487-3AE0-A0B7E0E41F91}"/>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SGO 2023. Abstr 12.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CF807E5A-0367-EC28-74DA-6120E4AC72CA}"/>
              </a:ext>
            </a:extLst>
          </p:cNvPr>
          <p:cNvGrpSpPr/>
          <p:nvPr/>
        </p:nvGrpSpPr>
        <p:grpSpPr>
          <a:xfrm>
            <a:off x="2283622" y="3102285"/>
            <a:ext cx="118872" cy="256032"/>
            <a:chOff x="4091856" y="2999301"/>
            <a:chExt cx="118872" cy="436575"/>
          </a:xfrm>
        </p:grpSpPr>
        <p:cxnSp>
          <p:nvCxnSpPr>
            <p:cNvPr id="5" name="Straight Connector 4">
              <a:extLst>
                <a:ext uri="{FF2B5EF4-FFF2-40B4-BE49-F238E27FC236}">
                  <a16:creationId xmlns:a16="http://schemas.microsoft.com/office/drawing/2014/main" id="{4AB4B02A-F01C-B31F-FE05-09EFF9CD72C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7EF0A332-4E45-3AFA-F9E7-12727808022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565EDD27-AA84-803A-FB37-AAE7B80AA7A4}"/>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5D3BA5F9-14B4-E74B-592C-C3D6DC084B94}"/>
              </a:ext>
            </a:extLst>
          </p:cNvPr>
          <p:cNvGrpSpPr/>
          <p:nvPr/>
        </p:nvGrpSpPr>
        <p:grpSpPr>
          <a:xfrm>
            <a:off x="3138005" y="2993114"/>
            <a:ext cx="118872" cy="384048"/>
            <a:chOff x="4091856" y="2999301"/>
            <a:chExt cx="118872" cy="436575"/>
          </a:xfrm>
        </p:grpSpPr>
        <p:cxnSp>
          <p:nvCxnSpPr>
            <p:cNvPr id="9" name="Straight Connector 8">
              <a:extLst>
                <a:ext uri="{FF2B5EF4-FFF2-40B4-BE49-F238E27FC236}">
                  <a16:creationId xmlns:a16="http://schemas.microsoft.com/office/drawing/2014/main" id="{475C91B1-AE0D-E4B7-687A-EF49D570A8E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439256F2-C83D-8977-1051-55264E85BE9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FDC3734C-C8E0-9199-DE33-FEC7CF101BAA}"/>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4AD7658A-2E92-936F-D726-E789ED1AC987}"/>
              </a:ext>
            </a:extLst>
          </p:cNvPr>
          <p:cNvGrpSpPr/>
          <p:nvPr/>
        </p:nvGrpSpPr>
        <p:grpSpPr>
          <a:xfrm>
            <a:off x="2977788" y="2895977"/>
            <a:ext cx="118872" cy="329184"/>
            <a:chOff x="4091856" y="2999301"/>
            <a:chExt cx="118872" cy="436575"/>
          </a:xfrm>
        </p:grpSpPr>
        <p:cxnSp>
          <p:nvCxnSpPr>
            <p:cNvPr id="13" name="Straight Connector 12">
              <a:extLst>
                <a:ext uri="{FF2B5EF4-FFF2-40B4-BE49-F238E27FC236}">
                  <a16:creationId xmlns:a16="http://schemas.microsoft.com/office/drawing/2014/main" id="{E343BB0A-6F5E-E9E3-E664-BC0ECEA4AA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A28FB0E2-86C0-BAEB-BF7F-978F83565EDE}"/>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F3261349-8B80-BFE3-CE07-86C52F56F70F}"/>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16" name="Group 15">
            <a:extLst>
              <a:ext uri="{FF2B5EF4-FFF2-40B4-BE49-F238E27FC236}">
                <a16:creationId xmlns:a16="http://schemas.microsoft.com/office/drawing/2014/main" id="{BC6279BF-6E78-4201-AD74-2192454891D6}"/>
              </a:ext>
            </a:extLst>
          </p:cNvPr>
          <p:cNvGrpSpPr/>
          <p:nvPr/>
        </p:nvGrpSpPr>
        <p:grpSpPr>
          <a:xfrm>
            <a:off x="3484200" y="2929864"/>
            <a:ext cx="118872" cy="384048"/>
            <a:chOff x="4091856" y="2999301"/>
            <a:chExt cx="118872" cy="436575"/>
          </a:xfrm>
        </p:grpSpPr>
        <p:cxnSp>
          <p:nvCxnSpPr>
            <p:cNvPr id="17" name="Straight Connector 16">
              <a:extLst>
                <a:ext uri="{FF2B5EF4-FFF2-40B4-BE49-F238E27FC236}">
                  <a16:creationId xmlns:a16="http://schemas.microsoft.com/office/drawing/2014/main" id="{58DA0904-E7A7-094F-669D-6E0630B3AFC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B739C51-0E99-AE2F-CF2E-5BF3BFE4767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4D4466E-C496-0E56-9214-17BBE244C78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cxnSp>
        <p:nvCxnSpPr>
          <p:cNvPr id="20" name="Straight Connector 19">
            <a:extLst>
              <a:ext uri="{FF2B5EF4-FFF2-40B4-BE49-F238E27FC236}">
                <a16:creationId xmlns:a16="http://schemas.microsoft.com/office/drawing/2014/main" id="{0653B899-AD3B-A74D-D18D-C9252EC3468A}"/>
              </a:ext>
            </a:extLst>
          </p:cNvPr>
          <p:cNvCxnSpPr>
            <a:cxnSpLocks/>
          </p:cNvCxnSpPr>
          <p:nvPr/>
        </p:nvCxnSpPr>
        <p:spPr bwMode="auto">
          <a:xfrm>
            <a:off x="7979722" y="1923336"/>
            <a:ext cx="0" cy="2791397"/>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21" name="Straight Connector 20">
            <a:extLst>
              <a:ext uri="{FF2B5EF4-FFF2-40B4-BE49-F238E27FC236}">
                <a16:creationId xmlns:a16="http://schemas.microsoft.com/office/drawing/2014/main" id="{46C05B79-51C3-A709-D236-867321F868FE}"/>
              </a:ext>
            </a:extLst>
          </p:cNvPr>
          <p:cNvCxnSpPr>
            <a:cxnSpLocks/>
          </p:cNvCxnSpPr>
          <p:nvPr/>
        </p:nvCxnSpPr>
        <p:spPr bwMode="auto">
          <a:xfrm>
            <a:off x="6841800" y="3217870"/>
            <a:ext cx="4850323" cy="0"/>
          </a:xfrm>
          <a:prstGeom prst="line">
            <a:avLst/>
          </a:prstGeom>
          <a:noFill/>
          <a:ln w="19050" cap="flat" cmpd="sng" algn="ctr">
            <a:solidFill>
              <a:schemeClr val="bg1"/>
            </a:solidFill>
            <a:prstDash val="solid"/>
            <a:round/>
            <a:headEnd type="none" w="med" len="med"/>
            <a:tailEnd type="none" w="med" len="med"/>
          </a:ln>
          <a:effectLst/>
        </p:spPr>
      </p:cxnSp>
      <p:sp>
        <p:nvSpPr>
          <p:cNvPr id="31" name="Freeform 534">
            <a:extLst>
              <a:ext uri="{FF2B5EF4-FFF2-40B4-BE49-F238E27FC236}">
                <a16:creationId xmlns:a16="http://schemas.microsoft.com/office/drawing/2014/main" id="{1CE739A1-41DD-866F-9BAA-6639BA33F69D}"/>
              </a:ext>
            </a:extLst>
          </p:cNvPr>
          <p:cNvSpPr/>
          <p:nvPr/>
        </p:nvSpPr>
        <p:spPr bwMode="auto">
          <a:xfrm>
            <a:off x="6944929" y="3224423"/>
            <a:ext cx="4653886" cy="591403"/>
          </a:xfrm>
          <a:custGeom>
            <a:avLst/>
            <a:gdLst>
              <a:gd name="connsiteX0" fmla="*/ 0 w 4653886"/>
              <a:gd name="connsiteY0" fmla="*/ 0 h 591403"/>
              <a:gd name="connsiteX1" fmla="*/ 177421 w 4653886"/>
              <a:gd name="connsiteY1" fmla="*/ 72788 h 591403"/>
              <a:gd name="connsiteX2" fmla="*/ 345743 w 4653886"/>
              <a:gd name="connsiteY2" fmla="*/ 150125 h 591403"/>
              <a:gd name="connsiteX3" fmla="*/ 523164 w 4653886"/>
              <a:gd name="connsiteY3" fmla="*/ 168322 h 591403"/>
              <a:gd name="connsiteX4" fmla="*/ 686937 w 4653886"/>
              <a:gd name="connsiteY4" fmla="*/ 163773 h 591403"/>
              <a:gd name="connsiteX5" fmla="*/ 859809 w 4653886"/>
              <a:gd name="connsiteY5" fmla="*/ 254758 h 591403"/>
              <a:gd name="connsiteX6" fmla="*/ 1032680 w 4653886"/>
              <a:gd name="connsiteY6" fmla="*/ 218364 h 591403"/>
              <a:gd name="connsiteX7" fmla="*/ 1210101 w 4653886"/>
              <a:gd name="connsiteY7" fmla="*/ 100083 h 591403"/>
              <a:gd name="connsiteX8" fmla="*/ 1378424 w 4653886"/>
              <a:gd name="connsiteY8" fmla="*/ 100083 h 591403"/>
              <a:gd name="connsiteX9" fmla="*/ 1551295 w 4653886"/>
              <a:gd name="connsiteY9" fmla="*/ 40943 h 591403"/>
              <a:gd name="connsiteX10" fmla="*/ 1724167 w 4653886"/>
              <a:gd name="connsiteY10" fmla="*/ 286603 h 591403"/>
              <a:gd name="connsiteX11" fmla="*/ 1897038 w 4653886"/>
              <a:gd name="connsiteY11" fmla="*/ 300250 h 591403"/>
              <a:gd name="connsiteX12" fmla="*/ 2065361 w 4653886"/>
              <a:gd name="connsiteY12" fmla="*/ 318447 h 591403"/>
              <a:gd name="connsiteX13" fmla="*/ 2238232 w 4653886"/>
              <a:gd name="connsiteY13" fmla="*/ 482221 h 591403"/>
              <a:gd name="connsiteX14" fmla="*/ 2406555 w 4653886"/>
              <a:gd name="connsiteY14" fmla="*/ 491319 h 591403"/>
              <a:gd name="connsiteX15" fmla="*/ 2583976 w 4653886"/>
              <a:gd name="connsiteY15" fmla="*/ 591403 h 591403"/>
              <a:gd name="connsiteX16" fmla="*/ 2756847 w 4653886"/>
              <a:gd name="connsiteY16" fmla="*/ 454925 h 591403"/>
              <a:gd name="connsiteX17" fmla="*/ 2934268 w 4653886"/>
              <a:gd name="connsiteY17" fmla="*/ 482221 h 591403"/>
              <a:gd name="connsiteX18" fmla="*/ 3102591 w 4653886"/>
              <a:gd name="connsiteY18" fmla="*/ 418531 h 591403"/>
              <a:gd name="connsiteX19" fmla="*/ 3270913 w 4653886"/>
              <a:gd name="connsiteY19" fmla="*/ 272955 h 591403"/>
              <a:gd name="connsiteX20" fmla="*/ 3448334 w 4653886"/>
              <a:gd name="connsiteY20" fmla="*/ 468573 h 591403"/>
              <a:gd name="connsiteX21" fmla="*/ 3616656 w 4653886"/>
              <a:gd name="connsiteY21" fmla="*/ 382137 h 591403"/>
              <a:gd name="connsiteX22" fmla="*/ 3784979 w 4653886"/>
              <a:gd name="connsiteY22" fmla="*/ 400334 h 591403"/>
              <a:gd name="connsiteX23" fmla="*/ 3957850 w 4653886"/>
              <a:gd name="connsiteY23" fmla="*/ 241110 h 591403"/>
              <a:gd name="connsiteX24" fmla="*/ 4135271 w 4653886"/>
              <a:gd name="connsiteY24" fmla="*/ 318447 h 591403"/>
              <a:gd name="connsiteX25" fmla="*/ 4303594 w 4653886"/>
              <a:gd name="connsiteY25" fmla="*/ 4549 h 591403"/>
              <a:gd name="connsiteX26" fmla="*/ 4476465 w 4653886"/>
              <a:gd name="connsiteY26" fmla="*/ 172871 h 591403"/>
              <a:gd name="connsiteX27" fmla="*/ 4653886 w 4653886"/>
              <a:gd name="connsiteY27" fmla="*/ 341194 h 59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3886" h="591403">
                <a:moveTo>
                  <a:pt x="0" y="0"/>
                </a:moveTo>
                <a:lnTo>
                  <a:pt x="177421" y="72788"/>
                </a:lnTo>
                <a:lnTo>
                  <a:pt x="345743" y="150125"/>
                </a:lnTo>
                <a:lnTo>
                  <a:pt x="523164" y="168322"/>
                </a:lnTo>
                <a:lnTo>
                  <a:pt x="686937" y="163773"/>
                </a:lnTo>
                <a:lnTo>
                  <a:pt x="859809" y="254758"/>
                </a:lnTo>
                <a:lnTo>
                  <a:pt x="1032680" y="218364"/>
                </a:lnTo>
                <a:lnTo>
                  <a:pt x="1210101" y="100083"/>
                </a:lnTo>
                <a:lnTo>
                  <a:pt x="1378424" y="100083"/>
                </a:lnTo>
                <a:lnTo>
                  <a:pt x="1551295" y="40943"/>
                </a:lnTo>
                <a:lnTo>
                  <a:pt x="1724167" y="286603"/>
                </a:lnTo>
                <a:lnTo>
                  <a:pt x="1897038" y="300250"/>
                </a:lnTo>
                <a:lnTo>
                  <a:pt x="2065361" y="318447"/>
                </a:lnTo>
                <a:lnTo>
                  <a:pt x="2238232" y="482221"/>
                </a:lnTo>
                <a:lnTo>
                  <a:pt x="2406555" y="491319"/>
                </a:lnTo>
                <a:lnTo>
                  <a:pt x="2583976" y="591403"/>
                </a:lnTo>
                <a:lnTo>
                  <a:pt x="2756847" y="454925"/>
                </a:lnTo>
                <a:lnTo>
                  <a:pt x="2934268" y="482221"/>
                </a:lnTo>
                <a:lnTo>
                  <a:pt x="3102591" y="418531"/>
                </a:lnTo>
                <a:lnTo>
                  <a:pt x="3270913" y="272955"/>
                </a:lnTo>
                <a:lnTo>
                  <a:pt x="3448334" y="468573"/>
                </a:lnTo>
                <a:lnTo>
                  <a:pt x="3616656" y="382137"/>
                </a:lnTo>
                <a:lnTo>
                  <a:pt x="3784979" y="400334"/>
                </a:lnTo>
                <a:lnTo>
                  <a:pt x="3957850" y="241110"/>
                </a:lnTo>
                <a:lnTo>
                  <a:pt x="4135271" y="318447"/>
                </a:lnTo>
                <a:lnTo>
                  <a:pt x="4303594" y="4549"/>
                </a:lnTo>
                <a:lnTo>
                  <a:pt x="4476465" y="172871"/>
                </a:lnTo>
                <a:lnTo>
                  <a:pt x="4653886" y="341194"/>
                </a:lnTo>
              </a:path>
            </a:pathLst>
          </a:custGeom>
          <a:noFill/>
          <a:ln w="25400">
            <a:solidFill>
              <a:srgbClr val="E1471D"/>
            </a:solidFill>
            <a:miter lim="800000"/>
            <a:headEnd/>
            <a:tailEnd/>
          </a:ln>
        </p:spPr>
        <p:txBody>
          <a:bodyPr rtlCol="0" anchor="ctr"/>
          <a:lstStyle/>
          <a:p>
            <a:pPr algn="ctr"/>
            <a:endParaRPr lang="en-US" dirty="0"/>
          </a:p>
        </p:txBody>
      </p:sp>
      <p:sp>
        <p:nvSpPr>
          <p:cNvPr id="32" name="Freeform 533">
            <a:extLst>
              <a:ext uri="{FF2B5EF4-FFF2-40B4-BE49-F238E27FC236}">
                <a16:creationId xmlns:a16="http://schemas.microsoft.com/office/drawing/2014/main" id="{5D53C4B9-32BA-AAC2-DB52-3169A11DC8ED}"/>
              </a:ext>
            </a:extLst>
          </p:cNvPr>
          <p:cNvSpPr/>
          <p:nvPr/>
        </p:nvSpPr>
        <p:spPr bwMode="auto">
          <a:xfrm>
            <a:off x="6944761" y="2017386"/>
            <a:ext cx="4653815" cy="1222408"/>
          </a:xfrm>
          <a:custGeom>
            <a:avLst/>
            <a:gdLst>
              <a:gd name="connsiteX0" fmla="*/ 0 w 4653815"/>
              <a:gd name="connsiteY0" fmla="*/ 1207970 h 1222408"/>
              <a:gd name="connsiteX1" fmla="*/ 173255 w 4653815"/>
              <a:gd name="connsiteY1" fmla="*/ 1029903 h 1222408"/>
              <a:gd name="connsiteX2" fmla="*/ 351322 w 4653815"/>
              <a:gd name="connsiteY2" fmla="*/ 1116530 h 1222408"/>
              <a:gd name="connsiteX3" fmla="*/ 524577 w 4653815"/>
              <a:gd name="connsiteY3" fmla="*/ 972151 h 1222408"/>
              <a:gd name="connsiteX4" fmla="*/ 688206 w 4653815"/>
              <a:gd name="connsiteY4" fmla="*/ 1222408 h 1222408"/>
              <a:gd name="connsiteX5" fmla="*/ 861461 w 4653815"/>
              <a:gd name="connsiteY5" fmla="*/ 1135781 h 1222408"/>
              <a:gd name="connsiteX6" fmla="*/ 1039528 w 4653815"/>
              <a:gd name="connsiteY6" fmla="*/ 1159844 h 1222408"/>
              <a:gd name="connsiteX7" fmla="*/ 1212783 w 4653815"/>
              <a:gd name="connsiteY7" fmla="*/ 1029903 h 1222408"/>
              <a:gd name="connsiteX8" fmla="*/ 1386038 w 4653815"/>
              <a:gd name="connsiteY8" fmla="*/ 1005840 h 1222408"/>
              <a:gd name="connsiteX9" fmla="*/ 1554480 w 4653815"/>
              <a:gd name="connsiteY9" fmla="*/ 1010653 h 1222408"/>
              <a:gd name="connsiteX10" fmla="*/ 1732547 w 4653815"/>
              <a:gd name="connsiteY10" fmla="*/ 972151 h 1222408"/>
              <a:gd name="connsiteX11" fmla="*/ 1896177 w 4653815"/>
              <a:gd name="connsiteY11" fmla="*/ 861461 h 1222408"/>
              <a:gd name="connsiteX12" fmla="*/ 2059806 w 4653815"/>
              <a:gd name="connsiteY12" fmla="*/ 875899 h 1222408"/>
              <a:gd name="connsiteX13" fmla="*/ 2242686 w 4653815"/>
              <a:gd name="connsiteY13" fmla="*/ 933650 h 1222408"/>
              <a:gd name="connsiteX14" fmla="*/ 2411128 w 4653815"/>
              <a:gd name="connsiteY14" fmla="*/ 972151 h 1222408"/>
              <a:gd name="connsiteX15" fmla="*/ 2584383 w 4653815"/>
              <a:gd name="connsiteY15" fmla="*/ 899962 h 1222408"/>
              <a:gd name="connsiteX16" fmla="*/ 2757638 w 4653815"/>
              <a:gd name="connsiteY16" fmla="*/ 943276 h 1222408"/>
              <a:gd name="connsiteX17" fmla="*/ 2935705 w 4653815"/>
              <a:gd name="connsiteY17" fmla="*/ 933650 h 1222408"/>
              <a:gd name="connsiteX18" fmla="*/ 3104147 w 4653815"/>
              <a:gd name="connsiteY18" fmla="*/ 909587 h 1222408"/>
              <a:gd name="connsiteX19" fmla="*/ 3277402 w 4653815"/>
              <a:gd name="connsiteY19" fmla="*/ 1082842 h 1222408"/>
              <a:gd name="connsiteX20" fmla="*/ 3450657 w 4653815"/>
              <a:gd name="connsiteY20" fmla="*/ 924025 h 1222408"/>
              <a:gd name="connsiteX21" fmla="*/ 3614286 w 4653815"/>
              <a:gd name="connsiteY21" fmla="*/ 1020278 h 1222408"/>
              <a:gd name="connsiteX22" fmla="*/ 3787541 w 4653815"/>
              <a:gd name="connsiteY22" fmla="*/ 866274 h 1222408"/>
              <a:gd name="connsiteX23" fmla="*/ 3960796 w 4653815"/>
              <a:gd name="connsiteY23" fmla="*/ 1106905 h 1222408"/>
              <a:gd name="connsiteX24" fmla="*/ 4134051 w 4653815"/>
              <a:gd name="connsiteY24" fmla="*/ 866274 h 1222408"/>
              <a:gd name="connsiteX25" fmla="*/ 4307305 w 4653815"/>
              <a:gd name="connsiteY25" fmla="*/ 664143 h 1222408"/>
              <a:gd name="connsiteX26" fmla="*/ 4480560 w 4653815"/>
              <a:gd name="connsiteY26" fmla="*/ 755583 h 1222408"/>
              <a:gd name="connsiteX27" fmla="*/ 4653815 w 4653815"/>
              <a:gd name="connsiteY27" fmla="*/ 0 h 122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3815" h="1222408">
                <a:moveTo>
                  <a:pt x="0" y="1207970"/>
                </a:moveTo>
                <a:lnTo>
                  <a:pt x="173255" y="1029903"/>
                </a:lnTo>
                <a:lnTo>
                  <a:pt x="351322" y="1116530"/>
                </a:lnTo>
                <a:lnTo>
                  <a:pt x="524577" y="972151"/>
                </a:lnTo>
                <a:lnTo>
                  <a:pt x="688206" y="1222408"/>
                </a:lnTo>
                <a:lnTo>
                  <a:pt x="861461" y="1135781"/>
                </a:lnTo>
                <a:lnTo>
                  <a:pt x="1039528" y="1159844"/>
                </a:lnTo>
                <a:lnTo>
                  <a:pt x="1212783" y="1029903"/>
                </a:lnTo>
                <a:lnTo>
                  <a:pt x="1386038" y="1005840"/>
                </a:lnTo>
                <a:lnTo>
                  <a:pt x="1554480" y="1010653"/>
                </a:lnTo>
                <a:lnTo>
                  <a:pt x="1732547" y="972151"/>
                </a:lnTo>
                <a:lnTo>
                  <a:pt x="1896177" y="861461"/>
                </a:lnTo>
                <a:lnTo>
                  <a:pt x="2059806" y="875899"/>
                </a:lnTo>
                <a:lnTo>
                  <a:pt x="2242686" y="933650"/>
                </a:lnTo>
                <a:lnTo>
                  <a:pt x="2411128" y="972151"/>
                </a:lnTo>
                <a:lnTo>
                  <a:pt x="2584383" y="899962"/>
                </a:lnTo>
                <a:lnTo>
                  <a:pt x="2757638" y="943276"/>
                </a:lnTo>
                <a:lnTo>
                  <a:pt x="2935705" y="933650"/>
                </a:lnTo>
                <a:lnTo>
                  <a:pt x="3104147" y="909587"/>
                </a:lnTo>
                <a:lnTo>
                  <a:pt x="3277402" y="1082842"/>
                </a:lnTo>
                <a:lnTo>
                  <a:pt x="3450657" y="924025"/>
                </a:lnTo>
                <a:lnTo>
                  <a:pt x="3614286" y="1020278"/>
                </a:lnTo>
                <a:lnTo>
                  <a:pt x="3787541" y="866274"/>
                </a:lnTo>
                <a:lnTo>
                  <a:pt x="3960796" y="1106905"/>
                </a:lnTo>
                <a:lnTo>
                  <a:pt x="4134051" y="866274"/>
                </a:lnTo>
                <a:lnTo>
                  <a:pt x="4307305" y="664143"/>
                </a:lnTo>
                <a:lnTo>
                  <a:pt x="4480560" y="755583"/>
                </a:lnTo>
                <a:lnTo>
                  <a:pt x="4653815" y="0"/>
                </a:lnTo>
              </a:path>
            </a:pathLst>
          </a:custGeom>
          <a:noFill/>
          <a:ln w="25400">
            <a:solidFill>
              <a:srgbClr val="015873"/>
            </a:solidFill>
            <a:miter lim="800000"/>
            <a:headEnd/>
            <a:tailEnd/>
          </a:ln>
        </p:spPr>
        <p:txBody>
          <a:bodyPr rtlCol="0" anchor="ctr"/>
          <a:lstStyle/>
          <a:p>
            <a:pPr algn="ctr"/>
            <a:endParaRPr lang="en-US" dirty="0"/>
          </a:p>
        </p:txBody>
      </p:sp>
      <p:cxnSp>
        <p:nvCxnSpPr>
          <p:cNvPr id="33" name="Straight Connector 32">
            <a:extLst>
              <a:ext uri="{FF2B5EF4-FFF2-40B4-BE49-F238E27FC236}">
                <a16:creationId xmlns:a16="http://schemas.microsoft.com/office/drawing/2014/main" id="{0FD7E580-8B30-F513-DF86-045D58F0BBF3}"/>
              </a:ext>
            </a:extLst>
          </p:cNvPr>
          <p:cNvCxnSpPr/>
          <p:nvPr/>
        </p:nvCxnSpPr>
        <p:spPr bwMode="auto">
          <a:xfrm>
            <a:off x="5726296" y="2047881"/>
            <a:ext cx="113256" cy="0"/>
          </a:xfrm>
          <a:prstGeom prst="line">
            <a:avLst/>
          </a:prstGeom>
          <a:noFill/>
          <a:ln w="22225" cap="flat" cmpd="sng" algn="ctr">
            <a:solidFill>
              <a:srgbClr val="015873"/>
            </a:solidFill>
            <a:prstDash val="solid"/>
            <a:round/>
            <a:headEnd type="none" w="med" len="med"/>
            <a:tailEnd type="none" w="med" len="med"/>
          </a:ln>
          <a:effectLst/>
        </p:spPr>
      </p:cxnSp>
      <p:sp>
        <p:nvSpPr>
          <p:cNvPr id="34" name="TextBox 33">
            <a:extLst>
              <a:ext uri="{FF2B5EF4-FFF2-40B4-BE49-F238E27FC236}">
                <a16:creationId xmlns:a16="http://schemas.microsoft.com/office/drawing/2014/main" id="{F6300F7E-DDD3-8690-AF7D-E3CF90EA79BD}"/>
              </a:ext>
            </a:extLst>
          </p:cNvPr>
          <p:cNvSpPr txBox="1"/>
          <p:nvPr/>
        </p:nvSpPr>
        <p:spPr bwMode="auto">
          <a:xfrm>
            <a:off x="8643198" y="1688462"/>
            <a:ext cx="1231427"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dMMR/MSI-H</a:t>
            </a:r>
          </a:p>
        </p:txBody>
      </p:sp>
      <p:sp>
        <p:nvSpPr>
          <p:cNvPr id="35" name="TextBox 34">
            <a:extLst>
              <a:ext uri="{FF2B5EF4-FFF2-40B4-BE49-F238E27FC236}">
                <a16:creationId xmlns:a16="http://schemas.microsoft.com/office/drawing/2014/main" id="{5FA334BD-0984-F731-3967-4AA4A09CA5B2}"/>
              </a:ext>
            </a:extLst>
          </p:cNvPr>
          <p:cNvSpPr txBox="1"/>
          <p:nvPr/>
        </p:nvSpPr>
        <p:spPr bwMode="auto">
          <a:xfrm rot="16200000">
            <a:off x="5133278" y="3102354"/>
            <a:ext cx="2600777" cy="276999"/>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BL Score, Mean (95% CI)</a:t>
            </a:r>
          </a:p>
        </p:txBody>
      </p:sp>
      <p:sp>
        <p:nvSpPr>
          <p:cNvPr id="36" name="TextBox 35">
            <a:extLst>
              <a:ext uri="{FF2B5EF4-FFF2-40B4-BE49-F238E27FC236}">
                <a16:creationId xmlns:a16="http://schemas.microsoft.com/office/drawing/2014/main" id="{3EE70BC4-B5C9-736E-A169-05156774F0CE}"/>
              </a:ext>
            </a:extLst>
          </p:cNvPr>
          <p:cNvSpPr txBox="1"/>
          <p:nvPr/>
        </p:nvSpPr>
        <p:spPr bwMode="auto">
          <a:xfrm>
            <a:off x="9574439" y="4362124"/>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37" name="Freeform 141">
            <a:extLst>
              <a:ext uri="{FF2B5EF4-FFF2-40B4-BE49-F238E27FC236}">
                <a16:creationId xmlns:a16="http://schemas.microsoft.com/office/drawing/2014/main" id="{A6B60728-2D75-5E6E-CF81-4634C8497265}"/>
              </a:ext>
            </a:extLst>
          </p:cNvPr>
          <p:cNvSpPr/>
          <p:nvPr/>
        </p:nvSpPr>
        <p:spPr bwMode="auto">
          <a:xfrm>
            <a:off x="6872411" y="1923336"/>
            <a:ext cx="4877737" cy="2778272"/>
          </a:xfrm>
          <a:custGeom>
            <a:avLst/>
            <a:gdLst>
              <a:gd name="connsiteX0" fmla="*/ 0 w 4338244"/>
              <a:gd name="connsiteY0" fmla="*/ 0 h 2591946"/>
              <a:gd name="connsiteX1" fmla="*/ 0 w 4338244"/>
              <a:gd name="connsiteY1" fmla="*/ 2591946 h 2591946"/>
              <a:gd name="connsiteX2" fmla="*/ 4338244 w 4338244"/>
              <a:gd name="connsiteY2" fmla="*/ 2591946 h 2591946"/>
            </a:gdLst>
            <a:ahLst/>
            <a:cxnLst>
              <a:cxn ang="0">
                <a:pos x="connsiteX0" y="connsiteY0"/>
              </a:cxn>
              <a:cxn ang="0">
                <a:pos x="connsiteX1" y="connsiteY1"/>
              </a:cxn>
              <a:cxn ang="0">
                <a:pos x="connsiteX2" y="connsiteY2"/>
              </a:cxn>
            </a:cxnLst>
            <a:rect l="l" t="t" r="r" b="b"/>
            <a:pathLst>
              <a:path w="4338244" h="2591946">
                <a:moveTo>
                  <a:pt x="0" y="0"/>
                </a:moveTo>
                <a:lnTo>
                  <a:pt x="0" y="2591946"/>
                </a:lnTo>
                <a:lnTo>
                  <a:pt x="4338244" y="2591946"/>
                </a:lnTo>
              </a:path>
            </a:pathLst>
          </a:custGeom>
          <a:noFill/>
          <a:ln w="28575">
            <a:solidFill>
              <a:schemeClr val="bg1"/>
            </a:solidFill>
            <a:miter lim="800000"/>
            <a:headEnd/>
            <a:tailEnd/>
          </a:ln>
        </p:spPr>
        <p:txBody>
          <a:bodyPr rtlCol="0" anchor="ctr"/>
          <a:lstStyle/>
          <a:p>
            <a:pPr algn="ctr"/>
            <a:endParaRPr lang="en-US" dirty="0"/>
          </a:p>
        </p:txBody>
      </p:sp>
      <p:grpSp>
        <p:nvGrpSpPr>
          <p:cNvPr id="38" name="Group 37">
            <a:extLst>
              <a:ext uri="{FF2B5EF4-FFF2-40B4-BE49-F238E27FC236}">
                <a16:creationId xmlns:a16="http://schemas.microsoft.com/office/drawing/2014/main" id="{83AA6E37-E65F-D190-28F5-2C9930122B56}"/>
              </a:ext>
            </a:extLst>
          </p:cNvPr>
          <p:cNvGrpSpPr/>
          <p:nvPr/>
        </p:nvGrpSpPr>
        <p:grpSpPr>
          <a:xfrm>
            <a:off x="8212215" y="4383814"/>
            <a:ext cx="2554210" cy="253916"/>
            <a:chOff x="2230515" y="4749162"/>
            <a:chExt cx="2554210" cy="253916"/>
          </a:xfrm>
        </p:grpSpPr>
        <p:sp>
          <p:nvSpPr>
            <p:cNvPr id="39" name="TextBox 38">
              <a:extLst>
                <a:ext uri="{FF2B5EF4-FFF2-40B4-BE49-F238E27FC236}">
                  <a16:creationId xmlns:a16="http://schemas.microsoft.com/office/drawing/2014/main" id="{0CE40E54-7E11-D99E-62D7-C5E94DE08C63}"/>
                </a:ext>
              </a:extLst>
            </p:cNvPr>
            <p:cNvSpPr txBox="1"/>
            <p:nvPr/>
          </p:nvSpPr>
          <p:spPr bwMode="auto">
            <a:xfrm>
              <a:off x="2456980" y="4749162"/>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0" name="TextBox 39">
              <a:extLst>
                <a:ext uri="{FF2B5EF4-FFF2-40B4-BE49-F238E27FC236}">
                  <a16:creationId xmlns:a16="http://schemas.microsoft.com/office/drawing/2014/main" id="{A91E6FBF-7835-043E-52A5-6FE3995596B0}"/>
                </a:ext>
              </a:extLst>
            </p:cNvPr>
            <p:cNvSpPr txBox="1"/>
            <p:nvPr/>
          </p:nvSpPr>
          <p:spPr bwMode="auto">
            <a:xfrm>
              <a:off x="3861632" y="4749162"/>
              <a:ext cx="92309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grpSp>
          <p:nvGrpSpPr>
            <p:cNvPr id="41" name="Group 40">
              <a:extLst>
                <a:ext uri="{FF2B5EF4-FFF2-40B4-BE49-F238E27FC236}">
                  <a16:creationId xmlns:a16="http://schemas.microsoft.com/office/drawing/2014/main" id="{A91F9E24-DF6B-3989-884A-3A4ADDC50260}"/>
                </a:ext>
              </a:extLst>
            </p:cNvPr>
            <p:cNvGrpSpPr/>
            <p:nvPr/>
          </p:nvGrpSpPr>
          <p:grpSpPr>
            <a:xfrm>
              <a:off x="2230515" y="4838402"/>
              <a:ext cx="273520" cy="75437"/>
              <a:chOff x="2441246" y="4472116"/>
              <a:chExt cx="273520" cy="75437"/>
            </a:xfrm>
          </p:grpSpPr>
          <p:cxnSp>
            <p:nvCxnSpPr>
              <p:cNvPr id="45" name="Straight Connector 44">
                <a:extLst>
                  <a:ext uri="{FF2B5EF4-FFF2-40B4-BE49-F238E27FC236}">
                    <a16:creationId xmlns:a16="http://schemas.microsoft.com/office/drawing/2014/main" id="{9E4495FE-76F4-366B-D409-A06DA098A41B}"/>
                  </a:ext>
                </a:extLst>
              </p:cNvPr>
              <p:cNvCxnSpPr>
                <a:cxnSpLocks/>
              </p:cNvCxnSpPr>
              <p:nvPr/>
            </p:nvCxnSpPr>
            <p:spPr bwMode="auto">
              <a:xfrm>
                <a:off x="2441246" y="4509834"/>
                <a:ext cx="273520" cy="0"/>
              </a:xfrm>
              <a:prstGeom prst="line">
                <a:avLst/>
              </a:prstGeom>
              <a:noFill/>
              <a:ln w="28575" cap="flat" cmpd="sng" algn="ctr">
                <a:solidFill>
                  <a:srgbClr val="015873"/>
                </a:solidFill>
                <a:prstDash val="solid"/>
                <a:round/>
                <a:headEnd type="none" w="med" len="med"/>
                <a:tailEnd type="none" w="med" len="med"/>
              </a:ln>
              <a:effectLst/>
            </p:spPr>
          </p:cxnSp>
          <p:sp>
            <p:nvSpPr>
              <p:cNvPr id="46" name="Oval 45">
                <a:extLst>
                  <a:ext uri="{FF2B5EF4-FFF2-40B4-BE49-F238E27FC236}">
                    <a16:creationId xmlns:a16="http://schemas.microsoft.com/office/drawing/2014/main" id="{B1BA61A7-06D7-6EF0-C1C1-CB16D0034245}"/>
                  </a:ext>
                </a:extLst>
              </p:cNvPr>
              <p:cNvSpPr/>
              <p:nvPr/>
            </p:nvSpPr>
            <p:spPr bwMode="auto">
              <a:xfrm>
                <a:off x="2540287" y="4472116"/>
                <a:ext cx="75437" cy="75437"/>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2" name="Group 41">
              <a:extLst>
                <a:ext uri="{FF2B5EF4-FFF2-40B4-BE49-F238E27FC236}">
                  <a16:creationId xmlns:a16="http://schemas.microsoft.com/office/drawing/2014/main" id="{35154CD2-18C8-BF1D-393D-A8D1FA403363}"/>
                </a:ext>
              </a:extLst>
            </p:cNvPr>
            <p:cNvGrpSpPr/>
            <p:nvPr/>
          </p:nvGrpSpPr>
          <p:grpSpPr>
            <a:xfrm>
              <a:off x="3632094" y="4838402"/>
              <a:ext cx="273520" cy="75437"/>
              <a:chOff x="3187801" y="4472116"/>
              <a:chExt cx="273520" cy="75437"/>
            </a:xfrm>
          </p:grpSpPr>
          <p:cxnSp>
            <p:nvCxnSpPr>
              <p:cNvPr id="43" name="Straight Connector 42">
                <a:extLst>
                  <a:ext uri="{FF2B5EF4-FFF2-40B4-BE49-F238E27FC236}">
                    <a16:creationId xmlns:a16="http://schemas.microsoft.com/office/drawing/2014/main" id="{74F70E96-D641-E0F6-C4C5-54FE1034743D}"/>
                  </a:ext>
                </a:extLst>
              </p:cNvPr>
              <p:cNvCxnSpPr>
                <a:cxnSpLocks/>
              </p:cNvCxnSpPr>
              <p:nvPr/>
            </p:nvCxnSpPr>
            <p:spPr bwMode="auto">
              <a:xfrm>
                <a:off x="3187801" y="4509834"/>
                <a:ext cx="273520" cy="0"/>
              </a:xfrm>
              <a:prstGeom prst="line">
                <a:avLst/>
              </a:prstGeom>
              <a:noFill/>
              <a:ln w="28575" cap="flat" cmpd="sng" algn="ctr">
                <a:solidFill>
                  <a:srgbClr val="E1471D"/>
                </a:solidFill>
                <a:prstDash val="solid"/>
                <a:round/>
                <a:headEnd type="none" w="med" len="med"/>
                <a:tailEnd type="none" w="med" len="med"/>
              </a:ln>
              <a:effectLst/>
            </p:spPr>
          </p:cxnSp>
          <p:sp>
            <p:nvSpPr>
              <p:cNvPr id="44" name="Oval 43">
                <a:extLst>
                  <a:ext uri="{FF2B5EF4-FFF2-40B4-BE49-F238E27FC236}">
                    <a16:creationId xmlns:a16="http://schemas.microsoft.com/office/drawing/2014/main" id="{C8DE1872-F263-8844-F991-0CFF59E93822}"/>
                  </a:ext>
                </a:extLst>
              </p:cNvPr>
              <p:cNvSpPr/>
              <p:nvPr/>
            </p:nvSpPr>
            <p:spPr bwMode="auto">
              <a:xfrm>
                <a:off x="3286843" y="4472116"/>
                <a:ext cx="75437" cy="75437"/>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47" name="Group 46">
            <a:extLst>
              <a:ext uri="{FF2B5EF4-FFF2-40B4-BE49-F238E27FC236}">
                <a16:creationId xmlns:a16="http://schemas.microsoft.com/office/drawing/2014/main" id="{82481624-1A24-AA59-FFEE-0BF4736D972C}"/>
              </a:ext>
            </a:extLst>
          </p:cNvPr>
          <p:cNvGrpSpPr/>
          <p:nvPr/>
        </p:nvGrpSpPr>
        <p:grpSpPr>
          <a:xfrm>
            <a:off x="6482279" y="2378620"/>
            <a:ext cx="388248" cy="1737360"/>
            <a:chOff x="773111" y="2919382"/>
            <a:chExt cx="388248" cy="1714923"/>
          </a:xfrm>
        </p:grpSpPr>
        <p:sp>
          <p:nvSpPr>
            <p:cNvPr id="48" name="TextBox 47">
              <a:extLst>
                <a:ext uri="{FF2B5EF4-FFF2-40B4-BE49-F238E27FC236}">
                  <a16:creationId xmlns:a16="http://schemas.microsoft.com/office/drawing/2014/main" id="{11129728-D608-3466-AC83-670D811C7BA3}"/>
                </a:ext>
              </a:extLst>
            </p:cNvPr>
            <p:cNvSpPr txBox="1"/>
            <p:nvPr/>
          </p:nvSpPr>
          <p:spPr bwMode="auto">
            <a:xfrm>
              <a:off x="819599" y="291938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C493E939-F8CD-7C83-5D9F-98A551FF061E}"/>
                </a:ext>
              </a:extLst>
            </p:cNvPr>
            <p:cNvSpPr txBox="1"/>
            <p:nvPr/>
          </p:nvSpPr>
          <p:spPr bwMode="auto">
            <a:xfrm>
              <a:off x="898146" y="36383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0" name="TextBox 49">
              <a:extLst>
                <a:ext uri="{FF2B5EF4-FFF2-40B4-BE49-F238E27FC236}">
                  <a16:creationId xmlns:a16="http://schemas.microsoft.com/office/drawing/2014/main" id="{F50F23A4-81F8-9F6C-F1E9-78B9CD17A647}"/>
                </a:ext>
              </a:extLst>
            </p:cNvPr>
            <p:cNvSpPr txBox="1"/>
            <p:nvPr/>
          </p:nvSpPr>
          <p:spPr bwMode="auto">
            <a:xfrm>
              <a:off x="773111" y="4357306"/>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grpSp>
      <p:grpSp>
        <p:nvGrpSpPr>
          <p:cNvPr id="51" name="Group 50">
            <a:extLst>
              <a:ext uri="{FF2B5EF4-FFF2-40B4-BE49-F238E27FC236}">
                <a16:creationId xmlns:a16="http://schemas.microsoft.com/office/drawing/2014/main" id="{C707FD4C-1496-9D8D-FD4D-31E342C7955E}"/>
              </a:ext>
            </a:extLst>
          </p:cNvPr>
          <p:cNvGrpSpPr/>
          <p:nvPr/>
        </p:nvGrpSpPr>
        <p:grpSpPr>
          <a:xfrm>
            <a:off x="6808404" y="2504910"/>
            <a:ext cx="64008" cy="1463040"/>
            <a:chOff x="1203157" y="3054246"/>
            <a:chExt cx="64008" cy="1439631"/>
          </a:xfrm>
        </p:grpSpPr>
        <p:cxnSp>
          <p:nvCxnSpPr>
            <p:cNvPr id="52" name="Straight Connector 51">
              <a:extLst>
                <a:ext uri="{FF2B5EF4-FFF2-40B4-BE49-F238E27FC236}">
                  <a16:creationId xmlns:a16="http://schemas.microsoft.com/office/drawing/2014/main" id="{57D22755-4304-AB65-5D61-38B80403B1C5}"/>
                </a:ext>
              </a:extLst>
            </p:cNvPr>
            <p:cNvCxnSpPr>
              <a:cxnSpLocks/>
            </p:cNvCxnSpPr>
            <p:nvPr/>
          </p:nvCxnSpPr>
          <p:spPr bwMode="auto">
            <a:xfrm>
              <a:off x="1203157" y="30542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22947A2-648C-5C26-ECB3-474F1F854550}"/>
                </a:ext>
              </a:extLst>
            </p:cNvPr>
            <p:cNvCxnSpPr>
              <a:cxnSpLocks/>
            </p:cNvCxnSpPr>
            <p:nvPr/>
          </p:nvCxnSpPr>
          <p:spPr bwMode="auto">
            <a:xfrm>
              <a:off x="1203157" y="377406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26ADC0F3-B0DD-ADE5-8295-1F8A2D6C7BAA}"/>
                </a:ext>
              </a:extLst>
            </p:cNvPr>
            <p:cNvCxnSpPr>
              <a:cxnSpLocks/>
            </p:cNvCxnSpPr>
            <p:nvPr/>
          </p:nvCxnSpPr>
          <p:spPr bwMode="auto">
            <a:xfrm>
              <a:off x="1203157" y="4493877"/>
              <a:ext cx="640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D14F85D6-763C-8D98-3F52-266D4B60752B}"/>
              </a:ext>
            </a:extLst>
          </p:cNvPr>
          <p:cNvGrpSpPr/>
          <p:nvPr/>
        </p:nvGrpSpPr>
        <p:grpSpPr>
          <a:xfrm>
            <a:off x="6916687" y="1939605"/>
            <a:ext cx="1032975" cy="376926"/>
            <a:chOff x="1171449" y="2422035"/>
            <a:chExt cx="1032975" cy="376926"/>
          </a:xfrm>
        </p:grpSpPr>
        <p:sp>
          <p:nvSpPr>
            <p:cNvPr id="56" name="TextBox 55">
              <a:extLst>
                <a:ext uri="{FF2B5EF4-FFF2-40B4-BE49-F238E27FC236}">
                  <a16:creationId xmlns:a16="http://schemas.microsoft.com/office/drawing/2014/main" id="{116363F9-2102-FBEA-34CB-112CB5E9D2DE}"/>
                </a:ext>
              </a:extLst>
            </p:cNvPr>
            <p:cNvSpPr txBox="1"/>
            <p:nvPr/>
          </p:nvSpPr>
          <p:spPr bwMode="auto">
            <a:xfrm>
              <a:off x="1171449" y="2521962"/>
              <a:ext cx="1032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Improvement</a:t>
              </a:r>
            </a:p>
          </p:txBody>
        </p:sp>
        <p:sp>
          <p:nvSpPr>
            <p:cNvPr id="57" name="Down Arrow 161">
              <a:extLst>
                <a:ext uri="{FF2B5EF4-FFF2-40B4-BE49-F238E27FC236}">
                  <a16:creationId xmlns:a16="http://schemas.microsoft.com/office/drawing/2014/main" id="{F6120D9F-0E10-7549-89E5-B09F2E3C94A7}"/>
                </a:ext>
              </a:extLst>
            </p:cNvPr>
            <p:cNvSpPr/>
            <p:nvPr/>
          </p:nvSpPr>
          <p:spPr bwMode="auto">
            <a:xfrm rot="10800000">
              <a:off x="1616732" y="2422035"/>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8" name="Group 57">
            <a:extLst>
              <a:ext uri="{FF2B5EF4-FFF2-40B4-BE49-F238E27FC236}">
                <a16:creationId xmlns:a16="http://schemas.microsoft.com/office/drawing/2014/main" id="{46ECF085-DD88-BF85-4EF4-5968E78DC2BC}"/>
              </a:ext>
            </a:extLst>
          </p:cNvPr>
          <p:cNvGrpSpPr/>
          <p:nvPr/>
        </p:nvGrpSpPr>
        <p:grpSpPr>
          <a:xfrm>
            <a:off x="6921976" y="4244610"/>
            <a:ext cx="1022396" cy="388218"/>
            <a:chOff x="946029" y="4548287"/>
            <a:chExt cx="1022396" cy="388218"/>
          </a:xfrm>
        </p:grpSpPr>
        <p:sp>
          <p:nvSpPr>
            <p:cNvPr id="59" name="TextBox 58">
              <a:extLst>
                <a:ext uri="{FF2B5EF4-FFF2-40B4-BE49-F238E27FC236}">
                  <a16:creationId xmlns:a16="http://schemas.microsoft.com/office/drawing/2014/main" id="{F6BEBB82-C0EB-4BB5-F1D4-BB853850CFE7}"/>
                </a:ext>
              </a:extLst>
            </p:cNvPr>
            <p:cNvSpPr txBox="1"/>
            <p:nvPr/>
          </p:nvSpPr>
          <p:spPr bwMode="auto">
            <a:xfrm>
              <a:off x="946029" y="4548287"/>
              <a:ext cx="10223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Deterioration</a:t>
              </a:r>
            </a:p>
          </p:txBody>
        </p:sp>
        <p:sp>
          <p:nvSpPr>
            <p:cNvPr id="60" name="Down Arrow 164">
              <a:extLst>
                <a:ext uri="{FF2B5EF4-FFF2-40B4-BE49-F238E27FC236}">
                  <a16:creationId xmlns:a16="http://schemas.microsoft.com/office/drawing/2014/main" id="{70392E66-BED1-0D94-6062-89496DC0F19D}"/>
                </a:ext>
              </a:extLst>
            </p:cNvPr>
            <p:cNvSpPr/>
            <p:nvPr/>
          </p:nvSpPr>
          <p:spPr bwMode="auto">
            <a:xfrm>
              <a:off x="1386023" y="4767661"/>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1" name="Group 60">
            <a:extLst>
              <a:ext uri="{FF2B5EF4-FFF2-40B4-BE49-F238E27FC236}">
                <a16:creationId xmlns:a16="http://schemas.microsoft.com/office/drawing/2014/main" id="{AF4F345F-7A20-9E26-7F89-3ED32DB10470}"/>
              </a:ext>
            </a:extLst>
          </p:cNvPr>
          <p:cNvGrpSpPr/>
          <p:nvPr/>
        </p:nvGrpSpPr>
        <p:grpSpPr>
          <a:xfrm>
            <a:off x="6770345" y="4688485"/>
            <a:ext cx="4901558" cy="405412"/>
            <a:chOff x="777071" y="4964868"/>
            <a:chExt cx="4901558" cy="405412"/>
          </a:xfrm>
        </p:grpSpPr>
        <p:sp>
          <p:nvSpPr>
            <p:cNvPr id="62" name="TextBox 61">
              <a:extLst>
                <a:ext uri="{FF2B5EF4-FFF2-40B4-BE49-F238E27FC236}">
                  <a16:creationId xmlns:a16="http://schemas.microsoft.com/office/drawing/2014/main" id="{7FDDE6A6-D481-F5C1-AB33-BF62AB3CE1FF}"/>
                </a:ext>
              </a:extLst>
            </p:cNvPr>
            <p:cNvSpPr txBox="1"/>
            <p:nvPr/>
          </p:nvSpPr>
          <p:spPr bwMode="auto">
            <a:xfrm rot="18789324">
              <a:off x="744850" y="5058175"/>
              <a:ext cx="2952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BL</a:t>
              </a:r>
            </a:p>
          </p:txBody>
        </p:sp>
        <p:sp>
          <p:nvSpPr>
            <p:cNvPr id="63" name="TextBox 62">
              <a:extLst>
                <a:ext uri="{FF2B5EF4-FFF2-40B4-BE49-F238E27FC236}">
                  <a16:creationId xmlns:a16="http://schemas.microsoft.com/office/drawing/2014/main" id="{53174595-C197-9C66-25CB-24E830FA0B22}"/>
                </a:ext>
              </a:extLst>
            </p:cNvPr>
            <p:cNvSpPr txBox="1"/>
            <p:nvPr/>
          </p:nvSpPr>
          <p:spPr bwMode="auto">
            <a:xfrm rot="18789324">
              <a:off x="1129837"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C3</a:t>
              </a:r>
            </a:p>
          </p:txBody>
        </p:sp>
        <p:sp>
          <p:nvSpPr>
            <p:cNvPr id="64" name="TextBox 63">
              <a:extLst>
                <a:ext uri="{FF2B5EF4-FFF2-40B4-BE49-F238E27FC236}">
                  <a16:creationId xmlns:a16="http://schemas.microsoft.com/office/drawing/2014/main" id="{EB7DBA33-6A0B-60EA-36CD-28C35D689F54}"/>
                </a:ext>
              </a:extLst>
            </p:cNvPr>
            <p:cNvSpPr txBox="1"/>
            <p:nvPr/>
          </p:nvSpPr>
          <p:spPr bwMode="auto">
            <a:xfrm rot="18789324">
              <a:off x="1469408"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C5</a:t>
              </a:r>
            </a:p>
          </p:txBody>
        </p:sp>
        <p:sp>
          <p:nvSpPr>
            <p:cNvPr id="65" name="TextBox 64">
              <a:extLst>
                <a:ext uri="{FF2B5EF4-FFF2-40B4-BE49-F238E27FC236}">
                  <a16:creationId xmlns:a16="http://schemas.microsoft.com/office/drawing/2014/main" id="{E792C1A0-E6E8-5E52-FEED-64081CE17662}"/>
                </a:ext>
              </a:extLst>
            </p:cNvPr>
            <p:cNvSpPr txBox="1"/>
            <p:nvPr/>
          </p:nvSpPr>
          <p:spPr bwMode="auto">
            <a:xfrm rot="18789324">
              <a:off x="181643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C7</a:t>
              </a:r>
            </a:p>
          </p:txBody>
        </p:sp>
        <p:sp>
          <p:nvSpPr>
            <p:cNvPr id="66" name="TextBox 65">
              <a:extLst>
                <a:ext uri="{FF2B5EF4-FFF2-40B4-BE49-F238E27FC236}">
                  <a16:creationId xmlns:a16="http://schemas.microsoft.com/office/drawing/2014/main" id="{F482F079-BCA2-1FDF-B995-EEFD6B41F09F}"/>
                </a:ext>
              </a:extLst>
            </p:cNvPr>
            <p:cNvSpPr txBox="1"/>
            <p:nvPr/>
          </p:nvSpPr>
          <p:spPr bwMode="auto">
            <a:xfrm rot="18789324">
              <a:off x="164328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C6</a:t>
              </a:r>
            </a:p>
          </p:txBody>
        </p:sp>
        <p:sp>
          <p:nvSpPr>
            <p:cNvPr id="67" name="TextBox 66">
              <a:extLst>
                <a:ext uri="{FF2B5EF4-FFF2-40B4-BE49-F238E27FC236}">
                  <a16:creationId xmlns:a16="http://schemas.microsoft.com/office/drawing/2014/main" id="{62D956B4-2EBF-BC49-5D82-9A774C121F96}"/>
                </a:ext>
              </a:extLst>
            </p:cNvPr>
            <p:cNvSpPr txBox="1"/>
            <p:nvPr/>
          </p:nvSpPr>
          <p:spPr bwMode="auto">
            <a:xfrm rot="18789324">
              <a:off x="245476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C11</a:t>
              </a:r>
            </a:p>
          </p:txBody>
        </p:sp>
        <p:sp>
          <p:nvSpPr>
            <p:cNvPr id="68" name="TextBox 67">
              <a:extLst>
                <a:ext uri="{FF2B5EF4-FFF2-40B4-BE49-F238E27FC236}">
                  <a16:creationId xmlns:a16="http://schemas.microsoft.com/office/drawing/2014/main" id="{33743CFE-012A-8D15-00E7-00A94B78348D}"/>
                </a:ext>
              </a:extLst>
            </p:cNvPr>
            <p:cNvSpPr txBox="1"/>
            <p:nvPr/>
          </p:nvSpPr>
          <p:spPr bwMode="auto">
            <a:xfrm rot="18789324">
              <a:off x="2799593"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C13</a:t>
              </a:r>
            </a:p>
          </p:txBody>
        </p:sp>
        <p:sp>
          <p:nvSpPr>
            <p:cNvPr id="69" name="TextBox 68">
              <a:extLst>
                <a:ext uri="{FF2B5EF4-FFF2-40B4-BE49-F238E27FC236}">
                  <a16:creationId xmlns:a16="http://schemas.microsoft.com/office/drawing/2014/main" id="{54971F3D-A8BA-890C-635A-A05FA6CFED28}"/>
                </a:ext>
              </a:extLst>
            </p:cNvPr>
            <p:cNvSpPr txBox="1"/>
            <p:nvPr/>
          </p:nvSpPr>
          <p:spPr bwMode="auto">
            <a:xfrm rot="18789324">
              <a:off x="95559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a:t>
              </a:r>
            </a:p>
          </p:txBody>
        </p:sp>
        <p:sp>
          <p:nvSpPr>
            <p:cNvPr id="70" name="TextBox 69">
              <a:extLst>
                <a:ext uri="{FF2B5EF4-FFF2-40B4-BE49-F238E27FC236}">
                  <a16:creationId xmlns:a16="http://schemas.microsoft.com/office/drawing/2014/main" id="{AC7941FD-EAFD-3F32-CD64-41989743230A}"/>
                </a:ext>
              </a:extLst>
            </p:cNvPr>
            <p:cNvSpPr txBox="1"/>
            <p:nvPr/>
          </p:nvSpPr>
          <p:spPr bwMode="auto">
            <a:xfrm rot="18789324">
              <a:off x="1303133"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C4</a:t>
              </a:r>
            </a:p>
          </p:txBody>
        </p:sp>
        <p:sp>
          <p:nvSpPr>
            <p:cNvPr id="71" name="TextBox 70">
              <a:extLst>
                <a:ext uri="{FF2B5EF4-FFF2-40B4-BE49-F238E27FC236}">
                  <a16:creationId xmlns:a16="http://schemas.microsoft.com/office/drawing/2014/main" id="{E557296F-7600-BEB9-EA67-099A72497864}"/>
                </a:ext>
              </a:extLst>
            </p:cNvPr>
            <p:cNvSpPr txBox="1"/>
            <p:nvPr/>
          </p:nvSpPr>
          <p:spPr bwMode="auto">
            <a:xfrm rot="18789324">
              <a:off x="216301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C9</a:t>
              </a:r>
            </a:p>
          </p:txBody>
        </p:sp>
        <p:sp>
          <p:nvSpPr>
            <p:cNvPr id="72" name="TextBox 71">
              <a:extLst>
                <a:ext uri="{FF2B5EF4-FFF2-40B4-BE49-F238E27FC236}">
                  <a16:creationId xmlns:a16="http://schemas.microsoft.com/office/drawing/2014/main" id="{D6670377-F345-62EE-0087-913651D493EC}"/>
                </a:ext>
              </a:extLst>
            </p:cNvPr>
            <p:cNvSpPr txBox="1"/>
            <p:nvPr/>
          </p:nvSpPr>
          <p:spPr bwMode="auto">
            <a:xfrm rot="18789324">
              <a:off x="262702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C12</a:t>
              </a:r>
            </a:p>
          </p:txBody>
        </p:sp>
        <p:sp>
          <p:nvSpPr>
            <p:cNvPr id="73" name="TextBox 72">
              <a:extLst>
                <a:ext uri="{FF2B5EF4-FFF2-40B4-BE49-F238E27FC236}">
                  <a16:creationId xmlns:a16="http://schemas.microsoft.com/office/drawing/2014/main" id="{74F6253A-7DB1-00B7-946E-E05240FA54D8}"/>
                </a:ext>
              </a:extLst>
            </p:cNvPr>
            <p:cNvSpPr txBox="1"/>
            <p:nvPr/>
          </p:nvSpPr>
          <p:spPr bwMode="auto">
            <a:xfrm rot="18789324">
              <a:off x="1934706" y="5039358"/>
              <a:ext cx="37032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C8</a:t>
              </a:r>
            </a:p>
          </p:txBody>
        </p:sp>
        <p:sp>
          <p:nvSpPr>
            <p:cNvPr id="74" name="TextBox 73">
              <a:extLst>
                <a:ext uri="{FF2B5EF4-FFF2-40B4-BE49-F238E27FC236}">
                  <a16:creationId xmlns:a16="http://schemas.microsoft.com/office/drawing/2014/main" id="{C2203424-4F40-5CBC-9867-A3595EE81E66}"/>
                </a:ext>
              </a:extLst>
            </p:cNvPr>
            <p:cNvSpPr txBox="1"/>
            <p:nvPr/>
          </p:nvSpPr>
          <p:spPr bwMode="auto">
            <a:xfrm rot="18789324">
              <a:off x="228604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C10</a:t>
              </a:r>
            </a:p>
          </p:txBody>
        </p:sp>
        <p:sp>
          <p:nvSpPr>
            <p:cNvPr id="75" name="TextBox 74">
              <a:extLst>
                <a:ext uri="{FF2B5EF4-FFF2-40B4-BE49-F238E27FC236}">
                  <a16:creationId xmlns:a16="http://schemas.microsoft.com/office/drawing/2014/main" id="{DD1B08C9-4223-2FF6-E5FB-A6D12CFA68B2}"/>
                </a:ext>
              </a:extLst>
            </p:cNvPr>
            <p:cNvSpPr txBox="1"/>
            <p:nvPr/>
          </p:nvSpPr>
          <p:spPr bwMode="auto">
            <a:xfrm rot="18789324">
              <a:off x="297343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C14</a:t>
              </a:r>
            </a:p>
          </p:txBody>
        </p:sp>
        <p:sp>
          <p:nvSpPr>
            <p:cNvPr id="76" name="TextBox 75">
              <a:extLst>
                <a:ext uri="{FF2B5EF4-FFF2-40B4-BE49-F238E27FC236}">
                  <a16:creationId xmlns:a16="http://schemas.microsoft.com/office/drawing/2014/main" id="{98122BA6-1F76-6159-88E6-DFDDC160E546}"/>
                </a:ext>
              </a:extLst>
            </p:cNvPr>
            <p:cNvSpPr txBox="1"/>
            <p:nvPr/>
          </p:nvSpPr>
          <p:spPr bwMode="auto">
            <a:xfrm rot="18789324">
              <a:off x="31452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C15</a:t>
              </a:r>
            </a:p>
          </p:txBody>
        </p:sp>
        <p:sp>
          <p:nvSpPr>
            <p:cNvPr id="77" name="TextBox 76">
              <a:extLst>
                <a:ext uri="{FF2B5EF4-FFF2-40B4-BE49-F238E27FC236}">
                  <a16:creationId xmlns:a16="http://schemas.microsoft.com/office/drawing/2014/main" id="{E4E43BD0-5BB5-64B1-D1F0-CD32517CEDA4}"/>
                </a:ext>
              </a:extLst>
            </p:cNvPr>
            <p:cNvSpPr txBox="1"/>
            <p:nvPr/>
          </p:nvSpPr>
          <p:spPr bwMode="auto">
            <a:xfrm rot="18789324">
              <a:off x="504507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C26</a:t>
              </a:r>
            </a:p>
          </p:txBody>
        </p:sp>
        <p:sp>
          <p:nvSpPr>
            <p:cNvPr id="78" name="TextBox 77">
              <a:extLst>
                <a:ext uri="{FF2B5EF4-FFF2-40B4-BE49-F238E27FC236}">
                  <a16:creationId xmlns:a16="http://schemas.microsoft.com/office/drawing/2014/main" id="{9813D101-8699-49E2-FCD2-0C303468ACA9}"/>
                </a:ext>
              </a:extLst>
            </p:cNvPr>
            <p:cNvSpPr txBox="1"/>
            <p:nvPr/>
          </p:nvSpPr>
          <p:spPr bwMode="auto">
            <a:xfrm rot="18789324">
              <a:off x="349319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C17</a:t>
              </a:r>
            </a:p>
          </p:txBody>
        </p:sp>
        <p:sp>
          <p:nvSpPr>
            <p:cNvPr id="79" name="TextBox 78">
              <a:extLst>
                <a:ext uri="{FF2B5EF4-FFF2-40B4-BE49-F238E27FC236}">
                  <a16:creationId xmlns:a16="http://schemas.microsoft.com/office/drawing/2014/main" id="{BA40CCEE-43B6-958C-4FFD-D0489BD5AF9B}"/>
                </a:ext>
              </a:extLst>
            </p:cNvPr>
            <p:cNvSpPr txBox="1"/>
            <p:nvPr/>
          </p:nvSpPr>
          <p:spPr bwMode="auto">
            <a:xfrm rot="18789324">
              <a:off x="33200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C16</a:t>
              </a:r>
            </a:p>
          </p:txBody>
        </p:sp>
        <p:sp>
          <p:nvSpPr>
            <p:cNvPr id="80" name="TextBox 79">
              <a:extLst>
                <a:ext uri="{FF2B5EF4-FFF2-40B4-BE49-F238E27FC236}">
                  <a16:creationId xmlns:a16="http://schemas.microsoft.com/office/drawing/2014/main" id="{A3ACAEC5-DB78-1F1D-CD6D-EAD61AC1DC51}"/>
                </a:ext>
              </a:extLst>
            </p:cNvPr>
            <p:cNvSpPr txBox="1"/>
            <p:nvPr/>
          </p:nvSpPr>
          <p:spPr bwMode="auto">
            <a:xfrm rot="18789324">
              <a:off x="418053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C21</a:t>
              </a:r>
            </a:p>
          </p:txBody>
        </p:sp>
        <p:sp>
          <p:nvSpPr>
            <p:cNvPr id="81" name="TextBox 80">
              <a:extLst>
                <a:ext uri="{FF2B5EF4-FFF2-40B4-BE49-F238E27FC236}">
                  <a16:creationId xmlns:a16="http://schemas.microsoft.com/office/drawing/2014/main" id="{79F88859-1EA8-6E0D-DBCF-F6A6E489CA96}"/>
                </a:ext>
              </a:extLst>
            </p:cNvPr>
            <p:cNvSpPr txBox="1"/>
            <p:nvPr/>
          </p:nvSpPr>
          <p:spPr bwMode="auto">
            <a:xfrm rot="18789324">
              <a:off x="452667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C23</a:t>
              </a:r>
            </a:p>
          </p:txBody>
        </p:sp>
        <p:sp>
          <p:nvSpPr>
            <p:cNvPr id="82" name="TextBox 81">
              <a:extLst>
                <a:ext uri="{FF2B5EF4-FFF2-40B4-BE49-F238E27FC236}">
                  <a16:creationId xmlns:a16="http://schemas.microsoft.com/office/drawing/2014/main" id="{0CA5313C-50BB-7F05-D501-1EEFA79EDD62}"/>
                </a:ext>
              </a:extLst>
            </p:cNvPr>
            <p:cNvSpPr txBox="1"/>
            <p:nvPr/>
          </p:nvSpPr>
          <p:spPr bwMode="auto">
            <a:xfrm rot="18789324">
              <a:off x="4662749" y="5052158"/>
              <a:ext cx="4054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C24</a:t>
              </a:r>
            </a:p>
          </p:txBody>
        </p:sp>
        <p:sp>
          <p:nvSpPr>
            <p:cNvPr id="83" name="TextBox 82">
              <a:extLst>
                <a:ext uri="{FF2B5EF4-FFF2-40B4-BE49-F238E27FC236}">
                  <a16:creationId xmlns:a16="http://schemas.microsoft.com/office/drawing/2014/main" id="{A9B3CE66-0BE2-A809-9DC1-79CD516A1BF1}"/>
                </a:ext>
              </a:extLst>
            </p:cNvPr>
            <p:cNvSpPr txBox="1"/>
            <p:nvPr/>
          </p:nvSpPr>
          <p:spPr bwMode="auto">
            <a:xfrm rot="18789324">
              <a:off x="383800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C19</a:t>
              </a:r>
            </a:p>
          </p:txBody>
        </p:sp>
        <p:sp>
          <p:nvSpPr>
            <p:cNvPr id="84" name="TextBox 83">
              <a:extLst>
                <a:ext uri="{FF2B5EF4-FFF2-40B4-BE49-F238E27FC236}">
                  <a16:creationId xmlns:a16="http://schemas.microsoft.com/office/drawing/2014/main" id="{6487C34B-E2CA-81EB-554D-6770F96549F2}"/>
                </a:ext>
              </a:extLst>
            </p:cNvPr>
            <p:cNvSpPr txBox="1"/>
            <p:nvPr/>
          </p:nvSpPr>
          <p:spPr bwMode="auto">
            <a:xfrm rot="18789324">
              <a:off x="435387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C22</a:t>
              </a:r>
            </a:p>
          </p:txBody>
        </p:sp>
        <p:sp>
          <p:nvSpPr>
            <p:cNvPr id="85" name="TextBox 84">
              <a:extLst>
                <a:ext uri="{FF2B5EF4-FFF2-40B4-BE49-F238E27FC236}">
                  <a16:creationId xmlns:a16="http://schemas.microsoft.com/office/drawing/2014/main" id="{203C2EF1-BF99-0DA6-F8A5-91BC4DAA1164}"/>
                </a:ext>
              </a:extLst>
            </p:cNvPr>
            <p:cNvSpPr txBox="1"/>
            <p:nvPr/>
          </p:nvSpPr>
          <p:spPr bwMode="auto">
            <a:xfrm rot="18789324">
              <a:off x="3659930" y="5037456"/>
              <a:ext cx="36510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C18</a:t>
              </a:r>
            </a:p>
          </p:txBody>
        </p:sp>
        <p:sp>
          <p:nvSpPr>
            <p:cNvPr id="86" name="TextBox 85">
              <a:extLst>
                <a:ext uri="{FF2B5EF4-FFF2-40B4-BE49-F238E27FC236}">
                  <a16:creationId xmlns:a16="http://schemas.microsoft.com/office/drawing/2014/main" id="{59ABCD9D-4D4F-43D2-025D-0BD0723CD748}"/>
                </a:ext>
              </a:extLst>
            </p:cNvPr>
            <p:cNvSpPr txBox="1"/>
            <p:nvPr/>
          </p:nvSpPr>
          <p:spPr bwMode="auto">
            <a:xfrm rot="18789324">
              <a:off x="4005760"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C20</a:t>
              </a:r>
            </a:p>
          </p:txBody>
        </p:sp>
        <p:sp>
          <p:nvSpPr>
            <p:cNvPr id="87" name="TextBox 86">
              <a:extLst>
                <a:ext uri="{FF2B5EF4-FFF2-40B4-BE49-F238E27FC236}">
                  <a16:creationId xmlns:a16="http://schemas.microsoft.com/office/drawing/2014/main" id="{990E89C6-8385-74CB-4915-F39AD32C1CFA}"/>
                </a:ext>
              </a:extLst>
            </p:cNvPr>
            <p:cNvSpPr txBox="1"/>
            <p:nvPr/>
          </p:nvSpPr>
          <p:spPr bwMode="auto">
            <a:xfrm rot="18789324">
              <a:off x="4876242"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C25</a:t>
              </a:r>
            </a:p>
          </p:txBody>
        </p:sp>
        <p:sp>
          <p:nvSpPr>
            <p:cNvPr id="88" name="TextBox 87">
              <a:extLst>
                <a:ext uri="{FF2B5EF4-FFF2-40B4-BE49-F238E27FC236}">
                  <a16:creationId xmlns:a16="http://schemas.microsoft.com/office/drawing/2014/main" id="{702D655A-D006-45FA-5783-5B3C879DF4B8}"/>
                </a:ext>
              </a:extLst>
            </p:cNvPr>
            <p:cNvSpPr txBox="1"/>
            <p:nvPr/>
          </p:nvSpPr>
          <p:spPr bwMode="auto">
            <a:xfrm rot="18789324">
              <a:off x="5377319" y="5039892"/>
              <a:ext cx="3717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C28</a:t>
              </a:r>
            </a:p>
          </p:txBody>
        </p:sp>
        <p:sp>
          <p:nvSpPr>
            <p:cNvPr id="89" name="TextBox 88">
              <a:extLst>
                <a:ext uri="{FF2B5EF4-FFF2-40B4-BE49-F238E27FC236}">
                  <a16:creationId xmlns:a16="http://schemas.microsoft.com/office/drawing/2014/main" id="{0AB669DE-8D77-1A55-2B6F-AD7C58641BC6}"/>
                </a:ext>
              </a:extLst>
            </p:cNvPr>
            <p:cNvSpPr txBox="1"/>
            <p:nvPr/>
          </p:nvSpPr>
          <p:spPr bwMode="auto">
            <a:xfrm rot="18789324">
              <a:off x="5196113" y="5044956"/>
              <a:ext cx="38567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C27</a:t>
              </a:r>
            </a:p>
          </p:txBody>
        </p:sp>
      </p:grpSp>
      <p:grpSp>
        <p:nvGrpSpPr>
          <p:cNvPr id="90" name="Group 89">
            <a:extLst>
              <a:ext uri="{FF2B5EF4-FFF2-40B4-BE49-F238E27FC236}">
                <a16:creationId xmlns:a16="http://schemas.microsoft.com/office/drawing/2014/main" id="{72D83D2B-638B-E9E0-BE04-90FBC0798BA4}"/>
              </a:ext>
            </a:extLst>
          </p:cNvPr>
          <p:cNvGrpSpPr/>
          <p:nvPr/>
        </p:nvGrpSpPr>
        <p:grpSpPr>
          <a:xfrm>
            <a:off x="6936827" y="4692164"/>
            <a:ext cx="4657617" cy="64377"/>
            <a:chOff x="955127" y="4952471"/>
            <a:chExt cx="4657617" cy="64377"/>
          </a:xfrm>
        </p:grpSpPr>
        <p:cxnSp>
          <p:nvCxnSpPr>
            <p:cNvPr id="91" name="Straight Connector 90">
              <a:extLst>
                <a:ext uri="{FF2B5EF4-FFF2-40B4-BE49-F238E27FC236}">
                  <a16:creationId xmlns:a16="http://schemas.microsoft.com/office/drawing/2014/main" id="{B11E0567-A9DD-3E33-1C95-4EA3630A8953}"/>
                </a:ext>
              </a:extLst>
            </p:cNvPr>
            <p:cNvCxnSpPr>
              <a:cxnSpLocks/>
            </p:cNvCxnSpPr>
            <p:nvPr/>
          </p:nvCxnSpPr>
          <p:spPr bwMode="auto">
            <a:xfrm>
              <a:off x="9551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7158765-6490-2269-F05A-2313B8A07FEC}"/>
                </a:ext>
              </a:extLst>
            </p:cNvPr>
            <p:cNvCxnSpPr>
              <a:cxnSpLocks/>
            </p:cNvCxnSpPr>
            <p:nvPr/>
          </p:nvCxnSpPr>
          <p:spPr bwMode="auto">
            <a:xfrm>
              <a:off x="11276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1F1117A-A469-26C6-A3E8-25BA2DC90D54}"/>
                </a:ext>
              </a:extLst>
            </p:cNvPr>
            <p:cNvCxnSpPr>
              <a:cxnSpLocks/>
            </p:cNvCxnSpPr>
            <p:nvPr/>
          </p:nvCxnSpPr>
          <p:spPr bwMode="auto">
            <a:xfrm>
              <a:off x="130013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446211F2-FC9C-A7BF-427A-18CFCD14A565}"/>
                </a:ext>
              </a:extLst>
            </p:cNvPr>
            <p:cNvCxnSpPr>
              <a:cxnSpLocks/>
            </p:cNvCxnSpPr>
            <p:nvPr/>
          </p:nvCxnSpPr>
          <p:spPr bwMode="auto">
            <a:xfrm>
              <a:off x="147263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1369EAE-72C7-D1C5-48CA-4624AC7EA28F}"/>
                </a:ext>
              </a:extLst>
            </p:cNvPr>
            <p:cNvCxnSpPr>
              <a:cxnSpLocks/>
            </p:cNvCxnSpPr>
            <p:nvPr/>
          </p:nvCxnSpPr>
          <p:spPr bwMode="auto">
            <a:xfrm>
              <a:off x="164514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5268E1D-31AC-6BB4-C4AE-2F32522CB944}"/>
                </a:ext>
              </a:extLst>
            </p:cNvPr>
            <p:cNvCxnSpPr>
              <a:cxnSpLocks/>
            </p:cNvCxnSpPr>
            <p:nvPr/>
          </p:nvCxnSpPr>
          <p:spPr bwMode="auto">
            <a:xfrm>
              <a:off x="181764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E7C7E14-720F-C174-622D-54C4CFDCE497}"/>
                </a:ext>
              </a:extLst>
            </p:cNvPr>
            <p:cNvCxnSpPr>
              <a:cxnSpLocks/>
            </p:cNvCxnSpPr>
            <p:nvPr/>
          </p:nvCxnSpPr>
          <p:spPr bwMode="auto">
            <a:xfrm>
              <a:off x="199015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F71FC76-650A-05DB-1D91-E7B7C70ED1AB}"/>
                </a:ext>
              </a:extLst>
            </p:cNvPr>
            <p:cNvCxnSpPr>
              <a:cxnSpLocks/>
            </p:cNvCxnSpPr>
            <p:nvPr/>
          </p:nvCxnSpPr>
          <p:spPr bwMode="auto">
            <a:xfrm>
              <a:off x="216265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EFC2BDA-33F8-36A8-848A-D5A3667F4694}"/>
                </a:ext>
              </a:extLst>
            </p:cNvPr>
            <p:cNvCxnSpPr>
              <a:cxnSpLocks/>
            </p:cNvCxnSpPr>
            <p:nvPr/>
          </p:nvCxnSpPr>
          <p:spPr bwMode="auto">
            <a:xfrm>
              <a:off x="233515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3FCB3C2-E41C-8905-142D-2F56371D59D2}"/>
                </a:ext>
              </a:extLst>
            </p:cNvPr>
            <p:cNvCxnSpPr>
              <a:cxnSpLocks/>
            </p:cNvCxnSpPr>
            <p:nvPr/>
          </p:nvCxnSpPr>
          <p:spPr bwMode="auto">
            <a:xfrm>
              <a:off x="250766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5297270B-8889-90E3-24E3-868E6BB8A6B4}"/>
                </a:ext>
              </a:extLst>
            </p:cNvPr>
            <p:cNvCxnSpPr>
              <a:cxnSpLocks/>
            </p:cNvCxnSpPr>
            <p:nvPr/>
          </p:nvCxnSpPr>
          <p:spPr bwMode="auto">
            <a:xfrm>
              <a:off x="268016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A175B50-B001-16EE-DD73-4B05D42C3410}"/>
                </a:ext>
              </a:extLst>
            </p:cNvPr>
            <p:cNvCxnSpPr>
              <a:cxnSpLocks/>
            </p:cNvCxnSpPr>
            <p:nvPr/>
          </p:nvCxnSpPr>
          <p:spPr bwMode="auto">
            <a:xfrm>
              <a:off x="285267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35DA6CE-B267-85A3-A6C5-5EB6D884317E}"/>
                </a:ext>
              </a:extLst>
            </p:cNvPr>
            <p:cNvCxnSpPr>
              <a:cxnSpLocks/>
            </p:cNvCxnSpPr>
            <p:nvPr/>
          </p:nvCxnSpPr>
          <p:spPr bwMode="auto">
            <a:xfrm>
              <a:off x="302517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0312B711-7AA3-826E-BFAE-8EF5FA8150FF}"/>
                </a:ext>
              </a:extLst>
            </p:cNvPr>
            <p:cNvCxnSpPr>
              <a:cxnSpLocks/>
            </p:cNvCxnSpPr>
            <p:nvPr/>
          </p:nvCxnSpPr>
          <p:spPr bwMode="auto">
            <a:xfrm>
              <a:off x="319767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73CE1C90-8FF9-541D-712F-9D0937870E49}"/>
                </a:ext>
              </a:extLst>
            </p:cNvPr>
            <p:cNvCxnSpPr>
              <a:cxnSpLocks/>
            </p:cNvCxnSpPr>
            <p:nvPr/>
          </p:nvCxnSpPr>
          <p:spPr bwMode="auto">
            <a:xfrm>
              <a:off x="337018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C955843-D9BA-4EEA-FDA8-CBB37B90F5CE}"/>
                </a:ext>
              </a:extLst>
            </p:cNvPr>
            <p:cNvCxnSpPr>
              <a:cxnSpLocks/>
            </p:cNvCxnSpPr>
            <p:nvPr/>
          </p:nvCxnSpPr>
          <p:spPr bwMode="auto">
            <a:xfrm>
              <a:off x="354268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5279032C-1C00-6468-E962-E14988173ADD}"/>
                </a:ext>
              </a:extLst>
            </p:cNvPr>
            <p:cNvCxnSpPr>
              <a:cxnSpLocks/>
            </p:cNvCxnSpPr>
            <p:nvPr/>
          </p:nvCxnSpPr>
          <p:spPr bwMode="auto">
            <a:xfrm>
              <a:off x="371519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AA00CB62-5062-A99A-33EF-130484694D05}"/>
                </a:ext>
              </a:extLst>
            </p:cNvPr>
            <p:cNvCxnSpPr>
              <a:cxnSpLocks/>
            </p:cNvCxnSpPr>
            <p:nvPr/>
          </p:nvCxnSpPr>
          <p:spPr bwMode="auto">
            <a:xfrm>
              <a:off x="388769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9441FF07-4D73-994B-AE7B-BCBBC38F11B6}"/>
                </a:ext>
              </a:extLst>
            </p:cNvPr>
            <p:cNvCxnSpPr>
              <a:cxnSpLocks/>
            </p:cNvCxnSpPr>
            <p:nvPr/>
          </p:nvCxnSpPr>
          <p:spPr bwMode="auto">
            <a:xfrm>
              <a:off x="406019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27D8CAA7-B23F-9CA8-FE5E-813458F4B77C}"/>
                </a:ext>
              </a:extLst>
            </p:cNvPr>
            <p:cNvCxnSpPr>
              <a:cxnSpLocks/>
            </p:cNvCxnSpPr>
            <p:nvPr/>
          </p:nvCxnSpPr>
          <p:spPr bwMode="auto">
            <a:xfrm>
              <a:off x="423270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0023A268-C073-816E-98CB-98ABFBA1CAB9}"/>
                </a:ext>
              </a:extLst>
            </p:cNvPr>
            <p:cNvCxnSpPr>
              <a:cxnSpLocks/>
            </p:cNvCxnSpPr>
            <p:nvPr/>
          </p:nvCxnSpPr>
          <p:spPr bwMode="auto">
            <a:xfrm>
              <a:off x="440520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3DDE20A0-0D7E-1251-3AEB-8CBE3B3CE4BD}"/>
                </a:ext>
              </a:extLst>
            </p:cNvPr>
            <p:cNvCxnSpPr>
              <a:cxnSpLocks/>
            </p:cNvCxnSpPr>
            <p:nvPr/>
          </p:nvCxnSpPr>
          <p:spPr bwMode="auto">
            <a:xfrm>
              <a:off x="457771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7956199-A6A6-9E6F-8609-20DA7164F836}"/>
                </a:ext>
              </a:extLst>
            </p:cNvPr>
            <p:cNvCxnSpPr>
              <a:cxnSpLocks/>
            </p:cNvCxnSpPr>
            <p:nvPr/>
          </p:nvCxnSpPr>
          <p:spPr bwMode="auto">
            <a:xfrm>
              <a:off x="475021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4DCD054-901C-36C7-89E6-F8E86F5C97D5}"/>
                </a:ext>
              </a:extLst>
            </p:cNvPr>
            <p:cNvCxnSpPr>
              <a:cxnSpLocks/>
            </p:cNvCxnSpPr>
            <p:nvPr/>
          </p:nvCxnSpPr>
          <p:spPr bwMode="auto">
            <a:xfrm>
              <a:off x="492271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C5C324F2-7ECB-24C1-9453-EE4598555121}"/>
                </a:ext>
              </a:extLst>
            </p:cNvPr>
            <p:cNvCxnSpPr>
              <a:cxnSpLocks/>
            </p:cNvCxnSpPr>
            <p:nvPr/>
          </p:nvCxnSpPr>
          <p:spPr bwMode="auto">
            <a:xfrm>
              <a:off x="509522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DF162542-4E7F-A248-779E-D3B8C0BDD8AF}"/>
                </a:ext>
              </a:extLst>
            </p:cNvPr>
            <p:cNvCxnSpPr>
              <a:cxnSpLocks/>
            </p:cNvCxnSpPr>
            <p:nvPr/>
          </p:nvCxnSpPr>
          <p:spPr bwMode="auto">
            <a:xfrm>
              <a:off x="52677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6E20894F-146F-7B51-EE98-22F98AB09F5F}"/>
                </a:ext>
              </a:extLst>
            </p:cNvPr>
            <p:cNvCxnSpPr>
              <a:cxnSpLocks/>
            </p:cNvCxnSpPr>
            <p:nvPr/>
          </p:nvCxnSpPr>
          <p:spPr bwMode="auto">
            <a:xfrm>
              <a:off x="54402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CB2A4FC8-F447-50C1-441E-FCAF8C05CC31}"/>
                </a:ext>
              </a:extLst>
            </p:cNvPr>
            <p:cNvCxnSpPr>
              <a:cxnSpLocks/>
            </p:cNvCxnSpPr>
            <p:nvPr/>
          </p:nvCxnSpPr>
          <p:spPr bwMode="auto">
            <a:xfrm>
              <a:off x="5612744" y="4952471"/>
              <a:ext cx="0" cy="64377"/>
            </a:xfrm>
            <a:prstGeom prst="line">
              <a:avLst/>
            </a:prstGeom>
            <a:noFill/>
            <a:ln w="28575" cap="flat" cmpd="sng" algn="ctr">
              <a:solidFill>
                <a:schemeClr val="bg1"/>
              </a:solidFill>
              <a:prstDash val="solid"/>
              <a:round/>
              <a:headEnd type="none" w="med" len="med"/>
              <a:tailEnd type="none" w="med" len="med"/>
            </a:ln>
            <a:effectLst/>
          </p:spPr>
        </p:cxnSp>
      </p:grpSp>
      <p:sp>
        <p:nvSpPr>
          <p:cNvPr id="119" name="TextBox 118">
            <a:extLst>
              <a:ext uri="{FF2B5EF4-FFF2-40B4-BE49-F238E27FC236}">
                <a16:creationId xmlns:a16="http://schemas.microsoft.com/office/drawing/2014/main" id="{C5885427-4985-AC16-A21E-F774215C93EE}"/>
              </a:ext>
            </a:extLst>
          </p:cNvPr>
          <p:cNvSpPr txBox="1"/>
          <p:nvPr/>
        </p:nvSpPr>
        <p:spPr bwMode="auto">
          <a:xfrm>
            <a:off x="6784035"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64</a:t>
            </a:r>
          </a:p>
        </p:txBody>
      </p:sp>
      <p:sp>
        <p:nvSpPr>
          <p:cNvPr id="120" name="TextBox 119">
            <a:extLst>
              <a:ext uri="{FF2B5EF4-FFF2-40B4-BE49-F238E27FC236}">
                <a16:creationId xmlns:a16="http://schemas.microsoft.com/office/drawing/2014/main" id="{9E5235D9-F5A4-B82E-0104-D7579B9EA898}"/>
              </a:ext>
            </a:extLst>
          </p:cNvPr>
          <p:cNvSpPr txBox="1"/>
          <p:nvPr/>
        </p:nvSpPr>
        <p:spPr bwMode="auto">
          <a:xfrm>
            <a:off x="7134094"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58</a:t>
            </a:r>
          </a:p>
        </p:txBody>
      </p:sp>
      <p:sp>
        <p:nvSpPr>
          <p:cNvPr id="121" name="TextBox 120">
            <a:extLst>
              <a:ext uri="{FF2B5EF4-FFF2-40B4-BE49-F238E27FC236}">
                <a16:creationId xmlns:a16="http://schemas.microsoft.com/office/drawing/2014/main" id="{A2A3EDA6-378D-4359-F3F1-A409C8843C29}"/>
              </a:ext>
            </a:extLst>
          </p:cNvPr>
          <p:cNvSpPr txBox="1"/>
          <p:nvPr/>
        </p:nvSpPr>
        <p:spPr bwMode="auto">
          <a:xfrm>
            <a:off x="730375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53</a:t>
            </a:r>
          </a:p>
        </p:txBody>
      </p:sp>
      <p:sp>
        <p:nvSpPr>
          <p:cNvPr id="122" name="TextBox 121">
            <a:extLst>
              <a:ext uri="{FF2B5EF4-FFF2-40B4-BE49-F238E27FC236}">
                <a16:creationId xmlns:a16="http://schemas.microsoft.com/office/drawing/2014/main" id="{B94A68E8-D5F9-0DE6-742D-A20F054C6411}"/>
              </a:ext>
            </a:extLst>
          </p:cNvPr>
          <p:cNvSpPr txBox="1"/>
          <p:nvPr/>
        </p:nvSpPr>
        <p:spPr bwMode="auto">
          <a:xfrm>
            <a:off x="7476009"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57</a:t>
            </a:r>
          </a:p>
        </p:txBody>
      </p:sp>
      <p:sp>
        <p:nvSpPr>
          <p:cNvPr id="123" name="TextBox 122">
            <a:extLst>
              <a:ext uri="{FF2B5EF4-FFF2-40B4-BE49-F238E27FC236}">
                <a16:creationId xmlns:a16="http://schemas.microsoft.com/office/drawing/2014/main" id="{F0DC13FE-1CF7-1518-C4C0-0292D70BB14D}"/>
              </a:ext>
            </a:extLst>
          </p:cNvPr>
          <p:cNvSpPr txBox="1"/>
          <p:nvPr/>
        </p:nvSpPr>
        <p:spPr bwMode="auto">
          <a:xfrm>
            <a:off x="764895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54</a:t>
            </a:r>
          </a:p>
        </p:txBody>
      </p:sp>
      <p:sp>
        <p:nvSpPr>
          <p:cNvPr id="124" name="TextBox 123">
            <a:extLst>
              <a:ext uri="{FF2B5EF4-FFF2-40B4-BE49-F238E27FC236}">
                <a16:creationId xmlns:a16="http://schemas.microsoft.com/office/drawing/2014/main" id="{DF5DAE5A-329C-26EE-F8E7-94AE580AE5C9}"/>
              </a:ext>
            </a:extLst>
          </p:cNvPr>
          <p:cNvSpPr txBox="1"/>
          <p:nvPr/>
        </p:nvSpPr>
        <p:spPr bwMode="auto">
          <a:xfrm>
            <a:off x="7825666" y="5175824"/>
            <a:ext cx="297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48</a:t>
            </a:r>
          </a:p>
        </p:txBody>
      </p:sp>
      <p:sp>
        <p:nvSpPr>
          <p:cNvPr id="125" name="TextBox 124">
            <a:extLst>
              <a:ext uri="{FF2B5EF4-FFF2-40B4-BE49-F238E27FC236}">
                <a16:creationId xmlns:a16="http://schemas.microsoft.com/office/drawing/2014/main" id="{47A0E5F2-8C1E-341B-13AA-C0D74EFDE1A9}"/>
              </a:ext>
            </a:extLst>
          </p:cNvPr>
          <p:cNvSpPr txBox="1"/>
          <p:nvPr/>
        </p:nvSpPr>
        <p:spPr bwMode="auto">
          <a:xfrm>
            <a:off x="7990865"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39</a:t>
            </a:r>
          </a:p>
        </p:txBody>
      </p:sp>
      <p:sp>
        <p:nvSpPr>
          <p:cNvPr id="126" name="TextBox 125">
            <a:extLst>
              <a:ext uri="{FF2B5EF4-FFF2-40B4-BE49-F238E27FC236}">
                <a16:creationId xmlns:a16="http://schemas.microsoft.com/office/drawing/2014/main" id="{09F5BD6C-D788-1C0F-79CD-B5E0DFDF3199}"/>
              </a:ext>
            </a:extLst>
          </p:cNvPr>
          <p:cNvSpPr txBox="1"/>
          <p:nvPr/>
        </p:nvSpPr>
        <p:spPr bwMode="auto">
          <a:xfrm>
            <a:off x="8170756" y="5175824"/>
            <a:ext cx="2975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31</a:t>
            </a:r>
          </a:p>
        </p:txBody>
      </p:sp>
      <p:sp>
        <p:nvSpPr>
          <p:cNvPr id="127" name="TextBox 126">
            <a:extLst>
              <a:ext uri="{FF2B5EF4-FFF2-40B4-BE49-F238E27FC236}">
                <a16:creationId xmlns:a16="http://schemas.microsoft.com/office/drawing/2014/main" id="{0E1484C3-AD18-B90C-4869-FA2FD4EA83DB}"/>
              </a:ext>
            </a:extLst>
          </p:cNvPr>
          <p:cNvSpPr txBox="1"/>
          <p:nvPr/>
        </p:nvSpPr>
        <p:spPr bwMode="auto">
          <a:xfrm>
            <a:off x="834198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27</a:t>
            </a:r>
          </a:p>
        </p:txBody>
      </p:sp>
      <p:sp>
        <p:nvSpPr>
          <p:cNvPr id="128" name="TextBox 127">
            <a:extLst>
              <a:ext uri="{FF2B5EF4-FFF2-40B4-BE49-F238E27FC236}">
                <a16:creationId xmlns:a16="http://schemas.microsoft.com/office/drawing/2014/main" id="{263486F2-08C5-597D-83D3-2FF8BD0AC507}"/>
              </a:ext>
            </a:extLst>
          </p:cNvPr>
          <p:cNvSpPr txBox="1"/>
          <p:nvPr/>
        </p:nvSpPr>
        <p:spPr bwMode="auto">
          <a:xfrm>
            <a:off x="8514242"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19</a:t>
            </a:r>
          </a:p>
        </p:txBody>
      </p:sp>
      <p:sp>
        <p:nvSpPr>
          <p:cNvPr id="129" name="TextBox 128">
            <a:extLst>
              <a:ext uri="{FF2B5EF4-FFF2-40B4-BE49-F238E27FC236}">
                <a16:creationId xmlns:a16="http://schemas.microsoft.com/office/drawing/2014/main" id="{262257E6-9628-68F6-A287-0B0EE510427C}"/>
              </a:ext>
            </a:extLst>
          </p:cNvPr>
          <p:cNvSpPr txBox="1"/>
          <p:nvPr/>
        </p:nvSpPr>
        <p:spPr bwMode="auto">
          <a:xfrm>
            <a:off x="8683898"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14</a:t>
            </a:r>
          </a:p>
        </p:txBody>
      </p:sp>
      <p:sp>
        <p:nvSpPr>
          <p:cNvPr id="130" name="TextBox 129">
            <a:extLst>
              <a:ext uri="{FF2B5EF4-FFF2-40B4-BE49-F238E27FC236}">
                <a16:creationId xmlns:a16="http://schemas.microsoft.com/office/drawing/2014/main" id="{C5841C6E-2F4B-6C9C-8F0C-6F59E55B649E}"/>
              </a:ext>
            </a:extLst>
          </p:cNvPr>
          <p:cNvSpPr txBox="1"/>
          <p:nvPr/>
        </p:nvSpPr>
        <p:spPr bwMode="auto">
          <a:xfrm>
            <a:off x="885905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14</a:t>
            </a:r>
          </a:p>
        </p:txBody>
      </p:sp>
      <p:sp>
        <p:nvSpPr>
          <p:cNvPr id="131" name="TextBox 130">
            <a:extLst>
              <a:ext uri="{FF2B5EF4-FFF2-40B4-BE49-F238E27FC236}">
                <a16:creationId xmlns:a16="http://schemas.microsoft.com/office/drawing/2014/main" id="{283FE024-6EC0-F912-57EC-D80B77D10D31}"/>
              </a:ext>
            </a:extLst>
          </p:cNvPr>
          <p:cNvSpPr txBox="1"/>
          <p:nvPr/>
        </p:nvSpPr>
        <p:spPr bwMode="auto">
          <a:xfrm>
            <a:off x="903151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13</a:t>
            </a:r>
          </a:p>
        </p:txBody>
      </p:sp>
      <p:sp>
        <p:nvSpPr>
          <p:cNvPr id="132" name="TextBox 131">
            <a:extLst>
              <a:ext uri="{FF2B5EF4-FFF2-40B4-BE49-F238E27FC236}">
                <a16:creationId xmlns:a16="http://schemas.microsoft.com/office/drawing/2014/main" id="{D1594D43-F67D-BA77-55F3-E604F89CC411}"/>
              </a:ext>
            </a:extLst>
          </p:cNvPr>
          <p:cNvSpPr txBox="1"/>
          <p:nvPr/>
        </p:nvSpPr>
        <p:spPr bwMode="auto">
          <a:xfrm>
            <a:off x="937280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10</a:t>
            </a:r>
          </a:p>
        </p:txBody>
      </p:sp>
      <p:sp>
        <p:nvSpPr>
          <p:cNvPr id="133" name="TextBox 132">
            <a:extLst>
              <a:ext uri="{FF2B5EF4-FFF2-40B4-BE49-F238E27FC236}">
                <a16:creationId xmlns:a16="http://schemas.microsoft.com/office/drawing/2014/main" id="{20EE5848-F3B4-F35C-A25C-DBC03E9053DA}"/>
              </a:ext>
            </a:extLst>
          </p:cNvPr>
          <p:cNvSpPr txBox="1"/>
          <p:nvPr/>
        </p:nvSpPr>
        <p:spPr bwMode="auto">
          <a:xfrm>
            <a:off x="954881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4" name="TextBox 133">
            <a:extLst>
              <a:ext uri="{FF2B5EF4-FFF2-40B4-BE49-F238E27FC236}">
                <a16:creationId xmlns:a16="http://schemas.microsoft.com/office/drawing/2014/main" id="{B87C158D-D38C-4E63-7282-53CD9E63B9BA}"/>
              </a:ext>
            </a:extLst>
          </p:cNvPr>
          <p:cNvSpPr txBox="1"/>
          <p:nvPr/>
        </p:nvSpPr>
        <p:spPr bwMode="auto">
          <a:xfrm>
            <a:off x="971789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5" name="TextBox 134">
            <a:extLst>
              <a:ext uri="{FF2B5EF4-FFF2-40B4-BE49-F238E27FC236}">
                <a16:creationId xmlns:a16="http://schemas.microsoft.com/office/drawing/2014/main" id="{17F47E4C-65DE-5F37-BFEA-0CF21573A46A}"/>
              </a:ext>
            </a:extLst>
          </p:cNvPr>
          <p:cNvSpPr txBox="1"/>
          <p:nvPr/>
        </p:nvSpPr>
        <p:spPr bwMode="auto">
          <a:xfrm>
            <a:off x="989429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6" name="TextBox 135">
            <a:extLst>
              <a:ext uri="{FF2B5EF4-FFF2-40B4-BE49-F238E27FC236}">
                <a16:creationId xmlns:a16="http://schemas.microsoft.com/office/drawing/2014/main" id="{171AEECA-F097-3894-7D0C-FA17661305C6}"/>
              </a:ext>
            </a:extLst>
          </p:cNvPr>
          <p:cNvSpPr txBox="1"/>
          <p:nvPr/>
        </p:nvSpPr>
        <p:spPr bwMode="auto">
          <a:xfrm>
            <a:off x="10063374"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9</a:t>
            </a:r>
          </a:p>
        </p:txBody>
      </p:sp>
      <p:sp>
        <p:nvSpPr>
          <p:cNvPr id="137" name="TextBox 136">
            <a:extLst>
              <a:ext uri="{FF2B5EF4-FFF2-40B4-BE49-F238E27FC236}">
                <a16:creationId xmlns:a16="http://schemas.microsoft.com/office/drawing/2014/main" id="{9B6A0139-6131-D5CF-64C4-5B42DFF90279}"/>
              </a:ext>
            </a:extLst>
          </p:cNvPr>
          <p:cNvSpPr txBox="1"/>
          <p:nvPr/>
        </p:nvSpPr>
        <p:spPr bwMode="auto">
          <a:xfrm>
            <a:off x="10235883"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8</a:t>
            </a:r>
          </a:p>
        </p:txBody>
      </p:sp>
      <p:sp>
        <p:nvSpPr>
          <p:cNvPr id="138" name="TextBox 137">
            <a:extLst>
              <a:ext uri="{FF2B5EF4-FFF2-40B4-BE49-F238E27FC236}">
                <a16:creationId xmlns:a16="http://schemas.microsoft.com/office/drawing/2014/main" id="{549B75A0-C868-4FD1-3B11-30750E78C6CB}"/>
              </a:ext>
            </a:extLst>
          </p:cNvPr>
          <p:cNvSpPr txBox="1"/>
          <p:nvPr/>
        </p:nvSpPr>
        <p:spPr bwMode="auto">
          <a:xfrm>
            <a:off x="10411317"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a:t>
            </a:r>
          </a:p>
        </p:txBody>
      </p:sp>
      <p:sp>
        <p:nvSpPr>
          <p:cNvPr id="139" name="TextBox 138">
            <a:extLst>
              <a:ext uri="{FF2B5EF4-FFF2-40B4-BE49-F238E27FC236}">
                <a16:creationId xmlns:a16="http://schemas.microsoft.com/office/drawing/2014/main" id="{BAC7FBDE-E91B-21FD-6B8D-8F72319D8667}"/>
              </a:ext>
            </a:extLst>
          </p:cNvPr>
          <p:cNvSpPr txBox="1"/>
          <p:nvPr/>
        </p:nvSpPr>
        <p:spPr bwMode="auto">
          <a:xfrm>
            <a:off x="10613002"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a:t>
            </a:r>
          </a:p>
        </p:txBody>
      </p:sp>
      <p:sp>
        <p:nvSpPr>
          <p:cNvPr id="140" name="TextBox 139">
            <a:extLst>
              <a:ext uri="{FF2B5EF4-FFF2-40B4-BE49-F238E27FC236}">
                <a16:creationId xmlns:a16="http://schemas.microsoft.com/office/drawing/2014/main" id="{B15E6970-1FA0-5B35-709E-AFC0A43255FA}"/>
              </a:ext>
            </a:extLst>
          </p:cNvPr>
          <p:cNvSpPr txBox="1"/>
          <p:nvPr/>
        </p:nvSpPr>
        <p:spPr bwMode="auto">
          <a:xfrm>
            <a:off x="10785261"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a:t>
            </a:r>
          </a:p>
        </p:txBody>
      </p:sp>
      <p:sp>
        <p:nvSpPr>
          <p:cNvPr id="141" name="TextBox 140">
            <a:extLst>
              <a:ext uri="{FF2B5EF4-FFF2-40B4-BE49-F238E27FC236}">
                <a16:creationId xmlns:a16="http://schemas.microsoft.com/office/drawing/2014/main" id="{0214DA05-747B-88DD-E7AA-2E3B7E3944DB}"/>
              </a:ext>
            </a:extLst>
          </p:cNvPr>
          <p:cNvSpPr txBox="1"/>
          <p:nvPr/>
        </p:nvSpPr>
        <p:spPr bwMode="auto">
          <a:xfrm>
            <a:off x="10951852"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2" name="TextBox 141">
            <a:extLst>
              <a:ext uri="{FF2B5EF4-FFF2-40B4-BE49-F238E27FC236}">
                <a16:creationId xmlns:a16="http://schemas.microsoft.com/office/drawing/2014/main" id="{0188E79A-4652-CAC1-90DD-40B5814DE417}"/>
              </a:ext>
            </a:extLst>
          </p:cNvPr>
          <p:cNvSpPr txBox="1"/>
          <p:nvPr/>
        </p:nvSpPr>
        <p:spPr bwMode="auto">
          <a:xfrm>
            <a:off x="11127286"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3" name="TextBox 142">
            <a:extLst>
              <a:ext uri="{FF2B5EF4-FFF2-40B4-BE49-F238E27FC236}">
                <a16:creationId xmlns:a16="http://schemas.microsoft.com/office/drawing/2014/main" id="{F7DD2AE0-0A03-351E-DDC2-35B78B4DFA6E}"/>
              </a:ext>
            </a:extLst>
          </p:cNvPr>
          <p:cNvSpPr txBox="1"/>
          <p:nvPr/>
        </p:nvSpPr>
        <p:spPr bwMode="auto">
          <a:xfrm>
            <a:off x="11300117"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a:t>
            </a:r>
          </a:p>
        </p:txBody>
      </p:sp>
      <p:sp>
        <p:nvSpPr>
          <p:cNvPr id="144" name="TextBox 143">
            <a:extLst>
              <a:ext uri="{FF2B5EF4-FFF2-40B4-BE49-F238E27FC236}">
                <a16:creationId xmlns:a16="http://schemas.microsoft.com/office/drawing/2014/main" id="{9212BCD8-4F6E-A66D-2828-7EF983AFFE61}"/>
              </a:ext>
            </a:extLst>
          </p:cNvPr>
          <p:cNvSpPr txBox="1"/>
          <p:nvPr/>
        </p:nvSpPr>
        <p:spPr bwMode="auto">
          <a:xfrm>
            <a:off x="11475551" y="5175824"/>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a:t>
            </a:r>
          </a:p>
        </p:txBody>
      </p:sp>
      <p:sp>
        <p:nvSpPr>
          <p:cNvPr id="145" name="TextBox 144">
            <a:extLst>
              <a:ext uri="{FF2B5EF4-FFF2-40B4-BE49-F238E27FC236}">
                <a16:creationId xmlns:a16="http://schemas.microsoft.com/office/drawing/2014/main" id="{B60C4D25-8086-C4EF-9133-FAFB9A0EC048}"/>
              </a:ext>
            </a:extLst>
          </p:cNvPr>
          <p:cNvSpPr txBox="1"/>
          <p:nvPr/>
        </p:nvSpPr>
        <p:spPr bwMode="auto">
          <a:xfrm>
            <a:off x="9202420"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11</a:t>
            </a:r>
          </a:p>
        </p:txBody>
      </p:sp>
      <p:sp>
        <p:nvSpPr>
          <p:cNvPr id="146" name="TextBox 145">
            <a:extLst>
              <a:ext uri="{FF2B5EF4-FFF2-40B4-BE49-F238E27FC236}">
                <a16:creationId xmlns:a16="http://schemas.microsoft.com/office/drawing/2014/main" id="{FC3B0ED5-3C02-CCFA-5034-86140A016386}"/>
              </a:ext>
            </a:extLst>
          </p:cNvPr>
          <p:cNvSpPr txBox="1"/>
          <p:nvPr/>
        </p:nvSpPr>
        <p:spPr bwMode="auto">
          <a:xfrm>
            <a:off x="6958712" y="5175824"/>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61</a:t>
            </a:r>
          </a:p>
        </p:txBody>
      </p:sp>
      <p:sp>
        <p:nvSpPr>
          <p:cNvPr id="147" name="TextBox 146">
            <a:extLst>
              <a:ext uri="{FF2B5EF4-FFF2-40B4-BE49-F238E27FC236}">
                <a16:creationId xmlns:a16="http://schemas.microsoft.com/office/drawing/2014/main" id="{E3FA9C3A-6949-0B54-568A-3D4C5AE62FC4}"/>
              </a:ext>
            </a:extLst>
          </p:cNvPr>
          <p:cNvSpPr txBox="1"/>
          <p:nvPr/>
        </p:nvSpPr>
        <p:spPr bwMode="auto">
          <a:xfrm>
            <a:off x="9003233" y="4918513"/>
            <a:ext cx="5113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Cycle</a:t>
            </a:r>
          </a:p>
        </p:txBody>
      </p:sp>
      <p:sp>
        <p:nvSpPr>
          <p:cNvPr id="148" name="TextBox 147">
            <a:extLst>
              <a:ext uri="{FF2B5EF4-FFF2-40B4-BE49-F238E27FC236}">
                <a16:creationId xmlns:a16="http://schemas.microsoft.com/office/drawing/2014/main" id="{4022E431-CDEC-B402-5823-31AF08667072}"/>
              </a:ext>
            </a:extLst>
          </p:cNvPr>
          <p:cNvSpPr txBox="1"/>
          <p:nvPr/>
        </p:nvSpPr>
        <p:spPr bwMode="auto">
          <a:xfrm>
            <a:off x="5970292" y="5171813"/>
            <a:ext cx="94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CP</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CP</a:t>
            </a:r>
          </a:p>
        </p:txBody>
      </p:sp>
      <p:sp>
        <p:nvSpPr>
          <p:cNvPr id="149" name="TextBox 148">
            <a:extLst>
              <a:ext uri="{FF2B5EF4-FFF2-40B4-BE49-F238E27FC236}">
                <a16:creationId xmlns:a16="http://schemas.microsoft.com/office/drawing/2014/main" id="{F3AB0D29-D278-9D21-BDCA-3302142DD597}"/>
              </a:ext>
            </a:extLst>
          </p:cNvPr>
          <p:cNvSpPr txBox="1"/>
          <p:nvPr/>
        </p:nvSpPr>
        <p:spPr bwMode="auto">
          <a:xfrm>
            <a:off x="5981700" y="5034851"/>
            <a:ext cx="36740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No.</a:t>
            </a:r>
          </a:p>
        </p:txBody>
      </p:sp>
      <p:grpSp>
        <p:nvGrpSpPr>
          <p:cNvPr id="150" name="Group 149">
            <a:extLst>
              <a:ext uri="{FF2B5EF4-FFF2-40B4-BE49-F238E27FC236}">
                <a16:creationId xmlns:a16="http://schemas.microsoft.com/office/drawing/2014/main" id="{0B6E7E69-F655-213B-3BB1-AE46D538014B}"/>
              </a:ext>
            </a:extLst>
          </p:cNvPr>
          <p:cNvGrpSpPr/>
          <p:nvPr/>
        </p:nvGrpSpPr>
        <p:grpSpPr>
          <a:xfrm>
            <a:off x="7058842" y="2844836"/>
            <a:ext cx="118872" cy="411480"/>
            <a:chOff x="4091856" y="2999301"/>
            <a:chExt cx="118872" cy="436575"/>
          </a:xfrm>
        </p:grpSpPr>
        <p:cxnSp>
          <p:nvCxnSpPr>
            <p:cNvPr id="151" name="Straight Connector 150">
              <a:extLst>
                <a:ext uri="{FF2B5EF4-FFF2-40B4-BE49-F238E27FC236}">
                  <a16:creationId xmlns:a16="http://schemas.microsoft.com/office/drawing/2014/main" id="{60F1D99D-26FF-1065-6397-7FAB7A8058A2}"/>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6A71F273-DE94-D724-E777-C637EB50E4F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302BE1BC-D64F-2979-ADCC-E378D97752F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54" name="Group 153">
            <a:extLst>
              <a:ext uri="{FF2B5EF4-FFF2-40B4-BE49-F238E27FC236}">
                <a16:creationId xmlns:a16="http://schemas.microsoft.com/office/drawing/2014/main" id="{CAD84138-41D9-9374-2E98-7C1DC9DAEFEF}"/>
              </a:ext>
            </a:extLst>
          </p:cNvPr>
          <p:cNvGrpSpPr/>
          <p:nvPr/>
        </p:nvGrpSpPr>
        <p:grpSpPr>
          <a:xfrm>
            <a:off x="7232689" y="2910551"/>
            <a:ext cx="118872" cy="457200"/>
            <a:chOff x="4091856" y="2999301"/>
            <a:chExt cx="118872" cy="436575"/>
          </a:xfrm>
        </p:grpSpPr>
        <p:cxnSp>
          <p:nvCxnSpPr>
            <p:cNvPr id="155" name="Straight Connector 154">
              <a:extLst>
                <a:ext uri="{FF2B5EF4-FFF2-40B4-BE49-F238E27FC236}">
                  <a16:creationId xmlns:a16="http://schemas.microsoft.com/office/drawing/2014/main" id="{D1A5818A-BF57-9C4C-8C33-1A531DD519D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6739E73E-240A-D31C-27DD-CE8974ED4B9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28D28833-F2D4-C937-A527-527F48812694}"/>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3D80546E-88E3-6F62-71D0-23ECB665BDC4}"/>
              </a:ext>
            </a:extLst>
          </p:cNvPr>
          <p:cNvGrpSpPr/>
          <p:nvPr/>
        </p:nvGrpSpPr>
        <p:grpSpPr>
          <a:xfrm>
            <a:off x="7407706" y="2746866"/>
            <a:ext cx="118872" cy="475488"/>
            <a:chOff x="4091856" y="2999301"/>
            <a:chExt cx="118872" cy="436575"/>
          </a:xfrm>
        </p:grpSpPr>
        <p:cxnSp>
          <p:nvCxnSpPr>
            <p:cNvPr id="159" name="Straight Connector 158">
              <a:extLst>
                <a:ext uri="{FF2B5EF4-FFF2-40B4-BE49-F238E27FC236}">
                  <a16:creationId xmlns:a16="http://schemas.microsoft.com/office/drawing/2014/main" id="{A7070572-25E4-DF3B-E0F7-08803C51642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FD820F04-DA5C-7A21-FC72-5C492F5BB25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2005B580-30B7-210C-F2B1-E887EF219A12}"/>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13BECCE2-95E6-99B1-961C-934933C40913}"/>
              </a:ext>
            </a:extLst>
          </p:cNvPr>
          <p:cNvGrpSpPr/>
          <p:nvPr/>
        </p:nvGrpSpPr>
        <p:grpSpPr>
          <a:xfrm>
            <a:off x="7575136" y="2962420"/>
            <a:ext cx="118872" cy="548640"/>
            <a:chOff x="4091856" y="2999301"/>
            <a:chExt cx="118872" cy="436575"/>
          </a:xfrm>
        </p:grpSpPr>
        <p:cxnSp>
          <p:nvCxnSpPr>
            <p:cNvPr id="163" name="Straight Connector 162">
              <a:extLst>
                <a:ext uri="{FF2B5EF4-FFF2-40B4-BE49-F238E27FC236}">
                  <a16:creationId xmlns:a16="http://schemas.microsoft.com/office/drawing/2014/main" id="{2465187A-89B0-8CE2-2DFA-821EFDCCB6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6823EB3-4C7F-494B-00D2-765D3099831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B41D82A9-7480-BAC9-F06B-B06EC335A98F}"/>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66" name="Group 165">
            <a:extLst>
              <a:ext uri="{FF2B5EF4-FFF2-40B4-BE49-F238E27FC236}">
                <a16:creationId xmlns:a16="http://schemas.microsoft.com/office/drawing/2014/main" id="{AC96CD5A-619C-2957-A98A-6CE747804E3C}"/>
              </a:ext>
            </a:extLst>
          </p:cNvPr>
          <p:cNvGrpSpPr/>
          <p:nvPr/>
        </p:nvGrpSpPr>
        <p:grpSpPr>
          <a:xfrm>
            <a:off x="7746777" y="2912020"/>
            <a:ext cx="118872" cy="475488"/>
            <a:chOff x="4091856" y="2999301"/>
            <a:chExt cx="118872" cy="436575"/>
          </a:xfrm>
        </p:grpSpPr>
        <p:cxnSp>
          <p:nvCxnSpPr>
            <p:cNvPr id="167" name="Straight Connector 166">
              <a:extLst>
                <a:ext uri="{FF2B5EF4-FFF2-40B4-BE49-F238E27FC236}">
                  <a16:creationId xmlns:a16="http://schemas.microsoft.com/office/drawing/2014/main" id="{20B6CBF9-A1F2-9321-457E-D24F477EA55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B191F13-F7FB-24B2-B67B-F48AAF57C2DE}"/>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CB18C6CC-36C8-CA06-4D18-1D5061A7347B}"/>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DC144443-0F36-8FD6-35B7-CD3E1AD1E4E4}"/>
              </a:ext>
            </a:extLst>
          </p:cNvPr>
          <p:cNvGrpSpPr/>
          <p:nvPr/>
        </p:nvGrpSpPr>
        <p:grpSpPr>
          <a:xfrm>
            <a:off x="7915808" y="2917147"/>
            <a:ext cx="118872" cy="548640"/>
            <a:chOff x="4091856" y="2999301"/>
            <a:chExt cx="118872" cy="436575"/>
          </a:xfrm>
        </p:grpSpPr>
        <p:cxnSp>
          <p:nvCxnSpPr>
            <p:cNvPr id="171" name="Straight Connector 170">
              <a:extLst>
                <a:ext uri="{FF2B5EF4-FFF2-40B4-BE49-F238E27FC236}">
                  <a16:creationId xmlns:a16="http://schemas.microsoft.com/office/drawing/2014/main" id="{329160C3-2A64-E7FA-ECCD-C798D937F7C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4B9D13E-0AA8-E66D-42CC-669C4B10907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E90262D2-1C4B-805D-9BCE-DB2A90EAB57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4CF77107-2C7E-1E53-0AD7-448774D7DC73}"/>
              </a:ext>
            </a:extLst>
          </p:cNvPr>
          <p:cNvGrpSpPr/>
          <p:nvPr/>
        </p:nvGrpSpPr>
        <p:grpSpPr>
          <a:xfrm>
            <a:off x="8091313" y="2815471"/>
            <a:ext cx="118872" cy="475488"/>
            <a:chOff x="4091856" y="2999301"/>
            <a:chExt cx="118872" cy="436575"/>
          </a:xfrm>
        </p:grpSpPr>
        <p:cxnSp>
          <p:nvCxnSpPr>
            <p:cNvPr id="175" name="Straight Connector 174">
              <a:extLst>
                <a:ext uri="{FF2B5EF4-FFF2-40B4-BE49-F238E27FC236}">
                  <a16:creationId xmlns:a16="http://schemas.microsoft.com/office/drawing/2014/main" id="{B8A49DFD-C991-1FAF-2F09-D17C42982A4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1228C73-8AEB-2990-F03E-F65B1FC76FA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578A7CDD-B624-6F72-2989-8E28A1849E9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8F942F2B-9C58-B1D0-125C-072DEC466E96}"/>
              </a:ext>
            </a:extLst>
          </p:cNvPr>
          <p:cNvGrpSpPr/>
          <p:nvPr/>
        </p:nvGrpSpPr>
        <p:grpSpPr>
          <a:xfrm>
            <a:off x="8266198" y="2727951"/>
            <a:ext cx="118872" cy="612648"/>
            <a:chOff x="4091856" y="2999301"/>
            <a:chExt cx="118872" cy="436575"/>
          </a:xfrm>
        </p:grpSpPr>
        <p:cxnSp>
          <p:nvCxnSpPr>
            <p:cNvPr id="179" name="Straight Connector 178">
              <a:extLst>
                <a:ext uri="{FF2B5EF4-FFF2-40B4-BE49-F238E27FC236}">
                  <a16:creationId xmlns:a16="http://schemas.microsoft.com/office/drawing/2014/main" id="{3117377C-024F-403E-4AE6-2C3E393E75D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363D9BEE-CDD9-2B1A-2277-254960D8CE2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27FBD2EE-1C2A-D293-4CE4-59408D4C6607}"/>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B0715AAD-E312-B3C0-6642-5BF285344F48}"/>
              </a:ext>
            </a:extLst>
          </p:cNvPr>
          <p:cNvGrpSpPr/>
          <p:nvPr/>
        </p:nvGrpSpPr>
        <p:grpSpPr>
          <a:xfrm>
            <a:off x="8444836" y="2759495"/>
            <a:ext cx="118872" cy="530352"/>
            <a:chOff x="4091856" y="2999301"/>
            <a:chExt cx="118872" cy="436575"/>
          </a:xfrm>
        </p:grpSpPr>
        <p:cxnSp>
          <p:nvCxnSpPr>
            <p:cNvPr id="183" name="Straight Connector 182">
              <a:extLst>
                <a:ext uri="{FF2B5EF4-FFF2-40B4-BE49-F238E27FC236}">
                  <a16:creationId xmlns:a16="http://schemas.microsoft.com/office/drawing/2014/main" id="{DE762DD5-CE18-F437-B444-8CEB754CB516}"/>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BA266377-9BDF-F806-1AA5-20D1A11F76F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769D8493-4158-BF9F-179D-105C4DCF6FD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C9546DF9-D9B5-ED39-9F94-F6DB2EAD86D4}"/>
              </a:ext>
            </a:extLst>
          </p:cNvPr>
          <p:cNvGrpSpPr/>
          <p:nvPr/>
        </p:nvGrpSpPr>
        <p:grpSpPr>
          <a:xfrm>
            <a:off x="8614096" y="2720379"/>
            <a:ext cx="118872" cy="548640"/>
            <a:chOff x="4091856" y="2999301"/>
            <a:chExt cx="118872" cy="436575"/>
          </a:xfrm>
        </p:grpSpPr>
        <p:cxnSp>
          <p:nvCxnSpPr>
            <p:cNvPr id="187" name="Straight Connector 186">
              <a:extLst>
                <a:ext uri="{FF2B5EF4-FFF2-40B4-BE49-F238E27FC236}">
                  <a16:creationId xmlns:a16="http://schemas.microsoft.com/office/drawing/2014/main" id="{F968BA76-FF28-B314-4806-4382ACF24C85}"/>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B581EAA-BE3F-FD41-0B3D-A46BA853B10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5B44B1FD-F39A-8D5C-AD9D-847108D8FB1C}"/>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C07C1895-9EF4-A620-4DAD-2898A95ACF73}"/>
              </a:ext>
            </a:extLst>
          </p:cNvPr>
          <p:cNvGrpSpPr/>
          <p:nvPr/>
        </p:nvGrpSpPr>
        <p:grpSpPr>
          <a:xfrm>
            <a:off x="8783637" y="2654252"/>
            <a:ext cx="118872" cy="457200"/>
            <a:chOff x="4091856" y="2999301"/>
            <a:chExt cx="118872" cy="436575"/>
          </a:xfrm>
        </p:grpSpPr>
        <p:cxnSp>
          <p:nvCxnSpPr>
            <p:cNvPr id="191" name="Straight Connector 190">
              <a:extLst>
                <a:ext uri="{FF2B5EF4-FFF2-40B4-BE49-F238E27FC236}">
                  <a16:creationId xmlns:a16="http://schemas.microsoft.com/office/drawing/2014/main" id="{8798F426-4AF0-7FF3-8A10-AF3351AA9410}"/>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4FB0625F-4DF4-CD42-F242-D9D93BCEEA7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9AE2CCDA-771A-C0EF-2631-D9B7AFEB6F3C}"/>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A2A541F5-205C-733C-6837-7B228AE2D560}"/>
              </a:ext>
            </a:extLst>
          </p:cNvPr>
          <p:cNvGrpSpPr/>
          <p:nvPr/>
        </p:nvGrpSpPr>
        <p:grpSpPr>
          <a:xfrm>
            <a:off x="8952580" y="2648391"/>
            <a:ext cx="118872" cy="475488"/>
            <a:chOff x="4091856" y="2999301"/>
            <a:chExt cx="118872" cy="436575"/>
          </a:xfrm>
        </p:grpSpPr>
        <p:cxnSp>
          <p:nvCxnSpPr>
            <p:cNvPr id="195" name="Straight Connector 194">
              <a:extLst>
                <a:ext uri="{FF2B5EF4-FFF2-40B4-BE49-F238E27FC236}">
                  <a16:creationId xmlns:a16="http://schemas.microsoft.com/office/drawing/2014/main" id="{99C4B722-09FA-9301-9198-ACB559E62A2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FDB4F306-8881-8153-D4C0-015B3C38D88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09128050-210B-FD0E-7264-02261711BB4E}"/>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198" name="Group 197">
            <a:extLst>
              <a:ext uri="{FF2B5EF4-FFF2-40B4-BE49-F238E27FC236}">
                <a16:creationId xmlns:a16="http://schemas.microsoft.com/office/drawing/2014/main" id="{23D0ACDF-8A64-84C9-1696-96F539D07827}"/>
              </a:ext>
            </a:extLst>
          </p:cNvPr>
          <p:cNvGrpSpPr/>
          <p:nvPr/>
        </p:nvGrpSpPr>
        <p:grpSpPr>
          <a:xfrm>
            <a:off x="9118994" y="2742157"/>
            <a:ext cx="118872" cy="411480"/>
            <a:chOff x="4091856" y="2999301"/>
            <a:chExt cx="118872" cy="436575"/>
          </a:xfrm>
        </p:grpSpPr>
        <p:cxnSp>
          <p:nvCxnSpPr>
            <p:cNvPr id="199" name="Straight Connector 198">
              <a:extLst>
                <a:ext uri="{FF2B5EF4-FFF2-40B4-BE49-F238E27FC236}">
                  <a16:creationId xmlns:a16="http://schemas.microsoft.com/office/drawing/2014/main" id="{01CF25C8-F922-BDCD-7B01-14DD256E49A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F870D4D6-7FB7-EC14-21B7-1608786D799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9B2C34B3-7414-430A-1CBC-6E642FF1D85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6A39190C-D8B4-16E6-215E-ADEE99B5EEF9}"/>
              </a:ext>
            </a:extLst>
          </p:cNvPr>
          <p:cNvGrpSpPr/>
          <p:nvPr/>
        </p:nvGrpSpPr>
        <p:grpSpPr>
          <a:xfrm>
            <a:off x="9297102" y="2723797"/>
            <a:ext cx="118872" cy="530352"/>
            <a:chOff x="4091856" y="2999301"/>
            <a:chExt cx="118872" cy="436575"/>
          </a:xfrm>
        </p:grpSpPr>
        <p:cxnSp>
          <p:nvCxnSpPr>
            <p:cNvPr id="203" name="Straight Connector 202">
              <a:extLst>
                <a:ext uri="{FF2B5EF4-FFF2-40B4-BE49-F238E27FC236}">
                  <a16:creationId xmlns:a16="http://schemas.microsoft.com/office/drawing/2014/main" id="{A8031198-9DF3-E62B-1C4C-A387FF2CC06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08692671-872B-C8B8-B74D-7CD834AE1EFC}"/>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D9E2C612-2D85-15AB-5562-8042E729EAE3}"/>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387ECC83-F693-E25C-BBFF-DA06F3CAA312}"/>
              </a:ext>
            </a:extLst>
          </p:cNvPr>
          <p:cNvGrpSpPr/>
          <p:nvPr/>
        </p:nvGrpSpPr>
        <p:grpSpPr>
          <a:xfrm>
            <a:off x="9470566" y="2649506"/>
            <a:ext cx="118872" cy="539496"/>
            <a:chOff x="4091856" y="2999301"/>
            <a:chExt cx="118872" cy="436575"/>
          </a:xfrm>
        </p:grpSpPr>
        <p:cxnSp>
          <p:nvCxnSpPr>
            <p:cNvPr id="207" name="Straight Connector 206">
              <a:extLst>
                <a:ext uri="{FF2B5EF4-FFF2-40B4-BE49-F238E27FC236}">
                  <a16:creationId xmlns:a16="http://schemas.microsoft.com/office/drawing/2014/main" id="{89AEEA02-8642-E466-6D9B-CF61381C9EB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17C96776-A4A2-2221-1CD7-F47699608F80}"/>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D80A8683-3AEC-AFC9-E194-AAAA89EF5A1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0" name="Group 209">
            <a:extLst>
              <a:ext uri="{FF2B5EF4-FFF2-40B4-BE49-F238E27FC236}">
                <a16:creationId xmlns:a16="http://schemas.microsoft.com/office/drawing/2014/main" id="{2B8471CD-901F-953E-7A0F-9CE7241207CC}"/>
              </a:ext>
            </a:extLst>
          </p:cNvPr>
          <p:cNvGrpSpPr/>
          <p:nvPr/>
        </p:nvGrpSpPr>
        <p:grpSpPr>
          <a:xfrm>
            <a:off x="9652216" y="2681651"/>
            <a:ext cx="118872" cy="539496"/>
            <a:chOff x="4091856" y="2999301"/>
            <a:chExt cx="118872" cy="436575"/>
          </a:xfrm>
        </p:grpSpPr>
        <p:cxnSp>
          <p:nvCxnSpPr>
            <p:cNvPr id="211" name="Straight Connector 210">
              <a:extLst>
                <a:ext uri="{FF2B5EF4-FFF2-40B4-BE49-F238E27FC236}">
                  <a16:creationId xmlns:a16="http://schemas.microsoft.com/office/drawing/2014/main" id="{1B90FF91-3981-0D08-E8B1-F6E9956BCE9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C8AEB191-1CF2-0DA3-F9D1-411B28C6308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D7D60AF3-D172-D033-A312-1A1981D100E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2C7B18CA-30C9-4A0B-CD3F-D273B32846BB}"/>
              </a:ext>
            </a:extLst>
          </p:cNvPr>
          <p:cNvGrpSpPr/>
          <p:nvPr/>
        </p:nvGrpSpPr>
        <p:grpSpPr>
          <a:xfrm>
            <a:off x="9815169" y="2688100"/>
            <a:ext cx="118872" cy="548640"/>
            <a:chOff x="4091856" y="2999301"/>
            <a:chExt cx="118872" cy="436575"/>
          </a:xfrm>
        </p:grpSpPr>
        <p:cxnSp>
          <p:nvCxnSpPr>
            <p:cNvPr id="215" name="Straight Connector 214">
              <a:extLst>
                <a:ext uri="{FF2B5EF4-FFF2-40B4-BE49-F238E27FC236}">
                  <a16:creationId xmlns:a16="http://schemas.microsoft.com/office/drawing/2014/main" id="{C5848077-5ED9-7ABF-1324-C58B51630604}"/>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722072FB-4E15-278A-6B4D-05C83A98AB1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7A50A76B-1C06-D0C5-2FC4-31B43AAB3C15}"/>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632A42BA-E825-E9C9-51B3-3680371BE709}"/>
              </a:ext>
            </a:extLst>
          </p:cNvPr>
          <p:cNvGrpSpPr/>
          <p:nvPr/>
        </p:nvGrpSpPr>
        <p:grpSpPr>
          <a:xfrm>
            <a:off x="9988551" y="2571083"/>
            <a:ext cx="118872" cy="704088"/>
            <a:chOff x="4091856" y="2999301"/>
            <a:chExt cx="118872" cy="436575"/>
          </a:xfrm>
        </p:grpSpPr>
        <p:cxnSp>
          <p:nvCxnSpPr>
            <p:cNvPr id="219" name="Straight Connector 218">
              <a:extLst>
                <a:ext uri="{FF2B5EF4-FFF2-40B4-BE49-F238E27FC236}">
                  <a16:creationId xmlns:a16="http://schemas.microsoft.com/office/drawing/2014/main" id="{B4ABC9FA-8853-F224-54E1-C4D7F237CB2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83E9AEF0-6B85-0B3B-5DB3-0236653E591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FFE5C0EC-0C7A-34C5-8577-74ECEFDE8B7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22" name="Group 221">
            <a:extLst>
              <a:ext uri="{FF2B5EF4-FFF2-40B4-BE49-F238E27FC236}">
                <a16:creationId xmlns:a16="http://schemas.microsoft.com/office/drawing/2014/main" id="{72544EFF-2DE6-A38B-CD92-36CB599D3FE9}"/>
              </a:ext>
            </a:extLst>
          </p:cNvPr>
          <p:cNvGrpSpPr/>
          <p:nvPr/>
        </p:nvGrpSpPr>
        <p:grpSpPr>
          <a:xfrm>
            <a:off x="10159070" y="2786187"/>
            <a:ext cx="118872" cy="612648"/>
            <a:chOff x="4091856" y="2999301"/>
            <a:chExt cx="118872" cy="436575"/>
          </a:xfrm>
        </p:grpSpPr>
        <p:cxnSp>
          <p:nvCxnSpPr>
            <p:cNvPr id="223" name="Straight Connector 222">
              <a:extLst>
                <a:ext uri="{FF2B5EF4-FFF2-40B4-BE49-F238E27FC236}">
                  <a16:creationId xmlns:a16="http://schemas.microsoft.com/office/drawing/2014/main" id="{497508EF-E5AC-133E-7A44-6EB133A70B9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41FE932D-D61B-3CE4-862F-DFB660C7D9B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CFEE03BC-B16A-FB8A-85CB-206657FBB071}"/>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299A008C-2FD3-70F4-B05A-2D57B48A77C5}"/>
              </a:ext>
            </a:extLst>
          </p:cNvPr>
          <p:cNvGrpSpPr/>
          <p:nvPr/>
        </p:nvGrpSpPr>
        <p:grpSpPr>
          <a:xfrm>
            <a:off x="10337575" y="2616803"/>
            <a:ext cx="118872" cy="658368"/>
            <a:chOff x="4091856" y="2999301"/>
            <a:chExt cx="118872" cy="436575"/>
          </a:xfrm>
        </p:grpSpPr>
        <p:cxnSp>
          <p:nvCxnSpPr>
            <p:cNvPr id="227" name="Straight Connector 226">
              <a:extLst>
                <a:ext uri="{FF2B5EF4-FFF2-40B4-BE49-F238E27FC236}">
                  <a16:creationId xmlns:a16="http://schemas.microsoft.com/office/drawing/2014/main" id="{196C7FAC-CC2A-1FDA-CBF9-D6873AEC6F4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FB30FCB3-37AE-142A-3E06-8104BE1F04F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BAFFBEE3-12A9-FC28-E54F-277E1F12EA87}"/>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5976079C-CB66-A2F8-03ED-B455ED8D5BF5}"/>
              </a:ext>
            </a:extLst>
          </p:cNvPr>
          <p:cNvGrpSpPr/>
          <p:nvPr/>
        </p:nvGrpSpPr>
        <p:grpSpPr>
          <a:xfrm>
            <a:off x="10499901" y="2644395"/>
            <a:ext cx="118872" cy="804672"/>
            <a:chOff x="4091856" y="2999301"/>
            <a:chExt cx="118872" cy="436575"/>
          </a:xfrm>
        </p:grpSpPr>
        <p:cxnSp>
          <p:nvCxnSpPr>
            <p:cNvPr id="231" name="Straight Connector 230">
              <a:extLst>
                <a:ext uri="{FF2B5EF4-FFF2-40B4-BE49-F238E27FC236}">
                  <a16:creationId xmlns:a16="http://schemas.microsoft.com/office/drawing/2014/main" id="{31FC1C27-44C4-DF78-637E-B51B4E40DFDA}"/>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ECDE605-2468-FAC6-B8D2-433E2762195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4D30E4BE-81C2-7BC4-E552-3D14B82049BA}"/>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4" name="Group 233">
            <a:extLst>
              <a:ext uri="{FF2B5EF4-FFF2-40B4-BE49-F238E27FC236}">
                <a16:creationId xmlns:a16="http://schemas.microsoft.com/office/drawing/2014/main" id="{30395A96-DFDF-9FC1-25DB-459CA26CCD22}"/>
              </a:ext>
            </a:extLst>
          </p:cNvPr>
          <p:cNvGrpSpPr/>
          <p:nvPr/>
        </p:nvGrpSpPr>
        <p:grpSpPr>
          <a:xfrm>
            <a:off x="10669516" y="2446405"/>
            <a:ext cx="118872" cy="896112"/>
            <a:chOff x="4091856" y="2999301"/>
            <a:chExt cx="118872" cy="436575"/>
          </a:xfrm>
        </p:grpSpPr>
        <p:cxnSp>
          <p:nvCxnSpPr>
            <p:cNvPr id="235" name="Straight Connector 234">
              <a:extLst>
                <a:ext uri="{FF2B5EF4-FFF2-40B4-BE49-F238E27FC236}">
                  <a16:creationId xmlns:a16="http://schemas.microsoft.com/office/drawing/2014/main" id="{422F5E65-39BB-5FCF-AD07-38D915D2F062}"/>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0B854659-4462-CD21-35FC-F47F582C19D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EBB8C03B-F4EC-BF3D-CE1A-C3F286D82050}"/>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1373AAE1-7B70-A0C5-0CA5-B76587E03BA9}"/>
              </a:ext>
            </a:extLst>
          </p:cNvPr>
          <p:cNvGrpSpPr/>
          <p:nvPr/>
        </p:nvGrpSpPr>
        <p:grpSpPr>
          <a:xfrm>
            <a:off x="10845228" y="2609267"/>
            <a:ext cx="118872" cy="1005840"/>
            <a:chOff x="4091856" y="2999301"/>
            <a:chExt cx="118872" cy="436575"/>
          </a:xfrm>
        </p:grpSpPr>
        <p:cxnSp>
          <p:nvCxnSpPr>
            <p:cNvPr id="239" name="Straight Connector 238">
              <a:extLst>
                <a:ext uri="{FF2B5EF4-FFF2-40B4-BE49-F238E27FC236}">
                  <a16:creationId xmlns:a16="http://schemas.microsoft.com/office/drawing/2014/main" id="{E04A619D-D8BC-0F11-7C36-AFD70D7A826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8F296771-5642-1BB6-EB66-D8ABE8092BE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EBE29B1D-F374-CC0C-3EC5-BC71B69E6075}"/>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9BCC4243-6127-469E-FE48-DB5C9F9DB908}"/>
              </a:ext>
            </a:extLst>
          </p:cNvPr>
          <p:cNvGrpSpPr/>
          <p:nvPr/>
        </p:nvGrpSpPr>
        <p:grpSpPr>
          <a:xfrm>
            <a:off x="11017566" y="2358717"/>
            <a:ext cx="118872" cy="1042416"/>
            <a:chOff x="4091856" y="2999301"/>
            <a:chExt cx="118872" cy="436575"/>
          </a:xfrm>
        </p:grpSpPr>
        <p:cxnSp>
          <p:nvCxnSpPr>
            <p:cNvPr id="243" name="Straight Connector 242">
              <a:extLst>
                <a:ext uri="{FF2B5EF4-FFF2-40B4-BE49-F238E27FC236}">
                  <a16:creationId xmlns:a16="http://schemas.microsoft.com/office/drawing/2014/main" id="{62040964-585D-041E-81FF-A330FD9629A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0CC530AA-DA02-F2B2-2016-F27238105C55}"/>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33FA7138-637F-7DA9-8078-63D684A87788}"/>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A25499D5-D308-F290-2EAE-12E72E8C6265}"/>
              </a:ext>
            </a:extLst>
          </p:cNvPr>
          <p:cNvGrpSpPr/>
          <p:nvPr/>
        </p:nvGrpSpPr>
        <p:grpSpPr>
          <a:xfrm>
            <a:off x="11364891" y="2065751"/>
            <a:ext cx="118872" cy="1408176"/>
            <a:chOff x="4091856" y="2999301"/>
            <a:chExt cx="118872" cy="436575"/>
          </a:xfrm>
        </p:grpSpPr>
        <p:cxnSp>
          <p:nvCxnSpPr>
            <p:cNvPr id="247" name="Straight Connector 246">
              <a:extLst>
                <a:ext uri="{FF2B5EF4-FFF2-40B4-BE49-F238E27FC236}">
                  <a16:creationId xmlns:a16="http://schemas.microsoft.com/office/drawing/2014/main" id="{A7EEFB42-65AE-D4DA-4C0E-140078BCA71E}"/>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F4D0E9DC-7B27-0AA9-B437-32DA2927067F}"/>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A266DBBB-605B-A380-1B94-C6D5F6C7D013}"/>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9AC83F73-42BB-11FA-D0F9-9DEDDD33F927}"/>
              </a:ext>
            </a:extLst>
          </p:cNvPr>
          <p:cNvGrpSpPr/>
          <p:nvPr/>
        </p:nvGrpSpPr>
        <p:grpSpPr>
          <a:xfrm>
            <a:off x="8613364" y="3232218"/>
            <a:ext cx="118872" cy="548640"/>
            <a:chOff x="4091856" y="2999301"/>
            <a:chExt cx="118872" cy="436575"/>
          </a:xfrm>
        </p:grpSpPr>
        <p:cxnSp>
          <p:nvCxnSpPr>
            <p:cNvPr id="251" name="Straight Connector 250">
              <a:extLst>
                <a:ext uri="{FF2B5EF4-FFF2-40B4-BE49-F238E27FC236}">
                  <a16:creationId xmlns:a16="http://schemas.microsoft.com/office/drawing/2014/main" id="{5BF9BF92-2D7A-7121-F772-FD15FEB97A92}"/>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7D21812D-8504-D220-9C48-D873C2A115D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4455D659-ACF6-7DD2-CAFC-088646EBF367}"/>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9F642F6A-DA5A-C554-2A62-00A9C0248607}"/>
              </a:ext>
            </a:extLst>
          </p:cNvPr>
          <p:cNvGrpSpPr/>
          <p:nvPr/>
        </p:nvGrpSpPr>
        <p:grpSpPr>
          <a:xfrm>
            <a:off x="8780518" y="3150729"/>
            <a:ext cx="118872" cy="740664"/>
            <a:chOff x="4091856" y="2999301"/>
            <a:chExt cx="118872" cy="436575"/>
          </a:xfrm>
        </p:grpSpPr>
        <p:cxnSp>
          <p:nvCxnSpPr>
            <p:cNvPr id="255" name="Straight Connector 254">
              <a:extLst>
                <a:ext uri="{FF2B5EF4-FFF2-40B4-BE49-F238E27FC236}">
                  <a16:creationId xmlns:a16="http://schemas.microsoft.com/office/drawing/2014/main" id="{BABCF885-FE67-782C-EECA-D03DB4FA8DE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63B3CC27-55C9-BA6E-BE5B-046EDCEC57C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0C9334FB-FE9A-8262-A556-AF8113CD292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58" name="Group 257">
            <a:extLst>
              <a:ext uri="{FF2B5EF4-FFF2-40B4-BE49-F238E27FC236}">
                <a16:creationId xmlns:a16="http://schemas.microsoft.com/office/drawing/2014/main" id="{FDF8E7C4-151F-72A7-4907-6AD6164DAAB0}"/>
              </a:ext>
            </a:extLst>
          </p:cNvPr>
          <p:cNvGrpSpPr/>
          <p:nvPr/>
        </p:nvGrpSpPr>
        <p:grpSpPr>
          <a:xfrm>
            <a:off x="8949998" y="3230915"/>
            <a:ext cx="118872" cy="621792"/>
            <a:chOff x="4091856" y="2999301"/>
            <a:chExt cx="118872" cy="436575"/>
          </a:xfrm>
        </p:grpSpPr>
        <p:cxnSp>
          <p:nvCxnSpPr>
            <p:cNvPr id="259" name="Straight Connector 258">
              <a:extLst>
                <a:ext uri="{FF2B5EF4-FFF2-40B4-BE49-F238E27FC236}">
                  <a16:creationId xmlns:a16="http://schemas.microsoft.com/office/drawing/2014/main" id="{1965A942-C6CB-C7E6-8D55-9BCE548D268A}"/>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529B31D5-F0FC-AE6D-7FA3-04811F90512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0D1539A5-0925-1954-FE2A-D1DEA66CD88C}"/>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338D6847-82DF-12E6-C3BD-B7BF26A38024}"/>
              </a:ext>
            </a:extLst>
          </p:cNvPr>
          <p:cNvGrpSpPr/>
          <p:nvPr/>
        </p:nvGrpSpPr>
        <p:grpSpPr>
          <a:xfrm>
            <a:off x="11194066" y="2012837"/>
            <a:ext cx="118872" cy="1325880"/>
            <a:chOff x="4091856" y="2999301"/>
            <a:chExt cx="118872" cy="436575"/>
          </a:xfrm>
        </p:grpSpPr>
        <p:cxnSp>
          <p:nvCxnSpPr>
            <p:cNvPr id="263" name="Straight Connector 262">
              <a:extLst>
                <a:ext uri="{FF2B5EF4-FFF2-40B4-BE49-F238E27FC236}">
                  <a16:creationId xmlns:a16="http://schemas.microsoft.com/office/drawing/2014/main" id="{1CA2100A-5FD9-25AC-2AB4-985955A3D915}"/>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52D5415-5429-92F7-9325-22AB5476D090}"/>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E96D6B0-4961-8F84-1F96-C2438FFBAAC9}"/>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sp>
        <p:nvSpPr>
          <p:cNvPr id="266" name="Oval 265">
            <a:extLst>
              <a:ext uri="{FF2B5EF4-FFF2-40B4-BE49-F238E27FC236}">
                <a16:creationId xmlns:a16="http://schemas.microsoft.com/office/drawing/2014/main" id="{03BAD397-D506-83CF-96C0-38B46000ECED}"/>
              </a:ext>
            </a:extLst>
          </p:cNvPr>
          <p:cNvSpPr/>
          <p:nvPr/>
        </p:nvSpPr>
        <p:spPr bwMode="auto">
          <a:xfrm>
            <a:off x="7088022" y="303178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7" name="Oval 266">
            <a:extLst>
              <a:ext uri="{FF2B5EF4-FFF2-40B4-BE49-F238E27FC236}">
                <a16:creationId xmlns:a16="http://schemas.microsoft.com/office/drawing/2014/main" id="{C2375206-E4D5-8861-0165-611DAB7F95C7}"/>
              </a:ext>
            </a:extLst>
          </p:cNvPr>
          <p:cNvSpPr/>
          <p:nvPr/>
        </p:nvSpPr>
        <p:spPr bwMode="auto">
          <a:xfrm>
            <a:off x="7262187" y="310891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8" name="Oval 267">
            <a:extLst>
              <a:ext uri="{FF2B5EF4-FFF2-40B4-BE49-F238E27FC236}">
                <a16:creationId xmlns:a16="http://schemas.microsoft.com/office/drawing/2014/main" id="{63A10523-36F2-E046-C746-C4DE706A8812}"/>
              </a:ext>
            </a:extLst>
          </p:cNvPr>
          <p:cNvSpPr/>
          <p:nvPr/>
        </p:nvSpPr>
        <p:spPr bwMode="auto">
          <a:xfrm>
            <a:off x="7436766" y="298357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9" name="Oval 268">
            <a:extLst>
              <a:ext uri="{FF2B5EF4-FFF2-40B4-BE49-F238E27FC236}">
                <a16:creationId xmlns:a16="http://schemas.microsoft.com/office/drawing/2014/main" id="{224E98D2-C56D-7E7A-4E0A-86B8E1EA62CF}"/>
              </a:ext>
            </a:extLst>
          </p:cNvPr>
          <p:cNvSpPr/>
          <p:nvPr/>
        </p:nvSpPr>
        <p:spPr bwMode="auto">
          <a:xfrm>
            <a:off x="7601592" y="321183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0" name="Oval 269">
            <a:extLst>
              <a:ext uri="{FF2B5EF4-FFF2-40B4-BE49-F238E27FC236}">
                <a16:creationId xmlns:a16="http://schemas.microsoft.com/office/drawing/2014/main" id="{F67E88C6-83A4-487B-10DB-5F67F3CDC1D9}"/>
              </a:ext>
            </a:extLst>
          </p:cNvPr>
          <p:cNvSpPr/>
          <p:nvPr/>
        </p:nvSpPr>
        <p:spPr bwMode="auto">
          <a:xfrm>
            <a:off x="7772456" y="313215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1" name="Oval 270">
            <a:extLst>
              <a:ext uri="{FF2B5EF4-FFF2-40B4-BE49-F238E27FC236}">
                <a16:creationId xmlns:a16="http://schemas.microsoft.com/office/drawing/2014/main" id="{EDCF817B-E6A9-2E64-4E23-E3C4B1CF6AA4}"/>
              </a:ext>
            </a:extLst>
          </p:cNvPr>
          <p:cNvSpPr/>
          <p:nvPr/>
        </p:nvSpPr>
        <p:spPr bwMode="auto">
          <a:xfrm>
            <a:off x="7944653" y="315445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2" name="Oval 271">
            <a:extLst>
              <a:ext uri="{FF2B5EF4-FFF2-40B4-BE49-F238E27FC236}">
                <a16:creationId xmlns:a16="http://schemas.microsoft.com/office/drawing/2014/main" id="{77B812AC-BD25-AC69-B51E-7363E1B11CAB}"/>
              </a:ext>
            </a:extLst>
          </p:cNvPr>
          <p:cNvSpPr/>
          <p:nvPr/>
        </p:nvSpPr>
        <p:spPr bwMode="auto">
          <a:xfrm>
            <a:off x="8119983" y="304079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3" name="Oval 272">
            <a:extLst>
              <a:ext uri="{FF2B5EF4-FFF2-40B4-BE49-F238E27FC236}">
                <a16:creationId xmlns:a16="http://schemas.microsoft.com/office/drawing/2014/main" id="{6E54FE2E-9382-B51E-67A0-43DE1DC2C59A}"/>
              </a:ext>
            </a:extLst>
          </p:cNvPr>
          <p:cNvSpPr/>
          <p:nvPr/>
        </p:nvSpPr>
        <p:spPr bwMode="auto">
          <a:xfrm>
            <a:off x="8293446" y="2995768"/>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4" name="Oval 273">
            <a:extLst>
              <a:ext uri="{FF2B5EF4-FFF2-40B4-BE49-F238E27FC236}">
                <a16:creationId xmlns:a16="http://schemas.microsoft.com/office/drawing/2014/main" id="{66AA1B31-6EE3-B98B-08B3-CC5A282C572B}"/>
              </a:ext>
            </a:extLst>
          </p:cNvPr>
          <p:cNvSpPr/>
          <p:nvPr/>
        </p:nvSpPr>
        <p:spPr bwMode="auto">
          <a:xfrm>
            <a:off x="8471660" y="301166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5" name="Oval 274">
            <a:extLst>
              <a:ext uri="{FF2B5EF4-FFF2-40B4-BE49-F238E27FC236}">
                <a16:creationId xmlns:a16="http://schemas.microsoft.com/office/drawing/2014/main" id="{5C553D79-B98B-3909-B56C-8A4E1EA7BD51}"/>
              </a:ext>
            </a:extLst>
          </p:cNvPr>
          <p:cNvSpPr/>
          <p:nvPr/>
        </p:nvSpPr>
        <p:spPr bwMode="auto">
          <a:xfrm>
            <a:off x="8641961" y="297029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6" name="Oval 275">
            <a:extLst>
              <a:ext uri="{FF2B5EF4-FFF2-40B4-BE49-F238E27FC236}">
                <a16:creationId xmlns:a16="http://schemas.microsoft.com/office/drawing/2014/main" id="{77325822-B53C-76E5-4EC1-59FA4EA0F6D4}"/>
              </a:ext>
            </a:extLst>
          </p:cNvPr>
          <p:cNvSpPr/>
          <p:nvPr/>
        </p:nvSpPr>
        <p:spPr bwMode="auto">
          <a:xfrm>
            <a:off x="8810567" y="2864640"/>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7" name="Oval 276">
            <a:extLst>
              <a:ext uri="{FF2B5EF4-FFF2-40B4-BE49-F238E27FC236}">
                <a16:creationId xmlns:a16="http://schemas.microsoft.com/office/drawing/2014/main" id="{0AFF677D-FC02-036B-3BCD-5BA4D61AF4D5}"/>
              </a:ext>
            </a:extLst>
          </p:cNvPr>
          <p:cNvSpPr/>
          <p:nvPr/>
        </p:nvSpPr>
        <p:spPr bwMode="auto">
          <a:xfrm>
            <a:off x="8978992" y="2876277"/>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8" name="Oval 277">
            <a:extLst>
              <a:ext uri="{FF2B5EF4-FFF2-40B4-BE49-F238E27FC236}">
                <a16:creationId xmlns:a16="http://schemas.microsoft.com/office/drawing/2014/main" id="{A7C24EE6-17FC-38B3-FF82-BDF7B77867F9}"/>
              </a:ext>
            </a:extLst>
          </p:cNvPr>
          <p:cNvSpPr/>
          <p:nvPr/>
        </p:nvSpPr>
        <p:spPr bwMode="auto">
          <a:xfrm>
            <a:off x="9147460" y="29331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9" name="Oval 278">
            <a:extLst>
              <a:ext uri="{FF2B5EF4-FFF2-40B4-BE49-F238E27FC236}">
                <a16:creationId xmlns:a16="http://schemas.microsoft.com/office/drawing/2014/main" id="{29C1DDF0-380F-250E-DE99-5D9D1DF39A91}"/>
              </a:ext>
            </a:extLst>
          </p:cNvPr>
          <p:cNvSpPr/>
          <p:nvPr/>
        </p:nvSpPr>
        <p:spPr bwMode="auto">
          <a:xfrm>
            <a:off x="9317756" y="2966454"/>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0" name="Oval 279">
            <a:extLst>
              <a:ext uri="{FF2B5EF4-FFF2-40B4-BE49-F238E27FC236}">
                <a16:creationId xmlns:a16="http://schemas.microsoft.com/office/drawing/2014/main" id="{A3B1F608-A9FA-42B9-22D5-3629AF3F4C64}"/>
              </a:ext>
            </a:extLst>
          </p:cNvPr>
          <p:cNvSpPr/>
          <p:nvPr/>
        </p:nvSpPr>
        <p:spPr bwMode="auto">
          <a:xfrm>
            <a:off x="9498381" y="290385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1" name="Oval 280">
            <a:extLst>
              <a:ext uri="{FF2B5EF4-FFF2-40B4-BE49-F238E27FC236}">
                <a16:creationId xmlns:a16="http://schemas.microsoft.com/office/drawing/2014/main" id="{B0460F2D-66BE-1FF7-3338-878773FD8102}"/>
              </a:ext>
            </a:extLst>
          </p:cNvPr>
          <p:cNvSpPr/>
          <p:nvPr/>
        </p:nvSpPr>
        <p:spPr bwMode="auto">
          <a:xfrm>
            <a:off x="9675040" y="293718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2" name="Oval 281">
            <a:extLst>
              <a:ext uri="{FF2B5EF4-FFF2-40B4-BE49-F238E27FC236}">
                <a16:creationId xmlns:a16="http://schemas.microsoft.com/office/drawing/2014/main" id="{8F24B577-9C4A-E13F-DB80-0EAA18529C56}"/>
              </a:ext>
            </a:extLst>
          </p:cNvPr>
          <p:cNvSpPr/>
          <p:nvPr/>
        </p:nvSpPr>
        <p:spPr bwMode="auto">
          <a:xfrm>
            <a:off x="9844991" y="2931781"/>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3" name="Oval 282">
            <a:extLst>
              <a:ext uri="{FF2B5EF4-FFF2-40B4-BE49-F238E27FC236}">
                <a16:creationId xmlns:a16="http://schemas.microsoft.com/office/drawing/2014/main" id="{8AD1DECE-A975-C116-FB6E-4C58ED9000BF}"/>
              </a:ext>
            </a:extLst>
          </p:cNvPr>
          <p:cNvSpPr/>
          <p:nvPr/>
        </p:nvSpPr>
        <p:spPr bwMode="auto">
          <a:xfrm>
            <a:off x="10017971" y="290332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4" name="Oval 283">
            <a:extLst>
              <a:ext uri="{FF2B5EF4-FFF2-40B4-BE49-F238E27FC236}">
                <a16:creationId xmlns:a16="http://schemas.microsoft.com/office/drawing/2014/main" id="{0CD7616C-E7C0-4655-C733-75889A61FAEC}"/>
              </a:ext>
            </a:extLst>
          </p:cNvPr>
          <p:cNvSpPr/>
          <p:nvPr/>
        </p:nvSpPr>
        <p:spPr bwMode="auto">
          <a:xfrm>
            <a:off x="10367258" y="29331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5" name="Oval 284">
            <a:extLst>
              <a:ext uri="{FF2B5EF4-FFF2-40B4-BE49-F238E27FC236}">
                <a16:creationId xmlns:a16="http://schemas.microsoft.com/office/drawing/2014/main" id="{3A5FCC3D-EC62-9F6B-878E-B735540B8F46}"/>
              </a:ext>
            </a:extLst>
          </p:cNvPr>
          <p:cNvSpPr/>
          <p:nvPr/>
        </p:nvSpPr>
        <p:spPr bwMode="auto">
          <a:xfrm>
            <a:off x="10528680" y="3017077"/>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6" name="Oval 285">
            <a:extLst>
              <a:ext uri="{FF2B5EF4-FFF2-40B4-BE49-F238E27FC236}">
                <a16:creationId xmlns:a16="http://schemas.microsoft.com/office/drawing/2014/main" id="{B259E2ED-CDC5-9221-B8FA-0070E719CF7A}"/>
              </a:ext>
            </a:extLst>
          </p:cNvPr>
          <p:cNvSpPr/>
          <p:nvPr/>
        </p:nvSpPr>
        <p:spPr bwMode="auto">
          <a:xfrm>
            <a:off x="10696734" y="2867226"/>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7" name="Oval 286">
            <a:extLst>
              <a:ext uri="{FF2B5EF4-FFF2-40B4-BE49-F238E27FC236}">
                <a16:creationId xmlns:a16="http://schemas.microsoft.com/office/drawing/2014/main" id="{966C53BA-8E51-2A50-A875-3579792FC527}"/>
              </a:ext>
            </a:extLst>
          </p:cNvPr>
          <p:cNvSpPr/>
          <p:nvPr/>
        </p:nvSpPr>
        <p:spPr bwMode="auto">
          <a:xfrm>
            <a:off x="10874189" y="3088836"/>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8" name="Oval 287">
            <a:extLst>
              <a:ext uri="{FF2B5EF4-FFF2-40B4-BE49-F238E27FC236}">
                <a16:creationId xmlns:a16="http://schemas.microsoft.com/office/drawing/2014/main" id="{B1AF0C5A-0FF3-5BF3-A64D-05FE2BA1D9AB}"/>
              </a:ext>
            </a:extLst>
          </p:cNvPr>
          <p:cNvSpPr/>
          <p:nvPr/>
        </p:nvSpPr>
        <p:spPr bwMode="auto">
          <a:xfrm>
            <a:off x="11047256" y="2860725"/>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9" name="Oval 288">
            <a:extLst>
              <a:ext uri="{FF2B5EF4-FFF2-40B4-BE49-F238E27FC236}">
                <a16:creationId xmlns:a16="http://schemas.microsoft.com/office/drawing/2014/main" id="{0618E808-E723-FDDC-85E4-2CDA066CBFCD}"/>
              </a:ext>
            </a:extLst>
          </p:cNvPr>
          <p:cNvSpPr/>
          <p:nvPr/>
        </p:nvSpPr>
        <p:spPr bwMode="auto">
          <a:xfrm>
            <a:off x="11222983" y="2669925"/>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0" name="Oval 289">
            <a:extLst>
              <a:ext uri="{FF2B5EF4-FFF2-40B4-BE49-F238E27FC236}">
                <a16:creationId xmlns:a16="http://schemas.microsoft.com/office/drawing/2014/main" id="{707B1527-8858-0282-B580-602336A30A11}"/>
              </a:ext>
            </a:extLst>
          </p:cNvPr>
          <p:cNvSpPr/>
          <p:nvPr/>
        </p:nvSpPr>
        <p:spPr bwMode="auto">
          <a:xfrm>
            <a:off x="11395272" y="2756493"/>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1" name="Oval 290">
            <a:extLst>
              <a:ext uri="{FF2B5EF4-FFF2-40B4-BE49-F238E27FC236}">
                <a16:creationId xmlns:a16="http://schemas.microsoft.com/office/drawing/2014/main" id="{26416A74-A129-D847-10E6-E32D38B1912F}"/>
              </a:ext>
            </a:extLst>
          </p:cNvPr>
          <p:cNvSpPr/>
          <p:nvPr/>
        </p:nvSpPr>
        <p:spPr bwMode="auto">
          <a:xfrm>
            <a:off x="11563243" y="1997164"/>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92" name="Group 291">
            <a:extLst>
              <a:ext uri="{FF2B5EF4-FFF2-40B4-BE49-F238E27FC236}">
                <a16:creationId xmlns:a16="http://schemas.microsoft.com/office/drawing/2014/main" id="{3961D2E1-17E7-7EAD-A218-1E35A9C5E548}"/>
              </a:ext>
            </a:extLst>
          </p:cNvPr>
          <p:cNvGrpSpPr/>
          <p:nvPr/>
        </p:nvGrpSpPr>
        <p:grpSpPr>
          <a:xfrm>
            <a:off x="9121530" y="1996239"/>
            <a:ext cx="2502465" cy="2450592"/>
            <a:chOff x="9073270" y="2279291"/>
            <a:chExt cx="2502465" cy="2450592"/>
          </a:xfrm>
        </p:grpSpPr>
        <p:grpSp>
          <p:nvGrpSpPr>
            <p:cNvPr id="293" name="Group 292">
              <a:extLst>
                <a:ext uri="{FF2B5EF4-FFF2-40B4-BE49-F238E27FC236}">
                  <a16:creationId xmlns:a16="http://schemas.microsoft.com/office/drawing/2014/main" id="{C249C7AD-E302-42DE-173E-410A57E73516}"/>
                </a:ext>
              </a:extLst>
            </p:cNvPr>
            <p:cNvGrpSpPr/>
            <p:nvPr/>
          </p:nvGrpSpPr>
          <p:grpSpPr>
            <a:xfrm>
              <a:off x="9073270" y="3610554"/>
              <a:ext cx="118872" cy="777240"/>
              <a:chOff x="4091856" y="2999301"/>
              <a:chExt cx="118872" cy="436575"/>
            </a:xfrm>
          </p:grpSpPr>
          <p:cxnSp>
            <p:nvCxnSpPr>
              <p:cNvPr id="361" name="Straight Connector 360">
                <a:extLst>
                  <a:ext uri="{FF2B5EF4-FFF2-40B4-BE49-F238E27FC236}">
                    <a16:creationId xmlns:a16="http://schemas.microsoft.com/office/drawing/2014/main" id="{3784D003-961E-48AF-5DA7-FE3C012C0A7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645E53EE-6877-42BF-7B4C-C2ABA5098209}"/>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7AD8BC7C-A720-0F1C-C0BD-DF18D707CC9B}"/>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D91900B4-58A1-E28A-1012-314385FEAFA6}"/>
                </a:ext>
              </a:extLst>
            </p:cNvPr>
            <p:cNvGrpSpPr/>
            <p:nvPr/>
          </p:nvGrpSpPr>
          <p:grpSpPr>
            <a:xfrm>
              <a:off x="9248023" y="3578481"/>
              <a:ext cx="118872" cy="822960"/>
              <a:chOff x="4091856" y="2999301"/>
              <a:chExt cx="118872" cy="436575"/>
            </a:xfrm>
          </p:grpSpPr>
          <p:cxnSp>
            <p:nvCxnSpPr>
              <p:cNvPr id="358" name="Straight Connector 357">
                <a:extLst>
                  <a:ext uri="{FF2B5EF4-FFF2-40B4-BE49-F238E27FC236}">
                    <a16:creationId xmlns:a16="http://schemas.microsoft.com/office/drawing/2014/main" id="{95BE824F-467B-9E43-92DA-9247249067F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03D3ACBA-0F68-CEA0-462D-4A9B7793F0D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A0BCA93F-E919-7F28-DE8C-A76F787D166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B89AA780-26E8-DEA7-AD14-F44B5D0A2F85}"/>
                </a:ext>
              </a:extLst>
            </p:cNvPr>
            <p:cNvGrpSpPr/>
            <p:nvPr/>
          </p:nvGrpSpPr>
          <p:grpSpPr>
            <a:xfrm>
              <a:off x="9419554" y="3700818"/>
              <a:ext cx="118872" cy="795528"/>
              <a:chOff x="4091856" y="2999301"/>
              <a:chExt cx="118872" cy="436575"/>
            </a:xfrm>
          </p:grpSpPr>
          <p:cxnSp>
            <p:nvCxnSpPr>
              <p:cNvPr id="355" name="Straight Connector 354">
                <a:extLst>
                  <a:ext uri="{FF2B5EF4-FFF2-40B4-BE49-F238E27FC236}">
                    <a16:creationId xmlns:a16="http://schemas.microsoft.com/office/drawing/2014/main" id="{6471408E-AD64-45A0-577B-A7165C1C250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BE564296-FF8F-EB65-2913-A2BF249A0C6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7D1027D6-8622-28C0-5693-22A0380351F0}"/>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3AD4FBFA-E620-4E0A-264F-59F5B6DB59D5}"/>
                </a:ext>
              </a:extLst>
            </p:cNvPr>
            <p:cNvGrpSpPr/>
            <p:nvPr/>
          </p:nvGrpSpPr>
          <p:grpSpPr>
            <a:xfrm>
              <a:off x="9599020" y="3661408"/>
              <a:ext cx="118872" cy="594360"/>
              <a:chOff x="4091856" y="2999301"/>
              <a:chExt cx="118872" cy="436575"/>
            </a:xfrm>
          </p:grpSpPr>
          <p:cxnSp>
            <p:nvCxnSpPr>
              <p:cNvPr id="352" name="Straight Connector 351">
                <a:extLst>
                  <a:ext uri="{FF2B5EF4-FFF2-40B4-BE49-F238E27FC236}">
                    <a16:creationId xmlns:a16="http://schemas.microsoft.com/office/drawing/2014/main" id="{FFD03CE5-1C05-3BB1-353D-955C26E1D3D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B40A19DF-09B8-C982-6A22-70F50D4ACE5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A21E30F0-DB5D-32A6-AFF8-CB0D90210B17}"/>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1F52FB4D-E26B-EABD-B513-17F9DC494792}"/>
                </a:ext>
              </a:extLst>
            </p:cNvPr>
            <p:cNvGrpSpPr/>
            <p:nvPr/>
          </p:nvGrpSpPr>
          <p:grpSpPr>
            <a:xfrm>
              <a:off x="9771430" y="3743177"/>
              <a:ext cx="118872" cy="502920"/>
              <a:chOff x="4091856" y="2999301"/>
              <a:chExt cx="118872" cy="436575"/>
            </a:xfrm>
          </p:grpSpPr>
          <p:cxnSp>
            <p:nvCxnSpPr>
              <p:cNvPr id="349" name="Straight Connector 348">
                <a:extLst>
                  <a:ext uri="{FF2B5EF4-FFF2-40B4-BE49-F238E27FC236}">
                    <a16:creationId xmlns:a16="http://schemas.microsoft.com/office/drawing/2014/main" id="{4B3BD274-6DEE-F53C-EED2-427E3B47A1A9}"/>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82A4BC70-0422-B939-7C43-1596B0E85B5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CB1F5D13-8247-C03B-41A8-2C90DC0A75CE}"/>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7DCBDD89-4820-F8C1-8AA7-F5B174D33BC1}"/>
                </a:ext>
              </a:extLst>
            </p:cNvPr>
            <p:cNvGrpSpPr/>
            <p:nvPr/>
          </p:nvGrpSpPr>
          <p:grpSpPr>
            <a:xfrm>
              <a:off x="9938644" y="3529080"/>
              <a:ext cx="118872" cy="804672"/>
              <a:chOff x="4091856" y="2999301"/>
              <a:chExt cx="118872" cy="436575"/>
            </a:xfrm>
          </p:grpSpPr>
          <p:cxnSp>
            <p:nvCxnSpPr>
              <p:cNvPr id="346" name="Straight Connector 345">
                <a:extLst>
                  <a:ext uri="{FF2B5EF4-FFF2-40B4-BE49-F238E27FC236}">
                    <a16:creationId xmlns:a16="http://schemas.microsoft.com/office/drawing/2014/main" id="{302F038D-4692-7DC3-6A9E-0416E627560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2E77F63F-ED95-3701-E2E3-B48B526F926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0ADB93C5-7E85-B4DC-55DC-C941F599F8B8}"/>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D0BD5B77-B5B0-6EE4-BE52-ECCE9688502D}"/>
                </a:ext>
              </a:extLst>
            </p:cNvPr>
            <p:cNvGrpSpPr/>
            <p:nvPr/>
          </p:nvGrpSpPr>
          <p:grpSpPr>
            <a:xfrm>
              <a:off x="10109737" y="3469550"/>
              <a:ext cx="118872" cy="640080"/>
              <a:chOff x="4091856" y="2999301"/>
              <a:chExt cx="118872" cy="436575"/>
            </a:xfrm>
          </p:grpSpPr>
          <p:cxnSp>
            <p:nvCxnSpPr>
              <p:cNvPr id="343" name="Straight Connector 342">
                <a:extLst>
                  <a:ext uri="{FF2B5EF4-FFF2-40B4-BE49-F238E27FC236}">
                    <a16:creationId xmlns:a16="http://schemas.microsoft.com/office/drawing/2014/main" id="{233687FD-4E2A-F9BA-0553-913DEDB277E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C1185F30-D147-D980-78D8-0C23F2C44854}"/>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2DB93D0F-8FD7-A6EC-9F04-E45A93C3EF2A}"/>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F35ED00F-4CD9-B839-4A8C-1457C4D71188}"/>
                </a:ext>
              </a:extLst>
            </p:cNvPr>
            <p:cNvGrpSpPr/>
            <p:nvPr/>
          </p:nvGrpSpPr>
          <p:grpSpPr>
            <a:xfrm>
              <a:off x="10289511" y="3429000"/>
              <a:ext cx="118872" cy="1088136"/>
              <a:chOff x="4091856" y="2999301"/>
              <a:chExt cx="118872" cy="436575"/>
            </a:xfrm>
          </p:grpSpPr>
          <p:cxnSp>
            <p:nvCxnSpPr>
              <p:cNvPr id="340" name="Straight Connector 339">
                <a:extLst>
                  <a:ext uri="{FF2B5EF4-FFF2-40B4-BE49-F238E27FC236}">
                    <a16:creationId xmlns:a16="http://schemas.microsoft.com/office/drawing/2014/main" id="{9C200C0A-B0BE-6F3F-32CA-3AF3F49B51C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354121FA-98AE-7250-BF42-FF520C1712F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1FE663C3-E108-905A-810D-26F4DB416C81}"/>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1" name="Group 300">
              <a:extLst>
                <a:ext uri="{FF2B5EF4-FFF2-40B4-BE49-F238E27FC236}">
                  <a16:creationId xmlns:a16="http://schemas.microsoft.com/office/drawing/2014/main" id="{B5A6B7D5-312F-7E6B-226F-C97862A05621}"/>
                </a:ext>
              </a:extLst>
            </p:cNvPr>
            <p:cNvGrpSpPr/>
            <p:nvPr/>
          </p:nvGrpSpPr>
          <p:grpSpPr>
            <a:xfrm>
              <a:off x="10454590" y="3666692"/>
              <a:ext cx="118872" cy="448056"/>
              <a:chOff x="4091856" y="2999301"/>
              <a:chExt cx="118872" cy="436575"/>
            </a:xfrm>
          </p:grpSpPr>
          <p:cxnSp>
            <p:nvCxnSpPr>
              <p:cNvPr id="337" name="Straight Connector 336">
                <a:extLst>
                  <a:ext uri="{FF2B5EF4-FFF2-40B4-BE49-F238E27FC236}">
                    <a16:creationId xmlns:a16="http://schemas.microsoft.com/office/drawing/2014/main" id="{3114DE25-8F1E-A0B9-8B87-32171A15EC3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F9291E40-1B71-F166-344E-849C614BB69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43E57EA5-9380-0AFC-3A09-845E77E9FF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7BE1FA21-DB70-848E-5D57-7676316CE9F1}"/>
                </a:ext>
              </a:extLst>
            </p:cNvPr>
            <p:cNvGrpSpPr/>
            <p:nvPr/>
          </p:nvGrpSpPr>
          <p:grpSpPr>
            <a:xfrm>
              <a:off x="10620377" y="3754613"/>
              <a:ext cx="118872" cy="292608"/>
              <a:chOff x="4091856" y="2999301"/>
              <a:chExt cx="118872" cy="436575"/>
            </a:xfrm>
          </p:grpSpPr>
          <p:cxnSp>
            <p:nvCxnSpPr>
              <p:cNvPr id="334" name="Straight Connector 333">
                <a:extLst>
                  <a:ext uri="{FF2B5EF4-FFF2-40B4-BE49-F238E27FC236}">
                    <a16:creationId xmlns:a16="http://schemas.microsoft.com/office/drawing/2014/main" id="{19F5BFFB-5584-2BFE-75E1-86C6000EFCE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4E13ADA9-2813-747B-B3BE-AF56A8668E6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ED3FD4EF-464A-EAC9-CC53-CEF4FEB050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E82B4248-4FC0-C40D-A6A1-22AC00BFC8F7}"/>
                </a:ext>
              </a:extLst>
            </p:cNvPr>
            <p:cNvGrpSpPr/>
            <p:nvPr/>
          </p:nvGrpSpPr>
          <p:grpSpPr>
            <a:xfrm>
              <a:off x="10802975" y="3353623"/>
              <a:ext cx="118872" cy="795528"/>
              <a:chOff x="4091856" y="2999301"/>
              <a:chExt cx="118872" cy="436575"/>
            </a:xfrm>
          </p:grpSpPr>
          <p:cxnSp>
            <p:nvCxnSpPr>
              <p:cNvPr id="331" name="Straight Connector 330">
                <a:extLst>
                  <a:ext uri="{FF2B5EF4-FFF2-40B4-BE49-F238E27FC236}">
                    <a16:creationId xmlns:a16="http://schemas.microsoft.com/office/drawing/2014/main" id="{A1049CD6-2F08-8C61-D6F1-1BA1CB1BEC4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DD4DFC46-227C-25ED-FD6F-D10F1DDC4D8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956200DE-07B6-CFD2-255A-0FEEBE11A583}"/>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88D4A39A-BC50-68BD-F349-430EB3011F09}"/>
                </a:ext>
              </a:extLst>
            </p:cNvPr>
            <p:cNvGrpSpPr/>
            <p:nvPr/>
          </p:nvGrpSpPr>
          <p:grpSpPr>
            <a:xfrm>
              <a:off x="10966004" y="3215997"/>
              <a:ext cx="118872" cy="1225296"/>
              <a:chOff x="4091856" y="2999301"/>
              <a:chExt cx="118872" cy="436575"/>
            </a:xfrm>
          </p:grpSpPr>
          <p:cxnSp>
            <p:nvCxnSpPr>
              <p:cNvPr id="328" name="Straight Connector 327">
                <a:extLst>
                  <a:ext uri="{FF2B5EF4-FFF2-40B4-BE49-F238E27FC236}">
                    <a16:creationId xmlns:a16="http://schemas.microsoft.com/office/drawing/2014/main" id="{46297313-91FD-9FCE-F5DB-D49A267563E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294ADAB6-3F76-ADBF-4322-12B951F0BFF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EF169A31-CF04-4A4F-FF61-C3BBA504F320}"/>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ED54EE13-C65B-A793-31A9-ECBF3B68E01E}"/>
                </a:ext>
              </a:extLst>
            </p:cNvPr>
            <p:cNvGrpSpPr/>
            <p:nvPr/>
          </p:nvGrpSpPr>
          <p:grpSpPr>
            <a:xfrm>
              <a:off x="11321222" y="3350475"/>
              <a:ext cx="118872" cy="649224"/>
              <a:chOff x="4091856" y="2999301"/>
              <a:chExt cx="118872" cy="436575"/>
            </a:xfrm>
          </p:grpSpPr>
          <p:cxnSp>
            <p:nvCxnSpPr>
              <p:cNvPr id="325" name="Straight Connector 324">
                <a:extLst>
                  <a:ext uri="{FF2B5EF4-FFF2-40B4-BE49-F238E27FC236}">
                    <a16:creationId xmlns:a16="http://schemas.microsoft.com/office/drawing/2014/main" id="{095DD765-CD99-983F-12AE-356D05BC167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9209E1ED-53B6-007C-7249-C3F135E827E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07BEF303-81D3-FBF6-0BEB-EF92A4BD380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E2BD4D8F-3FD2-BD6D-F58F-AEAE050196DE}"/>
                </a:ext>
              </a:extLst>
            </p:cNvPr>
            <p:cNvGrpSpPr/>
            <p:nvPr/>
          </p:nvGrpSpPr>
          <p:grpSpPr>
            <a:xfrm>
              <a:off x="11142251" y="2279291"/>
              <a:ext cx="118872" cy="2450592"/>
              <a:chOff x="4091856" y="2999301"/>
              <a:chExt cx="118872" cy="436575"/>
            </a:xfrm>
          </p:grpSpPr>
          <p:cxnSp>
            <p:nvCxnSpPr>
              <p:cNvPr id="322" name="Straight Connector 321">
                <a:extLst>
                  <a:ext uri="{FF2B5EF4-FFF2-40B4-BE49-F238E27FC236}">
                    <a16:creationId xmlns:a16="http://schemas.microsoft.com/office/drawing/2014/main" id="{ADBCEDB5-3B44-E165-2330-C1B82605325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C28E3C0D-1385-AA86-ABD3-13BF39098C5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460D299A-B40F-9582-089E-48F2447C310B}"/>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sp>
          <p:nvSpPr>
            <p:cNvPr id="307" name="Oval 306">
              <a:extLst>
                <a:ext uri="{FF2B5EF4-FFF2-40B4-BE49-F238E27FC236}">
                  <a16:creationId xmlns:a16="http://schemas.microsoft.com/office/drawing/2014/main" id="{4A33A4C6-25AC-355F-367E-437E3C54244C}"/>
                </a:ext>
              </a:extLst>
            </p:cNvPr>
            <p:cNvSpPr/>
            <p:nvPr/>
          </p:nvSpPr>
          <p:spPr bwMode="auto">
            <a:xfrm>
              <a:off x="9099200" y="396813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8" name="Oval 307">
              <a:extLst>
                <a:ext uri="{FF2B5EF4-FFF2-40B4-BE49-F238E27FC236}">
                  <a16:creationId xmlns:a16="http://schemas.microsoft.com/office/drawing/2014/main" id="{708EC3C0-0554-8B4A-B035-3B64220A6A3A}"/>
                </a:ext>
              </a:extLst>
            </p:cNvPr>
            <p:cNvSpPr/>
            <p:nvPr/>
          </p:nvSpPr>
          <p:spPr bwMode="auto">
            <a:xfrm>
              <a:off x="9269496" y="397283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9" name="Oval 308">
              <a:extLst>
                <a:ext uri="{FF2B5EF4-FFF2-40B4-BE49-F238E27FC236}">
                  <a16:creationId xmlns:a16="http://schemas.microsoft.com/office/drawing/2014/main" id="{311E2A84-44A9-C2AF-60E5-2F434DC56D42}"/>
                </a:ext>
              </a:extLst>
            </p:cNvPr>
            <p:cNvSpPr/>
            <p:nvPr/>
          </p:nvSpPr>
          <p:spPr bwMode="auto">
            <a:xfrm>
              <a:off x="9450121" y="4074397"/>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0" name="Oval 309">
              <a:extLst>
                <a:ext uri="{FF2B5EF4-FFF2-40B4-BE49-F238E27FC236}">
                  <a16:creationId xmlns:a16="http://schemas.microsoft.com/office/drawing/2014/main" id="{4700026E-420F-B599-B494-938C6D76E6BE}"/>
                </a:ext>
              </a:extLst>
            </p:cNvPr>
            <p:cNvSpPr/>
            <p:nvPr/>
          </p:nvSpPr>
          <p:spPr bwMode="auto">
            <a:xfrm>
              <a:off x="9626780" y="3940386"/>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1" name="Oval 310">
              <a:extLst>
                <a:ext uri="{FF2B5EF4-FFF2-40B4-BE49-F238E27FC236}">
                  <a16:creationId xmlns:a16="http://schemas.microsoft.com/office/drawing/2014/main" id="{D6C57287-FC45-80BD-F194-0DC8AC92F98B}"/>
                </a:ext>
              </a:extLst>
            </p:cNvPr>
            <p:cNvSpPr/>
            <p:nvPr/>
          </p:nvSpPr>
          <p:spPr bwMode="auto">
            <a:xfrm>
              <a:off x="9796731" y="396673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2" name="Oval 311">
              <a:extLst>
                <a:ext uri="{FF2B5EF4-FFF2-40B4-BE49-F238E27FC236}">
                  <a16:creationId xmlns:a16="http://schemas.microsoft.com/office/drawing/2014/main" id="{332C5A7B-7C49-E06F-0304-75F2F4720D8A}"/>
                </a:ext>
              </a:extLst>
            </p:cNvPr>
            <p:cNvSpPr/>
            <p:nvPr/>
          </p:nvSpPr>
          <p:spPr bwMode="auto">
            <a:xfrm>
              <a:off x="9969711" y="390526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3" name="Oval 312">
              <a:extLst>
                <a:ext uri="{FF2B5EF4-FFF2-40B4-BE49-F238E27FC236}">
                  <a16:creationId xmlns:a16="http://schemas.microsoft.com/office/drawing/2014/main" id="{6EBF61F8-A3FF-4138-0928-AEF0EBB91E4D}"/>
                </a:ext>
              </a:extLst>
            </p:cNvPr>
            <p:cNvSpPr/>
            <p:nvPr/>
          </p:nvSpPr>
          <p:spPr bwMode="auto">
            <a:xfrm>
              <a:off x="10315799" y="3942076"/>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4" name="Oval 313">
              <a:extLst>
                <a:ext uri="{FF2B5EF4-FFF2-40B4-BE49-F238E27FC236}">
                  <a16:creationId xmlns:a16="http://schemas.microsoft.com/office/drawing/2014/main" id="{F8829544-FECC-0DEE-0C0A-99B0BBFB8582}"/>
                </a:ext>
              </a:extLst>
            </p:cNvPr>
            <p:cNvSpPr/>
            <p:nvPr/>
          </p:nvSpPr>
          <p:spPr bwMode="auto">
            <a:xfrm>
              <a:off x="10480420" y="38665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5" name="Oval 314">
              <a:extLst>
                <a:ext uri="{FF2B5EF4-FFF2-40B4-BE49-F238E27FC236}">
                  <a16:creationId xmlns:a16="http://schemas.microsoft.com/office/drawing/2014/main" id="{D5A29508-FB22-9549-F166-C922064B1EB8}"/>
                </a:ext>
              </a:extLst>
            </p:cNvPr>
            <p:cNvSpPr/>
            <p:nvPr/>
          </p:nvSpPr>
          <p:spPr bwMode="auto">
            <a:xfrm>
              <a:off x="10648474" y="3884957"/>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6" name="Oval 315">
              <a:extLst>
                <a:ext uri="{FF2B5EF4-FFF2-40B4-BE49-F238E27FC236}">
                  <a16:creationId xmlns:a16="http://schemas.microsoft.com/office/drawing/2014/main" id="{FD8FCF2B-3862-AC4E-39DA-351D54493A23}"/>
                </a:ext>
              </a:extLst>
            </p:cNvPr>
            <p:cNvSpPr/>
            <p:nvPr/>
          </p:nvSpPr>
          <p:spPr bwMode="auto">
            <a:xfrm>
              <a:off x="10825929" y="373512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 name="Oval 316">
              <a:extLst>
                <a:ext uri="{FF2B5EF4-FFF2-40B4-BE49-F238E27FC236}">
                  <a16:creationId xmlns:a16="http://schemas.microsoft.com/office/drawing/2014/main" id="{B57A8484-7024-283A-F94C-BC7E0FE098E4}"/>
                </a:ext>
              </a:extLst>
            </p:cNvPr>
            <p:cNvSpPr/>
            <p:nvPr/>
          </p:nvSpPr>
          <p:spPr bwMode="auto">
            <a:xfrm>
              <a:off x="10998996" y="3802034"/>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 name="Oval 317">
              <a:extLst>
                <a:ext uri="{FF2B5EF4-FFF2-40B4-BE49-F238E27FC236}">
                  <a16:creationId xmlns:a16="http://schemas.microsoft.com/office/drawing/2014/main" id="{8CEEE1F2-9CC2-DB0A-1696-1E2CE6E7DFBC}"/>
                </a:ext>
              </a:extLst>
            </p:cNvPr>
            <p:cNvSpPr/>
            <p:nvPr/>
          </p:nvSpPr>
          <p:spPr bwMode="auto">
            <a:xfrm>
              <a:off x="11174723" y="349061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 name="Oval 318">
              <a:extLst>
                <a:ext uri="{FF2B5EF4-FFF2-40B4-BE49-F238E27FC236}">
                  <a16:creationId xmlns:a16="http://schemas.microsoft.com/office/drawing/2014/main" id="{4598A97E-017C-3832-9AF2-03EF1265FD28}"/>
                </a:ext>
              </a:extLst>
            </p:cNvPr>
            <p:cNvSpPr/>
            <p:nvPr/>
          </p:nvSpPr>
          <p:spPr bwMode="auto">
            <a:xfrm>
              <a:off x="11347012" y="3653410"/>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0" name="Oval 319">
              <a:extLst>
                <a:ext uri="{FF2B5EF4-FFF2-40B4-BE49-F238E27FC236}">
                  <a16:creationId xmlns:a16="http://schemas.microsoft.com/office/drawing/2014/main" id="{6DBE42F0-0A87-55E0-B23B-6F0606E91745}"/>
                </a:ext>
              </a:extLst>
            </p:cNvPr>
            <p:cNvSpPr/>
            <p:nvPr/>
          </p:nvSpPr>
          <p:spPr bwMode="auto">
            <a:xfrm>
              <a:off x="11514983" y="3826815"/>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1" name="Oval 320">
              <a:extLst>
                <a:ext uri="{FF2B5EF4-FFF2-40B4-BE49-F238E27FC236}">
                  <a16:creationId xmlns:a16="http://schemas.microsoft.com/office/drawing/2014/main" id="{EBE7DDD7-6090-645D-B6FD-333CDFCFF33D}"/>
                </a:ext>
              </a:extLst>
            </p:cNvPr>
            <p:cNvSpPr/>
            <p:nvPr/>
          </p:nvSpPr>
          <p:spPr bwMode="auto">
            <a:xfrm>
              <a:off x="10139248" y="377268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364" name="Oval 363">
            <a:extLst>
              <a:ext uri="{FF2B5EF4-FFF2-40B4-BE49-F238E27FC236}">
                <a16:creationId xmlns:a16="http://schemas.microsoft.com/office/drawing/2014/main" id="{DD9A1D1A-EAC0-CF98-087B-78B9581DD713}"/>
              </a:ext>
            </a:extLst>
          </p:cNvPr>
          <p:cNvSpPr/>
          <p:nvPr/>
        </p:nvSpPr>
        <p:spPr bwMode="auto">
          <a:xfrm>
            <a:off x="10187508" y="3064779"/>
            <a:ext cx="60752" cy="59700"/>
          </a:xfrm>
          <a:prstGeom prst="ellipse">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65" name="Group 364">
            <a:extLst>
              <a:ext uri="{FF2B5EF4-FFF2-40B4-BE49-F238E27FC236}">
                <a16:creationId xmlns:a16="http://schemas.microsoft.com/office/drawing/2014/main" id="{ACDCDD17-8C51-3763-C743-EE82CF1D8E4F}"/>
              </a:ext>
            </a:extLst>
          </p:cNvPr>
          <p:cNvGrpSpPr/>
          <p:nvPr/>
        </p:nvGrpSpPr>
        <p:grpSpPr>
          <a:xfrm>
            <a:off x="7060180" y="2901875"/>
            <a:ext cx="1979564" cy="825488"/>
            <a:chOff x="7011920" y="3184927"/>
            <a:chExt cx="1979564" cy="825488"/>
          </a:xfrm>
        </p:grpSpPr>
        <p:grpSp>
          <p:nvGrpSpPr>
            <p:cNvPr id="366" name="Group 365">
              <a:extLst>
                <a:ext uri="{FF2B5EF4-FFF2-40B4-BE49-F238E27FC236}">
                  <a16:creationId xmlns:a16="http://schemas.microsoft.com/office/drawing/2014/main" id="{DE55B97E-DDC7-F40B-5717-E087E6C5B244}"/>
                </a:ext>
              </a:extLst>
            </p:cNvPr>
            <p:cNvGrpSpPr/>
            <p:nvPr/>
          </p:nvGrpSpPr>
          <p:grpSpPr>
            <a:xfrm>
              <a:off x="7011920" y="3403144"/>
              <a:ext cx="118872" cy="338328"/>
              <a:chOff x="4091856" y="2999301"/>
              <a:chExt cx="118872" cy="436575"/>
            </a:xfrm>
          </p:grpSpPr>
          <p:cxnSp>
            <p:nvCxnSpPr>
              <p:cNvPr id="411" name="Straight Connector 410">
                <a:extLst>
                  <a:ext uri="{FF2B5EF4-FFF2-40B4-BE49-F238E27FC236}">
                    <a16:creationId xmlns:a16="http://schemas.microsoft.com/office/drawing/2014/main" id="{04D199E1-4549-106D-C301-60F1F0A9477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A4A19523-541E-2995-747C-FC4D6EA4000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E17C9E0F-3B9D-66AF-3470-C4F0720D22C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757AB5A6-EBE4-B869-0A2E-E1A025561545}"/>
                </a:ext>
              </a:extLst>
            </p:cNvPr>
            <p:cNvGrpSpPr/>
            <p:nvPr/>
          </p:nvGrpSpPr>
          <p:grpSpPr>
            <a:xfrm>
              <a:off x="7191380" y="3482108"/>
              <a:ext cx="118872" cy="347472"/>
              <a:chOff x="4091856" y="2999301"/>
              <a:chExt cx="118872" cy="436575"/>
            </a:xfrm>
          </p:grpSpPr>
          <p:cxnSp>
            <p:nvCxnSpPr>
              <p:cNvPr id="408" name="Straight Connector 407">
                <a:extLst>
                  <a:ext uri="{FF2B5EF4-FFF2-40B4-BE49-F238E27FC236}">
                    <a16:creationId xmlns:a16="http://schemas.microsoft.com/office/drawing/2014/main" id="{5D23DF13-98B5-6CAC-5433-9C9E729860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438AD3E5-F570-B7B8-2A9A-0AC0F4EA992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05E17463-4D1F-ECB3-95D1-DA057F1BB68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6F3E9B8C-A361-E0B3-1241-4C2B1F04AFB2}"/>
                </a:ext>
              </a:extLst>
            </p:cNvPr>
            <p:cNvGrpSpPr/>
            <p:nvPr/>
          </p:nvGrpSpPr>
          <p:grpSpPr>
            <a:xfrm>
              <a:off x="7361451" y="3472357"/>
              <a:ext cx="118872" cy="374904"/>
              <a:chOff x="4091856" y="2999301"/>
              <a:chExt cx="118872" cy="436575"/>
            </a:xfrm>
          </p:grpSpPr>
          <p:cxnSp>
            <p:nvCxnSpPr>
              <p:cNvPr id="405" name="Straight Connector 404">
                <a:extLst>
                  <a:ext uri="{FF2B5EF4-FFF2-40B4-BE49-F238E27FC236}">
                    <a16:creationId xmlns:a16="http://schemas.microsoft.com/office/drawing/2014/main" id="{2EB0CA43-11B8-7F25-473C-32B446C798F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60BDA959-7C96-2CA1-3D90-22A2D1220A5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A1C4D380-7010-F833-6F57-7DFB3A85C53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69" name="Group 368">
              <a:extLst>
                <a:ext uri="{FF2B5EF4-FFF2-40B4-BE49-F238E27FC236}">
                  <a16:creationId xmlns:a16="http://schemas.microsoft.com/office/drawing/2014/main" id="{B6D69872-C45F-46F5-5A50-30200B9C6173}"/>
                </a:ext>
              </a:extLst>
            </p:cNvPr>
            <p:cNvGrpSpPr/>
            <p:nvPr/>
          </p:nvGrpSpPr>
          <p:grpSpPr>
            <a:xfrm>
              <a:off x="7529692" y="3523906"/>
              <a:ext cx="118872" cy="320040"/>
              <a:chOff x="4091856" y="2999301"/>
              <a:chExt cx="118872" cy="436575"/>
            </a:xfrm>
          </p:grpSpPr>
          <p:cxnSp>
            <p:nvCxnSpPr>
              <p:cNvPr id="402" name="Straight Connector 401">
                <a:extLst>
                  <a:ext uri="{FF2B5EF4-FFF2-40B4-BE49-F238E27FC236}">
                    <a16:creationId xmlns:a16="http://schemas.microsoft.com/office/drawing/2014/main" id="{25D19BEC-AA22-6F99-1AD7-2B5617ADBFE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4F872766-2B48-184A-B7CC-CB5D98BDE0E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1C66F6C5-0843-0722-A8F5-3951BAD8C8B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BBC4F19F-44EA-3C84-6CA3-DE200DEB26C3}"/>
                </a:ext>
              </a:extLst>
            </p:cNvPr>
            <p:cNvGrpSpPr/>
            <p:nvPr/>
          </p:nvGrpSpPr>
          <p:grpSpPr>
            <a:xfrm>
              <a:off x="7704431" y="3532685"/>
              <a:ext cx="118872" cy="457200"/>
              <a:chOff x="4091856" y="2999301"/>
              <a:chExt cx="118872" cy="436575"/>
            </a:xfrm>
          </p:grpSpPr>
          <p:cxnSp>
            <p:nvCxnSpPr>
              <p:cNvPr id="399" name="Straight Connector 398">
                <a:extLst>
                  <a:ext uri="{FF2B5EF4-FFF2-40B4-BE49-F238E27FC236}">
                    <a16:creationId xmlns:a16="http://schemas.microsoft.com/office/drawing/2014/main" id="{349D843E-6269-38DC-6C84-FB4806902B9B}"/>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F75A746D-7788-BF72-92DB-33EABB59EFE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A8DC8177-8313-6BAE-80F6-D5BFF807EA92}"/>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0941EE2B-C3C6-6542-110D-5E4CBAAD2D6F}"/>
                </a:ext>
              </a:extLst>
            </p:cNvPr>
            <p:cNvGrpSpPr/>
            <p:nvPr/>
          </p:nvGrpSpPr>
          <p:grpSpPr>
            <a:xfrm>
              <a:off x="7869831" y="3461775"/>
              <a:ext cx="118872" cy="548640"/>
              <a:chOff x="4091856" y="2999301"/>
              <a:chExt cx="118872" cy="436575"/>
            </a:xfrm>
          </p:grpSpPr>
          <p:cxnSp>
            <p:nvCxnSpPr>
              <p:cNvPr id="396" name="Straight Connector 395">
                <a:extLst>
                  <a:ext uri="{FF2B5EF4-FFF2-40B4-BE49-F238E27FC236}">
                    <a16:creationId xmlns:a16="http://schemas.microsoft.com/office/drawing/2014/main" id="{CC27A847-490F-5464-92ED-250F1150F9A9}"/>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8BBF34DA-F31A-E6FC-7E76-C72CEF782B9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9F32DF7E-9AE7-091F-3006-9EC808D5869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2" name="Group 371">
              <a:extLst>
                <a:ext uri="{FF2B5EF4-FFF2-40B4-BE49-F238E27FC236}">
                  <a16:creationId xmlns:a16="http://schemas.microsoft.com/office/drawing/2014/main" id="{6C1ACE08-DF28-8366-7197-69AAD0AB8F8D}"/>
                </a:ext>
              </a:extLst>
            </p:cNvPr>
            <p:cNvGrpSpPr/>
            <p:nvPr/>
          </p:nvGrpSpPr>
          <p:grpSpPr>
            <a:xfrm>
              <a:off x="8045657" y="3356165"/>
              <a:ext cx="118872" cy="493776"/>
              <a:chOff x="4091856" y="2999301"/>
              <a:chExt cx="118872" cy="436575"/>
            </a:xfrm>
          </p:grpSpPr>
          <p:cxnSp>
            <p:nvCxnSpPr>
              <p:cNvPr id="393" name="Straight Connector 392">
                <a:extLst>
                  <a:ext uri="{FF2B5EF4-FFF2-40B4-BE49-F238E27FC236}">
                    <a16:creationId xmlns:a16="http://schemas.microsoft.com/office/drawing/2014/main" id="{296EC71A-0369-88A5-65E6-18436B0A0658}"/>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E3211312-7A2C-7A63-8DF5-898DFCA2C27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4343BD38-CF14-0C3C-F955-1D59933D4D19}"/>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3" name="Group 372">
              <a:extLst>
                <a:ext uri="{FF2B5EF4-FFF2-40B4-BE49-F238E27FC236}">
                  <a16:creationId xmlns:a16="http://schemas.microsoft.com/office/drawing/2014/main" id="{DDCEECCA-E59A-09C8-3A16-9A6E1E2C3CBB}"/>
                </a:ext>
              </a:extLst>
            </p:cNvPr>
            <p:cNvGrpSpPr/>
            <p:nvPr/>
          </p:nvGrpSpPr>
          <p:grpSpPr>
            <a:xfrm>
              <a:off x="8220221" y="3308971"/>
              <a:ext cx="118872" cy="594360"/>
              <a:chOff x="4091856" y="2999301"/>
              <a:chExt cx="118872" cy="436575"/>
            </a:xfrm>
          </p:grpSpPr>
          <p:cxnSp>
            <p:nvCxnSpPr>
              <p:cNvPr id="390" name="Straight Connector 389">
                <a:extLst>
                  <a:ext uri="{FF2B5EF4-FFF2-40B4-BE49-F238E27FC236}">
                    <a16:creationId xmlns:a16="http://schemas.microsoft.com/office/drawing/2014/main" id="{7C1AB773-F756-046B-7B42-32A9B771DB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F06F58D4-3593-85EB-4AD7-44A258C1167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C2685580-4D77-5E3B-6DC0-6B2C1E570D3D}"/>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0FCE2D47-28DF-BB04-0BC0-8962CC5FA84D}"/>
                </a:ext>
              </a:extLst>
            </p:cNvPr>
            <p:cNvGrpSpPr/>
            <p:nvPr/>
          </p:nvGrpSpPr>
          <p:grpSpPr>
            <a:xfrm>
              <a:off x="8397776" y="3184927"/>
              <a:ext cx="118872" cy="713232"/>
              <a:chOff x="4091856" y="2999301"/>
              <a:chExt cx="118872" cy="436575"/>
            </a:xfrm>
          </p:grpSpPr>
          <p:cxnSp>
            <p:nvCxnSpPr>
              <p:cNvPr id="387" name="Straight Connector 386">
                <a:extLst>
                  <a:ext uri="{FF2B5EF4-FFF2-40B4-BE49-F238E27FC236}">
                    <a16:creationId xmlns:a16="http://schemas.microsoft.com/office/drawing/2014/main" id="{3B1B4C60-CE7F-9C22-4F68-5EC3099BC507}"/>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5C9E54D6-6CA5-6891-17DC-C440EEAF458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FF07E947-26D6-4CA3-FE95-56E8DE799675}"/>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sp>
          <p:nvSpPr>
            <p:cNvPr id="375" name="Oval 374">
              <a:extLst>
                <a:ext uri="{FF2B5EF4-FFF2-40B4-BE49-F238E27FC236}">
                  <a16:creationId xmlns:a16="http://schemas.microsoft.com/office/drawing/2014/main" id="{07ABD061-8919-A04B-8DDA-145083A92B98}"/>
                </a:ext>
              </a:extLst>
            </p:cNvPr>
            <p:cNvSpPr/>
            <p:nvPr/>
          </p:nvSpPr>
          <p:spPr bwMode="auto">
            <a:xfrm>
              <a:off x="7039762" y="355596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6" name="Oval 375">
              <a:extLst>
                <a:ext uri="{FF2B5EF4-FFF2-40B4-BE49-F238E27FC236}">
                  <a16:creationId xmlns:a16="http://schemas.microsoft.com/office/drawing/2014/main" id="{9F8E626E-6EC1-707D-E93F-4F7FCF699FF7}"/>
                </a:ext>
              </a:extLst>
            </p:cNvPr>
            <p:cNvSpPr/>
            <p:nvPr/>
          </p:nvSpPr>
          <p:spPr bwMode="auto">
            <a:xfrm>
              <a:off x="7213927" y="3633098"/>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7" name="Oval 376">
              <a:extLst>
                <a:ext uri="{FF2B5EF4-FFF2-40B4-BE49-F238E27FC236}">
                  <a16:creationId xmlns:a16="http://schemas.microsoft.com/office/drawing/2014/main" id="{0917E039-E623-4F8E-4BE6-E9CE79DEEFE8}"/>
                </a:ext>
              </a:extLst>
            </p:cNvPr>
            <p:cNvSpPr/>
            <p:nvPr/>
          </p:nvSpPr>
          <p:spPr bwMode="auto">
            <a:xfrm>
              <a:off x="7388506" y="364751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8" name="Oval 377">
              <a:extLst>
                <a:ext uri="{FF2B5EF4-FFF2-40B4-BE49-F238E27FC236}">
                  <a16:creationId xmlns:a16="http://schemas.microsoft.com/office/drawing/2014/main" id="{4CF4E13B-89E3-2B24-E9E3-8BA7B0EB97D3}"/>
                </a:ext>
              </a:extLst>
            </p:cNvPr>
            <p:cNvSpPr/>
            <p:nvPr/>
          </p:nvSpPr>
          <p:spPr bwMode="auto">
            <a:xfrm>
              <a:off x="7553332" y="36598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Oval 378">
              <a:extLst>
                <a:ext uri="{FF2B5EF4-FFF2-40B4-BE49-F238E27FC236}">
                  <a16:creationId xmlns:a16="http://schemas.microsoft.com/office/drawing/2014/main" id="{9615B45B-AD20-55A1-7415-4DBDAAC372B3}"/>
                </a:ext>
              </a:extLst>
            </p:cNvPr>
            <p:cNvSpPr/>
            <p:nvPr/>
          </p:nvSpPr>
          <p:spPr bwMode="auto">
            <a:xfrm>
              <a:off x="7730546" y="373895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0" name="Oval 379">
              <a:extLst>
                <a:ext uri="{FF2B5EF4-FFF2-40B4-BE49-F238E27FC236}">
                  <a16:creationId xmlns:a16="http://schemas.microsoft.com/office/drawing/2014/main" id="{00F60072-AE09-6893-C2C7-1BDD3A0DC52D}"/>
                </a:ext>
              </a:extLst>
            </p:cNvPr>
            <p:cNvSpPr/>
            <p:nvPr/>
          </p:nvSpPr>
          <p:spPr bwMode="auto">
            <a:xfrm>
              <a:off x="7896393" y="370140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1" name="Oval 380">
              <a:extLst>
                <a:ext uri="{FF2B5EF4-FFF2-40B4-BE49-F238E27FC236}">
                  <a16:creationId xmlns:a16="http://schemas.microsoft.com/office/drawing/2014/main" id="{4B5F93E7-6AE0-C86C-4FDE-089D8DEBEE7B}"/>
                </a:ext>
              </a:extLst>
            </p:cNvPr>
            <p:cNvSpPr/>
            <p:nvPr/>
          </p:nvSpPr>
          <p:spPr bwMode="auto">
            <a:xfrm>
              <a:off x="8071723" y="3593783"/>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2" name="Oval 381">
              <a:extLst>
                <a:ext uri="{FF2B5EF4-FFF2-40B4-BE49-F238E27FC236}">
                  <a16:creationId xmlns:a16="http://schemas.microsoft.com/office/drawing/2014/main" id="{7B274CA2-B878-1863-73B9-39CC07B62954}"/>
                </a:ext>
              </a:extLst>
            </p:cNvPr>
            <p:cNvSpPr/>
            <p:nvPr/>
          </p:nvSpPr>
          <p:spPr bwMode="auto">
            <a:xfrm>
              <a:off x="8245186" y="3580502"/>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3" name="Oval 382">
              <a:extLst>
                <a:ext uri="{FF2B5EF4-FFF2-40B4-BE49-F238E27FC236}">
                  <a16:creationId xmlns:a16="http://schemas.microsoft.com/office/drawing/2014/main" id="{F6FAED74-C037-382C-4F21-440F998F57FC}"/>
                </a:ext>
              </a:extLst>
            </p:cNvPr>
            <p:cNvSpPr/>
            <p:nvPr/>
          </p:nvSpPr>
          <p:spPr bwMode="auto">
            <a:xfrm>
              <a:off x="8423400" y="354241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4" name="Oval 383">
              <a:extLst>
                <a:ext uri="{FF2B5EF4-FFF2-40B4-BE49-F238E27FC236}">
                  <a16:creationId xmlns:a16="http://schemas.microsoft.com/office/drawing/2014/main" id="{2FDECB6B-B052-810B-73E9-7EFDDAA26372}"/>
                </a:ext>
              </a:extLst>
            </p:cNvPr>
            <p:cNvSpPr/>
            <p:nvPr/>
          </p:nvSpPr>
          <p:spPr bwMode="auto">
            <a:xfrm>
              <a:off x="8593701" y="376880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5" name="Oval 384">
              <a:extLst>
                <a:ext uri="{FF2B5EF4-FFF2-40B4-BE49-F238E27FC236}">
                  <a16:creationId xmlns:a16="http://schemas.microsoft.com/office/drawing/2014/main" id="{9D700451-76A9-4B2C-A8CE-CEFC9A901744}"/>
                </a:ext>
              </a:extLst>
            </p:cNvPr>
            <p:cNvSpPr/>
            <p:nvPr/>
          </p:nvSpPr>
          <p:spPr bwMode="auto">
            <a:xfrm>
              <a:off x="8762307" y="3781109"/>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6" name="Oval 385">
              <a:extLst>
                <a:ext uri="{FF2B5EF4-FFF2-40B4-BE49-F238E27FC236}">
                  <a16:creationId xmlns:a16="http://schemas.microsoft.com/office/drawing/2014/main" id="{32C8A46D-8712-893D-88F1-A69D37DD7838}"/>
                </a:ext>
              </a:extLst>
            </p:cNvPr>
            <p:cNvSpPr/>
            <p:nvPr/>
          </p:nvSpPr>
          <p:spPr bwMode="auto">
            <a:xfrm>
              <a:off x="8930732" y="3808621"/>
              <a:ext cx="60752"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414" name="Straight Connector 413">
            <a:extLst>
              <a:ext uri="{FF2B5EF4-FFF2-40B4-BE49-F238E27FC236}">
                <a16:creationId xmlns:a16="http://schemas.microsoft.com/office/drawing/2014/main" id="{633870B4-31E7-A1BF-117D-515FD4BD6BCC}"/>
              </a:ext>
            </a:extLst>
          </p:cNvPr>
          <p:cNvCxnSpPr/>
          <p:nvPr/>
        </p:nvCxnSpPr>
        <p:spPr bwMode="auto">
          <a:xfrm>
            <a:off x="5736150" y="3671805"/>
            <a:ext cx="113256" cy="0"/>
          </a:xfrm>
          <a:prstGeom prst="line">
            <a:avLst/>
          </a:prstGeom>
          <a:noFill/>
          <a:ln w="22225" cap="flat" cmpd="sng" algn="ctr">
            <a:solidFill>
              <a:srgbClr val="E1471D"/>
            </a:solidFill>
            <a:prstDash val="solid"/>
            <a:round/>
            <a:headEnd type="none" w="med" len="med"/>
            <a:tailEnd type="none" w="med" len="med"/>
          </a:ln>
          <a:effectLst/>
        </p:spPr>
      </p:cxnSp>
      <p:sp>
        <p:nvSpPr>
          <p:cNvPr id="415" name="Oval 414">
            <a:extLst>
              <a:ext uri="{FF2B5EF4-FFF2-40B4-BE49-F238E27FC236}">
                <a16:creationId xmlns:a16="http://schemas.microsoft.com/office/drawing/2014/main" id="{3D993D16-AFB1-BEAC-E394-3483E7C53298}"/>
              </a:ext>
            </a:extLst>
          </p:cNvPr>
          <p:cNvSpPr/>
          <p:nvPr/>
        </p:nvSpPr>
        <p:spPr bwMode="auto">
          <a:xfrm>
            <a:off x="5765065" y="36422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6" name="Freeform 256">
            <a:extLst>
              <a:ext uri="{FF2B5EF4-FFF2-40B4-BE49-F238E27FC236}">
                <a16:creationId xmlns:a16="http://schemas.microsoft.com/office/drawing/2014/main" id="{237B584F-4550-757E-59C4-AE1862F3F6AA}"/>
              </a:ext>
            </a:extLst>
          </p:cNvPr>
          <p:cNvSpPr/>
          <p:nvPr/>
        </p:nvSpPr>
        <p:spPr bwMode="auto">
          <a:xfrm>
            <a:off x="1157962" y="3257954"/>
            <a:ext cx="4651064" cy="515639"/>
          </a:xfrm>
          <a:custGeom>
            <a:avLst/>
            <a:gdLst>
              <a:gd name="connsiteX0" fmla="*/ 0 w 4651064"/>
              <a:gd name="connsiteY0" fmla="*/ 65314 h 515639"/>
              <a:gd name="connsiteX1" fmla="*/ 171879 w 4651064"/>
              <a:gd name="connsiteY1" fmla="*/ 92815 h 515639"/>
              <a:gd name="connsiteX2" fmla="*/ 347197 w 4651064"/>
              <a:gd name="connsiteY2" fmla="*/ 44688 h 515639"/>
              <a:gd name="connsiteX3" fmla="*/ 519076 w 4651064"/>
              <a:gd name="connsiteY3" fmla="*/ 127191 h 515639"/>
              <a:gd name="connsiteX4" fmla="*/ 684081 w 4651064"/>
              <a:gd name="connsiteY4" fmla="*/ 134066 h 515639"/>
              <a:gd name="connsiteX5" fmla="*/ 859398 w 4651064"/>
              <a:gd name="connsiteY5" fmla="*/ 175317 h 515639"/>
              <a:gd name="connsiteX6" fmla="*/ 1034716 w 4651064"/>
              <a:gd name="connsiteY6" fmla="*/ 158129 h 515639"/>
              <a:gd name="connsiteX7" fmla="*/ 1206595 w 4651064"/>
              <a:gd name="connsiteY7" fmla="*/ 20625 h 515639"/>
              <a:gd name="connsiteX8" fmla="*/ 1378475 w 4651064"/>
              <a:gd name="connsiteY8" fmla="*/ 55001 h 515639"/>
              <a:gd name="connsiteX9" fmla="*/ 1553792 w 4651064"/>
              <a:gd name="connsiteY9" fmla="*/ 0 h 515639"/>
              <a:gd name="connsiteX10" fmla="*/ 1732547 w 4651064"/>
              <a:gd name="connsiteY10" fmla="*/ 85940 h 515639"/>
              <a:gd name="connsiteX11" fmla="*/ 1900989 w 4651064"/>
              <a:gd name="connsiteY11" fmla="*/ 158129 h 515639"/>
              <a:gd name="connsiteX12" fmla="*/ 2069431 w 4651064"/>
              <a:gd name="connsiteY12" fmla="*/ 106565 h 515639"/>
              <a:gd name="connsiteX13" fmla="*/ 2234436 w 4651064"/>
              <a:gd name="connsiteY13" fmla="*/ 51564 h 515639"/>
              <a:gd name="connsiteX14" fmla="*/ 2409753 w 4651064"/>
              <a:gd name="connsiteY14" fmla="*/ 96252 h 515639"/>
              <a:gd name="connsiteX15" fmla="*/ 2585070 w 4651064"/>
              <a:gd name="connsiteY15" fmla="*/ 182192 h 515639"/>
              <a:gd name="connsiteX16" fmla="*/ 2756950 w 4651064"/>
              <a:gd name="connsiteY16" fmla="*/ 182192 h 515639"/>
              <a:gd name="connsiteX17" fmla="*/ 2928830 w 4651064"/>
              <a:gd name="connsiteY17" fmla="*/ 158129 h 515639"/>
              <a:gd name="connsiteX18" fmla="*/ 3104147 w 4651064"/>
              <a:gd name="connsiteY18" fmla="*/ 106565 h 515639"/>
              <a:gd name="connsiteX19" fmla="*/ 3279464 w 4651064"/>
              <a:gd name="connsiteY19" fmla="*/ 103128 h 515639"/>
              <a:gd name="connsiteX20" fmla="*/ 3458219 w 4651064"/>
              <a:gd name="connsiteY20" fmla="*/ 82502 h 515639"/>
              <a:gd name="connsiteX21" fmla="*/ 3612911 w 4651064"/>
              <a:gd name="connsiteY21" fmla="*/ 34376 h 515639"/>
              <a:gd name="connsiteX22" fmla="*/ 3788228 w 4651064"/>
              <a:gd name="connsiteY22" fmla="*/ 147816 h 515639"/>
              <a:gd name="connsiteX23" fmla="*/ 3966983 w 4651064"/>
              <a:gd name="connsiteY23" fmla="*/ 305946 h 515639"/>
              <a:gd name="connsiteX24" fmla="*/ 4131988 w 4651064"/>
              <a:gd name="connsiteY24" fmla="*/ 495013 h 515639"/>
              <a:gd name="connsiteX25" fmla="*/ 4310743 w 4651064"/>
              <a:gd name="connsiteY25" fmla="*/ 515639 h 515639"/>
              <a:gd name="connsiteX26" fmla="*/ 4482622 w 4651064"/>
              <a:gd name="connsiteY26" fmla="*/ 299070 h 515639"/>
              <a:gd name="connsiteX27" fmla="*/ 4651064 w 4651064"/>
              <a:gd name="connsiteY27" fmla="*/ 412511 h 51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1064" h="515639">
                <a:moveTo>
                  <a:pt x="0" y="65314"/>
                </a:moveTo>
                <a:lnTo>
                  <a:pt x="171879" y="92815"/>
                </a:lnTo>
                <a:lnTo>
                  <a:pt x="347197" y="44688"/>
                </a:lnTo>
                <a:lnTo>
                  <a:pt x="519076" y="127191"/>
                </a:lnTo>
                <a:lnTo>
                  <a:pt x="684081" y="134066"/>
                </a:lnTo>
                <a:lnTo>
                  <a:pt x="859398" y="175317"/>
                </a:lnTo>
                <a:lnTo>
                  <a:pt x="1034716" y="158129"/>
                </a:lnTo>
                <a:lnTo>
                  <a:pt x="1206595" y="20625"/>
                </a:lnTo>
                <a:lnTo>
                  <a:pt x="1378475" y="55001"/>
                </a:lnTo>
                <a:lnTo>
                  <a:pt x="1553792" y="0"/>
                </a:lnTo>
                <a:lnTo>
                  <a:pt x="1732547" y="85940"/>
                </a:lnTo>
                <a:lnTo>
                  <a:pt x="1900989" y="158129"/>
                </a:lnTo>
                <a:lnTo>
                  <a:pt x="2069431" y="106565"/>
                </a:lnTo>
                <a:lnTo>
                  <a:pt x="2234436" y="51564"/>
                </a:lnTo>
                <a:lnTo>
                  <a:pt x="2409753" y="96252"/>
                </a:lnTo>
                <a:lnTo>
                  <a:pt x="2585070" y="182192"/>
                </a:lnTo>
                <a:lnTo>
                  <a:pt x="2756950" y="182192"/>
                </a:lnTo>
                <a:lnTo>
                  <a:pt x="2928830" y="158129"/>
                </a:lnTo>
                <a:lnTo>
                  <a:pt x="3104147" y="106565"/>
                </a:lnTo>
                <a:lnTo>
                  <a:pt x="3279464" y="103128"/>
                </a:lnTo>
                <a:lnTo>
                  <a:pt x="3458219" y="82502"/>
                </a:lnTo>
                <a:lnTo>
                  <a:pt x="3612911" y="34376"/>
                </a:lnTo>
                <a:lnTo>
                  <a:pt x="3788228" y="147816"/>
                </a:lnTo>
                <a:lnTo>
                  <a:pt x="3966983" y="305946"/>
                </a:lnTo>
                <a:lnTo>
                  <a:pt x="4131988" y="495013"/>
                </a:lnTo>
                <a:lnTo>
                  <a:pt x="4310743" y="515639"/>
                </a:lnTo>
                <a:lnTo>
                  <a:pt x="4482622" y="299070"/>
                </a:lnTo>
                <a:lnTo>
                  <a:pt x="4651064" y="412511"/>
                </a:lnTo>
              </a:path>
            </a:pathLst>
          </a:custGeom>
          <a:noFill/>
          <a:ln w="25400">
            <a:solidFill>
              <a:srgbClr val="E1471D"/>
            </a:solidFill>
            <a:miter lim="800000"/>
            <a:headEnd/>
            <a:tailEnd/>
          </a:ln>
        </p:spPr>
        <p:txBody>
          <a:bodyPr rtlCol="0" anchor="ctr"/>
          <a:lstStyle/>
          <a:p>
            <a:pPr algn="ctr"/>
            <a:endParaRPr lang="en-US" dirty="0"/>
          </a:p>
        </p:txBody>
      </p:sp>
      <p:cxnSp>
        <p:nvCxnSpPr>
          <p:cNvPr id="417" name="Straight Connector 416">
            <a:extLst>
              <a:ext uri="{FF2B5EF4-FFF2-40B4-BE49-F238E27FC236}">
                <a16:creationId xmlns:a16="http://schemas.microsoft.com/office/drawing/2014/main" id="{AF44B270-80CD-A6CF-1642-2F89EE873082}"/>
              </a:ext>
            </a:extLst>
          </p:cNvPr>
          <p:cNvCxnSpPr>
            <a:cxnSpLocks/>
          </p:cNvCxnSpPr>
          <p:nvPr/>
        </p:nvCxnSpPr>
        <p:spPr bwMode="auto">
          <a:xfrm>
            <a:off x="1030280" y="3319811"/>
            <a:ext cx="4850323" cy="0"/>
          </a:xfrm>
          <a:prstGeom prst="line">
            <a:avLst/>
          </a:prstGeom>
          <a:noFill/>
          <a:ln w="19050" cap="flat" cmpd="sng" algn="ctr">
            <a:solidFill>
              <a:schemeClr val="bg1"/>
            </a:solidFill>
            <a:prstDash val="solid"/>
            <a:round/>
            <a:headEnd type="none" w="med" len="med"/>
            <a:tailEnd type="none" w="med" len="med"/>
          </a:ln>
          <a:effectLst/>
        </p:spPr>
      </p:cxnSp>
      <p:sp>
        <p:nvSpPr>
          <p:cNvPr id="418" name="Freeform 255">
            <a:extLst>
              <a:ext uri="{FF2B5EF4-FFF2-40B4-BE49-F238E27FC236}">
                <a16:creationId xmlns:a16="http://schemas.microsoft.com/office/drawing/2014/main" id="{256A49C2-7F93-DBA9-86E8-69D10553589B}"/>
              </a:ext>
            </a:extLst>
          </p:cNvPr>
          <p:cNvSpPr/>
          <p:nvPr/>
        </p:nvSpPr>
        <p:spPr bwMode="auto">
          <a:xfrm>
            <a:off x="1132707" y="2054231"/>
            <a:ext cx="4651064" cy="1330349"/>
          </a:xfrm>
          <a:custGeom>
            <a:avLst/>
            <a:gdLst>
              <a:gd name="connsiteX0" fmla="*/ 0 w 4582313"/>
              <a:gd name="connsiteY0" fmla="*/ 1024403 h 1093155"/>
              <a:gd name="connsiteX1" fmla="*/ 171880 w 4582313"/>
              <a:gd name="connsiteY1" fmla="*/ 924712 h 1093155"/>
              <a:gd name="connsiteX2" fmla="*/ 343760 w 4582313"/>
              <a:gd name="connsiteY2" fmla="*/ 948776 h 1093155"/>
              <a:gd name="connsiteX3" fmla="*/ 515639 w 4582313"/>
              <a:gd name="connsiteY3" fmla="*/ 952213 h 1093155"/>
              <a:gd name="connsiteX4" fmla="*/ 687519 w 4582313"/>
              <a:gd name="connsiteY4" fmla="*/ 1069091 h 1093155"/>
              <a:gd name="connsiteX5" fmla="*/ 859399 w 4582313"/>
              <a:gd name="connsiteY5" fmla="*/ 1072529 h 1093155"/>
              <a:gd name="connsiteX6" fmla="*/ 1031279 w 4582313"/>
              <a:gd name="connsiteY6" fmla="*/ 1093155 h 1093155"/>
              <a:gd name="connsiteX7" fmla="*/ 1203158 w 4582313"/>
              <a:gd name="connsiteY7" fmla="*/ 935025 h 1093155"/>
              <a:gd name="connsiteX8" fmla="*/ 1375038 w 4582313"/>
              <a:gd name="connsiteY8" fmla="*/ 866273 h 1093155"/>
              <a:gd name="connsiteX9" fmla="*/ 1550355 w 4582313"/>
              <a:gd name="connsiteY9" fmla="*/ 904087 h 1093155"/>
              <a:gd name="connsiteX10" fmla="*/ 1725672 w 4582313"/>
              <a:gd name="connsiteY10" fmla="*/ 886899 h 1093155"/>
              <a:gd name="connsiteX11" fmla="*/ 1900990 w 4582313"/>
              <a:gd name="connsiteY11" fmla="*/ 766583 h 1093155"/>
              <a:gd name="connsiteX12" fmla="*/ 2069432 w 4582313"/>
              <a:gd name="connsiteY12" fmla="*/ 900649 h 1093155"/>
              <a:gd name="connsiteX13" fmla="*/ 2237874 w 4582313"/>
              <a:gd name="connsiteY13" fmla="*/ 880024 h 1093155"/>
              <a:gd name="connsiteX14" fmla="*/ 2409754 w 4582313"/>
              <a:gd name="connsiteY14" fmla="*/ 835335 h 1093155"/>
              <a:gd name="connsiteX15" fmla="*/ 2585071 w 4582313"/>
              <a:gd name="connsiteY15" fmla="*/ 745958 h 1093155"/>
              <a:gd name="connsiteX16" fmla="*/ 2756951 w 4582313"/>
              <a:gd name="connsiteY16" fmla="*/ 701269 h 1093155"/>
              <a:gd name="connsiteX17" fmla="*/ 2928830 w 4582313"/>
              <a:gd name="connsiteY17" fmla="*/ 646267 h 1093155"/>
              <a:gd name="connsiteX18" fmla="*/ 3104148 w 4582313"/>
              <a:gd name="connsiteY18" fmla="*/ 598141 h 1093155"/>
              <a:gd name="connsiteX19" fmla="*/ 3276027 w 4582313"/>
              <a:gd name="connsiteY19" fmla="*/ 646267 h 1093155"/>
              <a:gd name="connsiteX20" fmla="*/ 3454782 w 4582313"/>
              <a:gd name="connsiteY20" fmla="*/ 680643 h 1093155"/>
              <a:gd name="connsiteX21" fmla="*/ 3612912 w 4582313"/>
              <a:gd name="connsiteY21" fmla="*/ 852523 h 1093155"/>
              <a:gd name="connsiteX22" fmla="*/ 3788229 w 4582313"/>
              <a:gd name="connsiteY22" fmla="*/ 563765 h 1093155"/>
              <a:gd name="connsiteX23" fmla="*/ 3963546 w 4582313"/>
              <a:gd name="connsiteY23" fmla="*/ 852523 h 1093155"/>
              <a:gd name="connsiteX24" fmla="*/ 4128551 w 4582313"/>
              <a:gd name="connsiteY24" fmla="*/ 464075 h 1093155"/>
              <a:gd name="connsiteX25" fmla="*/ 4307306 w 4582313"/>
              <a:gd name="connsiteY25" fmla="*/ 381573 h 1093155"/>
              <a:gd name="connsiteX26" fmla="*/ 4482623 w 4582313"/>
              <a:gd name="connsiteY26" fmla="*/ 395323 h 1093155"/>
              <a:gd name="connsiteX27" fmla="*/ 4582313 w 4582313"/>
              <a:gd name="connsiteY27" fmla="*/ 0 h 1093155"/>
              <a:gd name="connsiteX0" fmla="*/ 0 w 4651064"/>
              <a:gd name="connsiteY0" fmla="*/ 1261597 h 1330349"/>
              <a:gd name="connsiteX1" fmla="*/ 171880 w 4651064"/>
              <a:gd name="connsiteY1" fmla="*/ 1161906 h 1330349"/>
              <a:gd name="connsiteX2" fmla="*/ 343760 w 4651064"/>
              <a:gd name="connsiteY2" fmla="*/ 1185970 h 1330349"/>
              <a:gd name="connsiteX3" fmla="*/ 515639 w 4651064"/>
              <a:gd name="connsiteY3" fmla="*/ 1189407 h 1330349"/>
              <a:gd name="connsiteX4" fmla="*/ 687519 w 4651064"/>
              <a:gd name="connsiteY4" fmla="*/ 1306285 h 1330349"/>
              <a:gd name="connsiteX5" fmla="*/ 859399 w 4651064"/>
              <a:gd name="connsiteY5" fmla="*/ 1309723 h 1330349"/>
              <a:gd name="connsiteX6" fmla="*/ 1031279 w 4651064"/>
              <a:gd name="connsiteY6" fmla="*/ 1330349 h 1330349"/>
              <a:gd name="connsiteX7" fmla="*/ 1203158 w 4651064"/>
              <a:gd name="connsiteY7" fmla="*/ 1172219 h 1330349"/>
              <a:gd name="connsiteX8" fmla="*/ 1375038 w 4651064"/>
              <a:gd name="connsiteY8" fmla="*/ 1103467 h 1330349"/>
              <a:gd name="connsiteX9" fmla="*/ 1550355 w 4651064"/>
              <a:gd name="connsiteY9" fmla="*/ 1141281 h 1330349"/>
              <a:gd name="connsiteX10" fmla="*/ 1725672 w 4651064"/>
              <a:gd name="connsiteY10" fmla="*/ 1124093 h 1330349"/>
              <a:gd name="connsiteX11" fmla="*/ 1900990 w 4651064"/>
              <a:gd name="connsiteY11" fmla="*/ 1003777 h 1330349"/>
              <a:gd name="connsiteX12" fmla="*/ 2069432 w 4651064"/>
              <a:gd name="connsiteY12" fmla="*/ 1137843 h 1330349"/>
              <a:gd name="connsiteX13" fmla="*/ 2237874 w 4651064"/>
              <a:gd name="connsiteY13" fmla="*/ 1117218 h 1330349"/>
              <a:gd name="connsiteX14" fmla="*/ 2409754 w 4651064"/>
              <a:gd name="connsiteY14" fmla="*/ 1072529 h 1330349"/>
              <a:gd name="connsiteX15" fmla="*/ 2585071 w 4651064"/>
              <a:gd name="connsiteY15" fmla="*/ 983152 h 1330349"/>
              <a:gd name="connsiteX16" fmla="*/ 2756951 w 4651064"/>
              <a:gd name="connsiteY16" fmla="*/ 938463 h 1330349"/>
              <a:gd name="connsiteX17" fmla="*/ 2928830 w 4651064"/>
              <a:gd name="connsiteY17" fmla="*/ 883461 h 1330349"/>
              <a:gd name="connsiteX18" fmla="*/ 3104148 w 4651064"/>
              <a:gd name="connsiteY18" fmla="*/ 835335 h 1330349"/>
              <a:gd name="connsiteX19" fmla="*/ 3276027 w 4651064"/>
              <a:gd name="connsiteY19" fmla="*/ 883461 h 1330349"/>
              <a:gd name="connsiteX20" fmla="*/ 3454782 w 4651064"/>
              <a:gd name="connsiteY20" fmla="*/ 917837 h 1330349"/>
              <a:gd name="connsiteX21" fmla="*/ 3612912 w 4651064"/>
              <a:gd name="connsiteY21" fmla="*/ 1089717 h 1330349"/>
              <a:gd name="connsiteX22" fmla="*/ 3788229 w 4651064"/>
              <a:gd name="connsiteY22" fmla="*/ 800959 h 1330349"/>
              <a:gd name="connsiteX23" fmla="*/ 3963546 w 4651064"/>
              <a:gd name="connsiteY23" fmla="*/ 1089717 h 1330349"/>
              <a:gd name="connsiteX24" fmla="*/ 4128551 w 4651064"/>
              <a:gd name="connsiteY24" fmla="*/ 701269 h 1330349"/>
              <a:gd name="connsiteX25" fmla="*/ 4307306 w 4651064"/>
              <a:gd name="connsiteY25" fmla="*/ 618767 h 1330349"/>
              <a:gd name="connsiteX26" fmla="*/ 4482623 w 4651064"/>
              <a:gd name="connsiteY26" fmla="*/ 632517 h 1330349"/>
              <a:gd name="connsiteX27" fmla="*/ 4651064 w 4651064"/>
              <a:gd name="connsiteY27" fmla="*/ 0 h 13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51064" h="1330349">
                <a:moveTo>
                  <a:pt x="0" y="1261597"/>
                </a:moveTo>
                <a:lnTo>
                  <a:pt x="171880" y="1161906"/>
                </a:lnTo>
                <a:lnTo>
                  <a:pt x="343760" y="1185970"/>
                </a:lnTo>
                <a:lnTo>
                  <a:pt x="515639" y="1189407"/>
                </a:lnTo>
                <a:lnTo>
                  <a:pt x="687519" y="1306285"/>
                </a:lnTo>
                <a:lnTo>
                  <a:pt x="859399" y="1309723"/>
                </a:lnTo>
                <a:lnTo>
                  <a:pt x="1031279" y="1330349"/>
                </a:lnTo>
                <a:lnTo>
                  <a:pt x="1203158" y="1172219"/>
                </a:lnTo>
                <a:lnTo>
                  <a:pt x="1375038" y="1103467"/>
                </a:lnTo>
                <a:lnTo>
                  <a:pt x="1550355" y="1141281"/>
                </a:lnTo>
                <a:lnTo>
                  <a:pt x="1725672" y="1124093"/>
                </a:lnTo>
                <a:lnTo>
                  <a:pt x="1900990" y="1003777"/>
                </a:lnTo>
                <a:lnTo>
                  <a:pt x="2069432" y="1137843"/>
                </a:lnTo>
                <a:lnTo>
                  <a:pt x="2237874" y="1117218"/>
                </a:lnTo>
                <a:lnTo>
                  <a:pt x="2409754" y="1072529"/>
                </a:lnTo>
                <a:lnTo>
                  <a:pt x="2585071" y="983152"/>
                </a:lnTo>
                <a:lnTo>
                  <a:pt x="2756951" y="938463"/>
                </a:lnTo>
                <a:lnTo>
                  <a:pt x="2928830" y="883461"/>
                </a:lnTo>
                <a:lnTo>
                  <a:pt x="3104148" y="835335"/>
                </a:lnTo>
                <a:lnTo>
                  <a:pt x="3276027" y="883461"/>
                </a:lnTo>
                <a:lnTo>
                  <a:pt x="3454782" y="917837"/>
                </a:lnTo>
                <a:lnTo>
                  <a:pt x="3612912" y="1089717"/>
                </a:lnTo>
                <a:lnTo>
                  <a:pt x="3788229" y="800959"/>
                </a:lnTo>
                <a:lnTo>
                  <a:pt x="3963546" y="1089717"/>
                </a:lnTo>
                <a:lnTo>
                  <a:pt x="4128551" y="701269"/>
                </a:lnTo>
                <a:lnTo>
                  <a:pt x="4307306" y="618767"/>
                </a:lnTo>
                <a:lnTo>
                  <a:pt x="4482623" y="632517"/>
                </a:lnTo>
                <a:cubicBezTo>
                  <a:pt x="4515853" y="500743"/>
                  <a:pt x="4617834" y="131774"/>
                  <a:pt x="4651064" y="0"/>
                </a:cubicBezTo>
              </a:path>
            </a:pathLst>
          </a:custGeom>
          <a:noFill/>
          <a:ln w="25400">
            <a:solidFill>
              <a:srgbClr val="015873"/>
            </a:solidFill>
            <a:miter lim="800000"/>
            <a:headEnd/>
            <a:tailEnd/>
          </a:ln>
        </p:spPr>
        <p:txBody>
          <a:bodyPr rtlCol="0" anchor="ctr"/>
          <a:lstStyle/>
          <a:p>
            <a:pPr algn="ctr"/>
            <a:endParaRPr lang="en-US" dirty="0"/>
          </a:p>
        </p:txBody>
      </p:sp>
      <p:grpSp>
        <p:nvGrpSpPr>
          <p:cNvPr id="419" name="Group 418">
            <a:extLst>
              <a:ext uri="{FF2B5EF4-FFF2-40B4-BE49-F238E27FC236}">
                <a16:creationId xmlns:a16="http://schemas.microsoft.com/office/drawing/2014/main" id="{A223AD84-D665-4711-0554-868368EB1B4D}"/>
              </a:ext>
            </a:extLst>
          </p:cNvPr>
          <p:cNvGrpSpPr/>
          <p:nvPr/>
        </p:nvGrpSpPr>
        <p:grpSpPr>
          <a:xfrm>
            <a:off x="1418986" y="3139763"/>
            <a:ext cx="118872" cy="192024"/>
            <a:chOff x="4091856" y="2999301"/>
            <a:chExt cx="118872" cy="436575"/>
          </a:xfrm>
        </p:grpSpPr>
        <p:cxnSp>
          <p:nvCxnSpPr>
            <p:cNvPr id="420" name="Straight Connector 419">
              <a:extLst>
                <a:ext uri="{FF2B5EF4-FFF2-40B4-BE49-F238E27FC236}">
                  <a16:creationId xmlns:a16="http://schemas.microsoft.com/office/drawing/2014/main" id="{C77F1474-E3F1-18BA-DC74-C9BC5DC30A0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99B5C0ED-DA40-7B1E-8713-F0A4ED86D99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EB40E699-3CD1-E7B2-0210-C717DE44FB0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E7B07468-3DBE-E885-A6A2-E5085F923A85}"/>
              </a:ext>
            </a:extLst>
          </p:cNvPr>
          <p:cNvGrpSpPr/>
          <p:nvPr/>
        </p:nvGrpSpPr>
        <p:grpSpPr>
          <a:xfrm>
            <a:off x="1245675" y="3127732"/>
            <a:ext cx="118872" cy="182880"/>
            <a:chOff x="4091856" y="2999301"/>
            <a:chExt cx="118872" cy="436575"/>
          </a:xfrm>
        </p:grpSpPr>
        <p:cxnSp>
          <p:nvCxnSpPr>
            <p:cNvPr id="424" name="Straight Connector 423">
              <a:extLst>
                <a:ext uri="{FF2B5EF4-FFF2-40B4-BE49-F238E27FC236}">
                  <a16:creationId xmlns:a16="http://schemas.microsoft.com/office/drawing/2014/main" id="{7167B53F-46F9-D4F6-B745-7E123DFA692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E6CA1187-0F92-C242-2972-13D64DE9BC6B}"/>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098E3FF3-1EC7-798A-682E-AF5DE954E30C}"/>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78941CCB-F19E-A29C-84D4-04478F3F3FFF}"/>
              </a:ext>
            </a:extLst>
          </p:cNvPr>
          <p:cNvGrpSpPr/>
          <p:nvPr/>
        </p:nvGrpSpPr>
        <p:grpSpPr>
          <a:xfrm>
            <a:off x="1759395" y="3240632"/>
            <a:ext cx="118872" cy="246888"/>
            <a:chOff x="4091856" y="2999301"/>
            <a:chExt cx="118872" cy="436575"/>
          </a:xfrm>
        </p:grpSpPr>
        <p:cxnSp>
          <p:nvCxnSpPr>
            <p:cNvPr id="428" name="Straight Connector 427">
              <a:extLst>
                <a:ext uri="{FF2B5EF4-FFF2-40B4-BE49-F238E27FC236}">
                  <a16:creationId xmlns:a16="http://schemas.microsoft.com/office/drawing/2014/main" id="{8A201DDF-4462-1AEA-AE35-98CCA007A9ED}"/>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99B4DE08-CD21-20E3-D466-501B8A03375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FD8C41B8-AE40-E9BD-7DE9-4AF22A26C837}"/>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24B928A0-7AFB-871A-F643-0727FC03DD6C}"/>
              </a:ext>
            </a:extLst>
          </p:cNvPr>
          <p:cNvGrpSpPr/>
          <p:nvPr/>
        </p:nvGrpSpPr>
        <p:grpSpPr>
          <a:xfrm>
            <a:off x="1590823" y="3136650"/>
            <a:ext cx="118872" cy="228600"/>
            <a:chOff x="4091856" y="2999301"/>
            <a:chExt cx="118872" cy="436575"/>
          </a:xfrm>
        </p:grpSpPr>
        <p:cxnSp>
          <p:nvCxnSpPr>
            <p:cNvPr id="432" name="Straight Connector 431">
              <a:extLst>
                <a:ext uri="{FF2B5EF4-FFF2-40B4-BE49-F238E27FC236}">
                  <a16:creationId xmlns:a16="http://schemas.microsoft.com/office/drawing/2014/main" id="{CE3CEC38-0ABE-84CA-8497-48CB09FBFA0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D44DF599-A8E5-AFEE-A969-CD27D4DA08E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7882EAA6-A063-51C6-9496-C54FEF2421A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5ED7E218-C3BB-DC37-09C6-C135052F8E5B}"/>
              </a:ext>
            </a:extLst>
          </p:cNvPr>
          <p:cNvGrpSpPr/>
          <p:nvPr/>
        </p:nvGrpSpPr>
        <p:grpSpPr>
          <a:xfrm>
            <a:off x="2101057" y="3263032"/>
            <a:ext cx="118872" cy="256032"/>
            <a:chOff x="4091856" y="2999301"/>
            <a:chExt cx="118872" cy="436575"/>
          </a:xfrm>
        </p:grpSpPr>
        <p:cxnSp>
          <p:nvCxnSpPr>
            <p:cNvPr id="436" name="Straight Connector 435">
              <a:extLst>
                <a:ext uri="{FF2B5EF4-FFF2-40B4-BE49-F238E27FC236}">
                  <a16:creationId xmlns:a16="http://schemas.microsoft.com/office/drawing/2014/main" id="{3293D13C-9BE0-4E6E-3808-647251CD8EE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17C6169C-955A-DCE6-BA1C-6F09C275841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A8220A83-A801-4CD0-534E-54F3C27A4B65}"/>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DB26C1A5-C9C1-8F27-B04B-1894C09795B1}"/>
              </a:ext>
            </a:extLst>
          </p:cNvPr>
          <p:cNvGrpSpPr/>
          <p:nvPr/>
        </p:nvGrpSpPr>
        <p:grpSpPr>
          <a:xfrm>
            <a:off x="1934030" y="3241262"/>
            <a:ext cx="118872" cy="246888"/>
            <a:chOff x="4091856" y="2999301"/>
            <a:chExt cx="118872" cy="436575"/>
          </a:xfrm>
        </p:grpSpPr>
        <p:cxnSp>
          <p:nvCxnSpPr>
            <p:cNvPr id="440" name="Straight Connector 439">
              <a:extLst>
                <a:ext uri="{FF2B5EF4-FFF2-40B4-BE49-F238E27FC236}">
                  <a16:creationId xmlns:a16="http://schemas.microsoft.com/office/drawing/2014/main" id="{933E0C41-2029-6CDB-5DC3-B992653B4480}"/>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C7D1BE06-9E39-AF6D-8414-1F0800C08AF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FCDBA46D-64D3-3F1C-F7D9-BA5F9D060C22}"/>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F10F77C4-5806-323F-4AC1-4EBA25528102}"/>
              </a:ext>
            </a:extLst>
          </p:cNvPr>
          <p:cNvGrpSpPr/>
          <p:nvPr/>
        </p:nvGrpSpPr>
        <p:grpSpPr>
          <a:xfrm>
            <a:off x="2627653" y="3049226"/>
            <a:ext cx="118872" cy="283464"/>
            <a:chOff x="4091856" y="2999301"/>
            <a:chExt cx="118872" cy="436575"/>
          </a:xfrm>
        </p:grpSpPr>
        <p:cxnSp>
          <p:nvCxnSpPr>
            <p:cNvPr id="444" name="Straight Connector 443">
              <a:extLst>
                <a:ext uri="{FF2B5EF4-FFF2-40B4-BE49-F238E27FC236}">
                  <a16:creationId xmlns:a16="http://schemas.microsoft.com/office/drawing/2014/main" id="{88EEAFAB-F93B-35A1-F427-F4443EF1116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827FCB0C-45EF-0AD0-E7C8-136215A33E88}"/>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47AC6D2E-9134-E46B-6B7D-E4ADF3F0E6A8}"/>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sp>
        <p:nvSpPr>
          <p:cNvPr id="447" name="Oval 446">
            <a:extLst>
              <a:ext uri="{FF2B5EF4-FFF2-40B4-BE49-F238E27FC236}">
                <a16:creationId xmlns:a16="http://schemas.microsoft.com/office/drawing/2014/main" id="{7C24DF98-932F-1024-F29E-3F8BD25A7D14}"/>
              </a:ext>
            </a:extLst>
          </p:cNvPr>
          <p:cNvSpPr/>
          <p:nvPr/>
        </p:nvSpPr>
        <p:spPr bwMode="auto">
          <a:xfrm>
            <a:off x="1454812" y="326970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8" name="Oval 447">
            <a:extLst>
              <a:ext uri="{FF2B5EF4-FFF2-40B4-BE49-F238E27FC236}">
                <a16:creationId xmlns:a16="http://schemas.microsoft.com/office/drawing/2014/main" id="{676CD60F-4DCD-2CDA-750D-A8A51D77CBF1}"/>
              </a:ext>
            </a:extLst>
          </p:cNvPr>
          <p:cNvSpPr/>
          <p:nvPr/>
        </p:nvSpPr>
        <p:spPr bwMode="auto">
          <a:xfrm>
            <a:off x="1634248" y="333810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9" name="Oval 448">
            <a:extLst>
              <a:ext uri="{FF2B5EF4-FFF2-40B4-BE49-F238E27FC236}">
                <a16:creationId xmlns:a16="http://schemas.microsoft.com/office/drawing/2014/main" id="{8F2D433E-C677-02EC-5BA0-5A4CE4A0FA1C}"/>
              </a:ext>
            </a:extLst>
          </p:cNvPr>
          <p:cNvSpPr/>
          <p:nvPr/>
        </p:nvSpPr>
        <p:spPr bwMode="auto">
          <a:xfrm>
            <a:off x="1282367" y="330383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0" name="Straight Connector 449">
            <a:extLst>
              <a:ext uri="{FF2B5EF4-FFF2-40B4-BE49-F238E27FC236}">
                <a16:creationId xmlns:a16="http://schemas.microsoft.com/office/drawing/2014/main" id="{E9919B8D-235F-BA7A-28C8-8A7D053B7604}"/>
              </a:ext>
            </a:extLst>
          </p:cNvPr>
          <p:cNvCxnSpPr>
            <a:cxnSpLocks/>
          </p:cNvCxnSpPr>
          <p:nvPr/>
        </p:nvCxnSpPr>
        <p:spPr bwMode="auto">
          <a:xfrm>
            <a:off x="2168866" y="1923336"/>
            <a:ext cx="0" cy="2785964"/>
          </a:xfrm>
          <a:prstGeom prst="line">
            <a:avLst/>
          </a:prstGeom>
          <a:noFill/>
          <a:ln w="19050" cap="flat" cmpd="sng" algn="ctr">
            <a:solidFill>
              <a:schemeClr val="tx1">
                <a:lumMod val="50000"/>
              </a:schemeClr>
            </a:solidFill>
            <a:prstDash val="sysDash"/>
            <a:round/>
            <a:headEnd type="none" w="med" len="med"/>
            <a:tailEnd type="none" w="med" len="med"/>
          </a:ln>
          <a:effectLst/>
        </p:spPr>
      </p:cxnSp>
      <p:sp>
        <p:nvSpPr>
          <p:cNvPr id="451" name="TextBox 450">
            <a:extLst>
              <a:ext uri="{FF2B5EF4-FFF2-40B4-BE49-F238E27FC236}">
                <a16:creationId xmlns:a16="http://schemas.microsoft.com/office/drawing/2014/main" id="{C0F765D3-7DD8-69A5-155A-79913B219EA1}"/>
              </a:ext>
            </a:extLst>
          </p:cNvPr>
          <p:cNvSpPr txBox="1"/>
          <p:nvPr/>
        </p:nvSpPr>
        <p:spPr bwMode="auto">
          <a:xfrm>
            <a:off x="3762919" y="4362124"/>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52" name="TextBox 451">
            <a:extLst>
              <a:ext uri="{FF2B5EF4-FFF2-40B4-BE49-F238E27FC236}">
                <a16:creationId xmlns:a16="http://schemas.microsoft.com/office/drawing/2014/main" id="{6E0FA5F8-AB17-F9F6-360C-169FD1FCF5DF}"/>
              </a:ext>
            </a:extLst>
          </p:cNvPr>
          <p:cNvSpPr txBox="1"/>
          <p:nvPr/>
        </p:nvSpPr>
        <p:spPr bwMode="auto">
          <a:xfrm>
            <a:off x="4976695" y="4345678"/>
            <a:ext cx="903908"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sp>
        <p:nvSpPr>
          <p:cNvPr id="453" name="TextBox 452">
            <a:extLst>
              <a:ext uri="{FF2B5EF4-FFF2-40B4-BE49-F238E27FC236}">
                <a16:creationId xmlns:a16="http://schemas.microsoft.com/office/drawing/2014/main" id="{D3D28707-8F55-68B8-8048-7FCC39B0FDD1}"/>
              </a:ext>
            </a:extLst>
          </p:cNvPr>
          <p:cNvSpPr txBox="1"/>
          <p:nvPr/>
        </p:nvSpPr>
        <p:spPr bwMode="auto">
          <a:xfrm>
            <a:off x="3138005" y="1688462"/>
            <a:ext cx="717632"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Overall</a:t>
            </a:r>
          </a:p>
        </p:txBody>
      </p:sp>
      <p:sp>
        <p:nvSpPr>
          <p:cNvPr id="454" name="TextBox 453">
            <a:extLst>
              <a:ext uri="{FF2B5EF4-FFF2-40B4-BE49-F238E27FC236}">
                <a16:creationId xmlns:a16="http://schemas.microsoft.com/office/drawing/2014/main" id="{C7E63BCE-5893-6E2B-4447-1971DA8A7C4D}"/>
              </a:ext>
            </a:extLst>
          </p:cNvPr>
          <p:cNvSpPr txBox="1"/>
          <p:nvPr/>
        </p:nvSpPr>
        <p:spPr bwMode="auto">
          <a:xfrm rot="16200000">
            <a:off x="-705326" y="3235202"/>
            <a:ext cx="2600777" cy="276999"/>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BL Score, Mean (95% CI)</a:t>
            </a:r>
          </a:p>
        </p:txBody>
      </p:sp>
      <p:sp>
        <p:nvSpPr>
          <p:cNvPr id="455" name="Freeform 3">
            <a:extLst>
              <a:ext uri="{FF2B5EF4-FFF2-40B4-BE49-F238E27FC236}">
                <a16:creationId xmlns:a16="http://schemas.microsoft.com/office/drawing/2014/main" id="{B93033CD-AC31-F8F9-AFA1-218D59FC01FF}"/>
              </a:ext>
            </a:extLst>
          </p:cNvPr>
          <p:cNvSpPr/>
          <p:nvPr/>
        </p:nvSpPr>
        <p:spPr bwMode="auto">
          <a:xfrm>
            <a:off x="1060891" y="1923336"/>
            <a:ext cx="4877737" cy="2778272"/>
          </a:xfrm>
          <a:custGeom>
            <a:avLst/>
            <a:gdLst>
              <a:gd name="connsiteX0" fmla="*/ 0 w 4338244"/>
              <a:gd name="connsiteY0" fmla="*/ 0 h 2591946"/>
              <a:gd name="connsiteX1" fmla="*/ 0 w 4338244"/>
              <a:gd name="connsiteY1" fmla="*/ 2591946 h 2591946"/>
              <a:gd name="connsiteX2" fmla="*/ 4338244 w 4338244"/>
              <a:gd name="connsiteY2" fmla="*/ 2591946 h 2591946"/>
            </a:gdLst>
            <a:ahLst/>
            <a:cxnLst>
              <a:cxn ang="0">
                <a:pos x="connsiteX0" y="connsiteY0"/>
              </a:cxn>
              <a:cxn ang="0">
                <a:pos x="connsiteX1" y="connsiteY1"/>
              </a:cxn>
              <a:cxn ang="0">
                <a:pos x="connsiteX2" y="connsiteY2"/>
              </a:cxn>
            </a:cxnLst>
            <a:rect l="l" t="t" r="r" b="b"/>
            <a:pathLst>
              <a:path w="4338244" h="2591946">
                <a:moveTo>
                  <a:pt x="0" y="0"/>
                </a:moveTo>
                <a:lnTo>
                  <a:pt x="0" y="2591946"/>
                </a:lnTo>
                <a:lnTo>
                  <a:pt x="4338244" y="2591946"/>
                </a:lnTo>
              </a:path>
            </a:pathLst>
          </a:custGeom>
          <a:noFill/>
          <a:ln w="28575">
            <a:solidFill>
              <a:schemeClr val="bg1"/>
            </a:solidFill>
            <a:miter lim="800000"/>
            <a:headEnd/>
            <a:tailEnd/>
          </a:ln>
        </p:spPr>
        <p:txBody>
          <a:bodyPr rtlCol="0" anchor="ctr"/>
          <a:lstStyle/>
          <a:p>
            <a:pPr algn="ctr"/>
            <a:endParaRPr lang="en-US" dirty="0"/>
          </a:p>
        </p:txBody>
      </p:sp>
      <p:grpSp>
        <p:nvGrpSpPr>
          <p:cNvPr id="456" name="Group 455">
            <a:extLst>
              <a:ext uri="{FF2B5EF4-FFF2-40B4-BE49-F238E27FC236}">
                <a16:creationId xmlns:a16="http://schemas.microsoft.com/office/drawing/2014/main" id="{DF78CCAE-2F15-BC4A-FD37-8A44D1F3B961}"/>
              </a:ext>
            </a:extLst>
          </p:cNvPr>
          <p:cNvGrpSpPr/>
          <p:nvPr/>
        </p:nvGrpSpPr>
        <p:grpSpPr>
          <a:xfrm>
            <a:off x="2400695" y="4383814"/>
            <a:ext cx="2554210" cy="253916"/>
            <a:chOff x="2230515" y="4749162"/>
            <a:chExt cx="2554210" cy="253916"/>
          </a:xfrm>
        </p:grpSpPr>
        <p:sp>
          <p:nvSpPr>
            <p:cNvPr id="457" name="TextBox 456">
              <a:extLst>
                <a:ext uri="{FF2B5EF4-FFF2-40B4-BE49-F238E27FC236}">
                  <a16:creationId xmlns:a16="http://schemas.microsoft.com/office/drawing/2014/main" id="{AB0D0539-DF9A-9442-377C-3C54A3961D32}"/>
                </a:ext>
              </a:extLst>
            </p:cNvPr>
            <p:cNvSpPr txBox="1"/>
            <p:nvPr/>
          </p:nvSpPr>
          <p:spPr bwMode="auto">
            <a:xfrm>
              <a:off x="2456980" y="4749162"/>
              <a:ext cx="134172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Dostarlimab + CT</a:t>
              </a:r>
            </a:p>
          </p:txBody>
        </p:sp>
        <p:sp>
          <p:nvSpPr>
            <p:cNvPr id="458" name="TextBox 457">
              <a:extLst>
                <a:ext uri="{FF2B5EF4-FFF2-40B4-BE49-F238E27FC236}">
                  <a16:creationId xmlns:a16="http://schemas.microsoft.com/office/drawing/2014/main" id="{519ECB31-9ACE-53D0-53B7-816519CFF75B}"/>
                </a:ext>
              </a:extLst>
            </p:cNvPr>
            <p:cNvSpPr txBox="1"/>
            <p:nvPr/>
          </p:nvSpPr>
          <p:spPr bwMode="auto">
            <a:xfrm>
              <a:off x="3861632" y="4749162"/>
              <a:ext cx="923093" cy="253916"/>
            </a:xfrm>
            <a:prstGeom prst="rect">
              <a:avLst/>
            </a:prstGeom>
            <a:solidFill>
              <a:schemeClr val="tx1"/>
            </a:solidFill>
            <a:ln>
              <a:noFill/>
            </a:ln>
          </p:spPr>
          <p:txBody>
            <a:bodyPr wrap="square" rtlCol="0">
              <a:spAutoFit/>
            </a:bodyPr>
            <a:lstStyle/>
            <a:p>
              <a:pPr algn="l">
                <a:lnSpc>
                  <a:spcPct val="100000"/>
                </a:lnSpc>
                <a:spcBef>
                  <a:spcPts val="0"/>
                </a:spcBef>
                <a:spcAft>
                  <a:spcPct val="0"/>
                </a:spcAft>
                <a:buClrTx/>
                <a:buFontTx/>
                <a:buNone/>
              </a:pPr>
              <a:r>
                <a:rPr lang="en-US" sz="1050" b="0" dirty="0">
                  <a:solidFill>
                    <a:schemeClr val="bg1"/>
                  </a:solidFill>
                  <a:latin typeface="Calibri" panose="020F0502020204030204" pitchFamily="34" charset="0"/>
                </a:rPr>
                <a:t>Placebo + CT</a:t>
              </a:r>
            </a:p>
          </p:txBody>
        </p:sp>
        <p:grpSp>
          <p:nvGrpSpPr>
            <p:cNvPr id="459" name="Group 458">
              <a:extLst>
                <a:ext uri="{FF2B5EF4-FFF2-40B4-BE49-F238E27FC236}">
                  <a16:creationId xmlns:a16="http://schemas.microsoft.com/office/drawing/2014/main" id="{9D4D63DB-2E5F-D3FF-7E39-B69EA234F77E}"/>
                </a:ext>
              </a:extLst>
            </p:cNvPr>
            <p:cNvGrpSpPr/>
            <p:nvPr/>
          </p:nvGrpSpPr>
          <p:grpSpPr>
            <a:xfrm>
              <a:off x="2230515" y="4838402"/>
              <a:ext cx="273520" cy="75437"/>
              <a:chOff x="2441246" y="4472116"/>
              <a:chExt cx="273520" cy="75437"/>
            </a:xfrm>
          </p:grpSpPr>
          <p:cxnSp>
            <p:nvCxnSpPr>
              <p:cNvPr id="463" name="Straight Connector 462">
                <a:extLst>
                  <a:ext uri="{FF2B5EF4-FFF2-40B4-BE49-F238E27FC236}">
                    <a16:creationId xmlns:a16="http://schemas.microsoft.com/office/drawing/2014/main" id="{B314BCE7-6DCB-BA4E-7FEC-85AB75265C33}"/>
                  </a:ext>
                </a:extLst>
              </p:cNvPr>
              <p:cNvCxnSpPr>
                <a:cxnSpLocks/>
              </p:cNvCxnSpPr>
              <p:nvPr/>
            </p:nvCxnSpPr>
            <p:spPr bwMode="auto">
              <a:xfrm>
                <a:off x="2441246" y="4509834"/>
                <a:ext cx="273520" cy="0"/>
              </a:xfrm>
              <a:prstGeom prst="line">
                <a:avLst/>
              </a:prstGeom>
              <a:noFill/>
              <a:ln w="28575" cap="flat" cmpd="sng" algn="ctr">
                <a:solidFill>
                  <a:srgbClr val="015873"/>
                </a:solidFill>
                <a:prstDash val="solid"/>
                <a:round/>
                <a:headEnd type="none" w="med" len="med"/>
                <a:tailEnd type="none" w="med" len="med"/>
              </a:ln>
              <a:effectLst/>
            </p:spPr>
          </p:cxnSp>
          <p:sp>
            <p:nvSpPr>
              <p:cNvPr id="464" name="Oval 463">
                <a:extLst>
                  <a:ext uri="{FF2B5EF4-FFF2-40B4-BE49-F238E27FC236}">
                    <a16:creationId xmlns:a16="http://schemas.microsoft.com/office/drawing/2014/main" id="{29D2F84B-326D-7E53-7158-00F2AEC25D82}"/>
                  </a:ext>
                </a:extLst>
              </p:cNvPr>
              <p:cNvSpPr/>
              <p:nvPr/>
            </p:nvSpPr>
            <p:spPr bwMode="auto">
              <a:xfrm>
                <a:off x="2540287" y="4472116"/>
                <a:ext cx="75437" cy="75437"/>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60" name="Group 459">
              <a:extLst>
                <a:ext uri="{FF2B5EF4-FFF2-40B4-BE49-F238E27FC236}">
                  <a16:creationId xmlns:a16="http://schemas.microsoft.com/office/drawing/2014/main" id="{9DDC6CE4-40DF-543C-1F8A-5386E648FBBE}"/>
                </a:ext>
              </a:extLst>
            </p:cNvPr>
            <p:cNvGrpSpPr/>
            <p:nvPr/>
          </p:nvGrpSpPr>
          <p:grpSpPr>
            <a:xfrm>
              <a:off x="3632094" y="4838402"/>
              <a:ext cx="273520" cy="75437"/>
              <a:chOff x="3187801" y="4472116"/>
              <a:chExt cx="273520" cy="75437"/>
            </a:xfrm>
          </p:grpSpPr>
          <p:cxnSp>
            <p:nvCxnSpPr>
              <p:cNvPr id="461" name="Straight Connector 460">
                <a:extLst>
                  <a:ext uri="{FF2B5EF4-FFF2-40B4-BE49-F238E27FC236}">
                    <a16:creationId xmlns:a16="http://schemas.microsoft.com/office/drawing/2014/main" id="{A56EA33D-D824-C93B-AC76-ED3EE0201733}"/>
                  </a:ext>
                </a:extLst>
              </p:cNvPr>
              <p:cNvCxnSpPr>
                <a:cxnSpLocks/>
              </p:cNvCxnSpPr>
              <p:nvPr/>
            </p:nvCxnSpPr>
            <p:spPr bwMode="auto">
              <a:xfrm>
                <a:off x="3187801" y="4509834"/>
                <a:ext cx="273520" cy="0"/>
              </a:xfrm>
              <a:prstGeom prst="line">
                <a:avLst/>
              </a:prstGeom>
              <a:noFill/>
              <a:ln w="28575" cap="flat" cmpd="sng" algn="ctr">
                <a:solidFill>
                  <a:srgbClr val="E1471D"/>
                </a:solidFill>
                <a:prstDash val="solid"/>
                <a:round/>
                <a:headEnd type="none" w="med" len="med"/>
                <a:tailEnd type="none" w="med" len="med"/>
              </a:ln>
              <a:effectLst/>
            </p:spPr>
          </p:cxnSp>
          <p:sp>
            <p:nvSpPr>
              <p:cNvPr id="462" name="Oval 461">
                <a:extLst>
                  <a:ext uri="{FF2B5EF4-FFF2-40B4-BE49-F238E27FC236}">
                    <a16:creationId xmlns:a16="http://schemas.microsoft.com/office/drawing/2014/main" id="{0D5F6B58-B517-4AC9-F503-33C937638945}"/>
                  </a:ext>
                </a:extLst>
              </p:cNvPr>
              <p:cNvSpPr/>
              <p:nvPr/>
            </p:nvSpPr>
            <p:spPr bwMode="auto">
              <a:xfrm>
                <a:off x="3286843" y="4472116"/>
                <a:ext cx="75437" cy="75437"/>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465" name="Group 464">
            <a:extLst>
              <a:ext uri="{FF2B5EF4-FFF2-40B4-BE49-F238E27FC236}">
                <a16:creationId xmlns:a16="http://schemas.microsoft.com/office/drawing/2014/main" id="{D515C571-5D32-7C05-F8AF-33934C95BE0F}"/>
              </a:ext>
            </a:extLst>
          </p:cNvPr>
          <p:cNvGrpSpPr/>
          <p:nvPr/>
        </p:nvGrpSpPr>
        <p:grpSpPr>
          <a:xfrm>
            <a:off x="664905" y="2418216"/>
            <a:ext cx="388248" cy="1828800"/>
            <a:chOff x="773111" y="2919382"/>
            <a:chExt cx="388248" cy="1714923"/>
          </a:xfrm>
        </p:grpSpPr>
        <p:sp>
          <p:nvSpPr>
            <p:cNvPr id="466" name="TextBox 465">
              <a:extLst>
                <a:ext uri="{FF2B5EF4-FFF2-40B4-BE49-F238E27FC236}">
                  <a16:creationId xmlns:a16="http://schemas.microsoft.com/office/drawing/2014/main" id="{F344D749-32C2-9E34-1A00-68CEBC63122C}"/>
                </a:ext>
              </a:extLst>
            </p:cNvPr>
            <p:cNvSpPr txBox="1"/>
            <p:nvPr/>
          </p:nvSpPr>
          <p:spPr bwMode="auto">
            <a:xfrm>
              <a:off x="819599" y="291938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67" name="TextBox 466">
              <a:extLst>
                <a:ext uri="{FF2B5EF4-FFF2-40B4-BE49-F238E27FC236}">
                  <a16:creationId xmlns:a16="http://schemas.microsoft.com/office/drawing/2014/main" id="{FA58BB79-03D5-A5D6-C3E7-04F2F9382388}"/>
                </a:ext>
              </a:extLst>
            </p:cNvPr>
            <p:cNvSpPr txBox="1"/>
            <p:nvPr/>
          </p:nvSpPr>
          <p:spPr bwMode="auto">
            <a:xfrm>
              <a:off x="898146" y="36383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68" name="TextBox 467">
              <a:extLst>
                <a:ext uri="{FF2B5EF4-FFF2-40B4-BE49-F238E27FC236}">
                  <a16:creationId xmlns:a16="http://schemas.microsoft.com/office/drawing/2014/main" id="{A528CCBE-BEB3-3AF5-00B2-80241D546941}"/>
                </a:ext>
              </a:extLst>
            </p:cNvPr>
            <p:cNvSpPr txBox="1"/>
            <p:nvPr/>
          </p:nvSpPr>
          <p:spPr bwMode="auto">
            <a:xfrm>
              <a:off x="773111" y="4357306"/>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grpSp>
      <p:grpSp>
        <p:nvGrpSpPr>
          <p:cNvPr id="469" name="Group 468">
            <a:extLst>
              <a:ext uri="{FF2B5EF4-FFF2-40B4-BE49-F238E27FC236}">
                <a16:creationId xmlns:a16="http://schemas.microsoft.com/office/drawing/2014/main" id="{5E740309-CED2-5586-EFE0-23A0518155AF}"/>
              </a:ext>
            </a:extLst>
          </p:cNvPr>
          <p:cNvGrpSpPr/>
          <p:nvPr/>
        </p:nvGrpSpPr>
        <p:grpSpPr>
          <a:xfrm>
            <a:off x="996884" y="2551149"/>
            <a:ext cx="64008" cy="1527048"/>
            <a:chOff x="1203157" y="3054246"/>
            <a:chExt cx="64008" cy="1439631"/>
          </a:xfrm>
        </p:grpSpPr>
        <p:cxnSp>
          <p:nvCxnSpPr>
            <p:cNvPr id="470" name="Straight Connector 469">
              <a:extLst>
                <a:ext uri="{FF2B5EF4-FFF2-40B4-BE49-F238E27FC236}">
                  <a16:creationId xmlns:a16="http://schemas.microsoft.com/office/drawing/2014/main" id="{160981B9-AC09-78A8-37D5-5EDA6B28BA44}"/>
                </a:ext>
              </a:extLst>
            </p:cNvPr>
            <p:cNvCxnSpPr>
              <a:cxnSpLocks/>
            </p:cNvCxnSpPr>
            <p:nvPr/>
          </p:nvCxnSpPr>
          <p:spPr bwMode="auto">
            <a:xfrm>
              <a:off x="1203157" y="30542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315DAD8D-6357-58B2-13D2-B448EC4245B5}"/>
                </a:ext>
              </a:extLst>
            </p:cNvPr>
            <p:cNvCxnSpPr>
              <a:cxnSpLocks/>
            </p:cNvCxnSpPr>
            <p:nvPr/>
          </p:nvCxnSpPr>
          <p:spPr bwMode="auto">
            <a:xfrm>
              <a:off x="1203157" y="377406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8C42242F-1CEF-F2A6-623F-7954527716B4}"/>
                </a:ext>
              </a:extLst>
            </p:cNvPr>
            <p:cNvCxnSpPr>
              <a:cxnSpLocks/>
            </p:cNvCxnSpPr>
            <p:nvPr/>
          </p:nvCxnSpPr>
          <p:spPr bwMode="auto">
            <a:xfrm>
              <a:off x="1203157" y="4493877"/>
              <a:ext cx="640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F2883909-D3CA-BC0C-9AAE-58156DD18CD6}"/>
              </a:ext>
            </a:extLst>
          </p:cNvPr>
          <p:cNvGrpSpPr/>
          <p:nvPr/>
        </p:nvGrpSpPr>
        <p:grpSpPr>
          <a:xfrm>
            <a:off x="1105167" y="1939605"/>
            <a:ext cx="1032975" cy="376926"/>
            <a:chOff x="1171449" y="2422035"/>
            <a:chExt cx="1032975" cy="376926"/>
          </a:xfrm>
        </p:grpSpPr>
        <p:sp>
          <p:nvSpPr>
            <p:cNvPr id="474" name="TextBox 473">
              <a:extLst>
                <a:ext uri="{FF2B5EF4-FFF2-40B4-BE49-F238E27FC236}">
                  <a16:creationId xmlns:a16="http://schemas.microsoft.com/office/drawing/2014/main" id="{3406AF4D-2D1C-5DDA-90BB-FE870A0EDB0A}"/>
                </a:ext>
              </a:extLst>
            </p:cNvPr>
            <p:cNvSpPr txBox="1"/>
            <p:nvPr/>
          </p:nvSpPr>
          <p:spPr bwMode="auto">
            <a:xfrm>
              <a:off x="1171449" y="2521962"/>
              <a:ext cx="10329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Improvement</a:t>
              </a:r>
            </a:p>
          </p:txBody>
        </p:sp>
        <p:sp>
          <p:nvSpPr>
            <p:cNvPr id="475" name="Down Arrow 48">
              <a:extLst>
                <a:ext uri="{FF2B5EF4-FFF2-40B4-BE49-F238E27FC236}">
                  <a16:creationId xmlns:a16="http://schemas.microsoft.com/office/drawing/2014/main" id="{F6B35D3B-7B40-10F2-7E7F-15302EA97AAA}"/>
                </a:ext>
              </a:extLst>
            </p:cNvPr>
            <p:cNvSpPr/>
            <p:nvPr/>
          </p:nvSpPr>
          <p:spPr bwMode="auto">
            <a:xfrm rot="10800000">
              <a:off x="1616732" y="2422035"/>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6" name="Group 475">
            <a:extLst>
              <a:ext uri="{FF2B5EF4-FFF2-40B4-BE49-F238E27FC236}">
                <a16:creationId xmlns:a16="http://schemas.microsoft.com/office/drawing/2014/main" id="{3628A88D-DB2F-76A1-273C-8181E0B88904}"/>
              </a:ext>
            </a:extLst>
          </p:cNvPr>
          <p:cNvGrpSpPr/>
          <p:nvPr/>
        </p:nvGrpSpPr>
        <p:grpSpPr>
          <a:xfrm>
            <a:off x="1110456" y="4244610"/>
            <a:ext cx="1022396" cy="388218"/>
            <a:chOff x="946029" y="4548287"/>
            <a:chExt cx="1022396" cy="388218"/>
          </a:xfrm>
        </p:grpSpPr>
        <p:sp>
          <p:nvSpPr>
            <p:cNvPr id="477" name="TextBox 476">
              <a:extLst>
                <a:ext uri="{FF2B5EF4-FFF2-40B4-BE49-F238E27FC236}">
                  <a16:creationId xmlns:a16="http://schemas.microsoft.com/office/drawing/2014/main" id="{44E5B075-C5B9-0655-7AEF-CE23007881F1}"/>
                </a:ext>
              </a:extLst>
            </p:cNvPr>
            <p:cNvSpPr txBox="1"/>
            <p:nvPr/>
          </p:nvSpPr>
          <p:spPr bwMode="auto">
            <a:xfrm>
              <a:off x="946029" y="4548287"/>
              <a:ext cx="10223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Deterioration</a:t>
              </a:r>
            </a:p>
          </p:txBody>
        </p:sp>
        <p:sp>
          <p:nvSpPr>
            <p:cNvPr id="478" name="Down Arrow 49">
              <a:extLst>
                <a:ext uri="{FF2B5EF4-FFF2-40B4-BE49-F238E27FC236}">
                  <a16:creationId xmlns:a16="http://schemas.microsoft.com/office/drawing/2014/main" id="{AFC29A67-6F5A-B8FD-DC40-75648F9096DA}"/>
                </a:ext>
              </a:extLst>
            </p:cNvPr>
            <p:cNvSpPr/>
            <p:nvPr/>
          </p:nvSpPr>
          <p:spPr bwMode="auto">
            <a:xfrm>
              <a:off x="1386023" y="4767661"/>
              <a:ext cx="142409" cy="168844"/>
            </a:xfrm>
            <a:prstGeom prst="downArrow">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479" name="Group 478">
            <a:extLst>
              <a:ext uri="{FF2B5EF4-FFF2-40B4-BE49-F238E27FC236}">
                <a16:creationId xmlns:a16="http://schemas.microsoft.com/office/drawing/2014/main" id="{E4BB2957-2A85-6765-751D-A362A827C3D5}"/>
              </a:ext>
            </a:extLst>
          </p:cNvPr>
          <p:cNvGrpSpPr/>
          <p:nvPr/>
        </p:nvGrpSpPr>
        <p:grpSpPr>
          <a:xfrm>
            <a:off x="958825" y="4688485"/>
            <a:ext cx="4901558" cy="405412"/>
            <a:chOff x="777071" y="4964868"/>
            <a:chExt cx="4901558" cy="405412"/>
          </a:xfrm>
        </p:grpSpPr>
        <p:sp>
          <p:nvSpPr>
            <p:cNvPr id="480" name="TextBox 479">
              <a:extLst>
                <a:ext uri="{FF2B5EF4-FFF2-40B4-BE49-F238E27FC236}">
                  <a16:creationId xmlns:a16="http://schemas.microsoft.com/office/drawing/2014/main" id="{3082DBBA-91A7-5F55-7628-5704DF54A1DD}"/>
                </a:ext>
              </a:extLst>
            </p:cNvPr>
            <p:cNvSpPr txBox="1"/>
            <p:nvPr/>
          </p:nvSpPr>
          <p:spPr bwMode="auto">
            <a:xfrm rot="18789324">
              <a:off x="744850" y="5058175"/>
              <a:ext cx="29527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BL</a:t>
              </a:r>
            </a:p>
          </p:txBody>
        </p:sp>
        <p:sp>
          <p:nvSpPr>
            <p:cNvPr id="481" name="TextBox 480">
              <a:extLst>
                <a:ext uri="{FF2B5EF4-FFF2-40B4-BE49-F238E27FC236}">
                  <a16:creationId xmlns:a16="http://schemas.microsoft.com/office/drawing/2014/main" id="{69B1F1D1-CE39-22B3-1E27-DF72B4A1ECCC}"/>
                </a:ext>
              </a:extLst>
            </p:cNvPr>
            <p:cNvSpPr txBox="1"/>
            <p:nvPr/>
          </p:nvSpPr>
          <p:spPr bwMode="auto">
            <a:xfrm rot="18789324">
              <a:off x="1129837"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C3</a:t>
              </a:r>
            </a:p>
          </p:txBody>
        </p:sp>
        <p:sp>
          <p:nvSpPr>
            <p:cNvPr id="482" name="TextBox 481">
              <a:extLst>
                <a:ext uri="{FF2B5EF4-FFF2-40B4-BE49-F238E27FC236}">
                  <a16:creationId xmlns:a16="http://schemas.microsoft.com/office/drawing/2014/main" id="{E6A651C0-4578-ECFE-48E4-6E1C9E575822}"/>
                </a:ext>
              </a:extLst>
            </p:cNvPr>
            <p:cNvSpPr txBox="1"/>
            <p:nvPr/>
          </p:nvSpPr>
          <p:spPr bwMode="auto">
            <a:xfrm rot="18789324">
              <a:off x="1469408"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C5</a:t>
              </a:r>
            </a:p>
          </p:txBody>
        </p:sp>
        <p:sp>
          <p:nvSpPr>
            <p:cNvPr id="483" name="TextBox 482">
              <a:extLst>
                <a:ext uri="{FF2B5EF4-FFF2-40B4-BE49-F238E27FC236}">
                  <a16:creationId xmlns:a16="http://schemas.microsoft.com/office/drawing/2014/main" id="{209380CB-AB60-C03D-67B8-A9F34450B3AA}"/>
                </a:ext>
              </a:extLst>
            </p:cNvPr>
            <p:cNvSpPr txBox="1"/>
            <p:nvPr/>
          </p:nvSpPr>
          <p:spPr bwMode="auto">
            <a:xfrm rot="18789324">
              <a:off x="181643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C7</a:t>
              </a:r>
            </a:p>
          </p:txBody>
        </p:sp>
        <p:sp>
          <p:nvSpPr>
            <p:cNvPr id="484" name="TextBox 483">
              <a:extLst>
                <a:ext uri="{FF2B5EF4-FFF2-40B4-BE49-F238E27FC236}">
                  <a16:creationId xmlns:a16="http://schemas.microsoft.com/office/drawing/2014/main" id="{3AC6D6FC-9E89-3A37-7CB1-978BF34D473B}"/>
                </a:ext>
              </a:extLst>
            </p:cNvPr>
            <p:cNvSpPr txBox="1"/>
            <p:nvPr/>
          </p:nvSpPr>
          <p:spPr bwMode="auto">
            <a:xfrm rot="18789324">
              <a:off x="1643282"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C6</a:t>
              </a:r>
            </a:p>
          </p:txBody>
        </p:sp>
        <p:sp>
          <p:nvSpPr>
            <p:cNvPr id="485" name="TextBox 484">
              <a:extLst>
                <a:ext uri="{FF2B5EF4-FFF2-40B4-BE49-F238E27FC236}">
                  <a16:creationId xmlns:a16="http://schemas.microsoft.com/office/drawing/2014/main" id="{29076273-B4E6-93DE-81B9-63EA2408136F}"/>
                </a:ext>
              </a:extLst>
            </p:cNvPr>
            <p:cNvSpPr txBox="1"/>
            <p:nvPr/>
          </p:nvSpPr>
          <p:spPr bwMode="auto">
            <a:xfrm rot="18789324">
              <a:off x="245476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C11</a:t>
              </a:r>
            </a:p>
          </p:txBody>
        </p:sp>
        <p:sp>
          <p:nvSpPr>
            <p:cNvPr id="486" name="TextBox 485">
              <a:extLst>
                <a:ext uri="{FF2B5EF4-FFF2-40B4-BE49-F238E27FC236}">
                  <a16:creationId xmlns:a16="http://schemas.microsoft.com/office/drawing/2014/main" id="{DC4A9C9B-D493-C2BE-34FC-5F7314A3F42E}"/>
                </a:ext>
              </a:extLst>
            </p:cNvPr>
            <p:cNvSpPr txBox="1"/>
            <p:nvPr/>
          </p:nvSpPr>
          <p:spPr bwMode="auto">
            <a:xfrm rot="18789324">
              <a:off x="2799593"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C13</a:t>
              </a:r>
            </a:p>
          </p:txBody>
        </p:sp>
        <p:sp>
          <p:nvSpPr>
            <p:cNvPr id="487" name="TextBox 486">
              <a:extLst>
                <a:ext uri="{FF2B5EF4-FFF2-40B4-BE49-F238E27FC236}">
                  <a16:creationId xmlns:a16="http://schemas.microsoft.com/office/drawing/2014/main" id="{B59ED137-7A67-B109-E179-5B50F5F8B25B}"/>
                </a:ext>
              </a:extLst>
            </p:cNvPr>
            <p:cNvSpPr txBox="1"/>
            <p:nvPr/>
          </p:nvSpPr>
          <p:spPr bwMode="auto">
            <a:xfrm rot="18789324">
              <a:off x="95559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a:t>
              </a:r>
            </a:p>
          </p:txBody>
        </p:sp>
        <p:sp>
          <p:nvSpPr>
            <p:cNvPr id="488" name="TextBox 487">
              <a:extLst>
                <a:ext uri="{FF2B5EF4-FFF2-40B4-BE49-F238E27FC236}">
                  <a16:creationId xmlns:a16="http://schemas.microsoft.com/office/drawing/2014/main" id="{A255D62D-6738-E5F6-447A-845F01479B6A}"/>
                </a:ext>
              </a:extLst>
            </p:cNvPr>
            <p:cNvSpPr txBox="1"/>
            <p:nvPr/>
          </p:nvSpPr>
          <p:spPr bwMode="auto">
            <a:xfrm rot="18789324">
              <a:off x="1303133"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C4</a:t>
              </a:r>
            </a:p>
          </p:txBody>
        </p:sp>
        <p:sp>
          <p:nvSpPr>
            <p:cNvPr id="489" name="TextBox 488">
              <a:extLst>
                <a:ext uri="{FF2B5EF4-FFF2-40B4-BE49-F238E27FC236}">
                  <a16:creationId xmlns:a16="http://schemas.microsoft.com/office/drawing/2014/main" id="{9E828A47-273C-FBE3-A16D-A6674E85D99F}"/>
                </a:ext>
              </a:extLst>
            </p:cNvPr>
            <p:cNvSpPr txBox="1"/>
            <p:nvPr/>
          </p:nvSpPr>
          <p:spPr bwMode="auto">
            <a:xfrm rot="18789324">
              <a:off x="2163014" y="5014907"/>
              <a:ext cx="303288"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C9</a:t>
              </a:r>
            </a:p>
          </p:txBody>
        </p:sp>
        <p:sp>
          <p:nvSpPr>
            <p:cNvPr id="490" name="TextBox 489">
              <a:extLst>
                <a:ext uri="{FF2B5EF4-FFF2-40B4-BE49-F238E27FC236}">
                  <a16:creationId xmlns:a16="http://schemas.microsoft.com/office/drawing/2014/main" id="{81663F35-89BE-AFF0-233F-D973E1EBEB47}"/>
                </a:ext>
              </a:extLst>
            </p:cNvPr>
            <p:cNvSpPr txBox="1"/>
            <p:nvPr/>
          </p:nvSpPr>
          <p:spPr bwMode="auto">
            <a:xfrm rot="18789324">
              <a:off x="262702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C12</a:t>
              </a:r>
            </a:p>
          </p:txBody>
        </p:sp>
        <p:sp>
          <p:nvSpPr>
            <p:cNvPr id="491" name="TextBox 490">
              <a:extLst>
                <a:ext uri="{FF2B5EF4-FFF2-40B4-BE49-F238E27FC236}">
                  <a16:creationId xmlns:a16="http://schemas.microsoft.com/office/drawing/2014/main" id="{B1C82B8E-B716-ABD1-BF5A-274A11CA5434}"/>
                </a:ext>
              </a:extLst>
            </p:cNvPr>
            <p:cNvSpPr txBox="1"/>
            <p:nvPr/>
          </p:nvSpPr>
          <p:spPr bwMode="auto">
            <a:xfrm rot="18789324">
              <a:off x="1934706" y="5039358"/>
              <a:ext cx="370323"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C8</a:t>
              </a:r>
            </a:p>
          </p:txBody>
        </p:sp>
        <p:sp>
          <p:nvSpPr>
            <p:cNvPr id="492" name="TextBox 491">
              <a:extLst>
                <a:ext uri="{FF2B5EF4-FFF2-40B4-BE49-F238E27FC236}">
                  <a16:creationId xmlns:a16="http://schemas.microsoft.com/office/drawing/2014/main" id="{D45AE89F-0969-B591-DECF-46C874FD341E}"/>
                </a:ext>
              </a:extLst>
            </p:cNvPr>
            <p:cNvSpPr txBox="1"/>
            <p:nvPr/>
          </p:nvSpPr>
          <p:spPr bwMode="auto">
            <a:xfrm rot="18789324">
              <a:off x="228604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C10</a:t>
              </a:r>
            </a:p>
          </p:txBody>
        </p:sp>
        <p:sp>
          <p:nvSpPr>
            <p:cNvPr id="493" name="TextBox 492">
              <a:extLst>
                <a:ext uri="{FF2B5EF4-FFF2-40B4-BE49-F238E27FC236}">
                  <a16:creationId xmlns:a16="http://schemas.microsoft.com/office/drawing/2014/main" id="{CF57C197-3331-D370-D67D-0E6CB7C73C8E}"/>
                </a:ext>
              </a:extLst>
            </p:cNvPr>
            <p:cNvSpPr txBox="1"/>
            <p:nvPr/>
          </p:nvSpPr>
          <p:spPr bwMode="auto">
            <a:xfrm rot="18789324">
              <a:off x="297343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C14</a:t>
              </a:r>
            </a:p>
          </p:txBody>
        </p:sp>
        <p:sp>
          <p:nvSpPr>
            <p:cNvPr id="494" name="TextBox 493">
              <a:extLst>
                <a:ext uri="{FF2B5EF4-FFF2-40B4-BE49-F238E27FC236}">
                  <a16:creationId xmlns:a16="http://schemas.microsoft.com/office/drawing/2014/main" id="{D1A45C41-7D39-1231-8B86-AB92F60E0934}"/>
                </a:ext>
              </a:extLst>
            </p:cNvPr>
            <p:cNvSpPr txBox="1"/>
            <p:nvPr/>
          </p:nvSpPr>
          <p:spPr bwMode="auto">
            <a:xfrm rot="18789324">
              <a:off x="31452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C15</a:t>
              </a:r>
            </a:p>
          </p:txBody>
        </p:sp>
        <p:sp>
          <p:nvSpPr>
            <p:cNvPr id="495" name="TextBox 494">
              <a:extLst>
                <a:ext uri="{FF2B5EF4-FFF2-40B4-BE49-F238E27FC236}">
                  <a16:creationId xmlns:a16="http://schemas.microsoft.com/office/drawing/2014/main" id="{5ED00A07-FBE5-C047-4487-FD64F0328C40}"/>
                </a:ext>
              </a:extLst>
            </p:cNvPr>
            <p:cNvSpPr txBox="1"/>
            <p:nvPr/>
          </p:nvSpPr>
          <p:spPr bwMode="auto">
            <a:xfrm rot="18789324">
              <a:off x="5045077"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C26</a:t>
              </a:r>
            </a:p>
          </p:txBody>
        </p:sp>
        <p:sp>
          <p:nvSpPr>
            <p:cNvPr id="496" name="TextBox 495">
              <a:extLst>
                <a:ext uri="{FF2B5EF4-FFF2-40B4-BE49-F238E27FC236}">
                  <a16:creationId xmlns:a16="http://schemas.microsoft.com/office/drawing/2014/main" id="{1F0399DE-7D8F-D540-A2C5-E7675F08185C}"/>
                </a:ext>
              </a:extLst>
            </p:cNvPr>
            <p:cNvSpPr txBox="1"/>
            <p:nvPr/>
          </p:nvSpPr>
          <p:spPr bwMode="auto">
            <a:xfrm rot="18789324">
              <a:off x="349319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C17</a:t>
              </a:r>
            </a:p>
          </p:txBody>
        </p:sp>
        <p:sp>
          <p:nvSpPr>
            <p:cNvPr id="497" name="TextBox 496">
              <a:extLst>
                <a:ext uri="{FF2B5EF4-FFF2-40B4-BE49-F238E27FC236}">
                  <a16:creationId xmlns:a16="http://schemas.microsoft.com/office/drawing/2014/main" id="{73B7550E-450E-49A5-C32C-1A89CC1D62D3}"/>
                </a:ext>
              </a:extLst>
            </p:cNvPr>
            <p:cNvSpPr txBox="1"/>
            <p:nvPr/>
          </p:nvSpPr>
          <p:spPr bwMode="auto">
            <a:xfrm rot="18789324">
              <a:off x="3320049"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C16</a:t>
              </a:r>
            </a:p>
          </p:txBody>
        </p:sp>
        <p:sp>
          <p:nvSpPr>
            <p:cNvPr id="498" name="TextBox 497">
              <a:extLst>
                <a:ext uri="{FF2B5EF4-FFF2-40B4-BE49-F238E27FC236}">
                  <a16:creationId xmlns:a16="http://schemas.microsoft.com/office/drawing/2014/main" id="{660C6931-3F60-2A2A-E2BC-46E1CC71D34A}"/>
                </a:ext>
              </a:extLst>
            </p:cNvPr>
            <p:cNvSpPr txBox="1"/>
            <p:nvPr/>
          </p:nvSpPr>
          <p:spPr bwMode="auto">
            <a:xfrm rot="18789324">
              <a:off x="4180538"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C21</a:t>
              </a:r>
            </a:p>
          </p:txBody>
        </p:sp>
        <p:sp>
          <p:nvSpPr>
            <p:cNvPr id="499" name="TextBox 498">
              <a:extLst>
                <a:ext uri="{FF2B5EF4-FFF2-40B4-BE49-F238E27FC236}">
                  <a16:creationId xmlns:a16="http://schemas.microsoft.com/office/drawing/2014/main" id="{38642064-5D32-4554-0F1B-957AF3629A04}"/>
                </a:ext>
              </a:extLst>
            </p:cNvPr>
            <p:cNvSpPr txBox="1"/>
            <p:nvPr/>
          </p:nvSpPr>
          <p:spPr bwMode="auto">
            <a:xfrm rot="18789324">
              <a:off x="452667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C23</a:t>
              </a:r>
            </a:p>
          </p:txBody>
        </p:sp>
        <p:sp>
          <p:nvSpPr>
            <p:cNvPr id="500" name="TextBox 499">
              <a:extLst>
                <a:ext uri="{FF2B5EF4-FFF2-40B4-BE49-F238E27FC236}">
                  <a16:creationId xmlns:a16="http://schemas.microsoft.com/office/drawing/2014/main" id="{7377240C-50CA-5D05-DE15-68E231CFA03B}"/>
                </a:ext>
              </a:extLst>
            </p:cNvPr>
            <p:cNvSpPr txBox="1"/>
            <p:nvPr/>
          </p:nvSpPr>
          <p:spPr bwMode="auto">
            <a:xfrm rot="18789324">
              <a:off x="4662749" y="5052158"/>
              <a:ext cx="405412"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C24</a:t>
              </a:r>
            </a:p>
          </p:txBody>
        </p:sp>
        <p:sp>
          <p:nvSpPr>
            <p:cNvPr id="501" name="TextBox 500">
              <a:extLst>
                <a:ext uri="{FF2B5EF4-FFF2-40B4-BE49-F238E27FC236}">
                  <a16:creationId xmlns:a16="http://schemas.microsoft.com/office/drawing/2014/main" id="{13AA1C37-4BBC-0D68-061B-448598E13377}"/>
                </a:ext>
              </a:extLst>
            </p:cNvPr>
            <p:cNvSpPr txBox="1"/>
            <p:nvPr/>
          </p:nvSpPr>
          <p:spPr bwMode="auto">
            <a:xfrm rot="18789324">
              <a:off x="3838001"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C19</a:t>
              </a:r>
            </a:p>
          </p:txBody>
        </p:sp>
        <p:sp>
          <p:nvSpPr>
            <p:cNvPr id="502" name="TextBox 501">
              <a:extLst>
                <a:ext uri="{FF2B5EF4-FFF2-40B4-BE49-F238E27FC236}">
                  <a16:creationId xmlns:a16="http://schemas.microsoft.com/office/drawing/2014/main" id="{9E129F2A-6796-C441-9F60-AA62F139EC51}"/>
                </a:ext>
              </a:extLst>
            </p:cNvPr>
            <p:cNvSpPr txBox="1"/>
            <p:nvPr/>
          </p:nvSpPr>
          <p:spPr bwMode="auto">
            <a:xfrm rot="18789324">
              <a:off x="4353874"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C22</a:t>
              </a:r>
            </a:p>
          </p:txBody>
        </p:sp>
        <p:sp>
          <p:nvSpPr>
            <p:cNvPr id="503" name="TextBox 502">
              <a:extLst>
                <a:ext uri="{FF2B5EF4-FFF2-40B4-BE49-F238E27FC236}">
                  <a16:creationId xmlns:a16="http://schemas.microsoft.com/office/drawing/2014/main" id="{D784571C-108D-1585-4484-A5406434E95E}"/>
                </a:ext>
              </a:extLst>
            </p:cNvPr>
            <p:cNvSpPr txBox="1"/>
            <p:nvPr/>
          </p:nvSpPr>
          <p:spPr bwMode="auto">
            <a:xfrm rot="18789324">
              <a:off x="3659930" y="5037456"/>
              <a:ext cx="36510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C18</a:t>
              </a:r>
            </a:p>
          </p:txBody>
        </p:sp>
        <p:sp>
          <p:nvSpPr>
            <p:cNvPr id="504" name="TextBox 503">
              <a:extLst>
                <a:ext uri="{FF2B5EF4-FFF2-40B4-BE49-F238E27FC236}">
                  <a16:creationId xmlns:a16="http://schemas.microsoft.com/office/drawing/2014/main" id="{42D54654-BF18-6AAB-437C-9015FE28D93A}"/>
                </a:ext>
              </a:extLst>
            </p:cNvPr>
            <p:cNvSpPr txBox="1"/>
            <p:nvPr/>
          </p:nvSpPr>
          <p:spPr bwMode="auto">
            <a:xfrm rot="18789324">
              <a:off x="4005760"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C20</a:t>
              </a:r>
            </a:p>
          </p:txBody>
        </p:sp>
        <p:sp>
          <p:nvSpPr>
            <p:cNvPr id="505" name="TextBox 504">
              <a:extLst>
                <a:ext uri="{FF2B5EF4-FFF2-40B4-BE49-F238E27FC236}">
                  <a16:creationId xmlns:a16="http://schemas.microsoft.com/office/drawing/2014/main" id="{E4C8712F-363D-DC02-8F3F-E5464697C8C7}"/>
                </a:ext>
              </a:extLst>
            </p:cNvPr>
            <p:cNvSpPr txBox="1"/>
            <p:nvPr/>
          </p:nvSpPr>
          <p:spPr bwMode="auto">
            <a:xfrm rot="18789324">
              <a:off x="4876242" y="5035956"/>
              <a:ext cx="360996"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C25</a:t>
              </a:r>
            </a:p>
          </p:txBody>
        </p:sp>
        <p:sp>
          <p:nvSpPr>
            <p:cNvPr id="506" name="TextBox 505">
              <a:extLst>
                <a:ext uri="{FF2B5EF4-FFF2-40B4-BE49-F238E27FC236}">
                  <a16:creationId xmlns:a16="http://schemas.microsoft.com/office/drawing/2014/main" id="{19476F5F-4A0B-E143-8FDC-34710E42DCE3}"/>
                </a:ext>
              </a:extLst>
            </p:cNvPr>
            <p:cNvSpPr txBox="1"/>
            <p:nvPr/>
          </p:nvSpPr>
          <p:spPr bwMode="auto">
            <a:xfrm rot="18789324">
              <a:off x="5377319" y="5039892"/>
              <a:ext cx="37178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C28</a:t>
              </a:r>
            </a:p>
          </p:txBody>
        </p:sp>
        <p:sp>
          <p:nvSpPr>
            <p:cNvPr id="507" name="TextBox 506">
              <a:extLst>
                <a:ext uri="{FF2B5EF4-FFF2-40B4-BE49-F238E27FC236}">
                  <a16:creationId xmlns:a16="http://schemas.microsoft.com/office/drawing/2014/main" id="{3172CCF2-C4C8-8741-4DD4-5138B0683730}"/>
                </a:ext>
              </a:extLst>
            </p:cNvPr>
            <p:cNvSpPr txBox="1"/>
            <p:nvPr/>
          </p:nvSpPr>
          <p:spPr bwMode="auto">
            <a:xfrm rot="18789324">
              <a:off x="5196113" y="5044956"/>
              <a:ext cx="38567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900" b="0" dirty="0">
                  <a:solidFill>
                    <a:schemeClr val="bg1"/>
                  </a:solidFill>
                  <a:latin typeface="Calibri" panose="020F0502020204030204" pitchFamily="34" charset="0"/>
                </a:rPr>
                <a:t>C27</a:t>
              </a:r>
            </a:p>
          </p:txBody>
        </p:sp>
      </p:grpSp>
      <p:grpSp>
        <p:nvGrpSpPr>
          <p:cNvPr id="508" name="Group 507">
            <a:extLst>
              <a:ext uri="{FF2B5EF4-FFF2-40B4-BE49-F238E27FC236}">
                <a16:creationId xmlns:a16="http://schemas.microsoft.com/office/drawing/2014/main" id="{3D626C55-9BCA-FAEB-4B21-3DE0A1E2F9DC}"/>
              </a:ext>
            </a:extLst>
          </p:cNvPr>
          <p:cNvGrpSpPr/>
          <p:nvPr/>
        </p:nvGrpSpPr>
        <p:grpSpPr>
          <a:xfrm>
            <a:off x="1125307" y="4692164"/>
            <a:ext cx="4657617" cy="64377"/>
            <a:chOff x="955127" y="4952471"/>
            <a:chExt cx="4657617" cy="64377"/>
          </a:xfrm>
        </p:grpSpPr>
        <p:cxnSp>
          <p:nvCxnSpPr>
            <p:cNvPr id="509" name="Straight Connector 508">
              <a:extLst>
                <a:ext uri="{FF2B5EF4-FFF2-40B4-BE49-F238E27FC236}">
                  <a16:creationId xmlns:a16="http://schemas.microsoft.com/office/drawing/2014/main" id="{BEFA3EE5-A73E-7AF0-E63C-D61E8DB2C228}"/>
                </a:ext>
              </a:extLst>
            </p:cNvPr>
            <p:cNvCxnSpPr>
              <a:cxnSpLocks/>
            </p:cNvCxnSpPr>
            <p:nvPr/>
          </p:nvCxnSpPr>
          <p:spPr bwMode="auto">
            <a:xfrm>
              <a:off x="9551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638ADD4D-7116-45DA-4D25-A0B8B5CD2A9B}"/>
                </a:ext>
              </a:extLst>
            </p:cNvPr>
            <p:cNvCxnSpPr>
              <a:cxnSpLocks/>
            </p:cNvCxnSpPr>
            <p:nvPr/>
          </p:nvCxnSpPr>
          <p:spPr bwMode="auto">
            <a:xfrm>
              <a:off x="11276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F9494358-E55C-23A1-375D-00C06934E2F7}"/>
                </a:ext>
              </a:extLst>
            </p:cNvPr>
            <p:cNvCxnSpPr>
              <a:cxnSpLocks/>
            </p:cNvCxnSpPr>
            <p:nvPr/>
          </p:nvCxnSpPr>
          <p:spPr bwMode="auto">
            <a:xfrm>
              <a:off x="130013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41B9385D-C8BF-71BF-9F7C-BC74B0B90394}"/>
                </a:ext>
              </a:extLst>
            </p:cNvPr>
            <p:cNvCxnSpPr>
              <a:cxnSpLocks/>
            </p:cNvCxnSpPr>
            <p:nvPr/>
          </p:nvCxnSpPr>
          <p:spPr bwMode="auto">
            <a:xfrm>
              <a:off x="147263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2778808E-609B-6C63-D28D-0E731DCFF6D6}"/>
                </a:ext>
              </a:extLst>
            </p:cNvPr>
            <p:cNvCxnSpPr>
              <a:cxnSpLocks/>
            </p:cNvCxnSpPr>
            <p:nvPr/>
          </p:nvCxnSpPr>
          <p:spPr bwMode="auto">
            <a:xfrm>
              <a:off x="164514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9CADCDD5-C101-0C43-DE5A-CCD99B629A1A}"/>
                </a:ext>
              </a:extLst>
            </p:cNvPr>
            <p:cNvCxnSpPr>
              <a:cxnSpLocks/>
            </p:cNvCxnSpPr>
            <p:nvPr/>
          </p:nvCxnSpPr>
          <p:spPr bwMode="auto">
            <a:xfrm>
              <a:off x="181764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8B467817-9BF6-335A-853A-388ECC5C763D}"/>
                </a:ext>
              </a:extLst>
            </p:cNvPr>
            <p:cNvCxnSpPr>
              <a:cxnSpLocks/>
            </p:cNvCxnSpPr>
            <p:nvPr/>
          </p:nvCxnSpPr>
          <p:spPr bwMode="auto">
            <a:xfrm>
              <a:off x="199015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41E2178D-8510-92CE-9540-52D2316D4FAD}"/>
                </a:ext>
              </a:extLst>
            </p:cNvPr>
            <p:cNvCxnSpPr>
              <a:cxnSpLocks/>
            </p:cNvCxnSpPr>
            <p:nvPr/>
          </p:nvCxnSpPr>
          <p:spPr bwMode="auto">
            <a:xfrm>
              <a:off x="216265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28A25A4E-BF96-24C6-53F8-22455FC9955E}"/>
                </a:ext>
              </a:extLst>
            </p:cNvPr>
            <p:cNvCxnSpPr>
              <a:cxnSpLocks/>
            </p:cNvCxnSpPr>
            <p:nvPr/>
          </p:nvCxnSpPr>
          <p:spPr bwMode="auto">
            <a:xfrm>
              <a:off x="233515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4A86F909-0EDD-4050-A758-44380C5993CB}"/>
                </a:ext>
              </a:extLst>
            </p:cNvPr>
            <p:cNvCxnSpPr>
              <a:cxnSpLocks/>
            </p:cNvCxnSpPr>
            <p:nvPr/>
          </p:nvCxnSpPr>
          <p:spPr bwMode="auto">
            <a:xfrm>
              <a:off x="250766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387345F2-9CD7-DED6-64F8-54A19284680D}"/>
                </a:ext>
              </a:extLst>
            </p:cNvPr>
            <p:cNvCxnSpPr>
              <a:cxnSpLocks/>
            </p:cNvCxnSpPr>
            <p:nvPr/>
          </p:nvCxnSpPr>
          <p:spPr bwMode="auto">
            <a:xfrm>
              <a:off x="268016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0CEA0998-473F-E7FB-7B7F-182371C80C63}"/>
                </a:ext>
              </a:extLst>
            </p:cNvPr>
            <p:cNvCxnSpPr>
              <a:cxnSpLocks/>
            </p:cNvCxnSpPr>
            <p:nvPr/>
          </p:nvCxnSpPr>
          <p:spPr bwMode="auto">
            <a:xfrm>
              <a:off x="285267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3F7B7605-1C32-C195-6500-EB838C1EAC62}"/>
                </a:ext>
              </a:extLst>
            </p:cNvPr>
            <p:cNvCxnSpPr>
              <a:cxnSpLocks/>
            </p:cNvCxnSpPr>
            <p:nvPr/>
          </p:nvCxnSpPr>
          <p:spPr bwMode="auto">
            <a:xfrm>
              <a:off x="302517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E6784C94-8113-44CF-F46C-62BDAE2645F7}"/>
                </a:ext>
              </a:extLst>
            </p:cNvPr>
            <p:cNvCxnSpPr>
              <a:cxnSpLocks/>
            </p:cNvCxnSpPr>
            <p:nvPr/>
          </p:nvCxnSpPr>
          <p:spPr bwMode="auto">
            <a:xfrm>
              <a:off x="319767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F8CE8F91-21EA-CB7C-6FB0-6AD6DB1B03FC}"/>
                </a:ext>
              </a:extLst>
            </p:cNvPr>
            <p:cNvCxnSpPr>
              <a:cxnSpLocks/>
            </p:cNvCxnSpPr>
            <p:nvPr/>
          </p:nvCxnSpPr>
          <p:spPr bwMode="auto">
            <a:xfrm>
              <a:off x="337018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153093EE-4A01-5CEA-6690-2AD2144E9C22}"/>
                </a:ext>
              </a:extLst>
            </p:cNvPr>
            <p:cNvCxnSpPr>
              <a:cxnSpLocks/>
            </p:cNvCxnSpPr>
            <p:nvPr/>
          </p:nvCxnSpPr>
          <p:spPr bwMode="auto">
            <a:xfrm>
              <a:off x="354268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1355FE29-DC92-7FFF-1BA4-B227EDB8D6EE}"/>
                </a:ext>
              </a:extLst>
            </p:cNvPr>
            <p:cNvCxnSpPr>
              <a:cxnSpLocks/>
            </p:cNvCxnSpPr>
            <p:nvPr/>
          </p:nvCxnSpPr>
          <p:spPr bwMode="auto">
            <a:xfrm>
              <a:off x="371519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5AE0053B-A0C2-4785-487B-017A304820F0}"/>
                </a:ext>
              </a:extLst>
            </p:cNvPr>
            <p:cNvCxnSpPr>
              <a:cxnSpLocks/>
            </p:cNvCxnSpPr>
            <p:nvPr/>
          </p:nvCxnSpPr>
          <p:spPr bwMode="auto">
            <a:xfrm>
              <a:off x="388769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AEADE8C4-9A96-CCBB-F9AF-2D9DC9BE2C09}"/>
                </a:ext>
              </a:extLst>
            </p:cNvPr>
            <p:cNvCxnSpPr>
              <a:cxnSpLocks/>
            </p:cNvCxnSpPr>
            <p:nvPr/>
          </p:nvCxnSpPr>
          <p:spPr bwMode="auto">
            <a:xfrm>
              <a:off x="406019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ABF84FC2-979E-74D7-0A38-403BF980726E}"/>
                </a:ext>
              </a:extLst>
            </p:cNvPr>
            <p:cNvCxnSpPr>
              <a:cxnSpLocks/>
            </p:cNvCxnSpPr>
            <p:nvPr/>
          </p:nvCxnSpPr>
          <p:spPr bwMode="auto">
            <a:xfrm>
              <a:off x="423270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6A6A9193-3A4C-C95A-AD1A-327F7CCB3418}"/>
                </a:ext>
              </a:extLst>
            </p:cNvPr>
            <p:cNvCxnSpPr>
              <a:cxnSpLocks/>
            </p:cNvCxnSpPr>
            <p:nvPr/>
          </p:nvCxnSpPr>
          <p:spPr bwMode="auto">
            <a:xfrm>
              <a:off x="440520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40C36335-494E-7C11-A5F9-1FFFEE404F98}"/>
                </a:ext>
              </a:extLst>
            </p:cNvPr>
            <p:cNvCxnSpPr>
              <a:cxnSpLocks/>
            </p:cNvCxnSpPr>
            <p:nvPr/>
          </p:nvCxnSpPr>
          <p:spPr bwMode="auto">
            <a:xfrm>
              <a:off x="457771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DE4AA112-D5C0-A1BA-EC3B-A182A89842CD}"/>
                </a:ext>
              </a:extLst>
            </p:cNvPr>
            <p:cNvCxnSpPr>
              <a:cxnSpLocks/>
            </p:cNvCxnSpPr>
            <p:nvPr/>
          </p:nvCxnSpPr>
          <p:spPr bwMode="auto">
            <a:xfrm>
              <a:off x="4750215"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E0FBCDAC-8F07-E71F-9C39-7E4BD675D617}"/>
                </a:ext>
              </a:extLst>
            </p:cNvPr>
            <p:cNvCxnSpPr>
              <a:cxnSpLocks/>
            </p:cNvCxnSpPr>
            <p:nvPr/>
          </p:nvCxnSpPr>
          <p:spPr bwMode="auto">
            <a:xfrm>
              <a:off x="4922719"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F1C440BC-0785-5F3B-7B22-1A967F198CE8}"/>
                </a:ext>
              </a:extLst>
            </p:cNvPr>
            <p:cNvCxnSpPr>
              <a:cxnSpLocks/>
            </p:cNvCxnSpPr>
            <p:nvPr/>
          </p:nvCxnSpPr>
          <p:spPr bwMode="auto">
            <a:xfrm>
              <a:off x="5095223"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A5982DD6-0E3E-9028-93AD-0634D67558E4}"/>
                </a:ext>
              </a:extLst>
            </p:cNvPr>
            <p:cNvCxnSpPr>
              <a:cxnSpLocks/>
            </p:cNvCxnSpPr>
            <p:nvPr/>
          </p:nvCxnSpPr>
          <p:spPr bwMode="auto">
            <a:xfrm>
              <a:off x="5267727"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7C064B21-2559-1569-912E-0153BAF04FE5}"/>
                </a:ext>
              </a:extLst>
            </p:cNvPr>
            <p:cNvCxnSpPr>
              <a:cxnSpLocks/>
            </p:cNvCxnSpPr>
            <p:nvPr/>
          </p:nvCxnSpPr>
          <p:spPr bwMode="auto">
            <a:xfrm>
              <a:off x="5440231" y="4952471"/>
              <a:ext cx="0" cy="64377"/>
            </a:xfrm>
            <a:prstGeom prst="line">
              <a:avLst/>
            </a:prstGeom>
            <a:noFill/>
            <a:ln w="28575" cap="flat" cmpd="sng" algn="ctr">
              <a:solidFill>
                <a:schemeClr val="bg1"/>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EEBB8493-6EE2-8A65-6644-463B14BFB93E}"/>
                </a:ext>
              </a:extLst>
            </p:cNvPr>
            <p:cNvCxnSpPr>
              <a:cxnSpLocks/>
            </p:cNvCxnSpPr>
            <p:nvPr/>
          </p:nvCxnSpPr>
          <p:spPr bwMode="auto">
            <a:xfrm>
              <a:off x="5612744" y="4952471"/>
              <a:ext cx="0" cy="64377"/>
            </a:xfrm>
            <a:prstGeom prst="line">
              <a:avLst/>
            </a:prstGeom>
            <a:noFill/>
            <a:ln w="28575" cap="flat" cmpd="sng" algn="ctr">
              <a:solidFill>
                <a:schemeClr val="bg1"/>
              </a:solidFill>
              <a:prstDash val="solid"/>
              <a:round/>
              <a:headEnd type="none" w="med" len="med"/>
              <a:tailEnd type="none" w="med" len="med"/>
            </a:ln>
            <a:effectLst/>
          </p:spPr>
        </p:cxnSp>
      </p:grpSp>
      <p:grpSp>
        <p:nvGrpSpPr>
          <p:cNvPr id="537" name="Group 536">
            <a:extLst>
              <a:ext uri="{FF2B5EF4-FFF2-40B4-BE49-F238E27FC236}">
                <a16:creationId xmlns:a16="http://schemas.microsoft.com/office/drawing/2014/main" id="{E619C95E-9147-5378-CC8B-99F2015CF05C}"/>
              </a:ext>
            </a:extLst>
          </p:cNvPr>
          <p:cNvGrpSpPr/>
          <p:nvPr/>
        </p:nvGrpSpPr>
        <p:grpSpPr>
          <a:xfrm>
            <a:off x="964820" y="5175824"/>
            <a:ext cx="4941585" cy="369332"/>
            <a:chOff x="794640" y="5013253"/>
            <a:chExt cx="4941585" cy="369332"/>
          </a:xfrm>
        </p:grpSpPr>
        <p:sp>
          <p:nvSpPr>
            <p:cNvPr id="538" name="TextBox 537">
              <a:extLst>
                <a:ext uri="{FF2B5EF4-FFF2-40B4-BE49-F238E27FC236}">
                  <a16:creationId xmlns:a16="http://schemas.microsoft.com/office/drawing/2014/main" id="{D33B2781-783A-E370-7EDF-FD98D3C822E7}"/>
                </a:ext>
              </a:extLst>
            </p:cNvPr>
            <p:cNvSpPr txBox="1"/>
            <p:nvPr/>
          </p:nvSpPr>
          <p:spPr bwMode="auto">
            <a:xfrm>
              <a:off x="794640"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238</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242</a:t>
              </a:r>
            </a:p>
          </p:txBody>
        </p:sp>
        <p:sp>
          <p:nvSpPr>
            <p:cNvPr id="539" name="TextBox 538">
              <a:extLst>
                <a:ext uri="{FF2B5EF4-FFF2-40B4-BE49-F238E27FC236}">
                  <a16:creationId xmlns:a16="http://schemas.microsoft.com/office/drawing/2014/main" id="{B08A5EB3-9BFE-06B2-D1EE-824A7071C460}"/>
                </a:ext>
              </a:extLst>
            </p:cNvPr>
            <p:cNvSpPr txBox="1"/>
            <p:nvPr/>
          </p:nvSpPr>
          <p:spPr bwMode="auto">
            <a:xfrm>
              <a:off x="1144699"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219</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224</a:t>
              </a:r>
            </a:p>
          </p:txBody>
        </p:sp>
        <p:sp>
          <p:nvSpPr>
            <p:cNvPr id="540" name="TextBox 539">
              <a:extLst>
                <a:ext uri="{FF2B5EF4-FFF2-40B4-BE49-F238E27FC236}">
                  <a16:creationId xmlns:a16="http://schemas.microsoft.com/office/drawing/2014/main" id="{5C2E317C-FCAB-A5AA-AABB-C2964271BD0C}"/>
                </a:ext>
              </a:extLst>
            </p:cNvPr>
            <p:cNvSpPr txBox="1"/>
            <p:nvPr/>
          </p:nvSpPr>
          <p:spPr bwMode="auto">
            <a:xfrm>
              <a:off x="1314355"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213</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219</a:t>
              </a:r>
            </a:p>
          </p:txBody>
        </p:sp>
        <p:sp>
          <p:nvSpPr>
            <p:cNvPr id="541" name="TextBox 540">
              <a:extLst>
                <a:ext uri="{FF2B5EF4-FFF2-40B4-BE49-F238E27FC236}">
                  <a16:creationId xmlns:a16="http://schemas.microsoft.com/office/drawing/2014/main" id="{47197FF7-A2F9-B8EE-766D-FCE85F90E9DB}"/>
                </a:ext>
              </a:extLst>
            </p:cNvPr>
            <p:cNvSpPr txBox="1"/>
            <p:nvPr/>
          </p:nvSpPr>
          <p:spPr bwMode="auto">
            <a:xfrm>
              <a:off x="1486614"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205</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210</a:t>
              </a:r>
            </a:p>
          </p:txBody>
        </p:sp>
        <p:sp>
          <p:nvSpPr>
            <p:cNvPr id="542" name="TextBox 541">
              <a:extLst>
                <a:ext uri="{FF2B5EF4-FFF2-40B4-BE49-F238E27FC236}">
                  <a16:creationId xmlns:a16="http://schemas.microsoft.com/office/drawing/2014/main" id="{9FC6D7D1-0CDC-B92D-5728-CE1571C60F1B}"/>
                </a:ext>
              </a:extLst>
            </p:cNvPr>
            <p:cNvSpPr txBox="1"/>
            <p:nvPr/>
          </p:nvSpPr>
          <p:spPr bwMode="auto">
            <a:xfrm>
              <a:off x="1659555"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196</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204</a:t>
              </a:r>
            </a:p>
          </p:txBody>
        </p:sp>
        <p:sp>
          <p:nvSpPr>
            <p:cNvPr id="543" name="TextBox 542">
              <a:extLst>
                <a:ext uri="{FF2B5EF4-FFF2-40B4-BE49-F238E27FC236}">
                  <a16:creationId xmlns:a16="http://schemas.microsoft.com/office/drawing/2014/main" id="{14A74B1A-7D85-899D-9DB9-E4DAC3C750A4}"/>
                </a:ext>
              </a:extLst>
            </p:cNvPr>
            <p:cNvSpPr txBox="1"/>
            <p:nvPr/>
          </p:nvSpPr>
          <p:spPr bwMode="auto">
            <a:xfrm>
              <a:off x="1815753" y="5013253"/>
              <a:ext cx="3539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178</a:t>
              </a:r>
              <a:br>
                <a:rPr lang="en-US" sz="900" b="0" spc="-10" dirty="0">
                  <a:solidFill>
                    <a:srgbClr val="015873"/>
                  </a:solidFill>
                  <a:latin typeface="Calibri" panose="020F0502020204030204" pitchFamily="34" charset="0"/>
                </a:rPr>
              </a:br>
              <a:r>
                <a:rPr lang="en-US" sz="900" b="0" spc="-10" dirty="0">
                  <a:solidFill>
                    <a:srgbClr val="E1471D"/>
                  </a:solidFill>
                  <a:latin typeface="Calibri" panose="020F0502020204030204" pitchFamily="34" charset="0"/>
                </a:rPr>
                <a:t>181</a:t>
              </a:r>
            </a:p>
          </p:txBody>
        </p:sp>
        <p:sp>
          <p:nvSpPr>
            <p:cNvPr id="544" name="TextBox 543">
              <a:extLst>
                <a:ext uri="{FF2B5EF4-FFF2-40B4-BE49-F238E27FC236}">
                  <a16:creationId xmlns:a16="http://schemas.microsoft.com/office/drawing/2014/main" id="{7A088B12-0807-F573-D9D0-22BA68D36349}"/>
                </a:ext>
              </a:extLst>
            </p:cNvPr>
            <p:cNvSpPr txBox="1"/>
            <p:nvPr/>
          </p:nvSpPr>
          <p:spPr bwMode="auto">
            <a:xfrm>
              <a:off x="2001470"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153</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151</a:t>
              </a:r>
            </a:p>
          </p:txBody>
        </p:sp>
        <p:sp>
          <p:nvSpPr>
            <p:cNvPr id="545" name="TextBox 544">
              <a:extLst>
                <a:ext uri="{FF2B5EF4-FFF2-40B4-BE49-F238E27FC236}">
                  <a16:creationId xmlns:a16="http://schemas.microsoft.com/office/drawing/2014/main" id="{C1B05464-2E24-7B97-C8EA-6CB268B6A81C}"/>
                </a:ext>
              </a:extLst>
            </p:cNvPr>
            <p:cNvSpPr txBox="1"/>
            <p:nvPr/>
          </p:nvSpPr>
          <p:spPr bwMode="auto">
            <a:xfrm>
              <a:off x="2160843" y="5013253"/>
              <a:ext cx="3539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0" dirty="0">
                  <a:solidFill>
                    <a:srgbClr val="015873"/>
                  </a:solidFill>
                  <a:latin typeface="Calibri" panose="020F0502020204030204" pitchFamily="34" charset="0"/>
                </a:rPr>
                <a:t>140</a:t>
              </a:r>
              <a:br>
                <a:rPr lang="en-US" sz="900" b="0" spc="-10" dirty="0">
                  <a:solidFill>
                    <a:srgbClr val="015873"/>
                  </a:solidFill>
                  <a:latin typeface="Calibri" panose="020F0502020204030204" pitchFamily="34" charset="0"/>
                </a:rPr>
              </a:br>
              <a:r>
                <a:rPr lang="en-US" sz="900" b="0" spc="-10" dirty="0">
                  <a:solidFill>
                    <a:srgbClr val="E1471D"/>
                  </a:solidFill>
                  <a:latin typeface="Calibri" panose="020F0502020204030204" pitchFamily="34" charset="0"/>
                </a:rPr>
                <a:t>132</a:t>
              </a:r>
            </a:p>
          </p:txBody>
        </p:sp>
        <p:sp>
          <p:nvSpPr>
            <p:cNvPr id="546" name="TextBox 545">
              <a:extLst>
                <a:ext uri="{FF2B5EF4-FFF2-40B4-BE49-F238E27FC236}">
                  <a16:creationId xmlns:a16="http://schemas.microsoft.com/office/drawing/2014/main" id="{7D7AEBDF-CA50-F3B2-0F21-50DB900AD02F}"/>
                </a:ext>
              </a:extLst>
            </p:cNvPr>
            <p:cNvSpPr txBox="1"/>
            <p:nvPr/>
          </p:nvSpPr>
          <p:spPr bwMode="auto">
            <a:xfrm>
              <a:off x="2352588" y="5013253"/>
              <a:ext cx="315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125</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105</a:t>
              </a:r>
            </a:p>
          </p:txBody>
        </p:sp>
        <p:sp>
          <p:nvSpPr>
            <p:cNvPr id="547" name="TextBox 546">
              <a:extLst>
                <a:ext uri="{FF2B5EF4-FFF2-40B4-BE49-F238E27FC236}">
                  <a16:creationId xmlns:a16="http://schemas.microsoft.com/office/drawing/2014/main" id="{A60F6866-3AC8-6F68-DFB6-E6BF52B0861B}"/>
                </a:ext>
              </a:extLst>
            </p:cNvPr>
            <p:cNvSpPr txBox="1"/>
            <p:nvPr/>
          </p:nvSpPr>
          <p:spPr bwMode="auto">
            <a:xfrm>
              <a:off x="2503688" y="5013253"/>
              <a:ext cx="3577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106</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82</a:t>
              </a:r>
            </a:p>
          </p:txBody>
        </p:sp>
        <p:sp>
          <p:nvSpPr>
            <p:cNvPr id="548" name="TextBox 547">
              <a:extLst>
                <a:ext uri="{FF2B5EF4-FFF2-40B4-BE49-F238E27FC236}">
                  <a16:creationId xmlns:a16="http://schemas.microsoft.com/office/drawing/2014/main" id="{54842AFC-5801-F873-5051-E30D61FC5F3C}"/>
                </a:ext>
              </a:extLst>
            </p:cNvPr>
            <p:cNvSpPr txBox="1"/>
            <p:nvPr/>
          </p:nvSpPr>
          <p:spPr bwMode="auto">
            <a:xfrm>
              <a:off x="270219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93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68</a:t>
              </a:r>
            </a:p>
          </p:txBody>
        </p:sp>
        <p:sp>
          <p:nvSpPr>
            <p:cNvPr id="549" name="TextBox 548">
              <a:extLst>
                <a:ext uri="{FF2B5EF4-FFF2-40B4-BE49-F238E27FC236}">
                  <a16:creationId xmlns:a16="http://schemas.microsoft.com/office/drawing/2014/main" id="{9162A2FB-AD21-18ED-023F-6D5E1492A21C}"/>
                </a:ext>
              </a:extLst>
            </p:cNvPr>
            <p:cNvSpPr txBox="1"/>
            <p:nvPr/>
          </p:nvSpPr>
          <p:spPr bwMode="auto">
            <a:xfrm>
              <a:off x="287735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57</a:t>
              </a:r>
            </a:p>
          </p:txBody>
        </p:sp>
        <p:sp>
          <p:nvSpPr>
            <p:cNvPr id="550" name="TextBox 549">
              <a:extLst>
                <a:ext uri="{FF2B5EF4-FFF2-40B4-BE49-F238E27FC236}">
                  <a16:creationId xmlns:a16="http://schemas.microsoft.com/office/drawing/2014/main" id="{93A36959-15EC-2443-152F-C383199A8213}"/>
                </a:ext>
              </a:extLst>
            </p:cNvPr>
            <p:cNvSpPr txBox="1"/>
            <p:nvPr/>
          </p:nvSpPr>
          <p:spPr bwMode="auto">
            <a:xfrm>
              <a:off x="304981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55</a:t>
              </a:r>
            </a:p>
          </p:txBody>
        </p:sp>
        <p:sp>
          <p:nvSpPr>
            <p:cNvPr id="551" name="TextBox 550">
              <a:extLst>
                <a:ext uri="{FF2B5EF4-FFF2-40B4-BE49-F238E27FC236}">
                  <a16:creationId xmlns:a16="http://schemas.microsoft.com/office/drawing/2014/main" id="{425672C1-3B75-D956-4125-0842A7C8FD9A}"/>
                </a:ext>
              </a:extLst>
            </p:cNvPr>
            <p:cNvSpPr txBox="1"/>
            <p:nvPr/>
          </p:nvSpPr>
          <p:spPr bwMode="auto">
            <a:xfrm>
              <a:off x="339110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70</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46</a:t>
              </a:r>
            </a:p>
          </p:txBody>
        </p:sp>
        <p:sp>
          <p:nvSpPr>
            <p:cNvPr id="552" name="TextBox 551">
              <a:extLst>
                <a:ext uri="{FF2B5EF4-FFF2-40B4-BE49-F238E27FC236}">
                  <a16:creationId xmlns:a16="http://schemas.microsoft.com/office/drawing/2014/main" id="{F6537F58-F899-B623-C65E-B513FC9F7350}"/>
                </a:ext>
              </a:extLst>
            </p:cNvPr>
            <p:cNvSpPr txBox="1"/>
            <p:nvPr/>
          </p:nvSpPr>
          <p:spPr bwMode="auto">
            <a:xfrm>
              <a:off x="3567113"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69</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41</a:t>
              </a:r>
            </a:p>
          </p:txBody>
        </p:sp>
        <p:sp>
          <p:nvSpPr>
            <p:cNvPr id="553" name="TextBox 552">
              <a:extLst>
                <a:ext uri="{FF2B5EF4-FFF2-40B4-BE49-F238E27FC236}">
                  <a16:creationId xmlns:a16="http://schemas.microsoft.com/office/drawing/2014/main" id="{FB2A7E9D-7FCC-1109-E655-EDFB8FC0FD17}"/>
                </a:ext>
              </a:extLst>
            </p:cNvPr>
            <p:cNvSpPr txBox="1"/>
            <p:nvPr/>
          </p:nvSpPr>
          <p:spPr bwMode="auto">
            <a:xfrm>
              <a:off x="373619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40</a:t>
              </a:r>
            </a:p>
          </p:txBody>
        </p:sp>
        <p:sp>
          <p:nvSpPr>
            <p:cNvPr id="554" name="TextBox 553">
              <a:extLst>
                <a:ext uri="{FF2B5EF4-FFF2-40B4-BE49-F238E27FC236}">
                  <a16:creationId xmlns:a16="http://schemas.microsoft.com/office/drawing/2014/main" id="{19688B2A-B935-6E4E-449C-168EB2D33DA8}"/>
                </a:ext>
              </a:extLst>
            </p:cNvPr>
            <p:cNvSpPr txBox="1"/>
            <p:nvPr/>
          </p:nvSpPr>
          <p:spPr bwMode="auto">
            <a:xfrm>
              <a:off x="3912590"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47</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36</a:t>
              </a:r>
            </a:p>
          </p:txBody>
        </p:sp>
        <p:sp>
          <p:nvSpPr>
            <p:cNvPr id="555" name="TextBox 554">
              <a:extLst>
                <a:ext uri="{FF2B5EF4-FFF2-40B4-BE49-F238E27FC236}">
                  <a16:creationId xmlns:a16="http://schemas.microsoft.com/office/drawing/2014/main" id="{213DC18F-33C1-0ABA-1F7E-89C3C3164AFE}"/>
                </a:ext>
              </a:extLst>
            </p:cNvPr>
            <p:cNvSpPr txBox="1"/>
            <p:nvPr/>
          </p:nvSpPr>
          <p:spPr bwMode="auto">
            <a:xfrm>
              <a:off x="4081674"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41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31</a:t>
              </a:r>
            </a:p>
          </p:txBody>
        </p:sp>
        <p:sp>
          <p:nvSpPr>
            <p:cNvPr id="556" name="TextBox 555">
              <a:extLst>
                <a:ext uri="{FF2B5EF4-FFF2-40B4-BE49-F238E27FC236}">
                  <a16:creationId xmlns:a16="http://schemas.microsoft.com/office/drawing/2014/main" id="{66E72A9C-CA04-8993-C4E0-EBCBE13C3CF1}"/>
                </a:ext>
              </a:extLst>
            </p:cNvPr>
            <p:cNvSpPr txBox="1"/>
            <p:nvPr/>
          </p:nvSpPr>
          <p:spPr bwMode="auto">
            <a:xfrm>
              <a:off x="4254183"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31</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24</a:t>
              </a:r>
            </a:p>
          </p:txBody>
        </p:sp>
        <p:sp>
          <p:nvSpPr>
            <p:cNvPr id="557" name="TextBox 556">
              <a:extLst>
                <a:ext uri="{FF2B5EF4-FFF2-40B4-BE49-F238E27FC236}">
                  <a16:creationId xmlns:a16="http://schemas.microsoft.com/office/drawing/2014/main" id="{2DD7E017-13F9-67DD-0132-02F9A050E9CA}"/>
                </a:ext>
              </a:extLst>
            </p:cNvPr>
            <p:cNvSpPr txBox="1"/>
            <p:nvPr/>
          </p:nvSpPr>
          <p:spPr bwMode="auto">
            <a:xfrm>
              <a:off x="442961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19</a:t>
              </a:r>
            </a:p>
          </p:txBody>
        </p:sp>
        <p:sp>
          <p:nvSpPr>
            <p:cNvPr id="558" name="TextBox 557">
              <a:extLst>
                <a:ext uri="{FF2B5EF4-FFF2-40B4-BE49-F238E27FC236}">
                  <a16:creationId xmlns:a16="http://schemas.microsoft.com/office/drawing/2014/main" id="{FE8C31DB-785B-E114-60CF-34866DED9152}"/>
                </a:ext>
              </a:extLst>
            </p:cNvPr>
            <p:cNvSpPr txBox="1"/>
            <p:nvPr/>
          </p:nvSpPr>
          <p:spPr bwMode="auto">
            <a:xfrm>
              <a:off x="460244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20</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17</a:t>
              </a:r>
            </a:p>
          </p:txBody>
        </p:sp>
        <p:sp>
          <p:nvSpPr>
            <p:cNvPr id="559" name="TextBox 558">
              <a:extLst>
                <a:ext uri="{FF2B5EF4-FFF2-40B4-BE49-F238E27FC236}">
                  <a16:creationId xmlns:a16="http://schemas.microsoft.com/office/drawing/2014/main" id="{32A8352F-C029-8777-91B6-95361E6FEB13}"/>
                </a:ext>
              </a:extLst>
            </p:cNvPr>
            <p:cNvSpPr txBox="1"/>
            <p:nvPr/>
          </p:nvSpPr>
          <p:spPr bwMode="auto">
            <a:xfrm>
              <a:off x="4774707"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14</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11</a:t>
              </a:r>
            </a:p>
          </p:txBody>
        </p:sp>
        <p:sp>
          <p:nvSpPr>
            <p:cNvPr id="560" name="TextBox 559">
              <a:extLst>
                <a:ext uri="{FF2B5EF4-FFF2-40B4-BE49-F238E27FC236}">
                  <a16:creationId xmlns:a16="http://schemas.microsoft.com/office/drawing/2014/main" id="{5E606D42-0D5C-17EE-8134-5FC68C277678}"/>
                </a:ext>
              </a:extLst>
            </p:cNvPr>
            <p:cNvSpPr txBox="1"/>
            <p:nvPr/>
          </p:nvSpPr>
          <p:spPr bwMode="auto">
            <a:xfrm>
              <a:off x="4941298"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13</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6</a:t>
              </a:r>
            </a:p>
          </p:txBody>
        </p:sp>
        <p:sp>
          <p:nvSpPr>
            <p:cNvPr id="561" name="TextBox 560">
              <a:extLst>
                <a:ext uri="{FF2B5EF4-FFF2-40B4-BE49-F238E27FC236}">
                  <a16:creationId xmlns:a16="http://schemas.microsoft.com/office/drawing/2014/main" id="{369C64CC-003C-488D-9634-E024ED6EC1CE}"/>
                </a:ext>
              </a:extLst>
            </p:cNvPr>
            <p:cNvSpPr txBox="1"/>
            <p:nvPr/>
          </p:nvSpPr>
          <p:spPr bwMode="auto">
            <a:xfrm>
              <a:off x="5145586"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8</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a:t>
              </a:r>
            </a:p>
          </p:txBody>
        </p:sp>
        <p:sp>
          <p:nvSpPr>
            <p:cNvPr id="562" name="TextBox 561">
              <a:extLst>
                <a:ext uri="{FF2B5EF4-FFF2-40B4-BE49-F238E27FC236}">
                  <a16:creationId xmlns:a16="http://schemas.microsoft.com/office/drawing/2014/main" id="{3137CBD5-F4BD-C710-D3C6-962FBF0D1BB8}"/>
                </a:ext>
              </a:extLst>
            </p:cNvPr>
            <p:cNvSpPr txBox="1"/>
            <p:nvPr/>
          </p:nvSpPr>
          <p:spPr bwMode="auto">
            <a:xfrm>
              <a:off x="5318417"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a:t>
              </a:r>
            </a:p>
          </p:txBody>
        </p:sp>
        <p:sp>
          <p:nvSpPr>
            <p:cNvPr id="563" name="TextBox 562">
              <a:extLst>
                <a:ext uri="{FF2B5EF4-FFF2-40B4-BE49-F238E27FC236}">
                  <a16:creationId xmlns:a16="http://schemas.microsoft.com/office/drawing/2014/main" id="{CAEB2ACD-82C8-C0CE-12AA-DEEDE9D49D8D}"/>
                </a:ext>
              </a:extLst>
            </p:cNvPr>
            <p:cNvSpPr txBox="1"/>
            <p:nvPr/>
          </p:nvSpPr>
          <p:spPr bwMode="auto">
            <a:xfrm>
              <a:off x="5493851" y="5013253"/>
              <a:ext cx="2423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2</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3</a:t>
              </a:r>
            </a:p>
          </p:txBody>
        </p:sp>
        <p:sp>
          <p:nvSpPr>
            <p:cNvPr id="564" name="TextBox 563">
              <a:extLst>
                <a:ext uri="{FF2B5EF4-FFF2-40B4-BE49-F238E27FC236}">
                  <a16:creationId xmlns:a16="http://schemas.microsoft.com/office/drawing/2014/main" id="{389D8721-92F5-B159-513F-109D8A7FE2DB}"/>
                </a:ext>
              </a:extLst>
            </p:cNvPr>
            <p:cNvSpPr txBox="1"/>
            <p:nvPr/>
          </p:nvSpPr>
          <p:spPr bwMode="auto">
            <a:xfrm>
              <a:off x="3220720" y="5013253"/>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75</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50</a:t>
              </a:r>
            </a:p>
          </p:txBody>
        </p:sp>
        <p:sp>
          <p:nvSpPr>
            <p:cNvPr id="565" name="TextBox 564">
              <a:extLst>
                <a:ext uri="{FF2B5EF4-FFF2-40B4-BE49-F238E27FC236}">
                  <a16:creationId xmlns:a16="http://schemas.microsoft.com/office/drawing/2014/main" id="{D1DC19E4-1BE4-49AB-21DB-94EF8E2E8CFD}"/>
                </a:ext>
              </a:extLst>
            </p:cNvPr>
            <p:cNvSpPr txBox="1"/>
            <p:nvPr/>
          </p:nvSpPr>
          <p:spPr bwMode="auto">
            <a:xfrm>
              <a:off x="969317" y="5013253"/>
              <a:ext cx="315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900" b="0" spc="-110" dirty="0">
                  <a:solidFill>
                    <a:srgbClr val="015873"/>
                  </a:solidFill>
                  <a:latin typeface="Calibri" panose="020F0502020204030204" pitchFamily="34" charset="0"/>
                </a:rPr>
                <a:t>228</a:t>
              </a:r>
              <a:br>
                <a:rPr lang="en-US" sz="900" b="0" spc="-110" dirty="0">
                  <a:solidFill>
                    <a:srgbClr val="015873"/>
                  </a:solidFill>
                  <a:latin typeface="Calibri" panose="020F0502020204030204" pitchFamily="34" charset="0"/>
                </a:rPr>
              </a:br>
              <a:r>
                <a:rPr lang="en-US" sz="900" b="0" spc="-110" dirty="0">
                  <a:solidFill>
                    <a:srgbClr val="E1471D"/>
                  </a:solidFill>
                  <a:latin typeface="Calibri" panose="020F0502020204030204" pitchFamily="34" charset="0"/>
                </a:rPr>
                <a:t>232</a:t>
              </a:r>
            </a:p>
          </p:txBody>
        </p:sp>
      </p:grpSp>
      <p:sp>
        <p:nvSpPr>
          <p:cNvPr id="566" name="TextBox 565">
            <a:extLst>
              <a:ext uri="{FF2B5EF4-FFF2-40B4-BE49-F238E27FC236}">
                <a16:creationId xmlns:a16="http://schemas.microsoft.com/office/drawing/2014/main" id="{2F716A99-C8A0-1F10-B523-741A0E73E6E9}"/>
              </a:ext>
            </a:extLst>
          </p:cNvPr>
          <p:cNvSpPr txBox="1"/>
          <p:nvPr/>
        </p:nvSpPr>
        <p:spPr bwMode="auto">
          <a:xfrm>
            <a:off x="3241143" y="4918513"/>
            <a:ext cx="5113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Cycle</a:t>
            </a:r>
          </a:p>
        </p:txBody>
      </p:sp>
      <p:sp>
        <p:nvSpPr>
          <p:cNvPr id="567" name="TextBox 566">
            <a:extLst>
              <a:ext uri="{FF2B5EF4-FFF2-40B4-BE49-F238E27FC236}">
                <a16:creationId xmlns:a16="http://schemas.microsoft.com/office/drawing/2014/main" id="{D31B86FD-241F-CAEC-79C0-6A02D27570FA}"/>
              </a:ext>
            </a:extLst>
          </p:cNvPr>
          <p:cNvSpPr txBox="1"/>
          <p:nvPr/>
        </p:nvSpPr>
        <p:spPr bwMode="auto">
          <a:xfrm>
            <a:off x="158772" y="5171813"/>
            <a:ext cx="9476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900" b="0" dirty="0">
                <a:solidFill>
                  <a:srgbClr val="015873"/>
                </a:solidFill>
                <a:latin typeface="Calibri" panose="020F0502020204030204" pitchFamily="34" charset="0"/>
              </a:rPr>
              <a:t>Dostarlimab</a:t>
            </a:r>
            <a:r>
              <a:rPr lang="en-US" sz="900" b="0" spc="-100" dirty="0">
                <a:solidFill>
                  <a:srgbClr val="015873"/>
                </a:solidFill>
                <a:latin typeface="Calibri" panose="020F0502020204030204" pitchFamily="34" charset="0"/>
              </a:rPr>
              <a:t> + </a:t>
            </a:r>
            <a:r>
              <a:rPr lang="en-US" sz="900" b="0" dirty="0">
                <a:solidFill>
                  <a:srgbClr val="015873"/>
                </a:solidFill>
                <a:latin typeface="Calibri" panose="020F0502020204030204" pitchFamily="34" charset="0"/>
              </a:rPr>
              <a:t>CP</a:t>
            </a:r>
            <a:br>
              <a:rPr lang="en-US" sz="900" b="0" dirty="0">
                <a:solidFill>
                  <a:srgbClr val="015873"/>
                </a:solidFill>
                <a:latin typeface="Calibri" panose="020F0502020204030204" pitchFamily="34" charset="0"/>
              </a:rPr>
            </a:br>
            <a:r>
              <a:rPr lang="en-US" sz="900" b="0" dirty="0">
                <a:solidFill>
                  <a:srgbClr val="E1471D"/>
                </a:solidFill>
                <a:latin typeface="Calibri" panose="020F0502020204030204" pitchFamily="34" charset="0"/>
              </a:rPr>
              <a:t>Placebo</a:t>
            </a:r>
            <a:r>
              <a:rPr lang="en-US" sz="900" b="0" spc="-110" dirty="0">
                <a:solidFill>
                  <a:srgbClr val="E1471D"/>
                </a:solidFill>
                <a:latin typeface="Calibri" panose="020F0502020204030204" pitchFamily="34" charset="0"/>
              </a:rPr>
              <a:t> + </a:t>
            </a:r>
            <a:r>
              <a:rPr lang="en-US" sz="900" b="0" dirty="0">
                <a:solidFill>
                  <a:srgbClr val="E1471D"/>
                </a:solidFill>
                <a:latin typeface="Calibri" panose="020F0502020204030204" pitchFamily="34" charset="0"/>
              </a:rPr>
              <a:t>CP</a:t>
            </a:r>
          </a:p>
        </p:txBody>
      </p:sp>
      <p:sp>
        <p:nvSpPr>
          <p:cNvPr id="568" name="TextBox 567">
            <a:extLst>
              <a:ext uri="{FF2B5EF4-FFF2-40B4-BE49-F238E27FC236}">
                <a16:creationId xmlns:a16="http://schemas.microsoft.com/office/drawing/2014/main" id="{0CE60BF6-D357-7286-57CE-1FC8D2C014D7}"/>
              </a:ext>
            </a:extLst>
          </p:cNvPr>
          <p:cNvSpPr txBox="1"/>
          <p:nvPr/>
        </p:nvSpPr>
        <p:spPr bwMode="auto">
          <a:xfrm>
            <a:off x="170180" y="5034851"/>
            <a:ext cx="36740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b="0" dirty="0">
                <a:solidFill>
                  <a:schemeClr val="bg1"/>
                </a:solidFill>
                <a:latin typeface="Calibri" panose="020F0502020204030204" pitchFamily="34" charset="0"/>
              </a:rPr>
              <a:t>No.</a:t>
            </a:r>
          </a:p>
        </p:txBody>
      </p:sp>
      <p:grpSp>
        <p:nvGrpSpPr>
          <p:cNvPr id="569" name="Group 568">
            <a:extLst>
              <a:ext uri="{FF2B5EF4-FFF2-40B4-BE49-F238E27FC236}">
                <a16:creationId xmlns:a16="http://schemas.microsoft.com/office/drawing/2014/main" id="{5ECDF5CC-8CC5-7417-5AA2-AE88C403B764}"/>
              </a:ext>
            </a:extLst>
          </p:cNvPr>
          <p:cNvGrpSpPr/>
          <p:nvPr/>
        </p:nvGrpSpPr>
        <p:grpSpPr>
          <a:xfrm>
            <a:off x="4000603" y="2722568"/>
            <a:ext cx="118872" cy="429768"/>
            <a:chOff x="4091856" y="2999301"/>
            <a:chExt cx="118872" cy="436575"/>
          </a:xfrm>
        </p:grpSpPr>
        <p:cxnSp>
          <p:nvCxnSpPr>
            <p:cNvPr id="570" name="Straight Connector 569">
              <a:extLst>
                <a:ext uri="{FF2B5EF4-FFF2-40B4-BE49-F238E27FC236}">
                  <a16:creationId xmlns:a16="http://schemas.microsoft.com/office/drawing/2014/main" id="{9AF588D3-33C1-82F9-966E-6CE220867DF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8E8E7738-F637-973F-B6FF-B7376092D38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F72F82F2-677A-BF8E-67EF-FB49B6AFCE01}"/>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73" name="Group 572">
            <a:extLst>
              <a:ext uri="{FF2B5EF4-FFF2-40B4-BE49-F238E27FC236}">
                <a16:creationId xmlns:a16="http://schemas.microsoft.com/office/drawing/2014/main" id="{5FCC133C-6C3F-9FA2-E2A9-0CC8D2650F0A}"/>
              </a:ext>
            </a:extLst>
          </p:cNvPr>
          <p:cNvGrpSpPr/>
          <p:nvPr/>
        </p:nvGrpSpPr>
        <p:grpSpPr>
          <a:xfrm>
            <a:off x="3826762" y="2805876"/>
            <a:ext cx="118872" cy="365760"/>
            <a:chOff x="4091856" y="2999301"/>
            <a:chExt cx="118872" cy="436575"/>
          </a:xfrm>
        </p:grpSpPr>
        <p:cxnSp>
          <p:nvCxnSpPr>
            <p:cNvPr id="574" name="Straight Connector 573">
              <a:extLst>
                <a:ext uri="{FF2B5EF4-FFF2-40B4-BE49-F238E27FC236}">
                  <a16:creationId xmlns:a16="http://schemas.microsoft.com/office/drawing/2014/main" id="{F5E1DC34-1F03-0960-4710-237850E69F49}"/>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5" name="Straight Connector 574">
              <a:extLst>
                <a:ext uri="{FF2B5EF4-FFF2-40B4-BE49-F238E27FC236}">
                  <a16:creationId xmlns:a16="http://schemas.microsoft.com/office/drawing/2014/main" id="{6259EA6F-5A49-1EA6-BBE7-E070145CAB8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1DB428F4-0C43-B2AA-4F65-FCB6EBEE606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676750C1-A64A-BA61-22E0-252E742F77B1}"/>
              </a:ext>
            </a:extLst>
          </p:cNvPr>
          <p:cNvGrpSpPr/>
          <p:nvPr/>
        </p:nvGrpSpPr>
        <p:grpSpPr>
          <a:xfrm>
            <a:off x="2449594" y="3016838"/>
            <a:ext cx="118872" cy="274320"/>
            <a:chOff x="4091856" y="2999301"/>
            <a:chExt cx="118872" cy="436575"/>
          </a:xfrm>
        </p:grpSpPr>
        <p:cxnSp>
          <p:nvCxnSpPr>
            <p:cNvPr id="578" name="Straight Connector 577">
              <a:extLst>
                <a:ext uri="{FF2B5EF4-FFF2-40B4-BE49-F238E27FC236}">
                  <a16:creationId xmlns:a16="http://schemas.microsoft.com/office/drawing/2014/main" id="{98F46073-8211-F47F-9B17-69051ABD405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D324E5D3-A3D4-F424-EAD5-45FF0F1DF36B}"/>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6F3EEC79-4D59-6C33-C58A-854D9F4D05CE}"/>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0DCA7F29-1C83-7477-C1FB-C0707D09C41C}"/>
              </a:ext>
            </a:extLst>
          </p:cNvPr>
          <p:cNvGrpSpPr/>
          <p:nvPr/>
        </p:nvGrpSpPr>
        <p:grpSpPr>
          <a:xfrm>
            <a:off x="2812989" y="3030425"/>
            <a:ext cx="118872" cy="274320"/>
            <a:chOff x="4091856" y="2999301"/>
            <a:chExt cx="118872" cy="436575"/>
          </a:xfrm>
        </p:grpSpPr>
        <p:cxnSp>
          <p:nvCxnSpPr>
            <p:cNvPr id="582" name="Straight Connector 581">
              <a:extLst>
                <a:ext uri="{FF2B5EF4-FFF2-40B4-BE49-F238E27FC236}">
                  <a16:creationId xmlns:a16="http://schemas.microsoft.com/office/drawing/2014/main" id="{77FC4371-22FE-9A0E-8483-C86DAD7FBF5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B14E6B3D-4DDF-A3CA-26C1-CFE62AA5FDE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4" name="Straight Connector 583">
              <a:extLst>
                <a:ext uri="{FF2B5EF4-FFF2-40B4-BE49-F238E27FC236}">
                  <a16:creationId xmlns:a16="http://schemas.microsoft.com/office/drawing/2014/main" id="{E60416FA-221E-EBF4-2698-EF8174140683}"/>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5" name="Group 584">
            <a:extLst>
              <a:ext uri="{FF2B5EF4-FFF2-40B4-BE49-F238E27FC236}">
                <a16:creationId xmlns:a16="http://schemas.microsoft.com/office/drawing/2014/main" id="{ECF53DD1-C2FF-901F-166B-46B0D54FF83E}"/>
              </a:ext>
            </a:extLst>
          </p:cNvPr>
          <p:cNvGrpSpPr/>
          <p:nvPr/>
        </p:nvGrpSpPr>
        <p:grpSpPr>
          <a:xfrm>
            <a:off x="3312490" y="3001486"/>
            <a:ext cx="118872" cy="338328"/>
            <a:chOff x="4091856" y="2999301"/>
            <a:chExt cx="118872" cy="436575"/>
          </a:xfrm>
        </p:grpSpPr>
        <p:cxnSp>
          <p:nvCxnSpPr>
            <p:cNvPr id="586" name="Straight Connector 585">
              <a:extLst>
                <a:ext uri="{FF2B5EF4-FFF2-40B4-BE49-F238E27FC236}">
                  <a16:creationId xmlns:a16="http://schemas.microsoft.com/office/drawing/2014/main" id="{65177D7C-A950-36BA-3E44-6F8D253AA1C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26F8E428-4DE8-48EC-3C79-2F6A346B9DEA}"/>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CCD62216-9D4C-2304-02F3-031DB4057169}"/>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16D91577-EF0A-6DA9-865C-B4B61358BE5A}"/>
              </a:ext>
            </a:extLst>
          </p:cNvPr>
          <p:cNvGrpSpPr/>
          <p:nvPr/>
        </p:nvGrpSpPr>
        <p:grpSpPr>
          <a:xfrm>
            <a:off x="4173511" y="2670269"/>
            <a:ext cx="118872" cy="448056"/>
            <a:chOff x="4091856" y="2999301"/>
            <a:chExt cx="118872" cy="436575"/>
          </a:xfrm>
        </p:grpSpPr>
        <p:cxnSp>
          <p:nvCxnSpPr>
            <p:cNvPr id="590" name="Straight Connector 589">
              <a:extLst>
                <a:ext uri="{FF2B5EF4-FFF2-40B4-BE49-F238E27FC236}">
                  <a16:creationId xmlns:a16="http://schemas.microsoft.com/office/drawing/2014/main" id="{9DD3CD08-506D-0FA6-01E9-7898AFF23CEC}"/>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1D599C7C-824E-3FFB-BB19-E0FC403F580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64966EAA-6192-CD5F-EE86-5A0A7D8928FD}"/>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C8E9DE58-FFB4-A87D-A2C9-8B12C8281B38}"/>
              </a:ext>
            </a:extLst>
          </p:cNvPr>
          <p:cNvGrpSpPr/>
          <p:nvPr/>
        </p:nvGrpSpPr>
        <p:grpSpPr>
          <a:xfrm>
            <a:off x="3656593" y="2851719"/>
            <a:ext cx="118872" cy="365760"/>
            <a:chOff x="4091856" y="2999301"/>
            <a:chExt cx="118872" cy="436575"/>
          </a:xfrm>
        </p:grpSpPr>
        <p:cxnSp>
          <p:nvCxnSpPr>
            <p:cNvPr id="594" name="Straight Connector 593">
              <a:extLst>
                <a:ext uri="{FF2B5EF4-FFF2-40B4-BE49-F238E27FC236}">
                  <a16:creationId xmlns:a16="http://schemas.microsoft.com/office/drawing/2014/main" id="{0D95D52D-98FE-E038-ADBE-4FE391CEF23F}"/>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2AAB7A91-DD49-0E89-516A-6A0E97372F9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6852F122-85F5-C59A-428B-4C32E0DA936A}"/>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597" name="Group 596">
            <a:extLst>
              <a:ext uri="{FF2B5EF4-FFF2-40B4-BE49-F238E27FC236}">
                <a16:creationId xmlns:a16="http://schemas.microsoft.com/office/drawing/2014/main" id="{FEB02516-0CBC-B2E0-AB65-D9610ECD926A}"/>
              </a:ext>
            </a:extLst>
          </p:cNvPr>
          <p:cNvGrpSpPr/>
          <p:nvPr/>
        </p:nvGrpSpPr>
        <p:grpSpPr>
          <a:xfrm>
            <a:off x="4524729" y="2694663"/>
            <a:ext cx="118872" cy="548640"/>
            <a:chOff x="4091856" y="2999301"/>
            <a:chExt cx="118872" cy="436575"/>
          </a:xfrm>
        </p:grpSpPr>
        <p:cxnSp>
          <p:nvCxnSpPr>
            <p:cNvPr id="598" name="Straight Connector 597">
              <a:extLst>
                <a:ext uri="{FF2B5EF4-FFF2-40B4-BE49-F238E27FC236}">
                  <a16:creationId xmlns:a16="http://schemas.microsoft.com/office/drawing/2014/main" id="{B1E356AD-34B3-A762-BA12-4A4B3FA4DA6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334B5008-E753-AF6A-1F69-E2D349471E87}"/>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4CBF50C2-59A4-12C8-9132-7A97FAF603F1}"/>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01" name="Group 600">
            <a:extLst>
              <a:ext uri="{FF2B5EF4-FFF2-40B4-BE49-F238E27FC236}">
                <a16:creationId xmlns:a16="http://schemas.microsoft.com/office/drawing/2014/main" id="{B5BAB5EB-A6C2-6925-816C-A84F0BBD01CA}"/>
              </a:ext>
            </a:extLst>
          </p:cNvPr>
          <p:cNvGrpSpPr/>
          <p:nvPr/>
        </p:nvGrpSpPr>
        <p:grpSpPr>
          <a:xfrm>
            <a:off x="4346670" y="2709082"/>
            <a:ext cx="118872" cy="448056"/>
            <a:chOff x="4091856" y="2999301"/>
            <a:chExt cx="118872" cy="436575"/>
          </a:xfrm>
        </p:grpSpPr>
        <p:cxnSp>
          <p:nvCxnSpPr>
            <p:cNvPr id="602" name="Straight Connector 601">
              <a:extLst>
                <a:ext uri="{FF2B5EF4-FFF2-40B4-BE49-F238E27FC236}">
                  <a16:creationId xmlns:a16="http://schemas.microsoft.com/office/drawing/2014/main" id="{EE5914B2-912A-C651-888D-C5D8CB55BBE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9B4BE1C3-B3DA-0A31-230D-7D38EE89926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AD3D8BC2-177E-7D52-D3EB-8C9D5D01F0F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05" name="Group 604">
            <a:extLst>
              <a:ext uri="{FF2B5EF4-FFF2-40B4-BE49-F238E27FC236}">
                <a16:creationId xmlns:a16="http://schemas.microsoft.com/office/drawing/2014/main" id="{781A8C45-7DDC-B580-E289-FF53397ED452}"/>
              </a:ext>
            </a:extLst>
          </p:cNvPr>
          <p:cNvGrpSpPr/>
          <p:nvPr/>
        </p:nvGrpSpPr>
        <p:grpSpPr>
          <a:xfrm>
            <a:off x="4855495" y="2474348"/>
            <a:ext cx="118872" cy="758956"/>
            <a:chOff x="4091856" y="2999299"/>
            <a:chExt cx="118872" cy="436577"/>
          </a:xfrm>
        </p:grpSpPr>
        <p:cxnSp>
          <p:nvCxnSpPr>
            <p:cNvPr id="606" name="Straight Connector 605">
              <a:extLst>
                <a:ext uri="{FF2B5EF4-FFF2-40B4-BE49-F238E27FC236}">
                  <a16:creationId xmlns:a16="http://schemas.microsoft.com/office/drawing/2014/main" id="{2AD3017C-BDA5-44CC-FF61-C2686F0F633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15C478BB-86C3-B81A-0774-C0325AFAA2B4}"/>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A2795AEE-19DF-E2E9-59EE-0DC64029A7D4}"/>
                </a:ext>
              </a:extLst>
            </p:cNvPr>
            <p:cNvCxnSpPr>
              <a:cxnSpLocks/>
            </p:cNvCxnSpPr>
            <p:nvPr/>
          </p:nvCxnSpPr>
          <p:spPr bwMode="auto">
            <a:xfrm>
              <a:off x="4151292" y="2999299"/>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2451FABD-523E-FA7C-B889-55ED135269E4}"/>
              </a:ext>
            </a:extLst>
          </p:cNvPr>
          <p:cNvGrpSpPr/>
          <p:nvPr/>
        </p:nvGrpSpPr>
        <p:grpSpPr>
          <a:xfrm>
            <a:off x="4681359" y="2717519"/>
            <a:ext cx="118872" cy="841248"/>
            <a:chOff x="4091856" y="2999301"/>
            <a:chExt cx="118872" cy="436575"/>
          </a:xfrm>
        </p:grpSpPr>
        <p:cxnSp>
          <p:nvCxnSpPr>
            <p:cNvPr id="610" name="Straight Connector 609">
              <a:extLst>
                <a:ext uri="{FF2B5EF4-FFF2-40B4-BE49-F238E27FC236}">
                  <a16:creationId xmlns:a16="http://schemas.microsoft.com/office/drawing/2014/main" id="{38C2B377-AB36-1A1D-B6C2-F2F04E7970A7}"/>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B687F24B-3777-811F-92A6-01C13C280B8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13E3EE63-5AD8-39E0-CEBA-03077270447B}"/>
                </a:ext>
              </a:extLst>
            </p:cNvPr>
            <p:cNvCxnSpPr>
              <a:cxnSpLocks/>
            </p:cNvCxnSpPr>
            <p:nvPr/>
          </p:nvCxnSpPr>
          <p:spPr bwMode="auto">
            <a:xfrm>
              <a:off x="4151292" y="2999301"/>
              <a:ext cx="0" cy="429699"/>
            </a:xfrm>
            <a:prstGeom prst="line">
              <a:avLst/>
            </a:prstGeom>
            <a:noFill/>
            <a:ln w="22225" cap="flat" cmpd="sng" algn="ctr">
              <a:solidFill>
                <a:srgbClr val="015873"/>
              </a:solidFill>
              <a:prstDash val="solid"/>
              <a:round/>
              <a:headEnd type="none" w="med" len="med"/>
              <a:tailEnd type="none" w="med" len="med"/>
            </a:ln>
            <a:effectLst/>
          </p:spPr>
        </p:cxnSp>
      </p:grpSp>
      <p:grpSp>
        <p:nvGrpSpPr>
          <p:cNvPr id="613" name="Group 612">
            <a:extLst>
              <a:ext uri="{FF2B5EF4-FFF2-40B4-BE49-F238E27FC236}">
                <a16:creationId xmlns:a16="http://schemas.microsoft.com/office/drawing/2014/main" id="{707BA443-5DEB-57CC-2AF7-7496376F6CC2}"/>
              </a:ext>
            </a:extLst>
          </p:cNvPr>
          <p:cNvGrpSpPr/>
          <p:nvPr/>
        </p:nvGrpSpPr>
        <p:grpSpPr>
          <a:xfrm>
            <a:off x="5199455" y="2192608"/>
            <a:ext cx="118872" cy="1115568"/>
            <a:chOff x="4091856" y="2999301"/>
            <a:chExt cx="118872" cy="436575"/>
          </a:xfrm>
        </p:grpSpPr>
        <p:cxnSp>
          <p:nvCxnSpPr>
            <p:cNvPr id="614" name="Straight Connector 613">
              <a:extLst>
                <a:ext uri="{FF2B5EF4-FFF2-40B4-BE49-F238E27FC236}">
                  <a16:creationId xmlns:a16="http://schemas.microsoft.com/office/drawing/2014/main" id="{77E09604-0A2B-7376-3477-15FA16D97E61}"/>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EFB22FF4-71F2-000F-A730-258CA28A04DD}"/>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C17EF58E-9FDE-E357-FABF-89ED81375344}"/>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84121A58-909E-E524-6008-3D448F6411B5}"/>
              </a:ext>
            </a:extLst>
          </p:cNvPr>
          <p:cNvGrpSpPr/>
          <p:nvPr/>
        </p:nvGrpSpPr>
        <p:grpSpPr>
          <a:xfrm>
            <a:off x="5379224" y="2191714"/>
            <a:ext cx="118872" cy="969264"/>
            <a:chOff x="4091856" y="2999301"/>
            <a:chExt cx="118872" cy="436575"/>
          </a:xfrm>
        </p:grpSpPr>
        <p:cxnSp>
          <p:nvCxnSpPr>
            <p:cNvPr id="618" name="Straight Connector 617">
              <a:extLst>
                <a:ext uri="{FF2B5EF4-FFF2-40B4-BE49-F238E27FC236}">
                  <a16:creationId xmlns:a16="http://schemas.microsoft.com/office/drawing/2014/main" id="{1472F958-741F-C9AB-1D6F-431C36B94353}"/>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4CC48F45-D6A1-72BB-092C-C4B72B9BCB13}"/>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2A42145D-28A7-AF87-59EF-CE00E80EE95E}"/>
                </a:ext>
              </a:extLst>
            </p:cNvPr>
            <p:cNvCxnSpPr>
              <a:cxnSpLocks/>
            </p:cNvCxnSpPr>
            <p:nvPr/>
          </p:nvCxnSpPr>
          <p:spPr bwMode="auto">
            <a:xfrm>
              <a:off x="4151292" y="2999301"/>
              <a:ext cx="0" cy="432456"/>
            </a:xfrm>
            <a:prstGeom prst="line">
              <a:avLst/>
            </a:prstGeom>
            <a:noFill/>
            <a:ln w="22225" cap="flat" cmpd="sng" algn="ctr">
              <a:solidFill>
                <a:srgbClr val="015873"/>
              </a:solidFill>
              <a:prstDash val="solid"/>
              <a:round/>
              <a:headEnd type="none" w="med" len="med"/>
              <a:tailEnd type="none" w="med" len="med"/>
            </a:ln>
            <a:effectLst/>
          </p:spPr>
        </p:cxnSp>
      </p:grpSp>
      <p:grpSp>
        <p:nvGrpSpPr>
          <p:cNvPr id="621" name="Group 620">
            <a:extLst>
              <a:ext uri="{FF2B5EF4-FFF2-40B4-BE49-F238E27FC236}">
                <a16:creationId xmlns:a16="http://schemas.microsoft.com/office/drawing/2014/main" id="{12E992C5-AFDA-D53C-AD8C-03CB5FB70B04}"/>
              </a:ext>
            </a:extLst>
          </p:cNvPr>
          <p:cNvGrpSpPr/>
          <p:nvPr/>
        </p:nvGrpSpPr>
        <p:grpSpPr>
          <a:xfrm>
            <a:off x="5551367" y="2024663"/>
            <a:ext cx="118872" cy="1298448"/>
            <a:chOff x="4091856" y="2999301"/>
            <a:chExt cx="118872" cy="436575"/>
          </a:xfrm>
        </p:grpSpPr>
        <p:cxnSp>
          <p:nvCxnSpPr>
            <p:cNvPr id="622" name="Straight Connector 621">
              <a:extLst>
                <a:ext uri="{FF2B5EF4-FFF2-40B4-BE49-F238E27FC236}">
                  <a16:creationId xmlns:a16="http://schemas.microsoft.com/office/drawing/2014/main" id="{05E8A38D-20C2-69FD-4455-E6BA119DA42B}"/>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3C5B0D4C-06E5-5778-02CB-5CB06C471C59}"/>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C48B7907-A28F-D3E2-3CEE-62C6FD8955F6}"/>
                </a:ext>
              </a:extLst>
            </p:cNvPr>
            <p:cNvCxnSpPr>
              <a:cxnSpLocks/>
            </p:cNvCxnSpPr>
            <p:nvPr/>
          </p:nvCxnSpPr>
          <p:spPr bwMode="auto">
            <a:xfrm>
              <a:off x="4151292" y="2999301"/>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25" name="Group 624">
            <a:extLst>
              <a:ext uri="{FF2B5EF4-FFF2-40B4-BE49-F238E27FC236}">
                <a16:creationId xmlns:a16="http://schemas.microsoft.com/office/drawing/2014/main" id="{4534BB91-A007-64CD-FDA5-B101A2FE9A75}"/>
              </a:ext>
            </a:extLst>
          </p:cNvPr>
          <p:cNvGrpSpPr/>
          <p:nvPr/>
        </p:nvGrpSpPr>
        <p:grpSpPr>
          <a:xfrm>
            <a:off x="5034561" y="2779724"/>
            <a:ext cx="118872" cy="704088"/>
            <a:chOff x="4091856" y="2999299"/>
            <a:chExt cx="118872" cy="436577"/>
          </a:xfrm>
        </p:grpSpPr>
        <p:cxnSp>
          <p:nvCxnSpPr>
            <p:cNvPr id="626" name="Straight Connector 625">
              <a:extLst>
                <a:ext uri="{FF2B5EF4-FFF2-40B4-BE49-F238E27FC236}">
                  <a16:creationId xmlns:a16="http://schemas.microsoft.com/office/drawing/2014/main" id="{76E3AFBE-5119-70AB-37F6-FA2EA7236F78}"/>
                </a:ext>
              </a:extLst>
            </p:cNvPr>
            <p:cNvCxnSpPr>
              <a:cxnSpLocks/>
            </p:cNvCxnSpPr>
            <p:nvPr/>
          </p:nvCxnSpPr>
          <p:spPr bwMode="auto">
            <a:xfrm>
              <a:off x="4091856" y="2999301"/>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4FFE0719-A0C8-779B-41AC-F914C17216B6}"/>
                </a:ext>
              </a:extLst>
            </p:cNvPr>
            <p:cNvCxnSpPr>
              <a:cxnSpLocks/>
            </p:cNvCxnSpPr>
            <p:nvPr/>
          </p:nvCxnSpPr>
          <p:spPr bwMode="auto">
            <a:xfrm>
              <a:off x="4091856" y="3435876"/>
              <a:ext cx="118872" cy="0"/>
            </a:xfrm>
            <a:prstGeom prst="line">
              <a:avLst/>
            </a:prstGeom>
            <a:noFill/>
            <a:ln w="22225" cap="flat" cmpd="sng" algn="ctr">
              <a:solidFill>
                <a:srgbClr val="01587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D1A3DCD3-50B4-1158-8DA0-B2E74B7D5A44}"/>
                </a:ext>
              </a:extLst>
            </p:cNvPr>
            <p:cNvCxnSpPr>
              <a:cxnSpLocks/>
            </p:cNvCxnSpPr>
            <p:nvPr/>
          </p:nvCxnSpPr>
          <p:spPr bwMode="auto">
            <a:xfrm>
              <a:off x="4151292" y="2999299"/>
              <a:ext cx="0" cy="436575"/>
            </a:xfrm>
            <a:prstGeom prst="line">
              <a:avLst/>
            </a:prstGeom>
            <a:noFill/>
            <a:ln w="22225" cap="flat" cmpd="sng" algn="ctr">
              <a:solidFill>
                <a:srgbClr val="015873"/>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B84498A7-D357-36EF-8DA6-0DF3772C00E9}"/>
              </a:ext>
            </a:extLst>
          </p:cNvPr>
          <p:cNvGrpSpPr/>
          <p:nvPr/>
        </p:nvGrpSpPr>
        <p:grpSpPr>
          <a:xfrm>
            <a:off x="1275317" y="2017927"/>
            <a:ext cx="4539575" cy="1389175"/>
            <a:chOff x="1105137" y="2414184"/>
            <a:chExt cx="4539575" cy="1389175"/>
          </a:xfrm>
        </p:grpSpPr>
        <p:sp>
          <p:nvSpPr>
            <p:cNvPr id="630" name="Oval 629">
              <a:extLst>
                <a:ext uri="{FF2B5EF4-FFF2-40B4-BE49-F238E27FC236}">
                  <a16:creationId xmlns:a16="http://schemas.microsoft.com/office/drawing/2014/main" id="{099B0830-03BD-019F-5DCC-DD2B9B1BA365}"/>
                </a:ext>
              </a:extLst>
            </p:cNvPr>
            <p:cNvSpPr/>
            <p:nvPr/>
          </p:nvSpPr>
          <p:spPr bwMode="auto">
            <a:xfrm>
              <a:off x="1105137" y="358916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1" name="Oval 630">
              <a:extLst>
                <a:ext uri="{FF2B5EF4-FFF2-40B4-BE49-F238E27FC236}">
                  <a16:creationId xmlns:a16="http://schemas.microsoft.com/office/drawing/2014/main" id="{18BE37C4-5D42-5899-4726-FB2012EE49E1}"/>
                </a:ext>
              </a:extLst>
            </p:cNvPr>
            <p:cNvSpPr/>
            <p:nvPr/>
          </p:nvSpPr>
          <p:spPr bwMode="auto">
            <a:xfrm>
              <a:off x="1275109" y="360306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2" name="Oval 631">
              <a:extLst>
                <a:ext uri="{FF2B5EF4-FFF2-40B4-BE49-F238E27FC236}">
                  <a16:creationId xmlns:a16="http://schemas.microsoft.com/office/drawing/2014/main" id="{CA8665AC-2093-8AF9-ACCC-94E99A472E9F}"/>
                </a:ext>
              </a:extLst>
            </p:cNvPr>
            <p:cNvSpPr/>
            <p:nvPr/>
          </p:nvSpPr>
          <p:spPr bwMode="auto">
            <a:xfrm>
              <a:off x="1448306" y="3619817"/>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3" name="Oval 632">
              <a:extLst>
                <a:ext uri="{FF2B5EF4-FFF2-40B4-BE49-F238E27FC236}">
                  <a16:creationId xmlns:a16="http://schemas.microsoft.com/office/drawing/2014/main" id="{FD1794C5-1DFC-5B9D-04ED-A15B88D8EBD4}"/>
                </a:ext>
              </a:extLst>
            </p:cNvPr>
            <p:cNvSpPr/>
            <p:nvPr/>
          </p:nvSpPr>
          <p:spPr bwMode="auto">
            <a:xfrm>
              <a:off x="1618278" y="372578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4" name="Oval 633">
              <a:extLst>
                <a:ext uri="{FF2B5EF4-FFF2-40B4-BE49-F238E27FC236}">
                  <a16:creationId xmlns:a16="http://schemas.microsoft.com/office/drawing/2014/main" id="{CD77C1C2-B5EE-2092-DF1B-84386438B309}"/>
                </a:ext>
              </a:extLst>
            </p:cNvPr>
            <p:cNvSpPr/>
            <p:nvPr/>
          </p:nvSpPr>
          <p:spPr bwMode="auto">
            <a:xfrm>
              <a:off x="1796751" y="373293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5" name="Oval 634">
              <a:extLst>
                <a:ext uri="{FF2B5EF4-FFF2-40B4-BE49-F238E27FC236}">
                  <a16:creationId xmlns:a16="http://schemas.microsoft.com/office/drawing/2014/main" id="{E12AF6AC-E8A7-20F0-6472-17613E2FFEB0}"/>
                </a:ext>
              </a:extLst>
            </p:cNvPr>
            <p:cNvSpPr/>
            <p:nvPr/>
          </p:nvSpPr>
          <p:spPr bwMode="auto">
            <a:xfrm>
              <a:off x="1966723" y="374365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6" name="Oval 635">
              <a:extLst>
                <a:ext uri="{FF2B5EF4-FFF2-40B4-BE49-F238E27FC236}">
                  <a16:creationId xmlns:a16="http://schemas.microsoft.com/office/drawing/2014/main" id="{E9CEC688-54B0-6673-65C2-D3985EDF64A9}"/>
                </a:ext>
              </a:extLst>
            </p:cNvPr>
            <p:cNvSpPr/>
            <p:nvPr/>
          </p:nvSpPr>
          <p:spPr bwMode="auto">
            <a:xfrm>
              <a:off x="2139920" y="3595312"/>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7" name="Oval 636">
              <a:extLst>
                <a:ext uri="{FF2B5EF4-FFF2-40B4-BE49-F238E27FC236}">
                  <a16:creationId xmlns:a16="http://schemas.microsoft.com/office/drawing/2014/main" id="{08E329C8-03D3-F329-F6E9-18626C07B033}"/>
                </a:ext>
              </a:extLst>
            </p:cNvPr>
            <p:cNvSpPr/>
            <p:nvPr/>
          </p:nvSpPr>
          <p:spPr bwMode="auto">
            <a:xfrm>
              <a:off x="2309892" y="352665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8" name="Oval 637">
              <a:extLst>
                <a:ext uri="{FF2B5EF4-FFF2-40B4-BE49-F238E27FC236}">
                  <a16:creationId xmlns:a16="http://schemas.microsoft.com/office/drawing/2014/main" id="{9EE49294-29A1-2BB5-F993-59831D79DD73}"/>
                </a:ext>
              </a:extLst>
            </p:cNvPr>
            <p:cNvSpPr/>
            <p:nvPr/>
          </p:nvSpPr>
          <p:spPr bwMode="auto">
            <a:xfrm>
              <a:off x="2492317" y="355601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9" name="Oval 638">
              <a:extLst>
                <a:ext uri="{FF2B5EF4-FFF2-40B4-BE49-F238E27FC236}">
                  <a16:creationId xmlns:a16="http://schemas.microsoft.com/office/drawing/2014/main" id="{F85E9992-B2A7-D8D0-4C6F-6588E832B122}"/>
                </a:ext>
              </a:extLst>
            </p:cNvPr>
            <p:cNvSpPr/>
            <p:nvPr/>
          </p:nvSpPr>
          <p:spPr bwMode="auto">
            <a:xfrm>
              <a:off x="2662289" y="3538165"/>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0" name="Oval 639">
              <a:extLst>
                <a:ext uri="{FF2B5EF4-FFF2-40B4-BE49-F238E27FC236}">
                  <a16:creationId xmlns:a16="http://schemas.microsoft.com/office/drawing/2014/main" id="{C82022A6-4D81-9974-19CB-6A378C7024A5}"/>
                </a:ext>
              </a:extLst>
            </p:cNvPr>
            <p:cNvSpPr/>
            <p:nvPr/>
          </p:nvSpPr>
          <p:spPr bwMode="auto">
            <a:xfrm>
              <a:off x="2835486" y="343744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1" name="Oval 640">
              <a:extLst>
                <a:ext uri="{FF2B5EF4-FFF2-40B4-BE49-F238E27FC236}">
                  <a16:creationId xmlns:a16="http://schemas.microsoft.com/office/drawing/2014/main" id="{91891A99-E71A-7E37-93B2-190B29C228C4}"/>
                </a:ext>
              </a:extLst>
            </p:cNvPr>
            <p:cNvSpPr/>
            <p:nvPr/>
          </p:nvSpPr>
          <p:spPr bwMode="auto">
            <a:xfrm>
              <a:off x="3005458" y="354341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2" name="Oval 641">
              <a:extLst>
                <a:ext uri="{FF2B5EF4-FFF2-40B4-BE49-F238E27FC236}">
                  <a16:creationId xmlns:a16="http://schemas.microsoft.com/office/drawing/2014/main" id="{4896E647-5241-DBEB-4FF1-C330E2535865}"/>
                </a:ext>
              </a:extLst>
            </p:cNvPr>
            <p:cNvSpPr/>
            <p:nvPr/>
          </p:nvSpPr>
          <p:spPr bwMode="auto">
            <a:xfrm>
              <a:off x="3171802" y="353310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3" name="Oval 642">
              <a:extLst>
                <a:ext uri="{FF2B5EF4-FFF2-40B4-BE49-F238E27FC236}">
                  <a16:creationId xmlns:a16="http://schemas.microsoft.com/office/drawing/2014/main" id="{8DCA798A-881A-94A8-CF1E-DB2EC046EE65}"/>
                </a:ext>
              </a:extLst>
            </p:cNvPr>
            <p:cNvSpPr/>
            <p:nvPr/>
          </p:nvSpPr>
          <p:spPr bwMode="auto">
            <a:xfrm>
              <a:off x="3341774" y="3489855"/>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4" name="Oval 643">
              <a:extLst>
                <a:ext uri="{FF2B5EF4-FFF2-40B4-BE49-F238E27FC236}">
                  <a16:creationId xmlns:a16="http://schemas.microsoft.com/office/drawing/2014/main" id="{2F42D9C0-54F7-BE1A-B288-AEF8EBF21637}"/>
                </a:ext>
              </a:extLst>
            </p:cNvPr>
            <p:cNvSpPr/>
            <p:nvPr/>
          </p:nvSpPr>
          <p:spPr bwMode="auto">
            <a:xfrm>
              <a:off x="3514971" y="3405008"/>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5" name="Oval 644">
              <a:extLst>
                <a:ext uri="{FF2B5EF4-FFF2-40B4-BE49-F238E27FC236}">
                  <a16:creationId xmlns:a16="http://schemas.microsoft.com/office/drawing/2014/main" id="{F5CC038D-5A43-9D88-A07F-2BD2FA07FF61}"/>
                </a:ext>
              </a:extLst>
            </p:cNvPr>
            <p:cNvSpPr/>
            <p:nvPr/>
          </p:nvSpPr>
          <p:spPr bwMode="auto">
            <a:xfrm>
              <a:off x="3684943" y="335857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6" name="Oval 645">
              <a:extLst>
                <a:ext uri="{FF2B5EF4-FFF2-40B4-BE49-F238E27FC236}">
                  <a16:creationId xmlns:a16="http://schemas.microsoft.com/office/drawing/2014/main" id="{3989334D-450A-250E-C1DD-49886F442FF4}"/>
                </a:ext>
              </a:extLst>
            </p:cNvPr>
            <p:cNvSpPr/>
            <p:nvPr/>
          </p:nvSpPr>
          <p:spPr bwMode="auto">
            <a:xfrm>
              <a:off x="3867368" y="330434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7" name="Oval 646">
              <a:extLst>
                <a:ext uri="{FF2B5EF4-FFF2-40B4-BE49-F238E27FC236}">
                  <a16:creationId xmlns:a16="http://schemas.microsoft.com/office/drawing/2014/main" id="{A69A50E4-5049-CB07-4267-AE5796144B76}"/>
                </a:ext>
              </a:extLst>
            </p:cNvPr>
            <p:cNvSpPr/>
            <p:nvPr/>
          </p:nvSpPr>
          <p:spPr bwMode="auto">
            <a:xfrm>
              <a:off x="4037340" y="325791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8" name="Oval 647">
              <a:extLst>
                <a:ext uri="{FF2B5EF4-FFF2-40B4-BE49-F238E27FC236}">
                  <a16:creationId xmlns:a16="http://schemas.microsoft.com/office/drawing/2014/main" id="{4ACA65EB-09DA-DC1C-BD90-A16E0D50FCF2}"/>
                </a:ext>
              </a:extLst>
            </p:cNvPr>
            <p:cNvSpPr/>
            <p:nvPr/>
          </p:nvSpPr>
          <p:spPr bwMode="auto">
            <a:xfrm>
              <a:off x="4210537" y="3306417"/>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9" name="Oval 648">
              <a:extLst>
                <a:ext uri="{FF2B5EF4-FFF2-40B4-BE49-F238E27FC236}">
                  <a16:creationId xmlns:a16="http://schemas.microsoft.com/office/drawing/2014/main" id="{8CB0DC9E-7137-3C47-FF93-CC1EAEBBC60C}"/>
                </a:ext>
              </a:extLst>
            </p:cNvPr>
            <p:cNvSpPr/>
            <p:nvPr/>
          </p:nvSpPr>
          <p:spPr bwMode="auto">
            <a:xfrm>
              <a:off x="4380509" y="3345713"/>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0" name="Oval 649">
              <a:extLst>
                <a:ext uri="{FF2B5EF4-FFF2-40B4-BE49-F238E27FC236}">
                  <a16:creationId xmlns:a16="http://schemas.microsoft.com/office/drawing/2014/main" id="{5D7C3252-4FB6-C72E-64A5-9AA3B11BBBBC}"/>
                </a:ext>
              </a:extLst>
            </p:cNvPr>
            <p:cNvSpPr/>
            <p:nvPr/>
          </p:nvSpPr>
          <p:spPr bwMode="auto">
            <a:xfrm>
              <a:off x="4543647" y="350257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1" name="Oval 650">
              <a:extLst>
                <a:ext uri="{FF2B5EF4-FFF2-40B4-BE49-F238E27FC236}">
                  <a16:creationId xmlns:a16="http://schemas.microsoft.com/office/drawing/2014/main" id="{3B9C9B17-9C13-505B-52B8-88883532CE24}"/>
                </a:ext>
              </a:extLst>
            </p:cNvPr>
            <p:cNvSpPr/>
            <p:nvPr/>
          </p:nvSpPr>
          <p:spPr bwMode="auto">
            <a:xfrm>
              <a:off x="4713619" y="3227541"/>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2" name="Oval 651">
              <a:extLst>
                <a:ext uri="{FF2B5EF4-FFF2-40B4-BE49-F238E27FC236}">
                  <a16:creationId xmlns:a16="http://schemas.microsoft.com/office/drawing/2014/main" id="{BC6A3855-E3C3-9739-2520-948C9535BF12}"/>
                </a:ext>
              </a:extLst>
            </p:cNvPr>
            <p:cNvSpPr/>
            <p:nvPr/>
          </p:nvSpPr>
          <p:spPr bwMode="auto">
            <a:xfrm>
              <a:off x="4886816" y="3501469"/>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3" name="Oval 652">
              <a:extLst>
                <a:ext uri="{FF2B5EF4-FFF2-40B4-BE49-F238E27FC236}">
                  <a16:creationId xmlns:a16="http://schemas.microsoft.com/office/drawing/2014/main" id="{968D2C09-5E96-0B9E-1D51-2179CF784C3F}"/>
                </a:ext>
              </a:extLst>
            </p:cNvPr>
            <p:cNvSpPr/>
            <p:nvPr/>
          </p:nvSpPr>
          <p:spPr bwMode="auto">
            <a:xfrm>
              <a:off x="5056788" y="313119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4" name="Oval 653">
              <a:extLst>
                <a:ext uri="{FF2B5EF4-FFF2-40B4-BE49-F238E27FC236}">
                  <a16:creationId xmlns:a16="http://schemas.microsoft.com/office/drawing/2014/main" id="{49CE6FC9-7849-D9F6-4FF1-686B59A4C07F}"/>
                </a:ext>
              </a:extLst>
            </p:cNvPr>
            <p:cNvSpPr/>
            <p:nvPr/>
          </p:nvSpPr>
          <p:spPr bwMode="auto">
            <a:xfrm>
              <a:off x="5235493" y="3047110"/>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5" name="Oval 654">
              <a:extLst>
                <a:ext uri="{FF2B5EF4-FFF2-40B4-BE49-F238E27FC236}">
                  <a16:creationId xmlns:a16="http://schemas.microsoft.com/office/drawing/2014/main" id="{85E1D6D6-BFFD-C7F0-E1A0-473D5E49B03B}"/>
                </a:ext>
              </a:extLst>
            </p:cNvPr>
            <p:cNvSpPr/>
            <p:nvPr/>
          </p:nvSpPr>
          <p:spPr bwMode="auto">
            <a:xfrm>
              <a:off x="5405465" y="3045131"/>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6" name="Oval 655">
              <a:extLst>
                <a:ext uri="{FF2B5EF4-FFF2-40B4-BE49-F238E27FC236}">
                  <a16:creationId xmlns:a16="http://schemas.microsoft.com/office/drawing/2014/main" id="{5D390676-BA00-F979-5759-288EE681D483}"/>
                </a:ext>
              </a:extLst>
            </p:cNvPr>
            <p:cNvSpPr/>
            <p:nvPr/>
          </p:nvSpPr>
          <p:spPr bwMode="auto">
            <a:xfrm>
              <a:off x="5585012" y="2414184"/>
              <a:ext cx="59700" cy="5970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657" name="Group 656">
            <a:extLst>
              <a:ext uri="{FF2B5EF4-FFF2-40B4-BE49-F238E27FC236}">
                <a16:creationId xmlns:a16="http://schemas.microsoft.com/office/drawing/2014/main" id="{F8A24558-9D3D-2D73-56E5-5F0170BB88E1}"/>
              </a:ext>
            </a:extLst>
          </p:cNvPr>
          <p:cNvGrpSpPr/>
          <p:nvPr/>
        </p:nvGrpSpPr>
        <p:grpSpPr>
          <a:xfrm>
            <a:off x="1252651" y="2906262"/>
            <a:ext cx="4426057" cy="1460704"/>
            <a:chOff x="1074972" y="3302823"/>
            <a:chExt cx="4426057" cy="1460704"/>
          </a:xfrm>
        </p:grpSpPr>
        <p:grpSp>
          <p:nvGrpSpPr>
            <p:cNvPr id="658" name="Group 657">
              <a:extLst>
                <a:ext uri="{FF2B5EF4-FFF2-40B4-BE49-F238E27FC236}">
                  <a16:creationId xmlns:a16="http://schemas.microsoft.com/office/drawing/2014/main" id="{24DA643B-909A-F477-4DD7-05D5BFB4FE2D}"/>
                </a:ext>
              </a:extLst>
            </p:cNvPr>
            <p:cNvGrpSpPr/>
            <p:nvPr/>
          </p:nvGrpSpPr>
          <p:grpSpPr>
            <a:xfrm>
              <a:off x="3837084" y="3554538"/>
              <a:ext cx="118872" cy="493776"/>
              <a:chOff x="4091856" y="2999301"/>
              <a:chExt cx="118872" cy="436575"/>
            </a:xfrm>
          </p:grpSpPr>
          <p:cxnSp>
            <p:nvCxnSpPr>
              <p:cNvPr id="759" name="Straight Connector 758">
                <a:extLst>
                  <a:ext uri="{FF2B5EF4-FFF2-40B4-BE49-F238E27FC236}">
                    <a16:creationId xmlns:a16="http://schemas.microsoft.com/office/drawing/2014/main" id="{8432D3DB-2F74-8881-3384-4791694DBD8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B5AE10B4-070C-273B-43B3-1033E498E10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C24AADC0-2A71-A9E9-AECC-99F5206834ED}"/>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3FCC91B6-E363-D3BE-8C2F-A3716472D458}"/>
                </a:ext>
              </a:extLst>
            </p:cNvPr>
            <p:cNvGrpSpPr/>
            <p:nvPr/>
          </p:nvGrpSpPr>
          <p:grpSpPr>
            <a:xfrm>
              <a:off x="3659992" y="3600485"/>
              <a:ext cx="118872" cy="448056"/>
              <a:chOff x="4091856" y="2999301"/>
              <a:chExt cx="118872" cy="436575"/>
            </a:xfrm>
          </p:grpSpPr>
          <p:cxnSp>
            <p:nvCxnSpPr>
              <p:cNvPr id="756" name="Straight Connector 755">
                <a:extLst>
                  <a:ext uri="{FF2B5EF4-FFF2-40B4-BE49-F238E27FC236}">
                    <a16:creationId xmlns:a16="http://schemas.microsoft.com/office/drawing/2014/main" id="{73F2ED8E-66FF-54D2-15BE-E8A636A0682E}"/>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7E5B94FE-7F28-3291-28FC-5707C8ABCCC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8" name="Straight Connector 757">
                <a:extLst>
                  <a:ext uri="{FF2B5EF4-FFF2-40B4-BE49-F238E27FC236}">
                    <a16:creationId xmlns:a16="http://schemas.microsoft.com/office/drawing/2014/main" id="{1919D393-2305-B4E1-F04E-F6C8986E0CC1}"/>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0" name="Group 659">
              <a:extLst>
                <a:ext uri="{FF2B5EF4-FFF2-40B4-BE49-F238E27FC236}">
                  <a16:creationId xmlns:a16="http://schemas.microsoft.com/office/drawing/2014/main" id="{C009E478-0188-ECEE-2CAF-2D1E51FF2778}"/>
                </a:ext>
              </a:extLst>
            </p:cNvPr>
            <p:cNvGrpSpPr/>
            <p:nvPr/>
          </p:nvGrpSpPr>
          <p:grpSpPr>
            <a:xfrm>
              <a:off x="1251458" y="3594223"/>
              <a:ext cx="118872" cy="201168"/>
              <a:chOff x="4091856" y="2999301"/>
              <a:chExt cx="118872" cy="436575"/>
            </a:xfrm>
          </p:grpSpPr>
          <p:cxnSp>
            <p:nvCxnSpPr>
              <p:cNvPr id="753" name="Straight Connector 752">
                <a:extLst>
                  <a:ext uri="{FF2B5EF4-FFF2-40B4-BE49-F238E27FC236}">
                    <a16:creationId xmlns:a16="http://schemas.microsoft.com/office/drawing/2014/main" id="{F04CA3C2-639C-6EAF-ECD9-BC8D59A8D72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815C0012-9057-8ED4-088A-2AF2D2EF555A}"/>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5" name="Straight Connector 754">
                <a:extLst>
                  <a:ext uri="{FF2B5EF4-FFF2-40B4-BE49-F238E27FC236}">
                    <a16:creationId xmlns:a16="http://schemas.microsoft.com/office/drawing/2014/main" id="{724AF2B3-812A-8DD1-254E-4154218CB869}"/>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1" name="Group 660">
              <a:extLst>
                <a:ext uri="{FF2B5EF4-FFF2-40B4-BE49-F238E27FC236}">
                  <a16:creationId xmlns:a16="http://schemas.microsoft.com/office/drawing/2014/main" id="{ABD77C7D-056A-B77A-0246-21F1E0880077}"/>
                </a:ext>
              </a:extLst>
            </p:cNvPr>
            <p:cNvGrpSpPr/>
            <p:nvPr/>
          </p:nvGrpSpPr>
          <p:grpSpPr>
            <a:xfrm>
              <a:off x="1074972" y="3626642"/>
              <a:ext cx="118872" cy="192024"/>
              <a:chOff x="4091856" y="2999301"/>
              <a:chExt cx="118872" cy="436575"/>
            </a:xfrm>
          </p:grpSpPr>
          <p:cxnSp>
            <p:nvCxnSpPr>
              <p:cNvPr id="750" name="Straight Connector 749">
                <a:extLst>
                  <a:ext uri="{FF2B5EF4-FFF2-40B4-BE49-F238E27FC236}">
                    <a16:creationId xmlns:a16="http://schemas.microsoft.com/office/drawing/2014/main" id="{E5135843-8D64-411B-1CC9-B1314B96A1C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73B85037-AE0A-3E3A-41EA-57958DC3C1EB}"/>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52" name="Straight Connector 751">
                <a:extLst>
                  <a:ext uri="{FF2B5EF4-FFF2-40B4-BE49-F238E27FC236}">
                    <a16:creationId xmlns:a16="http://schemas.microsoft.com/office/drawing/2014/main" id="{1BA51C96-B00A-65E9-5FE3-069B1FA07E76}"/>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06EB5727-2BD6-83B2-D144-CF404C8B016C}"/>
                </a:ext>
              </a:extLst>
            </p:cNvPr>
            <p:cNvGrpSpPr/>
            <p:nvPr/>
          </p:nvGrpSpPr>
          <p:grpSpPr>
            <a:xfrm>
              <a:off x="1588692" y="3679217"/>
              <a:ext cx="118872" cy="210312"/>
              <a:chOff x="4091856" y="2999301"/>
              <a:chExt cx="118872" cy="436575"/>
            </a:xfrm>
          </p:grpSpPr>
          <p:cxnSp>
            <p:nvCxnSpPr>
              <p:cNvPr id="747" name="Straight Connector 746">
                <a:extLst>
                  <a:ext uri="{FF2B5EF4-FFF2-40B4-BE49-F238E27FC236}">
                    <a16:creationId xmlns:a16="http://schemas.microsoft.com/office/drawing/2014/main" id="{9E187284-4C33-E131-9FC1-B14AD096258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222E2E44-6C20-5B2F-1155-37ADDADD61C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9" name="Straight Connector 748">
                <a:extLst>
                  <a:ext uri="{FF2B5EF4-FFF2-40B4-BE49-F238E27FC236}">
                    <a16:creationId xmlns:a16="http://schemas.microsoft.com/office/drawing/2014/main" id="{1C417C87-3C93-6307-4F24-2AA29563B84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D11FF3B9-EC3B-EBF4-FB3F-8609B19F7F47}"/>
                </a:ext>
              </a:extLst>
            </p:cNvPr>
            <p:cNvGrpSpPr/>
            <p:nvPr/>
          </p:nvGrpSpPr>
          <p:grpSpPr>
            <a:xfrm>
              <a:off x="1416945" y="3657785"/>
              <a:ext cx="118872" cy="210312"/>
              <a:chOff x="4091856" y="2999301"/>
              <a:chExt cx="118872" cy="436575"/>
            </a:xfrm>
          </p:grpSpPr>
          <p:cxnSp>
            <p:nvCxnSpPr>
              <p:cNvPr id="744" name="Straight Connector 743">
                <a:extLst>
                  <a:ext uri="{FF2B5EF4-FFF2-40B4-BE49-F238E27FC236}">
                    <a16:creationId xmlns:a16="http://schemas.microsoft.com/office/drawing/2014/main" id="{24468C7A-88A3-4955-A542-2F7B45CAA7D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CBB65FEF-234C-3CF1-8440-B01D6131B658}"/>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6" name="Straight Connector 745">
                <a:extLst>
                  <a:ext uri="{FF2B5EF4-FFF2-40B4-BE49-F238E27FC236}">
                    <a16:creationId xmlns:a16="http://schemas.microsoft.com/office/drawing/2014/main" id="{724840F0-BBCE-F3B6-1CE5-4D899798B849}"/>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4" name="Group 663">
              <a:extLst>
                <a:ext uri="{FF2B5EF4-FFF2-40B4-BE49-F238E27FC236}">
                  <a16:creationId xmlns:a16="http://schemas.microsoft.com/office/drawing/2014/main" id="{043C0B90-D0C2-1977-AFA1-F891D1BCCA2F}"/>
                </a:ext>
              </a:extLst>
            </p:cNvPr>
            <p:cNvGrpSpPr/>
            <p:nvPr/>
          </p:nvGrpSpPr>
          <p:grpSpPr>
            <a:xfrm>
              <a:off x="1936704" y="3666692"/>
              <a:ext cx="118872" cy="256032"/>
              <a:chOff x="4091856" y="2999301"/>
              <a:chExt cx="118872" cy="436575"/>
            </a:xfrm>
          </p:grpSpPr>
          <p:cxnSp>
            <p:nvCxnSpPr>
              <p:cNvPr id="741" name="Straight Connector 740">
                <a:extLst>
                  <a:ext uri="{FF2B5EF4-FFF2-40B4-BE49-F238E27FC236}">
                    <a16:creationId xmlns:a16="http://schemas.microsoft.com/office/drawing/2014/main" id="{3B784843-B8FB-045B-979E-0F05C47A34DB}"/>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A4512B93-FCB8-E50F-2256-9FFE9C93418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3" name="Straight Connector 742">
                <a:extLst>
                  <a:ext uri="{FF2B5EF4-FFF2-40B4-BE49-F238E27FC236}">
                    <a16:creationId xmlns:a16="http://schemas.microsoft.com/office/drawing/2014/main" id="{37F3CCFF-0FF1-CA25-ED5F-9F9E040EDBD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EEA0E2AC-CAD2-6746-255E-E3222C892FEC}"/>
                </a:ext>
              </a:extLst>
            </p:cNvPr>
            <p:cNvGrpSpPr/>
            <p:nvPr/>
          </p:nvGrpSpPr>
          <p:grpSpPr>
            <a:xfrm>
              <a:off x="1766502" y="3695722"/>
              <a:ext cx="118872" cy="237744"/>
              <a:chOff x="4091856" y="2999301"/>
              <a:chExt cx="118872" cy="436575"/>
            </a:xfrm>
          </p:grpSpPr>
          <p:cxnSp>
            <p:nvCxnSpPr>
              <p:cNvPr id="738" name="Straight Connector 737">
                <a:extLst>
                  <a:ext uri="{FF2B5EF4-FFF2-40B4-BE49-F238E27FC236}">
                    <a16:creationId xmlns:a16="http://schemas.microsoft.com/office/drawing/2014/main" id="{68081E86-358D-DA95-FA20-07E56B784BC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85C4A97A-6DF8-2C96-CB3A-2B379363C419}"/>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40" name="Straight Connector 739">
                <a:extLst>
                  <a:ext uri="{FF2B5EF4-FFF2-40B4-BE49-F238E27FC236}">
                    <a16:creationId xmlns:a16="http://schemas.microsoft.com/office/drawing/2014/main" id="{E051FB5A-3CD9-611B-57FA-DD548563DFE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6" name="Group 665">
              <a:extLst>
                <a:ext uri="{FF2B5EF4-FFF2-40B4-BE49-F238E27FC236}">
                  <a16:creationId xmlns:a16="http://schemas.microsoft.com/office/drawing/2014/main" id="{5BC4D005-591F-A2B8-A315-5767834CAE23}"/>
                </a:ext>
              </a:extLst>
            </p:cNvPr>
            <p:cNvGrpSpPr/>
            <p:nvPr/>
          </p:nvGrpSpPr>
          <p:grpSpPr>
            <a:xfrm>
              <a:off x="2278891" y="3550673"/>
              <a:ext cx="118872" cy="274320"/>
              <a:chOff x="4091856" y="2999301"/>
              <a:chExt cx="118872" cy="436575"/>
            </a:xfrm>
          </p:grpSpPr>
          <p:cxnSp>
            <p:nvCxnSpPr>
              <p:cNvPr id="735" name="Straight Connector 734">
                <a:extLst>
                  <a:ext uri="{FF2B5EF4-FFF2-40B4-BE49-F238E27FC236}">
                    <a16:creationId xmlns:a16="http://schemas.microsoft.com/office/drawing/2014/main" id="{F44915E4-14DB-8A4D-3EDD-DE0FA8225BB2}"/>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66C5E4D5-6710-FC7F-8F46-63021E544BC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7" name="Straight Connector 736">
                <a:extLst>
                  <a:ext uri="{FF2B5EF4-FFF2-40B4-BE49-F238E27FC236}">
                    <a16:creationId xmlns:a16="http://schemas.microsoft.com/office/drawing/2014/main" id="{A589A1F2-7952-BEED-E29D-A3864EC5A68B}"/>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7" name="Group 666">
              <a:extLst>
                <a:ext uri="{FF2B5EF4-FFF2-40B4-BE49-F238E27FC236}">
                  <a16:creationId xmlns:a16="http://schemas.microsoft.com/office/drawing/2014/main" id="{6E18D69C-9984-C301-C41F-A0D7EA0A5CB8}"/>
                </a:ext>
              </a:extLst>
            </p:cNvPr>
            <p:cNvGrpSpPr/>
            <p:nvPr/>
          </p:nvGrpSpPr>
          <p:grpSpPr>
            <a:xfrm>
              <a:off x="2109744" y="3537695"/>
              <a:ext cx="118872" cy="237744"/>
              <a:chOff x="4091856" y="2999301"/>
              <a:chExt cx="118872" cy="436575"/>
            </a:xfrm>
          </p:grpSpPr>
          <p:cxnSp>
            <p:nvCxnSpPr>
              <p:cNvPr id="732" name="Straight Connector 731">
                <a:extLst>
                  <a:ext uri="{FF2B5EF4-FFF2-40B4-BE49-F238E27FC236}">
                    <a16:creationId xmlns:a16="http://schemas.microsoft.com/office/drawing/2014/main" id="{30E4688D-1EC2-51B6-06A9-57C63E290CD6}"/>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AEF887CA-E351-9227-5145-34E2CBDB67E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4" name="Straight Connector 733">
                <a:extLst>
                  <a:ext uri="{FF2B5EF4-FFF2-40B4-BE49-F238E27FC236}">
                    <a16:creationId xmlns:a16="http://schemas.microsoft.com/office/drawing/2014/main" id="{1FEE100B-EEC7-2A1B-CCAF-E778534C6436}"/>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1C9941B7-B02B-7246-7521-488A3AE4F177}"/>
                </a:ext>
              </a:extLst>
            </p:cNvPr>
            <p:cNvGrpSpPr/>
            <p:nvPr/>
          </p:nvGrpSpPr>
          <p:grpSpPr>
            <a:xfrm>
              <a:off x="2629586" y="3554735"/>
              <a:ext cx="118872" cy="329184"/>
              <a:chOff x="4091856" y="2999301"/>
              <a:chExt cx="118872" cy="436575"/>
            </a:xfrm>
          </p:grpSpPr>
          <p:cxnSp>
            <p:nvCxnSpPr>
              <p:cNvPr id="729" name="Straight Connector 728">
                <a:extLst>
                  <a:ext uri="{FF2B5EF4-FFF2-40B4-BE49-F238E27FC236}">
                    <a16:creationId xmlns:a16="http://schemas.microsoft.com/office/drawing/2014/main" id="{B2060756-9C0E-4BC7-BAF6-FC003BBEEC18}"/>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551C09E3-1F11-CD61-81DE-DA57C9156C5C}"/>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31" name="Straight Connector 730">
                <a:extLst>
                  <a:ext uri="{FF2B5EF4-FFF2-40B4-BE49-F238E27FC236}">
                    <a16:creationId xmlns:a16="http://schemas.microsoft.com/office/drawing/2014/main" id="{329B8E15-0251-A564-5499-5F8671392E7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D33F5801-DB45-49A4-DCC0-EA7E7EF269EB}"/>
                </a:ext>
              </a:extLst>
            </p:cNvPr>
            <p:cNvGrpSpPr/>
            <p:nvPr/>
          </p:nvGrpSpPr>
          <p:grpSpPr>
            <a:xfrm>
              <a:off x="2456950" y="3487811"/>
              <a:ext cx="118872" cy="310896"/>
              <a:chOff x="4091856" y="2999301"/>
              <a:chExt cx="118872" cy="436575"/>
            </a:xfrm>
          </p:grpSpPr>
          <p:cxnSp>
            <p:nvCxnSpPr>
              <p:cNvPr id="726" name="Straight Connector 725">
                <a:extLst>
                  <a:ext uri="{FF2B5EF4-FFF2-40B4-BE49-F238E27FC236}">
                    <a16:creationId xmlns:a16="http://schemas.microsoft.com/office/drawing/2014/main" id="{E361A480-82C1-2C59-D85E-C2E841CAB1FF}"/>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84C9D3E0-D98C-D601-A596-747765B81547}"/>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6EC7B99F-4B09-B75E-98D5-3F5F7DB8ED8E}"/>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0" name="Group 669">
              <a:extLst>
                <a:ext uri="{FF2B5EF4-FFF2-40B4-BE49-F238E27FC236}">
                  <a16:creationId xmlns:a16="http://schemas.microsoft.com/office/drawing/2014/main" id="{4987202A-6ECE-49D9-3F51-96BA510DE321}"/>
                </a:ext>
              </a:extLst>
            </p:cNvPr>
            <p:cNvGrpSpPr/>
            <p:nvPr/>
          </p:nvGrpSpPr>
          <p:grpSpPr>
            <a:xfrm>
              <a:off x="2970477" y="3555524"/>
              <a:ext cx="118872" cy="384048"/>
              <a:chOff x="4091856" y="2999301"/>
              <a:chExt cx="118872" cy="436575"/>
            </a:xfrm>
          </p:grpSpPr>
          <p:cxnSp>
            <p:nvCxnSpPr>
              <p:cNvPr id="723" name="Straight Connector 722">
                <a:extLst>
                  <a:ext uri="{FF2B5EF4-FFF2-40B4-BE49-F238E27FC236}">
                    <a16:creationId xmlns:a16="http://schemas.microsoft.com/office/drawing/2014/main" id="{5B460470-431E-C3EC-984F-25B2E8A014A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E601C9C9-75BB-4A0C-9608-87A0C8C39A3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5" name="Straight Connector 724">
                <a:extLst>
                  <a:ext uri="{FF2B5EF4-FFF2-40B4-BE49-F238E27FC236}">
                    <a16:creationId xmlns:a16="http://schemas.microsoft.com/office/drawing/2014/main" id="{3155E162-924F-A184-D80A-6CADFD73C27A}"/>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5DF349EB-0A56-3729-B88D-CCFDF6EF09E9}"/>
                </a:ext>
              </a:extLst>
            </p:cNvPr>
            <p:cNvGrpSpPr/>
            <p:nvPr/>
          </p:nvGrpSpPr>
          <p:grpSpPr>
            <a:xfrm>
              <a:off x="2800735" y="3591737"/>
              <a:ext cx="118872" cy="402336"/>
              <a:chOff x="4091856" y="2999301"/>
              <a:chExt cx="118872" cy="436575"/>
            </a:xfrm>
          </p:grpSpPr>
          <p:cxnSp>
            <p:nvCxnSpPr>
              <p:cNvPr id="720" name="Straight Connector 719">
                <a:extLst>
                  <a:ext uri="{FF2B5EF4-FFF2-40B4-BE49-F238E27FC236}">
                    <a16:creationId xmlns:a16="http://schemas.microsoft.com/office/drawing/2014/main" id="{18531093-5C76-AC76-6944-D499D7FF007A}"/>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7B8FD053-6D94-691F-4684-D98DCB43AB06}"/>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22" name="Straight Connector 721">
                <a:extLst>
                  <a:ext uri="{FF2B5EF4-FFF2-40B4-BE49-F238E27FC236}">
                    <a16:creationId xmlns:a16="http://schemas.microsoft.com/office/drawing/2014/main" id="{74D4D4CC-1D89-BFB6-301F-3A70A8D4239F}"/>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2" name="Group 671">
              <a:extLst>
                <a:ext uri="{FF2B5EF4-FFF2-40B4-BE49-F238E27FC236}">
                  <a16:creationId xmlns:a16="http://schemas.microsoft.com/office/drawing/2014/main" id="{96408B1B-22F5-76B9-415B-3B16A6A6E063}"/>
                </a:ext>
              </a:extLst>
            </p:cNvPr>
            <p:cNvGrpSpPr/>
            <p:nvPr/>
          </p:nvGrpSpPr>
          <p:grpSpPr>
            <a:xfrm>
              <a:off x="3310322" y="3498624"/>
              <a:ext cx="118872" cy="466344"/>
              <a:chOff x="4091856" y="2999301"/>
              <a:chExt cx="118872" cy="436575"/>
            </a:xfrm>
          </p:grpSpPr>
          <p:cxnSp>
            <p:nvCxnSpPr>
              <p:cNvPr id="717" name="Straight Connector 716">
                <a:extLst>
                  <a:ext uri="{FF2B5EF4-FFF2-40B4-BE49-F238E27FC236}">
                    <a16:creationId xmlns:a16="http://schemas.microsoft.com/office/drawing/2014/main" id="{7DF83A98-CF77-8F56-F626-DF11E791FABC}"/>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B42D5AAA-A2C4-D28E-91DF-07C1AAC94871}"/>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E82D0569-BFFD-2274-AED4-D137A3C128C3}"/>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3" name="Group 672">
              <a:extLst>
                <a:ext uri="{FF2B5EF4-FFF2-40B4-BE49-F238E27FC236}">
                  <a16:creationId xmlns:a16="http://schemas.microsoft.com/office/drawing/2014/main" id="{C0ACFCF2-D8C5-3138-71CC-D17D364E4B19}"/>
                </a:ext>
              </a:extLst>
            </p:cNvPr>
            <p:cNvGrpSpPr/>
            <p:nvPr/>
          </p:nvGrpSpPr>
          <p:grpSpPr>
            <a:xfrm>
              <a:off x="3138612" y="3452771"/>
              <a:ext cx="118872" cy="475488"/>
              <a:chOff x="4091856" y="2999301"/>
              <a:chExt cx="118872" cy="436575"/>
            </a:xfrm>
          </p:grpSpPr>
          <p:cxnSp>
            <p:nvCxnSpPr>
              <p:cNvPr id="714" name="Straight Connector 713">
                <a:extLst>
                  <a:ext uri="{FF2B5EF4-FFF2-40B4-BE49-F238E27FC236}">
                    <a16:creationId xmlns:a16="http://schemas.microsoft.com/office/drawing/2014/main" id="{0DACB761-64E4-BB7F-BCF0-E443AE17888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66BDB570-9943-BE8B-CE0A-4E86026305F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CB58C362-ED56-CE65-D9C2-1CED04524542}"/>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E2973489-FFD1-3200-68C4-5C2F696AFC66}"/>
                </a:ext>
              </a:extLst>
            </p:cNvPr>
            <p:cNvGrpSpPr/>
            <p:nvPr/>
          </p:nvGrpSpPr>
          <p:grpSpPr>
            <a:xfrm>
              <a:off x="4006139" y="3494888"/>
              <a:ext cx="118872" cy="521208"/>
              <a:chOff x="4091856" y="2999301"/>
              <a:chExt cx="118872" cy="436575"/>
            </a:xfrm>
          </p:grpSpPr>
          <p:cxnSp>
            <p:nvCxnSpPr>
              <p:cNvPr id="711" name="Straight Connector 710">
                <a:extLst>
                  <a:ext uri="{FF2B5EF4-FFF2-40B4-BE49-F238E27FC236}">
                    <a16:creationId xmlns:a16="http://schemas.microsoft.com/office/drawing/2014/main" id="{AA054F33-299C-5955-B7A4-E0020B9BD01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38C3156E-461E-4D91-5C6E-3DF304519D32}"/>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96B7F987-5607-98E6-2940-A0A5342DD2C8}"/>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5" name="Group 674">
              <a:extLst>
                <a:ext uri="{FF2B5EF4-FFF2-40B4-BE49-F238E27FC236}">
                  <a16:creationId xmlns:a16="http://schemas.microsoft.com/office/drawing/2014/main" id="{37641FEE-AB35-4919-2A3B-7D8F2572F955}"/>
                </a:ext>
              </a:extLst>
            </p:cNvPr>
            <p:cNvGrpSpPr/>
            <p:nvPr/>
          </p:nvGrpSpPr>
          <p:grpSpPr>
            <a:xfrm>
              <a:off x="3486637" y="3559547"/>
              <a:ext cx="118872" cy="521208"/>
              <a:chOff x="4091856" y="2999301"/>
              <a:chExt cx="118872" cy="436575"/>
            </a:xfrm>
          </p:grpSpPr>
          <p:cxnSp>
            <p:nvCxnSpPr>
              <p:cNvPr id="708" name="Straight Connector 707">
                <a:extLst>
                  <a:ext uri="{FF2B5EF4-FFF2-40B4-BE49-F238E27FC236}">
                    <a16:creationId xmlns:a16="http://schemas.microsoft.com/office/drawing/2014/main" id="{789233CA-4069-DBE2-7F94-BE8CC1F9089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675BC3EC-A046-8D7C-F464-FD9B6F5732A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F290E4BD-EF62-2DD9-158A-D731464125B1}"/>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6" name="Group 675">
              <a:extLst>
                <a:ext uri="{FF2B5EF4-FFF2-40B4-BE49-F238E27FC236}">
                  <a16:creationId xmlns:a16="http://schemas.microsoft.com/office/drawing/2014/main" id="{590A6530-61AB-B65E-A8AB-3AB45DBF85EA}"/>
                </a:ext>
              </a:extLst>
            </p:cNvPr>
            <p:cNvGrpSpPr/>
            <p:nvPr/>
          </p:nvGrpSpPr>
          <p:grpSpPr>
            <a:xfrm>
              <a:off x="4354795" y="3302823"/>
              <a:ext cx="118872" cy="841248"/>
              <a:chOff x="4091856" y="2999301"/>
              <a:chExt cx="118872" cy="436575"/>
            </a:xfrm>
          </p:grpSpPr>
          <p:cxnSp>
            <p:nvCxnSpPr>
              <p:cNvPr id="705" name="Straight Connector 704">
                <a:extLst>
                  <a:ext uri="{FF2B5EF4-FFF2-40B4-BE49-F238E27FC236}">
                    <a16:creationId xmlns:a16="http://schemas.microsoft.com/office/drawing/2014/main" id="{4B9E99BE-14E1-667E-5CB7-F85366EDB84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5ADB3C61-FA03-43EF-3395-1FB0D5FF7525}"/>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508DD488-C07D-8479-BF5F-2C7B2CF44E43}"/>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2F826F09-6704-6D4F-9689-0568B40FA27F}"/>
                </a:ext>
              </a:extLst>
            </p:cNvPr>
            <p:cNvGrpSpPr/>
            <p:nvPr/>
          </p:nvGrpSpPr>
          <p:grpSpPr>
            <a:xfrm>
              <a:off x="4177093" y="3488933"/>
              <a:ext cx="118872" cy="512064"/>
              <a:chOff x="4091856" y="2999301"/>
              <a:chExt cx="118872" cy="436575"/>
            </a:xfrm>
          </p:grpSpPr>
          <p:cxnSp>
            <p:nvCxnSpPr>
              <p:cNvPr id="702" name="Straight Connector 701">
                <a:extLst>
                  <a:ext uri="{FF2B5EF4-FFF2-40B4-BE49-F238E27FC236}">
                    <a16:creationId xmlns:a16="http://schemas.microsoft.com/office/drawing/2014/main" id="{E293B751-0736-9C9A-9386-33200FAB483D}"/>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38DA5730-C275-3401-3DA4-F844887B00EF}"/>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D5239696-DF5E-9639-3682-679D6CD0E36C}"/>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78" name="Group 677">
              <a:extLst>
                <a:ext uri="{FF2B5EF4-FFF2-40B4-BE49-F238E27FC236}">
                  <a16:creationId xmlns:a16="http://schemas.microsoft.com/office/drawing/2014/main" id="{782CC2EA-B666-5C05-E8C8-472E071998FC}"/>
                </a:ext>
              </a:extLst>
            </p:cNvPr>
            <p:cNvGrpSpPr/>
            <p:nvPr/>
          </p:nvGrpSpPr>
          <p:grpSpPr>
            <a:xfrm>
              <a:off x="4687963" y="3409216"/>
              <a:ext cx="118872" cy="758956"/>
              <a:chOff x="4091856" y="2999299"/>
              <a:chExt cx="118872" cy="436577"/>
            </a:xfrm>
          </p:grpSpPr>
          <p:cxnSp>
            <p:nvCxnSpPr>
              <p:cNvPr id="699" name="Straight Connector 698">
                <a:extLst>
                  <a:ext uri="{FF2B5EF4-FFF2-40B4-BE49-F238E27FC236}">
                    <a16:creationId xmlns:a16="http://schemas.microsoft.com/office/drawing/2014/main" id="{7751B038-963B-A781-81DD-CB1574BB4F13}"/>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D9F33392-FC37-2B5B-806D-46678692691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0DC3A045-BEF5-D2A4-9ED2-7455C9DB712D}"/>
                  </a:ext>
                </a:extLst>
              </p:cNvPr>
              <p:cNvCxnSpPr>
                <a:cxnSpLocks/>
              </p:cNvCxnSpPr>
              <p:nvPr/>
            </p:nvCxnSpPr>
            <p:spPr bwMode="auto">
              <a:xfrm>
                <a:off x="4151292" y="2999299"/>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79" name="Group 678">
              <a:extLst>
                <a:ext uri="{FF2B5EF4-FFF2-40B4-BE49-F238E27FC236}">
                  <a16:creationId xmlns:a16="http://schemas.microsoft.com/office/drawing/2014/main" id="{2CDE444B-9E9C-045C-D94A-442F79A632B5}"/>
                </a:ext>
              </a:extLst>
            </p:cNvPr>
            <p:cNvGrpSpPr/>
            <p:nvPr/>
          </p:nvGrpSpPr>
          <p:grpSpPr>
            <a:xfrm>
              <a:off x="4514316" y="3321136"/>
              <a:ext cx="118872" cy="713232"/>
              <a:chOff x="4091856" y="2999301"/>
              <a:chExt cx="118872" cy="436575"/>
            </a:xfrm>
          </p:grpSpPr>
          <p:cxnSp>
            <p:nvCxnSpPr>
              <p:cNvPr id="696" name="Straight Connector 695">
                <a:extLst>
                  <a:ext uri="{FF2B5EF4-FFF2-40B4-BE49-F238E27FC236}">
                    <a16:creationId xmlns:a16="http://schemas.microsoft.com/office/drawing/2014/main" id="{AF2B6B4E-BA4B-F750-6796-AF7510418E00}"/>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530FAC4C-5CB1-5D2A-F087-A3180EBC3AD0}"/>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5091826F-99CF-8873-2F43-39B3C6198BE4}"/>
                  </a:ext>
                </a:extLst>
              </p:cNvPr>
              <p:cNvCxnSpPr>
                <a:cxnSpLocks/>
              </p:cNvCxnSpPr>
              <p:nvPr/>
            </p:nvCxnSpPr>
            <p:spPr bwMode="auto">
              <a:xfrm>
                <a:off x="4151292" y="2999301"/>
                <a:ext cx="0" cy="429699"/>
              </a:xfrm>
              <a:prstGeom prst="line">
                <a:avLst/>
              </a:prstGeom>
              <a:noFill/>
              <a:ln w="22225" cap="flat" cmpd="sng" algn="ctr">
                <a:solidFill>
                  <a:srgbClr val="E1471D"/>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910EFF41-854C-5CB2-F594-4424343155FA}"/>
                </a:ext>
              </a:extLst>
            </p:cNvPr>
            <p:cNvGrpSpPr/>
            <p:nvPr/>
          </p:nvGrpSpPr>
          <p:grpSpPr>
            <a:xfrm>
              <a:off x="5031616" y="3933321"/>
              <a:ext cx="118872" cy="402336"/>
              <a:chOff x="4091856" y="2999301"/>
              <a:chExt cx="118872" cy="436575"/>
            </a:xfrm>
          </p:grpSpPr>
          <p:cxnSp>
            <p:nvCxnSpPr>
              <p:cNvPr id="693" name="Straight Connector 692">
                <a:extLst>
                  <a:ext uri="{FF2B5EF4-FFF2-40B4-BE49-F238E27FC236}">
                    <a16:creationId xmlns:a16="http://schemas.microsoft.com/office/drawing/2014/main" id="{3F3281EE-5C78-146A-6A24-31588A2F0627}"/>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673D37AF-8755-ABF3-C7E9-800BC3088D7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0C18341C-7643-21B2-E720-A8EE3854E8AE}"/>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18D76286-2FF4-F893-D0C9-B02E8354F354}"/>
                </a:ext>
              </a:extLst>
            </p:cNvPr>
            <p:cNvGrpSpPr/>
            <p:nvPr/>
          </p:nvGrpSpPr>
          <p:grpSpPr>
            <a:xfrm>
              <a:off x="5208755" y="3547375"/>
              <a:ext cx="118872" cy="1216152"/>
              <a:chOff x="4091856" y="2999301"/>
              <a:chExt cx="118872" cy="436575"/>
            </a:xfrm>
          </p:grpSpPr>
          <p:cxnSp>
            <p:nvCxnSpPr>
              <p:cNvPr id="690" name="Straight Connector 689">
                <a:extLst>
                  <a:ext uri="{FF2B5EF4-FFF2-40B4-BE49-F238E27FC236}">
                    <a16:creationId xmlns:a16="http://schemas.microsoft.com/office/drawing/2014/main" id="{BCAB32FD-A038-649F-7CA5-CCE4CBB5B511}"/>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7C0C803A-D205-24C3-A20C-6E5FF84A0C83}"/>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3A1E436A-5937-6722-F0F0-71181C657FE3}"/>
                  </a:ext>
                </a:extLst>
              </p:cNvPr>
              <p:cNvCxnSpPr>
                <a:cxnSpLocks/>
              </p:cNvCxnSpPr>
              <p:nvPr/>
            </p:nvCxnSpPr>
            <p:spPr bwMode="auto">
              <a:xfrm>
                <a:off x="4151292" y="2999301"/>
                <a:ext cx="0" cy="432456"/>
              </a:xfrm>
              <a:prstGeom prst="line">
                <a:avLst/>
              </a:prstGeom>
              <a:noFill/>
              <a:ln w="22225" cap="flat" cmpd="sng" algn="ctr">
                <a:solidFill>
                  <a:srgbClr val="E1471D"/>
                </a:solidFill>
                <a:prstDash val="solid"/>
                <a:round/>
                <a:headEnd type="none" w="med" len="med"/>
                <a:tailEnd type="none" w="med" len="med"/>
              </a:ln>
              <a:effectLst/>
            </p:spPr>
          </p:cxnSp>
        </p:grpSp>
        <p:grpSp>
          <p:nvGrpSpPr>
            <p:cNvPr id="682" name="Group 681">
              <a:extLst>
                <a:ext uri="{FF2B5EF4-FFF2-40B4-BE49-F238E27FC236}">
                  <a16:creationId xmlns:a16="http://schemas.microsoft.com/office/drawing/2014/main" id="{E822984C-63A4-50EB-CB21-C6DE43E73323}"/>
                </a:ext>
              </a:extLst>
            </p:cNvPr>
            <p:cNvGrpSpPr/>
            <p:nvPr/>
          </p:nvGrpSpPr>
          <p:grpSpPr>
            <a:xfrm>
              <a:off x="5382157" y="3722781"/>
              <a:ext cx="118872" cy="448056"/>
              <a:chOff x="4091856" y="2999301"/>
              <a:chExt cx="118872" cy="436575"/>
            </a:xfrm>
          </p:grpSpPr>
          <p:cxnSp>
            <p:nvCxnSpPr>
              <p:cNvPr id="687" name="Straight Connector 686">
                <a:extLst>
                  <a:ext uri="{FF2B5EF4-FFF2-40B4-BE49-F238E27FC236}">
                    <a16:creationId xmlns:a16="http://schemas.microsoft.com/office/drawing/2014/main" id="{06E9095B-61CC-212A-9E62-E4121E00F835}"/>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23B40D70-B457-445E-0B33-9AF39FEEB18D}"/>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6010D0FB-AAA0-AC70-6B48-1B8BBE1D2C12}"/>
                  </a:ext>
                </a:extLst>
              </p:cNvPr>
              <p:cNvCxnSpPr>
                <a:cxnSpLocks/>
              </p:cNvCxnSpPr>
              <p:nvPr/>
            </p:nvCxnSpPr>
            <p:spPr bwMode="auto">
              <a:xfrm>
                <a:off x="4151292" y="2999301"/>
                <a:ext cx="0" cy="436575"/>
              </a:xfrm>
              <a:prstGeom prst="line">
                <a:avLst/>
              </a:prstGeom>
              <a:noFill/>
              <a:ln w="22225" cap="flat" cmpd="sng" algn="ctr">
                <a:solidFill>
                  <a:srgbClr val="E1471D"/>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A6A39F1C-8777-8322-D4D6-5396F7940D96}"/>
                </a:ext>
              </a:extLst>
            </p:cNvPr>
            <p:cNvGrpSpPr/>
            <p:nvPr/>
          </p:nvGrpSpPr>
          <p:grpSpPr>
            <a:xfrm>
              <a:off x="4866109" y="3591737"/>
              <a:ext cx="118872" cy="704088"/>
              <a:chOff x="4091856" y="2999299"/>
              <a:chExt cx="118872" cy="436577"/>
            </a:xfrm>
          </p:grpSpPr>
          <p:cxnSp>
            <p:nvCxnSpPr>
              <p:cNvPr id="684" name="Straight Connector 683">
                <a:extLst>
                  <a:ext uri="{FF2B5EF4-FFF2-40B4-BE49-F238E27FC236}">
                    <a16:creationId xmlns:a16="http://schemas.microsoft.com/office/drawing/2014/main" id="{E3568300-2A75-4B7D-3095-B4883C61E644}"/>
                  </a:ext>
                </a:extLst>
              </p:cNvPr>
              <p:cNvCxnSpPr>
                <a:cxnSpLocks/>
              </p:cNvCxnSpPr>
              <p:nvPr/>
            </p:nvCxnSpPr>
            <p:spPr bwMode="auto">
              <a:xfrm>
                <a:off x="4091856" y="2999301"/>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A5AD0926-B86F-70AE-7E6E-D34DA3C4338E}"/>
                  </a:ext>
                </a:extLst>
              </p:cNvPr>
              <p:cNvCxnSpPr>
                <a:cxnSpLocks/>
              </p:cNvCxnSpPr>
              <p:nvPr/>
            </p:nvCxnSpPr>
            <p:spPr bwMode="auto">
              <a:xfrm>
                <a:off x="4091856" y="3435876"/>
                <a:ext cx="118872" cy="0"/>
              </a:xfrm>
              <a:prstGeom prst="line">
                <a:avLst/>
              </a:prstGeom>
              <a:noFill/>
              <a:ln w="22225" cap="flat" cmpd="sng" algn="ctr">
                <a:solidFill>
                  <a:srgbClr val="E1471D"/>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00F6B7A7-6598-C89E-9B61-C686AF1B8E54}"/>
                  </a:ext>
                </a:extLst>
              </p:cNvPr>
              <p:cNvCxnSpPr>
                <a:cxnSpLocks/>
              </p:cNvCxnSpPr>
              <p:nvPr/>
            </p:nvCxnSpPr>
            <p:spPr bwMode="auto">
              <a:xfrm>
                <a:off x="4151292" y="2999299"/>
                <a:ext cx="0" cy="436575"/>
              </a:xfrm>
              <a:prstGeom prst="line">
                <a:avLst/>
              </a:prstGeom>
              <a:noFill/>
              <a:ln w="22225" cap="flat" cmpd="sng" algn="ctr">
                <a:solidFill>
                  <a:srgbClr val="E1471D"/>
                </a:solidFill>
                <a:prstDash val="solid"/>
                <a:round/>
                <a:headEnd type="none" w="med" len="med"/>
                <a:tailEnd type="none" w="med" len="med"/>
              </a:ln>
              <a:effectLst/>
            </p:spPr>
          </p:cxnSp>
        </p:grpSp>
      </p:grpSp>
      <p:sp>
        <p:nvSpPr>
          <p:cNvPr id="762" name="Oval 761">
            <a:extLst>
              <a:ext uri="{FF2B5EF4-FFF2-40B4-BE49-F238E27FC236}">
                <a16:creationId xmlns:a16="http://schemas.microsoft.com/office/drawing/2014/main" id="{1D34F207-E2F2-A1D2-2300-FF8620CACF9D}"/>
              </a:ext>
            </a:extLst>
          </p:cNvPr>
          <p:cNvSpPr/>
          <p:nvPr/>
        </p:nvSpPr>
        <p:spPr bwMode="auto">
          <a:xfrm>
            <a:off x="1123841" y="3288324"/>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3" name="Oval 762">
            <a:extLst>
              <a:ext uri="{FF2B5EF4-FFF2-40B4-BE49-F238E27FC236}">
                <a16:creationId xmlns:a16="http://schemas.microsoft.com/office/drawing/2014/main" id="{B66D3C73-193A-A2D9-92C5-8CA2C8D2F679}"/>
              </a:ext>
            </a:extLst>
          </p:cNvPr>
          <p:cNvSpPr/>
          <p:nvPr/>
        </p:nvSpPr>
        <p:spPr bwMode="auto">
          <a:xfrm>
            <a:off x="1800940" y="335626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4" name="Oval 763">
            <a:extLst>
              <a:ext uri="{FF2B5EF4-FFF2-40B4-BE49-F238E27FC236}">
                <a16:creationId xmlns:a16="http://schemas.microsoft.com/office/drawing/2014/main" id="{BA370AE7-AB79-288B-3FDB-37910EDBE505}"/>
              </a:ext>
            </a:extLst>
          </p:cNvPr>
          <p:cNvSpPr/>
          <p:nvPr/>
        </p:nvSpPr>
        <p:spPr bwMode="auto">
          <a:xfrm>
            <a:off x="1979243" y="338964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5" name="Oval 764">
            <a:extLst>
              <a:ext uri="{FF2B5EF4-FFF2-40B4-BE49-F238E27FC236}">
                <a16:creationId xmlns:a16="http://schemas.microsoft.com/office/drawing/2014/main" id="{0E88143C-8DFC-B60F-A53D-47C0AB5826EF}"/>
              </a:ext>
            </a:extLst>
          </p:cNvPr>
          <p:cNvSpPr/>
          <p:nvPr/>
        </p:nvSpPr>
        <p:spPr bwMode="auto">
          <a:xfrm>
            <a:off x="2149053" y="337038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6" name="Oval 765">
            <a:extLst>
              <a:ext uri="{FF2B5EF4-FFF2-40B4-BE49-F238E27FC236}">
                <a16:creationId xmlns:a16="http://schemas.microsoft.com/office/drawing/2014/main" id="{B9750D6A-AB43-2902-B284-252031BFDDB0}"/>
              </a:ext>
            </a:extLst>
          </p:cNvPr>
          <p:cNvSpPr/>
          <p:nvPr/>
        </p:nvSpPr>
        <p:spPr bwMode="auto">
          <a:xfrm>
            <a:off x="2322084" y="323524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7" name="Oval 766">
            <a:extLst>
              <a:ext uri="{FF2B5EF4-FFF2-40B4-BE49-F238E27FC236}">
                <a16:creationId xmlns:a16="http://schemas.microsoft.com/office/drawing/2014/main" id="{786556C9-5840-8CEB-AE8A-89564CD0C011}"/>
              </a:ext>
            </a:extLst>
          </p:cNvPr>
          <p:cNvSpPr/>
          <p:nvPr/>
        </p:nvSpPr>
        <p:spPr bwMode="auto">
          <a:xfrm>
            <a:off x="2491894" y="3264707"/>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8" name="Oval 767">
            <a:extLst>
              <a:ext uri="{FF2B5EF4-FFF2-40B4-BE49-F238E27FC236}">
                <a16:creationId xmlns:a16="http://schemas.microsoft.com/office/drawing/2014/main" id="{1C0892C2-D146-8671-D9B3-2FC217B539B6}"/>
              </a:ext>
            </a:extLst>
          </p:cNvPr>
          <p:cNvSpPr/>
          <p:nvPr/>
        </p:nvSpPr>
        <p:spPr bwMode="auto">
          <a:xfrm>
            <a:off x="2674145" y="322776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9" name="Oval 768">
            <a:extLst>
              <a:ext uri="{FF2B5EF4-FFF2-40B4-BE49-F238E27FC236}">
                <a16:creationId xmlns:a16="http://schemas.microsoft.com/office/drawing/2014/main" id="{DF994C6A-A0E7-06B8-F79D-1D48FD2E899A}"/>
              </a:ext>
            </a:extLst>
          </p:cNvPr>
          <p:cNvSpPr/>
          <p:nvPr/>
        </p:nvSpPr>
        <p:spPr bwMode="auto">
          <a:xfrm>
            <a:off x="2843954" y="3294706"/>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0" name="Oval 769">
            <a:extLst>
              <a:ext uri="{FF2B5EF4-FFF2-40B4-BE49-F238E27FC236}">
                <a16:creationId xmlns:a16="http://schemas.microsoft.com/office/drawing/2014/main" id="{5F23AA1B-EFC4-02BA-D830-817FA7E8EEC9}"/>
              </a:ext>
            </a:extLst>
          </p:cNvPr>
          <p:cNvSpPr/>
          <p:nvPr/>
        </p:nvSpPr>
        <p:spPr bwMode="auto">
          <a:xfrm>
            <a:off x="3016986" y="337319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1" name="Oval 770">
            <a:extLst>
              <a:ext uri="{FF2B5EF4-FFF2-40B4-BE49-F238E27FC236}">
                <a16:creationId xmlns:a16="http://schemas.microsoft.com/office/drawing/2014/main" id="{BD93475B-10D0-1DA2-F0E4-A804059A44C6}"/>
              </a:ext>
            </a:extLst>
          </p:cNvPr>
          <p:cNvSpPr/>
          <p:nvPr/>
        </p:nvSpPr>
        <p:spPr bwMode="auto">
          <a:xfrm>
            <a:off x="3186795" y="331645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2" name="Oval 771">
            <a:extLst>
              <a:ext uri="{FF2B5EF4-FFF2-40B4-BE49-F238E27FC236}">
                <a16:creationId xmlns:a16="http://schemas.microsoft.com/office/drawing/2014/main" id="{CB1A41F3-3A1D-3936-0286-70BFD7FA88FA}"/>
              </a:ext>
            </a:extLst>
          </p:cNvPr>
          <p:cNvSpPr/>
          <p:nvPr/>
        </p:nvSpPr>
        <p:spPr bwMode="auto">
          <a:xfrm>
            <a:off x="3352980" y="327938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3" name="Oval 772">
            <a:extLst>
              <a:ext uri="{FF2B5EF4-FFF2-40B4-BE49-F238E27FC236}">
                <a16:creationId xmlns:a16="http://schemas.microsoft.com/office/drawing/2014/main" id="{18CB11CF-AA04-F6E5-3F21-EF9329228D25}"/>
              </a:ext>
            </a:extLst>
          </p:cNvPr>
          <p:cNvSpPr/>
          <p:nvPr/>
        </p:nvSpPr>
        <p:spPr bwMode="auto">
          <a:xfrm>
            <a:off x="3522790" y="331259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4" name="Oval 773">
            <a:extLst>
              <a:ext uri="{FF2B5EF4-FFF2-40B4-BE49-F238E27FC236}">
                <a16:creationId xmlns:a16="http://schemas.microsoft.com/office/drawing/2014/main" id="{F649C714-3896-3115-0413-614620159E86}"/>
              </a:ext>
            </a:extLst>
          </p:cNvPr>
          <p:cNvSpPr/>
          <p:nvPr/>
        </p:nvSpPr>
        <p:spPr bwMode="auto">
          <a:xfrm>
            <a:off x="3695822" y="3394827"/>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5" name="Oval 774">
            <a:extLst>
              <a:ext uri="{FF2B5EF4-FFF2-40B4-BE49-F238E27FC236}">
                <a16:creationId xmlns:a16="http://schemas.microsoft.com/office/drawing/2014/main" id="{0087D3A0-777A-38DB-B25D-F5A514D79AF7}"/>
              </a:ext>
            </a:extLst>
          </p:cNvPr>
          <p:cNvSpPr/>
          <p:nvPr/>
        </p:nvSpPr>
        <p:spPr bwMode="auto">
          <a:xfrm>
            <a:off x="3865631" y="34018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6" name="Oval 775">
            <a:extLst>
              <a:ext uri="{FF2B5EF4-FFF2-40B4-BE49-F238E27FC236}">
                <a16:creationId xmlns:a16="http://schemas.microsoft.com/office/drawing/2014/main" id="{08BF54A0-C0D3-2045-86F1-34BDC05A2572}"/>
              </a:ext>
            </a:extLst>
          </p:cNvPr>
          <p:cNvSpPr/>
          <p:nvPr/>
        </p:nvSpPr>
        <p:spPr bwMode="auto">
          <a:xfrm>
            <a:off x="4047882" y="3371558"/>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7" name="Oval 776">
            <a:extLst>
              <a:ext uri="{FF2B5EF4-FFF2-40B4-BE49-F238E27FC236}">
                <a16:creationId xmlns:a16="http://schemas.microsoft.com/office/drawing/2014/main" id="{891E62DE-7B74-547C-32D2-FA1015996DE0}"/>
              </a:ext>
            </a:extLst>
          </p:cNvPr>
          <p:cNvSpPr/>
          <p:nvPr/>
        </p:nvSpPr>
        <p:spPr bwMode="auto">
          <a:xfrm>
            <a:off x="4217692" y="332606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8" name="Oval 777">
            <a:extLst>
              <a:ext uri="{FF2B5EF4-FFF2-40B4-BE49-F238E27FC236}">
                <a16:creationId xmlns:a16="http://schemas.microsoft.com/office/drawing/2014/main" id="{0B47B453-9EB5-5D16-7150-E6C6E170B68E}"/>
              </a:ext>
            </a:extLst>
          </p:cNvPr>
          <p:cNvSpPr/>
          <p:nvPr/>
        </p:nvSpPr>
        <p:spPr bwMode="auto">
          <a:xfrm>
            <a:off x="4390723" y="331834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9" name="Oval 778">
            <a:extLst>
              <a:ext uri="{FF2B5EF4-FFF2-40B4-BE49-F238E27FC236}">
                <a16:creationId xmlns:a16="http://schemas.microsoft.com/office/drawing/2014/main" id="{91AD86C8-1E8D-9AE4-E43C-6AB9BAF6CD2B}"/>
              </a:ext>
            </a:extLst>
          </p:cNvPr>
          <p:cNvSpPr/>
          <p:nvPr/>
        </p:nvSpPr>
        <p:spPr bwMode="auto">
          <a:xfrm>
            <a:off x="4560533" y="329533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0" name="Oval 779">
            <a:extLst>
              <a:ext uri="{FF2B5EF4-FFF2-40B4-BE49-F238E27FC236}">
                <a16:creationId xmlns:a16="http://schemas.microsoft.com/office/drawing/2014/main" id="{F8F11F84-1588-A1AE-C585-E2F8A9495596}"/>
              </a:ext>
            </a:extLst>
          </p:cNvPr>
          <p:cNvSpPr/>
          <p:nvPr/>
        </p:nvSpPr>
        <p:spPr bwMode="auto">
          <a:xfrm>
            <a:off x="4723515" y="326137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1" name="Oval 780">
            <a:extLst>
              <a:ext uri="{FF2B5EF4-FFF2-40B4-BE49-F238E27FC236}">
                <a16:creationId xmlns:a16="http://schemas.microsoft.com/office/drawing/2014/main" id="{5562867A-C28E-FF3F-04CD-7A932AE6CD99}"/>
              </a:ext>
            </a:extLst>
          </p:cNvPr>
          <p:cNvSpPr/>
          <p:nvPr/>
        </p:nvSpPr>
        <p:spPr bwMode="auto">
          <a:xfrm>
            <a:off x="4893325" y="3365799"/>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2" name="Oval 781">
            <a:extLst>
              <a:ext uri="{FF2B5EF4-FFF2-40B4-BE49-F238E27FC236}">
                <a16:creationId xmlns:a16="http://schemas.microsoft.com/office/drawing/2014/main" id="{CC82DFDF-4F48-F513-9440-6CCE85A826D2}"/>
              </a:ext>
            </a:extLst>
          </p:cNvPr>
          <p:cNvSpPr/>
          <p:nvPr/>
        </p:nvSpPr>
        <p:spPr bwMode="auto">
          <a:xfrm>
            <a:off x="5066356" y="3519243"/>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3" name="Oval 782">
            <a:extLst>
              <a:ext uri="{FF2B5EF4-FFF2-40B4-BE49-F238E27FC236}">
                <a16:creationId xmlns:a16="http://schemas.microsoft.com/office/drawing/2014/main" id="{C388DBEB-C917-65D0-569E-549695C635D8}"/>
              </a:ext>
            </a:extLst>
          </p:cNvPr>
          <p:cNvSpPr/>
          <p:nvPr/>
        </p:nvSpPr>
        <p:spPr bwMode="auto">
          <a:xfrm>
            <a:off x="5236166" y="3701900"/>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4" name="Oval 783">
            <a:extLst>
              <a:ext uri="{FF2B5EF4-FFF2-40B4-BE49-F238E27FC236}">
                <a16:creationId xmlns:a16="http://schemas.microsoft.com/office/drawing/2014/main" id="{537591DD-09D2-272D-E967-C0972E1110DA}"/>
              </a:ext>
            </a:extLst>
          </p:cNvPr>
          <p:cNvSpPr/>
          <p:nvPr/>
        </p:nvSpPr>
        <p:spPr bwMode="auto">
          <a:xfrm>
            <a:off x="5414700" y="3728945"/>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5" name="Oval 784">
            <a:extLst>
              <a:ext uri="{FF2B5EF4-FFF2-40B4-BE49-F238E27FC236}">
                <a16:creationId xmlns:a16="http://schemas.microsoft.com/office/drawing/2014/main" id="{39649AB3-009F-AC58-5B60-816259BA76BA}"/>
              </a:ext>
            </a:extLst>
          </p:cNvPr>
          <p:cNvSpPr/>
          <p:nvPr/>
        </p:nvSpPr>
        <p:spPr bwMode="auto">
          <a:xfrm>
            <a:off x="5587618" y="3540802"/>
            <a:ext cx="59643" cy="59700"/>
          </a:xfrm>
          <a:prstGeom prst="ellipse">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410042621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ECF108-745A-2C48-9C1E-486A2899B9E9}"/>
              </a:ext>
            </a:extLst>
          </p:cNvPr>
          <p:cNvSpPr>
            <a:spLocks noGrp="1"/>
          </p:cNvSpPr>
          <p:nvPr>
            <p:ph type="title"/>
          </p:nvPr>
        </p:nvSpPr>
        <p:spPr/>
        <p:txBody>
          <a:bodyPr/>
          <a:lstStyle/>
          <a:p>
            <a:r>
              <a:rPr lang="en-US" altLang="en-US" sz="3600" dirty="0"/>
              <a:t>Outcomes by BICR With Addition of Dostarlimab to </a:t>
            </a:r>
            <a:br>
              <a:rPr lang="en-US" altLang="en-US" sz="3600" dirty="0"/>
            </a:br>
            <a:r>
              <a:rPr lang="en-US" altLang="en-US" sz="3600" dirty="0"/>
              <a:t>CP in Advanced/Recurrent EC </a:t>
            </a:r>
            <a:r>
              <a:rPr lang="en-US" dirty="0"/>
              <a:t>(RUBY): Study Design</a:t>
            </a:r>
          </a:p>
        </p:txBody>
      </p:sp>
      <p:sp>
        <p:nvSpPr>
          <p:cNvPr id="3" name="Content Placeholder 2">
            <a:extLst>
              <a:ext uri="{FF2B5EF4-FFF2-40B4-BE49-F238E27FC236}">
                <a16:creationId xmlns:a16="http://schemas.microsoft.com/office/drawing/2014/main" id="{4F04023A-C420-C9E3-ED7E-7A3F4AC9CC20}"/>
              </a:ext>
            </a:extLst>
          </p:cNvPr>
          <p:cNvSpPr txBox="1">
            <a:spLocks/>
          </p:cNvSpPr>
          <p:nvPr/>
        </p:nvSpPr>
        <p:spPr>
          <a:xfrm>
            <a:off x="633250" y="1512398"/>
            <a:ext cx="10877529" cy="477516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t>Randomized, double-blind, placebo-controlled phase III study</a:t>
            </a:r>
          </a:p>
        </p:txBody>
      </p:sp>
      <p:sp>
        <p:nvSpPr>
          <p:cNvPr id="4" name="Text Box 15">
            <a:extLst>
              <a:ext uri="{FF2B5EF4-FFF2-40B4-BE49-F238E27FC236}">
                <a16:creationId xmlns:a16="http://schemas.microsoft.com/office/drawing/2014/main" id="{085DD4C8-C25C-2564-2B03-EE7A54960CF2}"/>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dirty="0">
                <a:solidFill>
                  <a:schemeClr val="bg2"/>
                </a:solidFill>
                <a:latin typeface="Calibri" panose="020F0502020204030204" pitchFamily="34" charset="0"/>
              </a:rPr>
              <a:t>Powell. ASCO 2023. Abstr 5503. 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Content Placeholder 2">
            <a:extLst>
              <a:ext uri="{FF2B5EF4-FFF2-40B4-BE49-F238E27FC236}">
                <a16:creationId xmlns:a16="http://schemas.microsoft.com/office/drawing/2014/main" id="{CEC89A63-DD36-CD44-3918-4D60FB7E2C14}"/>
              </a:ext>
            </a:extLst>
          </p:cNvPr>
          <p:cNvSpPr txBox="1">
            <a:spLocks/>
          </p:cNvSpPr>
          <p:nvPr/>
        </p:nvSpPr>
        <p:spPr bwMode="auto">
          <a:xfrm>
            <a:off x="626507" y="5593705"/>
            <a:ext cx="4592880" cy="571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Primary endpoints: </a:t>
            </a:r>
            <a:r>
              <a:rPr lang="en-US" sz="2000" b="0" kern="0" dirty="0"/>
              <a:t>PFS by investigator, OS</a:t>
            </a:r>
          </a:p>
        </p:txBody>
      </p:sp>
      <p:sp>
        <p:nvSpPr>
          <p:cNvPr id="6" name="Rectangle 49">
            <a:extLst>
              <a:ext uri="{FF2B5EF4-FFF2-40B4-BE49-F238E27FC236}">
                <a16:creationId xmlns:a16="http://schemas.microsoft.com/office/drawing/2014/main" id="{3683F82B-AA3F-050D-D49D-D1EB2720010A}"/>
              </a:ext>
            </a:extLst>
          </p:cNvPr>
          <p:cNvSpPr>
            <a:spLocks noChangeArrowheads="1"/>
          </p:cNvSpPr>
          <p:nvPr/>
        </p:nvSpPr>
        <p:spPr bwMode="auto">
          <a:xfrm>
            <a:off x="4773385" y="2902975"/>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500 mg IV Q3W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 CT*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7" name="Rectangle 50">
            <a:extLst>
              <a:ext uri="{FF2B5EF4-FFF2-40B4-BE49-F238E27FC236}">
                <a16:creationId xmlns:a16="http://schemas.microsoft.com/office/drawing/2014/main" id="{712E651C-DE1A-D733-207E-028EB737AF11}"/>
              </a:ext>
            </a:extLst>
          </p:cNvPr>
          <p:cNvSpPr>
            <a:spLocks noChangeArrowheads="1"/>
          </p:cNvSpPr>
          <p:nvPr/>
        </p:nvSpPr>
        <p:spPr bwMode="auto">
          <a:xfrm>
            <a:off x="4773386" y="4010737"/>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 CT*</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8" name="Line 53">
            <a:extLst>
              <a:ext uri="{FF2B5EF4-FFF2-40B4-BE49-F238E27FC236}">
                <a16:creationId xmlns:a16="http://schemas.microsoft.com/office/drawing/2014/main" id="{278E757F-F014-B24B-3BD5-9C8E9F5D2BDA}"/>
              </a:ext>
            </a:extLst>
          </p:cNvPr>
          <p:cNvSpPr>
            <a:spLocks noChangeShapeType="1"/>
          </p:cNvSpPr>
          <p:nvPr/>
        </p:nvSpPr>
        <p:spPr bwMode="auto">
          <a:xfrm>
            <a:off x="4155810" y="4104991"/>
            <a:ext cx="552992" cy="196002"/>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endParaRPr lang="en-US" dirty="0">
              <a:solidFill>
                <a:schemeClr val="bg1"/>
              </a:solidFill>
              <a:latin typeface="Calibri" panose="020F0502020204030204" pitchFamily="34" charset="0"/>
            </a:endParaRPr>
          </a:p>
        </p:txBody>
      </p:sp>
      <p:sp>
        <p:nvSpPr>
          <p:cNvPr id="9" name="Line 54">
            <a:extLst>
              <a:ext uri="{FF2B5EF4-FFF2-40B4-BE49-F238E27FC236}">
                <a16:creationId xmlns:a16="http://schemas.microsoft.com/office/drawing/2014/main" id="{3C06029B-BF77-4734-8DE8-1237D284C6EE}"/>
              </a:ext>
            </a:extLst>
          </p:cNvPr>
          <p:cNvSpPr>
            <a:spLocks noChangeShapeType="1"/>
          </p:cNvSpPr>
          <p:nvPr/>
        </p:nvSpPr>
        <p:spPr bwMode="auto">
          <a:xfrm flipV="1">
            <a:off x="4135581" y="3433727"/>
            <a:ext cx="613390" cy="199279"/>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endParaRPr lang="en-US" dirty="0">
              <a:solidFill>
                <a:schemeClr val="bg1"/>
              </a:solidFill>
              <a:latin typeface="Calibri" panose="020F0502020204030204" pitchFamily="34" charset="0"/>
            </a:endParaRPr>
          </a:p>
        </p:txBody>
      </p:sp>
      <p:sp>
        <p:nvSpPr>
          <p:cNvPr id="10" name="Text Box 45">
            <a:extLst>
              <a:ext uri="{FF2B5EF4-FFF2-40B4-BE49-F238E27FC236}">
                <a16:creationId xmlns:a16="http://schemas.microsoft.com/office/drawing/2014/main" id="{AEF2670B-A659-46F3-03E9-1941A7BA2403}"/>
              </a:ext>
            </a:extLst>
          </p:cNvPr>
          <p:cNvSpPr txBox="1">
            <a:spLocks noChangeArrowheads="1"/>
          </p:cNvSpPr>
          <p:nvPr/>
        </p:nvSpPr>
        <p:spPr bwMode="auto">
          <a:xfrm>
            <a:off x="587155" y="2764080"/>
            <a:ext cx="3466991" cy="258532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primary stage III/IV EC or first recurrence with low potential for cure by radiation, surgery, or both; no prior systemic therapy or systemic therapy with recurrence or progression ≥6 mo after completing treatment; </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ECOG PS ≤1</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494)</a:t>
            </a:r>
            <a:endParaRPr lang="en-US" altLang="en-US" sz="1800" b="0" dirty="0">
              <a:solidFill>
                <a:schemeClr val="bg1"/>
              </a:solidFill>
              <a:latin typeface="Calibri" panose="020F0502020204030204" pitchFamily="34" charset="0"/>
            </a:endParaRPr>
          </a:p>
        </p:txBody>
      </p:sp>
      <p:cxnSp>
        <p:nvCxnSpPr>
          <p:cNvPr id="11" name="Straight Arrow Connector 10">
            <a:extLst>
              <a:ext uri="{FF2B5EF4-FFF2-40B4-BE49-F238E27FC236}">
                <a16:creationId xmlns:a16="http://schemas.microsoft.com/office/drawing/2014/main" id="{58C86519-B057-B6A1-411C-09B750094BED}"/>
              </a:ext>
            </a:extLst>
          </p:cNvPr>
          <p:cNvCxnSpPr>
            <a:cxnSpLocks/>
          </p:cNvCxnSpPr>
          <p:nvPr/>
        </p:nvCxnSpPr>
        <p:spPr bwMode="auto">
          <a:xfrm>
            <a:off x="7697368" y="3382616"/>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2" name="TextBox 11">
            <a:extLst>
              <a:ext uri="{FF2B5EF4-FFF2-40B4-BE49-F238E27FC236}">
                <a16:creationId xmlns:a16="http://schemas.microsoft.com/office/drawing/2014/main" id="{94491900-E2C9-2191-9083-A863C2958381}"/>
              </a:ext>
            </a:extLst>
          </p:cNvPr>
          <p:cNvSpPr txBox="1"/>
          <p:nvPr/>
        </p:nvSpPr>
        <p:spPr bwMode="auto">
          <a:xfrm>
            <a:off x="1579609" y="2126878"/>
            <a:ext cx="544112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MMR/MSI status (deficient vs proficient), previous external pelvic radiotherapy (yes vs no), and disease status (III vs IV vs recurrent)</a:t>
            </a:r>
          </a:p>
        </p:txBody>
      </p:sp>
      <p:cxnSp>
        <p:nvCxnSpPr>
          <p:cNvPr id="13" name="Straight Arrow Connector 12">
            <a:extLst>
              <a:ext uri="{FF2B5EF4-FFF2-40B4-BE49-F238E27FC236}">
                <a16:creationId xmlns:a16="http://schemas.microsoft.com/office/drawing/2014/main" id="{5B487FB4-334E-58BB-9264-EE50571ED461}"/>
              </a:ext>
            </a:extLst>
          </p:cNvPr>
          <p:cNvCxnSpPr/>
          <p:nvPr/>
        </p:nvCxnSpPr>
        <p:spPr bwMode="auto">
          <a:xfrm>
            <a:off x="4293892" y="2711589"/>
            <a:ext cx="0" cy="641476"/>
          </a:xfrm>
          <a:prstGeom prst="straightConnector1">
            <a:avLst/>
          </a:prstGeom>
          <a:noFill/>
          <a:ln w="28575" cap="flat" cmpd="sng" algn="ctr">
            <a:solidFill>
              <a:schemeClr val="bg1"/>
            </a:solidFill>
            <a:prstDash val="solid"/>
            <a:round/>
            <a:headEnd type="none" w="med" len="med"/>
            <a:tailEnd type="triangle"/>
          </a:ln>
          <a:effectLst/>
        </p:spPr>
      </p:cxnSp>
      <p:sp>
        <p:nvSpPr>
          <p:cNvPr id="14" name="Content Placeholder 2">
            <a:extLst>
              <a:ext uri="{FF2B5EF4-FFF2-40B4-BE49-F238E27FC236}">
                <a16:creationId xmlns:a16="http://schemas.microsoft.com/office/drawing/2014/main" id="{24A228B7-0732-740E-8C10-C8B02CDBA6F5}"/>
              </a:ext>
            </a:extLst>
          </p:cNvPr>
          <p:cNvSpPr txBox="1">
            <a:spLocks/>
          </p:cNvSpPr>
          <p:nvPr/>
        </p:nvSpPr>
        <p:spPr bwMode="auto">
          <a:xfrm>
            <a:off x="4618496" y="5585436"/>
            <a:ext cx="6647854" cy="7827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Secondary endpoints: </a:t>
            </a:r>
            <a:r>
              <a:rPr lang="en-US" sz="2000" b="0" kern="0" dirty="0"/>
              <a:t>PFS by BICR, PFS2, ORR, DoR, DCR, safety, and HRQoL/PRO </a:t>
            </a:r>
          </a:p>
          <a:p>
            <a:endParaRPr lang="en-US" sz="2000" b="0" kern="0" dirty="0"/>
          </a:p>
        </p:txBody>
      </p:sp>
      <p:sp>
        <p:nvSpPr>
          <p:cNvPr id="15" name="TextBox 14">
            <a:extLst>
              <a:ext uri="{FF2B5EF4-FFF2-40B4-BE49-F238E27FC236}">
                <a16:creationId xmlns:a16="http://schemas.microsoft.com/office/drawing/2014/main" id="{CA031BA9-D6F3-6ABB-A354-883BCC2AA687}"/>
              </a:ext>
            </a:extLst>
          </p:cNvPr>
          <p:cNvSpPr txBox="1"/>
          <p:nvPr/>
        </p:nvSpPr>
        <p:spPr bwMode="auto">
          <a:xfrm flipH="1">
            <a:off x="4773383" y="4793422"/>
            <a:ext cx="620878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*Paclitaxel 175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Q3W + carboplatin AUC 5 IV Q3W.</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Treatment may end after 3 yr, disease progression, toxicity, withdrawal of consent, </a:t>
            </a:r>
            <a:br>
              <a:rPr lang="en-US" altLang="en-US" sz="1200" b="0" dirty="0">
                <a:solidFill>
                  <a:schemeClr val="bg1"/>
                </a:solidFill>
                <a:latin typeface="Calibri" panose="020F0502020204030204" pitchFamily="34" charset="0"/>
              </a:rPr>
            </a:br>
            <a:r>
              <a:rPr lang="en-US" altLang="en-US" sz="1200" b="0" dirty="0">
                <a:solidFill>
                  <a:schemeClr val="bg1"/>
                </a:solidFill>
                <a:latin typeface="Calibri" panose="020F0502020204030204" pitchFamily="34" charset="0"/>
              </a:rPr>
              <a:t>investigator’s decision, or death.</a:t>
            </a:r>
            <a:endParaRPr lang="en-US" altLang="en-US" sz="1200" b="0" baseline="30000" dirty="0">
              <a:solidFill>
                <a:schemeClr val="bg1"/>
              </a:solidFill>
              <a:latin typeface="Calibri" panose="020F0502020204030204" pitchFamily="34" charset="0"/>
            </a:endParaRPr>
          </a:p>
        </p:txBody>
      </p:sp>
      <p:sp>
        <p:nvSpPr>
          <p:cNvPr id="16" name="Rectangle 49">
            <a:extLst>
              <a:ext uri="{FF2B5EF4-FFF2-40B4-BE49-F238E27FC236}">
                <a16:creationId xmlns:a16="http://schemas.microsoft.com/office/drawing/2014/main" id="{0BE43BEB-8E29-0354-BB3A-D7F846F7D81E}"/>
              </a:ext>
            </a:extLst>
          </p:cNvPr>
          <p:cNvSpPr>
            <a:spLocks noChangeArrowheads="1"/>
          </p:cNvSpPr>
          <p:nvPr/>
        </p:nvSpPr>
        <p:spPr bwMode="auto">
          <a:xfrm>
            <a:off x="8058183" y="2893561"/>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1000 mg IV Q6W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p>
        </p:txBody>
      </p:sp>
      <p:cxnSp>
        <p:nvCxnSpPr>
          <p:cNvPr id="17" name="Straight Arrow Connector 16">
            <a:extLst>
              <a:ext uri="{FF2B5EF4-FFF2-40B4-BE49-F238E27FC236}">
                <a16:creationId xmlns:a16="http://schemas.microsoft.com/office/drawing/2014/main" id="{752D3E16-A222-323C-D4E3-ECFC1F9CC4D8}"/>
              </a:ext>
            </a:extLst>
          </p:cNvPr>
          <p:cNvCxnSpPr>
            <a:cxnSpLocks/>
          </p:cNvCxnSpPr>
          <p:nvPr/>
        </p:nvCxnSpPr>
        <p:spPr bwMode="auto">
          <a:xfrm>
            <a:off x="7697368" y="4422910"/>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8" name="Rectangle 50">
            <a:extLst>
              <a:ext uri="{FF2B5EF4-FFF2-40B4-BE49-F238E27FC236}">
                <a16:creationId xmlns:a16="http://schemas.microsoft.com/office/drawing/2014/main" id="{6DAB6CC0-46D2-51DD-FB1E-7F12D9F9AA93}"/>
              </a:ext>
            </a:extLst>
          </p:cNvPr>
          <p:cNvSpPr>
            <a:spLocks noChangeArrowheads="1"/>
          </p:cNvSpPr>
          <p:nvPr/>
        </p:nvSpPr>
        <p:spPr bwMode="auto">
          <a:xfrm>
            <a:off x="8058184" y="3984096"/>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a:t>
            </a:r>
            <a:r>
              <a:rPr lang="en-US" altLang="en-US" sz="1600" b="0" dirty="0">
                <a:solidFill>
                  <a:schemeClr val="tx1"/>
                </a:solidFill>
                <a:latin typeface="Calibri" panose="020F0502020204030204" pitchFamily="34" charset="0"/>
              </a:rPr>
              <a:t>IV Q6W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endParaRPr lang="en-US" altLang="en-US" sz="1600" b="0" dirty="0">
              <a:solidFill>
                <a:schemeClr val="tx1"/>
              </a:solidFill>
              <a:latin typeface="Calibri" panose="020F0502020204030204" pitchFamily="34" charset="0"/>
            </a:endParaRPr>
          </a:p>
        </p:txBody>
      </p:sp>
      <p:sp>
        <p:nvSpPr>
          <p:cNvPr id="20" name="Rectangle 19">
            <a:extLst>
              <a:ext uri="{FF2B5EF4-FFF2-40B4-BE49-F238E27FC236}">
                <a16:creationId xmlns:a16="http://schemas.microsoft.com/office/drawing/2014/main" id="{B9948A4E-118C-0434-06C9-5A8AF112B070}"/>
              </a:ext>
            </a:extLst>
          </p:cNvPr>
          <p:cNvSpPr/>
          <p:nvPr/>
        </p:nvSpPr>
        <p:spPr bwMode="auto">
          <a:xfrm>
            <a:off x="4943959" y="5587544"/>
            <a:ext cx="6038206" cy="343578"/>
          </a:xfrm>
          <a:prstGeom prst="rect">
            <a:avLst/>
          </a:prstGeom>
          <a:noFill/>
          <a:ln w="3175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70774856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Baseline Characteristics</a:t>
            </a:r>
            <a:br>
              <a:rPr lang="en-US" dirty="0"/>
            </a:br>
            <a:endParaRPr lang="en-US" dirty="0"/>
          </a:p>
        </p:txBody>
      </p:sp>
      <p:sp>
        <p:nvSpPr>
          <p:cNvPr id="8" name="Content Placeholder 7">
            <a:extLst>
              <a:ext uri="{FF2B5EF4-FFF2-40B4-BE49-F238E27FC236}">
                <a16:creationId xmlns:a16="http://schemas.microsoft.com/office/drawing/2014/main" id="{A4A9EAF9-939F-6254-7E3C-1DA244A67D3B}"/>
              </a:ext>
            </a:extLst>
          </p:cNvPr>
          <p:cNvSpPr>
            <a:spLocks noGrp="1"/>
          </p:cNvSpPr>
          <p:nvPr>
            <p:ph idx="1"/>
          </p:nvPr>
        </p:nvSpPr>
        <p:spPr/>
        <p:txBody>
          <a:bodyPr/>
          <a:lstStyle/>
          <a:p>
            <a:endParaRPr lang="en-US" dirty="0"/>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1075371690"/>
              </p:ext>
            </p:extLst>
          </p:nvPr>
        </p:nvGraphicFramePr>
        <p:xfrm>
          <a:off x="384060" y="915691"/>
          <a:ext cx="11507497" cy="5395824"/>
        </p:xfrm>
        <a:graphic>
          <a:graphicData uri="http://schemas.openxmlformats.org/drawingml/2006/table">
            <a:tbl>
              <a:tblPr/>
              <a:tblGrid>
                <a:gridCol w="1001395">
                  <a:extLst>
                    <a:ext uri="{9D8B030D-6E8A-4147-A177-3AD203B41FA5}">
                      <a16:colId xmlns:a16="http://schemas.microsoft.com/office/drawing/2014/main" val="20000"/>
                    </a:ext>
                  </a:extLst>
                </a:gridCol>
                <a:gridCol w="2558962">
                  <a:extLst>
                    <a:ext uri="{9D8B030D-6E8A-4147-A177-3AD203B41FA5}">
                      <a16:colId xmlns:a16="http://schemas.microsoft.com/office/drawing/2014/main" val="1814445677"/>
                    </a:ext>
                  </a:extLst>
                </a:gridCol>
                <a:gridCol w="1832661">
                  <a:extLst>
                    <a:ext uri="{9D8B030D-6E8A-4147-A177-3AD203B41FA5}">
                      <a16:colId xmlns:a16="http://schemas.microsoft.com/office/drawing/2014/main" val="363386565"/>
                    </a:ext>
                  </a:extLst>
                </a:gridCol>
                <a:gridCol w="2072386">
                  <a:extLst>
                    <a:ext uri="{9D8B030D-6E8A-4147-A177-3AD203B41FA5}">
                      <a16:colId xmlns:a16="http://schemas.microsoft.com/office/drawing/2014/main" val="1238656420"/>
                    </a:ext>
                  </a:extLst>
                </a:gridCol>
                <a:gridCol w="1879219">
                  <a:extLst>
                    <a:ext uri="{9D8B030D-6E8A-4147-A177-3AD203B41FA5}">
                      <a16:colId xmlns:a16="http://schemas.microsoft.com/office/drawing/2014/main" val="999807372"/>
                    </a:ext>
                  </a:extLst>
                </a:gridCol>
                <a:gridCol w="2162874">
                  <a:extLst>
                    <a:ext uri="{9D8B030D-6E8A-4147-A177-3AD203B41FA5}">
                      <a16:colId xmlns:a16="http://schemas.microsoft.com/office/drawing/2014/main" val="388280242"/>
                    </a:ext>
                  </a:extLst>
                </a:gridCol>
              </a:tblGrid>
              <a:tr h="209147">
                <a:tc rowSpan="2"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prstDash val="solid"/>
                    </a:lnB>
                    <a:lnTlToBr>
                      <a:noFill/>
                    </a:lnTlToBr>
                    <a:lnBlToTr>
                      <a:noFill/>
                    </a:lnBlToTr>
                    <a:solidFill>
                      <a:schemeClr val="bg1">
                        <a:lumMod val="75000"/>
                        <a:lumOff val="25000"/>
                      </a:schemeClr>
                    </a:solidFill>
                  </a:tcPr>
                </a:tc>
                <a:tc rowSpan="2" hMerge="1">
                  <a:txBody>
                    <a:bodyPr/>
                    <a:lstStyle/>
                    <a:p>
                      <a:endParaRPr lang="en-US"/>
                    </a:p>
                  </a:txBody>
                  <a:tcPr/>
                </a:tc>
                <a:tc gridSpan="2">
                  <a:txBody>
                    <a:bodyPr/>
                    <a:lstStyle/>
                    <a:p>
                      <a:pPr algn="ctr"/>
                      <a:r>
                        <a:rPr lang="en-US" sz="14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400" b="1" dirty="0">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209147">
                <a:tc gridSpan="2" vMerge="1">
                  <a:txBody>
                    <a:bodyPr/>
                    <a:lstStyle/>
                    <a:p>
                      <a:endParaRPr lang="en-US"/>
                    </a:p>
                  </a:txBody>
                  <a:tcPr/>
                </a:tc>
                <a:tc hMerge="1"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 + CT (n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 + CT (n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b="1" dirty="0">
                          <a:latin typeface="Calibri" panose="020F0502020204030204" pitchFamily="34" charset="0"/>
                          <a:cs typeface="Calibri" panose="020F0502020204030204" pitchFamily="34" charset="0"/>
                        </a:rPr>
                        <a:t>Placebo + CT (n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 + CT (n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55624">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yr,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(39-85)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(53.8)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 (45-81)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(43.4)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(28-85)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135 (54.2)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(41-81)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118 (48.2)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6484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Race,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White</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Black</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Asian</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Other</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 (86.2)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191 (76.7)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 (12.4)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189 (77.1)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(8.6)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09221">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0/1,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65/35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60/40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09221">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BMI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35.5 (17.9-58.1)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30.6 (20.1-54.4)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32.8 (17.7-68.0)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30.8 (17.6-60.6)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r h="209221">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With measurable disease at BL,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(89.2)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(92.5)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219 (88.0)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212 (86.5)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287555"/>
                  </a:ext>
                </a:extLst>
              </a:tr>
              <a:tr h="209221">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anticancer tx,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(13.2)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(20.9)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 (19.6)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09221">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anticancer surgery,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60 (92.3)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(92.5)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224 (90.0)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224 (91.4)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12340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 subtype,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Carcinosarcoma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Endometrioid</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Mixed carcinoma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Serous adenocarcinoma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Clear cell adenocarcinoma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Mucinous adenocarcinoma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Undifferentiated carcinoma</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Other</a:t>
                      </a: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 (86.2)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(83.0)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136 (54.6)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(20.9)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(10.2)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134 (54.6)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(20.4)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79253179"/>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77376023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Stratification Factors</a:t>
            </a:r>
          </a:p>
        </p:txBody>
      </p:sp>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155">
            <a:extLst>
              <a:ext uri="{FF2B5EF4-FFF2-40B4-BE49-F238E27FC236}">
                <a16:creationId xmlns:a16="http://schemas.microsoft.com/office/drawing/2014/main" id="{4B8659BC-07EF-8009-212C-488DD4E0BCBB}"/>
              </a:ext>
            </a:extLst>
          </p:cNvPr>
          <p:cNvGraphicFramePr>
            <a:graphicFrameLocks/>
          </p:cNvGraphicFramePr>
          <p:nvPr/>
        </p:nvGraphicFramePr>
        <p:xfrm>
          <a:off x="719138" y="1600200"/>
          <a:ext cx="10787062" cy="3231204"/>
        </p:xfrm>
        <a:graphic>
          <a:graphicData uri="http://schemas.openxmlformats.org/drawingml/2006/table">
            <a:tbl>
              <a:tblPr/>
              <a:tblGrid>
                <a:gridCol w="3066673">
                  <a:extLst>
                    <a:ext uri="{9D8B030D-6E8A-4147-A177-3AD203B41FA5}">
                      <a16:colId xmlns:a16="http://schemas.microsoft.com/office/drawing/2014/main" val="20000"/>
                    </a:ext>
                  </a:extLst>
                </a:gridCol>
                <a:gridCol w="1715123">
                  <a:extLst>
                    <a:ext uri="{9D8B030D-6E8A-4147-A177-3AD203B41FA5}">
                      <a16:colId xmlns:a16="http://schemas.microsoft.com/office/drawing/2014/main" val="363386565"/>
                    </a:ext>
                  </a:extLst>
                </a:gridCol>
                <a:gridCol w="2138657">
                  <a:extLst>
                    <a:ext uri="{9D8B030D-6E8A-4147-A177-3AD203B41FA5}">
                      <a16:colId xmlns:a16="http://schemas.microsoft.com/office/drawing/2014/main" val="1238656420"/>
                    </a:ext>
                  </a:extLst>
                </a:gridCol>
                <a:gridCol w="1727952">
                  <a:extLst>
                    <a:ext uri="{9D8B030D-6E8A-4147-A177-3AD203B41FA5}">
                      <a16:colId xmlns:a16="http://schemas.microsoft.com/office/drawing/2014/main" val="999807372"/>
                    </a:ext>
                  </a:extLst>
                </a:gridCol>
                <a:gridCol w="2138657">
                  <a:extLst>
                    <a:ext uri="{9D8B030D-6E8A-4147-A177-3AD203B41FA5}">
                      <a16:colId xmlns:a16="http://schemas.microsoft.com/office/drawing/2014/main" val="388280242"/>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 n (%)</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4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400" b="1" dirty="0">
                          <a:latin typeface="Calibri" panose="020F0502020204030204" pitchFamily="34" charset="0"/>
                          <a:cs typeface="Calibri" panose="020F0502020204030204" pitchFamily="34" charset="0"/>
                        </a:rPr>
                        <a:t>Overall</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400" b="1" dirty="0">
                          <a:latin typeface="Calibri" panose="020F0502020204030204" pitchFamily="34" charset="0"/>
                          <a:cs typeface="Calibri" panose="020F0502020204030204" pitchFamily="34" charset="0"/>
                        </a:rPr>
                        <a:t>Placebo + CT</a:t>
                      </a:r>
                    </a:p>
                    <a:p>
                      <a:pPr algn="ctr"/>
                      <a:r>
                        <a:rPr lang="en-US" sz="14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 + CT</a:t>
                      </a:r>
                    </a:p>
                    <a:p>
                      <a:pPr algn="ctr"/>
                      <a:r>
                        <a:rPr lang="en-US" sz="14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b="1" dirty="0">
                          <a:latin typeface="Calibri" panose="020F0502020204030204" pitchFamily="34" charset="0"/>
                          <a:cs typeface="Calibri" panose="020F0502020204030204" pitchFamily="34" charset="0"/>
                        </a:rPr>
                        <a:t>Placebo + CT</a:t>
                      </a:r>
                    </a:p>
                    <a:p>
                      <a:pPr algn="ctr"/>
                      <a:r>
                        <a:rPr lang="en-US" sz="14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400" b="1" dirty="0">
                          <a:latin typeface="Calibri" panose="020F0502020204030204" pitchFamily="34" charset="0"/>
                          <a:cs typeface="Calibri" panose="020F0502020204030204" pitchFamily="34" charset="0"/>
                        </a:rPr>
                        <a:t>Dostarlimab + CT</a:t>
                      </a:r>
                    </a:p>
                    <a:p>
                      <a:pPr algn="ctr"/>
                      <a:r>
                        <a:rPr lang="en-US" sz="14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MMR/MSI status</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dMMR/MSI-H</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MMRp/MSS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 (100)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(26.1)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184 (73.9)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 (21.6)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 (78.4)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52104669"/>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external pelvic RT</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Yes</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(20.0)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(80.0)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(84.9)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204 (81.9)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204 (83.3)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7655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Disease status, n (%) </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III</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Primary stage IV</a:t>
                      </a:r>
                    </a:p>
                    <a:p>
                      <a:pPr marL="119063" marR="0" lvl="0" indent="-119063"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Recurrent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(21.5)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(29.2)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 (49.2)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(30.2)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(50.9)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(18.9)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 (33.3)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119 (47.8)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 (33.9)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117 (47.8)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bl>
          </a:graphicData>
        </a:graphic>
      </p:graphicFrame>
    </p:spTree>
    <p:extLst>
      <p:ext uri="{BB962C8B-B14F-4D97-AF65-F5344CB8AC3E}">
        <p14:creationId xmlns:p14="http://schemas.microsoft.com/office/powerpoint/2010/main" val="141187145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a:t>
            </a:r>
            <a:br>
              <a:rPr lang="en-US" dirty="0"/>
            </a:br>
            <a:r>
              <a:rPr lang="en-US" dirty="0"/>
              <a:t>PFS by INV and BICR in dMMR/MSI-H Population</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476031741"/>
              </p:ext>
            </p:extLst>
          </p:nvPr>
        </p:nvGraphicFramePr>
        <p:xfrm>
          <a:off x="723925" y="1600200"/>
          <a:ext cx="10782277" cy="2907118"/>
        </p:xfrm>
        <a:graphic>
          <a:graphicData uri="http://schemas.openxmlformats.org/drawingml/2006/table">
            <a:tbl>
              <a:tblPr/>
              <a:tblGrid>
                <a:gridCol w="3423439">
                  <a:extLst>
                    <a:ext uri="{9D8B030D-6E8A-4147-A177-3AD203B41FA5}">
                      <a16:colId xmlns:a16="http://schemas.microsoft.com/office/drawing/2014/main" val="20000"/>
                    </a:ext>
                  </a:extLst>
                </a:gridCol>
                <a:gridCol w="1803590">
                  <a:extLst>
                    <a:ext uri="{9D8B030D-6E8A-4147-A177-3AD203B41FA5}">
                      <a16:colId xmlns:a16="http://schemas.microsoft.com/office/drawing/2014/main" val="363386565"/>
                    </a:ext>
                  </a:extLst>
                </a:gridCol>
                <a:gridCol w="1875829">
                  <a:extLst>
                    <a:ext uri="{9D8B030D-6E8A-4147-A177-3AD203B41FA5}">
                      <a16:colId xmlns:a16="http://schemas.microsoft.com/office/drawing/2014/main" val="1238656420"/>
                    </a:ext>
                  </a:extLst>
                </a:gridCol>
                <a:gridCol w="1803590">
                  <a:extLst>
                    <a:ext uri="{9D8B030D-6E8A-4147-A177-3AD203B41FA5}">
                      <a16:colId xmlns:a16="http://schemas.microsoft.com/office/drawing/2014/main" val="68380735"/>
                    </a:ext>
                  </a:extLst>
                </a:gridCol>
                <a:gridCol w="1875829">
                  <a:extLst>
                    <a:ext uri="{9D8B030D-6E8A-4147-A177-3AD203B41FA5}">
                      <a16:colId xmlns:a16="http://schemas.microsoft.com/office/drawing/2014/main" val="2408994993"/>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PFS</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8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7.7 (5.6-9.7)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NR (11.8-NR)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(7.0-11.7)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NR (NR-NR)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70.8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0.28 (95% CI: 0.162-0.495)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0.29 (95% CI: 0.158-0.543)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1" u="none" strike="noStrike" cap="none" normalizeH="0" baseline="-25000" dirty="0">
                          <a:ln>
                            <a:noFill/>
                          </a:ln>
                          <a:solidFill>
                            <a:schemeClr val="bg2">
                              <a:lumMod val="10000"/>
                            </a:schemeClr>
                          </a:solidFill>
                          <a:effectLst/>
                          <a:latin typeface="Calibri" panose="020F0502020204030204" pitchFamily="34" charset="0"/>
                        </a:rPr>
                        <a:t>nominal</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255D8844-096E-D01B-00FB-26CEA618A098}"/>
              </a:ext>
            </a:extLst>
          </p:cNvPr>
          <p:cNvSpPr txBox="1">
            <a:spLocks/>
          </p:cNvSpPr>
          <p:nvPr/>
        </p:nvSpPr>
        <p:spPr>
          <a:xfrm>
            <a:off x="633250" y="4682244"/>
            <a:ext cx="10877529" cy="123511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0" kern="0" dirty="0"/>
              <a:t>High concordance between INV and BICR, with agreement determination of event/censoring achieved for 83.0% with dostarlimab + CT and 78.5% with placebo + CT</a:t>
            </a:r>
          </a:p>
          <a:p>
            <a:r>
              <a:rPr lang="en-US" sz="2200" b="0" kern="0" dirty="0"/>
              <a:t>PFS maturity: 55.9% (INV), 44.9% (BICR)</a:t>
            </a:r>
          </a:p>
        </p:txBody>
      </p:sp>
    </p:spTree>
    <p:extLst>
      <p:ext uri="{BB962C8B-B14F-4D97-AF65-F5344CB8AC3E}">
        <p14:creationId xmlns:p14="http://schemas.microsoft.com/office/powerpoint/2010/main" val="417549058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a:t>
            </a:r>
            <a:br>
              <a:rPr lang="en-US" dirty="0"/>
            </a:br>
            <a:r>
              <a:rPr lang="en-US" dirty="0"/>
              <a:t>PFS by INV and BICR in Overall Population</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374428876"/>
              </p:ext>
            </p:extLst>
          </p:nvPr>
        </p:nvGraphicFramePr>
        <p:xfrm>
          <a:off x="723925" y="1600200"/>
          <a:ext cx="10786854" cy="2907118"/>
        </p:xfrm>
        <a:graphic>
          <a:graphicData uri="http://schemas.openxmlformats.org/drawingml/2006/table">
            <a:tbl>
              <a:tblPr/>
              <a:tblGrid>
                <a:gridCol w="3424892">
                  <a:extLst>
                    <a:ext uri="{9D8B030D-6E8A-4147-A177-3AD203B41FA5}">
                      <a16:colId xmlns:a16="http://schemas.microsoft.com/office/drawing/2014/main" val="20000"/>
                    </a:ext>
                  </a:extLst>
                </a:gridCol>
                <a:gridCol w="1804356">
                  <a:extLst>
                    <a:ext uri="{9D8B030D-6E8A-4147-A177-3AD203B41FA5}">
                      <a16:colId xmlns:a16="http://schemas.microsoft.com/office/drawing/2014/main" val="363386565"/>
                    </a:ext>
                  </a:extLst>
                </a:gridCol>
                <a:gridCol w="1876625">
                  <a:extLst>
                    <a:ext uri="{9D8B030D-6E8A-4147-A177-3AD203B41FA5}">
                      <a16:colId xmlns:a16="http://schemas.microsoft.com/office/drawing/2014/main" val="1238656420"/>
                    </a:ext>
                  </a:extLst>
                </a:gridCol>
                <a:gridCol w="1804356">
                  <a:extLst>
                    <a:ext uri="{9D8B030D-6E8A-4147-A177-3AD203B41FA5}">
                      <a16:colId xmlns:a16="http://schemas.microsoft.com/office/drawing/2014/main" val="68380735"/>
                    </a:ext>
                  </a:extLst>
                </a:gridCol>
                <a:gridCol w="1876625">
                  <a:extLst>
                    <a:ext uri="{9D8B030D-6E8A-4147-A177-3AD203B41FA5}">
                      <a16:colId xmlns:a16="http://schemas.microsoft.com/office/drawing/2014/main" val="2408994993"/>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PFS</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8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800" b="1" dirty="0">
                          <a:latin typeface="Calibri" panose="020F0502020204030204" pitchFamily="34" charset="0"/>
                          <a:cs typeface="Calibri" panose="020F0502020204030204" pitchFamily="34" charset="0"/>
                        </a:rPr>
                        <a:t>Placebo + CT</a:t>
                      </a:r>
                    </a:p>
                    <a:p>
                      <a:pPr algn="ctr"/>
                      <a:r>
                        <a:rPr lang="en-US" sz="18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Dostarlimab + CT</a:t>
                      </a:r>
                    </a:p>
                    <a:p>
                      <a:pPr algn="ctr"/>
                      <a:r>
                        <a:rPr lang="en-US" sz="18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7.9 (7.6-9.5)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11.8 (9.6-17.1)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8.8 (7.7-9.7)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13.0 (9.8-22.8)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62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36.1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0.64 (95% CI: 0.507-0.800)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&lt;.0001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0.66 (95% CI: 0.517-0.853)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1" u="none" strike="noStrike" cap="none" normalizeH="0" baseline="-25000" dirty="0">
                          <a:ln>
                            <a:noFill/>
                          </a:ln>
                          <a:solidFill>
                            <a:schemeClr val="bg2">
                              <a:lumMod val="10000"/>
                            </a:schemeClr>
                          </a:solidFill>
                          <a:effectLst/>
                          <a:latin typeface="Calibri" panose="020F0502020204030204" pitchFamily="34" charset="0"/>
                        </a:rPr>
                        <a:t>nominal</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 .0006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255D8844-096E-D01B-00FB-26CEA618A098}"/>
              </a:ext>
            </a:extLst>
          </p:cNvPr>
          <p:cNvSpPr txBox="1">
            <a:spLocks/>
          </p:cNvSpPr>
          <p:nvPr/>
        </p:nvSpPr>
        <p:spPr>
          <a:xfrm>
            <a:off x="633250" y="4684317"/>
            <a:ext cx="10877529" cy="123511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200" b="0" kern="0" dirty="0"/>
              <a:t>High concordance between INV and BICR, with agreement on occurrence achieved for 83.3% with dostarlimab + CT and 81.9% with placebo + CT</a:t>
            </a:r>
          </a:p>
          <a:p>
            <a:r>
              <a:rPr lang="en-US" sz="2200" b="0" kern="0" dirty="0"/>
              <a:t>PFS maturity: 63.2% (INV), 52.2% (BICR)</a:t>
            </a:r>
          </a:p>
        </p:txBody>
      </p:sp>
    </p:spTree>
    <p:extLst>
      <p:ext uri="{BB962C8B-B14F-4D97-AF65-F5344CB8AC3E}">
        <p14:creationId xmlns:p14="http://schemas.microsoft.com/office/powerpoint/2010/main" val="130843665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Response by INV and BICR</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3800032644"/>
              </p:ext>
            </p:extLst>
          </p:nvPr>
        </p:nvGraphicFramePr>
        <p:xfrm>
          <a:off x="723900" y="1378935"/>
          <a:ext cx="10758488" cy="2408244"/>
        </p:xfrm>
        <a:graphic>
          <a:graphicData uri="http://schemas.openxmlformats.org/drawingml/2006/table">
            <a:tbl>
              <a:tblPr/>
              <a:tblGrid>
                <a:gridCol w="2596876">
                  <a:extLst>
                    <a:ext uri="{9D8B030D-6E8A-4147-A177-3AD203B41FA5}">
                      <a16:colId xmlns:a16="http://schemas.microsoft.com/office/drawing/2014/main" val="20000"/>
                    </a:ext>
                  </a:extLst>
                </a:gridCol>
                <a:gridCol w="2040403">
                  <a:extLst>
                    <a:ext uri="{9D8B030D-6E8A-4147-A177-3AD203B41FA5}">
                      <a16:colId xmlns:a16="http://schemas.microsoft.com/office/drawing/2014/main" val="363386565"/>
                    </a:ext>
                  </a:extLst>
                </a:gridCol>
                <a:gridCol w="2040403">
                  <a:extLst>
                    <a:ext uri="{9D8B030D-6E8A-4147-A177-3AD203B41FA5}">
                      <a16:colId xmlns:a16="http://schemas.microsoft.com/office/drawing/2014/main" val="1238656420"/>
                    </a:ext>
                  </a:extLst>
                </a:gridCol>
                <a:gridCol w="2040403">
                  <a:extLst>
                    <a:ext uri="{9D8B030D-6E8A-4147-A177-3AD203B41FA5}">
                      <a16:colId xmlns:a16="http://schemas.microsoft.com/office/drawing/2014/main" val="68380735"/>
                    </a:ext>
                  </a:extLst>
                </a:gridCol>
                <a:gridCol w="2040403">
                  <a:extLst>
                    <a:ext uri="{9D8B030D-6E8A-4147-A177-3AD203B41FA5}">
                      <a16:colId xmlns:a16="http://schemas.microsoft.com/office/drawing/2014/main" val="2408994993"/>
                    </a:ext>
                  </a:extLst>
                </a:gridCol>
              </a:tblGrid>
              <a:tr h="15095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Response in dMMR/MSI-H Population</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6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256620">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 + CT </a:t>
                      </a:r>
                    </a:p>
                    <a:p>
                      <a:pPr algn="ctr"/>
                      <a:r>
                        <a:rPr lang="en-US" sz="16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 </a:t>
                      </a:r>
                    </a:p>
                    <a:p>
                      <a:pPr algn="ctr"/>
                      <a:r>
                        <a:rPr lang="en-US" sz="16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Placebo + CT </a:t>
                      </a:r>
                    </a:p>
                    <a:p>
                      <a:pPr algn="ctr"/>
                      <a:r>
                        <a:rPr lang="en-US" sz="1600" b="1" dirty="0">
                          <a:latin typeface="Calibri" panose="020F0502020204030204" pitchFamily="34" charset="0"/>
                          <a:cs typeface="Calibri" panose="020F0502020204030204" pitchFamily="34" charset="0"/>
                        </a:rPr>
                        <a:t>(n = 65)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 </a:t>
                      </a:r>
                    </a:p>
                    <a:p>
                      <a:pPr algn="ctr"/>
                      <a:r>
                        <a:rPr lang="en-US" sz="1600" b="1" dirty="0">
                          <a:latin typeface="Calibri" panose="020F0502020204030204" pitchFamily="34" charset="0"/>
                          <a:cs typeface="Calibri" panose="020F0502020204030204" pitchFamily="34" charset="0"/>
                        </a:rPr>
                        <a:t>(n = 53)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36234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69.0 (55.5-80.5)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77.6 (63.4-88.2)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63.3 (49.9-75.4)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77.1 (62.7-88.0)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581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DCR, % (95% CI)</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87.9 (76.6-95.0)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89.8 (77.8-96.6)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91.7 (81.6-97.2)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91.7 (80.0-97.7)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5100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 (3.9-8.1)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 (10.1-NR)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(5.5-10.1)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NR (13.1-NR)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bl>
          </a:graphicData>
        </a:graphic>
      </p:graphicFrame>
      <p:sp>
        <p:nvSpPr>
          <p:cNvPr id="5" name="Text Box 15">
            <a:extLst>
              <a:ext uri="{FF2B5EF4-FFF2-40B4-BE49-F238E27FC236}">
                <a16:creationId xmlns:a16="http://schemas.microsoft.com/office/drawing/2014/main" id="{F7F82791-D3AB-17B7-9351-B48222DC8B0A}"/>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155">
            <a:extLst>
              <a:ext uri="{FF2B5EF4-FFF2-40B4-BE49-F238E27FC236}">
                <a16:creationId xmlns:a16="http://schemas.microsoft.com/office/drawing/2014/main" id="{69C687A1-78B0-579E-9891-1E85BDFAF805}"/>
              </a:ext>
            </a:extLst>
          </p:cNvPr>
          <p:cNvGraphicFramePr>
            <a:graphicFrameLocks/>
          </p:cNvGraphicFramePr>
          <p:nvPr>
            <p:extLst>
              <p:ext uri="{D42A27DB-BD31-4B8C-83A1-F6EECF244321}">
                <p14:modId xmlns:p14="http://schemas.microsoft.com/office/powerpoint/2010/main" val="664057235"/>
              </p:ext>
            </p:extLst>
          </p:nvPr>
        </p:nvGraphicFramePr>
        <p:xfrm>
          <a:off x="723900" y="3771939"/>
          <a:ext cx="10758488" cy="2438361"/>
        </p:xfrm>
        <a:graphic>
          <a:graphicData uri="http://schemas.openxmlformats.org/drawingml/2006/table">
            <a:tbl>
              <a:tblPr/>
              <a:tblGrid>
                <a:gridCol w="2596876">
                  <a:extLst>
                    <a:ext uri="{9D8B030D-6E8A-4147-A177-3AD203B41FA5}">
                      <a16:colId xmlns:a16="http://schemas.microsoft.com/office/drawing/2014/main" val="20000"/>
                    </a:ext>
                  </a:extLst>
                </a:gridCol>
                <a:gridCol w="2040403">
                  <a:extLst>
                    <a:ext uri="{9D8B030D-6E8A-4147-A177-3AD203B41FA5}">
                      <a16:colId xmlns:a16="http://schemas.microsoft.com/office/drawing/2014/main" val="1848556026"/>
                    </a:ext>
                  </a:extLst>
                </a:gridCol>
                <a:gridCol w="2040403">
                  <a:extLst>
                    <a:ext uri="{9D8B030D-6E8A-4147-A177-3AD203B41FA5}">
                      <a16:colId xmlns:a16="http://schemas.microsoft.com/office/drawing/2014/main" val="568686630"/>
                    </a:ext>
                  </a:extLst>
                </a:gridCol>
                <a:gridCol w="2040403">
                  <a:extLst>
                    <a:ext uri="{9D8B030D-6E8A-4147-A177-3AD203B41FA5}">
                      <a16:colId xmlns:a16="http://schemas.microsoft.com/office/drawing/2014/main" val="2986180005"/>
                    </a:ext>
                  </a:extLst>
                </a:gridCol>
                <a:gridCol w="2040403">
                  <a:extLst>
                    <a:ext uri="{9D8B030D-6E8A-4147-A177-3AD203B41FA5}">
                      <a16:colId xmlns:a16="http://schemas.microsoft.com/office/drawing/2014/main" val="3523605165"/>
                    </a:ext>
                  </a:extLst>
                </a:gridCol>
              </a:tblGrid>
              <a:tr h="246914">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Response in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Overall Population</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algn="ctr"/>
                      <a:r>
                        <a:rPr lang="en-US" sz="1600" b="1" dirty="0">
                          <a:latin typeface="Calibri" panose="020F0502020204030204" pitchFamily="34" charset="0"/>
                          <a:cs typeface="Calibri" panose="020F0502020204030204" pitchFamily="34" charset="0"/>
                        </a:rPr>
                        <a:t>INV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gridSpan="2">
                  <a:txBody>
                    <a:bodyPr/>
                    <a:lstStyle/>
                    <a:p>
                      <a:pPr algn="ctr"/>
                      <a:r>
                        <a:rPr lang="en-US" sz="1600" b="1" dirty="0">
                          <a:latin typeface="Calibri" panose="020F0502020204030204" pitchFamily="34" charset="0"/>
                          <a:cs typeface="Calibri" panose="020F0502020204030204" pitchFamily="34" charset="0"/>
                        </a:rPr>
                        <a:t>BICR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419754">
                <a:tc vMerge="1">
                  <a:txBody>
                    <a:bodyPr/>
                    <a:lstStyle/>
                    <a:p>
                      <a:endParaRPr lang="en-US"/>
                    </a:p>
                  </a:txBody>
                  <a:tcPr/>
                </a:tc>
                <a:tc>
                  <a:txBody>
                    <a:bodyPr/>
                    <a:lstStyle/>
                    <a:p>
                      <a:pPr algn="ctr"/>
                      <a:r>
                        <a:rPr lang="en-US" sz="1600" b="1" dirty="0">
                          <a:latin typeface="Calibri" panose="020F0502020204030204" pitchFamily="34" charset="0"/>
                          <a:cs typeface="Calibri" panose="020F0502020204030204" pitchFamily="34" charset="0"/>
                        </a:rPr>
                        <a:t>Placebo + CT</a:t>
                      </a:r>
                    </a:p>
                    <a:p>
                      <a:pPr algn="ctr"/>
                      <a:r>
                        <a:rPr lang="en-US" sz="16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a:t>
                      </a:r>
                    </a:p>
                    <a:p>
                      <a:pPr algn="ctr"/>
                      <a:r>
                        <a:rPr lang="en-US" sz="16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600" b="1" dirty="0">
                          <a:latin typeface="Calibri" panose="020F0502020204030204" pitchFamily="34" charset="0"/>
                          <a:cs typeface="Calibri" panose="020F0502020204030204" pitchFamily="34" charset="0"/>
                        </a:rPr>
                        <a:t>Placebo + CT</a:t>
                      </a:r>
                    </a:p>
                    <a:p>
                      <a:pPr algn="ctr"/>
                      <a:r>
                        <a:rPr lang="en-US" sz="1600" b="1" dirty="0">
                          <a:latin typeface="Calibri" panose="020F0502020204030204" pitchFamily="34" charset="0"/>
                          <a:cs typeface="Calibri" panose="020F0502020204030204" pitchFamily="34" charset="0"/>
                        </a:rPr>
                        <a:t>(n = 249)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Dostarlimab + CT</a:t>
                      </a:r>
                    </a:p>
                    <a:p>
                      <a:pPr algn="ctr"/>
                      <a:r>
                        <a:rPr lang="en-US" sz="1600" b="1" dirty="0">
                          <a:latin typeface="Calibri" panose="020F0502020204030204" pitchFamily="34" charset="0"/>
                          <a:cs typeface="Calibri" panose="020F0502020204030204" pitchFamily="34" charset="0"/>
                        </a:rPr>
                        <a:t>(n = 245)</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42249488"/>
                  </a:ext>
                </a:extLst>
              </a:tr>
              <a:tr h="4198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64.8 (58.1-71.2)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70.3 (63.6-76.3)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45.3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59.4 (52.7-65.8)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68.2 (61.6-74.2)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655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DCR, % (95% CI)</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87.7 (82.6-91.7)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90.1 (85.3-93.8)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86.9 (81.8-91.0)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88.3 (83.4-92.2)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4700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(4.4-6.7)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10.6 (8.2-17.6)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 (5.7-8.3)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12.9 (8.2-NR)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bl>
          </a:graphicData>
        </a:graphic>
      </p:graphicFrame>
    </p:spTree>
    <p:extLst>
      <p:ext uri="{BB962C8B-B14F-4D97-AF65-F5344CB8AC3E}">
        <p14:creationId xmlns:p14="http://schemas.microsoft.com/office/powerpoint/2010/main" val="47288769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Safety Summary</a:t>
            </a:r>
          </a:p>
        </p:txBody>
      </p:sp>
      <p:graphicFrame>
        <p:nvGraphicFramePr>
          <p:cNvPr id="4" name="Group 155">
            <a:extLst>
              <a:ext uri="{FF2B5EF4-FFF2-40B4-BE49-F238E27FC236}">
                <a16:creationId xmlns:a16="http://schemas.microsoft.com/office/drawing/2014/main" id="{C29DACA2-83C5-DF4E-2507-92C779D0848A}"/>
              </a:ext>
            </a:extLst>
          </p:cNvPr>
          <p:cNvGraphicFramePr>
            <a:graphicFrameLocks/>
          </p:cNvGraphicFramePr>
          <p:nvPr>
            <p:extLst>
              <p:ext uri="{D42A27DB-BD31-4B8C-83A1-F6EECF244321}">
                <p14:modId xmlns:p14="http://schemas.microsoft.com/office/powerpoint/2010/main" val="811752046"/>
              </p:ext>
            </p:extLst>
          </p:nvPr>
        </p:nvGraphicFramePr>
        <p:xfrm>
          <a:off x="723288" y="1596394"/>
          <a:ext cx="10759101" cy="3841452"/>
        </p:xfrm>
        <a:graphic>
          <a:graphicData uri="http://schemas.openxmlformats.org/drawingml/2006/table">
            <a:tbl>
              <a:tblPr/>
              <a:tblGrid>
                <a:gridCol w="4622435">
                  <a:extLst>
                    <a:ext uri="{9D8B030D-6E8A-4147-A177-3AD203B41FA5}">
                      <a16:colId xmlns:a16="http://schemas.microsoft.com/office/drawing/2014/main" val="20000"/>
                    </a:ext>
                  </a:extLst>
                </a:gridCol>
                <a:gridCol w="3009695">
                  <a:extLst>
                    <a:ext uri="{9D8B030D-6E8A-4147-A177-3AD203B41FA5}">
                      <a16:colId xmlns:a16="http://schemas.microsoft.com/office/drawing/2014/main" val="363386565"/>
                    </a:ext>
                  </a:extLst>
                </a:gridCol>
                <a:gridCol w="3126971">
                  <a:extLst>
                    <a:ext uri="{9D8B030D-6E8A-4147-A177-3AD203B41FA5}">
                      <a16:colId xmlns:a16="http://schemas.microsoft.com/office/drawing/2014/main" val="1238656420"/>
                    </a:ext>
                  </a:extLst>
                </a:gridCol>
              </a:tblGrid>
              <a:tr h="3976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Parameter, n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600" b="1" dirty="0">
                          <a:latin typeface="Calibri" panose="020F0502020204030204" pitchFamily="34" charset="0"/>
                          <a:cs typeface="Calibri" panose="020F0502020204030204" pitchFamily="34" charset="0"/>
                        </a:rPr>
                        <a:t>Placebo + CT</a:t>
                      </a:r>
                    </a:p>
                    <a:p>
                      <a:pPr algn="ctr"/>
                      <a:r>
                        <a:rPr lang="en-US" sz="1600" b="1" dirty="0">
                          <a:latin typeface="Calibri" panose="020F0502020204030204" pitchFamily="34" charset="0"/>
                          <a:cs typeface="Calibri" panose="020F0502020204030204" pitchFamily="34" charset="0"/>
                        </a:rPr>
                        <a:t>(n = 246)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 Dostarlimab + CT</a:t>
                      </a:r>
                    </a:p>
                    <a:p>
                      <a:pPr algn="ctr"/>
                      <a:r>
                        <a:rPr lang="en-US" sz="1600" b="1" dirty="0">
                          <a:latin typeface="Calibri" panose="020F0502020204030204" pitchFamily="34" charset="0"/>
                          <a:cs typeface="Calibri" panose="020F0502020204030204" pitchFamily="34" charset="0"/>
                        </a:rPr>
                        <a:t>(n = 241)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246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241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grade ≥3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147 (59.8)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170 (70.5)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 TEAE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 (27.6)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 (37.8)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treatment-related irAE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38 (15.4)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92 (38.2)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344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dostarlimab or placebo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(9.3)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 (17.4)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r h="12946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carboplatin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 (7.7)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94708547"/>
                  </a:ext>
                </a:extLst>
              </a:tr>
              <a:tr h="12946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d/c of paclitaxel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 (9.3)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(10.0)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46707703"/>
                  </a:ext>
                </a:extLst>
              </a:tr>
              <a:tr h="16769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leading to death</a:t>
                      </a:r>
                    </a:p>
                    <a:p>
                      <a:pPr marL="225425"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Any TEAE related to dostarlimab leading to death</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(2.1)*</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(0.8)</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373264298"/>
                  </a:ext>
                </a:extLst>
              </a:tr>
              <a:tr h="16769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duration of overall treatment, wk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36.0 (2.1-165.1)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43.0 (3.0-150.9)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33088270"/>
                  </a:ext>
                </a:extLst>
              </a:tr>
            </a:tbl>
          </a:graphicData>
        </a:graphic>
      </p:graphicFrame>
      <p:sp>
        <p:nvSpPr>
          <p:cNvPr id="3" name="TextBox 2">
            <a:extLst>
              <a:ext uri="{FF2B5EF4-FFF2-40B4-BE49-F238E27FC236}">
                <a16:creationId xmlns:a16="http://schemas.microsoft.com/office/drawing/2014/main" id="{7A07CC4F-B6E1-C13D-60E6-250258E7EEFD}"/>
              </a:ext>
            </a:extLst>
          </p:cNvPr>
          <p:cNvSpPr txBox="1"/>
          <p:nvPr/>
        </p:nvSpPr>
        <p:spPr bwMode="auto">
          <a:xfrm>
            <a:off x="723288" y="5446474"/>
            <a:ext cx="1075910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*3 deaths were not related to study treatment (opiate overdose, COVID-19, and general physical health deterioration).</a:t>
            </a:r>
          </a:p>
          <a:p>
            <a:pPr algn="l">
              <a:lnSpc>
                <a:spcPct val="100000"/>
              </a:lnSpc>
              <a:spcBef>
                <a:spcPts val="0"/>
              </a:spcBef>
              <a:spcAft>
                <a:spcPct val="0"/>
              </a:spcAft>
              <a:buClrTx/>
              <a:buFontTx/>
              <a:buNone/>
            </a:pPr>
            <a:r>
              <a:rPr lang="en-US" sz="1400" b="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1 death (myelosuppression) was considered by investigator to be related to dostarlimab + carboplatin/paclitaxel within first 6 cycles;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 death (hypovolemic shock) was related to dostarlimab within 90-day safety follow-up.</a:t>
            </a:r>
          </a:p>
        </p:txBody>
      </p:sp>
      <p:sp>
        <p:nvSpPr>
          <p:cNvPr id="5" name="Text Box 15">
            <a:extLst>
              <a:ext uri="{FF2B5EF4-FFF2-40B4-BE49-F238E27FC236}">
                <a16:creationId xmlns:a16="http://schemas.microsoft.com/office/drawing/2014/main" id="{36CEE2B3-BC68-739F-7D55-D3FF4E8FB011}"/>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Powell. ASCO 2023. Abstr 5503. </a:t>
            </a:r>
            <a:r>
              <a:rPr lang="en-US" altLang="en-US" sz="1200" b="0" dirty="0">
                <a:solidFill>
                  <a:schemeClr val="bg2"/>
                </a:solidFill>
                <a:latin typeface="Calibri" panose="020F0502020204030204" pitchFamily="34" charset="0"/>
              </a:rPr>
              <a:t>Mirza. NEJM. 2023;388:2145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6160583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ECF108-745A-2C48-9C1E-486A2899B9E9}"/>
              </a:ext>
            </a:extLst>
          </p:cNvPr>
          <p:cNvSpPr>
            <a:spLocks noGrp="1"/>
          </p:cNvSpPr>
          <p:nvPr>
            <p:ph type="title"/>
          </p:nvPr>
        </p:nvSpPr>
        <p:spPr/>
        <p:txBody>
          <a:bodyPr/>
          <a:lstStyle/>
          <a:p>
            <a:r>
              <a:rPr lang="en-US" dirty="0"/>
              <a:t>ENGOT-EN6/GOG-3031/RUBY PROs: Study Design</a:t>
            </a:r>
          </a:p>
        </p:txBody>
      </p:sp>
      <p:sp>
        <p:nvSpPr>
          <p:cNvPr id="3" name="Content Placeholder 2">
            <a:extLst>
              <a:ext uri="{FF2B5EF4-FFF2-40B4-BE49-F238E27FC236}">
                <a16:creationId xmlns:a16="http://schemas.microsoft.com/office/drawing/2014/main" id="{4F04023A-C420-C9E3-ED7E-7A3F4AC9CC20}"/>
              </a:ext>
            </a:extLst>
          </p:cNvPr>
          <p:cNvSpPr txBox="1">
            <a:spLocks/>
          </p:cNvSpPr>
          <p:nvPr/>
        </p:nvSpPr>
        <p:spPr>
          <a:xfrm>
            <a:off x="626507" y="1566860"/>
            <a:ext cx="10877529" cy="477516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t>Randomized, double-blind, placebo-controlled phase III study</a:t>
            </a:r>
          </a:p>
        </p:txBody>
      </p:sp>
      <p:sp>
        <p:nvSpPr>
          <p:cNvPr id="4" name="Text Box 15">
            <a:extLst>
              <a:ext uri="{FF2B5EF4-FFF2-40B4-BE49-F238E27FC236}">
                <a16:creationId xmlns:a16="http://schemas.microsoft.com/office/drawing/2014/main" id="{085DD4C8-C25C-2564-2B03-EE7A54960CF2}"/>
              </a:ext>
            </a:extLst>
          </p:cNvPr>
          <p:cNvSpPr txBox="1">
            <a:spLocks noChangeArrowheads="1"/>
          </p:cNvSpPr>
          <p:nvPr/>
        </p:nvSpPr>
        <p:spPr bwMode="auto">
          <a:xfrm>
            <a:off x="412751" y="637475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Mirza. NEJM. 2023;388:2145. Mirza. ASCO 2023. Abstr 5504.</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Content Placeholder 2">
            <a:extLst>
              <a:ext uri="{FF2B5EF4-FFF2-40B4-BE49-F238E27FC236}">
                <a16:creationId xmlns:a16="http://schemas.microsoft.com/office/drawing/2014/main" id="{CEC89A63-DD36-CD44-3918-4D60FB7E2C14}"/>
              </a:ext>
            </a:extLst>
          </p:cNvPr>
          <p:cNvSpPr txBox="1">
            <a:spLocks/>
          </p:cNvSpPr>
          <p:nvPr/>
        </p:nvSpPr>
        <p:spPr bwMode="auto">
          <a:xfrm>
            <a:off x="626507" y="5593705"/>
            <a:ext cx="4592880" cy="571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Primary endpoints: </a:t>
            </a:r>
            <a:r>
              <a:rPr lang="en-US" sz="2000" b="0" kern="0" dirty="0"/>
              <a:t>PFS by investigator, OS</a:t>
            </a:r>
          </a:p>
        </p:txBody>
      </p:sp>
      <p:sp>
        <p:nvSpPr>
          <p:cNvPr id="6" name="Rectangle 49">
            <a:extLst>
              <a:ext uri="{FF2B5EF4-FFF2-40B4-BE49-F238E27FC236}">
                <a16:creationId xmlns:a16="http://schemas.microsoft.com/office/drawing/2014/main" id="{3683F82B-AA3F-050D-D49D-D1EB2720010A}"/>
              </a:ext>
            </a:extLst>
          </p:cNvPr>
          <p:cNvSpPr>
            <a:spLocks noChangeArrowheads="1"/>
          </p:cNvSpPr>
          <p:nvPr/>
        </p:nvSpPr>
        <p:spPr bwMode="auto">
          <a:xfrm>
            <a:off x="4773385" y="2902975"/>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500 mg IV Q3W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 CT*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7" name="Rectangle 50">
            <a:extLst>
              <a:ext uri="{FF2B5EF4-FFF2-40B4-BE49-F238E27FC236}">
                <a16:creationId xmlns:a16="http://schemas.microsoft.com/office/drawing/2014/main" id="{712E651C-DE1A-D733-207E-028EB737AF11}"/>
              </a:ext>
            </a:extLst>
          </p:cNvPr>
          <p:cNvSpPr>
            <a:spLocks noChangeArrowheads="1"/>
          </p:cNvSpPr>
          <p:nvPr/>
        </p:nvSpPr>
        <p:spPr bwMode="auto">
          <a:xfrm>
            <a:off x="4773386" y="4010737"/>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 CT*</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6 cycles</a:t>
            </a:r>
          </a:p>
        </p:txBody>
      </p:sp>
      <p:sp>
        <p:nvSpPr>
          <p:cNvPr id="8" name="Line 53">
            <a:extLst>
              <a:ext uri="{FF2B5EF4-FFF2-40B4-BE49-F238E27FC236}">
                <a16:creationId xmlns:a16="http://schemas.microsoft.com/office/drawing/2014/main" id="{278E757F-F014-B24B-3BD5-9C8E9F5D2BDA}"/>
              </a:ext>
            </a:extLst>
          </p:cNvPr>
          <p:cNvSpPr>
            <a:spLocks noChangeShapeType="1"/>
          </p:cNvSpPr>
          <p:nvPr/>
        </p:nvSpPr>
        <p:spPr bwMode="auto">
          <a:xfrm>
            <a:off x="4155810" y="4104991"/>
            <a:ext cx="552992" cy="196002"/>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endParaRPr lang="en-US" dirty="0">
              <a:solidFill>
                <a:schemeClr val="bg1"/>
              </a:solidFill>
              <a:latin typeface="Calibri" panose="020F0502020204030204" pitchFamily="34" charset="0"/>
            </a:endParaRPr>
          </a:p>
        </p:txBody>
      </p:sp>
      <p:sp>
        <p:nvSpPr>
          <p:cNvPr id="9" name="Line 54">
            <a:extLst>
              <a:ext uri="{FF2B5EF4-FFF2-40B4-BE49-F238E27FC236}">
                <a16:creationId xmlns:a16="http://schemas.microsoft.com/office/drawing/2014/main" id="{3C06029B-BF77-4734-8DE8-1237D284C6EE}"/>
              </a:ext>
            </a:extLst>
          </p:cNvPr>
          <p:cNvSpPr>
            <a:spLocks noChangeShapeType="1"/>
          </p:cNvSpPr>
          <p:nvPr/>
        </p:nvSpPr>
        <p:spPr bwMode="auto">
          <a:xfrm flipV="1">
            <a:off x="4135581" y="3433727"/>
            <a:ext cx="613390" cy="199279"/>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endParaRPr lang="en-US" dirty="0">
              <a:solidFill>
                <a:schemeClr val="bg1"/>
              </a:solidFill>
              <a:latin typeface="Calibri" panose="020F0502020204030204" pitchFamily="34" charset="0"/>
            </a:endParaRPr>
          </a:p>
        </p:txBody>
      </p:sp>
      <p:sp>
        <p:nvSpPr>
          <p:cNvPr id="10" name="Text Box 45">
            <a:extLst>
              <a:ext uri="{FF2B5EF4-FFF2-40B4-BE49-F238E27FC236}">
                <a16:creationId xmlns:a16="http://schemas.microsoft.com/office/drawing/2014/main" id="{AEF2670B-A659-46F3-03E9-1941A7BA2403}"/>
              </a:ext>
            </a:extLst>
          </p:cNvPr>
          <p:cNvSpPr txBox="1">
            <a:spLocks noChangeArrowheads="1"/>
          </p:cNvSpPr>
          <p:nvPr/>
        </p:nvSpPr>
        <p:spPr bwMode="auto">
          <a:xfrm>
            <a:off x="587155" y="2764080"/>
            <a:ext cx="3466991" cy="258532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Patients with primary stage III/IV EC or first recurrence with low potential for cure by radiation, surgery, or both; no prior systemic therapy or systemic therapy with recurrence or progression ≥6 mo after completing treatment; </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ECOG PS ≤1</a:t>
            </a:r>
          </a:p>
          <a:p>
            <a:pPr algn="ctr">
              <a:lnSpc>
                <a:spcPct val="100000"/>
              </a:lnSpc>
              <a:spcBef>
                <a:spcPct val="0"/>
              </a:spcBef>
              <a:spcAft>
                <a:spcPct val="0"/>
              </a:spcAft>
              <a:buClrTx/>
              <a:buFontTx/>
              <a:buNone/>
            </a:pPr>
            <a:r>
              <a:rPr lang="en-GB" altLang="en-US" sz="1800" b="0" dirty="0">
                <a:solidFill>
                  <a:schemeClr val="bg1"/>
                </a:solidFill>
                <a:latin typeface="Calibri" panose="020F0502020204030204" pitchFamily="34" charset="0"/>
              </a:rPr>
              <a:t>(N = 494)</a:t>
            </a:r>
            <a:endParaRPr lang="en-US" altLang="en-US" sz="1800" b="0" dirty="0">
              <a:solidFill>
                <a:schemeClr val="bg1"/>
              </a:solidFill>
              <a:latin typeface="Calibri" panose="020F0502020204030204" pitchFamily="34" charset="0"/>
            </a:endParaRPr>
          </a:p>
        </p:txBody>
      </p:sp>
      <p:cxnSp>
        <p:nvCxnSpPr>
          <p:cNvPr id="11" name="Straight Arrow Connector 10">
            <a:extLst>
              <a:ext uri="{FF2B5EF4-FFF2-40B4-BE49-F238E27FC236}">
                <a16:creationId xmlns:a16="http://schemas.microsoft.com/office/drawing/2014/main" id="{58C86519-B057-B6A1-411C-09B750094BED}"/>
              </a:ext>
            </a:extLst>
          </p:cNvPr>
          <p:cNvCxnSpPr>
            <a:cxnSpLocks/>
          </p:cNvCxnSpPr>
          <p:nvPr/>
        </p:nvCxnSpPr>
        <p:spPr bwMode="auto">
          <a:xfrm>
            <a:off x="7697368" y="3382616"/>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2" name="TextBox 11">
            <a:extLst>
              <a:ext uri="{FF2B5EF4-FFF2-40B4-BE49-F238E27FC236}">
                <a16:creationId xmlns:a16="http://schemas.microsoft.com/office/drawing/2014/main" id="{94491900-E2C9-2191-9083-A863C2958381}"/>
              </a:ext>
            </a:extLst>
          </p:cNvPr>
          <p:cNvSpPr txBox="1"/>
          <p:nvPr/>
        </p:nvSpPr>
        <p:spPr bwMode="auto">
          <a:xfrm>
            <a:off x="1579609" y="2126878"/>
            <a:ext cx="544112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MMR/MSI status (deficient vs proficient), previous external pelvic radiotherapy (yes vs no), and disease status (III vs IV vs recurrent)</a:t>
            </a:r>
          </a:p>
        </p:txBody>
      </p:sp>
      <p:cxnSp>
        <p:nvCxnSpPr>
          <p:cNvPr id="13" name="Straight Arrow Connector 12">
            <a:extLst>
              <a:ext uri="{FF2B5EF4-FFF2-40B4-BE49-F238E27FC236}">
                <a16:creationId xmlns:a16="http://schemas.microsoft.com/office/drawing/2014/main" id="{5B487FB4-334E-58BB-9264-EE50571ED461}"/>
              </a:ext>
            </a:extLst>
          </p:cNvPr>
          <p:cNvCxnSpPr/>
          <p:nvPr/>
        </p:nvCxnSpPr>
        <p:spPr bwMode="auto">
          <a:xfrm>
            <a:off x="4293892" y="2711589"/>
            <a:ext cx="0" cy="641476"/>
          </a:xfrm>
          <a:prstGeom prst="straightConnector1">
            <a:avLst/>
          </a:prstGeom>
          <a:noFill/>
          <a:ln w="28575" cap="flat" cmpd="sng" algn="ctr">
            <a:solidFill>
              <a:schemeClr val="bg1"/>
            </a:solidFill>
            <a:prstDash val="solid"/>
            <a:round/>
            <a:headEnd type="none" w="med" len="med"/>
            <a:tailEnd type="triangle"/>
          </a:ln>
          <a:effectLst/>
        </p:spPr>
      </p:cxnSp>
      <p:sp>
        <p:nvSpPr>
          <p:cNvPr id="14" name="Content Placeholder 2">
            <a:extLst>
              <a:ext uri="{FF2B5EF4-FFF2-40B4-BE49-F238E27FC236}">
                <a16:creationId xmlns:a16="http://schemas.microsoft.com/office/drawing/2014/main" id="{24A228B7-0732-740E-8C10-C8B02CDBA6F5}"/>
              </a:ext>
            </a:extLst>
          </p:cNvPr>
          <p:cNvSpPr txBox="1">
            <a:spLocks/>
          </p:cNvSpPr>
          <p:nvPr/>
        </p:nvSpPr>
        <p:spPr bwMode="auto">
          <a:xfrm>
            <a:off x="4618496" y="5585436"/>
            <a:ext cx="6647854" cy="7827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kern="0" dirty="0"/>
              <a:t>Secondary endpoints: </a:t>
            </a:r>
            <a:r>
              <a:rPr lang="en-US" sz="2000" b="0" kern="0" dirty="0"/>
              <a:t>PFS by BICR, PFS2, ORR, DoR, DCR, safety, and HRQoL/PRO </a:t>
            </a:r>
          </a:p>
          <a:p>
            <a:endParaRPr lang="en-US" sz="2000" b="0" kern="0" dirty="0"/>
          </a:p>
        </p:txBody>
      </p:sp>
      <p:sp>
        <p:nvSpPr>
          <p:cNvPr id="15" name="TextBox 14">
            <a:extLst>
              <a:ext uri="{FF2B5EF4-FFF2-40B4-BE49-F238E27FC236}">
                <a16:creationId xmlns:a16="http://schemas.microsoft.com/office/drawing/2014/main" id="{CA031BA9-D6F3-6ABB-A354-883BCC2AA687}"/>
              </a:ext>
            </a:extLst>
          </p:cNvPr>
          <p:cNvSpPr txBox="1"/>
          <p:nvPr/>
        </p:nvSpPr>
        <p:spPr bwMode="auto">
          <a:xfrm flipH="1">
            <a:off x="4751349" y="4826473"/>
            <a:ext cx="620878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*Paclitaxel 175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Q3W + carboplatin AUC 5 IV Q3W.</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Treatment may end after 3 yr, disease progression, toxicity, withdrawal of consent, </a:t>
            </a:r>
            <a:br>
              <a:rPr lang="en-US" altLang="en-US" sz="1200" b="0" dirty="0">
                <a:solidFill>
                  <a:schemeClr val="bg1"/>
                </a:solidFill>
                <a:latin typeface="Calibri" panose="020F0502020204030204" pitchFamily="34" charset="0"/>
              </a:rPr>
            </a:br>
            <a:r>
              <a:rPr lang="en-US" altLang="en-US" sz="1200" b="0" dirty="0">
                <a:solidFill>
                  <a:schemeClr val="bg1"/>
                </a:solidFill>
                <a:latin typeface="Calibri" panose="020F0502020204030204" pitchFamily="34" charset="0"/>
              </a:rPr>
              <a:t>investigator’s decision, or death.</a:t>
            </a:r>
            <a:endParaRPr lang="en-US" altLang="en-US" sz="1200" b="0" baseline="30000" dirty="0">
              <a:solidFill>
                <a:schemeClr val="bg1"/>
              </a:solidFill>
              <a:latin typeface="Calibri" panose="020F0502020204030204" pitchFamily="34" charset="0"/>
            </a:endParaRPr>
          </a:p>
        </p:txBody>
      </p:sp>
      <p:sp>
        <p:nvSpPr>
          <p:cNvPr id="16" name="Rectangle 49">
            <a:extLst>
              <a:ext uri="{FF2B5EF4-FFF2-40B4-BE49-F238E27FC236}">
                <a16:creationId xmlns:a16="http://schemas.microsoft.com/office/drawing/2014/main" id="{0BE43BEB-8E29-0354-BB3A-D7F846F7D81E}"/>
              </a:ext>
            </a:extLst>
          </p:cNvPr>
          <p:cNvSpPr>
            <a:spLocks noChangeArrowheads="1"/>
          </p:cNvSpPr>
          <p:nvPr/>
        </p:nvSpPr>
        <p:spPr bwMode="auto">
          <a:xfrm>
            <a:off x="8058183" y="2893561"/>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Dostarlimab </a:t>
            </a:r>
            <a:r>
              <a:rPr lang="en-US" altLang="en-US" sz="1600" b="0" dirty="0">
                <a:solidFill>
                  <a:schemeClr val="tx1"/>
                </a:solidFill>
                <a:latin typeface="Calibri" panose="020F0502020204030204" pitchFamily="34" charset="0"/>
              </a:rPr>
              <a:t>1000 mg IV Q6W </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p>
        </p:txBody>
      </p:sp>
      <p:cxnSp>
        <p:nvCxnSpPr>
          <p:cNvPr id="17" name="Straight Arrow Connector 16">
            <a:extLst>
              <a:ext uri="{FF2B5EF4-FFF2-40B4-BE49-F238E27FC236}">
                <a16:creationId xmlns:a16="http://schemas.microsoft.com/office/drawing/2014/main" id="{752D3E16-A222-323C-D4E3-ECFC1F9CC4D8}"/>
              </a:ext>
            </a:extLst>
          </p:cNvPr>
          <p:cNvCxnSpPr>
            <a:cxnSpLocks/>
          </p:cNvCxnSpPr>
          <p:nvPr/>
        </p:nvCxnSpPr>
        <p:spPr bwMode="auto">
          <a:xfrm>
            <a:off x="7697368" y="4422910"/>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8" name="Rectangle 50">
            <a:extLst>
              <a:ext uri="{FF2B5EF4-FFF2-40B4-BE49-F238E27FC236}">
                <a16:creationId xmlns:a16="http://schemas.microsoft.com/office/drawing/2014/main" id="{6DAB6CC0-46D2-51DD-FB1E-7F12D9F9AA93}"/>
              </a:ext>
            </a:extLst>
          </p:cNvPr>
          <p:cNvSpPr>
            <a:spLocks noChangeArrowheads="1"/>
          </p:cNvSpPr>
          <p:nvPr/>
        </p:nvSpPr>
        <p:spPr bwMode="auto">
          <a:xfrm>
            <a:off x="8058184" y="3984096"/>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a:t>
            </a:r>
            <a:r>
              <a:rPr lang="en-US" altLang="en-US" sz="1600" b="0" dirty="0">
                <a:solidFill>
                  <a:schemeClr val="tx1"/>
                </a:solidFill>
                <a:latin typeface="Calibri" panose="020F0502020204030204" pitchFamily="34" charset="0"/>
              </a:rPr>
              <a:t>IV Q6W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for up to 3 yr</a:t>
            </a:r>
            <a:r>
              <a:rPr lang="en-US" altLang="en-US" sz="1600" b="0" baseline="30000" dirty="0">
                <a:solidFill>
                  <a:schemeClr val="tx1"/>
                </a:solidFill>
                <a:latin typeface="Calibri" panose="020F0502020204030204" pitchFamily="34" charset="0"/>
              </a:rPr>
              <a:t>†</a:t>
            </a:r>
            <a:endParaRPr lang="en-US" altLang="en-US" sz="1600" b="0" dirty="0">
              <a:solidFill>
                <a:schemeClr val="tx1"/>
              </a:solidFill>
              <a:latin typeface="Calibri" panose="020F0502020204030204" pitchFamily="34" charset="0"/>
            </a:endParaRPr>
          </a:p>
        </p:txBody>
      </p:sp>
      <p:sp>
        <p:nvSpPr>
          <p:cNvPr id="19" name="Rectangle 18">
            <a:extLst>
              <a:ext uri="{FF2B5EF4-FFF2-40B4-BE49-F238E27FC236}">
                <a16:creationId xmlns:a16="http://schemas.microsoft.com/office/drawing/2014/main" id="{261EE387-CEE0-0D5A-BE82-9A3ED1E819C7}"/>
              </a:ext>
            </a:extLst>
          </p:cNvPr>
          <p:cNvSpPr/>
          <p:nvPr/>
        </p:nvSpPr>
        <p:spPr bwMode="auto">
          <a:xfrm>
            <a:off x="6218443" y="5852200"/>
            <a:ext cx="1333824" cy="343578"/>
          </a:xfrm>
          <a:prstGeom prst="rect">
            <a:avLst/>
          </a:prstGeom>
          <a:noFill/>
          <a:ln w="31750">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119252914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ENGOT-EN6/GOG-3031/RUBY: </a:t>
            </a:r>
            <a:br>
              <a:rPr lang="en-US" dirty="0"/>
            </a:br>
            <a:r>
              <a:rPr lang="en-US" dirty="0"/>
              <a:t>Patient-Reported Outcome Assessments</a:t>
            </a:r>
            <a:endParaRPr lang="en-US" altLang="en-US" dirty="0"/>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p:txBody>
          <a:bodyPr/>
          <a:lstStyle/>
          <a:p>
            <a:pPr>
              <a:spcBef>
                <a:spcPts val="800"/>
              </a:spcBef>
            </a:pPr>
            <a:r>
              <a:rPr lang="en-US" altLang="en-US" sz="2200" dirty="0"/>
              <a:t>Assessments completed prior to treatment on Day 1 of each treatment cycle, </a:t>
            </a:r>
            <a:br>
              <a:rPr lang="en-US" altLang="en-US" sz="2200" dirty="0"/>
            </a:br>
            <a:r>
              <a:rPr lang="en-US" altLang="en-US" sz="2200" dirty="0"/>
              <a:t>at end of treatment, and at safety and survival follow-ups</a:t>
            </a:r>
          </a:p>
          <a:p>
            <a:pPr lvl="1">
              <a:spcBef>
                <a:spcPts val="800"/>
              </a:spcBef>
            </a:pPr>
            <a:r>
              <a:rPr lang="en-US" altLang="en-US" sz="2000" dirty="0"/>
              <a:t>Baseline: cycle 1, Day 1</a:t>
            </a:r>
          </a:p>
          <a:p>
            <a:pPr lvl="1">
              <a:spcBef>
                <a:spcPts val="800"/>
              </a:spcBef>
            </a:pPr>
            <a:r>
              <a:rPr lang="en-US" altLang="en-US" sz="1800" dirty="0"/>
              <a:t>Start</a:t>
            </a:r>
            <a:r>
              <a:rPr lang="en-US" altLang="en-US" sz="2000" dirty="0"/>
              <a:t> of monotherapy: cycle 7, Day 1</a:t>
            </a:r>
          </a:p>
          <a:p>
            <a:pPr lvl="1">
              <a:spcBef>
                <a:spcPts val="800"/>
              </a:spcBef>
            </a:pPr>
            <a:r>
              <a:rPr lang="en-US" altLang="en-US" sz="2000" dirty="0"/>
              <a:t>Start of second year of treatment: cycle 13, Day 1</a:t>
            </a:r>
          </a:p>
          <a:p>
            <a:pPr>
              <a:spcBef>
                <a:spcPts val="800"/>
              </a:spcBef>
            </a:pPr>
            <a:r>
              <a:rPr lang="en-US" altLang="en-US" sz="2200" dirty="0"/>
              <a:t>EORTC QLQ-C30: global health status/QoL; functional scales (physical, role, emotional, cognitive, social); symptoms (including fatigue, pain, nausea, insomnia)</a:t>
            </a:r>
          </a:p>
          <a:p>
            <a:pPr>
              <a:spcBef>
                <a:spcPts val="800"/>
              </a:spcBef>
            </a:pPr>
            <a:r>
              <a:rPr lang="en-US" altLang="en-US" sz="2200" dirty="0"/>
              <a:t>EORTC QLQ-EN24: functional scales (sexual interest, sexual activity, sexual enjoyment); symptoms (including GI, lymphoedema, pain in back and pelvis, hair loss)</a:t>
            </a:r>
          </a:p>
          <a:p>
            <a:pPr>
              <a:spcBef>
                <a:spcPts val="800"/>
              </a:spcBef>
            </a:pPr>
            <a:r>
              <a:rPr lang="en-US" altLang="en-US" sz="2200" dirty="0"/>
              <a:t>Completion rates for QLQ-C30 and QLQ-EN24 similar between treatment arms at each time point (94%-99% at baseline and during treatment, 76%-82% at end of treatment)</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9170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spc="-10" dirty="0">
                <a:solidFill>
                  <a:srgbClr val="455560"/>
                </a:solidFill>
                <a:latin typeface="Calibri" panose="020F0502020204030204" pitchFamily="34" charset="0"/>
              </a:rPr>
              <a:t>Mirza. ASCO 2023. Abstr 5504</a:t>
            </a:r>
            <a:r>
              <a:rPr lang="en-US" altLang="en-US" sz="1200" b="0" dirty="0">
                <a:solidFill>
                  <a:schemeClr val="bg2"/>
                </a:solidFill>
                <a:latin typeface="Calibri" panose="020F0502020204030204" pitchFamily="34" charset="0"/>
              </a:rPr>
              <a:t>.</a:t>
            </a:r>
          </a:p>
        </p:txBody>
      </p:sp>
    </p:spTree>
    <p:extLst>
      <p:ext uri="{BB962C8B-B14F-4D97-AF65-F5344CB8AC3E}">
        <p14:creationId xmlns:p14="http://schemas.microsoft.com/office/powerpoint/2010/main" val="222072513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Global Health Score/QoL, Functional Scales at Start of Monotherapy (Cycle 7)</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2047816506"/>
              </p:ext>
            </p:extLst>
          </p:nvPr>
        </p:nvGraphicFramePr>
        <p:xfrm>
          <a:off x="712150" y="1600200"/>
          <a:ext cx="10771633" cy="3804118"/>
        </p:xfrm>
        <a:graphic>
          <a:graphicData uri="http://schemas.openxmlformats.org/drawingml/2006/table">
            <a:tbl>
              <a:tblPr/>
              <a:tblGrid>
                <a:gridCol w="2767650">
                  <a:extLst>
                    <a:ext uri="{9D8B030D-6E8A-4147-A177-3AD203B41FA5}">
                      <a16:colId xmlns:a16="http://schemas.microsoft.com/office/drawing/2014/main" val="20000"/>
                    </a:ext>
                  </a:extLst>
                </a:gridCol>
                <a:gridCol w="2319867">
                  <a:extLst>
                    <a:ext uri="{9D8B030D-6E8A-4147-A177-3AD203B41FA5}">
                      <a16:colId xmlns:a16="http://schemas.microsoft.com/office/drawing/2014/main" val="363386565"/>
                    </a:ext>
                  </a:extLst>
                </a:gridCol>
                <a:gridCol w="1507066">
                  <a:extLst>
                    <a:ext uri="{9D8B030D-6E8A-4147-A177-3AD203B41FA5}">
                      <a16:colId xmlns:a16="http://schemas.microsoft.com/office/drawing/2014/main" val="1238656420"/>
                    </a:ext>
                  </a:extLst>
                </a:gridCol>
                <a:gridCol w="2350891">
                  <a:extLst>
                    <a:ext uri="{9D8B030D-6E8A-4147-A177-3AD203B41FA5}">
                      <a16:colId xmlns:a16="http://schemas.microsoft.com/office/drawing/2014/main" val="68380735"/>
                    </a:ext>
                  </a:extLst>
                </a:gridCol>
                <a:gridCol w="1826159">
                  <a:extLst>
                    <a:ext uri="{9D8B030D-6E8A-4147-A177-3AD203B41FA5}">
                      <a16:colId xmlns:a16="http://schemas.microsoft.com/office/drawing/2014/main" val="2408994993"/>
                    </a:ext>
                  </a:extLst>
                </a:gridCol>
              </a:tblGrid>
              <a:tr h="365886">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Domain</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Overall Population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640301">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642249488"/>
                  </a:ext>
                </a:extLst>
              </a:tr>
              <a:tr h="41998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Global health score/QoL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9.4 (3.72)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0.4 (1.79)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Physical functioning</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 (3.61)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 (1.86)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Role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11.7 (5.23)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(2.50)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Emotional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3.2 (3.78)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 (1.72)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15729376"/>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Cognitive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 (3.78)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 (1.82)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0568315"/>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Social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5.6 (4.82)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 (2.29)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65832817"/>
                  </a:ext>
                </a:extLst>
              </a:tr>
            </a:tbl>
          </a:graphicData>
        </a:graphic>
      </p:graphicFrame>
      <p:sp>
        <p:nvSpPr>
          <p:cNvPr id="4" name="Text Box 11">
            <a:extLst>
              <a:ext uri="{FF2B5EF4-FFF2-40B4-BE49-F238E27FC236}">
                <a16:creationId xmlns:a16="http://schemas.microsoft.com/office/drawing/2014/main" id="{DB5730DC-32C0-8E75-554D-8D57C99864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spc="-10" dirty="0">
                <a:solidFill>
                  <a:srgbClr val="455560"/>
                </a:solidFill>
                <a:latin typeface="Calibri" panose="020F0502020204030204" pitchFamily="34" charset="0"/>
              </a:rPr>
              <a:t>Mirza. ASCO 2023. Abstr 5504</a:t>
            </a:r>
            <a:r>
              <a:rPr lang="en-US" altLang="en-US" sz="1200" b="0" dirty="0">
                <a:solidFill>
                  <a:schemeClr val="bg2"/>
                </a:solidFill>
                <a:latin typeface="Calibri" panose="020F0502020204030204" pitchFamily="34" charset="0"/>
              </a:rPr>
              <a:t>.</a:t>
            </a:r>
          </a:p>
        </p:txBody>
      </p:sp>
      <p:sp>
        <p:nvSpPr>
          <p:cNvPr id="7" name="Rectangle 3">
            <a:extLst>
              <a:ext uri="{FF2B5EF4-FFF2-40B4-BE49-F238E27FC236}">
                <a16:creationId xmlns:a16="http://schemas.microsoft.com/office/drawing/2014/main" id="{26E51E1B-98E1-7DDC-F772-E7AFEB3D56F1}"/>
              </a:ext>
            </a:extLst>
          </p:cNvPr>
          <p:cNvSpPr txBox="1">
            <a:spLocks noChangeArrowheads="1"/>
          </p:cNvSpPr>
          <p:nvPr/>
        </p:nvSpPr>
        <p:spPr>
          <a:xfrm>
            <a:off x="604675" y="5456676"/>
            <a:ext cx="10877529" cy="70705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400" b="0" kern="0" dirty="0"/>
              <a:t>Significant differences seen between treatment arms at start of cycle 7 in dMMR population in global health score/QoL, physical functioning, and role functioning</a:t>
            </a:r>
          </a:p>
        </p:txBody>
      </p:sp>
      <p:sp>
        <p:nvSpPr>
          <p:cNvPr id="5" name="Rectangle 4">
            <a:extLst>
              <a:ext uri="{FF2B5EF4-FFF2-40B4-BE49-F238E27FC236}">
                <a16:creationId xmlns:a16="http://schemas.microsoft.com/office/drawing/2014/main" id="{5551C8AF-BCDA-C94F-417B-0CDBAAE80E55}"/>
              </a:ext>
            </a:extLst>
          </p:cNvPr>
          <p:cNvSpPr/>
          <p:nvPr/>
        </p:nvSpPr>
        <p:spPr bwMode="auto">
          <a:xfrm>
            <a:off x="709762" y="2890803"/>
            <a:ext cx="6630838" cy="1236452"/>
          </a:xfrm>
          <a:prstGeom prst="rect">
            <a:avLst/>
          </a:prstGeom>
          <a:noFill/>
          <a:ln w="28575">
            <a:solidFill>
              <a:srgbClr val="FF0000"/>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19044055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Global Health Score/QoL, Functional Scales at Start of Yr 2 (Cycle 13)</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4197457662"/>
              </p:ext>
            </p:extLst>
          </p:nvPr>
        </p:nvGraphicFramePr>
        <p:xfrm>
          <a:off x="718383" y="1600200"/>
          <a:ext cx="10771633" cy="3804118"/>
        </p:xfrm>
        <a:graphic>
          <a:graphicData uri="http://schemas.openxmlformats.org/drawingml/2006/table">
            <a:tbl>
              <a:tblPr/>
              <a:tblGrid>
                <a:gridCol w="2767650">
                  <a:extLst>
                    <a:ext uri="{9D8B030D-6E8A-4147-A177-3AD203B41FA5}">
                      <a16:colId xmlns:a16="http://schemas.microsoft.com/office/drawing/2014/main" val="20000"/>
                    </a:ext>
                  </a:extLst>
                </a:gridCol>
                <a:gridCol w="2319867">
                  <a:extLst>
                    <a:ext uri="{9D8B030D-6E8A-4147-A177-3AD203B41FA5}">
                      <a16:colId xmlns:a16="http://schemas.microsoft.com/office/drawing/2014/main" val="363386565"/>
                    </a:ext>
                  </a:extLst>
                </a:gridCol>
                <a:gridCol w="1507066">
                  <a:extLst>
                    <a:ext uri="{9D8B030D-6E8A-4147-A177-3AD203B41FA5}">
                      <a16:colId xmlns:a16="http://schemas.microsoft.com/office/drawing/2014/main" val="1238656420"/>
                    </a:ext>
                  </a:extLst>
                </a:gridCol>
                <a:gridCol w="2350891">
                  <a:extLst>
                    <a:ext uri="{9D8B030D-6E8A-4147-A177-3AD203B41FA5}">
                      <a16:colId xmlns:a16="http://schemas.microsoft.com/office/drawing/2014/main" val="68380735"/>
                    </a:ext>
                  </a:extLst>
                </a:gridCol>
                <a:gridCol w="1826159">
                  <a:extLst>
                    <a:ext uri="{9D8B030D-6E8A-4147-A177-3AD203B41FA5}">
                      <a16:colId xmlns:a16="http://schemas.microsoft.com/office/drawing/2014/main" val="2408994993"/>
                    </a:ext>
                  </a:extLst>
                </a:gridCol>
              </a:tblGrid>
              <a:tr h="365886">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Domain</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Overall Population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640301">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642249488"/>
                  </a:ext>
                </a:extLst>
              </a:tr>
              <a:tr h="41998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Global health score/QoL</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 (3.97)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 (2.26)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Physical functioning</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7.9 (4.85)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-0.1 (2.37)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Role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4.8 (7.27)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-4.9 (3.62)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Emotional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4.7 (4.16)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(2.32)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15729376"/>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Cognitive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-0.7 (4.24)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-0.9 (2.11)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0568315"/>
                  </a:ext>
                </a:extLst>
              </a:tr>
              <a:tr h="4207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Social functioning</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 (6.41)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 (3.30)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65832817"/>
                  </a:ext>
                </a:extLst>
              </a:tr>
            </a:tbl>
          </a:graphicData>
        </a:graphic>
      </p:graphicFrame>
      <p:sp>
        <p:nvSpPr>
          <p:cNvPr id="4" name="Text Box 11">
            <a:extLst>
              <a:ext uri="{FF2B5EF4-FFF2-40B4-BE49-F238E27FC236}">
                <a16:creationId xmlns:a16="http://schemas.microsoft.com/office/drawing/2014/main" id="{DB5730DC-32C0-8E75-554D-8D57C99864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spc="-10" dirty="0">
                <a:solidFill>
                  <a:srgbClr val="455560"/>
                </a:solidFill>
                <a:latin typeface="Calibri" panose="020F0502020204030204" pitchFamily="34" charset="0"/>
              </a:rPr>
              <a:t>Mirza. ASCO 2023. Abstr 5504</a:t>
            </a:r>
            <a:r>
              <a:rPr lang="en-US" altLang="en-US" sz="1200" b="0" dirty="0">
                <a:solidFill>
                  <a:schemeClr val="bg2"/>
                </a:solidFill>
                <a:latin typeface="Calibri" panose="020F0502020204030204" pitchFamily="34" charset="0"/>
              </a:rPr>
              <a:t>.</a:t>
            </a:r>
          </a:p>
        </p:txBody>
      </p:sp>
      <p:sp>
        <p:nvSpPr>
          <p:cNvPr id="7" name="Rectangle 3">
            <a:extLst>
              <a:ext uri="{FF2B5EF4-FFF2-40B4-BE49-F238E27FC236}">
                <a16:creationId xmlns:a16="http://schemas.microsoft.com/office/drawing/2014/main" id="{26E51E1B-98E1-7DDC-F772-E7AFEB3D56F1}"/>
              </a:ext>
            </a:extLst>
          </p:cNvPr>
          <p:cNvSpPr txBox="1">
            <a:spLocks noChangeArrowheads="1"/>
          </p:cNvSpPr>
          <p:nvPr/>
        </p:nvSpPr>
        <p:spPr>
          <a:xfrm>
            <a:off x="604675" y="5501758"/>
            <a:ext cx="10877529" cy="89840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400" b="0" kern="0" dirty="0"/>
              <a:t>No differences between treatment arms seen at start of cycle 13</a:t>
            </a:r>
          </a:p>
        </p:txBody>
      </p:sp>
    </p:spTree>
    <p:extLst>
      <p:ext uri="{BB962C8B-B14F-4D97-AF65-F5344CB8AC3E}">
        <p14:creationId xmlns:p14="http://schemas.microsoft.com/office/powerpoint/2010/main" val="349232453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ENGOT-EN6/GOG-3031/RUBY: PROs on </a:t>
            </a:r>
            <a:br>
              <a:rPr lang="en-US" dirty="0"/>
            </a:br>
            <a:r>
              <a:rPr lang="en-US" dirty="0"/>
              <a:t>Pain, Fatigue, and Back and Pelvis Pain</a:t>
            </a:r>
          </a:p>
        </p:txBody>
      </p:sp>
      <p:graphicFrame>
        <p:nvGraphicFramePr>
          <p:cNvPr id="3" name="Group 155">
            <a:extLst>
              <a:ext uri="{FF2B5EF4-FFF2-40B4-BE49-F238E27FC236}">
                <a16:creationId xmlns:a16="http://schemas.microsoft.com/office/drawing/2014/main" id="{FB640EE6-4A8F-17CE-5ACE-E86DADE18654}"/>
              </a:ext>
            </a:extLst>
          </p:cNvPr>
          <p:cNvGraphicFramePr>
            <a:graphicFrameLocks/>
          </p:cNvGraphicFramePr>
          <p:nvPr>
            <p:extLst>
              <p:ext uri="{D42A27DB-BD31-4B8C-83A1-F6EECF244321}">
                <p14:modId xmlns:p14="http://schemas.microsoft.com/office/powerpoint/2010/main" val="2529012060"/>
              </p:ext>
            </p:extLst>
          </p:nvPr>
        </p:nvGraphicFramePr>
        <p:xfrm>
          <a:off x="723900" y="1457728"/>
          <a:ext cx="10771633" cy="4207104"/>
        </p:xfrm>
        <a:graphic>
          <a:graphicData uri="http://schemas.openxmlformats.org/drawingml/2006/table">
            <a:tbl>
              <a:tblPr/>
              <a:tblGrid>
                <a:gridCol w="2767650">
                  <a:extLst>
                    <a:ext uri="{9D8B030D-6E8A-4147-A177-3AD203B41FA5}">
                      <a16:colId xmlns:a16="http://schemas.microsoft.com/office/drawing/2014/main" val="20000"/>
                    </a:ext>
                  </a:extLst>
                </a:gridCol>
                <a:gridCol w="2319867">
                  <a:extLst>
                    <a:ext uri="{9D8B030D-6E8A-4147-A177-3AD203B41FA5}">
                      <a16:colId xmlns:a16="http://schemas.microsoft.com/office/drawing/2014/main" val="363386565"/>
                    </a:ext>
                  </a:extLst>
                </a:gridCol>
                <a:gridCol w="1507066">
                  <a:extLst>
                    <a:ext uri="{9D8B030D-6E8A-4147-A177-3AD203B41FA5}">
                      <a16:colId xmlns:a16="http://schemas.microsoft.com/office/drawing/2014/main" val="1238656420"/>
                    </a:ext>
                  </a:extLst>
                </a:gridCol>
                <a:gridCol w="2350891">
                  <a:extLst>
                    <a:ext uri="{9D8B030D-6E8A-4147-A177-3AD203B41FA5}">
                      <a16:colId xmlns:a16="http://schemas.microsoft.com/office/drawing/2014/main" val="68380735"/>
                    </a:ext>
                  </a:extLst>
                </a:gridCol>
                <a:gridCol w="1826159">
                  <a:extLst>
                    <a:ext uri="{9D8B030D-6E8A-4147-A177-3AD203B41FA5}">
                      <a16:colId xmlns:a16="http://schemas.microsoft.com/office/drawing/2014/main" val="2408994993"/>
                    </a:ext>
                  </a:extLst>
                </a:gridCol>
              </a:tblGrid>
              <a:tr h="245952">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Domain</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dMMR/MSI-H</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p>
                      <a:pPr algn="ctr"/>
                      <a:r>
                        <a:rPr lang="en-US" sz="1800" b="1" dirty="0">
                          <a:latin typeface="Calibri" panose="020F0502020204030204" pitchFamily="34" charset="0"/>
                          <a:cs typeface="Calibri" panose="020F0502020204030204" pitchFamily="34" charset="0"/>
                        </a:rPr>
                        <a:t>Overall Population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r>
                        <a:rPr lang="en-US" sz="1400" b="1" dirty="0">
                          <a:latin typeface="Calibri" panose="020F0502020204030204" pitchFamily="34" charset="0"/>
                          <a:cs typeface="Calibri" panose="020F0502020204030204" pitchFamily="34" charset="0"/>
                        </a:rPr>
                        <a:t>CT + Pembrolizumab</a:t>
                      </a:r>
                    </a:p>
                    <a:p>
                      <a:pPr algn="ctr"/>
                      <a:r>
                        <a:rPr lang="en-US" sz="1400" b="1" dirty="0">
                          <a:latin typeface="Calibri" panose="020F0502020204030204" pitchFamily="34" charset="0"/>
                          <a:cs typeface="Calibri" panose="020F0502020204030204" pitchFamily="34" charset="0"/>
                        </a:rPr>
                        <a:t>(n = 411)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614881">
                <a:tc vMerge="1">
                  <a:txBody>
                    <a:bodyPr/>
                    <a:lstStyle/>
                    <a:p>
                      <a:endParaRPr lang="en-US"/>
                    </a:p>
                  </a:txBody>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dirty="0">
                          <a:latin typeface="Calibri" panose="020F0502020204030204" pitchFamily="34" charset="0"/>
                          <a:cs typeface="Calibri" panose="020F0502020204030204" pitchFamily="34" charset="0"/>
                        </a:rPr>
                        <a:t>Difference in LSM Change From Baseline Between Arms (SE)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1800" b="1" i="1" dirty="0">
                          <a:latin typeface="Calibri" panose="020F0502020204030204" pitchFamily="34" charset="0"/>
                          <a:cs typeface="Calibri" panose="020F0502020204030204" pitchFamily="34" charset="0"/>
                        </a:rPr>
                        <a:t>P </a:t>
                      </a:r>
                      <a:r>
                        <a:rPr lang="en-US" sz="1800" b="1" i="0" dirty="0">
                          <a:latin typeface="Calibri" panose="020F0502020204030204" pitchFamily="34" charset="0"/>
                          <a:cs typeface="Calibri" panose="020F0502020204030204" pitchFamily="34" charset="0"/>
                        </a:rPr>
                        <a:t>Value</a:t>
                      </a:r>
                      <a:endParaRPr lang="en-US" sz="1800" b="1" i="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3642249488"/>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Cycle 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2515283146"/>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-16.8 (4.78)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 (2.29)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Fatigue</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 (4.41)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(2.11)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Back and pelvis pain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-12.1 (5.55)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-3.5 (2.57)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Cycle 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40000"/>
                        <a:lumOff val="60000"/>
                      </a:schemeClr>
                    </a:solidFill>
                  </a:tcPr>
                </a:tc>
                <a:extLst>
                  <a:ext uri="{0D108BD9-81ED-4DB2-BD59-A6C34878D82A}">
                    <a16:rowId xmlns:a16="http://schemas.microsoft.com/office/drawing/2014/main" val="3415729376"/>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-8.3 (6.76)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 (3.38)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20568315"/>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Fatigue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 (5.00)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5.7 (3.06)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65832817"/>
                  </a:ext>
                </a:extLst>
              </a:tr>
              <a:tr h="24602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Back and pelvis pain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-9.7 (6.11)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 (3.56)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66476316"/>
                  </a:ext>
                </a:extLst>
              </a:tr>
            </a:tbl>
          </a:graphicData>
        </a:graphic>
      </p:graphicFrame>
      <p:sp>
        <p:nvSpPr>
          <p:cNvPr id="4" name="Text Box 11">
            <a:extLst>
              <a:ext uri="{FF2B5EF4-FFF2-40B4-BE49-F238E27FC236}">
                <a16:creationId xmlns:a16="http://schemas.microsoft.com/office/drawing/2014/main" id="{DB5730DC-32C0-8E75-554D-8D57C99864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spc="-10" dirty="0">
                <a:solidFill>
                  <a:srgbClr val="455560"/>
                </a:solidFill>
                <a:latin typeface="Calibri" panose="020F0502020204030204" pitchFamily="34" charset="0"/>
              </a:rPr>
              <a:t>Mirza. ASCO 2023. Abstr 5504</a:t>
            </a:r>
            <a:r>
              <a:rPr lang="en-US" altLang="en-US" sz="1200" b="0" dirty="0">
                <a:solidFill>
                  <a:schemeClr val="bg2"/>
                </a:solidFill>
                <a:latin typeface="Calibri" panose="020F0502020204030204" pitchFamily="34" charset="0"/>
              </a:rPr>
              <a:t>.</a:t>
            </a:r>
          </a:p>
        </p:txBody>
      </p:sp>
      <p:sp>
        <p:nvSpPr>
          <p:cNvPr id="6" name="Rectangle 3">
            <a:extLst>
              <a:ext uri="{FF2B5EF4-FFF2-40B4-BE49-F238E27FC236}">
                <a16:creationId xmlns:a16="http://schemas.microsoft.com/office/drawing/2014/main" id="{C32D1126-84DB-10D8-5937-F053A4EF8368}"/>
              </a:ext>
            </a:extLst>
          </p:cNvPr>
          <p:cNvSpPr txBox="1">
            <a:spLocks noChangeArrowheads="1"/>
          </p:cNvSpPr>
          <p:nvPr/>
        </p:nvSpPr>
        <p:spPr>
          <a:xfrm>
            <a:off x="604675" y="5797899"/>
            <a:ext cx="10877529" cy="806099"/>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000" b="0" kern="0" dirty="0"/>
              <a:t>Significant differences seen between treatment arms at start of cycle 7 in dMMR population for pain and back and pelvis pain</a:t>
            </a:r>
          </a:p>
        </p:txBody>
      </p:sp>
      <p:sp>
        <p:nvSpPr>
          <p:cNvPr id="5" name="TextBox 4">
            <a:extLst>
              <a:ext uri="{FF2B5EF4-FFF2-40B4-BE49-F238E27FC236}">
                <a16:creationId xmlns:a16="http://schemas.microsoft.com/office/drawing/2014/main" id="{7814A228-DB31-9439-C09C-45271D6BB52A}"/>
              </a:ext>
            </a:extLst>
          </p:cNvPr>
          <p:cNvSpPr txBox="1"/>
          <p:nvPr/>
        </p:nvSpPr>
        <p:spPr bwMode="auto">
          <a:xfrm flipH="1">
            <a:off x="686750" y="5608428"/>
            <a:ext cx="620878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*Significant.</a:t>
            </a:r>
            <a:endParaRPr lang="en-US" altLang="en-US" sz="1200" b="0" baseline="300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3401154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Global, Open-Label, Phase I/IIa of HER2-Targeting ADC (DB-1303) in Recurrent/Metastatic EC: Study Design</a:t>
            </a:r>
          </a:p>
        </p:txBody>
      </p:sp>
      <p:sp>
        <p:nvSpPr>
          <p:cNvPr id="4" name="Content Placeholder 3">
            <a:extLst>
              <a:ext uri="{FF2B5EF4-FFF2-40B4-BE49-F238E27FC236}">
                <a16:creationId xmlns:a16="http://schemas.microsoft.com/office/drawing/2014/main" id="{F16C41AF-6D45-4E00-3AD1-8703547BCAB5}"/>
              </a:ext>
            </a:extLst>
          </p:cNvPr>
          <p:cNvSpPr>
            <a:spLocks noGrp="1"/>
          </p:cNvSpPr>
          <p:nvPr>
            <p:ph idx="1"/>
          </p:nvPr>
        </p:nvSpPr>
        <p:spPr/>
        <p:txBody>
          <a:bodyPr/>
          <a:lstStyle/>
          <a:p>
            <a:r>
              <a:rPr lang="en-US" sz="1600" dirty="0"/>
              <a:t>DB-1303, a novel humanized anti-HER2 IgG1 mAb-based ADC with a maleimide tetrapeptide cleavable linker and topoisomerase I inhibitor payload (8:1 drug-antibody ratio)</a:t>
            </a:r>
          </a:p>
        </p:txBody>
      </p:sp>
      <p:sp>
        <p:nvSpPr>
          <p:cNvPr id="5" name="Text Box 15">
            <a:extLst>
              <a:ext uri="{FF2B5EF4-FFF2-40B4-BE49-F238E27FC236}">
                <a16:creationId xmlns:a16="http://schemas.microsoft.com/office/drawing/2014/main" id="{DF68E5B0-D867-A2BE-FDA0-733282089D65}"/>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NCT05150691. Moore. ESGO 2023. Abstr 430.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E5320897-E1D1-21E0-A61D-85CB85EAF4C6}"/>
              </a:ext>
            </a:extLst>
          </p:cNvPr>
          <p:cNvSpPr txBox="1"/>
          <p:nvPr/>
        </p:nvSpPr>
        <p:spPr bwMode="auto">
          <a:xfrm flipH="1">
            <a:off x="278780" y="2400331"/>
            <a:ext cx="205414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Patients with pathology IHC/NGS documented* HER2-positive or HER2-expressing†; measurable disease per RECIST v1.1; ECOG PS ≤1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(N = 463)</a:t>
            </a:r>
          </a:p>
        </p:txBody>
      </p:sp>
      <p:sp>
        <p:nvSpPr>
          <p:cNvPr id="11" name="Content Placeholder 3">
            <a:extLst>
              <a:ext uri="{FF2B5EF4-FFF2-40B4-BE49-F238E27FC236}">
                <a16:creationId xmlns:a16="http://schemas.microsoft.com/office/drawing/2014/main" id="{17A31D80-A0D0-D126-6967-66486D6BCDA1}"/>
              </a:ext>
            </a:extLst>
          </p:cNvPr>
          <p:cNvSpPr txBox="1">
            <a:spLocks/>
          </p:cNvSpPr>
          <p:nvPr/>
        </p:nvSpPr>
        <p:spPr bwMode="auto">
          <a:xfrm>
            <a:off x="566561" y="5426155"/>
            <a:ext cx="5197677" cy="577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Objectives in Phase I: </a:t>
            </a:r>
            <a:r>
              <a:rPr lang="en-US" sz="1600" b="0" kern="0" dirty="0"/>
              <a:t>MTD/RP2D (primary); efficacy, pharmacokinetics, and immunogenicity (secondary)</a:t>
            </a:r>
          </a:p>
        </p:txBody>
      </p:sp>
      <p:sp>
        <p:nvSpPr>
          <p:cNvPr id="12" name="TextBox 11">
            <a:extLst>
              <a:ext uri="{FF2B5EF4-FFF2-40B4-BE49-F238E27FC236}">
                <a16:creationId xmlns:a16="http://schemas.microsoft.com/office/drawing/2014/main" id="{13914D11-05AA-F6C7-74C4-BF2759C13C1B}"/>
              </a:ext>
            </a:extLst>
          </p:cNvPr>
          <p:cNvSpPr txBox="1"/>
          <p:nvPr/>
        </p:nvSpPr>
        <p:spPr bwMode="auto">
          <a:xfrm>
            <a:off x="403226" y="6074697"/>
            <a:ext cx="113909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200" b="0" dirty="0">
                <a:solidFill>
                  <a:schemeClr val="bg1"/>
                </a:solidFill>
                <a:latin typeface="Calibri" panose="020F0502020204030204" pitchFamily="34" charset="0"/>
              </a:rPr>
              <a:t>*Pre-existing diagnosis of HER2 status or fresh biopsy by IHC 3+,2+,1+,or ISH+ or HER2 amplification or mutation by NGS. †Except for cohort 2h where the requirement is HER2-null.</a:t>
            </a:r>
          </a:p>
        </p:txBody>
      </p:sp>
      <p:sp>
        <p:nvSpPr>
          <p:cNvPr id="13" name="Content Placeholder 3">
            <a:extLst>
              <a:ext uri="{FF2B5EF4-FFF2-40B4-BE49-F238E27FC236}">
                <a16:creationId xmlns:a16="http://schemas.microsoft.com/office/drawing/2014/main" id="{2E2A1290-0FAD-AF99-ABC2-698AC54F5E64}"/>
              </a:ext>
            </a:extLst>
          </p:cNvPr>
          <p:cNvSpPr txBox="1">
            <a:spLocks/>
          </p:cNvSpPr>
          <p:nvPr/>
        </p:nvSpPr>
        <p:spPr bwMode="auto">
          <a:xfrm>
            <a:off x="5764238" y="5383983"/>
            <a:ext cx="6029926" cy="748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Objectives in phase II: </a:t>
            </a:r>
            <a:r>
              <a:rPr lang="en-US" sz="1600" b="0" kern="0" dirty="0"/>
              <a:t>safety, tolerability, and efficacy (primary); pharmacokinetics, antidrug antibodies, efficacy (secondary) </a:t>
            </a:r>
          </a:p>
        </p:txBody>
      </p:sp>
      <p:sp>
        <p:nvSpPr>
          <p:cNvPr id="14" name="Content Placeholder 3">
            <a:extLst>
              <a:ext uri="{FF2B5EF4-FFF2-40B4-BE49-F238E27FC236}">
                <a16:creationId xmlns:a16="http://schemas.microsoft.com/office/drawing/2014/main" id="{E480B34F-EAD9-93A5-4236-84E1D0F04CBD}"/>
              </a:ext>
            </a:extLst>
          </p:cNvPr>
          <p:cNvSpPr txBox="1">
            <a:spLocks/>
          </p:cNvSpPr>
          <p:nvPr/>
        </p:nvSpPr>
        <p:spPr bwMode="auto">
          <a:xfrm>
            <a:off x="2582175" y="2237452"/>
            <a:ext cx="2042485" cy="205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indent="0" eaLnBrk="1" hangingPunct="1">
              <a:lnSpc>
                <a:spcPct val="90000"/>
              </a:lnSpc>
              <a:spcBef>
                <a:spcPts val="1000"/>
              </a:spcBef>
              <a:spcAft>
                <a:spcPts val="700"/>
              </a:spcAft>
              <a:buClr>
                <a:schemeClr val="bg1"/>
              </a:buClr>
              <a:buFont typeface="Wingdings" panose="05000000000000000000" pitchFamily="2" charset="2"/>
              <a:buNone/>
              <a:defRPr sz="1600" kern="0">
                <a:solidFill>
                  <a:schemeClr val="bg1"/>
                </a:solidFill>
                <a:latin typeface="Calibri" panose="020F0502020204030204" pitchFamily="34" charset="0"/>
                <a:cs typeface="+mn-cs"/>
              </a:defRPr>
            </a:lvl1pPr>
            <a:lvl2pPr marL="742950" indent="-285750" eaLnBrk="1"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eaLnBrk="1"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eaLnBrk="1"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eaLnBrk="1"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fontAlgn="base">
              <a:lnSpc>
                <a:spcPct val="90000"/>
              </a:lnSpc>
              <a:spcBef>
                <a:spcPct val="35000"/>
              </a:spcBef>
              <a:spcAft>
                <a:spcPct val="25000"/>
              </a:spcAft>
              <a:buClr>
                <a:schemeClr val="accent2"/>
              </a:buClr>
              <a:buFont typeface="Arial" charset="0"/>
              <a:buChar char="–"/>
              <a:defRPr sz="1400">
                <a:latin typeface="+mn-lt"/>
              </a:defRPr>
            </a:lvl6pPr>
            <a:lvl7pPr marL="2971800" indent="-228600" fontAlgn="base">
              <a:lnSpc>
                <a:spcPct val="90000"/>
              </a:lnSpc>
              <a:spcBef>
                <a:spcPct val="35000"/>
              </a:spcBef>
              <a:spcAft>
                <a:spcPct val="25000"/>
              </a:spcAft>
              <a:buClr>
                <a:schemeClr val="accent2"/>
              </a:buClr>
              <a:buFont typeface="Arial" charset="0"/>
              <a:buChar char="–"/>
              <a:defRPr sz="1400">
                <a:latin typeface="+mn-lt"/>
              </a:defRPr>
            </a:lvl7pPr>
            <a:lvl8pPr marL="3429000" indent="-228600" fontAlgn="base">
              <a:lnSpc>
                <a:spcPct val="90000"/>
              </a:lnSpc>
              <a:spcBef>
                <a:spcPct val="35000"/>
              </a:spcBef>
              <a:spcAft>
                <a:spcPct val="25000"/>
              </a:spcAft>
              <a:buClr>
                <a:schemeClr val="accent2"/>
              </a:buClr>
              <a:buFont typeface="Arial" charset="0"/>
              <a:buChar char="–"/>
              <a:defRPr sz="1400">
                <a:latin typeface="+mn-lt"/>
              </a:defRPr>
            </a:lvl8pPr>
            <a:lvl9pPr marL="3886200" indent="-228600" fontAlgn="base">
              <a:lnSpc>
                <a:spcPct val="90000"/>
              </a:lnSpc>
              <a:spcBef>
                <a:spcPct val="35000"/>
              </a:spcBef>
              <a:spcAft>
                <a:spcPct val="25000"/>
              </a:spcAft>
              <a:buClr>
                <a:schemeClr val="accent2"/>
              </a:buClr>
              <a:buFont typeface="Arial" charset="0"/>
              <a:buChar char="–"/>
              <a:defRPr sz="1400">
                <a:latin typeface="+mn-lt"/>
              </a:defRPr>
            </a:lvl9pPr>
          </a:lstStyle>
          <a:p>
            <a:pPr algn="ctr"/>
            <a:r>
              <a:rPr lang="en-US" sz="1400" dirty="0"/>
              <a:t>Phase I: dose escalation*</a:t>
            </a:r>
          </a:p>
        </p:txBody>
      </p:sp>
      <p:sp>
        <p:nvSpPr>
          <p:cNvPr id="16" name="Rectangle 15">
            <a:extLst>
              <a:ext uri="{FF2B5EF4-FFF2-40B4-BE49-F238E27FC236}">
                <a16:creationId xmlns:a16="http://schemas.microsoft.com/office/drawing/2014/main" id="{9ECA40B7-F2ED-8A15-2B68-A93F9D143BB8}"/>
              </a:ext>
            </a:extLst>
          </p:cNvPr>
          <p:cNvSpPr/>
          <p:nvPr/>
        </p:nvSpPr>
        <p:spPr bwMode="auto">
          <a:xfrm>
            <a:off x="2640517" y="2551380"/>
            <a:ext cx="1929161" cy="191727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r>
              <a:rPr lang="en-US" sz="1400" b="0" dirty="0">
                <a:latin typeface="Calibri" panose="020F0502020204030204" pitchFamily="34" charset="0"/>
              </a:rPr>
              <a:t>Doses 2.2 mg/kg to 12.0 mg/kg tested in a classic 3+3 design with 1 patient treated at initial dose and 3-6 patients for subsequent dose increment thereafter</a:t>
            </a:r>
            <a:endParaRPr lang="en-US" sz="1400" b="0" dirty="0">
              <a:solidFill>
                <a:schemeClr val="tx1"/>
              </a:solidFill>
              <a:latin typeface="Calibri" panose="020F0502020204030204" pitchFamily="34" charset="0"/>
            </a:endParaRPr>
          </a:p>
        </p:txBody>
      </p:sp>
      <p:cxnSp>
        <p:nvCxnSpPr>
          <p:cNvPr id="18" name="Straight Arrow Connector 17">
            <a:extLst>
              <a:ext uri="{FF2B5EF4-FFF2-40B4-BE49-F238E27FC236}">
                <a16:creationId xmlns:a16="http://schemas.microsoft.com/office/drawing/2014/main" id="{68CACEB6-A2BB-A339-9FC9-22202FE2BCD6}"/>
              </a:ext>
            </a:extLst>
          </p:cNvPr>
          <p:cNvCxnSpPr>
            <a:cxnSpLocks/>
          </p:cNvCxnSpPr>
          <p:nvPr/>
        </p:nvCxnSpPr>
        <p:spPr bwMode="auto">
          <a:xfrm>
            <a:off x="2031848" y="3529360"/>
            <a:ext cx="505989" cy="0"/>
          </a:xfrm>
          <a:prstGeom prst="straightConnector1">
            <a:avLst/>
          </a:prstGeom>
          <a:noFill/>
          <a:ln w="28575" cap="flat" cmpd="sng" algn="ctr">
            <a:solidFill>
              <a:schemeClr val="bg1"/>
            </a:solidFill>
            <a:prstDash val="solid"/>
            <a:round/>
            <a:headEnd type="none" w="med" len="med"/>
            <a:tailEnd type="triangle"/>
          </a:ln>
          <a:effectLst/>
        </p:spPr>
      </p:cxnSp>
      <p:sp>
        <p:nvSpPr>
          <p:cNvPr id="22" name="TextBox 21">
            <a:extLst>
              <a:ext uri="{FF2B5EF4-FFF2-40B4-BE49-F238E27FC236}">
                <a16:creationId xmlns:a16="http://schemas.microsoft.com/office/drawing/2014/main" id="{06DEAE37-E450-B372-81F7-92CAAE9FC25C}"/>
              </a:ext>
            </a:extLst>
          </p:cNvPr>
          <p:cNvSpPr txBox="1"/>
          <p:nvPr/>
        </p:nvSpPr>
        <p:spPr bwMode="auto">
          <a:xfrm>
            <a:off x="5103292" y="6346536"/>
            <a:ext cx="19854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Data cutoff: May 8, 2023</a:t>
            </a:r>
          </a:p>
        </p:txBody>
      </p:sp>
      <p:sp>
        <p:nvSpPr>
          <p:cNvPr id="24" name="Content Placeholder 3">
            <a:extLst>
              <a:ext uri="{FF2B5EF4-FFF2-40B4-BE49-F238E27FC236}">
                <a16:creationId xmlns:a16="http://schemas.microsoft.com/office/drawing/2014/main" id="{04A582F1-1504-8053-22D9-DF5D69C0F67A}"/>
              </a:ext>
            </a:extLst>
          </p:cNvPr>
          <p:cNvSpPr txBox="1">
            <a:spLocks/>
          </p:cNvSpPr>
          <p:nvPr/>
        </p:nvSpPr>
        <p:spPr bwMode="auto">
          <a:xfrm>
            <a:off x="4636322" y="3349523"/>
            <a:ext cx="1641815" cy="1462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nSpc>
                <a:spcPct val="100000"/>
              </a:lnSpc>
              <a:spcBef>
                <a:spcPts val="0"/>
              </a:spcBef>
              <a:spcAft>
                <a:spcPts val="0"/>
              </a:spcAft>
              <a:buNone/>
            </a:pPr>
            <a:r>
              <a:rPr lang="en-US" sz="1200" kern="0" dirty="0"/>
              <a:t>Dose Extension: </a:t>
            </a:r>
          </a:p>
          <a:p>
            <a:pPr marL="0" indent="0">
              <a:lnSpc>
                <a:spcPct val="100000"/>
              </a:lnSpc>
              <a:spcBef>
                <a:spcPts val="0"/>
              </a:spcBef>
              <a:spcAft>
                <a:spcPts val="0"/>
              </a:spcAft>
              <a:buNone/>
            </a:pPr>
            <a:r>
              <a:rPr lang="en-US" sz="1200" b="0" kern="0" dirty="0"/>
              <a:t>if approved by SMC, cohort size can be backfilled to 15-20 at any dose ≥4.4 mg/kg. Up to 57 may be enrolled (HER2-low BC; HER2+ BC; HER2+/low EC; </a:t>
            </a:r>
            <a:r>
              <a:rPr lang="en-US" sz="1200" b="0" i="1" kern="0" dirty="0"/>
              <a:t>HER2</a:t>
            </a:r>
            <a:r>
              <a:rPr lang="en-US" sz="1200" b="0" kern="0" dirty="0"/>
              <a:t>mut NSCLC) </a:t>
            </a:r>
          </a:p>
        </p:txBody>
      </p:sp>
      <p:cxnSp>
        <p:nvCxnSpPr>
          <p:cNvPr id="25" name="Straight Arrow Connector 24">
            <a:extLst>
              <a:ext uri="{FF2B5EF4-FFF2-40B4-BE49-F238E27FC236}">
                <a16:creationId xmlns:a16="http://schemas.microsoft.com/office/drawing/2014/main" id="{E1BD88A2-6241-0376-28AD-8A39FB4E3927}"/>
              </a:ext>
            </a:extLst>
          </p:cNvPr>
          <p:cNvCxnSpPr>
            <a:cxnSpLocks/>
          </p:cNvCxnSpPr>
          <p:nvPr/>
        </p:nvCxnSpPr>
        <p:spPr bwMode="auto">
          <a:xfrm>
            <a:off x="4569678" y="3080994"/>
            <a:ext cx="1708459" cy="0"/>
          </a:xfrm>
          <a:prstGeom prst="straightConnector1">
            <a:avLst/>
          </a:prstGeom>
          <a:noFill/>
          <a:ln w="28575" cap="flat" cmpd="sng" algn="ctr">
            <a:solidFill>
              <a:schemeClr val="bg1"/>
            </a:solidFill>
            <a:prstDash val="solid"/>
            <a:round/>
            <a:headEnd type="none" w="med" len="med"/>
            <a:tailEnd type="triangle"/>
          </a:ln>
          <a:effectLst/>
        </p:spPr>
      </p:cxnSp>
      <p:sp>
        <p:nvSpPr>
          <p:cNvPr id="32" name="Rectangle 31">
            <a:extLst>
              <a:ext uri="{FF2B5EF4-FFF2-40B4-BE49-F238E27FC236}">
                <a16:creationId xmlns:a16="http://schemas.microsoft.com/office/drawing/2014/main" id="{5B327B61-F109-16AA-37EB-112BBFA21F75}"/>
              </a:ext>
            </a:extLst>
          </p:cNvPr>
          <p:cNvSpPr/>
          <p:nvPr/>
        </p:nvSpPr>
        <p:spPr bwMode="auto">
          <a:xfrm>
            <a:off x="4624660" y="2793470"/>
            <a:ext cx="1485685" cy="540333"/>
          </a:xfrm>
          <a:prstGeom prst="rect">
            <a:avLst/>
          </a:prstGeom>
          <a:solidFill>
            <a:schemeClr val="accent3"/>
          </a:solidFill>
          <a:ln w="0">
            <a:solidFill>
              <a:schemeClr val="bg1"/>
            </a:solidFill>
            <a:miter lim="800000"/>
            <a:headEnd/>
            <a:tailEnd/>
          </a:ln>
        </p:spPr>
        <p:txBody>
          <a:bodyPr rtlCol="0" anchor="b"/>
          <a:lstStyle/>
          <a:p>
            <a:pPr algn="ctr" eaLnBrk="1" hangingPunct="1">
              <a:spcBef>
                <a:spcPts val="0"/>
              </a:spcBef>
              <a:spcAft>
                <a:spcPts val="0"/>
              </a:spcAft>
              <a:buClr>
                <a:schemeClr val="folHlink"/>
              </a:buClr>
              <a:buNone/>
            </a:pPr>
            <a:r>
              <a:rPr lang="en-US" sz="1400" b="0" dirty="0">
                <a:solidFill>
                  <a:schemeClr val="tx1"/>
                </a:solidFill>
                <a:latin typeface="Calibri" panose="020F0502020204030204" pitchFamily="34" charset="0"/>
              </a:rPr>
              <a:t>RP2D/MTD:</a:t>
            </a:r>
          </a:p>
          <a:p>
            <a:pPr algn="ctr" eaLnBrk="1" hangingPunct="1">
              <a:spcBef>
                <a:spcPts val="0"/>
              </a:spcBef>
              <a:spcAft>
                <a:spcPts val="0"/>
              </a:spcAft>
              <a:buClr>
                <a:schemeClr val="folHlink"/>
              </a:buClr>
              <a:buNone/>
            </a:pPr>
            <a:r>
              <a:rPr lang="en-US" sz="1400" b="0" dirty="0">
                <a:solidFill>
                  <a:schemeClr val="tx1"/>
                </a:solidFill>
                <a:latin typeface="Calibri" panose="020F0502020204030204" pitchFamily="34" charset="0"/>
              </a:rPr>
              <a:t>8 mg/kg </a:t>
            </a:r>
          </a:p>
        </p:txBody>
      </p:sp>
      <p:sp>
        <p:nvSpPr>
          <p:cNvPr id="33" name="Rectangle 32">
            <a:extLst>
              <a:ext uri="{FF2B5EF4-FFF2-40B4-BE49-F238E27FC236}">
                <a16:creationId xmlns:a16="http://schemas.microsoft.com/office/drawing/2014/main" id="{6536B6C9-C4D0-2D9C-9A6C-0B21FA0C6DBA}"/>
              </a:ext>
            </a:extLst>
          </p:cNvPr>
          <p:cNvSpPr/>
          <p:nvPr/>
        </p:nvSpPr>
        <p:spPr bwMode="auto">
          <a:xfrm>
            <a:off x="6307243" y="3091730"/>
            <a:ext cx="5426636" cy="375475"/>
          </a:xfrm>
          <a:prstGeom prst="rect">
            <a:avLst/>
          </a:prstGeom>
          <a:solidFill>
            <a:schemeClr val="accent1"/>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latin typeface="Calibri" panose="020F0502020204030204" pitchFamily="34" charset="0"/>
              </a:rPr>
              <a:t>Cohort 2b: </a:t>
            </a:r>
            <a:r>
              <a:rPr lang="en-US" sz="1400" b="0" i="1" dirty="0">
                <a:latin typeface="Calibri" panose="020F0502020204030204" pitchFamily="34" charset="0"/>
              </a:rPr>
              <a:t>HER2 </a:t>
            </a:r>
            <a:r>
              <a:rPr lang="en-US" sz="1400" b="0" dirty="0">
                <a:latin typeface="Calibri" panose="020F0502020204030204" pitchFamily="34" charset="0"/>
              </a:rPr>
              <a:t>overexpression + HER2-low EC* (UC+USC), n = 30 to 60</a:t>
            </a:r>
            <a:endParaRPr lang="en-US" sz="1400" b="0" dirty="0">
              <a:solidFill>
                <a:schemeClr val="tx1"/>
              </a:solidFill>
              <a:latin typeface="Calibri" panose="020F0502020204030204" pitchFamily="34" charset="0"/>
            </a:endParaRPr>
          </a:p>
        </p:txBody>
      </p:sp>
      <p:sp>
        <p:nvSpPr>
          <p:cNvPr id="36" name="Rectangle 35">
            <a:extLst>
              <a:ext uri="{FF2B5EF4-FFF2-40B4-BE49-F238E27FC236}">
                <a16:creationId xmlns:a16="http://schemas.microsoft.com/office/drawing/2014/main" id="{97BBABA8-A22A-5AD0-5A73-6A9C2FDA90D2}"/>
              </a:ext>
            </a:extLst>
          </p:cNvPr>
          <p:cNvSpPr/>
          <p:nvPr/>
        </p:nvSpPr>
        <p:spPr bwMode="auto">
          <a:xfrm>
            <a:off x="6307243" y="2367350"/>
            <a:ext cx="5426636" cy="680769"/>
          </a:xfrm>
          <a:prstGeom prst="rect">
            <a:avLst/>
          </a:prstGeom>
          <a:solidFill>
            <a:schemeClr val="tx1">
              <a:lumMod val="95000"/>
            </a:schemeClr>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Cohort 2a: previous trastuzumab and HER2+ (IHC 3+,2+ and ISH-positive) gastric or GEJ adenocarcinoma, n = 30; HER2+ esophageal carcinoma, n = 10; and HER2+ CRC, n = 15 </a:t>
            </a:r>
          </a:p>
        </p:txBody>
      </p:sp>
      <p:sp>
        <p:nvSpPr>
          <p:cNvPr id="37" name="Rectangle 36">
            <a:extLst>
              <a:ext uri="{FF2B5EF4-FFF2-40B4-BE49-F238E27FC236}">
                <a16:creationId xmlns:a16="http://schemas.microsoft.com/office/drawing/2014/main" id="{A66179E5-C2DA-2F0F-A156-3B795AF307B6}"/>
              </a:ext>
            </a:extLst>
          </p:cNvPr>
          <p:cNvSpPr/>
          <p:nvPr/>
        </p:nvSpPr>
        <p:spPr bwMode="auto">
          <a:xfrm>
            <a:off x="6311328" y="3524330"/>
            <a:ext cx="5426636" cy="302722"/>
          </a:xfrm>
          <a:prstGeom prst="rect">
            <a:avLst/>
          </a:prstGeom>
          <a:solidFill>
            <a:schemeClr val="tx1">
              <a:lumMod val="95000"/>
            </a:schemeClr>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Cohort 2c: HR+/HER2-low (IHC 2+/ISH-negative, or 1+) BC, n = 30 to 50</a:t>
            </a:r>
          </a:p>
        </p:txBody>
      </p:sp>
      <p:cxnSp>
        <p:nvCxnSpPr>
          <p:cNvPr id="39" name="Straight Connector 38">
            <a:extLst>
              <a:ext uri="{FF2B5EF4-FFF2-40B4-BE49-F238E27FC236}">
                <a16:creationId xmlns:a16="http://schemas.microsoft.com/office/drawing/2014/main" id="{91A4A878-1347-8040-E204-C64BEB99E738}"/>
              </a:ext>
            </a:extLst>
          </p:cNvPr>
          <p:cNvCxnSpPr>
            <a:cxnSpLocks/>
          </p:cNvCxnSpPr>
          <p:nvPr/>
        </p:nvCxnSpPr>
        <p:spPr bwMode="auto">
          <a:xfrm>
            <a:off x="6278137" y="2262098"/>
            <a:ext cx="0" cy="2912068"/>
          </a:xfrm>
          <a:prstGeom prst="line">
            <a:avLst/>
          </a:prstGeom>
          <a:noFill/>
          <a:ln w="28575" cap="flat" cmpd="sng" algn="ctr">
            <a:solidFill>
              <a:schemeClr val="bg1"/>
            </a:solidFill>
            <a:prstDash val="solid"/>
            <a:round/>
            <a:headEnd type="none" w="med" len="med"/>
            <a:tailEnd type="none" w="med" len="med"/>
          </a:ln>
          <a:effectLst/>
        </p:spPr>
      </p:cxnSp>
      <p:sp>
        <p:nvSpPr>
          <p:cNvPr id="40" name="Rectangle 39">
            <a:extLst>
              <a:ext uri="{FF2B5EF4-FFF2-40B4-BE49-F238E27FC236}">
                <a16:creationId xmlns:a16="http://schemas.microsoft.com/office/drawing/2014/main" id="{22AC721E-8F09-E502-7CD2-BAFA24C4975B}"/>
              </a:ext>
            </a:extLst>
          </p:cNvPr>
          <p:cNvSpPr/>
          <p:nvPr/>
        </p:nvSpPr>
        <p:spPr bwMode="auto">
          <a:xfrm>
            <a:off x="6307243" y="3867015"/>
            <a:ext cx="5426636" cy="302722"/>
          </a:xfrm>
          <a:prstGeom prst="rect">
            <a:avLst/>
          </a:prstGeom>
          <a:solidFill>
            <a:schemeClr val="tx1">
              <a:lumMod val="95000"/>
            </a:schemeClr>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Cohort 2d: HER2+ (IHC 3+, 2+/ISH-positive) BC, n = 20-40</a:t>
            </a:r>
          </a:p>
        </p:txBody>
      </p:sp>
      <p:sp>
        <p:nvSpPr>
          <p:cNvPr id="41" name="Rectangle 40">
            <a:extLst>
              <a:ext uri="{FF2B5EF4-FFF2-40B4-BE49-F238E27FC236}">
                <a16:creationId xmlns:a16="http://schemas.microsoft.com/office/drawing/2014/main" id="{745310F4-44EF-17BC-D72D-362A7F51E2C5}"/>
              </a:ext>
            </a:extLst>
          </p:cNvPr>
          <p:cNvSpPr/>
          <p:nvPr/>
        </p:nvSpPr>
        <p:spPr bwMode="auto">
          <a:xfrm>
            <a:off x="6307243" y="4236905"/>
            <a:ext cx="5426636" cy="302722"/>
          </a:xfrm>
          <a:prstGeom prst="rect">
            <a:avLst/>
          </a:prstGeom>
          <a:solidFill>
            <a:schemeClr val="tx1">
              <a:lumMod val="95000"/>
            </a:schemeClr>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Cohort 2e: NSCLC with activating </a:t>
            </a:r>
            <a:r>
              <a:rPr lang="en-US" sz="1400" b="0" i="1" dirty="0">
                <a:solidFill>
                  <a:schemeClr val="bg1"/>
                </a:solidFill>
                <a:latin typeface="Calibri" panose="020F0502020204030204" pitchFamily="34" charset="0"/>
              </a:rPr>
              <a:t>HER2</a:t>
            </a:r>
            <a:r>
              <a:rPr lang="en-US" sz="1400" b="0" dirty="0">
                <a:solidFill>
                  <a:schemeClr val="bg1"/>
                </a:solidFill>
                <a:latin typeface="Calibri" panose="020F0502020204030204" pitchFamily="34" charset="0"/>
              </a:rPr>
              <a:t> mutation, n = 15 to 30</a:t>
            </a:r>
          </a:p>
        </p:txBody>
      </p:sp>
      <p:sp>
        <p:nvSpPr>
          <p:cNvPr id="42" name="Rectangle 41">
            <a:extLst>
              <a:ext uri="{FF2B5EF4-FFF2-40B4-BE49-F238E27FC236}">
                <a16:creationId xmlns:a16="http://schemas.microsoft.com/office/drawing/2014/main" id="{EC566134-50F6-C28E-051C-D181D1B21F0A}"/>
              </a:ext>
            </a:extLst>
          </p:cNvPr>
          <p:cNvSpPr/>
          <p:nvPr/>
        </p:nvSpPr>
        <p:spPr bwMode="auto">
          <a:xfrm>
            <a:off x="6307243" y="4584589"/>
            <a:ext cx="5426636" cy="509563"/>
          </a:xfrm>
          <a:prstGeom prst="rect">
            <a:avLst/>
          </a:prstGeom>
          <a:solidFill>
            <a:schemeClr val="tx1">
              <a:lumMod val="95000"/>
            </a:schemeClr>
          </a:solidFill>
          <a:ln w="0">
            <a:solidFill>
              <a:schemeClr val="bg1"/>
            </a:solidFill>
            <a:miter lim="800000"/>
            <a:headEnd/>
            <a:tailEnd/>
          </a:ln>
        </p:spPr>
        <p:txBody>
          <a:bodyPr rtlCol="0" anchor="ctr"/>
          <a:lstStyle/>
          <a:p>
            <a:pPr eaLnBrk="1" hangingPunct="1">
              <a:spcBef>
                <a:spcPct val="35000"/>
              </a:spcBef>
              <a:spcAft>
                <a:spcPct val="25000"/>
              </a:spcAft>
              <a:buClr>
                <a:schemeClr val="folHlink"/>
              </a:buClr>
              <a:buNone/>
            </a:pPr>
            <a:r>
              <a:rPr lang="en-US" sz="1400" b="0" dirty="0">
                <a:solidFill>
                  <a:schemeClr val="bg1"/>
                </a:solidFill>
                <a:latin typeface="Calibri" panose="020F0502020204030204" pitchFamily="34" charset="0"/>
              </a:rPr>
              <a:t>Cohort 2f: HER2+ (n = 10) or HR+/HER2-low (n = 10) BC that failed previous treatment with trastuzumab deruxtecan (T-DXd)</a:t>
            </a:r>
          </a:p>
        </p:txBody>
      </p:sp>
      <p:sp>
        <p:nvSpPr>
          <p:cNvPr id="44" name="Content Placeholder 3">
            <a:extLst>
              <a:ext uri="{FF2B5EF4-FFF2-40B4-BE49-F238E27FC236}">
                <a16:creationId xmlns:a16="http://schemas.microsoft.com/office/drawing/2014/main" id="{92EBF527-5292-F754-0EF6-0F448BAFFBCC}"/>
              </a:ext>
            </a:extLst>
          </p:cNvPr>
          <p:cNvSpPr txBox="1">
            <a:spLocks/>
          </p:cNvSpPr>
          <p:nvPr/>
        </p:nvSpPr>
        <p:spPr bwMode="auto">
          <a:xfrm>
            <a:off x="7676839" y="2071969"/>
            <a:ext cx="2964655" cy="380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indent="0" algn="ctr" eaLnBrk="1" hangingPunct="1">
              <a:lnSpc>
                <a:spcPct val="90000"/>
              </a:lnSpc>
              <a:spcBef>
                <a:spcPts val="1000"/>
              </a:spcBef>
              <a:spcAft>
                <a:spcPts val="700"/>
              </a:spcAft>
              <a:buClr>
                <a:schemeClr val="bg1"/>
              </a:buClr>
              <a:buFont typeface="Wingdings" panose="05000000000000000000" pitchFamily="2" charset="2"/>
              <a:buNone/>
              <a:defRPr sz="1400" kern="0">
                <a:solidFill>
                  <a:schemeClr val="bg1"/>
                </a:solidFill>
                <a:latin typeface="Calibri" panose="020F0502020204030204" pitchFamily="34" charset="0"/>
                <a:cs typeface="+mn-cs"/>
              </a:defRPr>
            </a:lvl1pPr>
            <a:lvl2pPr marL="742950" indent="-285750" eaLnBrk="1"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eaLnBrk="1"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eaLnBrk="1"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eaLnBrk="1"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fontAlgn="base">
              <a:lnSpc>
                <a:spcPct val="90000"/>
              </a:lnSpc>
              <a:spcBef>
                <a:spcPct val="35000"/>
              </a:spcBef>
              <a:spcAft>
                <a:spcPct val="25000"/>
              </a:spcAft>
              <a:buClr>
                <a:schemeClr val="accent2"/>
              </a:buClr>
              <a:buFont typeface="Arial" charset="0"/>
              <a:buChar char="–"/>
              <a:defRPr sz="1400">
                <a:latin typeface="+mn-lt"/>
              </a:defRPr>
            </a:lvl6pPr>
            <a:lvl7pPr marL="2971800" indent="-228600" fontAlgn="base">
              <a:lnSpc>
                <a:spcPct val="90000"/>
              </a:lnSpc>
              <a:spcBef>
                <a:spcPct val="35000"/>
              </a:spcBef>
              <a:spcAft>
                <a:spcPct val="25000"/>
              </a:spcAft>
              <a:buClr>
                <a:schemeClr val="accent2"/>
              </a:buClr>
              <a:buFont typeface="Arial" charset="0"/>
              <a:buChar char="–"/>
              <a:defRPr sz="1400">
                <a:latin typeface="+mn-lt"/>
              </a:defRPr>
            </a:lvl7pPr>
            <a:lvl8pPr marL="3429000" indent="-228600" fontAlgn="base">
              <a:lnSpc>
                <a:spcPct val="90000"/>
              </a:lnSpc>
              <a:spcBef>
                <a:spcPct val="35000"/>
              </a:spcBef>
              <a:spcAft>
                <a:spcPct val="25000"/>
              </a:spcAft>
              <a:buClr>
                <a:schemeClr val="accent2"/>
              </a:buClr>
              <a:buFont typeface="Arial" charset="0"/>
              <a:buChar char="–"/>
              <a:defRPr sz="1400">
                <a:latin typeface="+mn-lt"/>
              </a:defRPr>
            </a:lvl8pPr>
            <a:lvl9pPr marL="3886200" indent="-228600" fontAlgn="base">
              <a:lnSpc>
                <a:spcPct val="90000"/>
              </a:lnSpc>
              <a:spcBef>
                <a:spcPct val="35000"/>
              </a:spcBef>
              <a:spcAft>
                <a:spcPct val="25000"/>
              </a:spcAft>
              <a:buClr>
                <a:schemeClr val="accent2"/>
              </a:buClr>
              <a:buFont typeface="Arial" charset="0"/>
              <a:buChar char="–"/>
              <a:defRPr sz="1400">
                <a:latin typeface="+mn-lt"/>
              </a:defRPr>
            </a:lvl9pPr>
          </a:lstStyle>
          <a:p>
            <a:r>
              <a:rPr lang="en-US" dirty="0"/>
              <a:t>Phase II: dose expansion cohorts</a:t>
            </a:r>
          </a:p>
        </p:txBody>
      </p:sp>
    </p:spTree>
    <p:extLst>
      <p:ext uri="{BB962C8B-B14F-4D97-AF65-F5344CB8AC3E}">
        <p14:creationId xmlns:p14="http://schemas.microsoft.com/office/powerpoint/2010/main" val="208093055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Phase I/IIa of DB-1303: Baseline Characteristics</a:t>
            </a:r>
          </a:p>
        </p:txBody>
      </p:sp>
      <p:sp>
        <p:nvSpPr>
          <p:cNvPr id="5" name="Text Box 15">
            <a:extLst>
              <a:ext uri="{FF2B5EF4-FFF2-40B4-BE49-F238E27FC236}">
                <a16:creationId xmlns:a16="http://schemas.microsoft.com/office/drawing/2014/main" id="{DF68E5B0-D867-A2BE-FDA0-733282089D65}"/>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ESGO 2023. Abstr 430.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1">
            <a:extLst>
              <a:ext uri="{FF2B5EF4-FFF2-40B4-BE49-F238E27FC236}">
                <a16:creationId xmlns:a16="http://schemas.microsoft.com/office/drawing/2014/main" id="{142FD3BC-3F82-50C2-D27E-239E66363179}"/>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graphicFrame>
        <p:nvGraphicFramePr>
          <p:cNvPr id="9" name="表格 2">
            <a:extLst>
              <a:ext uri="{FF2B5EF4-FFF2-40B4-BE49-F238E27FC236}">
                <a16:creationId xmlns:a16="http://schemas.microsoft.com/office/drawing/2014/main" id="{D6EF7F06-01C1-E739-2AEE-0464208FC9FB}"/>
              </a:ext>
            </a:extLst>
          </p:cNvPr>
          <p:cNvGraphicFramePr>
            <a:graphicFrameLocks noGrp="1"/>
          </p:cNvGraphicFramePr>
          <p:nvPr>
            <p:extLst>
              <p:ext uri="{D42A27DB-BD31-4B8C-83A1-F6EECF244321}">
                <p14:modId xmlns:p14="http://schemas.microsoft.com/office/powerpoint/2010/main" val="2254782729"/>
              </p:ext>
            </p:extLst>
          </p:nvPr>
        </p:nvGraphicFramePr>
        <p:xfrm>
          <a:off x="513640" y="1600201"/>
          <a:ext cx="5386420" cy="3547745"/>
        </p:xfrm>
        <a:graphic>
          <a:graphicData uri="http://schemas.openxmlformats.org/drawingml/2006/table">
            <a:tbl>
              <a:tblPr firstRow="1" bandRow="1"/>
              <a:tblGrid>
                <a:gridCol w="2248456">
                  <a:extLst>
                    <a:ext uri="{9D8B030D-6E8A-4147-A177-3AD203B41FA5}">
                      <a16:colId xmlns:a16="http://schemas.microsoft.com/office/drawing/2014/main" val="2378075377"/>
                    </a:ext>
                  </a:extLst>
                </a:gridCol>
                <a:gridCol w="1568982">
                  <a:extLst>
                    <a:ext uri="{9D8B030D-6E8A-4147-A177-3AD203B41FA5}">
                      <a16:colId xmlns:a16="http://schemas.microsoft.com/office/drawing/2014/main" val="2928760374"/>
                    </a:ext>
                  </a:extLst>
                </a:gridCol>
                <a:gridCol w="1568982">
                  <a:extLst>
                    <a:ext uri="{9D8B030D-6E8A-4147-A177-3AD203B41FA5}">
                      <a16:colId xmlns:a16="http://schemas.microsoft.com/office/drawing/2014/main" val="2695801122"/>
                    </a:ext>
                  </a:extLst>
                </a:gridCol>
              </a:tblGrid>
              <a:tr h="322615">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600" b="1"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500"/>
                        </a:lnSpc>
                        <a:spcBef>
                          <a:spcPts val="0"/>
                        </a:spcBef>
                        <a:spcAft>
                          <a:spcPts val="0"/>
                        </a:spcAft>
                      </a:pPr>
                      <a:r>
                        <a:rPr lang="en-US" altLang="zh-CN" sz="1600" b="1" dirty="0">
                          <a:solidFill>
                            <a:schemeClr val="tx1"/>
                          </a:solidFill>
                          <a:latin typeface="Calibri" panose="020F0502020204030204" pitchFamily="34" charset="0"/>
                          <a:ea typeface="Calibri" panose="020F0502020204030204" pitchFamily="34" charset="0"/>
                          <a:cs typeface="Calibri" panose="020F0502020204030204" pitchFamily="34" charset="0"/>
                        </a:rPr>
                        <a:t>Pooled Dosing*</a:t>
                      </a:r>
                    </a:p>
                    <a:p>
                      <a:pPr algn="ctr">
                        <a:lnSpc>
                          <a:spcPts val="1500"/>
                        </a:lnSpc>
                        <a:spcBef>
                          <a:spcPts val="0"/>
                        </a:spcBef>
                        <a:spcAft>
                          <a:spcPts val="0"/>
                        </a:spcAft>
                      </a:pPr>
                      <a:r>
                        <a:rPr lang="en-US" altLang="zh-CN" sz="1600" b="1" dirty="0">
                          <a:solidFill>
                            <a:schemeClr val="tx1"/>
                          </a:solidFill>
                          <a:latin typeface="Calibri" panose="020F0502020204030204" pitchFamily="34" charset="0"/>
                          <a:ea typeface="Calibri" panose="020F0502020204030204" pitchFamily="34" charset="0"/>
                          <a:cs typeface="Calibri" panose="020F0502020204030204" pitchFamily="34" charset="0"/>
                        </a:rPr>
                        <a:t>(n = 28)</a:t>
                      </a: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All Patients</a:t>
                      </a:r>
                      <a:b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32)</a:t>
                      </a: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256232">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yrs (range)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66.0 (57.0-88.0)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66.5 (57.0-88.0)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580608319"/>
                  </a:ext>
                </a:extLst>
              </a:tr>
              <a:tr h="787225">
                <a:tc>
                  <a:txBody>
                    <a:bodyPr/>
                    <a:lstStyle/>
                    <a:p>
                      <a:pPr>
                        <a:lnSpc>
                          <a:spcPts val="1400"/>
                        </a:lnSpc>
                        <a:spcBef>
                          <a:spcPts val="0"/>
                        </a:spcBef>
                        <a:spcAft>
                          <a:spcPts val="0"/>
                        </a:spcAft>
                      </a:pPr>
                      <a:r>
                        <a:rPr lang="en-US" altLang="zh-CN" sz="1600" b="1" dirty="0">
                          <a:solidFill>
                            <a:schemeClr val="bg1"/>
                          </a:solidFill>
                          <a:latin typeface="Calibri" panose="020F0502020204030204" pitchFamily="34" charset="0"/>
                          <a:ea typeface="Calibri" panose="020F0502020204030204" pitchFamily="34" charset="0"/>
                          <a:cs typeface="Calibri" panose="020F0502020204030204" pitchFamily="34" charset="0"/>
                        </a:rPr>
                        <a:t>Race, n (%)</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6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White</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6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Black or AA</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6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Chinese</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6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Other</a:t>
                      </a:r>
                      <a:endParaRPr lang="zh-CN" altLang="en-US" sz="1600" b="0" kern="1200" baseline="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13 (46.4)</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 (35.7)</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(3.6)</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3 (10.7)</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14 (43.8)</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11 (34.4)</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(6.3)</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(12.5)</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40020367"/>
                  </a:ext>
                </a:extLst>
              </a:tr>
              <a:tr h="26119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ECOG PS 1, n (%)</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13 (46.4)</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17 (53.1)</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6423766"/>
                  </a:ext>
                </a:extLst>
              </a:tr>
              <a:tr h="102702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1" dirty="0">
                          <a:solidFill>
                            <a:schemeClr val="bg1"/>
                          </a:solidFill>
                          <a:latin typeface="Calibri" panose="020F0502020204030204" pitchFamily="34" charset="0"/>
                          <a:ea typeface="Calibri" panose="020F0502020204030204" pitchFamily="34" charset="0"/>
                          <a:cs typeface="Calibri" panose="020F0502020204030204" pitchFamily="34" charset="0"/>
                        </a:rPr>
                        <a:t>Histology, n (%)</a:t>
                      </a:r>
                    </a:p>
                    <a:p>
                      <a:pPr marL="285750" indent="-285750">
                        <a:lnSpc>
                          <a:spcPts val="14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Serous carcinoma</a:t>
                      </a:r>
                    </a:p>
                    <a:p>
                      <a:pPr marL="285750" indent="-285750">
                        <a:lnSpc>
                          <a:spcPts val="14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Adenocarcinoma</a:t>
                      </a:r>
                    </a:p>
                    <a:p>
                      <a:pPr marL="285750" indent="-285750">
                        <a:lnSpc>
                          <a:spcPts val="1400"/>
                        </a:lnSpc>
                        <a:spcBef>
                          <a:spcPts val="0"/>
                        </a:spcBef>
                        <a:spcAft>
                          <a:spcPts val="0"/>
                        </a:spcAft>
                        <a:buFont typeface="Wingdings" panose="05000000000000000000" pitchFamily="2" charset="2"/>
                        <a:buChar char="§"/>
                      </a:pPr>
                      <a:r>
                        <a:rPr lang="en-US" altLang="zh-CN" sz="1600" b="0" strike="noStrike" dirty="0">
                          <a:solidFill>
                            <a:schemeClr val="bg1"/>
                          </a:solidFill>
                          <a:latin typeface="Calibri" panose="020F0502020204030204" pitchFamily="34" charset="0"/>
                          <a:ea typeface="Calibri" panose="020F0502020204030204" pitchFamily="34" charset="0"/>
                          <a:cs typeface="Calibri" panose="020F0502020204030204" pitchFamily="34" charset="0"/>
                        </a:rPr>
                        <a:t>Carcinosarcoma</a:t>
                      </a:r>
                    </a:p>
                    <a:p>
                      <a:pPr marL="285750" indent="-285750">
                        <a:lnSpc>
                          <a:spcPts val="14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Mixed adenocarcinoma</a:t>
                      </a:r>
                    </a:p>
                    <a:p>
                      <a:pPr marL="285750" indent="-285750">
                        <a:lnSpc>
                          <a:spcPts val="14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Not specified</a:t>
                      </a:r>
                    </a:p>
                    <a:p>
                      <a:pPr marL="285750" indent="-285750">
                        <a:lnSpc>
                          <a:spcPts val="14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Other</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 (35.7)</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 (21.4)</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 (21.4)</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(7.1)</a:t>
                      </a:r>
                    </a:p>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(14.3)</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11 (34.4)</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8 (25.0)</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 (18.8)</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(6.2)</a:t>
                      </a:r>
                    </a:p>
                    <a:p>
                      <a:pPr algn="ct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(3.1)</a:t>
                      </a:r>
                    </a:p>
                    <a:p>
                      <a:pPr algn="ctr">
                        <a:lnSpc>
                          <a:spcPts val="14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(12.5)</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8321908"/>
                  </a:ext>
                </a:extLst>
              </a:tr>
            </a:tbl>
          </a:graphicData>
        </a:graphic>
      </p:graphicFrame>
      <p:sp>
        <p:nvSpPr>
          <p:cNvPr id="10" name="TextBox 9">
            <a:extLst>
              <a:ext uri="{FF2B5EF4-FFF2-40B4-BE49-F238E27FC236}">
                <a16:creationId xmlns:a16="http://schemas.microsoft.com/office/drawing/2014/main" id="{2E1FCD6D-BC88-C691-0857-C6B99E96B350}"/>
              </a:ext>
            </a:extLst>
          </p:cNvPr>
          <p:cNvSpPr txBox="1"/>
          <p:nvPr/>
        </p:nvSpPr>
        <p:spPr bwMode="auto">
          <a:xfrm>
            <a:off x="609759" y="5257799"/>
            <a:ext cx="10009003" cy="6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ts val="1500"/>
              </a:lnSpc>
              <a:spcBef>
                <a:spcPts val="0"/>
              </a:spcBef>
              <a:spcAft>
                <a:spcPts val="0"/>
              </a:spcAft>
            </a:pPr>
            <a:r>
              <a:rPr lang="en-US" sz="1200" b="0" dirty="0">
                <a:solidFill>
                  <a:schemeClr val="bg1"/>
                </a:solidFill>
                <a:latin typeface="Calibri" panose="020F0502020204030204" pitchFamily="34" charset="0"/>
              </a:rPr>
              <a:t>*Twenty-eight patients treated at 8 mg/kg and four patients treated at 7 mg/kg.</a:t>
            </a:r>
          </a:p>
          <a:p>
            <a:pPr>
              <a:lnSpc>
                <a:spcPct val="100000"/>
              </a:lnSpc>
              <a:spcBef>
                <a:spcPts val="0"/>
              </a:spcBef>
              <a:spcAft>
                <a:spcPct val="0"/>
              </a:spcAft>
              <a:buClrTx/>
              <a:buFontTx/>
              <a:buNone/>
            </a:pPr>
            <a:r>
              <a:rPr lang="en-US" sz="1200" b="0" dirty="0">
                <a:solidFill>
                  <a:schemeClr val="bg1"/>
                </a:solidFill>
                <a:latin typeface="Calibri" panose="020F0502020204030204" pitchFamily="34" charset="0"/>
              </a:rPr>
              <a:t>†HER2 expression per local testing according to ASCO/CAP Breast Cancer guidance. HER2 status unknown in 1 participant in dose expansion 8-mg/kg cohort.</a:t>
            </a:r>
          </a:p>
          <a:p>
            <a:pPr>
              <a:spcBef>
                <a:spcPts val="0"/>
              </a:spcBef>
            </a:pPr>
            <a:r>
              <a:rPr lang="en-US" altLang="zh-CN"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One patient in the dose escalation phase (7 mg/kg) received adjuvant/neoadjuvant therapy</a:t>
            </a:r>
            <a:r>
              <a:rPr lang="en-US" sz="1200" b="0" dirty="0">
                <a:solidFill>
                  <a:schemeClr val="bg1"/>
                </a:solidFill>
                <a:latin typeface="Calibri" panose="020F0502020204030204" pitchFamily="34" charset="0"/>
              </a:rPr>
              <a:t>.</a:t>
            </a:r>
          </a:p>
        </p:txBody>
      </p:sp>
      <p:graphicFrame>
        <p:nvGraphicFramePr>
          <p:cNvPr id="14" name="表格 2">
            <a:extLst>
              <a:ext uri="{FF2B5EF4-FFF2-40B4-BE49-F238E27FC236}">
                <a16:creationId xmlns:a16="http://schemas.microsoft.com/office/drawing/2014/main" id="{5473D576-0A05-1C2C-DF29-367363EA42D6}"/>
              </a:ext>
            </a:extLst>
          </p:cNvPr>
          <p:cNvGraphicFramePr>
            <a:graphicFrameLocks noGrp="1"/>
          </p:cNvGraphicFramePr>
          <p:nvPr>
            <p:extLst>
              <p:ext uri="{D42A27DB-BD31-4B8C-83A1-F6EECF244321}">
                <p14:modId xmlns:p14="http://schemas.microsoft.com/office/powerpoint/2010/main" val="3259807023"/>
              </p:ext>
            </p:extLst>
          </p:nvPr>
        </p:nvGraphicFramePr>
        <p:xfrm>
          <a:off x="6291942" y="1600200"/>
          <a:ext cx="5480958" cy="3483229"/>
        </p:xfrm>
        <a:graphic>
          <a:graphicData uri="http://schemas.openxmlformats.org/drawingml/2006/table">
            <a:tbl>
              <a:tblPr firstRow="1" bandRow="1"/>
              <a:tblGrid>
                <a:gridCol w="1638300">
                  <a:extLst>
                    <a:ext uri="{9D8B030D-6E8A-4147-A177-3AD203B41FA5}">
                      <a16:colId xmlns:a16="http://schemas.microsoft.com/office/drawing/2014/main" val="2378075377"/>
                    </a:ext>
                  </a:extLst>
                </a:gridCol>
                <a:gridCol w="1079500">
                  <a:extLst>
                    <a:ext uri="{9D8B030D-6E8A-4147-A177-3AD203B41FA5}">
                      <a16:colId xmlns:a16="http://schemas.microsoft.com/office/drawing/2014/main" val="2372785324"/>
                    </a:ext>
                  </a:extLst>
                </a:gridCol>
                <a:gridCol w="1381579">
                  <a:extLst>
                    <a:ext uri="{9D8B030D-6E8A-4147-A177-3AD203B41FA5}">
                      <a16:colId xmlns:a16="http://schemas.microsoft.com/office/drawing/2014/main" val="2002000278"/>
                    </a:ext>
                  </a:extLst>
                </a:gridCol>
                <a:gridCol w="1381579">
                  <a:extLst>
                    <a:ext uri="{9D8B030D-6E8A-4147-A177-3AD203B41FA5}">
                      <a16:colId xmlns:a16="http://schemas.microsoft.com/office/drawing/2014/main" val="2695801122"/>
                    </a:ext>
                  </a:extLst>
                </a:gridCol>
              </a:tblGrid>
              <a:tr h="587271">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algn="l" defTabSz="914400" rtl="0" eaLnBrk="1" latinLnBrk="0" hangingPunct="1">
                        <a:lnSpc>
                          <a:spcPts val="1500"/>
                        </a:lnSpc>
                        <a:spcBef>
                          <a:spcPts val="0"/>
                        </a:spcBef>
                        <a:spcAft>
                          <a:spcPts val="0"/>
                        </a:spcAft>
                      </a:pPr>
                      <a:r>
                        <a:rPr lang="en-US" altLang="zh-CN"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6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algn="l" defTabSz="914400" rtl="0" eaLnBrk="1" latinLnBrk="0" hangingPunct="1">
                        <a:lnSpc>
                          <a:spcPts val="1500"/>
                        </a:lnSpc>
                        <a:spcBef>
                          <a:spcPts val="0"/>
                        </a:spcBef>
                        <a:spcAft>
                          <a:spcPts val="0"/>
                        </a:spcAft>
                      </a:pPr>
                      <a:endParaRPr lang="zh-CN" altLang="en-US" sz="16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ts val="1500"/>
                        </a:lnSpc>
                        <a:spcBef>
                          <a:spcPts val="0"/>
                        </a:spcBef>
                        <a:spcAft>
                          <a:spcPts val="0"/>
                        </a:spcAft>
                      </a:pPr>
                      <a:r>
                        <a:rPr lang="en-US" altLang="zh-CN"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Pooled Dosing*</a:t>
                      </a:r>
                    </a:p>
                    <a:p>
                      <a:pPr marL="0" algn="ctr" defTabSz="914400" rtl="0" eaLnBrk="1" latinLnBrk="0" hangingPunct="1">
                        <a:lnSpc>
                          <a:spcPts val="1500"/>
                        </a:lnSpc>
                        <a:spcBef>
                          <a:spcPts val="0"/>
                        </a:spcBef>
                        <a:spcAft>
                          <a:spcPts val="0"/>
                        </a:spcAft>
                      </a:pPr>
                      <a:r>
                        <a:rPr lang="en-US" altLang="zh-CN"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28)</a:t>
                      </a:r>
                      <a:endParaRPr lang="zh-CN" altLang="en-US" sz="16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algn="ctr" defTabSz="914400" rtl="0" eaLnBrk="1" latinLnBrk="0" hangingPunct="1">
                        <a:lnSpc>
                          <a:spcPts val="1500"/>
                        </a:lnSpc>
                        <a:spcBef>
                          <a:spcPts val="0"/>
                        </a:spcBef>
                        <a:spcAft>
                          <a:spcPts val="0"/>
                        </a:spcAft>
                      </a:pPr>
                      <a:r>
                        <a:rPr lang="en-US"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All Patients</a:t>
                      </a:r>
                      <a:br>
                        <a:rPr lang="en-US"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br>
                      <a:r>
                        <a:rPr lang="en-US" sz="16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32)</a:t>
                      </a:r>
                      <a:endParaRPr lang="zh-CN" altLang="en-US" sz="16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186974">
                <a:tc grid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Brain metastases, n (%)</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nSpc>
                          <a:spcPts val="1400"/>
                        </a:lnSpc>
                        <a:spcBef>
                          <a:spcPts val="0"/>
                        </a:spcBef>
                        <a:spcAft>
                          <a:spcPts val="0"/>
                        </a:spcAft>
                      </a:pP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 (7.1)</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 (6.3)</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0904958"/>
                  </a:ext>
                </a:extLst>
              </a:tr>
              <a:tr h="46993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HER2 IHC status, n (%)†</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9 (32.1)</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11 (39.3)</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7 (25.0)</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10 (31.3)</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13 (40.6)</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8 (25.0)</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00349144"/>
                  </a:ext>
                </a:extLst>
              </a:tr>
              <a:tr h="309322">
                <a:tc grid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Median of previous tx for metastatic disease, no (range)</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nSpc>
                          <a:spcPts val="1400"/>
                        </a:lnSpc>
                        <a:spcBef>
                          <a:spcPts val="0"/>
                        </a:spcBef>
                        <a:spcAft>
                          <a:spcPts val="0"/>
                        </a:spcAft>
                      </a:pP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2.0 (1-5)</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2.0 (1-10)</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03168243"/>
                  </a:ext>
                </a:extLst>
              </a:tr>
              <a:tr h="46993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Previous lines of therapy, n (%)</a:t>
                      </a:r>
                    </a:p>
                  </a:txBody>
                  <a:tcPr anchor="ctr">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a:t>
                      </a:r>
                      <a:r>
                        <a:rPr lang="en-US" altLang="zh-CN" sz="16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a:t>
                      </a:r>
                    </a:p>
                    <a:p>
                      <a:pPr marL="285750" indent="-285750">
                        <a:lnSpc>
                          <a:spcPts val="1400"/>
                        </a:lnSpc>
                        <a:spcBef>
                          <a:spcPts val="0"/>
                        </a:spcBef>
                        <a:spcAft>
                          <a:spcPts val="0"/>
                        </a:spcAft>
                        <a:buFont typeface="Wingdings" panose="05000000000000000000" pitchFamily="2" charset="2"/>
                        <a:buChar char="§"/>
                      </a:pPr>
                      <a:r>
                        <a:rPr lang="zh-CN" altLang="en-US" sz="1600" b="0" kern="1200" dirty="0">
                          <a:solidFill>
                            <a:schemeClr val="bg1"/>
                          </a:solidFill>
                          <a:latin typeface="Calibri" panose="020F0502020204030204" pitchFamily="34" charset="0"/>
                          <a:cs typeface="Calibri" panose="020F0502020204030204" pitchFamily="34" charset="0"/>
                        </a:rPr>
                        <a:t>≥</a:t>
                      </a: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a:t>
                      </a:r>
                      <a:endParaRPr lang="en-US" sz="2000" dirty="0">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(42.9)</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8 (28.6)</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8 (28.6)</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(37.5)</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10 (31.3)</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9 (28.1)</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715411538"/>
                  </a:ext>
                </a:extLst>
              </a:tr>
              <a:tr h="0">
                <a:tc grid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l">
                        <a:lnSpc>
                          <a:spcPts val="1400"/>
                        </a:lnSpc>
                        <a:spcBef>
                          <a:spcPts val="0"/>
                        </a:spcBef>
                        <a:spcAft>
                          <a:spcPts val="0"/>
                        </a:spcAft>
                      </a:pPr>
                      <a:r>
                        <a:rPr lang="en-US" altLang="zh-CN"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Previous tx, n (%)</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Immunotherapy</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Anti-HER2 antibody</a:t>
                      </a:r>
                    </a:p>
                    <a:p>
                      <a:pPr marL="285750" indent="-285750">
                        <a:lnSpc>
                          <a:spcPts val="14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Endocrine</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285750" indent="-285750">
                        <a:lnSpc>
                          <a:spcPts val="1400"/>
                        </a:lnSpc>
                        <a:spcBef>
                          <a:spcPts val="0"/>
                        </a:spcBef>
                        <a:spcAft>
                          <a:spcPts val="0"/>
                        </a:spcAft>
                        <a:buFont typeface="Wingdings" panose="05000000000000000000" pitchFamily="2" charset="2"/>
                        <a:buChar char="§"/>
                      </a:pP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17 (60.7)</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10 (35.7)</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 (3.6)</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mpd="sng">
                      <a:noFill/>
                      <a:prstDash val="soli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19 (59.4)</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(37.5)</a:t>
                      </a:r>
                    </a:p>
                    <a:p>
                      <a:pPr algn="ctr">
                        <a:lnSpc>
                          <a:spcPts val="14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 (6.3)</a:t>
                      </a:r>
                      <a:endParaRPr lang="zh-CN" altLang="en-US" sz="16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68816637"/>
                  </a:ext>
                </a:extLst>
              </a:tr>
            </a:tbl>
          </a:graphicData>
        </a:graphic>
      </p:graphicFrame>
    </p:spTree>
    <p:extLst>
      <p:ext uri="{BB962C8B-B14F-4D97-AF65-F5344CB8AC3E}">
        <p14:creationId xmlns:p14="http://schemas.microsoft.com/office/powerpoint/2010/main" val="134814673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Phase I/IIa of DB-1303: Efficacy Summary</a:t>
            </a:r>
          </a:p>
        </p:txBody>
      </p:sp>
      <p:graphicFrame>
        <p:nvGraphicFramePr>
          <p:cNvPr id="9" name="表格 2">
            <a:extLst>
              <a:ext uri="{FF2B5EF4-FFF2-40B4-BE49-F238E27FC236}">
                <a16:creationId xmlns:a16="http://schemas.microsoft.com/office/drawing/2014/main" id="{8F3C0A1E-D7A0-20E4-121B-73C3EA64197F}"/>
              </a:ext>
            </a:extLst>
          </p:cNvPr>
          <p:cNvGraphicFramePr>
            <a:graphicFrameLocks noGrp="1"/>
          </p:cNvGraphicFramePr>
          <p:nvPr>
            <p:extLst>
              <p:ext uri="{D42A27DB-BD31-4B8C-83A1-F6EECF244321}">
                <p14:modId xmlns:p14="http://schemas.microsoft.com/office/powerpoint/2010/main" val="129437294"/>
              </p:ext>
            </p:extLst>
          </p:nvPr>
        </p:nvGraphicFramePr>
        <p:xfrm>
          <a:off x="609760" y="1238377"/>
          <a:ext cx="8064342" cy="5162423"/>
        </p:xfrm>
        <a:graphic>
          <a:graphicData uri="http://schemas.openxmlformats.org/drawingml/2006/table">
            <a:tbl>
              <a:tblPr firstRow="1" bandRow="1">
                <a:effectLst/>
              </a:tblPr>
              <a:tblGrid>
                <a:gridCol w="2739377">
                  <a:extLst>
                    <a:ext uri="{9D8B030D-6E8A-4147-A177-3AD203B41FA5}">
                      <a16:colId xmlns:a16="http://schemas.microsoft.com/office/drawing/2014/main" val="2378075377"/>
                    </a:ext>
                  </a:extLst>
                </a:gridCol>
                <a:gridCol w="949703">
                  <a:extLst>
                    <a:ext uri="{9D8B030D-6E8A-4147-A177-3AD203B41FA5}">
                      <a16:colId xmlns:a16="http://schemas.microsoft.com/office/drawing/2014/main" val="2154622878"/>
                    </a:ext>
                  </a:extLst>
                </a:gridCol>
                <a:gridCol w="1001808">
                  <a:extLst>
                    <a:ext uri="{9D8B030D-6E8A-4147-A177-3AD203B41FA5}">
                      <a16:colId xmlns:a16="http://schemas.microsoft.com/office/drawing/2014/main" val="2790528164"/>
                    </a:ext>
                  </a:extLst>
                </a:gridCol>
                <a:gridCol w="1474046">
                  <a:extLst>
                    <a:ext uri="{9D8B030D-6E8A-4147-A177-3AD203B41FA5}">
                      <a16:colId xmlns:a16="http://schemas.microsoft.com/office/drawing/2014/main" val="2356104974"/>
                    </a:ext>
                  </a:extLst>
                </a:gridCol>
                <a:gridCol w="949705">
                  <a:extLst>
                    <a:ext uri="{9D8B030D-6E8A-4147-A177-3AD203B41FA5}">
                      <a16:colId xmlns:a16="http://schemas.microsoft.com/office/drawing/2014/main" val="809331614"/>
                    </a:ext>
                  </a:extLst>
                </a:gridCol>
                <a:gridCol w="949703">
                  <a:extLst>
                    <a:ext uri="{9D8B030D-6E8A-4147-A177-3AD203B41FA5}">
                      <a16:colId xmlns:a16="http://schemas.microsoft.com/office/drawing/2014/main" val="2695801122"/>
                    </a:ext>
                  </a:extLst>
                </a:gridCol>
              </a:tblGrid>
              <a:tr h="263793">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Response*</a:t>
                      </a:r>
                      <a:r>
                        <a:rPr lang="en-US" altLang="zh-CN" sz="1600" baseline="30000" dirty="0">
                          <a:solidFill>
                            <a:schemeClr val="tx1"/>
                          </a:solidFill>
                          <a:latin typeface="Calibri" panose="020F0502020204030204" pitchFamily="34" charset="0"/>
                          <a:ea typeface="Calibri" panose="020F0502020204030204" pitchFamily="34" charset="0"/>
                          <a:cs typeface="Calibri" panose="020F0502020204030204" pitchFamily="34" charset="0"/>
                        </a:rPr>
                        <a:t> </a:t>
                      </a:r>
                      <a:endParaRPr lang="zh-CN" altLang="en-US" sz="1600" baseline="300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Dose </a:t>
                      </a:r>
                    </a:p>
                    <a:p>
                      <a:pPr algn="ct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Escalation</a:t>
                      </a:r>
                      <a:endParaRPr lang="zh-CN" altLang="en-US" sz="16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ts val="1500"/>
                        </a:lnSpc>
                        <a:spcBef>
                          <a:spcPts val="0"/>
                        </a:spcBef>
                        <a:spcAft>
                          <a:spcPts val="0"/>
                        </a:spcAft>
                      </a:pPr>
                      <a:endParaRPr lang="zh-CN" altLang="en-US" sz="1400" dirty="0">
                        <a:solidFill>
                          <a:schemeClr val="bg1"/>
                        </a:solidFill>
                        <a:latin typeface="Arial" panose="020B0604020202020204" pitchFamily="34" charset="0"/>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rgbClr val="D77328"/>
                    </a:solid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Dose </a:t>
                      </a:r>
                    </a:p>
                    <a:p>
                      <a:pPr algn="ctr">
                        <a:lnSpc>
                          <a:spcPts val="1500"/>
                        </a:lnSpc>
                        <a:spcBef>
                          <a:spcPts val="0"/>
                        </a:spcBef>
                        <a:spcAft>
                          <a:spcPts val="0"/>
                        </a:spcAft>
                      </a:pPr>
                      <a:r>
                        <a:rPr lang="en-US" altLang="zh-CN"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Expansion</a:t>
                      </a:r>
                      <a:endParaRPr lang="zh-CN" altLang="en-US" sz="16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Pooled </a:t>
                      </a:r>
                    </a:p>
                    <a:p>
                      <a:pPr algn="ct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8 mg/kg</a:t>
                      </a:r>
                    </a:p>
                    <a:p>
                      <a:pPr algn="ctr">
                        <a:lnSpc>
                          <a:spcPts val="1500"/>
                        </a:lnSpc>
                        <a:spcBef>
                          <a:spcPts val="0"/>
                        </a:spcBef>
                        <a:spcAft>
                          <a:spcPts val="0"/>
                        </a:spcAft>
                      </a:pPr>
                      <a:r>
                        <a:rPr lang="en-US" altLang="zh-CN" sz="1600" dirty="0">
                          <a:solidFill>
                            <a:schemeClr val="tx1"/>
                          </a:solidFill>
                          <a:latin typeface="Calibri" panose="020F0502020204030204" pitchFamily="34" charset="0"/>
                          <a:ea typeface="Calibri" panose="020F0502020204030204" pitchFamily="34" charset="0"/>
                          <a:cs typeface="Calibri" panose="020F0502020204030204" pitchFamily="34" charset="0"/>
                        </a:rPr>
                        <a:t>(n = 13)</a:t>
                      </a:r>
                      <a:endParaRPr lang="zh-CN" altLang="en-US" sz="16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Total </a:t>
                      </a:r>
                      <a:b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17)</a:t>
                      </a:r>
                      <a:r>
                        <a:rPr lang="en-US" altLang="zh-CN" sz="1600" b="1" baseline="300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zh-CN" altLang="en-US" sz="16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213374">
                <a:tc vMerge="1">
                  <a:txBody>
                    <a:bodyPr/>
                    <a:lstStyle/>
                    <a:p>
                      <a:pPr>
                        <a:lnSpc>
                          <a:spcPts val="1500"/>
                        </a:lnSpc>
                        <a:spcBef>
                          <a:spcPts val="0"/>
                        </a:spcBef>
                        <a:spcAft>
                          <a:spcPts val="0"/>
                        </a:spcAft>
                      </a:pPr>
                      <a:endParaRPr lang="zh-CN" altLang="en-US" sz="1600" dirty="0">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 mg/kg </a:t>
                      </a:r>
                    </a:p>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4)</a:t>
                      </a:r>
                      <a:r>
                        <a:rPr lang="en-US" sz="1600" b="1" baseline="300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zh-CN" sz="1600" baseline="300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 mg/kg </a:t>
                      </a:r>
                    </a:p>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4)</a:t>
                      </a:r>
                      <a:r>
                        <a:rPr lang="en-US" sz="1600" b="1" baseline="300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zh-CN" sz="16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 mg/kg </a:t>
                      </a:r>
                    </a:p>
                    <a:p>
                      <a:pPr marL="0"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9)</a:t>
                      </a:r>
                      <a:r>
                        <a:rPr lang="en-US" altLang="zh-CN" sz="1600" b="1" baseline="300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t>
                      </a:r>
                      <a:endParaRPr lang="zh-CN" sz="16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endParaRPr lang="zh-CN" altLang="en-US"/>
                    </a:p>
                  </a:txBody>
                  <a:tcPr/>
                </a:tc>
                <a:tc vMerge="1">
                  <a:txBody>
                    <a:bodyPr/>
                    <a:lstStyle/>
                    <a:p>
                      <a:pPr marL="0" algn="ctr">
                        <a:lnSpc>
                          <a:spcPts val="1500"/>
                        </a:lnSpc>
                        <a:spcBef>
                          <a:spcPts val="0"/>
                        </a:spcBef>
                        <a:spcAft>
                          <a:spcPts val="0"/>
                        </a:spcAft>
                      </a:pPr>
                      <a:endParaRPr lang="zh-CN" sz="1400" dirty="0">
                        <a:solidFill>
                          <a:schemeClr val="bg1"/>
                        </a:solidFill>
                        <a:effectLst/>
                        <a:latin typeface="Arial" panose="020B0604020202020204" pitchFamily="34" charset="0"/>
                        <a:ea typeface="宋体" panose="02010600030101010101" pitchFamily="2" charset="-122"/>
                        <a:cs typeface="Arial" panose="020B060402020202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7328"/>
                    </a:solidFill>
                  </a:tcPr>
                </a:tc>
                <a:extLst>
                  <a:ext uri="{0D108BD9-81ED-4DB2-BD59-A6C34878D82A}">
                    <a16:rowId xmlns:a16="http://schemas.microsoft.com/office/drawing/2014/main" val="4239602614"/>
                  </a:ext>
                </a:extLst>
              </a:tr>
              <a:tr h="47387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600" b="1" dirty="0">
                          <a:solidFill>
                            <a:schemeClr val="bg1"/>
                          </a:solidFill>
                          <a:latin typeface="Calibri" panose="020F0502020204030204" pitchFamily="34" charset="0"/>
                          <a:ea typeface="Calibri" panose="020F0502020204030204" pitchFamily="34" charset="0"/>
                          <a:cs typeface="Calibri" panose="020F0502020204030204" pitchFamily="34" charset="0"/>
                        </a:rPr>
                        <a:t>Best overall response, n (%)</a:t>
                      </a:r>
                    </a:p>
                    <a:p>
                      <a:pPr marL="292100" indent="-222250">
                        <a:lnSpc>
                          <a:spcPts val="15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PR</a:t>
                      </a:r>
                    </a:p>
                    <a:p>
                      <a:pPr marL="292100" indent="-222250">
                        <a:lnSpc>
                          <a:spcPts val="15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SD</a:t>
                      </a:r>
                    </a:p>
                    <a:p>
                      <a:pPr marL="292100" indent="-222250">
                        <a:lnSpc>
                          <a:spcPts val="15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PD</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(50.0)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(50.0)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(44.4)</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(44.4)</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(11.1)</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8 (61.5)</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(30.8)</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(7.7)</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 (58.8)</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 (35.3)</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(5.9)</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0608319"/>
                  </a:ext>
                </a:extLst>
              </a:tr>
              <a:tr h="47387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600" b="1" dirty="0">
                          <a:solidFill>
                            <a:schemeClr val="bg1"/>
                          </a:solidFill>
                          <a:latin typeface="Calibri" panose="020F0502020204030204" pitchFamily="34" charset="0"/>
                          <a:ea typeface="Calibri" panose="020F0502020204030204" pitchFamily="34" charset="0"/>
                          <a:cs typeface="Calibri" panose="020F0502020204030204" pitchFamily="34" charset="0"/>
                        </a:rPr>
                        <a:t>Unconfirmed ORR, n (%)</a:t>
                      </a:r>
                    </a:p>
                    <a:p>
                      <a:pPr marL="292100" indent="-228600">
                        <a:lnSpc>
                          <a:spcPts val="15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Confirmed OR</a:t>
                      </a:r>
                    </a:p>
                    <a:p>
                      <a:pPr marL="292100" indent="-228600">
                        <a:lnSpc>
                          <a:spcPts val="1500"/>
                        </a:lnSpc>
                        <a:spcBef>
                          <a:spcPts val="0"/>
                        </a:spcBef>
                        <a:spcAft>
                          <a:spcPts val="0"/>
                        </a:spcAft>
                        <a:buFont typeface="Wingdings" panose="05000000000000000000" pitchFamily="2" charset="2"/>
                        <a:buChar char="§"/>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Pending confirmation ORR</a:t>
                      </a:r>
                      <a:endParaRPr lang="zh-CN" altLang="en-US" sz="16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2 (50.0)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3 (75.0)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(44.4)</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(44.4)</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8 (61.5)</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3 (23.1)</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5 (38.5)</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 (58.8)</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(23.5)</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6 (35.3)</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zh-CN" altLang="en-US" sz="1600" b="0" baseline="300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58239424"/>
                  </a:ext>
                </a:extLst>
              </a:tr>
              <a:tr h="158752">
                <a:tc gridSpan="6">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600" b="1" dirty="0">
                          <a:solidFill>
                            <a:schemeClr val="bg1"/>
                          </a:solidFill>
                          <a:latin typeface="Calibri" panose="020F0502020204030204" pitchFamily="34" charset="0"/>
                          <a:ea typeface="Calibri" panose="020F0502020204030204" pitchFamily="34" charset="0"/>
                          <a:cs typeface="Calibri" panose="020F0502020204030204" pitchFamily="34" charset="0"/>
                        </a:rPr>
                        <a:t>Unconfirmed ORR by histology, n/N (%)</a:t>
                      </a:r>
                      <a:endParaRPr lang="zh-CN" altLang="en-US" sz="1600" b="1"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algn="ctr">
                        <a:lnSpc>
                          <a:spcPts val="1500"/>
                        </a:lnSpc>
                        <a:spcBef>
                          <a:spcPts val="0"/>
                        </a:spcBef>
                        <a:spcAft>
                          <a:spcPts val="0"/>
                        </a:spcAft>
                      </a:pPr>
                      <a:endParaRPr lang="zh-CN" altLang="en-US" sz="1400" dirty="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lnSpc>
                          <a:spcPts val="1500"/>
                        </a:lnSpc>
                        <a:spcBef>
                          <a:spcPts val="0"/>
                        </a:spcBef>
                        <a:spcAft>
                          <a:spcPts val="0"/>
                        </a:spcAft>
                      </a:pPr>
                      <a:endParaRPr lang="zh-CN" altLang="en-US" sz="1400" dirty="0">
                        <a:latin typeface="Arial" panose="020B0604020202020204" pitchFamily="34" charset="0"/>
                        <a:cs typeface="Arial" panose="020B0604020202020204"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lnSpc>
                          <a:spcPts val="1500"/>
                        </a:lnSpc>
                        <a:spcBef>
                          <a:spcPts val="0"/>
                        </a:spcBef>
                        <a:spcAft>
                          <a:spcPts val="0"/>
                        </a:spcAft>
                      </a:pPr>
                      <a:endParaRPr lang="zh-CN" altLang="en-US" sz="1400" dirty="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lnSpc>
                          <a:spcPts val="1500"/>
                        </a:lnSpc>
                        <a:spcBef>
                          <a:spcPts val="0"/>
                        </a:spcBef>
                        <a:spcAft>
                          <a:spcPts val="0"/>
                        </a:spcAft>
                      </a:pPr>
                      <a:endParaRPr lang="zh-CN" altLang="en-US" sz="1400" dirty="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lnSpc>
                          <a:spcPts val="1500"/>
                        </a:lnSpc>
                        <a:spcBef>
                          <a:spcPts val="0"/>
                        </a:spcBef>
                        <a:spcAft>
                          <a:spcPts val="0"/>
                        </a:spcAft>
                      </a:pPr>
                      <a:endParaRPr lang="zh-CN" altLang="en-US" sz="1400" dirty="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61946016"/>
                  </a:ext>
                </a:extLst>
              </a:tr>
              <a:tr h="1209164">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292100" indent="-228600" algn="l" defTabSz="914400" rtl="0" eaLnBrk="1" latinLnBrk="0" hangingPunct="1">
                        <a:lnSpc>
                          <a:spcPts val="15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Serous carcinoma</a:t>
                      </a: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63500" indent="0" algn="l" defTabSz="914400" rtl="0" eaLnBrk="1" latinLnBrk="0" hangingPunct="1">
                        <a:lnSpc>
                          <a:spcPts val="1500"/>
                        </a:lnSpc>
                        <a:spcBef>
                          <a:spcPts val="0"/>
                        </a:spcBef>
                        <a:spcAft>
                          <a:spcPts val="0"/>
                        </a:spcAft>
                        <a:buFont typeface="Wingdings" panose="05000000000000000000" pitchFamily="2" charset="2"/>
                        <a:buNone/>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Adenocarcinoma</a:t>
                      </a: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Carcinosarcoma</a:t>
                      </a: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292100" indent="-228600" algn="l" defTabSz="914400" rtl="0" eaLnBrk="1" latinLnBrk="0" hangingPunct="1">
                        <a:lnSpc>
                          <a:spcPts val="1500"/>
                        </a:lnSpc>
                        <a:spcBef>
                          <a:spcPts val="0"/>
                        </a:spcBef>
                        <a:spcAft>
                          <a:spcPts val="0"/>
                        </a:spcAft>
                        <a:buFont typeface="Wingdings" panose="05000000000000000000" pitchFamily="2" charset="2"/>
                        <a:buChar char="§"/>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Mixed adenocarcinoma</a:t>
                      </a:r>
                      <a:endParaRPr lang="zh-CN" altLang="en-US" sz="1600" b="0" kern="1200" dirty="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1/1</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1/2 (50.0)</a:t>
                      </a:r>
                    </a:p>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4/4</a:t>
                      </a: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a:p>
                      <a:pPr algn="ctr">
                        <a:lnSpc>
                          <a:spcPts val="15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endPar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altLang="zh-CN" sz="16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2/3</a:t>
                      </a: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(66.7)</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0/1</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a:t>
                      </a: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(50.0)</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a:t>
                      </a: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(50.0)</a:t>
                      </a:r>
                      <a:endParaRPr lang="zh-CN" altLang="en-US" sz="16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6/7 (85.7)</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0/1</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(50.0)</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(50.0)</a:t>
                      </a:r>
                      <a:endParaRPr lang="zh-CN" altLang="en-US" sz="16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7/8 (87.5)</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1/3 (33.3)</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(50.0)</a:t>
                      </a:r>
                    </a:p>
                    <a:p>
                      <a:pPr marL="0" algn="ctr" defTabSz="914400" rtl="0" eaLnBrk="1" latinLnBrk="0" hangingPunct="1">
                        <a:lnSpc>
                          <a:spcPts val="1500"/>
                        </a:lnSpc>
                        <a:spcBef>
                          <a:spcPts val="0"/>
                        </a:spcBef>
                        <a:spcAft>
                          <a:spcPts val="0"/>
                        </a:spcAft>
                      </a:pPr>
                      <a:endPar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(50.0)</a:t>
                      </a:r>
                      <a:endParaRPr lang="zh-CN" altLang="en-US" sz="16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17279724"/>
                  </a:ext>
                </a:extLst>
              </a:tr>
              <a:tr h="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Unconfirmed DCR, n (%)</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endParaRPr lang="zh-CN" altLang="en-US" sz="1600" b="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8 (88.9)</a:t>
                      </a:r>
                      <a:endParaRPr lang="zh-CN" altLang="en-US" sz="16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ts val="1500"/>
                        </a:lnSpc>
                        <a:spcBef>
                          <a:spcPts val="0"/>
                        </a:spcBef>
                        <a:spcAft>
                          <a:spcPts val="0"/>
                        </a:spcAft>
                      </a:pPr>
                      <a:r>
                        <a:rPr lang="en-US" altLang="zh-CN" sz="16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 (92.3)</a:t>
                      </a:r>
                      <a:endParaRPr lang="zh-CN" altLang="en-US" sz="1600" b="0" kern="1200" dirty="0">
                        <a:solidFill>
                          <a:schemeClr val="bg1"/>
                        </a:solidFill>
                        <a:latin typeface="Calibri" panose="020F0502020204030204" pitchFamily="34" charset="0"/>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a:lnSpc>
                          <a:spcPts val="1500"/>
                        </a:lnSpc>
                        <a:spcBef>
                          <a:spcPts val="0"/>
                        </a:spcBef>
                        <a:spcAft>
                          <a:spcPts val="0"/>
                        </a:spcAft>
                      </a:pPr>
                      <a:r>
                        <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rPr>
                        <a:t>16 (94.1)</a:t>
                      </a:r>
                      <a:endParaRPr lang="zh-CN" altLang="en-US" sz="1600" b="0" dirty="0">
                        <a:solidFill>
                          <a:schemeClr val="bg1"/>
                        </a:solidFill>
                        <a:latin typeface="Calibri" panose="020F0502020204030204" pitchFamily="34" charset="0"/>
                        <a:ea typeface="+mn-ea"/>
                        <a:cs typeface="Calibri" panose="020F0502020204030204" pitchFamily="34" charset="0"/>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655375757"/>
                  </a:ext>
                </a:extLst>
              </a:tr>
            </a:tbl>
          </a:graphicData>
        </a:graphic>
      </p:graphicFrame>
      <p:sp>
        <p:nvSpPr>
          <p:cNvPr id="4" name="Text Box 15">
            <a:extLst>
              <a:ext uri="{FF2B5EF4-FFF2-40B4-BE49-F238E27FC236}">
                <a16:creationId xmlns:a16="http://schemas.microsoft.com/office/drawing/2014/main" id="{428FA206-F377-A1DD-9EDF-D9B774534C14}"/>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ESGO 2023. Abstr 430.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04C70CBA-3B05-54A5-FDF4-30C849C6D5C0}"/>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
        <p:nvSpPr>
          <p:cNvPr id="6" name="文本框 21">
            <a:extLst>
              <a:ext uri="{FF2B5EF4-FFF2-40B4-BE49-F238E27FC236}">
                <a16:creationId xmlns:a16="http://schemas.microsoft.com/office/drawing/2014/main" id="{27BFEC63-3A18-DBF3-CE90-B32AFCAFADEF}"/>
              </a:ext>
            </a:extLst>
          </p:cNvPr>
          <p:cNvSpPr txBox="1"/>
          <p:nvPr/>
        </p:nvSpPr>
        <p:spPr>
          <a:xfrm>
            <a:off x="8674101" y="1672117"/>
            <a:ext cx="3229830" cy="2369880"/>
          </a:xfrm>
          <a:prstGeom prst="rect">
            <a:avLst/>
          </a:prstGeom>
          <a:noFill/>
          <a:ln w="28575">
            <a:noFill/>
          </a:ln>
        </p:spPr>
        <p:txBody>
          <a:bodyPr wrap="square" rtlCol="0">
            <a:spAutoFit/>
          </a:bodyPr>
          <a:lstStyle/>
          <a:p>
            <a:pPr marL="285750" indent="-171450">
              <a:spcBef>
                <a:spcPts val="1200"/>
              </a:spcBef>
              <a:spcAft>
                <a:spcPts val="1200"/>
              </a:spcAft>
              <a:buSzPct val="120000"/>
              <a:buFont typeface="Wingdings" panose="05000000000000000000" pitchFamily="2" charset="2"/>
              <a:buChar char="§"/>
            </a:pPr>
            <a:r>
              <a:rPr lang="en-US" altLang="zh-CN" b="0" dirty="0">
                <a:solidFill>
                  <a:schemeClr val="bg1"/>
                </a:solidFill>
                <a:latin typeface="Calibri" panose="020F0502020204030204" pitchFamily="34" charset="0"/>
                <a:ea typeface="Calibri" panose="020F0502020204030204" pitchFamily="34" charset="0"/>
                <a:cs typeface="Calibri" panose="020F0502020204030204" pitchFamily="34" charset="0"/>
              </a:rPr>
              <a:t>ORR: 59% (24% confirmed + 35% pending confirmation)</a:t>
            </a:r>
          </a:p>
          <a:p>
            <a:pPr marL="285750" indent="-171450">
              <a:spcBef>
                <a:spcPts val="1200"/>
              </a:spcBef>
              <a:spcAft>
                <a:spcPts val="1200"/>
              </a:spcAft>
              <a:buSzPct val="120000"/>
              <a:buFont typeface="Wingdings" panose="05000000000000000000" pitchFamily="2" charset="2"/>
              <a:buChar char="§"/>
            </a:pPr>
            <a:r>
              <a:rPr lang="en-US" altLang="zh-CN" b="0" dirty="0">
                <a:solidFill>
                  <a:schemeClr val="bg1"/>
                </a:solidFill>
                <a:latin typeface="Calibri" panose="020F0502020204030204" pitchFamily="34" charset="0"/>
                <a:ea typeface="Calibri" panose="020F0502020204030204" pitchFamily="34" charset="0"/>
                <a:cs typeface="Calibri" panose="020F0502020204030204" pitchFamily="34" charset="0"/>
              </a:rPr>
              <a:t>Unconfirmed ORR was 62% (8/13) in 8 mg/kg group and 50% (2/4) in 7 mg/kg group </a:t>
            </a:r>
          </a:p>
          <a:p>
            <a:pPr marL="285750" indent="-171450">
              <a:spcBef>
                <a:spcPts val="1200"/>
              </a:spcBef>
              <a:spcAft>
                <a:spcPts val="1200"/>
              </a:spcAft>
              <a:buSzPct val="120000"/>
              <a:buFont typeface="Wingdings" panose="05000000000000000000" pitchFamily="2" charset="2"/>
              <a:buChar char="§"/>
            </a:pPr>
            <a:r>
              <a:rPr lang="en-US" altLang="zh-CN" b="0" dirty="0">
                <a:solidFill>
                  <a:schemeClr val="bg1"/>
                </a:solidFill>
                <a:latin typeface="Calibri" panose="020F0502020204030204" pitchFamily="34" charset="0"/>
                <a:ea typeface="Calibri" panose="020F0502020204030204" pitchFamily="34" charset="0"/>
                <a:cs typeface="Calibri" panose="020F0502020204030204" pitchFamily="34" charset="0"/>
              </a:rPr>
              <a:t>Unconfirmed DCR: 94.1%</a:t>
            </a:r>
          </a:p>
        </p:txBody>
      </p:sp>
      <p:sp>
        <p:nvSpPr>
          <p:cNvPr id="7" name="TextBox 6">
            <a:extLst>
              <a:ext uri="{FF2B5EF4-FFF2-40B4-BE49-F238E27FC236}">
                <a16:creationId xmlns:a16="http://schemas.microsoft.com/office/drawing/2014/main" id="{DFE037D6-87F0-C07B-FB3E-E015D4C4E1B0}"/>
              </a:ext>
            </a:extLst>
          </p:cNvPr>
          <p:cNvSpPr txBox="1"/>
          <p:nvPr/>
        </p:nvSpPr>
        <p:spPr bwMode="auto">
          <a:xfrm>
            <a:off x="8674101" y="4847999"/>
            <a:ext cx="322983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*Per investigator.</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†In response-evaluable participants, which included patients with ≥1 postbaseline overall response.</a:t>
            </a:r>
          </a:p>
          <a:p>
            <a:pPr>
              <a:spcBef>
                <a:spcPts val="0"/>
              </a:spcBef>
            </a:pPr>
            <a:r>
              <a:rPr lang="en-US" altLang="zh-CN" sz="12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altLang="zh-CN"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Previously pending confirmation, now confirmed.</a:t>
            </a:r>
          </a:p>
          <a:p>
            <a:pPr>
              <a:spcBef>
                <a:spcPts val="0"/>
              </a:spcBef>
            </a:pPr>
            <a:r>
              <a:rPr lang="en-US" altLang="zh-CN" sz="1200" baseline="30000" dirty="0">
                <a:solidFill>
                  <a:schemeClr val="bg1"/>
                </a:solidFill>
                <a:latin typeface="Arial" panose="020B0604020202020204" pitchFamily="34" charset="0"/>
                <a:cs typeface="Arial" panose="020B0604020202020204" pitchFamily="34" charset="0"/>
              </a:rPr>
              <a:t>§</a:t>
            </a:r>
            <a:r>
              <a:rPr lang="en-US" altLang="zh-CN"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Not evaluable for efficacy.</a:t>
            </a:r>
            <a:endParaRPr lang="en-US" sz="12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276850503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Phase I/IIa of DB-1303: Responses</a:t>
            </a:r>
          </a:p>
        </p:txBody>
      </p:sp>
      <p:sp>
        <p:nvSpPr>
          <p:cNvPr id="5" name="Text Box 15">
            <a:extLst>
              <a:ext uri="{FF2B5EF4-FFF2-40B4-BE49-F238E27FC236}">
                <a16:creationId xmlns:a16="http://schemas.microsoft.com/office/drawing/2014/main" id="{DF68E5B0-D867-A2BE-FDA0-733282089D65}"/>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ESGO 2023. Abstr 430.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1">
            <a:extLst>
              <a:ext uri="{FF2B5EF4-FFF2-40B4-BE49-F238E27FC236}">
                <a16:creationId xmlns:a16="http://schemas.microsoft.com/office/drawing/2014/main" id="{142FD3BC-3F82-50C2-D27E-239E66363179}"/>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
        <p:nvSpPr>
          <p:cNvPr id="12" name="文本框 21">
            <a:extLst>
              <a:ext uri="{FF2B5EF4-FFF2-40B4-BE49-F238E27FC236}">
                <a16:creationId xmlns:a16="http://schemas.microsoft.com/office/drawing/2014/main" id="{4182247D-0EA5-9053-DB58-FE8537F3B6F6}"/>
              </a:ext>
            </a:extLst>
          </p:cNvPr>
          <p:cNvSpPr txBox="1"/>
          <p:nvPr/>
        </p:nvSpPr>
        <p:spPr>
          <a:xfrm>
            <a:off x="805628" y="5544181"/>
            <a:ext cx="9547534" cy="369332"/>
          </a:xfrm>
          <a:prstGeom prst="rect">
            <a:avLst/>
          </a:prstGeom>
          <a:noFill/>
          <a:ln w="28575">
            <a:noFill/>
          </a:ln>
        </p:spPr>
        <p:txBody>
          <a:bodyPr wrap="square" rtlCol="0">
            <a:spAutoFit/>
          </a:bodyPr>
          <a:lstStyle/>
          <a:p>
            <a:pPr marL="346075" indent="-231775">
              <a:spcBef>
                <a:spcPts val="1200"/>
              </a:spcBef>
              <a:spcAft>
                <a:spcPts val="1200"/>
              </a:spcAft>
              <a:buSzPct val="120000"/>
              <a:buFont typeface="Wingdings" panose="05000000000000000000" pitchFamily="2" charset="2"/>
              <a:buChar char="§"/>
            </a:pPr>
            <a:r>
              <a:rPr lang="en-US" altLang="zh-CN" b="0" dirty="0">
                <a:solidFill>
                  <a:schemeClr val="bg1"/>
                </a:solidFill>
                <a:latin typeface="Calibri" panose="020F0502020204030204" pitchFamily="34" charset="0"/>
                <a:ea typeface="Calibri" panose="020F0502020204030204" pitchFamily="34" charset="0"/>
                <a:cs typeface="Calibri" panose="020F0502020204030204" pitchFamily="34" charset="0"/>
              </a:rPr>
              <a:t>Most participants with post baseline scans experienced decrease in target lesion </a:t>
            </a:r>
          </a:p>
        </p:txBody>
      </p:sp>
      <p:sp>
        <p:nvSpPr>
          <p:cNvPr id="10" name="TextBox 9">
            <a:extLst>
              <a:ext uri="{FF2B5EF4-FFF2-40B4-BE49-F238E27FC236}">
                <a16:creationId xmlns:a16="http://schemas.microsoft.com/office/drawing/2014/main" id="{FA0936A7-6EEB-FF37-44A9-2E91B7FB2799}"/>
              </a:ext>
            </a:extLst>
          </p:cNvPr>
          <p:cNvSpPr txBox="1"/>
          <p:nvPr/>
        </p:nvSpPr>
        <p:spPr bwMode="auto">
          <a:xfrm>
            <a:off x="2756119" y="6046220"/>
            <a:ext cx="57366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altLang="zh-CN" sz="1200" b="0" dirty="0">
                <a:solidFill>
                  <a:schemeClr val="bg1"/>
                </a:solidFill>
                <a:latin typeface="Calibri" panose="020F0502020204030204" pitchFamily="34" charset="0"/>
                <a:ea typeface="Calibri" panose="020F0502020204030204" pitchFamily="34" charset="0"/>
                <a:cs typeface="Calibri" panose="020F0502020204030204" pitchFamily="34" charset="0"/>
              </a:rPr>
              <a:t>*Participants with no postbaseline tumor assessments were excluded from these figures.</a:t>
            </a:r>
          </a:p>
        </p:txBody>
      </p:sp>
      <p:sp>
        <p:nvSpPr>
          <p:cNvPr id="16" name="TextBox 15">
            <a:extLst>
              <a:ext uri="{FF2B5EF4-FFF2-40B4-BE49-F238E27FC236}">
                <a16:creationId xmlns:a16="http://schemas.microsoft.com/office/drawing/2014/main" id="{1B93816B-D20B-EF74-445D-B3AFB4DA2D54}"/>
              </a:ext>
            </a:extLst>
          </p:cNvPr>
          <p:cNvSpPr txBox="1"/>
          <p:nvPr/>
        </p:nvSpPr>
        <p:spPr bwMode="auto">
          <a:xfrm rot="16200000">
            <a:off x="5740050" y="3379718"/>
            <a:ext cx="1875963" cy="338554"/>
          </a:xfrm>
          <a:prstGeom prst="rect">
            <a:avLst/>
          </a:prstGeom>
          <a:solidFill>
            <a:schemeClr val="tx1"/>
          </a:solidFill>
          <a:ln>
            <a:noFill/>
          </a:ln>
        </p:spPr>
        <p:txBody>
          <a:bodyPr wrap="none" rtlCol="0">
            <a:spAutoFit/>
          </a:bodyPr>
          <a:lstStyle/>
          <a:p>
            <a:pPr>
              <a:spcBef>
                <a:spcPct val="50000"/>
              </a:spcBef>
            </a:pPr>
            <a:r>
              <a:rPr lang="en-US" altLang="zh-CN" sz="1600" dirty="0">
                <a:solidFill>
                  <a:schemeClr val="bg1"/>
                </a:solidFill>
                <a:latin typeface="Calibri" panose="020F0502020204030204" pitchFamily="34" charset="0"/>
                <a:ea typeface="Calibri" panose="020F0502020204030204" pitchFamily="34" charset="0"/>
                <a:cs typeface="Calibri" panose="020F0502020204030204" pitchFamily="34" charset="0"/>
              </a:rPr>
              <a:t>Change From BL (%)</a:t>
            </a:r>
          </a:p>
        </p:txBody>
      </p:sp>
      <p:grpSp>
        <p:nvGrpSpPr>
          <p:cNvPr id="41" name="Group 40">
            <a:extLst>
              <a:ext uri="{FF2B5EF4-FFF2-40B4-BE49-F238E27FC236}">
                <a16:creationId xmlns:a16="http://schemas.microsoft.com/office/drawing/2014/main" id="{57013CD2-CC2E-3D4E-365B-09A6CEA990F3}"/>
              </a:ext>
            </a:extLst>
          </p:cNvPr>
          <p:cNvGrpSpPr/>
          <p:nvPr/>
        </p:nvGrpSpPr>
        <p:grpSpPr>
          <a:xfrm>
            <a:off x="380500" y="1593406"/>
            <a:ext cx="5598701" cy="3703856"/>
            <a:chOff x="380500" y="1593406"/>
            <a:chExt cx="5598701" cy="3703856"/>
          </a:xfrm>
        </p:grpSpPr>
        <p:sp>
          <p:nvSpPr>
            <p:cNvPr id="90" name="TextBox 89">
              <a:extLst>
                <a:ext uri="{FF2B5EF4-FFF2-40B4-BE49-F238E27FC236}">
                  <a16:creationId xmlns:a16="http://schemas.microsoft.com/office/drawing/2014/main" id="{39646499-B7F1-63E2-046E-AD4BD29D122C}"/>
                </a:ext>
              </a:extLst>
            </p:cNvPr>
            <p:cNvSpPr txBox="1"/>
            <p:nvPr/>
          </p:nvSpPr>
          <p:spPr bwMode="auto">
            <a:xfrm rot="16200000">
              <a:off x="5541331"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53" name="TextBox 52">
              <a:extLst>
                <a:ext uri="{FF2B5EF4-FFF2-40B4-BE49-F238E27FC236}">
                  <a16:creationId xmlns:a16="http://schemas.microsoft.com/office/drawing/2014/main" id="{A1005A08-AC55-4BF3-C728-69E596BF8816}"/>
                </a:ext>
              </a:extLst>
            </p:cNvPr>
            <p:cNvSpPr txBox="1"/>
            <p:nvPr/>
          </p:nvSpPr>
          <p:spPr bwMode="auto">
            <a:xfrm rot="16200000">
              <a:off x="2427458"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57" name="TextBox 56">
              <a:extLst>
                <a:ext uri="{FF2B5EF4-FFF2-40B4-BE49-F238E27FC236}">
                  <a16:creationId xmlns:a16="http://schemas.microsoft.com/office/drawing/2014/main" id="{A7DFC27D-B961-EF50-D2E1-6043C1FF0F0D}"/>
                </a:ext>
              </a:extLst>
            </p:cNvPr>
            <p:cNvSpPr txBox="1"/>
            <p:nvPr/>
          </p:nvSpPr>
          <p:spPr bwMode="auto">
            <a:xfrm rot="16200000">
              <a:off x="2144206"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60" name="TextBox 59">
              <a:extLst>
                <a:ext uri="{FF2B5EF4-FFF2-40B4-BE49-F238E27FC236}">
                  <a16:creationId xmlns:a16="http://schemas.microsoft.com/office/drawing/2014/main" id="{06F50CCD-67DB-FF40-5C43-F6362CFE2016}"/>
                </a:ext>
              </a:extLst>
            </p:cNvPr>
            <p:cNvSpPr txBox="1"/>
            <p:nvPr/>
          </p:nvSpPr>
          <p:spPr bwMode="auto">
            <a:xfrm rot="16200000">
              <a:off x="1860954"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63" name="TextBox 62">
              <a:extLst>
                <a:ext uri="{FF2B5EF4-FFF2-40B4-BE49-F238E27FC236}">
                  <a16:creationId xmlns:a16="http://schemas.microsoft.com/office/drawing/2014/main" id="{2F46DF73-B503-F8FC-A37D-346F6DDF5BA9}"/>
                </a:ext>
              </a:extLst>
            </p:cNvPr>
            <p:cNvSpPr txBox="1"/>
            <p:nvPr/>
          </p:nvSpPr>
          <p:spPr bwMode="auto">
            <a:xfrm rot="16200000">
              <a:off x="1577702"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66" name="TextBox 65">
              <a:extLst>
                <a:ext uri="{FF2B5EF4-FFF2-40B4-BE49-F238E27FC236}">
                  <a16:creationId xmlns:a16="http://schemas.microsoft.com/office/drawing/2014/main" id="{9F94E324-2CDF-CCAF-A92D-06C361A4B9D6}"/>
                </a:ext>
              </a:extLst>
            </p:cNvPr>
            <p:cNvSpPr txBox="1"/>
            <p:nvPr/>
          </p:nvSpPr>
          <p:spPr bwMode="auto">
            <a:xfrm rot="16200000">
              <a:off x="1294450"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69" name="TextBox 68">
              <a:extLst>
                <a:ext uri="{FF2B5EF4-FFF2-40B4-BE49-F238E27FC236}">
                  <a16:creationId xmlns:a16="http://schemas.microsoft.com/office/drawing/2014/main" id="{9C07C99A-CC77-ABFC-1332-C90A03DA54B0}"/>
                </a:ext>
              </a:extLst>
            </p:cNvPr>
            <p:cNvSpPr txBox="1"/>
            <p:nvPr/>
          </p:nvSpPr>
          <p:spPr bwMode="auto">
            <a:xfrm rot="16200000">
              <a:off x="1011198"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72" name="TextBox 71">
              <a:extLst>
                <a:ext uri="{FF2B5EF4-FFF2-40B4-BE49-F238E27FC236}">
                  <a16:creationId xmlns:a16="http://schemas.microsoft.com/office/drawing/2014/main" id="{AE1A2ECA-166E-758D-9387-5CBFD15AF4C9}"/>
                </a:ext>
              </a:extLst>
            </p:cNvPr>
            <p:cNvSpPr txBox="1"/>
            <p:nvPr/>
          </p:nvSpPr>
          <p:spPr bwMode="auto">
            <a:xfrm rot="16200000">
              <a:off x="4126970"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75" name="TextBox 74">
              <a:extLst>
                <a:ext uri="{FF2B5EF4-FFF2-40B4-BE49-F238E27FC236}">
                  <a16:creationId xmlns:a16="http://schemas.microsoft.com/office/drawing/2014/main" id="{A822A7BB-D3E6-0A6E-FF2D-AE0AD6C481D7}"/>
                </a:ext>
              </a:extLst>
            </p:cNvPr>
            <p:cNvSpPr txBox="1"/>
            <p:nvPr/>
          </p:nvSpPr>
          <p:spPr bwMode="auto">
            <a:xfrm rot="16200000">
              <a:off x="3843718"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78" name="TextBox 77">
              <a:extLst>
                <a:ext uri="{FF2B5EF4-FFF2-40B4-BE49-F238E27FC236}">
                  <a16:creationId xmlns:a16="http://schemas.microsoft.com/office/drawing/2014/main" id="{E0604E29-DAE0-3BFD-04D6-7BC29F744786}"/>
                </a:ext>
              </a:extLst>
            </p:cNvPr>
            <p:cNvSpPr txBox="1"/>
            <p:nvPr/>
          </p:nvSpPr>
          <p:spPr bwMode="auto">
            <a:xfrm rot="16200000">
              <a:off x="3560466"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81" name="TextBox 80">
              <a:extLst>
                <a:ext uri="{FF2B5EF4-FFF2-40B4-BE49-F238E27FC236}">
                  <a16:creationId xmlns:a16="http://schemas.microsoft.com/office/drawing/2014/main" id="{F6DBBC9A-2D60-1418-E877-0A4B0F70FB91}"/>
                </a:ext>
              </a:extLst>
            </p:cNvPr>
            <p:cNvSpPr txBox="1"/>
            <p:nvPr/>
          </p:nvSpPr>
          <p:spPr bwMode="auto">
            <a:xfrm rot="16200000">
              <a:off x="3277214"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84" name="TextBox 83">
              <a:extLst>
                <a:ext uri="{FF2B5EF4-FFF2-40B4-BE49-F238E27FC236}">
                  <a16:creationId xmlns:a16="http://schemas.microsoft.com/office/drawing/2014/main" id="{FB436132-9D4E-6C36-FE06-6A1B48E6FBA7}"/>
                </a:ext>
              </a:extLst>
            </p:cNvPr>
            <p:cNvSpPr txBox="1"/>
            <p:nvPr/>
          </p:nvSpPr>
          <p:spPr bwMode="auto">
            <a:xfrm rot="16200000">
              <a:off x="2993962"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87" name="TextBox 86">
              <a:extLst>
                <a:ext uri="{FF2B5EF4-FFF2-40B4-BE49-F238E27FC236}">
                  <a16:creationId xmlns:a16="http://schemas.microsoft.com/office/drawing/2014/main" id="{E2111DDF-4EB8-D6AE-34C0-E3845A689BC9}"/>
                </a:ext>
              </a:extLst>
            </p:cNvPr>
            <p:cNvSpPr txBox="1"/>
            <p:nvPr/>
          </p:nvSpPr>
          <p:spPr bwMode="auto">
            <a:xfrm rot="16200000">
              <a:off x="2710710"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93" name="TextBox 92">
              <a:extLst>
                <a:ext uri="{FF2B5EF4-FFF2-40B4-BE49-F238E27FC236}">
                  <a16:creationId xmlns:a16="http://schemas.microsoft.com/office/drawing/2014/main" id="{7FD563BD-D7F8-CF87-2248-C91093F5B7C4}"/>
                </a:ext>
              </a:extLst>
            </p:cNvPr>
            <p:cNvSpPr txBox="1"/>
            <p:nvPr/>
          </p:nvSpPr>
          <p:spPr bwMode="auto">
            <a:xfrm rot="16200000">
              <a:off x="4976726"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96" name="TextBox 95">
              <a:extLst>
                <a:ext uri="{FF2B5EF4-FFF2-40B4-BE49-F238E27FC236}">
                  <a16:creationId xmlns:a16="http://schemas.microsoft.com/office/drawing/2014/main" id="{7A5146EC-51A9-3038-FF93-A80AF110F6A8}"/>
                </a:ext>
              </a:extLst>
            </p:cNvPr>
            <p:cNvSpPr txBox="1"/>
            <p:nvPr/>
          </p:nvSpPr>
          <p:spPr bwMode="auto">
            <a:xfrm rot="16200000">
              <a:off x="4693474"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sp>
          <p:nvSpPr>
            <p:cNvPr id="99" name="TextBox 98">
              <a:extLst>
                <a:ext uri="{FF2B5EF4-FFF2-40B4-BE49-F238E27FC236}">
                  <a16:creationId xmlns:a16="http://schemas.microsoft.com/office/drawing/2014/main" id="{C7D45A7E-CB84-D192-82A9-8CD19DD3C2FE}"/>
                </a:ext>
              </a:extLst>
            </p:cNvPr>
            <p:cNvSpPr txBox="1"/>
            <p:nvPr/>
          </p:nvSpPr>
          <p:spPr bwMode="auto">
            <a:xfrm rot="16200000">
              <a:off x="4410222" y="4533764"/>
              <a:ext cx="4667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ISH+</a:t>
              </a:r>
            </a:p>
          </p:txBody>
        </p:sp>
        <p:cxnSp>
          <p:nvCxnSpPr>
            <p:cNvPr id="102" name="Straight Connector 101">
              <a:extLst>
                <a:ext uri="{FF2B5EF4-FFF2-40B4-BE49-F238E27FC236}">
                  <a16:creationId xmlns:a16="http://schemas.microsoft.com/office/drawing/2014/main" id="{F68A9703-B2A7-BD06-BAAB-D0441F11786C}"/>
                </a:ext>
              </a:extLst>
            </p:cNvPr>
            <p:cNvCxnSpPr/>
            <p:nvPr/>
          </p:nvCxnSpPr>
          <p:spPr bwMode="auto">
            <a:xfrm>
              <a:off x="1085726" y="3142165"/>
              <a:ext cx="4871312" cy="0"/>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03" name="Straight Connector 102">
              <a:extLst>
                <a:ext uri="{FF2B5EF4-FFF2-40B4-BE49-F238E27FC236}">
                  <a16:creationId xmlns:a16="http://schemas.microsoft.com/office/drawing/2014/main" id="{0591EDA4-4102-E392-8664-DEA604CF72E2}"/>
                </a:ext>
              </a:extLst>
            </p:cNvPr>
            <p:cNvCxnSpPr/>
            <p:nvPr/>
          </p:nvCxnSpPr>
          <p:spPr bwMode="auto">
            <a:xfrm>
              <a:off x="1085726" y="3684504"/>
              <a:ext cx="4871312" cy="0"/>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11" name="TextBox 10">
              <a:extLst>
                <a:ext uri="{FF2B5EF4-FFF2-40B4-BE49-F238E27FC236}">
                  <a16:creationId xmlns:a16="http://schemas.microsoft.com/office/drawing/2014/main" id="{FC8301B6-1607-8FDD-8885-CDE85EBEC613}"/>
                </a:ext>
              </a:extLst>
            </p:cNvPr>
            <p:cNvSpPr txBox="1"/>
            <p:nvPr/>
          </p:nvSpPr>
          <p:spPr bwMode="auto">
            <a:xfrm>
              <a:off x="1085726" y="1593406"/>
              <a:ext cx="48275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pPr>
              <a:r>
                <a:rPr lang="en-US" altLang="zh-CN" dirty="0">
                  <a:solidFill>
                    <a:schemeClr val="bg1"/>
                  </a:solidFill>
                  <a:latin typeface="Calibri" panose="020F0502020204030204" pitchFamily="34" charset="0"/>
                  <a:ea typeface="Calibri" panose="020F0502020204030204" pitchFamily="34" charset="0"/>
                  <a:cs typeface="Calibri" panose="020F0502020204030204" pitchFamily="34" charset="0"/>
                </a:rPr>
                <a:t>Depth of Response</a:t>
              </a:r>
            </a:p>
          </p:txBody>
        </p:sp>
        <p:sp>
          <p:nvSpPr>
            <p:cNvPr id="15" name="TextBox 14">
              <a:extLst>
                <a:ext uri="{FF2B5EF4-FFF2-40B4-BE49-F238E27FC236}">
                  <a16:creationId xmlns:a16="http://schemas.microsoft.com/office/drawing/2014/main" id="{05D935BB-5B27-70D2-97E7-E319FAFF4899}"/>
                </a:ext>
              </a:extLst>
            </p:cNvPr>
            <p:cNvSpPr txBox="1"/>
            <p:nvPr/>
          </p:nvSpPr>
          <p:spPr bwMode="auto">
            <a:xfrm rot="16200000">
              <a:off x="-388205" y="3186678"/>
              <a:ext cx="1875963" cy="338554"/>
            </a:xfrm>
            <a:prstGeom prst="rect">
              <a:avLst/>
            </a:prstGeom>
            <a:solidFill>
              <a:schemeClr val="tx1"/>
            </a:solidFill>
            <a:ln>
              <a:noFill/>
            </a:ln>
          </p:spPr>
          <p:txBody>
            <a:bodyPr wrap="none" rtlCol="0">
              <a:spAutoFit/>
            </a:bodyPr>
            <a:lstStyle/>
            <a:p>
              <a:pPr>
                <a:spcBef>
                  <a:spcPct val="50000"/>
                </a:spcBef>
              </a:pPr>
              <a:r>
                <a:rPr lang="en-US" altLang="zh-CN" sz="1600" dirty="0">
                  <a:solidFill>
                    <a:schemeClr val="bg1"/>
                  </a:solidFill>
                  <a:latin typeface="Calibri" panose="020F0502020204030204" pitchFamily="34" charset="0"/>
                  <a:ea typeface="Calibri" panose="020F0502020204030204" pitchFamily="34" charset="0"/>
                  <a:cs typeface="Calibri" panose="020F0502020204030204" pitchFamily="34" charset="0"/>
                </a:rPr>
                <a:t>Change From BL (%)</a:t>
              </a:r>
            </a:p>
          </p:txBody>
        </p:sp>
        <p:sp>
          <p:nvSpPr>
            <p:cNvPr id="19" name="TextBox 18">
              <a:extLst>
                <a:ext uri="{FF2B5EF4-FFF2-40B4-BE49-F238E27FC236}">
                  <a16:creationId xmlns:a16="http://schemas.microsoft.com/office/drawing/2014/main" id="{C29BF7BB-FBD1-BDA8-F651-EA707888DBBB}"/>
                </a:ext>
              </a:extLst>
            </p:cNvPr>
            <p:cNvSpPr txBox="1"/>
            <p:nvPr/>
          </p:nvSpPr>
          <p:spPr bwMode="auto">
            <a:xfrm>
              <a:off x="3105578" y="4958708"/>
              <a:ext cx="790729" cy="338554"/>
            </a:xfrm>
            <a:prstGeom prst="rect">
              <a:avLst/>
            </a:prstGeom>
            <a:solidFill>
              <a:schemeClr val="tx1"/>
            </a:solidFill>
            <a:ln>
              <a:noFill/>
            </a:ln>
          </p:spPr>
          <p:txBody>
            <a:bodyPr wrap="none" rtlCol="0">
              <a:spAutoFit/>
            </a:bodyPr>
            <a:lstStyle/>
            <a:p>
              <a:pPr algn="ctr">
                <a:spcBef>
                  <a:spcPct val="50000"/>
                </a:spcBef>
              </a:pPr>
              <a:r>
                <a:rPr lang="en-US" altLang="zh-CN" sz="1600" dirty="0">
                  <a:solidFill>
                    <a:schemeClr val="bg1"/>
                  </a:solidFill>
                  <a:latin typeface="Calibri" panose="020F0502020204030204" pitchFamily="34" charset="0"/>
                  <a:ea typeface="Calibri" panose="020F0502020204030204" pitchFamily="34" charset="0"/>
                  <a:cs typeface="Calibri" panose="020F0502020204030204" pitchFamily="34" charset="0"/>
                </a:rPr>
                <a:t>Patient</a:t>
              </a:r>
            </a:p>
          </p:txBody>
        </p:sp>
        <p:sp>
          <p:nvSpPr>
            <p:cNvPr id="6" name="Freeform 5">
              <a:extLst>
                <a:ext uri="{FF2B5EF4-FFF2-40B4-BE49-F238E27FC236}">
                  <a16:creationId xmlns:a16="http://schemas.microsoft.com/office/drawing/2014/main" id="{12EC1134-8368-5FB6-5C04-6E68EF311842}"/>
                </a:ext>
              </a:extLst>
            </p:cNvPr>
            <p:cNvSpPr/>
            <p:nvPr/>
          </p:nvSpPr>
          <p:spPr bwMode="auto">
            <a:xfrm>
              <a:off x="1073217" y="2002055"/>
              <a:ext cx="4875196" cy="2911642"/>
            </a:xfrm>
            <a:custGeom>
              <a:avLst/>
              <a:gdLst>
                <a:gd name="connsiteX0" fmla="*/ 4812 w 4875196"/>
                <a:gd name="connsiteY0" fmla="*/ 0 h 2911642"/>
                <a:gd name="connsiteX1" fmla="*/ 0 w 4875196"/>
                <a:gd name="connsiteY1" fmla="*/ 2911642 h 2911642"/>
                <a:gd name="connsiteX2" fmla="*/ 4875196 w 4875196"/>
                <a:gd name="connsiteY2" fmla="*/ 2911642 h 2911642"/>
              </a:gdLst>
              <a:ahLst/>
              <a:cxnLst>
                <a:cxn ang="0">
                  <a:pos x="connsiteX0" y="connsiteY0"/>
                </a:cxn>
                <a:cxn ang="0">
                  <a:pos x="connsiteX1" y="connsiteY1"/>
                </a:cxn>
                <a:cxn ang="0">
                  <a:pos x="connsiteX2" y="connsiteY2"/>
                </a:cxn>
              </a:cxnLst>
              <a:rect l="l" t="t" r="r" b="b"/>
              <a:pathLst>
                <a:path w="4875196" h="2911642">
                  <a:moveTo>
                    <a:pt x="4812" y="0"/>
                  </a:moveTo>
                  <a:lnTo>
                    <a:pt x="0" y="2911642"/>
                  </a:lnTo>
                  <a:lnTo>
                    <a:pt x="4875196" y="2911642"/>
                  </a:lnTo>
                </a:path>
              </a:pathLst>
            </a:custGeom>
            <a:noFill/>
            <a:ln w="28575">
              <a:solidFill>
                <a:schemeClr val="bg1"/>
              </a:solidFill>
              <a:miter lim="800000"/>
              <a:headEnd/>
              <a:tailEnd/>
            </a:ln>
          </p:spPr>
          <p:txBody>
            <a:bodyPr rtlCol="0" anchor="ctr"/>
            <a:lstStyle/>
            <a:p>
              <a:pPr algn="ctr"/>
              <a:endParaRPr lang="en-US" dirty="0"/>
            </a:p>
          </p:txBody>
        </p:sp>
        <p:grpSp>
          <p:nvGrpSpPr>
            <p:cNvPr id="27" name="Group 26">
              <a:extLst>
                <a:ext uri="{FF2B5EF4-FFF2-40B4-BE49-F238E27FC236}">
                  <a16:creationId xmlns:a16="http://schemas.microsoft.com/office/drawing/2014/main" id="{1DD3A07F-A097-FD17-E044-A322EAA5AC06}"/>
                </a:ext>
              </a:extLst>
            </p:cNvPr>
            <p:cNvGrpSpPr/>
            <p:nvPr/>
          </p:nvGrpSpPr>
          <p:grpSpPr>
            <a:xfrm>
              <a:off x="1158381" y="2024125"/>
              <a:ext cx="2361989" cy="276999"/>
              <a:chOff x="1098369" y="2238214"/>
              <a:chExt cx="2361989" cy="276999"/>
            </a:xfrm>
          </p:grpSpPr>
          <p:sp>
            <p:nvSpPr>
              <p:cNvPr id="8" name="TextBox 7">
                <a:extLst>
                  <a:ext uri="{FF2B5EF4-FFF2-40B4-BE49-F238E27FC236}">
                    <a16:creationId xmlns:a16="http://schemas.microsoft.com/office/drawing/2014/main" id="{2B8D2BB7-7071-1553-BBD5-A66FD4A24D73}"/>
                  </a:ext>
                </a:extLst>
              </p:cNvPr>
              <p:cNvSpPr txBox="1"/>
              <p:nvPr/>
            </p:nvSpPr>
            <p:spPr bwMode="auto">
              <a:xfrm>
                <a:off x="1098369" y="2238214"/>
                <a:ext cx="118968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HER2 IHC Status</a:t>
                </a:r>
              </a:p>
            </p:txBody>
          </p:sp>
          <p:sp>
            <p:nvSpPr>
              <p:cNvPr id="21" name="TextBox 20">
                <a:extLst>
                  <a:ext uri="{FF2B5EF4-FFF2-40B4-BE49-F238E27FC236}">
                    <a16:creationId xmlns:a16="http://schemas.microsoft.com/office/drawing/2014/main" id="{395DECE1-34A2-D59A-8A60-C3909A860AE3}"/>
                  </a:ext>
                </a:extLst>
              </p:cNvPr>
              <p:cNvSpPr txBox="1"/>
              <p:nvPr/>
            </p:nvSpPr>
            <p:spPr bwMode="auto">
              <a:xfrm>
                <a:off x="2338964" y="2238214"/>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22" name="TextBox 21">
                <a:extLst>
                  <a:ext uri="{FF2B5EF4-FFF2-40B4-BE49-F238E27FC236}">
                    <a16:creationId xmlns:a16="http://schemas.microsoft.com/office/drawing/2014/main" id="{C738FB70-4BC8-3222-D314-01AD01F64F7A}"/>
                  </a:ext>
                </a:extLst>
              </p:cNvPr>
              <p:cNvSpPr txBox="1"/>
              <p:nvPr/>
            </p:nvSpPr>
            <p:spPr bwMode="auto">
              <a:xfrm>
                <a:off x="2718466" y="2238214"/>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23" name="TextBox 22">
                <a:extLst>
                  <a:ext uri="{FF2B5EF4-FFF2-40B4-BE49-F238E27FC236}">
                    <a16:creationId xmlns:a16="http://schemas.microsoft.com/office/drawing/2014/main" id="{89F1D0AE-1835-554D-3374-D49C4DC669C9}"/>
                  </a:ext>
                </a:extLst>
              </p:cNvPr>
              <p:cNvSpPr txBox="1"/>
              <p:nvPr/>
            </p:nvSpPr>
            <p:spPr bwMode="auto">
              <a:xfrm>
                <a:off x="3120200" y="2238214"/>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24" name="Oval 23">
                <a:extLst>
                  <a:ext uri="{FF2B5EF4-FFF2-40B4-BE49-F238E27FC236}">
                    <a16:creationId xmlns:a16="http://schemas.microsoft.com/office/drawing/2014/main" id="{408189E6-0F80-60B6-3BAE-45EE02702B37}"/>
                  </a:ext>
                </a:extLst>
              </p:cNvPr>
              <p:cNvSpPr/>
              <p:nvPr/>
            </p:nvSpPr>
            <p:spPr bwMode="auto">
              <a:xfrm>
                <a:off x="2291200" y="2318962"/>
                <a:ext cx="115503" cy="115503"/>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Oval 24">
                <a:extLst>
                  <a:ext uri="{FF2B5EF4-FFF2-40B4-BE49-F238E27FC236}">
                    <a16:creationId xmlns:a16="http://schemas.microsoft.com/office/drawing/2014/main" id="{40E3DF41-1236-3128-E67F-012BD4ADFC28}"/>
                  </a:ext>
                </a:extLst>
              </p:cNvPr>
              <p:cNvSpPr/>
              <p:nvPr/>
            </p:nvSpPr>
            <p:spPr bwMode="auto">
              <a:xfrm>
                <a:off x="2665142" y="2318962"/>
                <a:ext cx="115503" cy="115503"/>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 name="Oval 25">
                <a:extLst>
                  <a:ext uri="{FF2B5EF4-FFF2-40B4-BE49-F238E27FC236}">
                    <a16:creationId xmlns:a16="http://schemas.microsoft.com/office/drawing/2014/main" id="{5A0C4AD1-48EC-6B4A-78D7-B1124C4F3738}"/>
                  </a:ext>
                </a:extLst>
              </p:cNvPr>
              <p:cNvSpPr/>
              <p:nvPr/>
            </p:nvSpPr>
            <p:spPr bwMode="auto">
              <a:xfrm>
                <a:off x="3069095" y="2318962"/>
                <a:ext cx="115503" cy="115503"/>
              </a:xfrm>
              <a:prstGeom prst="ellipse">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0" name="Group 29">
              <a:extLst>
                <a:ext uri="{FF2B5EF4-FFF2-40B4-BE49-F238E27FC236}">
                  <a16:creationId xmlns:a16="http://schemas.microsoft.com/office/drawing/2014/main" id="{481B8E81-D128-870C-F3A9-2626DB027154}"/>
                </a:ext>
              </a:extLst>
            </p:cNvPr>
            <p:cNvGrpSpPr/>
            <p:nvPr/>
          </p:nvGrpSpPr>
          <p:grpSpPr>
            <a:xfrm>
              <a:off x="3574677" y="2021381"/>
              <a:ext cx="2404524" cy="276999"/>
              <a:chOff x="3306376" y="2090531"/>
              <a:chExt cx="2404524" cy="276999"/>
            </a:xfrm>
          </p:grpSpPr>
          <p:sp>
            <p:nvSpPr>
              <p:cNvPr id="9" name="TextBox 8">
                <a:extLst>
                  <a:ext uri="{FF2B5EF4-FFF2-40B4-BE49-F238E27FC236}">
                    <a16:creationId xmlns:a16="http://schemas.microsoft.com/office/drawing/2014/main" id="{1BD31B4F-ECAA-A218-0B4F-8A5266CA76BE}"/>
                  </a:ext>
                </a:extLst>
              </p:cNvPr>
              <p:cNvSpPr txBox="1"/>
              <p:nvPr/>
            </p:nvSpPr>
            <p:spPr bwMode="auto">
              <a:xfrm>
                <a:off x="3306376" y="2090531"/>
                <a:ext cx="854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Dose Level</a:t>
                </a:r>
              </a:p>
            </p:txBody>
          </p:sp>
          <p:sp>
            <p:nvSpPr>
              <p:cNvPr id="13" name="TextBox 12">
                <a:extLst>
                  <a:ext uri="{FF2B5EF4-FFF2-40B4-BE49-F238E27FC236}">
                    <a16:creationId xmlns:a16="http://schemas.microsoft.com/office/drawing/2014/main" id="{9911A87C-7CEE-E0B5-DC87-7BD3C6984A79}"/>
                  </a:ext>
                </a:extLst>
              </p:cNvPr>
              <p:cNvSpPr txBox="1"/>
              <p:nvPr/>
            </p:nvSpPr>
            <p:spPr bwMode="auto">
              <a:xfrm>
                <a:off x="4231946" y="2090531"/>
                <a:ext cx="7015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 mg/kg</a:t>
                </a:r>
              </a:p>
            </p:txBody>
          </p:sp>
          <p:sp>
            <p:nvSpPr>
              <p:cNvPr id="20" name="TextBox 19">
                <a:extLst>
                  <a:ext uri="{FF2B5EF4-FFF2-40B4-BE49-F238E27FC236}">
                    <a16:creationId xmlns:a16="http://schemas.microsoft.com/office/drawing/2014/main" id="{031B12BE-32E8-0580-2212-D5C61720BDAA}"/>
                  </a:ext>
                </a:extLst>
              </p:cNvPr>
              <p:cNvSpPr txBox="1"/>
              <p:nvPr/>
            </p:nvSpPr>
            <p:spPr bwMode="auto">
              <a:xfrm>
                <a:off x="5009361" y="2090531"/>
                <a:ext cx="7015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 mg/kg</a:t>
                </a:r>
              </a:p>
            </p:txBody>
          </p:sp>
          <p:sp>
            <p:nvSpPr>
              <p:cNvPr id="28" name="Rectangle 27">
                <a:extLst>
                  <a:ext uri="{FF2B5EF4-FFF2-40B4-BE49-F238E27FC236}">
                    <a16:creationId xmlns:a16="http://schemas.microsoft.com/office/drawing/2014/main" id="{63FF9C67-A513-0890-EC8F-458368FF848D}"/>
                  </a:ext>
                </a:extLst>
              </p:cNvPr>
              <p:cNvSpPr/>
              <p:nvPr/>
            </p:nvSpPr>
            <p:spPr bwMode="auto">
              <a:xfrm>
                <a:off x="4151966" y="2161718"/>
                <a:ext cx="134624" cy="134624"/>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Rectangle 28">
                <a:extLst>
                  <a:ext uri="{FF2B5EF4-FFF2-40B4-BE49-F238E27FC236}">
                    <a16:creationId xmlns:a16="http://schemas.microsoft.com/office/drawing/2014/main" id="{87632073-ED39-56E9-86A3-77B35DFF5A52}"/>
                  </a:ext>
                </a:extLst>
              </p:cNvPr>
              <p:cNvSpPr/>
              <p:nvPr/>
            </p:nvSpPr>
            <p:spPr bwMode="auto">
              <a:xfrm>
                <a:off x="4929614" y="2161718"/>
                <a:ext cx="134624" cy="13462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34" name="Group 133">
              <a:extLst>
                <a:ext uri="{FF2B5EF4-FFF2-40B4-BE49-F238E27FC236}">
                  <a16:creationId xmlns:a16="http://schemas.microsoft.com/office/drawing/2014/main" id="{0B11D18C-E9FD-2AB6-2EA1-3E12C9762D26}"/>
                </a:ext>
              </a:extLst>
            </p:cNvPr>
            <p:cNvGrpSpPr/>
            <p:nvPr/>
          </p:nvGrpSpPr>
          <p:grpSpPr>
            <a:xfrm>
              <a:off x="992202" y="2038564"/>
              <a:ext cx="91440" cy="2633503"/>
              <a:chOff x="999697" y="2038564"/>
              <a:chExt cx="91440" cy="2633503"/>
            </a:xfrm>
          </p:grpSpPr>
          <p:cxnSp>
            <p:nvCxnSpPr>
              <p:cNvPr id="32" name="Straight Connector 31">
                <a:extLst>
                  <a:ext uri="{FF2B5EF4-FFF2-40B4-BE49-F238E27FC236}">
                    <a16:creationId xmlns:a16="http://schemas.microsoft.com/office/drawing/2014/main" id="{2F29B3E4-7116-3AEA-F6D6-C84D98130B8B}"/>
                  </a:ext>
                </a:extLst>
              </p:cNvPr>
              <p:cNvCxnSpPr>
                <a:cxnSpLocks/>
              </p:cNvCxnSpPr>
              <p:nvPr/>
            </p:nvCxnSpPr>
            <p:spPr bwMode="auto">
              <a:xfrm>
                <a:off x="999697" y="203856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EAD531C3-C094-C0FB-BC05-2BB43D5416EF}"/>
                  </a:ext>
                </a:extLst>
              </p:cNvPr>
              <p:cNvCxnSpPr>
                <a:cxnSpLocks/>
              </p:cNvCxnSpPr>
              <p:nvPr/>
            </p:nvCxnSpPr>
            <p:spPr bwMode="auto">
              <a:xfrm>
                <a:off x="999697" y="236775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41B933D0-B7CB-C985-EC28-C2EFA03AEC44}"/>
                  </a:ext>
                </a:extLst>
              </p:cNvPr>
              <p:cNvCxnSpPr>
                <a:cxnSpLocks/>
              </p:cNvCxnSpPr>
              <p:nvPr/>
            </p:nvCxnSpPr>
            <p:spPr bwMode="auto">
              <a:xfrm>
                <a:off x="999697" y="269694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2DF0A18-E69F-52DA-B1FE-2B7F1D381667}"/>
                  </a:ext>
                </a:extLst>
              </p:cNvPr>
              <p:cNvCxnSpPr>
                <a:cxnSpLocks/>
              </p:cNvCxnSpPr>
              <p:nvPr/>
            </p:nvCxnSpPr>
            <p:spPr bwMode="auto">
              <a:xfrm>
                <a:off x="999697" y="302612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8C12905-CF7A-C495-0275-B4076124A43E}"/>
                  </a:ext>
                </a:extLst>
              </p:cNvPr>
              <p:cNvCxnSpPr>
                <a:cxnSpLocks/>
              </p:cNvCxnSpPr>
              <p:nvPr/>
            </p:nvCxnSpPr>
            <p:spPr bwMode="auto">
              <a:xfrm>
                <a:off x="999697" y="335531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4B54614-7516-B7A6-530F-65DDDCCB51E2}"/>
                  </a:ext>
                </a:extLst>
              </p:cNvPr>
              <p:cNvCxnSpPr>
                <a:cxnSpLocks/>
              </p:cNvCxnSpPr>
              <p:nvPr/>
            </p:nvCxnSpPr>
            <p:spPr bwMode="auto">
              <a:xfrm>
                <a:off x="999697" y="36845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EEE5550-9121-2C0F-33E4-27390C0561D7}"/>
                  </a:ext>
                </a:extLst>
              </p:cNvPr>
              <p:cNvCxnSpPr>
                <a:cxnSpLocks/>
              </p:cNvCxnSpPr>
              <p:nvPr/>
            </p:nvCxnSpPr>
            <p:spPr bwMode="auto">
              <a:xfrm>
                <a:off x="999697" y="401369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619441D3-04F8-1BBC-1701-0B35A7F4510B}"/>
                  </a:ext>
                </a:extLst>
              </p:cNvPr>
              <p:cNvCxnSpPr>
                <a:cxnSpLocks/>
              </p:cNvCxnSpPr>
              <p:nvPr/>
            </p:nvCxnSpPr>
            <p:spPr bwMode="auto">
              <a:xfrm>
                <a:off x="999697" y="434288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10CAAD6-AEC2-ECCE-A892-5A2399B53C8B}"/>
                  </a:ext>
                </a:extLst>
              </p:cNvPr>
              <p:cNvCxnSpPr>
                <a:cxnSpLocks/>
              </p:cNvCxnSpPr>
              <p:nvPr/>
            </p:nvCxnSpPr>
            <p:spPr bwMode="auto">
              <a:xfrm>
                <a:off x="999697" y="4672067"/>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54A9C27E-6415-5C80-41A7-750B3984136F}"/>
                </a:ext>
              </a:extLst>
            </p:cNvPr>
            <p:cNvGrpSpPr/>
            <p:nvPr/>
          </p:nvGrpSpPr>
          <p:grpSpPr>
            <a:xfrm>
              <a:off x="572660" y="1898937"/>
              <a:ext cx="466795" cy="2915678"/>
              <a:chOff x="1041096" y="1898937"/>
              <a:chExt cx="466795" cy="2915678"/>
            </a:xfrm>
          </p:grpSpPr>
          <p:sp>
            <p:nvSpPr>
              <p:cNvPr id="42" name="TextBox 41">
                <a:extLst>
                  <a:ext uri="{FF2B5EF4-FFF2-40B4-BE49-F238E27FC236}">
                    <a16:creationId xmlns:a16="http://schemas.microsoft.com/office/drawing/2014/main" id="{10503BA0-3CFC-48F4-C76B-08C1DDF77129}"/>
                  </a:ext>
                </a:extLst>
              </p:cNvPr>
              <p:cNvSpPr txBox="1"/>
              <p:nvPr/>
            </p:nvSpPr>
            <p:spPr bwMode="auto">
              <a:xfrm>
                <a:off x="1087584" y="1898937"/>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120</a:t>
                </a:r>
              </a:p>
            </p:txBody>
          </p:sp>
          <p:sp>
            <p:nvSpPr>
              <p:cNvPr id="43" name="TextBox 42">
                <a:extLst>
                  <a:ext uri="{FF2B5EF4-FFF2-40B4-BE49-F238E27FC236}">
                    <a16:creationId xmlns:a16="http://schemas.microsoft.com/office/drawing/2014/main" id="{A4078E4D-1B8E-45E1-91DF-F08A2A702EDD}"/>
                  </a:ext>
                </a:extLst>
              </p:cNvPr>
              <p:cNvSpPr txBox="1"/>
              <p:nvPr/>
            </p:nvSpPr>
            <p:spPr bwMode="auto">
              <a:xfrm>
                <a:off x="1166131" y="222877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44" name="TextBox 43">
                <a:extLst>
                  <a:ext uri="{FF2B5EF4-FFF2-40B4-BE49-F238E27FC236}">
                    <a16:creationId xmlns:a16="http://schemas.microsoft.com/office/drawing/2014/main" id="{1C46DB1E-C6B0-8E9A-7A6E-3B9B0E6F85E2}"/>
                  </a:ext>
                </a:extLst>
              </p:cNvPr>
              <p:cNvSpPr txBox="1"/>
              <p:nvPr/>
            </p:nvSpPr>
            <p:spPr bwMode="auto">
              <a:xfrm>
                <a:off x="1166131" y="255860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5" name="TextBox 44">
                <a:extLst>
                  <a:ext uri="{FF2B5EF4-FFF2-40B4-BE49-F238E27FC236}">
                    <a16:creationId xmlns:a16="http://schemas.microsoft.com/office/drawing/2014/main" id="{AF54582D-6BC0-3E34-CE3F-46187C340828}"/>
                  </a:ext>
                </a:extLst>
              </p:cNvPr>
              <p:cNvSpPr txBox="1"/>
              <p:nvPr/>
            </p:nvSpPr>
            <p:spPr bwMode="auto">
              <a:xfrm>
                <a:off x="1166131" y="288844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6" name="TextBox 45">
                <a:extLst>
                  <a:ext uri="{FF2B5EF4-FFF2-40B4-BE49-F238E27FC236}">
                    <a16:creationId xmlns:a16="http://schemas.microsoft.com/office/drawing/2014/main" id="{98685864-821F-94C4-5315-55293CB417AD}"/>
                  </a:ext>
                </a:extLst>
              </p:cNvPr>
              <p:cNvSpPr txBox="1"/>
              <p:nvPr/>
            </p:nvSpPr>
            <p:spPr bwMode="auto">
              <a:xfrm>
                <a:off x="1244677" y="3218277"/>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7" name="TextBox 46">
                <a:extLst>
                  <a:ext uri="{FF2B5EF4-FFF2-40B4-BE49-F238E27FC236}">
                    <a16:creationId xmlns:a16="http://schemas.microsoft.com/office/drawing/2014/main" id="{FDF3DD04-DDF2-F83E-780D-927556FE4F47}"/>
                  </a:ext>
                </a:extLst>
              </p:cNvPr>
              <p:cNvSpPr txBox="1"/>
              <p:nvPr/>
            </p:nvSpPr>
            <p:spPr bwMode="auto">
              <a:xfrm>
                <a:off x="1119643" y="3548112"/>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1A31C11F-3553-554B-ADE2-979696D055B2}"/>
                  </a:ext>
                </a:extLst>
              </p:cNvPr>
              <p:cNvSpPr txBox="1"/>
              <p:nvPr/>
            </p:nvSpPr>
            <p:spPr bwMode="auto">
              <a:xfrm>
                <a:off x="1119643" y="3877947"/>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9" name="TextBox 48">
                <a:extLst>
                  <a:ext uri="{FF2B5EF4-FFF2-40B4-BE49-F238E27FC236}">
                    <a16:creationId xmlns:a16="http://schemas.microsoft.com/office/drawing/2014/main" id="{7A16900A-5022-9471-764B-587578BF3673}"/>
                  </a:ext>
                </a:extLst>
              </p:cNvPr>
              <p:cNvSpPr txBox="1"/>
              <p:nvPr/>
            </p:nvSpPr>
            <p:spPr bwMode="auto">
              <a:xfrm>
                <a:off x="1119643" y="4207782"/>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50" name="TextBox 49">
                <a:extLst>
                  <a:ext uri="{FF2B5EF4-FFF2-40B4-BE49-F238E27FC236}">
                    <a16:creationId xmlns:a16="http://schemas.microsoft.com/office/drawing/2014/main" id="{9F0566C7-3702-FDC2-C6B0-D9C86E7EF6F9}"/>
                  </a:ext>
                </a:extLst>
              </p:cNvPr>
              <p:cNvSpPr txBox="1"/>
              <p:nvPr/>
            </p:nvSpPr>
            <p:spPr bwMode="auto">
              <a:xfrm>
                <a:off x="1041096" y="4537616"/>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-120</a:t>
                </a:r>
              </a:p>
            </p:txBody>
          </p:sp>
        </p:grpSp>
        <p:sp>
          <p:nvSpPr>
            <p:cNvPr id="52" name="Oval 51">
              <a:extLst>
                <a:ext uri="{FF2B5EF4-FFF2-40B4-BE49-F238E27FC236}">
                  <a16:creationId xmlns:a16="http://schemas.microsoft.com/office/drawing/2014/main" id="{581B512D-F0EA-F525-FC60-CA0D06FCAC38}"/>
                </a:ext>
              </a:extLst>
            </p:cNvPr>
            <p:cNvSpPr/>
            <p:nvPr/>
          </p:nvSpPr>
          <p:spPr bwMode="auto">
            <a:xfrm>
              <a:off x="2610207"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Oval 55">
              <a:extLst>
                <a:ext uri="{FF2B5EF4-FFF2-40B4-BE49-F238E27FC236}">
                  <a16:creationId xmlns:a16="http://schemas.microsoft.com/office/drawing/2014/main" id="{02511E2B-5035-1151-2F84-F723F8AE8445}"/>
                </a:ext>
              </a:extLst>
            </p:cNvPr>
            <p:cNvSpPr/>
            <p:nvPr/>
          </p:nvSpPr>
          <p:spPr bwMode="auto">
            <a:xfrm>
              <a:off x="2326955"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Oval 58">
              <a:extLst>
                <a:ext uri="{FF2B5EF4-FFF2-40B4-BE49-F238E27FC236}">
                  <a16:creationId xmlns:a16="http://schemas.microsoft.com/office/drawing/2014/main" id="{AD0F2DE3-ACBB-B595-5F20-B51D15BAF7EF}"/>
                </a:ext>
              </a:extLst>
            </p:cNvPr>
            <p:cNvSpPr/>
            <p:nvPr/>
          </p:nvSpPr>
          <p:spPr bwMode="auto">
            <a:xfrm>
              <a:off x="2043703" y="4405141"/>
              <a:ext cx="107645" cy="107645"/>
            </a:xfrm>
            <a:prstGeom prst="ellipse">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Oval 61">
              <a:extLst>
                <a:ext uri="{FF2B5EF4-FFF2-40B4-BE49-F238E27FC236}">
                  <a16:creationId xmlns:a16="http://schemas.microsoft.com/office/drawing/2014/main" id="{5B17C947-ABC8-B888-694D-0644240EBA11}"/>
                </a:ext>
              </a:extLst>
            </p:cNvPr>
            <p:cNvSpPr/>
            <p:nvPr/>
          </p:nvSpPr>
          <p:spPr bwMode="auto">
            <a:xfrm>
              <a:off x="1760451" y="4405141"/>
              <a:ext cx="107645" cy="107645"/>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Oval 64">
              <a:extLst>
                <a:ext uri="{FF2B5EF4-FFF2-40B4-BE49-F238E27FC236}">
                  <a16:creationId xmlns:a16="http://schemas.microsoft.com/office/drawing/2014/main" id="{481B49E8-A544-15BE-5B9F-670DFE93859D}"/>
                </a:ext>
              </a:extLst>
            </p:cNvPr>
            <p:cNvSpPr/>
            <p:nvPr/>
          </p:nvSpPr>
          <p:spPr bwMode="auto">
            <a:xfrm>
              <a:off x="1477199" y="4405141"/>
              <a:ext cx="107645" cy="107645"/>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Oval 67">
              <a:extLst>
                <a:ext uri="{FF2B5EF4-FFF2-40B4-BE49-F238E27FC236}">
                  <a16:creationId xmlns:a16="http://schemas.microsoft.com/office/drawing/2014/main" id="{C9DBCC78-0585-E6A4-DE26-2BC47F394578}"/>
                </a:ext>
              </a:extLst>
            </p:cNvPr>
            <p:cNvSpPr/>
            <p:nvPr/>
          </p:nvSpPr>
          <p:spPr bwMode="auto">
            <a:xfrm>
              <a:off x="1193947" y="4405141"/>
              <a:ext cx="107645" cy="107645"/>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Oval 70">
              <a:extLst>
                <a:ext uri="{FF2B5EF4-FFF2-40B4-BE49-F238E27FC236}">
                  <a16:creationId xmlns:a16="http://schemas.microsoft.com/office/drawing/2014/main" id="{5FEC7A26-3C8D-1D14-4ADD-D98799194E1A}"/>
                </a:ext>
              </a:extLst>
            </p:cNvPr>
            <p:cNvSpPr/>
            <p:nvPr/>
          </p:nvSpPr>
          <p:spPr bwMode="auto">
            <a:xfrm>
              <a:off x="4309719" y="4405141"/>
              <a:ext cx="107645" cy="107645"/>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Oval 73">
              <a:extLst>
                <a:ext uri="{FF2B5EF4-FFF2-40B4-BE49-F238E27FC236}">
                  <a16:creationId xmlns:a16="http://schemas.microsoft.com/office/drawing/2014/main" id="{D7AD1D52-FED9-F813-8E38-3595A4AD0D01}"/>
                </a:ext>
              </a:extLst>
            </p:cNvPr>
            <p:cNvSpPr/>
            <p:nvPr/>
          </p:nvSpPr>
          <p:spPr bwMode="auto">
            <a:xfrm>
              <a:off x="4026467" y="4405141"/>
              <a:ext cx="107645" cy="107645"/>
            </a:xfrm>
            <a:prstGeom prst="ellipse">
              <a:avLst/>
            </a:prstGeom>
            <a:solidFill>
              <a:schemeClr val="accent6">
                <a:lumMod val="20000"/>
                <a:lumOff val="8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Oval 76">
              <a:extLst>
                <a:ext uri="{FF2B5EF4-FFF2-40B4-BE49-F238E27FC236}">
                  <a16:creationId xmlns:a16="http://schemas.microsoft.com/office/drawing/2014/main" id="{15172B4F-48B3-D640-82FF-E8AAA16F41F7}"/>
                </a:ext>
              </a:extLst>
            </p:cNvPr>
            <p:cNvSpPr/>
            <p:nvPr/>
          </p:nvSpPr>
          <p:spPr bwMode="auto">
            <a:xfrm>
              <a:off x="3743215" y="4405141"/>
              <a:ext cx="107645" cy="107645"/>
            </a:xfrm>
            <a:prstGeom prst="ellipse">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Oval 79">
              <a:extLst>
                <a:ext uri="{FF2B5EF4-FFF2-40B4-BE49-F238E27FC236}">
                  <a16:creationId xmlns:a16="http://schemas.microsoft.com/office/drawing/2014/main" id="{3BF8F9E9-514A-54D6-ED72-68FE110EB773}"/>
                </a:ext>
              </a:extLst>
            </p:cNvPr>
            <p:cNvSpPr/>
            <p:nvPr/>
          </p:nvSpPr>
          <p:spPr bwMode="auto">
            <a:xfrm>
              <a:off x="3459963"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Oval 82">
              <a:extLst>
                <a:ext uri="{FF2B5EF4-FFF2-40B4-BE49-F238E27FC236}">
                  <a16:creationId xmlns:a16="http://schemas.microsoft.com/office/drawing/2014/main" id="{DE5CE92F-089B-F030-D982-DE76F0287380}"/>
                </a:ext>
              </a:extLst>
            </p:cNvPr>
            <p:cNvSpPr/>
            <p:nvPr/>
          </p:nvSpPr>
          <p:spPr bwMode="auto">
            <a:xfrm>
              <a:off x="3176711" y="4405141"/>
              <a:ext cx="107645" cy="107645"/>
            </a:xfrm>
            <a:prstGeom prst="ellipse">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Oval 85">
              <a:extLst>
                <a:ext uri="{FF2B5EF4-FFF2-40B4-BE49-F238E27FC236}">
                  <a16:creationId xmlns:a16="http://schemas.microsoft.com/office/drawing/2014/main" id="{C50F9817-ED95-19ED-5739-236B01E9E10E}"/>
                </a:ext>
              </a:extLst>
            </p:cNvPr>
            <p:cNvSpPr/>
            <p:nvPr/>
          </p:nvSpPr>
          <p:spPr bwMode="auto">
            <a:xfrm>
              <a:off x="2893459"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Oval 88">
              <a:extLst>
                <a:ext uri="{FF2B5EF4-FFF2-40B4-BE49-F238E27FC236}">
                  <a16:creationId xmlns:a16="http://schemas.microsoft.com/office/drawing/2014/main" id="{8FF45DA2-C485-ED56-2395-118EEC62CCE5}"/>
                </a:ext>
              </a:extLst>
            </p:cNvPr>
            <p:cNvSpPr/>
            <p:nvPr/>
          </p:nvSpPr>
          <p:spPr bwMode="auto">
            <a:xfrm>
              <a:off x="5724080"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Oval 91">
              <a:extLst>
                <a:ext uri="{FF2B5EF4-FFF2-40B4-BE49-F238E27FC236}">
                  <a16:creationId xmlns:a16="http://schemas.microsoft.com/office/drawing/2014/main" id="{DBC3BE27-3117-DAFE-00AF-B7D8D38720D3}"/>
                </a:ext>
              </a:extLst>
            </p:cNvPr>
            <p:cNvSpPr/>
            <p:nvPr/>
          </p:nvSpPr>
          <p:spPr bwMode="auto">
            <a:xfrm>
              <a:off x="5159475"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Oval 94">
              <a:extLst>
                <a:ext uri="{FF2B5EF4-FFF2-40B4-BE49-F238E27FC236}">
                  <a16:creationId xmlns:a16="http://schemas.microsoft.com/office/drawing/2014/main" id="{B74757C8-EA56-6571-2123-835358B97619}"/>
                </a:ext>
              </a:extLst>
            </p:cNvPr>
            <p:cNvSpPr/>
            <p:nvPr/>
          </p:nvSpPr>
          <p:spPr bwMode="auto">
            <a:xfrm>
              <a:off x="4876223" y="4405141"/>
              <a:ext cx="107645" cy="107645"/>
            </a:xfrm>
            <a:prstGeom prst="ellipse">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Oval 97">
              <a:extLst>
                <a:ext uri="{FF2B5EF4-FFF2-40B4-BE49-F238E27FC236}">
                  <a16:creationId xmlns:a16="http://schemas.microsoft.com/office/drawing/2014/main" id="{A3821484-5355-0D70-F749-79277CF3922B}"/>
                </a:ext>
              </a:extLst>
            </p:cNvPr>
            <p:cNvSpPr/>
            <p:nvPr/>
          </p:nvSpPr>
          <p:spPr bwMode="auto">
            <a:xfrm>
              <a:off x="4592971" y="4405141"/>
              <a:ext cx="107645" cy="107645"/>
            </a:xfrm>
            <a:prstGeom prst="ellipse">
              <a:avLst/>
            </a:prstGeom>
            <a:solidFill>
              <a:schemeClr val="accent6">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Rectangle 103">
              <a:extLst>
                <a:ext uri="{FF2B5EF4-FFF2-40B4-BE49-F238E27FC236}">
                  <a16:creationId xmlns:a16="http://schemas.microsoft.com/office/drawing/2014/main" id="{47C1995C-B475-9BF5-95A6-5089252ACD14}"/>
                </a:ext>
              </a:extLst>
            </p:cNvPr>
            <p:cNvSpPr/>
            <p:nvPr/>
          </p:nvSpPr>
          <p:spPr bwMode="auto">
            <a:xfrm>
              <a:off x="1695449" y="3357530"/>
              <a:ext cx="228601" cy="16037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33447CF0-512C-F3FB-B2CF-6874B8FD80EA}"/>
                </a:ext>
              </a:extLst>
            </p:cNvPr>
            <p:cNvSpPr/>
            <p:nvPr/>
          </p:nvSpPr>
          <p:spPr bwMode="auto">
            <a:xfrm>
              <a:off x="1978681" y="3357529"/>
              <a:ext cx="228601" cy="1889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E414EC40-C168-AFBC-CB29-C16BD7CD0869}"/>
                </a:ext>
              </a:extLst>
            </p:cNvPr>
            <p:cNvSpPr/>
            <p:nvPr/>
          </p:nvSpPr>
          <p:spPr bwMode="auto">
            <a:xfrm>
              <a:off x="2261913" y="3357529"/>
              <a:ext cx="228601" cy="25709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A8C1C884-FD0B-4FB2-5CD8-5A6BB5832B22}"/>
                </a:ext>
              </a:extLst>
            </p:cNvPr>
            <p:cNvSpPr/>
            <p:nvPr/>
          </p:nvSpPr>
          <p:spPr bwMode="auto">
            <a:xfrm>
              <a:off x="2545145" y="3357529"/>
              <a:ext cx="228601" cy="27224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EA2DDE04-8BDC-F21C-21C6-D7E80449552D}"/>
                </a:ext>
              </a:extLst>
            </p:cNvPr>
            <p:cNvSpPr/>
            <p:nvPr/>
          </p:nvSpPr>
          <p:spPr bwMode="auto">
            <a:xfrm>
              <a:off x="2828377" y="3357530"/>
              <a:ext cx="228601" cy="2926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Rectangle 108">
              <a:extLst>
                <a:ext uri="{FF2B5EF4-FFF2-40B4-BE49-F238E27FC236}">
                  <a16:creationId xmlns:a16="http://schemas.microsoft.com/office/drawing/2014/main" id="{4DF45DAE-A98A-AD14-E146-DA6C392A4CA2}"/>
                </a:ext>
              </a:extLst>
            </p:cNvPr>
            <p:cNvSpPr/>
            <p:nvPr/>
          </p:nvSpPr>
          <p:spPr bwMode="auto">
            <a:xfrm>
              <a:off x="3111609" y="3357529"/>
              <a:ext cx="228601" cy="3032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Rectangle 109">
              <a:extLst>
                <a:ext uri="{FF2B5EF4-FFF2-40B4-BE49-F238E27FC236}">
                  <a16:creationId xmlns:a16="http://schemas.microsoft.com/office/drawing/2014/main" id="{3BF16875-71AB-B240-33DB-C8D92170D0DB}"/>
                </a:ext>
              </a:extLst>
            </p:cNvPr>
            <p:cNvSpPr/>
            <p:nvPr/>
          </p:nvSpPr>
          <p:spPr bwMode="auto">
            <a:xfrm>
              <a:off x="3394841" y="3357529"/>
              <a:ext cx="228601" cy="3603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8FB3F52A-576B-254F-4D0C-7F08E8E968C3}"/>
                </a:ext>
              </a:extLst>
            </p:cNvPr>
            <p:cNvSpPr/>
            <p:nvPr/>
          </p:nvSpPr>
          <p:spPr bwMode="auto">
            <a:xfrm>
              <a:off x="3678073" y="3357529"/>
              <a:ext cx="228601" cy="3667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4F607C77-0F17-D468-FB0F-70C1CC4C0812}"/>
                </a:ext>
              </a:extLst>
            </p:cNvPr>
            <p:cNvSpPr/>
            <p:nvPr/>
          </p:nvSpPr>
          <p:spPr bwMode="auto">
            <a:xfrm>
              <a:off x="3961305" y="3357529"/>
              <a:ext cx="228601" cy="3667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DB12DCFD-D2E6-8F73-5133-5FE4BC48BD9C}"/>
                </a:ext>
              </a:extLst>
            </p:cNvPr>
            <p:cNvSpPr/>
            <p:nvPr/>
          </p:nvSpPr>
          <p:spPr bwMode="auto">
            <a:xfrm>
              <a:off x="4244537" y="3357530"/>
              <a:ext cx="228601" cy="43342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13">
              <a:extLst>
                <a:ext uri="{FF2B5EF4-FFF2-40B4-BE49-F238E27FC236}">
                  <a16:creationId xmlns:a16="http://schemas.microsoft.com/office/drawing/2014/main" id="{AC6E5958-746E-E680-134A-14DB309F3586}"/>
                </a:ext>
              </a:extLst>
            </p:cNvPr>
            <p:cNvSpPr/>
            <p:nvPr/>
          </p:nvSpPr>
          <p:spPr bwMode="auto">
            <a:xfrm>
              <a:off x="4527769" y="3357529"/>
              <a:ext cx="228601" cy="4365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Rectangle 114">
              <a:extLst>
                <a:ext uri="{FF2B5EF4-FFF2-40B4-BE49-F238E27FC236}">
                  <a16:creationId xmlns:a16="http://schemas.microsoft.com/office/drawing/2014/main" id="{ED6BA9A4-F443-0037-9BE1-6B7013670B9D}"/>
                </a:ext>
              </a:extLst>
            </p:cNvPr>
            <p:cNvSpPr/>
            <p:nvPr/>
          </p:nvSpPr>
          <p:spPr bwMode="auto">
            <a:xfrm>
              <a:off x="4811001" y="3357529"/>
              <a:ext cx="228601" cy="505271"/>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A377A33B-B917-8939-1956-B313E493F916}"/>
                </a:ext>
              </a:extLst>
            </p:cNvPr>
            <p:cNvSpPr/>
            <p:nvPr/>
          </p:nvSpPr>
          <p:spPr bwMode="auto">
            <a:xfrm>
              <a:off x="5094233" y="3357529"/>
              <a:ext cx="228601" cy="80605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Rectangle 116">
              <a:extLst>
                <a:ext uri="{FF2B5EF4-FFF2-40B4-BE49-F238E27FC236}">
                  <a16:creationId xmlns:a16="http://schemas.microsoft.com/office/drawing/2014/main" id="{E8C05B4D-E0AA-8427-24B8-D2A520C266EB}"/>
                </a:ext>
              </a:extLst>
            </p:cNvPr>
            <p:cNvSpPr/>
            <p:nvPr/>
          </p:nvSpPr>
          <p:spPr bwMode="auto">
            <a:xfrm>
              <a:off x="5377465" y="3357530"/>
              <a:ext cx="228601" cy="90649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Rectangle 117">
              <a:extLst>
                <a:ext uri="{FF2B5EF4-FFF2-40B4-BE49-F238E27FC236}">
                  <a16:creationId xmlns:a16="http://schemas.microsoft.com/office/drawing/2014/main" id="{3FBE49BE-EB12-7C9B-4E29-F93C08B57045}"/>
                </a:ext>
              </a:extLst>
            </p:cNvPr>
            <p:cNvSpPr/>
            <p:nvPr/>
          </p:nvSpPr>
          <p:spPr bwMode="auto">
            <a:xfrm>
              <a:off x="5660699" y="3357529"/>
              <a:ext cx="228601" cy="96682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Rectangle 119">
              <a:extLst>
                <a:ext uri="{FF2B5EF4-FFF2-40B4-BE49-F238E27FC236}">
                  <a16:creationId xmlns:a16="http://schemas.microsoft.com/office/drawing/2014/main" id="{02DE9016-8C7E-8085-F72D-3461D8812514}"/>
                </a:ext>
              </a:extLst>
            </p:cNvPr>
            <p:cNvSpPr/>
            <p:nvPr/>
          </p:nvSpPr>
          <p:spPr bwMode="auto">
            <a:xfrm rot="10800000">
              <a:off x="1129041" y="3218276"/>
              <a:ext cx="228601" cy="141455"/>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pPr>
              <a:endParaRPr lang="en-US" b="0" dirty="0">
                <a:latin typeface="Calibri" panose="020F0502020204030204" pitchFamily="34" charset="0"/>
              </a:endParaRPr>
            </a:p>
          </p:txBody>
        </p:sp>
        <p:sp>
          <p:nvSpPr>
            <p:cNvPr id="121" name="Rectangle 120">
              <a:extLst>
                <a:ext uri="{FF2B5EF4-FFF2-40B4-BE49-F238E27FC236}">
                  <a16:creationId xmlns:a16="http://schemas.microsoft.com/office/drawing/2014/main" id="{CBC3046D-ABD2-9DEA-2B8F-F0D0789CD22D}"/>
                </a:ext>
              </a:extLst>
            </p:cNvPr>
            <p:cNvSpPr/>
            <p:nvPr/>
          </p:nvSpPr>
          <p:spPr bwMode="auto">
            <a:xfrm rot="10800000" flipV="1">
              <a:off x="1412273" y="3368111"/>
              <a:ext cx="228601" cy="1828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1" name="Straight Connector 100">
              <a:extLst>
                <a:ext uri="{FF2B5EF4-FFF2-40B4-BE49-F238E27FC236}">
                  <a16:creationId xmlns:a16="http://schemas.microsoft.com/office/drawing/2014/main" id="{C39FA0B3-2CC0-807F-C7A3-36B56C284815}"/>
                </a:ext>
              </a:extLst>
            </p:cNvPr>
            <p:cNvCxnSpPr/>
            <p:nvPr/>
          </p:nvCxnSpPr>
          <p:spPr bwMode="auto">
            <a:xfrm>
              <a:off x="1077101" y="3352070"/>
              <a:ext cx="487131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 name="Group 30">
            <a:extLst>
              <a:ext uri="{FF2B5EF4-FFF2-40B4-BE49-F238E27FC236}">
                <a16:creationId xmlns:a16="http://schemas.microsoft.com/office/drawing/2014/main" id="{859C27A2-4FC8-A532-A839-BEC16A50C2F8}"/>
              </a:ext>
            </a:extLst>
          </p:cNvPr>
          <p:cNvGrpSpPr/>
          <p:nvPr/>
        </p:nvGrpSpPr>
        <p:grpSpPr>
          <a:xfrm>
            <a:off x="6706782" y="1593406"/>
            <a:ext cx="4882078" cy="3868940"/>
            <a:chOff x="6706782" y="1593406"/>
            <a:chExt cx="4882078" cy="3868940"/>
          </a:xfrm>
        </p:grpSpPr>
        <p:grpSp>
          <p:nvGrpSpPr>
            <p:cNvPr id="191" name="Group 190">
              <a:extLst>
                <a:ext uri="{FF2B5EF4-FFF2-40B4-BE49-F238E27FC236}">
                  <a16:creationId xmlns:a16="http://schemas.microsoft.com/office/drawing/2014/main" id="{1096B69B-B9E2-EB0E-0123-5BBD88A53DE2}"/>
                </a:ext>
              </a:extLst>
            </p:cNvPr>
            <p:cNvGrpSpPr/>
            <p:nvPr/>
          </p:nvGrpSpPr>
          <p:grpSpPr>
            <a:xfrm>
              <a:off x="7187515" y="3203062"/>
              <a:ext cx="1597025" cy="986928"/>
              <a:chOff x="7197530" y="3197722"/>
              <a:chExt cx="1597025" cy="986928"/>
            </a:xfrm>
          </p:grpSpPr>
          <p:sp>
            <p:nvSpPr>
              <p:cNvPr id="189" name="Freeform 188">
                <a:extLst>
                  <a:ext uri="{FF2B5EF4-FFF2-40B4-BE49-F238E27FC236}">
                    <a16:creationId xmlns:a16="http://schemas.microsoft.com/office/drawing/2014/main" id="{9A0AFCF2-43B8-C59E-FA7B-54D94C91D2BC}"/>
                  </a:ext>
                </a:extLst>
              </p:cNvPr>
              <p:cNvSpPr/>
              <p:nvPr/>
            </p:nvSpPr>
            <p:spPr bwMode="auto">
              <a:xfrm>
                <a:off x="7197530" y="3197722"/>
                <a:ext cx="1597025" cy="695325"/>
              </a:xfrm>
              <a:custGeom>
                <a:avLst/>
                <a:gdLst>
                  <a:gd name="connsiteX0" fmla="*/ 1403350 w 1597025"/>
                  <a:gd name="connsiteY0" fmla="*/ 0 h 695325"/>
                  <a:gd name="connsiteX1" fmla="*/ 774700 w 1597025"/>
                  <a:gd name="connsiteY1" fmla="*/ 193675 h 695325"/>
                  <a:gd name="connsiteX2" fmla="*/ 0 w 1597025"/>
                  <a:gd name="connsiteY2" fmla="*/ 368300 h 695325"/>
                  <a:gd name="connsiteX3" fmla="*/ 774700 w 1597025"/>
                  <a:gd name="connsiteY3" fmla="*/ 695325 h 695325"/>
                  <a:gd name="connsiteX4" fmla="*/ 1597025 w 1597025"/>
                  <a:gd name="connsiteY4" fmla="*/ 539750 h 69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7025" h="695325">
                    <a:moveTo>
                      <a:pt x="1403350" y="0"/>
                    </a:moveTo>
                    <a:lnTo>
                      <a:pt x="774700" y="193675"/>
                    </a:lnTo>
                    <a:lnTo>
                      <a:pt x="0" y="368300"/>
                    </a:lnTo>
                    <a:lnTo>
                      <a:pt x="774700" y="695325"/>
                    </a:lnTo>
                    <a:lnTo>
                      <a:pt x="1597025" y="539750"/>
                    </a:lnTo>
                  </a:path>
                </a:pathLst>
              </a:custGeom>
              <a:noFill/>
              <a:ln w="19050">
                <a:solidFill>
                  <a:schemeClr val="accent2"/>
                </a:solidFill>
                <a:miter lim="800000"/>
                <a:headEnd/>
                <a:tailEnd/>
              </a:ln>
            </p:spPr>
            <p:txBody>
              <a:bodyPr rtlCol="0" anchor="ctr"/>
              <a:lstStyle/>
              <a:p>
                <a:pPr algn="ctr"/>
                <a:endParaRPr lang="en-US" dirty="0"/>
              </a:p>
            </p:txBody>
          </p:sp>
          <p:sp>
            <p:nvSpPr>
              <p:cNvPr id="190" name="Freeform 189">
                <a:extLst>
                  <a:ext uri="{FF2B5EF4-FFF2-40B4-BE49-F238E27FC236}">
                    <a16:creationId xmlns:a16="http://schemas.microsoft.com/office/drawing/2014/main" id="{7F337074-C54D-F91B-F1E4-B9C075F0A723}"/>
                  </a:ext>
                </a:extLst>
              </p:cNvPr>
              <p:cNvSpPr/>
              <p:nvPr/>
            </p:nvSpPr>
            <p:spPr bwMode="auto">
              <a:xfrm>
                <a:off x="7197725" y="3568700"/>
                <a:ext cx="1431925" cy="615950"/>
              </a:xfrm>
              <a:custGeom>
                <a:avLst/>
                <a:gdLst>
                  <a:gd name="connsiteX0" fmla="*/ 1431925 w 1431925"/>
                  <a:gd name="connsiteY0" fmla="*/ 615950 h 615950"/>
                  <a:gd name="connsiteX1" fmla="*/ 736600 w 1431925"/>
                  <a:gd name="connsiteY1" fmla="*/ 495300 h 615950"/>
                  <a:gd name="connsiteX2" fmla="*/ 0 w 1431925"/>
                  <a:gd name="connsiteY2" fmla="*/ 0 h 615950"/>
                  <a:gd name="connsiteX3" fmla="*/ 749300 w 1431925"/>
                  <a:gd name="connsiteY3" fmla="*/ 301625 h 615950"/>
                </a:gdLst>
                <a:ahLst/>
                <a:cxnLst>
                  <a:cxn ang="0">
                    <a:pos x="connsiteX0" y="connsiteY0"/>
                  </a:cxn>
                  <a:cxn ang="0">
                    <a:pos x="connsiteX1" y="connsiteY1"/>
                  </a:cxn>
                  <a:cxn ang="0">
                    <a:pos x="connsiteX2" y="connsiteY2"/>
                  </a:cxn>
                  <a:cxn ang="0">
                    <a:pos x="connsiteX3" y="connsiteY3"/>
                  </a:cxn>
                </a:cxnLst>
                <a:rect l="l" t="t" r="r" b="b"/>
                <a:pathLst>
                  <a:path w="1431925" h="615950">
                    <a:moveTo>
                      <a:pt x="1431925" y="615950"/>
                    </a:moveTo>
                    <a:lnTo>
                      <a:pt x="736600" y="495300"/>
                    </a:lnTo>
                    <a:lnTo>
                      <a:pt x="0" y="0"/>
                    </a:lnTo>
                    <a:lnTo>
                      <a:pt x="749300" y="301625"/>
                    </a:lnTo>
                  </a:path>
                </a:pathLst>
              </a:custGeom>
              <a:noFill/>
              <a:ln w="19050">
                <a:solidFill>
                  <a:schemeClr val="accent2"/>
                </a:solidFill>
                <a:miter lim="800000"/>
                <a:headEnd/>
                <a:tailEnd/>
              </a:ln>
            </p:spPr>
            <p:txBody>
              <a:bodyPr rtlCol="0" anchor="ctr"/>
              <a:lstStyle/>
              <a:p>
                <a:pPr algn="ctr"/>
                <a:endParaRPr lang="en-US" dirty="0"/>
              </a:p>
            </p:txBody>
          </p:sp>
        </p:grpSp>
        <p:sp>
          <p:nvSpPr>
            <p:cNvPr id="196" name="Freeform 195">
              <a:extLst>
                <a:ext uri="{FF2B5EF4-FFF2-40B4-BE49-F238E27FC236}">
                  <a16:creationId xmlns:a16="http://schemas.microsoft.com/office/drawing/2014/main" id="{DFFA6168-DB46-8A70-23A2-55F4141BFD7D}"/>
                </a:ext>
              </a:extLst>
            </p:cNvPr>
            <p:cNvSpPr/>
            <p:nvPr/>
          </p:nvSpPr>
          <p:spPr bwMode="auto">
            <a:xfrm>
              <a:off x="7197725" y="3571875"/>
              <a:ext cx="682625" cy="447675"/>
            </a:xfrm>
            <a:custGeom>
              <a:avLst/>
              <a:gdLst>
                <a:gd name="connsiteX0" fmla="*/ 657225 w 682625"/>
                <a:gd name="connsiteY0" fmla="*/ 222250 h 447675"/>
                <a:gd name="connsiteX1" fmla="*/ 0 w 682625"/>
                <a:gd name="connsiteY1" fmla="*/ 0 h 447675"/>
                <a:gd name="connsiteX2" fmla="*/ 682625 w 682625"/>
                <a:gd name="connsiteY2" fmla="*/ 447675 h 447675"/>
              </a:gdLst>
              <a:ahLst/>
              <a:cxnLst>
                <a:cxn ang="0">
                  <a:pos x="connsiteX0" y="connsiteY0"/>
                </a:cxn>
                <a:cxn ang="0">
                  <a:pos x="connsiteX1" y="connsiteY1"/>
                </a:cxn>
                <a:cxn ang="0">
                  <a:pos x="connsiteX2" y="connsiteY2"/>
                </a:cxn>
              </a:cxnLst>
              <a:rect l="l" t="t" r="r" b="b"/>
              <a:pathLst>
                <a:path w="682625" h="447675">
                  <a:moveTo>
                    <a:pt x="657225" y="222250"/>
                  </a:moveTo>
                  <a:lnTo>
                    <a:pt x="0" y="0"/>
                  </a:lnTo>
                  <a:lnTo>
                    <a:pt x="682625" y="447675"/>
                  </a:lnTo>
                </a:path>
              </a:pathLst>
            </a:custGeom>
            <a:noFill/>
            <a:ln w="28575">
              <a:solidFill>
                <a:schemeClr val="accent1"/>
              </a:solidFill>
              <a:miter lim="800000"/>
              <a:headEnd/>
              <a:tailEnd/>
            </a:ln>
          </p:spPr>
          <p:txBody>
            <a:bodyPr rtlCol="0" anchor="ctr"/>
            <a:lstStyle/>
            <a:p>
              <a:pPr algn="ctr"/>
              <a:endParaRPr lang="en-US" dirty="0"/>
            </a:p>
          </p:txBody>
        </p:sp>
        <p:grpSp>
          <p:nvGrpSpPr>
            <p:cNvPr id="197" name="Group 196">
              <a:extLst>
                <a:ext uri="{FF2B5EF4-FFF2-40B4-BE49-F238E27FC236}">
                  <a16:creationId xmlns:a16="http://schemas.microsoft.com/office/drawing/2014/main" id="{3AE73B5A-8FD5-1FDC-FEB0-629BA3A81080}"/>
                </a:ext>
              </a:extLst>
            </p:cNvPr>
            <p:cNvGrpSpPr/>
            <p:nvPr/>
          </p:nvGrpSpPr>
          <p:grpSpPr>
            <a:xfrm>
              <a:off x="7184825" y="3394867"/>
              <a:ext cx="2937075" cy="1354926"/>
              <a:chOff x="7184825" y="3394867"/>
              <a:chExt cx="2937075" cy="1354926"/>
            </a:xfrm>
          </p:grpSpPr>
          <p:sp>
            <p:nvSpPr>
              <p:cNvPr id="192" name="Freeform 191">
                <a:extLst>
                  <a:ext uri="{FF2B5EF4-FFF2-40B4-BE49-F238E27FC236}">
                    <a16:creationId xmlns:a16="http://schemas.microsoft.com/office/drawing/2014/main" id="{E5ABEFFD-B813-19D1-55D3-8AED16D95793}"/>
                  </a:ext>
                </a:extLst>
              </p:cNvPr>
              <p:cNvSpPr/>
              <p:nvPr/>
            </p:nvSpPr>
            <p:spPr bwMode="auto">
              <a:xfrm>
                <a:off x="7184825" y="3394867"/>
                <a:ext cx="1387475" cy="1295400"/>
              </a:xfrm>
              <a:custGeom>
                <a:avLst/>
                <a:gdLst>
                  <a:gd name="connsiteX0" fmla="*/ 733425 w 1387475"/>
                  <a:gd name="connsiteY0" fmla="*/ 1295400 h 1295400"/>
                  <a:gd name="connsiteX1" fmla="*/ 0 w 1387475"/>
                  <a:gd name="connsiteY1" fmla="*/ 171450 h 1295400"/>
                  <a:gd name="connsiteX2" fmla="*/ 631825 w 1387475"/>
                  <a:gd name="connsiteY2" fmla="*/ 171450 h 1295400"/>
                  <a:gd name="connsiteX3" fmla="*/ 1387475 w 1387475"/>
                  <a:gd name="connsiteY3" fmla="*/ 0 h 1295400"/>
                </a:gdLst>
                <a:ahLst/>
                <a:cxnLst>
                  <a:cxn ang="0">
                    <a:pos x="connsiteX0" y="connsiteY0"/>
                  </a:cxn>
                  <a:cxn ang="0">
                    <a:pos x="connsiteX1" y="connsiteY1"/>
                  </a:cxn>
                  <a:cxn ang="0">
                    <a:pos x="connsiteX2" y="connsiteY2"/>
                  </a:cxn>
                  <a:cxn ang="0">
                    <a:pos x="connsiteX3" y="connsiteY3"/>
                  </a:cxn>
                </a:cxnLst>
                <a:rect l="l" t="t" r="r" b="b"/>
                <a:pathLst>
                  <a:path w="1387475" h="1295400">
                    <a:moveTo>
                      <a:pt x="733425" y="1295400"/>
                    </a:moveTo>
                    <a:lnTo>
                      <a:pt x="0" y="171450"/>
                    </a:lnTo>
                    <a:lnTo>
                      <a:pt x="631825" y="171450"/>
                    </a:lnTo>
                    <a:lnTo>
                      <a:pt x="1387475" y="0"/>
                    </a:lnTo>
                  </a:path>
                </a:pathLst>
              </a:custGeom>
              <a:noFill/>
              <a:ln w="19050">
                <a:solidFill>
                  <a:schemeClr val="accent1"/>
                </a:solidFill>
                <a:miter lim="800000"/>
                <a:headEnd/>
                <a:tailEnd/>
              </a:ln>
            </p:spPr>
            <p:txBody>
              <a:bodyPr rtlCol="0" anchor="ctr"/>
              <a:lstStyle/>
              <a:p>
                <a:pPr algn="ctr"/>
                <a:endParaRPr lang="en-US" dirty="0"/>
              </a:p>
            </p:txBody>
          </p:sp>
          <p:sp>
            <p:nvSpPr>
              <p:cNvPr id="193" name="Freeform 192">
                <a:extLst>
                  <a:ext uri="{FF2B5EF4-FFF2-40B4-BE49-F238E27FC236}">
                    <a16:creationId xmlns:a16="http://schemas.microsoft.com/office/drawing/2014/main" id="{EE91EAA1-8D07-940F-1AC5-87938D42EABC}"/>
                  </a:ext>
                </a:extLst>
              </p:cNvPr>
              <p:cNvSpPr/>
              <p:nvPr/>
            </p:nvSpPr>
            <p:spPr bwMode="auto">
              <a:xfrm>
                <a:off x="7193286" y="3562343"/>
                <a:ext cx="1489075" cy="1187450"/>
              </a:xfrm>
              <a:custGeom>
                <a:avLst/>
                <a:gdLst>
                  <a:gd name="connsiteX0" fmla="*/ 1377950 w 1489075"/>
                  <a:gd name="connsiteY0" fmla="*/ 368300 h 1187450"/>
                  <a:gd name="connsiteX1" fmla="*/ 625475 w 1489075"/>
                  <a:gd name="connsiteY1" fmla="*/ 123825 h 1187450"/>
                  <a:gd name="connsiteX2" fmla="*/ 0 w 1489075"/>
                  <a:gd name="connsiteY2" fmla="*/ 0 h 1187450"/>
                  <a:gd name="connsiteX3" fmla="*/ 885825 w 1489075"/>
                  <a:gd name="connsiteY3" fmla="*/ 1143000 h 1187450"/>
                  <a:gd name="connsiteX4" fmla="*/ 1489075 w 1489075"/>
                  <a:gd name="connsiteY4" fmla="*/ 1187450 h 1187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9075" h="1187450">
                    <a:moveTo>
                      <a:pt x="1377950" y="368300"/>
                    </a:moveTo>
                    <a:lnTo>
                      <a:pt x="625475" y="123825"/>
                    </a:lnTo>
                    <a:lnTo>
                      <a:pt x="0" y="0"/>
                    </a:lnTo>
                    <a:lnTo>
                      <a:pt x="885825" y="1143000"/>
                    </a:lnTo>
                    <a:lnTo>
                      <a:pt x="1489075" y="1187450"/>
                    </a:lnTo>
                  </a:path>
                </a:pathLst>
              </a:custGeom>
              <a:noFill/>
              <a:ln w="19050">
                <a:solidFill>
                  <a:schemeClr val="accent1"/>
                </a:solidFill>
                <a:miter lim="800000"/>
                <a:headEnd/>
                <a:tailEnd/>
              </a:ln>
            </p:spPr>
            <p:txBody>
              <a:bodyPr rtlCol="0" anchor="ctr"/>
              <a:lstStyle/>
              <a:p>
                <a:pPr algn="ctr"/>
                <a:endParaRPr lang="en-US" dirty="0"/>
              </a:p>
            </p:txBody>
          </p:sp>
          <p:sp>
            <p:nvSpPr>
              <p:cNvPr id="194" name="Freeform 193">
                <a:extLst>
                  <a:ext uri="{FF2B5EF4-FFF2-40B4-BE49-F238E27FC236}">
                    <a16:creationId xmlns:a16="http://schemas.microsoft.com/office/drawing/2014/main" id="{AE3C7B10-BA31-F70E-B2DB-4EC67F4D6406}"/>
                  </a:ext>
                </a:extLst>
              </p:cNvPr>
              <p:cNvSpPr/>
              <p:nvPr/>
            </p:nvSpPr>
            <p:spPr bwMode="auto">
              <a:xfrm>
                <a:off x="7194550" y="3568700"/>
                <a:ext cx="2184400" cy="990600"/>
              </a:xfrm>
              <a:custGeom>
                <a:avLst/>
                <a:gdLst>
                  <a:gd name="connsiteX0" fmla="*/ 2184400 w 2184400"/>
                  <a:gd name="connsiteY0" fmla="*/ 536575 h 990600"/>
                  <a:gd name="connsiteX1" fmla="*/ 1368425 w 2184400"/>
                  <a:gd name="connsiteY1" fmla="*/ 333375 h 990600"/>
                  <a:gd name="connsiteX2" fmla="*/ 663575 w 2184400"/>
                  <a:gd name="connsiteY2" fmla="*/ 295275 h 990600"/>
                  <a:gd name="connsiteX3" fmla="*/ 0 w 2184400"/>
                  <a:gd name="connsiteY3" fmla="*/ 0 h 990600"/>
                  <a:gd name="connsiteX4" fmla="*/ 631825 w 2184400"/>
                  <a:gd name="connsiteY4" fmla="*/ 454025 h 990600"/>
                  <a:gd name="connsiteX5" fmla="*/ 1412875 w 2184400"/>
                  <a:gd name="connsiteY5" fmla="*/ 787400 h 990600"/>
                  <a:gd name="connsiteX6" fmla="*/ 2127250 w 2184400"/>
                  <a:gd name="connsiteY6" fmla="*/ 99060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4400" h="990600">
                    <a:moveTo>
                      <a:pt x="2184400" y="536575"/>
                    </a:moveTo>
                    <a:lnTo>
                      <a:pt x="1368425" y="333375"/>
                    </a:lnTo>
                    <a:lnTo>
                      <a:pt x="663575" y="295275"/>
                    </a:lnTo>
                    <a:lnTo>
                      <a:pt x="0" y="0"/>
                    </a:lnTo>
                    <a:lnTo>
                      <a:pt x="631825" y="454025"/>
                    </a:lnTo>
                    <a:lnTo>
                      <a:pt x="1412875" y="787400"/>
                    </a:lnTo>
                    <a:lnTo>
                      <a:pt x="2127250" y="990600"/>
                    </a:lnTo>
                  </a:path>
                </a:pathLst>
              </a:custGeom>
              <a:noFill/>
              <a:ln w="19050">
                <a:solidFill>
                  <a:schemeClr val="accent1"/>
                </a:solidFill>
                <a:miter lim="800000"/>
                <a:headEnd/>
                <a:tailEnd/>
              </a:ln>
            </p:spPr>
            <p:txBody>
              <a:bodyPr rtlCol="0" anchor="ctr"/>
              <a:lstStyle/>
              <a:p>
                <a:pPr algn="ctr"/>
                <a:endParaRPr lang="en-US" dirty="0"/>
              </a:p>
            </p:txBody>
          </p:sp>
          <p:sp>
            <p:nvSpPr>
              <p:cNvPr id="195" name="Freeform 194">
                <a:extLst>
                  <a:ext uri="{FF2B5EF4-FFF2-40B4-BE49-F238E27FC236}">
                    <a16:creationId xmlns:a16="http://schemas.microsoft.com/office/drawing/2014/main" id="{551AC23B-F15C-FD6E-4CB1-46B8200A73E5}"/>
                  </a:ext>
                </a:extLst>
              </p:cNvPr>
              <p:cNvSpPr/>
              <p:nvPr/>
            </p:nvSpPr>
            <p:spPr bwMode="auto">
              <a:xfrm>
                <a:off x="7194550" y="3568700"/>
                <a:ext cx="2927350" cy="527050"/>
              </a:xfrm>
              <a:custGeom>
                <a:avLst/>
                <a:gdLst>
                  <a:gd name="connsiteX0" fmla="*/ 2927350 w 2927350"/>
                  <a:gd name="connsiteY0" fmla="*/ 523875 h 527050"/>
                  <a:gd name="connsiteX1" fmla="*/ 2171700 w 2927350"/>
                  <a:gd name="connsiteY1" fmla="*/ 527050 h 527050"/>
                  <a:gd name="connsiteX2" fmla="*/ 1374775 w 2927350"/>
                  <a:gd name="connsiteY2" fmla="*/ 450850 h 527050"/>
                  <a:gd name="connsiteX3" fmla="*/ 746125 w 2927350"/>
                  <a:gd name="connsiteY3" fmla="*/ 311150 h 527050"/>
                  <a:gd name="connsiteX4" fmla="*/ 0 w 2927350"/>
                  <a:gd name="connsiteY4" fmla="*/ 0 h 527050"/>
                  <a:gd name="connsiteX5" fmla="*/ 695325 w 2927350"/>
                  <a:gd name="connsiteY5" fmla="*/ 187325 h 52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7350" h="527050">
                    <a:moveTo>
                      <a:pt x="2927350" y="523875"/>
                    </a:moveTo>
                    <a:lnTo>
                      <a:pt x="2171700" y="527050"/>
                    </a:lnTo>
                    <a:lnTo>
                      <a:pt x="1374775" y="450850"/>
                    </a:lnTo>
                    <a:lnTo>
                      <a:pt x="746125" y="311150"/>
                    </a:lnTo>
                    <a:lnTo>
                      <a:pt x="0" y="0"/>
                    </a:lnTo>
                    <a:lnTo>
                      <a:pt x="695325" y="187325"/>
                    </a:lnTo>
                  </a:path>
                </a:pathLst>
              </a:custGeom>
              <a:noFill/>
              <a:ln w="19050">
                <a:solidFill>
                  <a:schemeClr val="accent1"/>
                </a:solidFill>
                <a:miter lim="800000"/>
                <a:headEnd/>
                <a:tailEnd/>
              </a:ln>
            </p:spPr>
            <p:txBody>
              <a:bodyPr rtlCol="0" anchor="ctr"/>
              <a:lstStyle/>
              <a:p>
                <a:pPr algn="ctr"/>
                <a:endParaRPr lang="en-US" dirty="0"/>
              </a:p>
            </p:txBody>
          </p:sp>
        </p:grpSp>
        <p:cxnSp>
          <p:nvCxnSpPr>
            <p:cNvPr id="153" name="Straight Connector 152">
              <a:extLst>
                <a:ext uri="{FF2B5EF4-FFF2-40B4-BE49-F238E27FC236}">
                  <a16:creationId xmlns:a16="http://schemas.microsoft.com/office/drawing/2014/main" id="{5B4B3D2A-840D-343D-8EDF-F9EC6B2048AF}"/>
                </a:ext>
              </a:extLst>
            </p:cNvPr>
            <p:cNvCxnSpPr>
              <a:cxnSpLocks/>
            </p:cNvCxnSpPr>
            <p:nvPr/>
          </p:nvCxnSpPr>
          <p:spPr bwMode="auto">
            <a:xfrm flipV="1">
              <a:off x="7202359" y="3289003"/>
              <a:ext cx="4386501" cy="4930"/>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55" name="Straight Connector 154">
              <a:extLst>
                <a:ext uri="{FF2B5EF4-FFF2-40B4-BE49-F238E27FC236}">
                  <a16:creationId xmlns:a16="http://schemas.microsoft.com/office/drawing/2014/main" id="{E2E1D731-4E65-837F-9F11-3D5B4D875901}"/>
                </a:ext>
              </a:extLst>
            </p:cNvPr>
            <p:cNvCxnSpPr>
              <a:cxnSpLocks/>
            </p:cNvCxnSpPr>
            <p:nvPr/>
          </p:nvCxnSpPr>
          <p:spPr bwMode="auto">
            <a:xfrm flipV="1">
              <a:off x="7193286" y="3973301"/>
              <a:ext cx="4386501" cy="4930"/>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17" name="TextBox 16">
              <a:extLst>
                <a:ext uri="{FF2B5EF4-FFF2-40B4-BE49-F238E27FC236}">
                  <a16:creationId xmlns:a16="http://schemas.microsoft.com/office/drawing/2014/main" id="{71F1DC24-9916-C14E-2C87-3354CA603C3D}"/>
                </a:ext>
              </a:extLst>
            </p:cNvPr>
            <p:cNvSpPr txBox="1"/>
            <p:nvPr/>
          </p:nvSpPr>
          <p:spPr bwMode="auto">
            <a:xfrm>
              <a:off x="7616811" y="1593406"/>
              <a:ext cx="3122971" cy="369332"/>
            </a:xfrm>
            <a:prstGeom prst="rect">
              <a:avLst/>
            </a:prstGeom>
            <a:solidFill>
              <a:schemeClr val="tx1"/>
            </a:solidFill>
            <a:ln>
              <a:noFill/>
            </a:ln>
          </p:spPr>
          <p:txBody>
            <a:bodyPr wrap="none" rtlCol="0">
              <a:spAutoFit/>
            </a:bodyPr>
            <a:lstStyle/>
            <a:p>
              <a:pPr>
                <a:spcBef>
                  <a:spcPct val="50000"/>
                </a:spcBef>
              </a:pPr>
              <a:r>
                <a:rPr lang="en-US" altLang="zh-CN" dirty="0">
                  <a:solidFill>
                    <a:schemeClr val="bg1"/>
                  </a:solidFill>
                  <a:latin typeface="Calibri" panose="020F0502020204030204" pitchFamily="34" charset="0"/>
                  <a:ea typeface="Calibri" panose="020F0502020204030204" pitchFamily="34" charset="0"/>
                  <a:cs typeface="Calibri" panose="020F0502020204030204" pitchFamily="34" charset="0"/>
                </a:rPr>
                <a:t>Change in Response Over Time</a:t>
              </a:r>
            </a:p>
          </p:txBody>
        </p:sp>
        <p:sp>
          <p:nvSpPr>
            <p:cNvPr id="18" name="TextBox 17">
              <a:extLst>
                <a:ext uri="{FF2B5EF4-FFF2-40B4-BE49-F238E27FC236}">
                  <a16:creationId xmlns:a16="http://schemas.microsoft.com/office/drawing/2014/main" id="{F2088B71-3EF4-6E8B-640E-E93A951C8ACD}"/>
                </a:ext>
              </a:extLst>
            </p:cNvPr>
            <p:cNvSpPr txBox="1"/>
            <p:nvPr/>
          </p:nvSpPr>
          <p:spPr bwMode="auto">
            <a:xfrm>
              <a:off x="8038006" y="5123792"/>
              <a:ext cx="2625270" cy="338554"/>
            </a:xfrm>
            <a:prstGeom prst="rect">
              <a:avLst/>
            </a:prstGeom>
            <a:solidFill>
              <a:schemeClr val="tx1"/>
            </a:solidFill>
            <a:ln>
              <a:noFill/>
            </a:ln>
          </p:spPr>
          <p:txBody>
            <a:bodyPr wrap="none" rtlCol="0">
              <a:spAutoFit/>
            </a:bodyPr>
            <a:lstStyle/>
            <a:p>
              <a:pPr algn="ctr">
                <a:spcBef>
                  <a:spcPct val="50000"/>
                </a:spcBef>
              </a:pPr>
              <a:r>
                <a:rPr lang="en-US" altLang="zh-CN" sz="1600" dirty="0">
                  <a:solidFill>
                    <a:schemeClr val="bg1"/>
                  </a:solidFill>
                  <a:latin typeface="Calibri" panose="020F0502020204030204" pitchFamily="34" charset="0"/>
                  <a:ea typeface="Calibri" panose="020F0502020204030204" pitchFamily="34" charset="0"/>
                  <a:cs typeface="Calibri" panose="020F0502020204030204" pitchFamily="34" charset="0"/>
                </a:rPr>
                <a:t>Duration of Treatment (Wks)</a:t>
              </a:r>
            </a:p>
          </p:txBody>
        </p:sp>
        <p:sp>
          <p:nvSpPr>
            <p:cNvPr id="122" name="Freeform 121">
              <a:extLst>
                <a:ext uri="{FF2B5EF4-FFF2-40B4-BE49-F238E27FC236}">
                  <a16:creationId xmlns:a16="http://schemas.microsoft.com/office/drawing/2014/main" id="{070026CC-D90D-4F54-AA27-AA7713E74906}"/>
                </a:ext>
              </a:extLst>
            </p:cNvPr>
            <p:cNvSpPr/>
            <p:nvPr/>
          </p:nvSpPr>
          <p:spPr bwMode="auto">
            <a:xfrm>
              <a:off x="7184215" y="2007813"/>
              <a:ext cx="4404645" cy="2911642"/>
            </a:xfrm>
            <a:custGeom>
              <a:avLst/>
              <a:gdLst>
                <a:gd name="connsiteX0" fmla="*/ 4812 w 4875196"/>
                <a:gd name="connsiteY0" fmla="*/ 0 h 2911642"/>
                <a:gd name="connsiteX1" fmla="*/ 0 w 4875196"/>
                <a:gd name="connsiteY1" fmla="*/ 2911642 h 2911642"/>
                <a:gd name="connsiteX2" fmla="*/ 4875196 w 4875196"/>
                <a:gd name="connsiteY2" fmla="*/ 2911642 h 2911642"/>
              </a:gdLst>
              <a:ahLst/>
              <a:cxnLst>
                <a:cxn ang="0">
                  <a:pos x="connsiteX0" y="connsiteY0"/>
                </a:cxn>
                <a:cxn ang="0">
                  <a:pos x="connsiteX1" y="connsiteY1"/>
                </a:cxn>
                <a:cxn ang="0">
                  <a:pos x="connsiteX2" y="connsiteY2"/>
                </a:cxn>
              </a:cxnLst>
              <a:rect l="l" t="t" r="r" b="b"/>
              <a:pathLst>
                <a:path w="4875196" h="2911642">
                  <a:moveTo>
                    <a:pt x="4812" y="0"/>
                  </a:moveTo>
                  <a:lnTo>
                    <a:pt x="0" y="2911642"/>
                  </a:lnTo>
                  <a:lnTo>
                    <a:pt x="4875196" y="2911642"/>
                  </a:lnTo>
                </a:path>
              </a:pathLst>
            </a:custGeom>
            <a:noFill/>
            <a:ln w="28575">
              <a:solidFill>
                <a:schemeClr val="bg1"/>
              </a:solidFill>
              <a:miter lim="800000"/>
              <a:headEnd/>
              <a:tailEnd/>
            </a:ln>
          </p:spPr>
          <p:txBody>
            <a:bodyPr rtlCol="0" anchor="ctr"/>
            <a:lstStyle/>
            <a:p>
              <a:pPr algn="ctr"/>
              <a:endParaRPr lang="en-US" dirty="0"/>
            </a:p>
          </p:txBody>
        </p:sp>
        <p:grpSp>
          <p:nvGrpSpPr>
            <p:cNvPr id="146" name="Group 145">
              <a:extLst>
                <a:ext uri="{FF2B5EF4-FFF2-40B4-BE49-F238E27FC236}">
                  <a16:creationId xmlns:a16="http://schemas.microsoft.com/office/drawing/2014/main" id="{6518F25E-265F-3204-96F7-20B42A135788}"/>
                </a:ext>
              </a:extLst>
            </p:cNvPr>
            <p:cNvGrpSpPr/>
            <p:nvPr/>
          </p:nvGrpSpPr>
          <p:grpSpPr>
            <a:xfrm>
              <a:off x="6706782" y="2073439"/>
              <a:ext cx="466795" cy="2983133"/>
              <a:chOff x="7283899" y="2073439"/>
              <a:chExt cx="466795" cy="2983133"/>
            </a:xfrm>
          </p:grpSpPr>
          <p:sp>
            <p:nvSpPr>
              <p:cNvPr id="124" name="TextBox 123">
                <a:extLst>
                  <a:ext uri="{FF2B5EF4-FFF2-40B4-BE49-F238E27FC236}">
                    <a16:creationId xmlns:a16="http://schemas.microsoft.com/office/drawing/2014/main" id="{BEC7272C-074B-49B4-B671-BEDA60B17E6A}"/>
                  </a:ext>
                </a:extLst>
              </p:cNvPr>
              <p:cNvSpPr txBox="1"/>
              <p:nvPr/>
            </p:nvSpPr>
            <p:spPr bwMode="auto">
              <a:xfrm>
                <a:off x="7330387" y="2073439"/>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26" name="TextBox 125">
                <a:extLst>
                  <a:ext uri="{FF2B5EF4-FFF2-40B4-BE49-F238E27FC236}">
                    <a16:creationId xmlns:a16="http://schemas.microsoft.com/office/drawing/2014/main" id="{9464B5E4-4657-FD66-E530-4EC399A00513}"/>
                  </a:ext>
                </a:extLst>
              </p:cNvPr>
              <p:cNvSpPr txBox="1"/>
              <p:nvPr/>
            </p:nvSpPr>
            <p:spPr bwMode="auto">
              <a:xfrm>
                <a:off x="7408934" y="274997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28" name="TextBox 127">
                <a:extLst>
                  <a:ext uri="{FF2B5EF4-FFF2-40B4-BE49-F238E27FC236}">
                    <a16:creationId xmlns:a16="http://schemas.microsoft.com/office/drawing/2014/main" id="{9528F15D-5F88-B141-C67A-5EA346463757}"/>
                  </a:ext>
                </a:extLst>
              </p:cNvPr>
              <p:cNvSpPr txBox="1"/>
              <p:nvPr/>
            </p:nvSpPr>
            <p:spPr bwMode="auto">
              <a:xfrm>
                <a:off x="7487480" y="3426507"/>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30" name="TextBox 129">
                <a:extLst>
                  <a:ext uri="{FF2B5EF4-FFF2-40B4-BE49-F238E27FC236}">
                    <a16:creationId xmlns:a16="http://schemas.microsoft.com/office/drawing/2014/main" id="{CD8A9DE1-0F55-4218-4359-3F284110E5C4}"/>
                  </a:ext>
                </a:extLst>
              </p:cNvPr>
              <p:cNvSpPr txBox="1"/>
              <p:nvPr/>
            </p:nvSpPr>
            <p:spPr bwMode="auto">
              <a:xfrm>
                <a:off x="7362446" y="4103041"/>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32" name="TextBox 131">
                <a:extLst>
                  <a:ext uri="{FF2B5EF4-FFF2-40B4-BE49-F238E27FC236}">
                    <a16:creationId xmlns:a16="http://schemas.microsoft.com/office/drawing/2014/main" id="{E0E11BB2-C533-7FC4-8403-BF67666357E5}"/>
                  </a:ext>
                </a:extLst>
              </p:cNvPr>
              <p:cNvSpPr txBox="1"/>
              <p:nvPr/>
            </p:nvSpPr>
            <p:spPr bwMode="auto">
              <a:xfrm>
                <a:off x="7283899" y="4779573"/>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145" name="Group 144">
              <a:extLst>
                <a:ext uri="{FF2B5EF4-FFF2-40B4-BE49-F238E27FC236}">
                  <a16:creationId xmlns:a16="http://schemas.microsoft.com/office/drawing/2014/main" id="{03FAF7BC-0902-5C32-9695-AA0A7B0E7178}"/>
                </a:ext>
              </a:extLst>
            </p:cNvPr>
            <p:cNvGrpSpPr/>
            <p:nvPr/>
          </p:nvGrpSpPr>
          <p:grpSpPr>
            <a:xfrm>
              <a:off x="7107744" y="2212880"/>
              <a:ext cx="91440" cy="2706624"/>
              <a:chOff x="7260819" y="2212880"/>
              <a:chExt cx="91440" cy="2706624"/>
            </a:xfrm>
          </p:grpSpPr>
          <p:cxnSp>
            <p:nvCxnSpPr>
              <p:cNvPr id="136" name="Straight Connector 135">
                <a:extLst>
                  <a:ext uri="{FF2B5EF4-FFF2-40B4-BE49-F238E27FC236}">
                    <a16:creationId xmlns:a16="http://schemas.microsoft.com/office/drawing/2014/main" id="{2A91D2AF-554A-7D67-E921-77D5746D97E7}"/>
                  </a:ext>
                </a:extLst>
              </p:cNvPr>
              <p:cNvCxnSpPr>
                <a:cxnSpLocks/>
              </p:cNvCxnSpPr>
              <p:nvPr/>
            </p:nvCxnSpPr>
            <p:spPr bwMode="auto">
              <a:xfrm>
                <a:off x="7260819" y="221288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33F6C0F1-0E76-D57B-EB42-BBCC36B9E836}"/>
                  </a:ext>
                </a:extLst>
              </p:cNvPr>
              <p:cNvCxnSpPr>
                <a:cxnSpLocks/>
              </p:cNvCxnSpPr>
              <p:nvPr/>
            </p:nvCxnSpPr>
            <p:spPr bwMode="auto">
              <a:xfrm>
                <a:off x="7260819" y="288953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923D40B7-120C-2180-0C24-8A465E18560E}"/>
                  </a:ext>
                </a:extLst>
              </p:cNvPr>
              <p:cNvCxnSpPr>
                <a:cxnSpLocks/>
              </p:cNvCxnSpPr>
              <p:nvPr/>
            </p:nvCxnSpPr>
            <p:spPr bwMode="auto">
              <a:xfrm>
                <a:off x="7260819" y="356619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1FF09F68-19D1-EE62-0B70-4C9D7212A99D}"/>
                  </a:ext>
                </a:extLst>
              </p:cNvPr>
              <p:cNvCxnSpPr>
                <a:cxnSpLocks/>
              </p:cNvCxnSpPr>
              <p:nvPr/>
            </p:nvCxnSpPr>
            <p:spPr bwMode="auto">
              <a:xfrm>
                <a:off x="7260819" y="424284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B5F8AD71-3698-D391-80A9-8C37B5278955}"/>
                  </a:ext>
                </a:extLst>
              </p:cNvPr>
              <p:cNvCxnSpPr>
                <a:cxnSpLocks/>
              </p:cNvCxnSpPr>
              <p:nvPr/>
            </p:nvCxnSpPr>
            <p:spPr bwMode="auto">
              <a:xfrm>
                <a:off x="7260819" y="4919504"/>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0347643F-E83A-410C-4A03-4A335111CA8A}"/>
                </a:ext>
              </a:extLst>
            </p:cNvPr>
            <p:cNvGrpSpPr/>
            <p:nvPr/>
          </p:nvGrpSpPr>
          <p:grpSpPr>
            <a:xfrm rot="16200000">
              <a:off x="9009872" y="3081092"/>
              <a:ext cx="91440" cy="3749040"/>
              <a:chOff x="7260819" y="2212880"/>
              <a:chExt cx="91440" cy="2029969"/>
            </a:xfrm>
          </p:grpSpPr>
          <p:cxnSp>
            <p:nvCxnSpPr>
              <p:cNvPr id="148" name="Straight Connector 147">
                <a:extLst>
                  <a:ext uri="{FF2B5EF4-FFF2-40B4-BE49-F238E27FC236}">
                    <a16:creationId xmlns:a16="http://schemas.microsoft.com/office/drawing/2014/main" id="{2C92E7B4-0129-249F-BDF4-23B2A6920CDE}"/>
                  </a:ext>
                </a:extLst>
              </p:cNvPr>
              <p:cNvCxnSpPr>
                <a:cxnSpLocks/>
              </p:cNvCxnSpPr>
              <p:nvPr/>
            </p:nvCxnSpPr>
            <p:spPr bwMode="auto">
              <a:xfrm>
                <a:off x="7260819" y="221288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6BD6195A-E8D5-6B72-B399-60FA2A3D5104}"/>
                  </a:ext>
                </a:extLst>
              </p:cNvPr>
              <p:cNvCxnSpPr>
                <a:cxnSpLocks/>
              </p:cNvCxnSpPr>
              <p:nvPr/>
            </p:nvCxnSpPr>
            <p:spPr bwMode="auto">
              <a:xfrm>
                <a:off x="7260819" y="288953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54CE5B60-847F-0896-0EDC-B687086D8619}"/>
                  </a:ext>
                </a:extLst>
              </p:cNvPr>
              <p:cNvCxnSpPr>
                <a:cxnSpLocks/>
              </p:cNvCxnSpPr>
              <p:nvPr/>
            </p:nvCxnSpPr>
            <p:spPr bwMode="auto">
              <a:xfrm>
                <a:off x="7260819" y="356619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108BF51C-319E-D159-52AC-848DB6C0EE96}"/>
                  </a:ext>
                </a:extLst>
              </p:cNvPr>
              <p:cNvCxnSpPr>
                <a:cxnSpLocks/>
              </p:cNvCxnSpPr>
              <p:nvPr/>
            </p:nvCxnSpPr>
            <p:spPr bwMode="auto">
              <a:xfrm>
                <a:off x="7260819" y="42428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60" name="Group 159">
              <a:extLst>
                <a:ext uri="{FF2B5EF4-FFF2-40B4-BE49-F238E27FC236}">
                  <a16:creationId xmlns:a16="http://schemas.microsoft.com/office/drawing/2014/main" id="{F65E66C3-C7CA-DF9D-47BB-E372A26B8751}"/>
                </a:ext>
              </a:extLst>
            </p:cNvPr>
            <p:cNvGrpSpPr/>
            <p:nvPr/>
          </p:nvGrpSpPr>
          <p:grpSpPr>
            <a:xfrm>
              <a:off x="7052851" y="4946322"/>
              <a:ext cx="4051486" cy="276999"/>
              <a:chOff x="7052851" y="4946322"/>
              <a:chExt cx="4051486" cy="276999"/>
            </a:xfrm>
          </p:grpSpPr>
          <p:sp>
            <p:nvSpPr>
              <p:cNvPr id="156" name="TextBox 155">
                <a:extLst>
                  <a:ext uri="{FF2B5EF4-FFF2-40B4-BE49-F238E27FC236}">
                    <a16:creationId xmlns:a16="http://schemas.microsoft.com/office/drawing/2014/main" id="{E1E54E89-F777-848C-C4A5-5F524BB3FD36}"/>
                  </a:ext>
                </a:extLst>
              </p:cNvPr>
              <p:cNvSpPr txBox="1"/>
              <p:nvPr/>
            </p:nvSpPr>
            <p:spPr bwMode="auto">
              <a:xfrm>
                <a:off x="7052851" y="4946322"/>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57" name="TextBox 156">
                <a:extLst>
                  <a:ext uri="{FF2B5EF4-FFF2-40B4-BE49-F238E27FC236}">
                    <a16:creationId xmlns:a16="http://schemas.microsoft.com/office/drawing/2014/main" id="{E453FAE0-359D-E097-5EBE-385E5A0D4B24}"/>
                  </a:ext>
                </a:extLst>
              </p:cNvPr>
              <p:cNvSpPr txBox="1"/>
              <p:nvPr/>
            </p:nvSpPr>
            <p:spPr bwMode="auto">
              <a:xfrm>
                <a:off x="8260252" y="494632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58" name="TextBox 157">
                <a:extLst>
                  <a:ext uri="{FF2B5EF4-FFF2-40B4-BE49-F238E27FC236}">
                    <a16:creationId xmlns:a16="http://schemas.microsoft.com/office/drawing/2014/main" id="{6FFC15D0-6F11-C199-9D4A-E1EA6EE8AD66}"/>
                  </a:ext>
                </a:extLst>
              </p:cNvPr>
              <p:cNvSpPr txBox="1"/>
              <p:nvPr/>
            </p:nvSpPr>
            <p:spPr bwMode="auto">
              <a:xfrm>
                <a:off x="9509553" y="494632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59" name="TextBox 158">
                <a:extLst>
                  <a:ext uri="{FF2B5EF4-FFF2-40B4-BE49-F238E27FC236}">
                    <a16:creationId xmlns:a16="http://schemas.microsoft.com/office/drawing/2014/main" id="{12B4EF68-AF0F-74B9-BF26-25FD802EC5FF}"/>
                  </a:ext>
                </a:extLst>
              </p:cNvPr>
              <p:cNvSpPr txBox="1"/>
              <p:nvPr/>
            </p:nvSpPr>
            <p:spPr bwMode="auto">
              <a:xfrm>
                <a:off x="10762577" y="494632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grpSp>
        <p:grpSp>
          <p:nvGrpSpPr>
            <p:cNvPr id="177" name="Group 176">
              <a:extLst>
                <a:ext uri="{FF2B5EF4-FFF2-40B4-BE49-F238E27FC236}">
                  <a16:creationId xmlns:a16="http://schemas.microsoft.com/office/drawing/2014/main" id="{8781C440-46A9-1782-F3F7-812466566ED7}"/>
                </a:ext>
              </a:extLst>
            </p:cNvPr>
            <p:cNvGrpSpPr/>
            <p:nvPr/>
          </p:nvGrpSpPr>
          <p:grpSpPr>
            <a:xfrm>
              <a:off x="7775034" y="2021381"/>
              <a:ext cx="2702229" cy="276999"/>
              <a:chOff x="7962317" y="2227192"/>
              <a:chExt cx="2702229" cy="276999"/>
            </a:xfrm>
          </p:grpSpPr>
          <p:sp>
            <p:nvSpPr>
              <p:cNvPr id="162" name="TextBox 161">
                <a:extLst>
                  <a:ext uri="{FF2B5EF4-FFF2-40B4-BE49-F238E27FC236}">
                    <a16:creationId xmlns:a16="http://schemas.microsoft.com/office/drawing/2014/main" id="{BFA24298-1C9C-7905-DE70-EC7FA2560EFE}"/>
                  </a:ext>
                </a:extLst>
              </p:cNvPr>
              <p:cNvSpPr txBox="1"/>
              <p:nvPr/>
            </p:nvSpPr>
            <p:spPr bwMode="auto">
              <a:xfrm>
                <a:off x="7962317" y="2227192"/>
                <a:ext cx="8540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Dose Level</a:t>
                </a:r>
              </a:p>
            </p:txBody>
          </p:sp>
          <p:sp>
            <p:nvSpPr>
              <p:cNvPr id="163" name="TextBox 162">
                <a:extLst>
                  <a:ext uri="{FF2B5EF4-FFF2-40B4-BE49-F238E27FC236}">
                    <a16:creationId xmlns:a16="http://schemas.microsoft.com/office/drawing/2014/main" id="{EC827144-9862-1BE6-9298-59EF18031AAE}"/>
                  </a:ext>
                </a:extLst>
              </p:cNvPr>
              <p:cNvSpPr txBox="1"/>
              <p:nvPr/>
            </p:nvSpPr>
            <p:spPr bwMode="auto">
              <a:xfrm>
                <a:off x="9052688" y="2227192"/>
                <a:ext cx="7015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 mg/kg</a:t>
                </a:r>
              </a:p>
            </p:txBody>
          </p:sp>
          <p:sp>
            <p:nvSpPr>
              <p:cNvPr id="164" name="TextBox 163">
                <a:extLst>
                  <a:ext uri="{FF2B5EF4-FFF2-40B4-BE49-F238E27FC236}">
                    <a16:creationId xmlns:a16="http://schemas.microsoft.com/office/drawing/2014/main" id="{524F8314-3780-C3F6-4F88-1BAC23DCB433}"/>
                  </a:ext>
                </a:extLst>
              </p:cNvPr>
              <p:cNvSpPr txBox="1"/>
              <p:nvPr/>
            </p:nvSpPr>
            <p:spPr bwMode="auto">
              <a:xfrm>
                <a:off x="9963007" y="2227192"/>
                <a:ext cx="7015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 mg/kg</a:t>
                </a:r>
              </a:p>
            </p:txBody>
          </p:sp>
          <p:grpSp>
            <p:nvGrpSpPr>
              <p:cNvPr id="176" name="Group 175">
                <a:extLst>
                  <a:ext uri="{FF2B5EF4-FFF2-40B4-BE49-F238E27FC236}">
                    <a16:creationId xmlns:a16="http://schemas.microsoft.com/office/drawing/2014/main" id="{51E46934-C7D7-05FE-5D54-C49851F9CDDB}"/>
                  </a:ext>
                </a:extLst>
              </p:cNvPr>
              <p:cNvGrpSpPr/>
              <p:nvPr/>
            </p:nvGrpSpPr>
            <p:grpSpPr>
              <a:xfrm>
                <a:off x="8836886" y="2324012"/>
                <a:ext cx="271131" cy="83358"/>
                <a:chOff x="8867553" y="2674957"/>
                <a:chExt cx="271131" cy="83358"/>
              </a:xfrm>
            </p:grpSpPr>
            <p:cxnSp>
              <p:nvCxnSpPr>
                <p:cNvPr id="169" name="Straight Connector 168">
                  <a:extLst>
                    <a:ext uri="{FF2B5EF4-FFF2-40B4-BE49-F238E27FC236}">
                      <a16:creationId xmlns:a16="http://schemas.microsoft.com/office/drawing/2014/main" id="{A3701317-4707-65D7-9F87-A325E68AA810}"/>
                    </a:ext>
                  </a:extLst>
                </p:cNvPr>
                <p:cNvCxnSpPr>
                  <a:cxnSpLocks/>
                </p:cNvCxnSpPr>
                <p:nvPr/>
              </p:nvCxnSpPr>
              <p:spPr bwMode="auto">
                <a:xfrm>
                  <a:off x="8867553" y="2716636"/>
                  <a:ext cx="271131" cy="0"/>
                </a:xfrm>
                <a:prstGeom prst="line">
                  <a:avLst/>
                </a:prstGeom>
                <a:noFill/>
                <a:ln w="28575" cap="flat" cmpd="sng" algn="ctr">
                  <a:solidFill>
                    <a:schemeClr val="accent2"/>
                  </a:solidFill>
                  <a:prstDash val="solid"/>
                  <a:round/>
                  <a:headEnd type="none" w="med" len="med"/>
                  <a:tailEnd type="none" w="med" len="med"/>
                </a:ln>
                <a:effectLst/>
              </p:spPr>
            </p:cxnSp>
            <p:sp>
              <p:nvSpPr>
                <p:cNvPr id="171" name="Oval 170">
                  <a:extLst>
                    <a:ext uri="{FF2B5EF4-FFF2-40B4-BE49-F238E27FC236}">
                      <a16:creationId xmlns:a16="http://schemas.microsoft.com/office/drawing/2014/main" id="{A8EF05B4-B822-183C-0DD8-0F3D12335B1A}"/>
                    </a:ext>
                  </a:extLst>
                </p:cNvPr>
                <p:cNvSpPr/>
                <p:nvPr/>
              </p:nvSpPr>
              <p:spPr bwMode="auto">
                <a:xfrm>
                  <a:off x="8961439" y="2674957"/>
                  <a:ext cx="83358" cy="83358"/>
                </a:xfrm>
                <a:prstGeom prst="ellipse">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75" name="Group 174">
                <a:extLst>
                  <a:ext uri="{FF2B5EF4-FFF2-40B4-BE49-F238E27FC236}">
                    <a16:creationId xmlns:a16="http://schemas.microsoft.com/office/drawing/2014/main" id="{94F58FE9-CB32-E349-6D87-4A3C0CBC1633}"/>
                  </a:ext>
                </a:extLst>
              </p:cNvPr>
              <p:cNvGrpSpPr/>
              <p:nvPr/>
            </p:nvGrpSpPr>
            <p:grpSpPr>
              <a:xfrm>
                <a:off x="9735669" y="2324012"/>
                <a:ext cx="271131" cy="83358"/>
                <a:chOff x="9019953" y="2827357"/>
                <a:chExt cx="271131" cy="83358"/>
              </a:xfrm>
            </p:grpSpPr>
            <p:cxnSp>
              <p:nvCxnSpPr>
                <p:cNvPr id="173" name="Straight Connector 172">
                  <a:extLst>
                    <a:ext uri="{FF2B5EF4-FFF2-40B4-BE49-F238E27FC236}">
                      <a16:creationId xmlns:a16="http://schemas.microsoft.com/office/drawing/2014/main" id="{3EED3C8A-0226-3EC2-51F3-E2E0AB0018E0}"/>
                    </a:ext>
                  </a:extLst>
                </p:cNvPr>
                <p:cNvCxnSpPr>
                  <a:cxnSpLocks/>
                </p:cNvCxnSpPr>
                <p:nvPr/>
              </p:nvCxnSpPr>
              <p:spPr bwMode="auto">
                <a:xfrm>
                  <a:off x="9019953" y="2869036"/>
                  <a:ext cx="271131" cy="0"/>
                </a:xfrm>
                <a:prstGeom prst="line">
                  <a:avLst/>
                </a:prstGeom>
                <a:noFill/>
                <a:ln w="28575" cap="flat" cmpd="sng" algn="ctr">
                  <a:solidFill>
                    <a:schemeClr val="accent1"/>
                  </a:solidFill>
                  <a:prstDash val="solid"/>
                  <a:round/>
                  <a:headEnd type="none" w="med" len="med"/>
                  <a:tailEnd type="none" w="med" len="med"/>
                </a:ln>
                <a:effectLst/>
              </p:spPr>
            </p:cxnSp>
            <p:sp>
              <p:nvSpPr>
                <p:cNvPr id="174" name="Oval 173">
                  <a:extLst>
                    <a:ext uri="{FF2B5EF4-FFF2-40B4-BE49-F238E27FC236}">
                      <a16:creationId xmlns:a16="http://schemas.microsoft.com/office/drawing/2014/main" id="{51344C51-3DD2-CE67-14E9-CD633450D1DD}"/>
                    </a:ext>
                  </a:extLst>
                </p:cNvPr>
                <p:cNvSpPr/>
                <p:nvPr/>
              </p:nvSpPr>
              <p:spPr bwMode="auto">
                <a:xfrm>
                  <a:off x="9113839" y="2827357"/>
                  <a:ext cx="83358" cy="83358"/>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181" name="Group 180">
              <a:extLst>
                <a:ext uri="{FF2B5EF4-FFF2-40B4-BE49-F238E27FC236}">
                  <a16:creationId xmlns:a16="http://schemas.microsoft.com/office/drawing/2014/main" id="{41E39CB3-86BB-5768-318C-BBA450E302D1}"/>
                </a:ext>
              </a:extLst>
            </p:cNvPr>
            <p:cNvGrpSpPr/>
            <p:nvPr/>
          </p:nvGrpSpPr>
          <p:grpSpPr>
            <a:xfrm>
              <a:off x="10537363" y="2018902"/>
              <a:ext cx="783099" cy="811463"/>
              <a:chOff x="10732553" y="2099619"/>
              <a:chExt cx="783099" cy="811463"/>
            </a:xfrm>
          </p:grpSpPr>
          <p:sp>
            <p:nvSpPr>
              <p:cNvPr id="178" name="TextBox 177">
                <a:extLst>
                  <a:ext uri="{FF2B5EF4-FFF2-40B4-BE49-F238E27FC236}">
                    <a16:creationId xmlns:a16="http://schemas.microsoft.com/office/drawing/2014/main" id="{F966B9CE-3832-7C83-FFFC-30E10AA7CE5A}"/>
                  </a:ext>
                </a:extLst>
              </p:cNvPr>
              <p:cNvSpPr txBox="1"/>
              <p:nvPr/>
            </p:nvSpPr>
            <p:spPr bwMode="auto">
              <a:xfrm>
                <a:off x="10732553" y="2099619"/>
                <a:ext cx="7830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Response</a:t>
                </a:r>
              </a:p>
            </p:txBody>
          </p:sp>
          <p:grpSp>
            <p:nvGrpSpPr>
              <p:cNvPr id="180" name="Group 179">
                <a:extLst>
                  <a:ext uri="{FF2B5EF4-FFF2-40B4-BE49-F238E27FC236}">
                    <a16:creationId xmlns:a16="http://schemas.microsoft.com/office/drawing/2014/main" id="{0B5AF89D-7FC8-67AA-531B-F8188C5E8289}"/>
                  </a:ext>
                </a:extLst>
              </p:cNvPr>
              <p:cNvGrpSpPr/>
              <p:nvPr/>
            </p:nvGrpSpPr>
            <p:grpSpPr>
              <a:xfrm>
                <a:off x="10978542" y="2264751"/>
                <a:ext cx="436130" cy="646331"/>
                <a:chOff x="10978542" y="2264751"/>
                <a:chExt cx="436130" cy="646331"/>
              </a:xfrm>
            </p:grpSpPr>
            <p:sp>
              <p:nvSpPr>
                <p:cNvPr id="165" name="Rectangle 164">
                  <a:extLst>
                    <a:ext uri="{FF2B5EF4-FFF2-40B4-BE49-F238E27FC236}">
                      <a16:creationId xmlns:a16="http://schemas.microsoft.com/office/drawing/2014/main" id="{02A955CA-799F-B965-1342-A052E6869F18}"/>
                    </a:ext>
                  </a:extLst>
                </p:cNvPr>
                <p:cNvSpPr/>
                <p:nvPr/>
              </p:nvSpPr>
              <p:spPr bwMode="auto">
                <a:xfrm rot="2700000">
                  <a:off x="10993959" y="2362317"/>
                  <a:ext cx="91440" cy="91440"/>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Rectangle 165">
                  <a:extLst>
                    <a:ext uri="{FF2B5EF4-FFF2-40B4-BE49-F238E27FC236}">
                      <a16:creationId xmlns:a16="http://schemas.microsoft.com/office/drawing/2014/main" id="{CB81DBA0-81B4-0F1B-428A-FE27ABE2992E}"/>
                    </a:ext>
                  </a:extLst>
                </p:cNvPr>
                <p:cNvSpPr/>
                <p:nvPr/>
              </p:nvSpPr>
              <p:spPr bwMode="auto">
                <a:xfrm>
                  <a:off x="10993959" y="2721097"/>
                  <a:ext cx="91440" cy="91440"/>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Triangle 166">
                  <a:extLst>
                    <a:ext uri="{FF2B5EF4-FFF2-40B4-BE49-F238E27FC236}">
                      <a16:creationId xmlns:a16="http://schemas.microsoft.com/office/drawing/2014/main" id="{1E68B862-0AC3-AFCB-D0B6-EE0C600F1757}"/>
                    </a:ext>
                  </a:extLst>
                </p:cNvPr>
                <p:cNvSpPr/>
                <p:nvPr/>
              </p:nvSpPr>
              <p:spPr bwMode="auto">
                <a:xfrm>
                  <a:off x="10978542" y="2538190"/>
                  <a:ext cx="122275" cy="93400"/>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TextBox 178">
                  <a:extLst>
                    <a:ext uri="{FF2B5EF4-FFF2-40B4-BE49-F238E27FC236}">
                      <a16:creationId xmlns:a16="http://schemas.microsoft.com/office/drawing/2014/main" id="{8E66C207-2FA8-1534-05A4-6F4755B97EDB}"/>
                    </a:ext>
                  </a:extLst>
                </p:cNvPr>
                <p:cNvSpPr txBox="1"/>
                <p:nvPr/>
              </p:nvSpPr>
              <p:spPr bwMode="auto">
                <a:xfrm>
                  <a:off x="11055278" y="2264751"/>
                  <a:ext cx="35939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PD</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PR</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SD</a:t>
                  </a:r>
                </a:p>
              </p:txBody>
            </p:sp>
          </p:grpSp>
        </p:grpSp>
        <p:sp>
          <p:nvSpPr>
            <p:cNvPr id="185" name="Rectangle 184">
              <a:extLst>
                <a:ext uri="{FF2B5EF4-FFF2-40B4-BE49-F238E27FC236}">
                  <a16:creationId xmlns:a16="http://schemas.microsoft.com/office/drawing/2014/main" id="{1D0BA5C4-7B80-DD34-0574-9F76DCA4854C}"/>
                </a:ext>
              </a:extLst>
            </p:cNvPr>
            <p:cNvSpPr/>
            <p:nvPr/>
          </p:nvSpPr>
          <p:spPr bwMode="auto">
            <a:xfrm rot="2700000">
              <a:off x="8552943" y="3173491"/>
              <a:ext cx="55250" cy="55250"/>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Rectangle 185">
              <a:extLst>
                <a:ext uri="{FF2B5EF4-FFF2-40B4-BE49-F238E27FC236}">
                  <a16:creationId xmlns:a16="http://schemas.microsoft.com/office/drawing/2014/main" id="{2F28F350-E1FF-D56A-AD72-B1AB192EA9D0}"/>
                </a:ext>
              </a:extLst>
            </p:cNvPr>
            <p:cNvSpPr/>
            <p:nvPr/>
          </p:nvSpPr>
          <p:spPr bwMode="auto">
            <a:xfrm>
              <a:off x="8541002" y="3365198"/>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7" name="Triangle 186">
              <a:extLst>
                <a:ext uri="{FF2B5EF4-FFF2-40B4-BE49-F238E27FC236}">
                  <a16:creationId xmlns:a16="http://schemas.microsoft.com/office/drawing/2014/main" id="{E54BCB0E-F9E3-AAF8-380C-AAB1CFE67F44}"/>
                </a:ext>
              </a:extLst>
            </p:cNvPr>
            <p:cNvSpPr/>
            <p:nvPr/>
          </p:nvSpPr>
          <p:spPr bwMode="auto">
            <a:xfrm>
              <a:off x="7782970" y="3971776"/>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Rectangle 197">
              <a:extLst>
                <a:ext uri="{FF2B5EF4-FFF2-40B4-BE49-F238E27FC236}">
                  <a16:creationId xmlns:a16="http://schemas.microsoft.com/office/drawing/2014/main" id="{F5F61B0F-299F-C3F4-E64E-EF5C4874EB1F}"/>
                </a:ext>
              </a:extLst>
            </p:cNvPr>
            <p:cNvSpPr/>
            <p:nvPr/>
          </p:nvSpPr>
          <p:spPr bwMode="auto">
            <a:xfrm rot="2700000">
              <a:off x="8752363" y="3714849"/>
              <a:ext cx="55250" cy="55250"/>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Rectangle 198">
              <a:extLst>
                <a:ext uri="{FF2B5EF4-FFF2-40B4-BE49-F238E27FC236}">
                  <a16:creationId xmlns:a16="http://schemas.microsoft.com/office/drawing/2014/main" id="{3FDF82BD-84AB-328E-5138-80420A4BE7B2}"/>
                </a:ext>
              </a:extLst>
            </p:cNvPr>
            <p:cNvSpPr/>
            <p:nvPr/>
          </p:nvSpPr>
          <p:spPr bwMode="auto">
            <a:xfrm rot="2700000">
              <a:off x="7822119" y="3769346"/>
              <a:ext cx="55250" cy="55250"/>
            </a:xfrm>
            <a:prstGeom prst="rect">
              <a:avLst/>
            </a:prstGeom>
            <a:solidFill>
              <a:srgbClr val="00823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Rectangle 199">
              <a:extLst>
                <a:ext uri="{FF2B5EF4-FFF2-40B4-BE49-F238E27FC236}">
                  <a16:creationId xmlns:a16="http://schemas.microsoft.com/office/drawing/2014/main" id="{73CBF738-863A-0216-1C63-F8A912FD88FC}"/>
                </a:ext>
              </a:extLst>
            </p:cNvPr>
            <p:cNvSpPr/>
            <p:nvPr/>
          </p:nvSpPr>
          <p:spPr bwMode="auto">
            <a:xfrm>
              <a:off x="7934032" y="3361696"/>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1" name="Rectangle 200">
              <a:extLst>
                <a:ext uri="{FF2B5EF4-FFF2-40B4-BE49-F238E27FC236}">
                  <a16:creationId xmlns:a16="http://schemas.microsoft.com/office/drawing/2014/main" id="{C2C0DB32-E3F2-A9A2-0E81-C7944FB66404}"/>
                </a:ext>
              </a:extLst>
            </p:cNvPr>
            <p:cNvSpPr/>
            <p:nvPr/>
          </p:nvSpPr>
          <p:spPr bwMode="auto">
            <a:xfrm>
              <a:off x="7797158" y="3539927"/>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2" name="Rectangle 201">
              <a:extLst>
                <a:ext uri="{FF2B5EF4-FFF2-40B4-BE49-F238E27FC236}">
                  <a16:creationId xmlns:a16="http://schemas.microsoft.com/office/drawing/2014/main" id="{113E5F18-0BA9-9F89-771A-DBB34194EAE7}"/>
                </a:ext>
              </a:extLst>
            </p:cNvPr>
            <p:cNvSpPr/>
            <p:nvPr/>
          </p:nvSpPr>
          <p:spPr bwMode="auto">
            <a:xfrm>
              <a:off x="7861328" y="3726194"/>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Rectangle 202">
              <a:extLst>
                <a:ext uri="{FF2B5EF4-FFF2-40B4-BE49-F238E27FC236}">
                  <a16:creationId xmlns:a16="http://schemas.microsoft.com/office/drawing/2014/main" id="{04098842-3137-8BEB-10B5-E857769826FB}"/>
                </a:ext>
              </a:extLst>
            </p:cNvPr>
            <p:cNvSpPr/>
            <p:nvPr/>
          </p:nvSpPr>
          <p:spPr bwMode="auto">
            <a:xfrm>
              <a:off x="7810676" y="3830579"/>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4" name="Rectangle 203">
              <a:extLst>
                <a:ext uri="{FF2B5EF4-FFF2-40B4-BE49-F238E27FC236}">
                  <a16:creationId xmlns:a16="http://schemas.microsoft.com/office/drawing/2014/main" id="{E6E42D39-CBBC-34E9-5096-1FD13D190095}"/>
                </a:ext>
              </a:extLst>
            </p:cNvPr>
            <p:cNvSpPr/>
            <p:nvPr/>
          </p:nvSpPr>
          <p:spPr bwMode="auto">
            <a:xfrm>
              <a:off x="7791986" y="3652228"/>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5" name="Rectangle 204">
              <a:extLst>
                <a:ext uri="{FF2B5EF4-FFF2-40B4-BE49-F238E27FC236}">
                  <a16:creationId xmlns:a16="http://schemas.microsoft.com/office/drawing/2014/main" id="{6A18B769-1272-325C-A354-0B8923C3D30D}"/>
                </a:ext>
              </a:extLst>
            </p:cNvPr>
            <p:cNvSpPr/>
            <p:nvPr/>
          </p:nvSpPr>
          <p:spPr bwMode="auto">
            <a:xfrm>
              <a:off x="7915312" y="3837090"/>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6" name="Rectangle 205">
              <a:extLst>
                <a:ext uri="{FF2B5EF4-FFF2-40B4-BE49-F238E27FC236}">
                  <a16:creationId xmlns:a16="http://schemas.microsoft.com/office/drawing/2014/main" id="{32661758-7200-0DCA-EA18-F8E87AF64598}"/>
                </a:ext>
              </a:extLst>
            </p:cNvPr>
            <p:cNvSpPr/>
            <p:nvPr/>
          </p:nvSpPr>
          <p:spPr bwMode="auto">
            <a:xfrm>
              <a:off x="7970278" y="3895513"/>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7" name="Rectangle 206">
              <a:extLst>
                <a:ext uri="{FF2B5EF4-FFF2-40B4-BE49-F238E27FC236}">
                  <a16:creationId xmlns:a16="http://schemas.microsoft.com/office/drawing/2014/main" id="{F9C1D242-BD88-B6D8-4C98-18D0C6AC2629}"/>
                </a:ext>
              </a:extLst>
            </p:cNvPr>
            <p:cNvSpPr/>
            <p:nvPr/>
          </p:nvSpPr>
          <p:spPr bwMode="auto">
            <a:xfrm>
              <a:off x="7922943" y="3866588"/>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8" name="Rectangle 207">
              <a:extLst>
                <a:ext uri="{FF2B5EF4-FFF2-40B4-BE49-F238E27FC236}">
                  <a16:creationId xmlns:a16="http://schemas.microsoft.com/office/drawing/2014/main" id="{672DB5B7-E27F-8B7A-5213-05C936E15A43}"/>
                </a:ext>
              </a:extLst>
            </p:cNvPr>
            <p:cNvSpPr/>
            <p:nvPr/>
          </p:nvSpPr>
          <p:spPr bwMode="auto">
            <a:xfrm>
              <a:off x="7844857" y="3841654"/>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 name="Rectangle 208">
              <a:extLst>
                <a:ext uri="{FF2B5EF4-FFF2-40B4-BE49-F238E27FC236}">
                  <a16:creationId xmlns:a16="http://schemas.microsoft.com/office/drawing/2014/main" id="{31B3851A-BC5B-D362-BC5F-D640AD94A130}"/>
                </a:ext>
              </a:extLst>
            </p:cNvPr>
            <p:cNvSpPr/>
            <p:nvPr/>
          </p:nvSpPr>
          <p:spPr bwMode="auto">
            <a:xfrm>
              <a:off x="8535306" y="3870904"/>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0" name="Rectangle 209">
              <a:extLst>
                <a:ext uri="{FF2B5EF4-FFF2-40B4-BE49-F238E27FC236}">
                  <a16:creationId xmlns:a16="http://schemas.microsoft.com/office/drawing/2014/main" id="{7EEC3006-A069-6E81-8529-00DC9E50E270}"/>
                </a:ext>
              </a:extLst>
            </p:cNvPr>
            <p:cNvSpPr/>
            <p:nvPr/>
          </p:nvSpPr>
          <p:spPr bwMode="auto">
            <a:xfrm>
              <a:off x="8538631" y="3905909"/>
              <a:ext cx="54966" cy="54966"/>
            </a:xfrm>
            <a:prstGeom prst="rect">
              <a:avLst/>
            </a:prstGeom>
            <a:solidFill>
              <a:srgbClr val="682E7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Triangle 210">
              <a:extLst>
                <a:ext uri="{FF2B5EF4-FFF2-40B4-BE49-F238E27FC236}">
                  <a16:creationId xmlns:a16="http://schemas.microsoft.com/office/drawing/2014/main" id="{0C03089A-1F46-55C3-1BE6-CF25900595DE}"/>
                </a:ext>
              </a:extLst>
            </p:cNvPr>
            <p:cNvSpPr/>
            <p:nvPr/>
          </p:nvSpPr>
          <p:spPr bwMode="auto">
            <a:xfrm>
              <a:off x="7884373" y="4022959"/>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2" name="Triangle 211">
              <a:extLst>
                <a:ext uri="{FF2B5EF4-FFF2-40B4-BE49-F238E27FC236}">
                  <a16:creationId xmlns:a16="http://schemas.microsoft.com/office/drawing/2014/main" id="{16E5A2C9-310C-6BA3-62BB-F5635A85FE71}"/>
                </a:ext>
              </a:extLst>
            </p:cNvPr>
            <p:cNvSpPr/>
            <p:nvPr/>
          </p:nvSpPr>
          <p:spPr bwMode="auto">
            <a:xfrm>
              <a:off x="8531792" y="3975188"/>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 name="Triangle 212">
              <a:extLst>
                <a:ext uri="{FF2B5EF4-FFF2-40B4-BE49-F238E27FC236}">
                  <a16:creationId xmlns:a16="http://schemas.microsoft.com/office/drawing/2014/main" id="{C6BF2A48-5155-550A-9A0A-9BE818D8B33A}"/>
                </a:ext>
              </a:extLst>
            </p:cNvPr>
            <p:cNvSpPr/>
            <p:nvPr/>
          </p:nvSpPr>
          <p:spPr bwMode="auto">
            <a:xfrm>
              <a:off x="9331829" y="4054648"/>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Triangle 213">
              <a:extLst>
                <a:ext uri="{FF2B5EF4-FFF2-40B4-BE49-F238E27FC236}">
                  <a16:creationId xmlns:a16="http://schemas.microsoft.com/office/drawing/2014/main" id="{1056E734-6906-D9B1-D596-015FCFDEC6C9}"/>
                </a:ext>
              </a:extLst>
            </p:cNvPr>
            <p:cNvSpPr/>
            <p:nvPr/>
          </p:nvSpPr>
          <p:spPr bwMode="auto">
            <a:xfrm>
              <a:off x="10077852" y="4054648"/>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 name="Triangle 214">
              <a:extLst>
                <a:ext uri="{FF2B5EF4-FFF2-40B4-BE49-F238E27FC236}">
                  <a16:creationId xmlns:a16="http://schemas.microsoft.com/office/drawing/2014/main" id="{EA29D2EA-AB20-A311-82E3-6596CC3ADC94}"/>
                </a:ext>
              </a:extLst>
            </p:cNvPr>
            <p:cNvSpPr/>
            <p:nvPr/>
          </p:nvSpPr>
          <p:spPr bwMode="auto">
            <a:xfrm>
              <a:off x="8582691" y="4142022"/>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 name="Triangle 215">
              <a:extLst>
                <a:ext uri="{FF2B5EF4-FFF2-40B4-BE49-F238E27FC236}">
                  <a16:creationId xmlns:a16="http://schemas.microsoft.com/office/drawing/2014/main" id="{25C48EE5-8CE0-F2A0-0735-B723D4472572}"/>
                </a:ext>
              </a:extLst>
            </p:cNvPr>
            <p:cNvSpPr/>
            <p:nvPr/>
          </p:nvSpPr>
          <p:spPr bwMode="auto">
            <a:xfrm>
              <a:off x="8568710" y="4316106"/>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7" name="Triangle 216">
              <a:extLst>
                <a:ext uri="{FF2B5EF4-FFF2-40B4-BE49-F238E27FC236}">
                  <a16:creationId xmlns:a16="http://schemas.microsoft.com/office/drawing/2014/main" id="{AF8A7E1B-9C21-DB9C-0B40-7776E41F0E05}"/>
                </a:ext>
              </a:extLst>
            </p:cNvPr>
            <p:cNvSpPr/>
            <p:nvPr/>
          </p:nvSpPr>
          <p:spPr bwMode="auto">
            <a:xfrm>
              <a:off x="9275386" y="4515598"/>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Triangle 217">
              <a:extLst>
                <a:ext uri="{FF2B5EF4-FFF2-40B4-BE49-F238E27FC236}">
                  <a16:creationId xmlns:a16="http://schemas.microsoft.com/office/drawing/2014/main" id="{EA6547BA-6317-4F84-C593-3B70528D92D3}"/>
                </a:ext>
              </a:extLst>
            </p:cNvPr>
            <p:cNvSpPr/>
            <p:nvPr/>
          </p:nvSpPr>
          <p:spPr bwMode="auto">
            <a:xfrm>
              <a:off x="7831419" y="3969352"/>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Triangle 218">
              <a:extLst>
                <a:ext uri="{FF2B5EF4-FFF2-40B4-BE49-F238E27FC236}">
                  <a16:creationId xmlns:a16="http://schemas.microsoft.com/office/drawing/2014/main" id="{9B16864C-FA2E-D1EE-1381-E931BBA7B30B}"/>
                </a:ext>
              </a:extLst>
            </p:cNvPr>
            <p:cNvSpPr/>
            <p:nvPr/>
          </p:nvSpPr>
          <p:spPr bwMode="auto">
            <a:xfrm>
              <a:off x="7791910" y="3991230"/>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Triangle 219">
              <a:extLst>
                <a:ext uri="{FF2B5EF4-FFF2-40B4-BE49-F238E27FC236}">
                  <a16:creationId xmlns:a16="http://schemas.microsoft.com/office/drawing/2014/main" id="{0ED2F4EE-FE49-4AEC-B4F6-D73B5DA00C9F}"/>
                </a:ext>
              </a:extLst>
            </p:cNvPr>
            <p:cNvSpPr/>
            <p:nvPr/>
          </p:nvSpPr>
          <p:spPr bwMode="auto">
            <a:xfrm>
              <a:off x="7872792" y="4638403"/>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Triangle 220">
              <a:extLst>
                <a:ext uri="{FF2B5EF4-FFF2-40B4-BE49-F238E27FC236}">
                  <a16:creationId xmlns:a16="http://schemas.microsoft.com/office/drawing/2014/main" id="{47D936BD-63EF-57FC-C766-E411F5C96203}"/>
                </a:ext>
              </a:extLst>
            </p:cNvPr>
            <p:cNvSpPr/>
            <p:nvPr/>
          </p:nvSpPr>
          <p:spPr bwMode="auto">
            <a:xfrm>
              <a:off x="8027781" y="4662741"/>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2" name="Triangle 221">
              <a:extLst>
                <a:ext uri="{FF2B5EF4-FFF2-40B4-BE49-F238E27FC236}">
                  <a16:creationId xmlns:a16="http://schemas.microsoft.com/office/drawing/2014/main" id="{0BB96807-0BD1-AD4B-EA24-48FCC31637BE}"/>
                </a:ext>
              </a:extLst>
            </p:cNvPr>
            <p:cNvSpPr/>
            <p:nvPr/>
          </p:nvSpPr>
          <p:spPr bwMode="auto">
            <a:xfrm>
              <a:off x="8636482" y="4713422"/>
              <a:ext cx="85039" cy="69699"/>
            </a:xfrm>
            <a:prstGeom prst="triangle">
              <a:avLst/>
            </a:prstGeom>
            <a:solidFill>
              <a:srgbClr val="F4AB3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337007532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Phase I/IIa of DB-1303: Safety Summary</a:t>
            </a:r>
          </a:p>
        </p:txBody>
      </p:sp>
      <p:sp>
        <p:nvSpPr>
          <p:cNvPr id="5" name="Text Box 15">
            <a:extLst>
              <a:ext uri="{FF2B5EF4-FFF2-40B4-BE49-F238E27FC236}">
                <a16:creationId xmlns:a16="http://schemas.microsoft.com/office/drawing/2014/main" id="{DF68E5B0-D867-A2BE-FDA0-733282089D65}"/>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ESGO 2023. Abstr 430.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ectangle 1">
            <a:extLst>
              <a:ext uri="{FF2B5EF4-FFF2-40B4-BE49-F238E27FC236}">
                <a16:creationId xmlns:a16="http://schemas.microsoft.com/office/drawing/2014/main" id="{142FD3BC-3F82-50C2-D27E-239E66363179}"/>
              </a:ext>
            </a:extLst>
          </p:cNvPr>
          <p:cNvSpPr/>
          <p:nvPr/>
        </p:nvSpPr>
        <p:spPr>
          <a:xfrm>
            <a:off x="10780121" y="576725"/>
            <a:ext cx="924652" cy="338554"/>
          </a:xfrm>
          <a:prstGeom prst="rect">
            <a:avLst/>
          </a:prstGeom>
          <a:noFill/>
        </p:spPr>
        <p:txBody>
          <a:bodyPr wrap="square">
            <a:spAutoFit/>
          </a:bodyPr>
          <a:lstStyle/>
          <a:p>
            <a:pPr algn="ctr"/>
            <a:r>
              <a:rPr lang="en-US" sz="1600" dirty="0">
                <a:latin typeface="Calibri" panose="020F0502020204030204" pitchFamily="34" charset="0"/>
              </a:rPr>
              <a:t>NEW</a:t>
            </a:r>
            <a:endParaRPr lang="en-US" sz="1600" dirty="0"/>
          </a:p>
        </p:txBody>
      </p:sp>
      <p:sp>
        <p:nvSpPr>
          <p:cNvPr id="12" name="文本框 21">
            <a:extLst>
              <a:ext uri="{FF2B5EF4-FFF2-40B4-BE49-F238E27FC236}">
                <a16:creationId xmlns:a16="http://schemas.microsoft.com/office/drawing/2014/main" id="{4182247D-0EA5-9053-DB58-FE8537F3B6F6}"/>
              </a:ext>
            </a:extLst>
          </p:cNvPr>
          <p:cNvSpPr txBox="1"/>
          <p:nvPr/>
        </p:nvSpPr>
        <p:spPr>
          <a:xfrm>
            <a:off x="1002506" y="5297569"/>
            <a:ext cx="10287793" cy="923330"/>
          </a:xfrm>
          <a:prstGeom prst="rect">
            <a:avLst/>
          </a:prstGeom>
          <a:noFill/>
          <a:ln w="28575">
            <a:noFill/>
          </a:ln>
        </p:spPr>
        <p:txBody>
          <a:bodyPr wrap="square" rtlCol="0">
            <a:spAutoFit/>
          </a:bodyPr>
          <a:lstStyle/>
          <a:p>
            <a:pPr marL="285750" indent="-285750" eaLnBrk="1" fontAlgn="auto" hangingPunct="1">
              <a:spcBef>
                <a:spcPts val="0"/>
              </a:spcBef>
              <a:spcAft>
                <a:spcPts val="0"/>
              </a:spcAft>
              <a:buSzPct val="120000"/>
              <a:buFont typeface="Wingdings" panose="05000000000000000000" pitchFamily="2" charset="2"/>
              <a:buChar char="§"/>
            </a:pPr>
            <a:r>
              <a:rPr lang="en-US" altLang="zh-CN" b="0" dirty="0">
                <a:solidFill>
                  <a:prstClr val="black"/>
                </a:solidFill>
                <a:latin typeface="Calibri" panose="020F0502020204030204" pitchFamily="34" charset="0"/>
                <a:ea typeface="宋体" panose="02010600030101010101" pitchFamily="2" charset="-122"/>
                <a:cs typeface="Calibri" panose="020F0502020204030204" pitchFamily="34" charset="0"/>
              </a:rPr>
              <a:t>No TEAEs leading to death occurred</a:t>
            </a:r>
          </a:p>
          <a:p>
            <a:pPr marL="285750" indent="-285750" eaLnBrk="1" fontAlgn="auto" hangingPunct="1">
              <a:spcBef>
                <a:spcPts val="0"/>
              </a:spcBef>
              <a:spcAft>
                <a:spcPts val="0"/>
              </a:spcAft>
              <a:buSzPct val="120000"/>
              <a:buFont typeface="Wingdings" panose="05000000000000000000" pitchFamily="2" charset="2"/>
              <a:buChar char="§"/>
            </a:pPr>
            <a:r>
              <a:rPr lang="en-US" altLang="zh-CN" b="0" dirty="0">
                <a:solidFill>
                  <a:prstClr val="black"/>
                </a:solidFill>
                <a:latin typeface="Calibri" panose="020F0502020204030204" pitchFamily="34" charset="0"/>
                <a:ea typeface="宋体" panose="02010600030101010101" pitchFamily="2" charset="-122"/>
                <a:cs typeface="Calibri" panose="020F0502020204030204" pitchFamily="34" charset="0"/>
              </a:rPr>
              <a:t>No AESIs (LVEF decrease of grade ≥3; ILD/pneumonitis; infusion reactions of grade ≥3)</a:t>
            </a:r>
          </a:p>
          <a:p>
            <a:pPr marL="285750" indent="-285750" eaLnBrk="1" fontAlgn="auto" hangingPunct="1">
              <a:spcBef>
                <a:spcPts val="0"/>
              </a:spcBef>
              <a:spcAft>
                <a:spcPts val="0"/>
              </a:spcAft>
              <a:buSzPct val="120000"/>
              <a:buFont typeface="Wingdings" panose="05000000000000000000" pitchFamily="2" charset="2"/>
              <a:buChar char="§"/>
            </a:pPr>
            <a:r>
              <a:rPr lang="en-US" altLang="zh-CN" b="0" dirty="0">
                <a:solidFill>
                  <a:prstClr val="black"/>
                </a:solidFill>
                <a:latin typeface="Calibri" panose="020F0502020204030204" pitchFamily="34" charset="0"/>
                <a:ea typeface="宋体" panose="02010600030101010101" pitchFamily="2" charset="-122"/>
                <a:cs typeface="Calibri" panose="020F0502020204030204" pitchFamily="34" charset="0"/>
              </a:rPr>
              <a:t>No DLT occurred in dose escalation</a:t>
            </a:r>
          </a:p>
        </p:txBody>
      </p:sp>
      <p:graphicFrame>
        <p:nvGraphicFramePr>
          <p:cNvPr id="22" name="表格 2">
            <a:extLst>
              <a:ext uri="{FF2B5EF4-FFF2-40B4-BE49-F238E27FC236}">
                <a16:creationId xmlns:a16="http://schemas.microsoft.com/office/drawing/2014/main" id="{A42926F9-FA2A-A347-71D0-CBACB8199E9D}"/>
              </a:ext>
            </a:extLst>
          </p:cNvPr>
          <p:cNvGraphicFramePr>
            <a:graphicFrameLocks noGrp="1"/>
          </p:cNvGraphicFramePr>
          <p:nvPr>
            <p:extLst>
              <p:ext uri="{D42A27DB-BD31-4B8C-83A1-F6EECF244321}">
                <p14:modId xmlns:p14="http://schemas.microsoft.com/office/powerpoint/2010/main" val="3124694923"/>
              </p:ext>
            </p:extLst>
          </p:nvPr>
        </p:nvGraphicFramePr>
        <p:xfrm>
          <a:off x="723900" y="1609054"/>
          <a:ext cx="10758301" cy="3560067"/>
        </p:xfrm>
        <a:graphic>
          <a:graphicData uri="http://schemas.openxmlformats.org/drawingml/2006/table">
            <a:tbl>
              <a:tblPr firstRow="1" bandRow="1"/>
              <a:tblGrid>
                <a:gridCol w="3951691">
                  <a:extLst>
                    <a:ext uri="{9D8B030D-6E8A-4147-A177-3AD203B41FA5}">
                      <a16:colId xmlns:a16="http://schemas.microsoft.com/office/drawing/2014/main" val="2378075377"/>
                    </a:ext>
                  </a:extLst>
                </a:gridCol>
                <a:gridCol w="1361322">
                  <a:extLst>
                    <a:ext uri="{9D8B030D-6E8A-4147-A177-3AD203B41FA5}">
                      <a16:colId xmlns:a16="http://schemas.microsoft.com/office/drawing/2014/main" val="2154622878"/>
                    </a:ext>
                  </a:extLst>
                </a:gridCol>
                <a:gridCol w="1361322">
                  <a:extLst>
                    <a:ext uri="{9D8B030D-6E8A-4147-A177-3AD203B41FA5}">
                      <a16:colId xmlns:a16="http://schemas.microsoft.com/office/drawing/2014/main" val="2790528164"/>
                    </a:ext>
                  </a:extLst>
                </a:gridCol>
                <a:gridCol w="1361322">
                  <a:extLst>
                    <a:ext uri="{9D8B030D-6E8A-4147-A177-3AD203B41FA5}">
                      <a16:colId xmlns:a16="http://schemas.microsoft.com/office/drawing/2014/main" val="2356104974"/>
                    </a:ext>
                  </a:extLst>
                </a:gridCol>
                <a:gridCol w="1361322">
                  <a:extLst>
                    <a:ext uri="{9D8B030D-6E8A-4147-A177-3AD203B41FA5}">
                      <a16:colId xmlns:a16="http://schemas.microsoft.com/office/drawing/2014/main" val="1704246400"/>
                    </a:ext>
                  </a:extLst>
                </a:gridCol>
                <a:gridCol w="1361322">
                  <a:extLst>
                    <a:ext uri="{9D8B030D-6E8A-4147-A177-3AD203B41FA5}">
                      <a16:colId xmlns:a16="http://schemas.microsoft.com/office/drawing/2014/main" val="2695801122"/>
                    </a:ext>
                  </a:extLst>
                </a:gridCol>
              </a:tblGrid>
              <a:tr h="508581">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Events, n (%)</a:t>
                      </a:r>
                      <a:endParaRPr lang="zh-CN" altLang="en-US" sz="14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Dose </a:t>
                      </a:r>
                    </a:p>
                    <a:p>
                      <a:pPr algn="ct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Escalation</a:t>
                      </a:r>
                      <a:endParaRPr lang="zh-CN" altLang="en-US" sz="14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nSpc>
                          <a:spcPts val="1500"/>
                        </a:lnSpc>
                        <a:spcBef>
                          <a:spcPts val="0"/>
                        </a:spcBef>
                        <a:spcAft>
                          <a:spcPts val="0"/>
                        </a:spcAft>
                      </a:pPr>
                      <a:endParaRPr lang="zh-CN" altLang="en-US" sz="1600" dirty="0">
                        <a:solidFill>
                          <a:srgbClr val="FF0000"/>
                        </a:solidFill>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Dose</a:t>
                      </a:r>
                    </a:p>
                    <a:p>
                      <a:pPr algn="ctr">
                        <a:lnSpc>
                          <a:spcPts val="1500"/>
                        </a:lnSpc>
                        <a:spcBef>
                          <a:spcPts val="0"/>
                        </a:spcBef>
                        <a:spcAft>
                          <a:spcPts val="0"/>
                        </a:spcAft>
                      </a:pPr>
                      <a:r>
                        <a:rPr lang="en-US" altLang="zh-CN"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Expansion</a:t>
                      </a:r>
                      <a:endParaRPr lang="zh-CN" altLang="en-US" sz="14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Pooled </a:t>
                      </a:r>
                    </a:p>
                    <a:p>
                      <a:pPr algn="ct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8 mg/kg</a:t>
                      </a:r>
                    </a:p>
                    <a:p>
                      <a:pPr algn="ctr">
                        <a:lnSpc>
                          <a:spcPts val="1500"/>
                        </a:lnSpc>
                        <a:spcBef>
                          <a:spcPts val="0"/>
                        </a:spcBef>
                        <a:spcAft>
                          <a:spcPts val="0"/>
                        </a:spcAft>
                      </a:pPr>
                      <a:r>
                        <a:rPr lang="en-US" altLang="zh-CN" sz="1400" dirty="0">
                          <a:solidFill>
                            <a:schemeClr val="tx1"/>
                          </a:solidFill>
                          <a:latin typeface="Calibri" panose="020F0502020204030204" pitchFamily="34" charset="0"/>
                          <a:ea typeface="Calibri" panose="020F0502020204030204" pitchFamily="34" charset="0"/>
                          <a:cs typeface="Calibri" panose="020F0502020204030204" pitchFamily="34" charset="0"/>
                        </a:rPr>
                        <a:t>(n = 28)</a:t>
                      </a:r>
                      <a:endParaRPr lang="zh-CN" altLang="en-US" sz="14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Total </a:t>
                      </a:r>
                      <a:b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32)</a:t>
                      </a:r>
                      <a:endParaRPr lang="zh-CN" altLang="en-US" sz="14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410146">
                <a:tc vMerge="1">
                  <a:txBody>
                    <a:bodyPr/>
                    <a:lstStyle/>
                    <a:p>
                      <a:pPr>
                        <a:lnSpc>
                          <a:spcPts val="1500"/>
                        </a:lnSpc>
                        <a:spcBef>
                          <a:spcPts val="0"/>
                        </a:spcBef>
                        <a:spcAft>
                          <a:spcPts val="0"/>
                        </a:spcAft>
                      </a:pPr>
                      <a:endParaRPr lang="zh-CN" altLang="en-US" sz="1600" dirty="0">
                        <a:latin typeface="+mn-lt"/>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7 mg/kg </a:t>
                      </a:r>
                    </a:p>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4)</a:t>
                      </a:r>
                      <a:endParaRPr lang="zh-CN" sz="14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 mg/kg </a:t>
                      </a:r>
                    </a:p>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4)</a:t>
                      </a:r>
                      <a:endParaRPr lang="zh-CN" sz="14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8 mg/kg </a:t>
                      </a:r>
                    </a:p>
                    <a:p>
                      <a:pPr marL="0"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24)</a:t>
                      </a:r>
                      <a:endParaRPr lang="zh-CN" sz="1400" dirty="0">
                        <a:solidFill>
                          <a:schemeClr val="tx1"/>
                        </a:solidFill>
                        <a:effectLst/>
                        <a:latin typeface="Calibri" panose="020F0502020204030204" pitchFamily="34" charset="0"/>
                        <a:ea typeface="宋体" panose="02010600030101010101" pitchFamily="2" charset="-122"/>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vMerge="1">
                  <a:txBody>
                    <a:bodyPr/>
                    <a:lstStyle/>
                    <a:p>
                      <a:endParaRPr lang="zh-CN" altLang="en-US"/>
                    </a:p>
                  </a:txBody>
                  <a:tcPr/>
                </a:tc>
                <a:tc vMerge="1">
                  <a:txBody>
                    <a:bodyPr/>
                    <a:lstStyle/>
                    <a:p>
                      <a:pPr marL="0" algn="ctr">
                        <a:lnSpc>
                          <a:spcPts val="1500"/>
                        </a:lnSpc>
                        <a:spcBef>
                          <a:spcPts val="0"/>
                        </a:spcBef>
                        <a:spcAft>
                          <a:spcPts val="0"/>
                        </a:spcAft>
                      </a:pPr>
                      <a:endParaRPr lang="zh-CN" sz="1400" dirty="0">
                        <a:solidFill>
                          <a:schemeClr val="bg1"/>
                        </a:solidFill>
                        <a:effectLst/>
                        <a:latin typeface="Arial" panose="020B0604020202020204" pitchFamily="34" charset="0"/>
                        <a:ea typeface="宋体" panose="02010600030101010101" pitchFamily="2" charset="-122"/>
                        <a:cs typeface="Arial" panose="020B0604020202020204" pitchFamily="34"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77328"/>
                    </a:solidFill>
                  </a:tcPr>
                </a:tc>
                <a:extLst>
                  <a:ext uri="{0D108BD9-81ED-4DB2-BD59-A6C34878D82A}">
                    <a16:rowId xmlns:a16="http://schemas.microsoft.com/office/drawing/2014/main" val="4239602614"/>
                  </a:ext>
                </a:extLst>
              </a:tr>
              <a:tr h="50858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TEAEs</a:t>
                      </a:r>
                    </a:p>
                    <a:p>
                      <a:pPr marL="285750" indent="-285750">
                        <a:lnSpc>
                          <a:spcPts val="15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Treatment-related</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(100)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22 (91.7)</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18 (75.0)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26 (92.9)</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22 (78.6)</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30 (93.8)</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26 (81.2)</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0608319"/>
                  </a:ext>
                </a:extLst>
              </a:tr>
              <a:tr h="50858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Grade </a:t>
                      </a:r>
                      <a:r>
                        <a:rPr lang="zh-CN" altLang="en-US" sz="1400" b="1" dirty="0">
                          <a:solidFill>
                            <a:schemeClr val="bg1"/>
                          </a:solidFill>
                          <a:latin typeface="Calibri" panose="020F0502020204030204" pitchFamily="34" charset="0"/>
                          <a:cs typeface="Calibri" panose="020F0502020204030204" pitchFamily="34" charset="0"/>
                        </a:rPr>
                        <a:t>≥ </a:t>
                      </a: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3 TEAEs</a:t>
                      </a:r>
                    </a:p>
                    <a:p>
                      <a:pPr marL="285750" indent="-285750">
                        <a:lnSpc>
                          <a:spcPts val="1500"/>
                        </a:lnSpc>
                        <a:spcBef>
                          <a:spcPts val="0"/>
                        </a:spcBef>
                        <a:spcAft>
                          <a:spcPts val="0"/>
                        </a:spcAft>
                        <a:buFont typeface="Wingdings" panose="05000000000000000000" pitchFamily="2" charset="2"/>
                        <a:buChar char="§"/>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Study treatment related</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 (50.0)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7 (29.2)</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(16.7)</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8 (28.6)</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(14.3)</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10 (31.2)</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5 (15.6)</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8321908"/>
                  </a:ext>
                </a:extLst>
              </a:tr>
              <a:tr h="30350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defTabSz="914400" eaLnBrk="1" fontAlgn="auto" latinLnBrk="0" hangingPunct="1">
                        <a:lnSpc>
                          <a:spcPts val="1500"/>
                        </a:lnSpc>
                        <a:spcBef>
                          <a:spcPts val="0"/>
                        </a:spcBef>
                        <a:spcAft>
                          <a:spcPts val="0"/>
                        </a:spcAft>
                        <a:buClrTx/>
                        <a:buSzTx/>
                        <a:buFontTx/>
                        <a:buNone/>
                        <a:tabLst/>
                        <a:defRPr/>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Serious TEAEs</a:t>
                      </a:r>
                      <a:endParaRPr lang="zh-CN" altLang="en-US" sz="1400" baseline="300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(25.0)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 (12.5)</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 (10.7)</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4 (12.5)</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29925089"/>
                  </a:ext>
                </a:extLst>
              </a:tr>
              <a:tr h="50858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TEAEs associated with dose reduction</a:t>
                      </a:r>
                    </a:p>
                    <a:p>
                      <a:pPr marL="285750" indent="-285750">
                        <a:lnSpc>
                          <a:spcPts val="1500"/>
                        </a:lnSpc>
                        <a:spcBef>
                          <a:spcPts val="0"/>
                        </a:spcBef>
                        <a:spcAft>
                          <a:spcPts val="0"/>
                        </a:spcAft>
                        <a:buFont typeface="Wingdings" panose="05000000000000000000" pitchFamily="2" charset="2"/>
                        <a:buChar cha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Study treatment related</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eaLnBrk="1" fontAlgn="auto" latinLnBrk="0" hangingPunct="1">
                        <a:lnSpc>
                          <a:spcPts val="1500"/>
                        </a:lnSpc>
                        <a:spcBef>
                          <a:spcPts val="0"/>
                        </a:spcBef>
                        <a:spcAft>
                          <a:spcPts val="0"/>
                        </a:spcAft>
                        <a:buClrTx/>
                        <a:buSzTx/>
                        <a:buFontTx/>
                        <a:buNone/>
                        <a:tabLst/>
                        <a:defRP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0" marR="0" lvl="0" indent="0" algn="ctr" defTabSz="914400" eaLnBrk="1" fontAlgn="auto" latinLnBrk="0" hangingPunct="1">
                        <a:lnSpc>
                          <a:spcPts val="1500"/>
                        </a:lnSpc>
                        <a:spcBef>
                          <a:spcPts val="0"/>
                        </a:spcBef>
                        <a:spcAft>
                          <a:spcPts val="0"/>
                        </a:spcAft>
                        <a:buClrTx/>
                        <a:buSzTx/>
                        <a:buFontTx/>
                        <a:buNone/>
                        <a:tabLst/>
                        <a:defRP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(4.2)</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(4.2)</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(3.6)</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(3.6)</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(3.1)</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1 (3.1)</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48045088"/>
                  </a:ext>
                </a:extLst>
              </a:tr>
              <a:tr h="508581">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5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TEAEs associated with dose interruption</a:t>
                      </a:r>
                    </a:p>
                    <a:p>
                      <a:pPr marL="285750" indent="-285750">
                        <a:lnSpc>
                          <a:spcPts val="1500"/>
                        </a:lnSpc>
                        <a:spcBef>
                          <a:spcPts val="0"/>
                        </a:spcBef>
                        <a:spcAft>
                          <a:spcPts val="0"/>
                        </a:spcAft>
                        <a:buFont typeface="Wingdings" panose="05000000000000000000" pitchFamily="2" charset="2"/>
                        <a:buChar cha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Study treatment related</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eaLnBrk="1" fontAlgn="auto" latinLnBrk="0" hangingPunct="1">
                        <a:lnSpc>
                          <a:spcPts val="1500"/>
                        </a:lnSpc>
                        <a:spcBef>
                          <a:spcPts val="0"/>
                        </a:spcBef>
                        <a:spcAft>
                          <a:spcPts val="0"/>
                        </a:spcAft>
                        <a:buClrTx/>
                        <a:buSzTx/>
                        <a:buFontTx/>
                        <a:buNone/>
                        <a:tabLst/>
                        <a:defRP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0" marR="0" lvl="0" indent="0" algn="ctr" defTabSz="914400" eaLnBrk="1" fontAlgn="auto" latinLnBrk="0" hangingPunct="1">
                        <a:lnSpc>
                          <a:spcPts val="1500"/>
                        </a:lnSpc>
                        <a:spcBef>
                          <a:spcPts val="0"/>
                        </a:spcBef>
                        <a:spcAft>
                          <a:spcPts val="0"/>
                        </a:spcAft>
                        <a:buClrTx/>
                        <a:buSzTx/>
                        <a:buFontTx/>
                        <a:buNone/>
                        <a:tabLst/>
                        <a:defRP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 (12.5)</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 (8.3)</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 (10.7)</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 (7.1)</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3 (9.4)</a:t>
                      </a:r>
                    </a:p>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2 (6.2)</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06623579"/>
                  </a:ext>
                </a:extLst>
              </a:tr>
              <a:tr h="30350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defTabSz="914400" eaLnBrk="1" fontAlgn="auto" latinLnBrk="0" hangingPunct="1">
                        <a:lnSpc>
                          <a:spcPts val="1500"/>
                        </a:lnSpc>
                        <a:spcBef>
                          <a:spcPts val="0"/>
                        </a:spcBef>
                        <a:spcAft>
                          <a:spcPts val="0"/>
                        </a:spcAft>
                        <a:buClrTx/>
                        <a:buSzTx/>
                        <a:buFontTx/>
                        <a:buNone/>
                        <a:tabLst/>
                        <a:defRPr/>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TEAEs associated with dose discontinuation</a:t>
                      </a:r>
                      <a:endParaRPr lang="zh-CN" altLang="en-US" sz="1400" b="1"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14400" eaLnBrk="1" fontAlgn="auto" latinLnBrk="0" hangingPunct="1">
                        <a:lnSpc>
                          <a:spcPts val="1500"/>
                        </a:lnSpc>
                        <a:spcBef>
                          <a:spcPts val="0"/>
                        </a:spcBef>
                        <a:spcAft>
                          <a:spcPts val="0"/>
                        </a:spcAft>
                        <a:buClrTx/>
                        <a:buSzTx/>
                        <a:buFontTx/>
                        <a:buNone/>
                        <a:tabLst/>
                        <a:defRPr/>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500"/>
                        </a:lnSpc>
                        <a:spcBef>
                          <a:spcPts val="0"/>
                        </a:spcBef>
                        <a:spcAft>
                          <a:spcPts val="0"/>
                        </a:spcAft>
                      </a:pPr>
                      <a:r>
                        <a:rPr lang="en-US" altLang="zh-CN" sz="1400"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lang="zh-CN" altLang="en-US" sz="14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32273597"/>
                  </a:ext>
                </a:extLst>
              </a:tr>
            </a:tbl>
          </a:graphicData>
        </a:graphic>
      </p:graphicFrame>
    </p:spTree>
    <p:extLst>
      <p:ext uri="{BB962C8B-B14F-4D97-AF65-F5344CB8AC3E}">
        <p14:creationId xmlns:p14="http://schemas.microsoft.com/office/powerpoint/2010/main" val="89253696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EE7E0A-0B50-DCB3-FC05-A1AD7899B130}"/>
              </a:ext>
            </a:extLst>
          </p:cNvPr>
          <p:cNvSpPr>
            <a:spLocks noGrp="1"/>
          </p:cNvSpPr>
          <p:nvPr>
            <p:ph type="title"/>
          </p:nvPr>
        </p:nvSpPr>
        <p:spPr/>
        <p:txBody>
          <a:bodyPr/>
          <a:lstStyle/>
          <a:p>
            <a:r>
              <a:rPr lang="en-US" dirty="0"/>
              <a:t>Phase I/IIa of DB-1303: TEAEs in ≥10% of Patients</a:t>
            </a:r>
          </a:p>
        </p:txBody>
      </p:sp>
      <p:sp>
        <p:nvSpPr>
          <p:cNvPr id="5" name="Text Box 15">
            <a:extLst>
              <a:ext uri="{FF2B5EF4-FFF2-40B4-BE49-F238E27FC236}">
                <a16:creationId xmlns:a16="http://schemas.microsoft.com/office/drawing/2014/main" id="{DF68E5B0-D867-A2BE-FDA0-733282089D65}"/>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Moore. ESGO 2023. Abstr 430.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05" name="Group 104">
            <a:extLst>
              <a:ext uri="{FF2B5EF4-FFF2-40B4-BE49-F238E27FC236}">
                <a16:creationId xmlns:a16="http://schemas.microsoft.com/office/drawing/2014/main" id="{7BAFF194-5358-4209-7F4D-EF2286C2D902}"/>
              </a:ext>
            </a:extLst>
          </p:cNvPr>
          <p:cNvGrpSpPr/>
          <p:nvPr/>
        </p:nvGrpSpPr>
        <p:grpSpPr>
          <a:xfrm>
            <a:off x="786900" y="1361440"/>
            <a:ext cx="10099764" cy="4179320"/>
            <a:chOff x="448970" y="1361440"/>
            <a:chExt cx="10099764" cy="4179320"/>
          </a:xfrm>
        </p:grpSpPr>
        <p:sp>
          <p:nvSpPr>
            <p:cNvPr id="73" name="Rectangle 72">
              <a:extLst>
                <a:ext uri="{FF2B5EF4-FFF2-40B4-BE49-F238E27FC236}">
                  <a16:creationId xmlns:a16="http://schemas.microsoft.com/office/drawing/2014/main" id="{7BC13902-291E-115A-E6C3-C158C81995DA}"/>
                </a:ext>
              </a:extLst>
            </p:cNvPr>
            <p:cNvSpPr/>
            <p:nvPr/>
          </p:nvSpPr>
          <p:spPr bwMode="auto">
            <a:xfrm>
              <a:off x="4249583" y="3360030"/>
              <a:ext cx="1793202"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B938B60B-B14B-E068-640D-68E3456024A7}"/>
                </a:ext>
              </a:extLst>
            </p:cNvPr>
            <p:cNvSpPr/>
            <p:nvPr/>
          </p:nvSpPr>
          <p:spPr bwMode="auto">
            <a:xfrm>
              <a:off x="4249583" y="2979943"/>
              <a:ext cx="1793202"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0C8D2E7B-72B8-85B5-A4CC-24AC6E6CA06E}"/>
                </a:ext>
              </a:extLst>
            </p:cNvPr>
            <p:cNvSpPr/>
            <p:nvPr/>
          </p:nvSpPr>
          <p:spPr bwMode="auto">
            <a:xfrm>
              <a:off x="4241861" y="3360030"/>
              <a:ext cx="709040" cy="2828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CB1273AF-B3FE-031B-23B7-622466BF4E28}"/>
                </a:ext>
              </a:extLst>
            </p:cNvPr>
            <p:cNvSpPr/>
            <p:nvPr/>
          </p:nvSpPr>
          <p:spPr bwMode="auto">
            <a:xfrm>
              <a:off x="4257735" y="2979943"/>
              <a:ext cx="1421815" cy="2828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9E1880AE-A4D9-AFDB-4BDA-6ED54834231E}"/>
                </a:ext>
              </a:extLst>
            </p:cNvPr>
            <p:cNvSpPr/>
            <p:nvPr/>
          </p:nvSpPr>
          <p:spPr bwMode="auto">
            <a:xfrm>
              <a:off x="4241860" y="2219769"/>
              <a:ext cx="3230773"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5179A1FB-C399-3E43-17CC-7969018F78FD}"/>
                </a:ext>
              </a:extLst>
            </p:cNvPr>
            <p:cNvSpPr/>
            <p:nvPr/>
          </p:nvSpPr>
          <p:spPr bwMode="auto">
            <a:xfrm>
              <a:off x="4249582" y="1839682"/>
              <a:ext cx="3572853"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1F28E3B2-F37F-7CC5-80CF-6DB9E50F7D62}"/>
                </a:ext>
              </a:extLst>
            </p:cNvPr>
            <p:cNvSpPr/>
            <p:nvPr/>
          </p:nvSpPr>
          <p:spPr bwMode="auto">
            <a:xfrm>
              <a:off x="4249582" y="1459595"/>
              <a:ext cx="5750602"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D064F29C-DB9E-B954-34F5-CA9A4EE6C5E4}"/>
                </a:ext>
              </a:extLst>
            </p:cNvPr>
            <p:cNvSpPr/>
            <p:nvPr/>
          </p:nvSpPr>
          <p:spPr bwMode="auto">
            <a:xfrm>
              <a:off x="4249582" y="2599856"/>
              <a:ext cx="1793203"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D3141B92-2BF5-D213-9B34-55201A0B7ECA}"/>
                </a:ext>
              </a:extLst>
            </p:cNvPr>
            <p:cNvSpPr/>
            <p:nvPr/>
          </p:nvSpPr>
          <p:spPr bwMode="auto">
            <a:xfrm>
              <a:off x="4249582" y="4500290"/>
              <a:ext cx="1428171"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Rectangle 92">
              <a:extLst>
                <a:ext uri="{FF2B5EF4-FFF2-40B4-BE49-F238E27FC236}">
                  <a16:creationId xmlns:a16="http://schemas.microsoft.com/office/drawing/2014/main" id="{83228E74-DE7B-178B-9894-A968A8DB2B0A}"/>
                </a:ext>
              </a:extLst>
            </p:cNvPr>
            <p:cNvSpPr/>
            <p:nvPr/>
          </p:nvSpPr>
          <p:spPr bwMode="auto">
            <a:xfrm>
              <a:off x="4249582" y="4120204"/>
              <a:ext cx="1428171"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Rectangle 97">
              <a:extLst>
                <a:ext uri="{FF2B5EF4-FFF2-40B4-BE49-F238E27FC236}">
                  <a16:creationId xmlns:a16="http://schemas.microsoft.com/office/drawing/2014/main" id="{F9381BF2-DE5B-2EA4-7EF9-54996C92CC9C}"/>
                </a:ext>
              </a:extLst>
            </p:cNvPr>
            <p:cNvSpPr/>
            <p:nvPr/>
          </p:nvSpPr>
          <p:spPr bwMode="auto">
            <a:xfrm>
              <a:off x="4249582" y="3740117"/>
              <a:ext cx="1428171" cy="28287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 name="Freeform 3">
              <a:extLst>
                <a:ext uri="{FF2B5EF4-FFF2-40B4-BE49-F238E27FC236}">
                  <a16:creationId xmlns:a16="http://schemas.microsoft.com/office/drawing/2014/main" id="{4D08033A-7962-6CC7-B4A9-89C0174A54D7}"/>
                </a:ext>
              </a:extLst>
            </p:cNvPr>
            <p:cNvSpPr/>
            <p:nvPr/>
          </p:nvSpPr>
          <p:spPr bwMode="auto">
            <a:xfrm>
              <a:off x="4246880" y="1361440"/>
              <a:ext cx="6197600" cy="3556000"/>
            </a:xfrm>
            <a:custGeom>
              <a:avLst/>
              <a:gdLst>
                <a:gd name="connsiteX0" fmla="*/ 0 w 6197600"/>
                <a:gd name="connsiteY0" fmla="*/ 0 h 3556000"/>
                <a:gd name="connsiteX1" fmla="*/ 0 w 6197600"/>
                <a:gd name="connsiteY1" fmla="*/ 3556000 h 3556000"/>
                <a:gd name="connsiteX2" fmla="*/ 6197600 w 6197600"/>
                <a:gd name="connsiteY2" fmla="*/ 3556000 h 3556000"/>
              </a:gdLst>
              <a:ahLst/>
              <a:cxnLst>
                <a:cxn ang="0">
                  <a:pos x="connsiteX0" y="connsiteY0"/>
                </a:cxn>
                <a:cxn ang="0">
                  <a:pos x="connsiteX1" y="connsiteY1"/>
                </a:cxn>
                <a:cxn ang="0">
                  <a:pos x="connsiteX2" y="connsiteY2"/>
                </a:cxn>
              </a:cxnLst>
              <a:rect l="l" t="t" r="r" b="b"/>
              <a:pathLst>
                <a:path w="6197600" h="3556000">
                  <a:moveTo>
                    <a:pt x="0" y="0"/>
                  </a:moveTo>
                  <a:lnTo>
                    <a:pt x="0" y="3556000"/>
                  </a:lnTo>
                  <a:lnTo>
                    <a:pt x="6197600" y="3556000"/>
                  </a:lnTo>
                </a:path>
              </a:pathLst>
            </a:custGeom>
            <a:noFill/>
            <a:ln w="28575">
              <a:solidFill>
                <a:schemeClr val="bg1"/>
              </a:solidFill>
              <a:miter lim="800000"/>
              <a:headEnd/>
              <a:tailEnd/>
            </a:ln>
          </p:spPr>
          <p:txBody>
            <a:bodyPr rtlCol="0" anchor="ctr"/>
            <a:lstStyle/>
            <a:p>
              <a:pPr algn="ctr"/>
              <a:endParaRPr lang="en-US" dirty="0"/>
            </a:p>
          </p:txBody>
        </p:sp>
        <p:grpSp>
          <p:nvGrpSpPr>
            <p:cNvPr id="29" name="Group 28">
              <a:extLst>
                <a:ext uri="{FF2B5EF4-FFF2-40B4-BE49-F238E27FC236}">
                  <a16:creationId xmlns:a16="http://schemas.microsoft.com/office/drawing/2014/main" id="{943950EE-1379-394F-6A29-629398281770}"/>
                </a:ext>
              </a:extLst>
            </p:cNvPr>
            <p:cNvGrpSpPr/>
            <p:nvPr/>
          </p:nvGrpSpPr>
          <p:grpSpPr>
            <a:xfrm>
              <a:off x="448970" y="1405496"/>
              <a:ext cx="3736344" cy="3428049"/>
              <a:chOff x="428650" y="1405496"/>
              <a:chExt cx="3736344" cy="3428049"/>
            </a:xfrm>
            <a:noFill/>
          </p:grpSpPr>
          <p:sp>
            <p:nvSpPr>
              <p:cNvPr id="13" name="TextBox 12">
                <a:extLst>
                  <a:ext uri="{FF2B5EF4-FFF2-40B4-BE49-F238E27FC236}">
                    <a16:creationId xmlns:a16="http://schemas.microsoft.com/office/drawing/2014/main" id="{CB0706B2-FC8B-E95D-912B-4534C50F1410}"/>
                  </a:ext>
                </a:extLst>
              </p:cNvPr>
              <p:cNvSpPr txBox="1"/>
              <p:nvPr/>
            </p:nvSpPr>
            <p:spPr bwMode="auto">
              <a:xfrm>
                <a:off x="2319361" y="3699536"/>
                <a:ext cx="1845633"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Peripheral edema</a:t>
                </a:r>
              </a:p>
            </p:txBody>
          </p:sp>
          <p:sp>
            <p:nvSpPr>
              <p:cNvPr id="20" name="TextBox 19">
                <a:extLst>
                  <a:ext uri="{FF2B5EF4-FFF2-40B4-BE49-F238E27FC236}">
                    <a16:creationId xmlns:a16="http://schemas.microsoft.com/office/drawing/2014/main" id="{63A3FD40-9B57-FE42-3EB0-52329A70B3BD}"/>
                  </a:ext>
                </a:extLst>
              </p:cNvPr>
              <p:cNvSpPr txBox="1"/>
              <p:nvPr/>
            </p:nvSpPr>
            <p:spPr bwMode="auto">
              <a:xfrm>
                <a:off x="3262182" y="3317196"/>
                <a:ext cx="902812"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Anemia</a:t>
                </a:r>
              </a:p>
            </p:txBody>
          </p:sp>
          <p:sp>
            <p:nvSpPr>
              <p:cNvPr id="7" name="TextBox 6">
                <a:extLst>
                  <a:ext uri="{FF2B5EF4-FFF2-40B4-BE49-F238E27FC236}">
                    <a16:creationId xmlns:a16="http://schemas.microsoft.com/office/drawing/2014/main" id="{295981B6-B154-AD35-9C52-693E4B82FBAD}"/>
                  </a:ext>
                </a:extLst>
              </p:cNvPr>
              <p:cNvSpPr txBox="1"/>
              <p:nvPr/>
            </p:nvSpPr>
            <p:spPr bwMode="auto">
              <a:xfrm>
                <a:off x="3296165" y="1787836"/>
                <a:ext cx="868829"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Fatigue</a:t>
                </a:r>
              </a:p>
            </p:txBody>
          </p:sp>
          <p:sp>
            <p:nvSpPr>
              <p:cNvPr id="10" name="TextBox 9">
                <a:extLst>
                  <a:ext uri="{FF2B5EF4-FFF2-40B4-BE49-F238E27FC236}">
                    <a16:creationId xmlns:a16="http://schemas.microsoft.com/office/drawing/2014/main" id="{22A9C2D5-C3EA-1C32-D569-C376092B7727}"/>
                  </a:ext>
                </a:extLst>
              </p:cNvPr>
              <p:cNvSpPr txBox="1"/>
              <p:nvPr/>
            </p:nvSpPr>
            <p:spPr bwMode="auto">
              <a:xfrm>
                <a:off x="3283021" y="1405496"/>
                <a:ext cx="881973"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Nausea</a:t>
                </a:r>
              </a:p>
            </p:txBody>
          </p:sp>
          <p:sp>
            <p:nvSpPr>
              <p:cNvPr id="11" name="TextBox 10">
                <a:extLst>
                  <a:ext uri="{FF2B5EF4-FFF2-40B4-BE49-F238E27FC236}">
                    <a16:creationId xmlns:a16="http://schemas.microsoft.com/office/drawing/2014/main" id="{73EDAE24-B46C-8347-0488-4EEF501CDE99}"/>
                  </a:ext>
                </a:extLst>
              </p:cNvPr>
              <p:cNvSpPr txBox="1"/>
              <p:nvPr/>
            </p:nvSpPr>
            <p:spPr bwMode="auto">
              <a:xfrm>
                <a:off x="2153225" y="2552516"/>
                <a:ext cx="2011769"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Decreased appetite</a:t>
                </a:r>
              </a:p>
            </p:txBody>
          </p:sp>
          <p:sp>
            <p:nvSpPr>
              <p:cNvPr id="12" name="TextBox 11">
                <a:extLst>
                  <a:ext uri="{FF2B5EF4-FFF2-40B4-BE49-F238E27FC236}">
                    <a16:creationId xmlns:a16="http://schemas.microsoft.com/office/drawing/2014/main" id="{BACE10EA-2095-4099-A488-132107D5DFD1}"/>
                  </a:ext>
                </a:extLst>
              </p:cNvPr>
              <p:cNvSpPr txBox="1"/>
              <p:nvPr/>
            </p:nvSpPr>
            <p:spPr bwMode="auto">
              <a:xfrm>
                <a:off x="3138816" y="2170176"/>
                <a:ext cx="1026178"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Vomiting</a:t>
                </a:r>
              </a:p>
            </p:txBody>
          </p:sp>
          <p:sp>
            <p:nvSpPr>
              <p:cNvPr id="14" name="TextBox 13">
                <a:extLst>
                  <a:ext uri="{FF2B5EF4-FFF2-40B4-BE49-F238E27FC236}">
                    <a16:creationId xmlns:a16="http://schemas.microsoft.com/office/drawing/2014/main" id="{B7A683CC-D68D-0BAD-CF3D-6E6048142F9F}"/>
                  </a:ext>
                </a:extLst>
              </p:cNvPr>
              <p:cNvSpPr txBox="1"/>
              <p:nvPr/>
            </p:nvSpPr>
            <p:spPr bwMode="auto">
              <a:xfrm>
                <a:off x="2761213" y="2934856"/>
                <a:ext cx="1403781"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Hypokalemia</a:t>
                </a:r>
              </a:p>
            </p:txBody>
          </p:sp>
          <p:sp>
            <p:nvSpPr>
              <p:cNvPr id="15" name="TextBox 14">
                <a:extLst>
                  <a:ext uri="{FF2B5EF4-FFF2-40B4-BE49-F238E27FC236}">
                    <a16:creationId xmlns:a16="http://schemas.microsoft.com/office/drawing/2014/main" id="{B1406B3E-0C30-34CF-7BDD-E93BB1B5CA4D}"/>
                  </a:ext>
                </a:extLst>
              </p:cNvPr>
              <p:cNvSpPr txBox="1"/>
              <p:nvPr/>
            </p:nvSpPr>
            <p:spPr bwMode="auto">
              <a:xfrm>
                <a:off x="628000" y="4464213"/>
                <a:ext cx="3536994"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Alanine aminotransferase increased</a:t>
                </a:r>
              </a:p>
            </p:txBody>
          </p:sp>
          <p:sp>
            <p:nvSpPr>
              <p:cNvPr id="16" name="TextBox 15">
                <a:extLst>
                  <a:ext uri="{FF2B5EF4-FFF2-40B4-BE49-F238E27FC236}">
                    <a16:creationId xmlns:a16="http://schemas.microsoft.com/office/drawing/2014/main" id="{EAC482D3-0C81-EFD9-8CE4-23D3E6E75FCA}"/>
                  </a:ext>
                </a:extLst>
              </p:cNvPr>
              <p:cNvSpPr txBox="1"/>
              <p:nvPr/>
            </p:nvSpPr>
            <p:spPr bwMode="auto">
              <a:xfrm>
                <a:off x="428650" y="4081876"/>
                <a:ext cx="3736344" cy="369332"/>
              </a:xfrm>
              <a:prstGeom prst="rect">
                <a:avLst/>
              </a:prstGeom>
              <a:grpFill/>
              <a:ln>
                <a:noFill/>
              </a:ln>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Aspartate aminotransferase increased</a:t>
                </a:r>
              </a:p>
            </p:txBody>
          </p:sp>
        </p:grpSp>
        <p:grpSp>
          <p:nvGrpSpPr>
            <p:cNvPr id="17" name="Group 16">
              <a:extLst>
                <a:ext uri="{FF2B5EF4-FFF2-40B4-BE49-F238E27FC236}">
                  <a16:creationId xmlns:a16="http://schemas.microsoft.com/office/drawing/2014/main" id="{EBCA85F3-AE4D-2A59-D118-95FB2ECBB33F}"/>
                </a:ext>
              </a:extLst>
            </p:cNvPr>
            <p:cNvGrpSpPr/>
            <p:nvPr/>
          </p:nvGrpSpPr>
          <p:grpSpPr>
            <a:xfrm>
              <a:off x="4165167" y="1611376"/>
              <a:ext cx="91440" cy="3035808"/>
              <a:chOff x="999697" y="2038564"/>
              <a:chExt cx="91440" cy="2633503"/>
            </a:xfrm>
          </p:grpSpPr>
          <p:cxnSp>
            <p:nvCxnSpPr>
              <p:cNvPr id="18" name="Straight Connector 17">
                <a:extLst>
                  <a:ext uri="{FF2B5EF4-FFF2-40B4-BE49-F238E27FC236}">
                    <a16:creationId xmlns:a16="http://schemas.microsoft.com/office/drawing/2014/main" id="{E4F1597B-873B-7474-DC51-0A35EC93794B}"/>
                  </a:ext>
                </a:extLst>
              </p:cNvPr>
              <p:cNvCxnSpPr>
                <a:cxnSpLocks/>
              </p:cNvCxnSpPr>
              <p:nvPr/>
            </p:nvCxnSpPr>
            <p:spPr bwMode="auto">
              <a:xfrm>
                <a:off x="999697" y="203856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018CFCF-0B7B-319D-0FEE-D6DCD5016704}"/>
                  </a:ext>
                </a:extLst>
              </p:cNvPr>
              <p:cNvCxnSpPr>
                <a:cxnSpLocks/>
              </p:cNvCxnSpPr>
              <p:nvPr/>
            </p:nvCxnSpPr>
            <p:spPr bwMode="auto">
              <a:xfrm>
                <a:off x="999697" y="236775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9ADA38B-AB6D-FA90-E2F3-B9EF994035F3}"/>
                  </a:ext>
                </a:extLst>
              </p:cNvPr>
              <p:cNvCxnSpPr>
                <a:cxnSpLocks/>
              </p:cNvCxnSpPr>
              <p:nvPr/>
            </p:nvCxnSpPr>
            <p:spPr bwMode="auto">
              <a:xfrm>
                <a:off x="999697" y="269694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153C983-E606-3E9F-E39A-FEF87FCC9B07}"/>
                  </a:ext>
                </a:extLst>
              </p:cNvPr>
              <p:cNvCxnSpPr>
                <a:cxnSpLocks/>
              </p:cNvCxnSpPr>
              <p:nvPr/>
            </p:nvCxnSpPr>
            <p:spPr bwMode="auto">
              <a:xfrm>
                <a:off x="999697" y="302612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2603A4C-1F73-0E11-EE99-3760433E5E82}"/>
                  </a:ext>
                </a:extLst>
              </p:cNvPr>
              <p:cNvCxnSpPr>
                <a:cxnSpLocks/>
              </p:cNvCxnSpPr>
              <p:nvPr/>
            </p:nvCxnSpPr>
            <p:spPr bwMode="auto">
              <a:xfrm>
                <a:off x="999697" y="335531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608E3D7-97D7-5F56-0D91-D39370838A6A}"/>
                  </a:ext>
                </a:extLst>
              </p:cNvPr>
              <p:cNvCxnSpPr>
                <a:cxnSpLocks/>
              </p:cNvCxnSpPr>
              <p:nvPr/>
            </p:nvCxnSpPr>
            <p:spPr bwMode="auto">
              <a:xfrm>
                <a:off x="999697" y="36845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94AAE6D-4AA0-F49C-7EEF-5A6252F66888}"/>
                  </a:ext>
                </a:extLst>
              </p:cNvPr>
              <p:cNvCxnSpPr>
                <a:cxnSpLocks/>
              </p:cNvCxnSpPr>
              <p:nvPr/>
            </p:nvCxnSpPr>
            <p:spPr bwMode="auto">
              <a:xfrm>
                <a:off x="999697" y="401369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9D2A506-6031-9D06-D042-CD19D9DCC0D3}"/>
                  </a:ext>
                </a:extLst>
              </p:cNvPr>
              <p:cNvCxnSpPr>
                <a:cxnSpLocks/>
              </p:cNvCxnSpPr>
              <p:nvPr/>
            </p:nvCxnSpPr>
            <p:spPr bwMode="auto">
              <a:xfrm>
                <a:off x="999697" y="434288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8685338-C551-F38C-140B-B56E6973FE4A}"/>
                  </a:ext>
                </a:extLst>
              </p:cNvPr>
              <p:cNvCxnSpPr>
                <a:cxnSpLocks/>
              </p:cNvCxnSpPr>
              <p:nvPr/>
            </p:nvCxnSpPr>
            <p:spPr bwMode="auto">
              <a:xfrm>
                <a:off x="999697" y="4672067"/>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59677094-E89E-1D56-5E1A-6E7F93DA7709}"/>
                </a:ext>
              </a:extLst>
            </p:cNvPr>
            <p:cNvGrpSpPr/>
            <p:nvPr/>
          </p:nvGrpSpPr>
          <p:grpSpPr>
            <a:xfrm>
              <a:off x="4246274" y="4893011"/>
              <a:ext cx="5760720" cy="91441"/>
              <a:chOff x="4246274" y="4893011"/>
              <a:chExt cx="5760720" cy="91441"/>
            </a:xfrm>
          </p:grpSpPr>
          <p:cxnSp>
            <p:nvCxnSpPr>
              <p:cNvPr id="31" name="Straight Connector 30">
                <a:extLst>
                  <a:ext uri="{FF2B5EF4-FFF2-40B4-BE49-F238E27FC236}">
                    <a16:creationId xmlns:a16="http://schemas.microsoft.com/office/drawing/2014/main" id="{2058ECA3-7C81-A1E2-9083-6EA9A0E1EDAE}"/>
                  </a:ext>
                </a:extLst>
              </p:cNvPr>
              <p:cNvCxnSpPr>
                <a:cxnSpLocks/>
              </p:cNvCxnSpPr>
              <p:nvPr/>
            </p:nvCxnSpPr>
            <p:spPr bwMode="auto">
              <a:xfrm rot="16200000">
                <a:off x="4200554"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8398335-4487-4F5E-482B-68FC88F049D0}"/>
                  </a:ext>
                </a:extLst>
              </p:cNvPr>
              <p:cNvCxnSpPr>
                <a:cxnSpLocks/>
              </p:cNvCxnSpPr>
              <p:nvPr/>
            </p:nvCxnSpPr>
            <p:spPr bwMode="auto">
              <a:xfrm rot="16200000">
                <a:off x="4776626"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DCB0ED9-33DD-6CC0-F73C-3234A5B6E12E}"/>
                  </a:ext>
                </a:extLst>
              </p:cNvPr>
              <p:cNvCxnSpPr>
                <a:cxnSpLocks/>
              </p:cNvCxnSpPr>
              <p:nvPr/>
            </p:nvCxnSpPr>
            <p:spPr bwMode="auto">
              <a:xfrm rot="16200000">
                <a:off x="5352698"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80B26C6C-A775-1E85-8688-7E4F39968155}"/>
                  </a:ext>
                </a:extLst>
              </p:cNvPr>
              <p:cNvCxnSpPr>
                <a:cxnSpLocks/>
              </p:cNvCxnSpPr>
              <p:nvPr/>
            </p:nvCxnSpPr>
            <p:spPr bwMode="auto">
              <a:xfrm rot="16200000">
                <a:off x="5928770"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5FA4BA4-5563-5A47-B4B4-80FBB990AD66}"/>
                  </a:ext>
                </a:extLst>
              </p:cNvPr>
              <p:cNvCxnSpPr>
                <a:cxnSpLocks/>
              </p:cNvCxnSpPr>
              <p:nvPr/>
            </p:nvCxnSpPr>
            <p:spPr bwMode="auto">
              <a:xfrm rot="16200000">
                <a:off x="6504842"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FF3AC7A-1547-FEC0-C698-C367B6567821}"/>
                  </a:ext>
                </a:extLst>
              </p:cNvPr>
              <p:cNvCxnSpPr>
                <a:cxnSpLocks/>
              </p:cNvCxnSpPr>
              <p:nvPr/>
            </p:nvCxnSpPr>
            <p:spPr bwMode="auto">
              <a:xfrm rot="16200000">
                <a:off x="7080914"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4CB01F60-B371-88A0-1F43-D390D4F0115C}"/>
                  </a:ext>
                </a:extLst>
              </p:cNvPr>
              <p:cNvCxnSpPr>
                <a:cxnSpLocks/>
              </p:cNvCxnSpPr>
              <p:nvPr/>
            </p:nvCxnSpPr>
            <p:spPr bwMode="auto">
              <a:xfrm rot="16200000">
                <a:off x="7656986"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9E63F29-DFB1-C487-3B8F-3930E7BE98BB}"/>
                  </a:ext>
                </a:extLst>
              </p:cNvPr>
              <p:cNvCxnSpPr>
                <a:cxnSpLocks/>
              </p:cNvCxnSpPr>
              <p:nvPr/>
            </p:nvCxnSpPr>
            <p:spPr bwMode="auto">
              <a:xfrm rot="16200000">
                <a:off x="8233058" y="49387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66C7588-1208-6D54-3EF9-FA317BCC0043}"/>
                  </a:ext>
                </a:extLst>
              </p:cNvPr>
              <p:cNvCxnSpPr>
                <a:cxnSpLocks/>
              </p:cNvCxnSpPr>
              <p:nvPr/>
            </p:nvCxnSpPr>
            <p:spPr bwMode="auto">
              <a:xfrm rot="16200000">
                <a:off x="8809130" y="493873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48BBD1CB-28DC-69EF-42BA-613C68B0D0AA}"/>
                  </a:ext>
                </a:extLst>
              </p:cNvPr>
              <p:cNvCxnSpPr>
                <a:cxnSpLocks/>
              </p:cNvCxnSpPr>
              <p:nvPr/>
            </p:nvCxnSpPr>
            <p:spPr bwMode="auto">
              <a:xfrm rot="16200000">
                <a:off x="9385202" y="493873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69A68F8D-725A-0406-C38D-625BDEA0BEFB}"/>
                  </a:ext>
                </a:extLst>
              </p:cNvPr>
              <p:cNvCxnSpPr>
                <a:cxnSpLocks/>
              </p:cNvCxnSpPr>
              <p:nvPr/>
            </p:nvCxnSpPr>
            <p:spPr bwMode="auto">
              <a:xfrm rot="16200000">
                <a:off x="9961274" y="4938731"/>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C01037CE-F2A6-FEF0-D571-8F9FC3BD0E58}"/>
                </a:ext>
              </a:extLst>
            </p:cNvPr>
            <p:cNvSpPr txBox="1"/>
            <p:nvPr/>
          </p:nvSpPr>
          <p:spPr bwMode="auto">
            <a:xfrm>
              <a:off x="6680498" y="5202206"/>
              <a:ext cx="9307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dirty="0">
                  <a:solidFill>
                    <a:schemeClr val="bg1"/>
                  </a:solidFill>
                  <a:latin typeface="Calibri" panose="020F0502020204030204" pitchFamily="34" charset="0"/>
                </a:rPr>
                <a:t>TEAE (%)</a:t>
              </a:r>
            </a:p>
          </p:txBody>
        </p:sp>
        <p:sp>
          <p:nvSpPr>
            <p:cNvPr id="45" name="TextBox 44">
              <a:extLst>
                <a:ext uri="{FF2B5EF4-FFF2-40B4-BE49-F238E27FC236}">
                  <a16:creationId xmlns:a16="http://schemas.microsoft.com/office/drawing/2014/main" id="{7B6A7658-7E6D-E98E-868A-ED995264539C}"/>
                </a:ext>
              </a:extLst>
            </p:cNvPr>
            <p:cNvSpPr txBox="1"/>
            <p:nvPr/>
          </p:nvSpPr>
          <p:spPr bwMode="auto">
            <a:xfrm>
              <a:off x="4101843" y="492493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0</a:t>
              </a:r>
            </a:p>
          </p:txBody>
        </p:sp>
        <p:sp>
          <p:nvSpPr>
            <p:cNvPr id="46" name="TextBox 45">
              <a:extLst>
                <a:ext uri="{FF2B5EF4-FFF2-40B4-BE49-F238E27FC236}">
                  <a16:creationId xmlns:a16="http://schemas.microsoft.com/office/drawing/2014/main" id="{616CC453-AB9F-1762-3263-C661BD4CF781}"/>
                </a:ext>
              </a:extLst>
            </p:cNvPr>
            <p:cNvSpPr txBox="1"/>
            <p:nvPr/>
          </p:nvSpPr>
          <p:spPr bwMode="auto">
            <a:xfrm>
              <a:off x="4677915" y="4924931"/>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5</a:t>
              </a:r>
            </a:p>
          </p:txBody>
        </p:sp>
        <p:sp>
          <p:nvSpPr>
            <p:cNvPr id="47" name="TextBox 46">
              <a:extLst>
                <a:ext uri="{FF2B5EF4-FFF2-40B4-BE49-F238E27FC236}">
                  <a16:creationId xmlns:a16="http://schemas.microsoft.com/office/drawing/2014/main" id="{E2904184-4292-F586-EE93-5BFA636995F1}"/>
                </a:ext>
              </a:extLst>
            </p:cNvPr>
            <p:cNvSpPr txBox="1"/>
            <p:nvPr/>
          </p:nvSpPr>
          <p:spPr bwMode="auto">
            <a:xfrm>
              <a:off x="5201890"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10</a:t>
              </a:r>
            </a:p>
          </p:txBody>
        </p:sp>
        <p:sp>
          <p:nvSpPr>
            <p:cNvPr id="48" name="TextBox 47">
              <a:extLst>
                <a:ext uri="{FF2B5EF4-FFF2-40B4-BE49-F238E27FC236}">
                  <a16:creationId xmlns:a16="http://schemas.microsoft.com/office/drawing/2014/main" id="{B726A00B-A660-12C5-C2C2-394B0C8FCED5}"/>
                </a:ext>
              </a:extLst>
            </p:cNvPr>
            <p:cNvSpPr txBox="1"/>
            <p:nvPr/>
          </p:nvSpPr>
          <p:spPr bwMode="auto">
            <a:xfrm>
              <a:off x="5777962"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15</a:t>
              </a:r>
            </a:p>
          </p:txBody>
        </p:sp>
        <p:sp>
          <p:nvSpPr>
            <p:cNvPr id="49" name="TextBox 48">
              <a:extLst>
                <a:ext uri="{FF2B5EF4-FFF2-40B4-BE49-F238E27FC236}">
                  <a16:creationId xmlns:a16="http://schemas.microsoft.com/office/drawing/2014/main" id="{6DABC165-686F-8456-7FAA-29CAD1927317}"/>
                </a:ext>
              </a:extLst>
            </p:cNvPr>
            <p:cNvSpPr txBox="1"/>
            <p:nvPr/>
          </p:nvSpPr>
          <p:spPr bwMode="auto">
            <a:xfrm>
              <a:off x="6339540"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20</a:t>
              </a:r>
            </a:p>
          </p:txBody>
        </p:sp>
        <p:sp>
          <p:nvSpPr>
            <p:cNvPr id="50" name="TextBox 49">
              <a:extLst>
                <a:ext uri="{FF2B5EF4-FFF2-40B4-BE49-F238E27FC236}">
                  <a16:creationId xmlns:a16="http://schemas.microsoft.com/office/drawing/2014/main" id="{08F355D7-860B-677D-8BB5-6F5CF6AF8980}"/>
                </a:ext>
              </a:extLst>
            </p:cNvPr>
            <p:cNvSpPr txBox="1"/>
            <p:nvPr/>
          </p:nvSpPr>
          <p:spPr bwMode="auto">
            <a:xfrm>
              <a:off x="6915612"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25</a:t>
              </a:r>
            </a:p>
          </p:txBody>
        </p:sp>
        <p:sp>
          <p:nvSpPr>
            <p:cNvPr id="51" name="TextBox 50">
              <a:extLst>
                <a:ext uri="{FF2B5EF4-FFF2-40B4-BE49-F238E27FC236}">
                  <a16:creationId xmlns:a16="http://schemas.microsoft.com/office/drawing/2014/main" id="{E0F009D7-E878-441B-4731-0E816E93A94E}"/>
                </a:ext>
              </a:extLst>
            </p:cNvPr>
            <p:cNvSpPr txBox="1"/>
            <p:nvPr/>
          </p:nvSpPr>
          <p:spPr bwMode="auto">
            <a:xfrm>
              <a:off x="7491684"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30</a:t>
              </a:r>
            </a:p>
          </p:txBody>
        </p:sp>
        <p:sp>
          <p:nvSpPr>
            <p:cNvPr id="52" name="TextBox 51">
              <a:extLst>
                <a:ext uri="{FF2B5EF4-FFF2-40B4-BE49-F238E27FC236}">
                  <a16:creationId xmlns:a16="http://schemas.microsoft.com/office/drawing/2014/main" id="{360642F6-4356-D697-DEB3-82BB898E1A81}"/>
                </a:ext>
              </a:extLst>
            </p:cNvPr>
            <p:cNvSpPr txBox="1"/>
            <p:nvPr/>
          </p:nvSpPr>
          <p:spPr bwMode="auto">
            <a:xfrm>
              <a:off x="8067756"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35</a:t>
              </a:r>
            </a:p>
          </p:txBody>
        </p:sp>
        <p:sp>
          <p:nvSpPr>
            <p:cNvPr id="53" name="TextBox 52">
              <a:extLst>
                <a:ext uri="{FF2B5EF4-FFF2-40B4-BE49-F238E27FC236}">
                  <a16:creationId xmlns:a16="http://schemas.microsoft.com/office/drawing/2014/main" id="{EEA6371F-8F3E-C93F-6A6A-DC4AC225409A}"/>
                </a:ext>
              </a:extLst>
            </p:cNvPr>
            <p:cNvSpPr txBox="1"/>
            <p:nvPr/>
          </p:nvSpPr>
          <p:spPr bwMode="auto">
            <a:xfrm>
              <a:off x="8658322"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40</a:t>
              </a:r>
            </a:p>
          </p:txBody>
        </p:sp>
        <p:sp>
          <p:nvSpPr>
            <p:cNvPr id="54" name="TextBox 53">
              <a:extLst>
                <a:ext uri="{FF2B5EF4-FFF2-40B4-BE49-F238E27FC236}">
                  <a16:creationId xmlns:a16="http://schemas.microsoft.com/office/drawing/2014/main" id="{AC2C9B1D-E594-3FE3-FBF6-4CDCDCD267DC}"/>
                </a:ext>
              </a:extLst>
            </p:cNvPr>
            <p:cNvSpPr txBox="1"/>
            <p:nvPr/>
          </p:nvSpPr>
          <p:spPr bwMode="auto">
            <a:xfrm>
              <a:off x="9234394"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45</a:t>
              </a:r>
            </a:p>
          </p:txBody>
        </p:sp>
        <p:sp>
          <p:nvSpPr>
            <p:cNvPr id="55" name="TextBox 54">
              <a:extLst>
                <a:ext uri="{FF2B5EF4-FFF2-40B4-BE49-F238E27FC236}">
                  <a16:creationId xmlns:a16="http://schemas.microsoft.com/office/drawing/2014/main" id="{62C645BA-C39C-63EA-484C-440CC168597D}"/>
                </a:ext>
              </a:extLst>
            </p:cNvPr>
            <p:cNvSpPr txBox="1"/>
            <p:nvPr/>
          </p:nvSpPr>
          <p:spPr bwMode="auto">
            <a:xfrm>
              <a:off x="9810466" y="492493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sz="1600" b="0" dirty="0">
                  <a:solidFill>
                    <a:schemeClr val="bg1"/>
                  </a:solidFill>
                  <a:latin typeface="Calibri" panose="020F0502020204030204" pitchFamily="34" charset="0"/>
                </a:rPr>
                <a:t>50</a:t>
              </a:r>
            </a:p>
          </p:txBody>
        </p:sp>
        <p:sp>
          <p:nvSpPr>
            <p:cNvPr id="56" name="Rectangle 55">
              <a:extLst>
                <a:ext uri="{FF2B5EF4-FFF2-40B4-BE49-F238E27FC236}">
                  <a16:creationId xmlns:a16="http://schemas.microsoft.com/office/drawing/2014/main" id="{A719F4F7-59A3-4A5A-F2F6-894CC5055A54}"/>
                </a:ext>
              </a:extLst>
            </p:cNvPr>
            <p:cNvSpPr/>
            <p:nvPr/>
          </p:nvSpPr>
          <p:spPr bwMode="auto">
            <a:xfrm>
              <a:off x="4257736" y="2219769"/>
              <a:ext cx="333314" cy="2828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TextBox 57">
              <a:extLst>
                <a:ext uri="{FF2B5EF4-FFF2-40B4-BE49-F238E27FC236}">
                  <a16:creationId xmlns:a16="http://schemas.microsoft.com/office/drawing/2014/main" id="{8A288DD2-36B2-5E2A-25C7-77DBBE9D0590}"/>
                </a:ext>
              </a:extLst>
            </p:cNvPr>
            <p:cNvSpPr txBox="1"/>
            <p:nvPr/>
          </p:nvSpPr>
          <p:spPr bwMode="auto">
            <a:xfrm>
              <a:off x="7466850" y="2191930"/>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28.1</a:t>
              </a:r>
            </a:p>
          </p:txBody>
        </p:sp>
        <p:sp>
          <p:nvSpPr>
            <p:cNvPr id="59" name="TextBox 58">
              <a:extLst>
                <a:ext uri="{FF2B5EF4-FFF2-40B4-BE49-F238E27FC236}">
                  <a16:creationId xmlns:a16="http://schemas.microsoft.com/office/drawing/2014/main" id="{5D77E1C9-956B-E927-B2C9-B8D855EE3F69}"/>
                </a:ext>
              </a:extLst>
            </p:cNvPr>
            <p:cNvSpPr txBox="1"/>
            <p:nvPr/>
          </p:nvSpPr>
          <p:spPr bwMode="auto">
            <a:xfrm>
              <a:off x="4198544" y="2191930"/>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3.1</a:t>
              </a:r>
            </a:p>
          </p:txBody>
        </p:sp>
        <p:sp>
          <p:nvSpPr>
            <p:cNvPr id="64" name="TextBox 63">
              <a:extLst>
                <a:ext uri="{FF2B5EF4-FFF2-40B4-BE49-F238E27FC236}">
                  <a16:creationId xmlns:a16="http://schemas.microsoft.com/office/drawing/2014/main" id="{7A9FCDB8-E8A8-858A-E020-B061252A521A}"/>
                </a:ext>
              </a:extLst>
            </p:cNvPr>
            <p:cNvSpPr txBox="1"/>
            <p:nvPr/>
          </p:nvSpPr>
          <p:spPr bwMode="auto">
            <a:xfrm>
              <a:off x="7826608" y="1811843"/>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31.2</a:t>
              </a:r>
            </a:p>
          </p:txBody>
        </p:sp>
        <p:sp>
          <p:nvSpPr>
            <p:cNvPr id="69" name="TextBox 68">
              <a:extLst>
                <a:ext uri="{FF2B5EF4-FFF2-40B4-BE49-F238E27FC236}">
                  <a16:creationId xmlns:a16="http://schemas.microsoft.com/office/drawing/2014/main" id="{82D8E3F6-CC7B-B7EE-461B-D7299E614DD6}"/>
                </a:ext>
              </a:extLst>
            </p:cNvPr>
            <p:cNvSpPr txBox="1"/>
            <p:nvPr/>
          </p:nvSpPr>
          <p:spPr bwMode="auto">
            <a:xfrm>
              <a:off x="10000186" y="1431756"/>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50.0</a:t>
              </a:r>
            </a:p>
          </p:txBody>
        </p:sp>
        <p:sp>
          <p:nvSpPr>
            <p:cNvPr id="74" name="TextBox 73">
              <a:extLst>
                <a:ext uri="{FF2B5EF4-FFF2-40B4-BE49-F238E27FC236}">
                  <a16:creationId xmlns:a16="http://schemas.microsoft.com/office/drawing/2014/main" id="{69C81701-9A17-D2DE-D971-DAC62F5545C2}"/>
                </a:ext>
              </a:extLst>
            </p:cNvPr>
            <p:cNvSpPr txBox="1"/>
            <p:nvPr/>
          </p:nvSpPr>
          <p:spPr bwMode="auto">
            <a:xfrm>
              <a:off x="6042786" y="3332191"/>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15.6</a:t>
              </a:r>
            </a:p>
          </p:txBody>
        </p:sp>
        <p:sp>
          <p:nvSpPr>
            <p:cNvPr id="75" name="TextBox 74">
              <a:extLst>
                <a:ext uri="{FF2B5EF4-FFF2-40B4-BE49-F238E27FC236}">
                  <a16:creationId xmlns:a16="http://schemas.microsoft.com/office/drawing/2014/main" id="{2F0AB29B-CD04-0543-CB98-5440F8315D8B}"/>
                </a:ext>
              </a:extLst>
            </p:cNvPr>
            <p:cNvSpPr txBox="1"/>
            <p:nvPr/>
          </p:nvSpPr>
          <p:spPr bwMode="auto">
            <a:xfrm>
              <a:off x="4550969" y="3332191"/>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6.2</a:t>
              </a:r>
            </a:p>
          </p:txBody>
        </p:sp>
        <p:sp>
          <p:nvSpPr>
            <p:cNvPr id="79" name="TextBox 78">
              <a:extLst>
                <a:ext uri="{FF2B5EF4-FFF2-40B4-BE49-F238E27FC236}">
                  <a16:creationId xmlns:a16="http://schemas.microsoft.com/office/drawing/2014/main" id="{589B3249-D053-DB3C-3B3B-FE401B5B6218}"/>
                </a:ext>
              </a:extLst>
            </p:cNvPr>
            <p:cNvSpPr txBox="1"/>
            <p:nvPr/>
          </p:nvSpPr>
          <p:spPr bwMode="auto">
            <a:xfrm>
              <a:off x="6042786" y="295210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15.6</a:t>
              </a:r>
            </a:p>
          </p:txBody>
        </p:sp>
        <p:sp>
          <p:nvSpPr>
            <p:cNvPr id="80" name="TextBox 79">
              <a:extLst>
                <a:ext uri="{FF2B5EF4-FFF2-40B4-BE49-F238E27FC236}">
                  <a16:creationId xmlns:a16="http://schemas.microsoft.com/office/drawing/2014/main" id="{DDCB70C9-ED98-5AB1-98A1-C7587BC7480A}"/>
                </a:ext>
              </a:extLst>
            </p:cNvPr>
            <p:cNvSpPr txBox="1"/>
            <p:nvPr/>
          </p:nvSpPr>
          <p:spPr bwMode="auto">
            <a:xfrm>
              <a:off x="5166919" y="295210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12.5</a:t>
              </a:r>
            </a:p>
          </p:txBody>
        </p:sp>
        <p:sp>
          <p:nvSpPr>
            <p:cNvPr id="82" name="Rectangle 81">
              <a:extLst>
                <a:ext uri="{FF2B5EF4-FFF2-40B4-BE49-F238E27FC236}">
                  <a16:creationId xmlns:a16="http://schemas.microsoft.com/office/drawing/2014/main" id="{CDB36E91-56FD-5572-C7D0-56C6B7228907}"/>
                </a:ext>
              </a:extLst>
            </p:cNvPr>
            <p:cNvSpPr/>
            <p:nvPr/>
          </p:nvSpPr>
          <p:spPr bwMode="auto">
            <a:xfrm>
              <a:off x="4257736" y="2599856"/>
              <a:ext cx="333314" cy="28287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TextBox 83">
              <a:extLst>
                <a:ext uri="{FF2B5EF4-FFF2-40B4-BE49-F238E27FC236}">
                  <a16:creationId xmlns:a16="http://schemas.microsoft.com/office/drawing/2014/main" id="{24952063-F735-4AB7-1616-EC1343074C06}"/>
                </a:ext>
              </a:extLst>
            </p:cNvPr>
            <p:cNvSpPr txBox="1"/>
            <p:nvPr/>
          </p:nvSpPr>
          <p:spPr bwMode="auto">
            <a:xfrm>
              <a:off x="6042786" y="2572017"/>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15.6</a:t>
              </a:r>
            </a:p>
          </p:txBody>
        </p:sp>
        <p:sp>
          <p:nvSpPr>
            <p:cNvPr id="85" name="TextBox 84">
              <a:extLst>
                <a:ext uri="{FF2B5EF4-FFF2-40B4-BE49-F238E27FC236}">
                  <a16:creationId xmlns:a16="http://schemas.microsoft.com/office/drawing/2014/main" id="{7F8B28E1-611B-3818-2255-EB6116B35C3A}"/>
                </a:ext>
              </a:extLst>
            </p:cNvPr>
            <p:cNvSpPr txBox="1"/>
            <p:nvPr/>
          </p:nvSpPr>
          <p:spPr bwMode="auto">
            <a:xfrm>
              <a:off x="4204894" y="2572017"/>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latin typeface="Calibri" panose="020F0502020204030204" pitchFamily="34" charset="0"/>
                </a:rPr>
                <a:t>3.1</a:t>
              </a:r>
            </a:p>
          </p:txBody>
        </p:sp>
        <p:sp>
          <p:nvSpPr>
            <p:cNvPr id="89" name="TextBox 88">
              <a:extLst>
                <a:ext uri="{FF2B5EF4-FFF2-40B4-BE49-F238E27FC236}">
                  <a16:creationId xmlns:a16="http://schemas.microsoft.com/office/drawing/2014/main" id="{8AAE619F-5A72-185A-4E66-9683804320DF}"/>
                </a:ext>
              </a:extLst>
            </p:cNvPr>
            <p:cNvSpPr txBox="1"/>
            <p:nvPr/>
          </p:nvSpPr>
          <p:spPr bwMode="auto">
            <a:xfrm>
              <a:off x="5668032" y="4472451"/>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12.5</a:t>
              </a:r>
            </a:p>
          </p:txBody>
        </p:sp>
        <p:sp>
          <p:nvSpPr>
            <p:cNvPr id="94" name="TextBox 93">
              <a:extLst>
                <a:ext uri="{FF2B5EF4-FFF2-40B4-BE49-F238E27FC236}">
                  <a16:creationId xmlns:a16="http://schemas.microsoft.com/office/drawing/2014/main" id="{F781853A-FD09-B1FB-B805-19884D9D0A01}"/>
                </a:ext>
              </a:extLst>
            </p:cNvPr>
            <p:cNvSpPr txBox="1"/>
            <p:nvPr/>
          </p:nvSpPr>
          <p:spPr bwMode="auto">
            <a:xfrm>
              <a:off x="5668032" y="4092365"/>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12.5</a:t>
              </a:r>
            </a:p>
          </p:txBody>
        </p:sp>
        <p:sp>
          <p:nvSpPr>
            <p:cNvPr id="99" name="TextBox 98">
              <a:extLst>
                <a:ext uri="{FF2B5EF4-FFF2-40B4-BE49-F238E27FC236}">
                  <a16:creationId xmlns:a16="http://schemas.microsoft.com/office/drawing/2014/main" id="{5D4D4789-4F93-9A19-A472-B4D92D442909}"/>
                </a:ext>
              </a:extLst>
            </p:cNvPr>
            <p:cNvSpPr txBox="1"/>
            <p:nvPr/>
          </p:nvSpPr>
          <p:spPr bwMode="auto">
            <a:xfrm>
              <a:off x="5668032" y="3712278"/>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12.5</a:t>
              </a:r>
            </a:p>
          </p:txBody>
        </p:sp>
        <p:grpSp>
          <p:nvGrpSpPr>
            <p:cNvPr id="104" name="Group 103">
              <a:extLst>
                <a:ext uri="{FF2B5EF4-FFF2-40B4-BE49-F238E27FC236}">
                  <a16:creationId xmlns:a16="http://schemas.microsoft.com/office/drawing/2014/main" id="{07E78F3E-65DF-EDA0-00A1-AAE45A1F4360}"/>
                </a:ext>
              </a:extLst>
            </p:cNvPr>
            <p:cNvGrpSpPr/>
            <p:nvPr/>
          </p:nvGrpSpPr>
          <p:grpSpPr>
            <a:xfrm>
              <a:off x="8938667" y="4158820"/>
              <a:ext cx="1226079" cy="584775"/>
              <a:chOff x="9305615" y="3404795"/>
              <a:chExt cx="1226079" cy="584775"/>
            </a:xfrm>
          </p:grpSpPr>
          <p:sp>
            <p:nvSpPr>
              <p:cNvPr id="43" name="TextBox 42">
                <a:extLst>
                  <a:ext uri="{FF2B5EF4-FFF2-40B4-BE49-F238E27FC236}">
                    <a16:creationId xmlns:a16="http://schemas.microsoft.com/office/drawing/2014/main" id="{788BDA86-DF47-8BEA-7870-965FA993E927}"/>
                  </a:ext>
                </a:extLst>
              </p:cNvPr>
              <p:cNvSpPr txBox="1"/>
              <p:nvPr/>
            </p:nvSpPr>
            <p:spPr bwMode="auto">
              <a:xfrm>
                <a:off x="9489101" y="3404795"/>
                <a:ext cx="104259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spcBef>
                    <a:spcPct val="50000"/>
                  </a:spcBef>
                </a:pPr>
                <a:r>
                  <a:rPr lang="en-US" sz="1600" b="0" dirty="0">
                    <a:solidFill>
                      <a:schemeClr val="bg1"/>
                    </a:solidFill>
                    <a:latin typeface="Calibri" panose="020F0502020204030204" pitchFamily="34" charset="0"/>
                  </a:rPr>
                  <a:t>Grade ≥3</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Grade 1/2</a:t>
                </a:r>
              </a:p>
            </p:txBody>
          </p:sp>
          <p:grpSp>
            <p:nvGrpSpPr>
              <p:cNvPr id="103" name="Group 102">
                <a:extLst>
                  <a:ext uri="{FF2B5EF4-FFF2-40B4-BE49-F238E27FC236}">
                    <a16:creationId xmlns:a16="http://schemas.microsoft.com/office/drawing/2014/main" id="{6E49A4DD-63BC-0C04-83AA-79AFC97492D9}"/>
                  </a:ext>
                </a:extLst>
              </p:cNvPr>
              <p:cNvGrpSpPr/>
              <p:nvPr/>
            </p:nvGrpSpPr>
            <p:grpSpPr>
              <a:xfrm>
                <a:off x="9305615" y="3490664"/>
                <a:ext cx="189772" cy="424315"/>
                <a:chOff x="9305615" y="3490664"/>
                <a:chExt cx="189772" cy="424315"/>
              </a:xfrm>
            </p:grpSpPr>
            <p:sp>
              <p:nvSpPr>
                <p:cNvPr id="101" name="Rectangle 100">
                  <a:extLst>
                    <a:ext uri="{FF2B5EF4-FFF2-40B4-BE49-F238E27FC236}">
                      <a16:creationId xmlns:a16="http://schemas.microsoft.com/office/drawing/2014/main" id="{5CCAF8D7-E5B8-7F73-82C7-F3CB67B08FDB}"/>
                    </a:ext>
                  </a:extLst>
                </p:cNvPr>
                <p:cNvSpPr/>
                <p:nvPr/>
              </p:nvSpPr>
              <p:spPr bwMode="auto">
                <a:xfrm>
                  <a:off x="9305615" y="3740117"/>
                  <a:ext cx="189772" cy="17486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DB96164B-4D5B-1B60-D2C3-3A1AA3A36932}"/>
                    </a:ext>
                  </a:extLst>
                </p:cNvPr>
                <p:cNvSpPr/>
                <p:nvPr/>
              </p:nvSpPr>
              <p:spPr bwMode="auto">
                <a:xfrm>
                  <a:off x="9305615" y="3490664"/>
                  <a:ext cx="189772" cy="17486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sp>
        <p:nvSpPr>
          <p:cNvPr id="2" name="文本框 21">
            <a:extLst>
              <a:ext uri="{FF2B5EF4-FFF2-40B4-BE49-F238E27FC236}">
                <a16:creationId xmlns:a16="http://schemas.microsoft.com/office/drawing/2014/main" id="{010F0E64-942B-46BA-E855-E74D0054337C}"/>
              </a:ext>
            </a:extLst>
          </p:cNvPr>
          <p:cNvSpPr txBox="1"/>
          <p:nvPr/>
        </p:nvSpPr>
        <p:spPr>
          <a:xfrm>
            <a:off x="786900" y="5543741"/>
            <a:ext cx="10237302" cy="646331"/>
          </a:xfrm>
          <a:prstGeom prst="rect">
            <a:avLst/>
          </a:prstGeom>
          <a:noFill/>
          <a:ln w="28575">
            <a:noFill/>
          </a:ln>
        </p:spPr>
        <p:txBody>
          <a:bodyPr wrap="square" rtlCol="0">
            <a:spAutoFit/>
          </a:bodyPr>
          <a:lstStyle/>
          <a:p>
            <a:pPr marL="233363" indent="-233363" eaLnBrk="1" fontAlgn="auto" hangingPunct="1">
              <a:spcBef>
                <a:spcPts val="0"/>
              </a:spcBef>
              <a:spcAft>
                <a:spcPts val="0"/>
              </a:spcAft>
              <a:buSzPct val="120000"/>
              <a:buFont typeface="Wingdings" panose="05000000000000000000" pitchFamily="2" charset="2"/>
              <a:buChar char="§"/>
            </a:pPr>
            <a:r>
              <a:rPr lang="en-US" altLang="zh-CN" b="0" dirty="0">
                <a:solidFill>
                  <a:prstClr val="black"/>
                </a:solidFill>
                <a:latin typeface="Calibri" panose="020F0502020204030204" pitchFamily="34" charset="0"/>
                <a:ea typeface="Calibri" panose="020F0502020204030204" pitchFamily="34" charset="0"/>
                <a:cs typeface="Calibri" panose="020F0502020204030204" pitchFamily="34" charset="0"/>
              </a:rPr>
              <a:t>At the time of data cutoff (May 8, 2023), no ILD had been reported</a:t>
            </a:r>
          </a:p>
          <a:p>
            <a:pPr marL="233363" indent="-233363" eaLnBrk="1" fontAlgn="auto" hangingPunct="1">
              <a:spcBef>
                <a:spcPts val="0"/>
              </a:spcBef>
              <a:spcAft>
                <a:spcPts val="0"/>
              </a:spcAft>
              <a:buSzPct val="120000"/>
              <a:buFont typeface="Wingdings" panose="05000000000000000000" pitchFamily="2" charset="2"/>
              <a:buChar char="§"/>
            </a:pPr>
            <a:r>
              <a:rPr lang="en-US" altLang="zh-CN" b="0" dirty="0">
                <a:solidFill>
                  <a:prstClr val="black"/>
                </a:solidFill>
                <a:latin typeface="Calibri" panose="020F0502020204030204" pitchFamily="34" charset="0"/>
                <a:ea typeface="Calibri" panose="020F0502020204030204" pitchFamily="34" charset="0"/>
                <a:cs typeface="Calibri" panose="020F0502020204030204" pitchFamily="34" charset="0"/>
              </a:rPr>
              <a:t>Alopecia was reported in 1 patient (grade 1-2: 3%)</a:t>
            </a:r>
          </a:p>
        </p:txBody>
      </p:sp>
    </p:spTree>
    <p:extLst>
      <p:ext uri="{BB962C8B-B14F-4D97-AF65-F5344CB8AC3E}">
        <p14:creationId xmlns:p14="http://schemas.microsoft.com/office/powerpoint/2010/main" val="57507728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42DBD86-C168-4912-BFF4-8AE09E7AB7B4}"/>
              </a:ext>
            </a:extLst>
          </p:cNvPr>
          <p:cNvSpPr>
            <a:spLocks noGrp="1"/>
          </p:cNvSpPr>
          <p:nvPr>
            <p:ph type="title"/>
          </p:nvPr>
        </p:nvSpPr>
        <p:spPr>
          <a:xfrm>
            <a:off x="609759" y="238127"/>
            <a:ext cx="10455805" cy="1103313"/>
          </a:xfrm>
        </p:spPr>
        <p:txBody>
          <a:bodyPr/>
          <a:lstStyle/>
          <a:p>
            <a:r>
              <a:rPr lang="en-US" dirty="0"/>
              <a:t>Long-term Follow-up From SIENDO: Selinexor vs Pbo Maintenance in </a:t>
            </a:r>
            <a:r>
              <a:rPr lang="en-US" i="1" dirty="0"/>
              <a:t>TP53</a:t>
            </a:r>
            <a:r>
              <a:rPr lang="en-US" dirty="0"/>
              <a:t>wt Advanced/Recurrent EC</a:t>
            </a:r>
          </a:p>
        </p:txBody>
      </p:sp>
      <p:sp>
        <p:nvSpPr>
          <p:cNvPr id="3" name="Content Placeholder 2">
            <a:extLst>
              <a:ext uri="{FF2B5EF4-FFF2-40B4-BE49-F238E27FC236}">
                <a16:creationId xmlns:a16="http://schemas.microsoft.com/office/drawing/2014/main" id="{11F86844-77E6-4A05-8E58-70954D972983}"/>
              </a:ext>
            </a:extLst>
          </p:cNvPr>
          <p:cNvSpPr>
            <a:spLocks noGrp="1"/>
          </p:cNvSpPr>
          <p:nvPr>
            <p:ph idx="1"/>
          </p:nvPr>
        </p:nvSpPr>
        <p:spPr/>
        <p:txBody>
          <a:bodyPr/>
          <a:lstStyle/>
          <a:p>
            <a:pPr>
              <a:spcBef>
                <a:spcPts val="600"/>
              </a:spcBef>
              <a:spcAft>
                <a:spcPts val="0"/>
              </a:spcAft>
            </a:pPr>
            <a:r>
              <a:rPr lang="en-US" sz="1800" dirty="0"/>
              <a:t>Randomized, double-blind, placebo-controlled ENGOT-EN5/GOG-3055 study of selinexor maintenance, a nuclear export transporter (XPO1) inhibitor, in </a:t>
            </a:r>
            <a:r>
              <a:rPr lang="en-US" sz="1800" i="1" dirty="0"/>
              <a:t>TP53 </a:t>
            </a:r>
            <a:r>
              <a:rPr lang="en-US" sz="1800" dirty="0"/>
              <a:t>wild-type advanced or recurrent EC</a:t>
            </a:r>
            <a:r>
              <a:rPr lang="en-US" sz="1800" baseline="30000" dirty="0"/>
              <a:t>1,2</a:t>
            </a:r>
          </a:p>
          <a:p>
            <a:pPr lvl="1">
              <a:spcBef>
                <a:spcPts val="600"/>
              </a:spcBef>
              <a:spcAft>
                <a:spcPts val="0"/>
              </a:spcAft>
            </a:pPr>
            <a:r>
              <a:rPr lang="en-US" sz="1600" dirty="0"/>
              <a:t>Primary analysis from SIENDO: selinexor vs pbo maintenance yielded significantly prolonged median PFS in </a:t>
            </a:r>
            <a:r>
              <a:rPr lang="en-US" sz="1600" i="1" dirty="0"/>
              <a:t>TP53</a:t>
            </a:r>
            <a:r>
              <a:rPr lang="en-US" sz="1600" dirty="0"/>
              <a:t>wt </a:t>
            </a:r>
            <a:br>
              <a:rPr lang="en-US" sz="1600" dirty="0"/>
            </a:br>
            <a:r>
              <a:rPr lang="en-US" sz="1600" dirty="0"/>
              <a:t>(HR: 0.375 </a:t>
            </a:r>
            <a:r>
              <a:rPr lang="en-US" sz="1600" i="1" dirty="0">
                <a:solidFill>
                  <a:schemeClr val="bg1"/>
                </a:solidFill>
              </a:rPr>
              <a:t>P</a:t>
            </a:r>
            <a:r>
              <a:rPr lang="en-US" sz="1600" dirty="0">
                <a:solidFill>
                  <a:schemeClr val="bg1"/>
                </a:solidFill>
              </a:rPr>
              <a:t> = .0003) and ITT population (HR: 0.705; </a:t>
            </a:r>
            <a:r>
              <a:rPr lang="en-US" sz="1600" i="1" dirty="0">
                <a:solidFill>
                  <a:schemeClr val="bg1"/>
                </a:solidFill>
              </a:rPr>
              <a:t>P </a:t>
            </a:r>
            <a:r>
              <a:rPr lang="en-US" sz="1600" dirty="0">
                <a:solidFill>
                  <a:schemeClr val="bg1"/>
                </a:solidFill>
              </a:rPr>
              <a:t>= .024)</a:t>
            </a:r>
            <a:r>
              <a:rPr lang="en-US" sz="1600" i="1" dirty="0">
                <a:solidFill>
                  <a:schemeClr val="bg1"/>
                </a:solidFill>
              </a:rPr>
              <a:t> </a:t>
            </a:r>
            <a:endParaRPr lang="en-US" sz="1600" dirty="0"/>
          </a:p>
        </p:txBody>
      </p:sp>
      <p:sp>
        <p:nvSpPr>
          <p:cNvPr id="4" name="Text Box 15">
            <a:extLst>
              <a:ext uri="{FF2B5EF4-FFF2-40B4-BE49-F238E27FC236}">
                <a16:creationId xmlns:a16="http://schemas.microsoft.com/office/drawing/2014/main" id="{71677349-4335-410F-8773-7DF277E4546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NCT03555422</a:t>
            </a:r>
            <a:r>
              <a:rPr lang="en-US" altLang="en-US" sz="1200" b="0" spc="-10" dirty="0">
                <a:solidFill>
                  <a:srgbClr val="455560"/>
                </a:solidFill>
                <a:latin typeface="Calibri" panose="020F0502020204030204" pitchFamily="34" charset="0"/>
              </a:rPr>
              <a:t>. 2. Vergote. SGO 2022. Abstr 249. Pérez-Fidalgo. ESGO 2023. Abstr 265.</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Text Box 45">
            <a:extLst>
              <a:ext uri="{FF2B5EF4-FFF2-40B4-BE49-F238E27FC236}">
                <a16:creationId xmlns:a16="http://schemas.microsoft.com/office/drawing/2014/main" id="{8E88CC10-1576-4DFE-A789-A4017AB9F185}"/>
              </a:ext>
            </a:extLst>
          </p:cNvPr>
          <p:cNvSpPr txBox="1">
            <a:spLocks noChangeArrowheads="1"/>
          </p:cNvSpPr>
          <p:nvPr/>
        </p:nvSpPr>
        <p:spPr bwMode="auto">
          <a:xfrm>
            <a:off x="920545" y="2879473"/>
            <a:ext cx="296702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stage IV or first relapse of EC (endometrioid, serous, undifferentiated, or carcinosarcoma) who had PR/CR on ≥12 wk first-line taxane-carboplatin (prior surgery, radiotherapy or hormonal therapy allowed)</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263)</a:t>
            </a:r>
            <a:endParaRPr lang="en-US" altLang="en-US" sz="1600" b="0" dirty="0">
              <a:solidFill>
                <a:schemeClr val="bg1"/>
              </a:solidFill>
              <a:latin typeface="Calibri" panose="020F0502020204030204" pitchFamily="34" charset="0"/>
            </a:endParaRPr>
          </a:p>
        </p:txBody>
      </p:sp>
      <p:sp>
        <p:nvSpPr>
          <p:cNvPr id="12" name="Rectangle 49">
            <a:extLst>
              <a:ext uri="{FF2B5EF4-FFF2-40B4-BE49-F238E27FC236}">
                <a16:creationId xmlns:a16="http://schemas.microsoft.com/office/drawing/2014/main" id="{481A0E8C-9F05-45BD-8244-60A667CC7AFA}"/>
              </a:ext>
            </a:extLst>
          </p:cNvPr>
          <p:cNvSpPr>
            <a:spLocks noChangeArrowheads="1"/>
          </p:cNvSpPr>
          <p:nvPr/>
        </p:nvSpPr>
        <p:spPr bwMode="auto">
          <a:xfrm>
            <a:off x="5925537" y="3102826"/>
            <a:ext cx="3378630" cy="843266"/>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Selinexor </a:t>
            </a:r>
            <a:r>
              <a:rPr lang="en-US" altLang="en-US" sz="1800" b="0" dirty="0">
                <a:solidFill>
                  <a:schemeClr val="tx1"/>
                </a:solidFill>
                <a:latin typeface="Calibri" panose="020F0502020204030204" pitchFamily="34" charset="0"/>
              </a:rPr>
              <a:t>80 mg PO QW*</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174)</a:t>
            </a:r>
          </a:p>
        </p:txBody>
      </p:sp>
      <p:sp>
        <p:nvSpPr>
          <p:cNvPr id="13" name="Rectangle 50">
            <a:extLst>
              <a:ext uri="{FF2B5EF4-FFF2-40B4-BE49-F238E27FC236}">
                <a16:creationId xmlns:a16="http://schemas.microsoft.com/office/drawing/2014/main" id="{B7EE448A-E6CD-4BAD-9BE5-E9F65FDDB7D7}"/>
              </a:ext>
            </a:extLst>
          </p:cNvPr>
          <p:cNvSpPr>
            <a:spLocks noChangeArrowheads="1"/>
          </p:cNvSpPr>
          <p:nvPr/>
        </p:nvSpPr>
        <p:spPr bwMode="auto">
          <a:xfrm>
            <a:off x="5925537" y="4313521"/>
            <a:ext cx="3378630" cy="834048"/>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Placebo PO</a:t>
            </a:r>
            <a:endParaRPr lang="en-US" altLang="en-US" sz="18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(n = 89)</a:t>
            </a:r>
          </a:p>
        </p:txBody>
      </p:sp>
      <p:sp>
        <p:nvSpPr>
          <p:cNvPr id="16" name="Line 53">
            <a:extLst>
              <a:ext uri="{FF2B5EF4-FFF2-40B4-BE49-F238E27FC236}">
                <a16:creationId xmlns:a16="http://schemas.microsoft.com/office/drawing/2014/main" id="{AA711DF3-E634-41AE-A8A3-134BD51A0EF7}"/>
              </a:ext>
            </a:extLst>
          </p:cNvPr>
          <p:cNvSpPr>
            <a:spLocks noChangeShapeType="1"/>
          </p:cNvSpPr>
          <p:nvPr/>
        </p:nvSpPr>
        <p:spPr bwMode="auto">
          <a:xfrm>
            <a:off x="4359444" y="4289523"/>
            <a:ext cx="1030361" cy="17781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7" name="Line 54">
            <a:extLst>
              <a:ext uri="{FF2B5EF4-FFF2-40B4-BE49-F238E27FC236}">
                <a16:creationId xmlns:a16="http://schemas.microsoft.com/office/drawing/2014/main" id="{6AD11F4A-ADB1-4221-B66E-E93221B178E4}"/>
              </a:ext>
            </a:extLst>
          </p:cNvPr>
          <p:cNvSpPr>
            <a:spLocks noChangeShapeType="1"/>
          </p:cNvSpPr>
          <p:nvPr/>
        </p:nvSpPr>
        <p:spPr bwMode="auto">
          <a:xfrm flipV="1">
            <a:off x="4359444" y="3595254"/>
            <a:ext cx="1030361" cy="24325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8" name="Content Placeholder 2">
            <a:extLst>
              <a:ext uri="{FF2B5EF4-FFF2-40B4-BE49-F238E27FC236}">
                <a16:creationId xmlns:a16="http://schemas.microsoft.com/office/drawing/2014/main" id="{B60F0D2F-2BF5-4B40-8EFD-67B6D186ED21}"/>
              </a:ext>
            </a:extLst>
          </p:cNvPr>
          <p:cNvSpPr txBox="1">
            <a:spLocks/>
          </p:cNvSpPr>
          <p:nvPr/>
        </p:nvSpPr>
        <p:spPr bwMode="auto">
          <a:xfrm>
            <a:off x="692956" y="5348967"/>
            <a:ext cx="5681339" cy="1020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 </a:t>
            </a:r>
            <a:r>
              <a:rPr lang="en-US" sz="1600" b="0" kern="0" dirty="0"/>
              <a:t>PFS per investigator</a:t>
            </a:r>
          </a:p>
          <a:p>
            <a:r>
              <a:rPr lang="en-US" sz="1600" kern="0" dirty="0"/>
              <a:t>Secondary endpoints: </a:t>
            </a:r>
            <a:r>
              <a:rPr lang="en-US" sz="1600" b="0" kern="0" dirty="0"/>
              <a:t>PFS by BICR (per RECIST v1.1), OS, HR-QoL: EORTC QLQ C30, EORTC QLQ-EN24, EORTC, EQ-5D-5L, TFST, TSST</a:t>
            </a:r>
          </a:p>
        </p:txBody>
      </p:sp>
      <p:sp>
        <p:nvSpPr>
          <p:cNvPr id="19" name="TextBox 18">
            <a:extLst>
              <a:ext uri="{FF2B5EF4-FFF2-40B4-BE49-F238E27FC236}">
                <a16:creationId xmlns:a16="http://schemas.microsoft.com/office/drawing/2014/main" id="{0D123582-D5A4-954E-97B1-C6E8CE08530D}"/>
              </a:ext>
            </a:extLst>
          </p:cNvPr>
          <p:cNvSpPr txBox="1"/>
          <p:nvPr/>
        </p:nvSpPr>
        <p:spPr bwMode="auto">
          <a:xfrm>
            <a:off x="3887571" y="2592223"/>
            <a:ext cx="196314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primary stage (IV vs recurrent), and response (PR vs CR)</a:t>
            </a:r>
          </a:p>
        </p:txBody>
      </p:sp>
      <p:sp>
        <p:nvSpPr>
          <p:cNvPr id="21" name="Line 52">
            <a:extLst>
              <a:ext uri="{FF2B5EF4-FFF2-40B4-BE49-F238E27FC236}">
                <a16:creationId xmlns:a16="http://schemas.microsoft.com/office/drawing/2014/main" id="{86D7E702-8CD9-484B-A0C3-CAA8B8366824}"/>
              </a:ext>
            </a:extLst>
          </p:cNvPr>
          <p:cNvSpPr>
            <a:spLocks noChangeShapeType="1"/>
          </p:cNvSpPr>
          <p:nvPr/>
        </p:nvSpPr>
        <p:spPr bwMode="auto">
          <a:xfrm>
            <a:off x="4929741" y="3302725"/>
            <a:ext cx="0" cy="29252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5" name="TextBox 4">
            <a:extLst>
              <a:ext uri="{FF2B5EF4-FFF2-40B4-BE49-F238E27FC236}">
                <a16:creationId xmlns:a16="http://schemas.microsoft.com/office/drawing/2014/main" id="{4FE1770B-5235-7F43-9144-8AEDF4D49E78}"/>
              </a:ext>
            </a:extLst>
          </p:cNvPr>
          <p:cNvSpPr txBox="1"/>
          <p:nvPr/>
        </p:nvSpPr>
        <p:spPr bwMode="auto">
          <a:xfrm>
            <a:off x="5925536" y="3913609"/>
            <a:ext cx="337863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*If BMI &lt;20: 60 mg QW.</a:t>
            </a:r>
          </a:p>
        </p:txBody>
      </p:sp>
      <p:cxnSp>
        <p:nvCxnSpPr>
          <p:cNvPr id="7" name="Straight Arrow Connector 6">
            <a:extLst>
              <a:ext uri="{FF2B5EF4-FFF2-40B4-BE49-F238E27FC236}">
                <a16:creationId xmlns:a16="http://schemas.microsoft.com/office/drawing/2014/main" id="{581768D3-06E1-D24C-8CD6-1533D82C374D}"/>
              </a:ext>
            </a:extLst>
          </p:cNvPr>
          <p:cNvCxnSpPr/>
          <p:nvPr/>
        </p:nvCxnSpPr>
        <p:spPr bwMode="auto">
          <a:xfrm>
            <a:off x="9426467" y="4121727"/>
            <a:ext cx="773838" cy="0"/>
          </a:xfrm>
          <a:prstGeom prst="straightConnector1">
            <a:avLst/>
          </a:prstGeom>
          <a:noFill/>
          <a:ln w="28575" cap="flat" cmpd="sng" algn="ctr">
            <a:solidFill>
              <a:schemeClr val="bg1"/>
            </a:solidFill>
            <a:prstDash val="solid"/>
            <a:round/>
            <a:headEnd type="none" w="med" len="med"/>
            <a:tailEnd type="triangle"/>
          </a:ln>
          <a:effectLst/>
        </p:spPr>
      </p:cxnSp>
      <p:sp>
        <p:nvSpPr>
          <p:cNvPr id="8" name="TextBox 7">
            <a:extLst>
              <a:ext uri="{FF2B5EF4-FFF2-40B4-BE49-F238E27FC236}">
                <a16:creationId xmlns:a16="http://schemas.microsoft.com/office/drawing/2014/main" id="{173F7E7E-803E-D742-8EC9-BF46853E8CD9}"/>
              </a:ext>
            </a:extLst>
          </p:cNvPr>
          <p:cNvSpPr txBox="1"/>
          <p:nvPr/>
        </p:nvSpPr>
        <p:spPr bwMode="auto">
          <a:xfrm>
            <a:off x="10297060" y="3913986"/>
            <a:ext cx="9487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i="1" dirty="0">
                <a:solidFill>
                  <a:schemeClr val="bg1"/>
                </a:solidFill>
                <a:latin typeface="Calibri" panose="020F0502020204030204" pitchFamily="34" charset="0"/>
              </a:rPr>
              <a:t>Until PD</a:t>
            </a:r>
          </a:p>
        </p:txBody>
      </p:sp>
      <p:sp>
        <p:nvSpPr>
          <p:cNvPr id="25" name="Content Placeholder 2">
            <a:extLst>
              <a:ext uri="{FF2B5EF4-FFF2-40B4-BE49-F238E27FC236}">
                <a16:creationId xmlns:a16="http://schemas.microsoft.com/office/drawing/2014/main" id="{5379E01C-0533-7703-9FD2-F59F2EACDC90}"/>
              </a:ext>
            </a:extLst>
          </p:cNvPr>
          <p:cNvSpPr txBox="1">
            <a:spLocks/>
          </p:cNvSpPr>
          <p:nvPr/>
        </p:nvSpPr>
        <p:spPr bwMode="auto">
          <a:xfrm>
            <a:off x="6248451" y="5343846"/>
            <a:ext cx="5492935" cy="9988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Select exploratory endpoints: </a:t>
            </a:r>
            <a:r>
              <a:rPr lang="en-US" sz="1600" b="0" kern="0" dirty="0"/>
              <a:t>Histologic subtype; molecular classification per DNA sequencing and IHC of </a:t>
            </a:r>
            <a:r>
              <a:rPr lang="en-US" sz="1600" b="0" i="1" kern="0" dirty="0"/>
              <a:t>TP53</a:t>
            </a:r>
            <a:r>
              <a:rPr lang="en-US" sz="1600" b="0" kern="0" dirty="0"/>
              <a:t>mut status, MSI status, </a:t>
            </a:r>
            <a:r>
              <a:rPr lang="en-US" sz="1600" b="0" i="1" kern="0" dirty="0"/>
              <a:t>POLE</a:t>
            </a:r>
            <a:r>
              <a:rPr lang="en-US" sz="1600" b="0" kern="0" dirty="0"/>
              <a:t>-EDM</a:t>
            </a:r>
          </a:p>
        </p:txBody>
      </p:sp>
      <p:sp>
        <p:nvSpPr>
          <p:cNvPr id="11" name="TextBox 10">
            <a:extLst>
              <a:ext uri="{FF2B5EF4-FFF2-40B4-BE49-F238E27FC236}">
                <a16:creationId xmlns:a16="http://schemas.microsoft.com/office/drawing/2014/main" id="{225CB4B4-2EE4-282F-763B-E3D38D73DA2C}"/>
              </a:ext>
            </a:extLst>
          </p:cNvPr>
          <p:cNvSpPr txBox="1"/>
          <p:nvPr/>
        </p:nvSpPr>
        <p:spPr bwMode="auto">
          <a:xfrm>
            <a:off x="4735977" y="3879351"/>
            <a:ext cx="4812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Tree>
    <p:extLst>
      <p:ext uri="{BB962C8B-B14F-4D97-AF65-F5344CB8AC3E}">
        <p14:creationId xmlns:p14="http://schemas.microsoft.com/office/powerpoint/2010/main" val="308357277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A93573-B613-FBE0-9207-DE65DDC1F0BF}"/>
              </a:ext>
            </a:extLst>
          </p:cNvPr>
          <p:cNvSpPr>
            <a:spLocks noGrp="1"/>
          </p:cNvSpPr>
          <p:nvPr>
            <p:ph type="title"/>
          </p:nvPr>
        </p:nvSpPr>
        <p:spPr/>
        <p:txBody>
          <a:bodyPr/>
          <a:lstStyle/>
          <a:p>
            <a:r>
              <a:rPr lang="en-US" dirty="0"/>
              <a:t>Long-term Follow-up From SIENDO: </a:t>
            </a:r>
            <a:br>
              <a:rPr lang="en-US" dirty="0"/>
            </a:br>
            <a:r>
              <a:rPr lang="en-US" dirty="0"/>
              <a:t>Baseline Characteristics</a:t>
            </a:r>
          </a:p>
        </p:txBody>
      </p:sp>
      <p:graphicFrame>
        <p:nvGraphicFramePr>
          <p:cNvPr id="4" name="表格 2">
            <a:extLst>
              <a:ext uri="{FF2B5EF4-FFF2-40B4-BE49-F238E27FC236}">
                <a16:creationId xmlns:a16="http://schemas.microsoft.com/office/drawing/2014/main" id="{E30433FB-B7E1-03DA-B1C3-834CA17DC1DC}"/>
              </a:ext>
            </a:extLst>
          </p:cNvPr>
          <p:cNvGraphicFramePr>
            <a:graphicFrameLocks noGrp="1"/>
          </p:cNvGraphicFramePr>
          <p:nvPr>
            <p:extLst>
              <p:ext uri="{D42A27DB-BD31-4B8C-83A1-F6EECF244321}">
                <p14:modId xmlns:p14="http://schemas.microsoft.com/office/powerpoint/2010/main" val="2572159762"/>
              </p:ext>
            </p:extLst>
          </p:nvPr>
        </p:nvGraphicFramePr>
        <p:xfrm>
          <a:off x="512685" y="1282654"/>
          <a:ext cx="5583315" cy="4967799"/>
        </p:xfrm>
        <a:graphic>
          <a:graphicData uri="http://schemas.openxmlformats.org/drawingml/2006/table">
            <a:tbl>
              <a:tblPr firstRow="1" bandRow="1"/>
              <a:tblGrid>
                <a:gridCol w="1281138">
                  <a:extLst>
                    <a:ext uri="{9D8B030D-6E8A-4147-A177-3AD203B41FA5}">
                      <a16:colId xmlns:a16="http://schemas.microsoft.com/office/drawing/2014/main" val="2378075377"/>
                    </a:ext>
                  </a:extLst>
                </a:gridCol>
                <a:gridCol w="1709039">
                  <a:extLst>
                    <a:ext uri="{9D8B030D-6E8A-4147-A177-3AD203B41FA5}">
                      <a16:colId xmlns:a16="http://schemas.microsoft.com/office/drawing/2014/main" val="1460699778"/>
                    </a:ext>
                  </a:extLst>
                </a:gridCol>
                <a:gridCol w="1296569">
                  <a:extLst>
                    <a:ext uri="{9D8B030D-6E8A-4147-A177-3AD203B41FA5}">
                      <a16:colId xmlns:a16="http://schemas.microsoft.com/office/drawing/2014/main" val="2928760374"/>
                    </a:ext>
                  </a:extLst>
                </a:gridCol>
                <a:gridCol w="1296569">
                  <a:extLst>
                    <a:ext uri="{9D8B030D-6E8A-4147-A177-3AD203B41FA5}">
                      <a16:colId xmlns:a16="http://schemas.microsoft.com/office/drawing/2014/main" val="2695801122"/>
                    </a:ext>
                  </a:extLst>
                </a:gridCol>
              </a:tblGrid>
              <a:tr h="158326">
                <a:tc rowSpan="2"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hMerge="1">
                  <a:txBody>
                    <a:bodyPr/>
                    <a:lstStyle/>
                    <a:p>
                      <a:endParaRPr lang="en-US"/>
                    </a:p>
                  </a:txBody>
                  <a:tcPr/>
                </a:tc>
                <a:tc gridSpan="2">
                  <a:txBody>
                    <a:bodyPr/>
                    <a:lstStyle/>
                    <a:p>
                      <a:pPr algn="ctr">
                        <a:lnSpc>
                          <a:spcPts val="1500"/>
                        </a:lnSpc>
                        <a:spcBef>
                          <a:spcPts val="0"/>
                        </a:spcBef>
                        <a:spcAft>
                          <a:spcPts val="0"/>
                        </a:spcAft>
                      </a:pPr>
                      <a:r>
                        <a:rPr lang="en-US" altLang="zh-CN" sz="1400" b="1" i="1" dirty="0">
                          <a:solidFill>
                            <a:schemeClr val="tx1"/>
                          </a:solidFill>
                          <a:latin typeface="Calibri" panose="020F0502020204030204" pitchFamily="34" charset="0"/>
                          <a:cs typeface="Calibri" panose="020F0502020204030204" pitchFamily="34" charset="0"/>
                        </a:rPr>
                        <a:t>TP53wt*</a:t>
                      </a:r>
                      <a:endParaRPr lang="zh-CN" altLang="en-US" sz="1400" b="1" i="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265303">
                <a:tc gridSpan="2" vMerge="1">
                  <a:txBody>
                    <a:bodyPr/>
                    <a:lstStyle/>
                    <a:p>
                      <a:endParaRPr lang="en-US"/>
                    </a:p>
                  </a:txBody>
                  <a:tcPr/>
                </a:tc>
                <a:tc hMerge="1" vMerge="1">
                  <a:txBody>
                    <a:bodyPr/>
                    <a:lstStyle/>
                    <a:p>
                      <a:endParaRPr lang="en-US"/>
                    </a:p>
                  </a:txBody>
                  <a:tcPr/>
                </a:tc>
                <a:tc>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Selinexor </a:t>
                      </a:r>
                    </a:p>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77) </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Placebo </a:t>
                      </a:r>
                    </a:p>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36)</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239500666"/>
                  </a:ext>
                </a:extLst>
              </a:tr>
              <a:tr h="252430">
                <a:tc grid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yrs (range)</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≥70 yrs,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a:p>
                  </a:txBody>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64.0 (40-81)</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23 (29.9)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61.5 (33-74)</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8 (22.2)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0608319"/>
                  </a:ext>
                </a:extLst>
              </a:tr>
              <a:tr h="352275">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Race,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White</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Black</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Other†</a:t>
                      </a:r>
                      <a:endParaRPr lang="zh-CN" altLang="en-US" sz="1400" b="0" kern="1200" baseline="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75 (97.4)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(1.3)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(1.3)</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34 (94.4)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 (5.6)</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 (5.6)</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40020367"/>
                  </a:ext>
                </a:extLst>
              </a:tr>
              <a:tr h="3522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ECOG PS 1,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1</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2</a:t>
                      </a:r>
                      <a:endParaRPr lang="zh-CN" altLang="en-US" sz="1400" b="0" kern="1200" baseline="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43 (55.8)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33 (42.9)</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(1.3)</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22 (61.1)</a:t>
                      </a:r>
                    </a:p>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14 (38.9)</a:t>
                      </a:r>
                    </a:p>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6423766"/>
                  </a:ext>
                </a:extLst>
              </a:tr>
              <a:tr h="55196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Histology,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Endometrioid</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Serous</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Undifferentiated</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Carcinosarcoma</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EAC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65 (84.4)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(3.9)</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(1.3)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8 (10.4)</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29 (80.6)</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(8.3)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(2.8)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(8.3)</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8321908"/>
                  </a:ext>
                </a:extLst>
              </a:tr>
              <a:tr h="252430">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Disease type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Primary stage IV</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Recurrent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34 (44.2)</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41 (53.2)</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17 (47.2)</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18 (50.0)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64245163"/>
                  </a:ext>
                </a:extLst>
              </a:tr>
              <a:tr h="252430">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Response to MR CT,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31 (40.3)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46 (59.7)</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16 (44.4)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20 (55.6)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78919546"/>
                  </a:ext>
                </a:extLst>
              </a:tr>
              <a:tr h="352275">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Molecular Status, n (%)</a:t>
                      </a:r>
                    </a:p>
                    <a:p>
                      <a:pPr>
                        <a:lnSpc>
                          <a:spcPts val="1400"/>
                        </a:lnSpc>
                        <a:spcBef>
                          <a:spcPts val="0"/>
                        </a:spcBef>
                        <a:spcAft>
                          <a:spcPts val="0"/>
                        </a:spcAft>
                      </a:pPr>
                      <a:endPar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MSS (pMMR)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MSI-H (dMMR)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Unknown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47 (61.0)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20 (26.0)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10 (13.0)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23 (63.9)</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9 (25.0)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 (11.1)</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02369274"/>
                  </a:ext>
                </a:extLst>
              </a:tr>
            </a:tbl>
          </a:graphicData>
        </a:graphic>
      </p:graphicFrame>
      <p:sp>
        <p:nvSpPr>
          <p:cNvPr id="6" name="Text Box 15">
            <a:extLst>
              <a:ext uri="{FF2B5EF4-FFF2-40B4-BE49-F238E27FC236}">
                <a16:creationId xmlns:a16="http://schemas.microsoft.com/office/drawing/2014/main" id="{DD194A2F-1718-0A75-E403-4C6CC5136C8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Pérez-Fidalgo. ESGO 2023. Abstr 265.</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表格 2">
            <a:extLst>
              <a:ext uri="{FF2B5EF4-FFF2-40B4-BE49-F238E27FC236}">
                <a16:creationId xmlns:a16="http://schemas.microsoft.com/office/drawing/2014/main" id="{243A33A2-34A5-D99C-1B94-7A349DB09668}"/>
              </a:ext>
            </a:extLst>
          </p:cNvPr>
          <p:cNvGraphicFramePr>
            <a:graphicFrameLocks noGrp="1"/>
          </p:cNvGraphicFramePr>
          <p:nvPr>
            <p:extLst>
              <p:ext uri="{D42A27DB-BD31-4B8C-83A1-F6EECF244321}">
                <p14:modId xmlns:p14="http://schemas.microsoft.com/office/powerpoint/2010/main" val="3265547649"/>
              </p:ext>
            </p:extLst>
          </p:nvPr>
        </p:nvGraphicFramePr>
        <p:xfrm>
          <a:off x="6195934" y="1291338"/>
          <a:ext cx="5583315" cy="4967799"/>
        </p:xfrm>
        <a:graphic>
          <a:graphicData uri="http://schemas.openxmlformats.org/drawingml/2006/table">
            <a:tbl>
              <a:tblPr firstRow="1" bandRow="1"/>
              <a:tblGrid>
                <a:gridCol w="1281138">
                  <a:extLst>
                    <a:ext uri="{9D8B030D-6E8A-4147-A177-3AD203B41FA5}">
                      <a16:colId xmlns:a16="http://schemas.microsoft.com/office/drawing/2014/main" val="2378075377"/>
                    </a:ext>
                  </a:extLst>
                </a:gridCol>
                <a:gridCol w="1709039">
                  <a:extLst>
                    <a:ext uri="{9D8B030D-6E8A-4147-A177-3AD203B41FA5}">
                      <a16:colId xmlns:a16="http://schemas.microsoft.com/office/drawing/2014/main" val="1460699778"/>
                    </a:ext>
                  </a:extLst>
                </a:gridCol>
                <a:gridCol w="1296569">
                  <a:extLst>
                    <a:ext uri="{9D8B030D-6E8A-4147-A177-3AD203B41FA5}">
                      <a16:colId xmlns:a16="http://schemas.microsoft.com/office/drawing/2014/main" val="2928760374"/>
                    </a:ext>
                  </a:extLst>
                </a:gridCol>
                <a:gridCol w="1296569">
                  <a:extLst>
                    <a:ext uri="{9D8B030D-6E8A-4147-A177-3AD203B41FA5}">
                      <a16:colId xmlns:a16="http://schemas.microsoft.com/office/drawing/2014/main" val="2695801122"/>
                    </a:ext>
                  </a:extLst>
                </a:gridCol>
              </a:tblGrid>
              <a:tr h="158326">
                <a:tc rowSpan="2"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hMerge="1">
                  <a:txBody>
                    <a:bodyPr/>
                    <a:lstStyle/>
                    <a:p>
                      <a:endParaRPr lang="en-US"/>
                    </a:p>
                  </a:txBody>
                  <a:tcPr/>
                </a:tc>
                <a:tc gridSpan="2">
                  <a:txBody>
                    <a:bodyPr/>
                    <a:lstStyle/>
                    <a:p>
                      <a:pPr marL="0" algn="ctr" defTabSz="914400" rtl="0" eaLnBrk="1" latinLnBrk="0" hangingPunct="1">
                        <a:lnSpc>
                          <a:spcPts val="1500"/>
                        </a:lnSpc>
                        <a:spcBef>
                          <a:spcPts val="0"/>
                        </a:spcBef>
                        <a:spcAft>
                          <a:spcPts val="0"/>
                        </a:spcAft>
                      </a:pPr>
                      <a:r>
                        <a:rPr lang="en-US" altLang="zh-CN" sz="1400" b="1" i="1" kern="1200" dirty="0">
                          <a:solidFill>
                            <a:schemeClr val="tx1"/>
                          </a:solidFill>
                          <a:latin typeface="Calibri" panose="020F0502020204030204" pitchFamily="34" charset="0"/>
                          <a:cs typeface="Calibri" panose="020F0502020204030204" pitchFamily="34" charset="0"/>
                        </a:rPr>
                        <a:t>TP53</a:t>
                      </a:r>
                      <a:r>
                        <a:rPr lang="en-US" altLang="zh-CN" sz="1400" b="1" kern="1200" dirty="0">
                          <a:solidFill>
                            <a:schemeClr val="tx1"/>
                          </a:solidFill>
                          <a:latin typeface="Calibri" panose="020F0502020204030204" pitchFamily="34" charset="0"/>
                          <a:cs typeface="Calibri" panose="020F0502020204030204" pitchFamily="34" charset="0"/>
                        </a:rPr>
                        <a:t>mut/abn*</a:t>
                      </a:r>
                      <a:endParaRPr lang="zh-CN" altLang="en-US" sz="14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algn="ctr" defTabSz="914400" rtl="0" eaLnBrk="1" latinLnBrk="0" hangingPunct="1">
                        <a:lnSpc>
                          <a:spcPts val="1500"/>
                        </a:lnSpc>
                        <a:spcBef>
                          <a:spcPts val="0"/>
                        </a:spcBef>
                        <a:spcAft>
                          <a:spcPts val="0"/>
                        </a:spcAft>
                      </a:pPr>
                      <a:endParaRPr lang="zh-CN" altLang="en-US" sz="16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4240554600"/>
                  </a:ext>
                </a:extLst>
              </a:tr>
              <a:tr h="265303">
                <a:tc gridSpan="2" vMerge="1">
                  <a:txBody>
                    <a:bodyPr/>
                    <a:lstStyle/>
                    <a:p>
                      <a:endParaRPr lang="en-US"/>
                    </a:p>
                  </a:txBody>
                  <a:tcPr/>
                </a:tc>
                <a:tc hMerge="1" vMerge="1">
                  <a:txBody>
                    <a:bodyPr/>
                    <a:lstStyle/>
                    <a:p>
                      <a:endParaRPr lang="en-US"/>
                    </a:p>
                  </a:txBody>
                  <a:tcPr/>
                </a:tc>
                <a:tc>
                  <a:txBody>
                    <a:bodyPr/>
                    <a:lstStyle/>
                    <a:p>
                      <a:pPr marL="0" algn="ctr" defTabSz="914400" rtl="0" eaLnBrk="1" latinLnBrk="0" hangingPunct="1">
                        <a:lnSpc>
                          <a:spcPts val="1500"/>
                        </a:lnSpc>
                        <a:spcBef>
                          <a:spcPts val="0"/>
                        </a:spcBef>
                        <a:spcAft>
                          <a:spcPts val="0"/>
                        </a:spcAft>
                      </a:pPr>
                      <a:r>
                        <a:rPr lang="en-US" altLang="zh-CN"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Selinexor</a:t>
                      </a:r>
                    </a:p>
                    <a:p>
                      <a:pPr marL="0" algn="ctr" defTabSz="914400" rtl="0" eaLnBrk="1" latinLnBrk="0" hangingPunct="1">
                        <a:lnSpc>
                          <a:spcPts val="1500"/>
                        </a:lnSpc>
                        <a:spcBef>
                          <a:spcPts val="0"/>
                        </a:spcBef>
                        <a:spcAft>
                          <a:spcPts val="0"/>
                        </a:spcAft>
                      </a:pPr>
                      <a:r>
                        <a:rPr lang="en-US" altLang="zh-CN"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79)</a:t>
                      </a:r>
                      <a:endParaRPr lang="zh-CN" altLang="en-US" sz="14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ts val="1500"/>
                        </a:lnSpc>
                        <a:spcBef>
                          <a:spcPts val="0"/>
                        </a:spcBef>
                        <a:spcAft>
                          <a:spcPts val="0"/>
                        </a:spcAft>
                      </a:pPr>
                      <a:r>
                        <a:rPr lang="en-US" altLang="zh-CN"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Placebo</a:t>
                      </a:r>
                    </a:p>
                    <a:p>
                      <a:pPr marL="0" algn="ctr" defTabSz="914400" rtl="0" eaLnBrk="1" latinLnBrk="0" hangingPunct="1">
                        <a:lnSpc>
                          <a:spcPts val="1500"/>
                        </a:lnSpc>
                        <a:spcBef>
                          <a:spcPts val="0"/>
                        </a:spcBef>
                        <a:spcAft>
                          <a:spcPts val="0"/>
                        </a:spcAft>
                      </a:pPr>
                      <a:r>
                        <a:rPr lang="en-US" altLang="zh-CN" sz="14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47)</a:t>
                      </a:r>
                      <a:endParaRPr lang="zh-CN" altLang="en-US" sz="14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239500666"/>
                  </a:ext>
                </a:extLst>
              </a:tr>
              <a:tr h="252430">
                <a:tc gridSpan="2">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yrs (range)</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≥70 yrs,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a:p>
                  </a:txBody>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67.0 (41-81)</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31 (39.2)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66 (46-81)</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18 (38.3)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80608319"/>
                  </a:ext>
                </a:extLst>
              </a:tr>
              <a:tr h="352275">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Race,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White</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Black</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Other†</a:t>
                      </a:r>
                      <a:endParaRPr lang="zh-CN" altLang="en-US" sz="1400" b="0" kern="1200" baseline="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67 (84.8)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6 (7.6)</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6 (7.6)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43 (91.5)</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 (2.1)</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 (2.1)</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240020367"/>
                  </a:ext>
                </a:extLst>
              </a:tr>
              <a:tr h="3522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ECOG PS 1,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1</a:t>
                      </a:r>
                    </a:p>
                    <a:p>
                      <a:pPr marL="285750" indent="-285750" algn="l" defTabSz="914400" rtl="0" eaLnBrk="1" latinLnBrk="0" hangingPunct="1">
                        <a:lnSpc>
                          <a:spcPts val="1400"/>
                        </a:lnSpc>
                        <a:spcBef>
                          <a:spcPts val="0"/>
                        </a:spcBef>
                        <a:spcAft>
                          <a:spcPts val="0"/>
                        </a:spcAft>
                        <a:buFont typeface="Wingdings" panose="05000000000000000000" pitchFamily="2" charset="2"/>
                        <a:buChar char="§"/>
                      </a:pPr>
                      <a:r>
                        <a:rPr lang="en-US" altLang="zh-CN" sz="1400" b="0" kern="1200" baseline="0" dirty="0">
                          <a:solidFill>
                            <a:schemeClr val="bg1"/>
                          </a:solidFill>
                          <a:latin typeface="Calibri" panose="020F0502020204030204" pitchFamily="34" charset="0"/>
                          <a:ea typeface="Calibri" panose="020F0502020204030204" pitchFamily="34" charset="0"/>
                          <a:cs typeface="Calibri" panose="020F0502020204030204" pitchFamily="34" charset="0"/>
                        </a:rPr>
                        <a:t>2</a:t>
                      </a:r>
                      <a:endParaRPr lang="zh-CN" altLang="en-US" sz="1400" b="0" kern="1200" baseline="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46 (58.2)</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32 (40.5)</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28 (59.6)</a:t>
                      </a:r>
                    </a:p>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19 (40.4)</a:t>
                      </a:r>
                    </a:p>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6423766"/>
                  </a:ext>
                </a:extLst>
              </a:tr>
              <a:tr h="551966">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Histology,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Endometrioid</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Serous</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Undifferentiated</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Carcinosarcoma</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EAC</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21 (26.6)</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43 (54.4)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(3.8)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9 (11.4)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(3.8)</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14 (29.8)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24 (51.1)</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0</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6 (12.8)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 (6.4)</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98321908"/>
                  </a:ext>
                </a:extLst>
              </a:tr>
              <a:tr h="252430">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Disease type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Primary stage IV</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Recurrent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41 (51.9)</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34 (43.0)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22 (46.8)</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19 (40.4)</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64245163"/>
                  </a:ext>
                </a:extLst>
              </a:tr>
              <a:tr h="252430">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Response to MR CT, n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35</a:t>
                      </a:r>
                      <a:r>
                        <a:rPr lang="zh-CN" altLang="en-US" sz="1400" b="0" dirty="0">
                          <a:solidFill>
                            <a:schemeClr val="bg1"/>
                          </a:solidFill>
                          <a:latin typeface="Calibri" panose="020F0502020204030204" pitchFamily="34" charset="0"/>
                          <a:cs typeface="Calibri" panose="020F0502020204030204" pitchFamily="34" charset="0"/>
                        </a:rPr>
                        <a:t> </a:t>
                      </a:r>
                      <a:r>
                        <a:rPr lang="en-US" altLang="zh-CN" sz="1400" b="0" dirty="0">
                          <a:solidFill>
                            <a:schemeClr val="bg1"/>
                          </a:solidFill>
                          <a:latin typeface="Calibri" panose="020F0502020204030204" pitchFamily="34" charset="0"/>
                          <a:cs typeface="Calibri" panose="020F0502020204030204" pitchFamily="34" charset="0"/>
                        </a:rPr>
                        <a:t>(44.3)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44 (55.7)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19 (40.4)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28 (59.6)</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478919546"/>
                  </a:ext>
                </a:extLst>
              </a:tr>
              <a:tr h="352275">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Molecular Status, n (%)</a:t>
                      </a:r>
                    </a:p>
                    <a:p>
                      <a:pPr>
                        <a:lnSpc>
                          <a:spcPts val="1400"/>
                        </a:lnSpc>
                        <a:spcBef>
                          <a:spcPts val="0"/>
                        </a:spcBef>
                        <a:spcAft>
                          <a:spcPts val="0"/>
                        </a:spcAft>
                      </a:pPr>
                      <a:endPar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MSS (pMMR)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MSI-H (dMMR)</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Unknown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57 (72.2)</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 (1.3)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21 (26.6)</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37 (78.7)</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 (4.3)</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8 (17.0)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02369274"/>
                  </a:ext>
                </a:extLst>
              </a:tr>
            </a:tbl>
          </a:graphicData>
        </a:graphic>
      </p:graphicFrame>
      <p:sp>
        <p:nvSpPr>
          <p:cNvPr id="11" name="TextBox 10">
            <a:extLst>
              <a:ext uri="{FF2B5EF4-FFF2-40B4-BE49-F238E27FC236}">
                <a16:creationId xmlns:a16="http://schemas.microsoft.com/office/drawing/2014/main" id="{C918E825-CD7A-5342-E5C7-3EA91ADAC3BA}"/>
              </a:ext>
            </a:extLst>
          </p:cNvPr>
          <p:cNvSpPr txBox="1"/>
          <p:nvPr/>
        </p:nvSpPr>
        <p:spPr bwMode="auto">
          <a:xfrm>
            <a:off x="2785257" y="6216145"/>
            <a:ext cx="6370820"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*Determined by sequencing (</a:t>
            </a:r>
            <a:r>
              <a:rPr lang="en-US" sz="1100" b="0" i="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TP53</a:t>
            </a: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wt n=99; </a:t>
            </a:r>
            <a:r>
              <a:rPr lang="en-US" sz="1100" b="0" i="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TP53</a:t>
            </a: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mut n=97; MSS(pMMR) n=164); if NGS not available by</a:t>
            </a:r>
            <a:b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IHC (</a:t>
            </a:r>
            <a:r>
              <a:rPr lang="en-US" sz="1100" b="0" i="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p53</a:t>
            </a: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wt n=14; </a:t>
            </a:r>
            <a:r>
              <a:rPr lang="en-US" sz="1100" b="0" i="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p53</a:t>
            </a:r>
            <a:r>
              <a:rPr lang="en-US" sz="1100" b="0" dirty="0">
                <a:solidFill>
                  <a:srgbClr val="000000"/>
                </a:solidFill>
                <a:latin typeface="Calibri" panose="020F0502020204030204" pitchFamily="34" charset="0"/>
                <a:ea typeface="Calibri" panose="020F0502020204030204" pitchFamily="34" charset="0"/>
                <a:cs typeface="Calibri" panose="020F0502020204030204" pitchFamily="34" charset="0"/>
              </a:rPr>
              <a:t>mut</a:t>
            </a: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/aberrant n=29; MSS(pMMR) n=20). †Asian, Native Hawaiian or Pacific Islander,</a:t>
            </a:r>
            <a:b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US" sz="11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unreported, or unknown.</a:t>
            </a:r>
            <a:r>
              <a:rPr lang="en-US" sz="1100" dirty="0">
                <a:latin typeface="Calibri" panose="020F0502020204030204" pitchFamily="34" charset="0"/>
                <a:ea typeface="Calibri" panose="020F0502020204030204" pitchFamily="34" charset="0"/>
                <a:cs typeface="Calibri" panose="020F0502020204030204" pitchFamily="34" charset="0"/>
              </a:rPr>
              <a:t> </a:t>
            </a:r>
            <a:endParaRPr lang="en-US" sz="11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3849782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A93573-B613-FBE0-9207-DE65DDC1F0BF}"/>
              </a:ext>
            </a:extLst>
          </p:cNvPr>
          <p:cNvSpPr>
            <a:spLocks noGrp="1"/>
          </p:cNvSpPr>
          <p:nvPr>
            <p:ph type="title"/>
          </p:nvPr>
        </p:nvSpPr>
        <p:spPr/>
        <p:txBody>
          <a:bodyPr/>
          <a:lstStyle/>
          <a:p>
            <a:r>
              <a:rPr lang="en-US" dirty="0"/>
              <a:t>Long-term Follow-up From SIENDO: PFS in Prespecified Exploratory TP53wt and TP53mut/abn Subgroups</a:t>
            </a:r>
          </a:p>
        </p:txBody>
      </p:sp>
      <p:sp>
        <p:nvSpPr>
          <p:cNvPr id="6" name="Text Box 15">
            <a:extLst>
              <a:ext uri="{FF2B5EF4-FFF2-40B4-BE49-F238E27FC236}">
                <a16:creationId xmlns:a16="http://schemas.microsoft.com/office/drawing/2014/main" id="{DD194A2F-1718-0A75-E403-4C6CC5136C8B}"/>
              </a:ext>
            </a:extLst>
          </p:cNvPr>
          <p:cNvSpPr txBox="1">
            <a:spLocks noChangeArrowheads="1"/>
          </p:cNvSpPr>
          <p:nvPr/>
        </p:nvSpPr>
        <p:spPr bwMode="auto">
          <a:xfrm>
            <a:off x="412751" y="63762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Pérez-Fidalgo. ESGO 2023. Abstr 265. 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0" name="Table 19">
            <a:extLst>
              <a:ext uri="{FF2B5EF4-FFF2-40B4-BE49-F238E27FC236}">
                <a16:creationId xmlns:a16="http://schemas.microsoft.com/office/drawing/2014/main" id="{5D1411BF-DF4D-2B41-51AC-70716ACC5955}"/>
              </a:ext>
            </a:extLst>
          </p:cNvPr>
          <p:cNvGraphicFramePr>
            <a:graphicFrameLocks noGrp="1"/>
          </p:cNvGraphicFramePr>
          <p:nvPr/>
        </p:nvGraphicFramePr>
        <p:xfrm>
          <a:off x="8029416" y="2239019"/>
          <a:ext cx="3056255" cy="1219200"/>
        </p:xfrm>
        <a:graphic>
          <a:graphicData uri="http://schemas.openxmlformats.org/drawingml/2006/table">
            <a:tbl>
              <a:tblPr firstRow="1" bandRow="1">
                <a:tableStyleId>{93296810-A885-4BE3-A3E7-6D5BEEA58F35}</a:tableStyleId>
              </a:tblPr>
              <a:tblGrid>
                <a:gridCol w="1880693">
                  <a:extLst>
                    <a:ext uri="{9D8B030D-6E8A-4147-A177-3AD203B41FA5}">
                      <a16:colId xmlns:a16="http://schemas.microsoft.com/office/drawing/2014/main" val="935698355"/>
                    </a:ext>
                  </a:extLst>
                </a:gridCol>
                <a:gridCol w="1175562">
                  <a:extLst>
                    <a:ext uri="{9D8B030D-6E8A-4147-A177-3AD203B41FA5}">
                      <a16:colId xmlns:a16="http://schemas.microsoft.com/office/drawing/2014/main" val="1600882254"/>
                    </a:ext>
                  </a:extLst>
                </a:gridCol>
              </a:tblGrid>
              <a:tr h="0">
                <a:tc>
                  <a:txBody>
                    <a:bodyPr/>
                    <a:lstStyle/>
                    <a:p>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mPFS, Mo</a:t>
                      </a: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91410154"/>
                  </a:ext>
                </a:extLst>
              </a:tr>
              <a:tr h="0">
                <a:tc>
                  <a:txBody>
                    <a:bodyPr/>
                    <a:lstStyle/>
                    <a:p>
                      <a:pPr algn="r"/>
                      <a:r>
                        <a:rPr lang="en-US" sz="1600" b="1" dirty="0">
                          <a:solidFill>
                            <a:schemeClr val="accent1"/>
                          </a:solidFill>
                          <a:latin typeface="Calibri" panose="020F0502020204030204" pitchFamily="34" charset="0"/>
                          <a:ea typeface="Calibri" panose="020F0502020204030204" pitchFamily="34" charset="0"/>
                          <a:cs typeface="Calibri" panose="020F0502020204030204" pitchFamily="34" charset="0"/>
                        </a:rPr>
                        <a:t>Selinexor (n = 79)</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4.2</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98173390"/>
                  </a:ext>
                </a:extLst>
              </a:tr>
              <a:tr h="0">
                <a:tc>
                  <a:txBody>
                    <a:bodyPr/>
                    <a:lstStyle/>
                    <a:p>
                      <a:pPr algn="r"/>
                      <a:r>
                        <a:rPr lang="en-US" sz="16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(n = 47)</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5.4</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9337603"/>
                  </a:ext>
                </a:extLst>
              </a:tr>
              <a:tr h="0">
                <a:tc gridSpan="2">
                  <a:txBody>
                    <a:bodyPr/>
                    <a:lstStyle/>
                    <a:p>
                      <a:pPr algn="ctr" eaLnBrk="1" hangingPunct="1">
                        <a:defRP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HR: </a:t>
                      </a:r>
                      <a:r>
                        <a:rPr kumimoji="0" lang="en-US" sz="1600" b="0" i="0"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1.34 (95% CI: 0.89-2.02; </a:t>
                      </a:r>
                      <a:br>
                        <a:rPr kumimoji="0" lang="en-US" sz="1600" b="0" i="0"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br>
                      <a:r>
                        <a:rPr kumimoji="0" lang="en-US" sz="1600" b="0" i="0"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rPr>
                        <a:t>One-sided </a:t>
                      </a:r>
                      <a:r>
                        <a:rPr kumimoji="0" lang="en-US" altLang="x-none" sz="16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a:t>
                      </a:r>
                      <a:r>
                        <a:rPr kumimoji="0" lang="en-US" altLang="x-none"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lang="en-US" sz="1600" b="0" dirty="0">
                          <a:solidFill>
                            <a:srgbClr val="000000"/>
                          </a:solidFill>
                          <a:latin typeface="Calibri" panose="020F0502020204030204" pitchFamily="34" charset="0"/>
                          <a:ea typeface="Calibri" panose="020F0502020204030204" pitchFamily="34" charset="0"/>
                          <a:cs typeface="Calibri" panose="020F0502020204030204" pitchFamily="34" charset="0"/>
                        </a:rPr>
                        <a:t>9202</a:t>
                      </a:r>
                      <a:r>
                        <a:rPr kumimoji="0" lang="en-US" altLang="x-none"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lang="en-US" dirty="0"/>
                    </a:p>
                  </a:txBody>
                  <a:tcPr/>
                </a:tc>
                <a:extLst>
                  <a:ext uri="{0D108BD9-81ED-4DB2-BD59-A6C34878D82A}">
                    <a16:rowId xmlns:a16="http://schemas.microsoft.com/office/drawing/2014/main" val="4093187762"/>
                  </a:ext>
                </a:extLst>
              </a:tr>
            </a:tbl>
          </a:graphicData>
        </a:graphic>
      </p:graphicFrame>
      <p:graphicFrame>
        <p:nvGraphicFramePr>
          <p:cNvPr id="59" name="Table 58">
            <a:extLst>
              <a:ext uri="{FF2B5EF4-FFF2-40B4-BE49-F238E27FC236}">
                <a16:creationId xmlns:a16="http://schemas.microsoft.com/office/drawing/2014/main" id="{3C6AD368-CDDB-2076-8489-1CAFDD2DC12F}"/>
              </a:ext>
            </a:extLst>
          </p:cNvPr>
          <p:cNvGraphicFramePr>
            <a:graphicFrameLocks noGrp="1"/>
          </p:cNvGraphicFramePr>
          <p:nvPr/>
        </p:nvGraphicFramePr>
        <p:xfrm>
          <a:off x="2734833" y="2239019"/>
          <a:ext cx="3112797" cy="1219200"/>
        </p:xfrm>
        <a:graphic>
          <a:graphicData uri="http://schemas.openxmlformats.org/drawingml/2006/table">
            <a:tbl>
              <a:tblPr firstRow="1" bandRow="1">
                <a:tableStyleId>{93296810-A885-4BE3-A3E7-6D5BEEA58F35}</a:tableStyleId>
              </a:tblPr>
              <a:tblGrid>
                <a:gridCol w="1915487">
                  <a:extLst>
                    <a:ext uri="{9D8B030D-6E8A-4147-A177-3AD203B41FA5}">
                      <a16:colId xmlns:a16="http://schemas.microsoft.com/office/drawing/2014/main" val="935698355"/>
                    </a:ext>
                  </a:extLst>
                </a:gridCol>
                <a:gridCol w="1197310">
                  <a:extLst>
                    <a:ext uri="{9D8B030D-6E8A-4147-A177-3AD203B41FA5}">
                      <a16:colId xmlns:a16="http://schemas.microsoft.com/office/drawing/2014/main" val="1600882254"/>
                    </a:ext>
                  </a:extLst>
                </a:gridCol>
              </a:tblGrid>
              <a:tr h="0">
                <a:tc>
                  <a:txBody>
                    <a:bodyPr/>
                    <a:lstStyle/>
                    <a:p>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mPFS, Mo</a:t>
                      </a: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91410154"/>
                  </a:ext>
                </a:extLst>
              </a:tr>
              <a:tr h="0">
                <a:tc>
                  <a:txBody>
                    <a:bodyPr/>
                    <a:lstStyle/>
                    <a:p>
                      <a:pPr algn="r"/>
                      <a:r>
                        <a:rPr lang="en-US" sz="1600" b="1" dirty="0">
                          <a:solidFill>
                            <a:schemeClr val="accent1"/>
                          </a:solidFill>
                          <a:latin typeface="Calibri" panose="020F0502020204030204" pitchFamily="34" charset="0"/>
                          <a:ea typeface="Calibri" panose="020F0502020204030204" pitchFamily="34" charset="0"/>
                          <a:cs typeface="Calibri" panose="020F0502020204030204" pitchFamily="34" charset="0"/>
                        </a:rPr>
                        <a:t>Selinexor (n = 77)</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27.4</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98173390"/>
                  </a:ext>
                </a:extLst>
              </a:tr>
              <a:tr h="0">
                <a:tc>
                  <a:txBody>
                    <a:bodyPr/>
                    <a:lstStyle/>
                    <a:p>
                      <a:pPr algn="r"/>
                      <a:r>
                        <a:rPr lang="en-US" sz="16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(n = 36)</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5.2</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9337603"/>
                  </a:ext>
                </a:extLst>
              </a:tr>
              <a:tr h="0">
                <a:tc gridSpan="2">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HR: 0.42 (95% CI: 0.25-0.70; </a:t>
                      </a:r>
                      <a:b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One-sided </a:t>
                      </a:r>
                      <a:r>
                        <a:rPr lang="en-US" sz="1600" i="1" dirty="0">
                          <a:solidFill>
                            <a:schemeClr val="bg1"/>
                          </a:solidFill>
                          <a:latin typeface="Calibri" panose="020F0502020204030204" pitchFamily="34" charset="0"/>
                          <a:ea typeface="Calibri" panose="020F0502020204030204" pitchFamily="34" charset="0"/>
                          <a:cs typeface="Calibri" panose="020F0502020204030204" pitchFamily="34" charset="0"/>
                        </a:rPr>
                        <a:t>P</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 .0003)</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lang="en-US" dirty="0"/>
                    </a:p>
                  </a:txBody>
                  <a:tcPr/>
                </a:tc>
                <a:extLst>
                  <a:ext uri="{0D108BD9-81ED-4DB2-BD59-A6C34878D82A}">
                    <a16:rowId xmlns:a16="http://schemas.microsoft.com/office/drawing/2014/main" val="4093187762"/>
                  </a:ext>
                </a:extLst>
              </a:tr>
            </a:tbl>
          </a:graphicData>
        </a:graphic>
      </p:graphicFrame>
      <p:sp>
        <p:nvSpPr>
          <p:cNvPr id="60" name="TextBox 59">
            <a:extLst>
              <a:ext uri="{FF2B5EF4-FFF2-40B4-BE49-F238E27FC236}">
                <a16:creationId xmlns:a16="http://schemas.microsoft.com/office/drawing/2014/main" id="{34BB3617-F9E9-D2AB-FC5A-DBC9DAEC7943}"/>
              </a:ext>
            </a:extLst>
          </p:cNvPr>
          <p:cNvSpPr txBox="1"/>
          <p:nvPr/>
        </p:nvSpPr>
        <p:spPr bwMode="auto">
          <a:xfrm>
            <a:off x="2628888" y="1623225"/>
            <a:ext cx="21226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in </a:t>
            </a: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a:t>
            </a:r>
            <a:br>
              <a:rPr lang="en-US" baseline="30000" dirty="0">
                <a:solidFill>
                  <a:schemeClr val="bg1"/>
                </a:solidFill>
                <a:latin typeface="Calibri" panose="020F0502020204030204" pitchFamily="34" charset="0"/>
              </a:rPr>
            </a:br>
            <a:r>
              <a:rPr lang="en-US" b="0" dirty="0">
                <a:solidFill>
                  <a:schemeClr val="bg1"/>
                </a:solidFill>
                <a:latin typeface="Calibri" panose="020F0502020204030204" pitchFamily="34" charset="0"/>
              </a:rPr>
              <a:t>Median f/u: 25.3 mo</a:t>
            </a:r>
            <a:endParaRPr lang="en-US" dirty="0">
              <a:solidFill>
                <a:schemeClr val="bg1"/>
              </a:solidFill>
              <a:latin typeface="Calibri" panose="020F0502020204030204" pitchFamily="34" charset="0"/>
            </a:endParaRPr>
          </a:p>
        </p:txBody>
      </p:sp>
      <p:grpSp>
        <p:nvGrpSpPr>
          <p:cNvPr id="198" name="Group 197">
            <a:extLst>
              <a:ext uri="{FF2B5EF4-FFF2-40B4-BE49-F238E27FC236}">
                <a16:creationId xmlns:a16="http://schemas.microsoft.com/office/drawing/2014/main" id="{664729A5-18CA-1541-4DBF-C4BBB2633D61}"/>
              </a:ext>
            </a:extLst>
          </p:cNvPr>
          <p:cNvGrpSpPr/>
          <p:nvPr/>
        </p:nvGrpSpPr>
        <p:grpSpPr>
          <a:xfrm>
            <a:off x="68973" y="2584196"/>
            <a:ext cx="5991467" cy="3219417"/>
            <a:chOff x="68973" y="2746756"/>
            <a:chExt cx="5991467" cy="3219417"/>
          </a:xfrm>
        </p:grpSpPr>
        <p:sp>
          <p:nvSpPr>
            <p:cNvPr id="129" name="Freeform 128">
              <a:extLst>
                <a:ext uri="{FF2B5EF4-FFF2-40B4-BE49-F238E27FC236}">
                  <a16:creationId xmlns:a16="http://schemas.microsoft.com/office/drawing/2014/main" id="{4B43E533-B537-D062-39DC-F254537CCB2B}"/>
                </a:ext>
              </a:extLst>
            </p:cNvPr>
            <p:cNvSpPr/>
            <p:nvPr/>
          </p:nvSpPr>
          <p:spPr bwMode="auto">
            <a:xfrm>
              <a:off x="1195144" y="2927720"/>
              <a:ext cx="4756520" cy="1016911"/>
            </a:xfrm>
            <a:custGeom>
              <a:avLst/>
              <a:gdLst>
                <a:gd name="connsiteX0" fmla="*/ 0 w 4756520"/>
                <a:gd name="connsiteY0" fmla="*/ 0 h 1016911"/>
                <a:gd name="connsiteX1" fmla="*/ 61507 w 4756520"/>
                <a:gd name="connsiteY1" fmla="*/ 0 h 1016911"/>
                <a:gd name="connsiteX2" fmla="*/ 61507 w 4756520"/>
                <a:gd name="connsiteY2" fmla="*/ 61507 h 1016911"/>
                <a:gd name="connsiteX3" fmla="*/ 221424 w 4756520"/>
                <a:gd name="connsiteY3" fmla="*/ 61507 h 1016911"/>
                <a:gd name="connsiteX4" fmla="*/ 221424 w 4756520"/>
                <a:gd name="connsiteY4" fmla="*/ 172219 h 1016911"/>
                <a:gd name="connsiteX5" fmla="*/ 221424 w 4756520"/>
                <a:gd name="connsiteY5" fmla="*/ 172219 h 1016911"/>
                <a:gd name="connsiteX6" fmla="*/ 221424 w 4756520"/>
                <a:gd name="connsiteY6" fmla="*/ 278831 h 1016911"/>
                <a:gd name="connsiteX7" fmla="*/ 328036 w 4756520"/>
                <a:gd name="connsiteY7" fmla="*/ 278831 h 1016911"/>
                <a:gd name="connsiteX8" fmla="*/ 328036 w 4756520"/>
                <a:gd name="connsiteY8" fmla="*/ 278831 h 1016911"/>
                <a:gd name="connsiteX9" fmla="*/ 442848 w 4756520"/>
                <a:gd name="connsiteY9" fmla="*/ 278831 h 1016911"/>
                <a:gd name="connsiteX10" fmla="*/ 442848 w 4756520"/>
                <a:gd name="connsiteY10" fmla="*/ 442849 h 1016911"/>
                <a:gd name="connsiteX11" fmla="*/ 442848 w 4756520"/>
                <a:gd name="connsiteY11" fmla="*/ 442849 h 1016911"/>
                <a:gd name="connsiteX12" fmla="*/ 475652 w 4756520"/>
                <a:gd name="connsiteY12" fmla="*/ 442849 h 1016911"/>
                <a:gd name="connsiteX13" fmla="*/ 475652 w 4756520"/>
                <a:gd name="connsiteY13" fmla="*/ 565862 h 1016911"/>
                <a:gd name="connsiteX14" fmla="*/ 676574 w 4756520"/>
                <a:gd name="connsiteY14" fmla="*/ 565862 h 1016911"/>
                <a:gd name="connsiteX15" fmla="*/ 676574 w 4756520"/>
                <a:gd name="connsiteY15" fmla="*/ 565862 h 1016911"/>
                <a:gd name="connsiteX16" fmla="*/ 709378 w 4756520"/>
                <a:gd name="connsiteY16" fmla="*/ 598666 h 1016911"/>
                <a:gd name="connsiteX17" fmla="*/ 709378 w 4756520"/>
                <a:gd name="connsiteY17" fmla="*/ 635570 h 1016911"/>
                <a:gd name="connsiteX18" fmla="*/ 939003 w 4756520"/>
                <a:gd name="connsiteY18" fmla="*/ 635570 h 1016911"/>
                <a:gd name="connsiteX19" fmla="*/ 939003 w 4756520"/>
                <a:gd name="connsiteY19" fmla="*/ 680675 h 1016911"/>
                <a:gd name="connsiteX20" fmla="*/ 1180929 w 4756520"/>
                <a:gd name="connsiteY20" fmla="*/ 680675 h 1016911"/>
                <a:gd name="connsiteX21" fmla="*/ 1180929 w 4756520"/>
                <a:gd name="connsiteY21" fmla="*/ 717579 h 1016911"/>
                <a:gd name="connsiteX22" fmla="*/ 1508965 w 4756520"/>
                <a:gd name="connsiteY22" fmla="*/ 717579 h 1016911"/>
                <a:gd name="connsiteX23" fmla="*/ 1508965 w 4756520"/>
                <a:gd name="connsiteY23" fmla="*/ 717579 h 1016911"/>
                <a:gd name="connsiteX24" fmla="*/ 1508965 w 4756520"/>
                <a:gd name="connsiteY24" fmla="*/ 717579 h 1016911"/>
                <a:gd name="connsiteX25" fmla="*/ 1508965 w 4756520"/>
                <a:gd name="connsiteY25" fmla="*/ 754483 h 1016911"/>
                <a:gd name="connsiteX26" fmla="*/ 1681184 w 4756520"/>
                <a:gd name="connsiteY26" fmla="*/ 754483 h 1016911"/>
                <a:gd name="connsiteX27" fmla="*/ 1681184 w 4756520"/>
                <a:gd name="connsiteY27" fmla="*/ 799588 h 1016911"/>
                <a:gd name="connsiteX28" fmla="*/ 1759092 w 4756520"/>
                <a:gd name="connsiteY28" fmla="*/ 799588 h 1016911"/>
                <a:gd name="connsiteX29" fmla="*/ 1759092 w 4756520"/>
                <a:gd name="connsiteY29" fmla="*/ 799588 h 1016911"/>
                <a:gd name="connsiteX30" fmla="*/ 1759092 w 4756520"/>
                <a:gd name="connsiteY30" fmla="*/ 836492 h 1016911"/>
                <a:gd name="connsiteX31" fmla="*/ 2480771 w 4756520"/>
                <a:gd name="connsiteY31" fmla="*/ 836492 h 1016911"/>
                <a:gd name="connsiteX32" fmla="*/ 2480771 w 4756520"/>
                <a:gd name="connsiteY32" fmla="*/ 881597 h 1016911"/>
                <a:gd name="connsiteX33" fmla="*/ 2681693 w 4756520"/>
                <a:gd name="connsiteY33" fmla="*/ 881597 h 1016911"/>
                <a:gd name="connsiteX34" fmla="*/ 2681693 w 4756520"/>
                <a:gd name="connsiteY34" fmla="*/ 930802 h 1016911"/>
                <a:gd name="connsiteX35" fmla="*/ 3538687 w 4756520"/>
                <a:gd name="connsiteY35" fmla="*/ 930802 h 1016911"/>
                <a:gd name="connsiteX36" fmla="*/ 3538687 w 4756520"/>
                <a:gd name="connsiteY36" fmla="*/ 1016911 h 1016911"/>
                <a:gd name="connsiteX37" fmla="*/ 4756520 w 4756520"/>
                <a:gd name="connsiteY37" fmla="*/ 1016911 h 101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756520" h="1016911">
                  <a:moveTo>
                    <a:pt x="0" y="0"/>
                  </a:moveTo>
                  <a:lnTo>
                    <a:pt x="61507" y="0"/>
                  </a:lnTo>
                  <a:lnTo>
                    <a:pt x="61507" y="61507"/>
                  </a:lnTo>
                  <a:lnTo>
                    <a:pt x="221424" y="61507"/>
                  </a:lnTo>
                  <a:lnTo>
                    <a:pt x="221424" y="172219"/>
                  </a:lnTo>
                  <a:lnTo>
                    <a:pt x="221424" y="172219"/>
                  </a:lnTo>
                  <a:lnTo>
                    <a:pt x="221424" y="278831"/>
                  </a:lnTo>
                  <a:lnTo>
                    <a:pt x="328036" y="278831"/>
                  </a:lnTo>
                  <a:lnTo>
                    <a:pt x="328036" y="278831"/>
                  </a:lnTo>
                  <a:lnTo>
                    <a:pt x="442848" y="278831"/>
                  </a:lnTo>
                  <a:lnTo>
                    <a:pt x="442848" y="442849"/>
                  </a:lnTo>
                  <a:lnTo>
                    <a:pt x="442848" y="442849"/>
                  </a:lnTo>
                  <a:lnTo>
                    <a:pt x="475652" y="442849"/>
                  </a:lnTo>
                  <a:lnTo>
                    <a:pt x="475652" y="565862"/>
                  </a:lnTo>
                  <a:lnTo>
                    <a:pt x="676574" y="565862"/>
                  </a:lnTo>
                  <a:lnTo>
                    <a:pt x="676574" y="565862"/>
                  </a:lnTo>
                  <a:lnTo>
                    <a:pt x="709378" y="598666"/>
                  </a:lnTo>
                  <a:lnTo>
                    <a:pt x="709378" y="635570"/>
                  </a:lnTo>
                  <a:lnTo>
                    <a:pt x="939003" y="635570"/>
                  </a:lnTo>
                  <a:lnTo>
                    <a:pt x="939003" y="680675"/>
                  </a:lnTo>
                  <a:lnTo>
                    <a:pt x="1180929" y="680675"/>
                  </a:lnTo>
                  <a:lnTo>
                    <a:pt x="1180929" y="717579"/>
                  </a:lnTo>
                  <a:lnTo>
                    <a:pt x="1508965" y="717579"/>
                  </a:lnTo>
                  <a:lnTo>
                    <a:pt x="1508965" y="717579"/>
                  </a:lnTo>
                  <a:lnTo>
                    <a:pt x="1508965" y="717579"/>
                  </a:lnTo>
                  <a:lnTo>
                    <a:pt x="1508965" y="754483"/>
                  </a:lnTo>
                  <a:lnTo>
                    <a:pt x="1681184" y="754483"/>
                  </a:lnTo>
                  <a:lnTo>
                    <a:pt x="1681184" y="799588"/>
                  </a:lnTo>
                  <a:lnTo>
                    <a:pt x="1759092" y="799588"/>
                  </a:lnTo>
                  <a:lnTo>
                    <a:pt x="1759092" y="799588"/>
                  </a:lnTo>
                  <a:lnTo>
                    <a:pt x="1759092" y="836492"/>
                  </a:lnTo>
                  <a:lnTo>
                    <a:pt x="2480771" y="836492"/>
                  </a:lnTo>
                  <a:lnTo>
                    <a:pt x="2480771" y="881597"/>
                  </a:lnTo>
                  <a:lnTo>
                    <a:pt x="2681693" y="881597"/>
                  </a:lnTo>
                  <a:lnTo>
                    <a:pt x="2681693" y="930802"/>
                  </a:lnTo>
                  <a:lnTo>
                    <a:pt x="3538687" y="930802"/>
                  </a:lnTo>
                  <a:lnTo>
                    <a:pt x="3538687" y="1016911"/>
                  </a:lnTo>
                  <a:lnTo>
                    <a:pt x="4756520" y="1016911"/>
                  </a:lnTo>
                </a:path>
              </a:pathLst>
            </a:custGeom>
            <a:noFill/>
            <a:ln w="28575">
              <a:solidFill>
                <a:schemeClr val="accent1"/>
              </a:solidFill>
              <a:miter lim="800000"/>
              <a:headEnd/>
              <a:tailEnd/>
            </a:ln>
          </p:spPr>
          <p:txBody>
            <a:bodyPr rtlCol="0" anchor="ctr"/>
            <a:lstStyle/>
            <a:p>
              <a:pPr algn="ctr"/>
              <a:endParaRPr lang="en-US" dirty="0"/>
            </a:p>
          </p:txBody>
        </p:sp>
        <p:cxnSp>
          <p:nvCxnSpPr>
            <p:cNvPr id="128" name="Straight Connector 127">
              <a:extLst>
                <a:ext uri="{FF2B5EF4-FFF2-40B4-BE49-F238E27FC236}">
                  <a16:creationId xmlns:a16="http://schemas.microsoft.com/office/drawing/2014/main" id="{8A470E3E-3594-6BA5-42D5-709AF550ED06}"/>
                </a:ext>
              </a:extLst>
            </p:cNvPr>
            <p:cNvCxnSpPr/>
            <p:nvPr/>
          </p:nvCxnSpPr>
          <p:spPr bwMode="auto">
            <a:xfrm>
              <a:off x="1190300" y="3906702"/>
              <a:ext cx="4839960" cy="28086"/>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130" name="Freeform 129">
              <a:extLst>
                <a:ext uri="{FF2B5EF4-FFF2-40B4-BE49-F238E27FC236}">
                  <a16:creationId xmlns:a16="http://schemas.microsoft.com/office/drawing/2014/main" id="{FEDECAEF-B16D-6B3D-C24B-E9B8750ADDBA}"/>
                </a:ext>
              </a:extLst>
            </p:cNvPr>
            <p:cNvSpPr/>
            <p:nvPr/>
          </p:nvSpPr>
          <p:spPr bwMode="auto">
            <a:xfrm>
              <a:off x="1191044" y="2923620"/>
              <a:ext cx="4756520" cy="1488463"/>
            </a:xfrm>
            <a:custGeom>
              <a:avLst/>
              <a:gdLst>
                <a:gd name="connsiteX0" fmla="*/ 0 w 4756520"/>
                <a:gd name="connsiteY0" fmla="*/ 0 h 1488463"/>
                <a:gd name="connsiteX1" fmla="*/ 143515 w 4756520"/>
                <a:gd name="connsiteY1" fmla="*/ 0 h 1488463"/>
                <a:gd name="connsiteX2" fmla="*/ 143515 w 4756520"/>
                <a:gd name="connsiteY2" fmla="*/ 65607 h 1488463"/>
                <a:gd name="connsiteX3" fmla="*/ 196821 w 4756520"/>
                <a:gd name="connsiteY3" fmla="*/ 65607 h 1488463"/>
                <a:gd name="connsiteX4" fmla="*/ 196821 w 4756520"/>
                <a:gd name="connsiteY4" fmla="*/ 196821 h 1488463"/>
                <a:gd name="connsiteX5" fmla="*/ 196821 w 4756520"/>
                <a:gd name="connsiteY5" fmla="*/ 196821 h 1488463"/>
                <a:gd name="connsiteX6" fmla="*/ 237826 w 4756520"/>
                <a:gd name="connsiteY6" fmla="*/ 196821 h 1488463"/>
                <a:gd name="connsiteX7" fmla="*/ 237826 w 4756520"/>
                <a:gd name="connsiteY7" fmla="*/ 738080 h 1488463"/>
                <a:gd name="connsiteX8" fmla="*/ 459250 w 4756520"/>
                <a:gd name="connsiteY8" fmla="*/ 738080 h 1488463"/>
                <a:gd name="connsiteX9" fmla="*/ 459250 w 4756520"/>
                <a:gd name="connsiteY9" fmla="*/ 906199 h 1488463"/>
                <a:gd name="connsiteX10" fmla="*/ 582263 w 4756520"/>
                <a:gd name="connsiteY10" fmla="*/ 906199 h 1488463"/>
                <a:gd name="connsiteX11" fmla="*/ 582263 w 4756520"/>
                <a:gd name="connsiteY11" fmla="*/ 967706 h 1488463"/>
                <a:gd name="connsiteX12" fmla="*/ 660172 w 4756520"/>
                <a:gd name="connsiteY12" fmla="*/ 967706 h 1488463"/>
                <a:gd name="connsiteX13" fmla="*/ 660172 w 4756520"/>
                <a:gd name="connsiteY13" fmla="*/ 1021011 h 1488463"/>
                <a:gd name="connsiteX14" fmla="*/ 1189130 w 4756520"/>
                <a:gd name="connsiteY14" fmla="*/ 1021011 h 1488463"/>
                <a:gd name="connsiteX15" fmla="*/ 1189130 w 4756520"/>
                <a:gd name="connsiteY15" fmla="*/ 1197331 h 1488463"/>
                <a:gd name="connsiteX16" fmla="*/ 1308043 w 4756520"/>
                <a:gd name="connsiteY16" fmla="*/ 1197331 h 1488463"/>
                <a:gd name="connsiteX17" fmla="*/ 1308043 w 4756520"/>
                <a:gd name="connsiteY17" fmla="*/ 1250637 h 1488463"/>
                <a:gd name="connsiteX18" fmla="*/ 1537668 w 4756520"/>
                <a:gd name="connsiteY18" fmla="*/ 1250637 h 1488463"/>
                <a:gd name="connsiteX19" fmla="*/ 1537668 w 4756520"/>
                <a:gd name="connsiteY19" fmla="*/ 1303942 h 1488463"/>
                <a:gd name="connsiteX20" fmla="*/ 1640179 w 4756520"/>
                <a:gd name="connsiteY20" fmla="*/ 1303942 h 1488463"/>
                <a:gd name="connsiteX21" fmla="*/ 1640179 w 4756520"/>
                <a:gd name="connsiteY21" fmla="*/ 1365449 h 1488463"/>
                <a:gd name="connsiteX22" fmla="*/ 1685284 w 4756520"/>
                <a:gd name="connsiteY22" fmla="*/ 1365449 h 1488463"/>
                <a:gd name="connsiteX23" fmla="*/ 1685284 w 4756520"/>
                <a:gd name="connsiteY23" fmla="*/ 1414654 h 1488463"/>
                <a:gd name="connsiteX24" fmla="*/ 2443867 w 4756520"/>
                <a:gd name="connsiteY24" fmla="*/ 1414654 h 1488463"/>
                <a:gd name="connsiteX25" fmla="*/ 2443867 w 4756520"/>
                <a:gd name="connsiteY25" fmla="*/ 1488463 h 1488463"/>
                <a:gd name="connsiteX26" fmla="*/ 4756520 w 4756520"/>
                <a:gd name="connsiteY26" fmla="*/ 1488463 h 148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756520" h="1488463">
                  <a:moveTo>
                    <a:pt x="0" y="0"/>
                  </a:moveTo>
                  <a:lnTo>
                    <a:pt x="143515" y="0"/>
                  </a:lnTo>
                  <a:lnTo>
                    <a:pt x="143515" y="65607"/>
                  </a:lnTo>
                  <a:lnTo>
                    <a:pt x="196821" y="65607"/>
                  </a:lnTo>
                  <a:lnTo>
                    <a:pt x="196821" y="196821"/>
                  </a:lnTo>
                  <a:lnTo>
                    <a:pt x="196821" y="196821"/>
                  </a:lnTo>
                  <a:lnTo>
                    <a:pt x="237826" y="196821"/>
                  </a:lnTo>
                  <a:lnTo>
                    <a:pt x="237826" y="738080"/>
                  </a:lnTo>
                  <a:lnTo>
                    <a:pt x="459250" y="738080"/>
                  </a:lnTo>
                  <a:lnTo>
                    <a:pt x="459250" y="906199"/>
                  </a:lnTo>
                  <a:lnTo>
                    <a:pt x="582263" y="906199"/>
                  </a:lnTo>
                  <a:lnTo>
                    <a:pt x="582263" y="967706"/>
                  </a:lnTo>
                  <a:lnTo>
                    <a:pt x="660172" y="967706"/>
                  </a:lnTo>
                  <a:lnTo>
                    <a:pt x="660172" y="1021011"/>
                  </a:lnTo>
                  <a:lnTo>
                    <a:pt x="1189130" y="1021011"/>
                  </a:lnTo>
                  <a:lnTo>
                    <a:pt x="1189130" y="1197331"/>
                  </a:lnTo>
                  <a:lnTo>
                    <a:pt x="1308043" y="1197331"/>
                  </a:lnTo>
                  <a:lnTo>
                    <a:pt x="1308043" y="1250637"/>
                  </a:lnTo>
                  <a:lnTo>
                    <a:pt x="1537668" y="1250637"/>
                  </a:lnTo>
                  <a:lnTo>
                    <a:pt x="1537668" y="1303942"/>
                  </a:lnTo>
                  <a:lnTo>
                    <a:pt x="1640179" y="1303942"/>
                  </a:lnTo>
                  <a:lnTo>
                    <a:pt x="1640179" y="1365449"/>
                  </a:lnTo>
                  <a:lnTo>
                    <a:pt x="1685284" y="1365449"/>
                  </a:lnTo>
                  <a:lnTo>
                    <a:pt x="1685284" y="1414654"/>
                  </a:lnTo>
                  <a:lnTo>
                    <a:pt x="2443867" y="1414654"/>
                  </a:lnTo>
                  <a:lnTo>
                    <a:pt x="2443867" y="1488463"/>
                  </a:lnTo>
                  <a:lnTo>
                    <a:pt x="4756520" y="1488463"/>
                  </a:lnTo>
                </a:path>
              </a:pathLst>
            </a:custGeom>
            <a:noFill/>
            <a:ln w="28575">
              <a:solidFill>
                <a:schemeClr val="accent3"/>
              </a:solidFill>
              <a:miter lim="800000"/>
              <a:headEnd/>
              <a:tailEnd/>
            </a:ln>
          </p:spPr>
          <p:txBody>
            <a:bodyPr rtlCol="0" anchor="ctr"/>
            <a:lstStyle/>
            <a:p>
              <a:pPr algn="ctr"/>
              <a:endParaRPr lang="en-US" dirty="0"/>
            </a:p>
          </p:txBody>
        </p:sp>
        <p:sp>
          <p:nvSpPr>
            <p:cNvPr id="22" name="TextBox 21">
              <a:extLst>
                <a:ext uri="{FF2B5EF4-FFF2-40B4-BE49-F238E27FC236}">
                  <a16:creationId xmlns:a16="http://schemas.microsoft.com/office/drawing/2014/main" id="{A2500EFA-653A-A443-AE01-CE2B838C5B52}"/>
                </a:ext>
              </a:extLst>
            </p:cNvPr>
            <p:cNvSpPr txBox="1"/>
            <p:nvPr/>
          </p:nvSpPr>
          <p:spPr>
            <a:xfrm>
              <a:off x="3060288" y="5171393"/>
              <a:ext cx="949763"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p>
          </p:txBody>
        </p:sp>
        <p:sp>
          <p:nvSpPr>
            <p:cNvPr id="24" name="TextBox 23">
              <a:extLst>
                <a:ext uri="{FF2B5EF4-FFF2-40B4-BE49-F238E27FC236}">
                  <a16:creationId xmlns:a16="http://schemas.microsoft.com/office/drawing/2014/main" id="{EB03C9A3-C03E-2886-5333-F8B4A37605FE}"/>
                </a:ext>
              </a:extLst>
            </p:cNvPr>
            <p:cNvSpPr txBox="1"/>
            <p:nvPr/>
          </p:nvSpPr>
          <p:spPr>
            <a:xfrm rot="16200000">
              <a:off x="-431035" y="3746204"/>
              <a:ext cx="2005049"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Probability</a:t>
              </a:r>
            </a:p>
          </p:txBody>
        </p:sp>
        <p:sp>
          <p:nvSpPr>
            <p:cNvPr id="3" name="Freeform 2">
              <a:extLst>
                <a:ext uri="{FF2B5EF4-FFF2-40B4-BE49-F238E27FC236}">
                  <a16:creationId xmlns:a16="http://schemas.microsoft.com/office/drawing/2014/main" id="{EC21E1C4-17F8-1EEE-0E1A-34E941ECE245}"/>
                </a:ext>
              </a:extLst>
            </p:cNvPr>
            <p:cNvSpPr/>
            <p:nvPr/>
          </p:nvSpPr>
          <p:spPr bwMode="auto">
            <a:xfrm>
              <a:off x="1183640" y="2768600"/>
              <a:ext cx="4876800" cy="2142067"/>
            </a:xfrm>
            <a:custGeom>
              <a:avLst/>
              <a:gdLst>
                <a:gd name="connsiteX0" fmla="*/ 0 w 4876800"/>
                <a:gd name="connsiteY0" fmla="*/ 0 h 2142067"/>
                <a:gd name="connsiteX1" fmla="*/ 0 w 4876800"/>
                <a:gd name="connsiteY1" fmla="*/ 2142067 h 2142067"/>
                <a:gd name="connsiteX2" fmla="*/ 4876800 w 4876800"/>
                <a:gd name="connsiteY2" fmla="*/ 2142067 h 2142067"/>
              </a:gdLst>
              <a:ahLst/>
              <a:cxnLst>
                <a:cxn ang="0">
                  <a:pos x="connsiteX0" y="connsiteY0"/>
                </a:cxn>
                <a:cxn ang="0">
                  <a:pos x="connsiteX1" y="connsiteY1"/>
                </a:cxn>
                <a:cxn ang="0">
                  <a:pos x="connsiteX2" y="connsiteY2"/>
                </a:cxn>
              </a:cxnLst>
              <a:rect l="l" t="t" r="r" b="b"/>
              <a:pathLst>
                <a:path w="4876800" h="2142067">
                  <a:moveTo>
                    <a:pt x="0" y="0"/>
                  </a:moveTo>
                  <a:lnTo>
                    <a:pt x="0" y="2142067"/>
                  </a:lnTo>
                  <a:lnTo>
                    <a:pt x="4876800" y="2142067"/>
                  </a:lnTo>
                </a:path>
              </a:pathLst>
            </a:custGeom>
            <a:noFill/>
            <a:ln w="28575">
              <a:solidFill>
                <a:schemeClr val="bg1"/>
              </a:solidFill>
              <a:miter lim="800000"/>
              <a:headEnd/>
              <a:tailEnd/>
            </a:ln>
          </p:spPr>
          <p:txBody>
            <a:bodyPr rtlCol="0" anchor="ctr"/>
            <a:lstStyle/>
            <a:p>
              <a:pPr algn="ctr"/>
              <a:endParaRPr lang="en-US" dirty="0"/>
            </a:p>
          </p:txBody>
        </p:sp>
        <p:grpSp>
          <p:nvGrpSpPr>
            <p:cNvPr id="14" name="Group 13">
              <a:extLst>
                <a:ext uri="{FF2B5EF4-FFF2-40B4-BE49-F238E27FC236}">
                  <a16:creationId xmlns:a16="http://schemas.microsoft.com/office/drawing/2014/main" id="{752CD5A3-7DEC-699F-A9E1-8C51E6BBA7F9}"/>
                </a:ext>
              </a:extLst>
            </p:cNvPr>
            <p:cNvGrpSpPr/>
            <p:nvPr/>
          </p:nvGrpSpPr>
          <p:grpSpPr>
            <a:xfrm>
              <a:off x="1098860" y="2900646"/>
              <a:ext cx="91440" cy="2011105"/>
              <a:chOff x="873188" y="2894590"/>
              <a:chExt cx="91440" cy="2011105"/>
            </a:xfrm>
          </p:grpSpPr>
          <p:cxnSp>
            <p:nvCxnSpPr>
              <p:cNvPr id="5" name="Straight Connector 4">
                <a:extLst>
                  <a:ext uri="{FF2B5EF4-FFF2-40B4-BE49-F238E27FC236}">
                    <a16:creationId xmlns:a16="http://schemas.microsoft.com/office/drawing/2014/main" id="{5B23C24E-6B53-DB4D-9762-6C9F3E5059FD}"/>
                  </a:ext>
                </a:extLst>
              </p:cNvPr>
              <p:cNvCxnSpPr>
                <a:cxnSpLocks/>
              </p:cNvCxnSpPr>
              <p:nvPr/>
            </p:nvCxnSpPr>
            <p:spPr bwMode="auto">
              <a:xfrm>
                <a:off x="873188" y="289459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1893764A-3824-80AB-C54B-03CF6610230A}"/>
                  </a:ext>
                </a:extLst>
              </p:cNvPr>
              <p:cNvCxnSpPr>
                <a:cxnSpLocks/>
              </p:cNvCxnSpPr>
              <p:nvPr/>
            </p:nvCxnSpPr>
            <p:spPr bwMode="auto">
              <a:xfrm>
                <a:off x="873188" y="339736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877E110E-900C-6F44-982A-FE526920915E}"/>
                  </a:ext>
                </a:extLst>
              </p:cNvPr>
              <p:cNvCxnSpPr>
                <a:cxnSpLocks/>
              </p:cNvCxnSpPr>
              <p:nvPr/>
            </p:nvCxnSpPr>
            <p:spPr bwMode="auto">
              <a:xfrm>
                <a:off x="873188" y="390014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6695B0D5-6CA6-1B30-4CB9-CC1B8E8D5EE7}"/>
                  </a:ext>
                </a:extLst>
              </p:cNvPr>
              <p:cNvCxnSpPr>
                <a:cxnSpLocks/>
              </p:cNvCxnSpPr>
              <p:nvPr/>
            </p:nvCxnSpPr>
            <p:spPr bwMode="auto">
              <a:xfrm>
                <a:off x="873188" y="440291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F64BBB1-6621-8644-9AD7-CAA309677B4D}"/>
                  </a:ext>
                </a:extLst>
              </p:cNvPr>
              <p:cNvCxnSpPr>
                <a:cxnSpLocks/>
              </p:cNvCxnSpPr>
              <p:nvPr/>
            </p:nvCxnSpPr>
            <p:spPr bwMode="auto">
              <a:xfrm>
                <a:off x="873188" y="4905695"/>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2CFDFFEC-FD68-AF21-E7C6-77CB172FBC6C}"/>
                </a:ext>
              </a:extLst>
            </p:cNvPr>
            <p:cNvGrpSpPr/>
            <p:nvPr/>
          </p:nvGrpSpPr>
          <p:grpSpPr>
            <a:xfrm>
              <a:off x="1183641" y="4910718"/>
              <a:ext cx="4649616" cy="91441"/>
              <a:chOff x="939801" y="4910718"/>
              <a:chExt cx="4649616" cy="91441"/>
            </a:xfrm>
          </p:grpSpPr>
          <p:cxnSp>
            <p:nvCxnSpPr>
              <p:cNvPr id="16" name="Straight Connector 15">
                <a:extLst>
                  <a:ext uri="{FF2B5EF4-FFF2-40B4-BE49-F238E27FC236}">
                    <a16:creationId xmlns:a16="http://schemas.microsoft.com/office/drawing/2014/main" id="{384022D7-C5C1-751D-F83F-EFAEEAFB5547}"/>
                  </a:ext>
                </a:extLst>
              </p:cNvPr>
              <p:cNvCxnSpPr>
                <a:cxnSpLocks/>
              </p:cNvCxnSpPr>
              <p:nvPr/>
            </p:nvCxnSpPr>
            <p:spPr bwMode="auto">
              <a:xfrm rot="16200000">
                <a:off x="89408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23A08922-84EF-8013-1A25-10E2D9CED00A}"/>
                  </a:ext>
                </a:extLst>
              </p:cNvPr>
              <p:cNvCxnSpPr>
                <a:cxnSpLocks/>
              </p:cNvCxnSpPr>
              <p:nvPr/>
            </p:nvCxnSpPr>
            <p:spPr bwMode="auto">
              <a:xfrm rot="16200000">
                <a:off x="128154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E0493E7-72C2-3163-BAE7-0E912D4F5FDE}"/>
                  </a:ext>
                </a:extLst>
              </p:cNvPr>
              <p:cNvCxnSpPr>
                <a:cxnSpLocks/>
              </p:cNvCxnSpPr>
              <p:nvPr/>
            </p:nvCxnSpPr>
            <p:spPr bwMode="auto">
              <a:xfrm rot="16200000">
                <a:off x="1669017"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C068DEBC-27A0-4E3E-DCDC-CED403483AC6}"/>
                  </a:ext>
                </a:extLst>
              </p:cNvPr>
              <p:cNvCxnSpPr>
                <a:cxnSpLocks/>
              </p:cNvCxnSpPr>
              <p:nvPr/>
            </p:nvCxnSpPr>
            <p:spPr bwMode="auto">
              <a:xfrm rot="16200000">
                <a:off x="2056485"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7D86038-FF24-1394-0A86-0522B142AB66}"/>
                  </a:ext>
                </a:extLst>
              </p:cNvPr>
              <p:cNvCxnSpPr>
                <a:cxnSpLocks/>
              </p:cNvCxnSpPr>
              <p:nvPr/>
            </p:nvCxnSpPr>
            <p:spPr bwMode="auto">
              <a:xfrm rot="16200000">
                <a:off x="2443953"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22E77537-CE55-DFE9-1F10-335D11EF8891}"/>
                  </a:ext>
                </a:extLst>
              </p:cNvPr>
              <p:cNvCxnSpPr>
                <a:cxnSpLocks/>
              </p:cNvCxnSpPr>
              <p:nvPr/>
            </p:nvCxnSpPr>
            <p:spPr bwMode="auto">
              <a:xfrm rot="16200000">
                <a:off x="283142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3894285-282A-7F27-DB8D-ACC8AD0E678E}"/>
                  </a:ext>
                </a:extLst>
              </p:cNvPr>
              <p:cNvCxnSpPr>
                <a:cxnSpLocks/>
              </p:cNvCxnSpPr>
              <p:nvPr/>
            </p:nvCxnSpPr>
            <p:spPr bwMode="auto">
              <a:xfrm rot="16200000">
                <a:off x="321888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DC7D90B-7653-BC68-DDA3-B3F255CB7B03}"/>
                  </a:ext>
                </a:extLst>
              </p:cNvPr>
              <p:cNvCxnSpPr>
                <a:cxnSpLocks/>
              </p:cNvCxnSpPr>
              <p:nvPr/>
            </p:nvCxnSpPr>
            <p:spPr bwMode="auto">
              <a:xfrm rot="16200000">
                <a:off x="3606357"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072F9AE-5D3B-5B92-B446-B8C73572709B}"/>
                  </a:ext>
                </a:extLst>
              </p:cNvPr>
              <p:cNvCxnSpPr>
                <a:cxnSpLocks/>
              </p:cNvCxnSpPr>
              <p:nvPr/>
            </p:nvCxnSpPr>
            <p:spPr bwMode="auto">
              <a:xfrm rot="16200000">
                <a:off x="3993825"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9894662-EA65-6FA2-3C11-64D3E4193AA6}"/>
                  </a:ext>
                </a:extLst>
              </p:cNvPr>
              <p:cNvCxnSpPr>
                <a:cxnSpLocks/>
              </p:cNvCxnSpPr>
              <p:nvPr/>
            </p:nvCxnSpPr>
            <p:spPr bwMode="auto">
              <a:xfrm rot="16200000">
                <a:off x="4381293"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3954343-2650-308F-C43E-5B1105B9E7F3}"/>
                  </a:ext>
                </a:extLst>
              </p:cNvPr>
              <p:cNvCxnSpPr>
                <a:cxnSpLocks/>
              </p:cNvCxnSpPr>
              <p:nvPr/>
            </p:nvCxnSpPr>
            <p:spPr bwMode="auto">
              <a:xfrm rot="16200000">
                <a:off x="4768761"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92755B7-8FDA-820C-F527-2E0BB05585D1}"/>
                  </a:ext>
                </a:extLst>
              </p:cNvPr>
              <p:cNvCxnSpPr>
                <a:cxnSpLocks/>
              </p:cNvCxnSpPr>
              <p:nvPr/>
            </p:nvCxnSpPr>
            <p:spPr bwMode="auto">
              <a:xfrm rot="16200000">
                <a:off x="5156229"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3D9E401A-F76E-B667-3222-E74936B1C8F8}"/>
                  </a:ext>
                </a:extLst>
              </p:cNvPr>
              <p:cNvCxnSpPr>
                <a:cxnSpLocks/>
              </p:cNvCxnSpPr>
              <p:nvPr/>
            </p:nvCxnSpPr>
            <p:spPr bwMode="auto">
              <a:xfrm rot="16200000">
                <a:off x="5543697" y="495643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58BC7A07-997E-2E7F-F267-EDA560BBC63A}"/>
                </a:ext>
              </a:extLst>
            </p:cNvPr>
            <p:cNvGrpSpPr/>
            <p:nvPr/>
          </p:nvGrpSpPr>
          <p:grpSpPr>
            <a:xfrm>
              <a:off x="656048" y="2746756"/>
              <a:ext cx="503664" cy="2315940"/>
              <a:chOff x="951476" y="2746756"/>
              <a:chExt cx="503664" cy="2315940"/>
            </a:xfrm>
          </p:grpSpPr>
          <p:sp>
            <p:nvSpPr>
              <p:cNvPr id="37" name="TextBox 36">
                <a:extLst>
                  <a:ext uri="{FF2B5EF4-FFF2-40B4-BE49-F238E27FC236}">
                    <a16:creationId xmlns:a16="http://schemas.microsoft.com/office/drawing/2014/main" id="{1CCD75BA-A532-9C38-F7AD-D945DEFB4E4E}"/>
                  </a:ext>
                </a:extLst>
              </p:cNvPr>
              <p:cNvSpPr txBox="1"/>
              <p:nvPr/>
            </p:nvSpPr>
            <p:spPr bwMode="auto">
              <a:xfrm>
                <a:off x="951477" y="2746756"/>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8" name="TextBox 37">
                <a:extLst>
                  <a:ext uri="{FF2B5EF4-FFF2-40B4-BE49-F238E27FC236}">
                    <a16:creationId xmlns:a16="http://schemas.microsoft.com/office/drawing/2014/main" id="{5F839A32-21B8-9C56-1FB5-EF29D93D9930}"/>
                  </a:ext>
                </a:extLst>
              </p:cNvPr>
              <p:cNvSpPr txBox="1"/>
              <p:nvPr/>
            </p:nvSpPr>
            <p:spPr bwMode="auto">
              <a:xfrm>
                <a:off x="951476" y="324879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39" name="TextBox 38">
                <a:extLst>
                  <a:ext uri="{FF2B5EF4-FFF2-40B4-BE49-F238E27FC236}">
                    <a16:creationId xmlns:a16="http://schemas.microsoft.com/office/drawing/2014/main" id="{CACCC163-9998-3E24-62B8-03094B65341F}"/>
                  </a:ext>
                </a:extLst>
              </p:cNvPr>
              <p:cNvSpPr txBox="1"/>
              <p:nvPr/>
            </p:nvSpPr>
            <p:spPr bwMode="auto">
              <a:xfrm>
                <a:off x="951476" y="3750838"/>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40" name="TextBox 39">
                <a:extLst>
                  <a:ext uri="{FF2B5EF4-FFF2-40B4-BE49-F238E27FC236}">
                    <a16:creationId xmlns:a16="http://schemas.microsoft.com/office/drawing/2014/main" id="{28F930D7-B706-E44C-5D12-33B8B96729C2}"/>
                  </a:ext>
                </a:extLst>
              </p:cNvPr>
              <p:cNvSpPr txBox="1"/>
              <p:nvPr/>
            </p:nvSpPr>
            <p:spPr bwMode="auto">
              <a:xfrm>
                <a:off x="951476" y="425287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41" name="TextBox 40">
                <a:extLst>
                  <a:ext uri="{FF2B5EF4-FFF2-40B4-BE49-F238E27FC236}">
                    <a16:creationId xmlns:a16="http://schemas.microsoft.com/office/drawing/2014/main" id="{893C8935-023A-9D4C-4A77-55CCED9FE0EF}"/>
                  </a:ext>
                </a:extLst>
              </p:cNvPr>
              <p:cNvSpPr txBox="1"/>
              <p:nvPr/>
            </p:nvSpPr>
            <p:spPr bwMode="auto">
              <a:xfrm>
                <a:off x="1179103" y="475491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43" name="TextBox 42">
              <a:extLst>
                <a:ext uri="{FF2B5EF4-FFF2-40B4-BE49-F238E27FC236}">
                  <a16:creationId xmlns:a16="http://schemas.microsoft.com/office/drawing/2014/main" id="{90854B9C-A733-6D4D-3ECC-402F1B3C7E75}"/>
                </a:ext>
              </a:extLst>
            </p:cNvPr>
            <p:cNvSpPr txBox="1"/>
            <p:nvPr/>
          </p:nvSpPr>
          <p:spPr bwMode="auto">
            <a:xfrm>
              <a:off x="1048373" y="493774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D69E8918-97CC-58EF-8BB5-69380B04427E}"/>
                </a:ext>
              </a:extLst>
            </p:cNvPr>
            <p:cNvSpPr txBox="1"/>
            <p:nvPr/>
          </p:nvSpPr>
          <p:spPr bwMode="auto">
            <a:xfrm>
              <a:off x="1428786" y="493774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45" name="TextBox 44">
              <a:extLst>
                <a:ext uri="{FF2B5EF4-FFF2-40B4-BE49-F238E27FC236}">
                  <a16:creationId xmlns:a16="http://schemas.microsoft.com/office/drawing/2014/main" id="{62B90706-89EB-F5A0-F9B4-E36859B499FF}"/>
                </a:ext>
              </a:extLst>
            </p:cNvPr>
            <p:cNvSpPr txBox="1"/>
            <p:nvPr/>
          </p:nvSpPr>
          <p:spPr bwMode="auto">
            <a:xfrm>
              <a:off x="1825161" y="493774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46" name="TextBox 45">
              <a:extLst>
                <a:ext uri="{FF2B5EF4-FFF2-40B4-BE49-F238E27FC236}">
                  <a16:creationId xmlns:a16="http://schemas.microsoft.com/office/drawing/2014/main" id="{30983DA9-4952-3386-5F41-59E7061DE813}"/>
                </a:ext>
              </a:extLst>
            </p:cNvPr>
            <p:cNvSpPr txBox="1"/>
            <p:nvPr/>
          </p:nvSpPr>
          <p:spPr bwMode="auto">
            <a:xfrm>
              <a:off x="2205574" y="493774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47" name="TextBox 46">
              <a:extLst>
                <a:ext uri="{FF2B5EF4-FFF2-40B4-BE49-F238E27FC236}">
                  <a16:creationId xmlns:a16="http://schemas.microsoft.com/office/drawing/2014/main" id="{671A28FE-C5A4-4BE8-6C7D-991951C164E4}"/>
                </a:ext>
              </a:extLst>
            </p:cNvPr>
            <p:cNvSpPr txBox="1"/>
            <p:nvPr/>
          </p:nvSpPr>
          <p:spPr bwMode="auto">
            <a:xfrm>
              <a:off x="2555383"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48" name="TextBox 47">
              <a:extLst>
                <a:ext uri="{FF2B5EF4-FFF2-40B4-BE49-F238E27FC236}">
                  <a16:creationId xmlns:a16="http://schemas.microsoft.com/office/drawing/2014/main" id="{F95DFCEE-E074-881A-03D4-C8FB040B1B77}"/>
                </a:ext>
              </a:extLst>
            </p:cNvPr>
            <p:cNvSpPr txBox="1"/>
            <p:nvPr/>
          </p:nvSpPr>
          <p:spPr bwMode="auto">
            <a:xfrm>
              <a:off x="2935796"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49" name="TextBox 48">
              <a:extLst>
                <a:ext uri="{FF2B5EF4-FFF2-40B4-BE49-F238E27FC236}">
                  <a16:creationId xmlns:a16="http://schemas.microsoft.com/office/drawing/2014/main" id="{A89365AB-E0DC-B993-C89B-C2EFC57CDCAF}"/>
                </a:ext>
              </a:extLst>
            </p:cNvPr>
            <p:cNvSpPr txBox="1"/>
            <p:nvPr/>
          </p:nvSpPr>
          <p:spPr bwMode="auto">
            <a:xfrm>
              <a:off x="3328263"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50" name="TextBox 49">
              <a:extLst>
                <a:ext uri="{FF2B5EF4-FFF2-40B4-BE49-F238E27FC236}">
                  <a16:creationId xmlns:a16="http://schemas.microsoft.com/office/drawing/2014/main" id="{4586FDD1-F33B-88CB-5972-7FBC27B6736F}"/>
                </a:ext>
              </a:extLst>
            </p:cNvPr>
            <p:cNvSpPr txBox="1"/>
            <p:nvPr/>
          </p:nvSpPr>
          <p:spPr bwMode="auto">
            <a:xfrm>
              <a:off x="3716492"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51" name="TextBox 50">
              <a:extLst>
                <a:ext uri="{FF2B5EF4-FFF2-40B4-BE49-F238E27FC236}">
                  <a16:creationId xmlns:a16="http://schemas.microsoft.com/office/drawing/2014/main" id="{B2B93070-4E4E-ECF6-5B13-F513D0393E39}"/>
                </a:ext>
              </a:extLst>
            </p:cNvPr>
            <p:cNvSpPr txBox="1"/>
            <p:nvPr/>
          </p:nvSpPr>
          <p:spPr bwMode="auto">
            <a:xfrm>
              <a:off x="4097856"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52" name="TextBox 51">
              <a:extLst>
                <a:ext uri="{FF2B5EF4-FFF2-40B4-BE49-F238E27FC236}">
                  <a16:creationId xmlns:a16="http://schemas.microsoft.com/office/drawing/2014/main" id="{B96B21F1-4CCD-A5A9-89A3-68D140DD2E6E}"/>
                </a:ext>
              </a:extLst>
            </p:cNvPr>
            <p:cNvSpPr txBox="1"/>
            <p:nvPr/>
          </p:nvSpPr>
          <p:spPr bwMode="auto">
            <a:xfrm>
              <a:off x="4489443"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53" name="TextBox 52">
              <a:extLst>
                <a:ext uri="{FF2B5EF4-FFF2-40B4-BE49-F238E27FC236}">
                  <a16:creationId xmlns:a16="http://schemas.microsoft.com/office/drawing/2014/main" id="{0CD2606D-F2F8-80A0-B25B-249FDB4A96CF}"/>
                </a:ext>
              </a:extLst>
            </p:cNvPr>
            <p:cNvSpPr txBox="1"/>
            <p:nvPr/>
          </p:nvSpPr>
          <p:spPr bwMode="auto">
            <a:xfrm>
              <a:off x="4873764"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54" name="TextBox 53">
              <a:extLst>
                <a:ext uri="{FF2B5EF4-FFF2-40B4-BE49-F238E27FC236}">
                  <a16:creationId xmlns:a16="http://schemas.microsoft.com/office/drawing/2014/main" id="{0596F12A-5DC4-9FB9-0751-230B70C57523}"/>
                </a:ext>
              </a:extLst>
            </p:cNvPr>
            <p:cNvSpPr txBox="1"/>
            <p:nvPr/>
          </p:nvSpPr>
          <p:spPr bwMode="auto">
            <a:xfrm>
              <a:off x="5258415"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55" name="TextBox 54">
              <a:extLst>
                <a:ext uri="{FF2B5EF4-FFF2-40B4-BE49-F238E27FC236}">
                  <a16:creationId xmlns:a16="http://schemas.microsoft.com/office/drawing/2014/main" id="{2B5CCB8D-D172-2B6B-7001-414DF0F34C06}"/>
                </a:ext>
              </a:extLst>
            </p:cNvPr>
            <p:cNvSpPr txBox="1"/>
            <p:nvPr/>
          </p:nvSpPr>
          <p:spPr bwMode="auto">
            <a:xfrm>
              <a:off x="5650552" y="493774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6" name="TextBox 55">
              <a:extLst>
                <a:ext uri="{FF2B5EF4-FFF2-40B4-BE49-F238E27FC236}">
                  <a16:creationId xmlns:a16="http://schemas.microsoft.com/office/drawing/2014/main" id="{7A1C263D-0C11-12A9-6836-93D959F60289}"/>
                </a:ext>
              </a:extLst>
            </p:cNvPr>
            <p:cNvSpPr txBox="1"/>
            <p:nvPr/>
          </p:nvSpPr>
          <p:spPr bwMode="auto">
            <a:xfrm>
              <a:off x="1007068"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36</a:t>
              </a:r>
            </a:p>
          </p:txBody>
        </p:sp>
        <p:sp>
          <p:nvSpPr>
            <p:cNvPr id="57" name="TextBox 56">
              <a:extLst>
                <a:ext uri="{FF2B5EF4-FFF2-40B4-BE49-F238E27FC236}">
                  <a16:creationId xmlns:a16="http://schemas.microsoft.com/office/drawing/2014/main" id="{1BE735A2-D17E-C9B4-DD07-D2DACA61DAF6}"/>
                </a:ext>
              </a:extLst>
            </p:cNvPr>
            <p:cNvSpPr txBox="1"/>
            <p:nvPr/>
          </p:nvSpPr>
          <p:spPr bwMode="auto">
            <a:xfrm>
              <a:off x="1387481"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22</a:t>
              </a:r>
            </a:p>
          </p:txBody>
        </p:sp>
        <p:sp>
          <p:nvSpPr>
            <p:cNvPr id="58" name="TextBox 57">
              <a:extLst>
                <a:ext uri="{FF2B5EF4-FFF2-40B4-BE49-F238E27FC236}">
                  <a16:creationId xmlns:a16="http://schemas.microsoft.com/office/drawing/2014/main" id="{9372CCC0-905D-FF6E-2869-FB07CCDA34F6}"/>
                </a:ext>
              </a:extLst>
            </p:cNvPr>
            <p:cNvSpPr txBox="1"/>
            <p:nvPr/>
          </p:nvSpPr>
          <p:spPr bwMode="auto">
            <a:xfrm>
              <a:off x="1783856"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a:t>
              </a:r>
            </a:p>
          </p:txBody>
        </p:sp>
        <p:sp>
          <p:nvSpPr>
            <p:cNvPr id="61" name="TextBox 60">
              <a:extLst>
                <a:ext uri="{FF2B5EF4-FFF2-40B4-BE49-F238E27FC236}">
                  <a16:creationId xmlns:a16="http://schemas.microsoft.com/office/drawing/2014/main" id="{1DD51CC4-4A31-7774-E264-B63F1656ED0B}"/>
                </a:ext>
              </a:extLst>
            </p:cNvPr>
            <p:cNvSpPr txBox="1"/>
            <p:nvPr/>
          </p:nvSpPr>
          <p:spPr bwMode="auto">
            <a:xfrm>
              <a:off x="2164269"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a:t>
              </a:r>
            </a:p>
          </p:txBody>
        </p:sp>
        <p:sp>
          <p:nvSpPr>
            <p:cNvPr id="62" name="TextBox 61">
              <a:extLst>
                <a:ext uri="{FF2B5EF4-FFF2-40B4-BE49-F238E27FC236}">
                  <a16:creationId xmlns:a16="http://schemas.microsoft.com/office/drawing/2014/main" id="{6547DD6F-D3EA-6944-77B0-7826011DCAAF}"/>
                </a:ext>
              </a:extLst>
            </p:cNvPr>
            <p:cNvSpPr txBox="1"/>
            <p:nvPr/>
          </p:nvSpPr>
          <p:spPr bwMode="auto">
            <a:xfrm>
              <a:off x="2559763"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12</a:t>
              </a:r>
            </a:p>
          </p:txBody>
        </p:sp>
        <p:sp>
          <p:nvSpPr>
            <p:cNvPr id="63" name="TextBox 62">
              <a:extLst>
                <a:ext uri="{FF2B5EF4-FFF2-40B4-BE49-F238E27FC236}">
                  <a16:creationId xmlns:a16="http://schemas.microsoft.com/office/drawing/2014/main" id="{1A9B6E43-523B-F987-48A2-BB7AFC7FF4C5}"/>
                </a:ext>
              </a:extLst>
            </p:cNvPr>
            <p:cNvSpPr txBox="1"/>
            <p:nvPr/>
          </p:nvSpPr>
          <p:spPr bwMode="auto">
            <a:xfrm>
              <a:off x="2940176"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a:t>
              </a:r>
            </a:p>
          </p:txBody>
        </p:sp>
        <p:sp>
          <p:nvSpPr>
            <p:cNvPr id="64" name="TextBox 63">
              <a:extLst>
                <a:ext uri="{FF2B5EF4-FFF2-40B4-BE49-F238E27FC236}">
                  <a16:creationId xmlns:a16="http://schemas.microsoft.com/office/drawing/2014/main" id="{A41F5D5E-D38F-89D2-7BC7-3AA0C8C29BBE}"/>
                </a:ext>
              </a:extLst>
            </p:cNvPr>
            <p:cNvSpPr txBox="1"/>
            <p:nvPr/>
          </p:nvSpPr>
          <p:spPr bwMode="auto">
            <a:xfrm>
              <a:off x="3332643"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a:t>
              </a:r>
            </a:p>
          </p:txBody>
        </p:sp>
        <p:sp>
          <p:nvSpPr>
            <p:cNvPr id="65" name="TextBox 64">
              <a:extLst>
                <a:ext uri="{FF2B5EF4-FFF2-40B4-BE49-F238E27FC236}">
                  <a16:creationId xmlns:a16="http://schemas.microsoft.com/office/drawing/2014/main" id="{23AB6FCF-455B-3370-C599-56626CB27153}"/>
                </a:ext>
              </a:extLst>
            </p:cNvPr>
            <p:cNvSpPr txBox="1"/>
            <p:nvPr/>
          </p:nvSpPr>
          <p:spPr bwMode="auto">
            <a:xfrm>
              <a:off x="3720872"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7</a:t>
              </a:r>
            </a:p>
          </p:txBody>
        </p:sp>
        <p:sp>
          <p:nvSpPr>
            <p:cNvPr id="66" name="TextBox 65">
              <a:extLst>
                <a:ext uri="{FF2B5EF4-FFF2-40B4-BE49-F238E27FC236}">
                  <a16:creationId xmlns:a16="http://schemas.microsoft.com/office/drawing/2014/main" id="{23D565D1-27F7-B52A-DAA8-B394B6CF7BBB}"/>
                </a:ext>
              </a:extLst>
            </p:cNvPr>
            <p:cNvSpPr txBox="1"/>
            <p:nvPr/>
          </p:nvSpPr>
          <p:spPr bwMode="auto">
            <a:xfrm>
              <a:off x="4102236"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a:t>
              </a:r>
            </a:p>
          </p:txBody>
        </p:sp>
        <p:sp>
          <p:nvSpPr>
            <p:cNvPr id="67" name="TextBox 66">
              <a:extLst>
                <a:ext uri="{FF2B5EF4-FFF2-40B4-BE49-F238E27FC236}">
                  <a16:creationId xmlns:a16="http://schemas.microsoft.com/office/drawing/2014/main" id="{C5368A94-FC42-4369-5936-5C246D0E94C5}"/>
                </a:ext>
              </a:extLst>
            </p:cNvPr>
            <p:cNvSpPr txBox="1"/>
            <p:nvPr/>
          </p:nvSpPr>
          <p:spPr bwMode="auto">
            <a:xfrm>
              <a:off x="4493823" y="5442953"/>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a:t>
              </a:r>
            </a:p>
          </p:txBody>
        </p:sp>
        <p:sp>
          <p:nvSpPr>
            <p:cNvPr id="68" name="TextBox 67">
              <a:extLst>
                <a:ext uri="{FF2B5EF4-FFF2-40B4-BE49-F238E27FC236}">
                  <a16:creationId xmlns:a16="http://schemas.microsoft.com/office/drawing/2014/main" id="{9DE9F7D3-4501-41E5-50E1-E1AB38272169}"/>
                </a:ext>
              </a:extLst>
            </p:cNvPr>
            <p:cNvSpPr txBox="1"/>
            <p:nvPr/>
          </p:nvSpPr>
          <p:spPr bwMode="auto">
            <a:xfrm>
              <a:off x="4923829" y="5442953"/>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69" name="TextBox 68">
              <a:extLst>
                <a:ext uri="{FF2B5EF4-FFF2-40B4-BE49-F238E27FC236}">
                  <a16:creationId xmlns:a16="http://schemas.microsoft.com/office/drawing/2014/main" id="{65919BA8-912F-BF8C-E9C0-2628A8837B10}"/>
                </a:ext>
              </a:extLst>
            </p:cNvPr>
            <p:cNvSpPr txBox="1"/>
            <p:nvPr/>
          </p:nvSpPr>
          <p:spPr bwMode="auto">
            <a:xfrm>
              <a:off x="5308480" y="5442953"/>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a:t>
              </a:r>
            </a:p>
          </p:txBody>
        </p:sp>
        <p:sp>
          <p:nvSpPr>
            <p:cNvPr id="70" name="TextBox 69">
              <a:extLst>
                <a:ext uri="{FF2B5EF4-FFF2-40B4-BE49-F238E27FC236}">
                  <a16:creationId xmlns:a16="http://schemas.microsoft.com/office/drawing/2014/main" id="{A38DA50B-F36D-30A3-F765-09A1EAADB511}"/>
                </a:ext>
              </a:extLst>
            </p:cNvPr>
            <p:cNvSpPr txBox="1"/>
            <p:nvPr/>
          </p:nvSpPr>
          <p:spPr bwMode="auto">
            <a:xfrm>
              <a:off x="5700617" y="5442953"/>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71" name="TextBox 70">
              <a:extLst>
                <a:ext uri="{FF2B5EF4-FFF2-40B4-BE49-F238E27FC236}">
                  <a16:creationId xmlns:a16="http://schemas.microsoft.com/office/drawing/2014/main" id="{DE206B66-C42D-19FA-FC8E-3EB3B37E72A5}"/>
                </a:ext>
              </a:extLst>
            </p:cNvPr>
            <p:cNvSpPr txBox="1"/>
            <p:nvPr/>
          </p:nvSpPr>
          <p:spPr bwMode="auto">
            <a:xfrm>
              <a:off x="68973" y="5227509"/>
              <a:ext cx="98129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Selinexor</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Placebo</a:t>
              </a:r>
            </a:p>
          </p:txBody>
        </p:sp>
        <p:cxnSp>
          <p:nvCxnSpPr>
            <p:cNvPr id="132" name="Straight Connector 131">
              <a:extLst>
                <a:ext uri="{FF2B5EF4-FFF2-40B4-BE49-F238E27FC236}">
                  <a16:creationId xmlns:a16="http://schemas.microsoft.com/office/drawing/2014/main" id="{2232828E-7A27-16C3-3ACF-E87E0649AC99}"/>
                </a:ext>
              </a:extLst>
            </p:cNvPr>
            <p:cNvCxnSpPr/>
            <p:nvPr/>
          </p:nvCxnSpPr>
          <p:spPr bwMode="auto">
            <a:xfrm>
              <a:off x="2205574" y="3563051"/>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3D31BB0-EB89-9B49-1E22-00CEB7CF70E8}"/>
                </a:ext>
              </a:extLst>
            </p:cNvPr>
            <p:cNvCxnSpPr/>
            <p:nvPr/>
          </p:nvCxnSpPr>
          <p:spPr bwMode="auto">
            <a:xfrm>
              <a:off x="2621499" y="3587227"/>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759BF0D3-85D5-E43F-0B5C-07ACE5F57FFF}"/>
                </a:ext>
              </a:extLst>
            </p:cNvPr>
            <p:cNvCxnSpPr/>
            <p:nvPr/>
          </p:nvCxnSpPr>
          <p:spPr bwMode="auto">
            <a:xfrm>
              <a:off x="2700874" y="3592352"/>
              <a:ext cx="0" cy="80624"/>
            </a:xfrm>
            <a:prstGeom prst="line">
              <a:avLst/>
            </a:prstGeom>
            <a:noFill/>
            <a:ln w="19050" cap="flat" cmpd="sng" algn="ctr">
              <a:solidFill>
                <a:srgbClr val="015873"/>
              </a:solidFill>
              <a:prstDash val="solid"/>
              <a:round/>
              <a:headEnd type="none" w="med" len="med"/>
              <a:tailEnd type="none" w="med" len="med"/>
            </a:ln>
            <a:effectLst/>
          </p:spPr>
        </p:cxnSp>
        <p:grpSp>
          <p:nvGrpSpPr>
            <p:cNvPr id="149" name="Group 148">
              <a:extLst>
                <a:ext uri="{FF2B5EF4-FFF2-40B4-BE49-F238E27FC236}">
                  <a16:creationId xmlns:a16="http://schemas.microsoft.com/office/drawing/2014/main" id="{5F3895B5-AC2B-F3ED-F02E-33C8F72EAEDC}"/>
                </a:ext>
              </a:extLst>
            </p:cNvPr>
            <p:cNvGrpSpPr/>
            <p:nvPr/>
          </p:nvGrpSpPr>
          <p:grpSpPr>
            <a:xfrm>
              <a:off x="2973924" y="3711293"/>
              <a:ext cx="594964" cy="80624"/>
              <a:chOff x="2730084" y="3711293"/>
              <a:chExt cx="594964" cy="80624"/>
            </a:xfrm>
          </p:grpSpPr>
          <p:cxnSp>
            <p:nvCxnSpPr>
              <p:cNvPr id="135" name="Straight Connector 134">
                <a:extLst>
                  <a:ext uri="{FF2B5EF4-FFF2-40B4-BE49-F238E27FC236}">
                    <a16:creationId xmlns:a16="http://schemas.microsoft.com/office/drawing/2014/main" id="{F446AD3C-B3F9-250C-69D0-9294A2CD9F80}"/>
                  </a:ext>
                </a:extLst>
              </p:cNvPr>
              <p:cNvCxnSpPr>
                <a:cxnSpLocks/>
              </p:cNvCxnSpPr>
              <p:nvPr/>
            </p:nvCxnSpPr>
            <p:spPr bwMode="auto">
              <a:xfrm>
                <a:off x="2730084"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283D538-F878-FB32-3FD5-F907018D5385}"/>
                  </a:ext>
                </a:extLst>
              </p:cNvPr>
              <p:cNvCxnSpPr>
                <a:cxnSpLocks/>
              </p:cNvCxnSpPr>
              <p:nvPr/>
            </p:nvCxnSpPr>
            <p:spPr bwMode="auto">
              <a:xfrm>
                <a:off x="2768184"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ADF052C1-3C7D-56C0-94A1-0A055A320DCA}"/>
                  </a:ext>
                </a:extLst>
              </p:cNvPr>
              <p:cNvCxnSpPr>
                <a:cxnSpLocks/>
              </p:cNvCxnSpPr>
              <p:nvPr/>
            </p:nvCxnSpPr>
            <p:spPr bwMode="auto">
              <a:xfrm>
                <a:off x="2916263"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8B68F284-A39D-4E76-648F-E2D2FF4C141E}"/>
                  </a:ext>
                </a:extLst>
              </p:cNvPr>
              <p:cNvCxnSpPr>
                <a:cxnSpLocks/>
              </p:cNvCxnSpPr>
              <p:nvPr/>
            </p:nvCxnSpPr>
            <p:spPr bwMode="auto">
              <a:xfrm>
                <a:off x="3008338"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B22B5C33-0BD1-912C-51DD-CCA675617CA8}"/>
                  </a:ext>
                </a:extLst>
              </p:cNvPr>
              <p:cNvCxnSpPr>
                <a:cxnSpLocks/>
              </p:cNvCxnSpPr>
              <p:nvPr/>
            </p:nvCxnSpPr>
            <p:spPr bwMode="auto">
              <a:xfrm>
                <a:off x="3084538"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67772825-C75A-4A78-BA5F-4554DCAAFF53}"/>
                  </a:ext>
                </a:extLst>
              </p:cNvPr>
              <p:cNvCxnSpPr>
                <a:cxnSpLocks/>
              </p:cNvCxnSpPr>
              <p:nvPr/>
            </p:nvCxnSpPr>
            <p:spPr bwMode="auto">
              <a:xfrm>
                <a:off x="3106763"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B08B3F39-09BF-F32F-CFD1-C0BC31DBC5E3}"/>
                  </a:ext>
                </a:extLst>
              </p:cNvPr>
              <p:cNvCxnSpPr>
                <a:cxnSpLocks/>
              </p:cNvCxnSpPr>
              <p:nvPr/>
            </p:nvCxnSpPr>
            <p:spPr bwMode="auto">
              <a:xfrm>
                <a:off x="3139659"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BC055ABA-0B21-048F-FF91-AA1C8F14F70F}"/>
                  </a:ext>
                </a:extLst>
              </p:cNvPr>
              <p:cNvCxnSpPr>
                <a:cxnSpLocks/>
              </p:cNvCxnSpPr>
              <p:nvPr/>
            </p:nvCxnSpPr>
            <p:spPr bwMode="auto">
              <a:xfrm>
                <a:off x="3196809" y="371129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F6F05AC7-8378-1BAA-4DED-A199D9902C15}"/>
                  </a:ext>
                </a:extLst>
              </p:cNvPr>
              <p:cNvCxnSpPr>
                <a:cxnSpLocks/>
              </p:cNvCxnSpPr>
              <p:nvPr/>
            </p:nvCxnSpPr>
            <p:spPr bwMode="auto">
              <a:xfrm>
                <a:off x="3325048" y="3711293"/>
                <a:ext cx="0" cy="80624"/>
              </a:xfrm>
              <a:prstGeom prst="line">
                <a:avLst/>
              </a:prstGeom>
              <a:noFill/>
              <a:ln w="19050" cap="flat" cmpd="sng" algn="ctr">
                <a:solidFill>
                  <a:srgbClr val="015873"/>
                </a:solidFill>
                <a:prstDash val="solid"/>
                <a:round/>
                <a:headEnd type="none" w="med" len="med"/>
                <a:tailEnd type="none" w="med" len="med"/>
              </a:ln>
              <a:effectLst/>
            </p:spPr>
          </p:cxnSp>
        </p:grpSp>
        <p:cxnSp>
          <p:nvCxnSpPr>
            <p:cNvPr id="144" name="Straight Connector 143">
              <a:extLst>
                <a:ext uri="{FF2B5EF4-FFF2-40B4-BE49-F238E27FC236}">
                  <a16:creationId xmlns:a16="http://schemas.microsoft.com/office/drawing/2014/main" id="{5211F940-B6CC-4961-5CC7-AA6C6AE3DB83}"/>
                </a:ext>
              </a:extLst>
            </p:cNvPr>
            <p:cNvCxnSpPr/>
            <p:nvPr/>
          </p:nvCxnSpPr>
          <p:spPr bwMode="auto">
            <a:xfrm>
              <a:off x="3810188" y="3752208"/>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ACFFF953-B31C-D414-06FC-561A52AE41E2}"/>
                </a:ext>
              </a:extLst>
            </p:cNvPr>
            <p:cNvCxnSpPr/>
            <p:nvPr/>
          </p:nvCxnSpPr>
          <p:spPr bwMode="auto">
            <a:xfrm>
              <a:off x="3692080" y="3750739"/>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D5EB417B-F32C-B1B4-69A0-069A3314D93C}"/>
                </a:ext>
              </a:extLst>
            </p:cNvPr>
            <p:cNvCxnSpPr/>
            <p:nvPr/>
          </p:nvCxnSpPr>
          <p:spPr bwMode="auto">
            <a:xfrm>
              <a:off x="3717480" y="375586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64B61737-8FDB-0162-01BB-3EB193D1F2CE}"/>
                </a:ext>
              </a:extLst>
            </p:cNvPr>
            <p:cNvCxnSpPr/>
            <p:nvPr/>
          </p:nvCxnSpPr>
          <p:spPr bwMode="auto">
            <a:xfrm>
              <a:off x="3984180"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C7139630-351C-9D51-CDFD-0057A55C2156}"/>
                </a:ext>
              </a:extLst>
            </p:cNvPr>
            <p:cNvCxnSpPr/>
            <p:nvPr/>
          </p:nvCxnSpPr>
          <p:spPr bwMode="auto">
            <a:xfrm>
              <a:off x="4009580"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31376348-DB5B-40F3-8A09-C7D48A130051}"/>
                </a:ext>
              </a:extLst>
            </p:cNvPr>
            <p:cNvCxnSpPr>
              <a:cxnSpLocks/>
            </p:cNvCxnSpPr>
            <p:nvPr/>
          </p:nvCxnSpPr>
          <p:spPr bwMode="auto">
            <a:xfrm>
              <a:off x="4066364"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5ACA86C6-3742-777F-98D1-1A54A9AB00AD}"/>
                </a:ext>
              </a:extLst>
            </p:cNvPr>
            <p:cNvCxnSpPr>
              <a:cxnSpLocks/>
            </p:cNvCxnSpPr>
            <p:nvPr/>
          </p:nvCxnSpPr>
          <p:spPr bwMode="auto">
            <a:xfrm>
              <a:off x="4145739"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2F20E35E-22D4-FF7C-F359-EA6043590CF4}"/>
                </a:ext>
              </a:extLst>
            </p:cNvPr>
            <p:cNvCxnSpPr>
              <a:cxnSpLocks/>
            </p:cNvCxnSpPr>
            <p:nvPr/>
          </p:nvCxnSpPr>
          <p:spPr bwMode="auto">
            <a:xfrm>
              <a:off x="4284293"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9B450949-B691-380E-1019-572F2DFBE3F3}"/>
                </a:ext>
              </a:extLst>
            </p:cNvPr>
            <p:cNvCxnSpPr>
              <a:cxnSpLocks/>
            </p:cNvCxnSpPr>
            <p:nvPr/>
          </p:nvCxnSpPr>
          <p:spPr bwMode="auto">
            <a:xfrm>
              <a:off x="4350968"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6D6F4F61-0765-6729-8C17-AC6D68F0C65C}"/>
                </a:ext>
              </a:extLst>
            </p:cNvPr>
            <p:cNvCxnSpPr>
              <a:cxnSpLocks/>
            </p:cNvCxnSpPr>
            <p:nvPr/>
          </p:nvCxnSpPr>
          <p:spPr bwMode="auto">
            <a:xfrm>
              <a:off x="4646243"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2A63F897-4BE8-8B2D-621A-2DF831CCAB08}"/>
                </a:ext>
              </a:extLst>
            </p:cNvPr>
            <p:cNvCxnSpPr>
              <a:cxnSpLocks/>
            </p:cNvCxnSpPr>
            <p:nvPr/>
          </p:nvCxnSpPr>
          <p:spPr bwMode="auto">
            <a:xfrm>
              <a:off x="4671643" y="38106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ADAD6982-D48C-A419-2BF1-E160EF2D6215}"/>
                </a:ext>
              </a:extLst>
            </p:cNvPr>
            <p:cNvCxnSpPr>
              <a:cxnSpLocks/>
            </p:cNvCxnSpPr>
            <p:nvPr/>
          </p:nvCxnSpPr>
          <p:spPr bwMode="auto">
            <a:xfrm>
              <a:off x="4751140" y="3891267"/>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B6359D83-317C-F21A-5715-EC7AEB50030C}"/>
                </a:ext>
              </a:extLst>
            </p:cNvPr>
            <p:cNvCxnSpPr>
              <a:cxnSpLocks/>
            </p:cNvCxnSpPr>
            <p:nvPr/>
          </p:nvCxnSpPr>
          <p:spPr bwMode="auto">
            <a:xfrm>
              <a:off x="4808290" y="3891267"/>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A020198D-A6AE-F056-2E3B-924EAD3729BC}"/>
                </a:ext>
              </a:extLst>
            </p:cNvPr>
            <p:cNvCxnSpPr>
              <a:cxnSpLocks/>
            </p:cNvCxnSpPr>
            <p:nvPr/>
          </p:nvCxnSpPr>
          <p:spPr bwMode="auto">
            <a:xfrm>
              <a:off x="5943004" y="3891267"/>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43BDD255-961C-6E42-764E-22ACC0FE8B6B}"/>
                </a:ext>
              </a:extLst>
            </p:cNvPr>
            <p:cNvCxnSpPr>
              <a:cxnSpLocks/>
            </p:cNvCxnSpPr>
            <p:nvPr/>
          </p:nvCxnSpPr>
          <p:spPr bwMode="auto">
            <a:xfrm>
              <a:off x="4010123" y="4366670"/>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79FA88D-8C15-617C-70DF-E9A416146927}"/>
                </a:ext>
              </a:extLst>
            </p:cNvPr>
            <p:cNvCxnSpPr>
              <a:cxnSpLocks/>
            </p:cNvCxnSpPr>
            <p:nvPr/>
          </p:nvCxnSpPr>
          <p:spPr bwMode="auto">
            <a:xfrm>
              <a:off x="2945051" y="4294697"/>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02C1980-1270-5C18-F85E-CCC9330A47E6}"/>
                </a:ext>
              </a:extLst>
            </p:cNvPr>
            <p:cNvCxnSpPr>
              <a:cxnSpLocks/>
            </p:cNvCxnSpPr>
            <p:nvPr/>
          </p:nvCxnSpPr>
          <p:spPr bwMode="auto">
            <a:xfrm>
              <a:off x="4752115" y="4366670"/>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AA4E6FB1-64A5-0B7A-079D-82C42B731414}"/>
                </a:ext>
              </a:extLst>
            </p:cNvPr>
            <p:cNvCxnSpPr>
              <a:cxnSpLocks/>
            </p:cNvCxnSpPr>
            <p:nvPr/>
          </p:nvCxnSpPr>
          <p:spPr bwMode="auto">
            <a:xfrm>
              <a:off x="3317887" y="4294697"/>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C6337D39-21AB-DB4B-DEC3-9F693C32FA5E}"/>
                </a:ext>
              </a:extLst>
            </p:cNvPr>
            <p:cNvCxnSpPr>
              <a:cxnSpLocks/>
            </p:cNvCxnSpPr>
            <p:nvPr/>
          </p:nvCxnSpPr>
          <p:spPr bwMode="auto">
            <a:xfrm>
              <a:off x="4813521" y="4366670"/>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279C8CA7-9A57-C6F2-3B57-6CA6D67612C5}"/>
                </a:ext>
              </a:extLst>
            </p:cNvPr>
            <p:cNvCxnSpPr>
              <a:cxnSpLocks/>
            </p:cNvCxnSpPr>
            <p:nvPr/>
          </p:nvCxnSpPr>
          <p:spPr bwMode="auto">
            <a:xfrm>
              <a:off x="5355614" y="4366670"/>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2F0DB6B0-E150-DC85-75E8-83A89A47ED8D}"/>
                </a:ext>
              </a:extLst>
            </p:cNvPr>
            <p:cNvCxnSpPr>
              <a:cxnSpLocks/>
            </p:cNvCxnSpPr>
            <p:nvPr/>
          </p:nvCxnSpPr>
          <p:spPr bwMode="auto">
            <a:xfrm>
              <a:off x="5670099" y="4366670"/>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CC2AE147-D980-98DA-ED23-869F7636C9AB}"/>
                </a:ext>
              </a:extLst>
            </p:cNvPr>
            <p:cNvCxnSpPr/>
            <p:nvPr/>
          </p:nvCxnSpPr>
          <p:spPr bwMode="auto">
            <a:xfrm>
              <a:off x="5489130" y="3894442"/>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595346F-3F5B-CF28-75B3-8C199F8353B6}"/>
                </a:ext>
              </a:extLst>
            </p:cNvPr>
            <p:cNvCxnSpPr>
              <a:cxnSpLocks/>
            </p:cNvCxnSpPr>
            <p:nvPr/>
          </p:nvCxnSpPr>
          <p:spPr bwMode="auto">
            <a:xfrm>
              <a:off x="5580839" y="3894442"/>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A19C4DCC-3706-E573-760A-16A8C730C0CF}"/>
                </a:ext>
              </a:extLst>
            </p:cNvPr>
            <p:cNvCxnSpPr>
              <a:cxnSpLocks/>
            </p:cNvCxnSpPr>
            <p:nvPr/>
          </p:nvCxnSpPr>
          <p:spPr bwMode="auto">
            <a:xfrm>
              <a:off x="5749114" y="3894442"/>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5A109BA0-A671-F5D9-6156-77031081632E}"/>
                </a:ext>
              </a:extLst>
            </p:cNvPr>
            <p:cNvCxnSpPr>
              <a:cxnSpLocks/>
            </p:cNvCxnSpPr>
            <p:nvPr/>
          </p:nvCxnSpPr>
          <p:spPr bwMode="auto">
            <a:xfrm>
              <a:off x="5852743" y="3894442"/>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85D477CA-95E7-FEF4-F111-8D92C8B53A1A}"/>
                </a:ext>
              </a:extLst>
            </p:cNvPr>
            <p:cNvCxnSpPr>
              <a:cxnSpLocks/>
            </p:cNvCxnSpPr>
            <p:nvPr/>
          </p:nvCxnSpPr>
          <p:spPr bwMode="auto">
            <a:xfrm>
              <a:off x="5894018" y="3894442"/>
              <a:ext cx="0" cy="80624"/>
            </a:xfrm>
            <a:prstGeom prst="line">
              <a:avLst/>
            </a:prstGeom>
            <a:noFill/>
            <a:ln w="19050" cap="flat" cmpd="sng" algn="ctr">
              <a:solidFill>
                <a:srgbClr val="015873"/>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AAFA3C2D-E0B8-AA68-8F51-F32AC2F9999C}"/>
              </a:ext>
            </a:extLst>
          </p:cNvPr>
          <p:cNvGrpSpPr/>
          <p:nvPr/>
        </p:nvGrpSpPr>
        <p:grpSpPr>
          <a:xfrm>
            <a:off x="5895733" y="1623224"/>
            <a:ext cx="5991467" cy="4177341"/>
            <a:chOff x="5895733" y="1785784"/>
            <a:chExt cx="5991467" cy="4177341"/>
          </a:xfrm>
        </p:grpSpPr>
        <p:sp>
          <p:nvSpPr>
            <p:cNvPr id="181" name="Freeform 180">
              <a:extLst>
                <a:ext uri="{FF2B5EF4-FFF2-40B4-BE49-F238E27FC236}">
                  <a16:creationId xmlns:a16="http://schemas.microsoft.com/office/drawing/2014/main" id="{B4733195-7C60-C267-6E49-36179339D85E}"/>
                </a:ext>
              </a:extLst>
            </p:cNvPr>
            <p:cNvSpPr/>
            <p:nvPr/>
          </p:nvSpPr>
          <p:spPr bwMode="auto">
            <a:xfrm>
              <a:off x="7030720" y="2900979"/>
              <a:ext cx="3593054" cy="1922033"/>
            </a:xfrm>
            <a:custGeom>
              <a:avLst/>
              <a:gdLst>
                <a:gd name="connsiteX0" fmla="*/ 0 w 3593054"/>
                <a:gd name="connsiteY0" fmla="*/ 0 h 1922033"/>
                <a:gd name="connsiteX1" fmla="*/ 96819 w 3593054"/>
                <a:gd name="connsiteY1" fmla="*/ 0 h 1922033"/>
                <a:gd name="connsiteX2" fmla="*/ 96819 w 3593054"/>
                <a:gd name="connsiteY2" fmla="*/ 64546 h 1922033"/>
                <a:gd name="connsiteX3" fmla="*/ 147021 w 3593054"/>
                <a:gd name="connsiteY3" fmla="*/ 64546 h 1922033"/>
                <a:gd name="connsiteX4" fmla="*/ 147021 w 3593054"/>
                <a:gd name="connsiteY4" fmla="*/ 143435 h 1922033"/>
                <a:gd name="connsiteX5" fmla="*/ 197224 w 3593054"/>
                <a:gd name="connsiteY5" fmla="*/ 143435 h 1922033"/>
                <a:gd name="connsiteX6" fmla="*/ 197224 w 3593054"/>
                <a:gd name="connsiteY6" fmla="*/ 251012 h 1922033"/>
                <a:gd name="connsiteX7" fmla="*/ 197224 w 3593054"/>
                <a:gd name="connsiteY7" fmla="*/ 473336 h 1922033"/>
                <a:gd name="connsiteX8" fmla="*/ 236668 w 3593054"/>
                <a:gd name="connsiteY8" fmla="*/ 473336 h 1922033"/>
                <a:gd name="connsiteX9" fmla="*/ 236668 w 3593054"/>
                <a:gd name="connsiteY9" fmla="*/ 649045 h 1922033"/>
                <a:gd name="connsiteX10" fmla="*/ 337073 w 3593054"/>
                <a:gd name="connsiteY10" fmla="*/ 649045 h 1922033"/>
                <a:gd name="connsiteX11" fmla="*/ 337073 w 3593054"/>
                <a:gd name="connsiteY11" fmla="*/ 727934 h 1922033"/>
                <a:gd name="connsiteX12" fmla="*/ 408791 w 3593054"/>
                <a:gd name="connsiteY12" fmla="*/ 727934 h 1922033"/>
                <a:gd name="connsiteX13" fmla="*/ 408791 w 3593054"/>
                <a:gd name="connsiteY13" fmla="*/ 774550 h 1922033"/>
                <a:gd name="connsiteX14" fmla="*/ 448235 w 3593054"/>
                <a:gd name="connsiteY14" fmla="*/ 774550 h 1922033"/>
                <a:gd name="connsiteX15" fmla="*/ 448235 w 3593054"/>
                <a:gd name="connsiteY15" fmla="*/ 925157 h 1922033"/>
                <a:gd name="connsiteX16" fmla="*/ 448235 w 3593054"/>
                <a:gd name="connsiteY16" fmla="*/ 925157 h 1922033"/>
                <a:gd name="connsiteX17" fmla="*/ 448235 w 3593054"/>
                <a:gd name="connsiteY17" fmla="*/ 982532 h 1922033"/>
                <a:gd name="connsiteX18" fmla="*/ 530711 w 3593054"/>
                <a:gd name="connsiteY18" fmla="*/ 982532 h 1922033"/>
                <a:gd name="connsiteX19" fmla="*/ 530711 w 3593054"/>
                <a:gd name="connsiteY19" fmla="*/ 1018390 h 1922033"/>
                <a:gd name="connsiteX20" fmla="*/ 616772 w 3593054"/>
                <a:gd name="connsiteY20" fmla="*/ 1018390 h 1922033"/>
                <a:gd name="connsiteX21" fmla="*/ 616772 w 3593054"/>
                <a:gd name="connsiteY21" fmla="*/ 1054249 h 1922033"/>
                <a:gd name="connsiteX22" fmla="*/ 681318 w 3593054"/>
                <a:gd name="connsiteY22" fmla="*/ 1054249 h 1922033"/>
                <a:gd name="connsiteX23" fmla="*/ 681318 w 3593054"/>
                <a:gd name="connsiteY23" fmla="*/ 1154654 h 1922033"/>
                <a:gd name="connsiteX24" fmla="*/ 681318 w 3593054"/>
                <a:gd name="connsiteY24" fmla="*/ 1251473 h 1922033"/>
                <a:gd name="connsiteX25" fmla="*/ 731520 w 3593054"/>
                <a:gd name="connsiteY25" fmla="*/ 1251473 h 1922033"/>
                <a:gd name="connsiteX26" fmla="*/ 731520 w 3593054"/>
                <a:gd name="connsiteY26" fmla="*/ 1312433 h 1922033"/>
                <a:gd name="connsiteX27" fmla="*/ 813995 w 3593054"/>
                <a:gd name="connsiteY27" fmla="*/ 1312433 h 1922033"/>
                <a:gd name="connsiteX28" fmla="*/ 813995 w 3593054"/>
                <a:gd name="connsiteY28" fmla="*/ 1355463 h 1922033"/>
                <a:gd name="connsiteX29" fmla="*/ 867784 w 3593054"/>
                <a:gd name="connsiteY29" fmla="*/ 1355463 h 1922033"/>
                <a:gd name="connsiteX30" fmla="*/ 867784 w 3593054"/>
                <a:gd name="connsiteY30" fmla="*/ 1387736 h 1922033"/>
                <a:gd name="connsiteX31" fmla="*/ 935915 w 3593054"/>
                <a:gd name="connsiteY31" fmla="*/ 1387736 h 1922033"/>
                <a:gd name="connsiteX32" fmla="*/ 935915 w 3593054"/>
                <a:gd name="connsiteY32" fmla="*/ 1559859 h 1922033"/>
                <a:gd name="connsiteX33" fmla="*/ 1143896 w 3593054"/>
                <a:gd name="connsiteY33" fmla="*/ 1559859 h 1922033"/>
                <a:gd name="connsiteX34" fmla="*/ 1143896 w 3593054"/>
                <a:gd name="connsiteY34" fmla="*/ 1613647 h 1922033"/>
                <a:gd name="connsiteX35" fmla="*/ 1201271 w 3593054"/>
                <a:gd name="connsiteY35" fmla="*/ 1613647 h 1922033"/>
                <a:gd name="connsiteX36" fmla="*/ 1201271 w 3593054"/>
                <a:gd name="connsiteY36" fmla="*/ 1649506 h 1922033"/>
                <a:gd name="connsiteX37" fmla="*/ 1330362 w 3593054"/>
                <a:gd name="connsiteY37" fmla="*/ 1649506 h 1922033"/>
                <a:gd name="connsiteX38" fmla="*/ 1330362 w 3593054"/>
                <a:gd name="connsiteY38" fmla="*/ 1649506 h 1922033"/>
                <a:gd name="connsiteX39" fmla="*/ 1330362 w 3593054"/>
                <a:gd name="connsiteY39" fmla="*/ 1681779 h 1922033"/>
                <a:gd name="connsiteX40" fmla="*/ 2230419 w 3593054"/>
                <a:gd name="connsiteY40" fmla="*/ 1681779 h 1922033"/>
                <a:gd name="connsiteX41" fmla="*/ 2230419 w 3593054"/>
                <a:gd name="connsiteY41" fmla="*/ 1764254 h 1922033"/>
                <a:gd name="connsiteX42" fmla="*/ 3449619 w 3593054"/>
                <a:gd name="connsiteY42" fmla="*/ 1764254 h 1922033"/>
                <a:gd name="connsiteX43" fmla="*/ 3449619 w 3593054"/>
                <a:gd name="connsiteY43" fmla="*/ 1839557 h 1922033"/>
                <a:gd name="connsiteX44" fmla="*/ 3528508 w 3593054"/>
                <a:gd name="connsiteY44" fmla="*/ 1839557 h 1922033"/>
                <a:gd name="connsiteX45" fmla="*/ 3528508 w 3593054"/>
                <a:gd name="connsiteY45" fmla="*/ 1922033 h 1922033"/>
                <a:gd name="connsiteX46" fmla="*/ 3593054 w 3593054"/>
                <a:gd name="connsiteY46" fmla="*/ 1922033 h 19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593054" h="1922033">
                  <a:moveTo>
                    <a:pt x="0" y="0"/>
                  </a:moveTo>
                  <a:lnTo>
                    <a:pt x="96819" y="0"/>
                  </a:lnTo>
                  <a:lnTo>
                    <a:pt x="96819" y="64546"/>
                  </a:lnTo>
                  <a:lnTo>
                    <a:pt x="147021" y="64546"/>
                  </a:lnTo>
                  <a:lnTo>
                    <a:pt x="147021" y="143435"/>
                  </a:lnTo>
                  <a:lnTo>
                    <a:pt x="197224" y="143435"/>
                  </a:lnTo>
                  <a:lnTo>
                    <a:pt x="197224" y="251012"/>
                  </a:lnTo>
                  <a:lnTo>
                    <a:pt x="197224" y="473336"/>
                  </a:lnTo>
                  <a:lnTo>
                    <a:pt x="236668" y="473336"/>
                  </a:lnTo>
                  <a:lnTo>
                    <a:pt x="236668" y="649045"/>
                  </a:lnTo>
                  <a:lnTo>
                    <a:pt x="337073" y="649045"/>
                  </a:lnTo>
                  <a:lnTo>
                    <a:pt x="337073" y="727934"/>
                  </a:lnTo>
                  <a:lnTo>
                    <a:pt x="408791" y="727934"/>
                  </a:lnTo>
                  <a:lnTo>
                    <a:pt x="408791" y="774550"/>
                  </a:lnTo>
                  <a:lnTo>
                    <a:pt x="448235" y="774550"/>
                  </a:lnTo>
                  <a:lnTo>
                    <a:pt x="448235" y="925157"/>
                  </a:lnTo>
                  <a:lnTo>
                    <a:pt x="448235" y="925157"/>
                  </a:lnTo>
                  <a:lnTo>
                    <a:pt x="448235" y="982532"/>
                  </a:lnTo>
                  <a:lnTo>
                    <a:pt x="530711" y="982532"/>
                  </a:lnTo>
                  <a:lnTo>
                    <a:pt x="530711" y="1018390"/>
                  </a:lnTo>
                  <a:lnTo>
                    <a:pt x="616772" y="1018390"/>
                  </a:lnTo>
                  <a:lnTo>
                    <a:pt x="616772" y="1054249"/>
                  </a:lnTo>
                  <a:lnTo>
                    <a:pt x="681318" y="1054249"/>
                  </a:lnTo>
                  <a:lnTo>
                    <a:pt x="681318" y="1154654"/>
                  </a:lnTo>
                  <a:lnTo>
                    <a:pt x="681318" y="1251473"/>
                  </a:lnTo>
                  <a:lnTo>
                    <a:pt x="731520" y="1251473"/>
                  </a:lnTo>
                  <a:lnTo>
                    <a:pt x="731520" y="1312433"/>
                  </a:lnTo>
                  <a:lnTo>
                    <a:pt x="813995" y="1312433"/>
                  </a:lnTo>
                  <a:lnTo>
                    <a:pt x="813995" y="1355463"/>
                  </a:lnTo>
                  <a:lnTo>
                    <a:pt x="867784" y="1355463"/>
                  </a:lnTo>
                  <a:lnTo>
                    <a:pt x="867784" y="1387736"/>
                  </a:lnTo>
                  <a:lnTo>
                    <a:pt x="935915" y="1387736"/>
                  </a:lnTo>
                  <a:lnTo>
                    <a:pt x="935915" y="1559859"/>
                  </a:lnTo>
                  <a:lnTo>
                    <a:pt x="1143896" y="1559859"/>
                  </a:lnTo>
                  <a:lnTo>
                    <a:pt x="1143896" y="1613647"/>
                  </a:lnTo>
                  <a:lnTo>
                    <a:pt x="1201271" y="1613647"/>
                  </a:lnTo>
                  <a:lnTo>
                    <a:pt x="1201271" y="1649506"/>
                  </a:lnTo>
                  <a:lnTo>
                    <a:pt x="1330362" y="1649506"/>
                  </a:lnTo>
                  <a:lnTo>
                    <a:pt x="1330362" y="1649506"/>
                  </a:lnTo>
                  <a:lnTo>
                    <a:pt x="1330362" y="1681779"/>
                  </a:lnTo>
                  <a:lnTo>
                    <a:pt x="2230419" y="1681779"/>
                  </a:lnTo>
                  <a:lnTo>
                    <a:pt x="2230419" y="1764254"/>
                  </a:lnTo>
                  <a:lnTo>
                    <a:pt x="3449619" y="1764254"/>
                  </a:lnTo>
                  <a:lnTo>
                    <a:pt x="3449619" y="1839557"/>
                  </a:lnTo>
                  <a:lnTo>
                    <a:pt x="3528508" y="1839557"/>
                  </a:lnTo>
                  <a:lnTo>
                    <a:pt x="3528508" y="1922033"/>
                  </a:lnTo>
                  <a:lnTo>
                    <a:pt x="3593054" y="1922033"/>
                  </a:lnTo>
                </a:path>
              </a:pathLst>
            </a:custGeom>
            <a:noFill/>
            <a:ln w="28575">
              <a:solidFill>
                <a:srgbClr val="015873"/>
              </a:solidFill>
              <a:miter lim="800000"/>
              <a:headEnd/>
              <a:tailEnd/>
            </a:ln>
          </p:spPr>
          <p:txBody>
            <a:bodyPr rtlCol="0" anchor="ctr"/>
            <a:lstStyle/>
            <a:p>
              <a:pPr algn="ctr"/>
              <a:endParaRPr lang="en-US" dirty="0"/>
            </a:p>
          </p:txBody>
        </p:sp>
        <p:sp>
          <p:nvSpPr>
            <p:cNvPr id="11" name="TextBox 10">
              <a:extLst>
                <a:ext uri="{FF2B5EF4-FFF2-40B4-BE49-F238E27FC236}">
                  <a16:creationId xmlns:a16="http://schemas.microsoft.com/office/drawing/2014/main" id="{38FAD9C7-5E6C-BAA2-CAA4-CC11E566B055}"/>
                </a:ext>
              </a:extLst>
            </p:cNvPr>
            <p:cNvSpPr txBox="1"/>
            <p:nvPr/>
          </p:nvSpPr>
          <p:spPr bwMode="auto">
            <a:xfrm>
              <a:off x="8137118" y="1785784"/>
              <a:ext cx="215764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spcBef>
                  <a:spcPct val="50000"/>
                </a:spcBef>
              </a:pPr>
              <a:r>
                <a:rPr lang="en-US" dirty="0">
                  <a:solidFill>
                    <a:schemeClr val="bg1"/>
                  </a:solidFill>
                  <a:latin typeface="Calibri" panose="020F0502020204030204" pitchFamily="34" charset="0"/>
                </a:rPr>
                <a:t>PFS in </a:t>
              </a:r>
              <a:r>
                <a:rPr lang="en-US" i="1" dirty="0">
                  <a:solidFill>
                    <a:schemeClr val="bg1"/>
                  </a:solidFill>
                  <a:latin typeface="Calibri" panose="020F0502020204030204" pitchFamily="34" charset="0"/>
                </a:rPr>
                <a:t>TP53</a:t>
              </a:r>
              <a:r>
                <a:rPr lang="en-US" dirty="0">
                  <a:solidFill>
                    <a:schemeClr val="bg1"/>
                  </a:solidFill>
                  <a:latin typeface="Calibri" panose="020F0502020204030204" pitchFamily="34" charset="0"/>
                </a:rPr>
                <a:t>mut/abn</a:t>
              </a:r>
              <a:br>
                <a:rPr lang="en-US" b="0" dirty="0">
                  <a:solidFill>
                    <a:schemeClr val="bg1"/>
                  </a:solidFill>
                  <a:latin typeface="Calibri" panose="020F0502020204030204" pitchFamily="34" charset="0"/>
                </a:rPr>
              </a:br>
              <a:r>
                <a:rPr lang="en-US" b="0" dirty="0">
                  <a:solidFill>
                    <a:schemeClr val="bg1"/>
                  </a:solidFill>
                  <a:latin typeface="Calibri" panose="020F0502020204030204" pitchFamily="34" charset="0"/>
                </a:rPr>
                <a:t>Median F/u: 22.9 mo</a:t>
              </a:r>
              <a:endParaRPr lang="en-US" i="1" dirty="0">
                <a:solidFill>
                  <a:schemeClr val="bg1"/>
                </a:solidFill>
                <a:latin typeface="Calibri" panose="020F0502020204030204" pitchFamily="34" charset="0"/>
              </a:endParaRPr>
            </a:p>
          </p:txBody>
        </p:sp>
        <p:sp>
          <p:nvSpPr>
            <p:cNvPr id="25" name="TextBox 24">
              <a:extLst>
                <a:ext uri="{FF2B5EF4-FFF2-40B4-BE49-F238E27FC236}">
                  <a16:creationId xmlns:a16="http://schemas.microsoft.com/office/drawing/2014/main" id="{A6BA70D0-A38E-0AAD-F003-46C8605CDB5E}"/>
                </a:ext>
              </a:extLst>
            </p:cNvPr>
            <p:cNvSpPr txBox="1"/>
            <p:nvPr/>
          </p:nvSpPr>
          <p:spPr>
            <a:xfrm rot="16200000">
              <a:off x="5311550" y="3736997"/>
              <a:ext cx="2142066" cy="341632"/>
            </a:xfrm>
            <a:prstGeom prst="rect">
              <a:avLst/>
            </a:prstGeom>
            <a:solidFill>
              <a:schemeClr val="tx1"/>
            </a:solidFill>
          </p:spPr>
          <p:txBody>
            <a:bodyPr wrap="square" rtlCol="0">
              <a:spAutoFit/>
            </a:bodyPr>
            <a:lstStyle/>
            <a:p>
              <a:pPr algn="ctr">
                <a:lnSpc>
                  <a:spcPct val="90000"/>
                </a:lnSpc>
              </a:pPr>
              <a:r>
                <a:rPr lang="en-US" dirty="0">
                  <a:solidFill>
                    <a:srgbClr val="000000"/>
                  </a:solidFill>
                  <a:latin typeface="Calibri" panose="020F0502020204030204" pitchFamily="34" charset="0"/>
                  <a:cs typeface="Calibri" panose="020F0502020204030204" pitchFamily="34" charset="0"/>
                </a:rPr>
                <a:t>PFS Probability</a:t>
              </a:r>
            </a:p>
          </p:txBody>
        </p:sp>
        <p:sp>
          <p:nvSpPr>
            <p:cNvPr id="72" name="TextBox 71">
              <a:extLst>
                <a:ext uri="{FF2B5EF4-FFF2-40B4-BE49-F238E27FC236}">
                  <a16:creationId xmlns:a16="http://schemas.microsoft.com/office/drawing/2014/main" id="{E58D3FEA-AABF-0669-7A6D-D012AEE22828}"/>
                </a:ext>
              </a:extLst>
            </p:cNvPr>
            <p:cNvSpPr txBox="1"/>
            <p:nvPr/>
          </p:nvSpPr>
          <p:spPr>
            <a:xfrm>
              <a:off x="8887048" y="5168345"/>
              <a:ext cx="949763"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p>
          </p:txBody>
        </p:sp>
        <p:sp>
          <p:nvSpPr>
            <p:cNvPr id="73" name="Freeform 72">
              <a:extLst>
                <a:ext uri="{FF2B5EF4-FFF2-40B4-BE49-F238E27FC236}">
                  <a16:creationId xmlns:a16="http://schemas.microsoft.com/office/drawing/2014/main" id="{BB691025-6C7D-2CA5-4FDD-501923E42FE2}"/>
                </a:ext>
              </a:extLst>
            </p:cNvPr>
            <p:cNvSpPr/>
            <p:nvPr/>
          </p:nvSpPr>
          <p:spPr bwMode="auto">
            <a:xfrm>
              <a:off x="7010400" y="2765552"/>
              <a:ext cx="4876800" cy="2142067"/>
            </a:xfrm>
            <a:custGeom>
              <a:avLst/>
              <a:gdLst>
                <a:gd name="connsiteX0" fmla="*/ 0 w 4876800"/>
                <a:gd name="connsiteY0" fmla="*/ 0 h 2142067"/>
                <a:gd name="connsiteX1" fmla="*/ 0 w 4876800"/>
                <a:gd name="connsiteY1" fmla="*/ 2142067 h 2142067"/>
                <a:gd name="connsiteX2" fmla="*/ 4876800 w 4876800"/>
                <a:gd name="connsiteY2" fmla="*/ 2142067 h 2142067"/>
              </a:gdLst>
              <a:ahLst/>
              <a:cxnLst>
                <a:cxn ang="0">
                  <a:pos x="connsiteX0" y="connsiteY0"/>
                </a:cxn>
                <a:cxn ang="0">
                  <a:pos x="connsiteX1" y="connsiteY1"/>
                </a:cxn>
                <a:cxn ang="0">
                  <a:pos x="connsiteX2" y="connsiteY2"/>
                </a:cxn>
              </a:cxnLst>
              <a:rect l="l" t="t" r="r" b="b"/>
              <a:pathLst>
                <a:path w="4876800" h="2142067">
                  <a:moveTo>
                    <a:pt x="0" y="0"/>
                  </a:moveTo>
                  <a:lnTo>
                    <a:pt x="0" y="2142067"/>
                  </a:lnTo>
                  <a:lnTo>
                    <a:pt x="4876800" y="2142067"/>
                  </a:lnTo>
                </a:path>
              </a:pathLst>
            </a:custGeom>
            <a:noFill/>
            <a:ln w="28575">
              <a:solidFill>
                <a:schemeClr val="bg1"/>
              </a:solidFill>
              <a:miter lim="800000"/>
              <a:headEnd/>
              <a:tailEnd/>
            </a:ln>
          </p:spPr>
          <p:txBody>
            <a:bodyPr rtlCol="0" anchor="ctr"/>
            <a:lstStyle/>
            <a:p>
              <a:pPr algn="ctr"/>
              <a:endParaRPr lang="en-US" dirty="0"/>
            </a:p>
          </p:txBody>
        </p:sp>
        <p:grpSp>
          <p:nvGrpSpPr>
            <p:cNvPr id="74" name="Group 73">
              <a:extLst>
                <a:ext uri="{FF2B5EF4-FFF2-40B4-BE49-F238E27FC236}">
                  <a16:creationId xmlns:a16="http://schemas.microsoft.com/office/drawing/2014/main" id="{876670AE-5D58-A912-CF56-236336C5B7B1}"/>
                </a:ext>
              </a:extLst>
            </p:cNvPr>
            <p:cNvGrpSpPr/>
            <p:nvPr/>
          </p:nvGrpSpPr>
          <p:grpSpPr>
            <a:xfrm>
              <a:off x="6925620" y="2897598"/>
              <a:ext cx="91440" cy="2011105"/>
              <a:chOff x="873188" y="2894590"/>
              <a:chExt cx="91440" cy="2011105"/>
            </a:xfrm>
          </p:grpSpPr>
          <p:cxnSp>
            <p:nvCxnSpPr>
              <p:cNvPr id="75" name="Straight Connector 74">
                <a:extLst>
                  <a:ext uri="{FF2B5EF4-FFF2-40B4-BE49-F238E27FC236}">
                    <a16:creationId xmlns:a16="http://schemas.microsoft.com/office/drawing/2014/main" id="{29D8C9C8-565C-E379-BA00-0FF1B7632E46}"/>
                  </a:ext>
                </a:extLst>
              </p:cNvPr>
              <p:cNvCxnSpPr>
                <a:cxnSpLocks/>
              </p:cNvCxnSpPr>
              <p:nvPr/>
            </p:nvCxnSpPr>
            <p:spPr bwMode="auto">
              <a:xfrm>
                <a:off x="873188" y="289459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4B4F35E3-8143-1E24-87C0-D41B429CE199}"/>
                  </a:ext>
                </a:extLst>
              </p:cNvPr>
              <p:cNvCxnSpPr>
                <a:cxnSpLocks/>
              </p:cNvCxnSpPr>
              <p:nvPr/>
            </p:nvCxnSpPr>
            <p:spPr bwMode="auto">
              <a:xfrm>
                <a:off x="873188" y="339736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CAAEC481-9BB9-A547-2B87-DB493545522D}"/>
                  </a:ext>
                </a:extLst>
              </p:cNvPr>
              <p:cNvCxnSpPr>
                <a:cxnSpLocks/>
              </p:cNvCxnSpPr>
              <p:nvPr/>
            </p:nvCxnSpPr>
            <p:spPr bwMode="auto">
              <a:xfrm>
                <a:off x="873188" y="390014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629BD185-962B-8E03-0B47-D7E0BEFDA770}"/>
                  </a:ext>
                </a:extLst>
              </p:cNvPr>
              <p:cNvCxnSpPr>
                <a:cxnSpLocks/>
              </p:cNvCxnSpPr>
              <p:nvPr/>
            </p:nvCxnSpPr>
            <p:spPr bwMode="auto">
              <a:xfrm>
                <a:off x="873188" y="440291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77AAF7B4-EA2B-6D13-621A-CE5C640699C4}"/>
                  </a:ext>
                </a:extLst>
              </p:cNvPr>
              <p:cNvCxnSpPr>
                <a:cxnSpLocks/>
              </p:cNvCxnSpPr>
              <p:nvPr/>
            </p:nvCxnSpPr>
            <p:spPr bwMode="auto">
              <a:xfrm>
                <a:off x="873188" y="4905695"/>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A61A074A-97BB-7774-A45E-D34169ADF9A1}"/>
                </a:ext>
              </a:extLst>
            </p:cNvPr>
            <p:cNvGrpSpPr/>
            <p:nvPr/>
          </p:nvGrpSpPr>
          <p:grpSpPr>
            <a:xfrm>
              <a:off x="7010401" y="4907670"/>
              <a:ext cx="4649616" cy="91441"/>
              <a:chOff x="939801" y="4910718"/>
              <a:chExt cx="4649616" cy="91441"/>
            </a:xfrm>
          </p:grpSpPr>
          <p:cxnSp>
            <p:nvCxnSpPr>
              <p:cNvPr id="81" name="Straight Connector 80">
                <a:extLst>
                  <a:ext uri="{FF2B5EF4-FFF2-40B4-BE49-F238E27FC236}">
                    <a16:creationId xmlns:a16="http://schemas.microsoft.com/office/drawing/2014/main" id="{851472AA-4FDA-C46E-77FD-A12284B5A23C}"/>
                  </a:ext>
                </a:extLst>
              </p:cNvPr>
              <p:cNvCxnSpPr>
                <a:cxnSpLocks/>
              </p:cNvCxnSpPr>
              <p:nvPr/>
            </p:nvCxnSpPr>
            <p:spPr bwMode="auto">
              <a:xfrm rot="16200000">
                <a:off x="89408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0FEC0DF7-EF3A-FE25-C10D-BAB7E7A09F20}"/>
                  </a:ext>
                </a:extLst>
              </p:cNvPr>
              <p:cNvCxnSpPr>
                <a:cxnSpLocks/>
              </p:cNvCxnSpPr>
              <p:nvPr/>
            </p:nvCxnSpPr>
            <p:spPr bwMode="auto">
              <a:xfrm rot="16200000">
                <a:off x="128154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7CB5FA32-7764-26AB-DC8B-0CB3E6D73088}"/>
                  </a:ext>
                </a:extLst>
              </p:cNvPr>
              <p:cNvCxnSpPr>
                <a:cxnSpLocks/>
              </p:cNvCxnSpPr>
              <p:nvPr/>
            </p:nvCxnSpPr>
            <p:spPr bwMode="auto">
              <a:xfrm rot="16200000">
                <a:off x="1669017"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6C0573F2-565F-DDE0-8B2C-24F028150598}"/>
                  </a:ext>
                </a:extLst>
              </p:cNvPr>
              <p:cNvCxnSpPr>
                <a:cxnSpLocks/>
              </p:cNvCxnSpPr>
              <p:nvPr/>
            </p:nvCxnSpPr>
            <p:spPr bwMode="auto">
              <a:xfrm rot="16200000">
                <a:off x="2056485"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26396A9B-A330-87EC-7FAC-049FDB8A5026}"/>
                  </a:ext>
                </a:extLst>
              </p:cNvPr>
              <p:cNvCxnSpPr>
                <a:cxnSpLocks/>
              </p:cNvCxnSpPr>
              <p:nvPr/>
            </p:nvCxnSpPr>
            <p:spPr bwMode="auto">
              <a:xfrm rot="16200000">
                <a:off x="2443953"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4C2BECF2-5F8F-3577-276E-313438C3D57A}"/>
                  </a:ext>
                </a:extLst>
              </p:cNvPr>
              <p:cNvCxnSpPr>
                <a:cxnSpLocks/>
              </p:cNvCxnSpPr>
              <p:nvPr/>
            </p:nvCxnSpPr>
            <p:spPr bwMode="auto">
              <a:xfrm rot="16200000">
                <a:off x="283142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1FCBF1B4-613D-670A-004A-352B3BA89C7E}"/>
                  </a:ext>
                </a:extLst>
              </p:cNvPr>
              <p:cNvCxnSpPr>
                <a:cxnSpLocks/>
              </p:cNvCxnSpPr>
              <p:nvPr/>
            </p:nvCxnSpPr>
            <p:spPr bwMode="auto">
              <a:xfrm rot="16200000">
                <a:off x="321888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D229D95F-CA49-4896-D604-0A635E81702C}"/>
                  </a:ext>
                </a:extLst>
              </p:cNvPr>
              <p:cNvCxnSpPr>
                <a:cxnSpLocks/>
              </p:cNvCxnSpPr>
              <p:nvPr/>
            </p:nvCxnSpPr>
            <p:spPr bwMode="auto">
              <a:xfrm rot="16200000">
                <a:off x="3606357"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C266D75-2918-5AAA-65C9-5F366CA2B2E8}"/>
                  </a:ext>
                </a:extLst>
              </p:cNvPr>
              <p:cNvCxnSpPr>
                <a:cxnSpLocks/>
              </p:cNvCxnSpPr>
              <p:nvPr/>
            </p:nvCxnSpPr>
            <p:spPr bwMode="auto">
              <a:xfrm rot="16200000">
                <a:off x="3993825"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CD061B3-11EC-1847-BF32-5ABCB7237460}"/>
                  </a:ext>
                </a:extLst>
              </p:cNvPr>
              <p:cNvCxnSpPr>
                <a:cxnSpLocks/>
              </p:cNvCxnSpPr>
              <p:nvPr/>
            </p:nvCxnSpPr>
            <p:spPr bwMode="auto">
              <a:xfrm rot="16200000">
                <a:off x="4381293"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B4D6032-F4B6-3E3A-E68A-969EDF950110}"/>
                  </a:ext>
                </a:extLst>
              </p:cNvPr>
              <p:cNvCxnSpPr>
                <a:cxnSpLocks/>
              </p:cNvCxnSpPr>
              <p:nvPr/>
            </p:nvCxnSpPr>
            <p:spPr bwMode="auto">
              <a:xfrm rot="16200000">
                <a:off x="4768761"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119E0D7F-A804-A279-F08B-4FCADB41F26A}"/>
                  </a:ext>
                </a:extLst>
              </p:cNvPr>
              <p:cNvCxnSpPr>
                <a:cxnSpLocks/>
              </p:cNvCxnSpPr>
              <p:nvPr/>
            </p:nvCxnSpPr>
            <p:spPr bwMode="auto">
              <a:xfrm rot="16200000">
                <a:off x="5156229"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BFA12C1-F96D-E98D-A31F-2950E85C288B}"/>
                  </a:ext>
                </a:extLst>
              </p:cNvPr>
              <p:cNvCxnSpPr>
                <a:cxnSpLocks/>
              </p:cNvCxnSpPr>
              <p:nvPr/>
            </p:nvCxnSpPr>
            <p:spPr bwMode="auto">
              <a:xfrm rot="16200000">
                <a:off x="5543697" y="495643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D327DFCF-A9AF-ECDF-E940-F165E2D03DBF}"/>
                </a:ext>
              </a:extLst>
            </p:cNvPr>
            <p:cNvGrpSpPr/>
            <p:nvPr/>
          </p:nvGrpSpPr>
          <p:grpSpPr>
            <a:xfrm>
              <a:off x="6482808" y="2743708"/>
              <a:ext cx="503664" cy="2315940"/>
              <a:chOff x="951476" y="2746756"/>
              <a:chExt cx="503664" cy="2315940"/>
            </a:xfrm>
          </p:grpSpPr>
          <p:sp>
            <p:nvSpPr>
              <p:cNvPr id="95" name="TextBox 94">
                <a:extLst>
                  <a:ext uri="{FF2B5EF4-FFF2-40B4-BE49-F238E27FC236}">
                    <a16:creationId xmlns:a16="http://schemas.microsoft.com/office/drawing/2014/main" id="{B4A3DF62-F0E9-F07C-7556-3A0D9D6C0BD3}"/>
                  </a:ext>
                </a:extLst>
              </p:cNvPr>
              <p:cNvSpPr txBox="1"/>
              <p:nvPr/>
            </p:nvSpPr>
            <p:spPr bwMode="auto">
              <a:xfrm>
                <a:off x="951477" y="2746756"/>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96" name="TextBox 95">
                <a:extLst>
                  <a:ext uri="{FF2B5EF4-FFF2-40B4-BE49-F238E27FC236}">
                    <a16:creationId xmlns:a16="http://schemas.microsoft.com/office/drawing/2014/main" id="{D5C9BE14-865C-3645-13FF-644EB73C34AF}"/>
                  </a:ext>
                </a:extLst>
              </p:cNvPr>
              <p:cNvSpPr txBox="1"/>
              <p:nvPr/>
            </p:nvSpPr>
            <p:spPr bwMode="auto">
              <a:xfrm>
                <a:off x="951476" y="324879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97" name="TextBox 96">
                <a:extLst>
                  <a:ext uri="{FF2B5EF4-FFF2-40B4-BE49-F238E27FC236}">
                    <a16:creationId xmlns:a16="http://schemas.microsoft.com/office/drawing/2014/main" id="{21BA2820-4DC4-290D-4DB6-FA255FAD3A43}"/>
                  </a:ext>
                </a:extLst>
              </p:cNvPr>
              <p:cNvSpPr txBox="1"/>
              <p:nvPr/>
            </p:nvSpPr>
            <p:spPr bwMode="auto">
              <a:xfrm>
                <a:off x="951476" y="3750838"/>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98" name="TextBox 97">
                <a:extLst>
                  <a:ext uri="{FF2B5EF4-FFF2-40B4-BE49-F238E27FC236}">
                    <a16:creationId xmlns:a16="http://schemas.microsoft.com/office/drawing/2014/main" id="{85C767CD-C9FB-CB0F-AAE1-55DBEB2EA93E}"/>
                  </a:ext>
                </a:extLst>
              </p:cNvPr>
              <p:cNvSpPr txBox="1"/>
              <p:nvPr/>
            </p:nvSpPr>
            <p:spPr bwMode="auto">
              <a:xfrm>
                <a:off x="951476" y="425287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99" name="TextBox 98">
                <a:extLst>
                  <a:ext uri="{FF2B5EF4-FFF2-40B4-BE49-F238E27FC236}">
                    <a16:creationId xmlns:a16="http://schemas.microsoft.com/office/drawing/2014/main" id="{2AC5600D-AD1F-C0C7-E37A-EF36E0AD41AC}"/>
                  </a:ext>
                </a:extLst>
              </p:cNvPr>
              <p:cNvSpPr txBox="1"/>
              <p:nvPr/>
            </p:nvSpPr>
            <p:spPr bwMode="auto">
              <a:xfrm>
                <a:off x="1179103" y="475491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100" name="TextBox 99">
              <a:extLst>
                <a:ext uri="{FF2B5EF4-FFF2-40B4-BE49-F238E27FC236}">
                  <a16:creationId xmlns:a16="http://schemas.microsoft.com/office/drawing/2014/main" id="{711CA4F0-117F-0050-8152-39C0EAA12D3A}"/>
                </a:ext>
              </a:extLst>
            </p:cNvPr>
            <p:cNvSpPr txBox="1"/>
            <p:nvPr/>
          </p:nvSpPr>
          <p:spPr bwMode="auto">
            <a:xfrm>
              <a:off x="6875133" y="493470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01" name="TextBox 100">
              <a:extLst>
                <a:ext uri="{FF2B5EF4-FFF2-40B4-BE49-F238E27FC236}">
                  <a16:creationId xmlns:a16="http://schemas.microsoft.com/office/drawing/2014/main" id="{43580D5D-629A-A3C7-62C3-78CE5B2B469B}"/>
                </a:ext>
              </a:extLst>
            </p:cNvPr>
            <p:cNvSpPr txBox="1"/>
            <p:nvPr/>
          </p:nvSpPr>
          <p:spPr bwMode="auto">
            <a:xfrm>
              <a:off x="7255546" y="493470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02" name="TextBox 101">
              <a:extLst>
                <a:ext uri="{FF2B5EF4-FFF2-40B4-BE49-F238E27FC236}">
                  <a16:creationId xmlns:a16="http://schemas.microsoft.com/office/drawing/2014/main" id="{B31B561A-F549-6A89-C0B2-50F0552D8FA6}"/>
                </a:ext>
              </a:extLst>
            </p:cNvPr>
            <p:cNvSpPr txBox="1"/>
            <p:nvPr/>
          </p:nvSpPr>
          <p:spPr bwMode="auto">
            <a:xfrm>
              <a:off x="7651921" y="493470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03" name="TextBox 102">
              <a:extLst>
                <a:ext uri="{FF2B5EF4-FFF2-40B4-BE49-F238E27FC236}">
                  <a16:creationId xmlns:a16="http://schemas.microsoft.com/office/drawing/2014/main" id="{7ED91615-D0FE-174A-9259-66E236369713}"/>
                </a:ext>
              </a:extLst>
            </p:cNvPr>
            <p:cNvSpPr txBox="1"/>
            <p:nvPr/>
          </p:nvSpPr>
          <p:spPr bwMode="auto">
            <a:xfrm>
              <a:off x="8032334" y="493470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04" name="TextBox 103">
              <a:extLst>
                <a:ext uri="{FF2B5EF4-FFF2-40B4-BE49-F238E27FC236}">
                  <a16:creationId xmlns:a16="http://schemas.microsoft.com/office/drawing/2014/main" id="{0CD14E70-2CD0-C2B7-3EF8-EECD47DABE0A}"/>
                </a:ext>
              </a:extLst>
            </p:cNvPr>
            <p:cNvSpPr txBox="1"/>
            <p:nvPr/>
          </p:nvSpPr>
          <p:spPr bwMode="auto">
            <a:xfrm>
              <a:off x="8382143"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05" name="TextBox 104">
              <a:extLst>
                <a:ext uri="{FF2B5EF4-FFF2-40B4-BE49-F238E27FC236}">
                  <a16:creationId xmlns:a16="http://schemas.microsoft.com/office/drawing/2014/main" id="{7BB9DE34-DF86-AE70-051A-68E0B477EF9E}"/>
                </a:ext>
              </a:extLst>
            </p:cNvPr>
            <p:cNvSpPr txBox="1"/>
            <p:nvPr/>
          </p:nvSpPr>
          <p:spPr bwMode="auto">
            <a:xfrm>
              <a:off x="8762556"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06" name="TextBox 105">
              <a:extLst>
                <a:ext uri="{FF2B5EF4-FFF2-40B4-BE49-F238E27FC236}">
                  <a16:creationId xmlns:a16="http://schemas.microsoft.com/office/drawing/2014/main" id="{5E98DA7F-417F-B837-D963-FE88822CE168}"/>
                </a:ext>
              </a:extLst>
            </p:cNvPr>
            <p:cNvSpPr txBox="1"/>
            <p:nvPr/>
          </p:nvSpPr>
          <p:spPr bwMode="auto">
            <a:xfrm>
              <a:off x="9155023"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07" name="TextBox 106">
              <a:extLst>
                <a:ext uri="{FF2B5EF4-FFF2-40B4-BE49-F238E27FC236}">
                  <a16:creationId xmlns:a16="http://schemas.microsoft.com/office/drawing/2014/main" id="{83C9DD50-EFFC-484A-30CA-06B4AA3B874B}"/>
                </a:ext>
              </a:extLst>
            </p:cNvPr>
            <p:cNvSpPr txBox="1"/>
            <p:nvPr/>
          </p:nvSpPr>
          <p:spPr bwMode="auto">
            <a:xfrm>
              <a:off x="9543252"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08" name="TextBox 107">
              <a:extLst>
                <a:ext uri="{FF2B5EF4-FFF2-40B4-BE49-F238E27FC236}">
                  <a16:creationId xmlns:a16="http://schemas.microsoft.com/office/drawing/2014/main" id="{626DA556-326E-C502-B49F-6F3F557D2F06}"/>
                </a:ext>
              </a:extLst>
            </p:cNvPr>
            <p:cNvSpPr txBox="1"/>
            <p:nvPr/>
          </p:nvSpPr>
          <p:spPr bwMode="auto">
            <a:xfrm>
              <a:off x="9924616"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09" name="TextBox 108">
              <a:extLst>
                <a:ext uri="{FF2B5EF4-FFF2-40B4-BE49-F238E27FC236}">
                  <a16:creationId xmlns:a16="http://schemas.microsoft.com/office/drawing/2014/main" id="{87A51577-4135-6244-0E47-C60B765E3ADF}"/>
                </a:ext>
              </a:extLst>
            </p:cNvPr>
            <p:cNvSpPr txBox="1"/>
            <p:nvPr/>
          </p:nvSpPr>
          <p:spPr bwMode="auto">
            <a:xfrm>
              <a:off x="10316203"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10" name="TextBox 109">
              <a:extLst>
                <a:ext uri="{FF2B5EF4-FFF2-40B4-BE49-F238E27FC236}">
                  <a16:creationId xmlns:a16="http://schemas.microsoft.com/office/drawing/2014/main" id="{F6A307CD-A4C7-B8B7-42F2-70403459830C}"/>
                </a:ext>
              </a:extLst>
            </p:cNvPr>
            <p:cNvSpPr txBox="1"/>
            <p:nvPr/>
          </p:nvSpPr>
          <p:spPr bwMode="auto">
            <a:xfrm>
              <a:off x="10700524"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11" name="TextBox 110">
              <a:extLst>
                <a:ext uri="{FF2B5EF4-FFF2-40B4-BE49-F238E27FC236}">
                  <a16:creationId xmlns:a16="http://schemas.microsoft.com/office/drawing/2014/main" id="{F61E7927-895B-4AAF-1DA5-B6A0D14B178E}"/>
                </a:ext>
              </a:extLst>
            </p:cNvPr>
            <p:cNvSpPr txBox="1"/>
            <p:nvPr/>
          </p:nvSpPr>
          <p:spPr bwMode="auto">
            <a:xfrm>
              <a:off x="11085175"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112" name="TextBox 111">
              <a:extLst>
                <a:ext uri="{FF2B5EF4-FFF2-40B4-BE49-F238E27FC236}">
                  <a16:creationId xmlns:a16="http://schemas.microsoft.com/office/drawing/2014/main" id="{99A617E9-7204-6067-FD31-8C32FC7ABDC6}"/>
                </a:ext>
              </a:extLst>
            </p:cNvPr>
            <p:cNvSpPr txBox="1"/>
            <p:nvPr/>
          </p:nvSpPr>
          <p:spPr bwMode="auto">
            <a:xfrm>
              <a:off x="11477312" y="493470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113" name="TextBox 112">
              <a:extLst>
                <a:ext uri="{FF2B5EF4-FFF2-40B4-BE49-F238E27FC236}">
                  <a16:creationId xmlns:a16="http://schemas.microsoft.com/office/drawing/2014/main" id="{F9B810BB-3BE4-469E-8CCB-E2E9AF4E4F62}"/>
                </a:ext>
              </a:extLst>
            </p:cNvPr>
            <p:cNvSpPr txBox="1"/>
            <p:nvPr/>
          </p:nvSpPr>
          <p:spPr bwMode="auto">
            <a:xfrm>
              <a:off x="6833828" y="543990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79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47</a:t>
              </a:r>
            </a:p>
          </p:txBody>
        </p:sp>
        <p:sp>
          <p:nvSpPr>
            <p:cNvPr id="114" name="TextBox 113">
              <a:extLst>
                <a:ext uri="{FF2B5EF4-FFF2-40B4-BE49-F238E27FC236}">
                  <a16:creationId xmlns:a16="http://schemas.microsoft.com/office/drawing/2014/main" id="{229EC9C9-5ABE-0DD1-F41F-8817F51AD860}"/>
                </a:ext>
              </a:extLst>
            </p:cNvPr>
            <p:cNvSpPr txBox="1"/>
            <p:nvPr/>
          </p:nvSpPr>
          <p:spPr bwMode="auto">
            <a:xfrm>
              <a:off x="7214241" y="543990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34</a:t>
              </a:r>
            </a:p>
          </p:txBody>
        </p:sp>
        <p:sp>
          <p:nvSpPr>
            <p:cNvPr id="115" name="TextBox 114">
              <a:extLst>
                <a:ext uri="{FF2B5EF4-FFF2-40B4-BE49-F238E27FC236}">
                  <a16:creationId xmlns:a16="http://schemas.microsoft.com/office/drawing/2014/main" id="{0F6C59AB-7EFF-AE5B-AFDF-59EEEFB7A08D}"/>
                </a:ext>
              </a:extLst>
            </p:cNvPr>
            <p:cNvSpPr txBox="1"/>
            <p:nvPr/>
          </p:nvSpPr>
          <p:spPr bwMode="auto">
            <a:xfrm>
              <a:off x="7610616" y="543990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a:t>
              </a:r>
            </a:p>
          </p:txBody>
        </p:sp>
        <p:sp>
          <p:nvSpPr>
            <p:cNvPr id="116" name="TextBox 115">
              <a:extLst>
                <a:ext uri="{FF2B5EF4-FFF2-40B4-BE49-F238E27FC236}">
                  <a16:creationId xmlns:a16="http://schemas.microsoft.com/office/drawing/2014/main" id="{A12AB0A6-9B54-65B8-DAD3-1CC269B7D305}"/>
                </a:ext>
              </a:extLst>
            </p:cNvPr>
            <p:cNvSpPr txBox="1"/>
            <p:nvPr/>
          </p:nvSpPr>
          <p:spPr bwMode="auto">
            <a:xfrm>
              <a:off x="7991029" y="543990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13</a:t>
              </a:r>
            </a:p>
          </p:txBody>
        </p:sp>
        <p:sp>
          <p:nvSpPr>
            <p:cNvPr id="117" name="TextBox 116">
              <a:extLst>
                <a:ext uri="{FF2B5EF4-FFF2-40B4-BE49-F238E27FC236}">
                  <a16:creationId xmlns:a16="http://schemas.microsoft.com/office/drawing/2014/main" id="{383A9B3A-861D-6901-D774-E4E71DDE6070}"/>
                </a:ext>
              </a:extLst>
            </p:cNvPr>
            <p:cNvSpPr txBox="1"/>
            <p:nvPr/>
          </p:nvSpPr>
          <p:spPr bwMode="auto">
            <a:xfrm>
              <a:off x="8386523" y="543990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11</a:t>
              </a:r>
            </a:p>
          </p:txBody>
        </p:sp>
        <p:sp>
          <p:nvSpPr>
            <p:cNvPr id="118" name="TextBox 117">
              <a:extLst>
                <a:ext uri="{FF2B5EF4-FFF2-40B4-BE49-F238E27FC236}">
                  <a16:creationId xmlns:a16="http://schemas.microsoft.com/office/drawing/2014/main" id="{1E63645E-5F2B-0535-58FD-8C516E54C496}"/>
                </a:ext>
              </a:extLst>
            </p:cNvPr>
            <p:cNvSpPr txBox="1"/>
            <p:nvPr/>
          </p:nvSpPr>
          <p:spPr bwMode="auto">
            <a:xfrm>
              <a:off x="8812621" y="5439905"/>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a:t>
              </a:r>
            </a:p>
          </p:txBody>
        </p:sp>
        <p:sp>
          <p:nvSpPr>
            <p:cNvPr id="119" name="TextBox 118">
              <a:extLst>
                <a:ext uri="{FF2B5EF4-FFF2-40B4-BE49-F238E27FC236}">
                  <a16:creationId xmlns:a16="http://schemas.microsoft.com/office/drawing/2014/main" id="{CDE45450-D383-3230-CE0D-1A557DE3BFC4}"/>
                </a:ext>
              </a:extLst>
            </p:cNvPr>
            <p:cNvSpPr txBox="1"/>
            <p:nvPr/>
          </p:nvSpPr>
          <p:spPr bwMode="auto">
            <a:xfrm>
              <a:off x="9205088" y="5439905"/>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a:t>
              </a:r>
            </a:p>
          </p:txBody>
        </p:sp>
        <p:sp>
          <p:nvSpPr>
            <p:cNvPr id="120" name="TextBox 119">
              <a:extLst>
                <a:ext uri="{FF2B5EF4-FFF2-40B4-BE49-F238E27FC236}">
                  <a16:creationId xmlns:a16="http://schemas.microsoft.com/office/drawing/2014/main" id="{3635EA53-B55D-CDEE-D427-5A0CA10381E2}"/>
                </a:ext>
              </a:extLst>
            </p:cNvPr>
            <p:cNvSpPr txBox="1"/>
            <p:nvPr/>
          </p:nvSpPr>
          <p:spPr bwMode="auto">
            <a:xfrm>
              <a:off x="9593317" y="5439905"/>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a:t>
              </a:r>
            </a:p>
          </p:txBody>
        </p:sp>
        <p:sp>
          <p:nvSpPr>
            <p:cNvPr id="121" name="TextBox 120">
              <a:extLst>
                <a:ext uri="{FF2B5EF4-FFF2-40B4-BE49-F238E27FC236}">
                  <a16:creationId xmlns:a16="http://schemas.microsoft.com/office/drawing/2014/main" id="{CC386260-C834-42BA-ADC7-87CDE8F1B803}"/>
                </a:ext>
              </a:extLst>
            </p:cNvPr>
            <p:cNvSpPr txBox="1"/>
            <p:nvPr/>
          </p:nvSpPr>
          <p:spPr bwMode="auto">
            <a:xfrm>
              <a:off x="9974681" y="5439905"/>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a:t>
              </a:r>
            </a:p>
          </p:txBody>
        </p:sp>
        <p:sp>
          <p:nvSpPr>
            <p:cNvPr id="122" name="TextBox 121">
              <a:extLst>
                <a:ext uri="{FF2B5EF4-FFF2-40B4-BE49-F238E27FC236}">
                  <a16:creationId xmlns:a16="http://schemas.microsoft.com/office/drawing/2014/main" id="{42419EF3-FE79-28BC-9ABC-E790EDD4527D}"/>
                </a:ext>
              </a:extLst>
            </p:cNvPr>
            <p:cNvSpPr txBox="1"/>
            <p:nvPr/>
          </p:nvSpPr>
          <p:spPr bwMode="auto">
            <a:xfrm>
              <a:off x="10366268" y="5439905"/>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a:t>
              </a:r>
            </a:p>
          </p:txBody>
        </p:sp>
        <p:sp>
          <p:nvSpPr>
            <p:cNvPr id="123" name="TextBox 122">
              <a:extLst>
                <a:ext uri="{FF2B5EF4-FFF2-40B4-BE49-F238E27FC236}">
                  <a16:creationId xmlns:a16="http://schemas.microsoft.com/office/drawing/2014/main" id="{A7501211-6F6C-F9DC-105F-B12120344E6B}"/>
                </a:ext>
              </a:extLst>
            </p:cNvPr>
            <p:cNvSpPr txBox="1"/>
            <p:nvPr/>
          </p:nvSpPr>
          <p:spPr bwMode="auto">
            <a:xfrm>
              <a:off x="10750589" y="543990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a:t>
              </a:r>
            </a:p>
          </p:txBody>
        </p:sp>
        <p:sp>
          <p:nvSpPr>
            <p:cNvPr id="124" name="TextBox 123">
              <a:extLst>
                <a:ext uri="{FF2B5EF4-FFF2-40B4-BE49-F238E27FC236}">
                  <a16:creationId xmlns:a16="http://schemas.microsoft.com/office/drawing/2014/main" id="{C28A1591-4D59-88EF-B95E-4F0EEFBC0F69}"/>
                </a:ext>
              </a:extLst>
            </p:cNvPr>
            <p:cNvSpPr txBox="1"/>
            <p:nvPr/>
          </p:nvSpPr>
          <p:spPr bwMode="auto">
            <a:xfrm>
              <a:off x="11135240" y="543990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a:t>
              </a:r>
            </a:p>
          </p:txBody>
        </p:sp>
        <p:sp>
          <p:nvSpPr>
            <p:cNvPr id="125" name="TextBox 124">
              <a:extLst>
                <a:ext uri="{FF2B5EF4-FFF2-40B4-BE49-F238E27FC236}">
                  <a16:creationId xmlns:a16="http://schemas.microsoft.com/office/drawing/2014/main" id="{FB6CF7AD-7D1D-88EF-8308-9195922E49F4}"/>
                </a:ext>
              </a:extLst>
            </p:cNvPr>
            <p:cNvSpPr txBox="1"/>
            <p:nvPr/>
          </p:nvSpPr>
          <p:spPr bwMode="auto">
            <a:xfrm>
              <a:off x="11527377" y="543990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26" name="TextBox 125">
              <a:extLst>
                <a:ext uri="{FF2B5EF4-FFF2-40B4-BE49-F238E27FC236}">
                  <a16:creationId xmlns:a16="http://schemas.microsoft.com/office/drawing/2014/main" id="{BADBA58F-6B3E-688E-C99E-8A3359A51299}"/>
                </a:ext>
              </a:extLst>
            </p:cNvPr>
            <p:cNvSpPr txBox="1"/>
            <p:nvPr/>
          </p:nvSpPr>
          <p:spPr bwMode="auto">
            <a:xfrm>
              <a:off x="5895733" y="5224461"/>
              <a:ext cx="98129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Selinexor</a:t>
              </a:r>
              <a:br>
                <a:rPr lang="en-US" sz="1400" dirty="0">
                  <a:solidFill>
                    <a:srgbClr val="015873"/>
                  </a:solidFill>
                  <a:latin typeface="Calibri" panose="020F0502020204030204" pitchFamily="34" charset="0"/>
                </a:rPr>
              </a:br>
              <a:r>
                <a:rPr lang="en-US" sz="1400" dirty="0">
                  <a:solidFill>
                    <a:srgbClr val="E1471D"/>
                  </a:solidFill>
                  <a:latin typeface="Calibri" panose="020F0502020204030204" pitchFamily="34" charset="0"/>
                </a:rPr>
                <a:t>Placebo</a:t>
              </a:r>
            </a:p>
          </p:txBody>
        </p:sp>
        <p:cxnSp>
          <p:nvCxnSpPr>
            <p:cNvPr id="175" name="Straight Connector 174">
              <a:extLst>
                <a:ext uri="{FF2B5EF4-FFF2-40B4-BE49-F238E27FC236}">
                  <a16:creationId xmlns:a16="http://schemas.microsoft.com/office/drawing/2014/main" id="{5AFD7D99-CD19-A95D-6057-1D44386BE054}"/>
                </a:ext>
              </a:extLst>
            </p:cNvPr>
            <p:cNvCxnSpPr/>
            <p:nvPr/>
          </p:nvCxnSpPr>
          <p:spPr bwMode="auto">
            <a:xfrm>
              <a:off x="7201236" y="2999827"/>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40CAFF2D-A463-E71B-847F-F53E46AB6B79}"/>
                </a:ext>
              </a:extLst>
            </p:cNvPr>
            <p:cNvCxnSpPr>
              <a:cxnSpLocks/>
            </p:cNvCxnSpPr>
            <p:nvPr/>
          </p:nvCxnSpPr>
          <p:spPr bwMode="auto">
            <a:xfrm>
              <a:off x="7386393" y="358876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694AAE8F-F8A5-9A5F-19D6-578F46396F13}"/>
                </a:ext>
              </a:extLst>
            </p:cNvPr>
            <p:cNvCxnSpPr>
              <a:cxnSpLocks/>
            </p:cNvCxnSpPr>
            <p:nvPr/>
          </p:nvCxnSpPr>
          <p:spPr bwMode="auto">
            <a:xfrm>
              <a:off x="7201236" y="3248544"/>
              <a:ext cx="85872" cy="0"/>
            </a:xfrm>
            <a:prstGeom prst="line">
              <a:avLst/>
            </a:prstGeom>
            <a:noFill/>
            <a:ln w="19050" cap="flat" cmpd="sng" algn="ctr">
              <a:solidFill>
                <a:srgbClr val="01587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73A79F5A-2087-4571-9D3D-EF0A05408CD2}"/>
                </a:ext>
              </a:extLst>
            </p:cNvPr>
            <p:cNvCxnSpPr>
              <a:cxnSpLocks/>
            </p:cNvCxnSpPr>
            <p:nvPr/>
          </p:nvCxnSpPr>
          <p:spPr bwMode="auto">
            <a:xfrm>
              <a:off x="7470940" y="3630669"/>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216A5FEC-CDE3-D49E-FE25-5C5F72AAE05F}"/>
                </a:ext>
              </a:extLst>
            </p:cNvPr>
            <p:cNvCxnSpPr>
              <a:cxnSpLocks/>
            </p:cNvCxnSpPr>
            <p:nvPr/>
          </p:nvCxnSpPr>
          <p:spPr bwMode="auto">
            <a:xfrm>
              <a:off x="10613016" y="4777061"/>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1CF39D34-1338-9635-8563-3EF479CF4CBF}"/>
                </a:ext>
              </a:extLst>
            </p:cNvPr>
            <p:cNvCxnSpPr/>
            <p:nvPr/>
          </p:nvCxnSpPr>
          <p:spPr bwMode="auto">
            <a:xfrm>
              <a:off x="7021441" y="3896165"/>
              <a:ext cx="4839960" cy="28086"/>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82" name="Straight Connector 181">
              <a:extLst>
                <a:ext uri="{FF2B5EF4-FFF2-40B4-BE49-F238E27FC236}">
                  <a16:creationId xmlns:a16="http://schemas.microsoft.com/office/drawing/2014/main" id="{A3D99833-EAAB-17B9-8C61-425C34924187}"/>
                </a:ext>
              </a:extLst>
            </p:cNvPr>
            <p:cNvCxnSpPr/>
            <p:nvPr/>
          </p:nvCxnSpPr>
          <p:spPr bwMode="auto">
            <a:xfrm>
              <a:off x="8777775" y="455043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8A3F45B1-BAB2-DDF1-0BE8-4F04AEE9E9EB}"/>
                </a:ext>
              </a:extLst>
            </p:cNvPr>
            <p:cNvCxnSpPr>
              <a:cxnSpLocks/>
            </p:cNvCxnSpPr>
            <p:nvPr/>
          </p:nvCxnSpPr>
          <p:spPr bwMode="auto">
            <a:xfrm>
              <a:off x="8802285" y="455043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948FE14E-5150-62FB-9EAF-058CE83BC4E7}"/>
                </a:ext>
              </a:extLst>
            </p:cNvPr>
            <p:cNvCxnSpPr>
              <a:cxnSpLocks/>
            </p:cNvCxnSpPr>
            <p:nvPr/>
          </p:nvCxnSpPr>
          <p:spPr bwMode="auto">
            <a:xfrm>
              <a:off x="9035857" y="455043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8DE3529F-5CAA-DA76-1B1D-BDB7338F6FBA}"/>
                </a:ext>
              </a:extLst>
            </p:cNvPr>
            <p:cNvCxnSpPr>
              <a:cxnSpLocks/>
            </p:cNvCxnSpPr>
            <p:nvPr/>
          </p:nvCxnSpPr>
          <p:spPr bwMode="auto">
            <a:xfrm>
              <a:off x="9145723" y="455043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E5CABDE1-D30F-730C-0B05-D4DF96C0E690}"/>
                </a:ext>
              </a:extLst>
            </p:cNvPr>
            <p:cNvCxnSpPr>
              <a:cxnSpLocks/>
            </p:cNvCxnSpPr>
            <p:nvPr/>
          </p:nvCxnSpPr>
          <p:spPr bwMode="auto">
            <a:xfrm>
              <a:off x="9172952" y="455043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295EDA78-46B1-ADBA-E67C-5D01873DF37D}"/>
                </a:ext>
              </a:extLst>
            </p:cNvPr>
            <p:cNvCxnSpPr>
              <a:cxnSpLocks/>
            </p:cNvCxnSpPr>
            <p:nvPr/>
          </p:nvCxnSpPr>
          <p:spPr bwMode="auto">
            <a:xfrm>
              <a:off x="9486238" y="4613130"/>
              <a:ext cx="0" cy="80624"/>
            </a:xfrm>
            <a:prstGeom prst="line">
              <a:avLst/>
            </a:prstGeom>
            <a:noFill/>
            <a:ln w="19050" cap="flat" cmpd="sng" algn="ctr">
              <a:solidFill>
                <a:srgbClr val="015873"/>
              </a:solidFill>
              <a:prstDash val="solid"/>
              <a:round/>
              <a:headEnd type="none" w="med" len="med"/>
              <a:tailEnd type="none" w="med" len="med"/>
            </a:ln>
            <a:effectLst/>
          </p:spPr>
        </p:cxnSp>
        <p:sp>
          <p:nvSpPr>
            <p:cNvPr id="189" name="Freeform 188">
              <a:extLst>
                <a:ext uri="{FF2B5EF4-FFF2-40B4-BE49-F238E27FC236}">
                  <a16:creationId xmlns:a16="http://schemas.microsoft.com/office/drawing/2014/main" id="{30DB1266-3C71-C084-5D12-BCABB48DBB5C}"/>
                </a:ext>
              </a:extLst>
            </p:cNvPr>
            <p:cNvSpPr/>
            <p:nvPr/>
          </p:nvSpPr>
          <p:spPr bwMode="auto">
            <a:xfrm>
              <a:off x="7020663" y="2899362"/>
              <a:ext cx="4764721" cy="1537669"/>
            </a:xfrm>
            <a:custGeom>
              <a:avLst/>
              <a:gdLst>
                <a:gd name="connsiteX0" fmla="*/ 0 w 4764721"/>
                <a:gd name="connsiteY0" fmla="*/ 0 h 1537669"/>
                <a:gd name="connsiteX1" fmla="*/ 159918 w 4764721"/>
                <a:gd name="connsiteY1" fmla="*/ 0 h 1537669"/>
                <a:gd name="connsiteX2" fmla="*/ 159918 w 4764721"/>
                <a:gd name="connsiteY2" fmla="*/ 57407 h 1537669"/>
                <a:gd name="connsiteX3" fmla="*/ 209123 w 4764721"/>
                <a:gd name="connsiteY3" fmla="*/ 57407 h 1537669"/>
                <a:gd name="connsiteX4" fmla="*/ 209123 w 4764721"/>
                <a:gd name="connsiteY4" fmla="*/ 200922 h 1537669"/>
                <a:gd name="connsiteX5" fmla="*/ 241927 w 4764721"/>
                <a:gd name="connsiteY5" fmla="*/ 200922 h 1537669"/>
                <a:gd name="connsiteX6" fmla="*/ 241927 w 4764721"/>
                <a:gd name="connsiteY6" fmla="*/ 553561 h 1537669"/>
                <a:gd name="connsiteX7" fmla="*/ 389543 w 4764721"/>
                <a:gd name="connsiteY7" fmla="*/ 553561 h 1537669"/>
                <a:gd name="connsiteX8" fmla="*/ 389543 w 4764721"/>
                <a:gd name="connsiteY8" fmla="*/ 602766 h 1537669"/>
                <a:gd name="connsiteX9" fmla="*/ 455150 w 4764721"/>
                <a:gd name="connsiteY9" fmla="*/ 602766 h 1537669"/>
                <a:gd name="connsiteX10" fmla="*/ 455150 w 4764721"/>
                <a:gd name="connsiteY10" fmla="*/ 774985 h 1537669"/>
                <a:gd name="connsiteX11" fmla="*/ 455150 w 4764721"/>
                <a:gd name="connsiteY11" fmla="*/ 774985 h 1537669"/>
                <a:gd name="connsiteX12" fmla="*/ 492054 w 4764721"/>
                <a:gd name="connsiteY12" fmla="*/ 774985 h 1537669"/>
                <a:gd name="connsiteX13" fmla="*/ 492054 w 4764721"/>
                <a:gd name="connsiteY13" fmla="*/ 934903 h 1537669"/>
                <a:gd name="connsiteX14" fmla="*/ 631469 w 4764721"/>
                <a:gd name="connsiteY14" fmla="*/ 934903 h 1537669"/>
                <a:gd name="connsiteX15" fmla="*/ 631469 w 4764721"/>
                <a:gd name="connsiteY15" fmla="*/ 984108 h 1537669"/>
                <a:gd name="connsiteX16" fmla="*/ 688876 w 4764721"/>
                <a:gd name="connsiteY16" fmla="*/ 984108 h 1537669"/>
                <a:gd name="connsiteX17" fmla="*/ 688876 w 4764721"/>
                <a:gd name="connsiteY17" fmla="*/ 1107122 h 1537669"/>
                <a:gd name="connsiteX18" fmla="*/ 725780 w 4764721"/>
                <a:gd name="connsiteY18" fmla="*/ 1107122 h 1537669"/>
                <a:gd name="connsiteX19" fmla="*/ 725780 w 4764721"/>
                <a:gd name="connsiteY19" fmla="*/ 1279340 h 1537669"/>
                <a:gd name="connsiteX20" fmla="*/ 906199 w 4764721"/>
                <a:gd name="connsiteY20" fmla="*/ 1279340 h 1537669"/>
                <a:gd name="connsiteX21" fmla="*/ 906199 w 4764721"/>
                <a:gd name="connsiteY21" fmla="*/ 1328546 h 1537669"/>
                <a:gd name="connsiteX22" fmla="*/ 906199 w 4764721"/>
                <a:gd name="connsiteY22" fmla="*/ 1328546 h 1537669"/>
                <a:gd name="connsiteX23" fmla="*/ 934903 w 4764721"/>
                <a:gd name="connsiteY23" fmla="*/ 1328546 h 1537669"/>
                <a:gd name="connsiteX24" fmla="*/ 934903 w 4764721"/>
                <a:gd name="connsiteY24" fmla="*/ 1402354 h 1537669"/>
                <a:gd name="connsiteX25" fmla="*/ 971807 w 4764721"/>
                <a:gd name="connsiteY25" fmla="*/ 1402354 h 1537669"/>
                <a:gd name="connsiteX26" fmla="*/ 971807 w 4764721"/>
                <a:gd name="connsiteY26" fmla="*/ 1451559 h 1537669"/>
                <a:gd name="connsiteX27" fmla="*/ 1435157 w 4764721"/>
                <a:gd name="connsiteY27" fmla="*/ 1451559 h 1537669"/>
                <a:gd name="connsiteX28" fmla="*/ 1435157 w 4764721"/>
                <a:gd name="connsiteY28" fmla="*/ 1496664 h 1537669"/>
                <a:gd name="connsiteX29" fmla="*/ 1533568 w 4764721"/>
                <a:gd name="connsiteY29" fmla="*/ 1496664 h 1537669"/>
                <a:gd name="connsiteX30" fmla="*/ 1533568 w 4764721"/>
                <a:gd name="connsiteY30" fmla="*/ 1537669 h 1537669"/>
                <a:gd name="connsiteX31" fmla="*/ 4764721 w 4764721"/>
                <a:gd name="connsiteY31" fmla="*/ 1537669 h 153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764721" h="1537669">
                  <a:moveTo>
                    <a:pt x="0" y="0"/>
                  </a:moveTo>
                  <a:lnTo>
                    <a:pt x="159918" y="0"/>
                  </a:lnTo>
                  <a:lnTo>
                    <a:pt x="159918" y="57407"/>
                  </a:lnTo>
                  <a:lnTo>
                    <a:pt x="209123" y="57407"/>
                  </a:lnTo>
                  <a:lnTo>
                    <a:pt x="209123" y="200922"/>
                  </a:lnTo>
                  <a:lnTo>
                    <a:pt x="241927" y="200922"/>
                  </a:lnTo>
                  <a:lnTo>
                    <a:pt x="241927" y="553561"/>
                  </a:lnTo>
                  <a:lnTo>
                    <a:pt x="389543" y="553561"/>
                  </a:lnTo>
                  <a:lnTo>
                    <a:pt x="389543" y="602766"/>
                  </a:lnTo>
                  <a:lnTo>
                    <a:pt x="455150" y="602766"/>
                  </a:lnTo>
                  <a:lnTo>
                    <a:pt x="455150" y="774985"/>
                  </a:lnTo>
                  <a:lnTo>
                    <a:pt x="455150" y="774985"/>
                  </a:lnTo>
                  <a:lnTo>
                    <a:pt x="492054" y="774985"/>
                  </a:lnTo>
                  <a:lnTo>
                    <a:pt x="492054" y="934903"/>
                  </a:lnTo>
                  <a:lnTo>
                    <a:pt x="631469" y="934903"/>
                  </a:lnTo>
                  <a:lnTo>
                    <a:pt x="631469" y="984108"/>
                  </a:lnTo>
                  <a:lnTo>
                    <a:pt x="688876" y="984108"/>
                  </a:lnTo>
                  <a:lnTo>
                    <a:pt x="688876" y="1107122"/>
                  </a:lnTo>
                  <a:lnTo>
                    <a:pt x="725780" y="1107122"/>
                  </a:lnTo>
                  <a:lnTo>
                    <a:pt x="725780" y="1279340"/>
                  </a:lnTo>
                  <a:lnTo>
                    <a:pt x="906199" y="1279340"/>
                  </a:lnTo>
                  <a:lnTo>
                    <a:pt x="906199" y="1328546"/>
                  </a:lnTo>
                  <a:lnTo>
                    <a:pt x="906199" y="1328546"/>
                  </a:lnTo>
                  <a:lnTo>
                    <a:pt x="934903" y="1328546"/>
                  </a:lnTo>
                  <a:lnTo>
                    <a:pt x="934903" y="1402354"/>
                  </a:lnTo>
                  <a:lnTo>
                    <a:pt x="971807" y="1402354"/>
                  </a:lnTo>
                  <a:lnTo>
                    <a:pt x="971807" y="1451559"/>
                  </a:lnTo>
                  <a:lnTo>
                    <a:pt x="1435157" y="1451559"/>
                  </a:lnTo>
                  <a:lnTo>
                    <a:pt x="1435157" y="1496664"/>
                  </a:lnTo>
                  <a:lnTo>
                    <a:pt x="1533568" y="1496664"/>
                  </a:lnTo>
                  <a:lnTo>
                    <a:pt x="1533568" y="1537669"/>
                  </a:lnTo>
                  <a:lnTo>
                    <a:pt x="4764721" y="1537669"/>
                  </a:lnTo>
                </a:path>
              </a:pathLst>
            </a:custGeom>
            <a:noFill/>
            <a:ln w="28575">
              <a:solidFill>
                <a:srgbClr val="E1471D"/>
              </a:solidFill>
              <a:miter lim="800000"/>
              <a:headEnd/>
              <a:tailEnd/>
            </a:ln>
          </p:spPr>
          <p:txBody>
            <a:bodyPr rtlCol="0" anchor="ctr"/>
            <a:lstStyle/>
            <a:p>
              <a:pPr algn="ctr"/>
              <a:endParaRPr lang="en-US" dirty="0"/>
            </a:p>
          </p:txBody>
        </p:sp>
        <p:cxnSp>
          <p:nvCxnSpPr>
            <p:cNvPr id="190" name="Straight Connector 189">
              <a:extLst>
                <a:ext uri="{FF2B5EF4-FFF2-40B4-BE49-F238E27FC236}">
                  <a16:creationId xmlns:a16="http://schemas.microsoft.com/office/drawing/2014/main" id="{65890F26-732F-DAE1-42C0-B31D37BC11B1}"/>
                </a:ext>
              </a:extLst>
            </p:cNvPr>
            <p:cNvCxnSpPr/>
            <p:nvPr/>
          </p:nvCxnSpPr>
          <p:spPr bwMode="auto">
            <a:xfrm>
              <a:off x="8797611" y="4394905"/>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A671F388-BF41-5F48-2DA3-CB91F448BD56}"/>
                </a:ext>
              </a:extLst>
            </p:cNvPr>
            <p:cNvCxnSpPr>
              <a:cxnSpLocks/>
            </p:cNvCxnSpPr>
            <p:nvPr/>
          </p:nvCxnSpPr>
          <p:spPr bwMode="auto">
            <a:xfrm>
              <a:off x="9174757" y="4394905"/>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3C1BAD0C-114F-931B-DFBD-0866AFFEDEC9}"/>
                </a:ext>
              </a:extLst>
            </p:cNvPr>
            <p:cNvCxnSpPr>
              <a:cxnSpLocks/>
            </p:cNvCxnSpPr>
            <p:nvPr/>
          </p:nvCxnSpPr>
          <p:spPr bwMode="auto">
            <a:xfrm>
              <a:off x="9494435" y="4394905"/>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2284B489-09C7-15FA-F4AC-0E3555D113D9}"/>
                </a:ext>
              </a:extLst>
            </p:cNvPr>
            <p:cNvCxnSpPr>
              <a:cxnSpLocks/>
            </p:cNvCxnSpPr>
            <p:nvPr/>
          </p:nvCxnSpPr>
          <p:spPr bwMode="auto">
            <a:xfrm>
              <a:off x="9526397" y="4394905"/>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E0DB349C-8C01-8314-4795-3CA764709E6B}"/>
                </a:ext>
              </a:extLst>
            </p:cNvPr>
            <p:cNvCxnSpPr>
              <a:cxnSpLocks/>
            </p:cNvCxnSpPr>
            <p:nvPr/>
          </p:nvCxnSpPr>
          <p:spPr bwMode="auto">
            <a:xfrm>
              <a:off x="10217898" y="4394905"/>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B6D66B4A-6312-C20F-21A5-18472DD9AE76}"/>
                </a:ext>
              </a:extLst>
            </p:cNvPr>
            <p:cNvCxnSpPr>
              <a:cxnSpLocks/>
            </p:cNvCxnSpPr>
            <p:nvPr/>
          </p:nvCxnSpPr>
          <p:spPr bwMode="auto">
            <a:xfrm>
              <a:off x="10270253" y="4395591"/>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4AF2807A-C886-BF4E-BFC0-53B2BB55C0C4}"/>
                </a:ext>
              </a:extLst>
            </p:cNvPr>
            <p:cNvCxnSpPr>
              <a:cxnSpLocks/>
            </p:cNvCxnSpPr>
            <p:nvPr/>
          </p:nvCxnSpPr>
          <p:spPr bwMode="auto">
            <a:xfrm>
              <a:off x="11319807" y="4391491"/>
              <a:ext cx="0" cy="80624"/>
            </a:xfrm>
            <a:prstGeom prst="line">
              <a:avLst/>
            </a:prstGeom>
            <a:noFill/>
            <a:ln w="19050" cap="flat" cmpd="sng" algn="ctr">
              <a:solidFill>
                <a:srgbClr val="E1471D"/>
              </a:solidFill>
              <a:prstDash val="solid"/>
              <a:round/>
              <a:headEnd type="none" w="med" len="med"/>
              <a:tailEnd type="none" w="med" len="med"/>
            </a:ln>
            <a:effectLst/>
          </p:spPr>
        </p:cxnSp>
      </p:grpSp>
    </p:spTree>
    <p:extLst>
      <p:ext uri="{BB962C8B-B14F-4D97-AF65-F5344CB8AC3E}">
        <p14:creationId xmlns:p14="http://schemas.microsoft.com/office/powerpoint/2010/main" val="288518985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A93573-B613-FBE0-9207-DE65DDC1F0BF}"/>
              </a:ext>
            </a:extLst>
          </p:cNvPr>
          <p:cNvSpPr>
            <a:spLocks noGrp="1"/>
          </p:cNvSpPr>
          <p:nvPr>
            <p:ph type="title"/>
          </p:nvPr>
        </p:nvSpPr>
        <p:spPr/>
        <p:txBody>
          <a:bodyPr/>
          <a:lstStyle/>
          <a:p>
            <a:r>
              <a:rPr lang="en-US" dirty="0"/>
              <a:t>Long-term Follow-up From SIENDO: PFS in </a:t>
            </a:r>
            <a:r>
              <a:rPr lang="en-US" i="1" dirty="0"/>
              <a:t>TP53</a:t>
            </a:r>
            <a:r>
              <a:rPr lang="en-US" dirty="0"/>
              <a:t>wt Based on Microsatellite Status</a:t>
            </a:r>
          </a:p>
        </p:txBody>
      </p:sp>
      <p:sp>
        <p:nvSpPr>
          <p:cNvPr id="6" name="Text Box 15">
            <a:extLst>
              <a:ext uri="{FF2B5EF4-FFF2-40B4-BE49-F238E27FC236}">
                <a16:creationId xmlns:a16="http://schemas.microsoft.com/office/drawing/2014/main" id="{DD194A2F-1718-0A75-E403-4C6CC5136C8B}"/>
              </a:ext>
            </a:extLst>
          </p:cNvPr>
          <p:cNvSpPr txBox="1">
            <a:spLocks noChangeArrowheads="1"/>
          </p:cNvSpPr>
          <p:nvPr/>
        </p:nvSpPr>
        <p:spPr bwMode="auto">
          <a:xfrm>
            <a:off x="412751" y="6378778"/>
            <a:ext cx="431396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Pérez-Fidalgo. ESGO 2023. Abstr 265. 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8" name="Rectangle 27">
            <a:extLst>
              <a:ext uri="{FF2B5EF4-FFF2-40B4-BE49-F238E27FC236}">
                <a16:creationId xmlns:a16="http://schemas.microsoft.com/office/drawing/2014/main" id="{D4DF1052-C3E6-F7EB-531B-8B21C64AC1A9}"/>
              </a:ext>
            </a:extLst>
          </p:cNvPr>
          <p:cNvSpPr/>
          <p:nvPr/>
        </p:nvSpPr>
        <p:spPr bwMode="auto">
          <a:xfrm>
            <a:off x="2197334" y="1267976"/>
            <a:ext cx="3318045" cy="1335270"/>
          </a:xfrm>
          <a:prstGeom prst="rect">
            <a:avLst/>
          </a:prstGeom>
          <a:no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 name="TextBox 29">
            <a:extLst>
              <a:ext uri="{FF2B5EF4-FFF2-40B4-BE49-F238E27FC236}">
                <a16:creationId xmlns:a16="http://schemas.microsoft.com/office/drawing/2014/main" id="{6D8CF79C-D241-BC7B-CAB9-DBC8BED70B35}"/>
              </a:ext>
            </a:extLst>
          </p:cNvPr>
          <p:cNvSpPr txBox="1"/>
          <p:nvPr/>
        </p:nvSpPr>
        <p:spPr bwMode="auto">
          <a:xfrm>
            <a:off x="2081911" y="1450793"/>
            <a:ext cx="301345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in </a:t>
            </a: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 MSS(pMMR)</a:t>
            </a:r>
            <a:br>
              <a:rPr lang="en-US" baseline="30000" dirty="0">
                <a:solidFill>
                  <a:schemeClr val="bg1"/>
                </a:solidFill>
                <a:latin typeface="Calibri" panose="020F0502020204030204" pitchFamily="34" charset="0"/>
              </a:rPr>
            </a:br>
            <a:r>
              <a:rPr lang="en-US" b="0" dirty="0">
                <a:solidFill>
                  <a:schemeClr val="bg1"/>
                </a:solidFill>
                <a:latin typeface="Calibri" panose="020F0502020204030204" pitchFamily="34" charset="0"/>
              </a:rPr>
              <a:t>Median f/u: 27.2 mo</a:t>
            </a:r>
            <a:endParaRPr lang="en-US" dirty="0">
              <a:solidFill>
                <a:schemeClr val="bg1"/>
              </a:solidFill>
              <a:latin typeface="Calibri" panose="020F0502020204030204" pitchFamily="34" charset="0"/>
            </a:endParaRPr>
          </a:p>
        </p:txBody>
      </p:sp>
      <p:graphicFrame>
        <p:nvGraphicFramePr>
          <p:cNvPr id="31" name="Table 30">
            <a:extLst>
              <a:ext uri="{FF2B5EF4-FFF2-40B4-BE49-F238E27FC236}">
                <a16:creationId xmlns:a16="http://schemas.microsoft.com/office/drawing/2014/main" id="{E6270E96-AA5A-FD61-5CD0-9B618FBE35B8}"/>
              </a:ext>
            </a:extLst>
          </p:cNvPr>
          <p:cNvGraphicFramePr>
            <a:graphicFrameLocks noGrp="1"/>
          </p:cNvGraphicFramePr>
          <p:nvPr/>
        </p:nvGraphicFramePr>
        <p:xfrm>
          <a:off x="2729557" y="1866641"/>
          <a:ext cx="3345348" cy="1280160"/>
        </p:xfrm>
        <a:graphic>
          <a:graphicData uri="http://schemas.openxmlformats.org/drawingml/2006/table">
            <a:tbl>
              <a:tblPr firstRow="1" bandRow="1">
                <a:tableStyleId>{93296810-A885-4BE3-A3E7-6D5BEEA58F35}</a:tableStyleId>
              </a:tblPr>
              <a:tblGrid>
                <a:gridCol w="2058589">
                  <a:extLst>
                    <a:ext uri="{9D8B030D-6E8A-4147-A177-3AD203B41FA5}">
                      <a16:colId xmlns:a16="http://schemas.microsoft.com/office/drawing/2014/main" val="935698355"/>
                    </a:ext>
                  </a:extLst>
                </a:gridCol>
                <a:gridCol w="1286759">
                  <a:extLst>
                    <a:ext uri="{9D8B030D-6E8A-4147-A177-3AD203B41FA5}">
                      <a16:colId xmlns:a16="http://schemas.microsoft.com/office/drawing/2014/main" val="1600882254"/>
                    </a:ext>
                  </a:extLst>
                </a:gridCol>
              </a:tblGrid>
              <a:tr h="0">
                <a:tc>
                  <a:txBody>
                    <a:bodyPr/>
                    <a:lstStyle/>
                    <a:p>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mPFS, Mo (95% CI)</a:t>
                      </a: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91410154"/>
                  </a:ext>
                </a:extLst>
              </a:tr>
              <a:tr h="0">
                <a:tc>
                  <a:txBody>
                    <a:bodyPr/>
                    <a:lstStyle/>
                    <a:p>
                      <a:pPr algn="r"/>
                      <a:r>
                        <a:rPr lang="en-US" sz="1400" b="1" dirty="0">
                          <a:solidFill>
                            <a:schemeClr val="accent1"/>
                          </a:solidFill>
                          <a:latin typeface="Calibri" panose="020F0502020204030204" pitchFamily="34" charset="0"/>
                          <a:ea typeface="Calibri" panose="020F0502020204030204" pitchFamily="34" charset="0"/>
                          <a:cs typeface="Calibri" panose="020F0502020204030204" pitchFamily="34" charset="0"/>
                        </a:rPr>
                        <a:t>Selinexor (n = 47)</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NR (20.8-NR)</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98173390"/>
                  </a:ext>
                </a:extLst>
              </a:tr>
              <a:tr h="0">
                <a:tc>
                  <a:txBody>
                    <a:bodyPr/>
                    <a:lstStyle/>
                    <a:p>
                      <a:pPr algn="r"/>
                      <a:r>
                        <a:rPr lang="en-US" sz="14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(n = 23)</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4.9 (2.0-NR)</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9337603"/>
                  </a:ext>
                </a:extLst>
              </a:tr>
              <a:tr h="0">
                <a:tc gridSpan="2">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HR: 0.32 (95% CI: 0.16-0.66; </a:t>
                      </a:r>
                      <a:b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One-sided </a:t>
                      </a:r>
                      <a:r>
                        <a:rPr lang="en-US" sz="1400" i="1" dirty="0">
                          <a:solidFill>
                            <a:schemeClr val="bg1"/>
                          </a:solidFill>
                          <a:latin typeface="Calibri" panose="020F0502020204030204" pitchFamily="34" charset="0"/>
                          <a:ea typeface="Calibri" panose="020F0502020204030204" pitchFamily="34" charset="0"/>
                          <a:cs typeface="Calibri" panose="020F0502020204030204" pitchFamily="34" charset="0"/>
                        </a:rPr>
                        <a:t>P</a:t>
                      </a: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 = .0006)</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lang="en-US" dirty="0"/>
                    </a:p>
                  </a:txBody>
                  <a:tcPr/>
                </a:tc>
                <a:extLst>
                  <a:ext uri="{0D108BD9-81ED-4DB2-BD59-A6C34878D82A}">
                    <a16:rowId xmlns:a16="http://schemas.microsoft.com/office/drawing/2014/main" val="4093187762"/>
                  </a:ext>
                </a:extLst>
              </a:tr>
            </a:tbl>
          </a:graphicData>
        </a:graphic>
      </p:graphicFrame>
      <p:graphicFrame>
        <p:nvGraphicFramePr>
          <p:cNvPr id="32" name="Table 31">
            <a:extLst>
              <a:ext uri="{FF2B5EF4-FFF2-40B4-BE49-F238E27FC236}">
                <a16:creationId xmlns:a16="http://schemas.microsoft.com/office/drawing/2014/main" id="{0937B528-8432-F932-150F-80C4D72FA25E}"/>
              </a:ext>
            </a:extLst>
          </p:cNvPr>
          <p:cNvGraphicFramePr>
            <a:graphicFrameLocks noGrp="1"/>
          </p:cNvGraphicFramePr>
          <p:nvPr/>
        </p:nvGraphicFramePr>
        <p:xfrm>
          <a:off x="8111508" y="1866641"/>
          <a:ext cx="3451429" cy="1280160"/>
        </p:xfrm>
        <a:graphic>
          <a:graphicData uri="http://schemas.openxmlformats.org/drawingml/2006/table">
            <a:tbl>
              <a:tblPr firstRow="1" bandRow="1">
                <a:tableStyleId>{93296810-A885-4BE3-A3E7-6D5BEEA58F35}</a:tableStyleId>
              </a:tblPr>
              <a:tblGrid>
                <a:gridCol w="2123867">
                  <a:extLst>
                    <a:ext uri="{9D8B030D-6E8A-4147-A177-3AD203B41FA5}">
                      <a16:colId xmlns:a16="http://schemas.microsoft.com/office/drawing/2014/main" val="935698355"/>
                    </a:ext>
                  </a:extLst>
                </a:gridCol>
                <a:gridCol w="1327562">
                  <a:extLst>
                    <a:ext uri="{9D8B030D-6E8A-4147-A177-3AD203B41FA5}">
                      <a16:colId xmlns:a16="http://schemas.microsoft.com/office/drawing/2014/main" val="1600882254"/>
                    </a:ext>
                  </a:extLst>
                </a:gridCol>
              </a:tblGrid>
              <a:tr h="0">
                <a:tc>
                  <a:txBody>
                    <a:bodyPr/>
                    <a:lstStyle/>
                    <a:p>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mPFS, Mo (95% CI)</a:t>
                      </a:r>
                    </a:p>
                  </a:txBody>
                  <a:tcPr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91410154"/>
                  </a:ext>
                </a:extLst>
              </a:tr>
              <a:tr h="0">
                <a:tc>
                  <a:txBody>
                    <a:bodyPr/>
                    <a:lstStyle/>
                    <a:p>
                      <a:pPr algn="r"/>
                      <a:r>
                        <a:rPr lang="en-US" sz="1400" b="1" dirty="0">
                          <a:solidFill>
                            <a:schemeClr val="accent1"/>
                          </a:solidFill>
                          <a:latin typeface="Calibri" panose="020F0502020204030204" pitchFamily="34" charset="0"/>
                          <a:ea typeface="Calibri" panose="020F0502020204030204" pitchFamily="34" charset="0"/>
                          <a:cs typeface="Calibri" panose="020F0502020204030204" pitchFamily="34" charset="0"/>
                        </a:rPr>
                        <a:t>Selinexor (n = 20)</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13.1 (3.6-NR)</a:t>
                      </a:r>
                    </a:p>
                  </a:txBody>
                  <a:tcPr marT="0" marB="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98173390"/>
                  </a:ext>
                </a:extLst>
              </a:tr>
              <a:tr h="0">
                <a:tc>
                  <a:txBody>
                    <a:bodyPr/>
                    <a:lstStyle/>
                    <a:p>
                      <a:pPr algn="r"/>
                      <a:r>
                        <a:rPr lang="en-US" sz="14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(n = 9)</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3.7 (1.9-NR)</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9337603"/>
                  </a:ext>
                </a:extLst>
              </a:tr>
              <a:tr h="0">
                <a:tc gridSpan="2">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HR: 0.45 (95% CI: 0.16-1.27; </a:t>
                      </a:r>
                      <a:b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One-sided </a:t>
                      </a:r>
                      <a:r>
                        <a:rPr lang="en-US" sz="1400" i="1" dirty="0">
                          <a:solidFill>
                            <a:schemeClr val="bg1"/>
                          </a:solidFill>
                          <a:latin typeface="Calibri" panose="020F0502020204030204" pitchFamily="34" charset="0"/>
                          <a:ea typeface="Calibri" panose="020F0502020204030204" pitchFamily="34" charset="0"/>
                          <a:cs typeface="Calibri" panose="020F0502020204030204" pitchFamily="34" charset="0"/>
                        </a:rPr>
                        <a:t>P</a:t>
                      </a: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 = .0643)</a:t>
                      </a:r>
                    </a:p>
                  </a:txBody>
                  <a:tcPr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pPr algn="ctr"/>
                      <a:endParaRPr lang="en-US" dirty="0"/>
                    </a:p>
                  </a:txBody>
                  <a:tcPr/>
                </a:tc>
                <a:extLst>
                  <a:ext uri="{0D108BD9-81ED-4DB2-BD59-A6C34878D82A}">
                    <a16:rowId xmlns:a16="http://schemas.microsoft.com/office/drawing/2014/main" val="4093187762"/>
                  </a:ext>
                </a:extLst>
              </a:tr>
            </a:tbl>
          </a:graphicData>
        </a:graphic>
      </p:graphicFrame>
      <p:grpSp>
        <p:nvGrpSpPr>
          <p:cNvPr id="3" name="Group 2">
            <a:extLst>
              <a:ext uri="{FF2B5EF4-FFF2-40B4-BE49-F238E27FC236}">
                <a16:creationId xmlns:a16="http://schemas.microsoft.com/office/drawing/2014/main" id="{DF05CFBD-66DA-EC13-F15A-3B659301EB02}"/>
              </a:ext>
            </a:extLst>
          </p:cNvPr>
          <p:cNvGrpSpPr/>
          <p:nvPr/>
        </p:nvGrpSpPr>
        <p:grpSpPr>
          <a:xfrm>
            <a:off x="136322" y="2508220"/>
            <a:ext cx="5924118" cy="3219417"/>
            <a:chOff x="136322" y="2508220"/>
            <a:chExt cx="5924118" cy="3219417"/>
          </a:xfrm>
        </p:grpSpPr>
        <p:sp>
          <p:nvSpPr>
            <p:cNvPr id="116" name="Freeform 115">
              <a:extLst>
                <a:ext uri="{FF2B5EF4-FFF2-40B4-BE49-F238E27FC236}">
                  <a16:creationId xmlns:a16="http://schemas.microsoft.com/office/drawing/2014/main" id="{51AC8FFB-040B-75CE-237B-64BD5EC37640}"/>
                </a:ext>
              </a:extLst>
            </p:cNvPr>
            <p:cNvSpPr/>
            <p:nvPr/>
          </p:nvSpPr>
          <p:spPr bwMode="auto">
            <a:xfrm>
              <a:off x="1196454" y="2645691"/>
              <a:ext cx="4708477" cy="900752"/>
            </a:xfrm>
            <a:custGeom>
              <a:avLst/>
              <a:gdLst>
                <a:gd name="connsiteX0" fmla="*/ 0 w 4708477"/>
                <a:gd name="connsiteY0" fmla="*/ 0 h 900752"/>
                <a:gd name="connsiteX1" fmla="*/ 77337 w 4708477"/>
                <a:gd name="connsiteY1" fmla="*/ 0 h 900752"/>
                <a:gd name="connsiteX2" fmla="*/ 77337 w 4708477"/>
                <a:gd name="connsiteY2" fmla="*/ 45492 h 900752"/>
                <a:gd name="connsiteX3" fmla="*/ 209265 w 4708477"/>
                <a:gd name="connsiteY3" fmla="*/ 45492 h 900752"/>
                <a:gd name="connsiteX4" fmla="*/ 209265 w 4708477"/>
                <a:gd name="connsiteY4" fmla="*/ 131928 h 900752"/>
                <a:gd name="connsiteX5" fmla="*/ 250209 w 4708477"/>
                <a:gd name="connsiteY5" fmla="*/ 131928 h 900752"/>
                <a:gd name="connsiteX6" fmla="*/ 250209 w 4708477"/>
                <a:gd name="connsiteY6" fmla="*/ 177421 h 900752"/>
                <a:gd name="connsiteX7" fmla="*/ 309349 w 4708477"/>
                <a:gd name="connsiteY7" fmla="*/ 177421 h 900752"/>
                <a:gd name="connsiteX8" fmla="*/ 309349 w 4708477"/>
                <a:gd name="connsiteY8" fmla="*/ 227463 h 900752"/>
                <a:gd name="connsiteX9" fmla="*/ 423080 w 4708477"/>
                <a:gd name="connsiteY9" fmla="*/ 227463 h 900752"/>
                <a:gd name="connsiteX10" fmla="*/ 423080 w 4708477"/>
                <a:gd name="connsiteY10" fmla="*/ 300251 h 900752"/>
                <a:gd name="connsiteX11" fmla="*/ 464024 w 4708477"/>
                <a:gd name="connsiteY11" fmla="*/ 300251 h 900752"/>
                <a:gd name="connsiteX12" fmla="*/ 464024 w 4708477"/>
                <a:gd name="connsiteY12" fmla="*/ 432179 h 900752"/>
                <a:gd name="connsiteX13" fmla="*/ 709683 w 4708477"/>
                <a:gd name="connsiteY13" fmla="*/ 432179 h 900752"/>
                <a:gd name="connsiteX14" fmla="*/ 709683 w 4708477"/>
                <a:gd name="connsiteY14" fmla="*/ 477672 h 900752"/>
                <a:gd name="connsiteX15" fmla="*/ 1164609 w 4708477"/>
                <a:gd name="connsiteY15" fmla="*/ 477672 h 900752"/>
                <a:gd name="connsiteX16" fmla="*/ 1164609 w 4708477"/>
                <a:gd name="connsiteY16" fmla="*/ 523164 h 900752"/>
                <a:gd name="connsiteX17" fmla="*/ 1605886 w 4708477"/>
                <a:gd name="connsiteY17" fmla="*/ 523164 h 900752"/>
                <a:gd name="connsiteX18" fmla="*/ 1605886 w 4708477"/>
                <a:gd name="connsiteY18" fmla="*/ 573206 h 900752"/>
                <a:gd name="connsiteX19" fmla="*/ 1737815 w 4708477"/>
                <a:gd name="connsiteY19" fmla="*/ 573206 h 900752"/>
                <a:gd name="connsiteX20" fmla="*/ 1737815 w 4708477"/>
                <a:gd name="connsiteY20" fmla="*/ 618698 h 900752"/>
                <a:gd name="connsiteX21" fmla="*/ 2452047 w 4708477"/>
                <a:gd name="connsiteY21" fmla="*/ 618698 h 900752"/>
                <a:gd name="connsiteX22" fmla="*/ 2452047 w 4708477"/>
                <a:gd name="connsiteY22" fmla="*/ 691486 h 900752"/>
                <a:gd name="connsiteX23" fmla="*/ 2656764 w 4708477"/>
                <a:gd name="connsiteY23" fmla="*/ 691486 h 900752"/>
                <a:gd name="connsiteX24" fmla="*/ 2656764 w 4708477"/>
                <a:gd name="connsiteY24" fmla="*/ 768824 h 900752"/>
                <a:gd name="connsiteX25" fmla="*/ 3507474 w 4708477"/>
                <a:gd name="connsiteY25" fmla="*/ 768824 h 900752"/>
                <a:gd name="connsiteX26" fmla="*/ 3507474 w 4708477"/>
                <a:gd name="connsiteY26" fmla="*/ 900752 h 900752"/>
                <a:gd name="connsiteX27" fmla="*/ 4708477 w 4708477"/>
                <a:gd name="connsiteY27" fmla="*/ 900752 h 90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08477" h="900752">
                  <a:moveTo>
                    <a:pt x="0" y="0"/>
                  </a:moveTo>
                  <a:lnTo>
                    <a:pt x="77337" y="0"/>
                  </a:lnTo>
                  <a:lnTo>
                    <a:pt x="77337" y="45492"/>
                  </a:lnTo>
                  <a:lnTo>
                    <a:pt x="209265" y="45492"/>
                  </a:lnTo>
                  <a:lnTo>
                    <a:pt x="209265" y="131928"/>
                  </a:lnTo>
                  <a:lnTo>
                    <a:pt x="250209" y="131928"/>
                  </a:lnTo>
                  <a:lnTo>
                    <a:pt x="250209" y="177421"/>
                  </a:lnTo>
                  <a:lnTo>
                    <a:pt x="309349" y="177421"/>
                  </a:lnTo>
                  <a:lnTo>
                    <a:pt x="309349" y="227463"/>
                  </a:lnTo>
                  <a:lnTo>
                    <a:pt x="423080" y="227463"/>
                  </a:lnTo>
                  <a:lnTo>
                    <a:pt x="423080" y="300251"/>
                  </a:lnTo>
                  <a:lnTo>
                    <a:pt x="464024" y="300251"/>
                  </a:lnTo>
                  <a:lnTo>
                    <a:pt x="464024" y="432179"/>
                  </a:lnTo>
                  <a:lnTo>
                    <a:pt x="709683" y="432179"/>
                  </a:lnTo>
                  <a:lnTo>
                    <a:pt x="709683" y="477672"/>
                  </a:lnTo>
                  <a:lnTo>
                    <a:pt x="1164609" y="477672"/>
                  </a:lnTo>
                  <a:lnTo>
                    <a:pt x="1164609" y="523164"/>
                  </a:lnTo>
                  <a:lnTo>
                    <a:pt x="1605886" y="523164"/>
                  </a:lnTo>
                  <a:lnTo>
                    <a:pt x="1605886" y="573206"/>
                  </a:lnTo>
                  <a:lnTo>
                    <a:pt x="1737815" y="573206"/>
                  </a:lnTo>
                  <a:lnTo>
                    <a:pt x="1737815" y="618698"/>
                  </a:lnTo>
                  <a:lnTo>
                    <a:pt x="2452047" y="618698"/>
                  </a:lnTo>
                  <a:lnTo>
                    <a:pt x="2452047" y="691486"/>
                  </a:lnTo>
                  <a:lnTo>
                    <a:pt x="2656764" y="691486"/>
                  </a:lnTo>
                  <a:lnTo>
                    <a:pt x="2656764" y="768824"/>
                  </a:lnTo>
                  <a:lnTo>
                    <a:pt x="3507474" y="768824"/>
                  </a:lnTo>
                  <a:lnTo>
                    <a:pt x="3507474" y="900752"/>
                  </a:lnTo>
                  <a:lnTo>
                    <a:pt x="4708477" y="900752"/>
                  </a:lnTo>
                </a:path>
              </a:pathLst>
            </a:custGeom>
            <a:noFill/>
            <a:ln w="28575">
              <a:solidFill>
                <a:srgbClr val="015873"/>
              </a:solidFill>
              <a:miter lim="800000"/>
              <a:headEnd/>
              <a:tailEnd/>
            </a:ln>
          </p:spPr>
          <p:txBody>
            <a:bodyPr rtlCol="0" anchor="ctr"/>
            <a:lstStyle/>
            <a:p>
              <a:pPr algn="ctr"/>
              <a:endParaRPr lang="en-US" dirty="0"/>
            </a:p>
          </p:txBody>
        </p:sp>
        <p:sp>
          <p:nvSpPr>
            <p:cNvPr id="115" name="Freeform 114">
              <a:extLst>
                <a:ext uri="{FF2B5EF4-FFF2-40B4-BE49-F238E27FC236}">
                  <a16:creationId xmlns:a16="http://schemas.microsoft.com/office/drawing/2014/main" id="{5FE6F9A2-BEED-5976-41F4-7AD0BF9B8699}"/>
                </a:ext>
              </a:extLst>
            </p:cNvPr>
            <p:cNvSpPr/>
            <p:nvPr/>
          </p:nvSpPr>
          <p:spPr bwMode="auto">
            <a:xfrm>
              <a:off x="1201003" y="2650240"/>
              <a:ext cx="4703928" cy="1414818"/>
            </a:xfrm>
            <a:custGeom>
              <a:avLst/>
              <a:gdLst>
                <a:gd name="connsiteX0" fmla="*/ 0 w 4703928"/>
                <a:gd name="connsiteY0" fmla="*/ 0 h 1414818"/>
                <a:gd name="connsiteX1" fmla="*/ 118281 w 4703928"/>
                <a:gd name="connsiteY1" fmla="*/ 0 h 1414818"/>
                <a:gd name="connsiteX2" fmla="*/ 118281 w 4703928"/>
                <a:gd name="connsiteY2" fmla="*/ 90985 h 1414818"/>
                <a:gd name="connsiteX3" fmla="*/ 195618 w 4703928"/>
                <a:gd name="connsiteY3" fmla="*/ 90985 h 1414818"/>
                <a:gd name="connsiteX4" fmla="*/ 195618 w 4703928"/>
                <a:gd name="connsiteY4" fmla="*/ 427630 h 1414818"/>
                <a:gd name="connsiteX5" fmla="*/ 232012 w 4703928"/>
                <a:gd name="connsiteY5" fmla="*/ 427630 h 1414818"/>
                <a:gd name="connsiteX6" fmla="*/ 232012 w 4703928"/>
                <a:gd name="connsiteY6" fmla="*/ 736979 h 1414818"/>
                <a:gd name="connsiteX7" fmla="*/ 423081 w 4703928"/>
                <a:gd name="connsiteY7" fmla="*/ 736979 h 1414818"/>
                <a:gd name="connsiteX8" fmla="*/ 423081 w 4703928"/>
                <a:gd name="connsiteY8" fmla="*/ 832514 h 1414818"/>
                <a:gd name="connsiteX9" fmla="*/ 464024 w 4703928"/>
                <a:gd name="connsiteY9" fmla="*/ 832514 h 1414818"/>
                <a:gd name="connsiteX10" fmla="*/ 464024 w 4703928"/>
                <a:gd name="connsiteY10" fmla="*/ 918949 h 1414818"/>
                <a:gd name="connsiteX11" fmla="*/ 564107 w 4703928"/>
                <a:gd name="connsiteY11" fmla="*/ 918949 h 1414818"/>
                <a:gd name="connsiteX12" fmla="*/ 564107 w 4703928"/>
                <a:gd name="connsiteY12" fmla="*/ 1019033 h 1414818"/>
                <a:gd name="connsiteX13" fmla="*/ 641445 w 4703928"/>
                <a:gd name="connsiteY13" fmla="*/ 1019033 h 1414818"/>
                <a:gd name="connsiteX14" fmla="*/ 641445 w 4703928"/>
                <a:gd name="connsiteY14" fmla="*/ 1105469 h 1414818"/>
                <a:gd name="connsiteX15" fmla="*/ 1169158 w 4703928"/>
                <a:gd name="connsiteY15" fmla="*/ 1105469 h 1414818"/>
                <a:gd name="connsiteX16" fmla="*/ 1169158 w 4703928"/>
                <a:gd name="connsiteY16" fmla="*/ 1201003 h 1414818"/>
                <a:gd name="connsiteX17" fmla="*/ 1514901 w 4703928"/>
                <a:gd name="connsiteY17" fmla="*/ 1201003 h 1414818"/>
                <a:gd name="connsiteX18" fmla="*/ 1514901 w 4703928"/>
                <a:gd name="connsiteY18" fmla="*/ 1291988 h 1414818"/>
                <a:gd name="connsiteX19" fmla="*/ 2411104 w 4703928"/>
                <a:gd name="connsiteY19" fmla="*/ 1291988 h 1414818"/>
                <a:gd name="connsiteX20" fmla="*/ 2411104 w 4703928"/>
                <a:gd name="connsiteY20" fmla="*/ 1414818 h 1414818"/>
                <a:gd name="connsiteX21" fmla="*/ 4703928 w 4703928"/>
                <a:gd name="connsiteY21" fmla="*/ 1414818 h 141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03928" h="1414818">
                  <a:moveTo>
                    <a:pt x="0" y="0"/>
                  </a:moveTo>
                  <a:lnTo>
                    <a:pt x="118281" y="0"/>
                  </a:lnTo>
                  <a:lnTo>
                    <a:pt x="118281" y="90985"/>
                  </a:lnTo>
                  <a:lnTo>
                    <a:pt x="195618" y="90985"/>
                  </a:lnTo>
                  <a:lnTo>
                    <a:pt x="195618" y="427630"/>
                  </a:lnTo>
                  <a:lnTo>
                    <a:pt x="232012" y="427630"/>
                  </a:lnTo>
                  <a:lnTo>
                    <a:pt x="232012" y="736979"/>
                  </a:lnTo>
                  <a:lnTo>
                    <a:pt x="423081" y="736979"/>
                  </a:lnTo>
                  <a:lnTo>
                    <a:pt x="423081" y="832514"/>
                  </a:lnTo>
                  <a:lnTo>
                    <a:pt x="464024" y="832514"/>
                  </a:lnTo>
                  <a:lnTo>
                    <a:pt x="464024" y="918949"/>
                  </a:lnTo>
                  <a:lnTo>
                    <a:pt x="564107" y="918949"/>
                  </a:lnTo>
                  <a:lnTo>
                    <a:pt x="564107" y="1019033"/>
                  </a:lnTo>
                  <a:lnTo>
                    <a:pt x="641445" y="1019033"/>
                  </a:lnTo>
                  <a:lnTo>
                    <a:pt x="641445" y="1105469"/>
                  </a:lnTo>
                  <a:lnTo>
                    <a:pt x="1169158" y="1105469"/>
                  </a:lnTo>
                  <a:lnTo>
                    <a:pt x="1169158" y="1201003"/>
                  </a:lnTo>
                  <a:lnTo>
                    <a:pt x="1514901" y="1201003"/>
                  </a:lnTo>
                  <a:lnTo>
                    <a:pt x="1514901" y="1291988"/>
                  </a:lnTo>
                  <a:lnTo>
                    <a:pt x="2411104" y="1291988"/>
                  </a:lnTo>
                  <a:lnTo>
                    <a:pt x="2411104" y="1414818"/>
                  </a:lnTo>
                  <a:lnTo>
                    <a:pt x="4703928" y="1414818"/>
                  </a:lnTo>
                </a:path>
              </a:pathLst>
            </a:custGeom>
            <a:noFill/>
            <a:ln w="28575">
              <a:solidFill>
                <a:srgbClr val="E1471D"/>
              </a:solidFill>
              <a:miter lim="800000"/>
              <a:headEnd/>
              <a:tailEnd/>
            </a:ln>
          </p:spPr>
          <p:txBody>
            <a:bodyPr rtlCol="0" anchor="ctr"/>
            <a:lstStyle/>
            <a:p>
              <a:pPr algn="ctr"/>
              <a:endParaRPr lang="en-US" dirty="0"/>
            </a:p>
          </p:txBody>
        </p:sp>
        <p:sp>
          <p:nvSpPr>
            <p:cNvPr id="15" name="TextBox 14">
              <a:extLst>
                <a:ext uri="{FF2B5EF4-FFF2-40B4-BE49-F238E27FC236}">
                  <a16:creationId xmlns:a16="http://schemas.microsoft.com/office/drawing/2014/main" id="{7E14065A-E84D-5801-2213-4792B6C3233E}"/>
                </a:ext>
              </a:extLst>
            </p:cNvPr>
            <p:cNvSpPr txBox="1"/>
            <p:nvPr/>
          </p:nvSpPr>
          <p:spPr>
            <a:xfrm rot="16200000">
              <a:off x="-532881" y="3433210"/>
              <a:ext cx="2163911"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Probability</a:t>
              </a:r>
            </a:p>
          </p:txBody>
        </p:sp>
        <p:cxnSp>
          <p:nvCxnSpPr>
            <p:cNvPr id="7" name="Straight Connector 6">
              <a:extLst>
                <a:ext uri="{FF2B5EF4-FFF2-40B4-BE49-F238E27FC236}">
                  <a16:creationId xmlns:a16="http://schemas.microsoft.com/office/drawing/2014/main" id="{E756B787-6046-D6D8-0672-13ECE44E61D8}"/>
                </a:ext>
              </a:extLst>
            </p:cNvPr>
            <p:cNvCxnSpPr/>
            <p:nvPr/>
          </p:nvCxnSpPr>
          <p:spPr bwMode="auto">
            <a:xfrm>
              <a:off x="1190300" y="3668166"/>
              <a:ext cx="4839960" cy="28086"/>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11" name="TextBox 10">
              <a:extLst>
                <a:ext uri="{FF2B5EF4-FFF2-40B4-BE49-F238E27FC236}">
                  <a16:creationId xmlns:a16="http://schemas.microsoft.com/office/drawing/2014/main" id="{F15693D5-7B64-53C3-D537-3FA1F3629E05}"/>
                </a:ext>
              </a:extLst>
            </p:cNvPr>
            <p:cNvSpPr txBox="1"/>
            <p:nvPr/>
          </p:nvSpPr>
          <p:spPr>
            <a:xfrm>
              <a:off x="3060288" y="4932857"/>
              <a:ext cx="949763"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p>
          </p:txBody>
        </p:sp>
        <p:sp>
          <p:nvSpPr>
            <p:cNvPr id="17" name="Freeform 16">
              <a:extLst>
                <a:ext uri="{FF2B5EF4-FFF2-40B4-BE49-F238E27FC236}">
                  <a16:creationId xmlns:a16="http://schemas.microsoft.com/office/drawing/2014/main" id="{758D5931-2B39-D21D-12A5-2323A580D6E2}"/>
                </a:ext>
              </a:extLst>
            </p:cNvPr>
            <p:cNvSpPr/>
            <p:nvPr/>
          </p:nvSpPr>
          <p:spPr bwMode="auto">
            <a:xfrm>
              <a:off x="1183640" y="2530064"/>
              <a:ext cx="4876800" cy="2142067"/>
            </a:xfrm>
            <a:custGeom>
              <a:avLst/>
              <a:gdLst>
                <a:gd name="connsiteX0" fmla="*/ 0 w 4876800"/>
                <a:gd name="connsiteY0" fmla="*/ 0 h 2142067"/>
                <a:gd name="connsiteX1" fmla="*/ 0 w 4876800"/>
                <a:gd name="connsiteY1" fmla="*/ 2142067 h 2142067"/>
                <a:gd name="connsiteX2" fmla="*/ 4876800 w 4876800"/>
                <a:gd name="connsiteY2" fmla="*/ 2142067 h 2142067"/>
              </a:gdLst>
              <a:ahLst/>
              <a:cxnLst>
                <a:cxn ang="0">
                  <a:pos x="connsiteX0" y="connsiteY0"/>
                </a:cxn>
                <a:cxn ang="0">
                  <a:pos x="connsiteX1" y="connsiteY1"/>
                </a:cxn>
                <a:cxn ang="0">
                  <a:pos x="connsiteX2" y="connsiteY2"/>
                </a:cxn>
              </a:cxnLst>
              <a:rect l="l" t="t" r="r" b="b"/>
              <a:pathLst>
                <a:path w="4876800" h="2142067">
                  <a:moveTo>
                    <a:pt x="0" y="0"/>
                  </a:moveTo>
                  <a:lnTo>
                    <a:pt x="0" y="2142067"/>
                  </a:lnTo>
                  <a:lnTo>
                    <a:pt x="4876800" y="2142067"/>
                  </a:lnTo>
                </a:path>
              </a:pathLst>
            </a:custGeom>
            <a:noFill/>
            <a:ln w="28575">
              <a:solidFill>
                <a:schemeClr val="bg1"/>
              </a:solidFill>
              <a:miter lim="800000"/>
              <a:headEnd/>
              <a:tailEnd/>
            </a:ln>
          </p:spPr>
          <p:txBody>
            <a:bodyPr rtlCol="0" anchor="ctr"/>
            <a:lstStyle/>
            <a:p>
              <a:pPr algn="ctr"/>
              <a:endParaRPr lang="en-US" dirty="0"/>
            </a:p>
          </p:txBody>
        </p:sp>
        <p:grpSp>
          <p:nvGrpSpPr>
            <p:cNvPr id="18" name="Group 17">
              <a:extLst>
                <a:ext uri="{FF2B5EF4-FFF2-40B4-BE49-F238E27FC236}">
                  <a16:creationId xmlns:a16="http://schemas.microsoft.com/office/drawing/2014/main" id="{3C35CDEC-65D5-95E9-8882-E70124BBBB3F}"/>
                </a:ext>
              </a:extLst>
            </p:cNvPr>
            <p:cNvGrpSpPr/>
            <p:nvPr/>
          </p:nvGrpSpPr>
          <p:grpSpPr>
            <a:xfrm>
              <a:off x="1098860" y="2662110"/>
              <a:ext cx="91440" cy="2011105"/>
              <a:chOff x="873188" y="2894590"/>
              <a:chExt cx="91440" cy="2011105"/>
            </a:xfrm>
          </p:grpSpPr>
          <p:cxnSp>
            <p:nvCxnSpPr>
              <p:cNvPr id="110" name="Straight Connector 109">
                <a:extLst>
                  <a:ext uri="{FF2B5EF4-FFF2-40B4-BE49-F238E27FC236}">
                    <a16:creationId xmlns:a16="http://schemas.microsoft.com/office/drawing/2014/main" id="{44D5A1C8-21C7-4E39-4FBD-EE63AF428758}"/>
                  </a:ext>
                </a:extLst>
              </p:cNvPr>
              <p:cNvCxnSpPr>
                <a:cxnSpLocks/>
              </p:cNvCxnSpPr>
              <p:nvPr/>
            </p:nvCxnSpPr>
            <p:spPr bwMode="auto">
              <a:xfrm>
                <a:off x="873188" y="289459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32DEDE97-9E36-075F-A9E5-C8E880FEC542}"/>
                  </a:ext>
                </a:extLst>
              </p:cNvPr>
              <p:cNvCxnSpPr>
                <a:cxnSpLocks/>
              </p:cNvCxnSpPr>
              <p:nvPr/>
            </p:nvCxnSpPr>
            <p:spPr bwMode="auto">
              <a:xfrm>
                <a:off x="873188" y="339736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2C3312A2-34FC-AF44-8107-E6D6C5416D91}"/>
                  </a:ext>
                </a:extLst>
              </p:cNvPr>
              <p:cNvCxnSpPr>
                <a:cxnSpLocks/>
              </p:cNvCxnSpPr>
              <p:nvPr/>
            </p:nvCxnSpPr>
            <p:spPr bwMode="auto">
              <a:xfrm>
                <a:off x="873188" y="390014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AFEEEC13-4A37-AFEF-C1C0-F309BE14D173}"/>
                  </a:ext>
                </a:extLst>
              </p:cNvPr>
              <p:cNvCxnSpPr>
                <a:cxnSpLocks/>
              </p:cNvCxnSpPr>
              <p:nvPr/>
            </p:nvCxnSpPr>
            <p:spPr bwMode="auto">
              <a:xfrm>
                <a:off x="873188" y="440291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89935B2-7C3A-30CA-7724-D5959A6FAC47}"/>
                  </a:ext>
                </a:extLst>
              </p:cNvPr>
              <p:cNvCxnSpPr>
                <a:cxnSpLocks/>
              </p:cNvCxnSpPr>
              <p:nvPr/>
            </p:nvCxnSpPr>
            <p:spPr bwMode="auto">
              <a:xfrm>
                <a:off x="873188" y="4905695"/>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F5811475-72F5-3E47-2FEB-2A6EFD472678}"/>
                </a:ext>
              </a:extLst>
            </p:cNvPr>
            <p:cNvGrpSpPr/>
            <p:nvPr/>
          </p:nvGrpSpPr>
          <p:grpSpPr>
            <a:xfrm>
              <a:off x="1183641" y="4658978"/>
              <a:ext cx="4649616" cy="91441"/>
              <a:chOff x="939801" y="4910718"/>
              <a:chExt cx="4649616" cy="91441"/>
            </a:xfrm>
          </p:grpSpPr>
          <p:cxnSp>
            <p:nvCxnSpPr>
              <p:cNvPr id="97" name="Straight Connector 96">
                <a:extLst>
                  <a:ext uri="{FF2B5EF4-FFF2-40B4-BE49-F238E27FC236}">
                    <a16:creationId xmlns:a16="http://schemas.microsoft.com/office/drawing/2014/main" id="{CCAB158D-F95C-F5C3-C509-3592B5F89351}"/>
                  </a:ext>
                </a:extLst>
              </p:cNvPr>
              <p:cNvCxnSpPr>
                <a:cxnSpLocks/>
              </p:cNvCxnSpPr>
              <p:nvPr/>
            </p:nvCxnSpPr>
            <p:spPr bwMode="auto">
              <a:xfrm rot="16200000">
                <a:off x="89408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36CE9017-04DF-413E-321C-0EA7A1C0A163}"/>
                  </a:ext>
                </a:extLst>
              </p:cNvPr>
              <p:cNvCxnSpPr>
                <a:cxnSpLocks/>
              </p:cNvCxnSpPr>
              <p:nvPr/>
            </p:nvCxnSpPr>
            <p:spPr bwMode="auto">
              <a:xfrm rot="16200000">
                <a:off x="128154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0DBEB26-54D8-5097-3D92-41E283BD9E49}"/>
                  </a:ext>
                </a:extLst>
              </p:cNvPr>
              <p:cNvCxnSpPr>
                <a:cxnSpLocks/>
              </p:cNvCxnSpPr>
              <p:nvPr/>
            </p:nvCxnSpPr>
            <p:spPr bwMode="auto">
              <a:xfrm rot="16200000">
                <a:off x="1669017"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0E34AA28-EE6E-FDB5-3541-4E0DA68084D9}"/>
                  </a:ext>
                </a:extLst>
              </p:cNvPr>
              <p:cNvCxnSpPr>
                <a:cxnSpLocks/>
              </p:cNvCxnSpPr>
              <p:nvPr/>
            </p:nvCxnSpPr>
            <p:spPr bwMode="auto">
              <a:xfrm rot="16200000">
                <a:off x="2056485"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9A6F7E2-CFBB-7E50-C235-29FD6913AA0A}"/>
                  </a:ext>
                </a:extLst>
              </p:cNvPr>
              <p:cNvCxnSpPr>
                <a:cxnSpLocks/>
              </p:cNvCxnSpPr>
              <p:nvPr/>
            </p:nvCxnSpPr>
            <p:spPr bwMode="auto">
              <a:xfrm rot="16200000">
                <a:off x="2443953"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495FAAD8-CB45-D5E6-6998-DAEA637F8DBE}"/>
                  </a:ext>
                </a:extLst>
              </p:cNvPr>
              <p:cNvCxnSpPr>
                <a:cxnSpLocks/>
              </p:cNvCxnSpPr>
              <p:nvPr/>
            </p:nvCxnSpPr>
            <p:spPr bwMode="auto">
              <a:xfrm rot="16200000">
                <a:off x="283142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9439FEBA-029D-CE85-7613-0371BCFF2196}"/>
                  </a:ext>
                </a:extLst>
              </p:cNvPr>
              <p:cNvCxnSpPr>
                <a:cxnSpLocks/>
              </p:cNvCxnSpPr>
              <p:nvPr/>
            </p:nvCxnSpPr>
            <p:spPr bwMode="auto">
              <a:xfrm rot="16200000">
                <a:off x="321888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CB530BDA-0D64-F904-1EEB-336C9D1D1CF1}"/>
                  </a:ext>
                </a:extLst>
              </p:cNvPr>
              <p:cNvCxnSpPr>
                <a:cxnSpLocks/>
              </p:cNvCxnSpPr>
              <p:nvPr/>
            </p:nvCxnSpPr>
            <p:spPr bwMode="auto">
              <a:xfrm rot="16200000">
                <a:off x="3606357"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6626F4C0-AFCC-634C-72AD-6CAE3D93C2A1}"/>
                  </a:ext>
                </a:extLst>
              </p:cNvPr>
              <p:cNvCxnSpPr>
                <a:cxnSpLocks/>
              </p:cNvCxnSpPr>
              <p:nvPr/>
            </p:nvCxnSpPr>
            <p:spPr bwMode="auto">
              <a:xfrm rot="16200000">
                <a:off x="3993825"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7D17A1C1-C4EE-2245-D5FD-47043D450E32}"/>
                  </a:ext>
                </a:extLst>
              </p:cNvPr>
              <p:cNvCxnSpPr>
                <a:cxnSpLocks/>
              </p:cNvCxnSpPr>
              <p:nvPr/>
            </p:nvCxnSpPr>
            <p:spPr bwMode="auto">
              <a:xfrm rot="16200000">
                <a:off x="4381293"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49FF11A6-C11A-F918-C620-982F08B5678F}"/>
                  </a:ext>
                </a:extLst>
              </p:cNvPr>
              <p:cNvCxnSpPr>
                <a:cxnSpLocks/>
              </p:cNvCxnSpPr>
              <p:nvPr/>
            </p:nvCxnSpPr>
            <p:spPr bwMode="auto">
              <a:xfrm rot="16200000">
                <a:off x="4768761"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00C1F78E-31B6-A50E-0DA5-11D3C528C99D}"/>
                  </a:ext>
                </a:extLst>
              </p:cNvPr>
              <p:cNvCxnSpPr>
                <a:cxnSpLocks/>
              </p:cNvCxnSpPr>
              <p:nvPr/>
            </p:nvCxnSpPr>
            <p:spPr bwMode="auto">
              <a:xfrm rot="16200000">
                <a:off x="5156229"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7E33F080-EFCB-55F7-E295-7254A0EC5323}"/>
                  </a:ext>
                </a:extLst>
              </p:cNvPr>
              <p:cNvCxnSpPr>
                <a:cxnSpLocks/>
              </p:cNvCxnSpPr>
              <p:nvPr/>
            </p:nvCxnSpPr>
            <p:spPr bwMode="auto">
              <a:xfrm rot="16200000">
                <a:off x="5543697" y="495643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5F06BC69-FFDD-ADFC-22B0-A5086F5C9D6C}"/>
                </a:ext>
              </a:extLst>
            </p:cNvPr>
            <p:cNvGrpSpPr/>
            <p:nvPr/>
          </p:nvGrpSpPr>
          <p:grpSpPr>
            <a:xfrm>
              <a:off x="656048" y="2508220"/>
              <a:ext cx="503664" cy="2315940"/>
              <a:chOff x="951476" y="2746756"/>
              <a:chExt cx="503664" cy="2315940"/>
            </a:xfrm>
          </p:grpSpPr>
          <p:sp>
            <p:nvSpPr>
              <p:cNvPr id="92" name="TextBox 91">
                <a:extLst>
                  <a:ext uri="{FF2B5EF4-FFF2-40B4-BE49-F238E27FC236}">
                    <a16:creationId xmlns:a16="http://schemas.microsoft.com/office/drawing/2014/main" id="{3AFE2A73-22DE-0F7C-52C3-DAE87A31BC52}"/>
                  </a:ext>
                </a:extLst>
              </p:cNvPr>
              <p:cNvSpPr txBox="1"/>
              <p:nvPr/>
            </p:nvSpPr>
            <p:spPr bwMode="auto">
              <a:xfrm>
                <a:off x="951477" y="2746756"/>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93" name="TextBox 92">
                <a:extLst>
                  <a:ext uri="{FF2B5EF4-FFF2-40B4-BE49-F238E27FC236}">
                    <a16:creationId xmlns:a16="http://schemas.microsoft.com/office/drawing/2014/main" id="{63BC65DF-E910-2817-2DBF-1D27DB6F3C1B}"/>
                  </a:ext>
                </a:extLst>
              </p:cNvPr>
              <p:cNvSpPr txBox="1"/>
              <p:nvPr/>
            </p:nvSpPr>
            <p:spPr bwMode="auto">
              <a:xfrm>
                <a:off x="951476" y="324879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94" name="TextBox 93">
                <a:extLst>
                  <a:ext uri="{FF2B5EF4-FFF2-40B4-BE49-F238E27FC236}">
                    <a16:creationId xmlns:a16="http://schemas.microsoft.com/office/drawing/2014/main" id="{A04ED7A5-DA49-B4DF-40D4-9FBF854CF834}"/>
                  </a:ext>
                </a:extLst>
              </p:cNvPr>
              <p:cNvSpPr txBox="1"/>
              <p:nvPr/>
            </p:nvSpPr>
            <p:spPr bwMode="auto">
              <a:xfrm>
                <a:off x="951476" y="3750838"/>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95" name="TextBox 94">
                <a:extLst>
                  <a:ext uri="{FF2B5EF4-FFF2-40B4-BE49-F238E27FC236}">
                    <a16:creationId xmlns:a16="http://schemas.microsoft.com/office/drawing/2014/main" id="{9656CF09-B551-4254-98A9-C120197A390B}"/>
                  </a:ext>
                </a:extLst>
              </p:cNvPr>
              <p:cNvSpPr txBox="1"/>
              <p:nvPr/>
            </p:nvSpPr>
            <p:spPr bwMode="auto">
              <a:xfrm>
                <a:off x="951476" y="425287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96" name="TextBox 95">
                <a:extLst>
                  <a:ext uri="{FF2B5EF4-FFF2-40B4-BE49-F238E27FC236}">
                    <a16:creationId xmlns:a16="http://schemas.microsoft.com/office/drawing/2014/main" id="{9944199A-2827-AEE1-E210-E92262C08421}"/>
                  </a:ext>
                </a:extLst>
              </p:cNvPr>
              <p:cNvSpPr txBox="1"/>
              <p:nvPr/>
            </p:nvSpPr>
            <p:spPr bwMode="auto">
              <a:xfrm>
                <a:off x="1179103" y="475491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21" name="TextBox 20">
              <a:extLst>
                <a:ext uri="{FF2B5EF4-FFF2-40B4-BE49-F238E27FC236}">
                  <a16:creationId xmlns:a16="http://schemas.microsoft.com/office/drawing/2014/main" id="{CAD38E44-C910-620A-C4C7-8409BDD9FDC7}"/>
                </a:ext>
              </a:extLst>
            </p:cNvPr>
            <p:cNvSpPr txBox="1"/>
            <p:nvPr/>
          </p:nvSpPr>
          <p:spPr bwMode="auto">
            <a:xfrm>
              <a:off x="1048373" y="469921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2" name="TextBox 21">
              <a:extLst>
                <a:ext uri="{FF2B5EF4-FFF2-40B4-BE49-F238E27FC236}">
                  <a16:creationId xmlns:a16="http://schemas.microsoft.com/office/drawing/2014/main" id="{737DE274-34CB-FBD7-74ED-821C78FA0B59}"/>
                </a:ext>
              </a:extLst>
            </p:cNvPr>
            <p:cNvSpPr txBox="1"/>
            <p:nvPr/>
          </p:nvSpPr>
          <p:spPr bwMode="auto">
            <a:xfrm>
              <a:off x="1428786" y="469921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23" name="TextBox 22">
              <a:extLst>
                <a:ext uri="{FF2B5EF4-FFF2-40B4-BE49-F238E27FC236}">
                  <a16:creationId xmlns:a16="http://schemas.microsoft.com/office/drawing/2014/main" id="{6AEC81C3-86BA-6B96-A47A-8C7C34C04822}"/>
                </a:ext>
              </a:extLst>
            </p:cNvPr>
            <p:cNvSpPr txBox="1"/>
            <p:nvPr/>
          </p:nvSpPr>
          <p:spPr bwMode="auto">
            <a:xfrm>
              <a:off x="1825161" y="469921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4" name="TextBox 23">
              <a:extLst>
                <a:ext uri="{FF2B5EF4-FFF2-40B4-BE49-F238E27FC236}">
                  <a16:creationId xmlns:a16="http://schemas.microsoft.com/office/drawing/2014/main" id="{A89D87BE-B9DC-EBDB-A50A-D865F05E6BD0}"/>
                </a:ext>
              </a:extLst>
            </p:cNvPr>
            <p:cNvSpPr txBox="1"/>
            <p:nvPr/>
          </p:nvSpPr>
          <p:spPr bwMode="auto">
            <a:xfrm>
              <a:off x="2205574" y="469921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25" name="TextBox 24">
              <a:extLst>
                <a:ext uri="{FF2B5EF4-FFF2-40B4-BE49-F238E27FC236}">
                  <a16:creationId xmlns:a16="http://schemas.microsoft.com/office/drawing/2014/main" id="{442E5C8B-2D03-575E-CBB1-DB770504D53B}"/>
                </a:ext>
              </a:extLst>
            </p:cNvPr>
            <p:cNvSpPr txBox="1"/>
            <p:nvPr/>
          </p:nvSpPr>
          <p:spPr bwMode="auto">
            <a:xfrm>
              <a:off x="2555383"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6" name="TextBox 25">
              <a:extLst>
                <a:ext uri="{FF2B5EF4-FFF2-40B4-BE49-F238E27FC236}">
                  <a16:creationId xmlns:a16="http://schemas.microsoft.com/office/drawing/2014/main" id="{637FA25F-A7AA-70F1-5DB9-BA6BD9256DC8}"/>
                </a:ext>
              </a:extLst>
            </p:cNvPr>
            <p:cNvSpPr txBox="1"/>
            <p:nvPr/>
          </p:nvSpPr>
          <p:spPr bwMode="auto">
            <a:xfrm>
              <a:off x="2935796"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9" name="TextBox 28">
              <a:extLst>
                <a:ext uri="{FF2B5EF4-FFF2-40B4-BE49-F238E27FC236}">
                  <a16:creationId xmlns:a16="http://schemas.microsoft.com/office/drawing/2014/main" id="{14209564-3E8D-51A4-3E22-5CF71C994939}"/>
                </a:ext>
              </a:extLst>
            </p:cNvPr>
            <p:cNvSpPr txBox="1"/>
            <p:nvPr/>
          </p:nvSpPr>
          <p:spPr bwMode="auto">
            <a:xfrm>
              <a:off x="3328263"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3" name="TextBox 32">
              <a:extLst>
                <a:ext uri="{FF2B5EF4-FFF2-40B4-BE49-F238E27FC236}">
                  <a16:creationId xmlns:a16="http://schemas.microsoft.com/office/drawing/2014/main" id="{6401C2FB-7575-644B-D629-613DC7B5C569}"/>
                </a:ext>
              </a:extLst>
            </p:cNvPr>
            <p:cNvSpPr txBox="1"/>
            <p:nvPr/>
          </p:nvSpPr>
          <p:spPr bwMode="auto">
            <a:xfrm>
              <a:off x="3716492"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4" name="TextBox 33">
              <a:extLst>
                <a:ext uri="{FF2B5EF4-FFF2-40B4-BE49-F238E27FC236}">
                  <a16:creationId xmlns:a16="http://schemas.microsoft.com/office/drawing/2014/main" id="{61800DF0-8FB0-DCFC-E326-1BEF81B342BF}"/>
                </a:ext>
              </a:extLst>
            </p:cNvPr>
            <p:cNvSpPr txBox="1"/>
            <p:nvPr/>
          </p:nvSpPr>
          <p:spPr bwMode="auto">
            <a:xfrm>
              <a:off x="4097856"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5" name="TextBox 34">
              <a:extLst>
                <a:ext uri="{FF2B5EF4-FFF2-40B4-BE49-F238E27FC236}">
                  <a16:creationId xmlns:a16="http://schemas.microsoft.com/office/drawing/2014/main" id="{96CCED2C-55AB-14ED-D758-7708D9D9CB36}"/>
                </a:ext>
              </a:extLst>
            </p:cNvPr>
            <p:cNvSpPr txBox="1"/>
            <p:nvPr/>
          </p:nvSpPr>
          <p:spPr bwMode="auto">
            <a:xfrm>
              <a:off x="4489443"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6" name="TextBox 35">
              <a:extLst>
                <a:ext uri="{FF2B5EF4-FFF2-40B4-BE49-F238E27FC236}">
                  <a16:creationId xmlns:a16="http://schemas.microsoft.com/office/drawing/2014/main" id="{92A73C10-BE2C-1F2E-F4E7-5E405ABE19BA}"/>
                </a:ext>
              </a:extLst>
            </p:cNvPr>
            <p:cNvSpPr txBox="1"/>
            <p:nvPr/>
          </p:nvSpPr>
          <p:spPr bwMode="auto">
            <a:xfrm>
              <a:off x="4873764"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7" name="TextBox 36">
              <a:extLst>
                <a:ext uri="{FF2B5EF4-FFF2-40B4-BE49-F238E27FC236}">
                  <a16:creationId xmlns:a16="http://schemas.microsoft.com/office/drawing/2014/main" id="{C1A0CA3A-B756-A4B0-41A7-DA5C7F83E79F}"/>
                </a:ext>
              </a:extLst>
            </p:cNvPr>
            <p:cNvSpPr txBox="1"/>
            <p:nvPr/>
          </p:nvSpPr>
          <p:spPr bwMode="auto">
            <a:xfrm>
              <a:off x="5258415"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8" name="TextBox 37">
              <a:extLst>
                <a:ext uri="{FF2B5EF4-FFF2-40B4-BE49-F238E27FC236}">
                  <a16:creationId xmlns:a16="http://schemas.microsoft.com/office/drawing/2014/main" id="{6660CA85-5A7C-971C-C608-1FF7B28D6218}"/>
                </a:ext>
              </a:extLst>
            </p:cNvPr>
            <p:cNvSpPr txBox="1"/>
            <p:nvPr/>
          </p:nvSpPr>
          <p:spPr bwMode="auto">
            <a:xfrm>
              <a:off x="5650552" y="46992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9" name="TextBox 38">
              <a:extLst>
                <a:ext uri="{FF2B5EF4-FFF2-40B4-BE49-F238E27FC236}">
                  <a16:creationId xmlns:a16="http://schemas.microsoft.com/office/drawing/2014/main" id="{22D31588-BFAE-B1A2-9F9C-F9FF8E9CE3DD}"/>
                </a:ext>
              </a:extLst>
            </p:cNvPr>
            <p:cNvSpPr txBox="1"/>
            <p:nvPr/>
          </p:nvSpPr>
          <p:spPr bwMode="auto">
            <a:xfrm>
              <a:off x="1007068"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23</a:t>
              </a:r>
            </a:p>
          </p:txBody>
        </p:sp>
        <p:sp>
          <p:nvSpPr>
            <p:cNvPr id="40" name="TextBox 39">
              <a:extLst>
                <a:ext uri="{FF2B5EF4-FFF2-40B4-BE49-F238E27FC236}">
                  <a16:creationId xmlns:a16="http://schemas.microsoft.com/office/drawing/2014/main" id="{B63A9082-8BCC-A20B-75C2-3FB0D97C9B48}"/>
                </a:ext>
              </a:extLst>
            </p:cNvPr>
            <p:cNvSpPr txBox="1"/>
            <p:nvPr/>
          </p:nvSpPr>
          <p:spPr bwMode="auto">
            <a:xfrm>
              <a:off x="1387481"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14</a:t>
              </a:r>
            </a:p>
          </p:txBody>
        </p:sp>
        <p:sp>
          <p:nvSpPr>
            <p:cNvPr id="41" name="TextBox 40">
              <a:extLst>
                <a:ext uri="{FF2B5EF4-FFF2-40B4-BE49-F238E27FC236}">
                  <a16:creationId xmlns:a16="http://schemas.microsoft.com/office/drawing/2014/main" id="{44DACD48-C7E3-C2BF-5AEA-EE0D1574F621}"/>
                </a:ext>
              </a:extLst>
            </p:cNvPr>
            <p:cNvSpPr txBox="1"/>
            <p:nvPr/>
          </p:nvSpPr>
          <p:spPr bwMode="auto">
            <a:xfrm>
              <a:off x="1783856"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a:t>
              </a:r>
            </a:p>
          </p:txBody>
        </p:sp>
        <p:sp>
          <p:nvSpPr>
            <p:cNvPr id="42" name="TextBox 41">
              <a:extLst>
                <a:ext uri="{FF2B5EF4-FFF2-40B4-BE49-F238E27FC236}">
                  <a16:creationId xmlns:a16="http://schemas.microsoft.com/office/drawing/2014/main" id="{130AEAFC-7F5E-1AAE-B848-ACE376737934}"/>
                </a:ext>
              </a:extLst>
            </p:cNvPr>
            <p:cNvSpPr txBox="1"/>
            <p:nvPr/>
          </p:nvSpPr>
          <p:spPr bwMode="auto">
            <a:xfrm>
              <a:off x="2164269"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a:t>
              </a:r>
            </a:p>
          </p:txBody>
        </p:sp>
        <p:sp>
          <p:nvSpPr>
            <p:cNvPr id="43" name="TextBox 42">
              <a:extLst>
                <a:ext uri="{FF2B5EF4-FFF2-40B4-BE49-F238E27FC236}">
                  <a16:creationId xmlns:a16="http://schemas.microsoft.com/office/drawing/2014/main" id="{C02A9939-9054-9F4B-F1C2-7C2AFC9C2437}"/>
                </a:ext>
              </a:extLst>
            </p:cNvPr>
            <p:cNvSpPr txBox="1"/>
            <p:nvPr/>
          </p:nvSpPr>
          <p:spPr bwMode="auto">
            <a:xfrm>
              <a:off x="2559763"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8</a:t>
              </a:r>
            </a:p>
          </p:txBody>
        </p:sp>
        <p:sp>
          <p:nvSpPr>
            <p:cNvPr id="44" name="TextBox 43">
              <a:extLst>
                <a:ext uri="{FF2B5EF4-FFF2-40B4-BE49-F238E27FC236}">
                  <a16:creationId xmlns:a16="http://schemas.microsoft.com/office/drawing/2014/main" id="{75FEA640-9A57-A57A-478E-15CB198A5189}"/>
                </a:ext>
              </a:extLst>
            </p:cNvPr>
            <p:cNvSpPr txBox="1"/>
            <p:nvPr/>
          </p:nvSpPr>
          <p:spPr bwMode="auto">
            <a:xfrm>
              <a:off x="2940176"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7</a:t>
              </a:r>
            </a:p>
          </p:txBody>
        </p:sp>
        <p:sp>
          <p:nvSpPr>
            <p:cNvPr id="45" name="TextBox 44">
              <a:extLst>
                <a:ext uri="{FF2B5EF4-FFF2-40B4-BE49-F238E27FC236}">
                  <a16:creationId xmlns:a16="http://schemas.microsoft.com/office/drawing/2014/main" id="{D756EB25-CE51-6539-2EC1-3748349D9CF0}"/>
                </a:ext>
              </a:extLst>
            </p:cNvPr>
            <p:cNvSpPr txBox="1"/>
            <p:nvPr/>
          </p:nvSpPr>
          <p:spPr bwMode="auto">
            <a:xfrm>
              <a:off x="3332643"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6</a:t>
              </a:r>
            </a:p>
          </p:txBody>
        </p:sp>
        <p:sp>
          <p:nvSpPr>
            <p:cNvPr id="46" name="TextBox 45">
              <a:extLst>
                <a:ext uri="{FF2B5EF4-FFF2-40B4-BE49-F238E27FC236}">
                  <a16:creationId xmlns:a16="http://schemas.microsoft.com/office/drawing/2014/main" id="{920792B0-0085-3B93-73AE-B0C7B837A175}"/>
                </a:ext>
              </a:extLst>
            </p:cNvPr>
            <p:cNvSpPr txBox="1"/>
            <p:nvPr/>
          </p:nvSpPr>
          <p:spPr bwMode="auto">
            <a:xfrm>
              <a:off x="3720872"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a:t>
              </a:r>
            </a:p>
          </p:txBody>
        </p:sp>
        <p:sp>
          <p:nvSpPr>
            <p:cNvPr id="47" name="TextBox 46">
              <a:extLst>
                <a:ext uri="{FF2B5EF4-FFF2-40B4-BE49-F238E27FC236}">
                  <a16:creationId xmlns:a16="http://schemas.microsoft.com/office/drawing/2014/main" id="{84A183DE-9532-DF7C-F52C-AF48E8176BD4}"/>
                </a:ext>
              </a:extLst>
            </p:cNvPr>
            <p:cNvSpPr txBox="1"/>
            <p:nvPr/>
          </p:nvSpPr>
          <p:spPr bwMode="auto">
            <a:xfrm>
              <a:off x="4102236"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48" name="TextBox 47">
              <a:extLst>
                <a:ext uri="{FF2B5EF4-FFF2-40B4-BE49-F238E27FC236}">
                  <a16:creationId xmlns:a16="http://schemas.microsoft.com/office/drawing/2014/main" id="{96878FA1-8EEB-9586-75E3-BE1FCC2EEBD7}"/>
                </a:ext>
              </a:extLst>
            </p:cNvPr>
            <p:cNvSpPr txBox="1"/>
            <p:nvPr/>
          </p:nvSpPr>
          <p:spPr bwMode="auto">
            <a:xfrm>
              <a:off x="4493823" y="520441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49" name="TextBox 48">
              <a:extLst>
                <a:ext uri="{FF2B5EF4-FFF2-40B4-BE49-F238E27FC236}">
                  <a16:creationId xmlns:a16="http://schemas.microsoft.com/office/drawing/2014/main" id="{FD41B3E6-C168-5E0D-B886-1887BA3220EA}"/>
                </a:ext>
              </a:extLst>
            </p:cNvPr>
            <p:cNvSpPr txBox="1"/>
            <p:nvPr/>
          </p:nvSpPr>
          <p:spPr bwMode="auto">
            <a:xfrm>
              <a:off x="4923829" y="520441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50" name="TextBox 49">
              <a:extLst>
                <a:ext uri="{FF2B5EF4-FFF2-40B4-BE49-F238E27FC236}">
                  <a16:creationId xmlns:a16="http://schemas.microsoft.com/office/drawing/2014/main" id="{3546657D-37AF-05D6-B190-996AADC072F0}"/>
                </a:ext>
              </a:extLst>
            </p:cNvPr>
            <p:cNvSpPr txBox="1"/>
            <p:nvPr/>
          </p:nvSpPr>
          <p:spPr bwMode="auto">
            <a:xfrm>
              <a:off x="5308480" y="520441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51" name="TextBox 50">
              <a:extLst>
                <a:ext uri="{FF2B5EF4-FFF2-40B4-BE49-F238E27FC236}">
                  <a16:creationId xmlns:a16="http://schemas.microsoft.com/office/drawing/2014/main" id="{373CC0F3-3667-86A9-7197-BD57316D2290}"/>
                </a:ext>
              </a:extLst>
            </p:cNvPr>
            <p:cNvSpPr txBox="1"/>
            <p:nvPr/>
          </p:nvSpPr>
          <p:spPr bwMode="auto">
            <a:xfrm>
              <a:off x="5700617" y="520441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a:t>
              </a:r>
            </a:p>
          </p:txBody>
        </p:sp>
        <p:sp>
          <p:nvSpPr>
            <p:cNvPr id="52" name="TextBox 51">
              <a:extLst>
                <a:ext uri="{FF2B5EF4-FFF2-40B4-BE49-F238E27FC236}">
                  <a16:creationId xmlns:a16="http://schemas.microsoft.com/office/drawing/2014/main" id="{D292C70E-B1D0-838A-EFF6-A658B198D268}"/>
                </a:ext>
              </a:extLst>
            </p:cNvPr>
            <p:cNvSpPr txBox="1"/>
            <p:nvPr/>
          </p:nvSpPr>
          <p:spPr bwMode="auto">
            <a:xfrm>
              <a:off x="136322" y="4988973"/>
              <a:ext cx="94442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Selinexor</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Placebo</a:t>
              </a:r>
            </a:p>
          </p:txBody>
        </p:sp>
        <p:cxnSp>
          <p:nvCxnSpPr>
            <p:cNvPr id="53" name="Straight Connector 52">
              <a:extLst>
                <a:ext uri="{FF2B5EF4-FFF2-40B4-BE49-F238E27FC236}">
                  <a16:creationId xmlns:a16="http://schemas.microsoft.com/office/drawing/2014/main" id="{C3C87B46-8086-E15E-8441-52DCC8604651}"/>
                </a:ext>
              </a:extLst>
            </p:cNvPr>
            <p:cNvCxnSpPr/>
            <p:nvPr/>
          </p:nvCxnSpPr>
          <p:spPr bwMode="auto">
            <a:xfrm>
              <a:off x="2364324" y="3108069"/>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1BC8C06-451C-7666-A071-A8EE1B00C0A8}"/>
                </a:ext>
              </a:extLst>
            </p:cNvPr>
            <p:cNvCxnSpPr/>
            <p:nvPr/>
          </p:nvCxnSpPr>
          <p:spPr bwMode="auto">
            <a:xfrm>
              <a:off x="2605624" y="310684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34A3CF13-44D8-860F-88FC-5CD033BCEB20}"/>
                </a:ext>
              </a:extLst>
            </p:cNvPr>
            <p:cNvCxnSpPr>
              <a:cxnSpLocks/>
            </p:cNvCxnSpPr>
            <p:nvPr/>
          </p:nvCxnSpPr>
          <p:spPr bwMode="auto">
            <a:xfrm>
              <a:off x="2955728"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0BB4D9F-8133-10F9-00C0-0BB99042F0AE}"/>
                </a:ext>
              </a:extLst>
            </p:cNvPr>
            <p:cNvCxnSpPr>
              <a:cxnSpLocks/>
            </p:cNvCxnSpPr>
            <p:nvPr/>
          </p:nvCxnSpPr>
          <p:spPr bwMode="auto">
            <a:xfrm>
              <a:off x="2993828"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CE4561D3-31F7-0490-7FB8-9087FD80BDE7}"/>
                </a:ext>
              </a:extLst>
            </p:cNvPr>
            <p:cNvCxnSpPr>
              <a:cxnSpLocks/>
            </p:cNvCxnSpPr>
            <p:nvPr/>
          </p:nvCxnSpPr>
          <p:spPr bwMode="auto">
            <a:xfrm>
              <a:off x="3237157"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82AE55F-BD37-616F-7613-7B8C4F4CC3D9}"/>
                </a:ext>
              </a:extLst>
            </p:cNvPr>
            <p:cNvCxnSpPr>
              <a:cxnSpLocks/>
            </p:cNvCxnSpPr>
            <p:nvPr/>
          </p:nvCxnSpPr>
          <p:spPr bwMode="auto">
            <a:xfrm>
              <a:off x="3300657"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F37CBFAF-34E7-E219-CFAC-F62A703BE3D2}"/>
                </a:ext>
              </a:extLst>
            </p:cNvPr>
            <p:cNvCxnSpPr>
              <a:cxnSpLocks/>
            </p:cNvCxnSpPr>
            <p:nvPr/>
          </p:nvCxnSpPr>
          <p:spPr bwMode="auto">
            <a:xfrm>
              <a:off x="3319707"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8AB5EA9A-9C4F-5856-F700-8CA23DD9D6C7}"/>
                </a:ext>
              </a:extLst>
            </p:cNvPr>
            <p:cNvCxnSpPr>
              <a:cxnSpLocks/>
            </p:cNvCxnSpPr>
            <p:nvPr/>
          </p:nvCxnSpPr>
          <p:spPr bwMode="auto">
            <a:xfrm>
              <a:off x="3360982"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185D36A-89A6-AFA7-4EA0-1405CE109459}"/>
                </a:ext>
              </a:extLst>
            </p:cNvPr>
            <p:cNvCxnSpPr>
              <a:cxnSpLocks/>
            </p:cNvCxnSpPr>
            <p:nvPr/>
          </p:nvCxnSpPr>
          <p:spPr bwMode="auto">
            <a:xfrm>
              <a:off x="3381178"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54872944-6B10-3C8C-3DB9-6BC1FD1DBC61}"/>
                </a:ext>
              </a:extLst>
            </p:cNvPr>
            <p:cNvCxnSpPr>
              <a:cxnSpLocks/>
            </p:cNvCxnSpPr>
            <p:nvPr/>
          </p:nvCxnSpPr>
          <p:spPr bwMode="auto">
            <a:xfrm>
              <a:off x="3425628"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B9A9CEDF-8309-11B8-1CC8-83FC140E2913}"/>
                </a:ext>
              </a:extLst>
            </p:cNvPr>
            <p:cNvCxnSpPr>
              <a:cxnSpLocks/>
            </p:cNvCxnSpPr>
            <p:nvPr/>
          </p:nvCxnSpPr>
          <p:spPr bwMode="auto">
            <a:xfrm>
              <a:off x="3553867" y="3199343"/>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5D95A42-15D1-EECC-EA0B-C1A5BA12B48A}"/>
                </a:ext>
              </a:extLst>
            </p:cNvPr>
            <p:cNvCxnSpPr>
              <a:cxnSpLocks/>
            </p:cNvCxnSpPr>
            <p:nvPr/>
          </p:nvCxnSpPr>
          <p:spPr bwMode="auto">
            <a:xfrm>
              <a:off x="3787963" y="32734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0187D33C-0AE1-90E1-7F23-583FA8655DC3}"/>
                </a:ext>
              </a:extLst>
            </p:cNvPr>
            <p:cNvCxnSpPr>
              <a:cxnSpLocks/>
            </p:cNvCxnSpPr>
            <p:nvPr/>
          </p:nvCxnSpPr>
          <p:spPr bwMode="auto">
            <a:xfrm>
              <a:off x="3692080" y="32734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0640C570-95E2-61AC-C6B4-A694AE55C30C}"/>
                </a:ext>
              </a:extLst>
            </p:cNvPr>
            <p:cNvCxnSpPr>
              <a:cxnSpLocks/>
            </p:cNvCxnSpPr>
            <p:nvPr/>
          </p:nvCxnSpPr>
          <p:spPr bwMode="auto">
            <a:xfrm>
              <a:off x="3717480" y="327346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9AA78869-2046-5298-4164-A5AB71F0B47E}"/>
                </a:ext>
              </a:extLst>
            </p:cNvPr>
            <p:cNvCxnSpPr/>
            <p:nvPr/>
          </p:nvCxnSpPr>
          <p:spPr bwMode="auto">
            <a:xfrm>
              <a:off x="3961955" y="335940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C96927DF-E152-E254-FC77-7FE42C4DD725}"/>
                </a:ext>
              </a:extLst>
            </p:cNvPr>
            <p:cNvCxnSpPr>
              <a:cxnSpLocks/>
            </p:cNvCxnSpPr>
            <p:nvPr/>
          </p:nvCxnSpPr>
          <p:spPr bwMode="auto">
            <a:xfrm>
              <a:off x="4268418" y="335940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033DE267-2A48-88D8-8590-E31F87273744}"/>
                </a:ext>
              </a:extLst>
            </p:cNvPr>
            <p:cNvCxnSpPr>
              <a:cxnSpLocks/>
            </p:cNvCxnSpPr>
            <p:nvPr/>
          </p:nvCxnSpPr>
          <p:spPr bwMode="auto">
            <a:xfrm>
              <a:off x="4325568" y="335940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43FB3DB-A249-7201-B29A-BB9AFBDE9E5A}"/>
                </a:ext>
              </a:extLst>
            </p:cNvPr>
            <p:cNvCxnSpPr>
              <a:cxnSpLocks/>
            </p:cNvCxnSpPr>
            <p:nvPr/>
          </p:nvCxnSpPr>
          <p:spPr bwMode="auto">
            <a:xfrm>
              <a:off x="4620843" y="335940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A0C8D32E-2189-D420-734D-2683493FCEBE}"/>
                </a:ext>
              </a:extLst>
            </p:cNvPr>
            <p:cNvCxnSpPr>
              <a:cxnSpLocks/>
            </p:cNvCxnSpPr>
            <p:nvPr/>
          </p:nvCxnSpPr>
          <p:spPr bwMode="auto">
            <a:xfrm>
              <a:off x="4646243" y="3359404"/>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AADDA03A-845B-DE5E-9F7B-AD1353E105E7}"/>
                </a:ext>
              </a:extLst>
            </p:cNvPr>
            <p:cNvCxnSpPr>
              <a:cxnSpLocks/>
            </p:cNvCxnSpPr>
            <p:nvPr/>
          </p:nvCxnSpPr>
          <p:spPr bwMode="auto">
            <a:xfrm>
              <a:off x="4728915" y="348445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C25807FF-B14C-2964-1085-3668F673895A}"/>
                </a:ext>
              </a:extLst>
            </p:cNvPr>
            <p:cNvCxnSpPr>
              <a:cxnSpLocks/>
            </p:cNvCxnSpPr>
            <p:nvPr/>
          </p:nvCxnSpPr>
          <p:spPr bwMode="auto">
            <a:xfrm>
              <a:off x="4786065" y="3484456"/>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E4C88E67-4FFF-207C-5480-1591854E38EA}"/>
                </a:ext>
              </a:extLst>
            </p:cNvPr>
            <p:cNvCxnSpPr>
              <a:cxnSpLocks/>
            </p:cNvCxnSpPr>
            <p:nvPr/>
          </p:nvCxnSpPr>
          <p:spPr bwMode="auto">
            <a:xfrm>
              <a:off x="3987898" y="4007484"/>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2B8B022F-B47D-D992-043F-D89E29E90899}"/>
                </a:ext>
              </a:extLst>
            </p:cNvPr>
            <p:cNvCxnSpPr>
              <a:cxnSpLocks/>
            </p:cNvCxnSpPr>
            <p:nvPr/>
          </p:nvCxnSpPr>
          <p:spPr bwMode="auto">
            <a:xfrm>
              <a:off x="2934748" y="3884711"/>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7F8C98D5-C139-7BD8-8C4F-BE959C77DD7F}"/>
                </a:ext>
              </a:extLst>
            </p:cNvPr>
            <p:cNvCxnSpPr>
              <a:cxnSpLocks/>
            </p:cNvCxnSpPr>
            <p:nvPr/>
          </p:nvCxnSpPr>
          <p:spPr bwMode="auto">
            <a:xfrm>
              <a:off x="4726715" y="4007484"/>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618BAD89-1552-A457-1895-71CA4F69A08A}"/>
                </a:ext>
              </a:extLst>
            </p:cNvPr>
            <p:cNvCxnSpPr>
              <a:cxnSpLocks/>
            </p:cNvCxnSpPr>
            <p:nvPr/>
          </p:nvCxnSpPr>
          <p:spPr bwMode="auto">
            <a:xfrm>
              <a:off x="3307584" y="3884711"/>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122B94ED-365B-3E31-911D-E7897904219F}"/>
                </a:ext>
              </a:extLst>
            </p:cNvPr>
            <p:cNvCxnSpPr>
              <a:cxnSpLocks/>
            </p:cNvCxnSpPr>
            <p:nvPr/>
          </p:nvCxnSpPr>
          <p:spPr bwMode="auto">
            <a:xfrm>
              <a:off x="4788121" y="4007484"/>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968BE22-640C-1CED-C571-A8DC5CB44B71}"/>
                </a:ext>
              </a:extLst>
            </p:cNvPr>
            <p:cNvCxnSpPr>
              <a:cxnSpLocks/>
            </p:cNvCxnSpPr>
            <p:nvPr/>
          </p:nvCxnSpPr>
          <p:spPr bwMode="auto">
            <a:xfrm>
              <a:off x="5638349" y="4007484"/>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7C6F8C8D-7464-F48F-84F8-702BBB949CFF}"/>
                </a:ext>
              </a:extLst>
            </p:cNvPr>
            <p:cNvCxnSpPr/>
            <p:nvPr/>
          </p:nvCxnSpPr>
          <p:spPr bwMode="auto">
            <a:xfrm>
              <a:off x="5460555" y="3487631"/>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EE03684-95B7-365F-CE61-87EB1F91F622}"/>
                </a:ext>
              </a:extLst>
            </p:cNvPr>
            <p:cNvCxnSpPr>
              <a:cxnSpLocks/>
            </p:cNvCxnSpPr>
            <p:nvPr/>
          </p:nvCxnSpPr>
          <p:spPr bwMode="auto">
            <a:xfrm>
              <a:off x="5717364" y="3487631"/>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E44C4ECB-EE1C-0854-C047-3EE44C44CA19}"/>
                </a:ext>
              </a:extLst>
            </p:cNvPr>
            <p:cNvCxnSpPr>
              <a:cxnSpLocks/>
            </p:cNvCxnSpPr>
            <p:nvPr/>
          </p:nvCxnSpPr>
          <p:spPr bwMode="auto">
            <a:xfrm>
              <a:off x="5863414" y="3487631"/>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7705AE84-20A0-9B48-ABC4-52A78A7B42C4}"/>
                </a:ext>
              </a:extLst>
            </p:cNvPr>
            <p:cNvCxnSpPr>
              <a:cxnSpLocks/>
            </p:cNvCxnSpPr>
            <p:nvPr/>
          </p:nvCxnSpPr>
          <p:spPr bwMode="auto">
            <a:xfrm>
              <a:off x="5909893" y="3487631"/>
              <a:ext cx="0" cy="80624"/>
            </a:xfrm>
            <a:prstGeom prst="line">
              <a:avLst/>
            </a:prstGeom>
            <a:noFill/>
            <a:ln w="19050" cap="flat" cmpd="sng" algn="ctr">
              <a:solidFill>
                <a:srgbClr val="015873"/>
              </a:solidFill>
              <a:prstDash val="solid"/>
              <a:round/>
              <a:headEnd type="none" w="med" len="med"/>
              <a:tailEnd type="none" w="med" len="med"/>
            </a:ln>
            <a:effectLst/>
          </p:spPr>
        </p:cxnSp>
      </p:grpSp>
      <p:grpSp>
        <p:nvGrpSpPr>
          <p:cNvPr id="5" name="Group 4">
            <a:extLst>
              <a:ext uri="{FF2B5EF4-FFF2-40B4-BE49-F238E27FC236}">
                <a16:creationId xmlns:a16="http://schemas.microsoft.com/office/drawing/2014/main" id="{FBF255BE-E6A7-C609-A931-1F169A8C017D}"/>
              </a:ext>
            </a:extLst>
          </p:cNvPr>
          <p:cNvGrpSpPr/>
          <p:nvPr/>
        </p:nvGrpSpPr>
        <p:grpSpPr>
          <a:xfrm>
            <a:off x="6008802" y="1450793"/>
            <a:ext cx="5913958" cy="4287004"/>
            <a:chOff x="5947842" y="1450793"/>
            <a:chExt cx="5913958" cy="4287004"/>
          </a:xfrm>
        </p:grpSpPr>
        <p:sp>
          <p:nvSpPr>
            <p:cNvPr id="179" name="Freeform 178">
              <a:extLst>
                <a:ext uri="{FF2B5EF4-FFF2-40B4-BE49-F238E27FC236}">
                  <a16:creationId xmlns:a16="http://schemas.microsoft.com/office/drawing/2014/main" id="{084AEBA0-C414-7361-B732-6C44D3A55EA8}"/>
                </a:ext>
              </a:extLst>
            </p:cNvPr>
            <p:cNvSpPr/>
            <p:nvPr/>
          </p:nvSpPr>
          <p:spPr bwMode="auto">
            <a:xfrm>
              <a:off x="6995365" y="2668682"/>
              <a:ext cx="4715516" cy="1021012"/>
            </a:xfrm>
            <a:custGeom>
              <a:avLst/>
              <a:gdLst>
                <a:gd name="connsiteX0" fmla="*/ 0 w 4715516"/>
                <a:gd name="connsiteY0" fmla="*/ 0 h 1021012"/>
                <a:gd name="connsiteX1" fmla="*/ 61507 w 4715516"/>
                <a:gd name="connsiteY1" fmla="*/ 0 h 1021012"/>
                <a:gd name="connsiteX2" fmla="*/ 61507 w 4715516"/>
                <a:gd name="connsiteY2" fmla="*/ 118913 h 1021012"/>
                <a:gd name="connsiteX3" fmla="*/ 217324 w 4715516"/>
                <a:gd name="connsiteY3" fmla="*/ 118913 h 1021012"/>
                <a:gd name="connsiteX4" fmla="*/ 217324 w 4715516"/>
                <a:gd name="connsiteY4" fmla="*/ 348538 h 1021012"/>
                <a:gd name="connsiteX5" fmla="*/ 254228 w 4715516"/>
                <a:gd name="connsiteY5" fmla="*/ 348538 h 1021012"/>
                <a:gd name="connsiteX6" fmla="*/ 254228 w 4715516"/>
                <a:gd name="connsiteY6" fmla="*/ 561761 h 1021012"/>
                <a:gd name="connsiteX7" fmla="*/ 451049 w 4715516"/>
                <a:gd name="connsiteY7" fmla="*/ 561761 h 1021012"/>
                <a:gd name="connsiteX8" fmla="*/ 451049 w 4715516"/>
                <a:gd name="connsiteY8" fmla="*/ 787286 h 1021012"/>
                <a:gd name="connsiteX9" fmla="*/ 815989 w 4715516"/>
                <a:gd name="connsiteY9" fmla="*/ 787286 h 1021012"/>
                <a:gd name="connsiteX10" fmla="*/ 815989 w 4715516"/>
                <a:gd name="connsiteY10" fmla="*/ 906199 h 1021012"/>
                <a:gd name="connsiteX11" fmla="*/ 1668883 w 4715516"/>
                <a:gd name="connsiteY11" fmla="*/ 906199 h 1021012"/>
                <a:gd name="connsiteX12" fmla="*/ 1668883 w 4715516"/>
                <a:gd name="connsiteY12" fmla="*/ 1021012 h 1021012"/>
                <a:gd name="connsiteX13" fmla="*/ 4715516 w 4715516"/>
                <a:gd name="connsiteY13" fmla="*/ 1021012 h 102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15516" h="1021012">
                  <a:moveTo>
                    <a:pt x="0" y="0"/>
                  </a:moveTo>
                  <a:lnTo>
                    <a:pt x="61507" y="0"/>
                  </a:lnTo>
                  <a:lnTo>
                    <a:pt x="61507" y="118913"/>
                  </a:lnTo>
                  <a:lnTo>
                    <a:pt x="217324" y="118913"/>
                  </a:lnTo>
                  <a:lnTo>
                    <a:pt x="217324" y="348538"/>
                  </a:lnTo>
                  <a:lnTo>
                    <a:pt x="254228" y="348538"/>
                  </a:lnTo>
                  <a:lnTo>
                    <a:pt x="254228" y="561761"/>
                  </a:lnTo>
                  <a:lnTo>
                    <a:pt x="451049" y="561761"/>
                  </a:lnTo>
                  <a:lnTo>
                    <a:pt x="451049" y="787286"/>
                  </a:lnTo>
                  <a:lnTo>
                    <a:pt x="815989" y="787286"/>
                  </a:lnTo>
                  <a:lnTo>
                    <a:pt x="815989" y="906199"/>
                  </a:lnTo>
                  <a:lnTo>
                    <a:pt x="1668883" y="906199"/>
                  </a:lnTo>
                  <a:lnTo>
                    <a:pt x="1668883" y="1021012"/>
                  </a:lnTo>
                  <a:lnTo>
                    <a:pt x="4715516" y="1021012"/>
                  </a:lnTo>
                </a:path>
              </a:pathLst>
            </a:custGeom>
            <a:noFill/>
            <a:ln w="28575">
              <a:solidFill>
                <a:srgbClr val="015873"/>
              </a:solidFill>
              <a:miter lim="800000"/>
              <a:headEnd/>
              <a:tailEnd/>
            </a:ln>
          </p:spPr>
          <p:txBody>
            <a:bodyPr rtlCol="0" anchor="ctr"/>
            <a:lstStyle/>
            <a:p>
              <a:pPr algn="ctr"/>
              <a:endParaRPr lang="en-US" dirty="0"/>
            </a:p>
          </p:txBody>
        </p:sp>
        <p:sp>
          <p:nvSpPr>
            <p:cNvPr id="174" name="Freeform 173">
              <a:extLst>
                <a:ext uri="{FF2B5EF4-FFF2-40B4-BE49-F238E27FC236}">
                  <a16:creationId xmlns:a16="http://schemas.microsoft.com/office/drawing/2014/main" id="{8638B008-925D-246E-530B-FF52EBB8D60F}"/>
                </a:ext>
              </a:extLst>
            </p:cNvPr>
            <p:cNvSpPr/>
            <p:nvPr/>
          </p:nvSpPr>
          <p:spPr bwMode="auto">
            <a:xfrm>
              <a:off x="6999465" y="2668682"/>
              <a:ext cx="4711416" cy="1570472"/>
            </a:xfrm>
            <a:custGeom>
              <a:avLst/>
              <a:gdLst>
                <a:gd name="connsiteX0" fmla="*/ 0 w 4711416"/>
                <a:gd name="connsiteY0" fmla="*/ 0 h 1570472"/>
                <a:gd name="connsiteX1" fmla="*/ 176320 w 4711416"/>
                <a:gd name="connsiteY1" fmla="*/ 0 h 1570472"/>
                <a:gd name="connsiteX2" fmla="*/ 176320 w 4711416"/>
                <a:gd name="connsiteY2" fmla="*/ 229625 h 1570472"/>
                <a:gd name="connsiteX3" fmla="*/ 229626 w 4711416"/>
                <a:gd name="connsiteY3" fmla="*/ 229625 h 1570472"/>
                <a:gd name="connsiteX4" fmla="*/ 229626 w 4711416"/>
                <a:gd name="connsiteY4" fmla="*/ 897998 h 1570472"/>
                <a:gd name="connsiteX5" fmla="*/ 467452 w 4711416"/>
                <a:gd name="connsiteY5" fmla="*/ 897998 h 1570472"/>
                <a:gd name="connsiteX6" fmla="*/ 467452 w 4711416"/>
                <a:gd name="connsiteY6" fmla="*/ 1119422 h 1570472"/>
                <a:gd name="connsiteX7" fmla="*/ 1176829 w 4711416"/>
                <a:gd name="connsiteY7" fmla="*/ 1119422 h 1570472"/>
                <a:gd name="connsiteX8" fmla="*/ 1176829 w 4711416"/>
                <a:gd name="connsiteY8" fmla="*/ 1349047 h 1570472"/>
                <a:gd name="connsiteX9" fmla="*/ 1668883 w 4711416"/>
                <a:gd name="connsiteY9" fmla="*/ 1349047 h 1570472"/>
                <a:gd name="connsiteX10" fmla="*/ 1668883 w 4711416"/>
                <a:gd name="connsiteY10" fmla="*/ 1570472 h 1570472"/>
                <a:gd name="connsiteX11" fmla="*/ 4711416 w 4711416"/>
                <a:gd name="connsiteY11" fmla="*/ 1570472 h 1570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1416" h="1570472">
                  <a:moveTo>
                    <a:pt x="0" y="0"/>
                  </a:moveTo>
                  <a:lnTo>
                    <a:pt x="176320" y="0"/>
                  </a:lnTo>
                  <a:lnTo>
                    <a:pt x="176320" y="229625"/>
                  </a:lnTo>
                  <a:lnTo>
                    <a:pt x="229626" y="229625"/>
                  </a:lnTo>
                  <a:lnTo>
                    <a:pt x="229626" y="897998"/>
                  </a:lnTo>
                  <a:lnTo>
                    <a:pt x="467452" y="897998"/>
                  </a:lnTo>
                  <a:lnTo>
                    <a:pt x="467452" y="1119422"/>
                  </a:lnTo>
                  <a:lnTo>
                    <a:pt x="1176829" y="1119422"/>
                  </a:lnTo>
                  <a:lnTo>
                    <a:pt x="1176829" y="1349047"/>
                  </a:lnTo>
                  <a:lnTo>
                    <a:pt x="1668883" y="1349047"/>
                  </a:lnTo>
                  <a:lnTo>
                    <a:pt x="1668883" y="1570472"/>
                  </a:lnTo>
                  <a:lnTo>
                    <a:pt x="4711416" y="1570472"/>
                  </a:lnTo>
                </a:path>
              </a:pathLst>
            </a:custGeom>
            <a:noFill/>
            <a:ln w="28575">
              <a:solidFill>
                <a:srgbClr val="E1471D"/>
              </a:solidFill>
              <a:miter lim="800000"/>
              <a:headEnd/>
              <a:tailEnd/>
            </a:ln>
          </p:spPr>
          <p:txBody>
            <a:bodyPr rtlCol="0" anchor="ctr"/>
            <a:lstStyle/>
            <a:p>
              <a:pPr algn="ctr"/>
              <a:endParaRPr lang="en-US" dirty="0"/>
            </a:p>
          </p:txBody>
        </p:sp>
        <p:sp>
          <p:nvSpPr>
            <p:cNvPr id="117" name="TextBox 116">
              <a:extLst>
                <a:ext uri="{FF2B5EF4-FFF2-40B4-BE49-F238E27FC236}">
                  <a16:creationId xmlns:a16="http://schemas.microsoft.com/office/drawing/2014/main" id="{5403B08D-4BF6-9DEB-668A-42762312E251}"/>
                </a:ext>
              </a:extLst>
            </p:cNvPr>
            <p:cNvSpPr txBox="1"/>
            <p:nvPr/>
          </p:nvSpPr>
          <p:spPr>
            <a:xfrm rot="16200000">
              <a:off x="5268479" y="3443370"/>
              <a:ext cx="2163911"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Probability</a:t>
              </a:r>
            </a:p>
          </p:txBody>
        </p:sp>
        <p:sp>
          <p:nvSpPr>
            <p:cNvPr id="9" name="TextBox 8">
              <a:extLst>
                <a:ext uri="{FF2B5EF4-FFF2-40B4-BE49-F238E27FC236}">
                  <a16:creationId xmlns:a16="http://schemas.microsoft.com/office/drawing/2014/main" id="{D088AADF-2A66-4912-82A4-6E849BC86A39}"/>
                </a:ext>
              </a:extLst>
            </p:cNvPr>
            <p:cNvSpPr txBox="1"/>
            <p:nvPr/>
          </p:nvSpPr>
          <p:spPr bwMode="auto">
            <a:xfrm>
              <a:off x="7454245" y="1450793"/>
              <a:ext cx="327955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PFS in </a:t>
              </a:r>
              <a:r>
                <a:rPr lang="en-US" i="1" dirty="0">
                  <a:solidFill>
                    <a:schemeClr val="bg1"/>
                  </a:solidFill>
                  <a:latin typeface="Calibri" panose="020F0502020204030204" pitchFamily="34" charset="0"/>
                </a:rPr>
                <a:t>TP53 </a:t>
              </a:r>
              <a:r>
                <a:rPr lang="en-US" dirty="0">
                  <a:solidFill>
                    <a:schemeClr val="bg1"/>
                  </a:solidFill>
                  <a:latin typeface="Calibri" panose="020F0502020204030204" pitchFamily="34" charset="0"/>
                </a:rPr>
                <a:t>WT/ MSI-H(dMMR)</a:t>
              </a:r>
            </a:p>
            <a:p>
              <a:pPr algn="ctr">
                <a:lnSpc>
                  <a:spcPct val="100000"/>
                </a:lnSpc>
                <a:spcBef>
                  <a:spcPts val="0"/>
                </a:spcBef>
                <a:spcAft>
                  <a:spcPct val="0"/>
                </a:spcAft>
                <a:buClrTx/>
                <a:buFontTx/>
                <a:buNone/>
              </a:pPr>
              <a:r>
                <a:rPr lang="en-US" b="0" dirty="0">
                  <a:solidFill>
                    <a:schemeClr val="bg1"/>
                  </a:solidFill>
                  <a:latin typeface="Calibri" panose="020F0502020204030204" pitchFamily="34" charset="0"/>
                </a:rPr>
                <a:t>Median f/u: 22.6 mo</a:t>
              </a:r>
              <a:endParaRPr lang="en-US" dirty="0">
                <a:solidFill>
                  <a:schemeClr val="bg1"/>
                </a:solidFill>
                <a:latin typeface="Calibri" panose="020F0502020204030204" pitchFamily="34" charset="0"/>
              </a:endParaRPr>
            </a:p>
          </p:txBody>
        </p:sp>
        <p:cxnSp>
          <p:nvCxnSpPr>
            <p:cNvPr id="60" name="Straight Connector 59">
              <a:extLst>
                <a:ext uri="{FF2B5EF4-FFF2-40B4-BE49-F238E27FC236}">
                  <a16:creationId xmlns:a16="http://schemas.microsoft.com/office/drawing/2014/main" id="{01C815D6-7FE7-7589-CCB8-97816B3C8BFC}"/>
                </a:ext>
              </a:extLst>
            </p:cNvPr>
            <p:cNvCxnSpPr/>
            <p:nvPr/>
          </p:nvCxnSpPr>
          <p:spPr bwMode="auto">
            <a:xfrm>
              <a:off x="9132935" y="364933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BBE2B23E-3A68-B1BF-2E50-9D43DD5BFDAA}"/>
                </a:ext>
              </a:extLst>
            </p:cNvPr>
            <p:cNvCxnSpPr>
              <a:cxnSpLocks/>
            </p:cNvCxnSpPr>
            <p:nvPr/>
          </p:nvCxnSpPr>
          <p:spPr bwMode="auto">
            <a:xfrm>
              <a:off x="7996052" y="3526562"/>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D0F19590-F3ED-94B4-4FC8-AC805338176D}"/>
                </a:ext>
              </a:extLst>
            </p:cNvPr>
            <p:cNvCxnSpPr>
              <a:cxnSpLocks/>
            </p:cNvCxnSpPr>
            <p:nvPr/>
          </p:nvCxnSpPr>
          <p:spPr bwMode="auto">
            <a:xfrm>
              <a:off x="9466704" y="3649335"/>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64FBAA3A-17BB-2895-9B69-218056C630BB}"/>
                </a:ext>
              </a:extLst>
            </p:cNvPr>
            <p:cNvCxnSpPr>
              <a:cxnSpLocks/>
            </p:cNvCxnSpPr>
            <p:nvPr/>
          </p:nvCxnSpPr>
          <p:spPr bwMode="auto">
            <a:xfrm>
              <a:off x="11133819" y="4196473"/>
              <a:ext cx="0" cy="80624"/>
            </a:xfrm>
            <a:prstGeom prst="line">
              <a:avLst/>
            </a:prstGeom>
            <a:noFill/>
            <a:ln w="19050" cap="flat" cmpd="sng" algn="ctr">
              <a:solidFill>
                <a:srgbClr val="E1471D"/>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8AE0D0AF-7C9C-8C6C-73D9-C2E3730AFDCC}"/>
                </a:ext>
              </a:extLst>
            </p:cNvPr>
            <p:cNvCxnSpPr>
              <a:cxnSpLocks/>
            </p:cNvCxnSpPr>
            <p:nvPr/>
          </p:nvCxnSpPr>
          <p:spPr bwMode="auto">
            <a:xfrm>
              <a:off x="8952974" y="3649335"/>
              <a:ext cx="0" cy="80624"/>
            </a:xfrm>
            <a:prstGeom prst="line">
              <a:avLst/>
            </a:prstGeom>
            <a:noFill/>
            <a:ln w="19050" cap="flat" cmpd="sng" algn="ctr">
              <a:solidFill>
                <a:srgbClr val="015873"/>
              </a:solidFill>
              <a:prstDash val="solid"/>
              <a:round/>
              <a:headEnd type="none" w="med" len="med"/>
              <a:tailEnd type="none" w="med" len="med"/>
            </a:ln>
            <a:effectLst/>
          </p:spPr>
        </p:cxnSp>
        <p:sp>
          <p:nvSpPr>
            <p:cNvPr id="118" name="TextBox 117">
              <a:extLst>
                <a:ext uri="{FF2B5EF4-FFF2-40B4-BE49-F238E27FC236}">
                  <a16:creationId xmlns:a16="http://schemas.microsoft.com/office/drawing/2014/main" id="{AB4566B9-E837-FA41-E698-5A7860E47B9B}"/>
                </a:ext>
              </a:extLst>
            </p:cNvPr>
            <p:cNvSpPr txBox="1"/>
            <p:nvPr/>
          </p:nvSpPr>
          <p:spPr>
            <a:xfrm>
              <a:off x="8861648" y="4943017"/>
              <a:ext cx="949763"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p>
          </p:txBody>
        </p:sp>
        <p:sp>
          <p:nvSpPr>
            <p:cNvPr id="119" name="Freeform 118">
              <a:extLst>
                <a:ext uri="{FF2B5EF4-FFF2-40B4-BE49-F238E27FC236}">
                  <a16:creationId xmlns:a16="http://schemas.microsoft.com/office/drawing/2014/main" id="{2A99B9F7-18CE-A921-8CE0-F8D984F98648}"/>
                </a:ext>
              </a:extLst>
            </p:cNvPr>
            <p:cNvSpPr/>
            <p:nvPr/>
          </p:nvSpPr>
          <p:spPr bwMode="auto">
            <a:xfrm>
              <a:off x="6985000" y="2540224"/>
              <a:ext cx="4876800" cy="2142067"/>
            </a:xfrm>
            <a:custGeom>
              <a:avLst/>
              <a:gdLst>
                <a:gd name="connsiteX0" fmla="*/ 0 w 4876800"/>
                <a:gd name="connsiteY0" fmla="*/ 0 h 2142067"/>
                <a:gd name="connsiteX1" fmla="*/ 0 w 4876800"/>
                <a:gd name="connsiteY1" fmla="*/ 2142067 h 2142067"/>
                <a:gd name="connsiteX2" fmla="*/ 4876800 w 4876800"/>
                <a:gd name="connsiteY2" fmla="*/ 2142067 h 2142067"/>
              </a:gdLst>
              <a:ahLst/>
              <a:cxnLst>
                <a:cxn ang="0">
                  <a:pos x="connsiteX0" y="connsiteY0"/>
                </a:cxn>
                <a:cxn ang="0">
                  <a:pos x="connsiteX1" y="connsiteY1"/>
                </a:cxn>
                <a:cxn ang="0">
                  <a:pos x="connsiteX2" y="connsiteY2"/>
                </a:cxn>
              </a:cxnLst>
              <a:rect l="l" t="t" r="r" b="b"/>
              <a:pathLst>
                <a:path w="4876800" h="2142067">
                  <a:moveTo>
                    <a:pt x="0" y="0"/>
                  </a:moveTo>
                  <a:lnTo>
                    <a:pt x="0" y="2142067"/>
                  </a:lnTo>
                  <a:lnTo>
                    <a:pt x="4876800" y="2142067"/>
                  </a:lnTo>
                </a:path>
              </a:pathLst>
            </a:custGeom>
            <a:noFill/>
            <a:ln w="28575">
              <a:solidFill>
                <a:schemeClr val="bg1"/>
              </a:solidFill>
              <a:miter lim="800000"/>
              <a:headEnd/>
              <a:tailEnd/>
            </a:ln>
          </p:spPr>
          <p:txBody>
            <a:bodyPr rtlCol="0" anchor="ctr"/>
            <a:lstStyle/>
            <a:p>
              <a:pPr algn="ctr"/>
              <a:endParaRPr lang="en-US" dirty="0"/>
            </a:p>
          </p:txBody>
        </p:sp>
        <p:grpSp>
          <p:nvGrpSpPr>
            <p:cNvPr id="120" name="Group 119">
              <a:extLst>
                <a:ext uri="{FF2B5EF4-FFF2-40B4-BE49-F238E27FC236}">
                  <a16:creationId xmlns:a16="http://schemas.microsoft.com/office/drawing/2014/main" id="{E5C9F9BC-078E-44D3-9C49-70E09E7E7BC8}"/>
                </a:ext>
              </a:extLst>
            </p:cNvPr>
            <p:cNvGrpSpPr/>
            <p:nvPr/>
          </p:nvGrpSpPr>
          <p:grpSpPr>
            <a:xfrm>
              <a:off x="6900220" y="2672270"/>
              <a:ext cx="91440" cy="2011105"/>
              <a:chOff x="873188" y="2894590"/>
              <a:chExt cx="91440" cy="2011105"/>
            </a:xfrm>
          </p:grpSpPr>
          <p:cxnSp>
            <p:nvCxnSpPr>
              <p:cNvPr id="121" name="Straight Connector 120">
                <a:extLst>
                  <a:ext uri="{FF2B5EF4-FFF2-40B4-BE49-F238E27FC236}">
                    <a16:creationId xmlns:a16="http://schemas.microsoft.com/office/drawing/2014/main" id="{4651C8DE-9AD5-CE5C-A0A7-52FA08DDFE8E}"/>
                  </a:ext>
                </a:extLst>
              </p:cNvPr>
              <p:cNvCxnSpPr>
                <a:cxnSpLocks/>
              </p:cNvCxnSpPr>
              <p:nvPr/>
            </p:nvCxnSpPr>
            <p:spPr bwMode="auto">
              <a:xfrm>
                <a:off x="873188" y="289459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25C2923-D49E-23E5-687A-9E3463719E4E}"/>
                  </a:ext>
                </a:extLst>
              </p:cNvPr>
              <p:cNvCxnSpPr>
                <a:cxnSpLocks/>
              </p:cNvCxnSpPr>
              <p:nvPr/>
            </p:nvCxnSpPr>
            <p:spPr bwMode="auto">
              <a:xfrm>
                <a:off x="873188" y="339736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2A49DF76-36E8-E054-488D-A31DBEB99F8C}"/>
                  </a:ext>
                </a:extLst>
              </p:cNvPr>
              <p:cNvCxnSpPr>
                <a:cxnSpLocks/>
              </p:cNvCxnSpPr>
              <p:nvPr/>
            </p:nvCxnSpPr>
            <p:spPr bwMode="auto">
              <a:xfrm>
                <a:off x="873188" y="390014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F5D9E623-1FB5-7E85-CBB4-848A961D1623}"/>
                  </a:ext>
                </a:extLst>
              </p:cNvPr>
              <p:cNvCxnSpPr>
                <a:cxnSpLocks/>
              </p:cNvCxnSpPr>
              <p:nvPr/>
            </p:nvCxnSpPr>
            <p:spPr bwMode="auto">
              <a:xfrm>
                <a:off x="873188" y="440291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2E145CD5-4441-EB6B-DCE9-85D49CE4C4FC}"/>
                  </a:ext>
                </a:extLst>
              </p:cNvPr>
              <p:cNvCxnSpPr>
                <a:cxnSpLocks/>
              </p:cNvCxnSpPr>
              <p:nvPr/>
            </p:nvCxnSpPr>
            <p:spPr bwMode="auto">
              <a:xfrm>
                <a:off x="873188" y="4905695"/>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CAB1A9DB-15AD-F681-34A2-FCA46A74A4F8}"/>
                </a:ext>
              </a:extLst>
            </p:cNvPr>
            <p:cNvGrpSpPr/>
            <p:nvPr/>
          </p:nvGrpSpPr>
          <p:grpSpPr>
            <a:xfrm>
              <a:off x="6457408" y="2518380"/>
              <a:ext cx="503664" cy="2315940"/>
              <a:chOff x="951476" y="2746756"/>
              <a:chExt cx="503664" cy="2315940"/>
            </a:xfrm>
          </p:grpSpPr>
          <p:sp>
            <p:nvSpPr>
              <p:cNvPr id="127" name="TextBox 126">
                <a:extLst>
                  <a:ext uri="{FF2B5EF4-FFF2-40B4-BE49-F238E27FC236}">
                    <a16:creationId xmlns:a16="http://schemas.microsoft.com/office/drawing/2014/main" id="{0A5518C0-1262-D643-01E7-FB35E7DFDE75}"/>
                  </a:ext>
                </a:extLst>
              </p:cNvPr>
              <p:cNvSpPr txBox="1"/>
              <p:nvPr/>
            </p:nvSpPr>
            <p:spPr bwMode="auto">
              <a:xfrm>
                <a:off x="951477" y="2746756"/>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28" name="TextBox 127">
                <a:extLst>
                  <a:ext uri="{FF2B5EF4-FFF2-40B4-BE49-F238E27FC236}">
                    <a16:creationId xmlns:a16="http://schemas.microsoft.com/office/drawing/2014/main" id="{5690F928-1448-80DC-4D3F-092186AA2EEA}"/>
                  </a:ext>
                </a:extLst>
              </p:cNvPr>
              <p:cNvSpPr txBox="1"/>
              <p:nvPr/>
            </p:nvSpPr>
            <p:spPr bwMode="auto">
              <a:xfrm>
                <a:off x="951476" y="3248797"/>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0.75</a:t>
                </a:r>
              </a:p>
            </p:txBody>
          </p:sp>
          <p:sp>
            <p:nvSpPr>
              <p:cNvPr id="129" name="TextBox 128">
                <a:extLst>
                  <a:ext uri="{FF2B5EF4-FFF2-40B4-BE49-F238E27FC236}">
                    <a16:creationId xmlns:a16="http://schemas.microsoft.com/office/drawing/2014/main" id="{4B75462F-79A4-101C-A703-2A5DF9EF9B8F}"/>
                  </a:ext>
                </a:extLst>
              </p:cNvPr>
              <p:cNvSpPr txBox="1"/>
              <p:nvPr/>
            </p:nvSpPr>
            <p:spPr bwMode="auto">
              <a:xfrm>
                <a:off x="951476" y="3750838"/>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0.50</a:t>
                </a:r>
              </a:p>
            </p:txBody>
          </p:sp>
          <p:sp>
            <p:nvSpPr>
              <p:cNvPr id="130" name="TextBox 129">
                <a:extLst>
                  <a:ext uri="{FF2B5EF4-FFF2-40B4-BE49-F238E27FC236}">
                    <a16:creationId xmlns:a16="http://schemas.microsoft.com/office/drawing/2014/main" id="{522569D8-988A-6ED1-4710-B32E82A35028}"/>
                  </a:ext>
                </a:extLst>
              </p:cNvPr>
              <p:cNvSpPr txBox="1"/>
              <p:nvPr/>
            </p:nvSpPr>
            <p:spPr bwMode="auto">
              <a:xfrm>
                <a:off x="951476" y="4252879"/>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131" name="TextBox 130">
                <a:extLst>
                  <a:ext uri="{FF2B5EF4-FFF2-40B4-BE49-F238E27FC236}">
                    <a16:creationId xmlns:a16="http://schemas.microsoft.com/office/drawing/2014/main" id="{7AB48057-EA3B-935A-9F5D-70789845742F}"/>
                  </a:ext>
                </a:extLst>
              </p:cNvPr>
              <p:cNvSpPr txBox="1"/>
              <p:nvPr/>
            </p:nvSpPr>
            <p:spPr bwMode="auto">
              <a:xfrm>
                <a:off x="1179103" y="475491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132" name="TextBox 131">
              <a:extLst>
                <a:ext uri="{FF2B5EF4-FFF2-40B4-BE49-F238E27FC236}">
                  <a16:creationId xmlns:a16="http://schemas.microsoft.com/office/drawing/2014/main" id="{7F7DFEBD-20B9-0059-19FF-8EC1DA993BCA}"/>
                </a:ext>
              </a:extLst>
            </p:cNvPr>
            <p:cNvSpPr txBox="1"/>
            <p:nvPr/>
          </p:nvSpPr>
          <p:spPr bwMode="auto">
            <a:xfrm>
              <a:off x="6849733" y="470937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33" name="TextBox 132">
              <a:extLst>
                <a:ext uri="{FF2B5EF4-FFF2-40B4-BE49-F238E27FC236}">
                  <a16:creationId xmlns:a16="http://schemas.microsoft.com/office/drawing/2014/main" id="{D4B1C02D-556F-647A-6EFE-AE7F1CDE5694}"/>
                </a:ext>
              </a:extLst>
            </p:cNvPr>
            <p:cNvSpPr txBox="1"/>
            <p:nvPr/>
          </p:nvSpPr>
          <p:spPr bwMode="auto">
            <a:xfrm>
              <a:off x="7230146" y="470937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34" name="TextBox 133">
              <a:extLst>
                <a:ext uri="{FF2B5EF4-FFF2-40B4-BE49-F238E27FC236}">
                  <a16:creationId xmlns:a16="http://schemas.microsoft.com/office/drawing/2014/main" id="{F6F34276-75DA-F731-A03D-C62E2724E67B}"/>
                </a:ext>
              </a:extLst>
            </p:cNvPr>
            <p:cNvSpPr txBox="1"/>
            <p:nvPr/>
          </p:nvSpPr>
          <p:spPr bwMode="auto">
            <a:xfrm>
              <a:off x="7626521" y="470937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35" name="TextBox 134">
              <a:extLst>
                <a:ext uri="{FF2B5EF4-FFF2-40B4-BE49-F238E27FC236}">
                  <a16:creationId xmlns:a16="http://schemas.microsoft.com/office/drawing/2014/main" id="{E92DC3B7-5077-37A9-3D6B-28B3F77156D9}"/>
                </a:ext>
              </a:extLst>
            </p:cNvPr>
            <p:cNvSpPr txBox="1"/>
            <p:nvPr/>
          </p:nvSpPr>
          <p:spPr bwMode="auto">
            <a:xfrm>
              <a:off x="8006934" y="470937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36" name="TextBox 135">
              <a:extLst>
                <a:ext uri="{FF2B5EF4-FFF2-40B4-BE49-F238E27FC236}">
                  <a16:creationId xmlns:a16="http://schemas.microsoft.com/office/drawing/2014/main" id="{726DC634-1DFA-4A08-135C-DEBAF71BE9DA}"/>
                </a:ext>
              </a:extLst>
            </p:cNvPr>
            <p:cNvSpPr txBox="1"/>
            <p:nvPr/>
          </p:nvSpPr>
          <p:spPr bwMode="auto">
            <a:xfrm>
              <a:off x="8356743"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37" name="TextBox 136">
              <a:extLst>
                <a:ext uri="{FF2B5EF4-FFF2-40B4-BE49-F238E27FC236}">
                  <a16:creationId xmlns:a16="http://schemas.microsoft.com/office/drawing/2014/main" id="{76C45D5C-39EE-C504-A010-51537CE41BF5}"/>
                </a:ext>
              </a:extLst>
            </p:cNvPr>
            <p:cNvSpPr txBox="1"/>
            <p:nvPr/>
          </p:nvSpPr>
          <p:spPr bwMode="auto">
            <a:xfrm>
              <a:off x="8737156"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38" name="TextBox 137">
              <a:extLst>
                <a:ext uri="{FF2B5EF4-FFF2-40B4-BE49-F238E27FC236}">
                  <a16:creationId xmlns:a16="http://schemas.microsoft.com/office/drawing/2014/main" id="{18BE376E-01D2-0BA2-759B-AFAAD19CB3E9}"/>
                </a:ext>
              </a:extLst>
            </p:cNvPr>
            <p:cNvSpPr txBox="1"/>
            <p:nvPr/>
          </p:nvSpPr>
          <p:spPr bwMode="auto">
            <a:xfrm>
              <a:off x="9129623"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139" name="TextBox 138">
              <a:extLst>
                <a:ext uri="{FF2B5EF4-FFF2-40B4-BE49-F238E27FC236}">
                  <a16:creationId xmlns:a16="http://schemas.microsoft.com/office/drawing/2014/main" id="{3569944C-DD19-184E-112C-F6C617DE204B}"/>
                </a:ext>
              </a:extLst>
            </p:cNvPr>
            <p:cNvSpPr txBox="1"/>
            <p:nvPr/>
          </p:nvSpPr>
          <p:spPr bwMode="auto">
            <a:xfrm>
              <a:off x="9517852"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140" name="TextBox 139">
              <a:extLst>
                <a:ext uri="{FF2B5EF4-FFF2-40B4-BE49-F238E27FC236}">
                  <a16:creationId xmlns:a16="http://schemas.microsoft.com/office/drawing/2014/main" id="{72D9B8C4-19AC-E9C9-97FC-DEDCA0DEE577}"/>
                </a:ext>
              </a:extLst>
            </p:cNvPr>
            <p:cNvSpPr txBox="1"/>
            <p:nvPr/>
          </p:nvSpPr>
          <p:spPr bwMode="auto">
            <a:xfrm>
              <a:off x="9899216"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141" name="TextBox 140">
              <a:extLst>
                <a:ext uri="{FF2B5EF4-FFF2-40B4-BE49-F238E27FC236}">
                  <a16:creationId xmlns:a16="http://schemas.microsoft.com/office/drawing/2014/main" id="{F34FE735-6BBB-2886-62D5-9DDBE5AB9AF5}"/>
                </a:ext>
              </a:extLst>
            </p:cNvPr>
            <p:cNvSpPr txBox="1"/>
            <p:nvPr/>
          </p:nvSpPr>
          <p:spPr bwMode="auto">
            <a:xfrm>
              <a:off x="10290803"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142" name="TextBox 141">
              <a:extLst>
                <a:ext uri="{FF2B5EF4-FFF2-40B4-BE49-F238E27FC236}">
                  <a16:creationId xmlns:a16="http://schemas.microsoft.com/office/drawing/2014/main" id="{CFE887C3-682E-04E6-00C5-E0115BD6FF2D}"/>
                </a:ext>
              </a:extLst>
            </p:cNvPr>
            <p:cNvSpPr txBox="1"/>
            <p:nvPr/>
          </p:nvSpPr>
          <p:spPr bwMode="auto">
            <a:xfrm>
              <a:off x="10675124"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143" name="TextBox 142">
              <a:extLst>
                <a:ext uri="{FF2B5EF4-FFF2-40B4-BE49-F238E27FC236}">
                  <a16:creationId xmlns:a16="http://schemas.microsoft.com/office/drawing/2014/main" id="{9F3D17DD-1EC4-AB8D-3E7B-945A6FDBC2F4}"/>
                </a:ext>
              </a:extLst>
            </p:cNvPr>
            <p:cNvSpPr txBox="1"/>
            <p:nvPr/>
          </p:nvSpPr>
          <p:spPr bwMode="auto">
            <a:xfrm>
              <a:off x="11059775"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144" name="TextBox 143">
              <a:extLst>
                <a:ext uri="{FF2B5EF4-FFF2-40B4-BE49-F238E27FC236}">
                  <a16:creationId xmlns:a16="http://schemas.microsoft.com/office/drawing/2014/main" id="{E0292AE0-30ED-BC98-8810-6CF35ABBD4EC}"/>
                </a:ext>
              </a:extLst>
            </p:cNvPr>
            <p:cNvSpPr txBox="1"/>
            <p:nvPr/>
          </p:nvSpPr>
          <p:spPr bwMode="auto">
            <a:xfrm>
              <a:off x="11451912" y="47093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145" name="TextBox 144">
              <a:extLst>
                <a:ext uri="{FF2B5EF4-FFF2-40B4-BE49-F238E27FC236}">
                  <a16:creationId xmlns:a16="http://schemas.microsoft.com/office/drawing/2014/main" id="{37352D79-4497-6253-6933-8C2F6EA1C65E}"/>
                </a:ext>
              </a:extLst>
            </p:cNvPr>
            <p:cNvSpPr txBox="1"/>
            <p:nvPr/>
          </p:nvSpPr>
          <p:spPr bwMode="auto">
            <a:xfrm>
              <a:off x="6808428" y="521457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a:t>
              </a:r>
            </a:p>
          </p:txBody>
        </p:sp>
        <p:sp>
          <p:nvSpPr>
            <p:cNvPr id="146" name="TextBox 145">
              <a:extLst>
                <a:ext uri="{FF2B5EF4-FFF2-40B4-BE49-F238E27FC236}">
                  <a16:creationId xmlns:a16="http://schemas.microsoft.com/office/drawing/2014/main" id="{0911E1F7-E16C-DCAE-2BF5-997E26E29042}"/>
                </a:ext>
              </a:extLst>
            </p:cNvPr>
            <p:cNvSpPr txBox="1"/>
            <p:nvPr/>
          </p:nvSpPr>
          <p:spPr bwMode="auto">
            <a:xfrm>
              <a:off x="7188841" y="521457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13</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5</a:t>
              </a:r>
            </a:p>
          </p:txBody>
        </p:sp>
        <p:sp>
          <p:nvSpPr>
            <p:cNvPr id="147" name="TextBox 146">
              <a:extLst>
                <a:ext uri="{FF2B5EF4-FFF2-40B4-BE49-F238E27FC236}">
                  <a16:creationId xmlns:a16="http://schemas.microsoft.com/office/drawing/2014/main" id="{34EF3FDC-CC51-4E72-9425-4343AD692B52}"/>
                </a:ext>
              </a:extLst>
            </p:cNvPr>
            <p:cNvSpPr txBox="1"/>
            <p:nvPr/>
          </p:nvSpPr>
          <p:spPr bwMode="auto">
            <a:xfrm>
              <a:off x="7585216" y="5214577"/>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148" name="TextBox 147">
              <a:extLst>
                <a:ext uri="{FF2B5EF4-FFF2-40B4-BE49-F238E27FC236}">
                  <a16:creationId xmlns:a16="http://schemas.microsoft.com/office/drawing/2014/main" id="{651F7E47-2EA6-C69F-7D8F-3E8E43E52DE1}"/>
                </a:ext>
              </a:extLst>
            </p:cNvPr>
            <p:cNvSpPr txBox="1"/>
            <p:nvPr/>
          </p:nvSpPr>
          <p:spPr bwMode="auto">
            <a:xfrm>
              <a:off x="8011314"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4</a:t>
              </a:r>
            </a:p>
          </p:txBody>
        </p:sp>
        <p:sp>
          <p:nvSpPr>
            <p:cNvPr id="149" name="TextBox 148">
              <a:extLst>
                <a:ext uri="{FF2B5EF4-FFF2-40B4-BE49-F238E27FC236}">
                  <a16:creationId xmlns:a16="http://schemas.microsoft.com/office/drawing/2014/main" id="{2A3F7F25-18B9-78B7-15FC-F4D74A27CEFD}"/>
                </a:ext>
              </a:extLst>
            </p:cNvPr>
            <p:cNvSpPr txBox="1"/>
            <p:nvPr/>
          </p:nvSpPr>
          <p:spPr bwMode="auto">
            <a:xfrm>
              <a:off x="8406808"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a:t>
              </a:r>
            </a:p>
          </p:txBody>
        </p:sp>
        <p:sp>
          <p:nvSpPr>
            <p:cNvPr id="150" name="TextBox 149">
              <a:extLst>
                <a:ext uri="{FF2B5EF4-FFF2-40B4-BE49-F238E27FC236}">
                  <a16:creationId xmlns:a16="http://schemas.microsoft.com/office/drawing/2014/main" id="{ABE5587F-F658-971E-022D-ED5DB9DBD5B7}"/>
                </a:ext>
              </a:extLst>
            </p:cNvPr>
            <p:cNvSpPr txBox="1"/>
            <p:nvPr/>
          </p:nvSpPr>
          <p:spPr bwMode="auto">
            <a:xfrm>
              <a:off x="8787221"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1" name="TextBox 150">
              <a:extLst>
                <a:ext uri="{FF2B5EF4-FFF2-40B4-BE49-F238E27FC236}">
                  <a16:creationId xmlns:a16="http://schemas.microsoft.com/office/drawing/2014/main" id="{F14C3A77-5BBF-7E31-6A99-7F42C6337CE6}"/>
                </a:ext>
              </a:extLst>
            </p:cNvPr>
            <p:cNvSpPr txBox="1"/>
            <p:nvPr/>
          </p:nvSpPr>
          <p:spPr bwMode="auto">
            <a:xfrm>
              <a:off x="9179688"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2" name="TextBox 151">
              <a:extLst>
                <a:ext uri="{FF2B5EF4-FFF2-40B4-BE49-F238E27FC236}">
                  <a16:creationId xmlns:a16="http://schemas.microsoft.com/office/drawing/2014/main" id="{C8EFA55D-EE13-ACA7-204C-453D93FAAF41}"/>
                </a:ext>
              </a:extLst>
            </p:cNvPr>
            <p:cNvSpPr txBox="1"/>
            <p:nvPr/>
          </p:nvSpPr>
          <p:spPr bwMode="auto">
            <a:xfrm>
              <a:off x="9567917"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3" name="TextBox 152">
              <a:extLst>
                <a:ext uri="{FF2B5EF4-FFF2-40B4-BE49-F238E27FC236}">
                  <a16:creationId xmlns:a16="http://schemas.microsoft.com/office/drawing/2014/main" id="{BC78C4CC-5A7B-D54A-B9BA-8B8D7FAA5EAC}"/>
                </a:ext>
              </a:extLst>
            </p:cNvPr>
            <p:cNvSpPr txBox="1"/>
            <p:nvPr/>
          </p:nvSpPr>
          <p:spPr bwMode="auto">
            <a:xfrm>
              <a:off x="9949281"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4" name="TextBox 153">
              <a:extLst>
                <a:ext uri="{FF2B5EF4-FFF2-40B4-BE49-F238E27FC236}">
                  <a16:creationId xmlns:a16="http://schemas.microsoft.com/office/drawing/2014/main" id="{D2820483-E8DD-099D-ED5E-D6937D882C88}"/>
                </a:ext>
              </a:extLst>
            </p:cNvPr>
            <p:cNvSpPr txBox="1"/>
            <p:nvPr/>
          </p:nvSpPr>
          <p:spPr bwMode="auto">
            <a:xfrm>
              <a:off x="10340868" y="5214577"/>
              <a:ext cx="276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5" name="TextBox 154">
              <a:extLst>
                <a:ext uri="{FF2B5EF4-FFF2-40B4-BE49-F238E27FC236}">
                  <a16:creationId xmlns:a16="http://schemas.microsoft.com/office/drawing/2014/main" id="{59FCF2DB-117A-7D94-0809-59CBA55FF576}"/>
                </a:ext>
              </a:extLst>
            </p:cNvPr>
            <p:cNvSpPr txBox="1"/>
            <p:nvPr/>
          </p:nvSpPr>
          <p:spPr bwMode="auto">
            <a:xfrm>
              <a:off x="10725189" y="521457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a:t>
              </a:r>
            </a:p>
          </p:txBody>
        </p:sp>
        <p:sp>
          <p:nvSpPr>
            <p:cNvPr id="156" name="TextBox 155">
              <a:extLst>
                <a:ext uri="{FF2B5EF4-FFF2-40B4-BE49-F238E27FC236}">
                  <a16:creationId xmlns:a16="http://schemas.microsoft.com/office/drawing/2014/main" id="{CC545664-9466-F78F-E51C-2B1F77131ED1}"/>
                </a:ext>
              </a:extLst>
            </p:cNvPr>
            <p:cNvSpPr txBox="1"/>
            <p:nvPr/>
          </p:nvSpPr>
          <p:spPr bwMode="auto">
            <a:xfrm>
              <a:off x="11109840" y="521457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a:t>
              </a:r>
            </a:p>
          </p:txBody>
        </p:sp>
        <p:sp>
          <p:nvSpPr>
            <p:cNvPr id="157" name="TextBox 156">
              <a:extLst>
                <a:ext uri="{FF2B5EF4-FFF2-40B4-BE49-F238E27FC236}">
                  <a16:creationId xmlns:a16="http://schemas.microsoft.com/office/drawing/2014/main" id="{45FA3426-B5B5-0569-0550-8AEB7B1D511F}"/>
                </a:ext>
              </a:extLst>
            </p:cNvPr>
            <p:cNvSpPr txBox="1"/>
            <p:nvPr/>
          </p:nvSpPr>
          <p:spPr bwMode="auto">
            <a:xfrm>
              <a:off x="11501977" y="5214577"/>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a:t>
              </a:r>
            </a:p>
          </p:txBody>
        </p:sp>
        <p:sp>
          <p:nvSpPr>
            <p:cNvPr id="158" name="TextBox 157">
              <a:extLst>
                <a:ext uri="{FF2B5EF4-FFF2-40B4-BE49-F238E27FC236}">
                  <a16:creationId xmlns:a16="http://schemas.microsoft.com/office/drawing/2014/main" id="{6363DF02-8D9E-D74D-5609-23FCC9D39C1A}"/>
                </a:ext>
              </a:extLst>
            </p:cNvPr>
            <p:cNvSpPr txBox="1"/>
            <p:nvPr/>
          </p:nvSpPr>
          <p:spPr bwMode="auto">
            <a:xfrm>
              <a:off x="5947842" y="4999133"/>
              <a:ext cx="94442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Selinexor</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Placebo</a:t>
              </a:r>
            </a:p>
          </p:txBody>
        </p:sp>
        <p:grpSp>
          <p:nvGrpSpPr>
            <p:cNvPr id="159" name="Group 158">
              <a:extLst>
                <a:ext uri="{FF2B5EF4-FFF2-40B4-BE49-F238E27FC236}">
                  <a16:creationId xmlns:a16="http://schemas.microsoft.com/office/drawing/2014/main" id="{06F39AF2-4BF0-BC43-D0CA-03A7716FB56B}"/>
                </a:ext>
              </a:extLst>
            </p:cNvPr>
            <p:cNvGrpSpPr/>
            <p:nvPr/>
          </p:nvGrpSpPr>
          <p:grpSpPr>
            <a:xfrm>
              <a:off x="6985879" y="4668813"/>
              <a:ext cx="4649616" cy="91441"/>
              <a:chOff x="939801" y="4910718"/>
              <a:chExt cx="4649616" cy="91441"/>
            </a:xfrm>
          </p:grpSpPr>
          <p:cxnSp>
            <p:nvCxnSpPr>
              <p:cNvPr id="160" name="Straight Connector 159">
                <a:extLst>
                  <a:ext uri="{FF2B5EF4-FFF2-40B4-BE49-F238E27FC236}">
                    <a16:creationId xmlns:a16="http://schemas.microsoft.com/office/drawing/2014/main" id="{E4C31E94-A806-03F3-A6E0-F15C955CBF42}"/>
                  </a:ext>
                </a:extLst>
              </p:cNvPr>
              <p:cNvCxnSpPr>
                <a:cxnSpLocks/>
              </p:cNvCxnSpPr>
              <p:nvPr/>
            </p:nvCxnSpPr>
            <p:spPr bwMode="auto">
              <a:xfrm rot="16200000">
                <a:off x="89408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94F9346F-4B8B-5888-B045-369E7F084B2B}"/>
                  </a:ext>
                </a:extLst>
              </p:cNvPr>
              <p:cNvCxnSpPr>
                <a:cxnSpLocks/>
              </p:cNvCxnSpPr>
              <p:nvPr/>
            </p:nvCxnSpPr>
            <p:spPr bwMode="auto">
              <a:xfrm rot="16200000">
                <a:off x="128154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62921D2B-EBAD-4B6E-D23F-E538926EAC17}"/>
                  </a:ext>
                </a:extLst>
              </p:cNvPr>
              <p:cNvCxnSpPr>
                <a:cxnSpLocks/>
              </p:cNvCxnSpPr>
              <p:nvPr/>
            </p:nvCxnSpPr>
            <p:spPr bwMode="auto">
              <a:xfrm rot="16200000">
                <a:off x="1669017"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F17499EE-A9F9-E137-3FCE-D38D1185CB3D}"/>
                  </a:ext>
                </a:extLst>
              </p:cNvPr>
              <p:cNvCxnSpPr>
                <a:cxnSpLocks/>
              </p:cNvCxnSpPr>
              <p:nvPr/>
            </p:nvCxnSpPr>
            <p:spPr bwMode="auto">
              <a:xfrm rot="16200000">
                <a:off x="2056485"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029AC00D-9C9E-949B-0B66-28D843EEB4CB}"/>
                  </a:ext>
                </a:extLst>
              </p:cNvPr>
              <p:cNvCxnSpPr>
                <a:cxnSpLocks/>
              </p:cNvCxnSpPr>
              <p:nvPr/>
            </p:nvCxnSpPr>
            <p:spPr bwMode="auto">
              <a:xfrm rot="16200000">
                <a:off x="2443953"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4CC0F80A-E68E-A17C-1DCC-0FF9B1E40FA6}"/>
                  </a:ext>
                </a:extLst>
              </p:cNvPr>
              <p:cNvCxnSpPr>
                <a:cxnSpLocks/>
              </p:cNvCxnSpPr>
              <p:nvPr/>
            </p:nvCxnSpPr>
            <p:spPr bwMode="auto">
              <a:xfrm rot="16200000">
                <a:off x="2831421"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008328B3-17FA-40A0-94A6-82976B71DAF9}"/>
                  </a:ext>
                </a:extLst>
              </p:cNvPr>
              <p:cNvCxnSpPr>
                <a:cxnSpLocks/>
              </p:cNvCxnSpPr>
              <p:nvPr/>
            </p:nvCxnSpPr>
            <p:spPr bwMode="auto">
              <a:xfrm rot="16200000">
                <a:off x="3218889" y="49564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5939355B-B7C4-306C-329E-35A751E2A8E1}"/>
                  </a:ext>
                </a:extLst>
              </p:cNvPr>
              <p:cNvCxnSpPr>
                <a:cxnSpLocks/>
              </p:cNvCxnSpPr>
              <p:nvPr/>
            </p:nvCxnSpPr>
            <p:spPr bwMode="auto">
              <a:xfrm rot="16200000">
                <a:off x="3606357"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E5E0C5B2-1F38-FD6E-39E1-240380E5F27D}"/>
                  </a:ext>
                </a:extLst>
              </p:cNvPr>
              <p:cNvCxnSpPr>
                <a:cxnSpLocks/>
              </p:cNvCxnSpPr>
              <p:nvPr/>
            </p:nvCxnSpPr>
            <p:spPr bwMode="auto">
              <a:xfrm rot="16200000">
                <a:off x="3993825"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BF7F0F52-F072-ECDB-E606-ABA206404864}"/>
                  </a:ext>
                </a:extLst>
              </p:cNvPr>
              <p:cNvCxnSpPr>
                <a:cxnSpLocks/>
              </p:cNvCxnSpPr>
              <p:nvPr/>
            </p:nvCxnSpPr>
            <p:spPr bwMode="auto">
              <a:xfrm rot="16200000">
                <a:off x="4381293"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396B6DA-9F53-D349-EC52-EA27C417A635}"/>
                  </a:ext>
                </a:extLst>
              </p:cNvPr>
              <p:cNvCxnSpPr>
                <a:cxnSpLocks/>
              </p:cNvCxnSpPr>
              <p:nvPr/>
            </p:nvCxnSpPr>
            <p:spPr bwMode="auto">
              <a:xfrm rot="16200000">
                <a:off x="4768761"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F9445E20-6EF9-3712-9179-A02F47EF57E4}"/>
                  </a:ext>
                </a:extLst>
              </p:cNvPr>
              <p:cNvCxnSpPr>
                <a:cxnSpLocks/>
              </p:cNvCxnSpPr>
              <p:nvPr/>
            </p:nvCxnSpPr>
            <p:spPr bwMode="auto">
              <a:xfrm rot="16200000">
                <a:off x="5156229" y="49564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B0648ADC-F70E-ED4E-45AB-CF8D41E92460}"/>
                  </a:ext>
                </a:extLst>
              </p:cNvPr>
              <p:cNvCxnSpPr>
                <a:cxnSpLocks/>
              </p:cNvCxnSpPr>
              <p:nvPr/>
            </p:nvCxnSpPr>
            <p:spPr bwMode="auto">
              <a:xfrm rot="16200000">
                <a:off x="5543697" y="4956439"/>
                <a:ext cx="91440" cy="0"/>
              </a:xfrm>
              <a:prstGeom prst="line">
                <a:avLst/>
              </a:prstGeom>
              <a:noFill/>
              <a:ln w="28575" cap="flat" cmpd="sng" algn="ctr">
                <a:solidFill>
                  <a:schemeClr val="bg1"/>
                </a:solidFill>
                <a:prstDash val="solid"/>
                <a:round/>
                <a:headEnd type="none" w="med" len="med"/>
                <a:tailEnd type="none" w="med" len="med"/>
              </a:ln>
              <a:effectLst/>
            </p:spPr>
          </p:cxnSp>
        </p:grpSp>
        <p:cxnSp>
          <p:nvCxnSpPr>
            <p:cNvPr id="175" name="Straight Connector 174">
              <a:extLst>
                <a:ext uri="{FF2B5EF4-FFF2-40B4-BE49-F238E27FC236}">
                  <a16:creationId xmlns:a16="http://schemas.microsoft.com/office/drawing/2014/main" id="{C7342AB5-0842-0AA2-5431-51EA0F56E03C}"/>
                </a:ext>
              </a:extLst>
            </p:cNvPr>
            <p:cNvCxnSpPr/>
            <p:nvPr/>
          </p:nvCxnSpPr>
          <p:spPr bwMode="auto">
            <a:xfrm>
              <a:off x="9847081" y="3645920"/>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E7E80045-1EE6-BC06-46BE-2ABB987F7FFE}"/>
                </a:ext>
              </a:extLst>
            </p:cNvPr>
            <p:cNvCxnSpPr>
              <a:cxnSpLocks/>
            </p:cNvCxnSpPr>
            <p:nvPr/>
          </p:nvCxnSpPr>
          <p:spPr bwMode="auto">
            <a:xfrm>
              <a:off x="9921065" y="3645920"/>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3615C01F-4D6D-5875-E2CE-D67DC6833FF8}"/>
                </a:ext>
              </a:extLst>
            </p:cNvPr>
            <p:cNvCxnSpPr>
              <a:cxnSpLocks/>
            </p:cNvCxnSpPr>
            <p:nvPr/>
          </p:nvCxnSpPr>
          <p:spPr bwMode="auto">
            <a:xfrm>
              <a:off x="11349475" y="3645920"/>
              <a:ext cx="0" cy="80624"/>
            </a:xfrm>
            <a:prstGeom prst="line">
              <a:avLst/>
            </a:prstGeom>
            <a:noFill/>
            <a:ln w="19050" cap="flat" cmpd="sng" algn="ctr">
              <a:solidFill>
                <a:srgbClr val="01587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6758318-228E-37F6-0EE7-707CC711F271}"/>
                </a:ext>
              </a:extLst>
            </p:cNvPr>
            <p:cNvCxnSpPr>
              <a:cxnSpLocks/>
            </p:cNvCxnSpPr>
            <p:nvPr/>
          </p:nvCxnSpPr>
          <p:spPr bwMode="auto">
            <a:xfrm>
              <a:off x="9786026" y="3645920"/>
              <a:ext cx="0" cy="80624"/>
            </a:xfrm>
            <a:prstGeom prst="line">
              <a:avLst/>
            </a:prstGeom>
            <a:noFill/>
            <a:ln w="19050" cap="flat" cmpd="sng" algn="ctr">
              <a:solidFill>
                <a:srgbClr val="015873"/>
              </a:solidFill>
              <a:prstDash val="solid"/>
              <a:round/>
              <a:headEnd type="none" w="med" len="med"/>
              <a:tailEnd type="none" w="med" len="med"/>
            </a:ln>
            <a:effectLst/>
          </p:spPr>
        </p:cxnSp>
      </p:grpSp>
    </p:spTree>
    <p:extLst>
      <p:ext uri="{BB962C8B-B14F-4D97-AF65-F5344CB8AC3E}">
        <p14:creationId xmlns:p14="http://schemas.microsoft.com/office/powerpoint/2010/main" val="116375798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3392CD-84A2-4785-8456-257A1CB68ABC}"/>
              </a:ext>
            </a:extLst>
          </p:cNvPr>
          <p:cNvSpPr>
            <a:spLocks noGrp="1"/>
          </p:cNvSpPr>
          <p:nvPr>
            <p:ph type="title"/>
          </p:nvPr>
        </p:nvSpPr>
        <p:spPr/>
        <p:txBody>
          <a:bodyPr/>
          <a:lstStyle/>
          <a:p>
            <a:r>
              <a:rPr lang="en-US" dirty="0"/>
              <a:t>Long-term Follow-up From SIENDO: TEAEs</a:t>
            </a:r>
          </a:p>
        </p:txBody>
      </p:sp>
      <p:sp>
        <p:nvSpPr>
          <p:cNvPr id="11" name="Content Placeholder 10">
            <a:extLst>
              <a:ext uri="{FF2B5EF4-FFF2-40B4-BE49-F238E27FC236}">
                <a16:creationId xmlns:a16="http://schemas.microsoft.com/office/drawing/2014/main" id="{68478534-5DBD-AF44-A6BB-7B9B79A3FF7B}"/>
              </a:ext>
            </a:extLst>
          </p:cNvPr>
          <p:cNvSpPr>
            <a:spLocks noGrp="1"/>
          </p:cNvSpPr>
          <p:nvPr>
            <p:ph idx="4294967295"/>
          </p:nvPr>
        </p:nvSpPr>
        <p:spPr>
          <a:xfrm>
            <a:off x="601100" y="5974070"/>
            <a:ext cx="10464799" cy="277000"/>
          </a:xfrm>
        </p:spPr>
        <p:txBody>
          <a:bodyPr/>
          <a:lstStyle/>
          <a:p>
            <a:pPr marL="0" indent="0">
              <a:buNone/>
            </a:pPr>
            <a:r>
              <a:rPr lang="en-US" sz="1200" dirty="0"/>
              <a:t>*Two Patients (1 in selinexor arm and 1 placebo arm) did not receive treatment and were excluded from this analysis.</a:t>
            </a:r>
          </a:p>
        </p:txBody>
      </p:sp>
      <p:graphicFrame>
        <p:nvGraphicFramePr>
          <p:cNvPr id="8" name="Group 32">
            <a:extLst>
              <a:ext uri="{FF2B5EF4-FFF2-40B4-BE49-F238E27FC236}">
                <a16:creationId xmlns:a16="http://schemas.microsoft.com/office/drawing/2014/main" id="{5447BC02-A4A6-4F7D-A5F4-4DDA36C1B7CE}"/>
              </a:ext>
            </a:extLst>
          </p:cNvPr>
          <p:cNvGraphicFramePr>
            <a:graphicFrameLocks noGrp="1"/>
          </p:cNvGraphicFramePr>
          <p:nvPr>
            <p:extLst>
              <p:ext uri="{D42A27DB-BD31-4B8C-83A1-F6EECF244321}">
                <p14:modId xmlns:p14="http://schemas.microsoft.com/office/powerpoint/2010/main" val="3535161957"/>
              </p:ext>
            </p:extLst>
          </p:nvPr>
        </p:nvGraphicFramePr>
        <p:xfrm>
          <a:off x="710591" y="1245877"/>
          <a:ext cx="10763065" cy="4694144"/>
        </p:xfrm>
        <a:graphic>
          <a:graphicData uri="http://schemas.openxmlformats.org/drawingml/2006/table">
            <a:tbl>
              <a:tblPr/>
              <a:tblGrid>
                <a:gridCol w="2772309">
                  <a:extLst>
                    <a:ext uri="{9D8B030D-6E8A-4147-A177-3AD203B41FA5}">
                      <a16:colId xmlns:a16="http://schemas.microsoft.com/office/drawing/2014/main" val="20000"/>
                    </a:ext>
                  </a:extLst>
                </a:gridCol>
                <a:gridCol w="2072878">
                  <a:extLst>
                    <a:ext uri="{9D8B030D-6E8A-4147-A177-3AD203B41FA5}">
                      <a16:colId xmlns:a16="http://schemas.microsoft.com/office/drawing/2014/main" val="20001"/>
                    </a:ext>
                  </a:extLst>
                </a:gridCol>
                <a:gridCol w="1876206">
                  <a:extLst>
                    <a:ext uri="{9D8B030D-6E8A-4147-A177-3AD203B41FA5}">
                      <a16:colId xmlns:a16="http://schemas.microsoft.com/office/drawing/2014/main" val="20002"/>
                    </a:ext>
                  </a:extLst>
                </a:gridCol>
                <a:gridCol w="2020836">
                  <a:extLst>
                    <a:ext uri="{9D8B030D-6E8A-4147-A177-3AD203B41FA5}">
                      <a16:colId xmlns:a16="http://schemas.microsoft.com/office/drawing/2014/main" val="601419057"/>
                    </a:ext>
                  </a:extLst>
                </a:gridCol>
                <a:gridCol w="2020836">
                  <a:extLst>
                    <a:ext uri="{9D8B030D-6E8A-4147-A177-3AD203B41FA5}">
                      <a16:colId xmlns:a16="http://schemas.microsoft.com/office/drawing/2014/main" val="673363773"/>
                    </a:ext>
                  </a:extLst>
                </a:gridCol>
              </a:tblGrid>
              <a:tr h="216042">
                <a:tc rowSpan="3">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TEAEs,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4">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1" u="none" strike="noStrike" cap="none" normalizeH="0" baseline="0" dirty="0">
                          <a:ln>
                            <a:noFill/>
                          </a:ln>
                          <a:solidFill>
                            <a:schemeClr val="tx1"/>
                          </a:solidFill>
                          <a:effectLst/>
                          <a:latin typeface="Calibri" panose="020F0502020204030204" pitchFamily="34" charset="0"/>
                        </a:rPr>
                        <a:t>TP53wt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(n =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225989550"/>
                  </a:ext>
                </a:extLst>
              </a:tr>
              <a:tr h="216042">
                <a:tc vMerge="1">
                  <a:txBody>
                    <a:bodyPr/>
                    <a:lstStyle/>
                    <a:p>
                      <a:endParaRPr lang="en-US"/>
                    </a:p>
                  </a:txBody>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Selinexor (n = 76)*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(n =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tc>
                <a:extLst>
                  <a:ext uri="{0D108BD9-81ED-4DB2-BD59-A6C34878D82A}">
                    <a16:rowId xmlns:a16="http://schemas.microsoft.com/office/drawing/2014/main" val="1116068414"/>
                  </a:ext>
                </a:extLst>
              </a:tr>
              <a:tr h="216042">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Any Grade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Grade 3/4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0"/>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Nausea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 (90.8)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(11.8)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(34.3)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 (60.5)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(11.4)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30 (39.5)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 (3.9)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(34.3)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Constipation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(34.2)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(40.0)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40563155"/>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Asthenia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 (5.3)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 (25.7)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20534519"/>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(7.9)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(20.0)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878902717"/>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Thrombocytopenia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 (42.1)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 (9.2)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36260712"/>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Decrease appetite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27 (35.5)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47997414"/>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26 (34.2)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(18.4)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 (5.7)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42135079"/>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 (32.9)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(6.6)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985581827"/>
                  </a:ext>
                </a:extLst>
              </a:tr>
              <a:tr h="216042">
                <a:tc>
                  <a:txBody>
                    <a:bodyPr/>
                    <a:lstStyle/>
                    <a:p>
                      <a:pPr marL="0" marR="0" lvl="0" indent="0" algn="l" defTabSz="914400" rtl="0" eaLnBrk="1" fontAlgn="base" latinLnBrk="0" hangingPunct="1">
                        <a:lnSpc>
                          <a:spcPct val="100000"/>
                        </a:lnSpc>
                        <a:spcBef>
                          <a:spcPct val="0"/>
                        </a:spcBef>
                        <a:spcAft>
                          <a:spcPts val="0"/>
                        </a:spcAft>
                        <a:buClrTx/>
                        <a:buSzTx/>
                        <a:buFontTx/>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Abdominal pain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 (26.3)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 (2.9)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8675914"/>
                  </a:ext>
                </a:extLst>
              </a:tr>
            </a:tbl>
          </a:graphicData>
        </a:graphic>
      </p:graphicFrame>
      <p:sp>
        <p:nvSpPr>
          <p:cNvPr id="3" name="Text Box 15">
            <a:extLst>
              <a:ext uri="{FF2B5EF4-FFF2-40B4-BE49-F238E27FC236}">
                <a16:creationId xmlns:a16="http://schemas.microsoft.com/office/drawing/2014/main" id="{12C8970C-6D5E-924D-5225-9AA31ED2F8AB}"/>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Pérez-Fidalgo. ESGO 2023. Abstr 265.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93912338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Atezolizumab + Carboplatin/Paclitaxel in Advanced or Recurrent EC (AtTEnd/ENGOT-en7/MaNGO):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NCT03603184. Colombo. ESMO 2023. Abstr LBA40. Colombo. IGCS 2023. Abstr Seminal 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28468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kern="0" dirty="0"/>
              <a:t>Double-blind, randomized, placebo-controlled phase III trial of anti–PD-L1 + platinum-based CT  </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11066" y="4652858"/>
            <a:ext cx="5088329"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endpoints: </a:t>
            </a:r>
            <a:r>
              <a:rPr lang="en-US" sz="1600" b="0" kern="0" dirty="0"/>
              <a:t>PFS</a:t>
            </a:r>
            <a:r>
              <a:rPr lang="en-US" sz="1600" b="0" kern="0" baseline="30000" dirty="0"/>
              <a:t>†</a:t>
            </a:r>
            <a:r>
              <a:rPr lang="en-US" sz="1600" b="0" kern="0" dirty="0"/>
              <a:t> in MSI/dMMR population, PFS</a:t>
            </a:r>
            <a:r>
              <a:rPr lang="en-US" sz="1600" b="0" kern="0" baseline="30000" dirty="0"/>
              <a:t>†</a:t>
            </a:r>
            <a:r>
              <a:rPr lang="en-US" sz="1600" b="0" kern="0" dirty="0"/>
              <a:t> in all patients, and OS</a:t>
            </a:r>
            <a:r>
              <a:rPr lang="en-US" altLang="en-US" sz="1600" b="0" baseline="30000" dirty="0">
                <a:solidFill>
                  <a:schemeClr val="bg1"/>
                </a:solidFill>
                <a:latin typeface="Calibri" panose="020F0502020204030204" pitchFamily="34" charset="0"/>
              </a:rPr>
              <a:t>‡</a:t>
            </a:r>
            <a:endParaRPr lang="en-US" sz="1600" b="0" kern="0" baseline="30000" dirty="0"/>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863136" y="2764864"/>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Paclitaxel </a:t>
            </a:r>
            <a:r>
              <a:rPr lang="en-US" altLang="en-US" sz="1600" b="0" dirty="0">
                <a:solidFill>
                  <a:schemeClr val="tx1"/>
                </a:solidFill>
                <a:latin typeface="Calibri" panose="020F0502020204030204" pitchFamily="34" charset="0"/>
              </a:rPr>
              <a:t>175 mg/m</a:t>
            </a:r>
            <a:r>
              <a:rPr lang="en-US" altLang="en-US" sz="1600" b="0" baseline="30000" dirty="0">
                <a:solidFill>
                  <a:schemeClr val="tx1"/>
                </a:solidFill>
                <a:latin typeface="Calibri" panose="020F0502020204030204" pitchFamily="34" charset="0"/>
              </a:rPr>
              <a:t>2</a:t>
            </a:r>
            <a:r>
              <a:rPr lang="en-US" altLang="en-US" sz="1600" b="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carboplatin </a:t>
            </a:r>
            <a:r>
              <a:rPr lang="en-US" altLang="en-US" sz="1600" b="0" dirty="0">
                <a:solidFill>
                  <a:schemeClr val="tx1"/>
                </a:solidFill>
                <a:latin typeface="Calibri" panose="020F0502020204030204" pitchFamily="34" charset="0"/>
              </a:rPr>
              <a:t>AUC 5 or 6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atezolizumab </a:t>
            </a:r>
            <a:r>
              <a:rPr lang="en-US" altLang="en-US" sz="1600" b="0" dirty="0">
                <a:solidFill>
                  <a:schemeClr val="tx1"/>
                </a:solidFill>
                <a:latin typeface="Calibri" panose="020F0502020204030204" pitchFamily="34" charset="0"/>
              </a:rPr>
              <a:t>1200 mg</a:t>
            </a: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3863136" y="3716437"/>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Paclitaxel </a:t>
            </a:r>
            <a:r>
              <a:rPr lang="en-US" altLang="en-US" sz="1600" b="0" dirty="0">
                <a:solidFill>
                  <a:schemeClr val="tx1"/>
                </a:solidFill>
                <a:latin typeface="Calibri" panose="020F0502020204030204" pitchFamily="34" charset="0"/>
              </a:rPr>
              <a:t>175 mg/m</a:t>
            </a:r>
            <a:r>
              <a:rPr lang="en-US" altLang="en-US" sz="1600" b="0" baseline="30000" dirty="0">
                <a:solidFill>
                  <a:schemeClr val="tx1"/>
                </a:solidFill>
                <a:latin typeface="Calibri" panose="020F0502020204030204" pitchFamily="34" charset="0"/>
              </a:rPr>
              <a:t>2 </a:t>
            </a:r>
            <a:r>
              <a:rPr lang="en-US" altLang="en-US" sz="1600" b="0" dirty="0">
                <a:solidFill>
                  <a:schemeClr val="tx1"/>
                </a:solidFill>
                <a:latin typeface="Calibri" panose="020F0502020204030204" pitchFamily="34" charset="0"/>
              </a:rPr>
              <a:t>+</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carboplatin </a:t>
            </a:r>
            <a:r>
              <a:rPr lang="en-US" altLang="en-US" sz="1600" b="0" dirty="0">
                <a:solidFill>
                  <a:schemeClr val="tx1"/>
                </a:solidFill>
                <a:latin typeface="Calibri" panose="020F0502020204030204" pitchFamily="34" charset="0"/>
              </a:rPr>
              <a:t>AUC 5 or 6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a:t>
            </a: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3321840" y="3827712"/>
            <a:ext cx="476713" cy="258324"/>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3266754" y="3307303"/>
            <a:ext cx="541297" cy="35556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547069" y="2876347"/>
            <a:ext cx="2719686" cy="132343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stage III-IV newly diagnosed or recurrent* </a:t>
            </a:r>
            <a:r>
              <a:rPr lang="en-US" altLang="en-US" sz="1600" b="0" dirty="0">
                <a:solidFill>
                  <a:schemeClr val="bg1"/>
                </a:solidFill>
                <a:latin typeface="Calibri" panose="020F0502020204030204" pitchFamily="34" charset="0"/>
              </a:rPr>
              <a:t>endometrial carcinoma or carcinosarcoma; ECOG PS ≤2</a:t>
            </a:r>
            <a:endParaRPr lang="en-GB" altLang="en-US" sz="16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671)</a:t>
            </a:r>
            <a:endParaRPr lang="en-US" altLang="en-US" sz="1600" b="0" dirty="0">
              <a:solidFill>
                <a:schemeClr val="bg1"/>
              </a:solidFill>
              <a:latin typeface="Calibri" panose="020F050202020403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6787120" y="3294659"/>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695809" y="2120989"/>
            <a:ext cx="3599582" cy="9694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i="1" dirty="0">
                <a:solidFill>
                  <a:schemeClr val="bg1"/>
                </a:solidFill>
                <a:latin typeface="Calibri" panose="020F0502020204030204" pitchFamily="34" charset="0"/>
              </a:rPr>
              <a:t>Stratified by country; histology (endometrioid vs other); recurrent vs newly diagnosed; pMMR vs dMMR vs nonevaluable (centrally evaluated)</a:t>
            </a:r>
          </a:p>
          <a:p>
            <a:pPr algn="ctr">
              <a:lnSpc>
                <a:spcPct val="100000"/>
              </a:lnSpc>
              <a:spcBef>
                <a:spcPct val="50000"/>
              </a:spcBef>
              <a:spcAft>
                <a:spcPct val="0"/>
              </a:spcAft>
              <a:buClrTx/>
              <a:buFontTx/>
              <a:buNone/>
            </a:pPr>
            <a:endParaRPr lang="en-US" sz="1400" b="0" i="1" dirty="0">
              <a:solidFill>
                <a:schemeClr val="bg1"/>
              </a:solidFill>
              <a:latin typeface="Calibri" panose="020F0502020204030204" pitchFamily="34" charset="0"/>
            </a:endParaRPr>
          </a:p>
        </p:txBody>
      </p:sp>
      <p:cxnSp>
        <p:nvCxnSpPr>
          <p:cNvPr id="67" name="Straight Arrow Connector 66">
            <a:extLst>
              <a:ext uri="{FF2B5EF4-FFF2-40B4-BE49-F238E27FC236}">
                <a16:creationId xmlns:a16="http://schemas.microsoft.com/office/drawing/2014/main" id="{428690EF-7C6D-3F38-79F4-0DABDD027432}"/>
              </a:ext>
            </a:extLst>
          </p:cNvPr>
          <p:cNvCxnSpPr>
            <a:cxnSpLocks/>
          </p:cNvCxnSpPr>
          <p:nvPr/>
        </p:nvCxnSpPr>
        <p:spPr bwMode="auto">
          <a:xfrm>
            <a:off x="3266754" y="2760989"/>
            <a:ext cx="127889" cy="546314"/>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617851" y="5190612"/>
            <a:ext cx="5831673" cy="3556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Secondary endpoints: </a:t>
            </a:r>
            <a:r>
              <a:rPr lang="en-US" sz="1600" b="0" kern="0" dirty="0"/>
              <a:t>ORR, DoR, QoL, and safety</a:t>
            </a:r>
          </a:p>
          <a:p>
            <a:endParaRPr lang="en-US" sz="1600" b="0" kern="0" dirty="0"/>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625943" y="5584430"/>
            <a:ext cx="508832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*1 previous systemic CT for recurrence allowed if </a:t>
            </a:r>
            <a:r>
              <a:rPr lang="en-US" sz="1200" b="0" dirty="0">
                <a:solidFill>
                  <a:schemeClr val="bg1"/>
                </a:solidFill>
                <a:latin typeface="Calibri" panose="020F0502020204030204" pitchFamily="34" charset="0"/>
              </a:rPr>
              <a:t>platinum-free interval ≥6 mo.</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per RECIST v1.1.</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OS interim analysis planned with 63% power.</a:t>
            </a:r>
          </a:p>
        </p:txBody>
      </p:sp>
      <p:cxnSp>
        <p:nvCxnSpPr>
          <p:cNvPr id="73" name="Straight Arrow Connector 72">
            <a:extLst>
              <a:ext uri="{FF2B5EF4-FFF2-40B4-BE49-F238E27FC236}">
                <a16:creationId xmlns:a16="http://schemas.microsoft.com/office/drawing/2014/main" id="{DC1136D0-F0F5-7B3B-C696-3B01224CA04C}"/>
              </a:ext>
            </a:extLst>
          </p:cNvPr>
          <p:cNvCxnSpPr>
            <a:cxnSpLocks/>
          </p:cNvCxnSpPr>
          <p:nvPr/>
        </p:nvCxnSpPr>
        <p:spPr bwMode="auto">
          <a:xfrm>
            <a:off x="6787120" y="4207953"/>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5" name="CustomShape 17">
            <a:extLst>
              <a:ext uri="{FF2B5EF4-FFF2-40B4-BE49-F238E27FC236}">
                <a16:creationId xmlns:a16="http://schemas.microsoft.com/office/drawing/2014/main" id="{9232BF04-FB09-E373-FDDD-B6C74B6F96C6}"/>
              </a:ext>
            </a:extLst>
          </p:cNvPr>
          <p:cNvSpPr/>
          <p:nvPr/>
        </p:nvSpPr>
        <p:spPr>
          <a:xfrm>
            <a:off x="3306401" y="3472150"/>
            <a:ext cx="501650" cy="463550"/>
          </a:xfrm>
          <a:prstGeom prst="ellipse">
            <a:avLst/>
          </a:prstGeom>
          <a:noFill/>
          <a:ln>
            <a:noFill/>
          </a:ln>
        </p:spPr>
        <p:style>
          <a:lnRef idx="2">
            <a:schemeClr val="accent1">
              <a:shade val="50000"/>
            </a:schemeClr>
          </a:lnRef>
          <a:fillRef idx="1">
            <a:schemeClr val="accent1"/>
          </a:fillRef>
          <a:effectRef idx="0">
            <a:schemeClr val="accent1"/>
          </a:effectRef>
          <a:fontRef idx="minor"/>
        </p:style>
        <p:txBody>
          <a:bodyPr lIns="71640" tIns="45360" rIns="71640" bIns="45360" anchor="ctr"/>
          <a:lstStyle/>
          <a:p>
            <a:pPr algn="ctr">
              <a:defRPr/>
            </a:pPr>
            <a:r>
              <a:rPr lang="it-IT" sz="1100" b="1" spc="-1" dirty="0">
                <a:solidFill>
                  <a:schemeClr val="bg1"/>
                </a:solidFill>
                <a:uFill>
                  <a:solidFill>
                    <a:srgbClr val="FFFFFF"/>
                  </a:solidFill>
                </a:uFill>
                <a:latin typeface="Arial Narrow" panose="020B0606020202030204" pitchFamily="34" charset="0"/>
              </a:rPr>
              <a:t> 2:1</a:t>
            </a:r>
            <a:endParaRPr lang="it-IT" spc="-1" dirty="0">
              <a:solidFill>
                <a:schemeClr val="bg1"/>
              </a:solidFill>
              <a:uFill>
                <a:solidFill>
                  <a:srgbClr val="FFFFFF"/>
                </a:solidFill>
              </a:uFill>
              <a:latin typeface="Arial Narrow" panose="020B0606020202030204" pitchFamily="34" charset="0"/>
            </a:endParaRPr>
          </a:p>
        </p:txBody>
      </p:sp>
      <p:sp>
        <p:nvSpPr>
          <p:cNvPr id="7" name="Rectangle 49">
            <a:extLst>
              <a:ext uri="{FF2B5EF4-FFF2-40B4-BE49-F238E27FC236}">
                <a16:creationId xmlns:a16="http://schemas.microsoft.com/office/drawing/2014/main" id="{A50C3C36-20B0-FB54-37CA-0ED98F84B084}"/>
              </a:ext>
            </a:extLst>
          </p:cNvPr>
          <p:cNvSpPr>
            <a:spLocks noChangeArrowheads="1"/>
          </p:cNvSpPr>
          <p:nvPr/>
        </p:nvSpPr>
        <p:spPr bwMode="auto">
          <a:xfrm>
            <a:off x="7108613" y="2742169"/>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Atezolizumab </a:t>
            </a:r>
            <a:r>
              <a:rPr lang="en-US" altLang="en-US" sz="1600" b="0" dirty="0">
                <a:solidFill>
                  <a:schemeClr val="tx1"/>
                </a:solidFill>
                <a:latin typeface="Calibri" panose="020F0502020204030204" pitchFamily="34" charset="0"/>
              </a:rPr>
              <a:t>1200 mg</a:t>
            </a:r>
          </a:p>
        </p:txBody>
      </p:sp>
      <p:sp>
        <p:nvSpPr>
          <p:cNvPr id="8" name="Rectangle 50">
            <a:extLst>
              <a:ext uri="{FF2B5EF4-FFF2-40B4-BE49-F238E27FC236}">
                <a16:creationId xmlns:a16="http://schemas.microsoft.com/office/drawing/2014/main" id="{C9E2A906-2111-FB0A-1FC9-C18D3FF8409D}"/>
              </a:ext>
            </a:extLst>
          </p:cNvPr>
          <p:cNvSpPr>
            <a:spLocks noChangeArrowheads="1"/>
          </p:cNvSpPr>
          <p:nvPr/>
        </p:nvSpPr>
        <p:spPr bwMode="auto">
          <a:xfrm>
            <a:off x="7108614" y="3703925"/>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a:t>
            </a:r>
            <a:endParaRPr lang="en-US" altLang="en-US" sz="1600" b="0" dirty="0">
              <a:solidFill>
                <a:schemeClr val="tx1"/>
              </a:solidFill>
              <a:latin typeface="Calibri" panose="020F0502020204030204" pitchFamily="34" charset="0"/>
            </a:endParaRPr>
          </a:p>
        </p:txBody>
      </p:sp>
      <p:cxnSp>
        <p:nvCxnSpPr>
          <p:cNvPr id="13" name="Straight Arrow Connector 12">
            <a:extLst>
              <a:ext uri="{FF2B5EF4-FFF2-40B4-BE49-F238E27FC236}">
                <a16:creationId xmlns:a16="http://schemas.microsoft.com/office/drawing/2014/main" id="{5338CB95-0DD0-3758-EAF7-5509DE9257C1}"/>
              </a:ext>
            </a:extLst>
          </p:cNvPr>
          <p:cNvCxnSpPr>
            <a:cxnSpLocks/>
          </p:cNvCxnSpPr>
          <p:nvPr/>
        </p:nvCxnSpPr>
        <p:spPr bwMode="auto">
          <a:xfrm>
            <a:off x="10043229" y="3252408"/>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14" name="Straight Arrow Connector 13">
            <a:extLst>
              <a:ext uri="{FF2B5EF4-FFF2-40B4-BE49-F238E27FC236}">
                <a16:creationId xmlns:a16="http://schemas.microsoft.com/office/drawing/2014/main" id="{3F6815AA-A34B-6359-5E76-0A77B205A708}"/>
              </a:ext>
            </a:extLst>
          </p:cNvPr>
          <p:cNvCxnSpPr>
            <a:cxnSpLocks/>
          </p:cNvCxnSpPr>
          <p:nvPr/>
        </p:nvCxnSpPr>
        <p:spPr bwMode="auto">
          <a:xfrm>
            <a:off x="10043229" y="4074544"/>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16" name="Straight Connector 15">
            <a:extLst>
              <a:ext uri="{FF2B5EF4-FFF2-40B4-BE49-F238E27FC236}">
                <a16:creationId xmlns:a16="http://schemas.microsoft.com/office/drawing/2014/main" id="{0A279D21-430A-7595-AE9F-F9BC903EB439}"/>
              </a:ext>
            </a:extLst>
          </p:cNvPr>
          <p:cNvCxnSpPr>
            <a:cxnSpLocks/>
          </p:cNvCxnSpPr>
          <p:nvPr/>
        </p:nvCxnSpPr>
        <p:spPr bwMode="auto">
          <a:xfrm flipH="1" flipV="1">
            <a:off x="10513129" y="2833010"/>
            <a:ext cx="7551" cy="1612997"/>
          </a:xfrm>
          <a:prstGeom prst="line">
            <a:avLst/>
          </a:prstGeom>
          <a:noFill/>
          <a:ln w="28575" cap="flat" cmpd="sng" algn="ctr">
            <a:solidFill>
              <a:schemeClr val="bg1"/>
            </a:solidFill>
            <a:prstDash val="solid"/>
            <a:round/>
            <a:headEnd type="none" w="med" len="med"/>
            <a:tailEnd type="none" w="med" len="med"/>
          </a:ln>
          <a:effectLst/>
        </p:spPr>
      </p:cxnSp>
      <p:sp>
        <p:nvSpPr>
          <p:cNvPr id="18" name="CustomShape 16">
            <a:extLst>
              <a:ext uri="{FF2B5EF4-FFF2-40B4-BE49-F238E27FC236}">
                <a16:creationId xmlns:a16="http://schemas.microsoft.com/office/drawing/2014/main" id="{16FF8ACB-8795-EE4E-D610-60F1180351BC}"/>
              </a:ext>
            </a:extLst>
          </p:cNvPr>
          <p:cNvSpPr/>
          <p:nvPr/>
        </p:nvSpPr>
        <p:spPr>
          <a:xfrm>
            <a:off x="9840029" y="2257299"/>
            <a:ext cx="1346199" cy="256756"/>
          </a:xfrm>
          <a:prstGeom prst="rect">
            <a:avLst/>
          </a:prstGeom>
        </p:spPr>
        <p:txBody>
          <a:bodyPr/>
          <a:lstStyle/>
          <a:p>
            <a:pPr algn="ctr" eaLnBrk="1" hangingPunct="1">
              <a:lnSpc>
                <a:spcPct val="90000"/>
              </a:lnSpc>
              <a:spcBef>
                <a:spcPts val="1000"/>
              </a:spcBef>
              <a:spcAft>
                <a:spcPts val="700"/>
              </a:spcAft>
              <a:buClr>
                <a:schemeClr val="bg1"/>
              </a:buClr>
            </a:pPr>
            <a:r>
              <a:rPr lang="it-IT" sz="1600" b="0" i="1" kern="0" dirty="0">
                <a:solidFill>
                  <a:schemeClr val="bg1"/>
                </a:solidFill>
                <a:latin typeface="Calibri" panose="020F0502020204030204" pitchFamily="34" charset="0"/>
              </a:rPr>
              <a:t>Until confirmed PD</a:t>
            </a:r>
          </a:p>
        </p:txBody>
      </p:sp>
      <p:sp>
        <p:nvSpPr>
          <p:cNvPr id="19" name="CustomShape 16">
            <a:extLst>
              <a:ext uri="{FF2B5EF4-FFF2-40B4-BE49-F238E27FC236}">
                <a16:creationId xmlns:a16="http://schemas.microsoft.com/office/drawing/2014/main" id="{94B32FC1-78AC-0DA4-B56B-BD6FC2DCB760}"/>
              </a:ext>
            </a:extLst>
          </p:cNvPr>
          <p:cNvSpPr/>
          <p:nvPr/>
        </p:nvSpPr>
        <p:spPr>
          <a:xfrm>
            <a:off x="4573835" y="2402640"/>
            <a:ext cx="1891331" cy="326213"/>
          </a:xfrm>
          <a:prstGeom prst="rect">
            <a:avLst/>
          </a:prstGeom>
        </p:spPr>
        <p:txBody>
          <a:bodyPr/>
          <a:lstStyle/>
          <a:p>
            <a:pPr eaLnBrk="1" hangingPunct="1">
              <a:lnSpc>
                <a:spcPct val="90000"/>
              </a:lnSpc>
              <a:spcBef>
                <a:spcPts val="1000"/>
              </a:spcBef>
              <a:spcAft>
                <a:spcPts val="700"/>
              </a:spcAft>
              <a:buClr>
                <a:schemeClr val="bg1"/>
              </a:buClr>
            </a:pPr>
            <a:r>
              <a:rPr lang="it-IT" sz="1600" kern="0" dirty="0">
                <a:solidFill>
                  <a:schemeClr val="bg1"/>
                </a:solidFill>
                <a:latin typeface="Calibri" panose="020F0502020204030204" pitchFamily="34" charset="0"/>
              </a:rPr>
              <a:t>Treatment Phase</a:t>
            </a:r>
          </a:p>
        </p:txBody>
      </p:sp>
      <p:sp>
        <p:nvSpPr>
          <p:cNvPr id="20" name="CustomShape 16">
            <a:extLst>
              <a:ext uri="{FF2B5EF4-FFF2-40B4-BE49-F238E27FC236}">
                <a16:creationId xmlns:a16="http://schemas.microsoft.com/office/drawing/2014/main" id="{A33CF8CB-7C61-8138-512C-EDDAE4790082}"/>
              </a:ext>
            </a:extLst>
          </p:cNvPr>
          <p:cNvSpPr/>
          <p:nvPr/>
        </p:nvSpPr>
        <p:spPr>
          <a:xfrm>
            <a:off x="7493802" y="2378502"/>
            <a:ext cx="1891331" cy="326213"/>
          </a:xfrm>
          <a:prstGeom prst="rect">
            <a:avLst/>
          </a:prstGeom>
        </p:spPr>
        <p:txBody>
          <a:bodyPr/>
          <a:lstStyle/>
          <a:p>
            <a:pPr eaLnBrk="1" hangingPunct="1">
              <a:lnSpc>
                <a:spcPct val="90000"/>
              </a:lnSpc>
              <a:spcBef>
                <a:spcPts val="1000"/>
              </a:spcBef>
              <a:spcAft>
                <a:spcPts val="700"/>
              </a:spcAft>
              <a:buClr>
                <a:schemeClr val="bg1"/>
              </a:buClr>
            </a:pPr>
            <a:r>
              <a:rPr lang="it-IT" sz="1600" kern="0" dirty="0">
                <a:solidFill>
                  <a:schemeClr val="bg1"/>
                </a:solidFill>
                <a:latin typeface="Calibri" panose="020F0502020204030204" pitchFamily="34" charset="0"/>
              </a:rPr>
              <a:t>Maintenance Phase</a:t>
            </a:r>
          </a:p>
        </p:txBody>
      </p:sp>
      <p:sp>
        <p:nvSpPr>
          <p:cNvPr id="26" name="Rectangle 25">
            <a:extLst>
              <a:ext uri="{FF2B5EF4-FFF2-40B4-BE49-F238E27FC236}">
                <a16:creationId xmlns:a16="http://schemas.microsoft.com/office/drawing/2014/main" id="{10E93EE2-1FDE-C9FF-687D-5472028DE592}"/>
              </a:ext>
            </a:extLst>
          </p:cNvPr>
          <p:cNvSpPr/>
          <p:nvPr/>
        </p:nvSpPr>
        <p:spPr bwMode="auto">
          <a:xfrm>
            <a:off x="6363166" y="4727742"/>
            <a:ext cx="4568096" cy="816773"/>
          </a:xfrm>
          <a:prstGeom prst="rect">
            <a:avLst/>
          </a:prstGeom>
          <a:solidFill>
            <a:schemeClr val="tx2"/>
          </a:solidFill>
          <a:ln w="0">
            <a:solidFill>
              <a:schemeClr val="bg1"/>
            </a:solidFill>
            <a:miter lim="800000"/>
            <a:headEnd/>
            <a:tailEnd/>
          </a:ln>
        </p:spPr>
        <p:txBody>
          <a:bodyPr rtlCol="0" anchor="b"/>
          <a:lstStyle/>
          <a:p>
            <a:pPr eaLnBrk="1" hangingPunct="1">
              <a:spcBef>
                <a:spcPts val="0"/>
              </a:spcBef>
              <a:spcAft>
                <a:spcPts val="0"/>
              </a:spcAft>
              <a:buClr>
                <a:schemeClr val="folHlink"/>
              </a:buClr>
              <a:buNone/>
            </a:pPr>
            <a:r>
              <a:rPr lang="en-US" sz="1200" dirty="0">
                <a:solidFill>
                  <a:schemeClr val="bg1"/>
                </a:solidFill>
                <a:latin typeface="Calibri" panose="020F0502020204030204" pitchFamily="34" charset="0"/>
              </a:rPr>
              <a:t>Hierarchical Endpoint Assessments</a:t>
            </a:r>
          </a:p>
          <a:p>
            <a:pPr marL="171450" indent="-171450" eaLnBrk="1" hangingPunct="1">
              <a:spcBef>
                <a:spcPts val="0"/>
              </a:spcBef>
              <a:spcAft>
                <a:spcPts val="0"/>
              </a:spcAft>
              <a:buClr>
                <a:schemeClr val="bg1"/>
              </a:buClr>
              <a:buFont typeface="Wingdings" panose="05000000000000000000" pitchFamily="2" charset="2"/>
              <a:buChar char="§"/>
            </a:pPr>
            <a:r>
              <a:rPr lang="en-US" sz="1200" b="0" dirty="0">
                <a:solidFill>
                  <a:schemeClr val="bg1"/>
                </a:solidFill>
                <a:latin typeface="Calibri" panose="020F0502020204030204" pitchFamily="34" charset="0"/>
              </a:rPr>
              <a:t>PFS in dMMR </a:t>
            </a:r>
            <a:r>
              <a:rPr lang="el-GR" sz="1200" b="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2-sided</a:t>
            </a:r>
            <a:r>
              <a:rPr lang="el-GR" sz="1200" b="0" dirty="0">
                <a:solidFill>
                  <a:schemeClr val="bg1"/>
                </a:solidFill>
                <a:latin typeface="Calibri" panose="020F0502020204030204" pitchFamily="34" charset="0"/>
              </a:rPr>
              <a:t> α</a:t>
            </a:r>
            <a:r>
              <a:rPr lang="en-US" sz="1200" b="0" dirty="0">
                <a:solidFill>
                  <a:schemeClr val="bg1"/>
                </a:solidFill>
                <a:latin typeface="Calibri" panose="020F0502020204030204" pitchFamily="34" charset="0"/>
              </a:rPr>
              <a:t>): </a:t>
            </a:r>
            <a:r>
              <a:rPr lang="en-US" sz="1200" b="0" dirty="0">
                <a:solidFill>
                  <a:schemeClr val="bg1"/>
                </a:solidFill>
                <a:latin typeface="Calibri" panose="020F0502020204030204" pitchFamily="34" charset="0"/>
                <a:sym typeface="Wingdings" panose="05000000000000000000" pitchFamily="2" charset="2"/>
              </a:rPr>
              <a:t>HR: 0.5; </a:t>
            </a:r>
            <a:r>
              <a:rPr lang="en-US" sz="1200" b="0" dirty="0">
                <a:solidFill>
                  <a:schemeClr val="bg1"/>
                </a:solidFill>
                <a:latin typeface="Calibri" panose="020F0502020204030204" pitchFamily="34" charset="0"/>
              </a:rPr>
              <a:t>positive if </a:t>
            </a:r>
            <a:r>
              <a:rPr lang="el-GR" sz="1200" b="0" dirty="0">
                <a:solidFill>
                  <a:schemeClr val="bg1"/>
                </a:solidFill>
                <a:latin typeface="Calibri" panose="020F0502020204030204" pitchFamily="34" charset="0"/>
              </a:rPr>
              <a:t>α</a:t>
            </a:r>
            <a:r>
              <a:rPr lang="en-US" sz="1200" b="0" dirty="0">
                <a:solidFill>
                  <a:schemeClr val="bg1"/>
                </a:solidFill>
                <a:latin typeface="Calibri" panose="020F0502020204030204" pitchFamily="34" charset="0"/>
              </a:rPr>
              <a:t> = 4% </a:t>
            </a:r>
            <a:r>
              <a:rPr lang="en-US" sz="1200" b="0" dirty="0">
                <a:solidFill>
                  <a:schemeClr val="bg1"/>
                </a:solidFill>
                <a:latin typeface="Calibri" panose="020F0502020204030204" pitchFamily="34" charset="0"/>
                <a:sym typeface="Wingdings" panose="05000000000000000000" pitchFamily="2" charset="2"/>
              </a:rPr>
              <a:t> </a:t>
            </a:r>
          </a:p>
          <a:p>
            <a:pPr marL="171450" indent="-171450" eaLnBrk="1" hangingPunct="1">
              <a:spcBef>
                <a:spcPts val="0"/>
              </a:spcBef>
              <a:spcAft>
                <a:spcPts val="0"/>
              </a:spcAft>
              <a:buClr>
                <a:schemeClr val="bg1"/>
              </a:buClr>
              <a:buFont typeface="Wingdings" panose="05000000000000000000" pitchFamily="2" charset="2"/>
              <a:buChar char="§"/>
            </a:pPr>
            <a:r>
              <a:rPr lang="en-US" sz="1200" b="0" dirty="0">
                <a:solidFill>
                  <a:schemeClr val="bg1"/>
                </a:solidFill>
                <a:latin typeface="Calibri" panose="020F0502020204030204" pitchFamily="34" charset="0"/>
                <a:sym typeface="Wingdings" panose="05000000000000000000" pitchFamily="2" charset="2"/>
              </a:rPr>
              <a:t>PFS in all comers </a:t>
            </a:r>
            <a:r>
              <a:rPr lang="el-GR" sz="1200" b="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2-sided</a:t>
            </a:r>
            <a:r>
              <a:rPr lang="el-GR" sz="1200" b="0" dirty="0">
                <a:solidFill>
                  <a:schemeClr val="bg1"/>
                </a:solidFill>
                <a:latin typeface="Calibri" panose="020F0502020204030204" pitchFamily="34" charset="0"/>
              </a:rPr>
              <a:t> α</a:t>
            </a:r>
            <a:r>
              <a:rPr lang="en-US" sz="1200" b="0" dirty="0">
                <a:solidFill>
                  <a:schemeClr val="bg1"/>
                </a:solidFill>
                <a:latin typeface="Calibri" panose="020F0502020204030204" pitchFamily="34" charset="0"/>
              </a:rPr>
              <a:t>): </a:t>
            </a:r>
            <a:r>
              <a:rPr lang="en-US" sz="1200" b="0" dirty="0">
                <a:solidFill>
                  <a:schemeClr val="bg1"/>
                </a:solidFill>
                <a:latin typeface="Calibri" panose="020F0502020204030204" pitchFamily="34" charset="0"/>
                <a:sym typeface="Wingdings" panose="05000000000000000000" pitchFamily="2" charset="2"/>
              </a:rPr>
              <a:t>HR: 0.7; </a:t>
            </a:r>
            <a:r>
              <a:rPr lang="en-US" sz="1200" b="0" dirty="0">
                <a:solidFill>
                  <a:schemeClr val="bg1"/>
                </a:solidFill>
                <a:latin typeface="Calibri" panose="020F0502020204030204" pitchFamily="34" charset="0"/>
              </a:rPr>
              <a:t>positive if </a:t>
            </a:r>
            <a:r>
              <a:rPr lang="el-GR" sz="1200" b="0" dirty="0">
                <a:solidFill>
                  <a:schemeClr val="bg1"/>
                </a:solidFill>
                <a:latin typeface="Calibri" panose="020F0502020204030204" pitchFamily="34" charset="0"/>
              </a:rPr>
              <a:t>α</a:t>
            </a:r>
            <a:r>
              <a:rPr lang="en-US" sz="1200" b="0" dirty="0">
                <a:solidFill>
                  <a:schemeClr val="bg1"/>
                </a:solidFill>
                <a:latin typeface="Calibri" panose="020F0502020204030204" pitchFamily="34" charset="0"/>
              </a:rPr>
              <a:t> = 4% </a:t>
            </a:r>
            <a:r>
              <a:rPr lang="en-US" sz="1200" b="0" dirty="0">
                <a:solidFill>
                  <a:schemeClr val="bg1"/>
                </a:solidFill>
                <a:latin typeface="Calibri" panose="020F0502020204030204" pitchFamily="34" charset="0"/>
                <a:sym typeface="Wingdings" panose="05000000000000000000" pitchFamily="2" charset="2"/>
              </a:rPr>
              <a:t> </a:t>
            </a:r>
          </a:p>
          <a:p>
            <a:pPr marL="171450" indent="-171450" eaLnBrk="1" hangingPunct="1">
              <a:spcBef>
                <a:spcPts val="0"/>
              </a:spcBef>
              <a:spcAft>
                <a:spcPts val="0"/>
              </a:spcAft>
              <a:buClr>
                <a:schemeClr val="bg1"/>
              </a:buClr>
              <a:buFont typeface="Wingdings" panose="05000000000000000000" pitchFamily="2" charset="2"/>
              <a:buChar char="§"/>
            </a:pPr>
            <a:r>
              <a:rPr lang="en-US" sz="1200" b="0" dirty="0">
                <a:solidFill>
                  <a:schemeClr val="bg1"/>
                </a:solidFill>
                <a:latin typeface="Calibri" panose="020F0502020204030204" pitchFamily="34" charset="0"/>
                <a:sym typeface="Wingdings" panose="05000000000000000000" pitchFamily="2" charset="2"/>
              </a:rPr>
              <a:t>OS in all comers </a:t>
            </a:r>
            <a:r>
              <a:rPr lang="el-GR" sz="1200" b="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2-sided</a:t>
            </a:r>
            <a:r>
              <a:rPr lang="el-GR" sz="1200" b="0" dirty="0">
                <a:solidFill>
                  <a:schemeClr val="bg1"/>
                </a:solidFill>
                <a:latin typeface="Calibri" panose="020F0502020204030204" pitchFamily="34" charset="0"/>
              </a:rPr>
              <a:t> α</a:t>
            </a:r>
            <a:r>
              <a:rPr lang="en-US" sz="1200" b="0" dirty="0">
                <a:solidFill>
                  <a:schemeClr val="bg1"/>
                </a:solidFill>
                <a:latin typeface="Calibri" panose="020F0502020204030204" pitchFamily="34" charset="0"/>
              </a:rPr>
              <a:t>): </a:t>
            </a:r>
            <a:r>
              <a:rPr lang="en-US" sz="1200" b="0" dirty="0">
                <a:solidFill>
                  <a:schemeClr val="bg1"/>
                </a:solidFill>
                <a:latin typeface="Calibri" panose="020F0502020204030204" pitchFamily="34" charset="0"/>
                <a:sym typeface="Wingdings" panose="05000000000000000000" pitchFamily="2" charset="2"/>
              </a:rPr>
              <a:t>HR: 0.7; </a:t>
            </a:r>
            <a:r>
              <a:rPr lang="en-US" sz="1200" b="0" dirty="0">
                <a:solidFill>
                  <a:schemeClr val="bg1"/>
                </a:solidFill>
                <a:latin typeface="Calibri" panose="020F0502020204030204" pitchFamily="34" charset="0"/>
              </a:rPr>
              <a:t>positive if </a:t>
            </a:r>
            <a:r>
              <a:rPr lang="el-GR" sz="1200" b="0" dirty="0">
                <a:solidFill>
                  <a:schemeClr val="bg1"/>
                </a:solidFill>
                <a:latin typeface="Calibri" panose="020F0502020204030204" pitchFamily="34" charset="0"/>
              </a:rPr>
              <a:t>α</a:t>
            </a:r>
            <a:r>
              <a:rPr lang="en-US" sz="1200" b="0" dirty="0">
                <a:solidFill>
                  <a:schemeClr val="bg1"/>
                </a:solidFill>
                <a:latin typeface="Calibri" panose="020F0502020204030204" pitchFamily="34" charset="0"/>
              </a:rPr>
              <a:t> = 5% </a:t>
            </a:r>
            <a:endParaRPr lang="en-US" sz="1200" b="0" dirty="0">
              <a:solidFill>
                <a:schemeClr val="bg1"/>
              </a:solidFill>
              <a:latin typeface="Calibri" panose="020F0502020204030204" pitchFamily="34" charset="0"/>
              <a:sym typeface="Wingdings" panose="05000000000000000000" pitchFamily="2" charset="2"/>
            </a:endParaRPr>
          </a:p>
        </p:txBody>
      </p:sp>
      <p:sp>
        <p:nvSpPr>
          <p:cNvPr id="28" name="TextBox 27">
            <a:extLst>
              <a:ext uri="{FF2B5EF4-FFF2-40B4-BE49-F238E27FC236}">
                <a16:creationId xmlns:a16="http://schemas.microsoft.com/office/drawing/2014/main" id="{C22037A1-B301-9038-C260-A2FA4116D672}"/>
              </a:ext>
            </a:extLst>
          </p:cNvPr>
          <p:cNvSpPr txBox="1"/>
          <p:nvPr/>
        </p:nvSpPr>
        <p:spPr bwMode="auto">
          <a:xfrm flipH="1">
            <a:off x="5958921" y="5575578"/>
            <a:ext cx="599568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400" kern="0" dirty="0">
                <a:solidFill>
                  <a:schemeClr val="bg1"/>
                </a:solidFill>
                <a:latin typeface="Calibri" panose="020F0502020204030204" pitchFamily="34" charset="0"/>
                <a:cs typeface="+mn-cs"/>
              </a:rPr>
              <a:t>Most patients enrolled were from: </a:t>
            </a:r>
            <a:r>
              <a:rPr lang="en-US" altLang="en-US" sz="1400" b="0" kern="0" dirty="0">
                <a:solidFill>
                  <a:schemeClr val="bg1"/>
                </a:solidFill>
                <a:latin typeface="Calibri" panose="020F0502020204030204" pitchFamily="34" charset="0"/>
                <a:cs typeface="+mn-cs"/>
              </a:rPr>
              <a:t>Italy (40%), Spain (15%), Japan (15%), United Kingdom (10%), Australia/New Zealand (9%), Switzerland (4%), South Korea (4%), Germany (3%), and other (1.4%)</a:t>
            </a:r>
          </a:p>
        </p:txBody>
      </p:sp>
      <p:sp>
        <p:nvSpPr>
          <p:cNvPr id="3" name="Star: 5 Points 2">
            <a:extLst>
              <a:ext uri="{FF2B5EF4-FFF2-40B4-BE49-F238E27FC236}">
                <a16:creationId xmlns:a16="http://schemas.microsoft.com/office/drawing/2014/main" id="{86BE3B28-0193-87C6-EAD9-DD187B1D5C61}"/>
              </a:ext>
            </a:extLst>
          </p:cNvPr>
          <p:cNvSpPr/>
          <p:nvPr/>
        </p:nvSpPr>
        <p:spPr bwMode="auto">
          <a:xfrm>
            <a:off x="10822675" y="-1"/>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288891399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Baseline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Tabella 5">
            <a:extLst>
              <a:ext uri="{FF2B5EF4-FFF2-40B4-BE49-F238E27FC236}">
                <a16:creationId xmlns:a16="http://schemas.microsoft.com/office/drawing/2014/main" id="{FDA974D7-C7F0-DE8E-DF8A-C00081C8D820}"/>
              </a:ext>
            </a:extLst>
          </p:cNvPr>
          <p:cNvGraphicFramePr>
            <a:graphicFrameLocks noGrp="1"/>
          </p:cNvGraphicFramePr>
          <p:nvPr>
            <p:extLst>
              <p:ext uri="{D42A27DB-BD31-4B8C-83A1-F6EECF244321}">
                <p14:modId xmlns:p14="http://schemas.microsoft.com/office/powerpoint/2010/main" val="3755843129"/>
              </p:ext>
            </p:extLst>
          </p:nvPr>
        </p:nvGraphicFramePr>
        <p:xfrm>
          <a:off x="478727" y="1368186"/>
          <a:ext cx="11309627" cy="4660964"/>
        </p:xfrm>
        <a:graphic>
          <a:graphicData uri="http://schemas.openxmlformats.org/drawingml/2006/table">
            <a:tbl>
              <a:tblPr/>
              <a:tblGrid>
                <a:gridCol w="2897801">
                  <a:extLst>
                    <a:ext uri="{9D8B030D-6E8A-4147-A177-3AD203B41FA5}">
                      <a16:colId xmlns:a16="http://schemas.microsoft.com/office/drawing/2014/main" val="3248404551"/>
                    </a:ext>
                  </a:extLst>
                </a:gridCol>
                <a:gridCol w="2102956">
                  <a:extLst>
                    <a:ext uri="{9D8B030D-6E8A-4147-A177-3AD203B41FA5}">
                      <a16:colId xmlns:a16="http://schemas.microsoft.com/office/drawing/2014/main" val="3439095815"/>
                    </a:ext>
                  </a:extLst>
                </a:gridCol>
                <a:gridCol w="2102958">
                  <a:extLst>
                    <a:ext uri="{9D8B030D-6E8A-4147-A177-3AD203B41FA5}">
                      <a16:colId xmlns:a16="http://schemas.microsoft.com/office/drawing/2014/main" val="3370790856"/>
                    </a:ext>
                  </a:extLst>
                </a:gridCol>
                <a:gridCol w="2102956">
                  <a:extLst>
                    <a:ext uri="{9D8B030D-6E8A-4147-A177-3AD203B41FA5}">
                      <a16:colId xmlns:a16="http://schemas.microsoft.com/office/drawing/2014/main" val="957130059"/>
                    </a:ext>
                  </a:extLst>
                </a:gridCol>
                <a:gridCol w="2102956">
                  <a:extLst>
                    <a:ext uri="{9D8B030D-6E8A-4147-A177-3AD203B41FA5}">
                      <a16:colId xmlns:a16="http://schemas.microsoft.com/office/drawing/2014/main" val="2211582841"/>
                    </a:ext>
                  </a:extLst>
                </a:gridCol>
              </a:tblGrid>
              <a:tr h="212054">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Characteristics</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600" b="1" i="0" u="none" strike="noStrike" cap="none" dirty="0" err="1">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dMMR</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All Comers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4118229868"/>
                  </a:ext>
                </a:extLst>
              </a:tr>
              <a:tr h="473033">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600" dirty="0">
                          <a:effectLst/>
                          <a:latin typeface="Arial Narrow" panose="020B0606020202030204" pitchFamily="34" charset="0"/>
                        </a:rPr>
                        <a:t> </a:t>
                      </a:r>
                      <a:endParaRPr lang="it-IT" sz="1600" dirty="0">
                        <a:effectLst/>
                        <a:latin typeface="Arial Narrow" panose="020B0606020202030204" pitchFamily="34" charset="0"/>
                        <a:ea typeface="Times New Roman" panose="02020603050405020304" pitchFamily="18" charset="0"/>
                        <a:cs typeface="Times New Roman" panose="02020603050405020304" pitchFamily="18" charset="0"/>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44)</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a:t>
                      </a:r>
                      <a:r>
                        <a:rPr lang="it-IT" sz="1600" b="1" i="0" u="none" strike="noStrike" cap="none" baseline="0"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 </a:t>
                      </a: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 CP</a:t>
                      </a:r>
                      <a:b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81)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189)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a:t>
                      </a:r>
                      <a:r>
                        <a:rPr lang="it-IT" sz="1600" b="1" i="0" u="none" strike="noStrike" cap="none" baseline="0"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 </a:t>
                      </a: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 CP</a:t>
                      </a:r>
                      <a:b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360)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866818220"/>
                  </a:ext>
                </a:extLst>
              </a:tr>
              <a:tr h="65562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MMR status,* n (%)</a:t>
                      </a:r>
                    </a:p>
                    <a:p>
                      <a:pPr marL="231775" marR="0" lvl="0" indent="-142875" algn="l" rtl="0">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dMMR</a:t>
                      </a:r>
                    </a:p>
                    <a:p>
                      <a:pPr marL="231775" marR="0" lvl="0" indent="-142875" algn="l" rtl="0">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pMMR</a:t>
                      </a:r>
                    </a:p>
                    <a:p>
                      <a:pPr marL="231775" marR="0" lvl="0" indent="-142875" algn="l" rtl="0">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Not evaluable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44 (100)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81 (100)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44 (23.3)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140 (74.1)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(2.6)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81 (22.5)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269 (74.7)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10 (2.8)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81953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Status of disease, n (%)</a:t>
                      </a:r>
                    </a:p>
                    <a:p>
                      <a:pPr marL="231775" marR="0" lvl="0" indent="-142875" algn="l" defTabSz="914400" rtl="0" eaLnBrk="1" latinLnBrk="0" hangingPunct="1">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Newly diagnosed: stage II</a:t>
                      </a:r>
                    </a:p>
                    <a:p>
                      <a:pPr marL="231775" marR="0" lvl="0" indent="-142875" algn="l" defTabSz="914400" rtl="0" eaLnBrk="1" latinLnBrk="0" hangingPunct="1">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Newly diagnosed: stage III</a:t>
                      </a:r>
                    </a:p>
                    <a:p>
                      <a:pPr marL="231775" marR="0" lvl="0" indent="-142875" algn="l" defTabSz="914400" rtl="0" eaLnBrk="1" fontAlgn="auto" latinLnBrk="0" hangingPunct="1">
                        <a:lnSpc>
                          <a:spcPct val="100000"/>
                        </a:lnSpc>
                        <a:spcBef>
                          <a:spcPts val="0"/>
                        </a:spcBef>
                        <a:spcAft>
                          <a:spcPts val="0"/>
                        </a:spcAft>
                        <a:buClr>
                          <a:schemeClr val="bg1"/>
                        </a:buClr>
                        <a:buSzPct val="80000"/>
                        <a:buFont typeface="Wingdings" panose="05000000000000000000" pitchFamily="2" charset="2"/>
                        <a:buChar char="§"/>
                        <a:tabLst/>
                        <a:defRP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Newly diagnosed: stage IV</a:t>
                      </a:r>
                    </a:p>
                    <a:p>
                      <a:pPr marL="231775" marR="0" lvl="0" indent="-142875" algn="l" defTabSz="914400" rtl="0" eaLnBrk="1" latinLnBrk="0" hangingPunct="1">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Recurrent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 (34.1)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 (63.6)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(7.4)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23 (28.4)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52 (64.2)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10 (5.3)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52 (27.5)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126 (66.7)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21 (5.8)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96 (26.7)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243 (67.5)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r h="49171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Previous chemotherapy, n (%)</a:t>
                      </a:r>
                    </a:p>
                    <a:p>
                      <a:pPr marL="231775" marR="0" lvl="0" indent="-142875" algn="l" defTabSz="914400" rtl="0" eaLnBrk="1" latinLnBrk="0" hangingPunct="1">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Yes</a:t>
                      </a:r>
                    </a:p>
                    <a:p>
                      <a:pPr marL="231775" marR="0" lvl="0" indent="-142875" algn="l" defTabSz="914400" rtl="0" eaLnBrk="1" latinLnBrk="0" hangingPunct="1">
                        <a:lnSpc>
                          <a:spcPct val="100000"/>
                        </a:lnSpc>
                        <a:spcBef>
                          <a:spcPts val="0"/>
                        </a:spcBef>
                        <a:spcAft>
                          <a:spcPts val="0"/>
                        </a:spcAft>
                        <a:buClr>
                          <a:schemeClr val="bg1"/>
                        </a:buClr>
                        <a:buSzPct val="80000"/>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No</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11 (25.0)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33 (75.0)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(17.3)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67 (82.7)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60 (31.7)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129 (68.3)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107 (29.7)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253 (70.3)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65562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Measurable disease in n</a:t>
                      </a: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ewly diagnosed </a:t>
                      </a:r>
                      <a:r>
                        <a:rPr lang="en-US"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patients, n (%)</a:t>
                      </a:r>
                    </a:p>
                    <a:p>
                      <a:pPr marL="231775" marR="0" lvl="0" indent="-142875" algn="l" defTabSz="914400" rtl="0" eaLnBrk="1" fontAlgn="auto" latinLnBrk="0" hangingPunct="1">
                        <a:lnSpc>
                          <a:spcPct val="100000"/>
                        </a:lnSpc>
                        <a:spcBef>
                          <a:spcPts val="0"/>
                        </a:spcBef>
                        <a:spcAft>
                          <a:spcPts val="0"/>
                        </a:spcAft>
                        <a:buClr>
                          <a:schemeClr val="bg1"/>
                        </a:buClr>
                        <a:buSzPct val="80000"/>
                        <a:buFont typeface="Wingdings" panose="05000000000000000000" pitchFamily="2" charset="2"/>
                        <a:buChar char="§"/>
                        <a:tabLst/>
                        <a:defRPr/>
                      </a:pPr>
                      <a:r>
                        <a:rPr lang="en-US"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Measurable disease</a:t>
                      </a:r>
                    </a:p>
                    <a:p>
                      <a:pPr marL="231775" marR="0" lvl="0" indent="-142875" algn="l" defTabSz="914400" rtl="0" eaLnBrk="1" fontAlgn="auto" latinLnBrk="0" hangingPunct="1">
                        <a:lnSpc>
                          <a:spcPct val="100000"/>
                        </a:lnSpc>
                        <a:spcBef>
                          <a:spcPts val="0"/>
                        </a:spcBef>
                        <a:spcAft>
                          <a:spcPts val="0"/>
                        </a:spcAft>
                        <a:buClr>
                          <a:schemeClr val="bg1"/>
                        </a:buClr>
                        <a:buSzPct val="80000"/>
                        <a:buFont typeface="Wingdings" panose="05000000000000000000" pitchFamily="2" charset="2"/>
                        <a:buChar char="§"/>
                        <a:tabLst/>
                        <a:defRPr/>
                      </a:pPr>
                      <a:r>
                        <a:rPr lang="en-US"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Evaluable disease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(87.5)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a:t>
                      </a: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 (12.5)</a:t>
                      </a:r>
                      <a:endPar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24 (82.8)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(17.2)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54 (85.7)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 (14.3)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87 (74.4)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30 (25.6)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bl>
          </a:graphicData>
        </a:graphic>
      </p:graphicFrame>
      <p:sp>
        <p:nvSpPr>
          <p:cNvPr id="10" name="TextBox 9">
            <a:extLst>
              <a:ext uri="{FF2B5EF4-FFF2-40B4-BE49-F238E27FC236}">
                <a16:creationId xmlns:a16="http://schemas.microsoft.com/office/drawing/2014/main" id="{3A5E7DEC-D776-AC2C-0098-DF5121B7D5EB}"/>
              </a:ext>
            </a:extLst>
          </p:cNvPr>
          <p:cNvSpPr txBox="1"/>
          <p:nvPr/>
        </p:nvSpPr>
        <p:spPr>
          <a:xfrm>
            <a:off x="415599" y="6011751"/>
            <a:ext cx="5422900" cy="307777"/>
          </a:xfrm>
          <a:prstGeom prst="rect">
            <a:avLst/>
          </a:prstGeom>
          <a:noFill/>
        </p:spPr>
        <p:txBody>
          <a:bodyPr wrap="square">
            <a:spAutoFit/>
          </a:bodyPr>
          <a:lstStyle/>
          <a:p>
            <a:pPr algn="l"/>
            <a:r>
              <a:rPr lang="en-GB"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*MMR status was evaluated centrally by immunohistochemistry testing.</a:t>
            </a:r>
            <a:endParaRPr lang="it-IT"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3982814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Baseline Characteristics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3594099" y="6161925"/>
            <a:ext cx="68398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GB"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PD-L1 </a:t>
            </a:r>
            <a:r>
              <a:rPr lang="en-GB"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status was evaluated centrally by immunohistochemistry testing.</a:t>
            </a:r>
            <a:endPar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8" name="Tabella 5">
            <a:extLst>
              <a:ext uri="{FF2B5EF4-FFF2-40B4-BE49-F238E27FC236}">
                <a16:creationId xmlns:a16="http://schemas.microsoft.com/office/drawing/2014/main" id="{4E8A0AF6-B113-8BC6-B831-BB79201E46CB}"/>
              </a:ext>
            </a:extLst>
          </p:cNvPr>
          <p:cNvGraphicFramePr>
            <a:graphicFrameLocks noGrp="1"/>
          </p:cNvGraphicFramePr>
          <p:nvPr>
            <p:extLst>
              <p:ext uri="{D42A27DB-BD31-4B8C-83A1-F6EECF244321}">
                <p14:modId xmlns:p14="http://schemas.microsoft.com/office/powerpoint/2010/main" val="3617568750"/>
              </p:ext>
            </p:extLst>
          </p:nvPr>
        </p:nvGraphicFramePr>
        <p:xfrm>
          <a:off x="307691" y="1609888"/>
          <a:ext cx="5996058" cy="4557716"/>
        </p:xfrm>
        <a:graphic>
          <a:graphicData uri="http://schemas.openxmlformats.org/drawingml/2006/table">
            <a:tbl>
              <a:tblPr/>
              <a:tblGrid>
                <a:gridCol w="1711053">
                  <a:extLst>
                    <a:ext uri="{9D8B030D-6E8A-4147-A177-3AD203B41FA5}">
                      <a16:colId xmlns:a16="http://schemas.microsoft.com/office/drawing/2014/main" val="3248404551"/>
                    </a:ext>
                  </a:extLst>
                </a:gridCol>
                <a:gridCol w="1064683">
                  <a:extLst>
                    <a:ext uri="{9D8B030D-6E8A-4147-A177-3AD203B41FA5}">
                      <a16:colId xmlns:a16="http://schemas.microsoft.com/office/drawing/2014/main" val="2788864332"/>
                    </a:ext>
                  </a:extLst>
                </a:gridCol>
                <a:gridCol w="1077757">
                  <a:extLst>
                    <a:ext uri="{9D8B030D-6E8A-4147-A177-3AD203B41FA5}">
                      <a16:colId xmlns:a16="http://schemas.microsoft.com/office/drawing/2014/main" val="3370790856"/>
                    </a:ext>
                  </a:extLst>
                </a:gridCol>
                <a:gridCol w="1090828">
                  <a:extLst>
                    <a:ext uri="{9D8B030D-6E8A-4147-A177-3AD203B41FA5}">
                      <a16:colId xmlns:a16="http://schemas.microsoft.com/office/drawing/2014/main" val="957130059"/>
                    </a:ext>
                  </a:extLst>
                </a:gridCol>
                <a:gridCol w="1051737">
                  <a:extLst>
                    <a:ext uri="{9D8B030D-6E8A-4147-A177-3AD203B41FA5}">
                      <a16:colId xmlns:a16="http://schemas.microsoft.com/office/drawing/2014/main" val="2211582841"/>
                    </a:ext>
                  </a:extLst>
                </a:gridCol>
              </a:tblGrid>
              <a:tr h="274465">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400" b="1" i="0" u="none" strike="noStrike" cap="none" dirty="0" err="1">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dMMR</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accent6"/>
                    </a:solidFill>
                  </a:tcPr>
                </a:tc>
                <a:tc hMerge="1">
                  <a:txBody>
                    <a:bodyPr/>
                    <a:lstStyle/>
                    <a:p>
                      <a:endParaRPr lang="it-IT"/>
                    </a:p>
                  </a:txBody>
                  <a:tcPr>
                    <a:lnL w="12700" cmpd="sng">
                      <a:noFill/>
                      <a:prstDash val="solid"/>
                    </a:ln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All Comers</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noFill/>
                      <a:prstDash val="solid"/>
                      <a:round/>
                      <a:headEnd type="none" w="med" len="med"/>
                      <a:tailEnd type="none" w="med" len="med"/>
                    </a:lnL>
                  </a:tcPr>
                </a:tc>
                <a:extLst>
                  <a:ext uri="{0D108BD9-81ED-4DB2-BD59-A6C34878D82A}">
                    <a16:rowId xmlns:a16="http://schemas.microsoft.com/office/drawing/2014/main" val="4118229868"/>
                  </a:ext>
                </a:extLst>
              </a:tr>
              <a:tr h="656131">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p>
                  </a:txBody>
                  <a:tcPr marL="35000" marR="35000" marT="0" marB="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a:t>
                      </a:r>
                    </a:p>
                    <a:p>
                      <a:pPr algn="ctr">
                        <a:lnSpc>
                          <a:spcPct val="100000"/>
                        </a:lnSpc>
                        <a:spcBef>
                          <a:spcPts val="0"/>
                        </a:spcBef>
                        <a:spcAft>
                          <a:spcPts val="0"/>
                        </a:spcAft>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44)</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a:t>
                      </a:r>
                    </a:p>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81)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189)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360)</a:t>
                      </a:r>
                    </a:p>
                  </a:txBody>
                  <a:tcPr marL="35000" marR="35000" marT="0" marB="0" anchor="ctr">
                    <a:lnL w="12700" cap="flat" cmpd="sng" algn="ctr">
                      <a:noFill/>
                      <a:prstDash val="solid"/>
                      <a:round/>
                      <a:headEnd type="none" w="med" len="med"/>
                      <a:tailEnd type="none" w="med" len="med"/>
                    </a:lnL>
                    <a:lnR w="12700" cmpd="sng">
                      <a:noFill/>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866818220"/>
                  </a:ext>
                </a:extLst>
              </a:tr>
              <a:tr h="360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Median age, yr</a:t>
                      </a: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(range)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(39-81)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(30-85)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540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Race, n (%)</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Caucasian</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Asian</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33 (75.0)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(25.0)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70 (86.4)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(13.6)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143 (75.7)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43 (22.7)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(1.6)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289 (80.3)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69 (19.2)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(0.5)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8210349"/>
                  </a:ext>
                </a:extLst>
              </a:tr>
              <a:tr h="540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Median BMI (kg/m</a:t>
                      </a:r>
                      <a:r>
                        <a:rPr lang="it-IT" sz="1400" b="1"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2</a:t>
                      </a:r>
                      <a:r>
                        <a:rPr lang="it-IT" sz="1400" b="1" i="0" u="none" strike="noStrike" kern="1200"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Range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Obese,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28.8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15.1-42.9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19 (43.2)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26.8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15.2-61.4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32 (39.5)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28.1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15.1-46.3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72 (39.1)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27.3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15.1-61.5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131 (36.9)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47787977"/>
                  </a:ext>
                </a:extLst>
              </a:tr>
              <a:tr h="720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lang="it-IT" sz="1400" b="1" i="0" u="none" strike="noStrike" kern="1200" cap="none" noProof="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PD-L1 status,*</a:t>
                      </a:r>
                      <a:r>
                        <a:rPr lang="it-IT"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n (%)</a:t>
                      </a:r>
                      <a:endParaRPr lang="it-IT" sz="1400" b="1" i="0" u="none" strike="noStrike" kern="1200" cap="none" noProof="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Positive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Negative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Not evaluable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17 (38.6)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22 (50.0)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(11.4)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38 (46.9)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37 (45.7)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(7.4)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44 (23.3)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129 (68.2)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 (8.5)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86 (23.9)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247 (68.6)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(7.5)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05350988"/>
                  </a:ext>
                </a:extLst>
              </a:tr>
              <a:tr h="720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l" rtl="0">
                        <a:lnSpc>
                          <a:spcPct val="100000"/>
                        </a:lnSpc>
                        <a:spcBef>
                          <a:spcPts val="0"/>
                        </a:spcBef>
                        <a:spcAft>
                          <a:spcPts val="0"/>
                        </a:spcAft>
                        <a:buClr>
                          <a:srgbClr val="000000"/>
                        </a:buClr>
                        <a:buFont typeface="Arial"/>
                      </a:pPr>
                      <a:r>
                        <a:rPr kumimoji="0" lang="it-IT" sz="1400" b="1" i="0" u="none" strike="noStrike" kern="0" cap="none" spc="0" normalizeH="0" baseline="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ARID1A status, n (%)</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Intact</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Loss </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Not evaluable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(27.3)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32 (72.7)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(33.3)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54 (66.7)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131 (69.3)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55 (29.1)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 (1.6)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248 (68.9)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104 (28.9)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 (2.2)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0515708"/>
                  </a:ext>
                </a:extLst>
              </a:tr>
            </a:tbl>
          </a:graphicData>
        </a:graphic>
      </p:graphicFrame>
      <p:graphicFrame>
        <p:nvGraphicFramePr>
          <p:cNvPr id="10" name="Tabella 3">
            <a:extLst>
              <a:ext uri="{FF2B5EF4-FFF2-40B4-BE49-F238E27FC236}">
                <a16:creationId xmlns:a16="http://schemas.microsoft.com/office/drawing/2014/main" id="{5130A1A6-33C4-FCE1-FA45-23A7BB7B6327}"/>
              </a:ext>
            </a:extLst>
          </p:cNvPr>
          <p:cNvGraphicFramePr>
            <a:graphicFrameLocks noGrp="1"/>
          </p:cNvGraphicFramePr>
          <p:nvPr>
            <p:extLst>
              <p:ext uri="{D42A27DB-BD31-4B8C-83A1-F6EECF244321}">
                <p14:modId xmlns:p14="http://schemas.microsoft.com/office/powerpoint/2010/main" val="3987911919"/>
              </p:ext>
            </p:extLst>
          </p:nvPr>
        </p:nvGraphicFramePr>
        <p:xfrm>
          <a:off x="6465171" y="1609888"/>
          <a:ext cx="5419138" cy="4063492"/>
        </p:xfrm>
        <a:graphic>
          <a:graphicData uri="http://schemas.openxmlformats.org/drawingml/2006/table">
            <a:tbl>
              <a:tblPr/>
              <a:tblGrid>
                <a:gridCol w="1585802">
                  <a:extLst>
                    <a:ext uri="{9D8B030D-6E8A-4147-A177-3AD203B41FA5}">
                      <a16:colId xmlns:a16="http://schemas.microsoft.com/office/drawing/2014/main" val="1130531695"/>
                    </a:ext>
                  </a:extLst>
                </a:gridCol>
                <a:gridCol w="958334">
                  <a:extLst>
                    <a:ext uri="{9D8B030D-6E8A-4147-A177-3AD203B41FA5}">
                      <a16:colId xmlns:a16="http://schemas.microsoft.com/office/drawing/2014/main" val="920417526"/>
                    </a:ext>
                  </a:extLst>
                </a:gridCol>
                <a:gridCol w="958334">
                  <a:extLst>
                    <a:ext uri="{9D8B030D-6E8A-4147-A177-3AD203B41FA5}">
                      <a16:colId xmlns:a16="http://schemas.microsoft.com/office/drawing/2014/main" val="2832558803"/>
                    </a:ext>
                  </a:extLst>
                </a:gridCol>
                <a:gridCol w="958334">
                  <a:extLst>
                    <a:ext uri="{9D8B030D-6E8A-4147-A177-3AD203B41FA5}">
                      <a16:colId xmlns:a16="http://schemas.microsoft.com/office/drawing/2014/main" val="1941009507"/>
                    </a:ext>
                  </a:extLst>
                </a:gridCol>
                <a:gridCol w="958334">
                  <a:extLst>
                    <a:ext uri="{9D8B030D-6E8A-4147-A177-3AD203B41FA5}">
                      <a16:colId xmlns:a16="http://schemas.microsoft.com/office/drawing/2014/main" val="3473570594"/>
                    </a:ext>
                  </a:extLst>
                </a:gridCol>
              </a:tblGrid>
              <a:tr h="165600">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en-US" sz="1400" dirty="0">
                          <a:effectLst/>
                          <a:latin typeface="Calibri" panose="020F0502020204030204" pitchFamily="34" charset="0"/>
                          <a:ea typeface="Calibri" panose="020F0502020204030204" pitchFamily="34" charset="0"/>
                          <a:cs typeface="Calibri" panose="020F0502020204030204" pitchFamily="34" charset="0"/>
                        </a:rPr>
                        <a:t> </a:t>
                      </a:r>
                    </a:p>
                    <a:p>
                      <a:pPr marL="0" marR="0" lvl="0" indent="0" algn="l" defTabSz="914400" rtl="0" eaLnBrk="1" fontAlgn="auto" latinLnBrk="0" hangingPunct="1">
                        <a:lnSpc>
                          <a:spcPct val="107000"/>
                        </a:lnSpc>
                        <a:spcBef>
                          <a:spcPts val="300"/>
                        </a:spcBef>
                        <a:spcAft>
                          <a:spcPts val="300"/>
                        </a:spcAft>
                        <a:buClrTx/>
                        <a:buSzTx/>
                        <a:buFontTx/>
                        <a:buNone/>
                        <a:tabLst/>
                        <a:defRPr/>
                      </a:pPr>
                      <a:r>
                        <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algn="ctr">
                        <a:lnSpc>
                          <a:spcPct val="107000"/>
                        </a:lnSpc>
                        <a:spcBef>
                          <a:spcPts val="300"/>
                        </a:spcBef>
                        <a:spcAft>
                          <a:spcPts val="300"/>
                        </a:spcAft>
                      </a:pPr>
                      <a:endPar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400" b="1" i="0" u="none" strike="noStrike" cap="none" dirty="0" err="1">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dMMR</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solidFill>
                        <a:srgbClr val="FFFFFF"/>
                      </a:solidFill>
                      <a:prstDash val="solid"/>
                      <a:round/>
                      <a:headEnd type="none" w="med" len="med"/>
                      <a:tailEnd type="none" w="med" len="med"/>
                    </a:ln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All Comers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solidFill>
                        <a:srgbClr val="FFFFFF"/>
                      </a:solidFill>
                      <a:prstDash val="solid"/>
                      <a:round/>
                      <a:headEnd type="none" w="med" len="med"/>
                      <a:tailEnd type="none" w="med" len="med"/>
                    </a:lnL>
                  </a:tcPr>
                </a:tc>
                <a:extLst>
                  <a:ext uri="{0D108BD9-81ED-4DB2-BD59-A6C34878D82A}">
                    <a16:rowId xmlns:a16="http://schemas.microsoft.com/office/drawing/2014/main" val="1866058948"/>
                  </a:ext>
                </a:extLst>
              </a:tr>
              <a:tr h="536400">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7000"/>
                        </a:lnSpc>
                        <a:spcBef>
                          <a:spcPts val="300"/>
                        </a:spcBef>
                        <a:spcAft>
                          <a:spcPts val="300"/>
                        </a:spcAft>
                        <a:buClrTx/>
                        <a:buSzTx/>
                        <a:buFontTx/>
                        <a:buNone/>
                        <a:tabLst/>
                        <a:defRPr/>
                      </a:pPr>
                      <a:r>
                        <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algn="ctr">
                        <a:lnSpc>
                          <a:spcPct val="107000"/>
                        </a:lnSpc>
                        <a:spcBef>
                          <a:spcPts val="300"/>
                        </a:spcBef>
                        <a:spcAft>
                          <a:spcPts val="300"/>
                        </a:spcAft>
                      </a:pPr>
                      <a:endPar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44)</a:t>
                      </a:r>
                      <a:endPar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81)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189)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360)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94725161"/>
                  </a:ext>
                </a:extLst>
              </a:tr>
              <a:tr h="191351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Diagnosis, n (%)</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Carcinosarcoma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Endometrioid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Papillary serous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Clear cell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Mixed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Undifferentiated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Squamous </a:t>
                      </a: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Mucinous ca</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NOS ca</a:t>
                      </a:r>
                    </a:p>
                  </a:txBody>
                  <a:tcPr marL="28964" marR="28964"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38 (86.4)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(6.8)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(2.2)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(3.7)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74 (91.4)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(3.7)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(1.2)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 (7.9)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125 (66.1)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29 (15.3)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 (2.7)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 (2.1)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 (2.7)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(1.1)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(2.1)</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35 (9.7)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227 (63.1)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59 (16.4)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 (3.3)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(3.6)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 (0.8)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(0.6)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(0.6)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 (1.9)</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422251971"/>
                  </a:ext>
                </a:extLst>
              </a:tr>
              <a:tr h="191351">
                <a:tc gridSpan="5">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7000"/>
                        </a:lnSpc>
                        <a:spcBef>
                          <a:spcPts val="300"/>
                        </a:spcBef>
                        <a:spcAft>
                          <a:spcPts val="300"/>
                        </a:spcAft>
                        <a:buClr>
                          <a:srgbClr val="000000"/>
                        </a:buClr>
                        <a:buSzTx/>
                        <a:buFont typeface="Arial"/>
                        <a:buNone/>
                        <a:tabLst/>
                        <a:defRPr/>
                      </a:pPr>
                      <a:r>
                        <a:rPr lang="it-IT"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Histological grade in patients with EC, n (%)</a:t>
                      </a:r>
                      <a:endPar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it-IT"/>
                    </a:p>
                  </a:txBody>
                  <a:tcP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tcPr>
                </a:tc>
                <a:tc hMerge="1">
                  <a:txBody>
                    <a:bodyPr/>
                    <a:lstStyle/>
                    <a:p>
                      <a:pPr algn="ctr">
                        <a:lnSpc>
                          <a:spcPct val="107000"/>
                        </a:lnSpc>
                        <a:spcBef>
                          <a:spcPts val="300"/>
                        </a:spcBef>
                        <a:spcAft>
                          <a:spcPts val="300"/>
                        </a:spcAft>
                      </a:pPr>
                      <a:r>
                        <a:rPr lang="it-IT" sz="1000" dirty="0">
                          <a:effectLst/>
                          <a:latin typeface="+mn-lt"/>
                        </a:rPr>
                        <a:t> </a:t>
                      </a:r>
                      <a:endParaRPr lang="it-IT" sz="1000" dirty="0">
                        <a:effectLst/>
                        <a:latin typeface="+mn-lt"/>
                        <a:ea typeface="Times New Roman" panose="02020603050405020304" pitchFamily="18" charset="0"/>
                        <a:cs typeface="Times New Roman" panose="02020603050405020304" pitchFamily="18" charset="0"/>
                      </a:endParaRPr>
                    </a:p>
                  </a:txBody>
                  <a:tcPr marL="28964" marR="28964" marT="0" marB="0" anchor="ct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solidFill>
                      <a:schemeClr val="bg1">
                        <a:lumMod val="65000"/>
                      </a:schemeClr>
                    </a:solidFill>
                  </a:tcPr>
                </a:tc>
                <a:tc hMerge="1">
                  <a:txBody>
                    <a:bodyPr/>
                    <a:lstStyle/>
                    <a:p>
                      <a:pPr algn="ctr">
                        <a:lnSpc>
                          <a:spcPct val="107000"/>
                        </a:lnSpc>
                        <a:spcBef>
                          <a:spcPts val="300"/>
                        </a:spcBef>
                        <a:spcAft>
                          <a:spcPts val="300"/>
                        </a:spcAft>
                      </a:pPr>
                      <a:r>
                        <a:rPr lang="it-IT" sz="1000" dirty="0">
                          <a:effectLst/>
                          <a:latin typeface="+mn-lt"/>
                        </a:rPr>
                        <a:t> </a:t>
                      </a:r>
                      <a:endParaRPr lang="it-IT" sz="1000" dirty="0">
                        <a:effectLst/>
                        <a:latin typeface="+mn-lt"/>
                        <a:ea typeface="Times New Roman" panose="02020603050405020304" pitchFamily="18" charset="0"/>
                        <a:cs typeface="Times New Roman" panose="02020603050405020304" pitchFamily="18" charset="0"/>
                      </a:endParaRPr>
                    </a:p>
                  </a:txBody>
                  <a:tcPr marL="28964" marR="28964" marT="0" marB="0" anchor="ct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solidFill>
                      <a:schemeClr val="bg1">
                        <a:lumMod val="65000"/>
                      </a:schemeClr>
                    </a:solidFill>
                  </a:tcPr>
                </a:tc>
                <a:tc hMerge="1">
                  <a:txBody>
                    <a:bodyPr/>
                    <a:lstStyle/>
                    <a:p>
                      <a:pPr algn="ctr">
                        <a:lnSpc>
                          <a:spcPct val="107000"/>
                        </a:lnSpc>
                        <a:spcBef>
                          <a:spcPts val="300"/>
                        </a:spcBef>
                        <a:spcAft>
                          <a:spcPts val="300"/>
                        </a:spcAft>
                      </a:pPr>
                      <a:r>
                        <a:rPr lang="it-IT" sz="1000" dirty="0">
                          <a:effectLst/>
                          <a:latin typeface="+mn-lt"/>
                        </a:rPr>
                        <a:t> </a:t>
                      </a:r>
                      <a:endParaRPr lang="it-IT" sz="1000" dirty="0">
                        <a:effectLst/>
                        <a:latin typeface="+mn-lt"/>
                        <a:ea typeface="Times New Roman" panose="02020603050405020304" pitchFamily="18" charset="0"/>
                        <a:cs typeface="Times New Roman" panose="02020603050405020304" pitchFamily="18" charset="0"/>
                      </a:endParaRPr>
                    </a:p>
                  </a:txBody>
                  <a:tcPr marL="28964" marR="28964" marT="0" marB="0" anchor="ctr">
                    <a:lnL w="12700" cap="flat" cmpd="sng" algn="ctr">
                      <a:solidFill>
                        <a:srgbClr val="FFFFFF"/>
                      </a:solidFill>
                      <a:prstDash val="solid"/>
                      <a:round/>
                      <a:headEnd type="none" w="med" len="med"/>
                      <a:tailEnd type="none" w="med" len="med"/>
                    </a:lnL>
                    <a:lnT w="12700" cap="flat" cmpd="sng" algn="ctr">
                      <a:solidFill>
                        <a:srgbClr val="FFFFFF"/>
                      </a:solidFill>
                      <a:prstDash val="solid"/>
                      <a:round/>
                      <a:headEnd type="none" w="med" len="med"/>
                      <a:tailEnd type="none" w="med" len="med"/>
                    </a:lnT>
                    <a:solidFill>
                      <a:schemeClr val="bg1">
                        <a:lumMod val="65000"/>
                      </a:schemeClr>
                    </a:solidFill>
                  </a:tcPr>
                </a:tc>
                <a:extLst>
                  <a:ext uri="{0D108BD9-81ED-4DB2-BD59-A6C34878D82A}">
                    <a16:rowId xmlns:a16="http://schemas.microsoft.com/office/drawing/2014/main" val="4080785678"/>
                  </a:ext>
                </a:extLst>
              </a:tr>
              <a:tr h="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Unknown</a:t>
                      </a:r>
                    </a:p>
                  </a:txBody>
                  <a:tcPr marL="28964" marR="28964"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 (16.3)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 (39.5)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 (34.9)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(9.3)</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 (19.2)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 (35.9)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33 (42.3)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(2.6)</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 (17.8)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52 (29.9)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77 (44.3)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(8.0)</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 (15.7)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90 (27.7)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157 (48.3)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(8.3)</a:t>
                      </a:r>
                    </a:p>
                  </a:txBody>
                  <a:tcPr marL="28964" marR="28964"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23165388"/>
                  </a:ext>
                </a:extLst>
              </a:tr>
            </a:tbl>
          </a:graphicData>
        </a:graphic>
      </p:graphicFrame>
    </p:spTree>
    <p:extLst>
      <p:ext uri="{BB962C8B-B14F-4D97-AF65-F5344CB8AC3E}">
        <p14:creationId xmlns:p14="http://schemas.microsoft.com/office/powerpoint/2010/main" val="230023463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PFS in dMMR and All Comers (Primary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itolo 2">
            <a:extLst>
              <a:ext uri="{FF2B5EF4-FFF2-40B4-BE49-F238E27FC236}">
                <a16:creationId xmlns:a16="http://schemas.microsoft.com/office/drawing/2014/main" id="{5AA9667B-E1CB-F26D-AF4F-45E21E264370}"/>
              </a:ext>
            </a:extLst>
          </p:cNvPr>
          <p:cNvSpPr txBox="1">
            <a:spLocks/>
          </p:cNvSpPr>
          <p:nvPr/>
        </p:nvSpPr>
        <p:spPr bwMode="auto">
          <a:xfrm>
            <a:off x="7120508" y="1482000"/>
            <a:ext cx="4376207"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PFS in All Comers</a:t>
            </a:r>
          </a:p>
        </p:txBody>
      </p:sp>
      <p:sp>
        <p:nvSpPr>
          <p:cNvPr id="7" name="Titolo 2">
            <a:extLst>
              <a:ext uri="{FF2B5EF4-FFF2-40B4-BE49-F238E27FC236}">
                <a16:creationId xmlns:a16="http://schemas.microsoft.com/office/drawing/2014/main" id="{46B7201D-E032-9228-F046-8E8D761A7731}"/>
              </a:ext>
            </a:extLst>
          </p:cNvPr>
          <p:cNvSpPr txBox="1">
            <a:spLocks/>
          </p:cNvSpPr>
          <p:nvPr/>
        </p:nvSpPr>
        <p:spPr bwMode="auto">
          <a:xfrm>
            <a:off x="1297953" y="1480814"/>
            <a:ext cx="4403948"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PFS in dMMR</a:t>
            </a:r>
          </a:p>
        </p:txBody>
      </p:sp>
      <p:sp>
        <p:nvSpPr>
          <p:cNvPr id="13" name="TextBox 12">
            <a:extLst>
              <a:ext uri="{FF2B5EF4-FFF2-40B4-BE49-F238E27FC236}">
                <a16:creationId xmlns:a16="http://schemas.microsoft.com/office/drawing/2014/main" id="{542C6863-237D-5E38-CA39-747F69DD4AF2}"/>
              </a:ext>
            </a:extLst>
          </p:cNvPr>
          <p:cNvSpPr txBox="1"/>
          <p:nvPr/>
        </p:nvSpPr>
        <p:spPr>
          <a:xfrm rot="16200000">
            <a:off x="5487030" y="3133798"/>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endParaRPr lang="en-US" sz="1600" dirty="0">
              <a:solidFill>
                <a:srgbClr val="E1471D"/>
              </a:solidFill>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3A38B98D-3FD8-8CAF-FD25-D2C8012D8188}"/>
              </a:ext>
            </a:extLst>
          </p:cNvPr>
          <p:cNvSpPr txBox="1"/>
          <p:nvPr/>
        </p:nvSpPr>
        <p:spPr>
          <a:xfrm>
            <a:off x="2597533" y="5526899"/>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grpSp>
        <p:nvGrpSpPr>
          <p:cNvPr id="5" name="Group 4">
            <a:extLst>
              <a:ext uri="{FF2B5EF4-FFF2-40B4-BE49-F238E27FC236}">
                <a16:creationId xmlns:a16="http://schemas.microsoft.com/office/drawing/2014/main" id="{128809A5-97DF-10CD-714E-9ACC6D1A4D88}"/>
              </a:ext>
            </a:extLst>
          </p:cNvPr>
          <p:cNvGrpSpPr/>
          <p:nvPr/>
        </p:nvGrpSpPr>
        <p:grpSpPr>
          <a:xfrm>
            <a:off x="670617" y="1898549"/>
            <a:ext cx="4930904" cy="3439593"/>
            <a:chOff x="1252633" y="2584177"/>
            <a:chExt cx="3962567" cy="2821781"/>
          </a:xfrm>
        </p:grpSpPr>
        <p:cxnSp>
          <p:nvCxnSpPr>
            <p:cNvPr id="8" name="Straight Connector 7">
              <a:extLst>
                <a:ext uri="{FF2B5EF4-FFF2-40B4-BE49-F238E27FC236}">
                  <a16:creationId xmlns:a16="http://schemas.microsoft.com/office/drawing/2014/main" id="{A39486D5-0C5B-C788-6701-0BBB6B03D2FE}"/>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237B8B0B-69DC-2673-6D0F-56018497EFCC}"/>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78140816-9CFB-FA13-9C09-B64D55061EC9}"/>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47BC91E4-29C2-5C5A-4309-E48F9CC27958}"/>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9A3F492D-B4F5-2A50-24F3-FC0831B8B113}"/>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79EBDA6-4612-EC96-9AA3-96703118767E}"/>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E7B133B0-DFC8-E841-D6CD-482297EEFF3F}"/>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0A99B74-5E42-8DB8-8ED0-75E36F7E6853}"/>
                </a:ext>
              </a:extLst>
            </p:cNvPr>
            <p:cNvCxnSpPr>
              <a:cxnSpLocks/>
            </p:cNvCxnSpPr>
            <p:nvPr/>
          </p:nvCxnSpPr>
          <p:spPr bwMode="auto">
            <a:xfrm>
              <a:off x="1700364"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7ADE983-696E-28F1-DCD0-300C406B08E0}"/>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0E73D88B-D318-051D-99DA-B666DBF024B7}"/>
                </a:ext>
              </a:extLst>
            </p:cNvPr>
            <p:cNvCxnSpPr>
              <a:cxnSpLocks/>
            </p:cNvCxnSpPr>
            <p:nvPr/>
          </p:nvCxnSpPr>
          <p:spPr bwMode="auto">
            <a:xfrm rot="16200000">
              <a:off x="211720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B74D62D-59E8-2E8A-D0A4-91D53807F7ED}"/>
                </a:ext>
              </a:extLst>
            </p:cNvPr>
            <p:cNvCxnSpPr>
              <a:cxnSpLocks/>
            </p:cNvCxnSpPr>
            <p:nvPr/>
          </p:nvCxnSpPr>
          <p:spPr bwMode="auto">
            <a:xfrm rot="16200000">
              <a:off x="255916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606C70D-15CD-FE67-E037-6E6E672416A5}"/>
                </a:ext>
              </a:extLst>
            </p:cNvPr>
            <p:cNvCxnSpPr>
              <a:cxnSpLocks/>
            </p:cNvCxnSpPr>
            <p:nvPr/>
          </p:nvCxnSpPr>
          <p:spPr bwMode="auto">
            <a:xfrm rot="16200000">
              <a:off x="2997691"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75D9F83-F8A4-9FE2-A703-02B41F76F482}"/>
                </a:ext>
              </a:extLst>
            </p:cNvPr>
            <p:cNvCxnSpPr>
              <a:cxnSpLocks/>
            </p:cNvCxnSpPr>
            <p:nvPr/>
          </p:nvCxnSpPr>
          <p:spPr bwMode="auto">
            <a:xfrm rot="16200000">
              <a:off x="342822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3C5CF9F-1F4B-3EAE-BC13-38F87A28D9B2}"/>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4EB64F2C-DF42-D34B-DE6F-5EA9597E70A1}"/>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0EFDCE15-5AC1-5E5D-8CC9-9A3D0BEEE21C}"/>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5B088BF-C1AC-844D-AD09-C812CD195D6E}"/>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16B85385-22E5-CB11-D780-DBA6BC0226B6}"/>
                </a:ext>
              </a:extLst>
            </p:cNvPr>
            <p:cNvSpPr txBox="1"/>
            <p:nvPr/>
          </p:nvSpPr>
          <p:spPr bwMode="auto">
            <a:xfrm>
              <a:off x="1252633" y="258417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4" name="TextBox 33">
              <a:extLst>
                <a:ext uri="{FF2B5EF4-FFF2-40B4-BE49-F238E27FC236}">
                  <a16:creationId xmlns:a16="http://schemas.microsoft.com/office/drawing/2014/main" id="{9B5BFBA4-3F6C-F13C-00AC-DB1A0BF2328F}"/>
                </a:ext>
              </a:extLst>
            </p:cNvPr>
            <p:cNvSpPr txBox="1"/>
            <p:nvPr/>
          </p:nvSpPr>
          <p:spPr bwMode="auto">
            <a:xfrm>
              <a:off x="1252633" y="31023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5" name="TextBox 34">
              <a:extLst>
                <a:ext uri="{FF2B5EF4-FFF2-40B4-BE49-F238E27FC236}">
                  <a16:creationId xmlns:a16="http://schemas.microsoft.com/office/drawing/2014/main" id="{9267DCC4-0A80-8F85-6CAB-D56CE29B7840}"/>
                </a:ext>
              </a:extLst>
            </p:cNvPr>
            <p:cNvSpPr txBox="1"/>
            <p:nvPr/>
          </p:nvSpPr>
          <p:spPr bwMode="auto">
            <a:xfrm>
              <a:off x="1252633" y="362049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6" name="TextBox 35">
              <a:extLst>
                <a:ext uri="{FF2B5EF4-FFF2-40B4-BE49-F238E27FC236}">
                  <a16:creationId xmlns:a16="http://schemas.microsoft.com/office/drawing/2014/main" id="{A9BF8166-934A-947F-B1C6-E5A49D59C041}"/>
                </a:ext>
              </a:extLst>
            </p:cNvPr>
            <p:cNvSpPr txBox="1"/>
            <p:nvPr/>
          </p:nvSpPr>
          <p:spPr bwMode="auto">
            <a:xfrm>
              <a:off x="1252633" y="413484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7" name="TextBox 36">
              <a:extLst>
                <a:ext uri="{FF2B5EF4-FFF2-40B4-BE49-F238E27FC236}">
                  <a16:creationId xmlns:a16="http://schemas.microsoft.com/office/drawing/2014/main" id="{99D9ABFA-DE2D-1DE7-6942-85A2861D62A7}"/>
                </a:ext>
              </a:extLst>
            </p:cNvPr>
            <p:cNvSpPr txBox="1"/>
            <p:nvPr/>
          </p:nvSpPr>
          <p:spPr bwMode="auto">
            <a:xfrm>
              <a:off x="1252633" y="465300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8" name="TextBox 37">
              <a:extLst>
                <a:ext uri="{FF2B5EF4-FFF2-40B4-BE49-F238E27FC236}">
                  <a16:creationId xmlns:a16="http://schemas.microsoft.com/office/drawing/2014/main" id="{7C787809-51D8-A247-25AA-5B0AF2A1247C}"/>
                </a:ext>
              </a:extLst>
            </p:cNvPr>
            <p:cNvSpPr txBox="1"/>
            <p:nvPr/>
          </p:nvSpPr>
          <p:spPr bwMode="auto">
            <a:xfrm>
              <a:off x="1252633" y="51597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9" name="Straight Connector 38">
              <a:extLst>
                <a:ext uri="{FF2B5EF4-FFF2-40B4-BE49-F238E27FC236}">
                  <a16:creationId xmlns:a16="http://schemas.microsoft.com/office/drawing/2014/main" id="{C4A0CE8B-3B31-1CBC-DC73-9EF0E35DB010}"/>
                </a:ext>
              </a:extLst>
            </p:cNvPr>
            <p:cNvCxnSpPr>
              <a:cxnSpLocks/>
            </p:cNvCxnSpPr>
            <p:nvPr/>
          </p:nvCxnSpPr>
          <p:spPr bwMode="auto">
            <a:xfrm flipV="1">
              <a:off x="2596817" y="3665614"/>
              <a:ext cx="0" cy="1613009"/>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40" name="Straight Connector 39">
              <a:extLst>
                <a:ext uri="{FF2B5EF4-FFF2-40B4-BE49-F238E27FC236}">
                  <a16:creationId xmlns:a16="http://schemas.microsoft.com/office/drawing/2014/main" id="{1AE5F126-A931-9013-29A3-C477DA4BED76}"/>
                </a:ext>
              </a:extLst>
            </p:cNvPr>
            <p:cNvCxnSpPr>
              <a:cxnSpLocks/>
            </p:cNvCxnSpPr>
            <p:nvPr/>
          </p:nvCxnSpPr>
          <p:spPr bwMode="auto">
            <a:xfrm flipV="1">
              <a:off x="3467586" y="3982752"/>
              <a:ext cx="0" cy="1304582"/>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41" name="Group 40">
            <a:extLst>
              <a:ext uri="{FF2B5EF4-FFF2-40B4-BE49-F238E27FC236}">
                <a16:creationId xmlns:a16="http://schemas.microsoft.com/office/drawing/2014/main" id="{B2E38F27-DF17-F371-2C36-75861CFAB6F2}"/>
              </a:ext>
            </a:extLst>
          </p:cNvPr>
          <p:cNvGrpSpPr/>
          <p:nvPr/>
        </p:nvGrpSpPr>
        <p:grpSpPr>
          <a:xfrm>
            <a:off x="1061115" y="5275223"/>
            <a:ext cx="4717190" cy="246221"/>
            <a:chOff x="1523385" y="4901362"/>
            <a:chExt cx="4290760" cy="246221"/>
          </a:xfrm>
        </p:grpSpPr>
        <p:sp>
          <p:nvSpPr>
            <p:cNvPr id="42" name="TextBox 41">
              <a:extLst>
                <a:ext uri="{FF2B5EF4-FFF2-40B4-BE49-F238E27FC236}">
                  <a16:creationId xmlns:a16="http://schemas.microsoft.com/office/drawing/2014/main" id="{6BBF054D-3992-B126-5834-83890B0D80A6}"/>
                </a:ext>
              </a:extLst>
            </p:cNvPr>
            <p:cNvSpPr txBox="1"/>
            <p:nvPr/>
          </p:nvSpPr>
          <p:spPr bwMode="auto">
            <a:xfrm>
              <a:off x="152338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A01712B6-9C89-F250-E30D-1190F85E6048}"/>
                </a:ext>
              </a:extLst>
            </p:cNvPr>
            <p:cNvSpPr txBox="1"/>
            <p:nvPr/>
          </p:nvSpPr>
          <p:spPr bwMode="auto">
            <a:xfrm>
              <a:off x="197296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44" name="TextBox 43">
              <a:extLst>
                <a:ext uri="{FF2B5EF4-FFF2-40B4-BE49-F238E27FC236}">
                  <a16:creationId xmlns:a16="http://schemas.microsoft.com/office/drawing/2014/main" id="{37EE9674-78D3-BCCB-BB64-B9C256C50574}"/>
                </a:ext>
              </a:extLst>
            </p:cNvPr>
            <p:cNvSpPr txBox="1"/>
            <p:nvPr/>
          </p:nvSpPr>
          <p:spPr bwMode="auto">
            <a:xfrm>
              <a:off x="25056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503CF120-9DF6-70E4-B16D-E4C8CD278587}"/>
                </a:ext>
              </a:extLst>
            </p:cNvPr>
            <p:cNvSpPr txBox="1"/>
            <p:nvPr/>
          </p:nvSpPr>
          <p:spPr bwMode="auto">
            <a:xfrm>
              <a:off x="298265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46" name="TextBox 45">
              <a:extLst>
                <a:ext uri="{FF2B5EF4-FFF2-40B4-BE49-F238E27FC236}">
                  <a16:creationId xmlns:a16="http://schemas.microsoft.com/office/drawing/2014/main" id="{3BE0933C-C3B7-988E-EA18-3119BAA26100}"/>
                </a:ext>
              </a:extLst>
            </p:cNvPr>
            <p:cNvSpPr txBox="1"/>
            <p:nvPr/>
          </p:nvSpPr>
          <p:spPr bwMode="auto">
            <a:xfrm>
              <a:off x="347886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47" name="TextBox 46">
              <a:extLst>
                <a:ext uri="{FF2B5EF4-FFF2-40B4-BE49-F238E27FC236}">
                  <a16:creationId xmlns:a16="http://schemas.microsoft.com/office/drawing/2014/main" id="{93790D93-F091-267C-9E09-62B11CE82F72}"/>
                </a:ext>
              </a:extLst>
            </p:cNvPr>
            <p:cNvSpPr txBox="1"/>
            <p:nvPr/>
          </p:nvSpPr>
          <p:spPr bwMode="auto">
            <a:xfrm>
              <a:off x="398761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7F68D68F-A978-CA1F-25AF-93DF67BC0E2A}"/>
                </a:ext>
              </a:extLst>
            </p:cNvPr>
            <p:cNvSpPr txBox="1"/>
            <p:nvPr/>
          </p:nvSpPr>
          <p:spPr bwMode="auto">
            <a:xfrm>
              <a:off x="4478371"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49" name="TextBox 48">
              <a:extLst>
                <a:ext uri="{FF2B5EF4-FFF2-40B4-BE49-F238E27FC236}">
                  <a16:creationId xmlns:a16="http://schemas.microsoft.com/office/drawing/2014/main" id="{4912093B-8211-1915-14DD-356EF60D24D6}"/>
                </a:ext>
              </a:extLst>
            </p:cNvPr>
            <p:cNvSpPr txBox="1"/>
            <p:nvPr/>
          </p:nvSpPr>
          <p:spPr bwMode="auto">
            <a:xfrm>
              <a:off x="49790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50" name="TextBox 49">
              <a:extLst>
                <a:ext uri="{FF2B5EF4-FFF2-40B4-BE49-F238E27FC236}">
                  <a16:creationId xmlns:a16="http://schemas.microsoft.com/office/drawing/2014/main" id="{D0D4E832-917C-770B-DEB3-6F9867E72C7A}"/>
                </a:ext>
              </a:extLst>
            </p:cNvPr>
            <p:cNvSpPr txBox="1"/>
            <p:nvPr/>
          </p:nvSpPr>
          <p:spPr bwMode="auto">
            <a:xfrm>
              <a:off x="544614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sp>
        <p:nvSpPr>
          <p:cNvPr id="51" name="TextBox 50">
            <a:extLst>
              <a:ext uri="{FF2B5EF4-FFF2-40B4-BE49-F238E27FC236}">
                <a16:creationId xmlns:a16="http://schemas.microsoft.com/office/drawing/2014/main" id="{DD635D3B-EDBF-D8DE-A07A-F730BE6BA472}"/>
              </a:ext>
            </a:extLst>
          </p:cNvPr>
          <p:cNvSpPr txBox="1"/>
          <p:nvPr/>
        </p:nvSpPr>
        <p:spPr>
          <a:xfrm rot="16200000">
            <a:off x="-851562" y="3364981"/>
            <a:ext cx="3032132"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endParaRPr lang="en-US" sz="1600" dirty="0">
              <a:solidFill>
                <a:srgbClr val="E1471D"/>
              </a:solidFill>
              <a:latin typeface="Calibri" panose="020F0502020204030204" pitchFamily="34" charset="0"/>
              <a:cs typeface="Calibri" panose="020F0502020204030204" pitchFamily="34" charset="0"/>
            </a:endParaRPr>
          </a:p>
        </p:txBody>
      </p:sp>
      <p:graphicFrame>
        <p:nvGraphicFramePr>
          <p:cNvPr id="52" name="Table 51">
            <a:extLst>
              <a:ext uri="{FF2B5EF4-FFF2-40B4-BE49-F238E27FC236}">
                <a16:creationId xmlns:a16="http://schemas.microsoft.com/office/drawing/2014/main" id="{627748F5-473E-7720-54A3-9508CD337220}"/>
              </a:ext>
            </a:extLst>
          </p:cNvPr>
          <p:cNvGraphicFramePr>
            <a:graphicFrameLocks noGrp="1"/>
          </p:cNvGraphicFramePr>
          <p:nvPr/>
        </p:nvGraphicFramePr>
        <p:xfrm>
          <a:off x="231819" y="5801864"/>
          <a:ext cx="5571819"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531943">
                  <a:extLst>
                    <a:ext uri="{9D8B030D-6E8A-4147-A177-3AD203B41FA5}">
                      <a16:colId xmlns:a16="http://schemas.microsoft.com/office/drawing/2014/main" val="678904918"/>
                    </a:ext>
                  </a:extLst>
                </a:gridCol>
                <a:gridCol w="531943">
                  <a:extLst>
                    <a:ext uri="{9D8B030D-6E8A-4147-A177-3AD203B41FA5}">
                      <a16:colId xmlns:a16="http://schemas.microsoft.com/office/drawing/2014/main" val="1352489727"/>
                    </a:ext>
                  </a:extLst>
                </a:gridCol>
                <a:gridCol w="531943">
                  <a:extLst>
                    <a:ext uri="{9D8B030D-6E8A-4147-A177-3AD203B41FA5}">
                      <a16:colId xmlns:a16="http://schemas.microsoft.com/office/drawing/2014/main" val="717567006"/>
                    </a:ext>
                  </a:extLst>
                </a:gridCol>
                <a:gridCol w="531943">
                  <a:extLst>
                    <a:ext uri="{9D8B030D-6E8A-4147-A177-3AD203B41FA5}">
                      <a16:colId xmlns:a16="http://schemas.microsoft.com/office/drawing/2014/main" val="3910489189"/>
                    </a:ext>
                  </a:extLst>
                </a:gridCol>
                <a:gridCol w="531943">
                  <a:extLst>
                    <a:ext uri="{9D8B030D-6E8A-4147-A177-3AD203B41FA5}">
                      <a16:colId xmlns:a16="http://schemas.microsoft.com/office/drawing/2014/main" val="944609659"/>
                    </a:ext>
                  </a:extLst>
                </a:gridCol>
                <a:gridCol w="531943">
                  <a:extLst>
                    <a:ext uri="{9D8B030D-6E8A-4147-A177-3AD203B41FA5}">
                      <a16:colId xmlns:a16="http://schemas.microsoft.com/office/drawing/2014/main" val="4171522910"/>
                    </a:ext>
                  </a:extLst>
                </a:gridCol>
                <a:gridCol w="531943">
                  <a:extLst>
                    <a:ext uri="{9D8B030D-6E8A-4147-A177-3AD203B41FA5}">
                      <a16:colId xmlns:a16="http://schemas.microsoft.com/office/drawing/2014/main" val="2035156048"/>
                    </a:ext>
                  </a:extLst>
                </a:gridCol>
                <a:gridCol w="531943">
                  <a:extLst>
                    <a:ext uri="{9D8B030D-6E8A-4147-A177-3AD203B41FA5}">
                      <a16:colId xmlns:a16="http://schemas.microsoft.com/office/drawing/2014/main" val="453167896"/>
                    </a:ext>
                  </a:extLst>
                </a:gridCol>
                <a:gridCol w="531943">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10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grpSp>
        <p:nvGrpSpPr>
          <p:cNvPr id="53" name="Group 52">
            <a:extLst>
              <a:ext uri="{FF2B5EF4-FFF2-40B4-BE49-F238E27FC236}">
                <a16:creationId xmlns:a16="http://schemas.microsoft.com/office/drawing/2014/main" id="{603CD24D-F960-28D3-FE4F-B9E7DD152BAB}"/>
              </a:ext>
            </a:extLst>
          </p:cNvPr>
          <p:cNvGrpSpPr/>
          <p:nvPr/>
        </p:nvGrpSpPr>
        <p:grpSpPr>
          <a:xfrm>
            <a:off x="1284270" y="1962643"/>
            <a:ext cx="106632" cy="106632"/>
            <a:chOff x="1669254" y="2750619"/>
            <a:chExt cx="106632" cy="106632"/>
          </a:xfrm>
        </p:grpSpPr>
        <p:cxnSp>
          <p:nvCxnSpPr>
            <p:cNvPr id="54" name="Straight Connector 53">
              <a:extLst>
                <a:ext uri="{FF2B5EF4-FFF2-40B4-BE49-F238E27FC236}">
                  <a16:creationId xmlns:a16="http://schemas.microsoft.com/office/drawing/2014/main" id="{D006CA31-A9F1-280D-5C20-5E08142EC60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9284579-273B-F01B-75A2-97B68250473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70A55959-EF94-DBC9-2B00-29FDF3187DBE}"/>
              </a:ext>
            </a:extLst>
          </p:cNvPr>
          <p:cNvGrpSpPr/>
          <p:nvPr/>
        </p:nvGrpSpPr>
        <p:grpSpPr>
          <a:xfrm>
            <a:off x="1549839" y="2246318"/>
            <a:ext cx="106632" cy="106632"/>
            <a:chOff x="1669254" y="2750619"/>
            <a:chExt cx="106632" cy="106632"/>
          </a:xfrm>
        </p:grpSpPr>
        <p:cxnSp>
          <p:nvCxnSpPr>
            <p:cNvPr id="57" name="Straight Connector 56">
              <a:extLst>
                <a:ext uri="{FF2B5EF4-FFF2-40B4-BE49-F238E27FC236}">
                  <a16:creationId xmlns:a16="http://schemas.microsoft.com/office/drawing/2014/main" id="{5099E6B1-6FD9-0D16-A5AB-5DFE131F527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609127C3-9EFF-F3F0-973E-ED6090CAE02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37443C1D-6E18-8EFB-43E5-92951473E300}"/>
              </a:ext>
            </a:extLst>
          </p:cNvPr>
          <p:cNvGrpSpPr/>
          <p:nvPr/>
        </p:nvGrpSpPr>
        <p:grpSpPr>
          <a:xfrm>
            <a:off x="1848603" y="2822722"/>
            <a:ext cx="106632" cy="106632"/>
            <a:chOff x="1669254" y="2750619"/>
            <a:chExt cx="106632" cy="106632"/>
          </a:xfrm>
        </p:grpSpPr>
        <p:cxnSp>
          <p:nvCxnSpPr>
            <p:cNvPr id="60" name="Straight Connector 59">
              <a:extLst>
                <a:ext uri="{FF2B5EF4-FFF2-40B4-BE49-F238E27FC236}">
                  <a16:creationId xmlns:a16="http://schemas.microsoft.com/office/drawing/2014/main" id="{38D33134-50C3-C9BF-2D99-809050EBE7F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29AE4A2D-8DFB-C781-1AEC-591E3D9B733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 name="Group 61">
            <a:extLst>
              <a:ext uri="{FF2B5EF4-FFF2-40B4-BE49-F238E27FC236}">
                <a16:creationId xmlns:a16="http://schemas.microsoft.com/office/drawing/2014/main" id="{484DC907-5AEC-B293-E84F-7427D7F964CA}"/>
              </a:ext>
            </a:extLst>
          </p:cNvPr>
          <p:cNvGrpSpPr/>
          <p:nvPr/>
        </p:nvGrpSpPr>
        <p:grpSpPr>
          <a:xfrm>
            <a:off x="2340508" y="3275396"/>
            <a:ext cx="106632" cy="106632"/>
            <a:chOff x="1669254" y="2750619"/>
            <a:chExt cx="106632" cy="106632"/>
          </a:xfrm>
        </p:grpSpPr>
        <p:cxnSp>
          <p:nvCxnSpPr>
            <p:cNvPr id="63" name="Straight Connector 62">
              <a:extLst>
                <a:ext uri="{FF2B5EF4-FFF2-40B4-BE49-F238E27FC236}">
                  <a16:creationId xmlns:a16="http://schemas.microsoft.com/office/drawing/2014/main" id="{C69497C3-CB5B-3211-BE8F-F4F4025B973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FF029E46-DF29-E032-E132-4748D46FDFE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11F249AD-D820-6086-8A98-09B3B291C679}"/>
              </a:ext>
            </a:extLst>
          </p:cNvPr>
          <p:cNvGrpSpPr/>
          <p:nvPr/>
        </p:nvGrpSpPr>
        <p:grpSpPr>
          <a:xfrm>
            <a:off x="2560809" y="3275396"/>
            <a:ext cx="106632" cy="106632"/>
            <a:chOff x="1669254" y="2750619"/>
            <a:chExt cx="106632" cy="106632"/>
          </a:xfrm>
        </p:grpSpPr>
        <p:cxnSp>
          <p:nvCxnSpPr>
            <p:cNvPr id="66" name="Straight Connector 65">
              <a:extLst>
                <a:ext uri="{FF2B5EF4-FFF2-40B4-BE49-F238E27FC236}">
                  <a16:creationId xmlns:a16="http://schemas.microsoft.com/office/drawing/2014/main" id="{E1C4F0C5-E75D-3CB6-3D0A-61A733BBF6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D67070F3-BC72-1E33-F65B-86E72FD01EC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 name="Group 67">
            <a:extLst>
              <a:ext uri="{FF2B5EF4-FFF2-40B4-BE49-F238E27FC236}">
                <a16:creationId xmlns:a16="http://schemas.microsoft.com/office/drawing/2014/main" id="{E34C228E-3D01-D859-6D1E-E8C42D9D210B}"/>
              </a:ext>
            </a:extLst>
          </p:cNvPr>
          <p:cNvGrpSpPr/>
          <p:nvPr/>
        </p:nvGrpSpPr>
        <p:grpSpPr>
          <a:xfrm>
            <a:off x="2744897" y="3314628"/>
            <a:ext cx="106632" cy="106632"/>
            <a:chOff x="1669254" y="2750619"/>
            <a:chExt cx="106632" cy="106632"/>
          </a:xfrm>
        </p:grpSpPr>
        <p:cxnSp>
          <p:nvCxnSpPr>
            <p:cNvPr id="69" name="Straight Connector 68">
              <a:extLst>
                <a:ext uri="{FF2B5EF4-FFF2-40B4-BE49-F238E27FC236}">
                  <a16:creationId xmlns:a16="http://schemas.microsoft.com/office/drawing/2014/main" id="{6ACD7993-D669-3562-0462-AA7EFC2AF06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A1BFC1A8-0ABA-EBA1-F7FA-F9C1966A29A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 name="Group 70">
            <a:extLst>
              <a:ext uri="{FF2B5EF4-FFF2-40B4-BE49-F238E27FC236}">
                <a16:creationId xmlns:a16="http://schemas.microsoft.com/office/drawing/2014/main" id="{0F99D024-4661-6DDC-522D-FB18EFCC3941}"/>
              </a:ext>
            </a:extLst>
          </p:cNvPr>
          <p:cNvGrpSpPr/>
          <p:nvPr/>
        </p:nvGrpSpPr>
        <p:grpSpPr>
          <a:xfrm>
            <a:off x="2766021" y="3362913"/>
            <a:ext cx="106632" cy="106632"/>
            <a:chOff x="1669254" y="2750619"/>
            <a:chExt cx="106632" cy="106632"/>
          </a:xfrm>
        </p:grpSpPr>
        <p:cxnSp>
          <p:nvCxnSpPr>
            <p:cNvPr id="72" name="Straight Connector 71">
              <a:extLst>
                <a:ext uri="{FF2B5EF4-FFF2-40B4-BE49-F238E27FC236}">
                  <a16:creationId xmlns:a16="http://schemas.microsoft.com/office/drawing/2014/main" id="{6720BDEA-63EC-974E-E2CE-B4E6D82C44E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361718D6-7570-668C-4394-C0838EA8449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62F89380-D8CE-FD16-7D7E-1D9AA8ECE676}"/>
              </a:ext>
            </a:extLst>
          </p:cNvPr>
          <p:cNvGrpSpPr/>
          <p:nvPr/>
        </p:nvGrpSpPr>
        <p:grpSpPr>
          <a:xfrm>
            <a:off x="2796200" y="3362913"/>
            <a:ext cx="106632" cy="106632"/>
            <a:chOff x="1669254" y="2750619"/>
            <a:chExt cx="106632" cy="106632"/>
          </a:xfrm>
        </p:grpSpPr>
        <p:cxnSp>
          <p:nvCxnSpPr>
            <p:cNvPr id="75" name="Straight Connector 74">
              <a:extLst>
                <a:ext uri="{FF2B5EF4-FFF2-40B4-BE49-F238E27FC236}">
                  <a16:creationId xmlns:a16="http://schemas.microsoft.com/office/drawing/2014/main" id="{41206ADA-2E22-4310-27DA-158C6D45760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E8D0EE02-9281-6479-678F-1FF05248CC6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 name="Group 76">
            <a:extLst>
              <a:ext uri="{FF2B5EF4-FFF2-40B4-BE49-F238E27FC236}">
                <a16:creationId xmlns:a16="http://schemas.microsoft.com/office/drawing/2014/main" id="{60A3140C-0747-D148-C40D-7CB68ACAD387}"/>
              </a:ext>
            </a:extLst>
          </p:cNvPr>
          <p:cNvGrpSpPr/>
          <p:nvPr/>
        </p:nvGrpSpPr>
        <p:grpSpPr>
          <a:xfrm>
            <a:off x="2868628" y="3362913"/>
            <a:ext cx="106632" cy="106632"/>
            <a:chOff x="1669254" y="2750619"/>
            <a:chExt cx="106632" cy="106632"/>
          </a:xfrm>
        </p:grpSpPr>
        <p:cxnSp>
          <p:nvCxnSpPr>
            <p:cNvPr id="78" name="Straight Connector 77">
              <a:extLst>
                <a:ext uri="{FF2B5EF4-FFF2-40B4-BE49-F238E27FC236}">
                  <a16:creationId xmlns:a16="http://schemas.microsoft.com/office/drawing/2014/main" id="{D0B60566-49BF-4675-DCF7-89942D0470C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6A979CDD-6D19-3B7E-CA4B-B2FBA934A0C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9F20370D-CCC3-9405-8CCF-F9788F6AE2D1}"/>
              </a:ext>
            </a:extLst>
          </p:cNvPr>
          <p:cNvGrpSpPr/>
          <p:nvPr/>
        </p:nvGrpSpPr>
        <p:grpSpPr>
          <a:xfrm>
            <a:off x="2904842" y="3362913"/>
            <a:ext cx="106632" cy="106632"/>
            <a:chOff x="1669254" y="2750619"/>
            <a:chExt cx="106632" cy="106632"/>
          </a:xfrm>
        </p:grpSpPr>
        <p:cxnSp>
          <p:nvCxnSpPr>
            <p:cNvPr id="81" name="Straight Connector 80">
              <a:extLst>
                <a:ext uri="{FF2B5EF4-FFF2-40B4-BE49-F238E27FC236}">
                  <a16:creationId xmlns:a16="http://schemas.microsoft.com/office/drawing/2014/main" id="{61819CE1-2C49-C8A4-0473-0D69E10CC19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B946DF4B-C48C-FDC9-4920-0C259A3CB99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2E62E260-1F59-7C8B-3EEE-A7CC44DDFC31}"/>
              </a:ext>
            </a:extLst>
          </p:cNvPr>
          <p:cNvGrpSpPr/>
          <p:nvPr/>
        </p:nvGrpSpPr>
        <p:grpSpPr>
          <a:xfrm>
            <a:off x="2998395" y="3362913"/>
            <a:ext cx="106632" cy="106632"/>
            <a:chOff x="1669254" y="2750619"/>
            <a:chExt cx="106632" cy="106632"/>
          </a:xfrm>
        </p:grpSpPr>
        <p:cxnSp>
          <p:nvCxnSpPr>
            <p:cNvPr id="84" name="Straight Connector 83">
              <a:extLst>
                <a:ext uri="{FF2B5EF4-FFF2-40B4-BE49-F238E27FC236}">
                  <a16:creationId xmlns:a16="http://schemas.microsoft.com/office/drawing/2014/main" id="{91770009-68D5-BAB2-1428-E23C94975A8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AB38490-A459-4C95-9B04-74794CEC863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B28B5283-1473-2A74-B289-6ECD06B6DA74}"/>
              </a:ext>
            </a:extLst>
          </p:cNvPr>
          <p:cNvGrpSpPr/>
          <p:nvPr/>
        </p:nvGrpSpPr>
        <p:grpSpPr>
          <a:xfrm>
            <a:off x="3040644" y="3414216"/>
            <a:ext cx="106632" cy="106632"/>
            <a:chOff x="1669254" y="2750619"/>
            <a:chExt cx="106632" cy="106632"/>
          </a:xfrm>
        </p:grpSpPr>
        <p:cxnSp>
          <p:nvCxnSpPr>
            <p:cNvPr id="87" name="Straight Connector 86">
              <a:extLst>
                <a:ext uri="{FF2B5EF4-FFF2-40B4-BE49-F238E27FC236}">
                  <a16:creationId xmlns:a16="http://schemas.microsoft.com/office/drawing/2014/main" id="{B4C84E86-CA12-1AB3-D5F5-3F76056E263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43DFE9A-8F85-173E-DCC9-E00B3FFE65C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AF8A6181-3863-180A-471B-A118496A927F}"/>
              </a:ext>
            </a:extLst>
          </p:cNvPr>
          <p:cNvGrpSpPr/>
          <p:nvPr/>
        </p:nvGrpSpPr>
        <p:grpSpPr>
          <a:xfrm>
            <a:off x="3125143" y="3414216"/>
            <a:ext cx="106632" cy="106632"/>
            <a:chOff x="1669254" y="2750619"/>
            <a:chExt cx="106632" cy="106632"/>
          </a:xfrm>
        </p:grpSpPr>
        <p:cxnSp>
          <p:nvCxnSpPr>
            <p:cNvPr id="90" name="Straight Connector 89">
              <a:extLst>
                <a:ext uri="{FF2B5EF4-FFF2-40B4-BE49-F238E27FC236}">
                  <a16:creationId xmlns:a16="http://schemas.microsoft.com/office/drawing/2014/main" id="{570FAFFA-F7CC-CD40-EDBD-09316F4D2F7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EF5D3A2-A2EF-63AE-D34D-1DC44AB6DA9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35B70545-25CC-76A4-252A-36964B673351}"/>
              </a:ext>
            </a:extLst>
          </p:cNvPr>
          <p:cNvGrpSpPr/>
          <p:nvPr/>
        </p:nvGrpSpPr>
        <p:grpSpPr>
          <a:xfrm>
            <a:off x="3239820" y="3477591"/>
            <a:ext cx="106632" cy="106632"/>
            <a:chOff x="1669254" y="2750619"/>
            <a:chExt cx="106632" cy="106632"/>
          </a:xfrm>
        </p:grpSpPr>
        <p:cxnSp>
          <p:nvCxnSpPr>
            <p:cNvPr id="93" name="Straight Connector 92">
              <a:extLst>
                <a:ext uri="{FF2B5EF4-FFF2-40B4-BE49-F238E27FC236}">
                  <a16:creationId xmlns:a16="http://schemas.microsoft.com/office/drawing/2014/main" id="{FC191635-04CC-CF72-1E2E-7BB631985EB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29539281-5028-9996-21C8-16A679EC7A4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9B5404C9-8620-037A-2305-7A2AE165DF6A}"/>
              </a:ext>
            </a:extLst>
          </p:cNvPr>
          <p:cNvGrpSpPr/>
          <p:nvPr/>
        </p:nvGrpSpPr>
        <p:grpSpPr>
          <a:xfrm>
            <a:off x="3263962" y="3477591"/>
            <a:ext cx="106632" cy="106632"/>
            <a:chOff x="1669254" y="2750619"/>
            <a:chExt cx="106632" cy="106632"/>
          </a:xfrm>
        </p:grpSpPr>
        <p:cxnSp>
          <p:nvCxnSpPr>
            <p:cNvPr id="96" name="Straight Connector 95">
              <a:extLst>
                <a:ext uri="{FF2B5EF4-FFF2-40B4-BE49-F238E27FC236}">
                  <a16:creationId xmlns:a16="http://schemas.microsoft.com/office/drawing/2014/main" id="{48BE3A21-74D8-DDBD-BB76-C8D65488F3C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F34EA980-E12B-A35F-E39D-961288C455E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7CD6975E-D70B-3302-589A-9F3F88151012}"/>
              </a:ext>
            </a:extLst>
          </p:cNvPr>
          <p:cNvGrpSpPr/>
          <p:nvPr/>
        </p:nvGrpSpPr>
        <p:grpSpPr>
          <a:xfrm>
            <a:off x="3309229" y="3477591"/>
            <a:ext cx="106632" cy="106632"/>
            <a:chOff x="1669254" y="2750619"/>
            <a:chExt cx="106632" cy="106632"/>
          </a:xfrm>
        </p:grpSpPr>
        <p:cxnSp>
          <p:nvCxnSpPr>
            <p:cNvPr id="99" name="Straight Connector 98">
              <a:extLst>
                <a:ext uri="{FF2B5EF4-FFF2-40B4-BE49-F238E27FC236}">
                  <a16:creationId xmlns:a16="http://schemas.microsoft.com/office/drawing/2014/main" id="{8900DE5C-2C69-8E7F-8D40-FD9C93C6E28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B08157F0-97DD-18DF-7D4A-F7FD515C87C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C5032006-C590-6050-E96C-AD9B051BA85E}"/>
              </a:ext>
            </a:extLst>
          </p:cNvPr>
          <p:cNvGrpSpPr/>
          <p:nvPr/>
        </p:nvGrpSpPr>
        <p:grpSpPr>
          <a:xfrm>
            <a:off x="3360532" y="3550018"/>
            <a:ext cx="106632" cy="106632"/>
            <a:chOff x="1669254" y="2750619"/>
            <a:chExt cx="106632" cy="106632"/>
          </a:xfrm>
        </p:grpSpPr>
        <p:cxnSp>
          <p:nvCxnSpPr>
            <p:cNvPr id="102" name="Straight Connector 101">
              <a:extLst>
                <a:ext uri="{FF2B5EF4-FFF2-40B4-BE49-F238E27FC236}">
                  <a16:creationId xmlns:a16="http://schemas.microsoft.com/office/drawing/2014/main" id="{E3A4367C-5A20-513B-9EC2-B15CED65C16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5E5A275-BB7F-FE03-7D5C-104F8AF9A11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 name="Group 103">
            <a:extLst>
              <a:ext uri="{FF2B5EF4-FFF2-40B4-BE49-F238E27FC236}">
                <a16:creationId xmlns:a16="http://schemas.microsoft.com/office/drawing/2014/main" id="{353522F1-3712-75C4-736A-4D8556B6A555}"/>
              </a:ext>
            </a:extLst>
          </p:cNvPr>
          <p:cNvGrpSpPr/>
          <p:nvPr/>
        </p:nvGrpSpPr>
        <p:grpSpPr>
          <a:xfrm>
            <a:off x="3511424" y="3550018"/>
            <a:ext cx="106632" cy="106632"/>
            <a:chOff x="1669254" y="2750619"/>
            <a:chExt cx="106632" cy="106632"/>
          </a:xfrm>
        </p:grpSpPr>
        <p:cxnSp>
          <p:nvCxnSpPr>
            <p:cNvPr id="105" name="Straight Connector 104">
              <a:extLst>
                <a:ext uri="{FF2B5EF4-FFF2-40B4-BE49-F238E27FC236}">
                  <a16:creationId xmlns:a16="http://schemas.microsoft.com/office/drawing/2014/main" id="{652B7A39-4C7A-B5D2-0D18-4F1A369E11C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D21CB1C4-A0E1-7649-1B8D-69B8B0E52BE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18498068-98F9-C7B9-D1C8-72784ABF1E88}"/>
              </a:ext>
            </a:extLst>
          </p:cNvPr>
          <p:cNvGrpSpPr/>
          <p:nvPr/>
        </p:nvGrpSpPr>
        <p:grpSpPr>
          <a:xfrm>
            <a:off x="3834331" y="3550018"/>
            <a:ext cx="106632" cy="106632"/>
            <a:chOff x="1669254" y="2750619"/>
            <a:chExt cx="106632" cy="106632"/>
          </a:xfrm>
        </p:grpSpPr>
        <p:cxnSp>
          <p:nvCxnSpPr>
            <p:cNvPr id="108" name="Straight Connector 107">
              <a:extLst>
                <a:ext uri="{FF2B5EF4-FFF2-40B4-BE49-F238E27FC236}">
                  <a16:creationId xmlns:a16="http://schemas.microsoft.com/office/drawing/2014/main" id="{BCD73E2B-DEEE-4DF6-DD0A-B8363868F51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1FFCDBC1-6B8B-7884-D5F8-B11B09A8F3C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66E7B41E-D296-0EA3-A9DB-8F92D2DF1200}"/>
              </a:ext>
            </a:extLst>
          </p:cNvPr>
          <p:cNvGrpSpPr/>
          <p:nvPr/>
        </p:nvGrpSpPr>
        <p:grpSpPr>
          <a:xfrm>
            <a:off x="3876580" y="3550018"/>
            <a:ext cx="106632" cy="106632"/>
            <a:chOff x="1669254" y="2750619"/>
            <a:chExt cx="106632" cy="106632"/>
          </a:xfrm>
        </p:grpSpPr>
        <p:cxnSp>
          <p:nvCxnSpPr>
            <p:cNvPr id="111" name="Straight Connector 110">
              <a:extLst>
                <a:ext uri="{FF2B5EF4-FFF2-40B4-BE49-F238E27FC236}">
                  <a16:creationId xmlns:a16="http://schemas.microsoft.com/office/drawing/2014/main" id="{DE152A9A-96A5-710C-4777-ACA2EFFACE0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2959F4C3-9E1A-562C-EE15-2D2FAA45720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B227F78D-7DFA-BBEC-FBD6-526DCE3D21C9}"/>
              </a:ext>
            </a:extLst>
          </p:cNvPr>
          <p:cNvGrpSpPr/>
          <p:nvPr/>
        </p:nvGrpSpPr>
        <p:grpSpPr>
          <a:xfrm>
            <a:off x="3985222" y="3550018"/>
            <a:ext cx="106632" cy="106632"/>
            <a:chOff x="1669254" y="2750619"/>
            <a:chExt cx="106632" cy="106632"/>
          </a:xfrm>
        </p:grpSpPr>
        <p:cxnSp>
          <p:nvCxnSpPr>
            <p:cNvPr id="114" name="Straight Connector 113">
              <a:extLst>
                <a:ext uri="{FF2B5EF4-FFF2-40B4-BE49-F238E27FC236}">
                  <a16:creationId xmlns:a16="http://schemas.microsoft.com/office/drawing/2014/main" id="{65AF274E-46B8-331D-2B44-93B78F53D35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501EA490-584B-2F45-D796-C91A0A147C4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910D9F03-E639-87C2-58EF-1AE88D322984}"/>
              </a:ext>
            </a:extLst>
          </p:cNvPr>
          <p:cNvGrpSpPr/>
          <p:nvPr/>
        </p:nvGrpSpPr>
        <p:grpSpPr>
          <a:xfrm>
            <a:off x="4069721" y="3550018"/>
            <a:ext cx="106632" cy="106632"/>
            <a:chOff x="1669254" y="2750619"/>
            <a:chExt cx="106632" cy="106632"/>
          </a:xfrm>
        </p:grpSpPr>
        <p:cxnSp>
          <p:nvCxnSpPr>
            <p:cNvPr id="117" name="Straight Connector 116">
              <a:extLst>
                <a:ext uri="{FF2B5EF4-FFF2-40B4-BE49-F238E27FC236}">
                  <a16:creationId xmlns:a16="http://schemas.microsoft.com/office/drawing/2014/main" id="{F359D1AB-6876-9BC8-27AA-55A720666C5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9E67C7DB-7B7E-332B-306F-CB1066312B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24E500E4-2654-7E8D-B8DE-4B9F98331A2F}"/>
              </a:ext>
            </a:extLst>
          </p:cNvPr>
          <p:cNvGrpSpPr/>
          <p:nvPr/>
        </p:nvGrpSpPr>
        <p:grpSpPr>
          <a:xfrm>
            <a:off x="4193452" y="3550018"/>
            <a:ext cx="106632" cy="106632"/>
            <a:chOff x="1669254" y="2750619"/>
            <a:chExt cx="106632" cy="106632"/>
          </a:xfrm>
        </p:grpSpPr>
        <p:cxnSp>
          <p:nvCxnSpPr>
            <p:cNvPr id="120" name="Straight Connector 119">
              <a:extLst>
                <a:ext uri="{FF2B5EF4-FFF2-40B4-BE49-F238E27FC236}">
                  <a16:creationId xmlns:a16="http://schemas.microsoft.com/office/drawing/2014/main" id="{7BA255F5-E9CD-E392-043B-7C71B6F42B9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8CA84F45-AF66-A359-2A58-EF7A971E4D6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2A6CC38A-2ECE-22B7-4D97-A73F29127187}"/>
              </a:ext>
            </a:extLst>
          </p:cNvPr>
          <p:cNvGrpSpPr/>
          <p:nvPr/>
        </p:nvGrpSpPr>
        <p:grpSpPr>
          <a:xfrm>
            <a:off x="4280969" y="3550018"/>
            <a:ext cx="106632" cy="106632"/>
            <a:chOff x="1669254" y="2750619"/>
            <a:chExt cx="106632" cy="106632"/>
          </a:xfrm>
        </p:grpSpPr>
        <p:cxnSp>
          <p:nvCxnSpPr>
            <p:cNvPr id="123" name="Straight Connector 122">
              <a:extLst>
                <a:ext uri="{FF2B5EF4-FFF2-40B4-BE49-F238E27FC236}">
                  <a16:creationId xmlns:a16="http://schemas.microsoft.com/office/drawing/2014/main" id="{DC96B929-C430-3796-AC79-2619BAB1016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CFB628D6-BF5F-3076-BC24-41A0B3EC56F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0733431D-1ECE-7773-68C1-45A0C741CCB8}"/>
              </a:ext>
            </a:extLst>
          </p:cNvPr>
          <p:cNvGrpSpPr/>
          <p:nvPr/>
        </p:nvGrpSpPr>
        <p:grpSpPr>
          <a:xfrm>
            <a:off x="4413753" y="3550018"/>
            <a:ext cx="106632" cy="106632"/>
            <a:chOff x="1669254" y="2750619"/>
            <a:chExt cx="106632" cy="106632"/>
          </a:xfrm>
        </p:grpSpPr>
        <p:cxnSp>
          <p:nvCxnSpPr>
            <p:cNvPr id="126" name="Straight Connector 125">
              <a:extLst>
                <a:ext uri="{FF2B5EF4-FFF2-40B4-BE49-F238E27FC236}">
                  <a16:creationId xmlns:a16="http://schemas.microsoft.com/office/drawing/2014/main" id="{6D01D397-4EC1-BA42-F858-3F55FF09DF4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0F1CD228-6A53-3D42-71EB-C8A9004D047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334A728F-81D7-ECA6-D9E2-75C8D84928C8}"/>
              </a:ext>
            </a:extLst>
          </p:cNvPr>
          <p:cNvGrpSpPr/>
          <p:nvPr/>
        </p:nvGrpSpPr>
        <p:grpSpPr>
          <a:xfrm>
            <a:off x="4495234" y="3550018"/>
            <a:ext cx="106632" cy="106632"/>
            <a:chOff x="1669254" y="2750619"/>
            <a:chExt cx="106632" cy="106632"/>
          </a:xfrm>
        </p:grpSpPr>
        <p:cxnSp>
          <p:nvCxnSpPr>
            <p:cNvPr id="129" name="Straight Connector 128">
              <a:extLst>
                <a:ext uri="{FF2B5EF4-FFF2-40B4-BE49-F238E27FC236}">
                  <a16:creationId xmlns:a16="http://schemas.microsoft.com/office/drawing/2014/main" id="{6D0A9C89-079D-DA57-1D95-6D1F0EC7112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2E6FA81D-4140-3857-C0CF-BE87757CDDB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6D76E193-71E9-A9CB-8780-C11670BBA7EF}"/>
              </a:ext>
            </a:extLst>
          </p:cNvPr>
          <p:cNvGrpSpPr/>
          <p:nvPr/>
        </p:nvGrpSpPr>
        <p:grpSpPr>
          <a:xfrm>
            <a:off x="4549554" y="3550018"/>
            <a:ext cx="106632" cy="106632"/>
            <a:chOff x="1669254" y="2750619"/>
            <a:chExt cx="106632" cy="106632"/>
          </a:xfrm>
        </p:grpSpPr>
        <p:cxnSp>
          <p:nvCxnSpPr>
            <p:cNvPr id="132" name="Straight Connector 131">
              <a:extLst>
                <a:ext uri="{FF2B5EF4-FFF2-40B4-BE49-F238E27FC236}">
                  <a16:creationId xmlns:a16="http://schemas.microsoft.com/office/drawing/2014/main" id="{D47DEEAF-E860-F6C4-13DA-DDC19E28495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9F8D4285-CFF8-C72E-D02D-CC54C39596C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5B56076D-3ADA-79EB-FC58-076D6D2C5173}"/>
              </a:ext>
            </a:extLst>
          </p:cNvPr>
          <p:cNvGrpSpPr/>
          <p:nvPr/>
        </p:nvGrpSpPr>
        <p:grpSpPr>
          <a:xfrm>
            <a:off x="4603875" y="3550018"/>
            <a:ext cx="106632" cy="106632"/>
            <a:chOff x="1669254" y="2750619"/>
            <a:chExt cx="106632" cy="106632"/>
          </a:xfrm>
        </p:grpSpPr>
        <p:cxnSp>
          <p:nvCxnSpPr>
            <p:cNvPr id="135" name="Straight Connector 134">
              <a:extLst>
                <a:ext uri="{FF2B5EF4-FFF2-40B4-BE49-F238E27FC236}">
                  <a16:creationId xmlns:a16="http://schemas.microsoft.com/office/drawing/2014/main" id="{E1598896-2BE9-E8F3-EFA3-10797F4704F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9B92617D-9E6B-0857-6F66-47A902E91FC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D8341E9D-B3BC-13CD-DCE1-7AAA8976EAD6}"/>
              </a:ext>
            </a:extLst>
          </p:cNvPr>
          <p:cNvGrpSpPr/>
          <p:nvPr/>
        </p:nvGrpSpPr>
        <p:grpSpPr>
          <a:xfrm>
            <a:off x="4757784" y="3550018"/>
            <a:ext cx="106632" cy="106632"/>
            <a:chOff x="1669254" y="2750619"/>
            <a:chExt cx="106632" cy="106632"/>
          </a:xfrm>
        </p:grpSpPr>
        <p:cxnSp>
          <p:nvCxnSpPr>
            <p:cNvPr id="138" name="Straight Connector 137">
              <a:extLst>
                <a:ext uri="{FF2B5EF4-FFF2-40B4-BE49-F238E27FC236}">
                  <a16:creationId xmlns:a16="http://schemas.microsoft.com/office/drawing/2014/main" id="{F3C24570-D37F-5133-F56A-CE9F2775DE1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3EB92A53-564C-93F0-ED73-31B187B1E03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0" name="Group 139">
            <a:extLst>
              <a:ext uri="{FF2B5EF4-FFF2-40B4-BE49-F238E27FC236}">
                <a16:creationId xmlns:a16="http://schemas.microsoft.com/office/drawing/2014/main" id="{3908B2AD-5EDE-F24B-F10A-7715F9089B5F}"/>
              </a:ext>
            </a:extLst>
          </p:cNvPr>
          <p:cNvGrpSpPr/>
          <p:nvPr/>
        </p:nvGrpSpPr>
        <p:grpSpPr>
          <a:xfrm>
            <a:off x="4830211" y="3550018"/>
            <a:ext cx="106632" cy="106632"/>
            <a:chOff x="1669254" y="2750619"/>
            <a:chExt cx="106632" cy="106632"/>
          </a:xfrm>
        </p:grpSpPr>
        <p:cxnSp>
          <p:nvCxnSpPr>
            <p:cNvPr id="141" name="Straight Connector 140">
              <a:extLst>
                <a:ext uri="{FF2B5EF4-FFF2-40B4-BE49-F238E27FC236}">
                  <a16:creationId xmlns:a16="http://schemas.microsoft.com/office/drawing/2014/main" id="{319E599F-3523-CEF5-08BF-902752BA00C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03C585CF-5CB3-8200-DFE1-2C1BEF56DB5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3" name="Group 142">
            <a:extLst>
              <a:ext uri="{FF2B5EF4-FFF2-40B4-BE49-F238E27FC236}">
                <a16:creationId xmlns:a16="http://schemas.microsoft.com/office/drawing/2014/main" id="{9BC01490-36BB-4CAF-0978-95655A13560D}"/>
              </a:ext>
            </a:extLst>
          </p:cNvPr>
          <p:cNvGrpSpPr/>
          <p:nvPr/>
        </p:nvGrpSpPr>
        <p:grpSpPr>
          <a:xfrm>
            <a:off x="4869443" y="3550018"/>
            <a:ext cx="106632" cy="106632"/>
            <a:chOff x="1669254" y="2750619"/>
            <a:chExt cx="106632" cy="106632"/>
          </a:xfrm>
        </p:grpSpPr>
        <p:cxnSp>
          <p:nvCxnSpPr>
            <p:cNvPr id="144" name="Straight Connector 143">
              <a:extLst>
                <a:ext uri="{FF2B5EF4-FFF2-40B4-BE49-F238E27FC236}">
                  <a16:creationId xmlns:a16="http://schemas.microsoft.com/office/drawing/2014/main" id="{D2E0C21E-0C5B-9DCC-2B66-E59E0FEEB16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5E67FEC-44AC-BBE0-363B-BC0C0615088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6" name="Group 145">
            <a:extLst>
              <a:ext uri="{FF2B5EF4-FFF2-40B4-BE49-F238E27FC236}">
                <a16:creationId xmlns:a16="http://schemas.microsoft.com/office/drawing/2014/main" id="{4CC57EEC-624D-A662-F321-228A7201F74E}"/>
              </a:ext>
            </a:extLst>
          </p:cNvPr>
          <p:cNvGrpSpPr/>
          <p:nvPr/>
        </p:nvGrpSpPr>
        <p:grpSpPr>
          <a:xfrm>
            <a:off x="4972049" y="3550018"/>
            <a:ext cx="106632" cy="106632"/>
            <a:chOff x="1669254" y="2750619"/>
            <a:chExt cx="106632" cy="106632"/>
          </a:xfrm>
        </p:grpSpPr>
        <p:cxnSp>
          <p:nvCxnSpPr>
            <p:cNvPr id="147" name="Straight Connector 146">
              <a:extLst>
                <a:ext uri="{FF2B5EF4-FFF2-40B4-BE49-F238E27FC236}">
                  <a16:creationId xmlns:a16="http://schemas.microsoft.com/office/drawing/2014/main" id="{19F7C75B-A169-5B16-6F16-01880E887BA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2706914A-E591-5927-6803-2224E5447FB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9" name="Group 148">
            <a:extLst>
              <a:ext uri="{FF2B5EF4-FFF2-40B4-BE49-F238E27FC236}">
                <a16:creationId xmlns:a16="http://schemas.microsoft.com/office/drawing/2014/main" id="{C7D26763-276A-E138-8449-C12EBAB5BB47}"/>
              </a:ext>
            </a:extLst>
          </p:cNvPr>
          <p:cNvGrpSpPr/>
          <p:nvPr/>
        </p:nvGrpSpPr>
        <p:grpSpPr>
          <a:xfrm>
            <a:off x="5243653" y="3550018"/>
            <a:ext cx="106632" cy="106632"/>
            <a:chOff x="1669254" y="2750619"/>
            <a:chExt cx="106632" cy="106632"/>
          </a:xfrm>
        </p:grpSpPr>
        <p:cxnSp>
          <p:nvCxnSpPr>
            <p:cNvPr id="150" name="Straight Connector 149">
              <a:extLst>
                <a:ext uri="{FF2B5EF4-FFF2-40B4-BE49-F238E27FC236}">
                  <a16:creationId xmlns:a16="http://schemas.microsoft.com/office/drawing/2014/main" id="{15DA3FDA-419B-9712-1469-8BBF68E1649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76F7E609-3181-CD9B-EB54-10AEF83624C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E5CD69A8-EB99-ADAA-00E6-5888C4E0DF81}"/>
              </a:ext>
            </a:extLst>
          </p:cNvPr>
          <p:cNvGrpSpPr/>
          <p:nvPr/>
        </p:nvGrpSpPr>
        <p:grpSpPr>
          <a:xfrm>
            <a:off x="5346259" y="3550018"/>
            <a:ext cx="106632" cy="106632"/>
            <a:chOff x="1669254" y="2750619"/>
            <a:chExt cx="106632" cy="106632"/>
          </a:xfrm>
        </p:grpSpPr>
        <p:cxnSp>
          <p:nvCxnSpPr>
            <p:cNvPr id="153" name="Straight Connector 152">
              <a:extLst>
                <a:ext uri="{FF2B5EF4-FFF2-40B4-BE49-F238E27FC236}">
                  <a16:creationId xmlns:a16="http://schemas.microsoft.com/office/drawing/2014/main" id="{98E58BE6-1CB3-272F-EE97-11F536DDE63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5F44551C-0E72-58F9-3C8D-B76706613F3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5" name="Group 154">
            <a:extLst>
              <a:ext uri="{FF2B5EF4-FFF2-40B4-BE49-F238E27FC236}">
                <a16:creationId xmlns:a16="http://schemas.microsoft.com/office/drawing/2014/main" id="{4FFB389E-B7A2-FCA3-14C8-A4D25A6A4661}"/>
              </a:ext>
            </a:extLst>
          </p:cNvPr>
          <p:cNvGrpSpPr/>
          <p:nvPr/>
        </p:nvGrpSpPr>
        <p:grpSpPr>
          <a:xfrm>
            <a:off x="5442829" y="3550018"/>
            <a:ext cx="106632" cy="106632"/>
            <a:chOff x="1669254" y="2750619"/>
            <a:chExt cx="106632" cy="106632"/>
          </a:xfrm>
        </p:grpSpPr>
        <p:cxnSp>
          <p:nvCxnSpPr>
            <p:cNvPr id="156" name="Straight Connector 155">
              <a:extLst>
                <a:ext uri="{FF2B5EF4-FFF2-40B4-BE49-F238E27FC236}">
                  <a16:creationId xmlns:a16="http://schemas.microsoft.com/office/drawing/2014/main" id="{E35047FE-FAED-2C97-6514-07CE1AC760E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0BFB8B6A-18D4-FE19-A279-7EF30749A92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8" name="Group 157">
            <a:extLst>
              <a:ext uri="{FF2B5EF4-FFF2-40B4-BE49-F238E27FC236}">
                <a16:creationId xmlns:a16="http://schemas.microsoft.com/office/drawing/2014/main" id="{55E7ECC2-EED3-D755-9A38-3727186C8825}"/>
              </a:ext>
            </a:extLst>
          </p:cNvPr>
          <p:cNvGrpSpPr/>
          <p:nvPr/>
        </p:nvGrpSpPr>
        <p:grpSpPr>
          <a:xfrm>
            <a:off x="5533364" y="3550018"/>
            <a:ext cx="106632" cy="106632"/>
            <a:chOff x="1669254" y="2750619"/>
            <a:chExt cx="106632" cy="106632"/>
          </a:xfrm>
        </p:grpSpPr>
        <p:cxnSp>
          <p:nvCxnSpPr>
            <p:cNvPr id="159" name="Straight Connector 158">
              <a:extLst>
                <a:ext uri="{FF2B5EF4-FFF2-40B4-BE49-F238E27FC236}">
                  <a16:creationId xmlns:a16="http://schemas.microsoft.com/office/drawing/2014/main" id="{8AF6300C-DFC2-9D0B-A6DA-C5D3DF3E419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C82ACD08-7CCF-CF92-927B-58EEE0612DA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161" name="Freeform: Shape 160">
            <a:extLst>
              <a:ext uri="{FF2B5EF4-FFF2-40B4-BE49-F238E27FC236}">
                <a16:creationId xmlns:a16="http://schemas.microsoft.com/office/drawing/2014/main" id="{BFCD513E-EE20-9B4B-863A-3D213A9992CD}"/>
              </a:ext>
            </a:extLst>
          </p:cNvPr>
          <p:cNvSpPr/>
          <p:nvPr/>
        </p:nvSpPr>
        <p:spPr bwMode="auto">
          <a:xfrm>
            <a:off x="1246360" y="2020535"/>
            <a:ext cx="4348682" cy="1575303"/>
          </a:xfrm>
          <a:custGeom>
            <a:avLst/>
            <a:gdLst>
              <a:gd name="connsiteX0" fmla="*/ 0 w 4348682"/>
              <a:gd name="connsiteY0" fmla="*/ 0 h 1575303"/>
              <a:gd name="connsiteX1" fmla="*/ 96571 w 4348682"/>
              <a:gd name="connsiteY1" fmla="*/ 0 h 1575303"/>
              <a:gd name="connsiteX2" fmla="*/ 96571 w 4348682"/>
              <a:gd name="connsiteY2" fmla="*/ 36214 h 1575303"/>
              <a:gd name="connsiteX3" fmla="*/ 162963 w 4348682"/>
              <a:gd name="connsiteY3" fmla="*/ 36214 h 1575303"/>
              <a:gd name="connsiteX4" fmla="*/ 162963 w 4348682"/>
              <a:gd name="connsiteY4" fmla="*/ 72428 h 1575303"/>
              <a:gd name="connsiteX5" fmla="*/ 178052 w 4348682"/>
              <a:gd name="connsiteY5" fmla="*/ 72428 h 1575303"/>
              <a:gd name="connsiteX6" fmla="*/ 178052 w 4348682"/>
              <a:gd name="connsiteY6" fmla="*/ 120713 h 1575303"/>
              <a:gd name="connsiteX7" fmla="*/ 229355 w 4348682"/>
              <a:gd name="connsiteY7" fmla="*/ 120713 h 1575303"/>
              <a:gd name="connsiteX8" fmla="*/ 250480 w 4348682"/>
              <a:gd name="connsiteY8" fmla="*/ 202194 h 1575303"/>
              <a:gd name="connsiteX9" fmla="*/ 313854 w 4348682"/>
              <a:gd name="connsiteY9" fmla="*/ 202194 h 1575303"/>
              <a:gd name="connsiteX10" fmla="*/ 313854 w 4348682"/>
              <a:gd name="connsiteY10" fmla="*/ 250479 h 1575303"/>
              <a:gd name="connsiteX11" fmla="*/ 353086 w 4348682"/>
              <a:gd name="connsiteY11" fmla="*/ 250479 h 1575303"/>
              <a:gd name="connsiteX12" fmla="*/ 353086 w 4348682"/>
              <a:gd name="connsiteY12" fmla="*/ 274622 h 1575303"/>
              <a:gd name="connsiteX13" fmla="*/ 386282 w 4348682"/>
              <a:gd name="connsiteY13" fmla="*/ 274622 h 1575303"/>
              <a:gd name="connsiteX14" fmla="*/ 386282 w 4348682"/>
              <a:gd name="connsiteY14" fmla="*/ 401370 h 1575303"/>
              <a:gd name="connsiteX15" fmla="*/ 398353 w 4348682"/>
              <a:gd name="connsiteY15" fmla="*/ 401370 h 1575303"/>
              <a:gd name="connsiteX16" fmla="*/ 398353 w 4348682"/>
              <a:gd name="connsiteY16" fmla="*/ 440602 h 1575303"/>
              <a:gd name="connsiteX17" fmla="*/ 419478 w 4348682"/>
              <a:gd name="connsiteY17" fmla="*/ 440602 h 1575303"/>
              <a:gd name="connsiteX18" fmla="*/ 419478 w 4348682"/>
              <a:gd name="connsiteY18" fmla="*/ 491905 h 1575303"/>
              <a:gd name="connsiteX19" fmla="*/ 482852 w 4348682"/>
              <a:gd name="connsiteY19" fmla="*/ 491905 h 1575303"/>
              <a:gd name="connsiteX20" fmla="*/ 482852 w 4348682"/>
              <a:gd name="connsiteY20" fmla="*/ 570368 h 1575303"/>
              <a:gd name="connsiteX21" fmla="*/ 585458 w 4348682"/>
              <a:gd name="connsiteY21" fmla="*/ 570368 h 1575303"/>
              <a:gd name="connsiteX22" fmla="*/ 591493 w 4348682"/>
              <a:gd name="connsiteY22" fmla="*/ 609600 h 1575303"/>
              <a:gd name="connsiteX23" fmla="*/ 591493 w 4348682"/>
              <a:gd name="connsiteY23" fmla="*/ 609600 h 1575303"/>
              <a:gd name="connsiteX24" fmla="*/ 621672 w 4348682"/>
              <a:gd name="connsiteY24" fmla="*/ 609600 h 1575303"/>
              <a:gd name="connsiteX25" fmla="*/ 621672 w 4348682"/>
              <a:gd name="connsiteY25" fmla="*/ 851026 h 1575303"/>
              <a:gd name="connsiteX26" fmla="*/ 697117 w 4348682"/>
              <a:gd name="connsiteY26" fmla="*/ 851026 h 1575303"/>
              <a:gd name="connsiteX27" fmla="*/ 697117 w 4348682"/>
              <a:gd name="connsiteY27" fmla="*/ 887240 h 1575303"/>
              <a:gd name="connsiteX28" fmla="*/ 709189 w 4348682"/>
              <a:gd name="connsiteY28" fmla="*/ 887240 h 1575303"/>
              <a:gd name="connsiteX29" fmla="*/ 709189 w 4348682"/>
              <a:gd name="connsiteY29" fmla="*/ 929489 h 1575303"/>
              <a:gd name="connsiteX30" fmla="*/ 742385 w 4348682"/>
              <a:gd name="connsiteY30" fmla="*/ 929489 h 1575303"/>
              <a:gd name="connsiteX31" fmla="*/ 742385 w 4348682"/>
              <a:gd name="connsiteY31" fmla="*/ 974756 h 1575303"/>
              <a:gd name="connsiteX32" fmla="*/ 878187 w 4348682"/>
              <a:gd name="connsiteY32" fmla="*/ 974756 h 1575303"/>
              <a:gd name="connsiteX33" fmla="*/ 878187 w 4348682"/>
              <a:gd name="connsiteY33" fmla="*/ 1104523 h 1575303"/>
              <a:gd name="connsiteX34" fmla="*/ 920436 w 4348682"/>
              <a:gd name="connsiteY34" fmla="*/ 1104523 h 1575303"/>
              <a:gd name="connsiteX35" fmla="*/ 920436 w 4348682"/>
              <a:gd name="connsiteY35" fmla="*/ 1137719 h 1575303"/>
              <a:gd name="connsiteX36" fmla="*/ 1023042 w 4348682"/>
              <a:gd name="connsiteY36" fmla="*/ 1137719 h 1575303"/>
              <a:gd name="connsiteX37" fmla="*/ 1023042 w 4348682"/>
              <a:gd name="connsiteY37" fmla="*/ 1186004 h 1575303"/>
              <a:gd name="connsiteX38" fmla="*/ 1113577 w 4348682"/>
              <a:gd name="connsiteY38" fmla="*/ 1186004 h 1575303"/>
              <a:gd name="connsiteX39" fmla="*/ 1113577 w 4348682"/>
              <a:gd name="connsiteY39" fmla="*/ 1303699 h 1575303"/>
              <a:gd name="connsiteX40" fmla="*/ 1530036 w 4348682"/>
              <a:gd name="connsiteY40" fmla="*/ 1303699 h 1575303"/>
              <a:gd name="connsiteX41" fmla="*/ 1530036 w 4348682"/>
              <a:gd name="connsiteY41" fmla="*/ 1339913 h 1575303"/>
              <a:gd name="connsiteX42" fmla="*/ 1578321 w 4348682"/>
              <a:gd name="connsiteY42" fmla="*/ 1339913 h 1575303"/>
              <a:gd name="connsiteX43" fmla="*/ 1578321 w 4348682"/>
              <a:gd name="connsiteY43" fmla="*/ 1391216 h 1575303"/>
              <a:gd name="connsiteX44" fmla="*/ 1849925 w 4348682"/>
              <a:gd name="connsiteY44" fmla="*/ 1391216 h 1575303"/>
              <a:gd name="connsiteX45" fmla="*/ 1849925 w 4348682"/>
              <a:gd name="connsiteY45" fmla="*/ 1448554 h 1575303"/>
              <a:gd name="connsiteX46" fmla="*/ 1985727 w 4348682"/>
              <a:gd name="connsiteY46" fmla="*/ 1448554 h 1575303"/>
              <a:gd name="connsiteX47" fmla="*/ 1985727 w 4348682"/>
              <a:gd name="connsiteY47" fmla="*/ 1508911 h 1575303"/>
              <a:gd name="connsiteX48" fmla="*/ 2118511 w 4348682"/>
              <a:gd name="connsiteY48" fmla="*/ 1508911 h 1575303"/>
              <a:gd name="connsiteX49" fmla="*/ 2127565 w 4348682"/>
              <a:gd name="connsiteY49" fmla="*/ 1575303 h 1575303"/>
              <a:gd name="connsiteX50" fmla="*/ 4348682 w 4348682"/>
              <a:gd name="connsiteY50" fmla="*/ 1575303 h 157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48682" h="1575303">
                <a:moveTo>
                  <a:pt x="0" y="0"/>
                </a:moveTo>
                <a:lnTo>
                  <a:pt x="96571" y="0"/>
                </a:lnTo>
                <a:lnTo>
                  <a:pt x="96571" y="36214"/>
                </a:lnTo>
                <a:lnTo>
                  <a:pt x="162963" y="36214"/>
                </a:lnTo>
                <a:lnTo>
                  <a:pt x="162963" y="72428"/>
                </a:lnTo>
                <a:lnTo>
                  <a:pt x="178052" y="72428"/>
                </a:lnTo>
                <a:lnTo>
                  <a:pt x="178052" y="120713"/>
                </a:lnTo>
                <a:lnTo>
                  <a:pt x="229355" y="120713"/>
                </a:lnTo>
                <a:lnTo>
                  <a:pt x="250480" y="202194"/>
                </a:lnTo>
                <a:lnTo>
                  <a:pt x="313854" y="202194"/>
                </a:lnTo>
                <a:lnTo>
                  <a:pt x="313854" y="250479"/>
                </a:lnTo>
                <a:lnTo>
                  <a:pt x="353086" y="250479"/>
                </a:lnTo>
                <a:lnTo>
                  <a:pt x="353086" y="274622"/>
                </a:lnTo>
                <a:lnTo>
                  <a:pt x="386282" y="274622"/>
                </a:lnTo>
                <a:lnTo>
                  <a:pt x="386282" y="401370"/>
                </a:lnTo>
                <a:lnTo>
                  <a:pt x="398353" y="401370"/>
                </a:lnTo>
                <a:lnTo>
                  <a:pt x="398353" y="440602"/>
                </a:lnTo>
                <a:lnTo>
                  <a:pt x="419478" y="440602"/>
                </a:lnTo>
                <a:lnTo>
                  <a:pt x="419478" y="491905"/>
                </a:lnTo>
                <a:lnTo>
                  <a:pt x="482852" y="491905"/>
                </a:lnTo>
                <a:lnTo>
                  <a:pt x="482852" y="570368"/>
                </a:lnTo>
                <a:lnTo>
                  <a:pt x="585458" y="570368"/>
                </a:lnTo>
                <a:lnTo>
                  <a:pt x="591493" y="609600"/>
                </a:lnTo>
                <a:lnTo>
                  <a:pt x="591493" y="609600"/>
                </a:lnTo>
                <a:lnTo>
                  <a:pt x="621672" y="609600"/>
                </a:lnTo>
                <a:lnTo>
                  <a:pt x="621672" y="851026"/>
                </a:lnTo>
                <a:lnTo>
                  <a:pt x="697117" y="851026"/>
                </a:lnTo>
                <a:lnTo>
                  <a:pt x="697117" y="887240"/>
                </a:lnTo>
                <a:lnTo>
                  <a:pt x="709189" y="887240"/>
                </a:lnTo>
                <a:lnTo>
                  <a:pt x="709189" y="929489"/>
                </a:lnTo>
                <a:lnTo>
                  <a:pt x="742385" y="929489"/>
                </a:lnTo>
                <a:lnTo>
                  <a:pt x="742385" y="974756"/>
                </a:lnTo>
                <a:lnTo>
                  <a:pt x="878187" y="974756"/>
                </a:lnTo>
                <a:lnTo>
                  <a:pt x="878187" y="1104523"/>
                </a:lnTo>
                <a:lnTo>
                  <a:pt x="920436" y="1104523"/>
                </a:lnTo>
                <a:lnTo>
                  <a:pt x="920436" y="1137719"/>
                </a:lnTo>
                <a:lnTo>
                  <a:pt x="1023042" y="1137719"/>
                </a:lnTo>
                <a:lnTo>
                  <a:pt x="1023042" y="1186004"/>
                </a:lnTo>
                <a:lnTo>
                  <a:pt x="1113577" y="1186004"/>
                </a:lnTo>
                <a:lnTo>
                  <a:pt x="1113577" y="1303699"/>
                </a:lnTo>
                <a:lnTo>
                  <a:pt x="1530036" y="1303699"/>
                </a:lnTo>
                <a:lnTo>
                  <a:pt x="1530036" y="1339913"/>
                </a:lnTo>
                <a:lnTo>
                  <a:pt x="1578321" y="1339913"/>
                </a:lnTo>
                <a:lnTo>
                  <a:pt x="1578321" y="1391216"/>
                </a:lnTo>
                <a:lnTo>
                  <a:pt x="1849925" y="1391216"/>
                </a:lnTo>
                <a:lnTo>
                  <a:pt x="1849925" y="1448554"/>
                </a:lnTo>
                <a:lnTo>
                  <a:pt x="1985727" y="1448554"/>
                </a:lnTo>
                <a:lnTo>
                  <a:pt x="1985727" y="1508911"/>
                </a:lnTo>
                <a:lnTo>
                  <a:pt x="2118511" y="1508911"/>
                </a:lnTo>
                <a:lnTo>
                  <a:pt x="2127565" y="1575303"/>
                </a:lnTo>
                <a:lnTo>
                  <a:pt x="4348682" y="1575303"/>
                </a:lnTo>
              </a:path>
            </a:pathLst>
          </a:custGeom>
          <a:noFill/>
          <a:ln w="19050">
            <a:solidFill>
              <a:schemeClr val="accent1"/>
            </a:solidFill>
            <a:miter lim="800000"/>
            <a:headEnd/>
            <a:tailEnd/>
          </a:ln>
        </p:spPr>
        <p:txBody>
          <a:bodyPr rtlCol="0" anchor="ctr"/>
          <a:lstStyle/>
          <a:p>
            <a:pPr algn="ctr"/>
            <a:endParaRPr lang="en-US" dirty="0"/>
          </a:p>
        </p:txBody>
      </p:sp>
      <p:grpSp>
        <p:nvGrpSpPr>
          <p:cNvPr id="162" name="Group 161">
            <a:extLst>
              <a:ext uri="{FF2B5EF4-FFF2-40B4-BE49-F238E27FC236}">
                <a16:creationId xmlns:a16="http://schemas.microsoft.com/office/drawing/2014/main" id="{B7FB9817-C590-6B8F-4F31-7993518DC6FD}"/>
              </a:ext>
            </a:extLst>
          </p:cNvPr>
          <p:cNvGrpSpPr/>
          <p:nvPr/>
        </p:nvGrpSpPr>
        <p:grpSpPr>
          <a:xfrm>
            <a:off x="1555376" y="2328125"/>
            <a:ext cx="106632" cy="106632"/>
            <a:chOff x="1669254" y="2750619"/>
            <a:chExt cx="106632" cy="106632"/>
          </a:xfrm>
        </p:grpSpPr>
        <p:cxnSp>
          <p:nvCxnSpPr>
            <p:cNvPr id="163" name="Straight Connector 162">
              <a:extLst>
                <a:ext uri="{FF2B5EF4-FFF2-40B4-BE49-F238E27FC236}">
                  <a16:creationId xmlns:a16="http://schemas.microsoft.com/office/drawing/2014/main" id="{6424299F-A94C-ECB0-8FE1-971DE6C640C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75E04D1D-3D5C-F153-5336-4BF0E86081F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5" name="Group 164">
            <a:extLst>
              <a:ext uri="{FF2B5EF4-FFF2-40B4-BE49-F238E27FC236}">
                <a16:creationId xmlns:a16="http://schemas.microsoft.com/office/drawing/2014/main" id="{FCEB31FE-D9F0-0F30-6748-98AFDFBE323E}"/>
              </a:ext>
            </a:extLst>
          </p:cNvPr>
          <p:cNvGrpSpPr/>
          <p:nvPr/>
        </p:nvGrpSpPr>
        <p:grpSpPr>
          <a:xfrm>
            <a:off x="2623685" y="4552259"/>
            <a:ext cx="106632" cy="106632"/>
            <a:chOff x="1669254" y="2750619"/>
            <a:chExt cx="106632" cy="106632"/>
          </a:xfrm>
        </p:grpSpPr>
        <p:cxnSp>
          <p:nvCxnSpPr>
            <p:cNvPr id="166" name="Straight Connector 165">
              <a:extLst>
                <a:ext uri="{FF2B5EF4-FFF2-40B4-BE49-F238E27FC236}">
                  <a16:creationId xmlns:a16="http://schemas.microsoft.com/office/drawing/2014/main" id="{4EC2BDAF-AE2E-71E7-7706-36119ADB8D1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9A335DC6-27AE-EBBF-B98C-14CCE399D4C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349A9BF2-EDFD-55A0-476F-23ED02674784}"/>
              </a:ext>
            </a:extLst>
          </p:cNvPr>
          <p:cNvGrpSpPr/>
          <p:nvPr/>
        </p:nvGrpSpPr>
        <p:grpSpPr>
          <a:xfrm>
            <a:off x="3037127" y="4636758"/>
            <a:ext cx="106632" cy="106632"/>
            <a:chOff x="1669254" y="2750619"/>
            <a:chExt cx="106632" cy="106632"/>
          </a:xfrm>
        </p:grpSpPr>
        <p:cxnSp>
          <p:nvCxnSpPr>
            <p:cNvPr id="169" name="Straight Connector 168">
              <a:extLst>
                <a:ext uri="{FF2B5EF4-FFF2-40B4-BE49-F238E27FC236}">
                  <a16:creationId xmlns:a16="http://schemas.microsoft.com/office/drawing/2014/main" id="{BE1701A0-5E20-A018-1168-B8DC3005C57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CA70DE2A-C89D-8F17-D992-EB5EE2D3ADB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A0E301E4-F04A-AE74-B64C-EE61B37BC59F}"/>
              </a:ext>
            </a:extLst>
          </p:cNvPr>
          <p:cNvGrpSpPr/>
          <p:nvPr/>
        </p:nvGrpSpPr>
        <p:grpSpPr>
          <a:xfrm>
            <a:off x="3357016" y="4636758"/>
            <a:ext cx="106632" cy="106632"/>
            <a:chOff x="1669254" y="2750619"/>
            <a:chExt cx="106632" cy="106632"/>
          </a:xfrm>
        </p:grpSpPr>
        <p:cxnSp>
          <p:nvCxnSpPr>
            <p:cNvPr id="172" name="Straight Connector 171">
              <a:extLst>
                <a:ext uri="{FF2B5EF4-FFF2-40B4-BE49-F238E27FC236}">
                  <a16:creationId xmlns:a16="http://schemas.microsoft.com/office/drawing/2014/main" id="{7C73EBE7-51E5-790D-340D-AD30F397CBC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8BDA0591-326C-85F7-B18A-8D6FB12FF07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DC0730EC-98E0-C31C-03C6-B7FA6977A848}"/>
              </a:ext>
            </a:extLst>
          </p:cNvPr>
          <p:cNvGrpSpPr/>
          <p:nvPr/>
        </p:nvGrpSpPr>
        <p:grpSpPr>
          <a:xfrm>
            <a:off x="3402283" y="4636758"/>
            <a:ext cx="106632" cy="106632"/>
            <a:chOff x="1669254" y="2750619"/>
            <a:chExt cx="106632" cy="106632"/>
          </a:xfrm>
        </p:grpSpPr>
        <p:cxnSp>
          <p:nvCxnSpPr>
            <p:cNvPr id="175" name="Straight Connector 174">
              <a:extLst>
                <a:ext uri="{FF2B5EF4-FFF2-40B4-BE49-F238E27FC236}">
                  <a16:creationId xmlns:a16="http://schemas.microsoft.com/office/drawing/2014/main" id="{B611F713-B7BB-40F8-6E3A-92D5F1A8FDD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31A31424-F73B-253E-6E7F-15939FE59C1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7FD935F0-AC8A-A9A3-6318-50D1B3CC6588}"/>
              </a:ext>
            </a:extLst>
          </p:cNvPr>
          <p:cNvGrpSpPr/>
          <p:nvPr/>
        </p:nvGrpSpPr>
        <p:grpSpPr>
          <a:xfrm>
            <a:off x="3432462" y="4636758"/>
            <a:ext cx="106632" cy="106632"/>
            <a:chOff x="1669254" y="2750619"/>
            <a:chExt cx="106632" cy="106632"/>
          </a:xfrm>
        </p:grpSpPr>
        <p:cxnSp>
          <p:nvCxnSpPr>
            <p:cNvPr id="178" name="Straight Connector 177">
              <a:extLst>
                <a:ext uri="{FF2B5EF4-FFF2-40B4-BE49-F238E27FC236}">
                  <a16:creationId xmlns:a16="http://schemas.microsoft.com/office/drawing/2014/main" id="{BF30FF45-DF3D-363C-C82C-5CDC40F2C0B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E3773A25-7ABA-0302-A2A5-93C69D5A4F5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180" name="Freeform: Shape 179">
            <a:extLst>
              <a:ext uri="{FF2B5EF4-FFF2-40B4-BE49-F238E27FC236}">
                <a16:creationId xmlns:a16="http://schemas.microsoft.com/office/drawing/2014/main" id="{D2071F57-DF88-D4AE-CE9D-357C8E34184D}"/>
              </a:ext>
            </a:extLst>
          </p:cNvPr>
          <p:cNvSpPr/>
          <p:nvPr/>
        </p:nvSpPr>
        <p:spPr bwMode="auto">
          <a:xfrm>
            <a:off x="1236048" y="2012877"/>
            <a:ext cx="3354332" cy="3165937"/>
          </a:xfrm>
          <a:custGeom>
            <a:avLst/>
            <a:gdLst>
              <a:gd name="connsiteX0" fmla="*/ 0 w 3354332"/>
              <a:gd name="connsiteY0" fmla="*/ 0 h 3165937"/>
              <a:gd name="connsiteX1" fmla="*/ 0 w 3354332"/>
              <a:gd name="connsiteY1" fmla="*/ 142444 h 3165937"/>
              <a:gd name="connsiteX2" fmla="*/ 133255 w 3354332"/>
              <a:gd name="connsiteY2" fmla="*/ 142444 h 3165937"/>
              <a:gd name="connsiteX3" fmla="*/ 133255 w 3354332"/>
              <a:gd name="connsiteY3" fmla="*/ 211369 h 3165937"/>
              <a:gd name="connsiteX4" fmla="*/ 179204 w 3354332"/>
              <a:gd name="connsiteY4" fmla="*/ 211369 h 3165937"/>
              <a:gd name="connsiteX5" fmla="*/ 179204 w 3354332"/>
              <a:gd name="connsiteY5" fmla="*/ 363003 h 3165937"/>
              <a:gd name="connsiteX6" fmla="*/ 372193 w 3354332"/>
              <a:gd name="connsiteY6" fmla="*/ 363003 h 3165937"/>
              <a:gd name="connsiteX7" fmla="*/ 385978 w 3354332"/>
              <a:gd name="connsiteY7" fmla="*/ 436522 h 3165937"/>
              <a:gd name="connsiteX8" fmla="*/ 399763 w 3354332"/>
              <a:gd name="connsiteY8" fmla="*/ 436522 h 3165937"/>
              <a:gd name="connsiteX9" fmla="*/ 399763 w 3354332"/>
              <a:gd name="connsiteY9" fmla="*/ 510042 h 3165937"/>
              <a:gd name="connsiteX10" fmla="*/ 418143 w 3354332"/>
              <a:gd name="connsiteY10" fmla="*/ 510042 h 3165937"/>
              <a:gd name="connsiteX11" fmla="*/ 422738 w 3354332"/>
              <a:gd name="connsiteY11" fmla="*/ 661676 h 3165937"/>
              <a:gd name="connsiteX12" fmla="*/ 431928 w 3354332"/>
              <a:gd name="connsiteY12" fmla="*/ 661676 h 3165937"/>
              <a:gd name="connsiteX13" fmla="*/ 431928 w 3354332"/>
              <a:gd name="connsiteY13" fmla="*/ 804120 h 3165937"/>
              <a:gd name="connsiteX14" fmla="*/ 468688 w 3354332"/>
              <a:gd name="connsiteY14" fmla="*/ 804120 h 3165937"/>
              <a:gd name="connsiteX15" fmla="*/ 468688 w 3354332"/>
              <a:gd name="connsiteY15" fmla="*/ 891425 h 3165937"/>
              <a:gd name="connsiteX16" fmla="*/ 555992 w 3354332"/>
              <a:gd name="connsiteY16" fmla="*/ 891425 h 3165937"/>
              <a:gd name="connsiteX17" fmla="*/ 555992 w 3354332"/>
              <a:gd name="connsiteY17" fmla="*/ 955754 h 3165937"/>
              <a:gd name="connsiteX18" fmla="*/ 574372 w 3354332"/>
              <a:gd name="connsiteY18" fmla="*/ 955754 h 3165937"/>
              <a:gd name="connsiteX19" fmla="*/ 574372 w 3354332"/>
              <a:gd name="connsiteY19" fmla="*/ 1185503 h 3165937"/>
              <a:gd name="connsiteX20" fmla="*/ 592752 w 3354332"/>
              <a:gd name="connsiteY20" fmla="*/ 1185503 h 3165937"/>
              <a:gd name="connsiteX21" fmla="*/ 588157 w 3354332"/>
              <a:gd name="connsiteY21" fmla="*/ 1254428 h 3165937"/>
              <a:gd name="connsiteX22" fmla="*/ 597347 w 3354332"/>
              <a:gd name="connsiteY22" fmla="*/ 1254428 h 3165937"/>
              <a:gd name="connsiteX23" fmla="*/ 597347 w 3354332"/>
              <a:gd name="connsiteY23" fmla="*/ 1327947 h 3165937"/>
              <a:gd name="connsiteX24" fmla="*/ 620322 w 3354332"/>
              <a:gd name="connsiteY24" fmla="*/ 1332542 h 3165937"/>
              <a:gd name="connsiteX25" fmla="*/ 634107 w 3354332"/>
              <a:gd name="connsiteY25" fmla="*/ 1488772 h 3165937"/>
              <a:gd name="connsiteX26" fmla="*/ 647892 w 3354332"/>
              <a:gd name="connsiteY26" fmla="*/ 1488772 h 3165937"/>
              <a:gd name="connsiteX27" fmla="*/ 647892 w 3354332"/>
              <a:gd name="connsiteY27" fmla="*/ 1690950 h 3165937"/>
              <a:gd name="connsiteX28" fmla="*/ 675462 w 3354332"/>
              <a:gd name="connsiteY28" fmla="*/ 1690950 h 3165937"/>
              <a:gd name="connsiteX29" fmla="*/ 675462 w 3354332"/>
              <a:gd name="connsiteY29" fmla="*/ 1778255 h 3165937"/>
              <a:gd name="connsiteX30" fmla="*/ 698436 w 3354332"/>
              <a:gd name="connsiteY30" fmla="*/ 1778255 h 3165937"/>
              <a:gd name="connsiteX31" fmla="*/ 698436 w 3354332"/>
              <a:gd name="connsiteY31" fmla="*/ 1856370 h 3165937"/>
              <a:gd name="connsiteX32" fmla="*/ 799526 w 3354332"/>
              <a:gd name="connsiteY32" fmla="*/ 1856370 h 3165937"/>
              <a:gd name="connsiteX33" fmla="*/ 808716 w 3354332"/>
              <a:gd name="connsiteY33" fmla="*/ 1966649 h 3165937"/>
              <a:gd name="connsiteX34" fmla="*/ 827096 w 3354332"/>
              <a:gd name="connsiteY34" fmla="*/ 1966649 h 3165937"/>
              <a:gd name="connsiteX35" fmla="*/ 827096 w 3354332"/>
              <a:gd name="connsiteY35" fmla="*/ 2145853 h 3165937"/>
              <a:gd name="connsiteX36" fmla="*/ 928185 w 3354332"/>
              <a:gd name="connsiteY36" fmla="*/ 2145853 h 3165937"/>
              <a:gd name="connsiteX37" fmla="*/ 928185 w 3354332"/>
              <a:gd name="connsiteY37" fmla="*/ 2223968 h 3165937"/>
              <a:gd name="connsiteX38" fmla="*/ 997110 w 3354332"/>
              <a:gd name="connsiteY38" fmla="*/ 2223968 h 3165937"/>
              <a:gd name="connsiteX39" fmla="*/ 997110 w 3354332"/>
              <a:gd name="connsiteY39" fmla="*/ 2292892 h 3165937"/>
              <a:gd name="connsiteX40" fmla="*/ 1038465 w 3354332"/>
              <a:gd name="connsiteY40" fmla="*/ 2292892 h 3165937"/>
              <a:gd name="connsiteX41" fmla="*/ 1043060 w 3354332"/>
              <a:gd name="connsiteY41" fmla="*/ 2380197 h 3165937"/>
              <a:gd name="connsiteX42" fmla="*/ 1079819 w 3354332"/>
              <a:gd name="connsiteY42" fmla="*/ 2380197 h 3165937"/>
              <a:gd name="connsiteX43" fmla="*/ 1079819 w 3354332"/>
              <a:gd name="connsiteY43" fmla="*/ 2439931 h 3165937"/>
              <a:gd name="connsiteX44" fmla="*/ 1424442 w 3354332"/>
              <a:gd name="connsiteY44" fmla="*/ 2439931 h 3165937"/>
              <a:gd name="connsiteX45" fmla="*/ 1410658 w 3354332"/>
              <a:gd name="connsiteY45" fmla="*/ 2527236 h 3165937"/>
              <a:gd name="connsiteX46" fmla="*/ 1438227 w 3354332"/>
              <a:gd name="connsiteY46" fmla="*/ 2527236 h 3165937"/>
              <a:gd name="connsiteX47" fmla="*/ 1438227 w 3354332"/>
              <a:gd name="connsiteY47" fmla="*/ 2600755 h 3165937"/>
              <a:gd name="connsiteX48" fmla="*/ 1640406 w 3354332"/>
              <a:gd name="connsiteY48" fmla="*/ 2600755 h 3165937"/>
              <a:gd name="connsiteX49" fmla="*/ 1640406 w 3354332"/>
              <a:gd name="connsiteY49" fmla="*/ 2678870 h 3165937"/>
              <a:gd name="connsiteX50" fmla="*/ 3354332 w 3354332"/>
              <a:gd name="connsiteY50" fmla="*/ 2678870 h 3165937"/>
              <a:gd name="connsiteX51" fmla="*/ 3354332 w 3354332"/>
              <a:gd name="connsiteY51" fmla="*/ 3165937 h 316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354332" h="3165937">
                <a:moveTo>
                  <a:pt x="0" y="0"/>
                </a:moveTo>
                <a:lnTo>
                  <a:pt x="0" y="142444"/>
                </a:lnTo>
                <a:lnTo>
                  <a:pt x="133255" y="142444"/>
                </a:lnTo>
                <a:lnTo>
                  <a:pt x="133255" y="211369"/>
                </a:lnTo>
                <a:lnTo>
                  <a:pt x="179204" y="211369"/>
                </a:lnTo>
                <a:lnTo>
                  <a:pt x="179204" y="363003"/>
                </a:lnTo>
                <a:lnTo>
                  <a:pt x="372193" y="363003"/>
                </a:lnTo>
                <a:lnTo>
                  <a:pt x="385978" y="436522"/>
                </a:lnTo>
                <a:lnTo>
                  <a:pt x="399763" y="436522"/>
                </a:lnTo>
                <a:lnTo>
                  <a:pt x="399763" y="510042"/>
                </a:lnTo>
                <a:lnTo>
                  <a:pt x="418143" y="510042"/>
                </a:lnTo>
                <a:lnTo>
                  <a:pt x="422738" y="661676"/>
                </a:lnTo>
                <a:lnTo>
                  <a:pt x="431928" y="661676"/>
                </a:lnTo>
                <a:lnTo>
                  <a:pt x="431928" y="804120"/>
                </a:lnTo>
                <a:lnTo>
                  <a:pt x="468688" y="804120"/>
                </a:lnTo>
                <a:lnTo>
                  <a:pt x="468688" y="891425"/>
                </a:lnTo>
                <a:lnTo>
                  <a:pt x="555992" y="891425"/>
                </a:lnTo>
                <a:lnTo>
                  <a:pt x="555992" y="955754"/>
                </a:lnTo>
                <a:lnTo>
                  <a:pt x="574372" y="955754"/>
                </a:lnTo>
                <a:lnTo>
                  <a:pt x="574372" y="1185503"/>
                </a:lnTo>
                <a:lnTo>
                  <a:pt x="592752" y="1185503"/>
                </a:lnTo>
                <a:lnTo>
                  <a:pt x="588157" y="1254428"/>
                </a:lnTo>
                <a:lnTo>
                  <a:pt x="597347" y="1254428"/>
                </a:lnTo>
                <a:lnTo>
                  <a:pt x="597347" y="1327947"/>
                </a:lnTo>
                <a:lnTo>
                  <a:pt x="620322" y="1332542"/>
                </a:lnTo>
                <a:lnTo>
                  <a:pt x="634107" y="1488772"/>
                </a:lnTo>
                <a:lnTo>
                  <a:pt x="647892" y="1488772"/>
                </a:lnTo>
                <a:lnTo>
                  <a:pt x="647892" y="1690950"/>
                </a:lnTo>
                <a:lnTo>
                  <a:pt x="675462" y="1690950"/>
                </a:lnTo>
                <a:lnTo>
                  <a:pt x="675462" y="1778255"/>
                </a:lnTo>
                <a:lnTo>
                  <a:pt x="698436" y="1778255"/>
                </a:lnTo>
                <a:lnTo>
                  <a:pt x="698436" y="1856370"/>
                </a:lnTo>
                <a:lnTo>
                  <a:pt x="799526" y="1856370"/>
                </a:lnTo>
                <a:lnTo>
                  <a:pt x="808716" y="1966649"/>
                </a:lnTo>
                <a:lnTo>
                  <a:pt x="827096" y="1966649"/>
                </a:lnTo>
                <a:lnTo>
                  <a:pt x="827096" y="2145853"/>
                </a:lnTo>
                <a:lnTo>
                  <a:pt x="928185" y="2145853"/>
                </a:lnTo>
                <a:lnTo>
                  <a:pt x="928185" y="2223968"/>
                </a:lnTo>
                <a:lnTo>
                  <a:pt x="997110" y="2223968"/>
                </a:lnTo>
                <a:lnTo>
                  <a:pt x="997110" y="2292892"/>
                </a:lnTo>
                <a:lnTo>
                  <a:pt x="1038465" y="2292892"/>
                </a:lnTo>
                <a:lnTo>
                  <a:pt x="1043060" y="2380197"/>
                </a:lnTo>
                <a:lnTo>
                  <a:pt x="1079819" y="2380197"/>
                </a:lnTo>
                <a:lnTo>
                  <a:pt x="1079819" y="2439931"/>
                </a:lnTo>
                <a:lnTo>
                  <a:pt x="1424442" y="2439931"/>
                </a:lnTo>
                <a:lnTo>
                  <a:pt x="1410658" y="2527236"/>
                </a:lnTo>
                <a:lnTo>
                  <a:pt x="1438227" y="2527236"/>
                </a:lnTo>
                <a:lnTo>
                  <a:pt x="1438227" y="2600755"/>
                </a:lnTo>
                <a:lnTo>
                  <a:pt x="1640406" y="2600755"/>
                </a:lnTo>
                <a:lnTo>
                  <a:pt x="1640406" y="2678870"/>
                </a:lnTo>
                <a:lnTo>
                  <a:pt x="3354332" y="2678870"/>
                </a:lnTo>
                <a:lnTo>
                  <a:pt x="3354332" y="3165937"/>
                </a:lnTo>
              </a:path>
            </a:pathLst>
          </a:custGeom>
          <a:noFill/>
          <a:ln w="28575">
            <a:solidFill>
              <a:schemeClr val="accent3"/>
            </a:solidFill>
            <a:miter lim="800000"/>
            <a:headEnd/>
            <a:tailEnd/>
          </a:ln>
        </p:spPr>
        <p:txBody>
          <a:bodyPr rtlCol="0" anchor="ctr"/>
          <a:lstStyle/>
          <a:p>
            <a:pPr algn="ctr"/>
            <a:endParaRPr lang="en-US" dirty="0"/>
          </a:p>
        </p:txBody>
      </p:sp>
      <p:sp>
        <p:nvSpPr>
          <p:cNvPr id="186" name="TextBox 185">
            <a:extLst>
              <a:ext uri="{FF2B5EF4-FFF2-40B4-BE49-F238E27FC236}">
                <a16:creationId xmlns:a16="http://schemas.microsoft.com/office/drawing/2014/main" id="{418D94B0-9842-948B-E83D-88D7BC149E36}"/>
              </a:ext>
            </a:extLst>
          </p:cNvPr>
          <p:cNvSpPr txBox="1"/>
          <p:nvPr/>
        </p:nvSpPr>
        <p:spPr bwMode="auto">
          <a:xfrm>
            <a:off x="2275558" y="2962661"/>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62.7%</a:t>
            </a:r>
          </a:p>
        </p:txBody>
      </p:sp>
      <p:sp>
        <p:nvSpPr>
          <p:cNvPr id="187" name="TextBox 186">
            <a:extLst>
              <a:ext uri="{FF2B5EF4-FFF2-40B4-BE49-F238E27FC236}">
                <a16:creationId xmlns:a16="http://schemas.microsoft.com/office/drawing/2014/main" id="{420421E1-DEFD-4FC1-0E15-4E197D741BE4}"/>
              </a:ext>
            </a:extLst>
          </p:cNvPr>
          <p:cNvSpPr txBox="1"/>
          <p:nvPr/>
        </p:nvSpPr>
        <p:spPr bwMode="auto">
          <a:xfrm>
            <a:off x="3386804" y="3298149"/>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50.4%</a:t>
            </a:r>
          </a:p>
        </p:txBody>
      </p:sp>
      <p:sp>
        <p:nvSpPr>
          <p:cNvPr id="188" name="TextBox 187">
            <a:extLst>
              <a:ext uri="{FF2B5EF4-FFF2-40B4-BE49-F238E27FC236}">
                <a16:creationId xmlns:a16="http://schemas.microsoft.com/office/drawing/2014/main" id="{EAED8CC6-AEBE-9B0E-856E-2247D7C8CC3B}"/>
              </a:ext>
            </a:extLst>
          </p:cNvPr>
          <p:cNvSpPr txBox="1"/>
          <p:nvPr/>
        </p:nvSpPr>
        <p:spPr bwMode="auto">
          <a:xfrm>
            <a:off x="1701488" y="4437996"/>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23.3%</a:t>
            </a:r>
          </a:p>
        </p:txBody>
      </p:sp>
      <p:sp>
        <p:nvSpPr>
          <p:cNvPr id="189" name="TextBox 188">
            <a:extLst>
              <a:ext uri="{FF2B5EF4-FFF2-40B4-BE49-F238E27FC236}">
                <a16:creationId xmlns:a16="http://schemas.microsoft.com/office/drawing/2014/main" id="{00EC480B-4DD2-92F0-4BA3-5C9B2CA22263}"/>
              </a:ext>
            </a:extLst>
          </p:cNvPr>
          <p:cNvSpPr txBox="1"/>
          <p:nvPr/>
        </p:nvSpPr>
        <p:spPr bwMode="auto">
          <a:xfrm>
            <a:off x="2812365" y="4766383"/>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16.0%</a:t>
            </a:r>
          </a:p>
        </p:txBody>
      </p:sp>
      <p:graphicFrame>
        <p:nvGraphicFramePr>
          <p:cNvPr id="190" name="Table 189">
            <a:extLst>
              <a:ext uri="{FF2B5EF4-FFF2-40B4-BE49-F238E27FC236}">
                <a16:creationId xmlns:a16="http://schemas.microsoft.com/office/drawing/2014/main" id="{41E4FC74-C758-AA25-0832-58CECC96EE49}"/>
              </a:ext>
            </a:extLst>
          </p:cNvPr>
          <p:cNvGraphicFramePr>
            <a:graphicFrameLocks noGrp="1"/>
          </p:cNvGraphicFramePr>
          <p:nvPr>
            <p:extLst>
              <p:ext uri="{D42A27DB-BD31-4B8C-83A1-F6EECF244321}">
                <p14:modId xmlns:p14="http://schemas.microsoft.com/office/powerpoint/2010/main" val="3146942847"/>
              </p:ext>
            </p:extLst>
          </p:nvPr>
        </p:nvGraphicFramePr>
        <p:xfrm>
          <a:off x="2647714" y="2016836"/>
          <a:ext cx="2743013"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1002416">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37/81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NE (12.3-NE)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37/44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6.9 (6.2-9.0)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802364"/>
                  </a:ext>
                </a:extLst>
              </a:tr>
            </a:tbl>
          </a:graphicData>
        </a:graphic>
      </p:graphicFrame>
      <p:cxnSp>
        <p:nvCxnSpPr>
          <p:cNvPr id="191" name="Straight Connector 190">
            <a:extLst>
              <a:ext uri="{FF2B5EF4-FFF2-40B4-BE49-F238E27FC236}">
                <a16:creationId xmlns:a16="http://schemas.microsoft.com/office/drawing/2014/main" id="{CDB3AA91-E7A7-12C6-72DB-CF0BCD972D91}"/>
              </a:ext>
            </a:extLst>
          </p:cNvPr>
          <p:cNvCxnSpPr/>
          <p:nvPr/>
        </p:nvCxnSpPr>
        <p:spPr bwMode="auto">
          <a:xfrm>
            <a:off x="2318154" y="2471527"/>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C6B39B72-62C6-5282-20FB-7A85B2D7058E}"/>
              </a:ext>
            </a:extLst>
          </p:cNvPr>
          <p:cNvCxnSpPr/>
          <p:nvPr/>
        </p:nvCxnSpPr>
        <p:spPr bwMode="auto">
          <a:xfrm>
            <a:off x="2318154" y="2637782"/>
            <a:ext cx="270977" cy="0"/>
          </a:xfrm>
          <a:prstGeom prst="line">
            <a:avLst/>
          </a:prstGeom>
          <a:noFill/>
          <a:ln w="28575" cap="flat" cmpd="sng" algn="ctr">
            <a:solidFill>
              <a:schemeClr val="accent3"/>
            </a:solidFill>
            <a:prstDash val="solid"/>
            <a:round/>
            <a:headEnd type="none" w="med" len="med"/>
            <a:tailEnd type="none" w="med" len="med"/>
          </a:ln>
          <a:effectLst/>
        </p:spPr>
      </p:cxnSp>
      <p:sp>
        <p:nvSpPr>
          <p:cNvPr id="194" name="Rettangolo con angoli arrotondati 18">
            <a:extLst>
              <a:ext uri="{FF2B5EF4-FFF2-40B4-BE49-F238E27FC236}">
                <a16:creationId xmlns:a16="http://schemas.microsoft.com/office/drawing/2014/main" id="{6E6C1B91-C0D3-BF92-9D2F-49AC197B36E8}"/>
              </a:ext>
            </a:extLst>
          </p:cNvPr>
          <p:cNvSpPr/>
          <p:nvPr/>
        </p:nvSpPr>
        <p:spPr>
          <a:xfrm>
            <a:off x="3655224" y="2843692"/>
            <a:ext cx="2173246"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cs typeface="Calibri" panose="020F0502020204030204" pitchFamily="34" charset="0"/>
              </a:rPr>
              <a:t>HR: 0.36</a:t>
            </a:r>
            <a:r>
              <a:rPr lang="it-IT" sz="1200" dirty="0">
                <a:solidFill>
                  <a:schemeClr val="bg1"/>
                </a:solidFill>
                <a:latin typeface="Calibri" panose="020F0502020204030204" pitchFamily="34" charset="0"/>
                <a:cs typeface="Calibri" panose="020F0502020204030204" pitchFamily="34" charset="0"/>
              </a:rPr>
              <a:t> </a:t>
            </a:r>
            <a:r>
              <a:rPr lang="it-IT" sz="1200" b="0" dirty="0">
                <a:solidFill>
                  <a:schemeClr val="bg1"/>
                </a:solidFill>
                <a:latin typeface="Calibri" panose="020F0502020204030204" pitchFamily="34" charset="0"/>
                <a:cs typeface="Calibri" panose="020F0502020204030204" pitchFamily="34" charset="0"/>
              </a:rPr>
              <a:t>(95% CI: 0.23-0.57;</a:t>
            </a:r>
            <a:br>
              <a:rPr lang="it-IT" sz="1200" b="0" dirty="0">
                <a:solidFill>
                  <a:schemeClr val="bg1"/>
                </a:solidFill>
                <a:latin typeface="Calibri" panose="020F0502020204030204" pitchFamily="34" charset="0"/>
                <a:cs typeface="Calibri" panose="020F0502020204030204" pitchFamily="34" charset="0"/>
              </a:rPr>
            </a:br>
            <a:r>
              <a:rPr lang="it-IT" sz="1200" b="0" i="1" dirty="0">
                <a:solidFill>
                  <a:schemeClr val="bg1"/>
                </a:solidFill>
                <a:latin typeface="Calibri" panose="020F0502020204030204" pitchFamily="34" charset="0"/>
                <a:cs typeface="Calibri" panose="020F0502020204030204" pitchFamily="34" charset="0"/>
              </a:rPr>
              <a:t>P </a:t>
            </a:r>
            <a:r>
              <a:rPr lang="it-IT" sz="1200" b="0" dirty="0">
                <a:solidFill>
                  <a:schemeClr val="bg1"/>
                </a:solidFill>
                <a:latin typeface="Calibri" panose="020F0502020204030204" pitchFamily="34" charset="0"/>
                <a:cs typeface="Calibri" panose="020F0502020204030204" pitchFamily="34" charset="0"/>
              </a:rPr>
              <a:t>= .0005)</a:t>
            </a:r>
          </a:p>
        </p:txBody>
      </p:sp>
      <p:sp>
        <p:nvSpPr>
          <p:cNvPr id="195" name="Rettangolo con angoli arrotondati 18">
            <a:extLst>
              <a:ext uri="{FF2B5EF4-FFF2-40B4-BE49-F238E27FC236}">
                <a16:creationId xmlns:a16="http://schemas.microsoft.com/office/drawing/2014/main" id="{886E742A-1FA3-41E1-03DF-0F5E6061A3C8}"/>
              </a:ext>
            </a:extLst>
          </p:cNvPr>
          <p:cNvSpPr/>
          <p:nvPr/>
        </p:nvSpPr>
        <p:spPr>
          <a:xfrm>
            <a:off x="3779480" y="3768655"/>
            <a:ext cx="2071848"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100" b="1" dirty="0">
                <a:solidFill>
                  <a:schemeClr val="bg1"/>
                </a:solidFill>
              </a:rPr>
              <a:t>Median follow-up: 26.2 mo</a:t>
            </a:r>
            <a:endParaRPr lang="it-IT" sz="1100" b="0" dirty="0">
              <a:solidFill>
                <a:schemeClr val="bg1"/>
              </a:solidFill>
            </a:endParaRPr>
          </a:p>
        </p:txBody>
      </p:sp>
      <p:sp>
        <p:nvSpPr>
          <p:cNvPr id="196" name="TextBox 195">
            <a:extLst>
              <a:ext uri="{FF2B5EF4-FFF2-40B4-BE49-F238E27FC236}">
                <a16:creationId xmlns:a16="http://schemas.microsoft.com/office/drawing/2014/main" id="{F4E6DE28-9F93-4BE7-7DA3-66FA658732AD}"/>
              </a:ext>
            </a:extLst>
          </p:cNvPr>
          <p:cNvSpPr txBox="1"/>
          <p:nvPr/>
        </p:nvSpPr>
        <p:spPr>
          <a:xfrm>
            <a:off x="8454639" y="5526899"/>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grpSp>
        <p:nvGrpSpPr>
          <p:cNvPr id="197" name="Group 196">
            <a:extLst>
              <a:ext uri="{FF2B5EF4-FFF2-40B4-BE49-F238E27FC236}">
                <a16:creationId xmlns:a16="http://schemas.microsoft.com/office/drawing/2014/main" id="{C869C644-D938-2106-FBFE-4ECD9308A9C7}"/>
              </a:ext>
            </a:extLst>
          </p:cNvPr>
          <p:cNvGrpSpPr/>
          <p:nvPr/>
        </p:nvGrpSpPr>
        <p:grpSpPr>
          <a:xfrm>
            <a:off x="6527723" y="1898549"/>
            <a:ext cx="4930904" cy="3439593"/>
            <a:chOff x="1252633" y="2584177"/>
            <a:chExt cx="3962567" cy="2821781"/>
          </a:xfrm>
        </p:grpSpPr>
        <p:cxnSp>
          <p:nvCxnSpPr>
            <p:cNvPr id="198" name="Straight Connector 197">
              <a:extLst>
                <a:ext uri="{FF2B5EF4-FFF2-40B4-BE49-F238E27FC236}">
                  <a16:creationId xmlns:a16="http://schemas.microsoft.com/office/drawing/2014/main" id="{C0C52564-9FC5-D0D3-3C10-2A7E62E91896}"/>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2EE38D8-075B-1B38-E616-E4E05645F096}"/>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2D983BC5-EE10-8674-48AF-8CFEE13603A1}"/>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97DB3DE8-6AFE-BC7E-E82B-09EF202B0EE2}"/>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800CAC1-7471-3AEF-6031-797342DD5033}"/>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E353B6A4-FBD8-97E8-059E-45D5CB853806}"/>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10F3905E-E051-3C87-E38E-BB5EF960BB1F}"/>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B6CC443E-6DD7-9B90-1F79-8D14D4851AA9}"/>
                </a:ext>
              </a:extLst>
            </p:cNvPr>
            <p:cNvCxnSpPr>
              <a:cxnSpLocks/>
            </p:cNvCxnSpPr>
            <p:nvPr/>
          </p:nvCxnSpPr>
          <p:spPr bwMode="auto">
            <a:xfrm>
              <a:off x="1700364"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3166E678-CAB3-8685-ACED-95BDEAF0211F}"/>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EC821506-EE51-A1D2-C0F6-DC8573988994}"/>
                </a:ext>
              </a:extLst>
            </p:cNvPr>
            <p:cNvCxnSpPr>
              <a:cxnSpLocks/>
            </p:cNvCxnSpPr>
            <p:nvPr/>
          </p:nvCxnSpPr>
          <p:spPr bwMode="auto">
            <a:xfrm rot="16200000">
              <a:off x="211720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19A24673-8AF4-8EA6-DEAB-A614CA09CB1E}"/>
                </a:ext>
              </a:extLst>
            </p:cNvPr>
            <p:cNvCxnSpPr>
              <a:cxnSpLocks/>
            </p:cNvCxnSpPr>
            <p:nvPr/>
          </p:nvCxnSpPr>
          <p:spPr bwMode="auto">
            <a:xfrm rot="16200000">
              <a:off x="255916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D8CF9728-F008-4D70-484E-DF66C534D7BF}"/>
                </a:ext>
              </a:extLst>
            </p:cNvPr>
            <p:cNvCxnSpPr>
              <a:cxnSpLocks/>
            </p:cNvCxnSpPr>
            <p:nvPr/>
          </p:nvCxnSpPr>
          <p:spPr bwMode="auto">
            <a:xfrm rot="16200000">
              <a:off x="2997691"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225B2467-6CF8-9498-B885-7C7F0AC603B1}"/>
                </a:ext>
              </a:extLst>
            </p:cNvPr>
            <p:cNvCxnSpPr>
              <a:cxnSpLocks/>
            </p:cNvCxnSpPr>
            <p:nvPr/>
          </p:nvCxnSpPr>
          <p:spPr bwMode="auto">
            <a:xfrm rot="16200000">
              <a:off x="342822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A7AD7FC5-4FA3-E50C-90B3-B91A24169CE1}"/>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5B55B826-D27B-9200-B44F-83A0D6F7B0ED}"/>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8E2AE851-CD0D-C3BB-9B4E-FDC40F255502}"/>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E84E357E-90CA-DC8E-F561-41B103DDAFDE}"/>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215" name="TextBox 214">
              <a:extLst>
                <a:ext uri="{FF2B5EF4-FFF2-40B4-BE49-F238E27FC236}">
                  <a16:creationId xmlns:a16="http://schemas.microsoft.com/office/drawing/2014/main" id="{0710B3ED-83F9-73F7-1687-2227C18D0E13}"/>
                </a:ext>
              </a:extLst>
            </p:cNvPr>
            <p:cNvSpPr txBox="1"/>
            <p:nvPr/>
          </p:nvSpPr>
          <p:spPr bwMode="auto">
            <a:xfrm>
              <a:off x="1252633" y="258417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216" name="TextBox 215">
              <a:extLst>
                <a:ext uri="{FF2B5EF4-FFF2-40B4-BE49-F238E27FC236}">
                  <a16:creationId xmlns:a16="http://schemas.microsoft.com/office/drawing/2014/main" id="{18549A0A-CC62-91FC-3549-0A3BA83549CE}"/>
                </a:ext>
              </a:extLst>
            </p:cNvPr>
            <p:cNvSpPr txBox="1"/>
            <p:nvPr/>
          </p:nvSpPr>
          <p:spPr bwMode="auto">
            <a:xfrm>
              <a:off x="1252633" y="31023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217" name="TextBox 216">
              <a:extLst>
                <a:ext uri="{FF2B5EF4-FFF2-40B4-BE49-F238E27FC236}">
                  <a16:creationId xmlns:a16="http://schemas.microsoft.com/office/drawing/2014/main" id="{3730D3D5-5B7F-61DF-0922-4DF2E94ECC5E}"/>
                </a:ext>
              </a:extLst>
            </p:cNvPr>
            <p:cNvSpPr txBox="1"/>
            <p:nvPr/>
          </p:nvSpPr>
          <p:spPr bwMode="auto">
            <a:xfrm>
              <a:off x="1252633" y="362049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18" name="TextBox 217">
              <a:extLst>
                <a:ext uri="{FF2B5EF4-FFF2-40B4-BE49-F238E27FC236}">
                  <a16:creationId xmlns:a16="http://schemas.microsoft.com/office/drawing/2014/main" id="{4711C88F-0107-3E2F-2B8B-BAF73E58C69F}"/>
                </a:ext>
              </a:extLst>
            </p:cNvPr>
            <p:cNvSpPr txBox="1"/>
            <p:nvPr/>
          </p:nvSpPr>
          <p:spPr bwMode="auto">
            <a:xfrm>
              <a:off x="1252633" y="413484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219" name="TextBox 218">
              <a:extLst>
                <a:ext uri="{FF2B5EF4-FFF2-40B4-BE49-F238E27FC236}">
                  <a16:creationId xmlns:a16="http://schemas.microsoft.com/office/drawing/2014/main" id="{CED8290C-0BD0-1475-2EE8-DE1DAE70A57F}"/>
                </a:ext>
              </a:extLst>
            </p:cNvPr>
            <p:cNvSpPr txBox="1"/>
            <p:nvPr/>
          </p:nvSpPr>
          <p:spPr bwMode="auto">
            <a:xfrm>
              <a:off x="1252633" y="465300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220" name="TextBox 219">
              <a:extLst>
                <a:ext uri="{FF2B5EF4-FFF2-40B4-BE49-F238E27FC236}">
                  <a16:creationId xmlns:a16="http://schemas.microsoft.com/office/drawing/2014/main" id="{1CC49281-6A83-17D3-3D75-2917057926F1}"/>
                </a:ext>
              </a:extLst>
            </p:cNvPr>
            <p:cNvSpPr txBox="1"/>
            <p:nvPr/>
          </p:nvSpPr>
          <p:spPr bwMode="auto">
            <a:xfrm>
              <a:off x="1252633" y="51597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221" name="Straight Connector 220">
              <a:extLst>
                <a:ext uri="{FF2B5EF4-FFF2-40B4-BE49-F238E27FC236}">
                  <a16:creationId xmlns:a16="http://schemas.microsoft.com/office/drawing/2014/main" id="{A6D4EF7C-2A75-F186-3737-76A9E89119C1}"/>
                </a:ext>
              </a:extLst>
            </p:cNvPr>
            <p:cNvCxnSpPr>
              <a:cxnSpLocks/>
            </p:cNvCxnSpPr>
            <p:nvPr/>
          </p:nvCxnSpPr>
          <p:spPr bwMode="auto">
            <a:xfrm flipV="1">
              <a:off x="2596817" y="4134847"/>
              <a:ext cx="0" cy="114377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222" name="Straight Connector 221">
              <a:extLst>
                <a:ext uri="{FF2B5EF4-FFF2-40B4-BE49-F238E27FC236}">
                  <a16:creationId xmlns:a16="http://schemas.microsoft.com/office/drawing/2014/main" id="{7FA2A366-D28B-6AD4-85B6-1A54CABC05EC}"/>
                </a:ext>
              </a:extLst>
            </p:cNvPr>
            <p:cNvCxnSpPr>
              <a:cxnSpLocks/>
            </p:cNvCxnSpPr>
            <p:nvPr/>
          </p:nvCxnSpPr>
          <p:spPr bwMode="auto">
            <a:xfrm flipV="1">
              <a:off x="3467586" y="4595102"/>
              <a:ext cx="0" cy="692232"/>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223" name="Group 222">
            <a:extLst>
              <a:ext uri="{FF2B5EF4-FFF2-40B4-BE49-F238E27FC236}">
                <a16:creationId xmlns:a16="http://schemas.microsoft.com/office/drawing/2014/main" id="{CE7A3F19-EF10-6EDD-5F29-5E91FB28254E}"/>
              </a:ext>
            </a:extLst>
          </p:cNvPr>
          <p:cNvGrpSpPr/>
          <p:nvPr/>
        </p:nvGrpSpPr>
        <p:grpSpPr>
          <a:xfrm>
            <a:off x="6918221" y="5275223"/>
            <a:ext cx="4717190" cy="246221"/>
            <a:chOff x="1523385" y="4901362"/>
            <a:chExt cx="4290760" cy="246221"/>
          </a:xfrm>
        </p:grpSpPr>
        <p:sp>
          <p:nvSpPr>
            <p:cNvPr id="224" name="TextBox 223">
              <a:extLst>
                <a:ext uri="{FF2B5EF4-FFF2-40B4-BE49-F238E27FC236}">
                  <a16:creationId xmlns:a16="http://schemas.microsoft.com/office/drawing/2014/main" id="{3D63E13D-8C02-B0F1-F321-ED52DAB0D873}"/>
                </a:ext>
              </a:extLst>
            </p:cNvPr>
            <p:cNvSpPr txBox="1"/>
            <p:nvPr/>
          </p:nvSpPr>
          <p:spPr bwMode="auto">
            <a:xfrm>
              <a:off x="152338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25" name="TextBox 224">
              <a:extLst>
                <a:ext uri="{FF2B5EF4-FFF2-40B4-BE49-F238E27FC236}">
                  <a16:creationId xmlns:a16="http://schemas.microsoft.com/office/drawing/2014/main" id="{B8AB27AD-91F3-8D3A-CD9F-42620C60026E}"/>
                </a:ext>
              </a:extLst>
            </p:cNvPr>
            <p:cNvSpPr txBox="1"/>
            <p:nvPr/>
          </p:nvSpPr>
          <p:spPr bwMode="auto">
            <a:xfrm>
              <a:off x="197296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226" name="TextBox 225">
              <a:extLst>
                <a:ext uri="{FF2B5EF4-FFF2-40B4-BE49-F238E27FC236}">
                  <a16:creationId xmlns:a16="http://schemas.microsoft.com/office/drawing/2014/main" id="{3E52BEB5-33EF-4461-16AD-00599B51CB6B}"/>
                </a:ext>
              </a:extLst>
            </p:cNvPr>
            <p:cNvSpPr txBox="1"/>
            <p:nvPr/>
          </p:nvSpPr>
          <p:spPr bwMode="auto">
            <a:xfrm>
              <a:off x="25056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227" name="TextBox 226">
              <a:extLst>
                <a:ext uri="{FF2B5EF4-FFF2-40B4-BE49-F238E27FC236}">
                  <a16:creationId xmlns:a16="http://schemas.microsoft.com/office/drawing/2014/main" id="{2EC7714D-A249-8FE4-5879-E91803276179}"/>
                </a:ext>
              </a:extLst>
            </p:cNvPr>
            <p:cNvSpPr txBox="1"/>
            <p:nvPr/>
          </p:nvSpPr>
          <p:spPr bwMode="auto">
            <a:xfrm>
              <a:off x="298265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228" name="TextBox 227">
              <a:extLst>
                <a:ext uri="{FF2B5EF4-FFF2-40B4-BE49-F238E27FC236}">
                  <a16:creationId xmlns:a16="http://schemas.microsoft.com/office/drawing/2014/main" id="{8F389C92-E16E-3C76-14AA-9006AF41348D}"/>
                </a:ext>
              </a:extLst>
            </p:cNvPr>
            <p:cNvSpPr txBox="1"/>
            <p:nvPr/>
          </p:nvSpPr>
          <p:spPr bwMode="auto">
            <a:xfrm>
              <a:off x="347886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29" name="TextBox 228">
              <a:extLst>
                <a:ext uri="{FF2B5EF4-FFF2-40B4-BE49-F238E27FC236}">
                  <a16:creationId xmlns:a16="http://schemas.microsoft.com/office/drawing/2014/main" id="{41016423-B6B2-CCF2-E5D7-0135F8F303BD}"/>
                </a:ext>
              </a:extLst>
            </p:cNvPr>
            <p:cNvSpPr txBox="1"/>
            <p:nvPr/>
          </p:nvSpPr>
          <p:spPr bwMode="auto">
            <a:xfrm>
              <a:off x="398761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230" name="TextBox 229">
              <a:extLst>
                <a:ext uri="{FF2B5EF4-FFF2-40B4-BE49-F238E27FC236}">
                  <a16:creationId xmlns:a16="http://schemas.microsoft.com/office/drawing/2014/main" id="{BD90B543-0471-351D-6657-5B883E704203}"/>
                </a:ext>
              </a:extLst>
            </p:cNvPr>
            <p:cNvSpPr txBox="1"/>
            <p:nvPr/>
          </p:nvSpPr>
          <p:spPr bwMode="auto">
            <a:xfrm>
              <a:off x="4478371"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231" name="TextBox 230">
              <a:extLst>
                <a:ext uri="{FF2B5EF4-FFF2-40B4-BE49-F238E27FC236}">
                  <a16:creationId xmlns:a16="http://schemas.microsoft.com/office/drawing/2014/main" id="{2C624594-A862-9810-0B30-F6B5C8DE1513}"/>
                </a:ext>
              </a:extLst>
            </p:cNvPr>
            <p:cNvSpPr txBox="1"/>
            <p:nvPr/>
          </p:nvSpPr>
          <p:spPr bwMode="auto">
            <a:xfrm>
              <a:off x="49790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232" name="TextBox 231">
              <a:extLst>
                <a:ext uri="{FF2B5EF4-FFF2-40B4-BE49-F238E27FC236}">
                  <a16:creationId xmlns:a16="http://schemas.microsoft.com/office/drawing/2014/main" id="{2EB9020F-4232-3956-4C99-D70DD0537738}"/>
                </a:ext>
              </a:extLst>
            </p:cNvPr>
            <p:cNvSpPr txBox="1"/>
            <p:nvPr/>
          </p:nvSpPr>
          <p:spPr bwMode="auto">
            <a:xfrm>
              <a:off x="544614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grpSp>
        <p:nvGrpSpPr>
          <p:cNvPr id="233" name="Group 232">
            <a:extLst>
              <a:ext uri="{FF2B5EF4-FFF2-40B4-BE49-F238E27FC236}">
                <a16:creationId xmlns:a16="http://schemas.microsoft.com/office/drawing/2014/main" id="{D72D507A-04A8-7A3A-56AB-6E573C73DFF7}"/>
              </a:ext>
            </a:extLst>
          </p:cNvPr>
          <p:cNvGrpSpPr/>
          <p:nvPr/>
        </p:nvGrpSpPr>
        <p:grpSpPr>
          <a:xfrm>
            <a:off x="7120508" y="2007535"/>
            <a:ext cx="106632" cy="106632"/>
            <a:chOff x="1669254" y="2750619"/>
            <a:chExt cx="106632" cy="106632"/>
          </a:xfrm>
        </p:grpSpPr>
        <p:cxnSp>
          <p:nvCxnSpPr>
            <p:cNvPr id="234" name="Straight Connector 233">
              <a:extLst>
                <a:ext uri="{FF2B5EF4-FFF2-40B4-BE49-F238E27FC236}">
                  <a16:creationId xmlns:a16="http://schemas.microsoft.com/office/drawing/2014/main" id="{10EC1F3A-B923-6EC1-5F1D-63692248380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5F4D9DD0-49E4-EDF9-3283-4F9E1721EBD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436CFF52-1E28-0706-B0EB-235B7928452E}"/>
              </a:ext>
            </a:extLst>
          </p:cNvPr>
          <p:cNvGrpSpPr/>
          <p:nvPr/>
        </p:nvGrpSpPr>
        <p:grpSpPr>
          <a:xfrm>
            <a:off x="7139558" y="2007535"/>
            <a:ext cx="106632" cy="106632"/>
            <a:chOff x="1669254" y="2750619"/>
            <a:chExt cx="106632" cy="106632"/>
          </a:xfrm>
        </p:grpSpPr>
        <p:cxnSp>
          <p:nvCxnSpPr>
            <p:cNvPr id="237" name="Straight Connector 236">
              <a:extLst>
                <a:ext uri="{FF2B5EF4-FFF2-40B4-BE49-F238E27FC236}">
                  <a16:creationId xmlns:a16="http://schemas.microsoft.com/office/drawing/2014/main" id="{CA85CD1B-4CA8-D400-643F-1CEDCCA442F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86F6D527-5B26-3951-7798-6819394CB2B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EFBBAED3-9EA9-3875-0D12-8840F20039C2}"/>
              </a:ext>
            </a:extLst>
          </p:cNvPr>
          <p:cNvGrpSpPr/>
          <p:nvPr/>
        </p:nvGrpSpPr>
        <p:grpSpPr>
          <a:xfrm>
            <a:off x="7418164" y="2345672"/>
            <a:ext cx="106632" cy="106632"/>
            <a:chOff x="1669254" y="2750619"/>
            <a:chExt cx="106632" cy="106632"/>
          </a:xfrm>
        </p:grpSpPr>
        <p:cxnSp>
          <p:nvCxnSpPr>
            <p:cNvPr id="240" name="Straight Connector 239">
              <a:extLst>
                <a:ext uri="{FF2B5EF4-FFF2-40B4-BE49-F238E27FC236}">
                  <a16:creationId xmlns:a16="http://schemas.microsoft.com/office/drawing/2014/main" id="{5B864218-DBC8-A5B4-37DB-A216A8E756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A4221AD6-4E67-9311-A905-39580677DBA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4EA81296-F81D-B7BB-663B-3E7A587668D2}"/>
              </a:ext>
            </a:extLst>
          </p:cNvPr>
          <p:cNvGrpSpPr/>
          <p:nvPr/>
        </p:nvGrpSpPr>
        <p:grpSpPr>
          <a:xfrm>
            <a:off x="7622952" y="2650472"/>
            <a:ext cx="106632" cy="106632"/>
            <a:chOff x="1669254" y="2750619"/>
            <a:chExt cx="106632" cy="106632"/>
          </a:xfrm>
        </p:grpSpPr>
        <p:cxnSp>
          <p:nvCxnSpPr>
            <p:cNvPr id="243" name="Straight Connector 242">
              <a:extLst>
                <a:ext uri="{FF2B5EF4-FFF2-40B4-BE49-F238E27FC236}">
                  <a16:creationId xmlns:a16="http://schemas.microsoft.com/office/drawing/2014/main" id="{5168C430-EB28-4A1E-B233-B47ED08C0A9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DFE8EAC3-0B5E-BA4C-934C-A407233E805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4253203D-AAD3-1F43-C6C5-61C2011D4F54}"/>
              </a:ext>
            </a:extLst>
          </p:cNvPr>
          <p:cNvGrpSpPr/>
          <p:nvPr/>
        </p:nvGrpSpPr>
        <p:grpSpPr>
          <a:xfrm>
            <a:off x="7692008" y="2967178"/>
            <a:ext cx="106632" cy="106632"/>
            <a:chOff x="1669254" y="2750619"/>
            <a:chExt cx="106632" cy="106632"/>
          </a:xfrm>
        </p:grpSpPr>
        <p:cxnSp>
          <p:nvCxnSpPr>
            <p:cNvPr id="246" name="Straight Connector 245">
              <a:extLst>
                <a:ext uri="{FF2B5EF4-FFF2-40B4-BE49-F238E27FC236}">
                  <a16:creationId xmlns:a16="http://schemas.microsoft.com/office/drawing/2014/main" id="{38664BF2-3E42-0BC5-40F3-3DEBD7C4A50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90675E75-8A26-BD3D-5470-6D19A0D5342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43938769-F350-80D4-B688-C4690D32456E}"/>
              </a:ext>
            </a:extLst>
          </p:cNvPr>
          <p:cNvGrpSpPr/>
          <p:nvPr/>
        </p:nvGrpSpPr>
        <p:grpSpPr>
          <a:xfrm>
            <a:off x="8115870" y="3679172"/>
            <a:ext cx="106632" cy="106632"/>
            <a:chOff x="1669254" y="2750619"/>
            <a:chExt cx="106632" cy="106632"/>
          </a:xfrm>
        </p:grpSpPr>
        <p:cxnSp>
          <p:nvCxnSpPr>
            <p:cNvPr id="249" name="Straight Connector 248">
              <a:extLst>
                <a:ext uri="{FF2B5EF4-FFF2-40B4-BE49-F238E27FC236}">
                  <a16:creationId xmlns:a16="http://schemas.microsoft.com/office/drawing/2014/main" id="{A1E560C9-4C74-F64B-989B-D8854F673A1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81FCA281-A221-E83C-162E-EBF4B71805F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9675A7F9-3E1D-EAD4-5570-ABCF807A56D4}"/>
              </a:ext>
            </a:extLst>
          </p:cNvPr>
          <p:cNvGrpSpPr/>
          <p:nvPr/>
        </p:nvGrpSpPr>
        <p:grpSpPr>
          <a:xfrm>
            <a:off x="8196832" y="3817285"/>
            <a:ext cx="106632" cy="106632"/>
            <a:chOff x="1669254" y="2750619"/>
            <a:chExt cx="106632" cy="106632"/>
          </a:xfrm>
        </p:grpSpPr>
        <p:cxnSp>
          <p:nvCxnSpPr>
            <p:cNvPr id="252" name="Straight Connector 251">
              <a:extLst>
                <a:ext uri="{FF2B5EF4-FFF2-40B4-BE49-F238E27FC236}">
                  <a16:creationId xmlns:a16="http://schemas.microsoft.com/office/drawing/2014/main" id="{30CA9845-0B1B-66D8-EE26-073F58E1EF9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D2C4F016-1A48-760B-8D93-E8D6596AC89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EB1AA10C-9AC0-A6B5-C155-FB22CABA54C1}"/>
              </a:ext>
            </a:extLst>
          </p:cNvPr>
          <p:cNvGrpSpPr/>
          <p:nvPr/>
        </p:nvGrpSpPr>
        <p:grpSpPr>
          <a:xfrm>
            <a:off x="8353994" y="3903010"/>
            <a:ext cx="106632" cy="106632"/>
            <a:chOff x="1669254" y="2750619"/>
            <a:chExt cx="106632" cy="106632"/>
          </a:xfrm>
        </p:grpSpPr>
        <p:cxnSp>
          <p:nvCxnSpPr>
            <p:cNvPr id="255" name="Straight Connector 254">
              <a:extLst>
                <a:ext uri="{FF2B5EF4-FFF2-40B4-BE49-F238E27FC236}">
                  <a16:creationId xmlns:a16="http://schemas.microsoft.com/office/drawing/2014/main" id="{361935FA-D264-6234-F4CB-2CF8829CB2E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0043B57A-9F8E-FD31-6079-A5D21BA8AB4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ABA869F4-DEC1-A672-2EBB-FA3DA41CC7D8}"/>
              </a:ext>
            </a:extLst>
          </p:cNvPr>
          <p:cNvGrpSpPr/>
          <p:nvPr/>
        </p:nvGrpSpPr>
        <p:grpSpPr>
          <a:xfrm>
            <a:off x="8373044" y="3922060"/>
            <a:ext cx="106632" cy="106632"/>
            <a:chOff x="1669254" y="2750619"/>
            <a:chExt cx="106632" cy="106632"/>
          </a:xfrm>
        </p:grpSpPr>
        <p:cxnSp>
          <p:nvCxnSpPr>
            <p:cNvPr id="258" name="Straight Connector 257">
              <a:extLst>
                <a:ext uri="{FF2B5EF4-FFF2-40B4-BE49-F238E27FC236}">
                  <a16:creationId xmlns:a16="http://schemas.microsoft.com/office/drawing/2014/main" id="{DB46F8EE-E6C3-C1AE-BDB8-6F7145D32FD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1BD2710-3438-612E-5E1D-DC4E15890A1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10210A3E-D64C-8791-CAB5-83FE13FEAB09}"/>
              </a:ext>
            </a:extLst>
          </p:cNvPr>
          <p:cNvGrpSpPr/>
          <p:nvPr/>
        </p:nvGrpSpPr>
        <p:grpSpPr>
          <a:xfrm>
            <a:off x="8394475" y="3929204"/>
            <a:ext cx="106632" cy="106632"/>
            <a:chOff x="1669254" y="2750619"/>
            <a:chExt cx="106632" cy="106632"/>
          </a:xfrm>
        </p:grpSpPr>
        <p:cxnSp>
          <p:nvCxnSpPr>
            <p:cNvPr id="261" name="Straight Connector 260">
              <a:extLst>
                <a:ext uri="{FF2B5EF4-FFF2-40B4-BE49-F238E27FC236}">
                  <a16:creationId xmlns:a16="http://schemas.microsoft.com/office/drawing/2014/main" id="{C05D116F-D0C7-9BBA-E91F-254A5E58844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A2FA3470-5500-A656-D253-5AC6501B90F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53B6DC50-5412-B4CA-22D6-585F303C8FC9}"/>
              </a:ext>
            </a:extLst>
          </p:cNvPr>
          <p:cNvGrpSpPr/>
          <p:nvPr/>
        </p:nvGrpSpPr>
        <p:grpSpPr>
          <a:xfrm>
            <a:off x="8411144" y="3962542"/>
            <a:ext cx="106632" cy="106632"/>
            <a:chOff x="1669254" y="2750619"/>
            <a:chExt cx="106632" cy="106632"/>
          </a:xfrm>
        </p:grpSpPr>
        <p:cxnSp>
          <p:nvCxnSpPr>
            <p:cNvPr id="264" name="Straight Connector 263">
              <a:extLst>
                <a:ext uri="{FF2B5EF4-FFF2-40B4-BE49-F238E27FC236}">
                  <a16:creationId xmlns:a16="http://schemas.microsoft.com/office/drawing/2014/main" id="{EE10C8D7-DE02-7E3D-7907-1E83CA236B1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098BAF0F-10AA-BE7B-C196-29A9C1F89FB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63D0A7F4-11A9-BAEB-76FB-BDA4263E8568}"/>
              </a:ext>
            </a:extLst>
          </p:cNvPr>
          <p:cNvGrpSpPr/>
          <p:nvPr/>
        </p:nvGrpSpPr>
        <p:grpSpPr>
          <a:xfrm>
            <a:off x="8506394" y="3998261"/>
            <a:ext cx="106632" cy="106632"/>
            <a:chOff x="1669254" y="2750619"/>
            <a:chExt cx="106632" cy="106632"/>
          </a:xfrm>
        </p:grpSpPr>
        <p:cxnSp>
          <p:nvCxnSpPr>
            <p:cNvPr id="267" name="Straight Connector 266">
              <a:extLst>
                <a:ext uri="{FF2B5EF4-FFF2-40B4-BE49-F238E27FC236}">
                  <a16:creationId xmlns:a16="http://schemas.microsoft.com/office/drawing/2014/main" id="{714B89C3-FA73-6385-0C63-53B61E2138E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69E9D94F-8C0F-A29A-D6E3-F4D48A626B1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40A42235-6D08-7A0A-7298-3CD23D68E563}"/>
              </a:ext>
            </a:extLst>
          </p:cNvPr>
          <p:cNvGrpSpPr/>
          <p:nvPr/>
        </p:nvGrpSpPr>
        <p:grpSpPr>
          <a:xfrm>
            <a:off x="8565925" y="4024455"/>
            <a:ext cx="106632" cy="106632"/>
            <a:chOff x="1669254" y="2750619"/>
            <a:chExt cx="106632" cy="106632"/>
          </a:xfrm>
        </p:grpSpPr>
        <p:cxnSp>
          <p:nvCxnSpPr>
            <p:cNvPr id="270" name="Straight Connector 269">
              <a:extLst>
                <a:ext uri="{FF2B5EF4-FFF2-40B4-BE49-F238E27FC236}">
                  <a16:creationId xmlns:a16="http://schemas.microsoft.com/office/drawing/2014/main" id="{E6CA2770-10E1-4FC1-2B0F-C1FEEF585BD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D93B31FE-BA49-2960-77C7-FAA2E155532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AE889250-76A0-61DB-877D-17D195A54DE4}"/>
              </a:ext>
            </a:extLst>
          </p:cNvPr>
          <p:cNvGrpSpPr/>
          <p:nvPr/>
        </p:nvGrpSpPr>
        <p:grpSpPr>
          <a:xfrm>
            <a:off x="8596881" y="4029217"/>
            <a:ext cx="106632" cy="106632"/>
            <a:chOff x="1669254" y="2750619"/>
            <a:chExt cx="106632" cy="106632"/>
          </a:xfrm>
        </p:grpSpPr>
        <p:cxnSp>
          <p:nvCxnSpPr>
            <p:cNvPr id="273" name="Straight Connector 272">
              <a:extLst>
                <a:ext uri="{FF2B5EF4-FFF2-40B4-BE49-F238E27FC236}">
                  <a16:creationId xmlns:a16="http://schemas.microsoft.com/office/drawing/2014/main" id="{61D0BC05-DECA-FA62-FA65-C74AEB51998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7A4FF1B5-8782-DF00-CE5C-9AB2A6A31A7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1A3D9247-1B59-DEF3-A895-9532C11C567C}"/>
              </a:ext>
            </a:extLst>
          </p:cNvPr>
          <p:cNvGrpSpPr/>
          <p:nvPr/>
        </p:nvGrpSpPr>
        <p:grpSpPr>
          <a:xfrm>
            <a:off x="8620694" y="4045886"/>
            <a:ext cx="106632" cy="106632"/>
            <a:chOff x="1669254" y="2750619"/>
            <a:chExt cx="106632" cy="106632"/>
          </a:xfrm>
        </p:grpSpPr>
        <p:cxnSp>
          <p:nvCxnSpPr>
            <p:cNvPr id="276" name="Straight Connector 275">
              <a:extLst>
                <a:ext uri="{FF2B5EF4-FFF2-40B4-BE49-F238E27FC236}">
                  <a16:creationId xmlns:a16="http://schemas.microsoft.com/office/drawing/2014/main" id="{2CD6AAB8-7B5C-A9CD-D696-2A1B20523B5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668A0947-F3AD-CFB7-247D-1EF4A0E3A80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252E5B8C-B04E-096D-CCF6-91AAABC78184}"/>
              </a:ext>
            </a:extLst>
          </p:cNvPr>
          <p:cNvGrpSpPr/>
          <p:nvPr/>
        </p:nvGrpSpPr>
        <p:grpSpPr>
          <a:xfrm>
            <a:off x="8644506" y="4045886"/>
            <a:ext cx="106632" cy="106632"/>
            <a:chOff x="1669254" y="2750619"/>
            <a:chExt cx="106632" cy="106632"/>
          </a:xfrm>
        </p:grpSpPr>
        <p:cxnSp>
          <p:nvCxnSpPr>
            <p:cNvPr id="279" name="Straight Connector 278">
              <a:extLst>
                <a:ext uri="{FF2B5EF4-FFF2-40B4-BE49-F238E27FC236}">
                  <a16:creationId xmlns:a16="http://schemas.microsoft.com/office/drawing/2014/main" id="{32C552F2-89D6-23C9-25F6-B7573CD8469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F185A860-4316-E256-3CAE-522ED441EAA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64972096-B947-7E9B-0C1E-63730A8419FB}"/>
              </a:ext>
            </a:extLst>
          </p:cNvPr>
          <p:cNvGrpSpPr/>
          <p:nvPr/>
        </p:nvGrpSpPr>
        <p:grpSpPr>
          <a:xfrm>
            <a:off x="8673081" y="4050648"/>
            <a:ext cx="106632" cy="106632"/>
            <a:chOff x="1669254" y="2750619"/>
            <a:chExt cx="106632" cy="106632"/>
          </a:xfrm>
        </p:grpSpPr>
        <p:cxnSp>
          <p:nvCxnSpPr>
            <p:cNvPr id="282" name="Straight Connector 281">
              <a:extLst>
                <a:ext uri="{FF2B5EF4-FFF2-40B4-BE49-F238E27FC236}">
                  <a16:creationId xmlns:a16="http://schemas.microsoft.com/office/drawing/2014/main" id="{AAB51009-F065-71FF-47E5-EC09E967ABE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FA8F9AAF-5924-92FD-5B58-41ACF65C49D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28C4C7E6-F0E8-11D3-E100-AEA7368548A3}"/>
              </a:ext>
            </a:extLst>
          </p:cNvPr>
          <p:cNvGrpSpPr/>
          <p:nvPr/>
        </p:nvGrpSpPr>
        <p:grpSpPr>
          <a:xfrm>
            <a:off x="8701656" y="4064936"/>
            <a:ext cx="106632" cy="106632"/>
            <a:chOff x="1669254" y="2750619"/>
            <a:chExt cx="106632" cy="106632"/>
          </a:xfrm>
        </p:grpSpPr>
        <p:cxnSp>
          <p:nvCxnSpPr>
            <p:cNvPr id="285" name="Straight Connector 284">
              <a:extLst>
                <a:ext uri="{FF2B5EF4-FFF2-40B4-BE49-F238E27FC236}">
                  <a16:creationId xmlns:a16="http://schemas.microsoft.com/office/drawing/2014/main" id="{863046BB-9123-D60F-4E27-420726F4894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4532BF1B-ECB0-AE4D-CA7B-5239F38716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18987465-B226-8CBB-F361-329CCBAA28F3}"/>
              </a:ext>
            </a:extLst>
          </p:cNvPr>
          <p:cNvGrpSpPr/>
          <p:nvPr/>
        </p:nvGrpSpPr>
        <p:grpSpPr>
          <a:xfrm>
            <a:off x="8723087" y="4067318"/>
            <a:ext cx="106632" cy="106632"/>
            <a:chOff x="1669254" y="2750619"/>
            <a:chExt cx="106632" cy="106632"/>
          </a:xfrm>
        </p:grpSpPr>
        <p:cxnSp>
          <p:nvCxnSpPr>
            <p:cNvPr id="288" name="Straight Connector 287">
              <a:extLst>
                <a:ext uri="{FF2B5EF4-FFF2-40B4-BE49-F238E27FC236}">
                  <a16:creationId xmlns:a16="http://schemas.microsoft.com/office/drawing/2014/main" id="{3F3C4928-FCB5-0B1A-E6BF-46F5A424923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92E0737F-6E48-3EA7-7FBA-17CEA0864EF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BE9B3814-6190-F316-9B65-9BC9EE1EF5D6}"/>
              </a:ext>
            </a:extLst>
          </p:cNvPr>
          <p:cNvGrpSpPr/>
          <p:nvPr/>
        </p:nvGrpSpPr>
        <p:grpSpPr>
          <a:xfrm>
            <a:off x="8756424" y="4079224"/>
            <a:ext cx="106632" cy="106632"/>
            <a:chOff x="1669254" y="2750619"/>
            <a:chExt cx="106632" cy="106632"/>
          </a:xfrm>
        </p:grpSpPr>
        <p:cxnSp>
          <p:nvCxnSpPr>
            <p:cNvPr id="291" name="Straight Connector 290">
              <a:extLst>
                <a:ext uri="{FF2B5EF4-FFF2-40B4-BE49-F238E27FC236}">
                  <a16:creationId xmlns:a16="http://schemas.microsoft.com/office/drawing/2014/main" id="{2A816024-8FC1-4A01-7A97-19A33FED054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2693A27C-16EE-2029-029B-8970EB36EA6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99E7B105-E015-2F39-9D96-EB409D92AC7A}"/>
              </a:ext>
            </a:extLst>
          </p:cNvPr>
          <p:cNvGrpSpPr/>
          <p:nvPr/>
        </p:nvGrpSpPr>
        <p:grpSpPr>
          <a:xfrm>
            <a:off x="8849293" y="4105418"/>
            <a:ext cx="106632" cy="106632"/>
            <a:chOff x="1669254" y="2750619"/>
            <a:chExt cx="106632" cy="106632"/>
          </a:xfrm>
        </p:grpSpPr>
        <p:cxnSp>
          <p:nvCxnSpPr>
            <p:cNvPr id="294" name="Straight Connector 293">
              <a:extLst>
                <a:ext uri="{FF2B5EF4-FFF2-40B4-BE49-F238E27FC236}">
                  <a16:creationId xmlns:a16="http://schemas.microsoft.com/office/drawing/2014/main" id="{C2B5E71A-FD01-6913-660A-5E5D1D545F2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BD33A77-3C75-C17B-0EE8-8369960845A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9AD829AB-9B4E-F09B-BCD2-1825B517E3C2}"/>
              </a:ext>
            </a:extLst>
          </p:cNvPr>
          <p:cNvGrpSpPr/>
          <p:nvPr/>
        </p:nvGrpSpPr>
        <p:grpSpPr>
          <a:xfrm>
            <a:off x="8896918" y="4138755"/>
            <a:ext cx="106632" cy="106632"/>
            <a:chOff x="1669254" y="2750619"/>
            <a:chExt cx="106632" cy="106632"/>
          </a:xfrm>
        </p:grpSpPr>
        <p:cxnSp>
          <p:nvCxnSpPr>
            <p:cNvPr id="297" name="Straight Connector 296">
              <a:extLst>
                <a:ext uri="{FF2B5EF4-FFF2-40B4-BE49-F238E27FC236}">
                  <a16:creationId xmlns:a16="http://schemas.microsoft.com/office/drawing/2014/main" id="{5564EE54-6B76-EAB6-EAEC-1DE5D55B6D2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5DCF552C-03F3-8426-1E3B-4646636554F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83690A17-0A64-D5DC-2467-3D151256E275}"/>
              </a:ext>
            </a:extLst>
          </p:cNvPr>
          <p:cNvGrpSpPr/>
          <p:nvPr/>
        </p:nvGrpSpPr>
        <p:grpSpPr>
          <a:xfrm>
            <a:off x="8937399" y="4179236"/>
            <a:ext cx="106632" cy="106632"/>
            <a:chOff x="1669254" y="2750619"/>
            <a:chExt cx="106632" cy="106632"/>
          </a:xfrm>
        </p:grpSpPr>
        <p:cxnSp>
          <p:nvCxnSpPr>
            <p:cNvPr id="300" name="Straight Connector 299">
              <a:extLst>
                <a:ext uri="{FF2B5EF4-FFF2-40B4-BE49-F238E27FC236}">
                  <a16:creationId xmlns:a16="http://schemas.microsoft.com/office/drawing/2014/main" id="{569E8DB5-D74E-CF5F-8E5A-3C5398AFD9D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8FE51C8-3853-01B4-EF04-05A093281B7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612F2423-4319-A90A-3C1C-7E3E836955CD}"/>
              </a:ext>
            </a:extLst>
          </p:cNvPr>
          <p:cNvGrpSpPr/>
          <p:nvPr/>
        </p:nvGrpSpPr>
        <p:grpSpPr>
          <a:xfrm>
            <a:off x="8970736" y="4179236"/>
            <a:ext cx="106632" cy="106632"/>
            <a:chOff x="1669254" y="2750619"/>
            <a:chExt cx="106632" cy="106632"/>
          </a:xfrm>
        </p:grpSpPr>
        <p:cxnSp>
          <p:nvCxnSpPr>
            <p:cNvPr id="303" name="Straight Connector 302">
              <a:extLst>
                <a:ext uri="{FF2B5EF4-FFF2-40B4-BE49-F238E27FC236}">
                  <a16:creationId xmlns:a16="http://schemas.microsoft.com/office/drawing/2014/main" id="{8C976ECF-B19E-F591-DD51-120749AC1B1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B3088973-C5E6-1DFF-276D-30687E9C8D5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C1C36228-2265-7E2F-F2F4-345ECE7B06AC}"/>
              </a:ext>
            </a:extLst>
          </p:cNvPr>
          <p:cNvGrpSpPr/>
          <p:nvPr/>
        </p:nvGrpSpPr>
        <p:grpSpPr>
          <a:xfrm>
            <a:off x="9087417" y="4193523"/>
            <a:ext cx="106632" cy="106632"/>
            <a:chOff x="1669254" y="2750619"/>
            <a:chExt cx="106632" cy="106632"/>
          </a:xfrm>
        </p:grpSpPr>
        <p:cxnSp>
          <p:nvCxnSpPr>
            <p:cNvPr id="306" name="Straight Connector 305">
              <a:extLst>
                <a:ext uri="{FF2B5EF4-FFF2-40B4-BE49-F238E27FC236}">
                  <a16:creationId xmlns:a16="http://schemas.microsoft.com/office/drawing/2014/main" id="{1CBB90E1-7EBA-1A59-DAF1-59BB6C1F4B0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1BCD9B44-5ED2-E477-3BEF-58BFF8C21D6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BEE3D373-B78D-7856-725E-BC20877E5359}"/>
              </a:ext>
            </a:extLst>
          </p:cNvPr>
          <p:cNvGrpSpPr/>
          <p:nvPr/>
        </p:nvGrpSpPr>
        <p:grpSpPr>
          <a:xfrm>
            <a:off x="9108848" y="4193523"/>
            <a:ext cx="106632" cy="106632"/>
            <a:chOff x="1669254" y="2750619"/>
            <a:chExt cx="106632" cy="106632"/>
          </a:xfrm>
        </p:grpSpPr>
        <p:cxnSp>
          <p:nvCxnSpPr>
            <p:cNvPr id="309" name="Straight Connector 308">
              <a:extLst>
                <a:ext uri="{FF2B5EF4-FFF2-40B4-BE49-F238E27FC236}">
                  <a16:creationId xmlns:a16="http://schemas.microsoft.com/office/drawing/2014/main" id="{7CB90E26-CA90-C0A1-C30E-18AAB8E94E8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A12F0E83-D44A-BA47-3127-E2E2BB93FA6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E5FFB3FF-DC96-2F60-D193-F7845A46058F}"/>
              </a:ext>
            </a:extLst>
          </p:cNvPr>
          <p:cNvGrpSpPr/>
          <p:nvPr/>
        </p:nvGrpSpPr>
        <p:grpSpPr>
          <a:xfrm>
            <a:off x="9130279" y="4193523"/>
            <a:ext cx="106632" cy="106632"/>
            <a:chOff x="1669254" y="2750619"/>
            <a:chExt cx="106632" cy="106632"/>
          </a:xfrm>
        </p:grpSpPr>
        <p:cxnSp>
          <p:nvCxnSpPr>
            <p:cNvPr id="312" name="Straight Connector 311">
              <a:extLst>
                <a:ext uri="{FF2B5EF4-FFF2-40B4-BE49-F238E27FC236}">
                  <a16:creationId xmlns:a16="http://schemas.microsoft.com/office/drawing/2014/main" id="{D6D42867-9B56-66BF-1350-799E6CDD3DE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34617E56-82B2-91F3-898B-CD93E7D4A67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567FED8D-F01D-D252-8E24-4DEDFC61B928}"/>
              </a:ext>
            </a:extLst>
          </p:cNvPr>
          <p:cNvGrpSpPr/>
          <p:nvPr/>
        </p:nvGrpSpPr>
        <p:grpSpPr>
          <a:xfrm>
            <a:off x="9149329" y="4193523"/>
            <a:ext cx="106632" cy="106632"/>
            <a:chOff x="1669254" y="2750619"/>
            <a:chExt cx="106632" cy="106632"/>
          </a:xfrm>
        </p:grpSpPr>
        <p:cxnSp>
          <p:nvCxnSpPr>
            <p:cNvPr id="315" name="Straight Connector 314">
              <a:extLst>
                <a:ext uri="{FF2B5EF4-FFF2-40B4-BE49-F238E27FC236}">
                  <a16:creationId xmlns:a16="http://schemas.microsoft.com/office/drawing/2014/main" id="{B55E149F-4EB3-368F-D104-1CA3B73E22A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368F415-512A-AC12-4B41-F48C7E3AE85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79A2E722-7EAC-413A-BD16-69C0C996ED44}"/>
              </a:ext>
            </a:extLst>
          </p:cNvPr>
          <p:cNvGrpSpPr/>
          <p:nvPr/>
        </p:nvGrpSpPr>
        <p:grpSpPr>
          <a:xfrm>
            <a:off x="9173141" y="4210192"/>
            <a:ext cx="106632" cy="106632"/>
            <a:chOff x="1669254" y="2750619"/>
            <a:chExt cx="106632" cy="106632"/>
          </a:xfrm>
        </p:grpSpPr>
        <p:cxnSp>
          <p:nvCxnSpPr>
            <p:cNvPr id="318" name="Straight Connector 317">
              <a:extLst>
                <a:ext uri="{FF2B5EF4-FFF2-40B4-BE49-F238E27FC236}">
                  <a16:creationId xmlns:a16="http://schemas.microsoft.com/office/drawing/2014/main" id="{3CE8D0B5-5104-E1B4-171A-FD6E3128866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60FFEFF8-8C1C-4E65-6A43-C526E87FC2F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BE2B54EF-11C4-0E4F-0C57-EB6065E1FFA0}"/>
              </a:ext>
            </a:extLst>
          </p:cNvPr>
          <p:cNvGrpSpPr/>
          <p:nvPr/>
        </p:nvGrpSpPr>
        <p:grpSpPr>
          <a:xfrm>
            <a:off x="9194572" y="4245911"/>
            <a:ext cx="106632" cy="106632"/>
            <a:chOff x="1669254" y="2750619"/>
            <a:chExt cx="106632" cy="106632"/>
          </a:xfrm>
        </p:grpSpPr>
        <p:cxnSp>
          <p:nvCxnSpPr>
            <p:cNvPr id="321" name="Straight Connector 320">
              <a:extLst>
                <a:ext uri="{FF2B5EF4-FFF2-40B4-BE49-F238E27FC236}">
                  <a16:creationId xmlns:a16="http://schemas.microsoft.com/office/drawing/2014/main" id="{DD539ACD-FCF0-E55B-DB1E-26F29F3B011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B0B25B3D-AD7E-15D9-2FCE-E2D965EE479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2CE2AEE3-42B9-AF1B-B358-3068CFBFCA73}"/>
              </a:ext>
            </a:extLst>
          </p:cNvPr>
          <p:cNvGrpSpPr/>
          <p:nvPr/>
        </p:nvGrpSpPr>
        <p:grpSpPr>
          <a:xfrm>
            <a:off x="9261247" y="4276867"/>
            <a:ext cx="106632" cy="106632"/>
            <a:chOff x="1669254" y="2750619"/>
            <a:chExt cx="106632" cy="106632"/>
          </a:xfrm>
        </p:grpSpPr>
        <p:cxnSp>
          <p:nvCxnSpPr>
            <p:cNvPr id="324" name="Straight Connector 323">
              <a:extLst>
                <a:ext uri="{FF2B5EF4-FFF2-40B4-BE49-F238E27FC236}">
                  <a16:creationId xmlns:a16="http://schemas.microsoft.com/office/drawing/2014/main" id="{02FD7419-907B-9B1A-1AA0-0C21EAF8210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A2CA4167-4DB1-7CEA-455F-7BEC7936748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0542829A-AD43-4906-99BD-294633159AF6}"/>
              </a:ext>
            </a:extLst>
          </p:cNvPr>
          <p:cNvGrpSpPr/>
          <p:nvPr/>
        </p:nvGrpSpPr>
        <p:grpSpPr>
          <a:xfrm>
            <a:off x="9351735" y="4276867"/>
            <a:ext cx="106632" cy="106632"/>
            <a:chOff x="1669254" y="2750619"/>
            <a:chExt cx="106632" cy="106632"/>
          </a:xfrm>
        </p:grpSpPr>
        <p:cxnSp>
          <p:nvCxnSpPr>
            <p:cNvPr id="327" name="Straight Connector 326">
              <a:extLst>
                <a:ext uri="{FF2B5EF4-FFF2-40B4-BE49-F238E27FC236}">
                  <a16:creationId xmlns:a16="http://schemas.microsoft.com/office/drawing/2014/main" id="{0D1BC0D7-38E9-2C89-3258-CBD99CC6F89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25063521-9085-2827-737C-D7043B53780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9" name="Group 328">
            <a:extLst>
              <a:ext uri="{FF2B5EF4-FFF2-40B4-BE49-F238E27FC236}">
                <a16:creationId xmlns:a16="http://schemas.microsoft.com/office/drawing/2014/main" id="{A3454669-6D0F-2DCB-E25E-EFD9955A4BEB}"/>
              </a:ext>
            </a:extLst>
          </p:cNvPr>
          <p:cNvGrpSpPr/>
          <p:nvPr/>
        </p:nvGrpSpPr>
        <p:grpSpPr>
          <a:xfrm>
            <a:off x="9375547" y="4276867"/>
            <a:ext cx="106632" cy="106632"/>
            <a:chOff x="1669254" y="2750619"/>
            <a:chExt cx="106632" cy="106632"/>
          </a:xfrm>
        </p:grpSpPr>
        <p:cxnSp>
          <p:nvCxnSpPr>
            <p:cNvPr id="330" name="Straight Connector 329">
              <a:extLst>
                <a:ext uri="{FF2B5EF4-FFF2-40B4-BE49-F238E27FC236}">
                  <a16:creationId xmlns:a16="http://schemas.microsoft.com/office/drawing/2014/main" id="{D63ABFB6-415E-43D1-7B65-B13385DD90E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05273064-C3E2-BF85-5878-F54675FD002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64197B11-68C3-2D2A-FC35-49461C27ED36}"/>
              </a:ext>
            </a:extLst>
          </p:cNvPr>
          <p:cNvGrpSpPr/>
          <p:nvPr/>
        </p:nvGrpSpPr>
        <p:grpSpPr>
          <a:xfrm>
            <a:off x="9523184" y="4276867"/>
            <a:ext cx="106632" cy="106632"/>
            <a:chOff x="1669254" y="2750619"/>
            <a:chExt cx="106632" cy="106632"/>
          </a:xfrm>
        </p:grpSpPr>
        <p:cxnSp>
          <p:nvCxnSpPr>
            <p:cNvPr id="333" name="Straight Connector 332">
              <a:extLst>
                <a:ext uri="{FF2B5EF4-FFF2-40B4-BE49-F238E27FC236}">
                  <a16:creationId xmlns:a16="http://schemas.microsoft.com/office/drawing/2014/main" id="{0B5D56F1-1D08-F506-133D-FDAFE939428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C03CB734-A110-993C-C84C-873EE96F5A4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CCD34526-D4E3-93E8-D850-C70E11CBDE3E}"/>
              </a:ext>
            </a:extLst>
          </p:cNvPr>
          <p:cNvGrpSpPr/>
          <p:nvPr/>
        </p:nvGrpSpPr>
        <p:grpSpPr>
          <a:xfrm>
            <a:off x="9592241" y="4276867"/>
            <a:ext cx="106632" cy="106632"/>
            <a:chOff x="1669254" y="2750619"/>
            <a:chExt cx="106632" cy="106632"/>
          </a:xfrm>
        </p:grpSpPr>
        <p:cxnSp>
          <p:nvCxnSpPr>
            <p:cNvPr id="336" name="Straight Connector 335">
              <a:extLst>
                <a:ext uri="{FF2B5EF4-FFF2-40B4-BE49-F238E27FC236}">
                  <a16:creationId xmlns:a16="http://schemas.microsoft.com/office/drawing/2014/main" id="{30C52852-C575-B923-8C8B-62860B9D5D8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85F724C3-D15C-404D-7237-110AF6EB545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88C2AE22-F118-3515-AACC-C899B9E4BA29}"/>
              </a:ext>
            </a:extLst>
          </p:cNvPr>
          <p:cNvGrpSpPr/>
          <p:nvPr/>
        </p:nvGrpSpPr>
        <p:grpSpPr>
          <a:xfrm>
            <a:off x="9682728" y="4293535"/>
            <a:ext cx="106632" cy="106632"/>
            <a:chOff x="1669254" y="2750619"/>
            <a:chExt cx="106632" cy="106632"/>
          </a:xfrm>
        </p:grpSpPr>
        <p:cxnSp>
          <p:nvCxnSpPr>
            <p:cNvPr id="339" name="Straight Connector 338">
              <a:extLst>
                <a:ext uri="{FF2B5EF4-FFF2-40B4-BE49-F238E27FC236}">
                  <a16:creationId xmlns:a16="http://schemas.microsoft.com/office/drawing/2014/main" id="{BA2C9311-3A60-A31F-B37C-6B2C28F7AFC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D932D696-820B-E82C-6DAC-29F542CF606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3B54EAD2-8DB6-10EE-23B1-D0889F3B904D}"/>
              </a:ext>
            </a:extLst>
          </p:cNvPr>
          <p:cNvGrpSpPr/>
          <p:nvPr/>
        </p:nvGrpSpPr>
        <p:grpSpPr>
          <a:xfrm>
            <a:off x="9718447" y="4295917"/>
            <a:ext cx="106632" cy="106632"/>
            <a:chOff x="1669254" y="2750619"/>
            <a:chExt cx="106632" cy="106632"/>
          </a:xfrm>
        </p:grpSpPr>
        <p:cxnSp>
          <p:nvCxnSpPr>
            <p:cNvPr id="342" name="Straight Connector 341">
              <a:extLst>
                <a:ext uri="{FF2B5EF4-FFF2-40B4-BE49-F238E27FC236}">
                  <a16:creationId xmlns:a16="http://schemas.microsoft.com/office/drawing/2014/main" id="{D1F2539B-DDDA-CF4E-CB47-FB59D246841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A6EDD1AC-4584-35A8-5C10-FA45C3956BF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D95A6FF6-5047-6951-1C45-0D9327C9634E}"/>
              </a:ext>
            </a:extLst>
          </p:cNvPr>
          <p:cNvGrpSpPr/>
          <p:nvPr/>
        </p:nvGrpSpPr>
        <p:grpSpPr>
          <a:xfrm>
            <a:off x="9773215" y="4295917"/>
            <a:ext cx="106632" cy="106632"/>
            <a:chOff x="1669254" y="2750619"/>
            <a:chExt cx="106632" cy="106632"/>
          </a:xfrm>
        </p:grpSpPr>
        <p:cxnSp>
          <p:nvCxnSpPr>
            <p:cNvPr id="345" name="Straight Connector 344">
              <a:extLst>
                <a:ext uri="{FF2B5EF4-FFF2-40B4-BE49-F238E27FC236}">
                  <a16:creationId xmlns:a16="http://schemas.microsoft.com/office/drawing/2014/main" id="{ACBC91CA-3098-3F6E-1E23-2C7820F792F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9EFB5B02-4345-AD93-97C6-665EB4E6D06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56AABF1B-2701-1C15-16FA-5AFFCC2CFB4F}"/>
              </a:ext>
            </a:extLst>
          </p:cNvPr>
          <p:cNvGrpSpPr/>
          <p:nvPr/>
        </p:nvGrpSpPr>
        <p:grpSpPr>
          <a:xfrm>
            <a:off x="9789883" y="4303061"/>
            <a:ext cx="106632" cy="106632"/>
            <a:chOff x="1669254" y="2750619"/>
            <a:chExt cx="106632" cy="106632"/>
          </a:xfrm>
        </p:grpSpPr>
        <p:cxnSp>
          <p:nvCxnSpPr>
            <p:cNvPr id="348" name="Straight Connector 347">
              <a:extLst>
                <a:ext uri="{FF2B5EF4-FFF2-40B4-BE49-F238E27FC236}">
                  <a16:creationId xmlns:a16="http://schemas.microsoft.com/office/drawing/2014/main" id="{04CDA71D-3AC1-C646-D389-1F1A8B88085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4D6A0B73-17A0-B29B-3E79-E1C4F5C954E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1BE858CE-AB42-2DC9-2323-00EA1739B87B}"/>
              </a:ext>
            </a:extLst>
          </p:cNvPr>
          <p:cNvGrpSpPr/>
          <p:nvPr/>
        </p:nvGrpSpPr>
        <p:grpSpPr>
          <a:xfrm>
            <a:off x="9820840" y="4322111"/>
            <a:ext cx="106632" cy="106632"/>
            <a:chOff x="1669254" y="2750619"/>
            <a:chExt cx="106632" cy="106632"/>
          </a:xfrm>
        </p:grpSpPr>
        <p:cxnSp>
          <p:nvCxnSpPr>
            <p:cNvPr id="351" name="Straight Connector 350">
              <a:extLst>
                <a:ext uri="{FF2B5EF4-FFF2-40B4-BE49-F238E27FC236}">
                  <a16:creationId xmlns:a16="http://schemas.microsoft.com/office/drawing/2014/main" id="{517E8F47-EF5B-834F-B5B2-394135853EC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606B1A22-8DF0-59FC-C6C8-4982F6E6F4C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F75BC566-0BD9-63F4-A9C2-BACBCB7279BD}"/>
              </a:ext>
            </a:extLst>
          </p:cNvPr>
          <p:cNvGrpSpPr/>
          <p:nvPr/>
        </p:nvGrpSpPr>
        <p:grpSpPr>
          <a:xfrm>
            <a:off x="9861321" y="4322111"/>
            <a:ext cx="106632" cy="106632"/>
            <a:chOff x="1669254" y="2750619"/>
            <a:chExt cx="106632" cy="106632"/>
          </a:xfrm>
        </p:grpSpPr>
        <p:cxnSp>
          <p:nvCxnSpPr>
            <p:cNvPr id="354" name="Straight Connector 353">
              <a:extLst>
                <a:ext uri="{FF2B5EF4-FFF2-40B4-BE49-F238E27FC236}">
                  <a16:creationId xmlns:a16="http://schemas.microsoft.com/office/drawing/2014/main" id="{AB4F3AF8-82BA-071C-1B45-381E3E7894E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D81951D0-1092-4FDB-55C7-239EA58ECED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AF6F3D62-C035-B377-4384-C35BE2682114}"/>
              </a:ext>
            </a:extLst>
          </p:cNvPr>
          <p:cNvGrpSpPr/>
          <p:nvPr/>
        </p:nvGrpSpPr>
        <p:grpSpPr>
          <a:xfrm>
            <a:off x="9916090" y="4345924"/>
            <a:ext cx="106632" cy="106632"/>
            <a:chOff x="1669254" y="2750619"/>
            <a:chExt cx="106632" cy="106632"/>
          </a:xfrm>
        </p:grpSpPr>
        <p:cxnSp>
          <p:nvCxnSpPr>
            <p:cNvPr id="357" name="Straight Connector 356">
              <a:extLst>
                <a:ext uri="{FF2B5EF4-FFF2-40B4-BE49-F238E27FC236}">
                  <a16:creationId xmlns:a16="http://schemas.microsoft.com/office/drawing/2014/main" id="{AC40C33C-B3CF-1332-1ED7-AFFD15B75E6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21DB518A-A726-8D89-A1CB-AC8440E62EE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5ED42370-F66E-B111-8E5C-D25621E7D2BC}"/>
              </a:ext>
            </a:extLst>
          </p:cNvPr>
          <p:cNvGrpSpPr/>
          <p:nvPr/>
        </p:nvGrpSpPr>
        <p:grpSpPr>
          <a:xfrm>
            <a:off x="9973240" y="4345924"/>
            <a:ext cx="106632" cy="106632"/>
            <a:chOff x="1669254" y="2750619"/>
            <a:chExt cx="106632" cy="106632"/>
          </a:xfrm>
        </p:grpSpPr>
        <p:cxnSp>
          <p:nvCxnSpPr>
            <p:cNvPr id="360" name="Straight Connector 359">
              <a:extLst>
                <a:ext uri="{FF2B5EF4-FFF2-40B4-BE49-F238E27FC236}">
                  <a16:creationId xmlns:a16="http://schemas.microsoft.com/office/drawing/2014/main" id="{4033B7A7-C570-06D3-1CC8-7C6DE32CA49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072F430A-4F07-A4D1-7B01-9D2B949182C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8375E339-4F55-3433-BA3C-5DF1C33FCA53}"/>
              </a:ext>
            </a:extLst>
          </p:cNvPr>
          <p:cNvGrpSpPr/>
          <p:nvPr/>
        </p:nvGrpSpPr>
        <p:grpSpPr>
          <a:xfrm>
            <a:off x="9989909" y="4345924"/>
            <a:ext cx="106632" cy="106632"/>
            <a:chOff x="1669254" y="2750619"/>
            <a:chExt cx="106632" cy="106632"/>
          </a:xfrm>
        </p:grpSpPr>
        <p:cxnSp>
          <p:nvCxnSpPr>
            <p:cNvPr id="363" name="Straight Connector 362">
              <a:extLst>
                <a:ext uri="{FF2B5EF4-FFF2-40B4-BE49-F238E27FC236}">
                  <a16:creationId xmlns:a16="http://schemas.microsoft.com/office/drawing/2014/main" id="{4B2E634F-3739-4762-7682-92E74A33ED9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C9D316A6-2091-B39F-2683-7B40F5FA103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B1F64C2F-86A3-BA03-A8AE-5B4F5AF83C54}"/>
              </a:ext>
            </a:extLst>
          </p:cNvPr>
          <p:cNvGrpSpPr/>
          <p:nvPr/>
        </p:nvGrpSpPr>
        <p:grpSpPr>
          <a:xfrm>
            <a:off x="10018484" y="4345924"/>
            <a:ext cx="106632" cy="106632"/>
            <a:chOff x="1669254" y="2750619"/>
            <a:chExt cx="106632" cy="106632"/>
          </a:xfrm>
        </p:grpSpPr>
        <p:cxnSp>
          <p:nvCxnSpPr>
            <p:cNvPr id="366" name="Straight Connector 365">
              <a:extLst>
                <a:ext uri="{FF2B5EF4-FFF2-40B4-BE49-F238E27FC236}">
                  <a16:creationId xmlns:a16="http://schemas.microsoft.com/office/drawing/2014/main" id="{E1962122-993B-0E13-F3E4-261FA6C4C37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0B9ACC02-7A7C-909C-28A2-EB2CDB255B2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8635B57F-49C1-7962-6018-CBA5714AA962}"/>
              </a:ext>
            </a:extLst>
          </p:cNvPr>
          <p:cNvGrpSpPr/>
          <p:nvPr/>
        </p:nvGrpSpPr>
        <p:grpSpPr>
          <a:xfrm>
            <a:off x="10037534" y="4345924"/>
            <a:ext cx="106632" cy="106632"/>
            <a:chOff x="1669254" y="2750619"/>
            <a:chExt cx="106632" cy="106632"/>
          </a:xfrm>
        </p:grpSpPr>
        <p:cxnSp>
          <p:nvCxnSpPr>
            <p:cNvPr id="369" name="Straight Connector 368">
              <a:extLst>
                <a:ext uri="{FF2B5EF4-FFF2-40B4-BE49-F238E27FC236}">
                  <a16:creationId xmlns:a16="http://schemas.microsoft.com/office/drawing/2014/main" id="{728079B6-E1EA-B896-92BE-CE5C3C114EE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94A88D30-2B7F-424C-D414-70C9C6DFE44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FCE44BBD-9B9F-4505-3ADA-7DB01705993D}"/>
              </a:ext>
            </a:extLst>
          </p:cNvPr>
          <p:cNvGrpSpPr/>
          <p:nvPr/>
        </p:nvGrpSpPr>
        <p:grpSpPr>
          <a:xfrm>
            <a:off x="10075634" y="4345924"/>
            <a:ext cx="106632" cy="106632"/>
            <a:chOff x="1669254" y="2750619"/>
            <a:chExt cx="106632" cy="106632"/>
          </a:xfrm>
        </p:grpSpPr>
        <p:cxnSp>
          <p:nvCxnSpPr>
            <p:cNvPr id="372" name="Straight Connector 371">
              <a:extLst>
                <a:ext uri="{FF2B5EF4-FFF2-40B4-BE49-F238E27FC236}">
                  <a16:creationId xmlns:a16="http://schemas.microsoft.com/office/drawing/2014/main" id="{C1B32B37-D18E-3759-6D09-E0CB103B330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1CD2275D-E9DB-B15D-626F-F40B799BAB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66E2B40E-2EBD-C104-0150-272E7D608263}"/>
              </a:ext>
            </a:extLst>
          </p:cNvPr>
          <p:cNvGrpSpPr/>
          <p:nvPr/>
        </p:nvGrpSpPr>
        <p:grpSpPr>
          <a:xfrm>
            <a:off x="10116116" y="4345924"/>
            <a:ext cx="106632" cy="106632"/>
            <a:chOff x="1669254" y="2750619"/>
            <a:chExt cx="106632" cy="106632"/>
          </a:xfrm>
        </p:grpSpPr>
        <p:cxnSp>
          <p:nvCxnSpPr>
            <p:cNvPr id="375" name="Straight Connector 374">
              <a:extLst>
                <a:ext uri="{FF2B5EF4-FFF2-40B4-BE49-F238E27FC236}">
                  <a16:creationId xmlns:a16="http://schemas.microsoft.com/office/drawing/2014/main" id="{482E9F43-67FB-2691-909E-57D17ACF453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32082CFD-74E5-7EBA-E6E5-1D8E6099981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D8A9AFE0-2DFF-2DD0-9EFF-EA017D6B670E}"/>
              </a:ext>
            </a:extLst>
          </p:cNvPr>
          <p:cNvGrpSpPr/>
          <p:nvPr/>
        </p:nvGrpSpPr>
        <p:grpSpPr>
          <a:xfrm>
            <a:off x="10151835" y="4345924"/>
            <a:ext cx="106632" cy="106632"/>
            <a:chOff x="1669254" y="2750619"/>
            <a:chExt cx="106632" cy="106632"/>
          </a:xfrm>
        </p:grpSpPr>
        <p:cxnSp>
          <p:nvCxnSpPr>
            <p:cNvPr id="378" name="Straight Connector 377">
              <a:extLst>
                <a:ext uri="{FF2B5EF4-FFF2-40B4-BE49-F238E27FC236}">
                  <a16:creationId xmlns:a16="http://schemas.microsoft.com/office/drawing/2014/main" id="{49B8EF14-BA55-BB67-A603-BA5AE5DEFE2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FB42A73C-0401-2D3C-620F-0921B8CAD10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19691F37-901F-4440-1C75-0D7DC3A2313A}"/>
              </a:ext>
            </a:extLst>
          </p:cNvPr>
          <p:cNvGrpSpPr/>
          <p:nvPr/>
        </p:nvGrpSpPr>
        <p:grpSpPr>
          <a:xfrm>
            <a:off x="10192316" y="4372118"/>
            <a:ext cx="106632" cy="106632"/>
            <a:chOff x="1669254" y="2750619"/>
            <a:chExt cx="106632" cy="106632"/>
          </a:xfrm>
        </p:grpSpPr>
        <p:cxnSp>
          <p:nvCxnSpPr>
            <p:cNvPr id="381" name="Straight Connector 380">
              <a:extLst>
                <a:ext uri="{FF2B5EF4-FFF2-40B4-BE49-F238E27FC236}">
                  <a16:creationId xmlns:a16="http://schemas.microsoft.com/office/drawing/2014/main" id="{724AE245-0A40-5466-A47C-CDCE97162C2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87B558D7-BF74-5828-002E-1CC8B7F26F4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6A366CB4-4970-3936-9E75-6BFA9A3B1652}"/>
              </a:ext>
            </a:extLst>
          </p:cNvPr>
          <p:cNvGrpSpPr/>
          <p:nvPr/>
        </p:nvGrpSpPr>
        <p:grpSpPr>
          <a:xfrm>
            <a:off x="10216128" y="4372118"/>
            <a:ext cx="106632" cy="106632"/>
            <a:chOff x="1669254" y="2750619"/>
            <a:chExt cx="106632" cy="106632"/>
          </a:xfrm>
        </p:grpSpPr>
        <p:cxnSp>
          <p:nvCxnSpPr>
            <p:cNvPr id="384" name="Straight Connector 383">
              <a:extLst>
                <a:ext uri="{FF2B5EF4-FFF2-40B4-BE49-F238E27FC236}">
                  <a16:creationId xmlns:a16="http://schemas.microsoft.com/office/drawing/2014/main" id="{EEAB8AEE-E328-AD6C-3079-1A03D15D3D4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808737D7-B6BE-5070-92FC-07AC500F3CB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1DE07B5E-BCE9-809D-7DAC-6FD9D74EEEB0}"/>
              </a:ext>
            </a:extLst>
          </p:cNvPr>
          <p:cNvGrpSpPr/>
          <p:nvPr/>
        </p:nvGrpSpPr>
        <p:grpSpPr>
          <a:xfrm>
            <a:off x="10244703" y="4372118"/>
            <a:ext cx="106632" cy="106632"/>
            <a:chOff x="1669254" y="2750619"/>
            <a:chExt cx="106632" cy="106632"/>
          </a:xfrm>
        </p:grpSpPr>
        <p:cxnSp>
          <p:nvCxnSpPr>
            <p:cNvPr id="387" name="Straight Connector 386">
              <a:extLst>
                <a:ext uri="{FF2B5EF4-FFF2-40B4-BE49-F238E27FC236}">
                  <a16:creationId xmlns:a16="http://schemas.microsoft.com/office/drawing/2014/main" id="{E9D53897-EDE6-8BD7-C3CF-912B3C58B3F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DC800F4B-2B1A-10B1-5FA5-596B3649BB3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52893C0E-078E-AFE1-406B-8ECA2D376931}"/>
              </a:ext>
            </a:extLst>
          </p:cNvPr>
          <p:cNvGrpSpPr/>
          <p:nvPr/>
        </p:nvGrpSpPr>
        <p:grpSpPr>
          <a:xfrm>
            <a:off x="10316140" y="4372118"/>
            <a:ext cx="106632" cy="106632"/>
            <a:chOff x="1669254" y="2750619"/>
            <a:chExt cx="106632" cy="106632"/>
          </a:xfrm>
        </p:grpSpPr>
        <p:cxnSp>
          <p:nvCxnSpPr>
            <p:cNvPr id="390" name="Straight Connector 389">
              <a:extLst>
                <a:ext uri="{FF2B5EF4-FFF2-40B4-BE49-F238E27FC236}">
                  <a16:creationId xmlns:a16="http://schemas.microsoft.com/office/drawing/2014/main" id="{9ECF6E13-8307-ACDF-C9F3-92FA2C833AB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FC3BC99F-056D-1593-8404-966294B8A81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23FB24DD-32DD-21CE-BBA5-368B2349AA9D}"/>
              </a:ext>
            </a:extLst>
          </p:cNvPr>
          <p:cNvGrpSpPr/>
          <p:nvPr/>
        </p:nvGrpSpPr>
        <p:grpSpPr>
          <a:xfrm>
            <a:off x="10337571" y="4372118"/>
            <a:ext cx="106632" cy="106632"/>
            <a:chOff x="1669254" y="2750619"/>
            <a:chExt cx="106632" cy="106632"/>
          </a:xfrm>
        </p:grpSpPr>
        <p:cxnSp>
          <p:nvCxnSpPr>
            <p:cNvPr id="393" name="Straight Connector 392">
              <a:extLst>
                <a:ext uri="{FF2B5EF4-FFF2-40B4-BE49-F238E27FC236}">
                  <a16:creationId xmlns:a16="http://schemas.microsoft.com/office/drawing/2014/main" id="{DE8C06ED-6AF7-E8F4-3A33-FEF460B185D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3737F45D-B123-C59B-9A14-64FEF430693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145A1AC5-FB99-1A80-82CF-A1AA92975BD1}"/>
              </a:ext>
            </a:extLst>
          </p:cNvPr>
          <p:cNvGrpSpPr/>
          <p:nvPr/>
        </p:nvGrpSpPr>
        <p:grpSpPr>
          <a:xfrm>
            <a:off x="10366146" y="4372118"/>
            <a:ext cx="106632" cy="106632"/>
            <a:chOff x="1669254" y="2750619"/>
            <a:chExt cx="106632" cy="106632"/>
          </a:xfrm>
        </p:grpSpPr>
        <p:cxnSp>
          <p:nvCxnSpPr>
            <p:cNvPr id="396" name="Straight Connector 395">
              <a:extLst>
                <a:ext uri="{FF2B5EF4-FFF2-40B4-BE49-F238E27FC236}">
                  <a16:creationId xmlns:a16="http://schemas.microsoft.com/office/drawing/2014/main" id="{EA5802D7-0AAA-E1D2-03A8-62865D34955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E6C7CCA9-3945-A242-6814-24C4F92A231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5AA482F9-7CD5-FE31-4AEB-5268E521701F}"/>
              </a:ext>
            </a:extLst>
          </p:cNvPr>
          <p:cNvGrpSpPr/>
          <p:nvPr/>
        </p:nvGrpSpPr>
        <p:grpSpPr>
          <a:xfrm>
            <a:off x="10382815" y="4372118"/>
            <a:ext cx="106632" cy="106632"/>
            <a:chOff x="1669254" y="2750619"/>
            <a:chExt cx="106632" cy="106632"/>
          </a:xfrm>
        </p:grpSpPr>
        <p:cxnSp>
          <p:nvCxnSpPr>
            <p:cNvPr id="399" name="Straight Connector 398">
              <a:extLst>
                <a:ext uri="{FF2B5EF4-FFF2-40B4-BE49-F238E27FC236}">
                  <a16:creationId xmlns:a16="http://schemas.microsoft.com/office/drawing/2014/main" id="{802A5E01-EE7D-3B32-A2D0-E38A1D9661A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9252C82D-CC27-0ACD-6994-07A76F6F8B7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63F57A92-8F1E-8675-C2DF-AB94FE538B96}"/>
              </a:ext>
            </a:extLst>
          </p:cNvPr>
          <p:cNvGrpSpPr/>
          <p:nvPr/>
        </p:nvGrpSpPr>
        <p:grpSpPr>
          <a:xfrm>
            <a:off x="10411390" y="4372118"/>
            <a:ext cx="106632" cy="106632"/>
            <a:chOff x="1669254" y="2750619"/>
            <a:chExt cx="106632" cy="106632"/>
          </a:xfrm>
        </p:grpSpPr>
        <p:cxnSp>
          <p:nvCxnSpPr>
            <p:cNvPr id="402" name="Straight Connector 401">
              <a:extLst>
                <a:ext uri="{FF2B5EF4-FFF2-40B4-BE49-F238E27FC236}">
                  <a16:creationId xmlns:a16="http://schemas.microsoft.com/office/drawing/2014/main" id="{240FE4E6-0609-18F8-436F-82D55552B45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26D1C9CC-D0DA-BE25-DA32-4571B4E5C36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9012A102-4566-85F8-96AD-F7F0916BD8EE}"/>
              </a:ext>
            </a:extLst>
          </p:cNvPr>
          <p:cNvGrpSpPr/>
          <p:nvPr/>
        </p:nvGrpSpPr>
        <p:grpSpPr>
          <a:xfrm>
            <a:off x="10444728" y="4372118"/>
            <a:ext cx="106632" cy="106632"/>
            <a:chOff x="1669254" y="2750619"/>
            <a:chExt cx="106632" cy="106632"/>
          </a:xfrm>
        </p:grpSpPr>
        <p:cxnSp>
          <p:nvCxnSpPr>
            <p:cNvPr id="405" name="Straight Connector 404">
              <a:extLst>
                <a:ext uri="{FF2B5EF4-FFF2-40B4-BE49-F238E27FC236}">
                  <a16:creationId xmlns:a16="http://schemas.microsoft.com/office/drawing/2014/main" id="{59AC6F7C-8D6D-2F84-5D88-3C92DDDE0ED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4BA88966-AF72-F58D-B889-F5502971C63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E160D66A-4D45-E641-9EF4-C8340DF501C5}"/>
              </a:ext>
            </a:extLst>
          </p:cNvPr>
          <p:cNvGrpSpPr/>
          <p:nvPr/>
        </p:nvGrpSpPr>
        <p:grpSpPr>
          <a:xfrm>
            <a:off x="10468540" y="4372118"/>
            <a:ext cx="106632" cy="106632"/>
            <a:chOff x="1669254" y="2750619"/>
            <a:chExt cx="106632" cy="106632"/>
          </a:xfrm>
        </p:grpSpPr>
        <p:cxnSp>
          <p:nvCxnSpPr>
            <p:cNvPr id="408" name="Straight Connector 407">
              <a:extLst>
                <a:ext uri="{FF2B5EF4-FFF2-40B4-BE49-F238E27FC236}">
                  <a16:creationId xmlns:a16="http://schemas.microsoft.com/office/drawing/2014/main" id="{C5922A07-275C-9A5F-FB6F-AA8BB520F96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0649F865-FDAC-CA5F-AB7F-04B92A5C428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6467B86E-55DC-B968-AFB4-C3D8A63E7097}"/>
              </a:ext>
            </a:extLst>
          </p:cNvPr>
          <p:cNvGrpSpPr/>
          <p:nvPr/>
        </p:nvGrpSpPr>
        <p:grpSpPr>
          <a:xfrm>
            <a:off x="10556646" y="4400693"/>
            <a:ext cx="106632" cy="106632"/>
            <a:chOff x="1669254" y="2750619"/>
            <a:chExt cx="106632" cy="106632"/>
          </a:xfrm>
        </p:grpSpPr>
        <p:cxnSp>
          <p:nvCxnSpPr>
            <p:cNvPr id="411" name="Straight Connector 410">
              <a:extLst>
                <a:ext uri="{FF2B5EF4-FFF2-40B4-BE49-F238E27FC236}">
                  <a16:creationId xmlns:a16="http://schemas.microsoft.com/office/drawing/2014/main" id="{2D58C317-6BCE-387A-6B72-51BAA68B48D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47B68DE3-15E3-6C80-B7AD-429CAF8CE2A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68108AFF-47D9-A406-2F80-5E96A8184D0D}"/>
              </a:ext>
            </a:extLst>
          </p:cNvPr>
          <p:cNvGrpSpPr/>
          <p:nvPr/>
        </p:nvGrpSpPr>
        <p:grpSpPr>
          <a:xfrm>
            <a:off x="10589984" y="4400693"/>
            <a:ext cx="106632" cy="106632"/>
            <a:chOff x="1669254" y="2750619"/>
            <a:chExt cx="106632" cy="106632"/>
          </a:xfrm>
        </p:grpSpPr>
        <p:cxnSp>
          <p:nvCxnSpPr>
            <p:cNvPr id="414" name="Straight Connector 413">
              <a:extLst>
                <a:ext uri="{FF2B5EF4-FFF2-40B4-BE49-F238E27FC236}">
                  <a16:creationId xmlns:a16="http://schemas.microsoft.com/office/drawing/2014/main" id="{FBC921EF-3263-ECCF-BE45-8638CA25E50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191B1B64-E233-39EA-A6AC-98C12A4A2A7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2FFE0896-7382-B556-4571-EFDDCF0564A1}"/>
              </a:ext>
            </a:extLst>
          </p:cNvPr>
          <p:cNvGrpSpPr/>
          <p:nvPr/>
        </p:nvGrpSpPr>
        <p:grpSpPr>
          <a:xfrm>
            <a:off x="10644753" y="4400693"/>
            <a:ext cx="106632" cy="106632"/>
            <a:chOff x="1669254" y="2750619"/>
            <a:chExt cx="106632" cy="106632"/>
          </a:xfrm>
        </p:grpSpPr>
        <p:cxnSp>
          <p:nvCxnSpPr>
            <p:cNvPr id="417" name="Straight Connector 416">
              <a:extLst>
                <a:ext uri="{FF2B5EF4-FFF2-40B4-BE49-F238E27FC236}">
                  <a16:creationId xmlns:a16="http://schemas.microsoft.com/office/drawing/2014/main" id="{BEF5A538-45F7-3A63-FA6E-43A7324B933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EE02884C-A1F1-68EB-EDD3-ADFD99375D1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250BBFA0-512F-8FC0-EA4E-9A4BD6EC771C}"/>
              </a:ext>
            </a:extLst>
          </p:cNvPr>
          <p:cNvGrpSpPr/>
          <p:nvPr/>
        </p:nvGrpSpPr>
        <p:grpSpPr>
          <a:xfrm>
            <a:off x="10661421" y="4400693"/>
            <a:ext cx="106632" cy="106632"/>
            <a:chOff x="1669254" y="2750619"/>
            <a:chExt cx="106632" cy="106632"/>
          </a:xfrm>
        </p:grpSpPr>
        <p:cxnSp>
          <p:nvCxnSpPr>
            <p:cNvPr id="420" name="Straight Connector 419">
              <a:extLst>
                <a:ext uri="{FF2B5EF4-FFF2-40B4-BE49-F238E27FC236}">
                  <a16:creationId xmlns:a16="http://schemas.microsoft.com/office/drawing/2014/main" id="{FAC002A0-B6C3-85FA-36A0-E6254347B95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C8CA3254-202C-6DF4-CDFF-4A1AFDBD68B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2E833DDC-1995-CB89-24AA-15F3063A7E50}"/>
              </a:ext>
            </a:extLst>
          </p:cNvPr>
          <p:cNvGrpSpPr/>
          <p:nvPr/>
        </p:nvGrpSpPr>
        <p:grpSpPr>
          <a:xfrm>
            <a:off x="10694759" y="4400693"/>
            <a:ext cx="106632" cy="106632"/>
            <a:chOff x="1669254" y="2750619"/>
            <a:chExt cx="106632" cy="106632"/>
          </a:xfrm>
        </p:grpSpPr>
        <p:cxnSp>
          <p:nvCxnSpPr>
            <p:cNvPr id="423" name="Straight Connector 422">
              <a:extLst>
                <a:ext uri="{FF2B5EF4-FFF2-40B4-BE49-F238E27FC236}">
                  <a16:creationId xmlns:a16="http://schemas.microsoft.com/office/drawing/2014/main" id="{348F62CB-FC12-D87B-CD4E-C1EB77FC12B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7330371A-CD4C-C873-B0F3-D1625CBB273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12924736-F15A-B577-61F8-FC750750717A}"/>
              </a:ext>
            </a:extLst>
          </p:cNvPr>
          <p:cNvGrpSpPr/>
          <p:nvPr/>
        </p:nvGrpSpPr>
        <p:grpSpPr>
          <a:xfrm>
            <a:off x="10751909" y="4400693"/>
            <a:ext cx="106632" cy="106632"/>
            <a:chOff x="1669254" y="2750619"/>
            <a:chExt cx="106632" cy="106632"/>
          </a:xfrm>
        </p:grpSpPr>
        <p:cxnSp>
          <p:nvCxnSpPr>
            <p:cNvPr id="426" name="Straight Connector 425">
              <a:extLst>
                <a:ext uri="{FF2B5EF4-FFF2-40B4-BE49-F238E27FC236}">
                  <a16:creationId xmlns:a16="http://schemas.microsoft.com/office/drawing/2014/main" id="{FEE722BF-214B-F565-866B-B2A29499FC5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4C1839DA-6BC9-C62B-A054-A7C2CD270A8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02FAAABA-889C-DC5E-E6CF-B9FF7F8ADEAE}"/>
              </a:ext>
            </a:extLst>
          </p:cNvPr>
          <p:cNvGrpSpPr/>
          <p:nvPr/>
        </p:nvGrpSpPr>
        <p:grpSpPr>
          <a:xfrm>
            <a:off x="10799534" y="4400693"/>
            <a:ext cx="106632" cy="106632"/>
            <a:chOff x="1669254" y="2750619"/>
            <a:chExt cx="106632" cy="106632"/>
          </a:xfrm>
        </p:grpSpPr>
        <p:cxnSp>
          <p:nvCxnSpPr>
            <p:cNvPr id="429" name="Straight Connector 428">
              <a:extLst>
                <a:ext uri="{FF2B5EF4-FFF2-40B4-BE49-F238E27FC236}">
                  <a16:creationId xmlns:a16="http://schemas.microsoft.com/office/drawing/2014/main" id="{5FB4CBC5-28BF-1EDD-A504-EF54F4558A1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AF1BBACB-0E61-2CBC-BB8E-2D53B78DBA9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FA629067-45A5-C35C-FE3C-58D1048D2A83}"/>
              </a:ext>
            </a:extLst>
          </p:cNvPr>
          <p:cNvGrpSpPr/>
          <p:nvPr/>
        </p:nvGrpSpPr>
        <p:grpSpPr>
          <a:xfrm>
            <a:off x="10961459" y="4400693"/>
            <a:ext cx="106632" cy="106632"/>
            <a:chOff x="1669254" y="2750619"/>
            <a:chExt cx="106632" cy="106632"/>
          </a:xfrm>
        </p:grpSpPr>
        <p:cxnSp>
          <p:nvCxnSpPr>
            <p:cNvPr id="432" name="Straight Connector 431">
              <a:extLst>
                <a:ext uri="{FF2B5EF4-FFF2-40B4-BE49-F238E27FC236}">
                  <a16:creationId xmlns:a16="http://schemas.microsoft.com/office/drawing/2014/main" id="{0FB49207-6484-66D3-7809-E86E345FBAB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F4196F7F-FDC5-BA3B-534A-BEA295D6D7C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4" name="Group 433">
            <a:extLst>
              <a:ext uri="{FF2B5EF4-FFF2-40B4-BE49-F238E27FC236}">
                <a16:creationId xmlns:a16="http://schemas.microsoft.com/office/drawing/2014/main" id="{E76208C0-6FC5-17DC-337F-F1B7EBE2B8A4}"/>
              </a:ext>
            </a:extLst>
          </p:cNvPr>
          <p:cNvGrpSpPr/>
          <p:nvPr/>
        </p:nvGrpSpPr>
        <p:grpSpPr>
          <a:xfrm>
            <a:off x="10992415" y="4400693"/>
            <a:ext cx="106632" cy="106632"/>
            <a:chOff x="1669254" y="2750619"/>
            <a:chExt cx="106632" cy="106632"/>
          </a:xfrm>
        </p:grpSpPr>
        <p:cxnSp>
          <p:nvCxnSpPr>
            <p:cNvPr id="435" name="Straight Connector 434">
              <a:extLst>
                <a:ext uri="{FF2B5EF4-FFF2-40B4-BE49-F238E27FC236}">
                  <a16:creationId xmlns:a16="http://schemas.microsoft.com/office/drawing/2014/main" id="{B4BB17B5-624B-6AF0-1B4D-0F0038C4884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C7AB7296-956E-001E-7FF3-73012BB54FD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7" name="Group 436">
            <a:extLst>
              <a:ext uri="{FF2B5EF4-FFF2-40B4-BE49-F238E27FC236}">
                <a16:creationId xmlns:a16="http://schemas.microsoft.com/office/drawing/2014/main" id="{2F6054C2-3453-F1C0-8974-12525FA31761}"/>
              </a:ext>
            </a:extLst>
          </p:cNvPr>
          <p:cNvGrpSpPr/>
          <p:nvPr/>
        </p:nvGrpSpPr>
        <p:grpSpPr>
          <a:xfrm>
            <a:off x="11063853" y="4400693"/>
            <a:ext cx="106632" cy="106632"/>
            <a:chOff x="1669254" y="2750619"/>
            <a:chExt cx="106632" cy="106632"/>
          </a:xfrm>
        </p:grpSpPr>
        <p:cxnSp>
          <p:nvCxnSpPr>
            <p:cNvPr id="438" name="Straight Connector 437">
              <a:extLst>
                <a:ext uri="{FF2B5EF4-FFF2-40B4-BE49-F238E27FC236}">
                  <a16:creationId xmlns:a16="http://schemas.microsoft.com/office/drawing/2014/main" id="{D1DBC1F2-E6C2-3B08-2753-2B1F2EB02A8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4FF57EF5-D208-2636-9D52-7DBB3561D93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0" name="Group 439">
            <a:extLst>
              <a:ext uri="{FF2B5EF4-FFF2-40B4-BE49-F238E27FC236}">
                <a16:creationId xmlns:a16="http://schemas.microsoft.com/office/drawing/2014/main" id="{8CD093CF-DB09-1ACA-C2E1-5D3531369AB7}"/>
              </a:ext>
            </a:extLst>
          </p:cNvPr>
          <p:cNvGrpSpPr/>
          <p:nvPr/>
        </p:nvGrpSpPr>
        <p:grpSpPr>
          <a:xfrm>
            <a:off x="11173390" y="4503087"/>
            <a:ext cx="106632" cy="106632"/>
            <a:chOff x="1669254" y="2750619"/>
            <a:chExt cx="106632" cy="106632"/>
          </a:xfrm>
        </p:grpSpPr>
        <p:cxnSp>
          <p:nvCxnSpPr>
            <p:cNvPr id="441" name="Straight Connector 440">
              <a:extLst>
                <a:ext uri="{FF2B5EF4-FFF2-40B4-BE49-F238E27FC236}">
                  <a16:creationId xmlns:a16="http://schemas.microsoft.com/office/drawing/2014/main" id="{BF1B8BE4-EBAE-FEA1-8217-2397E43AC61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A173665A-3E89-246F-8BED-2C17E4BCCCE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A27EBE0D-646D-18F1-34C9-F6FB11C5F67E}"/>
              </a:ext>
            </a:extLst>
          </p:cNvPr>
          <p:cNvGrpSpPr/>
          <p:nvPr/>
        </p:nvGrpSpPr>
        <p:grpSpPr>
          <a:xfrm>
            <a:off x="11221015" y="4503087"/>
            <a:ext cx="106632" cy="106632"/>
            <a:chOff x="1669254" y="2750619"/>
            <a:chExt cx="106632" cy="106632"/>
          </a:xfrm>
        </p:grpSpPr>
        <p:cxnSp>
          <p:nvCxnSpPr>
            <p:cNvPr id="444" name="Straight Connector 443">
              <a:extLst>
                <a:ext uri="{FF2B5EF4-FFF2-40B4-BE49-F238E27FC236}">
                  <a16:creationId xmlns:a16="http://schemas.microsoft.com/office/drawing/2014/main" id="{5B92DBBE-6A51-CF37-A769-7A1E7134695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7730733B-FF9C-1EC7-994A-1A5132B266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6" name="Group 445">
            <a:extLst>
              <a:ext uri="{FF2B5EF4-FFF2-40B4-BE49-F238E27FC236}">
                <a16:creationId xmlns:a16="http://schemas.microsoft.com/office/drawing/2014/main" id="{A301E17F-28DB-327A-3DF8-F5528103749F}"/>
              </a:ext>
            </a:extLst>
          </p:cNvPr>
          <p:cNvGrpSpPr/>
          <p:nvPr/>
        </p:nvGrpSpPr>
        <p:grpSpPr>
          <a:xfrm>
            <a:off x="11280546" y="4503087"/>
            <a:ext cx="106632" cy="106632"/>
            <a:chOff x="1669254" y="2750619"/>
            <a:chExt cx="106632" cy="106632"/>
          </a:xfrm>
        </p:grpSpPr>
        <p:cxnSp>
          <p:nvCxnSpPr>
            <p:cNvPr id="447" name="Straight Connector 446">
              <a:extLst>
                <a:ext uri="{FF2B5EF4-FFF2-40B4-BE49-F238E27FC236}">
                  <a16:creationId xmlns:a16="http://schemas.microsoft.com/office/drawing/2014/main" id="{E4237EAE-563B-BF07-E0A2-21F56CC7A20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2705EB3D-91DD-76D2-2CC1-6AE13E596F3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9" name="Group 448">
            <a:extLst>
              <a:ext uri="{FF2B5EF4-FFF2-40B4-BE49-F238E27FC236}">
                <a16:creationId xmlns:a16="http://schemas.microsoft.com/office/drawing/2014/main" id="{CA6D421E-45FE-4A31-D5E0-62F72D8AEA0D}"/>
              </a:ext>
            </a:extLst>
          </p:cNvPr>
          <p:cNvGrpSpPr/>
          <p:nvPr/>
        </p:nvGrpSpPr>
        <p:grpSpPr>
          <a:xfrm>
            <a:off x="11356746" y="4503087"/>
            <a:ext cx="106632" cy="106632"/>
            <a:chOff x="1669254" y="2750619"/>
            <a:chExt cx="106632" cy="106632"/>
          </a:xfrm>
        </p:grpSpPr>
        <p:cxnSp>
          <p:nvCxnSpPr>
            <p:cNvPr id="450" name="Straight Connector 449">
              <a:extLst>
                <a:ext uri="{FF2B5EF4-FFF2-40B4-BE49-F238E27FC236}">
                  <a16:creationId xmlns:a16="http://schemas.microsoft.com/office/drawing/2014/main" id="{F994276E-7632-6699-1101-ACCD3BB6926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566FFC99-91F1-DFE6-4C9C-F381F347FCE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2" name="Group 451">
            <a:extLst>
              <a:ext uri="{FF2B5EF4-FFF2-40B4-BE49-F238E27FC236}">
                <a16:creationId xmlns:a16="http://schemas.microsoft.com/office/drawing/2014/main" id="{125854BE-63FA-EDFB-2A59-B952BD2FFA7C}"/>
              </a:ext>
            </a:extLst>
          </p:cNvPr>
          <p:cNvGrpSpPr/>
          <p:nvPr/>
        </p:nvGrpSpPr>
        <p:grpSpPr>
          <a:xfrm>
            <a:off x="11390083" y="4503087"/>
            <a:ext cx="106632" cy="106632"/>
            <a:chOff x="1669254" y="2750619"/>
            <a:chExt cx="106632" cy="106632"/>
          </a:xfrm>
        </p:grpSpPr>
        <p:cxnSp>
          <p:nvCxnSpPr>
            <p:cNvPr id="453" name="Straight Connector 452">
              <a:extLst>
                <a:ext uri="{FF2B5EF4-FFF2-40B4-BE49-F238E27FC236}">
                  <a16:creationId xmlns:a16="http://schemas.microsoft.com/office/drawing/2014/main" id="{CE4333F4-113F-96B2-A0B7-F5CBE1FFD83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D94DDFB3-C017-7097-A35B-EF199421FCC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455" name="Freeform: Shape 454">
            <a:extLst>
              <a:ext uri="{FF2B5EF4-FFF2-40B4-BE49-F238E27FC236}">
                <a16:creationId xmlns:a16="http://schemas.microsoft.com/office/drawing/2014/main" id="{1CE05B5A-62E5-EDC8-4B15-01542A517B44}"/>
              </a:ext>
            </a:extLst>
          </p:cNvPr>
          <p:cNvSpPr/>
          <p:nvPr/>
        </p:nvSpPr>
        <p:spPr bwMode="auto">
          <a:xfrm>
            <a:off x="7125730" y="2032911"/>
            <a:ext cx="4328984" cy="2529016"/>
          </a:xfrm>
          <a:custGeom>
            <a:avLst/>
            <a:gdLst>
              <a:gd name="connsiteX0" fmla="*/ 0 w 4328984"/>
              <a:gd name="connsiteY0" fmla="*/ 0 h 2529016"/>
              <a:gd name="connsiteX1" fmla="*/ 53546 w 4328984"/>
              <a:gd name="connsiteY1" fmla="*/ 0 h 2529016"/>
              <a:gd name="connsiteX2" fmla="*/ 53546 w 4328984"/>
              <a:gd name="connsiteY2" fmla="*/ 32951 h 2529016"/>
              <a:gd name="connsiteX3" fmla="*/ 98854 w 4328984"/>
              <a:gd name="connsiteY3" fmla="*/ 32951 h 2529016"/>
              <a:gd name="connsiteX4" fmla="*/ 98854 w 4328984"/>
              <a:gd name="connsiteY4" fmla="*/ 65902 h 2529016"/>
              <a:gd name="connsiteX5" fmla="*/ 140043 w 4328984"/>
              <a:gd name="connsiteY5" fmla="*/ 65902 h 2529016"/>
              <a:gd name="connsiteX6" fmla="*/ 140043 w 4328984"/>
              <a:gd name="connsiteY6" fmla="*/ 107092 h 2529016"/>
              <a:gd name="connsiteX7" fmla="*/ 168875 w 4328984"/>
              <a:gd name="connsiteY7" fmla="*/ 107092 h 2529016"/>
              <a:gd name="connsiteX8" fmla="*/ 168875 w 4328984"/>
              <a:gd name="connsiteY8" fmla="*/ 177113 h 2529016"/>
              <a:gd name="connsiteX9" fmla="*/ 185351 w 4328984"/>
              <a:gd name="connsiteY9" fmla="*/ 177113 h 2529016"/>
              <a:gd name="connsiteX10" fmla="*/ 185351 w 4328984"/>
              <a:gd name="connsiteY10" fmla="*/ 230659 h 2529016"/>
              <a:gd name="connsiteX11" fmla="*/ 226540 w 4328984"/>
              <a:gd name="connsiteY11" fmla="*/ 230659 h 2529016"/>
              <a:gd name="connsiteX12" fmla="*/ 226540 w 4328984"/>
              <a:gd name="connsiteY12" fmla="*/ 267729 h 2529016"/>
              <a:gd name="connsiteX13" fmla="*/ 280086 w 4328984"/>
              <a:gd name="connsiteY13" fmla="*/ 267729 h 2529016"/>
              <a:gd name="connsiteX14" fmla="*/ 280086 w 4328984"/>
              <a:gd name="connsiteY14" fmla="*/ 304800 h 2529016"/>
              <a:gd name="connsiteX15" fmla="*/ 325394 w 4328984"/>
              <a:gd name="connsiteY15" fmla="*/ 304800 h 2529016"/>
              <a:gd name="connsiteX16" fmla="*/ 325394 w 4328984"/>
              <a:gd name="connsiteY16" fmla="*/ 358346 h 2529016"/>
              <a:gd name="connsiteX17" fmla="*/ 354227 w 4328984"/>
              <a:gd name="connsiteY17" fmla="*/ 358346 h 2529016"/>
              <a:gd name="connsiteX18" fmla="*/ 395416 w 4328984"/>
              <a:gd name="connsiteY18" fmla="*/ 465437 h 2529016"/>
              <a:gd name="connsiteX19" fmla="*/ 395416 w 4328984"/>
              <a:gd name="connsiteY19" fmla="*/ 465437 h 2529016"/>
              <a:gd name="connsiteX20" fmla="*/ 395416 w 4328984"/>
              <a:gd name="connsiteY20" fmla="*/ 498389 h 2529016"/>
              <a:gd name="connsiteX21" fmla="*/ 440724 w 4328984"/>
              <a:gd name="connsiteY21" fmla="*/ 498389 h 2529016"/>
              <a:gd name="connsiteX22" fmla="*/ 440724 w 4328984"/>
              <a:gd name="connsiteY22" fmla="*/ 543697 h 2529016"/>
              <a:gd name="connsiteX23" fmla="*/ 469556 w 4328984"/>
              <a:gd name="connsiteY23" fmla="*/ 543697 h 2529016"/>
              <a:gd name="connsiteX24" fmla="*/ 469556 w 4328984"/>
              <a:gd name="connsiteY24" fmla="*/ 593124 h 2529016"/>
              <a:gd name="connsiteX25" fmla="*/ 494270 w 4328984"/>
              <a:gd name="connsiteY25" fmla="*/ 593124 h 2529016"/>
              <a:gd name="connsiteX26" fmla="*/ 494270 w 4328984"/>
              <a:gd name="connsiteY26" fmla="*/ 621956 h 2529016"/>
              <a:gd name="connsiteX27" fmla="*/ 527221 w 4328984"/>
              <a:gd name="connsiteY27" fmla="*/ 621956 h 2529016"/>
              <a:gd name="connsiteX28" fmla="*/ 527221 w 4328984"/>
              <a:gd name="connsiteY28" fmla="*/ 679621 h 2529016"/>
              <a:gd name="connsiteX29" fmla="*/ 584886 w 4328984"/>
              <a:gd name="connsiteY29" fmla="*/ 679621 h 2529016"/>
              <a:gd name="connsiteX30" fmla="*/ 584886 w 4328984"/>
              <a:gd name="connsiteY30" fmla="*/ 794951 h 2529016"/>
              <a:gd name="connsiteX31" fmla="*/ 613719 w 4328984"/>
              <a:gd name="connsiteY31" fmla="*/ 794951 h 2529016"/>
              <a:gd name="connsiteX32" fmla="*/ 613719 w 4328984"/>
              <a:gd name="connsiteY32" fmla="*/ 996778 h 2529016"/>
              <a:gd name="connsiteX33" fmla="*/ 642551 w 4328984"/>
              <a:gd name="connsiteY33" fmla="*/ 1025610 h 2529016"/>
              <a:gd name="connsiteX34" fmla="*/ 654908 w 4328984"/>
              <a:gd name="connsiteY34" fmla="*/ 1025610 h 2529016"/>
              <a:gd name="connsiteX35" fmla="*/ 654908 w 4328984"/>
              <a:gd name="connsiteY35" fmla="*/ 1050324 h 2529016"/>
              <a:gd name="connsiteX36" fmla="*/ 687859 w 4328984"/>
              <a:gd name="connsiteY36" fmla="*/ 1058562 h 2529016"/>
              <a:gd name="connsiteX37" fmla="*/ 687859 w 4328984"/>
              <a:gd name="connsiteY37" fmla="*/ 1091513 h 2529016"/>
              <a:gd name="connsiteX38" fmla="*/ 724929 w 4328984"/>
              <a:gd name="connsiteY38" fmla="*/ 1091513 h 2529016"/>
              <a:gd name="connsiteX39" fmla="*/ 724929 w 4328984"/>
              <a:gd name="connsiteY39" fmla="*/ 1153297 h 2529016"/>
              <a:gd name="connsiteX40" fmla="*/ 741405 w 4328984"/>
              <a:gd name="connsiteY40" fmla="*/ 1153297 h 2529016"/>
              <a:gd name="connsiteX41" fmla="*/ 741405 w 4328984"/>
              <a:gd name="connsiteY41" fmla="*/ 1190367 h 2529016"/>
              <a:gd name="connsiteX42" fmla="*/ 790832 w 4328984"/>
              <a:gd name="connsiteY42" fmla="*/ 1190367 h 2529016"/>
              <a:gd name="connsiteX43" fmla="*/ 794951 w 4328984"/>
              <a:gd name="connsiteY43" fmla="*/ 1309816 h 2529016"/>
              <a:gd name="connsiteX44" fmla="*/ 794951 w 4328984"/>
              <a:gd name="connsiteY44" fmla="*/ 1309816 h 2529016"/>
              <a:gd name="connsiteX45" fmla="*/ 794951 w 4328984"/>
              <a:gd name="connsiteY45" fmla="*/ 1383956 h 2529016"/>
              <a:gd name="connsiteX46" fmla="*/ 836140 w 4328984"/>
              <a:gd name="connsiteY46" fmla="*/ 1383956 h 2529016"/>
              <a:gd name="connsiteX47" fmla="*/ 836140 w 4328984"/>
              <a:gd name="connsiteY47" fmla="*/ 1421027 h 2529016"/>
              <a:gd name="connsiteX48" fmla="*/ 864973 w 4328984"/>
              <a:gd name="connsiteY48" fmla="*/ 1421027 h 2529016"/>
              <a:gd name="connsiteX49" fmla="*/ 864973 w 4328984"/>
              <a:gd name="connsiteY49" fmla="*/ 1585783 h 2529016"/>
              <a:gd name="connsiteX50" fmla="*/ 918519 w 4328984"/>
              <a:gd name="connsiteY50" fmla="*/ 1585783 h 2529016"/>
              <a:gd name="connsiteX51" fmla="*/ 918519 w 4328984"/>
              <a:gd name="connsiteY51" fmla="*/ 1631092 h 2529016"/>
              <a:gd name="connsiteX52" fmla="*/ 951470 w 4328984"/>
              <a:gd name="connsiteY52" fmla="*/ 1631092 h 2529016"/>
              <a:gd name="connsiteX53" fmla="*/ 951470 w 4328984"/>
              <a:gd name="connsiteY53" fmla="*/ 1664043 h 2529016"/>
              <a:gd name="connsiteX54" fmla="*/ 1021492 w 4328984"/>
              <a:gd name="connsiteY54" fmla="*/ 1664043 h 2529016"/>
              <a:gd name="connsiteX55" fmla="*/ 1021492 w 4328984"/>
              <a:gd name="connsiteY55" fmla="*/ 1688756 h 2529016"/>
              <a:gd name="connsiteX56" fmla="*/ 1062681 w 4328984"/>
              <a:gd name="connsiteY56" fmla="*/ 1688756 h 2529016"/>
              <a:gd name="connsiteX57" fmla="*/ 1042086 w 4328984"/>
              <a:gd name="connsiteY57" fmla="*/ 1709351 h 2529016"/>
              <a:gd name="connsiteX58" fmla="*/ 1095632 w 4328984"/>
              <a:gd name="connsiteY58" fmla="*/ 1709351 h 2529016"/>
              <a:gd name="connsiteX59" fmla="*/ 1095632 w 4328984"/>
              <a:gd name="connsiteY59" fmla="*/ 1828800 h 2529016"/>
              <a:gd name="connsiteX60" fmla="*/ 1149178 w 4328984"/>
              <a:gd name="connsiteY60" fmla="*/ 1828800 h 2529016"/>
              <a:gd name="connsiteX61" fmla="*/ 1149178 w 4328984"/>
              <a:gd name="connsiteY61" fmla="*/ 1874108 h 2529016"/>
              <a:gd name="connsiteX62" fmla="*/ 1227438 w 4328984"/>
              <a:gd name="connsiteY62" fmla="*/ 1874108 h 2529016"/>
              <a:gd name="connsiteX63" fmla="*/ 1227438 w 4328984"/>
              <a:gd name="connsiteY63" fmla="*/ 1911178 h 2529016"/>
              <a:gd name="connsiteX64" fmla="*/ 1276865 w 4328984"/>
              <a:gd name="connsiteY64" fmla="*/ 1911178 h 2529016"/>
              <a:gd name="connsiteX65" fmla="*/ 1276865 w 4328984"/>
              <a:gd name="connsiteY65" fmla="*/ 1952367 h 2529016"/>
              <a:gd name="connsiteX66" fmla="*/ 1326292 w 4328984"/>
              <a:gd name="connsiteY66" fmla="*/ 1952367 h 2529016"/>
              <a:gd name="connsiteX67" fmla="*/ 1326292 w 4328984"/>
              <a:gd name="connsiteY67" fmla="*/ 1989437 h 2529016"/>
              <a:gd name="connsiteX68" fmla="*/ 1351005 w 4328984"/>
              <a:gd name="connsiteY68" fmla="*/ 1989437 h 2529016"/>
              <a:gd name="connsiteX69" fmla="*/ 1351005 w 4328984"/>
              <a:gd name="connsiteY69" fmla="*/ 2014151 h 2529016"/>
              <a:gd name="connsiteX70" fmla="*/ 1491048 w 4328984"/>
              <a:gd name="connsiteY70" fmla="*/ 2014151 h 2529016"/>
              <a:gd name="connsiteX71" fmla="*/ 1491048 w 4328984"/>
              <a:gd name="connsiteY71" fmla="*/ 2063578 h 2529016"/>
              <a:gd name="connsiteX72" fmla="*/ 1569308 w 4328984"/>
              <a:gd name="connsiteY72" fmla="*/ 2063578 h 2529016"/>
              <a:gd name="connsiteX73" fmla="*/ 1569308 w 4328984"/>
              <a:gd name="connsiteY73" fmla="*/ 2080054 h 2529016"/>
              <a:gd name="connsiteX74" fmla="*/ 1643448 w 4328984"/>
              <a:gd name="connsiteY74" fmla="*/ 2080054 h 2529016"/>
              <a:gd name="connsiteX75" fmla="*/ 1643448 w 4328984"/>
              <a:gd name="connsiteY75" fmla="*/ 2108886 h 2529016"/>
              <a:gd name="connsiteX76" fmla="*/ 1734065 w 4328984"/>
              <a:gd name="connsiteY76" fmla="*/ 2108886 h 2529016"/>
              <a:gd name="connsiteX77" fmla="*/ 1734065 w 4328984"/>
              <a:gd name="connsiteY77" fmla="*/ 2125362 h 2529016"/>
              <a:gd name="connsiteX78" fmla="*/ 1828800 w 4328984"/>
              <a:gd name="connsiteY78" fmla="*/ 2125362 h 2529016"/>
              <a:gd name="connsiteX79" fmla="*/ 1828800 w 4328984"/>
              <a:gd name="connsiteY79" fmla="*/ 2170670 h 2529016"/>
              <a:gd name="connsiteX80" fmla="*/ 1874108 w 4328984"/>
              <a:gd name="connsiteY80" fmla="*/ 2170670 h 2529016"/>
              <a:gd name="connsiteX81" fmla="*/ 1874108 w 4328984"/>
              <a:gd name="connsiteY81" fmla="*/ 2203621 h 2529016"/>
              <a:gd name="connsiteX82" fmla="*/ 1960605 w 4328984"/>
              <a:gd name="connsiteY82" fmla="*/ 2203621 h 2529016"/>
              <a:gd name="connsiteX83" fmla="*/ 1972962 w 4328984"/>
              <a:gd name="connsiteY83" fmla="*/ 2215978 h 2529016"/>
              <a:gd name="connsiteX84" fmla="*/ 2125362 w 4328984"/>
              <a:gd name="connsiteY84" fmla="*/ 2215978 h 2529016"/>
              <a:gd name="connsiteX85" fmla="*/ 2125362 w 4328984"/>
              <a:gd name="connsiteY85" fmla="*/ 2294237 h 2529016"/>
              <a:gd name="connsiteX86" fmla="*/ 2574324 w 4328984"/>
              <a:gd name="connsiteY86" fmla="*/ 2294237 h 2529016"/>
              <a:gd name="connsiteX87" fmla="*/ 2574324 w 4328984"/>
              <a:gd name="connsiteY87" fmla="*/ 2318951 h 2529016"/>
              <a:gd name="connsiteX88" fmla="*/ 2776151 w 4328984"/>
              <a:gd name="connsiteY88" fmla="*/ 2318951 h 2529016"/>
              <a:gd name="connsiteX89" fmla="*/ 2776151 w 4328984"/>
              <a:gd name="connsiteY89" fmla="*/ 2364259 h 2529016"/>
              <a:gd name="connsiteX90" fmla="*/ 3089189 w 4328984"/>
              <a:gd name="connsiteY90" fmla="*/ 2364259 h 2529016"/>
              <a:gd name="connsiteX91" fmla="*/ 3089189 w 4328984"/>
              <a:gd name="connsiteY91" fmla="*/ 2397210 h 2529016"/>
              <a:gd name="connsiteX92" fmla="*/ 3431059 w 4328984"/>
              <a:gd name="connsiteY92" fmla="*/ 2397210 h 2529016"/>
              <a:gd name="connsiteX93" fmla="*/ 3431059 w 4328984"/>
              <a:gd name="connsiteY93" fmla="*/ 2397210 h 2529016"/>
              <a:gd name="connsiteX94" fmla="*/ 3439297 w 4328984"/>
              <a:gd name="connsiteY94" fmla="*/ 2434281 h 2529016"/>
              <a:gd name="connsiteX95" fmla="*/ 4057135 w 4328984"/>
              <a:gd name="connsiteY95" fmla="*/ 2434281 h 2529016"/>
              <a:gd name="connsiteX96" fmla="*/ 4057135 w 4328984"/>
              <a:gd name="connsiteY96" fmla="*/ 2529016 h 2529016"/>
              <a:gd name="connsiteX97" fmla="*/ 4328984 w 4328984"/>
              <a:gd name="connsiteY97" fmla="*/ 2529016 h 252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28984" h="2529016">
                <a:moveTo>
                  <a:pt x="0" y="0"/>
                </a:moveTo>
                <a:lnTo>
                  <a:pt x="53546" y="0"/>
                </a:lnTo>
                <a:lnTo>
                  <a:pt x="53546" y="32951"/>
                </a:lnTo>
                <a:lnTo>
                  <a:pt x="98854" y="32951"/>
                </a:lnTo>
                <a:lnTo>
                  <a:pt x="98854" y="65902"/>
                </a:lnTo>
                <a:lnTo>
                  <a:pt x="140043" y="65902"/>
                </a:lnTo>
                <a:lnTo>
                  <a:pt x="140043" y="107092"/>
                </a:lnTo>
                <a:lnTo>
                  <a:pt x="168875" y="107092"/>
                </a:lnTo>
                <a:lnTo>
                  <a:pt x="168875" y="177113"/>
                </a:lnTo>
                <a:lnTo>
                  <a:pt x="185351" y="177113"/>
                </a:lnTo>
                <a:lnTo>
                  <a:pt x="185351" y="230659"/>
                </a:lnTo>
                <a:lnTo>
                  <a:pt x="226540" y="230659"/>
                </a:lnTo>
                <a:lnTo>
                  <a:pt x="226540" y="267729"/>
                </a:lnTo>
                <a:lnTo>
                  <a:pt x="280086" y="267729"/>
                </a:lnTo>
                <a:lnTo>
                  <a:pt x="280086" y="304800"/>
                </a:lnTo>
                <a:lnTo>
                  <a:pt x="325394" y="304800"/>
                </a:lnTo>
                <a:lnTo>
                  <a:pt x="325394" y="358346"/>
                </a:lnTo>
                <a:lnTo>
                  <a:pt x="354227" y="358346"/>
                </a:lnTo>
                <a:lnTo>
                  <a:pt x="395416" y="465437"/>
                </a:lnTo>
                <a:lnTo>
                  <a:pt x="395416" y="465437"/>
                </a:lnTo>
                <a:lnTo>
                  <a:pt x="395416" y="498389"/>
                </a:lnTo>
                <a:lnTo>
                  <a:pt x="440724" y="498389"/>
                </a:lnTo>
                <a:lnTo>
                  <a:pt x="440724" y="543697"/>
                </a:lnTo>
                <a:lnTo>
                  <a:pt x="469556" y="543697"/>
                </a:lnTo>
                <a:lnTo>
                  <a:pt x="469556" y="593124"/>
                </a:lnTo>
                <a:lnTo>
                  <a:pt x="494270" y="593124"/>
                </a:lnTo>
                <a:lnTo>
                  <a:pt x="494270" y="621956"/>
                </a:lnTo>
                <a:lnTo>
                  <a:pt x="527221" y="621956"/>
                </a:lnTo>
                <a:lnTo>
                  <a:pt x="527221" y="679621"/>
                </a:lnTo>
                <a:lnTo>
                  <a:pt x="584886" y="679621"/>
                </a:lnTo>
                <a:lnTo>
                  <a:pt x="584886" y="794951"/>
                </a:lnTo>
                <a:lnTo>
                  <a:pt x="613719" y="794951"/>
                </a:lnTo>
                <a:lnTo>
                  <a:pt x="613719" y="996778"/>
                </a:lnTo>
                <a:lnTo>
                  <a:pt x="642551" y="1025610"/>
                </a:lnTo>
                <a:lnTo>
                  <a:pt x="654908" y="1025610"/>
                </a:lnTo>
                <a:lnTo>
                  <a:pt x="654908" y="1050324"/>
                </a:lnTo>
                <a:lnTo>
                  <a:pt x="687859" y="1058562"/>
                </a:lnTo>
                <a:lnTo>
                  <a:pt x="687859" y="1091513"/>
                </a:lnTo>
                <a:lnTo>
                  <a:pt x="724929" y="1091513"/>
                </a:lnTo>
                <a:lnTo>
                  <a:pt x="724929" y="1153297"/>
                </a:lnTo>
                <a:lnTo>
                  <a:pt x="741405" y="1153297"/>
                </a:lnTo>
                <a:lnTo>
                  <a:pt x="741405" y="1190367"/>
                </a:lnTo>
                <a:lnTo>
                  <a:pt x="790832" y="1190367"/>
                </a:lnTo>
                <a:lnTo>
                  <a:pt x="794951" y="1309816"/>
                </a:lnTo>
                <a:lnTo>
                  <a:pt x="794951" y="1309816"/>
                </a:lnTo>
                <a:lnTo>
                  <a:pt x="794951" y="1383956"/>
                </a:lnTo>
                <a:lnTo>
                  <a:pt x="836140" y="1383956"/>
                </a:lnTo>
                <a:lnTo>
                  <a:pt x="836140" y="1421027"/>
                </a:lnTo>
                <a:lnTo>
                  <a:pt x="864973" y="1421027"/>
                </a:lnTo>
                <a:lnTo>
                  <a:pt x="864973" y="1585783"/>
                </a:lnTo>
                <a:lnTo>
                  <a:pt x="918519" y="1585783"/>
                </a:lnTo>
                <a:lnTo>
                  <a:pt x="918519" y="1631092"/>
                </a:lnTo>
                <a:lnTo>
                  <a:pt x="951470" y="1631092"/>
                </a:lnTo>
                <a:lnTo>
                  <a:pt x="951470" y="1664043"/>
                </a:lnTo>
                <a:lnTo>
                  <a:pt x="1021492" y="1664043"/>
                </a:lnTo>
                <a:lnTo>
                  <a:pt x="1021492" y="1688756"/>
                </a:lnTo>
                <a:lnTo>
                  <a:pt x="1062681" y="1688756"/>
                </a:lnTo>
                <a:lnTo>
                  <a:pt x="1042086" y="1709351"/>
                </a:lnTo>
                <a:lnTo>
                  <a:pt x="1095632" y="1709351"/>
                </a:lnTo>
                <a:lnTo>
                  <a:pt x="1095632" y="1828800"/>
                </a:lnTo>
                <a:lnTo>
                  <a:pt x="1149178" y="1828800"/>
                </a:lnTo>
                <a:lnTo>
                  <a:pt x="1149178" y="1874108"/>
                </a:lnTo>
                <a:lnTo>
                  <a:pt x="1227438" y="1874108"/>
                </a:lnTo>
                <a:lnTo>
                  <a:pt x="1227438" y="1911178"/>
                </a:lnTo>
                <a:lnTo>
                  <a:pt x="1276865" y="1911178"/>
                </a:lnTo>
                <a:lnTo>
                  <a:pt x="1276865" y="1952367"/>
                </a:lnTo>
                <a:lnTo>
                  <a:pt x="1326292" y="1952367"/>
                </a:lnTo>
                <a:lnTo>
                  <a:pt x="1326292" y="1989437"/>
                </a:lnTo>
                <a:lnTo>
                  <a:pt x="1351005" y="1989437"/>
                </a:lnTo>
                <a:lnTo>
                  <a:pt x="1351005" y="2014151"/>
                </a:lnTo>
                <a:lnTo>
                  <a:pt x="1491048" y="2014151"/>
                </a:lnTo>
                <a:lnTo>
                  <a:pt x="1491048" y="2063578"/>
                </a:lnTo>
                <a:lnTo>
                  <a:pt x="1569308" y="2063578"/>
                </a:lnTo>
                <a:lnTo>
                  <a:pt x="1569308" y="2080054"/>
                </a:lnTo>
                <a:lnTo>
                  <a:pt x="1643448" y="2080054"/>
                </a:lnTo>
                <a:lnTo>
                  <a:pt x="1643448" y="2108886"/>
                </a:lnTo>
                <a:lnTo>
                  <a:pt x="1734065" y="2108886"/>
                </a:lnTo>
                <a:lnTo>
                  <a:pt x="1734065" y="2125362"/>
                </a:lnTo>
                <a:lnTo>
                  <a:pt x="1828800" y="2125362"/>
                </a:lnTo>
                <a:lnTo>
                  <a:pt x="1828800" y="2170670"/>
                </a:lnTo>
                <a:lnTo>
                  <a:pt x="1874108" y="2170670"/>
                </a:lnTo>
                <a:lnTo>
                  <a:pt x="1874108" y="2203621"/>
                </a:lnTo>
                <a:lnTo>
                  <a:pt x="1960605" y="2203621"/>
                </a:lnTo>
                <a:lnTo>
                  <a:pt x="1972962" y="2215978"/>
                </a:lnTo>
                <a:lnTo>
                  <a:pt x="2125362" y="2215978"/>
                </a:lnTo>
                <a:lnTo>
                  <a:pt x="2125362" y="2294237"/>
                </a:lnTo>
                <a:lnTo>
                  <a:pt x="2574324" y="2294237"/>
                </a:lnTo>
                <a:lnTo>
                  <a:pt x="2574324" y="2318951"/>
                </a:lnTo>
                <a:lnTo>
                  <a:pt x="2776151" y="2318951"/>
                </a:lnTo>
                <a:lnTo>
                  <a:pt x="2776151" y="2364259"/>
                </a:lnTo>
                <a:lnTo>
                  <a:pt x="3089189" y="2364259"/>
                </a:lnTo>
                <a:lnTo>
                  <a:pt x="3089189" y="2397210"/>
                </a:lnTo>
                <a:lnTo>
                  <a:pt x="3431059" y="2397210"/>
                </a:lnTo>
                <a:lnTo>
                  <a:pt x="3431059" y="2397210"/>
                </a:lnTo>
                <a:lnTo>
                  <a:pt x="3439297" y="2434281"/>
                </a:lnTo>
                <a:lnTo>
                  <a:pt x="4057135" y="2434281"/>
                </a:lnTo>
                <a:lnTo>
                  <a:pt x="4057135" y="2529016"/>
                </a:lnTo>
                <a:lnTo>
                  <a:pt x="4328984" y="2529016"/>
                </a:lnTo>
              </a:path>
            </a:pathLst>
          </a:custGeom>
          <a:noFill/>
          <a:ln w="28575">
            <a:solidFill>
              <a:schemeClr val="accent1"/>
            </a:solidFill>
            <a:miter lim="800000"/>
            <a:headEnd/>
            <a:tailEnd/>
          </a:ln>
        </p:spPr>
        <p:txBody>
          <a:bodyPr rtlCol="0" anchor="ctr"/>
          <a:lstStyle/>
          <a:p>
            <a:pPr algn="ctr"/>
            <a:endParaRPr lang="en-US" dirty="0"/>
          </a:p>
        </p:txBody>
      </p:sp>
      <p:grpSp>
        <p:nvGrpSpPr>
          <p:cNvPr id="456" name="Group 455">
            <a:extLst>
              <a:ext uri="{FF2B5EF4-FFF2-40B4-BE49-F238E27FC236}">
                <a16:creationId xmlns:a16="http://schemas.microsoft.com/office/drawing/2014/main" id="{7F054A6B-BB9B-D74A-CF1E-99FD72EC1D04}"/>
              </a:ext>
            </a:extLst>
          </p:cNvPr>
          <p:cNvGrpSpPr/>
          <p:nvPr/>
        </p:nvGrpSpPr>
        <p:grpSpPr>
          <a:xfrm>
            <a:off x="7227031" y="2092047"/>
            <a:ext cx="106632" cy="106632"/>
            <a:chOff x="1669254" y="2750619"/>
            <a:chExt cx="106632" cy="106632"/>
          </a:xfrm>
        </p:grpSpPr>
        <p:cxnSp>
          <p:nvCxnSpPr>
            <p:cNvPr id="457" name="Straight Connector 456">
              <a:extLst>
                <a:ext uri="{FF2B5EF4-FFF2-40B4-BE49-F238E27FC236}">
                  <a16:creationId xmlns:a16="http://schemas.microsoft.com/office/drawing/2014/main" id="{D4CA5004-F6F7-8134-8137-805A3D2D999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35246326-163A-8446-110F-5BE6F9F60F4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59" name="Group 458">
            <a:extLst>
              <a:ext uri="{FF2B5EF4-FFF2-40B4-BE49-F238E27FC236}">
                <a16:creationId xmlns:a16="http://schemas.microsoft.com/office/drawing/2014/main" id="{CB6C781C-F3F2-570E-C046-04B561426696}"/>
              </a:ext>
            </a:extLst>
          </p:cNvPr>
          <p:cNvGrpSpPr/>
          <p:nvPr/>
        </p:nvGrpSpPr>
        <p:grpSpPr>
          <a:xfrm>
            <a:off x="7269480" y="2203320"/>
            <a:ext cx="106632" cy="106632"/>
            <a:chOff x="1669254" y="2750619"/>
            <a:chExt cx="106632" cy="106632"/>
          </a:xfrm>
        </p:grpSpPr>
        <p:cxnSp>
          <p:nvCxnSpPr>
            <p:cNvPr id="460" name="Straight Connector 459">
              <a:extLst>
                <a:ext uri="{FF2B5EF4-FFF2-40B4-BE49-F238E27FC236}">
                  <a16:creationId xmlns:a16="http://schemas.microsoft.com/office/drawing/2014/main" id="{9345DE77-CB31-822B-8486-0526E321FC5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7B5B3CB8-2255-8C07-E8F9-B436367206E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62" name="Group 461">
            <a:extLst>
              <a:ext uri="{FF2B5EF4-FFF2-40B4-BE49-F238E27FC236}">
                <a16:creationId xmlns:a16="http://schemas.microsoft.com/office/drawing/2014/main" id="{A27A63D5-44F7-D5EE-8977-8B035588A097}"/>
              </a:ext>
            </a:extLst>
          </p:cNvPr>
          <p:cNvGrpSpPr/>
          <p:nvPr/>
        </p:nvGrpSpPr>
        <p:grpSpPr>
          <a:xfrm>
            <a:off x="7405212" y="2224751"/>
            <a:ext cx="106632" cy="106632"/>
            <a:chOff x="1669254" y="2750619"/>
            <a:chExt cx="106632" cy="106632"/>
          </a:xfrm>
        </p:grpSpPr>
        <p:cxnSp>
          <p:nvCxnSpPr>
            <p:cNvPr id="463" name="Straight Connector 462">
              <a:extLst>
                <a:ext uri="{FF2B5EF4-FFF2-40B4-BE49-F238E27FC236}">
                  <a16:creationId xmlns:a16="http://schemas.microsoft.com/office/drawing/2014/main" id="{70EC85BF-5096-8C7B-1314-3C5B3C482E2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8CB65D9D-D566-F930-DCAD-CA6D576358D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65" name="Group 464">
            <a:extLst>
              <a:ext uri="{FF2B5EF4-FFF2-40B4-BE49-F238E27FC236}">
                <a16:creationId xmlns:a16="http://schemas.microsoft.com/office/drawing/2014/main" id="{0E378C4E-AE1D-7248-28FF-0FDEB2C07347}"/>
              </a:ext>
            </a:extLst>
          </p:cNvPr>
          <p:cNvGrpSpPr/>
          <p:nvPr/>
        </p:nvGrpSpPr>
        <p:grpSpPr>
          <a:xfrm>
            <a:off x="7459981" y="2308095"/>
            <a:ext cx="106632" cy="106632"/>
            <a:chOff x="1669254" y="2750619"/>
            <a:chExt cx="106632" cy="106632"/>
          </a:xfrm>
        </p:grpSpPr>
        <p:cxnSp>
          <p:nvCxnSpPr>
            <p:cNvPr id="466" name="Straight Connector 465">
              <a:extLst>
                <a:ext uri="{FF2B5EF4-FFF2-40B4-BE49-F238E27FC236}">
                  <a16:creationId xmlns:a16="http://schemas.microsoft.com/office/drawing/2014/main" id="{2A45F3FA-B674-993C-FB47-9C5C5F416EE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7F77EB1C-F01D-2501-EDA7-56F8F123407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E19934AA-78C2-870A-F07F-E1B723E17E68}"/>
              </a:ext>
            </a:extLst>
          </p:cNvPr>
          <p:cNvGrpSpPr/>
          <p:nvPr/>
        </p:nvGrpSpPr>
        <p:grpSpPr>
          <a:xfrm>
            <a:off x="7788593" y="3351083"/>
            <a:ext cx="106632" cy="106632"/>
            <a:chOff x="1669254" y="2750619"/>
            <a:chExt cx="106632" cy="106632"/>
          </a:xfrm>
        </p:grpSpPr>
        <p:cxnSp>
          <p:nvCxnSpPr>
            <p:cNvPr id="469" name="Straight Connector 468">
              <a:extLst>
                <a:ext uri="{FF2B5EF4-FFF2-40B4-BE49-F238E27FC236}">
                  <a16:creationId xmlns:a16="http://schemas.microsoft.com/office/drawing/2014/main" id="{82B0E15E-239C-384D-1AD1-69416385584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52961BC7-273B-2C68-E42E-58259E48E16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BF8435FF-18C5-681B-3DEB-487B46202A91}"/>
              </a:ext>
            </a:extLst>
          </p:cNvPr>
          <p:cNvGrpSpPr/>
          <p:nvPr/>
        </p:nvGrpSpPr>
        <p:grpSpPr>
          <a:xfrm>
            <a:off x="8291037" y="4296439"/>
            <a:ext cx="106632" cy="106632"/>
            <a:chOff x="1669254" y="2750619"/>
            <a:chExt cx="106632" cy="106632"/>
          </a:xfrm>
        </p:grpSpPr>
        <p:cxnSp>
          <p:nvCxnSpPr>
            <p:cNvPr id="472" name="Straight Connector 471">
              <a:extLst>
                <a:ext uri="{FF2B5EF4-FFF2-40B4-BE49-F238E27FC236}">
                  <a16:creationId xmlns:a16="http://schemas.microsoft.com/office/drawing/2014/main" id="{C41BAC35-52E6-599C-79AC-31056C1EF8F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292BB9F3-8D2D-66D2-1200-BD290D5202B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74" name="Group 473">
            <a:extLst>
              <a:ext uri="{FF2B5EF4-FFF2-40B4-BE49-F238E27FC236}">
                <a16:creationId xmlns:a16="http://schemas.microsoft.com/office/drawing/2014/main" id="{628F0F29-0274-0694-1AA9-021F2EE22BE9}"/>
              </a:ext>
            </a:extLst>
          </p:cNvPr>
          <p:cNvGrpSpPr/>
          <p:nvPr/>
        </p:nvGrpSpPr>
        <p:grpSpPr>
          <a:xfrm>
            <a:off x="8412481" y="4296439"/>
            <a:ext cx="106632" cy="106632"/>
            <a:chOff x="1669254" y="2750619"/>
            <a:chExt cx="106632" cy="106632"/>
          </a:xfrm>
        </p:grpSpPr>
        <p:cxnSp>
          <p:nvCxnSpPr>
            <p:cNvPr id="475" name="Straight Connector 474">
              <a:extLst>
                <a:ext uri="{FF2B5EF4-FFF2-40B4-BE49-F238E27FC236}">
                  <a16:creationId xmlns:a16="http://schemas.microsoft.com/office/drawing/2014/main" id="{CA36255C-4839-4BEE-B5CF-F74E5E2E8AB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3FC64FD6-9A3E-85DB-F464-5D1A499C684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77" name="Group 476">
            <a:extLst>
              <a:ext uri="{FF2B5EF4-FFF2-40B4-BE49-F238E27FC236}">
                <a16:creationId xmlns:a16="http://schemas.microsoft.com/office/drawing/2014/main" id="{1DCECA97-A6B3-93D0-283A-22FF088E4D66}"/>
              </a:ext>
            </a:extLst>
          </p:cNvPr>
          <p:cNvGrpSpPr/>
          <p:nvPr/>
        </p:nvGrpSpPr>
        <p:grpSpPr>
          <a:xfrm>
            <a:off x="8426768" y="4320252"/>
            <a:ext cx="106632" cy="106632"/>
            <a:chOff x="1669254" y="2750619"/>
            <a:chExt cx="106632" cy="106632"/>
          </a:xfrm>
        </p:grpSpPr>
        <p:cxnSp>
          <p:nvCxnSpPr>
            <p:cNvPr id="478" name="Straight Connector 477">
              <a:extLst>
                <a:ext uri="{FF2B5EF4-FFF2-40B4-BE49-F238E27FC236}">
                  <a16:creationId xmlns:a16="http://schemas.microsoft.com/office/drawing/2014/main" id="{35FA9A55-44A6-6C0A-BC9E-0E7DF099C85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C56C53CA-5010-665F-3A59-50CAFEA98DA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39B76148-38A5-F102-F968-93AD54A4BD40}"/>
              </a:ext>
            </a:extLst>
          </p:cNvPr>
          <p:cNvGrpSpPr/>
          <p:nvPr/>
        </p:nvGrpSpPr>
        <p:grpSpPr>
          <a:xfrm>
            <a:off x="8448200" y="4358352"/>
            <a:ext cx="106632" cy="106632"/>
            <a:chOff x="1669254" y="2750619"/>
            <a:chExt cx="106632" cy="106632"/>
          </a:xfrm>
        </p:grpSpPr>
        <p:cxnSp>
          <p:nvCxnSpPr>
            <p:cNvPr id="481" name="Straight Connector 480">
              <a:extLst>
                <a:ext uri="{FF2B5EF4-FFF2-40B4-BE49-F238E27FC236}">
                  <a16:creationId xmlns:a16="http://schemas.microsoft.com/office/drawing/2014/main" id="{313B90EA-F0D7-A5EE-5261-BF9D0C77C46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8A8C58C1-1618-2572-4E30-9F6DB0F12AA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83" name="Group 482">
            <a:extLst>
              <a:ext uri="{FF2B5EF4-FFF2-40B4-BE49-F238E27FC236}">
                <a16:creationId xmlns:a16="http://schemas.microsoft.com/office/drawing/2014/main" id="{F0F0DDB3-705C-B46A-DC0A-1A98F2F0B10C}"/>
              </a:ext>
            </a:extLst>
          </p:cNvPr>
          <p:cNvGrpSpPr/>
          <p:nvPr/>
        </p:nvGrpSpPr>
        <p:grpSpPr>
          <a:xfrm>
            <a:off x="8462488" y="4384545"/>
            <a:ext cx="106632" cy="106632"/>
            <a:chOff x="1669254" y="2750619"/>
            <a:chExt cx="106632" cy="106632"/>
          </a:xfrm>
        </p:grpSpPr>
        <p:cxnSp>
          <p:nvCxnSpPr>
            <p:cNvPr id="484" name="Straight Connector 483">
              <a:extLst>
                <a:ext uri="{FF2B5EF4-FFF2-40B4-BE49-F238E27FC236}">
                  <a16:creationId xmlns:a16="http://schemas.microsoft.com/office/drawing/2014/main" id="{F2F139F0-EC3D-CF4F-2C32-6FBC6863F2F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791EBFCD-CB6C-1C42-07D1-257479FB0F9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86" name="Group 485">
            <a:extLst>
              <a:ext uri="{FF2B5EF4-FFF2-40B4-BE49-F238E27FC236}">
                <a16:creationId xmlns:a16="http://schemas.microsoft.com/office/drawing/2014/main" id="{2A3EF627-46DD-DB28-A454-49FD1862EA1F}"/>
              </a:ext>
            </a:extLst>
          </p:cNvPr>
          <p:cNvGrpSpPr/>
          <p:nvPr/>
        </p:nvGrpSpPr>
        <p:grpSpPr>
          <a:xfrm>
            <a:off x="8493444" y="4384545"/>
            <a:ext cx="106632" cy="106632"/>
            <a:chOff x="1669254" y="2750619"/>
            <a:chExt cx="106632" cy="106632"/>
          </a:xfrm>
        </p:grpSpPr>
        <p:cxnSp>
          <p:nvCxnSpPr>
            <p:cNvPr id="487" name="Straight Connector 486">
              <a:extLst>
                <a:ext uri="{FF2B5EF4-FFF2-40B4-BE49-F238E27FC236}">
                  <a16:creationId xmlns:a16="http://schemas.microsoft.com/office/drawing/2014/main" id="{249DD82C-C09E-77FD-1C5A-32E99E35676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85100DA7-65C4-1F10-34AD-50ED06CF373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89" name="Group 488">
            <a:extLst>
              <a:ext uri="{FF2B5EF4-FFF2-40B4-BE49-F238E27FC236}">
                <a16:creationId xmlns:a16="http://schemas.microsoft.com/office/drawing/2014/main" id="{431C1E9D-B501-BFA8-AD10-B08CDC3E763F}"/>
              </a:ext>
            </a:extLst>
          </p:cNvPr>
          <p:cNvGrpSpPr/>
          <p:nvPr/>
        </p:nvGrpSpPr>
        <p:grpSpPr>
          <a:xfrm>
            <a:off x="8622031" y="4425026"/>
            <a:ext cx="106632" cy="106632"/>
            <a:chOff x="1669254" y="2750619"/>
            <a:chExt cx="106632" cy="106632"/>
          </a:xfrm>
        </p:grpSpPr>
        <p:cxnSp>
          <p:nvCxnSpPr>
            <p:cNvPr id="490" name="Straight Connector 489">
              <a:extLst>
                <a:ext uri="{FF2B5EF4-FFF2-40B4-BE49-F238E27FC236}">
                  <a16:creationId xmlns:a16="http://schemas.microsoft.com/office/drawing/2014/main" id="{5EC23C19-4E46-5724-A9A7-6E93F9DD09C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8FAE9E2E-D96C-B2CF-DB1D-4A71C68536F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92" name="Group 491">
            <a:extLst>
              <a:ext uri="{FF2B5EF4-FFF2-40B4-BE49-F238E27FC236}">
                <a16:creationId xmlns:a16="http://schemas.microsoft.com/office/drawing/2014/main" id="{B229F202-B950-FC4B-8C8E-69B974DAC99F}"/>
              </a:ext>
            </a:extLst>
          </p:cNvPr>
          <p:cNvGrpSpPr/>
          <p:nvPr/>
        </p:nvGrpSpPr>
        <p:grpSpPr>
          <a:xfrm>
            <a:off x="8657749" y="4425026"/>
            <a:ext cx="106632" cy="106632"/>
            <a:chOff x="1669254" y="2750619"/>
            <a:chExt cx="106632" cy="106632"/>
          </a:xfrm>
        </p:grpSpPr>
        <p:cxnSp>
          <p:nvCxnSpPr>
            <p:cNvPr id="493" name="Straight Connector 492">
              <a:extLst>
                <a:ext uri="{FF2B5EF4-FFF2-40B4-BE49-F238E27FC236}">
                  <a16:creationId xmlns:a16="http://schemas.microsoft.com/office/drawing/2014/main" id="{CC9959A1-CB18-0A16-4BEA-D102A8567E3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CC6C2032-5569-32A5-835B-7AF5CFF33D2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95" name="Group 494">
            <a:extLst>
              <a:ext uri="{FF2B5EF4-FFF2-40B4-BE49-F238E27FC236}">
                <a16:creationId xmlns:a16="http://schemas.microsoft.com/office/drawing/2014/main" id="{10F6B945-13B6-ED3E-D83B-75DB3F645057}"/>
              </a:ext>
            </a:extLst>
          </p:cNvPr>
          <p:cNvGrpSpPr/>
          <p:nvPr/>
        </p:nvGrpSpPr>
        <p:grpSpPr>
          <a:xfrm>
            <a:off x="8702993" y="4477414"/>
            <a:ext cx="106632" cy="106632"/>
            <a:chOff x="1669254" y="2750619"/>
            <a:chExt cx="106632" cy="106632"/>
          </a:xfrm>
        </p:grpSpPr>
        <p:cxnSp>
          <p:nvCxnSpPr>
            <p:cNvPr id="496" name="Straight Connector 495">
              <a:extLst>
                <a:ext uri="{FF2B5EF4-FFF2-40B4-BE49-F238E27FC236}">
                  <a16:creationId xmlns:a16="http://schemas.microsoft.com/office/drawing/2014/main" id="{E472E39D-7A85-9607-E36E-0C24FFE262E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06725C6F-0995-0FCD-A9F3-2FBF98D7802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13033AE4-5B25-127D-E066-801051040A7F}"/>
              </a:ext>
            </a:extLst>
          </p:cNvPr>
          <p:cNvGrpSpPr/>
          <p:nvPr/>
        </p:nvGrpSpPr>
        <p:grpSpPr>
          <a:xfrm>
            <a:off x="8817293" y="4491701"/>
            <a:ext cx="106632" cy="106632"/>
            <a:chOff x="1669254" y="2750619"/>
            <a:chExt cx="106632" cy="106632"/>
          </a:xfrm>
        </p:grpSpPr>
        <p:cxnSp>
          <p:nvCxnSpPr>
            <p:cNvPr id="499" name="Straight Connector 498">
              <a:extLst>
                <a:ext uri="{FF2B5EF4-FFF2-40B4-BE49-F238E27FC236}">
                  <a16:creationId xmlns:a16="http://schemas.microsoft.com/office/drawing/2014/main" id="{22F9A14D-0320-C4F7-EFE1-1ADAED317FA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036231FB-D1C6-31D7-81BE-2528B5A8938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01" name="Group 500">
            <a:extLst>
              <a:ext uri="{FF2B5EF4-FFF2-40B4-BE49-F238E27FC236}">
                <a16:creationId xmlns:a16="http://schemas.microsoft.com/office/drawing/2014/main" id="{A6F4DE25-CC2B-B736-99AF-7522A16CB285}"/>
              </a:ext>
            </a:extLst>
          </p:cNvPr>
          <p:cNvGrpSpPr/>
          <p:nvPr/>
        </p:nvGrpSpPr>
        <p:grpSpPr>
          <a:xfrm>
            <a:off x="8876825" y="4517894"/>
            <a:ext cx="106632" cy="106632"/>
            <a:chOff x="1669254" y="2750619"/>
            <a:chExt cx="106632" cy="106632"/>
          </a:xfrm>
        </p:grpSpPr>
        <p:cxnSp>
          <p:nvCxnSpPr>
            <p:cNvPr id="502" name="Straight Connector 501">
              <a:extLst>
                <a:ext uri="{FF2B5EF4-FFF2-40B4-BE49-F238E27FC236}">
                  <a16:creationId xmlns:a16="http://schemas.microsoft.com/office/drawing/2014/main" id="{B208ED08-53C9-2961-2CE9-E12E32E8884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BA76913C-3B9D-7FF7-A3BB-49A93960ECC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04" name="Group 503">
            <a:extLst>
              <a:ext uri="{FF2B5EF4-FFF2-40B4-BE49-F238E27FC236}">
                <a16:creationId xmlns:a16="http://schemas.microsoft.com/office/drawing/2014/main" id="{1DB54695-2A90-1D25-B109-96DDEF7D55BC}"/>
              </a:ext>
            </a:extLst>
          </p:cNvPr>
          <p:cNvGrpSpPr/>
          <p:nvPr/>
        </p:nvGrpSpPr>
        <p:grpSpPr>
          <a:xfrm>
            <a:off x="8922068" y="4517894"/>
            <a:ext cx="106632" cy="106632"/>
            <a:chOff x="1669254" y="2750619"/>
            <a:chExt cx="106632" cy="106632"/>
          </a:xfrm>
        </p:grpSpPr>
        <p:cxnSp>
          <p:nvCxnSpPr>
            <p:cNvPr id="505" name="Straight Connector 504">
              <a:extLst>
                <a:ext uri="{FF2B5EF4-FFF2-40B4-BE49-F238E27FC236}">
                  <a16:creationId xmlns:a16="http://schemas.microsoft.com/office/drawing/2014/main" id="{843F02F9-8E5B-0442-40DA-D39D5EFBD4A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1FCD95A9-24F1-A8A8-18D8-1CCA70D1610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07" name="Group 506">
            <a:extLst>
              <a:ext uri="{FF2B5EF4-FFF2-40B4-BE49-F238E27FC236}">
                <a16:creationId xmlns:a16="http://schemas.microsoft.com/office/drawing/2014/main" id="{CEE9AB2F-228D-C6F8-A1ED-4B8B424F5259}"/>
              </a:ext>
            </a:extLst>
          </p:cNvPr>
          <p:cNvGrpSpPr/>
          <p:nvPr/>
        </p:nvGrpSpPr>
        <p:grpSpPr>
          <a:xfrm>
            <a:off x="8962550" y="4548850"/>
            <a:ext cx="106632" cy="106632"/>
            <a:chOff x="1669254" y="2750619"/>
            <a:chExt cx="106632" cy="106632"/>
          </a:xfrm>
        </p:grpSpPr>
        <p:cxnSp>
          <p:nvCxnSpPr>
            <p:cNvPr id="508" name="Straight Connector 507">
              <a:extLst>
                <a:ext uri="{FF2B5EF4-FFF2-40B4-BE49-F238E27FC236}">
                  <a16:creationId xmlns:a16="http://schemas.microsoft.com/office/drawing/2014/main" id="{1DCEABA6-F079-57D4-3525-B12AB8CE2A3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36B9E1A9-CAAD-EFC5-86CA-01E88DCA82D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10" name="Group 509">
            <a:extLst>
              <a:ext uri="{FF2B5EF4-FFF2-40B4-BE49-F238E27FC236}">
                <a16:creationId xmlns:a16="http://schemas.microsoft.com/office/drawing/2014/main" id="{44BEA207-CBFE-9E51-FD97-3B3D7D98A408}"/>
              </a:ext>
            </a:extLst>
          </p:cNvPr>
          <p:cNvGrpSpPr/>
          <p:nvPr/>
        </p:nvGrpSpPr>
        <p:grpSpPr>
          <a:xfrm>
            <a:off x="9286400" y="4598856"/>
            <a:ext cx="106632" cy="106632"/>
            <a:chOff x="1669254" y="2750619"/>
            <a:chExt cx="106632" cy="106632"/>
          </a:xfrm>
        </p:grpSpPr>
        <p:cxnSp>
          <p:nvCxnSpPr>
            <p:cNvPr id="511" name="Straight Connector 510">
              <a:extLst>
                <a:ext uri="{FF2B5EF4-FFF2-40B4-BE49-F238E27FC236}">
                  <a16:creationId xmlns:a16="http://schemas.microsoft.com/office/drawing/2014/main" id="{65E393A9-804E-9EC4-6853-C814064DC15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516B7F6B-C4B0-C5F2-DB17-143D4FAA54F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13" name="Group 512">
            <a:extLst>
              <a:ext uri="{FF2B5EF4-FFF2-40B4-BE49-F238E27FC236}">
                <a16:creationId xmlns:a16="http://schemas.microsoft.com/office/drawing/2014/main" id="{3A635B88-6C56-C4D5-FD76-7D47A28990BE}"/>
              </a:ext>
            </a:extLst>
          </p:cNvPr>
          <p:cNvGrpSpPr/>
          <p:nvPr/>
        </p:nvGrpSpPr>
        <p:grpSpPr>
          <a:xfrm>
            <a:off x="9472138" y="4598856"/>
            <a:ext cx="106632" cy="106632"/>
            <a:chOff x="1669254" y="2750619"/>
            <a:chExt cx="106632" cy="106632"/>
          </a:xfrm>
        </p:grpSpPr>
        <p:cxnSp>
          <p:nvCxnSpPr>
            <p:cNvPr id="514" name="Straight Connector 513">
              <a:extLst>
                <a:ext uri="{FF2B5EF4-FFF2-40B4-BE49-F238E27FC236}">
                  <a16:creationId xmlns:a16="http://schemas.microsoft.com/office/drawing/2014/main" id="{27E88868-CDB3-9F40-7C0F-2F3A9E7A3D9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7BC00FE0-88E2-9776-6B99-5A7FDF56886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16" name="Group 515">
            <a:extLst>
              <a:ext uri="{FF2B5EF4-FFF2-40B4-BE49-F238E27FC236}">
                <a16:creationId xmlns:a16="http://schemas.microsoft.com/office/drawing/2014/main" id="{8B9B8671-68A3-DE86-C93D-CE14752D1CF1}"/>
              </a:ext>
            </a:extLst>
          </p:cNvPr>
          <p:cNvGrpSpPr/>
          <p:nvPr/>
        </p:nvGrpSpPr>
        <p:grpSpPr>
          <a:xfrm>
            <a:off x="9631682" y="4636956"/>
            <a:ext cx="106632" cy="106632"/>
            <a:chOff x="1669254" y="2750619"/>
            <a:chExt cx="106632" cy="106632"/>
          </a:xfrm>
        </p:grpSpPr>
        <p:cxnSp>
          <p:nvCxnSpPr>
            <p:cNvPr id="517" name="Straight Connector 516">
              <a:extLst>
                <a:ext uri="{FF2B5EF4-FFF2-40B4-BE49-F238E27FC236}">
                  <a16:creationId xmlns:a16="http://schemas.microsoft.com/office/drawing/2014/main" id="{CC1940CD-CD60-4AD3-5BC0-C695329190F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794DCE43-A278-4868-8359-A8299BDBF4A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19" name="Group 518">
            <a:extLst>
              <a:ext uri="{FF2B5EF4-FFF2-40B4-BE49-F238E27FC236}">
                <a16:creationId xmlns:a16="http://schemas.microsoft.com/office/drawing/2014/main" id="{8E0B831A-EE7B-08F7-6D9C-2F960D36CEFD}"/>
              </a:ext>
            </a:extLst>
          </p:cNvPr>
          <p:cNvGrpSpPr/>
          <p:nvPr/>
        </p:nvGrpSpPr>
        <p:grpSpPr>
          <a:xfrm>
            <a:off x="9812657" y="4636956"/>
            <a:ext cx="106632" cy="106632"/>
            <a:chOff x="1669254" y="2750619"/>
            <a:chExt cx="106632" cy="106632"/>
          </a:xfrm>
        </p:grpSpPr>
        <p:cxnSp>
          <p:nvCxnSpPr>
            <p:cNvPr id="520" name="Straight Connector 519">
              <a:extLst>
                <a:ext uri="{FF2B5EF4-FFF2-40B4-BE49-F238E27FC236}">
                  <a16:creationId xmlns:a16="http://schemas.microsoft.com/office/drawing/2014/main" id="{2FA90670-8F0F-61DB-1C10-22126BA908A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AE053DC6-D7C7-46CB-272E-63EC41F04B0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22" name="Group 521">
            <a:extLst>
              <a:ext uri="{FF2B5EF4-FFF2-40B4-BE49-F238E27FC236}">
                <a16:creationId xmlns:a16="http://schemas.microsoft.com/office/drawing/2014/main" id="{4235D21D-4BA6-B16A-940F-997902206858}"/>
              </a:ext>
            </a:extLst>
          </p:cNvPr>
          <p:cNvGrpSpPr/>
          <p:nvPr/>
        </p:nvGrpSpPr>
        <p:grpSpPr>
          <a:xfrm>
            <a:off x="9962676" y="4636956"/>
            <a:ext cx="106632" cy="106632"/>
            <a:chOff x="1669254" y="2750619"/>
            <a:chExt cx="106632" cy="106632"/>
          </a:xfrm>
        </p:grpSpPr>
        <p:cxnSp>
          <p:nvCxnSpPr>
            <p:cNvPr id="523" name="Straight Connector 522">
              <a:extLst>
                <a:ext uri="{FF2B5EF4-FFF2-40B4-BE49-F238E27FC236}">
                  <a16:creationId xmlns:a16="http://schemas.microsoft.com/office/drawing/2014/main" id="{37C3CC6E-8274-D53B-1FE3-CF7A8DB0129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89378431-301F-CD57-0A87-A380A1DEA92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25" name="Group 524">
            <a:extLst>
              <a:ext uri="{FF2B5EF4-FFF2-40B4-BE49-F238E27FC236}">
                <a16:creationId xmlns:a16="http://schemas.microsoft.com/office/drawing/2014/main" id="{DC77CD80-E3FD-4989-FE97-8E8376759700}"/>
              </a:ext>
            </a:extLst>
          </p:cNvPr>
          <p:cNvGrpSpPr/>
          <p:nvPr/>
        </p:nvGrpSpPr>
        <p:grpSpPr>
          <a:xfrm>
            <a:off x="10188894" y="4636956"/>
            <a:ext cx="106632" cy="106632"/>
            <a:chOff x="1669254" y="2750619"/>
            <a:chExt cx="106632" cy="106632"/>
          </a:xfrm>
        </p:grpSpPr>
        <p:cxnSp>
          <p:nvCxnSpPr>
            <p:cNvPr id="526" name="Straight Connector 525">
              <a:extLst>
                <a:ext uri="{FF2B5EF4-FFF2-40B4-BE49-F238E27FC236}">
                  <a16:creationId xmlns:a16="http://schemas.microsoft.com/office/drawing/2014/main" id="{AD363447-4D25-E3CF-3840-2E9D32C6464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825C7D18-312C-EE13-EADB-3E42D2B57AF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28" name="Group 527">
            <a:extLst>
              <a:ext uri="{FF2B5EF4-FFF2-40B4-BE49-F238E27FC236}">
                <a16:creationId xmlns:a16="http://schemas.microsoft.com/office/drawing/2014/main" id="{2BEC76D9-4BB3-65CE-C1BD-3B1DA8BF864F}"/>
              </a:ext>
            </a:extLst>
          </p:cNvPr>
          <p:cNvGrpSpPr/>
          <p:nvPr/>
        </p:nvGrpSpPr>
        <p:grpSpPr>
          <a:xfrm>
            <a:off x="10281763" y="4636956"/>
            <a:ext cx="106632" cy="106632"/>
            <a:chOff x="1669254" y="2750619"/>
            <a:chExt cx="106632" cy="106632"/>
          </a:xfrm>
        </p:grpSpPr>
        <p:cxnSp>
          <p:nvCxnSpPr>
            <p:cNvPr id="529" name="Straight Connector 528">
              <a:extLst>
                <a:ext uri="{FF2B5EF4-FFF2-40B4-BE49-F238E27FC236}">
                  <a16:creationId xmlns:a16="http://schemas.microsoft.com/office/drawing/2014/main" id="{3E6950F3-DB84-4E27-573C-C5C0208AB45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7DBDF7F0-A06B-0B7B-97D5-6F9C35AA44A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31" name="Group 530">
            <a:extLst>
              <a:ext uri="{FF2B5EF4-FFF2-40B4-BE49-F238E27FC236}">
                <a16:creationId xmlns:a16="http://schemas.microsoft.com/office/drawing/2014/main" id="{8044DD69-3C23-6707-CDCF-CB9A73FE42BD}"/>
              </a:ext>
            </a:extLst>
          </p:cNvPr>
          <p:cNvGrpSpPr/>
          <p:nvPr/>
        </p:nvGrpSpPr>
        <p:grpSpPr>
          <a:xfrm>
            <a:off x="10317482" y="4636956"/>
            <a:ext cx="106632" cy="106632"/>
            <a:chOff x="1669254" y="2750619"/>
            <a:chExt cx="106632" cy="106632"/>
          </a:xfrm>
        </p:grpSpPr>
        <p:cxnSp>
          <p:nvCxnSpPr>
            <p:cNvPr id="532" name="Straight Connector 531">
              <a:extLst>
                <a:ext uri="{FF2B5EF4-FFF2-40B4-BE49-F238E27FC236}">
                  <a16:creationId xmlns:a16="http://schemas.microsoft.com/office/drawing/2014/main" id="{9311A504-C785-763B-A625-C013B32F0A5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D3F83F13-2C27-E12C-1B7A-2A3D5F1E1D6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34" name="Group 533">
            <a:extLst>
              <a:ext uri="{FF2B5EF4-FFF2-40B4-BE49-F238E27FC236}">
                <a16:creationId xmlns:a16="http://schemas.microsoft.com/office/drawing/2014/main" id="{C611B8D3-C38C-0D8C-AF11-06B9BBA5EFF5}"/>
              </a:ext>
            </a:extLst>
          </p:cNvPr>
          <p:cNvGrpSpPr/>
          <p:nvPr/>
        </p:nvGrpSpPr>
        <p:grpSpPr>
          <a:xfrm>
            <a:off x="10343675" y="4636956"/>
            <a:ext cx="106632" cy="106632"/>
            <a:chOff x="1669254" y="2750619"/>
            <a:chExt cx="106632" cy="106632"/>
          </a:xfrm>
        </p:grpSpPr>
        <p:cxnSp>
          <p:nvCxnSpPr>
            <p:cNvPr id="535" name="Straight Connector 534">
              <a:extLst>
                <a:ext uri="{FF2B5EF4-FFF2-40B4-BE49-F238E27FC236}">
                  <a16:creationId xmlns:a16="http://schemas.microsoft.com/office/drawing/2014/main" id="{11ADBBE5-2925-537F-81CB-C5DE7727B6F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4AA3B887-25F4-70DC-52DC-0E58B8ED830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37" name="Group 536">
            <a:extLst>
              <a:ext uri="{FF2B5EF4-FFF2-40B4-BE49-F238E27FC236}">
                <a16:creationId xmlns:a16="http://schemas.microsoft.com/office/drawing/2014/main" id="{767A1F72-F520-29C7-5B79-6A18E13ABD4B}"/>
              </a:ext>
            </a:extLst>
          </p:cNvPr>
          <p:cNvGrpSpPr/>
          <p:nvPr/>
        </p:nvGrpSpPr>
        <p:grpSpPr>
          <a:xfrm>
            <a:off x="10391300" y="4722681"/>
            <a:ext cx="106632" cy="106632"/>
            <a:chOff x="1669254" y="2750619"/>
            <a:chExt cx="106632" cy="106632"/>
          </a:xfrm>
        </p:grpSpPr>
        <p:cxnSp>
          <p:nvCxnSpPr>
            <p:cNvPr id="538" name="Straight Connector 537">
              <a:extLst>
                <a:ext uri="{FF2B5EF4-FFF2-40B4-BE49-F238E27FC236}">
                  <a16:creationId xmlns:a16="http://schemas.microsoft.com/office/drawing/2014/main" id="{2853F5BA-4528-5082-6894-3DE974AC075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2A412AEF-133D-C171-1B6B-FD3A2C3912E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40" name="Group 539">
            <a:extLst>
              <a:ext uri="{FF2B5EF4-FFF2-40B4-BE49-F238E27FC236}">
                <a16:creationId xmlns:a16="http://schemas.microsoft.com/office/drawing/2014/main" id="{FC440628-2A54-FBA8-C513-F82CAFE5C6F0}"/>
              </a:ext>
            </a:extLst>
          </p:cNvPr>
          <p:cNvGrpSpPr/>
          <p:nvPr/>
        </p:nvGrpSpPr>
        <p:grpSpPr>
          <a:xfrm>
            <a:off x="10503219" y="4722681"/>
            <a:ext cx="106632" cy="106632"/>
            <a:chOff x="1669254" y="2750619"/>
            <a:chExt cx="106632" cy="106632"/>
          </a:xfrm>
        </p:grpSpPr>
        <p:cxnSp>
          <p:nvCxnSpPr>
            <p:cNvPr id="541" name="Straight Connector 540">
              <a:extLst>
                <a:ext uri="{FF2B5EF4-FFF2-40B4-BE49-F238E27FC236}">
                  <a16:creationId xmlns:a16="http://schemas.microsoft.com/office/drawing/2014/main" id="{B5D99308-EDBF-5A74-2010-45A9D128C69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1873238D-BDCD-E5F4-45E5-ABAAE87F136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43" name="Group 542">
            <a:extLst>
              <a:ext uri="{FF2B5EF4-FFF2-40B4-BE49-F238E27FC236}">
                <a16:creationId xmlns:a16="http://schemas.microsoft.com/office/drawing/2014/main" id="{376B782B-9652-40BC-AF79-3B200408F691}"/>
              </a:ext>
            </a:extLst>
          </p:cNvPr>
          <p:cNvGrpSpPr/>
          <p:nvPr/>
        </p:nvGrpSpPr>
        <p:grpSpPr>
          <a:xfrm>
            <a:off x="10874694" y="4722681"/>
            <a:ext cx="106632" cy="106632"/>
            <a:chOff x="1669254" y="2750619"/>
            <a:chExt cx="106632" cy="106632"/>
          </a:xfrm>
        </p:grpSpPr>
        <p:cxnSp>
          <p:nvCxnSpPr>
            <p:cNvPr id="544" name="Straight Connector 543">
              <a:extLst>
                <a:ext uri="{FF2B5EF4-FFF2-40B4-BE49-F238E27FC236}">
                  <a16:creationId xmlns:a16="http://schemas.microsoft.com/office/drawing/2014/main" id="{7C1A6C79-1EA6-8D6A-678A-7DDE6C07E4F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5C00A8DC-CAB6-0FF7-DC07-2065E16707E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546" name="Group 545">
            <a:extLst>
              <a:ext uri="{FF2B5EF4-FFF2-40B4-BE49-F238E27FC236}">
                <a16:creationId xmlns:a16="http://schemas.microsoft.com/office/drawing/2014/main" id="{314C27C9-5A17-9258-1E3A-565E2779034C}"/>
              </a:ext>
            </a:extLst>
          </p:cNvPr>
          <p:cNvGrpSpPr/>
          <p:nvPr/>
        </p:nvGrpSpPr>
        <p:grpSpPr>
          <a:xfrm>
            <a:off x="11119963" y="4722681"/>
            <a:ext cx="106632" cy="106632"/>
            <a:chOff x="1669254" y="2750619"/>
            <a:chExt cx="106632" cy="106632"/>
          </a:xfrm>
        </p:grpSpPr>
        <p:cxnSp>
          <p:nvCxnSpPr>
            <p:cNvPr id="547" name="Straight Connector 546">
              <a:extLst>
                <a:ext uri="{FF2B5EF4-FFF2-40B4-BE49-F238E27FC236}">
                  <a16:creationId xmlns:a16="http://schemas.microsoft.com/office/drawing/2014/main" id="{81022CD7-FFE7-BFC7-BCD7-1F2B74C4506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50D7A619-9625-078E-C280-1898807B960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549" name="Freeform: Shape 548">
            <a:extLst>
              <a:ext uri="{FF2B5EF4-FFF2-40B4-BE49-F238E27FC236}">
                <a16:creationId xmlns:a16="http://schemas.microsoft.com/office/drawing/2014/main" id="{931B2162-1B96-BEDD-9085-414B630B817D}"/>
              </a:ext>
            </a:extLst>
          </p:cNvPr>
          <p:cNvSpPr/>
          <p:nvPr/>
        </p:nvSpPr>
        <p:spPr bwMode="auto">
          <a:xfrm>
            <a:off x="7110018" y="2021257"/>
            <a:ext cx="4139332" cy="3158025"/>
          </a:xfrm>
          <a:custGeom>
            <a:avLst/>
            <a:gdLst>
              <a:gd name="connsiteX0" fmla="*/ 0 w 4139332"/>
              <a:gd name="connsiteY0" fmla="*/ 0 h 3158025"/>
              <a:gd name="connsiteX1" fmla="*/ 31223 w 4139332"/>
              <a:gd name="connsiteY1" fmla="*/ 62447 h 3158025"/>
              <a:gd name="connsiteX2" fmla="*/ 107051 w 4139332"/>
              <a:gd name="connsiteY2" fmla="*/ 62447 h 3158025"/>
              <a:gd name="connsiteX3" fmla="*/ 107051 w 4139332"/>
              <a:gd name="connsiteY3" fmla="*/ 89210 h 3158025"/>
              <a:gd name="connsiteX4" fmla="*/ 169498 w 4139332"/>
              <a:gd name="connsiteY4" fmla="*/ 89210 h 3158025"/>
              <a:gd name="connsiteX5" fmla="*/ 169498 w 4139332"/>
              <a:gd name="connsiteY5" fmla="*/ 142736 h 3158025"/>
              <a:gd name="connsiteX6" fmla="*/ 187340 w 4139332"/>
              <a:gd name="connsiteY6" fmla="*/ 142736 h 3158025"/>
              <a:gd name="connsiteX7" fmla="*/ 187340 w 4139332"/>
              <a:gd name="connsiteY7" fmla="*/ 231945 h 3158025"/>
              <a:gd name="connsiteX8" fmla="*/ 218563 w 4139332"/>
              <a:gd name="connsiteY8" fmla="*/ 231945 h 3158025"/>
              <a:gd name="connsiteX9" fmla="*/ 218563 w 4139332"/>
              <a:gd name="connsiteY9" fmla="*/ 249787 h 3158025"/>
              <a:gd name="connsiteX10" fmla="*/ 330076 w 4139332"/>
              <a:gd name="connsiteY10" fmla="*/ 249787 h 3158025"/>
              <a:gd name="connsiteX11" fmla="*/ 316694 w 4139332"/>
              <a:gd name="connsiteY11" fmla="*/ 263169 h 3158025"/>
              <a:gd name="connsiteX12" fmla="*/ 379141 w 4139332"/>
              <a:gd name="connsiteY12" fmla="*/ 263169 h 3158025"/>
              <a:gd name="connsiteX13" fmla="*/ 379141 w 4139332"/>
              <a:gd name="connsiteY13" fmla="*/ 334537 h 3158025"/>
              <a:gd name="connsiteX14" fmla="*/ 410364 w 4139332"/>
              <a:gd name="connsiteY14" fmla="*/ 334537 h 3158025"/>
              <a:gd name="connsiteX15" fmla="*/ 410364 w 4139332"/>
              <a:gd name="connsiteY15" fmla="*/ 396984 h 3158025"/>
              <a:gd name="connsiteX16" fmla="*/ 428206 w 4139332"/>
              <a:gd name="connsiteY16" fmla="*/ 396984 h 3158025"/>
              <a:gd name="connsiteX17" fmla="*/ 428206 w 4139332"/>
              <a:gd name="connsiteY17" fmla="*/ 423746 h 3158025"/>
              <a:gd name="connsiteX18" fmla="*/ 446048 w 4139332"/>
              <a:gd name="connsiteY18" fmla="*/ 423746 h 3158025"/>
              <a:gd name="connsiteX19" fmla="*/ 446048 w 4139332"/>
              <a:gd name="connsiteY19" fmla="*/ 454970 h 3158025"/>
              <a:gd name="connsiteX20" fmla="*/ 490653 w 4139332"/>
              <a:gd name="connsiteY20" fmla="*/ 454970 h 3158025"/>
              <a:gd name="connsiteX21" fmla="*/ 490653 w 4139332"/>
              <a:gd name="connsiteY21" fmla="*/ 481733 h 3158025"/>
              <a:gd name="connsiteX22" fmla="*/ 548640 w 4139332"/>
              <a:gd name="connsiteY22" fmla="*/ 486193 h 3158025"/>
              <a:gd name="connsiteX23" fmla="*/ 548640 w 4139332"/>
              <a:gd name="connsiteY23" fmla="*/ 553101 h 3158025"/>
              <a:gd name="connsiteX24" fmla="*/ 570942 w 4139332"/>
              <a:gd name="connsiteY24" fmla="*/ 553101 h 3158025"/>
              <a:gd name="connsiteX25" fmla="*/ 570942 w 4139332"/>
              <a:gd name="connsiteY25" fmla="*/ 709218 h 3158025"/>
              <a:gd name="connsiteX26" fmla="*/ 588784 w 4139332"/>
              <a:gd name="connsiteY26" fmla="*/ 727060 h 3158025"/>
              <a:gd name="connsiteX27" fmla="*/ 588784 w 4139332"/>
              <a:gd name="connsiteY27" fmla="*/ 802888 h 3158025"/>
              <a:gd name="connsiteX28" fmla="*/ 606626 w 4139332"/>
              <a:gd name="connsiteY28" fmla="*/ 802888 h 3158025"/>
              <a:gd name="connsiteX29" fmla="*/ 606626 w 4139332"/>
              <a:gd name="connsiteY29" fmla="*/ 865335 h 3158025"/>
              <a:gd name="connsiteX30" fmla="*/ 633389 w 4139332"/>
              <a:gd name="connsiteY30" fmla="*/ 865335 h 3158025"/>
              <a:gd name="connsiteX31" fmla="*/ 633389 w 4139332"/>
              <a:gd name="connsiteY31" fmla="*/ 976847 h 3158025"/>
              <a:gd name="connsiteX32" fmla="*/ 651231 w 4139332"/>
              <a:gd name="connsiteY32" fmla="*/ 976847 h 3158025"/>
              <a:gd name="connsiteX33" fmla="*/ 651231 w 4139332"/>
              <a:gd name="connsiteY33" fmla="*/ 1097280 h 3158025"/>
              <a:gd name="connsiteX34" fmla="*/ 651231 w 4139332"/>
              <a:gd name="connsiteY34" fmla="*/ 1128504 h 3158025"/>
              <a:gd name="connsiteX35" fmla="*/ 651231 w 4139332"/>
              <a:gd name="connsiteY35" fmla="*/ 1128504 h 3158025"/>
              <a:gd name="connsiteX36" fmla="*/ 686915 w 4139332"/>
              <a:gd name="connsiteY36" fmla="*/ 1128504 h 3158025"/>
              <a:gd name="connsiteX37" fmla="*/ 686915 w 4139332"/>
              <a:gd name="connsiteY37" fmla="*/ 1257858 h 3158025"/>
              <a:gd name="connsiteX38" fmla="*/ 700296 w 4139332"/>
              <a:gd name="connsiteY38" fmla="*/ 1257858 h 3158025"/>
              <a:gd name="connsiteX39" fmla="*/ 700296 w 4139332"/>
              <a:gd name="connsiteY39" fmla="*/ 1320305 h 3158025"/>
              <a:gd name="connsiteX40" fmla="*/ 718138 w 4139332"/>
              <a:gd name="connsiteY40" fmla="*/ 1320305 h 3158025"/>
              <a:gd name="connsiteX41" fmla="*/ 718138 w 4139332"/>
              <a:gd name="connsiteY41" fmla="*/ 1378291 h 3158025"/>
              <a:gd name="connsiteX42" fmla="*/ 780585 w 4139332"/>
              <a:gd name="connsiteY42" fmla="*/ 1378291 h 3158025"/>
              <a:gd name="connsiteX43" fmla="*/ 785045 w 4139332"/>
              <a:gd name="connsiteY43" fmla="*/ 1507645 h 3158025"/>
              <a:gd name="connsiteX44" fmla="*/ 807348 w 4139332"/>
              <a:gd name="connsiteY44" fmla="*/ 1507645 h 3158025"/>
              <a:gd name="connsiteX45" fmla="*/ 807348 w 4139332"/>
              <a:gd name="connsiteY45" fmla="*/ 1650381 h 3158025"/>
              <a:gd name="connsiteX46" fmla="*/ 825190 w 4139332"/>
              <a:gd name="connsiteY46" fmla="*/ 1650381 h 3158025"/>
              <a:gd name="connsiteX47" fmla="*/ 825190 w 4139332"/>
              <a:gd name="connsiteY47" fmla="*/ 1690525 h 3158025"/>
              <a:gd name="connsiteX48" fmla="*/ 847492 w 4139332"/>
              <a:gd name="connsiteY48" fmla="*/ 1690525 h 3158025"/>
              <a:gd name="connsiteX49" fmla="*/ 851953 w 4139332"/>
              <a:gd name="connsiteY49" fmla="*/ 1735130 h 3158025"/>
              <a:gd name="connsiteX50" fmla="*/ 851953 w 4139332"/>
              <a:gd name="connsiteY50" fmla="*/ 1846642 h 3158025"/>
              <a:gd name="connsiteX51" fmla="*/ 896558 w 4139332"/>
              <a:gd name="connsiteY51" fmla="*/ 1846642 h 3158025"/>
              <a:gd name="connsiteX52" fmla="*/ 896558 w 4139332"/>
              <a:gd name="connsiteY52" fmla="*/ 1891247 h 3158025"/>
              <a:gd name="connsiteX53" fmla="*/ 909939 w 4139332"/>
              <a:gd name="connsiteY53" fmla="*/ 1904628 h 3158025"/>
              <a:gd name="connsiteX54" fmla="*/ 909939 w 4139332"/>
              <a:gd name="connsiteY54" fmla="*/ 1935852 h 3158025"/>
              <a:gd name="connsiteX55" fmla="*/ 945623 w 4139332"/>
              <a:gd name="connsiteY55" fmla="*/ 1935852 h 3158025"/>
              <a:gd name="connsiteX56" fmla="*/ 945623 w 4139332"/>
              <a:gd name="connsiteY56" fmla="*/ 1958154 h 3158025"/>
              <a:gd name="connsiteX57" fmla="*/ 945623 w 4139332"/>
              <a:gd name="connsiteY57" fmla="*/ 1958154 h 3158025"/>
              <a:gd name="connsiteX58" fmla="*/ 972386 w 4139332"/>
              <a:gd name="connsiteY58" fmla="*/ 1984917 h 3158025"/>
              <a:gd name="connsiteX59" fmla="*/ 976846 w 4139332"/>
              <a:gd name="connsiteY59" fmla="*/ 2002759 h 3158025"/>
              <a:gd name="connsiteX60" fmla="*/ 990228 w 4139332"/>
              <a:gd name="connsiteY60" fmla="*/ 2047364 h 3158025"/>
              <a:gd name="connsiteX61" fmla="*/ 1016991 w 4139332"/>
              <a:gd name="connsiteY61" fmla="*/ 2047364 h 3158025"/>
              <a:gd name="connsiteX62" fmla="*/ 1012530 w 4139332"/>
              <a:gd name="connsiteY62" fmla="*/ 2074127 h 3158025"/>
              <a:gd name="connsiteX63" fmla="*/ 1039293 w 4139332"/>
              <a:gd name="connsiteY63" fmla="*/ 2074127 h 3158025"/>
              <a:gd name="connsiteX64" fmla="*/ 1039293 w 4139332"/>
              <a:gd name="connsiteY64" fmla="*/ 2136574 h 3158025"/>
              <a:gd name="connsiteX65" fmla="*/ 1074977 w 4139332"/>
              <a:gd name="connsiteY65" fmla="*/ 2136574 h 3158025"/>
              <a:gd name="connsiteX66" fmla="*/ 1074977 w 4139332"/>
              <a:gd name="connsiteY66" fmla="*/ 2230244 h 3158025"/>
              <a:gd name="connsiteX67" fmla="*/ 1106201 w 4139332"/>
              <a:gd name="connsiteY67" fmla="*/ 2230244 h 3158025"/>
              <a:gd name="connsiteX68" fmla="*/ 1106201 w 4139332"/>
              <a:gd name="connsiteY68" fmla="*/ 2288230 h 3158025"/>
              <a:gd name="connsiteX69" fmla="*/ 1208792 w 4139332"/>
              <a:gd name="connsiteY69" fmla="*/ 2288230 h 3158025"/>
              <a:gd name="connsiteX70" fmla="*/ 1208792 w 4139332"/>
              <a:gd name="connsiteY70" fmla="*/ 2328375 h 3158025"/>
              <a:gd name="connsiteX71" fmla="*/ 1387211 w 4139332"/>
              <a:gd name="connsiteY71" fmla="*/ 2328375 h 3158025"/>
              <a:gd name="connsiteX72" fmla="*/ 1387211 w 4139332"/>
              <a:gd name="connsiteY72" fmla="*/ 2386361 h 3158025"/>
              <a:gd name="connsiteX73" fmla="*/ 1413974 w 4139332"/>
              <a:gd name="connsiteY73" fmla="*/ 2386361 h 3158025"/>
              <a:gd name="connsiteX74" fmla="*/ 1413974 w 4139332"/>
              <a:gd name="connsiteY74" fmla="*/ 2430966 h 3158025"/>
              <a:gd name="connsiteX75" fmla="*/ 1503184 w 4139332"/>
              <a:gd name="connsiteY75" fmla="*/ 2430966 h 3158025"/>
              <a:gd name="connsiteX76" fmla="*/ 1503184 w 4139332"/>
              <a:gd name="connsiteY76" fmla="*/ 2444347 h 3158025"/>
              <a:gd name="connsiteX77" fmla="*/ 1570091 w 4139332"/>
              <a:gd name="connsiteY77" fmla="*/ 2444347 h 3158025"/>
              <a:gd name="connsiteX78" fmla="*/ 1628078 w 4139332"/>
              <a:gd name="connsiteY78" fmla="*/ 2444347 h 3158025"/>
              <a:gd name="connsiteX79" fmla="*/ 1628078 w 4139332"/>
              <a:gd name="connsiteY79" fmla="*/ 2506794 h 3158025"/>
              <a:gd name="connsiteX80" fmla="*/ 1739590 w 4139332"/>
              <a:gd name="connsiteY80" fmla="*/ 2520176 h 3158025"/>
              <a:gd name="connsiteX81" fmla="*/ 1739590 w 4139332"/>
              <a:gd name="connsiteY81" fmla="*/ 2551399 h 3158025"/>
              <a:gd name="connsiteX82" fmla="*/ 1926930 w 4139332"/>
              <a:gd name="connsiteY82" fmla="*/ 2551399 h 3158025"/>
              <a:gd name="connsiteX83" fmla="*/ 1926930 w 4139332"/>
              <a:gd name="connsiteY83" fmla="*/ 2604925 h 3158025"/>
              <a:gd name="connsiteX84" fmla="*/ 2091968 w 4139332"/>
              <a:gd name="connsiteY84" fmla="*/ 2609385 h 3158025"/>
              <a:gd name="connsiteX85" fmla="*/ 2091968 w 4139332"/>
              <a:gd name="connsiteY85" fmla="*/ 2636148 h 3158025"/>
              <a:gd name="connsiteX86" fmla="*/ 2413123 w 4139332"/>
              <a:gd name="connsiteY86" fmla="*/ 2636148 h 3158025"/>
              <a:gd name="connsiteX87" fmla="*/ 2413123 w 4139332"/>
              <a:gd name="connsiteY87" fmla="*/ 2667372 h 3158025"/>
              <a:gd name="connsiteX88" fmla="*/ 3327523 w 4139332"/>
              <a:gd name="connsiteY88" fmla="*/ 2667372 h 3158025"/>
              <a:gd name="connsiteX89" fmla="*/ 3327523 w 4139332"/>
              <a:gd name="connsiteY89" fmla="*/ 2756582 h 3158025"/>
              <a:gd name="connsiteX90" fmla="*/ 4139332 w 4139332"/>
              <a:gd name="connsiteY90" fmla="*/ 2765503 h 3158025"/>
              <a:gd name="connsiteX91" fmla="*/ 4139332 w 4139332"/>
              <a:gd name="connsiteY91" fmla="*/ 3158025 h 315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139332" h="3158025">
                <a:moveTo>
                  <a:pt x="0" y="0"/>
                </a:moveTo>
                <a:lnTo>
                  <a:pt x="31223" y="62447"/>
                </a:lnTo>
                <a:lnTo>
                  <a:pt x="107051" y="62447"/>
                </a:lnTo>
                <a:lnTo>
                  <a:pt x="107051" y="89210"/>
                </a:lnTo>
                <a:lnTo>
                  <a:pt x="169498" y="89210"/>
                </a:lnTo>
                <a:lnTo>
                  <a:pt x="169498" y="142736"/>
                </a:lnTo>
                <a:lnTo>
                  <a:pt x="187340" y="142736"/>
                </a:lnTo>
                <a:lnTo>
                  <a:pt x="187340" y="231945"/>
                </a:lnTo>
                <a:lnTo>
                  <a:pt x="218563" y="231945"/>
                </a:lnTo>
                <a:lnTo>
                  <a:pt x="218563" y="249787"/>
                </a:lnTo>
                <a:lnTo>
                  <a:pt x="330076" y="249787"/>
                </a:lnTo>
                <a:lnTo>
                  <a:pt x="316694" y="263169"/>
                </a:lnTo>
                <a:lnTo>
                  <a:pt x="379141" y="263169"/>
                </a:lnTo>
                <a:lnTo>
                  <a:pt x="379141" y="334537"/>
                </a:lnTo>
                <a:lnTo>
                  <a:pt x="410364" y="334537"/>
                </a:lnTo>
                <a:lnTo>
                  <a:pt x="410364" y="396984"/>
                </a:lnTo>
                <a:lnTo>
                  <a:pt x="428206" y="396984"/>
                </a:lnTo>
                <a:lnTo>
                  <a:pt x="428206" y="423746"/>
                </a:lnTo>
                <a:lnTo>
                  <a:pt x="446048" y="423746"/>
                </a:lnTo>
                <a:lnTo>
                  <a:pt x="446048" y="454970"/>
                </a:lnTo>
                <a:lnTo>
                  <a:pt x="490653" y="454970"/>
                </a:lnTo>
                <a:lnTo>
                  <a:pt x="490653" y="481733"/>
                </a:lnTo>
                <a:lnTo>
                  <a:pt x="548640" y="486193"/>
                </a:lnTo>
                <a:lnTo>
                  <a:pt x="548640" y="553101"/>
                </a:lnTo>
                <a:lnTo>
                  <a:pt x="570942" y="553101"/>
                </a:lnTo>
                <a:lnTo>
                  <a:pt x="570942" y="709218"/>
                </a:lnTo>
                <a:lnTo>
                  <a:pt x="588784" y="727060"/>
                </a:lnTo>
                <a:lnTo>
                  <a:pt x="588784" y="802888"/>
                </a:lnTo>
                <a:lnTo>
                  <a:pt x="606626" y="802888"/>
                </a:lnTo>
                <a:lnTo>
                  <a:pt x="606626" y="865335"/>
                </a:lnTo>
                <a:lnTo>
                  <a:pt x="633389" y="865335"/>
                </a:lnTo>
                <a:lnTo>
                  <a:pt x="633389" y="976847"/>
                </a:lnTo>
                <a:lnTo>
                  <a:pt x="651231" y="976847"/>
                </a:lnTo>
                <a:lnTo>
                  <a:pt x="651231" y="1097280"/>
                </a:lnTo>
                <a:lnTo>
                  <a:pt x="651231" y="1128504"/>
                </a:lnTo>
                <a:lnTo>
                  <a:pt x="651231" y="1128504"/>
                </a:lnTo>
                <a:lnTo>
                  <a:pt x="686915" y="1128504"/>
                </a:lnTo>
                <a:lnTo>
                  <a:pt x="686915" y="1257858"/>
                </a:lnTo>
                <a:lnTo>
                  <a:pt x="700296" y="1257858"/>
                </a:lnTo>
                <a:lnTo>
                  <a:pt x="700296" y="1320305"/>
                </a:lnTo>
                <a:lnTo>
                  <a:pt x="718138" y="1320305"/>
                </a:lnTo>
                <a:lnTo>
                  <a:pt x="718138" y="1378291"/>
                </a:lnTo>
                <a:lnTo>
                  <a:pt x="780585" y="1378291"/>
                </a:lnTo>
                <a:lnTo>
                  <a:pt x="785045" y="1507645"/>
                </a:lnTo>
                <a:lnTo>
                  <a:pt x="807348" y="1507645"/>
                </a:lnTo>
                <a:lnTo>
                  <a:pt x="807348" y="1650381"/>
                </a:lnTo>
                <a:lnTo>
                  <a:pt x="825190" y="1650381"/>
                </a:lnTo>
                <a:lnTo>
                  <a:pt x="825190" y="1690525"/>
                </a:lnTo>
                <a:lnTo>
                  <a:pt x="847492" y="1690525"/>
                </a:lnTo>
                <a:lnTo>
                  <a:pt x="851953" y="1735130"/>
                </a:lnTo>
                <a:lnTo>
                  <a:pt x="851953" y="1846642"/>
                </a:lnTo>
                <a:lnTo>
                  <a:pt x="896558" y="1846642"/>
                </a:lnTo>
                <a:lnTo>
                  <a:pt x="896558" y="1891247"/>
                </a:lnTo>
                <a:lnTo>
                  <a:pt x="909939" y="1904628"/>
                </a:lnTo>
                <a:lnTo>
                  <a:pt x="909939" y="1935852"/>
                </a:lnTo>
                <a:lnTo>
                  <a:pt x="945623" y="1935852"/>
                </a:lnTo>
                <a:lnTo>
                  <a:pt x="945623" y="1958154"/>
                </a:lnTo>
                <a:lnTo>
                  <a:pt x="945623" y="1958154"/>
                </a:lnTo>
                <a:lnTo>
                  <a:pt x="972386" y="1984917"/>
                </a:lnTo>
                <a:lnTo>
                  <a:pt x="976846" y="2002759"/>
                </a:lnTo>
                <a:lnTo>
                  <a:pt x="990228" y="2047364"/>
                </a:lnTo>
                <a:lnTo>
                  <a:pt x="1016991" y="2047364"/>
                </a:lnTo>
                <a:lnTo>
                  <a:pt x="1012530" y="2074127"/>
                </a:lnTo>
                <a:lnTo>
                  <a:pt x="1039293" y="2074127"/>
                </a:lnTo>
                <a:lnTo>
                  <a:pt x="1039293" y="2136574"/>
                </a:lnTo>
                <a:lnTo>
                  <a:pt x="1074977" y="2136574"/>
                </a:lnTo>
                <a:lnTo>
                  <a:pt x="1074977" y="2230244"/>
                </a:lnTo>
                <a:lnTo>
                  <a:pt x="1106201" y="2230244"/>
                </a:lnTo>
                <a:lnTo>
                  <a:pt x="1106201" y="2288230"/>
                </a:lnTo>
                <a:lnTo>
                  <a:pt x="1208792" y="2288230"/>
                </a:lnTo>
                <a:lnTo>
                  <a:pt x="1208792" y="2328375"/>
                </a:lnTo>
                <a:lnTo>
                  <a:pt x="1387211" y="2328375"/>
                </a:lnTo>
                <a:lnTo>
                  <a:pt x="1387211" y="2386361"/>
                </a:lnTo>
                <a:lnTo>
                  <a:pt x="1413974" y="2386361"/>
                </a:lnTo>
                <a:lnTo>
                  <a:pt x="1413974" y="2430966"/>
                </a:lnTo>
                <a:lnTo>
                  <a:pt x="1503184" y="2430966"/>
                </a:lnTo>
                <a:lnTo>
                  <a:pt x="1503184" y="2444347"/>
                </a:lnTo>
                <a:lnTo>
                  <a:pt x="1570091" y="2444347"/>
                </a:lnTo>
                <a:lnTo>
                  <a:pt x="1628078" y="2444347"/>
                </a:lnTo>
                <a:lnTo>
                  <a:pt x="1628078" y="2506794"/>
                </a:lnTo>
                <a:lnTo>
                  <a:pt x="1739590" y="2520176"/>
                </a:lnTo>
                <a:lnTo>
                  <a:pt x="1739590" y="2551399"/>
                </a:lnTo>
                <a:lnTo>
                  <a:pt x="1926930" y="2551399"/>
                </a:lnTo>
                <a:lnTo>
                  <a:pt x="1926930" y="2604925"/>
                </a:lnTo>
                <a:lnTo>
                  <a:pt x="2091968" y="2609385"/>
                </a:lnTo>
                <a:lnTo>
                  <a:pt x="2091968" y="2636148"/>
                </a:lnTo>
                <a:lnTo>
                  <a:pt x="2413123" y="2636148"/>
                </a:lnTo>
                <a:lnTo>
                  <a:pt x="2413123" y="2667372"/>
                </a:lnTo>
                <a:lnTo>
                  <a:pt x="3327523" y="2667372"/>
                </a:lnTo>
                <a:lnTo>
                  <a:pt x="3327523" y="2756582"/>
                </a:lnTo>
                <a:lnTo>
                  <a:pt x="4139332" y="2765503"/>
                </a:lnTo>
                <a:lnTo>
                  <a:pt x="4139332" y="3158025"/>
                </a:lnTo>
              </a:path>
            </a:pathLst>
          </a:custGeom>
          <a:noFill/>
          <a:ln w="28575">
            <a:solidFill>
              <a:schemeClr val="accent3"/>
            </a:solidFill>
            <a:miter lim="800000"/>
            <a:headEnd/>
            <a:tailEnd/>
          </a:ln>
        </p:spPr>
        <p:txBody>
          <a:bodyPr rtlCol="0" anchor="ctr"/>
          <a:lstStyle/>
          <a:p>
            <a:pPr algn="ctr"/>
            <a:endParaRPr lang="en-US" dirty="0"/>
          </a:p>
        </p:txBody>
      </p:sp>
      <p:sp>
        <p:nvSpPr>
          <p:cNvPr id="552" name="TextBox 551">
            <a:extLst>
              <a:ext uri="{FF2B5EF4-FFF2-40B4-BE49-F238E27FC236}">
                <a16:creationId xmlns:a16="http://schemas.microsoft.com/office/drawing/2014/main" id="{79945A58-0AC4-E055-E42D-27C6317465E8}"/>
              </a:ext>
            </a:extLst>
          </p:cNvPr>
          <p:cNvSpPr txBox="1"/>
          <p:nvPr/>
        </p:nvSpPr>
        <p:spPr bwMode="auto">
          <a:xfrm>
            <a:off x="8159973" y="3453962"/>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44.9%</a:t>
            </a:r>
          </a:p>
        </p:txBody>
      </p:sp>
      <p:sp>
        <p:nvSpPr>
          <p:cNvPr id="553" name="TextBox 552">
            <a:extLst>
              <a:ext uri="{FF2B5EF4-FFF2-40B4-BE49-F238E27FC236}">
                <a16:creationId xmlns:a16="http://schemas.microsoft.com/office/drawing/2014/main" id="{B86700E5-9724-2616-7477-460E5ED482B1}"/>
              </a:ext>
            </a:extLst>
          </p:cNvPr>
          <p:cNvSpPr txBox="1"/>
          <p:nvPr/>
        </p:nvSpPr>
        <p:spPr bwMode="auto">
          <a:xfrm>
            <a:off x="7549047" y="4249007"/>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28.8%</a:t>
            </a:r>
          </a:p>
        </p:txBody>
      </p:sp>
      <p:sp>
        <p:nvSpPr>
          <p:cNvPr id="554" name="TextBox 553">
            <a:extLst>
              <a:ext uri="{FF2B5EF4-FFF2-40B4-BE49-F238E27FC236}">
                <a16:creationId xmlns:a16="http://schemas.microsoft.com/office/drawing/2014/main" id="{4A67216C-99A9-1EA7-9523-9684E469C082}"/>
              </a:ext>
            </a:extLst>
          </p:cNvPr>
          <p:cNvSpPr txBox="1"/>
          <p:nvPr/>
        </p:nvSpPr>
        <p:spPr bwMode="auto">
          <a:xfrm>
            <a:off x="9238887" y="3994625"/>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28.1%</a:t>
            </a:r>
          </a:p>
        </p:txBody>
      </p:sp>
      <p:sp>
        <p:nvSpPr>
          <p:cNvPr id="555" name="TextBox 554">
            <a:extLst>
              <a:ext uri="{FF2B5EF4-FFF2-40B4-BE49-F238E27FC236}">
                <a16:creationId xmlns:a16="http://schemas.microsoft.com/office/drawing/2014/main" id="{57A98CCD-087F-46CA-CE8E-69A75A77FF0D}"/>
              </a:ext>
            </a:extLst>
          </p:cNvPr>
          <p:cNvSpPr txBox="1"/>
          <p:nvPr/>
        </p:nvSpPr>
        <p:spPr bwMode="auto">
          <a:xfrm>
            <a:off x="8677327" y="4682340"/>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17.0%</a:t>
            </a:r>
          </a:p>
        </p:txBody>
      </p:sp>
      <p:sp>
        <p:nvSpPr>
          <p:cNvPr id="556" name="Rettangolo con angoli arrotondati 18">
            <a:extLst>
              <a:ext uri="{FF2B5EF4-FFF2-40B4-BE49-F238E27FC236}">
                <a16:creationId xmlns:a16="http://schemas.microsoft.com/office/drawing/2014/main" id="{0D1D5C84-D2D2-4A18-9E2D-00A3316399E0}"/>
              </a:ext>
            </a:extLst>
          </p:cNvPr>
          <p:cNvSpPr/>
          <p:nvPr/>
        </p:nvSpPr>
        <p:spPr>
          <a:xfrm>
            <a:off x="9529976" y="2843692"/>
            <a:ext cx="2105431"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cs typeface="Calibri" panose="020F0502020204030204" pitchFamily="34" charset="0"/>
              </a:rPr>
              <a:t>HR: 0.74</a:t>
            </a:r>
            <a:r>
              <a:rPr lang="it-IT" sz="1200" dirty="0">
                <a:solidFill>
                  <a:schemeClr val="bg1"/>
                </a:solidFill>
                <a:latin typeface="Calibri" panose="020F0502020204030204" pitchFamily="34" charset="0"/>
                <a:cs typeface="Calibri" panose="020F0502020204030204" pitchFamily="34" charset="0"/>
              </a:rPr>
              <a:t> </a:t>
            </a:r>
            <a:r>
              <a:rPr lang="it-IT" sz="1200" b="0" dirty="0">
                <a:solidFill>
                  <a:schemeClr val="bg1"/>
                </a:solidFill>
                <a:latin typeface="Calibri" panose="020F0502020204030204" pitchFamily="34" charset="0"/>
                <a:cs typeface="Calibri" panose="020F0502020204030204" pitchFamily="34" charset="0"/>
              </a:rPr>
              <a:t>(95% CI: 0.61-0.91;</a:t>
            </a:r>
            <a:br>
              <a:rPr lang="it-IT" sz="1200" b="0" dirty="0">
                <a:solidFill>
                  <a:schemeClr val="bg1"/>
                </a:solidFill>
                <a:latin typeface="Calibri" panose="020F0502020204030204" pitchFamily="34" charset="0"/>
                <a:cs typeface="Calibri" panose="020F0502020204030204" pitchFamily="34" charset="0"/>
              </a:rPr>
            </a:br>
            <a:r>
              <a:rPr lang="it-IT" sz="1200" b="0" i="1" dirty="0">
                <a:solidFill>
                  <a:schemeClr val="bg1"/>
                </a:solidFill>
                <a:latin typeface="Calibri" panose="020F0502020204030204" pitchFamily="34" charset="0"/>
                <a:cs typeface="Calibri" panose="020F0502020204030204" pitchFamily="34" charset="0"/>
              </a:rPr>
              <a:t>P </a:t>
            </a:r>
            <a:r>
              <a:rPr lang="it-IT" sz="1200" b="0" dirty="0">
                <a:solidFill>
                  <a:schemeClr val="bg1"/>
                </a:solidFill>
                <a:latin typeface="Calibri" panose="020F0502020204030204" pitchFamily="34" charset="0"/>
                <a:cs typeface="Calibri" panose="020F0502020204030204" pitchFamily="34" charset="0"/>
              </a:rPr>
              <a:t>= .0219)</a:t>
            </a:r>
          </a:p>
        </p:txBody>
      </p:sp>
      <p:sp>
        <p:nvSpPr>
          <p:cNvPr id="557" name="Rettangolo con angoli arrotondati 18">
            <a:extLst>
              <a:ext uri="{FF2B5EF4-FFF2-40B4-BE49-F238E27FC236}">
                <a16:creationId xmlns:a16="http://schemas.microsoft.com/office/drawing/2014/main" id="{B4200070-5747-6B89-3762-530B85918DBE}"/>
              </a:ext>
            </a:extLst>
          </p:cNvPr>
          <p:cNvSpPr/>
          <p:nvPr/>
        </p:nvSpPr>
        <p:spPr>
          <a:xfrm>
            <a:off x="9563661" y="3484040"/>
            <a:ext cx="2044657"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100" b="1" dirty="0">
                <a:solidFill>
                  <a:schemeClr val="bg1"/>
                </a:solidFill>
              </a:rPr>
              <a:t>Median follow-up: 28.3 mo</a:t>
            </a:r>
            <a:endParaRPr lang="it-IT" sz="1100" b="0" dirty="0">
              <a:solidFill>
                <a:schemeClr val="bg1"/>
              </a:solidFill>
            </a:endParaRPr>
          </a:p>
        </p:txBody>
      </p:sp>
      <p:graphicFrame>
        <p:nvGraphicFramePr>
          <p:cNvPr id="558" name="Table 557">
            <a:extLst>
              <a:ext uri="{FF2B5EF4-FFF2-40B4-BE49-F238E27FC236}">
                <a16:creationId xmlns:a16="http://schemas.microsoft.com/office/drawing/2014/main" id="{12A027EC-BC34-E2FB-885D-400BCD1525AC}"/>
              </a:ext>
            </a:extLst>
          </p:cNvPr>
          <p:cNvGraphicFramePr>
            <a:graphicFrameLocks noGrp="1"/>
          </p:cNvGraphicFramePr>
          <p:nvPr>
            <p:extLst>
              <p:ext uri="{D42A27DB-BD31-4B8C-83A1-F6EECF244321}">
                <p14:modId xmlns:p14="http://schemas.microsoft.com/office/powerpoint/2010/main" val="766384659"/>
              </p:ext>
            </p:extLst>
          </p:nvPr>
        </p:nvGraphicFramePr>
        <p:xfrm>
          <a:off x="8723087" y="2016836"/>
          <a:ext cx="2743013"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1002416">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253/360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10.1 (9.4-12.3)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148/189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8.9 (81-9.6)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802364"/>
                  </a:ext>
                </a:extLst>
              </a:tr>
            </a:tbl>
          </a:graphicData>
        </a:graphic>
      </p:graphicFrame>
      <p:cxnSp>
        <p:nvCxnSpPr>
          <p:cNvPr id="559" name="Straight Connector 558">
            <a:extLst>
              <a:ext uri="{FF2B5EF4-FFF2-40B4-BE49-F238E27FC236}">
                <a16:creationId xmlns:a16="http://schemas.microsoft.com/office/drawing/2014/main" id="{D38256E3-CCF2-CD2F-33ED-61B4B9769ABC}"/>
              </a:ext>
            </a:extLst>
          </p:cNvPr>
          <p:cNvCxnSpPr/>
          <p:nvPr/>
        </p:nvCxnSpPr>
        <p:spPr bwMode="auto">
          <a:xfrm>
            <a:off x="8393527" y="2471527"/>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38AACB0F-8CB2-55F0-85DE-678DA21805C8}"/>
              </a:ext>
            </a:extLst>
          </p:cNvPr>
          <p:cNvCxnSpPr/>
          <p:nvPr/>
        </p:nvCxnSpPr>
        <p:spPr bwMode="auto">
          <a:xfrm>
            <a:off x="8393527" y="2637782"/>
            <a:ext cx="270977" cy="0"/>
          </a:xfrm>
          <a:prstGeom prst="line">
            <a:avLst/>
          </a:prstGeom>
          <a:noFill/>
          <a:ln w="28575" cap="flat" cmpd="sng" algn="ctr">
            <a:solidFill>
              <a:schemeClr val="accent3"/>
            </a:solidFill>
            <a:prstDash val="solid"/>
            <a:round/>
            <a:headEnd type="none" w="med" len="med"/>
            <a:tailEnd type="none" w="med" len="med"/>
          </a:ln>
          <a:effectLst/>
        </p:spPr>
      </p:cxnSp>
      <p:graphicFrame>
        <p:nvGraphicFramePr>
          <p:cNvPr id="561" name="Table 560">
            <a:extLst>
              <a:ext uri="{FF2B5EF4-FFF2-40B4-BE49-F238E27FC236}">
                <a16:creationId xmlns:a16="http://schemas.microsoft.com/office/drawing/2014/main" id="{3A1F8825-614E-F24E-15DE-97DFB79891C2}"/>
              </a:ext>
            </a:extLst>
          </p:cNvPr>
          <p:cNvGraphicFramePr>
            <a:graphicFrameLocks noGrp="1"/>
          </p:cNvGraphicFramePr>
          <p:nvPr/>
        </p:nvGraphicFramePr>
        <p:xfrm>
          <a:off x="6080169" y="5801864"/>
          <a:ext cx="5571819"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531943">
                  <a:extLst>
                    <a:ext uri="{9D8B030D-6E8A-4147-A177-3AD203B41FA5}">
                      <a16:colId xmlns:a16="http://schemas.microsoft.com/office/drawing/2014/main" val="678904918"/>
                    </a:ext>
                  </a:extLst>
                </a:gridCol>
                <a:gridCol w="531943">
                  <a:extLst>
                    <a:ext uri="{9D8B030D-6E8A-4147-A177-3AD203B41FA5}">
                      <a16:colId xmlns:a16="http://schemas.microsoft.com/office/drawing/2014/main" val="1352489727"/>
                    </a:ext>
                  </a:extLst>
                </a:gridCol>
                <a:gridCol w="531943">
                  <a:extLst>
                    <a:ext uri="{9D8B030D-6E8A-4147-A177-3AD203B41FA5}">
                      <a16:colId xmlns:a16="http://schemas.microsoft.com/office/drawing/2014/main" val="717567006"/>
                    </a:ext>
                  </a:extLst>
                </a:gridCol>
                <a:gridCol w="531943">
                  <a:extLst>
                    <a:ext uri="{9D8B030D-6E8A-4147-A177-3AD203B41FA5}">
                      <a16:colId xmlns:a16="http://schemas.microsoft.com/office/drawing/2014/main" val="3910489189"/>
                    </a:ext>
                  </a:extLst>
                </a:gridCol>
                <a:gridCol w="531943">
                  <a:extLst>
                    <a:ext uri="{9D8B030D-6E8A-4147-A177-3AD203B41FA5}">
                      <a16:colId xmlns:a16="http://schemas.microsoft.com/office/drawing/2014/main" val="944609659"/>
                    </a:ext>
                  </a:extLst>
                </a:gridCol>
                <a:gridCol w="531943">
                  <a:extLst>
                    <a:ext uri="{9D8B030D-6E8A-4147-A177-3AD203B41FA5}">
                      <a16:colId xmlns:a16="http://schemas.microsoft.com/office/drawing/2014/main" val="4171522910"/>
                    </a:ext>
                  </a:extLst>
                </a:gridCol>
                <a:gridCol w="531943">
                  <a:extLst>
                    <a:ext uri="{9D8B030D-6E8A-4147-A177-3AD203B41FA5}">
                      <a16:colId xmlns:a16="http://schemas.microsoft.com/office/drawing/2014/main" val="2035156048"/>
                    </a:ext>
                  </a:extLst>
                </a:gridCol>
                <a:gridCol w="531943">
                  <a:extLst>
                    <a:ext uri="{9D8B030D-6E8A-4147-A177-3AD203B41FA5}">
                      <a16:colId xmlns:a16="http://schemas.microsoft.com/office/drawing/2014/main" val="453167896"/>
                    </a:ext>
                  </a:extLst>
                </a:gridCol>
                <a:gridCol w="531943">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278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spTree>
    <p:extLst>
      <p:ext uri="{BB962C8B-B14F-4D97-AF65-F5344CB8AC3E}">
        <p14:creationId xmlns:p14="http://schemas.microsoft.com/office/powerpoint/2010/main" val="126214519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OS in dMMR and All Comers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itolo 2">
            <a:extLst>
              <a:ext uri="{FF2B5EF4-FFF2-40B4-BE49-F238E27FC236}">
                <a16:creationId xmlns:a16="http://schemas.microsoft.com/office/drawing/2014/main" id="{5AA9667B-E1CB-F26D-AF4F-45E21E264370}"/>
              </a:ext>
            </a:extLst>
          </p:cNvPr>
          <p:cNvSpPr txBox="1">
            <a:spLocks/>
          </p:cNvSpPr>
          <p:nvPr/>
        </p:nvSpPr>
        <p:spPr bwMode="auto">
          <a:xfrm>
            <a:off x="7083660" y="1244938"/>
            <a:ext cx="4705167"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Interim OS in All Comers (1° Endpoint)</a:t>
            </a:r>
          </a:p>
        </p:txBody>
      </p:sp>
      <p:sp>
        <p:nvSpPr>
          <p:cNvPr id="7" name="Titolo 2">
            <a:extLst>
              <a:ext uri="{FF2B5EF4-FFF2-40B4-BE49-F238E27FC236}">
                <a16:creationId xmlns:a16="http://schemas.microsoft.com/office/drawing/2014/main" id="{46B7201D-E032-9228-F046-8E8D761A7731}"/>
              </a:ext>
            </a:extLst>
          </p:cNvPr>
          <p:cNvSpPr txBox="1">
            <a:spLocks/>
          </p:cNvSpPr>
          <p:nvPr/>
        </p:nvSpPr>
        <p:spPr bwMode="auto">
          <a:xfrm>
            <a:off x="1249026" y="1231227"/>
            <a:ext cx="4393007" cy="263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OS in dMMR</a:t>
            </a:r>
          </a:p>
        </p:txBody>
      </p:sp>
      <p:sp>
        <p:nvSpPr>
          <p:cNvPr id="4" name="Rettangolo con angoli arrotondati 13">
            <a:extLst>
              <a:ext uri="{FF2B5EF4-FFF2-40B4-BE49-F238E27FC236}">
                <a16:creationId xmlns:a16="http://schemas.microsoft.com/office/drawing/2014/main" id="{90D963ED-63A8-CCA1-F51C-E4777B1EC9F3}"/>
              </a:ext>
            </a:extLst>
          </p:cNvPr>
          <p:cNvSpPr/>
          <p:nvPr/>
        </p:nvSpPr>
        <p:spPr>
          <a:xfrm>
            <a:off x="8087118" y="5623822"/>
            <a:ext cx="3112842" cy="765939"/>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it-IT" sz="1400" dirty="0">
                <a:solidFill>
                  <a:schemeClr val="bg1"/>
                </a:solidFill>
                <a:latin typeface="Calibri" panose="020F0502020204030204" pitchFamily="34" charset="0"/>
                <a:ea typeface="Calibri" panose="020F0502020204030204" pitchFamily="34" charset="0"/>
                <a:cs typeface="Calibri" panose="020F0502020204030204" pitchFamily="34" charset="0"/>
              </a:rPr>
              <a:t>Subsequent Immunotherapy</a:t>
            </a: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Atezolizumab arm: 9.0% </a:t>
            </a: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Placebo arm: 24.3%</a:t>
            </a:r>
          </a:p>
        </p:txBody>
      </p:sp>
      <p:sp>
        <p:nvSpPr>
          <p:cNvPr id="18" name="TextBox 17">
            <a:extLst>
              <a:ext uri="{FF2B5EF4-FFF2-40B4-BE49-F238E27FC236}">
                <a16:creationId xmlns:a16="http://schemas.microsoft.com/office/drawing/2014/main" id="{2E8294B5-A1EE-CC8E-4D50-05BB2BC18A39}"/>
              </a:ext>
            </a:extLst>
          </p:cNvPr>
          <p:cNvSpPr txBox="1"/>
          <p:nvPr/>
        </p:nvSpPr>
        <p:spPr>
          <a:xfrm>
            <a:off x="8347804" y="5005342"/>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sp>
        <p:nvSpPr>
          <p:cNvPr id="23" name="Rettangolo con angoli arrotondati 14">
            <a:extLst>
              <a:ext uri="{FF2B5EF4-FFF2-40B4-BE49-F238E27FC236}">
                <a16:creationId xmlns:a16="http://schemas.microsoft.com/office/drawing/2014/main" id="{4EADB0F7-EEEE-ADF1-EFE2-6FD604AD6B7C}"/>
              </a:ext>
            </a:extLst>
          </p:cNvPr>
          <p:cNvSpPr/>
          <p:nvPr/>
        </p:nvSpPr>
        <p:spPr>
          <a:xfrm>
            <a:off x="2274613" y="5613624"/>
            <a:ext cx="2909877" cy="79200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it-IT" sz="1400" dirty="0">
                <a:solidFill>
                  <a:schemeClr val="bg1"/>
                </a:solidFill>
                <a:latin typeface="Calibri" panose="020F0502020204030204" pitchFamily="34" charset="0"/>
                <a:ea typeface="Calibri" panose="020F0502020204030204" pitchFamily="34" charset="0"/>
                <a:cs typeface="Calibri" panose="020F0502020204030204" pitchFamily="34" charset="0"/>
              </a:rPr>
              <a:t>Subsequent Immunotherapy</a:t>
            </a: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Atezolizumab arm: 6.2% </a:t>
            </a: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Placebo arm: 40.9%</a:t>
            </a:r>
          </a:p>
        </p:txBody>
      </p:sp>
      <p:sp>
        <p:nvSpPr>
          <p:cNvPr id="27" name="TextBox 26">
            <a:extLst>
              <a:ext uri="{FF2B5EF4-FFF2-40B4-BE49-F238E27FC236}">
                <a16:creationId xmlns:a16="http://schemas.microsoft.com/office/drawing/2014/main" id="{5EBBDE3A-E6CF-18BD-F095-708FBA62B560}"/>
              </a:ext>
            </a:extLst>
          </p:cNvPr>
          <p:cNvSpPr txBox="1"/>
          <p:nvPr/>
        </p:nvSpPr>
        <p:spPr>
          <a:xfrm>
            <a:off x="2597533" y="5030364"/>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sp>
        <p:nvSpPr>
          <p:cNvPr id="30" name="Rectangle 29">
            <a:extLst>
              <a:ext uri="{FF2B5EF4-FFF2-40B4-BE49-F238E27FC236}">
                <a16:creationId xmlns:a16="http://schemas.microsoft.com/office/drawing/2014/main" id="{8E8452D5-90C2-BC7A-8619-F0255E48C91D}"/>
              </a:ext>
            </a:extLst>
          </p:cNvPr>
          <p:cNvSpPr/>
          <p:nvPr/>
        </p:nvSpPr>
        <p:spPr bwMode="auto">
          <a:xfrm>
            <a:off x="6040891" y="4941035"/>
            <a:ext cx="459633" cy="418580"/>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TextBox 48">
            <a:extLst>
              <a:ext uri="{FF2B5EF4-FFF2-40B4-BE49-F238E27FC236}">
                <a16:creationId xmlns:a16="http://schemas.microsoft.com/office/drawing/2014/main" id="{39B0938B-D58F-7E1D-FD85-D8342F0BB2C9}"/>
              </a:ext>
            </a:extLst>
          </p:cNvPr>
          <p:cNvSpPr txBox="1"/>
          <p:nvPr/>
        </p:nvSpPr>
        <p:spPr>
          <a:xfrm rot="16200000">
            <a:off x="-147261" y="2602147"/>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grpSp>
        <p:nvGrpSpPr>
          <p:cNvPr id="50" name="Group 49">
            <a:extLst>
              <a:ext uri="{FF2B5EF4-FFF2-40B4-BE49-F238E27FC236}">
                <a16:creationId xmlns:a16="http://schemas.microsoft.com/office/drawing/2014/main" id="{2B9A5BAB-2CE8-5906-1D98-26A5FA980DBB}"/>
              </a:ext>
            </a:extLst>
          </p:cNvPr>
          <p:cNvGrpSpPr/>
          <p:nvPr/>
        </p:nvGrpSpPr>
        <p:grpSpPr>
          <a:xfrm>
            <a:off x="670617" y="1402014"/>
            <a:ext cx="4930904" cy="3439593"/>
            <a:chOff x="1252633" y="2584177"/>
            <a:chExt cx="3962567" cy="2821781"/>
          </a:xfrm>
        </p:grpSpPr>
        <p:cxnSp>
          <p:nvCxnSpPr>
            <p:cNvPr id="51" name="Straight Connector 50">
              <a:extLst>
                <a:ext uri="{FF2B5EF4-FFF2-40B4-BE49-F238E27FC236}">
                  <a16:creationId xmlns:a16="http://schemas.microsoft.com/office/drawing/2014/main" id="{B5D227BE-8C7F-0788-596B-75C57786A91A}"/>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DAA35D7-1684-0E68-DC11-4C162A31B871}"/>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3C4764F-89B1-5400-629A-38342BBE469F}"/>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ADE26BCA-2594-C22A-B0E7-63E5B97721F5}"/>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968A7713-40B8-D4AB-C0CD-949F54824596}"/>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55C6C6F8-FD91-6534-5D6F-4360D974CDBC}"/>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CACB296-B473-A128-7BCF-1A5AC6B7DC93}"/>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AE54F0FE-48D5-560F-12C9-8527535FFE85}"/>
                </a:ext>
              </a:extLst>
            </p:cNvPr>
            <p:cNvCxnSpPr>
              <a:cxnSpLocks/>
            </p:cNvCxnSpPr>
            <p:nvPr/>
          </p:nvCxnSpPr>
          <p:spPr bwMode="auto">
            <a:xfrm>
              <a:off x="1700364"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0C7FAD6E-D732-A7CB-8A81-32FBC06B739F}"/>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1612FBF-EE4A-7E11-2F54-0A22FAE46984}"/>
                </a:ext>
              </a:extLst>
            </p:cNvPr>
            <p:cNvCxnSpPr>
              <a:cxnSpLocks/>
            </p:cNvCxnSpPr>
            <p:nvPr/>
          </p:nvCxnSpPr>
          <p:spPr bwMode="auto">
            <a:xfrm rot="16200000">
              <a:off x="211720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ADCDAAB1-6354-D6A0-0A7A-8C183DED3BAD}"/>
                </a:ext>
              </a:extLst>
            </p:cNvPr>
            <p:cNvCxnSpPr>
              <a:cxnSpLocks/>
            </p:cNvCxnSpPr>
            <p:nvPr/>
          </p:nvCxnSpPr>
          <p:spPr bwMode="auto">
            <a:xfrm rot="16200000">
              <a:off x="255916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B1DD599F-5623-30F7-E421-9D549BB185FA}"/>
                </a:ext>
              </a:extLst>
            </p:cNvPr>
            <p:cNvCxnSpPr>
              <a:cxnSpLocks/>
            </p:cNvCxnSpPr>
            <p:nvPr/>
          </p:nvCxnSpPr>
          <p:spPr bwMode="auto">
            <a:xfrm rot="16200000">
              <a:off x="2997691"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40B2A67A-F568-B293-2172-E2E1E667E9DE}"/>
                </a:ext>
              </a:extLst>
            </p:cNvPr>
            <p:cNvCxnSpPr>
              <a:cxnSpLocks/>
            </p:cNvCxnSpPr>
            <p:nvPr/>
          </p:nvCxnSpPr>
          <p:spPr bwMode="auto">
            <a:xfrm rot="16200000">
              <a:off x="342822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8D8BB621-E060-62C3-2F5C-05503A1291DB}"/>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FEDB7F47-5886-306D-E7BA-8A89735E6F91}"/>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DE9793E2-67B9-47C3-D67E-69BA04577D55}"/>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46E198A-39D2-1CEB-3C19-3419E94D0B8B}"/>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68" name="TextBox 67">
              <a:extLst>
                <a:ext uri="{FF2B5EF4-FFF2-40B4-BE49-F238E27FC236}">
                  <a16:creationId xmlns:a16="http://schemas.microsoft.com/office/drawing/2014/main" id="{3D5213A3-5C52-5EA7-0A0C-40BC645981A1}"/>
                </a:ext>
              </a:extLst>
            </p:cNvPr>
            <p:cNvSpPr txBox="1"/>
            <p:nvPr/>
          </p:nvSpPr>
          <p:spPr bwMode="auto">
            <a:xfrm>
              <a:off x="1252633" y="258417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69" name="TextBox 68">
              <a:extLst>
                <a:ext uri="{FF2B5EF4-FFF2-40B4-BE49-F238E27FC236}">
                  <a16:creationId xmlns:a16="http://schemas.microsoft.com/office/drawing/2014/main" id="{F3E29D60-D089-011F-9968-2D5673DE3A18}"/>
                </a:ext>
              </a:extLst>
            </p:cNvPr>
            <p:cNvSpPr txBox="1"/>
            <p:nvPr/>
          </p:nvSpPr>
          <p:spPr bwMode="auto">
            <a:xfrm>
              <a:off x="1252633" y="31023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70" name="TextBox 69">
              <a:extLst>
                <a:ext uri="{FF2B5EF4-FFF2-40B4-BE49-F238E27FC236}">
                  <a16:creationId xmlns:a16="http://schemas.microsoft.com/office/drawing/2014/main" id="{B34B0582-7B99-86AF-32F0-9D6D33921FD6}"/>
                </a:ext>
              </a:extLst>
            </p:cNvPr>
            <p:cNvSpPr txBox="1"/>
            <p:nvPr/>
          </p:nvSpPr>
          <p:spPr bwMode="auto">
            <a:xfrm>
              <a:off x="1252633" y="362049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71" name="TextBox 70">
              <a:extLst>
                <a:ext uri="{FF2B5EF4-FFF2-40B4-BE49-F238E27FC236}">
                  <a16:creationId xmlns:a16="http://schemas.microsoft.com/office/drawing/2014/main" id="{BDBC7258-D481-FF11-BFB5-448667BB1D91}"/>
                </a:ext>
              </a:extLst>
            </p:cNvPr>
            <p:cNvSpPr txBox="1"/>
            <p:nvPr/>
          </p:nvSpPr>
          <p:spPr bwMode="auto">
            <a:xfrm>
              <a:off x="1252633" y="413484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72" name="TextBox 71">
              <a:extLst>
                <a:ext uri="{FF2B5EF4-FFF2-40B4-BE49-F238E27FC236}">
                  <a16:creationId xmlns:a16="http://schemas.microsoft.com/office/drawing/2014/main" id="{D3F19AA0-1317-33F8-7056-A540BD2733B1}"/>
                </a:ext>
              </a:extLst>
            </p:cNvPr>
            <p:cNvSpPr txBox="1"/>
            <p:nvPr/>
          </p:nvSpPr>
          <p:spPr bwMode="auto">
            <a:xfrm>
              <a:off x="1252633" y="465300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73" name="TextBox 72">
              <a:extLst>
                <a:ext uri="{FF2B5EF4-FFF2-40B4-BE49-F238E27FC236}">
                  <a16:creationId xmlns:a16="http://schemas.microsoft.com/office/drawing/2014/main" id="{B64BB6CE-70C2-ED74-ACEC-D5B15CCE910A}"/>
                </a:ext>
              </a:extLst>
            </p:cNvPr>
            <p:cNvSpPr txBox="1"/>
            <p:nvPr/>
          </p:nvSpPr>
          <p:spPr bwMode="auto">
            <a:xfrm>
              <a:off x="1252633" y="51597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74" name="Straight Connector 73">
              <a:extLst>
                <a:ext uri="{FF2B5EF4-FFF2-40B4-BE49-F238E27FC236}">
                  <a16:creationId xmlns:a16="http://schemas.microsoft.com/office/drawing/2014/main" id="{6214CAF8-BD5A-1BC0-D75D-4944B9D134DB}"/>
                </a:ext>
              </a:extLst>
            </p:cNvPr>
            <p:cNvCxnSpPr>
              <a:cxnSpLocks/>
            </p:cNvCxnSpPr>
            <p:nvPr/>
          </p:nvCxnSpPr>
          <p:spPr bwMode="auto">
            <a:xfrm flipV="1">
              <a:off x="2596817" y="3033976"/>
              <a:ext cx="0" cy="2244647"/>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75" name="Straight Connector 74">
              <a:extLst>
                <a:ext uri="{FF2B5EF4-FFF2-40B4-BE49-F238E27FC236}">
                  <a16:creationId xmlns:a16="http://schemas.microsoft.com/office/drawing/2014/main" id="{97581679-FC0A-F4A0-168A-3A171B3167BE}"/>
                </a:ext>
              </a:extLst>
            </p:cNvPr>
            <p:cNvCxnSpPr>
              <a:cxnSpLocks/>
            </p:cNvCxnSpPr>
            <p:nvPr/>
          </p:nvCxnSpPr>
          <p:spPr bwMode="auto">
            <a:xfrm flipV="1">
              <a:off x="3477288" y="3348558"/>
              <a:ext cx="0" cy="193877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77" name="Group 76">
            <a:extLst>
              <a:ext uri="{FF2B5EF4-FFF2-40B4-BE49-F238E27FC236}">
                <a16:creationId xmlns:a16="http://schemas.microsoft.com/office/drawing/2014/main" id="{CBF8B57D-E9B0-EC94-B818-B3BDEFDFC2B5}"/>
              </a:ext>
            </a:extLst>
          </p:cNvPr>
          <p:cNvGrpSpPr/>
          <p:nvPr/>
        </p:nvGrpSpPr>
        <p:grpSpPr>
          <a:xfrm>
            <a:off x="1061115" y="4778688"/>
            <a:ext cx="4717190" cy="246221"/>
            <a:chOff x="1523385" y="4901362"/>
            <a:chExt cx="4290760" cy="246221"/>
          </a:xfrm>
        </p:grpSpPr>
        <p:sp>
          <p:nvSpPr>
            <p:cNvPr id="78" name="TextBox 77">
              <a:extLst>
                <a:ext uri="{FF2B5EF4-FFF2-40B4-BE49-F238E27FC236}">
                  <a16:creationId xmlns:a16="http://schemas.microsoft.com/office/drawing/2014/main" id="{AA6CE6AE-E603-E66D-8D9C-BE37104BF5A9}"/>
                </a:ext>
              </a:extLst>
            </p:cNvPr>
            <p:cNvSpPr txBox="1"/>
            <p:nvPr/>
          </p:nvSpPr>
          <p:spPr bwMode="auto">
            <a:xfrm>
              <a:off x="152338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79" name="TextBox 78">
              <a:extLst>
                <a:ext uri="{FF2B5EF4-FFF2-40B4-BE49-F238E27FC236}">
                  <a16:creationId xmlns:a16="http://schemas.microsoft.com/office/drawing/2014/main" id="{746554A5-5CF1-D583-8CCF-CE15B6547421}"/>
                </a:ext>
              </a:extLst>
            </p:cNvPr>
            <p:cNvSpPr txBox="1"/>
            <p:nvPr/>
          </p:nvSpPr>
          <p:spPr bwMode="auto">
            <a:xfrm>
              <a:off x="197296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80" name="TextBox 79">
              <a:extLst>
                <a:ext uri="{FF2B5EF4-FFF2-40B4-BE49-F238E27FC236}">
                  <a16:creationId xmlns:a16="http://schemas.microsoft.com/office/drawing/2014/main" id="{BBE20B5C-192A-CE5C-3458-C1904560C3F6}"/>
                </a:ext>
              </a:extLst>
            </p:cNvPr>
            <p:cNvSpPr txBox="1"/>
            <p:nvPr/>
          </p:nvSpPr>
          <p:spPr bwMode="auto">
            <a:xfrm>
              <a:off x="25056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81" name="TextBox 80">
              <a:extLst>
                <a:ext uri="{FF2B5EF4-FFF2-40B4-BE49-F238E27FC236}">
                  <a16:creationId xmlns:a16="http://schemas.microsoft.com/office/drawing/2014/main" id="{97353DB2-C971-0857-491C-C5F9BC4613D9}"/>
                </a:ext>
              </a:extLst>
            </p:cNvPr>
            <p:cNvSpPr txBox="1"/>
            <p:nvPr/>
          </p:nvSpPr>
          <p:spPr bwMode="auto">
            <a:xfrm>
              <a:off x="298265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82" name="TextBox 81">
              <a:extLst>
                <a:ext uri="{FF2B5EF4-FFF2-40B4-BE49-F238E27FC236}">
                  <a16:creationId xmlns:a16="http://schemas.microsoft.com/office/drawing/2014/main" id="{797DAD37-B704-1FFE-44E1-2DC89DDD7AD6}"/>
                </a:ext>
              </a:extLst>
            </p:cNvPr>
            <p:cNvSpPr txBox="1"/>
            <p:nvPr/>
          </p:nvSpPr>
          <p:spPr bwMode="auto">
            <a:xfrm>
              <a:off x="347886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83" name="TextBox 82">
              <a:extLst>
                <a:ext uri="{FF2B5EF4-FFF2-40B4-BE49-F238E27FC236}">
                  <a16:creationId xmlns:a16="http://schemas.microsoft.com/office/drawing/2014/main" id="{712BE306-20A3-96EF-946A-D615C47006CC}"/>
                </a:ext>
              </a:extLst>
            </p:cNvPr>
            <p:cNvSpPr txBox="1"/>
            <p:nvPr/>
          </p:nvSpPr>
          <p:spPr bwMode="auto">
            <a:xfrm>
              <a:off x="398761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84" name="TextBox 83">
              <a:extLst>
                <a:ext uri="{FF2B5EF4-FFF2-40B4-BE49-F238E27FC236}">
                  <a16:creationId xmlns:a16="http://schemas.microsoft.com/office/drawing/2014/main" id="{73B68E20-60FC-4157-F4E0-D79E713CCDD8}"/>
                </a:ext>
              </a:extLst>
            </p:cNvPr>
            <p:cNvSpPr txBox="1"/>
            <p:nvPr/>
          </p:nvSpPr>
          <p:spPr bwMode="auto">
            <a:xfrm>
              <a:off x="4478371"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85" name="TextBox 84">
              <a:extLst>
                <a:ext uri="{FF2B5EF4-FFF2-40B4-BE49-F238E27FC236}">
                  <a16:creationId xmlns:a16="http://schemas.microsoft.com/office/drawing/2014/main" id="{60DD45F5-32A0-6521-A4FE-835EDFDFC835}"/>
                </a:ext>
              </a:extLst>
            </p:cNvPr>
            <p:cNvSpPr txBox="1"/>
            <p:nvPr/>
          </p:nvSpPr>
          <p:spPr bwMode="auto">
            <a:xfrm>
              <a:off x="49790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86" name="TextBox 85">
              <a:extLst>
                <a:ext uri="{FF2B5EF4-FFF2-40B4-BE49-F238E27FC236}">
                  <a16:creationId xmlns:a16="http://schemas.microsoft.com/office/drawing/2014/main" id="{62AE96AA-2946-AC39-615B-3049BEA9460D}"/>
                </a:ext>
              </a:extLst>
            </p:cNvPr>
            <p:cNvSpPr txBox="1"/>
            <p:nvPr/>
          </p:nvSpPr>
          <p:spPr bwMode="auto">
            <a:xfrm>
              <a:off x="544614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grpSp>
        <p:nvGrpSpPr>
          <p:cNvPr id="250" name="Group 249">
            <a:extLst>
              <a:ext uri="{FF2B5EF4-FFF2-40B4-BE49-F238E27FC236}">
                <a16:creationId xmlns:a16="http://schemas.microsoft.com/office/drawing/2014/main" id="{7CDBF23C-30E0-A9DF-29A2-DFBA9643CCCB}"/>
              </a:ext>
            </a:extLst>
          </p:cNvPr>
          <p:cNvGrpSpPr/>
          <p:nvPr/>
        </p:nvGrpSpPr>
        <p:grpSpPr>
          <a:xfrm>
            <a:off x="1259698" y="1467783"/>
            <a:ext cx="4368145" cy="1065795"/>
            <a:chOff x="1259698" y="1467783"/>
            <a:chExt cx="4368145" cy="1065795"/>
          </a:xfrm>
        </p:grpSpPr>
        <p:grpSp>
          <p:nvGrpSpPr>
            <p:cNvPr id="87" name="Group 86">
              <a:extLst>
                <a:ext uri="{FF2B5EF4-FFF2-40B4-BE49-F238E27FC236}">
                  <a16:creationId xmlns:a16="http://schemas.microsoft.com/office/drawing/2014/main" id="{814DFEA4-E266-680A-86BF-FF4360AEF31A}"/>
                </a:ext>
              </a:extLst>
            </p:cNvPr>
            <p:cNvGrpSpPr/>
            <p:nvPr/>
          </p:nvGrpSpPr>
          <p:grpSpPr>
            <a:xfrm>
              <a:off x="1300908" y="1467783"/>
              <a:ext cx="106632" cy="106632"/>
              <a:chOff x="1669254" y="2750619"/>
              <a:chExt cx="106632" cy="106632"/>
            </a:xfrm>
          </p:grpSpPr>
          <p:cxnSp>
            <p:nvCxnSpPr>
              <p:cNvPr id="88" name="Straight Connector 87">
                <a:extLst>
                  <a:ext uri="{FF2B5EF4-FFF2-40B4-BE49-F238E27FC236}">
                    <a16:creationId xmlns:a16="http://schemas.microsoft.com/office/drawing/2014/main" id="{DE7B1976-81B6-AF47-E3D5-9E08F539029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1CAA7670-1B1E-A686-DCB3-274DB9766AA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F051E72F-88AB-A11C-2FD4-D2BF342F9399}"/>
                </a:ext>
              </a:extLst>
            </p:cNvPr>
            <p:cNvGrpSpPr/>
            <p:nvPr/>
          </p:nvGrpSpPr>
          <p:grpSpPr>
            <a:xfrm>
              <a:off x="1323288" y="1467783"/>
              <a:ext cx="106632" cy="106632"/>
              <a:chOff x="1669254" y="2750619"/>
              <a:chExt cx="106632" cy="106632"/>
            </a:xfrm>
          </p:grpSpPr>
          <p:cxnSp>
            <p:nvCxnSpPr>
              <p:cNvPr id="91" name="Straight Connector 90">
                <a:extLst>
                  <a:ext uri="{FF2B5EF4-FFF2-40B4-BE49-F238E27FC236}">
                    <a16:creationId xmlns:a16="http://schemas.microsoft.com/office/drawing/2014/main" id="{CD474677-C6BE-8E9B-D68E-55A331D459F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A641A8C-1B75-BFAD-4820-6D866A9D70C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883C7230-BFFA-EC96-ED90-429591516534}"/>
                </a:ext>
              </a:extLst>
            </p:cNvPr>
            <p:cNvGrpSpPr/>
            <p:nvPr/>
          </p:nvGrpSpPr>
          <p:grpSpPr>
            <a:xfrm>
              <a:off x="1393627" y="1509346"/>
              <a:ext cx="106632" cy="106632"/>
              <a:chOff x="1669254" y="2750619"/>
              <a:chExt cx="106632" cy="106632"/>
            </a:xfrm>
          </p:grpSpPr>
          <p:cxnSp>
            <p:nvCxnSpPr>
              <p:cNvPr id="94" name="Straight Connector 93">
                <a:extLst>
                  <a:ext uri="{FF2B5EF4-FFF2-40B4-BE49-F238E27FC236}">
                    <a16:creationId xmlns:a16="http://schemas.microsoft.com/office/drawing/2014/main" id="{1108F23C-FB7F-72A3-884A-D84A9E59594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C3B345DA-300A-210A-E725-7108146470E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9A104555-951D-6A01-8872-BA86B8B0D1BE}"/>
                </a:ext>
              </a:extLst>
            </p:cNvPr>
            <p:cNvGrpSpPr/>
            <p:nvPr/>
          </p:nvGrpSpPr>
          <p:grpSpPr>
            <a:xfrm>
              <a:off x="1569473" y="1550910"/>
              <a:ext cx="106632" cy="106632"/>
              <a:chOff x="1669254" y="2750619"/>
              <a:chExt cx="106632" cy="106632"/>
            </a:xfrm>
          </p:grpSpPr>
          <p:cxnSp>
            <p:nvCxnSpPr>
              <p:cNvPr id="97" name="Straight Connector 96">
                <a:extLst>
                  <a:ext uri="{FF2B5EF4-FFF2-40B4-BE49-F238E27FC236}">
                    <a16:creationId xmlns:a16="http://schemas.microsoft.com/office/drawing/2014/main" id="{FCD899F7-4A6A-F42A-C9A1-0FD88885DD2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4B454D08-144F-DA12-3DC2-FFB3A622507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E2C98496-3CED-9020-B355-27621DA6AC2A}"/>
                </a:ext>
              </a:extLst>
            </p:cNvPr>
            <p:cNvGrpSpPr/>
            <p:nvPr/>
          </p:nvGrpSpPr>
          <p:grpSpPr>
            <a:xfrm>
              <a:off x="1678178" y="1550910"/>
              <a:ext cx="106632" cy="106632"/>
              <a:chOff x="1669254" y="2750619"/>
              <a:chExt cx="106632" cy="106632"/>
            </a:xfrm>
          </p:grpSpPr>
          <p:cxnSp>
            <p:nvCxnSpPr>
              <p:cNvPr id="100" name="Straight Connector 99">
                <a:extLst>
                  <a:ext uri="{FF2B5EF4-FFF2-40B4-BE49-F238E27FC236}">
                    <a16:creationId xmlns:a16="http://schemas.microsoft.com/office/drawing/2014/main" id="{C15AF1E7-5DF4-A7C6-9A63-97F8ED438B1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F89BC5F7-D0E8-9D40-CD24-4A6E444039C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3B45440E-41F6-DAEE-C44E-7D1D27418031}"/>
                </a:ext>
              </a:extLst>
            </p:cNvPr>
            <p:cNvGrpSpPr/>
            <p:nvPr/>
          </p:nvGrpSpPr>
          <p:grpSpPr>
            <a:xfrm>
              <a:off x="1860419" y="1586079"/>
              <a:ext cx="106632" cy="106632"/>
              <a:chOff x="1669254" y="2750619"/>
              <a:chExt cx="106632" cy="106632"/>
            </a:xfrm>
          </p:grpSpPr>
          <p:cxnSp>
            <p:nvCxnSpPr>
              <p:cNvPr id="103" name="Straight Connector 102">
                <a:extLst>
                  <a:ext uri="{FF2B5EF4-FFF2-40B4-BE49-F238E27FC236}">
                    <a16:creationId xmlns:a16="http://schemas.microsoft.com/office/drawing/2014/main" id="{EDE86867-634F-BA13-E109-D6C8E224A6A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7987CC8-C8D8-2126-A64A-FDDC880CBD9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5CD60EFB-ED9D-EA39-FD5F-528775D10214}"/>
                </a:ext>
              </a:extLst>
            </p:cNvPr>
            <p:cNvGrpSpPr/>
            <p:nvPr/>
          </p:nvGrpSpPr>
          <p:grpSpPr>
            <a:xfrm>
              <a:off x="2515846" y="1883419"/>
              <a:ext cx="106632" cy="106632"/>
              <a:chOff x="1669254" y="2750619"/>
              <a:chExt cx="106632" cy="106632"/>
            </a:xfrm>
          </p:grpSpPr>
          <p:cxnSp>
            <p:nvCxnSpPr>
              <p:cNvPr id="106" name="Straight Connector 105">
                <a:extLst>
                  <a:ext uri="{FF2B5EF4-FFF2-40B4-BE49-F238E27FC236}">
                    <a16:creationId xmlns:a16="http://schemas.microsoft.com/office/drawing/2014/main" id="{B4344AD1-0DB5-AA96-A3A3-9F5CBA9CB9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E058B9C-D499-7BA0-2067-CC4FE0F5B3C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CEEE2A38-4717-92D9-4287-2E7BBDFA711F}"/>
                </a:ext>
              </a:extLst>
            </p:cNvPr>
            <p:cNvGrpSpPr/>
            <p:nvPr/>
          </p:nvGrpSpPr>
          <p:grpSpPr>
            <a:xfrm>
              <a:off x="2567001" y="1972941"/>
              <a:ext cx="106632" cy="106632"/>
              <a:chOff x="1669254" y="2750619"/>
              <a:chExt cx="106632" cy="106632"/>
            </a:xfrm>
          </p:grpSpPr>
          <p:cxnSp>
            <p:nvCxnSpPr>
              <p:cNvPr id="109" name="Straight Connector 108">
                <a:extLst>
                  <a:ext uri="{FF2B5EF4-FFF2-40B4-BE49-F238E27FC236}">
                    <a16:creationId xmlns:a16="http://schemas.microsoft.com/office/drawing/2014/main" id="{50FC91F8-5ECD-F28F-2499-621F09F165D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FE8A767E-58AD-0E72-F011-18D9A5B4EA0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B9FAFB29-0472-88BE-0DD4-9268B811172C}"/>
                </a:ext>
              </a:extLst>
            </p:cNvPr>
            <p:cNvGrpSpPr/>
            <p:nvPr/>
          </p:nvGrpSpPr>
          <p:grpSpPr>
            <a:xfrm>
              <a:off x="2589382" y="1972941"/>
              <a:ext cx="106632" cy="106632"/>
              <a:chOff x="1669254" y="2750619"/>
              <a:chExt cx="106632" cy="106632"/>
            </a:xfrm>
          </p:grpSpPr>
          <p:cxnSp>
            <p:nvCxnSpPr>
              <p:cNvPr id="112" name="Straight Connector 111">
                <a:extLst>
                  <a:ext uri="{FF2B5EF4-FFF2-40B4-BE49-F238E27FC236}">
                    <a16:creationId xmlns:a16="http://schemas.microsoft.com/office/drawing/2014/main" id="{4F1BF7BF-0554-A119-6455-486FEFC197A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D8DFB2BB-469C-3CF2-73AB-E1D152255A7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90C48834-3950-1247-6530-76C681B85DA6}"/>
                </a:ext>
              </a:extLst>
            </p:cNvPr>
            <p:cNvGrpSpPr/>
            <p:nvPr/>
          </p:nvGrpSpPr>
          <p:grpSpPr>
            <a:xfrm>
              <a:off x="2714072" y="2017702"/>
              <a:ext cx="106632" cy="106632"/>
              <a:chOff x="1669254" y="2750619"/>
              <a:chExt cx="106632" cy="106632"/>
            </a:xfrm>
          </p:grpSpPr>
          <p:cxnSp>
            <p:nvCxnSpPr>
              <p:cNvPr id="115" name="Straight Connector 114">
                <a:extLst>
                  <a:ext uri="{FF2B5EF4-FFF2-40B4-BE49-F238E27FC236}">
                    <a16:creationId xmlns:a16="http://schemas.microsoft.com/office/drawing/2014/main" id="{CEF08719-98D6-8F7C-50C5-564A713E87F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B76E52D3-19B3-925B-F819-08A2B22A2F8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E8099B17-DC06-F665-C79D-56CC68CCD1AB}"/>
                </a:ext>
              </a:extLst>
            </p:cNvPr>
            <p:cNvGrpSpPr/>
            <p:nvPr/>
          </p:nvGrpSpPr>
          <p:grpSpPr>
            <a:xfrm>
              <a:off x="2771622" y="2062463"/>
              <a:ext cx="106632" cy="106632"/>
              <a:chOff x="1669254" y="2750619"/>
              <a:chExt cx="106632" cy="106632"/>
            </a:xfrm>
          </p:grpSpPr>
          <p:cxnSp>
            <p:nvCxnSpPr>
              <p:cNvPr id="118" name="Straight Connector 117">
                <a:extLst>
                  <a:ext uri="{FF2B5EF4-FFF2-40B4-BE49-F238E27FC236}">
                    <a16:creationId xmlns:a16="http://schemas.microsoft.com/office/drawing/2014/main" id="{E32E325E-357A-0B09-5428-334EA6A57E6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EB4CE478-A36E-6153-2B60-96980334093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FDBC2AD8-FBE5-EADB-4FDB-726246D68E77}"/>
                </a:ext>
              </a:extLst>
            </p:cNvPr>
            <p:cNvGrpSpPr/>
            <p:nvPr/>
          </p:nvGrpSpPr>
          <p:grpSpPr>
            <a:xfrm>
              <a:off x="2819580" y="2062463"/>
              <a:ext cx="106632" cy="106632"/>
              <a:chOff x="1669254" y="2750619"/>
              <a:chExt cx="106632" cy="106632"/>
            </a:xfrm>
          </p:grpSpPr>
          <p:cxnSp>
            <p:nvCxnSpPr>
              <p:cNvPr id="121" name="Straight Connector 120">
                <a:extLst>
                  <a:ext uri="{FF2B5EF4-FFF2-40B4-BE49-F238E27FC236}">
                    <a16:creationId xmlns:a16="http://schemas.microsoft.com/office/drawing/2014/main" id="{41542BE8-EFA6-EA2D-B44A-45470886A12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E761A366-1A55-2D03-3CFB-C2A6CFC3B55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A93E794B-8D77-B602-66D3-AE278AC9E3D4}"/>
                </a:ext>
              </a:extLst>
            </p:cNvPr>
            <p:cNvGrpSpPr/>
            <p:nvPr/>
          </p:nvGrpSpPr>
          <p:grpSpPr>
            <a:xfrm>
              <a:off x="2845158" y="2062463"/>
              <a:ext cx="106632" cy="106632"/>
              <a:chOff x="1669254" y="2750619"/>
              <a:chExt cx="106632" cy="106632"/>
            </a:xfrm>
          </p:grpSpPr>
          <p:cxnSp>
            <p:nvCxnSpPr>
              <p:cNvPr id="124" name="Straight Connector 123">
                <a:extLst>
                  <a:ext uri="{FF2B5EF4-FFF2-40B4-BE49-F238E27FC236}">
                    <a16:creationId xmlns:a16="http://schemas.microsoft.com/office/drawing/2014/main" id="{E881894D-A3D6-9056-122D-161F7A700E7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69DB964B-C046-CD05-120D-FB89AC0A3B3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1BB1637F-B481-5B0B-A815-2525236730AE}"/>
                </a:ext>
              </a:extLst>
            </p:cNvPr>
            <p:cNvGrpSpPr/>
            <p:nvPr/>
          </p:nvGrpSpPr>
          <p:grpSpPr>
            <a:xfrm>
              <a:off x="2873932" y="2062463"/>
              <a:ext cx="106632" cy="106632"/>
              <a:chOff x="1669254" y="2750619"/>
              <a:chExt cx="106632" cy="106632"/>
            </a:xfrm>
          </p:grpSpPr>
          <p:cxnSp>
            <p:nvCxnSpPr>
              <p:cNvPr id="127" name="Straight Connector 126">
                <a:extLst>
                  <a:ext uri="{FF2B5EF4-FFF2-40B4-BE49-F238E27FC236}">
                    <a16:creationId xmlns:a16="http://schemas.microsoft.com/office/drawing/2014/main" id="{599B5B6D-2145-2F9E-E5DE-5E94A74AB74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D0B9EED8-8DD6-36C5-26D9-BA8553AA64B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BF9DCA40-138F-52F0-014E-EF120541557C}"/>
                </a:ext>
              </a:extLst>
            </p:cNvPr>
            <p:cNvGrpSpPr/>
            <p:nvPr/>
          </p:nvGrpSpPr>
          <p:grpSpPr>
            <a:xfrm>
              <a:off x="3100933" y="2164774"/>
              <a:ext cx="106632" cy="106632"/>
              <a:chOff x="1669254" y="2750619"/>
              <a:chExt cx="106632" cy="106632"/>
            </a:xfrm>
          </p:grpSpPr>
          <p:cxnSp>
            <p:nvCxnSpPr>
              <p:cNvPr id="130" name="Straight Connector 129">
                <a:extLst>
                  <a:ext uri="{FF2B5EF4-FFF2-40B4-BE49-F238E27FC236}">
                    <a16:creationId xmlns:a16="http://schemas.microsoft.com/office/drawing/2014/main" id="{0155A8A1-0ECD-5478-0A79-743078BCA12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36A9E4BB-9A22-AA92-BD7A-B15BA1F38F6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887B6B26-7002-CC19-AF43-2430D8355C36}"/>
                </a:ext>
              </a:extLst>
            </p:cNvPr>
            <p:cNvGrpSpPr/>
            <p:nvPr/>
          </p:nvGrpSpPr>
          <p:grpSpPr>
            <a:xfrm>
              <a:off x="3152088" y="2212732"/>
              <a:ext cx="106632" cy="106632"/>
              <a:chOff x="1669254" y="2750619"/>
              <a:chExt cx="106632" cy="106632"/>
            </a:xfrm>
          </p:grpSpPr>
          <p:cxnSp>
            <p:nvCxnSpPr>
              <p:cNvPr id="133" name="Straight Connector 132">
                <a:extLst>
                  <a:ext uri="{FF2B5EF4-FFF2-40B4-BE49-F238E27FC236}">
                    <a16:creationId xmlns:a16="http://schemas.microsoft.com/office/drawing/2014/main" id="{C3FB6D63-4643-15B3-2B7E-06ECD13EE56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741356D0-386A-6DCC-D07A-A22BB5D11A2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A2C578D4-9D56-3A65-0F0C-99132D5BFEDD}"/>
                </a:ext>
              </a:extLst>
            </p:cNvPr>
            <p:cNvGrpSpPr/>
            <p:nvPr/>
          </p:nvGrpSpPr>
          <p:grpSpPr>
            <a:xfrm>
              <a:off x="3174469" y="2212732"/>
              <a:ext cx="106632" cy="106632"/>
              <a:chOff x="1669254" y="2750619"/>
              <a:chExt cx="106632" cy="106632"/>
            </a:xfrm>
          </p:grpSpPr>
          <p:cxnSp>
            <p:nvCxnSpPr>
              <p:cNvPr id="136" name="Straight Connector 135">
                <a:extLst>
                  <a:ext uri="{FF2B5EF4-FFF2-40B4-BE49-F238E27FC236}">
                    <a16:creationId xmlns:a16="http://schemas.microsoft.com/office/drawing/2014/main" id="{2099BEB8-129D-D26D-F2CE-D3F84C296B8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DB171CF2-C8DF-0E01-1D95-D032AE92438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58B0BA56-7062-32ED-9385-54B0A1579A25}"/>
                </a:ext>
              </a:extLst>
            </p:cNvPr>
            <p:cNvGrpSpPr/>
            <p:nvPr/>
          </p:nvGrpSpPr>
          <p:grpSpPr>
            <a:xfrm>
              <a:off x="3200046" y="2212732"/>
              <a:ext cx="106632" cy="106632"/>
              <a:chOff x="1669254" y="2750619"/>
              <a:chExt cx="106632" cy="106632"/>
            </a:xfrm>
          </p:grpSpPr>
          <p:cxnSp>
            <p:nvCxnSpPr>
              <p:cNvPr id="139" name="Straight Connector 138">
                <a:extLst>
                  <a:ext uri="{FF2B5EF4-FFF2-40B4-BE49-F238E27FC236}">
                    <a16:creationId xmlns:a16="http://schemas.microsoft.com/office/drawing/2014/main" id="{D1AB1D29-AD4D-CA0E-7D24-98D1F7F1561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A94DA132-2DB1-5216-CC56-65D529C01D3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DE5D7690-5B78-A822-AD4D-00233A81A7FA}"/>
                </a:ext>
              </a:extLst>
            </p:cNvPr>
            <p:cNvGrpSpPr/>
            <p:nvPr/>
          </p:nvGrpSpPr>
          <p:grpSpPr>
            <a:xfrm>
              <a:off x="3241609" y="2257493"/>
              <a:ext cx="106632" cy="106632"/>
              <a:chOff x="1669254" y="2750619"/>
              <a:chExt cx="106632" cy="106632"/>
            </a:xfrm>
          </p:grpSpPr>
          <p:cxnSp>
            <p:nvCxnSpPr>
              <p:cNvPr id="142" name="Straight Connector 141">
                <a:extLst>
                  <a:ext uri="{FF2B5EF4-FFF2-40B4-BE49-F238E27FC236}">
                    <a16:creationId xmlns:a16="http://schemas.microsoft.com/office/drawing/2014/main" id="{D8168431-11BA-8A0F-E0F3-14BF7DFD606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563153AC-541E-22F4-8F41-DA469828AAF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E88EDB72-FDF7-AA74-6100-400AC3E97FDC}"/>
                </a:ext>
              </a:extLst>
            </p:cNvPr>
            <p:cNvGrpSpPr/>
            <p:nvPr/>
          </p:nvGrpSpPr>
          <p:grpSpPr>
            <a:xfrm>
              <a:off x="3270384" y="2257493"/>
              <a:ext cx="106632" cy="106632"/>
              <a:chOff x="1669254" y="2750619"/>
              <a:chExt cx="106632" cy="106632"/>
            </a:xfrm>
          </p:grpSpPr>
          <p:cxnSp>
            <p:nvCxnSpPr>
              <p:cNvPr id="145" name="Straight Connector 144">
                <a:extLst>
                  <a:ext uri="{FF2B5EF4-FFF2-40B4-BE49-F238E27FC236}">
                    <a16:creationId xmlns:a16="http://schemas.microsoft.com/office/drawing/2014/main" id="{433F3564-D289-E905-8108-A346918B085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1A728FE1-C655-7322-ECFA-A2DE28EF64A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0426C028-16E5-7C84-5BEF-F0B248D99E9C}"/>
                </a:ext>
              </a:extLst>
            </p:cNvPr>
            <p:cNvGrpSpPr/>
            <p:nvPr/>
          </p:nvGrpSpPr>
          <p:grpSpPr>
            <a:xfrm>
              <a:off x="3292764" y="2257493"/>
              <a:ext cx="106632" cy="106632"/>
              <a:chOff x="1669254" y="2750619"/>
              <a:chExt cx="106632" cy="106632"/>
            </a:xfrm>
          </p:grpSpPr>
          <p:cxnSp>
            <p:nvCxnSpPr>
              <p:cNvPr id="148" name="Straight Connector 147">
                <a:extLst>
                  <a:ext uri="{FF2B5EF4-FFF2-40B4-BE49-F238E27FC236}">
                    <a16:creationId xmlns:a16="http://schemas.microsoft.com/office/drawing/2014/main" id="{49ED4315-61CC-55EA-5FAC-B80B372ABFC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401AB4BA-451D-0306-F714-FEC0E784E29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7BF3811C-C5B1-4828-D9C2-758CC72863A2}"/>
                </a:ext>
              </a:extLst>
            </p:cNvPr>
            <p:cNvGrpSpPr/>
            <p:nvPr/>
          </p:nvGrpSpPr>
          <p:grpSpPr>
            <a:xfrm>
              <a:off x="3334328" y="2257493"/>
              <a:ext cx="106632" cy="106632"/>
              <a:chOff x="1669254" y="2750619"/>
              <a:chExt cx="106632" cy="106632"/>
            </a:xfrm>
          </p:grpSpPr>
          <p:cxnSp>
            <p:nvCxnSpPr>
              <p:cNvPr id="151" name="Straight Connector 150">
                <a:extLst>
                  <a:ext uri="{FF2B5EF4-FFF2-40B4-BE49-F238E27FC236}">
                    <a16:creationId xmlns:a16="http://schemas.microsoft.com/office/drawing/2014/main" id="{40C8FF22-EC05-0E3B-AFDE-299D8CC2E14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2E3B0ABD-DFA8-7828-65E9-D8165E88F2C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587DA1F9-413A-FD52-56E8-6C1DBE8B6F0A}"/>
                </a:ext>
              </a:extLst>
            </p:cNvPr>
            <p:cNvGrpSpPr/>
            <p:nvPr/>
          </p:nvGrpSpPr>
          <p:grpSpPr>
            <a:xfrm>
              <a:off x="3363103" y="2257493"/>
              <a:ext cx="106632" cy="106632"/>
              <a:chOff x="1669254" y="2750619"/>
              <a:chExt cx="106632" cy="106632"/>
            </a:xfrm>
          </p:grpSpPr>
          <p:cxnSp>
            <p:nvCxnSpPr>
              <p:cNvPr id="154" name="Straight Connector 153">
                <a:extLst>
                  <a:ext uri="{FF2B5EF4-FFF2-40B4-BE49-F238E27FC236}">
                    <a16:creationId xmlns:a16="http://schemas.microsoft.com/office/drawing/2014/main" id="{73C17376-F709-D9C9-A2B8-18D5ED8B5B6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486024A1-07E3-5423-9C3B-63AE3002E37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32F4038F-835A-81D7-07A6-B0DB516AC4D4}"/>
                </a:ext>
              </a:extLst>
            </p:cNvPr>
            <p:cNvGrpSpPr/>
            <p:nvPr/>
          </p:nvGrpSpPr>
          <p:grpSpPr>
            <a:xfrm>
              <a:off x="3443033" y="2257493"/>
              <a:ext cx="106632" cy="106632"/>
              <a:chOff x="1669254" y="2750619"/>
              <a:chExt cx="106632" cy="106632"/>
            </a:xfrm>
          </p:grpSpPr>
          <p:cxnSp>
            <p:nvCxnSpPr>
              <p:cNvPr id="157" name="Straight Connector 156">
                <a:extLst>
                  <a:ext uri="{FF2B5EF4-FFF2-40B4-BE49-F238E27FC236}">
                    <a16:creationId xmlns:a16="http://schemas.microsoft.com/office/drawing/2014/main" id="{2AF48EC4-3266-17DA-BC48-D52FB647B11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5804A22-DB13-2A0D-930C-F9D31CD9547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46050E16-CCBA-3532-BF75-AADF6619A908}"/>
                </a:ext>
              </a:extLst>
            </p:cNvPr>
            <p:cNvGrpSpPr/>
            <p:nvPr/>
          </p:nvGrpSpPr>
          <p:grpSpPr>
            <a:xfrm>
              <a:off x="3478202" y="2257493"/>
              <a:ext cx="106632" cy="106632"/>
              <a:chOff x="1669254" y="2750619"/>
              <a:chExt cx="106632" cy="106632"/>
            </a:xfrm>
          </p:grpSpPr>
          <p:cxnSp>
            <p:nvCxnSpPr>
              <p:cNvPr id="160" name="Straight Connector 159">
                <a:extLst>
                  <a:ext uri="{FF2B5EF4-FFF2-40B4-BE49-F238E27FC236}">
                    <a16:creationId xmlns:a16="http://schemas.microsoft.com/office/drawing/2014/main" id="{809A1A9D-117E-22DE-F8D8-731E7AECC78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37634ED7-DCB0-ED73-40AB-05DD15CD809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AFC509E4-D970-C1FD-C1E4-17E31A2B0009}"/>
                </a:ext>
              </a:extLst>
            </p:cNvPr>
            <p:cNvGrpSpPr/>
            <p:nvPr/>
          </p:nvGrpSpPr>
          <p:grpSpPr>
            <a:xfrm>
              <a:off x="3554935" y="2257493"/>
              <a:ext cx="106632" cy="106632"/>
              <a:chOff x="1669254" y="2750619"/>
              <a:chExt cx="106632" cy="106632"/>
            </a:xfrm>
          </p:grpSpPr>
          <p:cxnSp>
            <p:nvCxnSpPr>
              <p:cNvPr id="163" name="Straight Connector 162">
                <a:extLst>
                  <a:ext uri="{FF2B5EF4-FFF2-40B4-BE49-F238E27FC236}">
                    <a16:creationId xmlns:a16="http://schemas.microsoft.com/office/drawing/2014/main" id="{37DF8A4B-080F-68A2-EABB-53E8003FD18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18EAE788-DBE2-523F-9124-2A08C3BC1BB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5" name="Group 164">
              <a:extLst>
                <a:ext uri="{FF2B5EF4-FFF2-40B4-BE49-F238E27FC236}">
                  <a16:creationId xmlns:a16="http://schemas.microsoft.com/office/drawing/2014/main" id="{5D991E6D-420B-74BD-0F36-6626E35B700D}"/>
                </a:ext>
              </a:extLst>
            </p:cNvPr>
            <p:cNvGrpSpPr/>
            <p:nvPr/>
          </p:nvGrpSpPr>
          <p:grpSpPr>
            <a:xfrm>
              <a:off x="3586907" y="2257493"/>
              <a:ext cx="106632" cy="106632"/>
              <a:chOff x="1669254" y="2750619"/>
              <a:chExt cx="106632" cy="106632"/>
            </a:xfrm>
          </p:grpSpPr>
          <p:cxnSp>
            <p:nvCxnSpPr>
              <p:cNvPr id="166" name="Straight Connector 165">
                <a:extLst>
                  <a:ext uri="{FF2B5EF4-FFF2-40B4-BE49-F238E27FC236}">
                    <a16:creationId xmlns:a16="http://schemas.microsoft.com/office/drawing/2014/main" id="{A60BB4C6-7008-96EE-F34D-B64FD52F850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8F8D9487-4036-1A08-DF63-7C350061E19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3C5319C6-871D-46B2-0423-56B0BA048BD8}"/>
                </a:ext>
              </a:extLst>
            </p:cNvPr>
            <p:cNvGrpSpPr/>
            <p:nvPr/>
          </p:nvGrpSpPr>
          <p:grpSpPr>
            <a:xfrm>
              <a:off x="3615681" y="2257493"/>
              <a:ext cx="106632" cy="106632"/>
              <a:chOff x="1669254" y="2750619"/>
              <a:chExt cx="106632" cy="106632"/>
            </a:xfrm>
          </p:grpSpPr>
          <p:cxnSp>
            <p:nvCxnSpPr>
              <p:cNvPr id="169" name="Straight Connector 168">
                <a:extLst>
                  <a:ext uri="{FF2B5EF4-FFF2-40B4-BE49-F238E27FC236}">
                    <a16:creationId xmlns:a16="http://schemas.microsoft.com/office/drawing/2014/main" id="{9CB7AAA5-DCE9-6C45-25A5-29161816137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2D5C46FD-17FC-246A-7B5F-99D5864F9CF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A4414317-501A-CD8F-D48C-7DA2EB9A7BD2}"/>
                </a:ext>
              </a:extLst>
            </p:cNvPr>
            <p:cNvGrpSpPr/>
            <p:nvPr/>
          </p:nvGrpSpPr>
          <p:grpSpPr>
            <a:xfrm>
              <a:off x="3657244" y="2257493"/>
              <a:ext cx="106632" cy="106632"/>
              <a:chOff x="1669254" y="2750619"/>
              <a:chExt cx="106632" cy="106632"/>
            </a:xfrm>
          </p:grpSpPr>
          <p:cxnSp>
            <p:nvCxnSpPr>
              <p:cNvPr id="172" name="Straight Connector 171">
                <a:extLst>
                  <a:ext uri="{FF2B5EF4-FFF2-40B4-BE49-F238E27FC236}">
                    <a16:creationId xmlns:a16="http://schemas.microsoft.com/office/drawing/2014/main" id="{C049C1D5-45DC-3840-6BA2-48423F4ABD7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9B57C003-A06D-8DE5-D496-91B73F9BD87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2B14ED81-E96F-FED8-B55D-AA7AC3748557}"/>
                </a:ext>
              </a:extLst>
            </p:cNvPr>
            <p:cNvGrpSpPr/>
            <p:nvPr/>
          </p:nvGrpSpPr>
          <p:grpSpPr>
            <a:xfrm>
              <a:off x="3692413" y="2343818"/>
              <a:ext cx="106632" cy="106632"/>
              <a:chOff x="1669254" y="2750619"/>
              <a:chExt cx="106632" cy="106632"/>
            </a:xfrm>
          </p:grpSpPr>
          <p:cxnSp>
            <p:nvCxnSpPr>
              <p:cNvPr id="175" name="Straight Connector 174">
                <a:extLst>
                  <a:ext uri="{FF2B5EF4-FFF2-40B4-BE49-F238E27FC236}">
                    <a16:creationId xmlns:a16="http://schemas.microsoft.com/office/drawing/2014/main" id="{97D9500A-208D-E3D3-27A3-E4455F09A25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5E916BC3-506A-483B-AF03-AB263071FC3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851CD384-BAAF-00A6-7DBE-3430F374DD91}"/>
                </a:ext>
              </a:extLst>
            </p:cNvPr>
            <p:cNvGrpSpPr/>
            <p:nvPr/>
          </p:nvGrpSpPr>
          <p:grpSpPr>
            <a:xfrm>
              <a:off x="3944992" y="2343818"/>
              <a:ext cx="106632" cy="106632"/>
              <a:chOff x="1669254" y="2750619"/>
              <a:chExt cx="106632" cy="106632"/>
            </a:xfrm>
          </p:grpSpPr>
          <p:cxnSp>
            <p:nvCxnSpPr>
              <p:cNvPr id="178" name="Straight Connector 177">
                <a:extLst>
                  <a:ext uri="{FF2B5EF4-FFF2-40B4-BE49-F238E27FC236}">
                    <a16:creationId xmlns:a16="http://schemas.microsoft.com/office/drawing/2014/main" id="{DC26CA4C-2D45-FAB2-D758-F335AEB69E4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79CFBF21-F41B-1445-8F90-09EC479C922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142E08CF-F055-B797-5EA6-A705586B5995}"/>
                </a:ext>
              </a:extLst>
            </p:cNvPr>
            <p:cNvGrpSpPr/>
            <p:nvPr/>
          </p:nvGrpSpPr>
          <p:grpSpPr>
            <a:xfrm>
              <a:off x="3992950" y="2426946"/>
              <a:ext cx="106632" cy="106632"/>
              <a:chOff x="1669254" y="2750619"/>
              <a:chExt cx="106632" cy="106632"/>
            </a:xfrm>
          </p:grpSpPr>
          <p:cxnSp>
            <p:nvCxnSpPr>
              <p:cNvPr id="181" name="Straight Connector 180">
                <a:extLst>
                  <a:ext uri="{FF2B5EF4-FFF2-40B4-BE49-F238E27FC236}">
                    <a16:creationId xmlns:a16="http://schemas.microsoft.com/office/drawing/2014/main" id="{821BC13A-A91D-23DF-68C0-147FF09AA2B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67EC7AA6-6566-934B-E9B4-94341BC0109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2063EEAC-D2FC-4E7B-8FFF-176DD8E890FE}"/>
                </a:ext>
              </a:extLst>
            </p:cNvPr>
            <p:cNvGrpSpPr/>
            <p:nvPr/>
          </p:nvGrpSpPr>
          <p:grpSpPr>
            <a:xfrm>
              <a:off x="4050500" y="2426946"/>
              <a:ext cx="106632" cy="106632"/>
              <a:chOff x="1669254" y="2750619"/>
              <a:chExt cx="106632" cy="106632"/>
            </a:xfrm>
          </p:grpSpPr>
          <p:cxnSp>
            <p:nvCxnSpPr>
              <p:cNvPr id="184" name="Straight Connector 183">
                <a:extLst>
                  <a:ext uri="{FF2B5EF4-FFF2-40B4-BE49-F238E27FC236}">
                    <a16:creationId xmlns:a16="http://schemas.microsoft.com/office/drawing/2014/main" id="{36183FA9-11DC-886D-5C0A-0073168100C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11E52858-B057-11F2-FB0D-01A69D8E8FC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0B701828-96DF-09BC-D9B0-8645AD3D5383}"/>
                </a:ext>
              </a:extLst>
            </p:cNvPr>
            <p:cNvGrpSpPr/>
            <p:nvPr/>
          </p:nvGrpSpPr>
          <p:grpSpPr>
            <a:xfrm>
              <a:off x="4082472" y="2426946"/>
              <a:ext cx="106632" cy="106632"/>
              <a:chOff x="1669254" y="2750619"/>
              <a:chExt cx="106632" cy="106632"/>
            </a:xfrm>
          </p:grpSpPr>
          <p:cxnSp>
            <p:nvCxnSpPr>
              <p:cNvPr id="187" name="Straight Connector 186">
                <a:extLst>
                  <a:ext uri="{FF2B5EF4-FFF2-40B4-BE49-F238E27FC236}">
                    <a16:creationId xmlns:a16="http://schemas.microsoft.com/office/drawing/2014/main" id="{C51DE105-8D33-B139-B075-81BDDE477EE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7E32DE4D-9A1F-DD5B-98FC-61CDED9916E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9" name="Group 188">
              <a:extLst>
                <a:ext uri="{FF2B5EF4-FFF2-40B4-BE49-F238E27FC236}">
                  <a16:creationId xmlns:a16="http://schemas.microsoft.com/office/drawing/2014/main" id="{B2A674A2-8528-E388-64A8-D31A731A7C40}"/>
                </a:ext>
              </a:extLst>
            </p:cNvPr>
            <p:cNvGrpSpPr/>
            <p:nvPr/>
          </p:nvGrpSpPr>
          <p:grpSpPr>
            <a:xfrm>
              <a:off x="4261515" y="2426946"/>
              <a:ext cx="106632" cy="106632"/>
              <a:chOff x="1669254" y="2750619"/>
              <a:chExt cx="106632" cy="106632"/>
            </a:xfrm>
          </p:grpSpPr>
          <p:cxnSp>
            <p:nvCxnSpPr>
              <p:cNvPr id="190" name="Straight Connector 189">
                <a:extLst>
                  <a:ext uri="{FF2B5EF4-FFF2-40B4-BE49-F238E27FC236}">
                    <a16:creationId xmlns:a16="http://schemas.microsoft.com/office/drawing/2014/main" id="{EB8FD23E-EE08-D6F4-903E-0FFF889A416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CFB9E6C3-DE91-341D-689E-3792F087665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2" name="Group 191">
              <a:extLst>
                <a:ext uri="{FF2B5EF4-FFF2-40B4-BE49-F238E27FC236}">
                  <a16:creationId xmlns:a16="http://schemas.microsoft.com/office/drawing/2014/main" id="{C35FE7C1-8780-8D9F-8968-D8E3D4BD1DE7}"/>
                </a:ext>
              </a:extLst>
            </p:cNvPr>
            <p:cNvGrpSpPr/>
            <p:nvPr/>
          </p:nvGrpSpPr>
          <p:grpSpPr>
            <a:xfrm>
              <a:off x="4296684" y="2426946"/>
              <a:ext cx="106632" cy="106632"/>
              <a:chOff x="1669254" y="2750619"/>
              <a:chExt cx="106632" cy="106632"/>
            </a:xfrm>
          </p:grpSpPr>
          <p:cxnSp>
            <p:nvCxnSpPr>
              <p:cNvPr id="193" name="Straight Connector 192">
                <a:extLst>
                  <a:ext uri="{FF2B5EF4-FFF2-40B4-BE49-F238E27FC236}">
                    <a16:creationId xmlns:a16="http://schemas.microsoft.com/office/drawing/2014/main" id="{0161580E-FDF9-D9F2-B250-57DBEFCEB74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71FC154D-D2E5-4C81-36CF-DF48C2F0422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5" name="Group 194">
              <a:extLst>
                <a:ext uri="{FF2B5EF4-FFF2-40B4-BE49-F238E27FC236}">
                  <a16:creationId xmlns:a16="http://schemas.microsoft.com/office/drawing/2014/main" id="{8DF0D67A-820D-0920-011C-FDC1D4DD0417}"/>
                </a:ext>
              </a:extLst>
            </p:cNvPr>
            <p:cNvGrpSpPr/>
            <p:nvPr/>
          </p:nvGrpSpPr>
          <p:grpSpPr>
            <a:xfrm>
              <a:off x="4354234" y="2426946"/>
              <a:ext cx="106632" cy="106632"/>
              <a:chOff x="1669254" y="2750619"/>
              <a:chExt cx="106632" cy="106632"/>
            </a:xfrm>
          </p:grpSpPr>
          <p:cxnSp>
            <p:nvCxnSpPr>
              <p:cNvPr id="196" name="Straight Connector 195">
                <a:extLst>
                  <a:ext uri="{FF2B5EF4-FFF2-40B4-BE49-F238E27FC236}">
                    <a16:creationId xmlns:a16="http://schemas.microsoft.com/office/drawing/2014/main" id="{FE084B1B-2A4E-9C9E-9761-30CBB39925A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C0577B59-6441-98F1-EE87-E6056AD5ACE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8" name="Group 197">
              <a:extLst>
                <a:ext uri="{FF2B5EF4-FFF2-40B4-BE49-F238E27FC236}">
                  <a16:creationId xmlns:a16="http://schemas.microsoft.com/office/drawing/2014/main" id="{C3EA36C0-06A8-082C-A829-46ED931142D1}"/>
                </a:ext>
              </a:extLst>
            </p:cNvPr>
            <p:cNvGrpSpPr/>
            <p:nvPr/>
          </p:nvGrpSpPr>
          <p:grpSpPr>
            <a:xfrm>
              <a:off x="4430967" y="2426946"/>
              <a:ext cx="106632" cy="106632"/>
              <a:chOff x="1669254" y="2750619"/>
              <a:chExt cx="106632" cy="106632"/>
            </a:xfrm>
          </p:grpSpPr>
          <p:cxnSp>
            <p:nvCxnSpPr>
              <p:cNvPr id="199" name="Straight Connector 198">
                <a:extLst>
                  <a:ext uri="{FF2B5EF4-FFF2-40B4-BE49-F238E27FC236}">
                    <a16:creationId xmlns:a16="http://schemas.microsoft.com/office/drawing/2014/main" id="{9247928E-BDED-3028-8982-160967624EC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9F0593A6-EF1D-2D62-BE6B-5FE1AD7F66B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6855041E-0C1D-4EC5-33AC-82083E3B77A6}"/>
                </a:ext>
              </a:extLst>
            </p:cNvPr>
            <p:cNvGrpSpPr/>
            <p:nvPr/>
          </p:nvGrpSpPr>
          <p:grpSpPr>
            <a:xfrm>
              <a:off x="4485319" y="2426946"/>
              <a:ext cx="106632" cy="106632"/>
              <a:chOff x="1669254" y="2750619"/>
              <a:chExt cx="106632" cy="106632"/>
            </a:xfrm>
          </p:grpSpPr>
          <p:cxnSp>
            <p:nvCxnSpPr>
              <p:cNvPr id="202" name="Straight Connector 201">
                <a:extLst>
                  <a:ext uri="{FF2B5EF4-FFF2-40B4-BE49-F238E27FC236}">
                    <a16:creationId xmlns:a16="http://schemas.microsoft.com/office/drawing/2014/main" id="{E476BB5F-8E3F-00A0-FCC2-BA1A56AA7DF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7B83058B-F064-7784-EB7B-AB0C62A0400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4" name="Group 203">
              <a:extLst>
                <a:ext uri="{FF2B5EF4-FFF2-40B4-BE49-F238E27FC236}">
                  <a16:creationId xmlns:a16="http://schemas.microsoft.com/office/drawing/2014/main" id="{DA995487-A061-CDF1-DA8C-023161274A4F}"/>
                </a:ext>
              </a:extLst>
            </p:cNvPr>
            <p:cNvGrpSpPr/>
            <p:nvPr/>
          </p:nvGrpSpPr>
          <p:grpSpPr>
            <a:xfrm>
              <a:off x="4629194" y="2426946"/>
              <a:ext cx="106632" cy="106632"/>
              <a:chOff x="1669254" y="2750619"/>
              <a:chExt cx="106632" cy="106632"/>
            </a:xfrm>
          </p:grpSpPr>
          <p:cxnSp>
            <p:nvCxnSpPr>
              <p:cNvPr id="205" name="Straight Connector 204">
                <a:extLst>
                  <a:ext uri="{FF2B5EF4-FFF2-40B4-BE49-F238E27FC236}">
                    <a16:creationId xmlns:a16="http://schemas.microsoft.com/office/drawing/2014/main" id="{C326FBBF-9B2D-2902-23E0-90FBB96F6A0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D73D5481-C141-CAE7-1F15-3BF5ECFB86F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7" name="Group 206">
              <a:extLst>
                <a:ext uri="{FF2B5EF4-FFF2-40B4-BE49-F238E27FC236}">
                  <a16:creationId xmlns:a16="http://schemas.microsoft.com/office/drawing/2014/main" id="{86F14F74-586D-450F-F00A-1B8171D638C2}"/>
                </a:ext>
              </a:extLst>
            </p:cNvPr>
            <p:cNvGrpSpPr/>
            <p:nvPr/>
          </p:nvGrpSpPr>
          <p:grpSpPr>
            <a:xfrm>
              <a:off x="4645180" y="2426946"/>
              <a:ext cx="106632" cy="106632"/>
              <a:chOff x="1669254" y="2750619"/>
              <a:chExt cx="106632" cy="106632"/>
            </a:xfrm>
          </p:grpSpPr>
          <p:cxnSp>
            <p:nvCxnSpPr>
              <p:cNvPr id="208" name="Straight Connector 207">
                <a:extLst>
                  <a:ext uri="{FF2B5EF4-FFF2-40B4-BE49-F238E27FC236}">
                    <a16:creationId xmlns:a16="http://schemas.microsoft.com/office/drawing/2014/main" id="{75F977C9-5969-1019-CD00-E61B5801C26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BAD00A88-CA78-BB06-2015-05478645856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0" name="Group 209">
              <a:extLst>
                <a:ext uri="{FF2B5EF4-FFF2-40B4-BE49-F238E27FC236}">
                  <a16:creationId xmlns:a16="http://schemas.microsoft.com/office/drawing/2014/main" id="{88D20A04-2D63-16F9-106F-96433C29E576}"/>
                </a:ext>
              </a:extLst>
            </p:cNvPr>
            <p:cNvGrpSpPr/>
            <p:nvPr/>
          </p:nvGrpSpPr>
          <p:grpSpPr>
            <a:xfrm>
              <a:off x="4667560" y="2426946"/>
              <a:ext cx="106632" cy="106632"/>
              <a:chOff x="1669254" y="2750619"/>
              <a:chExt cx="106632" cy="106632"/>
            </a:xfrm>
          </p:grpSpPr>
          <p:cxnSp>
            <p:nvCxnSpPr>
              <p:cNvPr id="211" name="Straight Connector 210">
                <a:extLst>
                  <a:ext uri="{FF2B5EF4-FFF2-40B4-BE49-F238E27FC236}">
                    <a16:creationId xmlns:a16="http://schemas.microsoft.com/office/drawing/2014/main" id="{4046B1B3-19E3-23E0-77D9-F25DDA4AD6F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C54B15B2-A8E1-E48D-5A14-39515ACF12F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3" name="Group 212">
              <a:extLst>
                <a:ext uri="{FF2B5EF4-FFF2-40B4-BE49-F238E27FC236}">
                  <a16:creationId xmlns:a16="http://schemas.microsoft.com/office/drawing/2014/main" id="{CC15BB02-7CB9-A907-4663-EB66F601720F}"/>
                </a:ext>
              </a:extLst>
            </p:cNvPr>
            <p:cNvGrpSpPr/>
            <p:nvPr/>
          </p:nvGrpSpPr>
          <p:grpSpPr>
            <a:xfrm>
              <a:off x="4686743" y="2426946"/>
              <a:ext cx="106632" cy="106632"/>
              <a:chOff x="1669254" y="2750619"/>
              <a:chExt cx="106632" cy="106632"/>
            </a:xfrm>
          </p:grpSpPr>
          <p:cxnSp>
            <p:nvCxnSpPr>
              <p:cNvPr id="214" name="Straight Connector 213">
                <a:extLst>
                  <a:ext uri="{FF2B5EF4-FFF2-40B4-BE49-F238E27FC236}">
                    <a16:creationId xmlns:a16="http://schemas.microsoft.com/office/drawing/2014/main" id="{9279DBAA-58B3-EB99-ADC4-12954090D8B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F5247C11-2794-8B03-2272-B9D21879355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6" name="Group 215">
              <a:extLst>
                <a:ext uri="{FF2B5EF4-FFF2-40B4-BE49-F238E27FC236}">
                  <a16:creationId xmlns:a16="http://schemas.microsoft.com/office/drawing/2014/main" id="{A755916F-D017-7B80-2952-28029C66CB2C}"/>
                </a:ext>
              </a:extLst>
            </p:cNvPr>
            <p:cNvGrpSpPr/>
            <p:nvPr/>
          </p:nvGrpSpPr>
          <p:grpSpPr>
            <a:xfrm>
              <a:off x="4753884" y="2426946"/>
              <a:ext cx="106632" cy="106632"/>
              <a:chOff x="1669254" y="2750619"/>
              <a:chExt cx="106632" cy="106632"/>
            </a:xfrm>
          </p:grpSpPr>
          <p:cxnSp>
            <p:nvCxnSpPr>
              <p:cNvPr id="217" name="Straight Connector 216">
                <a:extLst>
                  <a:ext uri="{FF2B5EF4-FFF2-40B4-BE49-F238E27FC236}">
                    <a16:creationId xmlns:a16="http://schemas.microsoft.com/office/drawing/2014/main" id="{A68F461F-787D-957C-249F-CC0E48F88D3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19D23D57-13ED-AEBD-B002-2B1B9B15E59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9" name="Group 218">
              <a:extLst>
                <a:ext uri="{FF2B5EF4-FFF2-40B4-BE49-F238E27FC236}">
                  <a16:creationId xmlns:a16="http://schemas.microsoft.com/office/drawing/2014/main" id="{D822E132-A4E4-203C-6BD0-8DA80B9A8309}"/>
                </a:ext>
              </a:extLst>
            </p:cNvPr>
            <p:cNvGrpSpPr/>
            <p:nvPr/>
          </p:nvGrpSpPr>
          <p:grpSpPr>
            <a:xfrm>
              <a:off x="4817828" y="2426946"/>
              <a:ext cx="106632" cy="106632"/>
              <a:chOff x="1669254" y="2750619"/>
              <a:chExt cx="106632" cy="106632"/>
            </a:xfrm>
          </p:grpSpPr>
          <p:cxnSp>
            <p:nvCxnSpPr>
              <p:cNvPr id="220" name="Straight Connector 219">
                <a:extLst>
                  <a:ext uri="{FF2B5EF4-FFF2-40B4-BE49-F238E27FC236}">
                    <a16:creationId xmlns:a16="http://schemas.microsoft.com/office/drawing/2014/main" id="{1AC69A89-502F-9592-F6CC-B04E8CEB0A4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3FB97734-D938-9B5B-ACEB-BC7B3C61B3B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2" name="Group 221">
              <a:extLst>
                <a:ext uri="{FF2B5EF4-FFF2-40B4-BE49-F238E27FC236}">
                  <a16:creationId xmlns:a16="http://schemas.microsoft.com/office/drawing/2014/main" id="{F2FBA27C-C899-BDAA-B3BB-0847461A4FE9}"/>
                </a:ext>
              </a:extLst>
            </p:cNvPr>
            <p:cNvGrpSpPr/>
            <p:nvPr/>
          </p:nvGrpSpPr>
          <p:grpSpPr>
            <a:xfrm>
              <a:off x="4952110" y="2426946"/>
              <a:ext cx="106632" cy="106632"/>
              <a:chOff x="1669254" y="2750619"/>
              <a:chExt cx="106632" cy="106632"/>
            </a:xfrm>
          </p:grpSpPr>
          <p:cxnSp>
            <p:nvCxnSpPr>
              <p:cNvPr id="223" name="Straight Connector 222">
                <a:extLst>
                  <a:ext uri="{FF2B5EF4-FFF2-40B4-BE49-F238E27FC236}">
                    <a16:creationId xmlns:a16="http://schemas.microsoft.com/office/drawing/2014/main" id="{12CE2D63-EE27-D55B-A303-AE646EB160C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56F0D352-53BF-8FB8-E570-D9A96C1059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5" name="Group 224">
              <a:extLst>
                <a:ext uri="{FF2B5EF4-FFF2-40B4-BE49-F238E27FC236}">
                  <a16:creationId xmlns:a16="http://schemas.microsoft.com/office/drawing/2014/main" id="{A24E0280-552C-D6C8-A730-D752E1062BAA}"/>
                </a:ext>
              </a:extLst>
            </p:cNvPr>
            <p:cNvGrpSpPr/>
            <p:nvPr/>
          </p:nvGrpSpPr>
          <p:grpSpPr>
            <a:xfrm>
              <a:off x="5054420" y="2426946"/>
              <a:ext cx="106632" cy="106632"/>
              <a:chOff x="1669254" y="2750619"/>
              <a:chExt cx="106632" cy="106632"/>
            </a:xfrm>
          </p:grpSpPr>
          <p:cxnSp>
            <p:nvCxnSpPr>
              <p:cNvPr id="226" name="Straight Connector 225">
                <a:extLst>
                  <a:ext uri="{FF2B5EF4-FFF2-40B4-BE49-F238E27FC236}">
                    <a16:creationId xmlns:a16="http://schemas.microsoft.com/office/drawing/2014/main" id="{7CC3F0C8-5115-7B2F-9516-59CDB30EF82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EA243EE1-1E4B-DAD8-6553-ADFB74B6E26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8" name="Group 227">
              <a:extLst>
                <a:ext uri="{FF2B5EF4-FFF2-40B4-BE49-F238E27FC236}">
                  <a16:creationId xmlns:a16="http://schemas.microsoft.com/office/drawing/2014/main" id="{9BBD99E5-8296-4B66-E06B-3498DFB6B2FA}"/>
                </a:ext>
              </a:extLst>
            </p:cNvPr>
            <p:cNvGrpSpPr/>
            <p:nvPr/>
          </p:nvGrpSpPr>
          <p:grpSpPr>
            <a:xfrm>
              <a:off x="5169520" y="2426946"/>
              <a:ext cx="106632" cy="106632"/>
              <a:chOff x="1669254" y="2750619"/>
              <a:chExt cx="106632" cy="106632"/>
            </a:xfrm>
          </p:grpSpPr>
          <p:cxnSp>
            <p:nvCxnSpPr>
              <p:cNvPr id="229" name="Straight Connector 228">
                <a:extLst>
                  <a:ext uri="{FF2B5EF4-FFF2-40B4-BE49-F238E27FC236}">
                    <a16:creationId xmlns:a16="http://schemas.microsoft.com/office/drawing/2014/main" id="{2ACD38E5-BB7E-3BA5-9DBE-EDA5A645BCF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B3D8C9AC-21FD-B8E3-C89C-3AFD624749A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1" name="Group 230">
              <a:extLst>
                <a:ext uri="{FF2B5EF4-FFF2-40B4-BE49-F238E27FC236}">
                  <a16:creationId xmlns:a16="http://schemas.microsoft.com/office/drawing/2014/main" id="{626CEE0E-37ED-22BE-B86E-7F72CC441380}"/>
                </a:ext>
              </a:extLst>
            </p:cNvPr>
            <p:cNvGrpSpPr/>
            <p:nvPr/>
          </p:nvGrpSpPr>
          <p:grpSpPr>
            <a:xfrm>
              <a:off x="5255844" y="2426946"/>
              <a:ext cx="106632" cy="106632"/>
              <a:chOff x="1669254" y="2750619"/>
              <a:chExt cx="106632" cy="106632"/>
            </a:xfrm>
          </p:grpSpPr>
          <p:cxnSp>
            <p:nvCxnSpPr>
              <p:cNvPr id="232" name="Straight Connector 231">
                <a:extLst>
                  <a:ext uri="{FF2B5EF4-FFF2-40B4-BE49-F238E27FC236}">
                    <a16:creationId xmlns:a16="http://schemas.microsoft.com/office/drawing/2014/main" id="{89E45B25-0DA3-F50F-15AA-0031EF6A667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EC00C95B-3428-87C7-8941-00154A4E7FF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4" name="Group 233">
              <a:extLst>
                <a:ext uri="{FF2B5EF4-FFF2-40B4-BE49-F238E27FC236}">
                  <a16:creationId xmlns:a16="http://schemas.microsoft.com/office/drawing/2014/main" id="{3819ED2D-D1CA-D4CF-0741-E02F547D7FA8}"/>
                </a:ext>
              </a:extLst>
            </p:cNvPr>
            <p:cNvGrpSpPr/>
            <p:nvPr/>
          </p:nvGrpSpPr>
          <p:grpSpPr>
            <a:xfrm>
              <a:off x="5284618" y="2426946"/>
              <a:ext cx="106632" cy="106632"/>
              <a:chOff x="1669254" y="2750619"/>
              <a:chExt cx="106632" cy="106632"/>
            </a:xfrm>
          </p:grpSpPr>
          <p:cxnSp>
            <p:nvCxnSpPr>
              <p:cNvPr id="235" name="Straight Connector 234">
                <a:extLst>
                  <a:ext uri="{FF2B5EF4-FFF2-40B4-BE49-F238E27FC236}">
                    <a16:creationId xmlns:a16="http://schemas.microsoft.com/office/drawing/2014/main" id="{EEE9E1F3-BCFF-8975-311B-6957AFF4EEA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417441DB-82B2-E9DD-7819-50563C57B38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7" name="Group 236">
              <a:extLst>
                <a:ext uri="{FF2B5EF4-FFF2-40B4-BE49-F238E27FC236}">
                  <a16:creationId xmlns:a16="http://schemas.microsoft.com/office/drawing/2014/main" id="{8680572B-B0CC-B40B-9948-3ABD8FE046C8}"/>
                </a:ext>
              </a:extLst>
            </p:cNvPr>
            <p:cNvGrpSpPr/>
            <p:nvPr/>
          </p:nvGrpSpPr>
          <p:grpSpPr>
            <a:xfrm>
              <a:off x="5313393" y="2426946"/>
              <a:ext cx="106632" cy="106632"/>
              <a:chOff x="1669254" y="2750619"/>
              <a:chExt cx="106632" cy="106632"/>
            </a:xfrm>
          </p:grpSpPr>
          <p:cxnSp>
            <p:nvCxnSpPr>
              <p:cNvPr id="238" name="Straight Connector 237">
                <a:extLst>
                  <a:ext uri="{FF2B5EF4-FFF2-40B4-BE49-F238E27FC236}">
                    <a16:creationId xmlns:a16="http://schemas.microsoft.com/office/drawing/2014/main" id="{9E6A3D0E-2555-91C8-DAAD-B34F82417B0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86A1592E-42B4-7DEE-E9AC-3A21C312407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0" name="Group 239">
              <a:extLst>
                <a:ext uri="{FF2B5EF4-FFF2-40B4-BE49-F238E27FC236}">
                  <a16:creationId xmlns:a16="http://schemas.microsoft.com/office/drawing/2014/main" id="{CD482396-325E-CE25-A5E3-CD4AE1950E33}"/>
                </a:ext>
              </a:extLst>
            </p:cNvPr>
            <p:cNvGrpSpPr/>
            <p:nvPr/>
          </p:nvGrpSpPr>
          <p:grpSpPr>
            <a:xfrm>
              <a:off x="5412506" y="2426946"/>
              <a:ext cx="106632" cy="106632"/>
              <a:chOff x="1669254" y="2750619"/>
              <a:chExt cx="106632" cy="106632"/>
            </a:xfrm>
          </p:grpSpPr>
          <p:cxnSp>
            <p:nvCxnSpPr>
              <p:cNvPr id="241" name="Straight Connector 240">
                <a:extLst>
                  <a:ext uri="{FF2B5EF4-FFF2-40B4-BE49-F238E27FC236}">
                    <a16:creationId xmlns:a16="http://schemas.microsoft.com/office/drawing/2014/main" id="{AEC76720-FA7E-0497-3173-0B115E500AD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6EDEF3E3-44C9-D85A-B7BF-71EDCC3B298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3" name="Group 242">
              <a:extLst>
                <a:ext uri="{FF2B5EF4-FFF2-40B4-BE49-F238E27FC236}">
                  <a16:creationId xmlns:a16="http://schemas.microsoft.com/office/drawing/2014/main" id="{24EF2CFD-4E57-D8B9-B9C0-61FC50199B26}"/>
                </a:ext>
              </a:extLst>
            </p:cNvPr>
            <p:cNvGrpSpPr/>
            <p:nvPr/>
          </p:nvGrpSpPr>
          <p:grpSpPr>
            <a:xfrm>
              <a:off x="5521211" y="2426946"/>
              <a:ext cx="106632" cy="106632"/>
              <a:chOff x="1669254" y="2750619"/>
              <a:chExt cx="106632" cy="106632"/>
            </a:xfrm>
          </p:grpSpPr>
          <p:cxnSp>
            <p:nvCxnSpPr>
              <p:cNvPr id="244" name="Straight Connector 243">
                <a:extLst>
                  <a:ext uri="{FF2B5EF4-FFF2-40B4-BE49-F238E27FC236}">
                    <a16:creationId xmlns:a16="http://schemas.microsoft.com/office/drawing/2014/main" id="{9B7F75FB-4B8E-E56D-7B38-B12CDED0213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F7E0C3AA-A3EC-CE64-C4D2-EC09C672AF3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246" name="Freeform: Shape 245">
              <a:extLst>
                <a:ext uri="{FF2B5EF4-FFF2-40B4-BE49-F238E27FC236}">
                  <a16:creationId xmlns:a16="http://schemas.microsoft.com/office/drawing/2014/main" id="{A7731406-0B92-075D-F73D-4CBBC7C44FA9}"/>
                </a:ext>
              </a:extLst>
            </p:cNvPr>
            <p:cNvSpPr/>
            <p:nvPr/>
          </p:nvSpPr>
          <p:spPr bwMode="auto">
            <a:xfrm>
              <a:off x="1259698" y="1521869"/>
              <a:ext cx="4319421" cy="962358"/>
            </a:xfrm>
            <a:custGeom>
              <a:avLst/>
              <a:gdLst>
                <a:gd name="connsiteX0" fmla="*/ 0 w 4319421"/>
                <a:gd name="connsiteY0" fmla="*/ 0 h 962358"/>
                <a:gd name="connsiteX1" fmla="*/ 195029 w 4319421"/>
                <a:gd name="connsiteY1" fmla="*/ 0 h 962358"/>
                <a:gd name="connsiteX2" fmla="*/ 195029 w 4319421"/>
                <a:gd name="connsiteY2" fmla="*/ 38366 h 962358"/>
                <a:gd name="connsiteX3" fmla="*/ 278157 w 4319421"/>
                <a:gd name="connsiteY3" fmla="*/ 38366 h 962358"/>
                <a:gd name="connsiteX4" fmla="*/ 278157 w 4319421"/>
                <a:gd name="connsiteY4" fmla="*/ 83127 h 962358"/>
                <a:gd name="connsiteX5" fmla="*/ 601074 w 4319421"/>
                <a:gd name="connsiteY5" fmla="*/ 83127 h 962358"/>
                <a:gd name="connsiteX6" fmla="*/ 601074 w 4319421"/>
                <a:gd name="connsiteY6" fmla="*/ 121493 h 962358"/>
                <a:gd name="connsiteX7" fmla="*/ 738554 w 4319421"/>
                <a:gd name="connsiteY7" fmla="*/ 121493 h 962358"/>
                <a:gd name="connsiteX8" fmla="*/ 738554 w 4319421"/>
                <a:gd name="connsiteY8" fmla="*/ 163057 h 962358"/>
                <a:gd name="connsiteX9" fmla="*/ 802498 w 4319421"/>
                <a:gd name="connsiteY9" fmla="*/ 163057 h 962358"/>
                <a:gd name="connsiteX10" fmla="*/ 802498 w 4319421"/>
                <a:gd name="connsiteY10" fmla="*/ 201423 h 962358"/>
                <a:gd name="connsiteX11" fmla="*/ 834470 w 4319421"/>
                <a:gd name="connsiteY11" fmla="*/ 201423 h 962358"/>
                <a:gd name="connsiteX12" fmla="*/ 834470 w 4319421"/>
                <a:gd name="connsiteY12" fmla="*/ 252579 h 962358"/>
                <a:gd name="connsiteX13" fmla="*/ 904808 w 4319421"/>
                <a:gd name="connsiteY13" fmla="*/ 252579 h 962358"/>
                <a:gd name="connsiteX14" fmla="*/ 904808 w 4319421"/>
                <a:gd name="connsiteY14" fmla="*/ 290945 h 962358"/>
                <a:gd name="connsiteX15" fmla="*/ 965555 w 4319421"/>
                <a:gd name="connsiteY15" fmla="*/ 290945 h 962358"/>
                <a:gd name="connsiteX16" fmla="*/ 965555 w 4319421"/>
                <a:gd name="connsiteY16" fmla="*/ 332509 h 962358"/>
                <a:gd name="connsiteX17" fmla="*/ 1007119 w 4319421"/>
                <a:gd name="connsiteY17" fmla="*/ 335706 h 962358"/>
                <a:gd name="connsiteX18" fmla="*/ 1007119 w 4319421"/>
                <a:gd name="connsiteY18" fmla="*/ 377269 h 962358"/>
                <a:gd name="connsiteX19" fmla="*/ 1061471 w 4319421"/>
                <a:gd name="connsiteY19" fmla="*/ 377269 h 962358"/>
                <a:gd name="connsiteX20" fmla="*/ 1061471 w 4319421"/>
                <a:gd name="connsiteY20" fmla="*/ 418833 h 962358"/>
                <a:gd name="connsiteX21" fmla="*/ 1326839 w 4319421"/>
                <a:gd name="connsiteY21" fmla="*/ 418833 h 962358"/>
                <a:gd name="connsiteX22" fmla="*/ 1326839 w 4319421"/>
                <a:gd name="connsiteY22" fmla="*/ 457200 h 962358"/>
                <a:gd name="connsiteX23" fmla="*/ 1339628 w 4319421"/>
                <a:gd name="connsiteY23" fmla="*/ 457200 h 962358"/>
                <a:gd name="connsiteX24" fmla="*/ 1339628 w 4319421"/>
                <a:gd name="connsiteY24" fmla="*/ 505158 h 962358"/>
                <a:gd name="connsiteX25" fmla="*/ 1409966 w 4319421"/>
                <a:gd name="connsiteY25" fmla="*/ 505158 h 962358"/>
                <a:gd name="connsiteX26" fmla="*/ 1409966 w 4319421"/>
                <a:gd name="connsiteY26" fmla="*/ 546721 h 962358"/>
                <a:gd name="connsiteX27" fmla="*/ 1544249 w 4319421"/>
                <a:gd name="connsiteY27" fmla="*/ 546721 h 962358"/>
                <a:gd name="connsiteX28" fmla="*/ 1541052 w 4319421"/>
                <a:gd name="connsiteY28" fmla="*/ 585088 h 962358"/>
                <a:gd name="connsiteX29" fmla="*/ 1758461 w 4319421"/>
                <a:gd name="connsiteY29" fmla="*/ 585088 h 962358"/>
                <a:gd name="connsiteX30" fmla="*/ 1758461 w 4319421"/>
                <a:gd name="connsiteY30" fmla="*/ 636243 h 962358"/>
                <a:gd name="connsiteX31" fmla="*/ 1787236 w 4319421"/>
                <a:gd name="connsiteY31" fmla="*/ 636243 h 962358"/>
                <a:gd name="connsiteX32" fmla="*/ 1787236 w 4319421"/>
                <a:gd name="connsiteY32" fmla="*/ 687398 h 962358"/>
                <a:gd name="connsiteX33" fmla="*/ 1950294 w 4319421"/>
                <a:gd name="connsiteY33" fmla="*/ 687398 h 962358"/>
                <a:gd name="connsiteX34" fmla="*/ 1959885 w 4319421"/>
                <a:gd name="connsiteY34" fmla="*/ 744948 h 962358"/>
                <a:gd name="connsiteX35" fmla="*/ 2049407 w 4319421"/>
                <a:gd name="connsiteY35" fmla="*/ 744948 h 962358"/>
                <a:gd name="connsiteX36" fmla="*/ 2049407 w 4319421"/>
                <a:gd name="connsiteY36" fmla="*/ 789709 h 962358"/>
                <a:gd name="connsiteX37" fmla="*/ 2490621 w 4319421"/>
                <a:gd name="connsiteY37" fmla="*/ 789709 h 962358"/>
                <a:gd name="connsiteX38" fmla="*/ 2490621 w 4319421"/>
                <a:gd name="connsiteY38" fmla="*/ 869639 h 962358"/>
                <a:gd name="connsiteX39" fmla="*/ 2762383 w 4319421"/>
                <a:gd name="connsiteY39" fmla="*/ 869639 h 962358"/>
                <a:gd name="connsiteX40" fmla="*/ 2762383 w 4319421"/>
                <a:gd name="connsiteY40" fmla="*/ 962358 h 962358"/>
                <a:gd name="connsiteX41" fmla="*/ 4319421 w 4319421"/>
                <a:gd name="connsiteY41" fmla="*/ 962358 h 96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319421" h="962358">
                  <a:moveTo>
                    <a:pt x="0" y="0"/>
                  </a:moveTo>
                  <a:lnTo>
                    <a:pt x="195029" y="0"/>
                  </a:lnTo>
                  <a:lnTo>
                    <a:pt x="195029" y="38366"/>
                  </a:lnTo>
                  <a:lnTo>
                    <a:pt x="278157" y="38366"/>
                  </a:lnTo>
                  <a:lnTo>
                    <a:pt x="278157" y="83127"/>
                  </a:lnTo>
                  <a:lnTo>
                    <a:pt x="601074" y="83127"/>
                  </a:lnTo>
                  <a:lnTo>
                    <a:pt x="601074" y="121493"/>
                  </a:lnTo>
                  <a:lnTo>
                    <a:pt x="738554" y="121493"/>
                  </a:lnTo>
                  <a:lnTo>
                    <a:pt x="738554" y="163057"/>
                  </a:lnTo>
                  <a:lnTo>
                    <a:pt x="802498" y="163057"/>
                  </a:lnTo>
                  <a:lnTo>
                    <a:pt x="802498" y="201423"/>
                  </a:lnTo>
                  <a:lnTo>
                    <a:pt x="834470" y="201423"/>
                  </a:lnTo>
                  <a:lnTo>
                    <a:pt x="834470" y="252579"/>
                  </a:lnTo>
                  <a:lnTo>
                    <a:pt x="904808" y="252579"/>
                  </a:lnTo>
                  <a:lnTo>
                    <a:pt x="904808" y="290945"/>
                  </a:lnTo>
                  <a:lnTo>
                    <a:pt x="965555" y="290945"/>
                  </a:lnTo>
                  <a:lnTo>
                    <a:pt x="965555" y="332509"/>
                  </a:lnTo>
                  <a:lnTo>
                    <a:pt x="1007119" y="335706"/>
                  </a:lnTo>
                  <a:lnTo>
                    <a:pt x="1007119" y="377269"/>
                  </a:lnTo>
                  <a:lnTo>
                    <a:pt x="1061471" y="377269"/>
                  </a:lnTo>
                  <a:lnTo>
                    <a:pt x="1061471" y="418833"/>
                  </a:lnTo>
                  <a:lnTo>
                    <a:pt x="1326839" y="418833"/>
                  </a:lnTo>
                  <a:lnTo>
                    <a:pt x="1326839" y="457200"/>
                  </a:lnTo>
                  <a:lnTo>
                    <a:pt x="1339628" y="457200"/>
                  </a:lnTo>
                  <a:lnTo>
                    <a:pt x="1339628" y="505158"/>
                  </a:lnTo>
                  <a:lnTo>
                    <a:pt x="1409966" y="505158"/>
                  </a:lnTo>
                  <a:lnTo>
                    <a:pt x="1409966" y="546721"/>
                  </a:lnTo>
                  <a:lnTo>
                    <a:pt x="1544249" y="546721"/>
                  </a:lnTo>
                  <a:lnTo>
                    <a:pt x="1541052" y="585088"/>
                  </a:lnTo>
                  <a:lnTo>
                    <a:pt x="1758461" y="585088"/>
                  </a:lnTo>
                  <a:lnTo>
                    <a:pt x="1758461" y="636243"/>
                  </a:lnTo>
                  <a:lnTo>
                    <a:pt x="1787236" y="636243"/>
                  </a:lnTo>
                  <a:lnTo>
                    <a:pt x="1787236" y="687398"/>
                  </a:lnTo>
                  <a:lnTo>
                    <a:pt x="1950294" y="687398"/>
                  </a:lnTo>
                  <a:lnTo>
                    <a:pt x="1959885" y="744948"/>
                  </a:lnTo>
                  <a:lnTo>
                    <a:pt x="2049407" y="744948"/>
                  </a:lnTo>
                  <a:lnTo>
                    <a:pt x="2049407" y="789709"/>
                  </a:lnTo>
                  <a:lnTo>
                    <a:pt x="2490621" y="789709"/>
                  </a:lnTo>
                  <a:lnTo>
                    <a:pt x="2490621" y="869639"/>
                  </a:lnTo>
                  <a:lnTo>
                    <a:pt x="2762383" y="869639"/>
                  </a:lnTo>
                  <a:lnTo>
                    <a:pt x="2762383" y="962358"/>
                  </a:lnTo>
                  <a:lnTo>
                    <a:pt x="4319421" y="962358"/>
                  </a:lnTo>
                </a:path>
              </a:pathLst>
            </a:custGeom>
            <a:noFill/>
            <a:ln w="28575">
              <a:solidFill>
                <a:schemeClr val="accent1"/>
              </a:solidFill>
              <a:miter lim="800000"/>
              <a:headEnd/>
              <a:tailEnd/>
            </a:ln>
          </p:spPr>
          <p:txBody>
            <a:bodyPr rtlCol="0" anchor="ctr"/>
            <a:lstStyle/>
            <a:p>
              <a:pPr algn="ctr"/>
              <a:endParaRPr lang="en-US" dirty="0"/>
            </a:p>
          </p:txBody>
        </p:sp>
      </p:grpSp>
      <p:grpSp>
        <p:nvGrpSpPr>
          <p:cNvPr id="247" name="Group 246">
            <a:extLst>
              <a:ext uri="{FF2B5EF4-FFF2-40B4-BE49-F238E27FC236}">
                <a16:creationId xmlns:a16="http://schemas.microsoft.com/office/drawing/2014/main" id="{F38BEB91-9DE8-B420-9436-A26502763911}"/>
              </a:ext>
            </a:extLst>
          </p:cNvPr>
          <p:cNvGrpSpPr/>
          <p:nvPr/>
        </p:nvGrpSpPr>
        <p:grpSpPr>
          <a:xfrm>
            <a:off x="1292713" y="1537636"/>
            <a:ext cx="106632" cy="106632"/>
            <a:chOff x="1669254" y="2750619"/>
            <a:chExt cx="106632" cy="106632"/>
          </a:xfrm>
        </p:grpSpPr>
        <p:cxnSp>
          <p:nvCxnSpPr>
            <p:cNvPr id="248" name="Straight Connector 247">
              <a:extLst>
                <a:ext uri="{FF2B5EF4-FFF2-40B4-BE49-F238E27FC236}">
                  <a16:creationId xmlns:a16="http://schemas.microsoft.com/office/drawing/2014/main" id="{E2A44D8D-F66F-8860-2F04-E6614427ADA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0D6E5377-3E35-91E9-6A6C-EC3A1F5CA5A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94C322E5-A91F-AF89-0CD1-BFBBF03918FD}"/>
              </a:ext>
            </a:extLst>
          </p:cNvPr>
          <p:cNvGrpSpPr/>
          <p:nvPr/>
        </p:nvGrpSpPr>
        <p:grpSpPr>
          <a:xfrm>
            <a:off x="1398221" y="1537636"/>
            <a:ext cx="106632" cy="106632"/>
            <a:chOff x="1669254" y="2750619"/>
            <a:chExt cx="106632" cy="106632"/>
          </a:xfrm>
        </p:grpSpPr>
        <p:cxnSp>
          <p:nvCxnSpPr>
            <p:cNvPr id="252" name="Straight Connector 251">
              <a:extLst>
                <a:ext uri="{FF2B5EF4-FFF2-40B4-BE49-F238E27FC236}">
                  <a16:creationId xmlns:a16="http://schemas.microsoft.com/office/drawing/2014/main" id="{E380B956-707A-F504-5015-977441F47D7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8637BC5D-D649-184C-9CA5-48C8F446C21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2BA3C6A5-11AB-34AC-AA91-76A216B226D1}"/>
              </a:ext>
            </a:extLst>
          </p:cNvPr>
          <p:cNvGrpSpPr/>
          <p:nvPr/>
        </p:nvGrpSpPr>
        <p:grpSpPr>
          <a:xfrm>
            <a:off x="1625222" y="1687904"/>
            <a:ext cx="106632" cy="106632"/>
            <a:chOff x="1669254" y="2750619"/>
            <a:chExt cx="106632" cy="106632"/>
          </a:xfrm>
        </p:grpSpPr>
        <p:cxnSp>
          <p:nvCxnSpPr>
            <p:cNvPr id="255" name="Straight Connector 254">
              <a:extLst>
                <a:ext uri="{FF2B5EF4-FFF2-40B4-BE49-F238E27FC236}">
                  <a16:creationId xmlns:a16="http://schemas.microsoft.com/office/drawing/2014/main" id="{872C3D77-53DD-58A1-348B-4717C0A75CD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4B9988D6-6797-EDD3-845D-63E703F9509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C4385BB6-66A2-0365-3D62-0841B96DCB49}"/>
              </a:ext>
            </a:extLst>
          </p:cNvPr>
          <p:cNvGrpSpPr/>
          <p:nvPr/>
        </p:nvGrpSpPr>
        <p:grpSpPr>
          <a:xfrm>
            <a:off x="2696285" y="2742981"/>
            <a:ext cx="106632" cy="106632"/>
            <a:chOff x="1669254" y="2750619"/>
            <a:chExt cx="106632" cy="106632"/>
          </a:xfrm>
        </p:grpSpPr>
        <p:cxnSp>
          <p:nvCxnSpPr>
            <p:cNvPr id="261" name="Straight Connector 260">
              <a:extLst>
                <a:ext uri="{FF2B5EF4-FFF2-40B4-BE49-F238E27FC236}">
                  <a16:creationId xmlns:a16="http://schemas.microsoft.com/office/drawing/2014/main" id="{8A35899B-F00C-A063-DB77-C2F54A0DBDB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B50A6D3A-CEE2-87DC-D6DA-DBD4185658C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20D0845C-6429-DCD9-4455-76BC74EF9F7F}"/>
              </a:ext>
            </a:extLst>
          </p:cNvPr>
          <p:cNvGrpSpPr/>
          <p:nvPr/>
        </p:nvGrpSpPr>
        <p:grpSpPr>
          <a:xfrm>
            <a:off x="2718665" y="2742981"/>
            <a:ext cx="106632" cy="106632"/>
            <a:chOff x="1669254" y="2750619"/>
            <a:chExt cx="106632" cy="106632"/>
          </a:xfrm>
        </p:grpSpPr>
        <p:cxnSp>
          <p:nvCxnSpPr>
            <p:cNvPr id="264" name="Straight Connector 263">
              <a:extLst>
                <a:ext uri="{FF2B5EF4-FFF2-40B4-BE49-F238E27FC236}">
                  <a16:creationId xmlns:a16="http://schemas.microsoft.com/office/drawing/2014/main" id="{67062571-F9F1-6FAB-CEB2-AC3C6829F3F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4C12D2A-6175-B066-86AC-2ADF109D4A9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9C6A5CB8-4341-5CE2-A389-B9D971D8F687}"/>
              </a:ext>
            </a:extLst>
          </p:cNvPr>
          <p:cNvGrpSpPr/>
          <p:nvPr/>
        </p:nvGrpSpPr>
        <p:grpSpPr>
          <a:xfrm>
            <a:off x="2760229" y="2822911"/>
            <a:ext cx="106632" cy="106632"/>
            <a:chOff x="1669254" y="2750619"/>
            <a:chExt cx="106632" cy="106632"/>
          </a:xfrm>
        </p:grpSpPr>
        <p:cxnSp>
          <p:nvCxnSpPr>
            <p:cNvPr id="267" name="Straight Connector 266">
              <a:extLst>
                <a:ext uri="{FF2B5EF4-FFF2-40B4-BE49-F238E27FC236}">
                  <a16:creationId xmlns:a16="http://schemas.microsoft.com/office/drawing/2014/main" id="{6578CB9C-F835-07E9-5EF9-F487EE18861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AE5D6BE5-5D0F-EA56-6C89-6EA1991F617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196AF5BE-B318-4FFC-B8F0-1E20E2712D5D}"/>
              </a:ext>
            </a:extLst>
          </p:cNvPr>
          <p:cNvGrpSpPr/>
          <p:nvPr/>
        </p:nvGrpSpPr>
        <p:grpSpPr>
          <a:xfrm>
            <a:off x="3057569" y="2912433"/>
            <a:ext cx="106632" cy="106632"/>
            <a:chOff x="1669254" y="2750619"/>
            <a:chExt cx="106632" cy="106632"/>
          </a:xfrm>
        </p:grpSpPr>
        <p:cxnSp>
          <p:nvCxnSpPr>
            <p:cNvPr id="270" name="Straight Connector 269">
              <a:extLst>
                <a:ext uri="{FF2B5EF4-FFF2-40B4-BE49-F238E27FC236}">
                  <a16:creationId xmlns:a16="http://schemas.microsoft.com/office/drawing/2014/main" id="{ED248B93-F829-821A-2E28-DE6742A7E83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557BB857-E6AE-72D6-D699-F222022D59E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51903E90-7173-00E9-DD5C-2B4531419A84}"/>
              </a:ext>
            </a:extLst>
          </p:cNvPr>
          <p:cNvGrpSpPr/>
          <p:nvPr/>
        </p:nvGrpSpPr>
        <p:grpSpPr>
          <a:xfrm>
            <a:off x="3159879" y="2912433"/>
            <a:ext cx="106632" cy="106632"/>
            <a:chOff x="1669254" y="2750619"/>
            <a:chExt cx="106632" cy="106632"/>
          </a:xfrm>
        </p:grpSpPr>
        <p:cxnSp>
          <p:nvCxnSpPr>
            <p:cNvPr id="273" name="Straight Connector 272">
              <a:extLst>
                <a:ext uri="{FF2B5EF4-FFF2-40B4-BE49-F238E27FC236}">
                  <a16:creationId xmlns:a16="http://schemas.microsoft.com/office/drawing/2014/main" id="{D8E510ED-83AE-D5F7-3A4A-4DC7472FF2A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2D3E11A3-327F-16A3-2B4A-238986680E0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8DE4446B-E1B7-83EE-82E0-9D20D33D0785}"/>
              </a:ext>
            </a:extLst>
          </p:cNvPr>
          <p:cNvGrpSpPr/>
          <p:nvPr/>
        </p:nvGrpSpPr>
        <p:grpSpPr>
          <a:xfrm>
            <a:off x="3383683" y="2912433"/>
            <a:ext cx="106632" cy="106632"/>
            <a:chOff x="1669254" y="2750619"/>
            <a:chExt cx="106632" cy="106632"/>
          </a:xfrm>
        </p:grpSpPr>
        <p:cxnSp>
          <p:nvCxnSpPr>
            <p:cNvPr id="276" name="Straight Connector 275">
              <a:extLst>
                <a:ext uri="{FF2B5EF4-FFF2-40B4-BE49-F238E27FC236}">
                  <a16:creationId xmlns:a16="http://schemas.microsoft.com/office/drawing/2014/main" id="{0D1DB066-F183-8EC7-5EE8-A80D8E117DF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E988D718-62D3-92A0-3882-35269DC4FEF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9AA75747-845A-B468-5C56-839604A70A96}"/>
              </a:ext>
            </a:extLst>
          </p:cNvPr>
          <p:cNvGrpSpPr/>
          <p:nvPr/>
        </p:nvGrpSpPr>
        <p:grpSpPr>
          <a:xfrm>
            <a:off x="3428444" y="2912433"/>
            <a:ext cx="106632" cy="106632"/>
            <a:chOff x="1669254" y="2750619"/>
            <a:chExt cx="106632" cy="106632"/>
          </a:xfrm>
        </p:grpSpPr>
        <p:cxnSp>
          <p:nvCxnSpPr>
            <p:cNvPr id="279" name="Straight Connector 278">
              <a:extLst>
                <a:ext uri="{FF2B5EF4-FFF2-40B4-BE49-F238E27FC236}">
                  <a16:creationId xmlns:a16="http://schemas.microsoft.com/office/drawing/2014/main" id="{37A27B63-687A-6009-DB66-FE2090B46B6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60D1FA52-CDF7-06C4-9B6E-B48262B6134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A86741FA-84AD-6EC0-21B8-FE44FDFEA5EF}"/>
              </a:ext>
            </a:extLst>
          </p:cNvPr>
          <p:cNvGrpSpPr/>
          <p:nvPr/>
        </p:nvGrpSpPr>
        <p:grpSpPr>
          <a:xfrm>
            <a:off x="3447627" y="2912433"/>
            <a:ext cx="106632" cy="106632"/>
            <a:chOff x="1669254" y="2750619"/>
            <a:chExt cx="106632" cy="106632"/>
          </a:xfrm>
        </p:grpSpPr>
        <p:cxnSp>
          <p:nvCxnSpPr>
            <p:cNvPr id="282" name="Straight Connector 281">
              <a:extLst>
                <a:ext uri="{FF2B5EF4-FFF2-40B4-BE49-F238E27FC236}">
                  <a16:creationId xmlns:a16="http://schemas.microsoft.com/office/drawing/2014/main" id="{136AA4B1-E350-10FB-029E-1E16EA532DB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4D93AE52-74EB-2B0C-F3B3-9F414E253FE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B7D98636-B285-202E-741D-281E2BBB507A}"/>
              </a:ext>
            </a:extLst>
          </p:cNvPr>
          <p:cNvGrpSpPr/>
          <p:nvPr/>
        </p:nvGrpSpPr>
        <p:grpSpPr>
          <a:xfrm>
            <a:off x="3466810" y="2912433"/>
            <a:ext cx="106632" cy="106632"/>
            <a:chOff x="1669254" y="2750619"/>
            <a:chExt cx="106632" cy="106632"/>
          </a:xfrm>
        </p:grpSpPr>
        <p:cxnSp>
          <p:nvCxnSpPr>
            <p:cNvPr id="285" name="Straight Connector 284">
              <a:extLst>
                <a:ext uri="{FF2B5EF4-FFF2-40B4-BE49-F238E27FC236}">
                  <a16:creationId xmlns:a16="http://schemas.microsoft.com/office/drawing/2014/main" id="{4C87C236-4F6E-DCD8-4595-96A89B447D0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3A1B5CA4-D49B-2F8A-45D9-90B5EEDD6CB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81152106-F762-462B-983C-B0F6CA34C1E6}"/>
              </a:ext>
            </a:extLst>
          </p:cNvPr>
          <p:cNvGrpSpPr/>
          <p:nvPr/>
        </p:nvGrpSpPr>
        <p:grpSpPr>
          <a:xfrm>
            <a:off x="3511571" y="2912433"/>
            <a:ext cx="106632" cy="106632"/>
            <a:chOff x="1669254" y="2750619"/>
            <a:chExt cx="106632" cy="106632"/>
          </a:xfrm>
        </p:grpSpPr>
        <p:cxnSp>
          <p:nvCxnSpPr>
            <p:cNvPr id="288" name="Straight Connector 287">
              <a:extLst>
                <a:ext uri="{FF2B5EF4-FFF2-40B4-BE49-F238E27FC236}">
                  <a16:creationId xmlns:a16="http://schemas.microsoft.com/office/drawing/2014/main" id="{BDD25393-BC8C-F853-B717-0EC4BF4A194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14436D06-1492-2A86-1F1D-C51B16742CF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810F2727-2AEC-D9FA-8120-4BA89C1ED6C2}"/>
              </a:ext>
            </a:extLst>
          </p:cNvPr>
          <p:cNvGrpSpPr/>
          <p:nvPr/>
        </p:nvGrpSpPr>
        <p:grpSpPr>
          <a:xfrm>
            <a:off x="3585107" y="3072293"/>
            <a:ext cx="106632" cy="106632"/>
            <a:chOff x="1669254" y="2750619"/>
            <a:chExt cx="106632" cy="106632"/>
          </a:xfrm>
        </p:grpSpPr>
        <p:cxnSp>
          <p:nvCxnSpPr>
            <p:cNvPr id="291" name="Straight Connector 290">
              <a:extLst>
                <a:ext uri="{FF2B5EF4-FFF2-40B4-BE49-F238E27FC236}">
                  <a16:creationId xmlns:a16="http://schemas.microsoft.com/office/drawing/2014/main" id="{213A38BE-F1BF-19AA-E147-DB2B9FD820A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E0830BA6-8EFE-1290-C7B5-28CDDFA09D8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F1F273C4-9CB2-C1DE-315C-EBFBFE836922}"/>
              </a:ext>
            </a:extLst>
          </p:cNvPr>
          <p:cNvGrpSpPr/>
          <p:nvPr/>
        </p:nvGrpSpPr>
        <p:grpSpPr>
          <a:xfrm>
            <a:off x="3818503" y="3072293"/>
            <a:ext cx="106632" cy="106632"/>
            <a:chOff x="1669254" y="2750619"/>
            <a:chExt cx="106632" cy="106632"/>
          </a:xfrm>
        </p:grpSpPr>
        <p:cxnSp>
          <p:nvCxnSpPr>
            <p:cNvPr id="294" name="Straight Connector 293">
              <a:extLst>
                <a:ext uri="{FF2B5EF4-FFF2-40B4-BE49-F238E27FC236}">
                  <a16:creationId xmlns:a16="http://schemas.microsoft.com/office/drawing/2014/main" id="{C608FCF4-6A5B-B1A1-4CA7-2A270274920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3615407-B729-A15A-A8B0-4E6FBAA86D2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B360298D-62E7-72C7-A261-9B3FFAA6F640}"/>
              </a:ext>
            </a:extLst>
          </p:cNvPr>
          <p:cNvGrpSpPr/>
          <p:nvPr/>
        </p:nvGrpSpPr>
        <p:grpSpPr>
          <a:xfrm>
            <a:off x="4096660" y="3270520"/>
            <a:ext cx="106632" cy="106632"/>
            <a:chOff x="1669254" y="2750619"/>
            <a:chExt cx="106632" cy="106632"/>
          </a:xfrm>
        </p:grpSpPr>
        <p:cxnSp>
          <p:nvCxnSpPr>
            <p:cNvPr id="297" name="Straight Connector 296">
              <a:extLst>
                <a:ext uri="{FF2B5EF4-FFF2-40B4-BE49-F238E27FC236}">
                  <a16:creationId xmlns:a16="http://schemas.microsoft.com/office/drawing/2014/main" id="{8D42EDE6-22BD-9EC0-B83D-67954EC250E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EBD7A1BC-FDC7-5A6F-31C5-90A851176C4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AFBFEC09-261A-7F87-ABCA-844C2D35FF4A}"/>
              </a:ext>
            </a:extLst>
          </p:cNvPr>
          <p:cNvGrpSpPr/>
          <p:nvPr/>
        </p:nvGrpSpPr>
        <p:grpSpPr>
          <a:xfrm>
            <a:off x="4131830" y="3270520"/>
            <a:ext cx="106632" cy="106632"/>
            <a:chOff x="1669254" y="2750619"/>
            <a:chExt cx="106632" cy="106632"/>
          </a:xfrm>
        </p:grpSpPr>
        <p:cxnSp>
          <p:nvCxnSpPr>
            <p:cNvPr id="300" name="Straight Connector 299">
              <a:extLst>
                <a:ext uri="{FF2B5EF4-FFF2-40B4-BE49-F238E27FC236}">
                  <a16:creationId xmlns:a16="http://schemas.microsoft.com/office/drawing/2014/main" id="{BFB7EF65-FDE0-48C3-F6A8-FD555C00D62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1682E242-D662-365B-CBC1-0A7541D98E4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B1F42A8B-2A3D-5E86-13A3-53CB7494CB1D}"/>
              </a:ext>
            </a:extLst>
          </p:cNvPr>
          <p:cNvGrpSpPr/>
          <p:nvPr/>
        </p:nvGrpSpPr>
        <p:grpSpPr>
          <a:xfrm>
            <a:off x="4330056" y="3270520"/>
            <a:ext cx="106632" cy="106632"/>
            <a:chOff x="1669254" y="2750619"/>
            <a:chExt cx="106632" cy="106632"/>
          </a:xfrm>
        </p:grpSpPr>
        <p:cxnSp>
          <p:nvCxnSpPr>
            <p:cNvPr id="303" name="Straight Connector 302">
              <a:extLst>
                <a:ext uri="{FF2B5EF4-FFF2-40B4-BE49-F238E27FC236}">
                  <a16:creationId xmlns:a16="http://schemas.microsoft.com/office/drawing/2014/main" id="{B1847930-218F-096B-2360-86D8CDBB477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A4249E07-9F7E-922B-87A0-0DBC5C92AF3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318B3804-52BA-D202-E855-F467229DECA6}"/>
              </a:ext>
            </a:extLst>
          </p:cNvPr>
          <p:cNvGrpSpPr/>
          <p:nvPr/>
        </p:nvGrpSpPr>
        <p:grpSpPr>
          <a:xfrm>
            <a:off x="4579438" y="3270520"/>
            <a:ext cx="106632" cy="106632"/>
            <a:chOff x="1669254" y="2750619"/>
            <a:chExt cx="106632" cy="106632"/>
          </a:xfrm>
        </p:grpSpPr>
        <p:cxnSp>
          <p:nvCxnSpPr>
            <p:cNvPr id="306" name="Straight Connector 305">
              <a:extLst>
                <a:ext uri="{FF2B5EF4-FFF2-40B4-BE49-F238E27FC236}">
                  <a16:creationId xmlns:a16="http://schemas.microsoft.com/office/drawing/2014/main" id="{AF83A053-CD96-1E5B-3E27-8617022FB22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464AC4F3-3DE2-2913-D0FD-E53ABE49951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D80589C0-CA48-CCB0-BF5E-481B9668491F}"/>
              </a:ext>
            </a:extLst>
          </p:cNvPr>
          <p:cNvGrpSpPr/>
          <p:nvPr/>
        </p:nvGrpSpPr>
        <p:grpSpPr>
          <a:xfrm>
            <a:off x="5500233" y="3270520"/>
            <a:ext cx="106632" cy="106632"/>
            <a:chOff x="1669254" y="2750619"/>
            <a:chExt cx="106632" cy="106632"/>
          </a:xfrm>
        </p:grpSpPr>
        <p:cxnSp>
          <p:nvCxnSpPr>
            <p:cNvPr id="309" name="Straight Connector 308">
              <a:extLst>
                <a:ext uri="{FF2B5EF4-FFF2-40B4-BE49-F238E27FC236}">
                  <a16:creationId xmlns:a16="http://schemas.microsoft.com/office/drawing/2014/main" id="{6C272608-3E9F-F39B-40CA-DF224971C5F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C606188C-9385-F060-E15B-644173C5C77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0C5D9015-B446-C459-5A85-7156E6D774A1}"/>
              </a:ext>
            </a:extLst>
          </p:cNvPr>
          <p:cNvGrpSpPr/>
          <p:nvPr/>
        </p:nvGrpSpPr>
        <p:grpSpPr>
          <a:xfrm>
            <a:off x="5535402" y="3270520"/>
            <a:ext cx="106632" cy="106632"/>
            <a:chOff x="1669254" y="2750619"/>
            <a:chExt cx="106632" cy="106632"/>
          </a:xfrm>
        </p:grpSpPr>
        <p:cxnSp>
          <p:nvCxnSpPr>
            <p:cNvPr id="312" name="Straight Connector 311">
              <a:extLst>
                <a:ext uri="{FF2B5EF4-FFF2-40B4-BE49-F238E27FC236}">
                  <a16:creationId xmlns:a16="http://schemas.microsoft.com/office/drawing/2014/main" id="{09DAC702-96B0-6089-6CFE-23426B88942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68BCF5FD-1320-0FA3-1FDA-7FA929C4BB2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314" name="Freeform: Shape 313">
            <a:extLst>
              <a:ext uri="{FF2B5EF4-FFF2-40B4-BE49-F238E27FC236}">
                <a16:creationId xmlns:a16="http://schemas.microsoft.com/office/drawing/2014/main" id="{4DD5BE19-4AC1-96D0-A97F-F1C40781DBF5}"/>
              </a:ext>
            </a:extLst>
          </p:cNvPr>
          <p:cNvSpPr/>
          <p:nvPr/>
        </p:nvSpPr>
        <p:spPr bwMode="auto">
          <a:xfrm>
            <a:off x="1262895" y="1518671"/>
            <a:ext cx="4325815" cy="1800026"/>
          </a:xfrm>
          <a:custGeom>
            <a:avLst/>
            <a:gdLst>
              <a:gd name="connsiteX0" fmla="*/ 0 w 4325815"/>
              <a:gd name="connsiteY0" fmla="*/ 0 h 1800026"/>
              <a:gd name="connsiteX1" fmla="*/ 63944 w 4325815"/>
              <a:gd name="connsiteY1" fmla="*/ 0 h 1800026"/>
              <a:gd name="connsiteX2" fmla="*/ 63944 w 4325815"/>
              <a:gd name="connsiteY2" fmla="*/ 70339 h 1800026"/>
              <a:gd name="connsiteX3" fmla="*/ 332509 w 4325815"/>
              <a:gd name="connsiteY3" fmla="*/ 70339 h 1800026"/>
              <a:gd name="connsiteX4" fmla="*/ 332509 w 4325815"/>
              <a:gd name="connsiteY4" fmla="*/ 147072 h 1800026"/>
              <a:gd name="connsiteX5" fmla="*/ 409242 w 4325815"/>
              <a:gd name="connsiteY5" fmla="*/ 147072 h 1800026"/>
              <a:gd name="connsiteX6" fmla="*/ 409242 w 4325815"/>
              <a:gd name="connsiteY6" fmla="*/ 223805 h 1800026"/>
              <a:gd name="connsiteX7" fmla="*/ 479581 w 4325815"/>
              <a:gd name="connsiteY7" fmla="*/ 223805 h 1800026"/>
              <a:gd name="connsiteX8" fmla="*/ 479581 w 4325815"/>
              <a:gd name="connsiteY8" fmla="*/ 297340 h 1800026"/>
              <a:gd name="connsiteX9" fmla="*/ 492369 w 4325815"/>
              <a:gd name="connsiteY9" fmla="*/ 297340 h 1800026"/>
              <a:gd name="connsiteX10" fmla="*/ 492369 w 4325815"/>
              <a:gd name="connsiteY10" fmla="*/ 370876 h 1800026"/>
              <a:gd name="connsiteX11" fmla="*/ 517947 w 4325815"/>
              <a:gd name="connsiteY11" fmla="*/ 367679 h 1800026"/>
              <a:gd name="connsiteX12" fmla="*/ 517947 w 4325815"/>
              <a:gd name="connsiteY12" fmla="*/ 450806 h 1800026"/>
              <a:gd name="connsiteX13" fmla="*/ 639441 w 4325815"/>
              <a:gd name="connsiteY13" fmla="*/ 450806 h 1800026"/>
              <a:gd name="connsiteX14" fmla="*/ 639441 w 4325815"/>
              <a:gd name="connsiteY14" fmla="*/ 524342 h 1800026"/>
              <a:gd name="connsiteX15" fmla="*/ 780118 w 4325815"/>
              <a:gd name="connsiteY15" fmla="*/ 524342 h 1800026"/>
              <a:gd name="connsiteX16" fmla="*/ 780118 w 4325815"/>
              <a:gd name="connsiteY16" fmla="*/ 607469 h 1800026"/>
              <a:gd name="connsiteX17" fmla="*/ 805695 w 4325815"/>
              <a:gd name="connsiteY17" fmla="*/ 607469 h 1800026"/>
              <a:gd name="connsiteX18" fmla="*/ 812090 w 4325815"/>
              <a:gd name="connsiteY18" fmla="*/ 681005 h 1800026"/>
              <a:gd name="connsiteX19" fmla="*/ 837667 w 4325815"/>
              <a:gd name="connsiteY19" fmla="*/ 681005 h 1800026"/>
              <a:gd name="connsiteX20" fmla="*/ 837667 w 4325815"/>
              <a:gd name="connsiteY20" fmla="*/ 760935 h 1800026"/>
              <a:gd name="connsiteX21" fmla="*/ 876034 w 4325815"/>
              <a:gd name="connsiteY21" fmla="*/ 760935 h 1800026"/>
              <a:gd name="connsiteX22" fmla="*/ 876034 w 4325815"/>
              <a:gd name="connsiteY22" fmla="*/ 831273 h 1800026"/>
              <a:gd name="connsiteX23" fmla="*/ 892020 w 4325815"/>
              <a:gd name="connsiteY23" fmla="*/ 831273 h 1800026"/>
              <a:gd name="connsiteX24" fmla="*/ 892020 w 4325815"/>
              <a:gd name="connsiteY24" fmla="*/ 908006 h 1800026"/>
              <a:gd name="connsiteX25" fmla="*/ 911203 w 4325815"/>
              <a:gd name="connsiteY25" fmla="*/ 908006 h 1800026"/>
              <a:gd name="connsiteX26" fmla="*/ 911203 w 4325815"/>
              <a:gd name="connsiteY26" fmla="*/ 1055077 h 1800026"/>
              <a:gd name="connsiteX27" fmla="*/ 1221332 w 4325815"/>
              <a:gd name="connsiteY27" fmla="*/ 1055077 h 1800026"/>
              <a:gd name="connsiteX28" fmla="*/ 1221332 w 4325815"/>
              <a:gd name="connsiteY28" fmla="*/ 1131810 h 1800026"/>
              <a:gd name="connsiteX29" fmla="*/ 1304459 w 4325815"/>
              <a:gd name="connsiteY29" fmla="*/ 1131810 h 1800026"/>
              <a:gd name="connsiteX30" fmla="*/ 1304459 w 4325815"/>
              <a:gd name="connsiteY30" fmla="*/ 1205346 h 1800026"/>
              <a:gd name="connsiteX31" fmla="*/ 1464319 w 4325815"/>
              <a:gd name="connsiteY31" fmla="*/ 1205346 h 1800026"/>
              <a:gd name="connsiteX32" fmla="*/ 1464319 w 4325815"/>
              <a:gd name="connsiteY32" fmla="*/ 1282079 h 1800026"/>
              <a:gd name="connsiteX33" fmla="*/ 1531460 w 4325815"/>
              <a:gd name="connsiteY33" fmla="*/ 1282079 h 1800026"/>
              <a:gd name="connsiteX34" fmla="*/ 1531460 w 4325815"/>
              <a:gd name="connsiteY34" fmla="*/ 1358812 h 1800026"/>
              <a:gd name="connsiteX35" fmla="*/ 1806420 w 4325815"/>
              <a:gd name="connsiteY35" fmla="*/ 1358812 h 1800026"/>
              <a:gd name="connsiteX36" fmla="*/ 1806420 w 4325815"/>
              <a:gd name="connsiteY36" fmla="*/ 1451530 h 1800026"/>
              <a:gd name="connsiteX37" fmla="*/ 2321169 w 4325815"/>
              <a:gd name="connsiteY37" fmla="*/ 1451530 h 1800026"/>
              <a:gd name="connsiteX38" fmla="*/ 2321169 w 4325815"/>
              <a:gd name="connsiteY38" fmla="*/ 1614588 h 1800026"/>
              <a:gd name="connsiteX39" fmla="*/ 2871088 w 4325815"/>
              <a:gd name="connsiteY39" fmla="*/ 1614588 h 1800026"/>
              <a:gd name="connsiteX40" fmla="*/ 2871088 w 4325815"/>
              <a:gd name="connsiteY40" fmla="*/ 1800026 h 1800026"/>
              <a:gd name="connsiteX41" fmla="*/ 4325815 w 4325815"/>
              <a:gd name="connsiteY41" fmla="*/ 1800026 h 180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325815" h="1800026">
                <a:moveTo>
                  <a:pt x="0" y="0"/>
                </a:moveTo>
                <a:lnTo>
                  <a:pt x="63944" y="0"/>
                </a:lnTo>
                <a:lnTo>
                  <a:pt x="63944" y="70339"/>
                </a:lnTo>
                <a:lnTo>
                  <a:pt x="332509" y="70339"/>
                </a:lnTo>
                <a:lnTo>
                  <a:pt x="332509" y="147072"/>
                </a:lnTo>
                <a:lnTo>
                  <a:pt x="409242" y="147072"/>
                </a:lnTo>
                <a:lnTo>
                  <a:pt x="409242" y="223805"/>
                </a:lnTo>
                <a:lnTo>
                  <a:pt x="479581" y="223805"/>
                </a:lnTo>
                <a:lnTo>
                  <a:pt x="479581" y="297340"/>
                </a:lnTo>
                <a:lnTo>
                  <a:pt x="492369" y="297340"/>
                </a:lnTo>
                <a:lnTo>
                  <a:pt x="492369" y="370876"/>
                </a:lnTo>
                <a:lnTo>
                  <a:pt x="517947" y="367679"/>
                </a:lnTo>
                <a:lnTo>
                  <a:pt x="517947" y="450806"/>
                </a:lnTo>
                <a:lnTo>
                  <a:pt x="639441" y="450806"/>
                </a:lnTo>
                <a:lnTo>
                  <a:pt x="639441" y="524342"/>
                </a:lnTo>
                <a:lnTo>
                  <a:pt x="780118" y="524342"/>
                </a:lnTo>
                <a:lnTo>
                  <a:pt x="780118" y="607469"/>
                </a:lnTo>
                <a:lnTo>
                  <a:pt x="805695" y="607469"/>
                </a:lnTo>
                <a:lnTo>
                  <a:pt x="812090" y="681005"/>
                </a:lnTo>
                <a:lnTo>
                  <a:pt x="837667" y="681005"/>
                </a:lnTo>
                <a:lnTo>
                  <a:pt x="837667" y="760935"/>
                </a:lnTo>
                <a:lnTo>
                  <a:pt x="876034" y="760935"/>
                </a:lnTo>
                <a:lnTo>
                  <a:pt x="876034" y="831273"/>
                </a:lnTo>
                <a:lnTo>
                  <a:pt x="892020" y="831273"/>
                </a:lnTo>
                <a:lnTo>
                  <a:pt x="892020" y="908006"/>
                </a:lnTo>
                <a:lnTo>
                  <a:pt x="911203" y="908006"/>
                </a:lnTo>
                <a:lnTo>
                  <a:pt x="911203" y="1055077"/>
                </a:lnTo>
                <a:lnTo>
                  <a:pt x="1221332" y="1055077"/>
                </a:lnTo>
                <a:lnTo>
                  <a:pt x="1221332" y="1131810"/>
                </a:lnTo>
                <a:lnTo>
                  <a:pt x="1304459" y="1131810"/>
                </a:lnTo>
                <a:lnTo>
                  <a:pt x="1304459" y="1205346"/>
                </a:lnTo>
                <a:lnTo>
                  <a:pt x="1464319" y="1205346"/>
                </a:lnTo>
                <a:lnTo>
                  <a:pt x="1464319" y="1282079"/>
                </a:lnTo>
                <a:lnTo>
                  <a:pt x="1531460" y="1282079"/>
                </a:lnTo>
                <a:lnTo>
                  <a:pt x="1531460" y="1358812"/>
                </a:lnTo>
                <a:lnTo>
                  <a:pt x="1806420" y="1358812"/>
                </a:lnTo>
                <a:lnTo>
                  <a:pt x="1806420" y="1451530"/>
                </a:lnTo>
                <a:lnTo>
                  <a:pt x="2321169" y="1451530"/>
                </a:lnTo>
                <a:lnTo>
                  <a:pt x="2321169" y="1614588"/>
                </a:lnTo>
                <a:lnTo>
                  <a:pt x="2871088" y="1614588"/>
                </a:lnTo>
                <a:lnTo>
                  <a:pt x="2871088" y="1800026"/>
                </a:lnTo>
                <a:lnTo>
                  <a:pt x="4325815" y="1800026"/>
                </a:lnTo>
              </a:path>
            </a:pathLst>
          </a:custGeom>
          <a:noFill/>
          <a:ln w="28575">
            <a:solidFill>
              <a:schemeClr val="accent3"/>
            </a:solidFill>
            <a:miter lim="800000"/>
            <a:headEnd/>
            <a:tailEnd/>
          </a:ln>
        </p:spPr>
        <p:txBody>
          <a:bodyPr rtlCol="0" anchor="ctr"/>
          <a:lstStyle/>
          <a:p>
            <a:pPr algn="ctr"/>
            <a:endParaRPr lang="en-US" dirty="0"/>
          </a:p>
        </p:txBody>
      </p:sp>
      <p:sp>
        <p:nvSpPr>
          <p:cNvPr id="317" name="TextBox 316">
            <a:extLst>
              <a:ext uri="{FF2B5EF4-FFF2-40B4-BE49-F238E27FC236}">
                <a16:creationId xmlns:a16="http://schemas.microsoft.com/office/drawing/2014/main" id="{C36B388A-41B5-C23F-41CB-81E0F9396159}"/>
              </a:ext>
            </a:extLst>
          </p:cNvPr>
          <p:cNvSpPr txBox="1"/>
          <p:nvPr/>
        </p:nvSpPr>
        <p:spPr bwMode="auto">
          <a:xfrm>
            <a:off x="2301624" y="1638225"/>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86.8%</a:t>
            </a:r>
          </a:p>
        </p:txBody>
      </p:sp>
      <p:sp>
        <p:nvSpPr>
          <p:cNvPr id="318" name="TextBox 317">
            <a:extLst>
              <a:ext uri="{FF2B5EF4-FFF2-40B4-BE49-F238E27FC236}">
                <a16:creationId xmlns:a16="http://schemas.microsoft.com/office/drawing/2014/main" id="{1B4FE495-B856-F9D9-4FA4-444B14DC004B}"/>
              </a:ext>
            </a:extLst>
          </p:cNvPr>
          <p:cNvSpPr txBox="1"/>
          <p:nvPr/>
        </p:nvSpPr>
        <p:spPr bwMode="auto">
          <a:xfrm>
            <a:off x="1691130" y="2619030"/>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68.8%</a:t>
            </a:r>
          </a:p>
        </p:txBody>
      </p:sp>
      <p:sp>
        <p:nvSpPr>
          <p:cNvPr id="28" name="TextBox 27">
            <a:extLst>
              <a:ext uri="{FF2B5EF4-FFF2-40B4-BE49-F238E27FC236}">
                <a16:creationId xmlns:a16="http://schemas.microsoft.com/office/drawing/2014/main" id="{9C0C2CE6-0650-9159-EBD7-5E4E70D1D2C5}"/>
              </a:ext>
            </a:extLst>
          </p:cNvPr>
          <p:cNvSpPr txBox="1"/>
          <p:nvPr/>
        </p:nvSpPr>
        <p:spPr>
          <a:xfrm rot="16200000">
            <a:off x="-851562" y="2868446"/>
            <a:ext cx="3032132"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sp>
        <p:nvSpPr>
          <p:cNvPr id="319" name="TextBox 318">
            <a:extLst>
              <a:ext uri="{FF2B5EF4-FFF2-40B4-BE49-F238E27FC236}">
                <a16:creationId xmlns:a16="http://schemas.microsoft.com/office/drawing/2014/main" id="{30D3F167-3B74-1550-B262-5AE4339057C5}"/>
              </a:ext>
            </a:extLst>
          </p:cNvPr>
          <p:cNvSpPr txBox="1"/>
          <p:nvPr/>
        </p:nvSpPr>
        <p:spPr bwMode="auto">
          <a:xfrm>
            <a:off x="3330301" y="1973595"/>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75.0%</a:t>
            </a:r>
          </a:p>
        </p:txBody>
      </p:sp>
      <p:sp>
        <p:nvSpPr>
          <p:cNvPr id="320" name="TextBox 319">
            <a:extLst>
              <a:ext uri="{FF2B5EF4-FFF2-40B4-BE49-F238E27FC236}">
                <a16:creationId xmlns:a16="http://schemas.microsoft.com/office/drawing/2014/main" id="{9B0A3CB6-25AA-7520-B121-D19FD6315994}"/>
              </a:ext>
            </a:extLst>
          </p:cNvPr>
          <p:cNvSpPr txBox="1"/>
          <p:nvPr/>
        </p:nvSpPr>
        <p:spPr bwMode="auto">
          <a:xfrm>
            <a:off x="2875038" y="3054362"/>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54.2</a:t>
            </a:r>
          </a:p>
        </p:txBody>
      </p:sp>
      <p:graphicFrame>
        <p:nvGraphicFramePr>
          <p:cNvPr id="321" name="Table 320">
            <a:extLst>
              <a:ext uri="{FF2B5EF4-FFF2-40B4-BE49-F238E27FC236}">
                <a16:creationId xmlns:a16="http://schemas.microsoft.com/office/drawing/2014/main" id="{A9539295-E522-3671-C716-008B374BB54D}"/>
              </a:ext>
            </a:extLst>
          </p:cNvPr>
          <p:cNvGraphicFramePr>
            <a:graphicFrameLocks noGrp="1"/>
          </p:cNvGraphicFramePr>
          <p:nvPr>
            <p:extLst>
              <p:ext uri="{D42A27DB-BD31-4B8C-83A1-F6EECF244321}">
                <p14:modId xmlns:p14="http://schemas.microsoft.com/office/powerpoint/2010/main" val="1275203745"/>
              </p:ext>
            </p:extLst>
          </p:nvPr>
        </p:nvGraphicFramePr>
        <p:xfrm>
          <a:off x="1716776" y="3779446"/>
          <a:ext cx="2743013"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1002416">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20/81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NE (NE-NE)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21/44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25.7 (13.5-NE)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802364"/>
                  </a:ext>
                </a:extLst>
              </a:tr>
            </a:tbl>
          </a:graphicData>
        </a:graphic>
      </p:graphicFrame>
      <p:cxnSp>
        <p:nvCxnSpPr>
          <p:cNvPr id="322" name="Straight Connector 321">
            <a:extLst>
              <a:ext uri="{FF2B5EF4-FFF2-40B4-BE49-F238E27FC236}">
                <a16:creationId xmlns:a16="http://schemas.microsoft.com/office/drawing/2014/main" id="{61F509B6-8D42-4865-6B08-4490F685502D}"/>
              </a:ext>
            </a:extLst>
          </p:cNvPr>
          <p:cNvCxnSpPr/>
          <p:nvPr/>
        </p:nvCxnSpPr>
        <p:spPr bwMode="auto">
          <a:xfrm>
            <a:off x="1387216" y="4234137"/>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9FC2F2D3-4F9C-6C13-CCEF-5D0800AB6909}"/>
              </a:ext>
            </a:extLst>
          </p:cNvPr>
          <p:cNvCxnSpPr/>
          <p:nvPr/>
        </p:nvCxnSpPr>
        <p:spPr bwMode="auto">
          <a:xfrm>
            <a:off x="1387216" y="4400392"/>
            <a:ext cx="270977" cy="0"/>
          </a:xfrm>
          <a:prstGeom prst="line">
            <a:avLst/>
          </a:prstGeom>
          <a:noFill/>
          <a:ln w="28575" cap="flat" cmpd="sng" algn="ctr">
            <a:solidFill>
              <a:schemeClr val="accent3"/>
            </a:solidFill>
            <a:prstDash val="solid"/>
            <a:round/>
            <a:headEnd type="none" w="med" len="med"/>
            <a:tailEnd type="none" w="med" len="med"/>
          </a:ln>
          <a:effectLst/>
        </p:spPr>
      </p:cxnSp>
      <p:sp>
        <p:nvSpPr>
          <p:cNvPr id="324" name="Rettangolo con angoli arrotondati 18">
            <a:extLst>
              <a:ext uri="{FF2B5EF4-FFF2-40B4-BE49-F238E27FC236}">
                <a16:creationId xmlns:a16="http://schemas.microsoft.com/office/drawing/2014/main" id="{E87009E7-4592-4D79-75E1-17636BA2664F}"/>
              </a:ext>
            </a:extLst>
          </p:cNvPr>
          <p:cNvSpPr/>
          <p:nvPr/>
        </p:nvSpPr>
        <p:spPr>
          <a:xfrm>
            <a:off x="4496445" y="3906814"/>
            <a:ext cx="1548574"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ea typeface="Calibri" panose="020F0502020204030204" pitchFamily="34" charset="0"/>
                <a:cs typeface="Calibri" panose="020F0502020204030204" pitchFamily="34" charset="0"/>
              </a:rPr>
              <a:t>HR: 0.41</a:t>
            </a:r>
            <a:endParaRPr lang="it-IT" sz="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(95% CI: 0.22-0.76)</a:t>
            </a:r>
          </a:p>
        </p:txBody>
      </p:sp>
      <p:graphicFrame>
        <p:nvGraphicFramePr>
          <p:cNvPr id="325" name="Table 324">
            <a:extLst>
              <a:ext uri="{FF2B5EF4-FFF2-40B4-BE49-F238E27FC236}">
                <a16:creationId xmlns:a16="http://schemas.microsoft.com/office/drawing/2014/main" id="{4C60E189-8D9D-1D78-14E1-33D91E032D22}"/>
              </a:ext>
            </a:extLst>
          </p:cNvPr>
          <p:cNvGraphicFramePr>
            <a:graphicFrameLocks noGrp="1"/>
          </p:cNvGraphicFramePr>
          <p:nvPr/>
        </p:nvGraphicFramePr>
        <p:xfrm>
          <a:off x="231819" y="5305329"/>
          <a:ext cx="5571819"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531943">
                  <a:extLst>
                    <a:ext uri="{9D8B030D-6E8A-4147-A177-3AD203B41FA5}">
                      <a16:colId xmlns:a16="http://schemas.microsoft.com/office/drawing/2014/main" val="678904918"/>
                    </a:ext>
                  </a:extLst>
                </a:gridCol>
                <a:gridCol w="531943">
                  <a:extLst>
                    <a:ext uri="{9D8B030D-6E8A-4147-A177-3AD203B41FA5}">
                      <a16:colId xmlns:a16="http://schemas.microsoft.com/office/drawing/2014/main" val="1352489727"/>
                    </a:ext>
                  </a:extLst>
                </a:gridCol>
                <a:gridCol w="531943">
                  <a:extLst>
                    <a:ext uri="{9D8B030D-6E8A-4147-A177-3AD203B41FA5}">
                      <a16:colId xmlns:a16="http://schemas.microsoft.com/office/drawing/2014/main" val="717567006"/>
                    </a:ext>
                  </a:extLst>
                </a:gridCol>
                <a:gridCol w="531943">
                  <a:extLst>
                    <a:ext uri="{9D8B030D-6E8A-4147-A177-3AD203B41FA5}">
                      <a16:colId xmlns:a16="http://schemas.microsoft.com/office/drawing/2014/main" val="3910489189"/>
                    </a:ext>
                  </a:extLst>
                </a:gridCol>
                <a:gridCol w="531943">
                  <a:extLst>
                    <a:ext uri="{9D8B030D-6E8A-4147-A177-3AD203B41FA5}">
                      <a16:colId xmlns:a16="http://schemas.microsoft.com/office/drawing/2014/main" val="944609659"/>
                    </a:ext>
                  </a:extLst>
                </a:gridCol>
                <a:gridCol w="531943">
                  <a:extLst>
                    <a:ext uri="{9D8B030D-6E8A-4147-A177-3AD203B41FA5}">
                      <a16:colId xmlns:a16="http://schemas.microsoft.com/office/drawing/2014/main" val="4171522910"/>
                    </a:ext>
                  </a:extLst>
                </a:gridCol>
                <a:gridCol w="531943">
                  <a:extLst>
                    <a:ext uri="{9D8B030D-6E8A-4147-A177-3AD203B41FA5}">
                      <a16:colId xmlns:a16="http://schemas.microsoft.com/office/drawing/2014/main" val="2035156048"/>
                    </a:ext>
                  </a:extLst>
                </a:gridCol>
                <a:gridCol w="531943">
                  <a:extLst>
                    <a:ext uri="{9D8B030D-6E8A-4147-A177-3AD203B41FA5}">
                      <a16:colId xmlns:a16="http://schemas.microsoft.com/office/drawing/2014/main" val="453167896"/>
                    </a:ext>
                  </a:extLst>
                </a:gridCol>
                <a:gridCol w="531943">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74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sp>
        <p:nvSpPr>
          <p:cNvPr id="326" name="TextBox 325">
            <a:extLst>
              <a:ext uri="{FF2B5EF4-FFF2-40B4-BE49-F238E27FC236}">
                <a16:creationId xmlns:a16="http://schemas.microsoft.com/office/drawing/2014/main" id="{116C61DF-2995-630B-22BA-FBCDFB281A55}"/>
              </a:ext>
            </a:extLst>
          </p:cNvPr>
          <p:cNvSpPr txBox="1"/>
          <p:nvPr/>
        </p:nvSpPr>
        <p:spPr>
          <a:xfrm rot="16200000">
            <a:off x="5701089" y="2602147"/>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grpSp>
        <p:nvGrpSpPr>
          <p:cNvPr id="327" name="Group 326">
            <a:extLst>
              <a:ext uri="{FF2B5EF4-FFF2-40B4-BE49-F238E27FC236}">
                <a16:creationId xmlns:a16="http://schemas.microsoft.com/office/drawing/2014/main" id="{013EF735-32E1-5812-D6A6-8F646735ABA5}"/>
              </a:ext>
            </a:extLst>
          </p:cNvPr>
          <p:cNvGrpSpPr/>
          <p:nvPr/>
        </p:nvGrpSpPr>
        <p:grpSpPr>
          <a:xfrm>
            <a:off x="6518967" y="1402014"/>
            <a:ext cx="4930904" cy="3439593"/>
            <a:chOff x="1252633" y="2584177"/>
            <a:chExt cx="3962567" cy="2821781"/>
          </a:xfrm>
        </p:grpSpPr>
        <p:cxnSp>
          <p:nvCxnSpPr>
            <p:cNvPr id="328" name="Straight Connector 327">
              <a:extLst>
                <a:ext uri="{FF2B5EF4-FFF2-40B4-BE49-F238E27FC236}">
                  <a16:creationId xmlns:a16="http://schemas.microsoft.com/office/drawing/2014/main" id="{0A0DADC2-6130-D182-CF4C-F01FDA923342}"/>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A097B6A6-1E9E-0514-7844-0D26DAC27113}"/>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5BCB3F09-BB6B-6E8B-D54D-496FED34C4AE}"/>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DF973643-BDEC-3D9C-A8C6-5868B5D3C957}"/>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4C004B19-A059-3354-D734-3A4AD5FF5102}"/>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8DA068EE-FD29-1FFC-472B-60435BFF8495}"/>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8FE0AA55-E489-8D78-0AB9-C3F5143B1FFA}"/>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02E5C773-57CD-B4DA-124F-7278D14D7E7C}"/>
                </a:ext>
              </a:extLst>
            </p:cNvPr>
            <p:cNvCxnSpPr>
              <a:cxnSpLocks/>
            </p:cNvCxnSpPr>
            <p:nvPr/>
          </p:nvCxnSpPr>
          <p:spPr bwMode="auto">
            <a:xfrm>
              <a:off x="1700364"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99ADAC12-E21F-8D1D-F166-ADFB5667898C}"/>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B9E000EF-C76F-7F5B-842D-CD8A1958FB4F}"/>
                </a:ext>
              </a:extLst>
            </p:cNvPr>
            <p:cNvCxnSpPr>
              <a:cxnSpLocks/>
            </p:cNvCxnSpPr>
            <p:nvPr/>
          </p:nvCxnSpPr>
          <p:spPr bwMode="auto">
            <a:xfrm rot="16200000">
              <a:off x="211720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43939534-EDDA-7871-03B3-A7477BB8890F}"/>
                </a:ext>
              </a:extLst>
            </p:cNvPr>
            <p:cNvCxnSpPr>
              <a:cxnSpLocks/>
            </p:cNvCxnSpPr>
            <p:nvPr/>
          </p:nvCxnSpPr>
          <p:spPr bwMode="auto">
            <a:xfrm rot="16200000">
              <a:off x="255916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F1324FF0-327E-9A0F-88C0-A99BFB618719}"/>
                </a:ext>
              </a:extLst>
            </p:cNvPr>
            <p:cNvCxnSpPr>
              <a:cxnSpLocks/>
            </p:cNvCxnSpPr>
            <p:nvPr/>
          </p:nvCxnSpPr>
          <p:spPr bwMode="auto">
            <a:xfrm rot="16200000">
              <a:off x="2997691"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124CD956-A73C-4D63-FC80-685B2957B43E}"/>
                </a:ext>
              </a:extLst>
            </p:cNvPr>
            <p:cNvCxnSpPr>
              <a:cxnSpLocks/>
            </p:cNvCxnSpPr>
            <p:nvPr/>
          </p:nvCxnSpPr>
          <p:spPr bwMode="auto">
            <a:xfrm rot="16200000">
              <a:off x="342822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1649A1E9-37F9-D6CA-6384-616713B0C1EE}"/>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0EB3D3C5-7DF5-28FE-31DD-9AD1186B116A}"/>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F5E9F269-321F-283A-403B-E5D61EB4DF05}"/>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12A48360-53FE-4E7A-A555-6234E0BA94D7}"/>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345" name="TextBox 344">
              <a:extLst>
                <a:ext uri="{FF2B5EF4-FFF2-40B4-BE49-F238E27FC236}">
                  <a16:creationId xmlns:a16="http://schemas.microsoft.com/office/drawing/2014/main" id="{BB513676-A29F-7CB4-BC9A-5B19158D842E}"/>
                </a:ext>
              </a:extLst>
            </p:cNvPr>
            <p:cNvSpPr txBox="1"/>
            <p:nvPr/>
          </p:nvSpPr>
          <p:spPr bwMode="auto">
            <a:xfrm>
              <a:off x="1252633" y="258417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46" name="TextBox 345">
              <a:extLst>
                <a:ext uri="{FF2B5EF4-FFF2-40B4-BE49-F238E27FC236}">
                  <a16:creationId xmlns:a16="http://schemas.microsoft.com/office/drawing/2014/main" id="{7A79B1D3-7B29-7EE2-24F7-9734F8170DB3}"/>
                </a:ext>
              </a:extLst>
            </p:cNvPr>
            <p:cNvSpPr txBox="1"/>
            <p:nvPr/>
          </p:nvSpPr>
          <p:spPr bwMode="auto">
            <a:xfrm>
              <a:off x="1252633" y="31023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47" name="TextBox 346">
              <a:extLst>
                <a:ext uri="{FF2B5EF4-FFF2-40B4-BE49-F238E27FC236}">
                  <a16:creationId xmlns:a16="http://schemas.microsoft.com/office/drawing/2014/main" id="{5665581E-C6F2-91CE-2B3D-8C6AA5BB68D4}"/>
                </a:ext>
              </a:extLst>
            </p:cNvPr>
            <p:cNvSpPr txBox="1"/>
            <p:nvPr/>
          </p:nvSpPr>
          <p:spPr bwMode="auto">
            <a:xfrm>
              <a:off x="1252633" y="362049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48" name="TextBox 347">
              <a:extLst>
                <a:ext uri="{FF2B5EF4-FFF2-40B4-BE49-F238E27FC236}">
                  <a16:creationId xmlns:a16="http://schemas.microsoft.com/office/drawing/2014/main" id="{F69F79FE-BA4D-1260-0206-DB8E3526BB8A}"/>
                </a:ext>
              </a:extLst>
            </p:cNvPr>
            <p:cNvSpPr txBox="1"/>
            <p:nvPr/>
          </p:nvSpPr>
          <p:spPr bwMode="auto">
            <a:xfrm>
              <a:off x="1252633" y="413484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49" name="TextBox 348">
              <a:extLst>
                <a:ext uri="{FF2B5EF4-FFF2-40B4-BE49-F238E27FC236}">
                  <a16:creationId xmlns:a16="http://schemas.microsoft.com/office/drawing/2014/main" id="{48355303-38F4-26CF-5CB4-3BD30939D9D7}"/>
                </a:ext>
              </a:extLst>
            </p:cNvPr>
            <p:cNvSpPr txBox="1"/>
            <p:nvPr/>
          </p:nvSpPr>
          <p:spPr bwMode="auto">
            <a:xfrm>
              <a:off x="1252633" y="465300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50" name="TextBox 349">
              <a:extLst>
                <a:ext uri="{FF2B5EF4-FFF2-40B4-BE49-F238E27FC236}">
                  <a16:creationId xmlns:a16="http://schemas.microsoft.com/office/drawing/2014/main" id="{4E5C3A30-693C-6EE8-D3F7-D35043340865}"/>
                </a:ext>
              </a:extLst>
            </p:cNvPr>
            <p:cNvSpPr txBox="1"/>
            <p:nvPr/>
          </p:nvSpPr>
          <p:spPr bwMode="auto">
            <a:xfrm>
              <a:off x="1252633" y="51597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51" name="Straight Connector 350">
              <a:extLst>
                <a:ext uri="{FF2B5EF4-FFF2-40B4-BE49-F238E27FC236}">
                  <a16:creationId xmlns:a16="http://schemas.microsoft.com/office/drawing/2014/main" id="{B0D7AB2A-F955-79F3-946D-C7E9D3EBE5D9}"/>
                </a:ext>
              </a:extLst>
            </p:cNvPr>
            <p:cNvCxnSpPr>
              <a:cxnSpLocks/>
            </p:cNvCxnSpPr>
            <p:nvPr/>
          </p:nvCxnSpPr>
          <p:spPr bwMode="auto">
            <a:xfrm flipV="1">
              <a:off x="2596817" y="3199542"/>
              <a:ext cx="0" cy="2087793"/>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52" name="Straight Connector 351">
              <a:extLst>
                <a:ext uri="{FF2B5EF4-FFF2-40B4-BE49-F238E27FC236}">
                  <a16:creationId xmlns:a16="http://schemas.microsoft.com/office/drawing/2014/main" id="{CEB9D072-D11C-D1D2-358F-CA926E0D993A}"/>
                </a:ext>
              </a:extLst>
            </p:cNvPr>
            <p:cNvCxnSpPr>
              <a:cxnSpLocks/>
            </p:cNvCxnSpPr>
            <p:nvPr/>
          </p:nvCxnSpPr>
          <p:spPr bwMode="auto">
            <a:xfrm flipV="1">
              <a:off x="3465443" y="3793594"/>
              <a:ext cx="0" cy="1485029"/>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grpSp>
        <p:nvGrpSpPr>
          <p:cNvPr id="353" name="Group 352">
            <a:extLst>
              <a:ext uri="{FF2B5EF4-FFF2-40B4-BE49-F238E27FC236}">
                <a16:creationId xmlns:a16="http://schemas.microsoft.com/office/drawing/2014/main" id="{55673C07-4A0C-436A-A721-0C2315043CA5}"/>
              </a:ext>
            </a:extLst>
          </p:cNvPr>
          <p:cNvGrpSpPr/>
          <p:nvPr/>
        </p:nvGrpSpPr>
        <p:grpSpPr>
          <a:xfrm>
            <a:off x="6909465" y="4778688"/>
            <a:ext cx="4717190" cy="246221"/>
            <a:chOff x="1523385" y="4901362"/>
            <a:chExt cx="4290760" cy="246221"/>
          </a:xfrm>
        </p:grpSpPr>
        <p:sp>
          <p:nvSpPr>
            <p:cNvPr id="354" name="TextBox 353">
              <a:extLst>
                <a:ext uri="{FF2B5EF4-FFF2-40B4-BE49-F238E27FC236}">
                  <a16:creationId xmlns:a16="http://schemas.microsoft.com/office/drawing/2014/main" id="{57C16EF1-D7B1-AD92-9801-C5F2780FFD8F}"/>
                </a:ext>
              </a:extLst>
            </p:cNvPr>
            <p:cNvSpPr txBox="1"/>
            <p:nvPr/>
          </p:nvSpPr>
          <p:spPr bwMode="auto">
            <a:xfrm>
              <a:off x="152338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55" name="TextBox 354">
              <a:extLst>
                <a:ext uri="{FF2B5EF4-FFF2-40B4-BE49-F238E27FC236}">
                  <a16:creationId xmlns:a16="http://schemas.microsoft.com/office/drawing/2014/main" id="{1BF8AF08-FF03-9F25-15AF-D407E9E791AD}"/>
                </a:ext>
              </a:extLst>
            </p:cNvPr>
            <p:cNvSpPr txBox="1"/>
            <p:nvPr/>
          </p:nvSpPr>
          <p:spPr bwMode="auto">
            <a:xfrm>
              <a:off x="197296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356" name="TextBox 355">
              <a:extLst>
                <a:ext uri="{FF2B5EF4-FFF2-40B4-BE49-F238E27FC236}">
                  <a16:creationId xmlns:a16="http://schemas.microsoft.com/office/drawing/2014/main" id="{733B02A8-C07E-F122-CF1A-813E5528FE1B}"/>
                </a:ext>
              </a:extLst>
            </p:cNvPr>
            <p:cNvSpPr txBox="1"/>
            <p:nvPr/>
          </p:nvSpPr>
          <p:spPr bwMode="auto">
            <a:xfrm>
              <a:off x="25056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357" name="TextBox 356">
              <a:extLst>
                <a:ext uri="{FF2B5EF4-FFF2-40B4-BE49-F238E27FC236}">
                  <a16:creationId xmlns:a16="http://schemas.microsoft.com/office/drawing/2014/main" id="{19BFC548-291E-1A0B-4080-B9F37AFFC77E}"/>
                </a:ext>
              </a:extLst>
            </p:cNvPr>
            <p:cNvSpPr txBox="1"/>
            <p:nvPr/>
          </p:nvSpPr>
          <p:spPr bwMode="auto">
            <a:xfrm>
              <a:off x="298265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359" name="TextBox 358">
              <a:extLst>
                <a:ext uri="{FF2B5EF4-FFF2-40B4-BE49-F238E27FC236}">
                  <a16:creationId xmlns:a16="http://schemas.microsoft.com/office/drawing/2014/main" id="{A8A3DF93-9E24-0711-ECD7-A4108B867ABC}"/>
                </a:ext>
              </a:extLst>
            </p:cNvPr>
            <p:cNvSpPr txBox="1"/>
            <p:nvPr/>
          </p:nvSpPr>
          <p:spPr bwMode="auto">
            <a:xfrm>
              <a:off x="3987615"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360" name="TextBox 359">
              <a:extLst>
                <a:ext uri="{FF2B5EF4-FFF2-40B4-BE49-F238E27FC236}">
                  <a16:creationId xmlns:a16="http://schemas.microsoft.com/office/drawing/2014/main" id="{473BFBF6-B90A-A545-36B2-CD4EE85A2B24}"/>
                </a:ext>
              </a:extLst>
            </p:cNvPr>
            <p:cNvSpPr txBox="1"/>
            <p:nvPr/>
          </p:nvSpPr>
          <p:spPr bwMode="auto">
            <a:xfrm>
              <a:off x="4478371"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361" name="TextBox 360">
              <a:extLst>
                <a:ext uri="{FF2B5EF4-FFF2-40B4-BE49-F238E27FC236}">
                  <a16:creationId xmlns:a16="http://schemas.microsoft.com/office/drawing/2014/main" id="{B30B53E3-BFA5-BAB6-E42E-4B2E10CC93BE}"/>
                </a:ext>
              </a:extLst>
            </p:cNvPr>
            <p:cNvSpPr txBox="1"/>
            <p:nvPr/>
          </p:nvSpPr>
          <p:spPr bwMode="auto">
            <a:xfrm>
              <a:off x="4979042"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362" name="TextBox 361">
              <a:extLst>
                <a:ext uri="{FF2B5EF4-FFF2-40B4-BE49-F238E27FC236}">
                  <a16:creationId xmlns:a16="http://schemas.microsoft.com/office/drawing/2014/main" id="{907F0CDF-D2F3-3914-BF1F-B265352D439F}"/>
                </a:ext>
              </a:extLst>
            </p:cNvPr>
            <p:cNvSpPr txBox="1"/>
            <p:nvPr/>
          </p:nvSpPr>
          <p:spPr bwMode="auto">
            <a:xfrm>
              <a:off x="5446143"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sp>
        <p:nvSpPr>
          <p:cNvPr id="363" name="TextBox 362">
            <a:extLst>
              <a:ext uri="{FF2B5EF4-FFF2-40B4-BE49-F238E27FC236}">
                <a16:creationId xmlns:a16="http://schemas.microsoft.com/office/drawing/2014/main" id="{BCAB5EAA-6EDD-FE2A-50BD-12CD9A833B39}"/>
              </a:ext>
            </a:extLst>
          </p:cNvPr>
          <p:cNvSpPr txBox="1"/>
          <p:nvPr/>
        </p:nvSpPr>
        <p:spPr>
          <a:xfrm rot="16200000">
            <a:off x="4996788" y="2868446"/>
            <a:ext cx="3032132"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grpSp>
        <p:nvGrpSpPr>
          <p:cNvPr id="364" name="Group 363">
            <a:extLst>
              <a:ext uri="{FF2B5EF4-FFF2-40B4-BE49-F238E27FC236}">
                <a16:creationId xmlns:a16="http://schemas.microsoft.com/office/drawing/2014/main" id="{4EA1A05B-4628-88C3-3744-CF70C1B855B8}"/>
              </a:ext>
            </a:extLst>
          </p:cNvPr>
          <p:cNvGrpSpPr/>
          <p:nvPr/>
        </p:nvGrpSpPr>
        <p:grpSpPr>
          <a:xfrm>
            <a:off x="7139716" y="1503480"/>
            <a:ext cx="106632" cy="106632"/>
            <a:chOff x="1669254" y="2750619"/>
            <a:chExt cx="106632" cy="106632"/>
          </a:xfrm>
        </p:grpSpPr>
        <p:cxnSp>
          <p:nvCxnSpPr>
            <p:cNvPr id="365" name="Straight Connector 364">
              <a:extLst>
                <a:ext uri="{FF2B5EF4-FFF2-40B4-BE49-F238E27FC236}">
                  <a16:creationId xmlns:a16="http://schemas.microsoft.com/office/drawing/2014/main" id="{08BE1246-7367-20E5-E852-EECED5B1CD8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3EAA2F96-C9D5-539B-8C1B-720C17614A9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7DBF90FC-5FE8-7A91-EFDF-42CD0DA81E03}"/>
              </a:ext>
            </a:extLst>
          </p:cNvPr>
          <p:cNvGrpSpPr/>
          <p:nvPr/>
        </p:nvGrpSpPr>
        <p:grpSpPr>
          <a:xfrm>
            <a:off x="7173053" y="1524911"/>
            <a:ext cx="106632" cy="106632"/>
            <a:chOff x="1669254" y="2750619"/>
            <a:chExt cx="106632" cy="106632"/>
          </a:xfrm>
        </p:grpSpPr>
        <p:cxnSp>
          <p:nvCxnSpPr>
            <p:cNvPr id="368" name="Straight Connector 367">
              <a:extLst>
                <a:ext uri="{FF2B5EF4-FFF2-40B4-BE49-F238E27FC236}">
                  <a16:creationId xmlns:a16="http://schemas.microsoft.com/office/drawing/2014/main" id="{BD8C2089-241F-5BD0-D245-BB5FF553069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F6103A7C-4634-A15B-44D4-C6C6AEE1CA6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B0D9B31D-2BC2-7E6E-9104-E5400937780E}"/>
              </a:ext>
            </a:extLst>
          </p:cNvPr>
          <p:cNvGrpSpPr/>
          <p:nvPr/>
        </p:nvGrpSpPr>
        <p:grpSpPr>
          <a:xfrm>
            <a:off x="7204009" y="1539199"/>
            <a:ext cx="106632" cy="106632"/>
            <a:chOff x="1669254" y="2750619"/>
            <a:chExt cx="106632" cy="106632"/>
          </a:xfrm>
        </p:grpSpPr>
        <p:cxnSp>
          <p:nvCxnSpPr>
            <p:cNvPr id="371" name="Straight Connector 370">
              <a:extLst>
                <a:ext uri="{FF2B5EF4-FFF2-40B4-BE49-F238E27FC236}">
                  <a16:creationId xmlns:a16="http://schemas.microsoft.com/office/drawing/2014/main" id="{C046208A-1AD2-E901-D029-B88F242555B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D0E4833A-90AE-4C8A-2D6F-05307AD4787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3" name="Group 372">
            <a:extLst>
              <a:ext uri="{FF2B5EF4-FFF2-40B4-BE49-F238E27FC236}">
                <a16:creationId xmlns:a16="http://schemas.microsoft.com/office/drawing/2014/main" id="{345B6F9D-FCDF-8122-DFE4-8D73253AA02C}"/>
              </a:ext>
            </a:extLst>
          </p:cNvPr>
          <p:cNvGrpSpPr/>
          <p:nvPr/>
        </p:nvGrpSpPr>
        <p:grpSpPr>
          <a:xfrm>
            <a:off x="7246871" y="1551106"/>
            <a:ext cx="106632" cy="106632"/>
            <a:chOff x="1669254" y="2750619"/>
            <a:chExt cx="106632" cy="106632"/>
          </a:xfrm>
        </p:grpSpPr>
        <p:cxnSp>
          <p:nvCxnSpPr>
            <p:cNvPr id="374" name="Straight Connector 373">
              <a:extLst>
                <a:ext uri="{FF2B5EF4-FFF2-40B4-BE49-F238E27FC236}">
                  <a16:creationId xmlns:a16="http://schemas.microsoft.com/office/drawing/2014/main" id="{A14F93B6-B502-2763-763B-BAEE704BC71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C4599AA6-8D51-FFE2-9661-50B89B3954A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6" name="Group 375">
            <a:extLst>
              <a:ext uri="{FF2B5EF4-FFF2-40B4-BE49-F238E27FC236}">
                <a16:creationId xmlns:a16="http://schemas.microsoft.com/office/drawing/2014/main" id="{F7FDBD36-E15E-B3F6-D0AC-F00736973F90}"/>
              </a:ext>
            </a:extLst>
          </p:cNvPr>
          <p:cNvGrpSpPr/>
          <p:nvPr/>
        </p:nvGrpSpPr>
        <p:grpSpPr>
          <a:xfrm>
            <a:off x="7423083" y="1643975"/>
            <a:ext cx="106632" cy="106632"/>
            <a:chOff x="1669254" y="2750619"/>
            <a:chExt cx="106632" cy="106632"/>
          </a:xfrm>
        </p:grpSpPr>
        <p:cxnSp>
          <p:nvCxnSpPr>
            <p:cNvPr id="377" name="Straight Connector 376">
              <a:extLst>
                <a:ext uri="{FF2B5EF4-FFF2-40B4-BE49-F238E27FC236}">
                  <a16:creationId xmlns:a16="http://schemas.microsoft.com/office/drawing/2014/main" id="{C4136771-39C2-C7FF-A52A-90FAB76DD16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F8EA662F-378B-3F92-C413-B0DDA8E344E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9" name="Group 378">
            <a:extLst>
              <a:ext uri="{FF2B5EF4-FFF2-40B4-BE49-F238E27FC236}">
                <a16:creationId xmlns:a16="http://schemas.microsoft.com/office/drawing/2014/main" id="{90DC1F92-E101-3048-0677-49DFD3604DF8}"/>
              </a:ext>
            </a:extLst>
          </p:cNvPr>
          <p:cNvGrpSpPr/>
          <p:nvPr/>
        </p:nvGrpSpPr>
        <p:grpSpPr>
          <a:xfrm>
            <a:off x="7520714" y="1658262"/>
            <a:ext cx="106632" cy="106632"/>
            <a:chOff x="1669254" y="2750619"/>
            <a:chExt cx="106632" cy="106632"/>
          </a:xfrm>
        </p:grpSpPr>
        <p:cxnSp>
          <p:nvCxnSpPr>
            <p:cNvPr id="380" name="Straight Connector 379">
              <a:extLst>
                <a:ext uri="{FF2B5EF4-FFF2-40B4-BE49-F238E27FC236}">
                  <a16:creationId xmlns:a16="http://schemas.microsoft.com/office/drawing/2014/main" id="{A8777629-CF07-1395-AE26-944974C976D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53349DB9-1E84-5E4E-7BA2-BFE0DEDFEAC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2" name="Group 381">
            <a:extLst>
              <a:ext uri="{FF2B5EF4-FFF2-40B4-BE49-F238E27FC236}">
                <a16:creationId xmlns:a16="http://schemas.microsoft.com/office/drawing/2014/main" id="{4FF1BC7A-CA43-4EEF-8EB2-76AB7219A1D8}"/>
              </a:ext>
            </a:extLst>
          </p:cNvPr>
          <p:cNvGrpSpPr/>
          <p:nvPr/>
        </p:nvGrpSpPr>
        <p:grpSpPr>
          <a:xfrm>
            <a:off x="7732646" y="1803519"/>
            <a:ext cx="106632" cy="106632"/>
            <a:chOff x="1669254" y="2750619"/>
            <a:chExt cx="106632" cy="106632"/>
          </a:xfrm>
        </p:grpSpPr>
        <p:cxnSp>
          <p:nvCxnSpPr>
            <p:cNvPr id="383" name="Straight Connector 382">
              <a:extLst>
                <a:ext uri="{FF2B5EF4-FFF2-40B4-BE49-F238E27FC236}">
                  <a16:creationId xmlns:a16="http://schemas.microsoft.com/office/drawing/2014/main" id="{0857E2C3-8B87-06F5-5F98-4B3E9244817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FA08C064-9A23-F800-ABDC-AFAF5174875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5FF74457-5921-E17B-487D-8F8011DFBBEB}"/>
              </a:ext>
            </a:extLst>
          </p:cNvPr>
          <p:cNvGrpSpPr/>
          <p:nvPr/>
        </p:nvGrpSpPr>
        <p:grpSpPr>
          <a:xfrm>
            <a:off x="7796940" y="1824950"/>
            <a:ext cx="106632" cy="106632"/>
            <a:chOff x="1669254" y="2750619"/>
            <a:chExt cx="106632" cy="106632"/>
          </a:xfrm>
        </p:grpSpPr>
        <p:cxnSp>
          <p:nvCxnSpPr>
            <p:cNvPr id="386" name="Straight Connector 385">
              <a:extLst>
                <a:ext uri="{FF2B5EF4-FFF2-40B4-BE49-F238E27FC236}">
                  <a16:creationId xmlns:a16="http://schemas.microsoft.com/office/drawing/2014/main" id="{0E471C3F-F5F6-34D5-F391-1CC5BAE896B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D4EA085A-5DED-AE54-3FE4-0BE542F50B4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EA79F448-A7AA-1DE6-0874-3F33C6885697}"/>
              </a:ext>
            </a:extLst>
          </p:cNvPr>
          <p:cNvGrpSpPr/>
          <p:nvPr/>
        </p:nvGrpSpPr>
        <p:grpSpPr>
          <a:xfrm>
            <a:off x="8063640" y="2065457"/>
            <a:ext cx="106632" cy="106632"/>
            <a:chOff x="1669254" y="2750619"/>
            <a:chExt cx="106632" cy="106632"/>
          </a:xfrm>
        </p:grpSpPr>
        <p:cxnSp>
          <p:nvCxnSpPr>
            <p:cNvPr id="389" name="Straight Connector 388">
              <a:extLst>
                <a:ext uri="{FF2B5EF4-FFF2-40B4-BE49-F238E27FC236}">
                  <a16:creationId xmlns:a16="http://schemas.microsoft.com/office/drawing/2014/main" id="{E46A5E6F-5BB4-2AFB-A121-6E0ABE23534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049FEDD1-C1DA-8BFF-9B84-2186B3B31B1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A270E71B-EE9F-60DA-F12E-9165BDAC5B1E}"/>
              </a:ext>
            </a:extLst>
          </p:cNvPr>
          <p:cNvGrpSpPr/>
          <p:nvPr/>
        </p:nvGrpSpPr>
        <p:grpSpPr>
          <a:xfrm>
            <a:off x="8173178" y="2113082"/>
            <a:ext cx="106632" cy="106632"/>
            <a:chOff x="1669254" y="2750619"/>
            <a:chExt cx="106632" cy="106632"/>
          </a:xfrm>
        </p:grpSpPr>
        <p:cxnSp>
          <p:nvCxnSpPr>
            <p:cNvPr id="392" name="Straight Connector 391">
              <a:extLst>
                <a:ext uri="{FF2B5EF4-FFF2-40B4-BE49-F238E27FC236}">
                  <a16:creationId xmlns:a16="http://schemas.microsoft.com/office/drawing/2014/main" id="{766EBBF4-9A80-F7CD-DDE2-2976EDB70DE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401F0135-BDFC-E8FD-2A84-E61211BAAAA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6E9A652B-64E6-38EA-5EFF-BC1AC7CCC99E}"/>
              </a:ext>
            </a:extLst>
          </p:cNvPr>
          <p:cNvGrpSpPr/>
          <p:nvPr/>
        </p:nvGrpSpPr>
        <p:grpSpPr>
          <a:xfrm>
            <a:off x="8118409" y="2098794"/>
            <a:ext cx="106632" cy="106632"/>
            <a:chOff x="1669254" y="2750619"/>
            <a:chExt cx="106632" cy="106632"/>
          </a:xfrm>
        </p:grpSpPr>
        <p:cxnSp>
          <p:nvCxnSpPr>
            <p:cNvPr id="395" name="Straight Connector 394">
              <a:extLst>
                <a:ext uri="{FF2B5EF4-FFF2-40B4-BE49-F238E27FC236}">
                  <a16:creationId xmlns:a16="http://schemas.microsoft.com/office/drawing/2014/main" id="{FB25767B-44EB-127D-5762-78D9D0948F8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67213EB3-A301-ACF8-FD95-B60545E1FB4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F081EBAD-3DE1-92D3-81B0-443FCEDF393C}"/>
              </a:ext>
            </a:extLst>
          </p:cNvPr>
          <p:cNvGrpSpPr/>
          <p:nvPr/>
        </p:nvGrpSpPr>
        <p:grpSpPr>
          <a:xfrm>
            <a:off x="8227947" y="2160706"/>
            <a:ext cx="106632" cy="106632"/>
            <a:chOff x="1669254" y="2750619"/>
            <a:chExt cx="106632" cy="106632"/>
          </a:xfrm>
        </p:grpSpPr>
        <p:cxnSp>
          <p:nvCxnSpPr>
            <p:cNvPr id="398" name="Straight Connector 397">
              <a:extLst>
                <a:ext uri="{FF2B5EF4-FFF2-40B4-BE49-F238E27FC236}">
                  <a16:creationId xmlns:a16="http://schemas.microsoft.com/office/drawing/2014/main" id="{4F8C1E27-5C00-6973-C674-FC1883EE79F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6FD3E372-9DEC-52B7-C219-7C0C3CD328F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66C3800E-CA5F-54F9-3EE1-896F43B7AA87}"/>
              </a:ext>
            </a:extLst>
          </p:cNvPr>
          <p:cNvGrpSpPr/>
          <p:nvPr/>
        </p:nvGrpSpPr>
        <p:grpSpPr>
          <a:xfrm>
            <a:off x="8258903" y="2163088"/>
            <a:ext cx="106632" cy="106632"/>
            <a:chOff x="1669254" y="2750619"/>
            <a:chExt cx="106632" cy="106632"/>
          </a:xfrm>
        </p:grpSpPr>
        <p:cxnSp>
          <p:nvCxnSpPr>
            <p:cNvPr id="401" name="Straight Connector 400">
              <a:extLst>
                <a:ext uri="{FF2B5EF4-FFF2-40B4-BE49-F238E27FC236}">
                  <a16:creationId xmlns:a16="http://schemas.microsoft.com/office/drawing/2014/main" id="{388281AC-12A2-0346-B79B-C11B2E30C74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02EE145E-2348-7E7C-5438-5A33D359791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59BB1740-BF4D-ADB4-7012-3CF4CC4806D9}"/>
              </a:ext>
            </a:extLst>
          </p:cNvPr>
          <p:cNvGrpSpPr/>
          <p:nvPr/>
        </p:nvGrpSpPr>
        <p:grpSpPr>
          <a:xfrm>
            <a:off x="8347009" y="2213094"/>
            <a:ext cx="106632" cy="106632"/>
            <a:chOff x="1669254" y="2750619"/>
            <a:chExt cx="106632" cy="106632"/>
          </a:xfrm>
        </p:grpSpPr>
        <p:cxnSp>
          <p:nvCxnSpPr>
            <p:cNvPr id="404" name="Straight Connector 403">
              <a:extLst>
                <a:ext uri="{FF2B5EF4-FFF2-40B4-BE49-F238E27FC236}">
                  <a16:creationId xmlns:a16="http://schemas.microsoft.com/office/drawing/2014/main" id="{9D27AF78-7F9C-325B-D7AB-5ADAE882755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F82E142B-CA93-5434-C1AD-9E4EE1DA5D3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B6C5EA29-9F11-7D8A-D137-39A0A341F3C6}"/>
              </a:ext>
            </a:extLst>
          </p:cNvPr>
          <p:cNvGrpSpPr/>
          <p:nvPr/>
        </p:nvGrpSpPr>
        <p:grpSpPr>
          <a:xfrm>
            <a:off x="8368441" y="2251194"/>
            <a:ext cx="106632" cy="106632"/>
            <a:chOff x="1669254" y="2750619"/>
            <a:chExt cx="106632" cy="106632"/>
          </a:xfrm>
        </p:grpSpPr>
        <p:cxnSp>
          <p:nvCxnSpPr>
            <p:cNvPr id="407" name="Straight Connector 406">
              <a:extLst>
                <a:ext uri="{FF2B5EF4-FFF2-40B4-BE49-F238E27FC236}">
                  <a16:creationId xmlns:a16="http://schemas.microsoft.com/office/drawing/2014/main" id="{CB3803CD-719E-C3C5-8000-A84B4E04F72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13FA2734-D9D6-6236-C007-8ECA453C73E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70E3D4A7-7830-CE74-B414-1FF098A47518}"/>
              </a:ext>
            </a:extLst>
          </p:cNvPr>
          <p:cNvGrpSpPr/>
          <p:nvPr/>
        </p:nvGrpSpPr>
        <p:grpSpPr>
          <a:xfrm>
            <a:off x="8411304" y="2325013"/>
            <a:ext cx="106632" cy="106632"/>
            <a:chOff x="1669254" y="2750619"/>
            <a:chExt cx="106632" cy="106632"/>
          </a:xfrm>
        </p:grpSpPr>
        <p:cxnSp>
          <p:nvCxnSpPr>
            <p:cNvPr id="410" name="Straight Connector 409">
              <a:extLst>
                <a:ext uri="{FF2B5EF4-FFF2-40B4-BE49-F238E27FC236}">
                  <a16:creationId xmlns:a16="http://schemas.microsoft.com/office/drawing/2014/main" id="{91253599-F47E-E375-DDC9-80E1A54289F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2769D078-CC23-4899-4397-60807137358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EC969EAE-F773-7E3A-7FC5-99E4D60CFB2A}"/>
              </a:ext>
            </a:extLst>
          </p:cNvPr>
          <p:cNvGrpSpPr/>
          <p:nvPr/>
        </p:nvGrpSpPr>
        <p:grpSpPr>
          <a:xfrm>
            <a:off x="8456548" y="2346444"/>
            <a:ext cx="106632" cy="106632"/>
            <a:chOff x="1669254" y="2750619"/>
            <a:chExt cx="106632" cy="106632"/>
          </a:xfrm>
        </p:grpSpPr>
        <p:cxnSp>
          <p:nvCxnSpPr>
            <p:cNvPr id="413" name="Straight Connector 412">
              <a:extLst>
                <a:ext uri="{FF2B5EF4-FFF2-40B4-BE49-F238E27FC236}">
                  <a16:creationId xmlns:a16="http://schemas.microsoft.com/office/drawing/2014/main" id="{BE4A91AF-A9C9-D333-0B3B-0C7DBBB1BB2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698D3E33-BC77-5606-7DE5-8C2C7CC1CE4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DD766FD7-AD28-2F85-17D6-E003144905F6}"/>
              </a:ext>
            </a:extLst>
          </p:cNvPr>
          <p:cNvGrpSpPr/>
          <p:nvPr/>
        </p:nvGrpSpPr>
        <p:grpSpPr>
          <a:xfrm>
            <a:off x="8511316" y="2375019"/>
            <a:ext cx="106632" cy="106632"/>
            <a:chOff x="1669254" y="2750619"/>
            <a:chExt cx="106632" cy="106632"/>
          </a:xfrm>
        </p:grpSpPr>
        <p:cxnSp>
          <p:nvCxnSpPr>
            <p:cNvPr id="416" name="Straight Connector 415">
              <a:extLst>
                <a:ext uri="{FF2B5EF4-FFF2-40B4-BE49-F238E27FC236}">
                  <a16:creationId xmlns:a16="http://schemas.microsoft.com/office/drawing/2014/main" id="{5B73FC0A-637D-EF6B-9FA5-5921E5DF2C0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B26FF306-E4CB-2393-8519-E4A47D258B5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E1DDCABF-2AE1-7D00-1B06-5E5EC0BF06A8}"/>
              </a:ext>
            </a:extLst>
          </p:cNvPr>
          <p:cNvGrpSpPr/>
          <p:nvPr/>
        </p:nvGrpSpPr>
        <p:grpSpPr>
          <a:xfrm>
            <a:off x="8535128" y="2382163"/>
            <a:ext cx="106632" cy="106632"/>
            <a:chOff x="1669254" y="2750619"/>
            <a:chExt cx="106632" cy="106632"/>
          </a:xfrm>
        </p:grpSpPr>
        <p:cxnSp>
          <p:nvCxnSpPr>
            <p:cNvPr id="419" name="Straight Connector 418">
              <a:extLst>
                <a:ext uri="{FF2B5EF4-FFF2-40B4-BE49-F238E27FC236}">
                  <a16:creationId xmlns:a16="http://schemas.microsoft.com/office/drawing/2014/main" id="{EBA6018F-17F1-52DE-9943-7F646141254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B1F210E9-6F83-2A16-F1E2-834CE3E12F4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DC202B5C-B38A-9EFD-867E-4C0638E719CC}"/>
              </a:ext>
            </a:extLst>
          </p:cNvPr>
          <p:cNvGrpSpPr/>
          <p:nvPr/>
        </p:nvGrpSpPr>
        <p:grpSpPr>
          <a:xfrm>
            <a:off x="8563703" y="2413119"/>
            <a:ext cx="106632" cy="106632"/>
            <a:chOff x="1669254" y="2750619"/>
            <a:chExt cx="106632" cy="106632"/>
          </a:xfrm>
        </p:grpSpPr>
        <p:cxnSp>
          <p:nvCxnSpPr>
            <p:cNvPr id="422" name="Straight Connector 421">
              <a:extLst>
                <a:ext uri="{FF2B5EF4-FFF2-40B4-BE49-F238E27FC236}">
                  <a16:creationId xmlns:a16="http://schemas.microsoft.com/office/drawing/2014/main" id="{3488159D-E91E-B5BE-5755-6C22C392B0F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5DD8E90E-6FE5-FBD6-1F27-2C84407F3BA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4" name="Group 423">
            <a:extLst>
              <a:ext uri="{FF2B5EF4-FFF2-40B4-BE49-F238E27FC236}">
                <a16:creationId xmlns:a16="http://schemas.microsoft.com/office/drawing/2014/main" id="{F553A07C-5B14-3697-0393-BBF96C404238}"/>
              </a:ext>
            </a:extLst>
          </p:cNvPr>
          <p:cNvGrpSpPr/>
          <p:nvPr/>
        </p:nvGrpSpPr>
        <p:grpSpPr>
          <a:xfrm>
            <a:off x="8585134" y="2420263"/>
            <a:ext cx="106632" cy="106632"/>
            <a:chOff x="1669254" y="2750619"/>
            <a:chExt cx="106632" cy="106632"/>
          </a:xfrm>
        </p:grpSpPr>
        <p:cxnSp>
          <p:nvCxnSpPr>
            <p:cNvPr id="425" name="Straight Connector 424">
              <a:extLst>
                <a:ext uri="{FF2B5EF4-FFF2-40B4-BE49-F238E27FC236}">
                  <a16:creationId xmlns:a16="http://schemas.microsoft.com/office/drawing/2014/main" id="{EC4CC846-B26B-633E-5298-75032024F46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2E780CFB-F846-C2B9-2D1F-4E0D153CCAD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980B285E-B13D-7E77-D673-72D2C4F5C77E}"/>
              </a:ext>
            </a:extLst>
          </p:cNvPr>
          <p:cNvGrpSpPr/>
          <p:nvPr/>
        </p:nvGrpSpPr>
        <p:grpSpPr>
          <a:xfrm>
            <a:off x="8601802" y="2420263"/>
            <a:ext cx="106632" cy="106632"/>
            <a:chOff x="1669254" y="2750619"/>
            <a:chExt cx="106632" cy="106632"/>
          </a:xfrm>
        </p:grpSpPr>
        <p:cxnSp>
          <p:nvCxnSpPr>
            <p:cNvPr id="428" name="Straight Connector 427">
              <a:extLst>
                <a:ext uri="{FF2B5EF4-FFF2-40B4-BE49-F238E27FC236}">
                  <a16:creationId xmlns:a16="http://schemas.microsoft.com/office/drawing/2014/main" id="{2D08DD66-B672-7513-65EB-293AE2F2B88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5F0F80CF-F8E6-13F8-8AD7-C6C6BD3DB30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0" name="Group 429">
            <a:extLst>
              <a:ext uri="{FF2B5EF4-FFF2-40B4-BE49-F238E27FC236}">
                <a16:creationId xmlns:a16="http://schemas.microsoft.com/office/drawing/2014/main" id="{196A212C-E468-6495-B7D3-268818BBA444}"/>
              </a:ext>
            </a:extLst>
          </p:cNvPr>
          <p:cNvGrpSpPr/>
          <p:nvPr/>
        </p:nvGrpSpPr>
        <p:grpSpPr>
          <a:xfrm>
            <a:off x="8639902" y="2451219"/>
            <a:ext cx="106632" cy="106632"/>
            <a:chOff x="1669254" y="2750619"/>
            <a:chExt cx="106632" cy="106632"/>
          </a:xfrm>
        </p:grpSpPr>
        <p:cxnSp>
          <p:nvCxnSpPr>
            <p:cNvPr id="431" name="Straight Connector 430">
              <a:extLst>
                <a:ext uri="{FF2B5EF4-FFF2-40B4-BE49-F238E27FC236}">
                  <a16:creationId xmlns:a16="http://schemas.microsoft.com/office/drawing/2014/main" id="{D3B66E28-32E7-84BD-FF00-AE767472B7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3EB78BA1-5207-FB72-8B48-6A33E89507D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3" name="Group 432">
            <a:extLst>
              <a:ext uri="{FF2B5EF4-FFF2-40B4-BE49-F238E27FC236}">
                <a16:creationId xmlns:a16="http://schemas.microsoft.com/office/drawing/2014/main" id="{D246A10A-5B84-7D68-D706-57755D189504}"/>
              </a:ext>
            </a:extLst>
          </p:cNvPr>
          <p:cNvGrpSpPr/>
          <p:nvPr/>
        </p:nvGrpSpPr>
        <p:grpSpPr>
          <a:xfrm>
            <a:off x="8668477" y="2455982"/>
            <a:ext cx="106632" cy="106632"/>
            <a:chOff x="1669254" y="2750619"/>
            <a:chExt cx="106632" cy="106632"/>
          </a:xfrm>
        </p:grpSpPr>
        <p:cxnSp>
          <p:nvCxnSpPr>
            <p:cNvPr id="434" name="Straight Connector 433">
              <a:extLst>
                <a:ext uri="{FF2B5EF4-FFF2-40B4-BE49-F238E27FC236}">
                  <a16:creationId xmlns:a16="http://schemas.microsoft.com/office/drawing/2014/main" id="{BC8876D9-2D17-917C-511E-59D91AFE634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ADC03D5E-FFA2-BD48-375C-CAF3653300B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6" name="Group 435">
            <a:extLst>
              <a:ext uri="{FF2B5EF4-FFF2-40B4-BE49-F238E27FC236}">
                <a16:creationId xmlns:a16="http://schemas.microsoft.com/office/drawing/2014/main" id="{FF61DCBA-13E3-4452-E655-0B0E6BA4D780}"/>
              </a:ext>
            </a:extLst>
          </p:cNvPr>
          <p:cNvGrpSpPr/>
          <p:nvPr/>
        </p:nvGrpSpPr>
        <p:grpSpPr>
          <a:xfrm>
            <a:off x="8692289" y="2465507"/>
            <a:ext cx="106632" cy="106632"/>
            <a:chOff x="1669254" y="2750619"/>
            <a:chExt cx="106632" cy="106632"/>
          </a:xfrm>
        </p:grpSpPr>
        <p:cxnSp>
          <p:nvCxnSpPr>
            <p:cNvPr id="437" name="Straight Connector 436">
              <a:extLst>
                <a:ext uri="{FF2B5EF4-FFF2-40B4-BE49-F238E27FC236}">
                  <a16:creationId xmlns:a16="http://schemas.microsoft.com/office/drawing/2014/main" id="{BC7883E9-D9A4-85F6-A186-328F579EF2E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A0744206-A32C-0256-580C-E7BF3E11088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DE5B5D80-6C73-577C-73DC-86F467EB88BE}"/>
              </a:ext>
            </a:extLst>
          </p:cNvPr>
          <p:cNvGrpSpPr/>
          <p:nvPr/>
        </p:nvGrpSpPr>
        <p:grpSpPr>
          <a:xfrm>
            <a:off x="8716102" y="2470269"/>
            <a:ext cx="106632" cy="106632"/>
            <a:chOff x="1669254" y="2750619"/>
            <a:chExt cx="106632" cy="106632"/>
          </a:xfrm>
        </p:grpSpPr>
        <p:cxnSp>
          <p:nvCxnSpPr>
            <p:cNvPr id="440" name="Straight Connector 439">
              <a:extLst>
                <a:ext uri="{FF2B5EF4-FFF2-40B4-BE49-F238E27FC236}">
                  <a16:creationId xmlns:a16="http://schemas.microsoft.com/office/drawing/2014/main" id="{575A9062-F401-A384-E820-C86FD0A0D67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534F881F-3418-DA5D-43D6-E30F43778FD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2" name="Group 441">
            <a:extLst>
              <a:ext uri="{FF2B5EF4-FFF2-40B4-BE49-F238E27FC236}">
                <a16:creationId xmlns:a16="http://schemas.microsoft.com/office/drawing/2014/main" id="{B64D6E2F-A8F6-0081-837B-001B0F77F51C}"/>
              </a:ext>
            </a:extLst>
          </p:cNvPr>
          <p:cNvGrpSpPr/>
          <p:nvPr/>
        </p:nvGrpSpPr>
        <p:grpSpPr>
          <a:xfrm>
            <a:off x="8737533" y="2482175"/>
            <a:ext cx="106632" cy="106632"/>
            <a:chOff x="1669254" y="2750619"/>
            <a:chExt cx="106632" cy="106632"/>
          </a:xfrm>
        </p:grpSpPr>
        <p:cxnSp>
          <p:nvCxnSpPr>
            <p:cNvPr id="443" name="Straight Connector 442">
              <a:extLst>
                <a:ext uri="{FF2B5EF4-FFF2-40B4-BE49-F238E27FC236}">
                  <a16:creationId xmlns:a16="http://schemas.microsoft.com/office/drawing/2014/main" id="{A6E92675-50C5-9CAA-D530-F496EE8A941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EE8DE209-3831-CA7C-6A38-BB2C0542C53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5" name="Group 444">
            <a:extLst>
              <a:ext uri="{FF2B5EF4-FFF2-40B4-BE49-F238E27FC236}">
                <a16:creationId xmlns:a16="http://schemas.microsoft.com/office/drawing/2014/main" id="{2E0FF364-4A5D-9BBD-97C4-D636732B0FB1}"/>
              </a:ext>
            </a:extLst>
          </p:cNvPr>
          <p:cNvGrpSpPr/>
          <p:nvPr/>
        </p:nvGrpSpPr>
        <p:grpSpPr>
          <a:xfrm>
            <a:off x="8761346" y="2486938"/>
            <a:ext cx="106632" cy="106632"/>
            <a:chOff x="1669254" y="2750619"/>
            <a:chExt cx="106632" cy="106632"/>
          </a:xfrm>
        </p:grpSpPr>
        <p:cxnSp>
          <p:nvCxnSpPr>
            <p:cNvPr id="446" name="Straight Connector 445">
              <a:extLst>
                <a:ext uri="{FF2B5EF4-FFF2-40B4-BE49-F238E27FC236}">
                  <a16:creationId xmlns:a16="http://schemas.microsoft.com/office/drawing/2014/main" id="{908B90EC-B190-98DD-D965-61C069EBAA3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74DC3494-5DCD-D035-9FED-41A4102FE9C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8" name="Group 447">
            <a:extLst>
              <a:ext uri="{FF2B5EF4-FFF2-40B4-BE49-F238E27FC236}">
                <a16:creationId xmlns:a16="http://schemas.microsoft.com/office/drawing/2014/main" id="{8AADFECC-7F84-04ED-E301-02DFAC271C26}"/>
              </a:ext>
            </a:extLst>
          </p:cNvPr>
          <p:cNvGrpSpPr/>
          <p:nvPr/>
        </p:nvGrpSpPr>
        <p:grpSpPr>
          <a:xfrm>
            <a:off x="8789921" y="2496463"/>
            <a:ext cx="106632" cy="106632"/>
            <a:chOff x="1669254" y="2750619"/>
            <a:chExt cx="106632" cy="106632"/>
          </a:xfrm>
        </p:grpSpPr>
        <p:cxnSp>
          <p:nvCxnSpPr>
            <p:cNvPr id="449" name="Straight Connector 448">
              <a:extLst>
                <a:ext uri="{FF2B5EF4-FFF2-40B4-BE49-F238E27FC236}">
                  <a16:creationId xmlns:a16="http://schemas.microsoft.com/office/drawing/2014/main" id="{A8926A4F-006B-5832-8E55-631748C957B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073C9409-553A-FA84-C2B7-157D0BC41EB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1" name="Group 450">
            <a:extLst>
              <a:ext uri="{FF2B5EF4-FFF2-40B4-BE49-F238E27FC236}">
                <a16:creationId xmlns:a16="http://schemas.microsoft.com/office/drawing/2014/main" id="{5EBED955-70CC-1029-16EB-1D8C22489BBC}"/>
              </a:ext>
            </a:extLst>
          </p:cNvPr>
          <p:cNvGrpSpPr/>
          <p:nvPr/>
        </p:nvGrpSpPr>
        <p:grpSpPr>
          <a:xfrm>
            <a:off x="8818496" y="2510750"/>
            <a:ext cx="106632" cy="106632"/>
            <a:chOff x="1669254" y="2750619"/>
            <a:chExt cx="106632" cy="106632"/>
          </a:xfrm>
        </p:grpSpPr>
        <p:cxnSp>
          <p:nvCxnSpPr>
            <p:cNvPr id="452" name="Straight Connector 451">
              <a:extLst>
                <a:ext uri="{FF2B5EF4-FFF2-40B4-BE49-F238E27FC236}">
                  <a16:creationId xmlns:a16="http://schemas.microsoft.com/office/drawing/2014/main" id="{FDCF8C47-48FE-B3E2-E5B3-0A97531FE2E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0BDD49D0-D063-8730-16C8-50613472061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4" name="Group 453">
            <a:extLst>
              <a:ext uri="{FF2B5EF4-FFF2-40B4-BE49-F238E27FC236}">
                <a16:creationId xmlns:a16="http://schemas.microsoft.com/office/drawing/2014/main" id="{951F0098-1568-FE8F-6CEB-92F465C173B9}"/>
              </a:ext>
            </a:extLst>
          </p:cNvPr>
          <p:cNvGrpSpPr/>
          <p:nvPr/>
        </p:nvGrpSpPr>
        <p:grpSpPr>
          <a:xfrm>
            <a:off x="8851834" y="2565518"/>
            <a:ext cx="106632" cy="106632"/>
            <a:chOff x="1669254" y="2750619"/>
            <a:chExt cx="106632" cy="106632"/>
          </a:xfrm>
        </p:grpSpPr>
        <p:cxnSp>
          <p:nvCxnSpPr>
            <p:cNvPr id="455" name="Straight Connector 454">
              <a:extLst>
                <a:ext uri="{FF2B5EF4-FFF2-40B4-BE49-F238E27FC236}">
                  <a16:creationId xmlns:a16="http://schemas.microsoft.com/office/drawing/2014/main" id="{29BF41F2-AA8E-6DB9-C2DE-A5DA9DC6C90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13C3E42E-78FF-7A57-C77A-24E35E3CE1D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7" name="Group 456">
            <a:extLst>
              <a:ext uri="{FF2B5EF4-FFF2-40B4-BE49-F238E27FC236}">
                <a16:creationId xmlns:a16="http://schemas.microsoft.com/office/drawing/2014/main" id="{6F20F3D0-F9E5-3AE1-FD6D-5F08870013F2}"/>
              </a:ext>
            </a:extLst>
          </p:cNvPr>
          <p:cNvGrpSpPr/>
          <p:nvPr/>
        </p:nvGrpSpPr>
        <p:grpSpPr>
          <a:xfrm>
            <a:off x="8866121" y="2565518"/>
            <a:ext cx="106632" cy="106632"/>
            <a:chOff x="1669254" y="2750619"/>
            <a:chExt cx="106632" cy="106632"/>
          </a:xfrm>
        </p:grpSpPr>
        <p:cxnSp>
          <p:nvCxnSpPr>
            <p:cNvPr id="458" name="Straight Connector 457">
              <a:extLst>
                <a:ext uri="{FF2B5EF4-FFF2-40B4-BE49-F238E27FC236}">
                  <a16:creationId xmlns:a16="http://schemas.microsoft.com/office/drawing/2014/main" id="{81231C04-0806-C416-B017-1BE807147F8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D42BE0BD-1B40-AE37-1E47-506CF840DD1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0" name="Group 459">
            <a:extLst>
              <a:ext uri="{FF2B5EF4-FFF2-40B4-BE49-F238E27FC236}">
                <a16:creationId xmlns:a16="http://schemas.microsoft.com/office/drawing/2014/main" id="{9D96A065-47AD-7C3D-3730-F121FEFA3CB3}"/>
              </a:ext>
            </a:extLst>
          </p:cNvPr>
          <p:cNvGrpSpPr/>
          <p:nvPr/>
        </p:nvGrpSpPr>
        <p:grpSpPr>
          <a:xfrm>
            <a:off x="8894696" y="2570281"/>
            <a:ext cx="106632" cy="106632"/>
            <a:chOff x="1669254" y="2750619"/>
            <a:chExt cx="106632" cy="106632"/>
          </a:xfrm>
        </p:grpSpPr>
        <p:cxnSp>
          <p:nvCxnSpPr>
            <p:cNvPr id="461" name="Straight Connector 460">
              <a:extLst>
                <a:ext uri="{FF2B5EF4-FFF2-40B4-BE49-F238E27FC236}">
                  <a16:creationId xmlns:a16="http://schemas.microsoft.com/office/drawing/2014/main" id="{9A9735F3-C681-A147-BC03-2EBD76E21A0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49EFDF1D-91FE-073B-D783-CB6C85869DA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3" name="Group 462">
            <a:extLst>
              <a:ext uri="{FF2B5EF4-FFF2-40B4-BE49-F238E27FC236}">
                <a16:creationId xmlns:a16="http://schemas.microsoft.com/office/drawing/2014/main" id="{38D96280-727E-0FC2-9ADC-AD2996F55042}"/>
              </a:ext>
            </a:extLst>
          </p:cNvPr>
          <p:cNvGrpSpPr/>
          <p:nvPr/>
        </p:nvGrpSpPr>
        <p:grpSpPr>
          <a:xfrm>
            <a:off x="8916127" y="2594093"/>
            <a:ext cx="106632" cy="106632"/>
            <a:chOff x="1669254" y="2750619"/>
            <a:chExt cx="106632" cy="106632"/>
          </a:xfrm>
        </p:grpSpPr>
        <p:cxnSp>
          <p:nvCxnSpPr>
            <p:cNvPr id="464" name="Straight Connector 463">
              <a:extLst>
                <a:ext uri="{FF2B5EF4-FFF2-40B4-BE49-F238E27FC236}">
                  <a16:creationId xmlns:a16="http://schemas.microsoft.com/office/drawing/2014/main" id="{EE8C922E-6C8B-99CB-C83E-DFD8087E447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72586027-8E50-95DF-42FF-C7BA5220ED1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6" name="Group 465">
            <a:extLst>
              <a:ext uri="{FF2B5EF4-FFF2-40B4-BE49-F238E27FC236}">
                <a16:creationId xmlns:a16="http://schemas.microsoft.com/office/drawing/2014/main" id="{DEABD737-B54B-7091-1918-08E82433A42E}"/>
              </a:ext>
            </a:extLst>
          </p:cNvPr>
          <p:cNvGrpSpPr/>
          <p:nvPr/>
        </p:nvGrpSpPr>
        <p:grpSpPr>
          <a:xfrm>
            <a:off x="8937558" y="2594093"/>
            <a:ext cx="106632" cy="106632"/>
            <a:chOff x="1669254" y="2750619"/>
            <a:chExt cx="106632" cy="106632"/>
          </a:xfrm>
        </p:grpSpPr>
        <p:cxnSp>
          <p:nvCxnSpPr>
            <p:cNvPr id="467" name="Straight Connector 466">
              <a:extLst>
                <a:ext uri="{FF2B5EF4-FFF2-40B4-BE49-F238E27FC236}">
                  <a16:creationId xmlns:a16="http://schemas.microsoft.com/office/drawing/2014/main" id="{DF13E824-9D0B-C558-B556-9E2A72CE77C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4AE7809B-3A63-DC61-6CE8-E510CCDCC55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9" name="Group 468">
            <a:extLst>
              <a:ext uri="{FF2B5EF4-FFF2-40B4-BE49-F238E27FC236}">
                <a16:creationId xmlns:a16="http://schemas.microsoft.com/office/drawing/2014/main" id="{A383ABA7-F988-CE47-8422-2268A1157D51}"/>
              </a:ext>
            </a:extLst>
          </p:cNvPr>
          <p:cNvGrpSpPr/>
          <p:nvPr/>
        </p:nvGrpSpPr>
        <p:grpSpPr>
          <a:xfrm>
            <a:off x="8963752" y="2601237"/>
            <a:ext cx="106632" cy="106632"/>
            <a:chOff x="1669254" y="2750619"/>
            <a:chExt cx="106632" cy="106632"/>
          </a:xfrm>
        </p:grpSpPr>
        <p:cxnSp>
          <p:nvCxnSpPr>
            <p:cNvPr id="470" name="Straight Connector 469">
              <a:extLst>
                <a:ext uri="{FF2B5EF4-FFF2-40B4-BE49-F238E27FC236}">
                  <a16:creationId xmlns:a16="http://schemas.microsoft.com/office/drawing/2014/main" id="{27ACD7BB-0678-661A-B59E-C78724DE5D0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9C5DDC29-1CD1-F386-258F-5C30096BC01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2" name="Group 471">
            <a:extLst>
              <a:ext uri="{FF2B5EF4-FFF2-40B4-BE49-F238E27FC236}">
                <a16:creationId xmlns:a16="http://schemas.microsoft.com/office/drawing/2014/main" id="{52336DDD-7C5D-0AE7-0CFF-690683DB6516}"/>
              </a:ext>
            </a:extLst>
          </p:cNvPr>
          <p:cNvGrpSpPr/>
          <p:nvPr/>
        </p:nvGrpSpPr>
        <p:grpSpPr>
          <a:xfrm>
            <a:off x="8987564" y="2601237"/>
            <a:ext cx="106632" cy="106632"/>
            <a:chOff x="1669254" y="2750619"/>
            <a:chExt cx="106632" cy="106632"/>
          </a:xfrm>
        </p:grpSpPr>
        <p:cxnSp>
          <p:nvCxnSpPr>
            <p:cNvPr id="473" name="Straight Connector 472">
              <a:extLst>
                <a:ext uri="{FF2B5EF4-FFF2-40B4-BE49-F238E27FC236}">
                  <a16:creationId xmlns:a16="http://schemas.microsoft.com/office/drawing/2014/main" id="{F76C699A-46A8-A063-FF34-D0F17B097CC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800E58C7-96B4-EAF1-3AC3-DF0EC19697E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5" name="Group 474">
            <a:extLst>
              <a:ext uri="{FF2B5EF4-FFF2-40B4-BE49-F238E27FC236}">
                <a16:creationId xmlns:a16="http://schemas.microsoft.com/office/drawing/2014/main" id="{A68EC8F9-D3A9-F619-27B2-A07EB3B17583}"/>
              </a:ext>
            </a:extLst>
          </p:cNvPr>
          <p:cNvGrpSpPr/>
          <p:nvPr/>
        </p:nvGrpSpPr>
        <p:grpSpPr>
          <a:xfrm>
            <a:off x="9020901" y="2613143"/>
            <a:ext cx="106632" cy="106632"/>
            <a:chOff x="1669254" y="2750619"/>
            <a:chExt cx="106632" cy="106632"/>
          </a:xfrm>
        </p:grpSpPr>
        <p:cxnSp>
          <p:nvCxnSpPr>
            <p:cNvPr id="476" name="Straight Connector 475">
              <a:extLst>
                <a:ext uri="{FF2B5EF4-FFF2-40B4-BE49-F238E27FC236}">
                  <a16:creationId xmlns:a16="http://schemas.microsoft.com/office/drawing/2014/main" id="{7C939734-59CC-7DCE-7FF2-8A9C534A38F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05FEC00A-E8E4-4E26-7735-FCB2609EAB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8" name="Group 477">
            <a:extLst>
              <a:ext uri="{FF2B5EF4-FFF2-40B4-BE49-F238E27FC236}">
                <a16:creationId xmlns:a16="http://schemas.microsoft.com/office/drawing/2014/main" id="{6C1E7D2E-065B-BEA6-1A7B-93A5171DF5EA}"/>
              </a:ext>
            </a:extLst>
          </p:cNvPr>
          <p:cNvGrpSpPr/>
          <p:nvPr/>
        </p:nvGrpSpPr>
        <p:grpSpPr>
          <a:xfrm>
            <a:off x="9037570" y="2613143"/>
            <a:ext cx="106632" cy="106632"/>
            <a:chOff x="1669254" y="2750619"/>
            <a:chExt cx="106632" cy="106632"/>
          </a:xfrm>
        </p:grpSpPr>
        <p:cxnSp>
          <p:nvCxnSpPr>
            <p:cNvPr id="479" name="Straight Connector 478">
              <a:extLst>
                <a:ext uri="{FF2B5EF4-FFF2-40B4-BE49-F238E27FC236}">
                  <a16:creationId xmlns:a16="http://schemas.microsoft.com/office/drawing/2014/main" id="{7A2D9975-1133-099A-EFC0-537A0D2BC94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51679BB8-0D24-4236-72F1-6D897B89D0A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1" name="Group 480">
            <a:extLst>
              <a:ext uri="{FF2B5EF4-FFF2-40B4-BE49-F238E27FC236}">
                <a16:creationId xmlns:a16="http://schemas.microsoft.com/office/drawing/2014/main" id="{0FEFCFB0-C654-1C8C-DDBC-1435902B270D}"/>
              </a:ext>
            </a:extLst>
          </p:cNvPr>
          <p:cNvGrpSpPr/>
          <p:nvPr/>
        </p:nvGrpSpPr>
        <p:grpSpPr>
          <a:xfrm>
            <a:off x="9061383" y="2625049"/>
            <a:ext cx="106632" cy="106632"/>
            <a:chOff x="1669254" y="2750619"/>
            <a:chExt cx="106632" cy="106632"/>
          </a:xfrm>
        </p:grpSpPr>
        <p:cxnSp>
          <p:nvCxnSpPr>
            <p:cNvPr id="482" name="Straight Connector 481">
              <a:extLst>
                <a:ext uri="{FF2B5EF4-FFF2-40B4-BE49-F238E27FC236}">
                  <a16:creationId xmlns:a16="http://schemas.microsoft.com/office/drawing/2014/main" id="{BD87FBDD-EE89-B93E-B8D9-71983EE20D2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7CA0A731-7B7C-0BFF-F223-BC5409DCF89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4" name="Group 483">
            <a:extLst>
              <a:ext uri="{FF2B5EF4-FFF2-40B4-BE49-F238E27FC236}">
                <a16:creationId xmlns:a16="http://schemas.microsoft.com/office/drawing/2014/main" id="{7EE3C5C7-0814-09E5-ECE8-D34881DA8301}"/>
              </a:ext>
            </a:extLst>
          </p:cNvPr>
          <p:cNvGrpSpPr/>
          <p:nvPr/>
        </p:nvGrpSpPr>
        <p:grpSpPr>
          <a:xfrm>
            <a:off x="9087577" y="2641718"/>
            <a:ext cx="106632" cy="106632"/>
            <a:chOff x="1669254" y="2750619"/>
            <a:chExt cx="106632" cy="106632"/>
          </a:xfrm>
        </p:grpSpPr>
        <p:cxnSp>
          <p:nvCxnSpPr>
            <p:cNvPr id="485" name="Straight Connector 484">
              <a:extLst>
                <a:ext uri="{FF2B5EF4-FFF2-40B4-BE49-F238E27FC236}">
                  <a16:creationId xmlns:a16="http://schemas.microsoft.com/office/drawing/2014/main" id="{3FE520C3-FE18-3ABA-F03A-4D276E4579D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6F458791-474B-8B12-74F0-924A6CA0707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7" name="Group 486">
            <a:extLst>
              <a:ext uri="{FF2B5EF4-FFF2-40B4-BE49-F238E27FC236}">
                <a16:creationId xmlns:a16="http://schemas.microsoft.com/office/drawing/2014/main" id="{68DF808E-0756-0D63-CF9F-76FD4C1C4F58}"/>
              </a:ext>
            </a:extLst>
          </p:cNvPr>
          <p:cNvGrpSpPr/>
          <p:nvPr/>
        </p:nvGrpSpPr>
        <p:grpSpPr>
          <a:xfrm>
            <a:off x="9111389" y="2641718"/>
            <a:ext cx="106632" cy="106632"/>
            <a:chOff x="1669254" y="2750619"/>
            <a:chExt cx="106632" cy="106632"/>
          </a:xfrm>
        </p:grpSpPr>
        <p:cxnSp>
          <p:nvCxnSpPr>
            <p:cNvPr id="488" name="Straight Connector 487">
              <a:extLst>
                <a:ext uri="{FF2B5EF4-FFF2-40B4-BE49-F238E27FC236}">
                  <a16:creationId xmlns:a16="http://schemas.microsoft.com/office/drawing/2014/main" id="{6E7C6D4B-5A96-BAF5-9239-5BA9776AB7C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3D8DE232-6B14-ED1C-BEB6-B3F58B9645A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0" name="Group 489">
            <a:extLst>
              <a:ext uri="{FF2B5EF4-FFF2-40B4-BE49-F238E27FC236}">
                <a16:creationId xmlns:a16="http://schemas.microsoft.com/office/drawing/2014/main" id="{95584902-038F-11B7-505F-9B74BF111D16}"/>
              </a:ext>
            </a:extLst>
          </p:cNvPr>
          <p:cNvGrpSpPr/>
          <p:nvPr/>
        </p:nvGrpSpPr>
        <p:grpSpPr>
          <a:xfrm>
            <a:off x="9142345" y="2644099"/>
            <a:ext cx="106632" cy="106632"/>
            <a:chOff x="1669254" y="2750619"/>
            <a:chExt cx="106632" cy="106632"/>
          </a:xfrm>
        </p:grpSpPr>
        <p:cxnSp>
          <p:nvCxnSpPr>
            <p:cNvPr id="491" name="Straight Connector 490">
              <a:extLst>
                <a:ext uri="{FF2B5EF4-FFF2-40B4-BE49-F238E27FC236}">
                  <a16:creationId xmlns:a16="http://schemas.microsoft.com/office/drawing/2014/main" id="{C8B1482F-11F7-10D0-3B0B-ED03D206A69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0C45A0A1-ABA1-52DE-1825-598B9FB43B9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3" name="Group 492">
            <a:extLst>
              <a:ext uri="{FF2B5EF4-FFF2-40B4-BE49-F238E27FC236}">
                <a16:creationId xmlns:a16="http://schemas.microsoft.com/office/drawing/2014/main" id="{8FBD9BAF-359C-0FEF-E925-A2673B991D09}"/>
              </a:ext>
            </a:extLst>
          </p:cNvPr>
          <p:cNvGrpSpPr/>
          <p:nvPr/>
        </p:nvGrpSpPr>
        <p:grpSpPr>
          <a:xfrm>
            <a:off x="9166157" y="2644099"/>
            <a:ext cx="106632" cy="106632"/>
            <a:chOff x="1669254" y="2750619"/>
            <a:chExt cx="106632" cy="106632"/>
          </a:xfrm>
        </p:grpSpPr>
        <p:cxnSp>
          <p:nvCxnSpPr>
            <p:cNvPr id="494" name="Straight Connector 493">
              <a:extLst>
                <a:ext uri="{FF2B5EF4-FFF2-40B4-BE49-F238E27FC236}">
                  <a16:creationId xmlns:a16="http://schemas.microsoft.com/office/drawing/2014/main" id="{097C6B39-4F81-F6A1-30F0-EE907080C2F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56ED33FE-2242-E45F-E2A6-89F3D6442BF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6" name="Group 495">
            <a:extLst>
              <a:ext uri="{FF2B5EF4-FFF2-40B4-BE49-F238E27FC236}">
                <a16:creationId xmlns:a16="http://schemas.microsoft.com/office/drawing/2014/main" id="{435D1CDE-8CE6-425F-2EF2-E5B9925CF7DD}"/>
              </a:ext>
            </a:extLst>
          </p:cNvPr>
          <p:cNvGrpSpPr/>
          <p:nvPr/>
        </p:nvGrpSpPr>
        <p:grpSpPr>
          <a:xfrm>
            <a:off x="9206639" y="2653624"/>
            <a:ext cx="106632" cy="106632"/>
            <a:chOff x="1669254" y="2750619"/>
            <a:chExt cx="106632" cy="106632"/>
          </a:xfrm>
        </p:grpSpPr>
        <p:cxnSp>
          <p:nvCxnSpPr>
            <p:cNvPr id="497" name="Straight Connector 496">
              <a:extLst>
                <a:ext uri="{FF2B5EF4-FFF2-40B4-BE49-F238E27FC236}">
                  <a16:creationId xmlns:a16="http://schemas.microsoft.com/office/drawing/2014/main" id="{99FF7C9E-C92F-7B26-3CE4-F9B1E4BB2B9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F3D64258-AD4A-52D3-FFD2-0097BD5A187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091AD034-F00D-1E37-3CCE-8E065938E4B4}"/>
              </a:ext>
            </a:extLst>
          </p:cNvPr>
          <p:cNvGrpSpPr/>
          <p:nvPr/>
        </p:nvGrpSpPr>
        <p:grpSpPr>
          <a:xfrm>
            <a:off x="9220926" y="2653624"/>
            <a:ext cx="106632" cy="106632"/>
            <a:chOff x="1669254" y="2750619"/>
            <a:chExt cx="106632" cy="106632"/>
          </a:xfrm>
        </p:grpSpPr>
        <p:cxnSp>
          <p:nvCxnSpPr>
            <p:cNvPr id="500" name="Straight Connector 499">
              <a:extLst>
                <a:ext uri="{FF2B5EF4-FFF2-40B4-BE49-F238E27FC236}">
                  <a16:creationId xmlns:a16="http://schemas.microsoft.com/office/drawing/2014/main" id="{59111C76-C1E6-5AB7-D81B-E15455A0F97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4E4A75A6-9C28-C09C-B5BA-AC8DF50ABEF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2" name="Group 501">
            <a:extLst>
              <a:ext uri="{FF2B5EF4-FFF2-40B4-BE49-F238E27FC236}">
                <a16:creationId xmlns:a16="http://schemas.microsoft.com/office/drawing/2014/main" id="{7CA9A232-C249-BDA5-1371-003557BF31DC}"/>
              </a:ext>
            </a:extLst>
          </p:cNvPr>
          <p:cNvGrpSpPr/>
          <p:nvPr/>
        </p:nvGrpSpPr>
        <p:grpSpPr>
          <a:xfrm>
            <a:off x="9242357" y="2665530"/>
            <a:ext cx="106632" cy="106632"/>
            <a:chOff x="1669254" y="2750619"/>
            <a:chExt cx="106632" cy="106632"/>
          </a:xfrm>
        </p:grpSpPr>
        <p:cxnSp>
          <p:nvCxnSpPr>
            <p:cNvPr id="503" name="Straight Connector 502">
              <a:extLst>
                <a:ext uri="{FF2B5EF4-FFF2-40B4-BE49-F238E27FC236}">
                  <a16:creationId xmlns:a16="http://schemas.microsoft.com/office/drawing/2014/main" id="{B4158E07-3FF0-3B80-B187-C15F2DE7037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F7C8F5FF-F9BA-D1FC-DEE0-BC2BF5CEC5E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A83C62A0-53DE-D51F-D2A7-83FF4E9951D9}"/>
              </a:ext>
            </a:extLst>
          </p:cNvPr>
          <p:cNvGrpSpPr/>
          <p:nvPr/>
        </p:nvGrpSpPr>
        <p:grpSpPr>
          <a:xfrm>
            <a:off x="9254263" y="2677436"/>
            <a:ext cx="106632" cy="106632"/>
            <a:chOff x="1669254" y="2750619"/>
            <a:chExt cx="106632" cy="106632"/>
          </a:xfrm>
        </p:grpSpPr>
        <p:cxnSp>
          <p:nvCxnSpPr>
            <p:cNvPr id="506" name="Straight Connector 505">
              <a:extLst>
                <a:ext uri="{FF2B5EF4-FFF2-40B4-BE49-F238E27FC236}">
                  <a16:creationId xmlns:a16="http://schemas.microsoft.com/office/drawing/2014/main" id="{7A7503F9-4CF3-419C-695A-D45693DF534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A81871E4-4815-21C3-6A90-71B514A0C8F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8" name="Group 507">
            <a:extLst>
              <a:ext uri="{FF2B5EF4-FFF2-40B4-BE49-F238E27FC236}">
                <a16:creationId xmlns:a16="http://schemas.microsoft.com/office/drawing/2014/main" id="{6391F160-3161-A261-F223-B2C8353BF4D9}"/>
              </a:ext>
            </a:extLst>
          </p:cNvPr>
          <p:cNvGrpSpPr/>
          <p:nvPr/>
        </p:nvGrpSpPr>
        <p:grpSpPr>
          <a:xfrm>
            <a:off x="9280457" y="2679817"/>
            <a:ext cx="106632" cy="106632"/>
            <a:chOff x="1669254" y="2750619"/>
            <a:chExt cx="106632" cy="106632"/>
          </a:xfrm>
        </p:grpSpPr>
        <p:cxnSp>
          <p:nvCxnSpPr>
            <p:cNvPr id="509" name="Straight Connector 508">
              <a:extLst>
                <a:ext uri="{FF2B5EF4-FFF2-40B4-BE49-F238E27FC236}">
                  <a16:creationId xmlns:a16="http://schemas.microsoft.com/office/drawing/2014/main" id="{66FF0A68-59AB-79DF-AAF6-FE4F26716B3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6B8F938E-7E8D-1901-3F44-48D3C63CD0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1" name="Group 510">
            <a:extLst>
              <a:ext uri="{FF2B5EF4-FFF2-40B4-BE49-F238E27FC236}">
                <a16:creationId xmlns:a16="http://schemas.microsoft.com/office/drawing/2014/main" id="{06355637-114E-6442-E767-0DD4D4081C02}"/>
              </a:ext>
            </a:extLst>
          </p:cNvPr>
          <p:cNvGrpSpPr/>
          <p:nvPr/>
        </p:nvGrpSpPr>
        <p:grpSpPr>
          <a:xfrm>
            <a:off x="9301888" y="2679817"/>
            <a:ext cx="106632" cy="106632"/>
            <a:chOff x="1669254" y="2750619"/>
            <a:chExt cx="106632" cy="106632"/>
          </a:xfrm>
        </p:grpSpPr>
        <p:cxnSp>
          <p:nvCxnSpPr>
            <p:cNvPr id="512" name="Straight Connector 511">
              <a:extLst>
                <a:ext uri="{FF2B5EF4-FFF2-40B4-BE49-F238E27FC236}">
                  <a16:creationId xmlns:a16="http://schemas.microsoft.com/office/drawing/2014/main" id="{40A4A296-20A5-6BFD-E4E0-E8C898E8E1A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39969B51-612D-AD64-7ABE-5DAC992700B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DC696457-FA47-14FB-C234-362D3878C867}"/>
              </a:ext>
            </a:extLst>
          </p:cNvPr>
          <p:cNvGrpSpPr/>
          <p:nvPr/>
        </p:nvGrpSpPr>
        <p:grpSpPr>
          <a:xfrm>
            <a:off x="9318557" y="2679817"/>
            <a:ext cx="106632" cy="106632"/>
            <a:chOff x="1669254" y="2750619"/>
            <a:chExt cx="106632" cy="106632"/>
          </a:xfrm>
        </p:grpSpPr>
        <p:cxnSp>
          <p:nvCxnSpPr>
            <p:cNvPr id="515" name="Straight Connector 514">
              <a:extLst>
                <a:ext uri="{FF2B5EF4-FFF2-40B4-BE49-F238E27FC236}">
                  <a16:creationId xmlns:a16="http://schemas.microsoft.com/office/drawing/2014/main" id="{843C047C-4DF2-A01E-2E43-F5A8DD67C70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2E7E8D30-17F5-DC29-7CA0-80499F9A66D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7" name="Group 516">
            <a:extLst>
              <a:ext uri="{FF2B5EF4-FFF2-40B4-BE49-F238E27FC236}">
                <a16:creationId xmlns:a16="http://schemas.microsoft.com/office/drawing/2014/main" id="{9DF3A19E-23BF-D36E-FA6F-BAB2C60CF0B1}"/>
              </a:ext>
            </a:extLst>
          </p:cNvPr>
          <p:cNvGrpSpPr/>
          <p:nvPr/>
        </p:nvGrpSpPr>
        <p:grpSpPr>
          <a:xfrm>
            <a:off x="9332845" y="2696486"/>
            <a:ext cx="106632" cy="106632"/>
            <a:chOff x="1669254" y="2750619"/>
            <a:chExt cx="106632" cy="106632"/>
          </a:xfrm>
        </p:grpSpPr>
        <p:cxnSp>
          <p:nvCxnSpPr>
            <p:cNvPr id="518" name="Straight Connector 517">
              <a:extLst>
                <a:ext uri="{FF2B5EF4-FFF2-40B4-BE49-F238E27FC236}">
                  <a16:creationId xmlns:a16="http://schemas.microsoft.com/office/drawing/2014/main" id="{197483F7-FD70-525A-87B3-ED07C32A4CC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0AC7C74D-3B2E-5F09-11A5-9F1AB4D74EF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0" name="Group 519">
            <a:extLst>
              <a:ext uri="{FF2B5EF4-FFF2-40B4-BE49-F238E27FC236}">
                <a16:creationId xmlns:a16="http://schemas.microsoft.com/office/drawing/2014/main" id="{66EA2856-722F-5E29-88BF-A907A2A24DF1}"/>
              </a:ext>
            </a:extLst>
          </p:cNvPr>
          <p:cNvGrpSpPr/>
          <p:nvPr/>
        </p:nvGrpSpPr>
        <p:grpSpPr>
          <a:xfrm>
            <a:off x="9347132" y="2696486"/>
            <a:ext cx="106632" cy="106632"/>
            <a:chOff x="1669254" y="2750619"/>
            <a:chExt cx="106632" cy="106632"/>
          </a:xfrm>
        </p:grpSpPr>
        <p:cxnSp>
          <p:nvCxnSpPr>
            <p:cNvPr id="521" name="Straight Connector 520">
              <a:extLst>
                <a:ext uri="{FF2B5EF4-FFF2-40B4-BE49-F238E27FC236}">
                  <a16:creationId xmlns:a16="http://schemas.microsoft.com/office/drawing/2014/main" id="{79A43418-23F4-6026-8E29-CA9E7429A64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322FC239-C90A-98D2-C341-30A36B31F40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3" name="Group 522">
            <a:extLst>
              <a:ext uri="{FF2B5EF4-FFF2-40B4-BE49-F238E27FC236}">
                <a16:creationId xmlns:a16="http://schemas.microsoft.com/office/drawing/2014/main" id="{54104064-ADFD-E19A-7207-4F3A0A50879D}"/>
              </a:ext>
            </a:extLst>
          </p:cNvPr>
          <p:cNvGrpSpPr/>
          <p:nvPr/>
        </p:nvGrpSpPr>
        <p:grpSpPr>
          <a:xfrm>
            <a:off x="9382851" y="2715536"/>
            <a:ext cx="106632" cy="106632"/>
            <a:chOff x="1669254" y="2750619"/>
            <a:chExt cx="106632" cy="106632"/>
          </a:xfrm>
        </p:grpSpPr>
        <p:cxnSp>
          <p:nvCxnSpPr>
            <p:cNvPr id="524" name="Straight Connector 523">
              <a:extLst>
                <a:ext uri="{FF2B5EF4-FFF2-40B4-BE49-F238E27FC236}">
                  <a16:creationId xmlns:a16="http://schemas.microsoft.com/office/drawing/2014/main" id="{1FDE2108-71BA-35F9-DF42-43C5BD13CAD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0F1A5131-049F-6416-2FFB-37CCB283674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6" name="Group 525">
            <a:extLst>
              <a:ext uri="{FF2B5EF4-FFF2-40B4-BE49-F238E27FC236}">
                <a16:creationId xmlns:a16="http://schemas.microsoft.com/office/drawing/2014/main" id="{5617B9E2-0EE8-685F-6BA0-9354E0BEFC71}"/>
              </a:ext>
            </a:extLst>
          </p:cNvPr>
          <p:cNvGrpSpPr/>
          <p:nvPr/>
        </p:nvGrpSpPr>
        <p:grpSpPr>
          <a:xfrm>
            <a:off x="9409045" y="2715536"/>
            <a:ext cx="106632" cy="106632"/>
            <a:chOff x="1669254" y="2750619"/>
            <a:chExt cx="106632" cy="106632"/>
          </a:xfrm>
        </p:grpSpPr>
        <p:cxnSp>
          <p:nvCxnSpPr>
            <p:cNvPr id="527" name="Straight Connector 526">
              <a:extLst>
                <a:ext uri="{FF2B5EF4-FFF2-40B4-BE49-F238E27FC236}">
                  <a16:creationId xmlns:a16="http://schemas.microsoft.com/office/drawing/2014/main" id="{1118EF72-5166-1DD1-D9B6-A0182650FDB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7ACF4E93-3D11-A049-AD4D-5E3F65F6625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9" name="Group 528">
            <a:extLst>
              <a:ext uri="{FF2B5EF4-FFF2-40B4-BE49-F238E27FC236}">
                <a16:creationId xmlns:a16="http://schemas.microsoft.com/office/drawing/2014/main" id="{54FB2A9E-AA85-A3FA-DDDC-0FC22EDE8D97}"/>
              </a:ext>
            </a:extLst>
          </p:cNvPr>
          <p:cNvGrpSpPr/>
          <p:nvPr/>
        </p:nvGrpSpPr>
        <p:grpSpPr>
          <a:xfrm>
            <a:off x="9420951" y="2715536"/>
            <a:ext cx="106632" cy="106632"/>
            <a:chOff x="1669254" y="2750619"/>
            <a:chExt cx="106632" cy="106632"/>
          </a:xfrm>
        </p:grpSpPr>
        <p:cxnSp>
          <p:nvCxnSpPr>
            <p:cNvPr id="530" name="Straight Connector 529">
              <a:extLst>
                <a:ext uri="{FF2B5EF4-FFF2-40B4-BE49-F238E27FC236}">
                  <a16:creationId xmlns:a16="http://schemas.microsoft.com/office/drawing/2014/main" id="{EEABCFE3-26D0-7BB8-2705-409458E8C57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2BC8B72E-B7CD-6FA2-279F-315E431D27D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2" name="Group 531">
            <a:extLst>
              <a:ext uri="{FF2B5EF4-FFF2-40B4-BE49-F238E27FC236}">
                <a16:creationId xmlns:a16="http://schemas.microsoft.com/office/drawing/2014/main" id="{5F0CA4CA-2440-ED3A-7718-C26019F9391C}"/>
              </a:ext>
            </a:extLst>
          </p:cNvPr>
          <p:cNvGrpSpPr/>
          <p:nvPr/>
        </p:nvGrpSpPr>
        <p:grpSpPr>
          <a:xfrm>
            <a:off x="9440001" y="2715536"/>
            <a:ext cx="106632" cy="106632"/>
            <a:chOff x="1669254" y="2750619"/>
            <a:chExt cx="106632" cy="106632"/>
          </a:xfrm>
        </p:grpSpPr>
        <p:cxnSp>
          <p:nvCxnSpPr>
            <p:cNvPr id="533" name="Straight Connector 532">
              <a:extLst>
                <a:ext uri="{FF2B5EF4-FFF2-40B4-BE49-F238E27FC236}">
                  <a16:creationId xmlns:a16="http://schemas.microsoft.com/office/drawing/2014/main" id="{FDACD687-E647-1485-3F12-E6456FDFBD4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927392C4-E10A-FF47-5522-9EFF1654525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FD962BFA-BE7B-481E-1C3F-6AEF7AFD596F}"/>
              </a:ext>
            </a:extLst>
          </p:cNvPr>
          <p:cNvGrpSpPr/>
          <p:nvPr/>
        </p:nvGrpSpPr>
        <p:grpSpPr>
          <a:xfrm>
            <a:off x="9461432" y="2715536"/>
            <a:ext cx="106632" cy="106632"/>
            <a:chOff x="1669254" y="2750619"/>
            <a:chExt cx="106632" cy="106632"/>
          </a:xfrm>
        </p:grpSpPr>
        <p:cxnSp>
          <p:nvCxnSpPr>
            <p:cNvPr id="536" name="Straight Connector 535">
              <a:extLst>
                <a:ext uri="{FF2B5EF4-FFF2-40B4-BE49-F238E27FC236}">
                  <a16:creationId xmlns:a16="http://schemas.microsoft.com/office/drawing/2014/main" id="{154DFD6D-D889-DB09-A9DD-99EA436B569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87DC4A26-4CBA-F466-69FF-C94AA7008E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8" name="Group 537">
            <a:extLst>
              <a:ext uri="{FF2B5EF4-FFF2-40B4-BE49-F238E27FC236}">
                <a16:creationId xmlns:a16="http://schemas.microsoft.com/office/drawing/2014/main" id="{85209EC2-C9BC-A050-DA7D-7F8D0D69C667}"/>
              </a:ext>
            </a:extLst>
          </p:cNvPr>
          <p:cNvGrpSpPr/>
          <p:nvPr/>
        </p:nvGrpSpPr>
        <p:grpSpPr>
          <a:xfrm>
            <a:off x="9492388" y="2715536"/>
            <a:ext cx="106632" cy="106632"/>
            <a:chOff x="1669254" y="2750619"/>
            <a:chExt cx="106632" cy="106632"/>
          </a:xfrm>
        </p:grpSpPr>
        <p:cxnSp>
          <p:nvCxnSpPr>
            <p:cNvPr id="539" name="Straight Connector 538">
              <a:extLst>
                <a:ext uri="{FF2B5EF4-FFF2-40B4-BE49-F238E27FC236}">
                  <a16:creationId xmlns:a16="http://schemas.microsoft.com/office/drawing/2014/main" id="{52BD6BC8-4585-177A-15F7-98C10C357DD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C43E0CD7-8C24-C2EE-F6B0-4D207A16661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1" name="Group 540">
            <a:extLst>
              <a:ext uri="{FF2B5EF4-FFF2-40B4-BE49-F238E27FC236}">
                <a16:creationId xmlns:a16="http://schemas.microsoft.com/office/drawing/2014/main" id="{13482213-5089-9769-3EDD-C6677C79958D}"/>
              </a:ext>
            </a:extLst>
          </p:cNvPr>
          <p:cNvGrpSpPr/>
          <p:nvPr/>
        </p:nvGrpSpPr>
        <p:grpSpPr>
          <a:xfrm>
            <a:off x="9513820" y="2720299"/>
            <a:ext cx="106632" cy="106632"/>
            <a:chOff x="1669254" y="2750619"/>
            <a:chExt cx="106632" cy="106632"/>
          </a:xfrm>
        </p:grpSpPr>
        <p:cxnSp>
          <p:nvCxnSpPr>
            <p:cNvPr id="542" name="Straight Connector 541">
              <a:extLst>
                <a:ext uri="{FF2B5EF4-FFF2-40B4-BE49-F238E27FC236}">
                  <a16:creationId xmlns:a16="http://schemas.microsoft.com/office/drawing/2014/main" id="{0F4F06EF-F0F6-63B7-223E-6C3CBAEC33F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4BC2B311-D3FA-CF6D-40D7-10F463BB2B2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032129D6-EA4F-91B8-7571-82BD0C9CA3FC}"/>
              </a:ext>
            </a:extLst>
          </p:cNvPr>
          <p:cNvGrpSpPr/>
          <p:nvPr/>
        </p:nvGrpSpPr>
        <p:grpSpPr>
          <a:xfrm>
            <a:off x="9537632" y="2751255"/>
            <a:ext cx="106632" cy="106632"/>
            <a:chOff x="1669254" y="2750619"/>
            <a:chExt cx="106632" cy="106632"/>
          </a:xfrm>
        </p:grpSpPr>
        <p:cxnSp>
          <p:nvCxnSpPr>
            <p:cNvPr id="545" name="Straight Connector 544">
              <a:extLst>
                <a:ext uri="{FF2B5EF4-FFF2-40B4-BE49-F238E27FC236}">
                  <a16:creationId xmlns:a16="http://schemas.microsoft.com/office/drawing/2014/main" id="{7178E857-2C73-B5E7-29AC-B84278F407A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932BC173-EFA7-8A1D-07E8-C7F85E744D6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00312FAC-496C-1310-6997-3674B674FAC6}"/>
              </a:ext>
            </a:extLst>
          </p:cNvPr>
          <p:cNvGrpSpPr/>
          <p:nvPr/>
        </p:nvGrpSpPr>
        <p:grpSpPr>
          <a:xfrm>
            <a:off x="9556682" y="2786974"/>
            <a:ext cx="106632" cy="106632"/>
            <a:chOff x="1669254" y="2750619"/>
            <a:chExt cx="106632" cy="106632"/>
          </a:xfrm>
        </p:grpSpPr>
        <p:cxnSp>
          <p:nvCxnSpPr>
            <p:cNvPr id="548" name="Straight Connector 547">
              <a:extLst>
                <a:ext uri="{FF2B5EF4-FFF2-40B4-BE49-F238E27FC236}">
                  <a16:creationId xmlns:a16="http://schemas.microsoft.com/office/drawing/2014/main" id="{F7A6D7EB-2452-83CF-A884-6BA3488AEBF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FA90B143-E8FF-37B9-BA93-BCBB956F23D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42E6CFEA-3E65-4DEC-47E7-2B09BD5385BF}"/>
              </a:ext>
            </a:extLst>
          </p:cNvPr>
          <p:cNvGrpSpPr/>
          <p:nvPr/>
        </p:nvGrpSpPr>
        <p:grpSpPr>
          <a:xfrm>
            <a:off x="9573351" y="2786974"/>
            <a:ext cx="106632" cy="106632"/>
            <a:chOff x="1669254" y="2750619"/>
            <a:chExt cx="106632" cy="106632"/>
          </a:xfrm>
        </p:grpSpPr>
        <p:cxnSp>
          <p:nvCxnSpPr>
            <p:cNvPr id="551" name="Straight Connector 550">
              <a:extLst>
                <a:ext uri="{FF2B5EF4-FFF2-40B4-BE49-F238E27FC236}">
                  <a16:creationId xmlns:a16="http://schemas.microsoft.com/office/drawing/2014/main" id="{E6573061-EBB3-EEB6-133F-1F91F3C36A5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F46BB81E-30EA-466F-BD79-E8E0DB6C3E3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01E849BE-254C-8B05-BFFB-08F0E1A3AE66}"/>
              </a:ext>
            </a:extLst>
          </p:cNvPr>
          <p:cNvGrpSpPr/>
          <p:nvPr/>
        </p:nvGrpSpPr>
        <p:grpSpPr>
          <a:xfrm>
            <a:off x="9606688" y="2786974"/>
            <a:ext cx="106632" cy="106632"/>
            <a:chOff x="1669254" y="2750619"/>
            <a:chExt cx="106632" cy="106632"/>
          </a:xfrm>
        </p:grpSpPr>
        <p:cxnSp>
          <p:nvCxnSpPr>
            <p:cNvPr id="554" name="Straight Connector 553">
              <a:extLst>
                <a:ext uri="{FF2B5EF4-FFF2-40B4-BE49-F238E27FC236}">
                  <a16:creationId xmlns:a16="http://schemas.microsoft.com/office/drawing/2014/main" id="{CE131F85-A02D-A01A-D871-CC6EA9D4B36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C01F7360-7E13-1C60-6C4A-C4DF7E023E9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6" name="Group 555">
            <a:extLst>
              <a:ext uri="{FF2B5EF4-FFF2-40B4-BE49-F238E27FC236}">
                <a16:creationId xmlns:a16="http://schemas.microsoft.com/office/drawing/2014/main" id="{EBDCAE7A-2C69-24D1-4F81-A257E0565F03}"/>
              </a:ext>
            </a:extLst>
          </p:cNvPr>
          <p:cNvGrpSpPr/>
          <p:nvPr/>
        </p:nvGrpSpPr>
        <p:grpSpPr>
          <a:xfrm>
            <a:off x="9630500" y="2817930"/>
            <a:ext cx="106632" cy="106632"/>
            <a:chOff x="1669254" y="2750619"/>
            <a:chExt cx="106632" cy="106632"/>
          </a:xfrm>
        </p:grpSpPr>
        <p:cxnSp>
          <p:nvCxnSpPr>
            <p:cNvPr id="557" name="Straight Connector 556">
              <a:extLst>
                <a:ext uri="{FF2B5EF4-FFF2-40B4-BE49-F238E27FC236}">
                  <a16:creationId xmlns:a16="http://schemas.microsoft.com/office/drawing/2014/main" id="{6811104B-4C31-F447-DBA7-6146B5F682B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D61C5E5B-8896-DD31-74F2-A05B7EF50F5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9" name="Group 558">
            <a:extLst>
              <a:ext uri="{FF2B5EF4-FFF2-40B4-BE49-F238E27FC236}">
                <a16:creationId xmlns:a16="http://schemas.microsoft.com/office/drawing/2014/main" id="{A501FEF9-85A3-014F-EC73-CE6694F7BD09}"/>
              </a:ext>
            </a:extLst>
          </p:cNvPr>
          <p:cNvGrpSpPr/>
          <p:nvPr/>
        </p:nvGrpSpPr>
        <p:grpSpPr>
          <a:xfrm>
            <a:off x="9763850" y="2825074"/>
            <a:ext cx="106632" cy="106632"/>
            <a:chOff x="1669254" y="2750619"/>
            <a:chExt cx="106632" cy="106632"/>
          </a:xfrm>
        </p:grpSpPr>
        <p:cxnSp>
          <p:nvCxnSpPr>
            <p:cNvPr id="560" name="Straight Connector 559">
              <a:extLst>
                <a:ext uri="{FF2B5EF4-FFF2-40B4-BE49-F238E27FC236}">
                  <a16:creationId xmlns:a16="http://schemas.microsoft.com/office/drawing/2014/main" id="{67CB3007-A4BD-C09B-594B-EC295BC7AB5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8BC5E855-9C90-4EAB-2A6D-A605A9C12BF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90AE3E50-6A78-3415-1C5A-76C796B85E91}"/>
              </a:ext>
            </a:extLst>
          </p:cNvPr>
          <p:cNvGrpSpPr/>
          <p:nvPr/>
        </p:nvGrpSpPr>
        <p:grpSpPr>
          <a:xfrm>
            <a:off x="9799569" y="2841743"/>
            <a:ext cx="106632" cy="106632"/>
            <a:chOff x="1669254" y="2750619"/>
            <a:chExt cx="106632" cy="106632"/>
          </a:xfrm>
        </p:grpSpPr>
        <p:cxnSp>
          <p:nvCxnSpPr>
            <p:cNvPr id="563" name="Straight Connector 562">
              <a:extLst>
                <a:ext uri="{FF2B5EF4-FFF2-40B4-BE49-F238E27FC236}">
                  <a16:creationId xmlns:a16="http://schemas.microsoft.com/office/drawing/2014/main" id="{980A5D98-7EA4-CB78-3691-36D9D3B0799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7AED6A14-33B2-C308-BBAE-F884CFA1564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5" name="Group 564">
            <a:extLst>
              <a:ext uri="{FF2B5EF4-FFF2-40B4-BE49-F238E27FC236}">
                <a16:creationId xmlns:a16="http://schemas.microsoft.com/office/drawing/2014/main" id="{E662AD99-9CEE-CDB2-2603-9D8DEF0D47E1}"/>
              </a:ext>
            </a:extLst>
          </p:cNvPr>
          <p:cNvGrpSpPr/>
          <p:nvPr/>
        </p:nvGrpSpPr>
        <p:grpSpPr>
          <a:xfrm>
            <a:off x="9816238" y="2841743"/>
            <a:ext cx="106632" cy="106632"/>
            <a:chOff x="1669254" y="2750619"/>
            <a:chExt cx="106632" cy="106632"/>
          </a:xfrm>
        </p:grpSpPr>
        <p:cxnSp>
          <p:nvCxnSpPr>
            <p:cNvPr id="566" name="Straight Connector 565">
              <a:extLst>
                <a:ext uri="{FF2B5EF4-FFF2-40B4-BE49-F238E27FC236}">
                  <a16:creationId xmlns:a16="http://schemas.microsoft.com/office/drawing/2014/main" id="{63F37717-56BF-ACB5-F0FF-92B9C86E40C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D5CFED97-E5C8-E1F9-6CC3-B162269C6AF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BF1CFE74-7662-99F2-A357-2D85AF2902F4}"/>
              </a:ext>
            </a:extLst>
          </p:cNvPr>
          <p:cNvGrpSpPr/>
          <p:nvPr/>
        </p:nvGrpSpPr>
        <p:grpSpPr>
          <a:xfrm>
            <a:off x="9828144" y="2841743"/>
            <a:ext cx="106632" cy="106632"/>
            <a:chOff x="1669254" y="2750619"/>
            <a:chExt cx="106632" cy="106632"/>
          </a:xfrm>
        </p:grpSpPr>
        <p:cxnSp>
          <p:nvCxnSpPr>
            <p:cNvPr id="569" name="Straight Connector 568">
              <a:extLst>
                <a:ext uri="{FF2B5EF4-FFF2-40B4-BE49-F238E27FC236}">
                  <a16:creationId xmlns:a16="http://schemas.microsoft.com/office/drawing/2014/main" id="{94D7D97C-E22D-4532-9D7D-0171245F1BC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0" name="Straight Connector 569">
              <a:extLst>
                <a:ext uri="{FF2B5EF4-FFF2-40B4-BE49-F238E27FC236}">
                  <a16:creationId xmlns:a16="http://schemas.microsoft.com/office/drawing/2014/main" id="{6CE189E0-EDF7-CF3F-CD02-0B1DAEE3274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FEA74F60-892C-948B-D87F-A644103AB2B4}"/>
              </a:ext>
            </a:extLst>
          </p:cNvPr>
          <p:cNvGrpSpPr/>
          <p:nvPr/>
        </p:nvGrpSpPr>
        <p:grpSpPr>
          <a:xfrm>
            <a:off x="9844813" y="2879843"/>
            <a:ext cx="106632" cy="106632"/>
            <a:chOff x="1669254" y="2750619"/>
            <a:chExt cx="106632" cy="106632"/>
          </a:xfrm>
        </p:grpSpPr>
        <p:cxnSp>
          <p:nvCxnSpPr>
            <p:cNvPr id="572" name="Straight Connector 571">
              <a:extLst>
                <a:ext uri="{FF2B5EF4-FFF2-40B4-BE49-F238E27FC236}">
                  <a16:creationId xmlns:a16="http://schemas.microsoft.com/office/drawing/2014/main" id="{8EE9703C-FE92-8C35-2EC5-A7392156E9E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8A3BFF9D-19D4-2A15-2457-6D97230E274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4" name="Group 573">
            <a:extLst>
              <a:ext uri="{FF2B5EF4-FFF2-40B4-BE49-F238E27FC236}">
                <a16:creationId xmlns:a16="http://schemas.microsoft.com/office/drawing/2014/main" id="{51E5EB4A-D16B-9692-6111-59B7A5EDAB8F}"/>
              </a:ext>
            </a:extLst>
          </p:cNvPr>
          <p:cNvGrpSpPr/>
          <p:nvPr/>
        </p:nvGrpSpPr>
        <p:grpSpPr>
          <a:xfrm>
            <a:off x="9859100" y="2879843"/>
            <a:ext cx="106632" cy="106632"/>
            <a:chOff x="1669254" y="2750619"/>
            <a:chExt cx="106632" cy="106632"/>
          </a:xfrm>
        </p:grpSpPr>
        <p:cxnSp>
          <p:nvCxnSpPr>
            <p:cNvPr id="575" name="Straight Connector 574">
              <a:extLst>
                <a:ext uri="{FF2B5EF4-FFF2-40B4-BE49-F238E27FC236}">
                  <a16:creationId xmlns:a16="http://schemas.microsoft.com/office/drawing/2014/main" id="{75FCA8BA-0915-31A7-439E-810458D400A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6" name="Straight Connector 575">
              <a:extLst>
                <a:ext uri="{FF2B5EF4-FFF2-40B4-BE49-F238E27FC236}">
                  <a16:creationId xmlns:a16="http://schemas.microsoft.com/office/drawing/2014/main" id="{17789F5A-4A95-0381-4CA9-CE487C23351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7" name="Group 576">
            <a:extLst>
              <a:ext uri="{FF2B5EF4-FFF2-40B4-BE49-F238E27FC236}">
                <a16:creationId xmlns:a16="http://schemas.microsoft.com/office/drawing/2014/main" id="{0CC81136-37C6-DDEE-7AF0-EE55D56203B7}"/>
              </a:ext>
            </a:extLst>
          </p:cNvPr>
          <p:cNvGrpSpPr/>
          <p:nvPr/>
        </p:nvGrpSpPr>
        <p:grpSpPr>
          <a:xfrm>
            <a:off x="9878150" y="2879843"/>
            <a:ext cx="106632" cy="106632"/>
            <a:chOff x="1669254" y="2750619"/>
            <a:chExt cx="106632" cy="106632"/>
          </a:xfrm>
        </p:grpSpPr>
        <p:cxnSp>
          <p:nvCxnSpPr>
            <p:cNvPr id="578" name="Straight Connector 577">
              <a:extLst>
                <a:ext uri="{FF2B5EF4-FFF2-40B4-BE49-F238E27FC236}">
                  <a16:creationId xmlns:a16="http://schemas.microsoft.com/office/drawing/2014/main" id="{9D391D0C-8D47-A427-E70C-580C35217F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9" name="Straight Connector 578">
              <a:extLst>
                <a:ext uri="{FF2B5EF4-FFF2-40B4-BE49-F238E27FC236}">
                  <a16:creationId xmlns:a16="http://schemas.microsoft.com/office/drawing/2014/main" id="{10905C49-46BF-FFA3-862B-12707507403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6E866C82-7F41-71B1-AE73-C821CFC3AE79}"/>
              </a:ext>
            </a:extLst>
          </p:cNvPr>
          <p:cNvGrpSpPr/>
          <p:nvPr/>
        </p:nvGrpSpPr>
        <p:grpSpPr>
          <a:xfrm>
            <a:off x="9911488" y="2879843"/>
            <a:ext cx="106632" cy="106632"/>
            <a:chOff x="1669254" y="2750619"/>
            <a:chExt cx="106632" cy="106632"/>
          </a:xfrm>
        </p:grpSpPr>
        <p:cxnSp>
          <p:nvCxnSpPr>
            <p:cNvPr id="581" name="Straight Connector 580">
              <a:extLst>
                <a:ext uri="{FF2B5EF4-FFF2-40B4-BE49-F238E27FC236}">
                  <a16:creationId xmlns:a16="http://schemas.microsoft.com/office/drawing/2014/main" id="{23DEC5CD-CE0A-BB53-5213-373BE0740B2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0E94CE03-8567-8C81-3F6D-55EC639C7D5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6055833E-F405-7848-1441-2A0096E90D7D}"/>
              </a:ext>
            </a:extLst>
          </p:cNvPr>
          <p:cNvGrpSpPr/>
          <p:nvPr/>
        </p:nvGrpSpPr>
        <p:grpSpPr>
          <a:xfrm>
            <a:off x="9949588" y="2927468"/>
            <a:ext cx="106632" cy="106632"/>
            <a:chOff x="1669254" y="2750619"/>
            <a:chExt cx="106632" cy="106632"/>
          </a:xfrm>
        </p:grpSpPr>
        <p:cxnSp>
          <p:nvCxnSpPr>
            <p:cNvPr id="584" name="Straight Connector 583">
              <a:extLst>
                <a:ext uri="{FF2B5EF4-FFF2-40B4-BE49-F238E27FC236}">
                  <a16:creationId xmlns:a16="http://schemas.microsoft.com/office/drawing/2014/main" id="{5E6F036C-02CD-8F05-5A5B-9F2F39EDDA4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4E5E8BDC-75C6-BF67-6F0D-4202589B3C4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4D4C650A-3803-FC13-C34B-AFAB649FDC47}"/>
              </a:ext>
            </a:extLst>
          </p:cNvPr>
          <p:cNvGrpSpPr/>
          <p:nvPr/>
        </p:nvGrpSpPr>
        <p:grpSpPr>
          <a:xfrm>
            <a:off x="9961494" y="2927468"/>
            <a:ext cx="106632" cy="106632"/>
            <a:chOff x="1669254" y="2750619"/>
            <a:chExt cx="106632" cy="106632"/>
          </a:xfrm>
        </p:grpSpPr>
        <p:cxnSp>
          <p:nvCxnSpPr>
            <p:cNvPr id="587" name="Straight Connector 586">
              <a:extLst>
                <a:ext uri="{FF2B5EF4-FFF2-40B4-BE49-F238E27FC236}">
                  <a16:creationId xmlns:a16="http://schemas.microsoft.com/office/drawing/2014/main" id="{95713335-2816-7559-D14B-B3DD759642B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8DC88D67-2593-8948-2765-E3F56603961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9" name="Group 588">
            <a:extLst>
              <a:ext uri="{FF2B5EF4-FFF2-40B4-BE49-F238E27FC236}">
                <a16:creationId xmlns:a16="http://schemas.microsoft.com/office/drawing/2014/main" id="{895276AA-32F8-FB34-C30E-E7F6BA1FC14D}"/>
              </a:ext>
            </a:extLst>
          </p:cNvPr>
          <p:cNvGrpSpPr/>
          <p:nvPr/>
        </p:nvGrpSpPr>
        <p:grpSpPr>
          <a:xfrm>
            <a:off x="10006738" y="2927468"/>
            <a:ext cx="106632" cy="106632"/>
            <a:chOff x="1669254" y="2750619"/>
            <a:chExt cx="106632" cy="106632"/>
          </a:xfrm>
        </p:grpSpPr>
        <p:cxnSp>
          <p:nvCxnSpPr>
            <p:cNvPr id="590" name="Straight Connector 589">
              <a:extLst>
                <a:ext uri="{FF2B5EF4-FFF2-40B4-BE49-F238E27FC236}">
                  <a16:creationId xmlns:a16="http://schemas.microsoft.com/office/drawing/2014/main" id="{244C362D-640A-00F8-ACD6-A70086A94E4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A197CF84-2CCD-695B-A606-2B56F418771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2" name="Group 591">
            <a:extLst>
              <a:ext uri="{FF2B5EF4-FFF2-40B4-BE49-F238E27FC236}">
                <a16:creationId xmlns:a16="http://schemas.microsoft.com/office/drawing/2014/main" id="{ADFC9588-9E1F-DD71-A2D1-045B36B69A0B}"/>
              </a:ext>
            </a:extLst>
          </p:cNvPr>
          <p:cNvGrpSpPr/>
          <p:nvPr/>
        </p:nvGrpSpPr>
        <p:grpSpPr>
          <a:xfrm>
            <a:off x="10094845" y="2927468"/>
            <a:ext cx="106632" cy="106632"/>
            <a:chOff x="1669254" y="2750619"/>
            <a:chExt cx="106632" cy="106632"/>
          </a:xfrm>
        </p:grpSpPr>
        <p:cxnSp>
          <p:nvCxnSpPr>
            <p:cNvPr id="593" name="Straight Connector 592">
              <a:extLst>
                <a:ext uri="{FF2B5EF4-FFF2-40B4-BE49-F238E27FC236}">
                  <a16:creationId xmlns:a16="http://schemas.microsoft.com/office/drawing/2014/main" id="{C533F083-E391-1A29-3053-785AF80E165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4" name="Straight Connector 593">
              <a:extLst>
                <a:ext uri="{FF2B5EF4-FFF2-40B4-BE49-F238E27FC236}">
                  <a16:creationId xmlns:a16="http://schemas.microsoft.com/office/drawing/2014/main" id="{03B47A8F-9DB3-9CF6-E8E9-D009B62ECAC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5" name="Group 594">
            <a:extLst>
              <a:ext uri="{FF2B5EF4-FFF2-40B4-BE49-F238E27FC236}">
                <a16:creationId xmlns:a16="http://schemas.microsoft.com/office/drawing/2014/main" id="{1BAFC506-A06C-B5A7-C227-5445617157B7}"/>
              </a:ext>
            </a:extLst>
          </p:cNvPr>
          <p:cNvGrpSpPr/>
          <p:nvPr/>
        </p:nvGrpSpPr>
        <p:grpSpPr>
          <a:xfrm>
            <a:off x="10104370" y="2953662"/>
            <a:ext cx="106632" cy="106632"/>
            <a:chOff x="1669254" y="2750619"/>
            <a:chExt cx="106632" cy="106632"/>
          </a:xfrm>
        </p:grpSpPr>
        <p:cxnSp>
          <p:nvCxnSpPr>
            <p:cNvPr id="596" name="Straight Connector 595">
              <a:extLst>
                <a:ext uri="{FF2B5EF4-FFF2-40B4-BE49-F238E27FC236}">
                  <a16:creationId xmlns:a16="http://schemas.microsoft.com/office/drawing/2014/main" id="{318F5707-32C0-7ED3-BBC0-9FF86010B90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7" name="Straight Connector 596">
              <a:extLst>
                <a:ext uri="{FF2B5EF4-FFF2-40B4-BE49-F238E27FC236}">
                  <a16:creationId xmlns:a16="http://schemas.microsoft.com/office/drawing/2014/main" id="{E9F3090E-F3A9-1AF0-05DF-149CF4547B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8" name="Group 597">
            <a:extLst>
              <a:ext uri="{FF2B5EF4-FFF2-40B4-BE49-F238E27FC236}">
                <a16:creationId xmlns:a16="http://schemas.microsoft.com/office/drawing/2014/main" id="{453E5731-D390-FF58-3E60-9DD13C514304}"/>
              </a:ext>
            </a:extLst>
          </p:cNvPr>
          <p:cNvGrpSpPr/>
          <p:nvPr/>
        </p:nvGrpSpPr>
        <p:grpSpPr>
          <a:xfrm>
            <a:off x="10137707" y="2960806"/>
            <a:ext cx="106632" cy="106632"/>
            <a:chOff x="1669254" y="2750619"/>
            <a:chExt cx="106632" cy="106632"/>
          </a:xfrm>
        </p:grpSpPr>
        <p:cxnSp>
          <p:nvCxnSpPr>
            <p:cNvPr id="599" name="Straight Connector 598">
              <a:extLst>
                <a:ext uri="{FF2B5EF4-FFF2-40B4-BE49-F238E27FC236}">
                  <a16:creationId xmlns:a16="http://schemas.microsoft.com/office/drawing/2014/main" id="{3EB5DBAF-AC15-13DC-E99A-4C0466F620D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0" name="Straight Connector 599">
              <a:extLst>
                <a:ext uri="{FF2B5EF4-FFF2-40B4-BE49-F238E27FC236}">
                  <a16:creationId xmlns:a16="http://schemas.microsoft.com/office/drawing/2014/main" id="{5934DDBA-AE1F-4B8D-ABD6-2C24A5AA1C8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1" name="Group 600">
            <a:extLst>
              <a:ext uri="{FF2B5EF4-FFF2-40B4-BE49-F238E27FC236}">
                <a16:creationId xmlns:a16="http://schemas.microsoft.com/office/drawing/2014/main" id="{077A1E41-D30C-1AE5-5FB6-3530D5872BB9}"/>
              </a:ext>
            </a:extLst>
          </p:cNvPr>
          <p:cNvGrpSpPr/>
          <p:nvPr/>
        </p:nvGrpSpPr>
        <p:grpSpPr>
          <a:xfrm>
            <a:off x="10168663" y="2960806"/>
            <a:ext cx="106632" cy="106632"/>
            <a:chOff x="1669254" y="2750619"/>
            <a:chExt cx="106632" cy="106632"/>
          </a:xfrm>
        </p:grpSpPr>
        <p:cxnSp>
          <p:nvCxnSpPr>
            <p:cNvPr id="602" name="Straight Connector 601">
              <a:extLst>
                <a:ext uri="{FF2B5EF4-FFF2-40B4-BE49-F238E27FC236}">
                  <a16:creationId xmlns:a16="http://schemas.microsoft.com/office/drawing/2014/main" id="{E665166A-090D-6420-A42B-1DA04608A29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18792442-E221-8A3F-6806-77EB5982D5C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4" name="Group 603">
            <a:extLst>
              <a:ext uri="{FF2B5EF4-FFF2-40B4-BE49-F238E27FC236}">
                <a16:creationId xmlns:a16="http://schemas.microsoft.com/office/drawing/2014/main" id="{5C6866A1-AB45-8BD0-17CF-05A258832320}"/>
              </a:ext>
            </a:extLst>
          </p:cNvPr>
          <p:cNvGrpSpPr/>
          <p:nvPr/>
        </p:nvGrpSpPr>
        <p:grpSpPr>
          <a:xfrm>
            <a:off x="10199619" y="2960806"/>
            <a:ext cx="106632" cy="106632"/>
            <a:chOff x="1669254" y="2750619"/>
            <a:chExt cx="106632" cy="106632"/>
          </a:xfrm>
        </p:grpSpPr>
        <p:cxnSp>
          <p:nvCxnSpPr>
            <p:cNvPr id="605" name="Straight Connector 604">
              <a:extLst>
                <a:ext uri="{FF2B5EF4-FFF2-40B4-BE49-F238E27FC236}">
                  <a16:creationId xmlns:a16="http://schemas.microsoft.com/office/drawing/2014/main" id="{F0FDDB57-3FEF-65FB-5A3D-E88FBC42340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F40E7E27-7168-5BBD-7E04-91FB785538C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7" name="Group 606">
            <a:extLst>
              <a:ext uri="{FF2B5EF4-FFF2-40B4-BE49-F238E27FC236}">
                <a16:creationId xmlns:a16="http://schemas.microsoft.com/office/drawing/2014/main" id="{06540F83-338D-BDB4-F4E4-AD8A40286D4C}"/>
              </a:ext>
            </a:extLst>
          </p:cNvPr>
          <p:cNvGrpSpPr/>
          <p:nvPr/>
        </p:nvGrpSpPr>
        <p:grpSpPr>
          <a:xfrm>
            <a:off x="10225813" y="2989381"/>
            <a:ext cx="106632" cy="106632"/>
            <a:chOff x="1669254" y="2750619"/>
            <a:chExt cx="106632" cy="106632"/>
          </a:xfrm>
        </p:grpSpPr>
        <p:cxnSp>
          <p:nvCxnSpPr>
            <p:cNvPr id="608" name="Straight Connector 607">
              <a:extLst>
                <a:ext uri="{FF2B5EF4-FFF2-40B4-BE49-F238E27FC236}">
                  <a16:creationId xmlns:a16="http://schemas.microsoft.com/office/drawing/2014/main" id="{6347A46D-70B1-66BB-9A21-DE434BEBA0F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57B84303-F27B-E674-5867-F5115AD811E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0" name="Group 609">
            <a:extLst>
              <a:ext uri="{FF2B5EF4-FFF2-40B4-BE49-F238E27FC236}">
                <a16:creationId xmlns:a16="http://schemas.microsoft.com/office/drawing/2014/main" id="{D3F1D554-57EB-E1BE-74CA-AB87FE0E1B75}"/>
              </a:ext>
            </a:extLst>
          </p:cNvPr>
          <p:cNvGrpSpPr/>
          <p:nvPr/>
        </p:nvGrpSpPr>
        <p:grpSpPr>
          <a:xfrm>
            <a:off x="10256769" y="2989381"/>
            <a:ext cx="106632" cy="106632"/>
            <a:chOff x="1669254" y="2750619"/>
            <a:chExt cx="106632" cy="106632"/>
          </a:xfrm>
        </p:grpSpPr>
        <p:cxnSp>
          <p:nvCxnSpPr>
            <p:cNvPr id="611" name="Straight Connector 610">
              <a:extLst>
                <a:ext uri="{FF2B5EF4-FFF2-40B4-BE49-F238E27FC236}">
                  <a16:creationId xmlns:a16="http://schemas.microsoft.com/office/drawing/2014/main" id="{FE88D772-0704-2B87-FEE2-F19E28D30E8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C7304E9A-B6BF-EB74-1EAC-8A9FB29DC51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3" name="Group 612">
            <a:extLst>
              <a:ext uri="{FF2B5EF4-FFF2-40B4-BE49-F238E27FC236}">
                <a16:creationId xmlns:a16="http://schemas.microsoft.com/office/drawing/2014/main" id="{E3E69502-6CC8-DE87-C91B-1FF97A12368A}"/>
              </a:ext>
            </a:extLst>
          </p:cNvPr>
          <p:cNvGrpSpPr/>
          <p:nvPr/>
        </p:nvGrpSpPr>
        <p:grpSpPr>
          <a:xfrm>
            <a:off x="10273438" y="2989381"/>
            <a:ext cx="106632" cy="106632"/>
            <a:chOff x="1669254" y="2750619"/>
            <a:chExt cx="106632" cy="106632"/>
          </a:xfrm>
        </p:grpSpPr>
        <p:cxnSp>
          <p:nvCxnSpPr>
            <p:cNvPr id="614" name="Straight Connector 613">
              <a:extLst>
                <a:ext uri="{FF2B5EF4-FFF2-40B4-BE49-F238E27FC236}">
                  <a16:creationId xmlns:a16="http://schemas.microsoft.com/office/drawing/2014/main" id="{ACFFB3C4-DCE0-E715-07D0-4D7BEBFBF30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A753EC9C-4FF2-1BCF-9899-CFDE24089A2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6" name="Group 615">
            <a:extLst>
              <a:ext uri="{FF2B5EF4-FFF2-40B4-BE49-F238E27FC236}">
                <a16:creationId xmlns:a16="http://schemas.microsoft.com/office/drawing/2014/main" id="{12CDF0CA-E9D9-F5E7-7BC8-B5D29DBC27CB}"/>
              </a:ext>
            </a:extLst>
          </p:cNvPr>
          <p:cNvGrpSpPr/>
          <p:nvPr/>
        </p:nvGrpSpPr>
        <p:grpSpPr>
          <a:xfrm>
            <a:off x="10309157" y="2989381"/>
            <a:ext cx="106632" cy="106632"/>
            <a:chOff x="1669254" y="2750619"/>
            <a:chExt cx="106632" cy="106632"/>
          </a:xfrm>
        </p:grpSpPr>
        <p:cxnSp>
          <p:nvCxnSpPr>
            <p:cNvPr id="617" name="Straight Connector 616">
              <a:extLst>
                <a:ext uri="{FF2B5EF4-FFF2-40B4-BE49-F238E27FC236}">
                  <a16:creationId xmlns:a16="http://schemas.microsoft.com/office/drawing/2014/main" id="{1209081B-9C2D-D1D3-732B-E668E5F85B8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8" name="Straight Connector 617">
              <a:extLst>
                <a:ext uri="{FF2B5EF4-FFF2-40B4-BE49-F238E27FC236}">
                  <a16:creationId xmlns:a16="http://schemas.microsoft.com/office/drawing/2014/main" id="{61223788-52C3-C340-FD98-A3EBDA4C047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9" name="Group 618">
            <a:extLst>
              <a:ext uri="{FF2B5EF4-FFF2-40B4-BE49-F238E27FC236}">
                <a16:creationId xmlns:a16="http://schemas.microsoft.com/office/drawing/2014/main" id="{CA2DD923-B05D-C195-F739-912F10E3F533}"/>
              </a:ext>
            </a:extLst>
          </p:cNvPr>
          <p:cNvGrpSpPr/>
          <p:nvPr/>
        </p:nvGrpSpPr>
        <p:grpSpPr>
          <a:xfrm>
            <a:off x="10349638" y="3013193"/>
            <a:ext cx="106632" cy="106632"/>
            <a:chOff x="1669254" y="2750619"/>
            <a:chExt cx="106632" cy="106632"/>
          </a:xfrm>
        </p:grpSpPr>
        <p:cxnSp>
          <p:nvCxnSpPr>
            <p:cNvPr id="620" name="Straight Connector 619">
              <a:extLst>
                <a:ext uri="{FF2B5EF4-FFF2-40B4-BE49-F238E27FC236}">
                  <a16:creationId xmlns:a16="http://schemas.microsoft.com/office/drawing/2014/main" id="{1D998A9C-5E99-47CD-EDC0-051BA9A9306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1" name="Straight Connector 620">
              <a:extLst>
                <a:ext uri="{FF2B5EF4-FFF2-40B4-BE49-F238E27FC236}">
                  <a16:creationId xmlns:a16="http://schemas.microsoft.com/office/drawing/2014/main" id="{46D1D389-6A3C-D7CF-AA84-66CF0C3715E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2" name="Group 621">
            <a:extLst>
              <a:ext uri="{FF2B5EF4-FFF2-40B4-BE49-F238E27FC236}">
                <a16:creationId xmlns:a16="http://schemas.microsoft.com/office/drawing/2014/main" id="{CC58169C-CCDD-500B-32CA-4127E196532B}"/>
              </a:ext>
            </a:extLst>
          </p:cNvPr>
          <p:cNvGrpSpPr/>
          <p:nvPr/>
        </p:nvGrpSpPr>
        <p:grpSpPr>
          <a:xfrm>
            <a:off x="10371070" y="3013193"/>
            <a:ext cx="106632" cy="106632"/>
            <a:chOff x="1669254" y="2750619"/>
            <a:chExt cx="106632" cy="106632"/>
          </a:xfrm>
        </p:grpSpPr>
        <p:cxnSp>
          <p:nvCxnSpPr>
            <p:cNvPr id="623" name="Straight Connector 622">
              <a:extLst>
                <a:ext uri="{FF2B5EF4-FFF2-40B4-BE49-F238E27FC236}">
                  <a16:creationId xmlns:a16="http://schemas.microsoft.com/office/drawing/2014/main" id="{A25ABEB4-9460-1D16-C339-3EB3CBDA2BF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E34C469B-41C0-EBF9-4BAD-C28AA6D7A6E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5" name="Group 624">
            <a:extLst>
              <a:ext uri="{FF2B5EF4-FFF2-40B4-BE49-F238E27FC236}">
                <a16:creationId xmlns:a16="http://schemas.microsoft.com/office/drawing/2014/main" id="{77FC0E33-CAC2-51A4-0EEC-A31937929376}"/>
              </a:ext>
            </a:extLst>
          </p:cNvPr>
          <p:cNvGrpSpPr/>
          <p:nvPr/>
        </p:nvGrpSpPr>
        <p:grpSpPr>
          <a:xfrm>
            <a:off x="10394882" y="3013193"/>
            <a:ext cx="106632" cy="106632"/>
            <a:chOff x="1669254" y="2750619"/>
            <a:chExt cx="106632" cy="106632"/>
          </a:xfrm>
        </p:grpSpPr>
        <p:cxnSp>
          <p:nvCxnSpPr>
            <p:cNvPr id="626" name="Straight Connector 625">
              <a:extLst>
                <a:ext uri="{FF2B5EF4-FFF2-40B4-BE49-F238E27FC236}">
                  <a16:creationId xmlns:a16="http://schemas.microsoft.com/office/drawing/2014/main" id="{D58C4758-63D0-3AA8-37DB-058B3B794ED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0BCED714-024B-F2EA-29B4-BD699832A61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8" name="Group 627">
            <a:extLst>
              <a:ext uri="{FF2B5EF4-FFF2-40B4-BE49-F238E27FC236}">
                <a16:creationId xmlns:a16="http://schemas.microsoft.com/office/drawing/2014/main" id="{A58E6E69-7BAD-4521-35E2-A6BACF188063}"/>
              </a:ext>
            </a:extLst>
          </p:cNvPr>
          <p:cNvGrpSpPr/>
          <p:nvPr/>
        </p:nvGrpSpPr>
        <p:grpSpPr>
          <a:xfrm>
            <a:off x="10423457" y="3013193"/>
            <a:ext cx="106632" cy="106632"/>
            <a:chOff x="1669254" y="2750619"/>
            <a:chExt cx="106632" cy="106632"/>
          </a:xfrm>
        </p:grpSpPr>
        <p:cxnSp>
          <p:nvCxnSpPr>
            <p:cNvPr id="629" name="Straight Connector 628">
              <a:extLst>
                <a:ext uri="{FF2B5EF4-FFF2-40B4-BE49-F238E27FC236}">
                  <a16:creationId xmlns:a16="http://schemas.microsoft.com/office/drawing/2014/main" id="{2955B4F0-3A2C-A334-C9AB-061A7034EB1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0" name="Straight Connector 629">
              <a:extLst>
                <a:ext uri="{FF2B5EF4-FFF2-40B4-BE49-F238E27FC236}">
                  <a16:creationId xmlns:a16="http://schemas.microsoft.com/office/drawing/2014/main" id="{A3FA9305-6165-3A2E-7DB7-831E39344C0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1" name="Group 630">
            <a:extLst>
              <a:ext uri="{FF2B5EF4-FFF2-40B4-BE49-F238E27FC236}">
                <a16:creationId xmlns:a16="http://schemas.microsoft.com/office/drawing/2014/main" id="{ACCDE279-FB9E-9329-50B5-43B98ABDCA80}"/>
              </a:ext>
            </a:extLst>
          </p:cNvPr>
          <p:cNvGrpSpPr/>
          <p:nvPr/>
        </p:nvGrpSpPr>
        <p:grpSpPr>
          <a:xfrm>
            <a:off x="10466320" y="3013193"/>
            <a:ext cx="106632" cy="106632"/>
            <a:chOff x="1669254" y="2750619"/>
            <a:chExt cx="106632" cy="106632"/>
          </a:xfrm>
        </p:grpSpPr>
        <p:cxnSp>
          <p:nvCxnSpPr>
            <p:cNvPr id="632" name="Straight Connector 631">
              <a:extLst>
                <a:ext uri="{FF2B5EF4-FFF2-40B4-BE49-F238E27FC236}">
                  <a16:creationId xmlns:a16="http://schemas.microsoft.com/office/drawing/2014/main" id="{F879FF12-403E-DFE4-A9A0-001C8C7A0EC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98536D99-F604-D752-3698-3F9F7FDCB03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4" name="Group 633">
            <a:extLst>
              <a:ext uri="{FF2B5EF4-FFF2-40B4-BE49-F238E27FC236}">
                <a16:creationId xmlns:a16="http://schemas.microsoft.com/office/drawing/2014/main" id="{C6F4E31E-2D89-1ABB-01B1-8D98239327B4}"/>
              </a:ext>
            </a:extLst>
          </p:cNvPr>
          <p:cNvGrpSpPr/>
          <p:nvPr/>
        </p:nvGrpSpPr>
        <p:grpSpPr>
          <a:xfrm>
            <a:off x="10492513" y="3013193"/>
            <a:ext cx="106632" cy="106632"/>
            <a:chOff x="1669254" y="2750619"/>
            <a:chExt cx="106632" cy="106632"/>
          </a:xfrm>
        </p:grpSpPr>
        <p:cxnSp>
          <p:nvCxnSpPr>
            <p:cNvPr id="635" name="Straight Connector 634">
              <a:extLst>
                <a:ext uri="{FF2B5EF4-FFF2-40B4-BE49-F238E27FC236}">
                  <a16:creationId xmlns:a16="http://schemas.microsoft.com/office/drawing/2014/main" id="{E5FC4677-42B6-86D9-21DB-80BE56D84FF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6" name="Straight Connector 635">
              <a:extLst>
                <a:ext uri="{FF2B5EF4-FFF2-40B4-BE49-F238E27FC236}">
                  <a16:creationId xmlns:a16="http://schemas.microsoft.com/office/drawing/2014/main" id="{B4464760-F710-51A2-AD1F-B420D3D2171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7" name="Group 636">
            <a:extLst>
              <a:ext uri="{FF2B5EF4-FFF2-40B4-BE49-F238E27FC236}">
                <a16:creationId xmlns:a16="http://schemas.microsoft.com/office/drawing/2014/main" id="{60A4AB9C-B72D-A955-CD67-A7237BF46827}"/>
              </a:ext>
            </a:extLst>
          </p:cNvPr>
          <p:cNvGrpSpPr/>
          <p:nvPr/>
        </p:nvGrpSpPr>
        <p:grpSpPr>
          <a:xfrm>
            <a:off x="10506801" y="3013193"/>
            <a:ext cx="106632" cy="106632"/>
            <a:chOff x="1669254" y="2750619"/>
            <a:chExt cx="106632" cy="106632"/>
          </a:xfrm>
        </p:grpSpPr>
        <p:cxnSp>
          <p:nvCxnSpPr>
            <p:cNvPr id="638" name="Straight Connector 637">
              <a:extLst>
                <a:ext uri="{FF2B5EF4-FFF2-40B4-BE49-F238E27FC236}">
                  <a16:creationId xmlns:a16="http://schemas.microsoft.com/office/drawing/2014/main" id="{E042890C-0086-6198-1BAB-811439FC7CD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9" name="Straight Connector 638">
              <a:extLst>
                <a:ext uri="{FF2B5EF4-FFF2-40B4-BE49-F238E27FC236}">
                  <a16:creationId xmlns:a16="http://schemas.microsoft.com/office/drawing/2014/main" id="{46BADF95-CD05-5A40-C3A6-B3A705F768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0" name="Group 639">
            <a:extLst>
              <a:ext uri="{FF2B5EF4-FFF2-40B4-BE49-F238E27FC236}">
                <a16:creationId xmlns:a16="http://schemas.microsoft.com/office/drawing/2014/main" id="{B8F3726E-8077-B9D8-1A2C-E18B0E0B7616}"/>
              </a:ext>
            </a:extLst>
          </p:cNvPr>
          <p:cNvGrpSpPr/>
          <p:nvPr/>
        </p:nvGrpSpPr>
        <p:grpSpPr>
          <a:xfrm>
            <a:off x="10540138" y="3013193"/>
            <a:ext cx="106632" cy="106632"/>
            <a:chOff x="1669254" y="2750619"/>
            <a:chExt cx="106632" cy="106632"/>
          </a:xfrm>
        </p:grpSpPr>
        <p:cxnSp>
          <p:nvCxnSpPr>
            <p:cNvPr id="641" name="Straight Connector 640">
              <a:extLst>
                <a:ext uri="{FF2B5EF4-FFF2-40B4-BE49-F238E27FC236}">
                  <a16:creationId xmlns:a16="http://schemas.microsoft.com/office/drawing/2014/main" id="{B8E287B4-EA43-1AD1-0427-6B48A794174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2" name="Straight Connector 641">
              <a:extLst>
                <a:ext uri="{FF2B5EF4-FFF2-40B4-BE49-F238E27FC236}">
                  <a16:creationId xmlns:a16="http://schemas.microsoft.com/office/drawing/2014/main" id="{C02E6A1F-A733-8F89-BD1A-30F2D4DB0B5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3" name="Group 642">
            <a:extLst>
              <a:ext uri="{FF2B5EF4-FFF2-40B4-BE49-F238E27FC236}">
                <a16:creationId xmlns:a16="http://schemas.microsoft.com/office/drawing/2014/main" id="{32B5B4F1-1AF2-20BC-53B4-3737343D63DB}"/>
              </a:ext>
            </a:extLst>
          </p:cNvPr>
          <p:cNvGrpSpPr/>
          <p:nvPr/>
        </p:nvGrpSpPr>
        <p:grpSpPr>
          <a:xfrm>
            <a:off x="10566332" y="3013193"/>
            <a:ext cx="106632" cy="106632"/>
            <a:chOff x="1669254" y="2750619"/>
            <a:chExt cx="106632" cy="106632"/>
          </a:xfrm>
        </p:grpSpPr>
        <p:cxnSp>
          <p:nvCxnSpPr>
            <p:cNvPr id="644" name="Straight Connector 643">
              <a:extLst>
                <a:ext uri="{FF2B5EF4-FFF2-40B4-BE49-F238E27FC236}">
                  <a16:creationId xmlns:a16="http://schemas.microsoft.com/office/drawing/2014/main" id="{F9DF9AC3-24DF-F8C4-BB28-51620A38B17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5" name="Straight Connector 644">
              <a:extLst>
                <a:ext uri="{FF2B5EF4-FFF2-40B4-BE49-F238E27FC236}">
                  <a16:creationId xmlns:a16="http://schemas.microsoft.com/office/drawing/2014/main" id="{FD6963BA-2C33-7A10-CC0A-7A5FA1BA681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6" name="Group 645">
            <a:extLst>
              <a:ext uri="{FF2B5EF4-FFF2-40B4-BE49-F238E27FC236}">
                <a16:creationId xmlns:a16="http://schemas.microsoft.com/office/drawing/2014/main" id="{F47ABDA6-8497-7329-E719-0066592CB93C}"/>
              </a:ext>
            </a:extLst>
          </p:cNvPr>
          <p:cNvGrpSpPr/>
          <p:nvPr/>
        </p:nvGrpSpPr>
        <p:grpSpPr>
          <a:xfrm>
            <a:off x="10599670" y="3098918"/>
            <a:ext cx="106632" cy="106632"/>
            <a:chOff x="1669254" y="2750619"/>
            <a:chExt cx="106632" cy="106632"/>
          </a:xfrm>
        </p:grpSpPr>
        <p:cxnSp>
          <p:nvCxnSpPr>
            <p:cNvPr id="647" name="Straight Connector 646">
              <a:extLst>
                <a:ext uri="{FF2B5EF4-FFF2-40B4-BE49-F238E27FC236}">
                  <a16:creationId xmlns:a16="http://schemas.microsoft.com/office/drawing/2014/main" id="{3672BA4E-9C31-7B44-713C-CEE0041B324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8" name="Straight Connector 647">
              <a:extLst>
                <a:ext uri="{FF2B5EF4-FFF2-40B4-BE49-F238E27FC236}">
                  <a16:creationId xmlns:a16="http://schemas.microsoft.com/office/drawing/2014/main" id="{9173A74B-088E-E445-B200-C0E3AAEA4A6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9" name="Group 648">
            <a:extLst>
              <a:ext uri="{FF2B5EF4-FFF2-40B4-BE49-F238E27FC236}">
                <a16:creationId xmlns:a16="http://schemas.microsoft.com/office/drawing/2014/main" id="{AC0A1A5A-6992-32E7-6ED4-B9F2E9A1E991}"/>
              </a:ext>
            </a:extLst>
          </p:cNvPr>
          <p:cNvGrpSpPr/>
          <p:nvPr/>
        </p:nvGrpSpPr>
        <p:grpSpPr>
          <a:xfrm>
            <a:off x="10621101" y="3098918"/>
            <a:ext cx="106632" cy="106632"/>
            <a:chOff x="1669254" y="2750619"/>
            <a:chExt cx="106632" cy="106632"/>
          </a:xfrm>
        </p:grpSpPr>
        <p:cxnSp>
          <p:nvCxnSpPr>
            <p:cNvPr id="650" name="Straight Connector 649">
              <a:extLst>
                <a:ext uri="{FF2B5EF4-FFF2-40B4-BE49-F238E27FC236}">
                  <a16:creationId xmlns:a16="http://schemas.microsoft.com/office/drawing/2014/main" id="{1A794AAA-CDD6-DBEA-08E5-3C31C701D3F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1" name="Straight Connector 650">
              <a:extLst>
                <a:ext uri="{FF2B5EF4-FFF2-40B4-BE49-F238E27FC236}">
                  <a16:creationId xmlns:a16="http://schemas.microsoft.com/office/drawing/2014/main" id="{151013F0-686E-836C-EC76-6247AFD4CE3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2" name="Group 651">
            <a:extLst>
              <a:ext uri="{FF2B5EF4-FFF2-40B4-BE49-F238E27FC236}">
                <a16:creationId xmlns:a16="http://schemas.microsoft.com/office/drawing/2014/main" id="{6C376091-E414-6A77-7A6A-32B1AF7ACF1D}"/>
              </a:ext>
            </a:extLst>
          </p:cNvPr>
          <p:cNvGrpSpPr/>
          <p:nvPr/>
        </p:nvGrpSpPr>
        <p:grpSpPr>
          <a:xfrm>
            <a:off x="10642532" y="3098918"/>
            <a:ext cx="106632" cy="106632"/>
            <a:chOff x="1669254" y="2750619"/>
            <a:chExt cx="106632" cy="106632"/>
          </a:xfrm>
        </p:grpSpPr>
        <p:cxnSp>
          <p:nvCxnSpPr>
            <p:cNvPr id="653" name="Straight Connector 652">
              <a:extLst>
                <a:ext uri="{FF2B5EF4-FFF2-40B4-BE49-F238E27FC236}">
                  <a16:creationId xmlns:a16="http://schemas.microsoft.com/office/drawing/2014/main" id="{541ECEBE-DA99-7512-EE0A-9920330935C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4" name="Straight Connector 653">
              <a:extLst>
                <a:ext uri="{FF2B5EF4-FFF2-40B4-BE49-F238E27FC236}">
                  <a16:creationId xmlns:a16="http://schemas.microsoft.com/office/drawing/2014/main" id="{47113BB7-8610-C1BA-62C9-79726E6CB0D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5" name="Group 654">
            <a:extLst>
              <a:ext uri="{FF2B5EF4-FFF2-40B4-BE49-F238E27FC236}">
                <a16:creationId xmlns:a16="http://schemas.microsoft.com/office/drawing/2014/main" id="{1144AF3B-3BBB-414B-8DF3-3076DEB3912E}"/>
              </a:ext>
            </a:extLst>
          </p:cNvPr>
          <p:cNvGrpSpPr/>
          <p:nvPr/>
        </p:nvGrpSpPr>
        <p:grpSpPr>
          <a:xfrm>
            <a:off x="10666345" y="3098918"/>
            <a:ext cx="106632" cy="106632"/>
            <a:chOff x="1669254" y="2750619"/>
            <a:chExt cx="106632" cy="106632"/>
          </a:xfrm>
        </p:grpSpPr>
        <p:cxnSp>
          <p:nvCxnSpPr>
            <p:cNvPr id="656" name="Straight Connector 655">
              <a:extLst>
                <a:ext uri="{FF2B5EF4-FFF2-40B4-BE49-F238E27FC236}">
                  <a16:creationId xmlns:a16="http://schemas.microsoft.com/office/drawing/2014/main" id="{A5723426-0E26-3B1B-E62A-D9623CD68E8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7" name="Straight Connector 656">
              <a:extLst>
                <a:ext uri="{FF2B5EF4-FFF2-40B4-BE49-F238E27FC236}">
                  <a16:creationId xmlns:a16="http://schemas.microsoft.com/office/drawing/2014/main" id="{36A84FD3-F632-FF99-C267-57B3913010D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8" name="Group 657">
            <a:extLst>
              <a:ext uri="{FF2B5EF4-FFF2-40B4-BE49-F238E27FC236}">
                <a16:creationId xmlns:a16="http://schemas.microsoft.com/office/drawing/2014/main" id="{15C99DD6-E7AA-5A0F-DB13-E7C7AF6CC818}"/>
              </a:ext>
            </a:extLst>
          </p:cNvPr>
          <p:cNvGrpSpPr/>
          <p:nvPr/>
        </p:nvGrpSpPr>
        <p:grpSpPr>
          <a:xfrm>
            <a:off x="10697301" y="3098918"/>
            <a:ext cx="106632" cy="106632"/>
            <a:chOff x="1669254" y="2750619"/>
            <a:chExt cx="106632" cy="106632"/>
          </a:xfrm>
        </p:grpSpPr>
        <p:cxnSp>
          <p:nvCxnSpPr>
            <p:cNvPr id="659" name="Straight Connector 658">
              <a:extLst>
                <a:ext uri="{FF2B5EF4-FFF2-40B4-BE49-F238E27FC236}">
                  <a16:creationId xmlns:a16="http://schemas.microsoft.com/office/drawing/2014/main" id="{EACABA99-14D5-EBB0-6AFA-1389C7E8F42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0" name="Straight Connector 659">
              <a:extLst>
                <a:ext uri="{FF2B5EF4-FFF2-40B4-BE49-F238E27FC236}">
                  <a16:creationId xmlns:a16="http://schemas.microsoft.com/office/drawing/2014/main" id="{20A14E37-B6AC-B0CD-9298-58BB73BD4E5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1" name="Group 660">
            <a:extLst>
              <a:ext uri="{FF2B5EF4-FFF2-40B4-BE49-F238E27FC236}">
                <a16:creationId xmlns:a16="http://schemas.microsoft.com/office/drawing/2014/main" id="{158546C2-8E3C-A69D-F13B-23ED75F8EDDA}"/>
              </a:ext>
            </a:extLst>
          </p:cNvPr>
          <p:cNvGrpSpPr/>
          <p:nvPr/>
        </p:nvGrpSpPr>
        <p:grpSpPr>
          <a:xfrm>
            <a:off x="10709208" y="3098918"/>
            <a:ext cx="106632" cy="106632"/>
            <a:chOff x="1669254" y="2750619"/>
            <a:chExt cx="106632" cy="106632"/>
          </a:xfrm>
        </p:grpSpPr>
        <p:cxnSp>
          <p:nvCxnSpPr>
            <p:cNvPr id="662" name="Straight Connector 661">
              <a:extLst>
                <a:ext uri="{FF2B5EF4-FFF2-40B4-BE49-F238E27FC236}">
                  <a16:creationId xmlns:a16="http://schemas.microsoft.com/office/drawing/2014/main" id="{40915BDC-2AD1-71E4-CBA5-A2633824ECF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3" name="Straight Connector 662">
              <a:extLst>
                <a:ext uri="{FF2B5EF4-FFF2-40B4-BE49-F238E27FC236}">
                  <a16:creationId xmlns:a16="http://schemas.microsoft.com/office/drawing/2014/main" id="{5C1ECED8-CDE5-3B06-660C-4B4BE2A4F5F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4" name="Group 663">
            <a:extLst>
              <a:ext uri="{FF2B5EF4-FFF2-40B4-BE49-F238E27FC236}">
                <a16:creationId xmlns:a16="http://schemas.microsoft.com/office/drawing/2014/main" id="{2A089A33-E274-0C04-D70F-7F50A4D6F63B}"/>
              </a:ext>
            </a:extLst>
          </p:cNvPr>
          <p:cNvGrpSpPr/>
          <p:nvPr/>
        </p:nvGrpSpPr>
        <p:grpSpPr>
          <a:xfrm>
            <a:off x="10744926" y="3098918"/>
            <a:ext cx="106632" cy="106632"/>
            <a:chOff x="1669254" y="2750619"/>
            <a:chExt cx="106632" cy="106632"/>
          </a:xfrm>
        </p:grpSpPr>
        <p:cxnSp>
          <p:nvCxnSpPr>
            <p:cNvPr id="665" name="Straight Connector 664">
              <a:extLst>
                <a:ext uri="{FF2B5EF4-FFF2-40B4-BE49-F238E27FC236}">
                  <a16:creationId xmlns:a16="http://schemas.microsoft.com/office/drawing/2014/main" id="{B43CBDE7-18F9-7F08-10DF-A9655D0CAD6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6" name="Straight Connector 665">
              <a:extLst>
                <a:ext uri="{FF2B5EF4-FFF2-40B4-BE49-F238E27FC236}">
                  <a16:creationId xmlns:a16="http://schemas.microsoft.com/office/drawing/2014/main" id="{DCC8CC90-61D6-C1AD-2F01-248E4C281EC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7" name="Group 666">
            <a:extLst>
              <a:ext uri="{FF2B5EF4-FFF2-40B4-BE49-F238E27FC236}">
                <a16:creationId xmlns:a16="http://schemas.microsoft.com/office/drawing/2014/main" id="{2BBDC4AC-4C2B-F0A1-F775-6DB1F890B51B}"/>
              </a:ext>
            </a:extLst>
          </p:cNvPr>
          <p:cNvGrpSpPr/>
          <p:nvPr/>
        </p:nvGrpSpPr>
        <p:grpSpPr>
          <a:xfrm>
            <a:off x="10799695" y="3098918"/>
            <a:ext cx="106632" cy="106632"/>
            <a:chOff x="1669254" y="2750619"/>
            <a:chExt cx="106632" cy="106632"/>
          </a:xfrm>
        </p:grpSpPr>
        <p:cxnSp>
          <p:nvCxnSpPr>
            <p:cNvPr id="668" name="Straight Connector 667">
              <a:extLst>
                <a:ext uri="{FF2B5EF4-FFF2-40B4-BE49-F238E27FC236}">
                  <a16:creationId xmlns:a16="http://schemas.microsoft.com/office/drawing/2014/main" id="{68AC8D4F-BEA4-07CB-D224-BC48804492B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9" name="Straight Connector 668">
              <a:extLst>
                <a:ext uri="{FF2B5EF4-FFF2-40B4-BE49-F238E27FC236}">
                  <a16:creationId xmlns:a16="http://schemas.microsoft.com/office/drawing/2014/main" id="{7B476CA2-7CFA-C5A7-2CFD-13280E4A16C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0" name="Group 669">
            <a:extLst>
              <a:ext uri="{FF2B5EF4-FFF2-40B4-BE49-F238E27FC236}">
                <a16:creationId xmlns:a16="http://schemas.microsoft.com/office/drawing/2014/main" id="{27DBBC3A-F305-0433-2FD3-E96D9835CBC2}"/>
              </a:ext>
            </a:extLst>
          </p:cNvPr>
          <p:cNvGrpSpPr/>
          <p:nvPr/>
        </p:nvGrpSpPr>
        <p:grpSpPr>
          <a:xfrm>
            <a:off x="10833032" y="3098918"/>
            <a:ext cx="106632" cy="106632"/>
            <a:chOff x="1669254" y="2750619"/>
            <a:chExt cx="106632" cy="106632"/>
          </a:xfrm>
        </p:grpSpPr>
        <p:cxnSp>
          <p:nvCxnSpPr>
            <p:cNvPr id="671" name="Straight Connector 670">
              <a:extLst>
                <a:ext uri="{FF2B5EF4-FFF2-40B4-BE49-F238E27FC236}">
                  <a16:creationId xmlns:a16="http://schemas.microsoft.com/office/drawing/2014/main" id="{B74D7BC0-5B40-6B50-299A-7D84B257FB8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2" name="Straight Connector 671">
              <a:extLst>
                <a:ext uri="{FF2B5EF4-FFF2-40B4-BE49-F238E27FC236}">
                  <a16:creationId xmlns:a16="http://schemas.microsoft.com/office/drawing/2014/main" id="{511FF70B-FBC7-E909-9572-95280B7507C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3" name="Group 672">
            <a:extLst>
              <a:ext uri="{FF2B5EF4-FFF2-40B4-BE49-F238E27FC236}">
                <a16:creationId xmlns:a16="http://schemas.microsoft.com/office/drawing/2014/main" id="{585781E4-7543-844D-D240-1068133B4F18}"/>
              </a:ext>
            </a:extLst>
          </p:cNvPr>
          <p:cNvGrpSpPr/>
          <p:nvPr/>
        </p:nvGrpSpPr>
        <p:grpSpPr>
          <a:xfrm>
            <a:off x="10852082" y="3098918"/>
            <a:ext cx="106632" cy="106632"/>
            <a:chOff x="1669254" y="2750619"/>
            <a:chExt cx="106632" cy="106632"/>
          </a:xfrm>
        </p:grpSpPr>
        <p:cxnSp>
          <p:nvCxnSpPr>
            <p:cNvPr id="674" name="Straight Connector 673">
              <a:extLst>
                <a:ext uri="{FF2B5EF4-FFF2-40B4-BE49-F238E27FC236}">
                  <a16:creationId xmlns:a16="http://schemas.microsoft.com/office/drawing/2014/main" id="{8F240264-4AC1-F00B-A8B3-122D2684E45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A72FE347-978F-92CB-8B6C-F020B76865C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6" name="Group 675">
            <a:extLst>
              <a:ext uri="{FF2B5EF4-FFF2-40B4-BE49-F238E27FC236}">
                <a16:creationId xmlns:a16="http://schemas.microsoft.com/office/drawing/2014/main" id="{17A67ECA-FD7D-B799-9E69-98AF5381436A}"/>
              </a:ext>
            </a:extLst>
          </p:cNvPr>
          <p:cNvGrpSpPr/>
          <p:nvPr/>
        </p:nvGrpSpPr>
        <p:grpSpPr>
          <a:xfrm>
            <a:off x="10868751" y="3098918"/>
            <a:ext cx="106632" cy="106632"/>
            <a:chOff x="1669254" y="2750619"/>
            <a:chExt cx="106632" cy="106632"/>
          </a:xfrm>
        </p:grpSpPr>
        <p:cxnSp>
          <p:nvCxnSpPr>
            <p:cNvPr id="677" name="Straight Connector 676">
              <a:extLst>
                <a:ext uri="{FF2B5EF4-FFF2-40B4-BE49-F238E27FC236}">
                  <a16:creationId xmlns:a16="http://schemas.microsoft.com/office/drawing/2014/main" id="{24F1DF0C-70E7-8FEB-2711-42B97A39ADF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8" name="Straight Connector 677">
              <a:extLst>
                <a:ext uri="{FF2B5EF4-FFF2-40B4-BE49-F238E27FC236}">
                  <a16:creationId xmlns:a16="http://schemas.microsoft.com/office/drawing/2014/main" id="{3FF803F2-6339-94A4-7FDD-93D4CD3C7F7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9" name="Group 678">
            <a:extLst>
              <a:ext uri="{FF2B5EF4-FFF2-40B4-BE49-F238E27FC236}">
                <a16:creationId xmlns:a16="http://schemas.microsoft.com/office/drawing/2014/main" id="{9897A39C-4BBE-DE76-4692-E741B831B8A3}"/>
              </a:ext>
            </a:extLst>
          </p:cNvPr>
          <p:cNvGrpSpPr/>
          <p:nvPr/>
        </p:nvGrpSpPr>
        <p:grpSpPr>
          <a:xfrm>
            <a:off x="10940188" y="3098918"/>
            <a:ext cx="106632" cy="106632"/>
            <a:chOff x="1669254" y="2750619"/>
            <a:chExt cx="106632" cy="106632"/>
          </a:xfrm>
        </p:grpSpPr>
        <p:cxnSp>
          <p:nvCxnSpPr>
            <p:cNvPr id="680" name="Straight Connector 679">
              <a:extLst>
                <a:ext uri="{FF2B5EF4-FFF2-40B4-BE49-F238E27FC236}">
                  <a16:creationId xmlns:a16="http://schemas.microsoft.com/office/drawing/2014/main" id="{2A4D0BF8-4FD7-C902-541A-1DC6500322A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1" name="Straight Connector 680">
              <a:extLst>
                <a:ext uri="{FF2B5EF4-FFF2-40B4-BE49-F238E27FC236}">
                  <a16:creationId xmlns:a16="http://schemas.microsoft.com/office/drawing/2014/main" id="{85289812-A4E0-EF89-37B7-D6D9A689EF5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2" name="Group 681">
            <a:extLst>
              <a:ext uri="{FF2B5EF4-FFF2-40B4-BE49-F238E27FC236}">
                <a16:creationId xmlns:a16="http://schemas.microsoft.com/office/drawing/2014/main" id="{243045A6-57B4-B3A3-386D-D76B31EAB3AD}"/>
              </a:ext>
            </a:extLst>
          </p:cNvPr>
          <p:cNvGrpSpPr/>
          <p:nvPr/>
        </p:nvGrpSpPr>
        <p:grpSpPr>
          <a:xfrm>
            <a:off x="10964000" y="3098918"/>
            <a:ext cx="106632" cy="106632"/>
            <a:chOff x="1669254" y="2750619"/>
            <a:chExt cx="106632" cy="106632"/>
          </a:xfrm>
        </p:grpSpPr>
        <p:cxnSp>
          <p:nvCxnSpPr>
            <p:cNvPr id="683" name="Straight Connector 682">
              <a:extLst>
                <a:ext uri="{FF2B5EF4-FFF2-40B4-BE49-F238E27FC236}">
                  <a16:creationId xmlns:a16="http://schemas.microsoft.com/office/drawing/2014/main" id="{666367B9-CBB0-24F5-5D92-B8B4FD252C8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4" name="Straight Connector 683">
              <a:extLst>
                <a:ext uri="{FF2B5EF4-FFF2-40B4-BE49-F238E27FC236}">
                  <a16:creationId xmlns:a16="http://schemas.microsoft.com/office/drawing/2014/main" id="{BFC34B32-85D5-1A27-7A16-9C0CBBB0036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5" name="Group 684">
            <a:extLst>
              <a:ext uri="{FF2B5EF4-FFF2-40B4-BE49-F238E27FC236}">
                <a16:creationId xmlns:a16="http://schemas.microsoft.com/office/drawing/2014/main" id="{ED456B42-F664-ED5F-E3CD-61603FCBE823}"/>
              </a:ext>
            </a:extLst>
          </p:cNvPr>
          <p:cNvGrpSpPr/>
          <p:nvPr/>
        </p:nvGrpSpPr>
        <p:grpSpPr>
          <a:xfrm>
            <a:off x="10992575" y="3098918"/>
            <a:ext cx="106632" cy="106632"/>
            <a:chOff x="1669254" y="2750619"/>
            <a:chExt cx="106632" cy="106632"/>
          </a:xfrm>
        </p:grpSpPr>
        <p:cxnSp>
          <p:nvCxnSpPr>
            <p:cNvPr id="686" name="Straight Connector 685">
              <a:extLst>
                <a:ext uri="{FF2B5EF4-FFF2-40B4-BE49-F238E27FC236}">
                  <a16:creationId xmlns:a16="http://schemas.microsoft.com/office/drawing/2014/main" id="{B54049A0-CECF-20A1-D173-51CBB091309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7" name="Straight Connector 686">
              <a:extLst>
                <a:ext uri="{FF2B5EF4-FFF2-40B4-BE49-F238E27FC236}">
                  <a16:creationId xmlns:a16="http://schemas.microsoft.com/office/drawing/2014/main" id="{C9CD9382-77D0-95BF-7E0D-ABC9B739B23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8" name="Group 687">
            <a:extLst>
              <a:ext uri="{FF2B5EF4-FFF2-40B4-BE49-F238E27FC236}">
                <a16:creationId xmlns:a16="http://schemas.microsoft.com/office/drawing/2014/main" id="{B4097B36-EC12-4055-4702-499C8DBDB390}"/>
              </a:ext>
            </a:extLst>
          </p:cNvPr>
          <p:cNvGrpSpPr/>
          <p:nvPr/>
        </p:nvGrpSpPr>
        <p:grpSpPr>
          <a:xfrm>
            <a:off x="11016388" y="3098918"/>
            <a:ext cx="106632" cy="106632"/>
            <a:chOff x="1669254" y="2750619"/>
            <a:chExt cx="106632" cy="106632"/>
          </a:xfrm>
        </p:grpSpPr>
        <p:cxnSp>
          <p:nvCxnSpPr>
            <p:cNvPr id="689" name="Straight Connector 688">
              <a:extLst>
                <a:ext uri="{FF2B5EF4-FFF2-40B4-BE49-F238E27FC236}">
                  <a16:creationId xmlns:a16="http://schemas.microsoft.com/office/drawing/2014/main" id="{8087C119-0AB3-C2FE-20EC-D261BDD7F13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0" name="Straight Connector 689">
              <a:extLst>
                <a:ext uri="{FF2B5EF4-FFF2-40B4-BE49-F238E27FC236}">
                  <a16:creationId xmlns:a16="http://schemas.microsoft.com/office/drawing/2014/main" id="{6B857E63-5428-DF03-D510-730ABFF445A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1" name="Group 690">
            <a:extLst>
              <a:ext uri="{FF2B5EF4-FFF2-40B4-BE49-F238E27FC236}">
                <a16:creationId xmlns:a16="http://schemas.microsoft.com/office/drawing/2014/main" id="{AE12A176-B359-03E1-2565-C5FB6E8D76C6}"/>
              </a:ext>
            </a:extLst>
          </p:cNvPr>
          <p:cNvGrpSpPr/>
          <p:nvPr/>
        </p:nvGrpSpPr>
        <p:grpSpPr>
          <a:xfrm>
            <a:off x="11061631" y="3215600"/>
            <a:ext cx="106632" cy="106632"/>
            <a:chOff x="1669254" y="2750619"/>
            <a:chExt cx="106632" cy="106632"/>
          </a:xfrm>
        </p:grpSpPr>
        <p:cxnSp>
          <p:nvCxnSpPr>
            <p:cNvPr id="692" name="Straight Connector 691">
              <a:extLst>
                <a:ext uri="{FF2B5EF4-FFF2-40B4-BE49-F238E27FC236}">
                  <a16:creationId xmlns:a16="http://schemas.microsoft.com/office/drawing/2014/main" id="{8E1CA0CA-4C8E-1A2A-1F52-08BA5C78FCC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3" name="Straight Connector 692">
              <a:extLst>
                <a:ext uri="{FF2B5EF4-FFF2-40B4-BE49-F238E27FC236}">
                  <a16:creationId xmlns:a16="http://schemas.microsoft.com/office/drawing/2014/main" id="{AC69D009-FB16-51AD-59C7-DEFC541A9CD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4" name="Group 693">
            <a:extLst>
              <a:ext uri="{FF2B5EF4-FFF2-40B4-BE49-F238E27FC236}">
                <a16:creationId xmlns:a16="http://schemas.microsoft.com/office/drawing/2014/main" id="{46579285-8497-DDB8-4E2A-4D0D0CBACD95}"/>
              </a:ext>
            </a:extLst>
          </p:cNvPr>
          <p:cNvGrpSpPr/>
          <p:nvPr/>
        </p:nvGrpSpPr>
        <p:grpSpPr>
          <a:xfrm>
            <a:off x="11156881" y="3215600"/>
            <a:ext cx="106632" cy="106632"/>
            <a:chOff x="1669254" y="2750619"/>
            <a:chExt cx="106632" cy="106632"/>
          </a:xfrm>
        </p:grpSpPr>
        <p:cxnSp>
          <p:nvCxnSpPr>
            <p:cNvPr id="695" name="Straight Connector 694">
              <a:extLst>
                <a:ext uri="{FF2B5EF4-FFF2-40B4-BE49-F238E27FC236}">
                  <a16:creationId xmlns:a16="http://schemas.microsoft.com/office/drawing/2014/main" id="{E138E59C-7D37-6B69-1740-ED362E94498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6" name="Straight Connector 695">
              <a:extLst>
                <a:ext uri="{FF2B5EF4-FFF2-40B4-BE49-F238E27FC236}">
                  <a16:creationId xmlns:a16="http://schemas.microsoft.com/office/drawing/2014/main" id="{94B56F4F-F6FB-3CC9-94A8-9C5957404F2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7" name="Group 696">
            <a:extLst>
              <a:ext uri="{FF2B5EF4-FFF2-40B4-BE49-F238E27FC236}">
                <a16:creationId xmlns:a16="http://schemas.microsoft.com/office/drawing/2014/main" id="{F6B39C62-3150-88D7-D19F-065F73DE761F}"/>
              </a:ext>
            </a:extLst>
          </p:cNvPr>
          <p:cNvGrpSpPr/>
          <p:nvPr/>
        </p:nvGrpSpPr>
        <p:grpSpPr>
          <a:xfrm>
            <a:off x="11178312" y="3360856"/>
            <a:ext cx="106632" cy="106632"/>
            <a:chOff x="1669254" y="2750619"/>
            <a:chExt cx="106632" cy="106632"/>
          </a:xfrm>
        </p:grpSpPr>
        <p:cxnSp>
          <p:nvCxnSpPr>
            <p:cNvPr id="698" name="Straight Connector 697">
              <a:extLst>
                <a:ext uri="{FF2B5EF4-FFF2-40B4-BE49-F238E27FC236}">
                  <a16:creationId xmlns:a16="http://schemas.microsoft.com/office/drawing/2014/main" id="{BB3D0498-8576-0C98-BE39-C9D5D277DE4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9" name="Straight Connector 698">
              <a:extLst>
                <a:ext uri="{FF2B5EF4-FFF2-40B4-BE49-F238E27FC236}">
                  <a16:creationId xmlns:a16="http://schemas.microsoft.com/office/drawing/2014/main" id="{CB4D94E1-BFD6-1E43-87D1-1594325DB57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0" name="Group 699">
            <a:extLst>
              <a:ext uri="{FF2B5EF4-FFF2-40B4-BE49-F238E27FC236}">
                <a16:creationId xmlns:a16="http://schemas.microsoft.com/office/drawing/2014/main" id="{DAD6C388-BF11-AF5E-74E8-346E54925014}"/>
              </a:ext>
            </a:extLst>
          </p:cNvPr>
          <p:cNvGrpSpPr/>
          <p:nvPr/>
        </p:nvGrpSpPr>
        <p:grpSpPr>
          <a:xfrm>
            <a:off x="11214031" y="3360856"/>
            <a:ext cx="106632" cy="106632"/>
            <a:chOff x="1669254" y="2750619"/>
            <a:chExt cx="106632" cy="106632"/>
          </a:xfrm>
        </p:grpSpPr>
        <p:cxnSp>
          <p:nvCxnSpPr>
            <p:cNvPr id="701" name="Straight Connector 700">
              <a:extLst>
                <a:ext uri="{FF2B5EF4-FFF2-40B4-BE49-F238E27FC236}">
                  <a16:creationId xmlns:a16="http://schemas.microsoft.com/office/drawing/2014/main" id="{A5626B74-18A0-D283-68D0-CE06DC2FAFB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2" name="Straight Connector 701">
              <a:extLst>
                <a:ext uri="{FF2B5EF4-FFF2-40B4-BE49-F238E27FC236}">
                  <a16:creationId xmlns:a16="http://schemas.microsoft.com/office/drawing/2014/main" id="{4BB8F68F-B466-117B-61C5-FD443DD2EB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3" name="Group 702">
            <a:extLst>
              <a:ext uri="{FF2B5EF4-FFF2-40B4-BE49-F238E27FC236}">
                <a16:creationId xmlns:a16="http://schemas.microsoft.com/office/drawing/2014/main" id="{5BE22F49-1220-B449-C65E-B90C79ADC93C}"/>
              </a:ext>
            </a:extLst>
          </p:cNvPr>
          <p:cNvGrpSpPr/>
          <p:nvPr/>
        </p:nvGrpSpPr>
        <p:grpSpPr>
          <a:xfrm>
            <a:off x="11259274" y="3360856"/>
            <a:ext cx="106632" cy="106632"/>
            <a:chOff x="1669254" y="2750619"/>
            <a:chExt cx="106632" cy="106632"/>
          </a:xfrm>
        </p:grpSpPr>
        <p:cxnSp>
          <p:nvCxnSpPr>
            <p:cNvPr id="704" name="Straight Connector 703">
              <a:extLst>
                <a:ext uri="{FF2B5EF4-FFF2-40B4-BE49-F238E27FC236}">
                  <a16:creationId xmlns:a16="http://schemas.microsoft.com/office/drawing/2014/main" id="{C0363B49-66B7-1950-A4D7-03902334A66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5" name="Straight Connector 704">
              <a:extLst>
                <a:ext uri="{FF2B5EF4-FFF2-40B4-BE49-F238E27FC236}">
                  <a16:creationId xmlns:a16="http://schemas.microsoft.com/office/drawing/2014/main" id="{22CD5DDB-AE52-6D6C-76F8-20645272046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6" name="Group 705">
            <a:extLst>
              <a:ext uri="{FF2B5EF4-FFF2-40B4-BE49-F238E27FC236}">
                <a16:creationId xmlns:a16="http://schemas.microsoft.com/office/drawing/2014/main" id="{5E71771A-2E00-7544-935F-4A44608D1791}"/>
              </a:ext>
            </a:extLst>
          </p:cNvPr>
          <p:cNvGrpSpPr/>
          <p:nvPr/>
        </p:nvGrpSpPr>
        <p:grpSpPr>
          <a:xfrm>
            <a:off x="11306899" y="3360856"/>
            <a:ext cx="106632" cy="106632"/>
            <a:chOff x="1669254" y="2750619"/>
            <a:chExt cx="106632" cy="106632"/>
          </a:xfrm>
        </p:grpSpPr>
        <p:cxnSp>
          <p:nvCxnSpPr>
            <p:cNvPr id="707" name="Straight Connector 706">
              <a:extLst>
                <a:ext uri="{FF2B5EF4-FFF2-40B4-BE49-F238E27FC236}">
                  <a16:creationId xmlns:a16="http://schemas.microsoft.com/office/drawing/2014/main" id="{0166894D-6F18-361E-B569-5FFFAF1451E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8" name="Straight Connector 707">
              <a:extLst>
                <a:ext uri="{FF2B5EF4-FFF2-40B4-BE49-F238E27FC236}">
                  <a16:creationId xmlns:a16="http://schemas.microsoft.com/office/drawing/2014/main" id="{5890A505-61CE-2D1F-662F-83412F56969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9" name="Group 708">
            <a:extLst>
              <a:ext uri="{FF2B5EF4-FFF2-40B4-BE49-F238E27FC236}">
                <a16:creationId xmlns:a16="http://schemas.microsoft.com/office/drawing/2014/main" id="{288F8A5E-9EE7-E4A5-1286-34237EB1F679}"/>
              </a:ext>
            </a:extLst>
          </p:cNvPr>
          <p:cNvGrpSpPr/>
          <p:nvPr/>
        </p:nvGrpSpPr>
        <p:grpSpPr>
          <a:xfrm>
            <a:off x="11359286" y="3360856"/>
            <a:ext cx="106632" cy="106632"/>
            <a:chOff x="1669254" y="2750619"/>
            <a:chExt cx="106632" cy="106632"/>
          </a:xfrm>
        </p:grpSpPr>
        <p:cxnSp>
          <p:nvCxnSpPr>
            <p:cNvPr id="710" name="Straight Connector 709">
              <a:extLst>
                <a:ext uri="{FF2B5EF4-FFF2-40B4-BE49-F238E27FC236}">
                  <a16:creationId xmlns:a16="http://schemas.microsoft.com/office/drawing/2014/main" id="{3348BA34-BA39-7896-7780-CD81CBB656F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1" name="Straight Connector 710">
              <a:extLst>
                <a:ext uri="{FF2B5EF4-FFF2-40B4-BE49-F238E27FC236}">
                  <a16:creationId xmlns:a16="http://schemas.microsoft.com/office/drawing/2014/main" id="{64F644A9-B8D4-EA55-DE66-4C0D1561436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2" name="Group 711">
            <a:extLst>
              <a:ext uri="{FF2B5EF4-FFF2-40B4-BE49-F238E27FC236}">
                <a16:creationId xmlns:a16="http://schemas.microsoft.com/office/drawing/2014/main" id="{AEB7B833-DB5B-0DE1-81E9-11D12E8CE5E0}"/>
              </a:ext>
            </a:extLst>
          </p:cNvPr>
          <p:cNvGrpSpPr/>
          <p:nvPr/>
        </p:nvGrpSpPr>
        <p:grpSpPr>
          <a:xfrm>
            <a:off x="11421199" y="3360856"/>
            <a:ext cx="106632" cy="106632"/>
            <a:chOff x="1669254" y="2750619"/>
            <a:chExt cx="106632" cy="106632"/>
          </a:xfrm>
        </p:grpSpPr>
        <p:cxnSp>
          <p:nvCxnSpPr>
            <p:cNvPr id="713" name="Straight Connector 712">
              <a:extLst>
                <a:ext uri="{FF2B5EF4-FFF2-40B4-BE49-F238E27FC236}">
                  <a16:creationId xmlns:a16="http://schemas.microsoft.com/office/drawing/2014/main" id="{B344696E-7076-80FD-A0D2-9D162F252B4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4" name="Straight Connector 713">
              <a:extLst>
                <a:ext uri="{FF2B5EF4-FFF2-40B4-BE49-F238E27FC236}">
                  <a16:creationId xmlns:a16="http://schemas.microsoft.com/office/drawing/2014/main" id="{92F22EB6-657D-B84B-2F7E-767F646025C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715" name="Freeform: Shape 714">
            <a:extLst>
              <a:ext uri="{FF2B5EF4-FFF2-40B4-BE49-F238E27FC236}">
                <a16:creationId xmlns:a16="http://schemas.microsoft.com/office/drawing/2014/main" id="{A06B8CE9-BB57-F493-7C61-EB787023D0FE}"/>
              </a:ext>
            </a:extLst>
          </p:cNvPr>
          <p:cNvSpPr/>
          <p:nvPr/>
        </p:nvSpPr>
        <p:spPr bwMode="auto">
          <a:xfrm>
            <a:off x="7118033" y="1523048"/>
            <a:ext cx="4357687" cy="1888807"/>
          </a:xfrm>
          <a:custGeom>
            <a:avLst/>
            <a:gdLst>
              <a:gd name="connsiteX0" fmla="*/ 0 w 4357687"/>
              <a:gd name="connsiteY0" fmla="*/ 0 h 1888807"/>
              <a:gd name="connsiteX1" fmla="*/ 51435 w 4357687"/>
              <a:gd name="connsiteY1" fmla="*/ 0 h 1888807"/>
              <a:gd name="connsiteX2" fmla="*/ 51435 w 4357687"/>
              <a:gd name="connsiteY2" fmla="*/ 34290 h 1888807"/>
              <a:gd name="connsiteX3" fmla="*/ 102870 w 4357687"/>
              <a:gd name="connsiteY3" fmla="*/ 34290 h 1888807"/>
              <a:gd name="connsiteX4" fmla="*/ 102870 w 4357687"/>
              <a:gd name="connsiteY4" fmla="*/ 60007 h 1888807"/>
              <a:gd name="connsiteX5" fmla="*/ 142875 w 4357687"/>
              <a:gd name="connsiteY5" fmla="*/ 60007 h 1888807"/>
              <a:gd name="connsiteX6" fmla="*/ 142875 w 4357687"/>
              <a:gd name="connsiteY6" fmla="*/ 82867 h 1888807"/>
              <a:gd name="connsiteX7" fmla="*/ 222885 w 4357687"/>
              <a:gd name="connsiteY7" fmla="*/ 82867 h 1888807"/>
              <a:gd name="connsiteX8" fmla="*/ 222885 w 4357687"/>
              <a:gd name="connsiteY8" fmla="*/ 114300 h 1888807"/>
              <a:gd name="connsiteX9" fmla="*/ 222885 w 4357687"/>
              <a:gd name="connsiteY9" fmla="*/ 114300 h 1888807"/>
              <a:gd name="connsiteX10" fmla="*/ 237172 w 4357687"/>
              <a:gd name="connsiteY10" fmla="*/ 128587 h 1888807"/>
              <a:gd name="connsiteX11" fmla="*/ 268605 w 4357687"/>
              <a:gd name="connsiteY11" fmla="*/ 128587 h 1888807"/>
              <a:gd name="connsiteX12" fmla="*/ 268605 w 4357687"/>
              <a:gd name="connsiteY12" fmla="*/ 154305 h 1888807"/>
              <a:gd name="connsiteX13" fmla="*/ 311467 w 4357687"/>
              <a:gd name="connsiteY13" fmla="*/ 154305 h 1888807"/>
              <a:gd name="connsiteX14" fmla="*/ 311467 w 4357687"/>
              <a:gd name="connsiteY14" fmla="*/ 171450 h 1888807"/>
              <a:gd name="connsiteX15" fmla="*/ 400050 w 4357687"/>
              <a:gd name="connsiteY15" fmla="*/ 171450 h 1888807"/>
              <a:gd name="connsiteX16" fmla="*/ 400050 w 4357687"/>
              <a:gd name="connsiteY16" fmla="*/ 188595 h 1888807"/>
              <a:gd name="connsiteX17" fmla="*/ 482917 w 4357687"/>
              <a:gd name="connsiteY17" fmla="*/ 188595 h 1888807"/>
              <a:gd name="connsiteX18" fmla="*/ 482917 w 4357687"/>
              <a:gd name="connsiteY18" fmla="*/ 228600 h 1888807"/>
              <a:gd name="connsiteX19" fmla="*/ 508635 w 4357687"/>
              <a:gd name="connsiteY19" fmla="*/ 228600 h 1888807"/>
              <a:gd name="connsiteX20" fmla="*/ 508635 w 4357687"/>
              <a:gd name="connsiteY20" fmla="*/ 240030 h 1888807"/>
              <a:gd name="connsiteX21" fmla="*/ 528637 w 4357687"/>
              <a:gd name="connsiteY21" fmla="*/ 240030 h 1888807"/>
              <a:gd name="connsiteX22" fmla="*/ 528637 w 4357687"/>
              <a:gd name="connsiteY22" fmla="*/ 271462 h 1888807"/>
              <a:gd name="connsiteX23" fmla="*/ 600075 w 4357687"/>
              <a:gd name="connsiteY23" fmla="*/ 271462 h 1888807"/>
              <a:gd name="connsiteX24" fmla="*/ 600075 w 4357687"/>
              <a:gd name="connsiteY24" fmla="*/ 291465 h 1888807"/>
              <a:gd name="connsiteX25" fmla="*/ 651510 w 4357687"/>
              <a:gd name="connsiteY25" fmla="*/ 291465 h 1888807"/>
              <a:gd name="connsiteX26" fmla="*/ 651510 w 4357687"/>
              <a:gd name="connsiteY26" fmla="*/ 334327 h 1888807"/>
              <a:gd name="connsiteX27" fmla="*/ 677227 w 4357687"/>
              <a:gd name="connsiteY27" fmla="*/ 334327 h 1888807"/>
              <a:gd name="connsiteX28" fmla="*/ 677227 w 4357687"/>
              <a:gd name="connsiteY28" fmla="*/ 354330 h 1888807"/>
              <a:gd name="connsiteX29" fmla="*/ 754380 w 4357687"/>
              <a:gd name="connsiteY29" fmla="*/ 354330 h 1888807"/>
              <a:gd name="connsiteX30" fmla="*/ 754380 w 4357687"/>
              <a:gd name="connsiteY30" fmla="*/ 371475 h 1888807"/>
              <a:gd name="connsiteX31" fmla="*/ 780097 w 4357687"/>
              <a:gd name="connsiteY31" fmla="*/ 371475 h 1888807"/>
              <a:gd name="connsiteX32" fmla="*/ 780097 w 4357687"/>
              <a:gd name="connsiteY32" fmla="*/ 402907 h 1888807"/>
              <a:gd name="connsiteX33" fmla="*/ 811530 w 4357687"/>
              <a:gd name="connsiteY33" fmla="*/ 402907 h 1888807"/>
              <a:gd name="connsiteX34" fmla="*/ 811530 w 4357687"/>
              <a:gd name="connsiteY34" fmla="*/ 422910 h 1888807"/>
              <a:gd name="connsiteX35" fmla="*/ 828675 w 4357687"/>
              <a:gd name="connsiteY35" fmla="*/ 422910 h 1888807"/>
              <a:gd name="connsiteX36" fmla="*/ 828675 w 4357687"/>
              <a:gd name="connsiteY36" fmla="*/ 454342 h 1888807"/>
              <a:gd name="connsiteX37" fmla="*/ 862965 w 4357687"/>
              <a:gd name="connsiteY37" fmla="*/ 454342 h 1888807"/>
              <a:gd name="connsiteX38" fmla="*/ 862965 w 4357687"/>
              <a:gd name="connsiteY38" fmla="*/ 494347 h 1888807"/>
              <a:gd name="connsiteX39" fmla="*/ 894397 w 4357687"/>
              <a:gd name="connsiteY39" fmla="*/ 494347 h 1888807"/>
              <a:gd name="connsiteX40" fmla="*/ 894397 w 4357687"/>
              <a:gd name="connsiteY40" fmla="*/ 517207 h 1888807"/>
              <a:gd name="connsiteX41" fmla="*/ 914400 w 4357687"/>
              <a:gd name="connsiteY41" fmla="*/ 517207 h 1888807"/>
              <a:gd name="connsiteX42" fmla="*/ 914400 w 4357687"/>
              <a:gd name="connsiteY42" fmla="*/ 540067 h 1888807"/>
              <a:gd name="connsiteX43" fmla="*/ 934402 w 4357687"/>
              <a:gd name="connsiteY43" fmla="*/ 540067 h 1888807"/>
              <a:gd name="connsiteX44" fmla="*/ 934402 w 4357687"/>
              <a:gd name="connsiteY44" fmla="*/ 562927 h 1888807"/>
              <a:gd name="connsiteX45" fmla="*/ 965835 w 4357687"/>
              <a:gd name="connsiteY45" fmla="*/ 562927 h 1888807"/>
              <a:gd name="connsiteX46" fmla="*/ 965835 w 4357687"/>
              <a:gd name="connsiteY46" fmla="*/ 594360 h 1888807"/>
              <a:gd name="connsiteX47" fmla="*/ 1054417 w 4357687"/>
              <a:gd name="connsiteY47" fmla="*/ 594360 h 1888807"/>
              <a:gd name="connsiteX48" fmla="*/ 1054417 w 4357687"/>
              <a:gd name="connsiteY48" fmla="*/ 634365 h 1888807"/>
              <a:gd name="connsiteX49" fmla="*/ 1114425 w 4357687"/>
              <a:gd name="connsiteY49" fmla="*/ 634365 h 1888807"/>
              <a:gd name="connsiteX50" fmla="*/ 1134427 w 4357687"/>
              <a:gd name="connsiteY50" fmla="*/ 634365 h 1888807"/>
              <a:gd name="connsiteX51" fmla="*/ 1134427 w 4357687"/>
              <a:gd name="connsiteY51" fmla="*/ 677227 h 1888807"/>
              <a:gd name="connsiteX52" fmla="*/ 1165860 w 4357687"/>
              <a:gd name="connsiteY52" fmla="*/ 677227 h 1888807"/>
              <a:gd name="connsiteX53" fmla="*/ 1165860 w 4357687"/>
              <a:gd name="connsiteY53" fmla="*/ 702945 h 1888807"/>
              <a:gd name="connsiteX54" fmla="*/ 1220152 w 4357687"/>
              <a:gd name="connsiteY54" fmla="*/ 702945 h 1888807"/>
              <a:gd name="connsiteX55" fmla="*/ 1220152 w 4357687"/>
              <a:gd name="connsiteY55" fmla="*/ 725805 h 1888807"/>
              <a:gd name="connsiteX56" fmla="*/ 1260157 w 4357687"/>
              <a:gd name="connsiteY56" fmla="*/ 725805 h 1888807"/>
              <a:gd name="connsiteX57" fmla="*/ 1260157 w 4357687"/>
              <a:gd name="connsiteY57" fmla="*/ 748665 h 1888807"/>
              <a:gd name="connsiteX58" fmla="*/ 1291590 w 4357687"/>
              <a:gd name="connsiteY58" fmla="*/ 748665 h 1888807"/>
              <a:gd name="connsiteX59" fmla="*/ 1291590 w 4357687"/>
              <a:gd name="connsiteY59" fmla="*/ 780097 h 1888807"/>
              <a:gd name="connsiteX60" fmla="*/ 1320165 w 4357687"/>
              <a:gd name="connsiteY60" fmla="*/ 780097 h 1888807"/>
              <a:gd name="connsiteX61" fmla="*/ 1320165 w 4357687"/>
              <a:gd name="connsiteY61" fmla="*/ 800100 h 1888807"/>
              <a:gd name="connsiteX62" fmla="*/ 1357312 w 4357687"/>
              <a:gd name="connsiteY62" fmla="*/ 800100 h 1888807"/>
              <a:gd name="connsiteX63" fmla="*/ 1357312 w 4357687"/>
              <a:gd name="connsiteY63" fmla="*/ 857250 h 1888807"/>
              <a:gd name="connsiteX64" fmla="*/ 1400175 w 4357687"/>
              <a:gd name="connsiteY64" fmla="*/ 857250 h 1888807"/>
              <a:gd name="connsiteX65" fmla="*/ 1400175 w 4357687"/>
              <a:gd name="connsiteY65" fmla="*/ 882967 h 1888807"/>
              <a:gd name="connsiteX66" fmla="*/ 1443037 w 4357687"/>
              <a:gd name="connsiteY66" fmla="*/ 882967 h 1888807"/>
              <a:gd name="connsiteX67" fmla="*/ 1443037 w 4357687"/>
              <a:gd name="connsiteY67" fmla="*/ 911542 h 1888807"/>
              <a:gd name="connsiteX68" fmla="*/ 1483042 w 4357687"/>
              <a:gd name="connsiteY68" fmla="*/ 911542 h 1888807"/>
              <a:gd name="connsiteX69" fmla="*/ 1483042 w 4357687"/>
              <a:gd name="connsiteY69" fmla="*/ 940117 h 1888807"/>
              <a:gd name="connsiteX70" fmla="*/ 1531620 w 4357687"/>
              <a:gd name="connsiteY70" fmla="*/ 940117 h 1888807"/>
              <a:gd name="connsiteX71" fmla="*/ 1531620 w 4357687"/>
              <a:gd name="connsiteY71" fmla="*/ 977265 h 1888807"/>
              <a:gd name="connsiteX72" fmla="*/ 1654492 w 4357687"/>
              <a:gd name="connsiteY72" fmla="*/ 977265 h 1888807"/>
              <a:gd name="connsiteX73" fmla="*/ 1654492 w 4357687"/>
              <a:gd name="connsiteY73" fmla="*/ 1014412 h 1888807"/>
              <a:gd name="connsiteX74" fmla="*/ 1700212 w 4357687"/>
              <a:gd name="connsiteY74" fmla="*/ 1014412 h 1888807"/>
              <a:gd name="connsiteX75" fmla="*/ 1700212 w 4357687"/>
              <a:gd name="connsiteY75" fmla="*/ 1034415 h 1888807"/>
              <a:gd name="connsiteX76" fmla="*/ 1757362 w 4357687"/>
              <a:gd name="connsiteY76" fmla="*/ 1034415 h 1888807"/>
              <a:gd name="connsiteX77" fmla="*/ 1757362 w 4357687"/>
              <a:gd name="connsiteY77" fmla="*/ 1034415 h 1888807"/>
              <a:gd name="connsiteX78" fmla="*/ 1800225 w 4357687"/>
              <a:gd name="connsiteY78" fmla="*/ 1034415 h 1888807"/>
              <a:gd name="connsiteX79" fmla="*/ 1800225 w 4357687"/>
              <a:gd name="connsiteY79" fmla="*/ 1094422 h 1888807"/>
              <a:gd name="connsiteX80" fmla="*/ 1828800 w 4357687"/>
              <a:gd name="connsiteY80" fmla="*/ 1094422 h 1888807"/>
              <a:gd name="connsiteX81" fmla="*/ 1834515 w 4357687"/>
              <a:gd name="connsiteY81" fmla="*/ 1128712 h 1888807"/>
              <a:gd name="connsiteX82" fmla="*/ 1868805 w 4357687"/>
              <a:gd name="connsiteY82" fmla="*/ 1128712 h 1888807"/>
              <a:gd name="connsiteX83" fmla="*/ 1868805 w 4357687"/>
              <a:gd name="connsiteY83" fmla="*/ 1140142 h 1888807"/>
              <a:gd name="connsiteX84" fmla="*/ 1943100 w 4357687"/>
              <a:gd name="connsiteY84" fmla="*/ 1140142 h 1888807"/>
              <a:gd name="connsiteX85" fmla="*/ 1943100 w 4357687"/>
              <a:gd name="connsiteY85" fmla="*/ 1148715 h 1888807"/>
              <a:gd name="connsiteX86" fmla="*/ 1977390 w 4357687"/>
              <a:gd name="connsiteY86" fmla="*/ 1148715 h 1888807"/>
              <a:gd name="connsiteX87" fmla="*/ 2000250 w 4357687"/>
              <a:gd name="connsiteY87" fmla="*/ 1148715 h 1888807"/>
              <a:gd name="connsiteX88" fmla="*/ 2000250 w 4357687"/>
              <a:gd name="connsiteY88" fmla="*/ 1168717 h 1888807"/>
              <a:gd name="connsiteX89" fmla="*/ 2143125 w 4357687"/>
              <a:gd name="connsiteY89" fmla="*/ 1168717 h 1888807"/>
              <a:gd name="connsiteX90" fmla="*/ 2200275 w 4357687"/>
              <a:gd name="connsiteY90" fmla="*/ 1168717 h 1888807"/>
              <a:gd name="connsiteX91" fmla="*/ 2200275 w 4357687"/>
              <a:gd name="connsiteY91" fmla="*/ 1208722 h 1888807"/>
              <a:gd name="connsiteX92" fmla="*/ 2271712 w 4357687"/>
              <a:gd name="connsiteY92" fmla="*/ 1208722 h 1888807"/>
              <a:gd name="connsiteX93" fmla="*/ 2280285 w 4357687"/>
              <a:gd name="connsiteY93" fmla="*/ 1243012 h 1888807"/>
              <a:gd name="connsiteX94" fmla="*/ 2446020 w 4357687"/>
              <a:gd name="connsiteY94" fmla="*/ 1243012 h 1888807"/>
              <a:gd name="connsiteX95" fmla="*/ 2446020 w 4357687"/>
              <a:gd name="connsiteY95" fmla="*/ 1280160 h 1888807"/>
              <a:gd name="connsiteX96" fmla="*/ 2494597 w 4357687"/>
              <a:gd name="connsiteY96" fmla="*/ 1280160 h 1888807"/>
              <a:gd name="connsiteX97" fmla="*/ 2494597 w 4357687"/>
              <a:gd name="connsiteY97" fmla="*/ 1323022 h 1888807"/>
              <a:gd name="connsiteX98" fmla="*/ 2566035 w 4357687"/>
              <a:gd name="connsiteY98" fmla="*/ 1323022 h 1888807"/>
              <a:gd name="connsiteX99" fmla="*/ 2566035 w 4357687"/>
              <a:gd name="connsiteY99" fmla="*/ 1343025 h 1888807"/>
              <a:gd name="connsiteX100" fmla="*/ 2663190 w 4357687"/>
              <a:gd name="connsiteY100" fmla="*/ 1343025 h 1888807"/>
              <a:gd name="connsiteX101" fmla="*/ 2663190 w 4357687"/>
              <a:gd name="connsiteY101" fmla="*/ 1365885 h 1888807"/>
              <a:gd name="connsiteX102" fmla="*/ 2766060 w 4357687"/>
              <a:gd name="connsiteY102" fmla="*/ 1365885 h 1888807"/>
              <a:gd name="connsiteX103" fmla="*/ 2766060 w 4357687"/>
              <a:gd name="connsiteY103" fmla="*/ 1408747 h 1888807"/>
              <a:gd name="connsiteX104" fmla="*/ 2900362 w 4357687"/>
              <a:gd name="connsiteY104" fmla="*/ 1408747 h 1888807"/>
              <a:gd name="connsiteX105" fmla="*/ 2900362 w 4357687"/>
              <a:gd name="connsiteY105" fmla="*/ 1457325 h 1888807"/>
              <a:gd name="connsiteX106" fmla="*/ 3046095 w 4357687"/>
              <a:gd name="connsiteY106" fmla="*/ 1457325 h 1888807"/>
              <a:gd name="connsiteX107" fmla="*/ 3046095 w 4357687"/>
              <a:gd name="connsiteY107" fmla="*/ 1491615 h 1888807"/>
              <a:gd name="connsiteX108" fmla="*/ 3160395 w 4357687"/>
              <a:gd name="connsiteY108" fmla="*/ 1491615 h 1888807"/>
              <a:gd name="connsiteX109" fmla="*/ 3160395 w 4357687"/>
              <a:gd name="connsiteY109" fmla="*/ 1517332 h 1888807"/>
              <a:gd name="connsiteX110" fmla="*/ 3300412 w 4357687"/>
              <a:gd name="connsiteY110" fmla="*/ 1517332 h 1888807"/>
              <a:gd name="connsiteX111" fmla="*/ 3300412 w 4357687"/>
              <a:gd name="connsiteY111" fmla="*/ 1548765 h 1888807"/>
              <a:gd name="connsiteX112" fmla="*/ 3511867 w 4357687"/>
              <a:gd name="connsiteY112" fmla="*/ 1548765 h 1888807"/>
              <a:gd name="connsiteX113" fmla="*/ 3511867 w 4357687"/>
              <a:gd name="connsiteY113" fmla="*/ 1583055 h 1888807"/>
              <a:gd name="connsiteX114" fmla="*/ 3537585 w 4357687"/>
              <a:gd name="connsiteY114" fmla="*/ 1583055 h 1888807"/>
              <a:gd name="connsiteX115" fmla="*/ 3549015 w 4357687"/>
              <a:gd name="connsiteY115" fmla="*/ 1628775 h 1888807"/>
              <a:gd name="connsiteX116" fmla="*/ 3989070 w 4357687"/>
              <a:gd name="connsiteY116" fmla="*/ 1628775 h 1888807"/>
              <a:gd name="connsiteX117" fmla="*/ 3989070 w 4357687"/>
              <a:gd name="connsiteY117" fmla="*/ 1740217 h 1888807"/>
              <a:gd name="connsiteX118" fmla="*/ 4109085 w 4357687"/>
              <a:gd name="connsiteY118" fmla="*/ 1740217 h 1888807"/>
              <a:gd name="connsiteX119" fmla="*/ 4109085 w 4357687"/>
              <a:gd name="connsiteY119" fmla="*/ 1888807 h 1888807"/>
              <a:gd name="connsiteX120" fmla="*/ 4357687 w 4357687"/>
              <a:gd name="connsiteY120" fmla="*/ 1888807 h 188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4357687" h="1888807">
                <a:moveTo>
                  <a:pt x="0" y="0"/>
                </a:moveTo>
                <a:lnTo>
                  <a:pt x="51435" y="0"/>
                </a:lnTo>
                <a:lnTo>
                  <a:pt x="51435" y="34290"/>
                </a:lnTo>
                <a:lnTo>
                  <a:pt x="102870" y="34290"/>
                </a:lnTo>
                <a:lnTo>
                  <a:pt x="102870" y="60007"/>
                </a:lnTo>
                <a:lnTo>
                  <a:pt x="142875" y="60007"/>
                </a:lnTo>
                <a:lnTo>
                  <a:pt x="142875" y="82867"/>
                </a:lnTo>
                <a:lnTo>
                  <a:pt x="222885" y="82867"/>
                </a:lnTo>
                <a:lnTo>
                  <a:pt x="222885" y="114300"/>
                </a:lnTo>
                <a:lnTo>
                  <a:pt x="222885" y="114300"/>
                </a:lnTo>
                <a:lnTo>
                  <a:pt x="237172" y="128587"/>
                </a:lnTo>
                <a:lnTo>
                  <a:pt x="268605" y="128587"/>
                </a:lnTo>
                <a:lnTo>
                  <a:pt x="268605" y="154305"/>
                </a:lnTo>
                <a:lnTo>
                  <a:pt x="311467" y="154305"/>
                </a:lnTo>
                <a:lnTo>
                  <a:pt x="311467" y="171450"/>
                </a:lnTo>
                <a:lnTo>
                  <a:pt x="400050" y="171450"/>
                </a:lnTo>
                <a:lnTo>
                  <a:pt x="400050" y="188595"/>
                </a:lnTo>
                <a:lnTo>
                  <a:pt x="482917" y="188595"/>
                </a:lnTo>
                <a:lnTo>
                  <a:pt x="482917" y="228600"/>
                </a:lnTo>
                <a:lnTo>
                  <a:pt x="508635" y="228600"/>
                </a:lnTo>
                <a:lnTo>
                  <a:pt x="508635" y="240030"/>
                </a:lnTo>
                <a:lnTo>
                  <a:pt x="528637" y="240030"/>
                </a:lnTo>
                <a:lnTo>
                  <a:pt x="528637" y="271462"/>
                </a:lnTo>
                <a:lnTo>
                  <a:pt x="600075" y="271462"/>
                </a:lnTo>
                <a:lnTo>
                  <a:pt x="600075" y="291465"/>
                </a:lnTo>
                <a:lnTo>
                  <a:pt x="651510" y="291465"/>
                </a:lnTo>
                <a:lnTo>
                  <a:pt x="651510" y="334327"/>
                </a:lnTo>
                <a:lnTo>
                  <a:pt x="677227" y="334327"/>
                </a:lnTo>
                <a:lnTo>
                  <a:pt x="677227" y="354330"/>
                </a:lnTo>
                <a:lnTo>
                  <a:pt x="754380" y="354330"/>
                </a:lnTo>
                <a:lnTo>
                  <a:pt x="754380" y="371475"/>
                </a:lnTo>
                <a:lnTo>
                  <a:pt x="780097" y="371475"/>
                </a:lnTo>
                <a:lnTo>
                  <a:pt x="780097" y="402907"/>
                </a:lnTo>
                <a:lnTo>
                  <a:pt x="811530" y="402907"/>
                </a:lnTo>
                <a:lnTo>
                  <a:pt x="811530" y="422910"/>
                </a:lnTo>
                <a:lnTo>
                  <a:pt x="828675" y="422910"/>
                </a:lnTo>
                <a:lnTo>
                  <a:pt x="828675" y="454342"/>
                </a:lnTo>
                <a:lnTo>
                  <a:pt x="862965" y="454342"/>
                </a:lnTo>
                <a:lnTo>
                  <a:pt x="862965" y="494347"/>
                </a:lnTo>
                <a:lnTo>
                  <a:pt x="894397" y="494347"/>
                </a:lnTo>
                <a:lnTo>
                  <a:pt x="894397" y="517207"/>
                </a:lnTo>
                <a:lnTo>
                  <a:pt x="914400" y="517207"/>
                </a:lnTo>
                <a:lnTo>
                  <a:pt x="914400" y="540067"/>
                </a:lnTo>
                <a:lnTo>
                  <a:pt x="934402" y="540067"/>
                </a:lnTo>
                <a:lnTo>
                  <a:pt x="934402" y="562927"/>
                </a:lnTo>
                <a:lnTo>
                  <a:pt x="965835" y="562927"/>
                </a:lnTo>
                <a:lnTo>
                  <a:pt x="965835" y="594360"/>
                </a:lnTo>
                <a:lnTo>
                  <a:pt x="1054417" y="594360"/>
                </a:lnTo>
                <a:lnTo>
                  <a:pt x="1054417" y="634365"/>
                </a:lnTo>
                <a:lnTo>
                  <a:pt x="1114425" y="634365"/>
                </a:lnTo>
                <a:lnTo>
                  <a:pt x="1134427" y="634365"/>
                </a:lnTo>
                <a:lnTo>
                  <a:pt x="1134427" y="677227"/>
                </a:lnTo>
                <a:lnTo>
                  <a:pt x="1165860" y="677227"/>
                </a:lnTo>
                <a:lnTo>
                  <a:pt x="1165860" y="702945"/>
                </a:lnTo>
                <a:lnTo>
                  <a:pt x="1220152" y="702945"/>
                </a:lnTo>
                <a:lnTo>
                  <a:pt x="1220152" y="725805"/>
                </a:lnTo>
                <a:lnTo>
                  <a:pt x="1260157" y="725805"/>
                </a:lnTo>
                <a:lnTo>
                  <a:pt x="1260157" y="748665"/>
                </a:lnTo>
                <a:lnTo>
                  <a:pt x="1291590" y="748665"/>
                </a:lnTo>
                <a:lnTo>
                  <a:pt x="1291590" y="780097"/>
                </a:lnTo>
                <a:lnTo>
                  <a:pt x="1320165" y="780097"/>
                </a:lnTo>
                <a:lnTo>
                  <a:pt x="1320165" y="800100"/>
                </a:lnTo>
                <a:lnTo>
                  <a:pt x="1357312" y="800100"/>
                </a:lnTo>
                <a:lnTo>
                  <a:pt x="1357312" y="857250"/>
                </a:lnTo>
                <a:lnTo>
                  <a:pt x="1400175" y="857250"/>
                </a:lnTo>
                <a:lnTo>
                  <a:pt x="1400175" y="882967"/>
                </a:lnTo>
                <a:lnTo>
                  <a:pt x="1443037" y="882967"/>
                </a:lnTo>
                <a:lnTo>
                  <a:pt x="1443037" y="911542"/>
                </a:lnTo>
                <a:lnTo>
                  <a:pt x="1483042" y="911542"/>
                </a:lnTo>
                <a:lnTo>
                  <a:pt x="1483042" y="940117"/>
                </a:lnTo>
                <a:lnTo>
                  <a:pt x="1531620" y="940117"/>
                </a:lnTo>
                <a:lnTo>
                  <a:pt x="1531620" y="977265"/>
                </a:lnTo>
                <a:lnTo>
                  <a:pt x="1654492" y="977265"/>
                </a:lnTo>
                <a:lnTo>
                  <a:pt x="1654492" y="1014412"/>
                </a:lnTo>
                <a:lnTo>
                  <a:pt x="1700212" y="1014412"/>
                </a:lnTo>
                <a:lnTo>
                  <a:pt x="1700212" y="1034415"/>
                </a:lnTo>
                <a:lnTo>
                  <a:pt x="1757362" y="1034415"/>
                </a:lnTo>
                <a:lnTo>
                  <a:pt x="1757362" y="1034415"/>
                </a:lnTo>
                <a:lnTo>
                  <a:pt x="1800225" y="1034415"/>
                </a:lnTo>
                <a:lnTo>
                  <a:pt x="1800225" y="1094422"/>
                </a:lnTo>
                <a:lnTo>
                  <a:pt x="1828800" y="1094422"/>
                </a:lnTo>
                <a:lnTo>
                  <a:pt x="1834515" y="1128712"/>
                </a:lnTo>
                <a:lnTo>
                  <a:pt x="1868805" y="1128712"/>
                </a:lnTo>
                <a:lnTo>
                  <a:pt x="1868805" y="1140142"/>
                </a:lnTo>
                <a:lnTo>
                  <a:pt x="1943100" y="1140142"/>
                </a:lnTo>
                <a:lnTo>
                  <a:pt x="1943100" y="1148715"/>
                </a:lnTo>
                <a:lnTo>
                  <a:pt x="1977390" y="1148715"/>
                </a:lnTo>
                <a:lnTo>
                  <a:pt x="2000250" y="1148715"/>
                </a:lnTo>
                <a:lnTo>
                  <a:pt x="2000250" y="1168717"/>
                </a:lnTo>
                <a:lnTo>
                  <a:pt x="2143125" y="1168717"/>
                </a:lnTo>
                <a:lnTo>
                  <a:pt x="2200275" y="1168717"/>
                </a:lnTo>
                <a:lnTo>
                  <a:pt x="2200275" y="1208722"/>
                </a:lnTo>
                <a:lnTo>
                  <a:pt x="2271712" y="1208722"/>
                </a:lnTo>
                <a:lnTo>
                  <a:pt x="2280285" y="1243012"/>
                </a:lnTo>
                <a:lnTo>
                  <a:pt x="2446020" y="1243012"/>
                </a:lnTo>
                <a:lnTo>
                  <a:pt x="2446020" y="1280160"/>
                </a:lnTo>
                <a:lnTo>
                  <a:pt x="2494597" y="1280160"/>
                </a:lnTo>
                <a:lnTo>
                  <a:pt x="2494597" y="1323022"/>
                </a:lnTo>
                <a:lnTo>
                  <a:pt x="2566035" y="1323022"/>
                </a:lnTo>
                <a:lnTo>
                  <a:pt x="2566035" y="1343025"/>
                </a:lnTo>
                <a:lnTo>
                  <a:pt x="2663190" y="1343025"/>
                </a:lnTo>
                <a:lnTo>
                  <a:pt x="2663190" y="1365885"/>
                </a:lnTo>
                <a:lnTo>
                  <a:pt x="2766060" y="1365885"/>
                </a:lnTo>
                <a:lnTo>
                  <a:pt x="2766060" y="1408747"/>
                </a:lnTo>
                <a:lnTo>
                  <a:pt x="2900362" y="1408747"/>
                </a:lnTo>
                <a:lnTo>
                  <a:pt x="2900362" y="1457325"/>
                </a:lnTo>
                <a:lnTo>
                  <a:pt x="3046095" y="1457325"/>
                </a:lnTo>
                <a:lnTo>
                  <a:pt x="3046095" y="1491615"/>
                </a:lnTo>
                <a:lnTo>
                  <a:pt x="3160395" y="1491615"/>
                </a:lnTo>
                <a:lnTo>
                  <a:pt x="3160395" y="1517332"/>
                </a:lnTo>
                <a:lnTo>
                  <a:pt x="3300412" y="1517332"/>
                </a:lnTo>
                <a:lnTo>
                  <a:pt x="3300412" y="1548765"/>
                </a:lnTo>
                <a:lnTo>
                  <a:pt x="3511867" y="1548765"/>
                </a:lnTo>
                <a:lnTo>
                  <a:pt x="3511867" y="1583055"/>
                </a:lnTo>
                <a:lnTo>
                  <a:pt x="3537585" y="1583055"/>
                </a:lnTo>
                <a:lnTo>
                  <a:pt x="3549015" y="1628775"/>
                </a:lnTo>
                <a:lnTo>
                  <a:pt x="3989070" y="1628775"/>
                </a:lnTo>
                <a:lnTo>
                  <a:pt x="3989070" y="1740217"/>
                </a:lnTo>
                <a:lnTo>
                  <a:pt x="4109085" y="1740217"/>
                </a:lnTo>
                <a:lnTo>
                  <a:pt x="4109085" y="1888807"/>
                </a:lnTo>
                <a:lnTo>
                  <a:pt x="4357687" y="1888807"/>
                </a:lnTo>
              </a:path>
            </a:pathLst>
          </a:custGeom>
          <a:noFill/>
          <a:ln w="28575">
            <a:solidFill>
              <a:schemeClr val="accent1"/>
            </a:solidFill>
            <a:miter lim="800000"/>
            <a:headEnd/>
            <a:tailEnd/>
          </a:ln>
        </p:spPr>
        <p:txBody>
          <a:bodyPr rtlCol="0" anchor="ctr"/>
          <a:lstStyle/>
          <a:p>
            <a:pPr algn="ctr"/>
            <a:endParaRPr lang="en-US" dirty="0"/>
          </a:p>
        </p:txBody>
      </p:sp>
      <p:grpSp>
        <p:nvGrpSpPr>
          <p:cNvPr id="719" name="Group 718">
            <a:extLst>
              <a:ext uri="{FF2B5EF4-FFF2-40B4-BE49-F238E27FC236}">
                <a16:creationId xmlns:a16="http://schemas.microsoft.com/office/drawing/2014/main" id="{3266A690-805C-BD17-3C86-47731AEB8EE6}"/>
              </a:ext>
            </a:extLst>
          </p:cNvPr>
          <p:cNvGrpSpPr/>
          <p:nvPr/>
        </p:nvGrpSpPr>
        <p:grpSpPr>
          <a:xfrm>
            <a:off x="7064164" y="1478868"/>
            <a:ext cx="106632" cy="106632"/>
            <a:chOff x="1669254" y="2750619"/>
            <a:chExt cx="106632" cy="106632"/>
          </a:xfrm>
        </p:grpSpPr>
        <p:cxnSp>
          <p:nvCxnSpPr>
            <p:cNvPr id="720" name="Straight Connector 719">
              <a:extLst>
                <a:ext uri="{FF2B5EF4-FFF2-40B4-BE49-F238E27FC236}">
                  <a16:creationId xmlns:a16="http://schemas.microsoft.com/office/drawing/2014/main" id="{177B4A07-01D2-9D34-5F12-870F44EC074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EDCF7DA6-F162-2A05-8922-C37575A7417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2" name="Group 721">
            <a:extLst>
              <a:ext uri="{FF2B5EF4-FFF2-40B4-BE49-F238E27FC236}">
                <a16:creationId xmlns:a16="http://schemas.microsoft.com/office/drawing/2014/main" id="{C5A71E85-219E-0608-6732-6958547497A6}"/>
              </a:ext>
            </a:extLst>
          </p:cNvPr>
          <p:cNvGrpSpPr/>
          <p:nvPr/>
        </p:nvGrpSpPr>
        <p:grpSpPr>
          <a:xfrm>
            <a:off x="7101312" y="1478868"/>
            <a:ext cx="106632" cy="106632"/>
            <a:chOff x="1669254" y="2750619"/>
            <a:chExt cx="106632" cy="106632"/>
          </a:xfrm>
        </p:grpSpPr>
        <p:cxnSp>
          <p:nvCxnSpPr>
            <p:cNvPr id="723" name="Straight Connector 722">
              <a:extLst>
                <a:ext uri="{FF2B5EF4-FFF2-40B4-BE49-F238E27FC236}">
                  <a16:creationId xmlns:a16="http://schemas.microsoft.com/office/drawing/2014/main" id="{4A43807E-3437-CAE8-4977-AF65705DE98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8F680A44-3D96-FCBF-54BA-3BDF5B85864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5" name="Group 724">
            <a:extLst>
              <a:ext uri="{FF2B5EF4-FFF2-40B4-BE49-F238E27FC236}">
                <a16:creationId xmlns:a16="http://schemas.microsoft.com/office/drawing/2014/main" id="{72655081-B05A-AEAE-7D7F-D5413FC59975}"/>
              </a:ext>
            </a:extLst>
          </p:cNvPr>
          <p:cNvGrpSpPr/>
          <p:nvPr/>
        </p:nvGrpSpPr>
        <p:grpSpPr>
          <a:xfrm>
            <a:off x="7129887" y="1478868"/>
            <a:ext cx="106632" cy="106632"/>
            <a:chOff x="1669254" y="2750619"/>
            <a:chExt cx="106632" cy="106632"/>
          </a:xfrm>
        </p:grpSpPr>
        <p:cxnSp>
          <p:nvCxnSpPr>
            <p:cNvPr id="726" name="Straight Connector 725">
              <a:extLst>
                <a:ext uri="{FF2B5EF4-FFF2-40B4-BE49-F238E27FC236}">
                  <a16:creationId xmlns:a16="http://schemas.microsoft.com/office/drawing/2014/main" id="{97BCBE1D-FB59-3010-C37B-2450A7DD8CF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5186FDB8-2AFF-6B74-5E2F-8ADAFE391CF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8" name="Group 727">
            <a:extLst>
              <a:ext uri="{FF2B5EF4-FFF2-40B4-BE49-F238E27FC236}">
                <a16:creationId xmlns:a16="http://schemas.microsoft.com/office/drawing/2014/main" id="{412F2395-F428-35DC-6A73-584045B0C996}"/>
              </a:ext>
            </a:extLst>
          </p:cNvPr>
          <p:cNvGrpSpPr/>
          <p:nvPr/>
        </p:nvGrpSpPr>
        <p:grpSpPr>
          <a:xfrm>
            <a:off x="7147032" y="1478868"/>
            <a:ext cx="106632" cy="106632"/>
            <a:chOff x="1669254" y="2750619"/>
            <a:chExt cx="106632" cy="106632"/>
          </a:xfrm>
        </p:grpSpPr>
        <p:cxnSp>
          <p:nvCxnSpPr>
            <p:cNvPr id="729" name="Straight Connector 728">
              <a:extLst>
                <a:ext uri="{FF2B5EF4-FFF2-40B4-BE49-F238E27FC236}">
                  <a16:creationId xmlns:a16="http://schemas.microsoft.com/office/drawing/2014/main" id="{E41B7B7C-66C3-3519-7E81-C6B3BE731F8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0F873D24-7DEF-1F69-E0FA-25EC348EC73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1" name="Group 730">
            <a:extLst>
              <a:ext uri="{FF2B5EF4-FFF2-40B4-BE49-F238E27FC236}">
                <a16:creationId xmlns:a16="http://schemas.microsoft.com/office/drawing/2014/main" id="{382584BE-43D9-FB3F-45B3-1453041EB60A}"/>
              </a:ext>
            </a:extLst>
          </p:cNvPr>
          <p:cNvGrpSpPr/>
          <p:nvPr/>
        </p:nvGrpSpPr>
        <p:grpSpPr>
          <a:xfrm>
            <a:off x="7178464" y="1478868"/>
            <a:ext cx="106632" cy="106632"/>
            <a:chOff x="1669254" y="2750619"/>
            <a:chExt cx="106632" cy="106632"/>
          </a:xfrm>
        </p:grpSpPr>
        <p:cxnSp>
          <p:nvCxnSpPr>
            <p:cNvPr id="732" name="Straight Connector 731">
              <a:extLst>
                <a:ext uri="{FF2B5EF4-FFF2-40B4-BE49-F238E27FC236}">
                  <a16:creationId xmlns:a16="http://schemas.microsoft.com/office/drawing/2014/main" id="{64049620-3127-A2FC-E85E-69E60785664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01F38FD1-6653-7A8D-E080-1EAA1B76F6E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4" name="Group 733">
            <a:extLst>
              <a:ext uri="{FF2B5EF4-FFF2-40B4-BE49-F238E27FC236}">
                <a16:creationId xmlns:a16="http://schemas.microsoft.com/office/drawing/2014/main" id="{52D96134-4A86-229E-F6F4-90A2955473A5}"/>
              </a:ext>
            </a:extLst>
          </p:cNvPr>
          <p:cNvGrpSpPr/>
          <p:nvPr/>
        </p:nvGrpSpPr>
        <p:grpSpPr>
          <a:xfrm>
            <a:off x="7358486" y="1538876"/>
            <a:ext cx="106632" cy="106632"/>
            <a:chOff x="1669254" y="2750619"/>
            <a:chExt cx="106632" cy="106632"/>
          </a:xfrm>
        </p:grpSpPr>
        <p:cxnSp>
          <p:nvCxnSpPr>
            <p:cNvPr id="735" name="Straight Connector 734">
              <a:extLst>
                <a:ext uri="{FF2B5EF4-FFF2-40B4-BE49-F238E27FC236}">
                  <a16:creationId xmlns:a16="http://schemas.microsoft.com/office/drawing/2014/main" id="{A1A2E044-A6B9-5A15-A94A-85561FBF867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4323A6BB-918B-85BF-1E00-91DEB17F546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7" name="Group 736">
            <a:extLst>
              <a:ext uri="{FF2B5EF4-FFF2-40B4-BE49-F238E27FC236}">
                <a16:creationId xmlns:a16="http://schemas.microsoft.com/office/drawing/2014/main" id="{A8F43F94-8AF6-1056-316A-499772052A58}"/>
              </a:ext>
            </a:extLst>
          </p:cNvPr>
          <p:cNvGrpSpPr/>
          <p:nvPr/>
        </p:nvGrpSpPr>
        <p:grpSpPr>
          <a:xfrm>
            <a:off x="7384204" y="1538876"/>
            <a:ext cx="106632" cy="106632"/>
            <a:chOff x="1669254" y="2750619"/>
            <a:chExt cx="106632" cy="106632"/>
          </a:xfrm>
        </p:grpSpPr>
        <p:cxnSp>
          <p:nvCxnSpPr>
            <p:cNvPr id="738" name="Straight Connector 737">
              <a:extLst>
                <a:ext uri="{FF2B5EF4-FFF2-40B4-BE49-F238E27FC236}">
                  <a16:creationId xmlns:a16="http://schemas.microsoft.com/office/drawing/2014/main" id="{DA2EC9D9-7292-996B-013D-B41914E6434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F6845DF5-4FF5-2274-1151-3623C302117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0" name="Group 739">
            <a:extLst>
              <a:ext uri="{FF2B5EF4-FFF2-40B4-BE49-F238E27FC236}">
                <a16:creationId xmlns:a16="http://schemas.microsoft.com/office/drawing/2014/main" id="{9CC2C98D-B87C-BA4F-815C-0A44BB87F0F3}"/>
              </a:ext>
            </a:extLst>
          </p:cNvPr>
          <p:cNvGrpSpPr/>
          <p:nvPr/>
        </p:nvGrpSpPr>
        <p:grpSpPr>
          <a:xfrm>
            <a:off x="7475644" y="1576024"/>
            <a:ext cx="106632" cy="106632"/>
            <a:chOff x="1669254" y="2750619"/>
            <a:chExt cx="106632" cy="106632"/>
          </a:xfrm>
        </p:grpSpPr>
        <p:cxnSp>
          <p:nvCxnSpPr>
            <p:cNvPr id="741" name="Straight Connector 740">
              <a:extLst>
                <a:ext uri="{FF2B5EF4-FFF2-40B4-BE49-F238E27FC236}">
                  <a16:creationId xmlns:a16="http://schemas.microsoft.com/office/drawing/2014/main" id="{DECC0348-C4B5-9D2F-CDA3-31A59335A89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4616161B-836E-3597-347D-CC2E5E86FA4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3" name="Group 742">
            <a:extLst>
              <a:ext uri="{FF2B5EF4-FFF2-40B4-BE49-F238E27FC236}">
                <a16:creationId xmlns:a16="http://schemas.microsoft.com/office/drawing/2014/main" id="{05BA7E7F-734A-EDB1-8B85-4ADBC3AFB39B}"/>
              </a:ext>
            </a:extLst>
          </p:cNvPr>
          <p:cNvGrpSpPr/>
          <p:nvPr/>
        </p:nvGrpSpPr>
        <p:grpSpPr>
          <a:xfrm>
            <a:off x="7792827" y="1784621"/>
            <a:ext cx="106632" cy="106632"/>
            <a:chOff x="1669254" y="2750619"/>
            <a:chExt cx="106632" cy="106632"/>
          </a:xfrm>
        </p:grpSpPr>
        <p:cxnSp>
          <p:nvCxnSpPr>
            <p:cNvPr id="744" name="Straight Connector 743">
              <a:extLst>
                <a:ext uri="{FF2B5EF4-FFF2-40B4-BE49-F238E27FC236}">
                  <a16:creationId xmlns:a16="http://schemas.microsoft.com/office/drawing/2014/main" id="{4D2BCC28-DA49-D800-3AC7-304E2D3CBCC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F187939F-E5F5-938F-016E-15380164EBD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6" name="Group 745">
            <a:extLst>
              <a:ext uri="{FF2B5EF4-FFF2-40B4-BE49-F238E27FC236}">
                <a16:creationId xmlns:a16="http://schemas.microsoft.com/office/drawing/2014/main" id="{87FDFCC4-7C6E-3116-71B6-3C0B19CE6062}"/>
              </a:ext>
            </a:extLst>
          </p:cNvPr>
          <p:cNvGrpSpPr/>
          <p:nvPr/>
        </p:nvGrpSpPr>
        <p:grpSpPr>
          <a:xfrm>
            <a:off x="8250027" y="2287541"/>
            <a:ext cx="106632" cy="106632"/>
            <a:chOff x="1669254" y="2750619"/>
            <a:chExt cx="106632" cy="106632"/>
          </a:xfrm>
        </p:grpSpPr>
        <p:cxnSp>
          <p:nvCxnSpPr>
            <p:cNvPr id="747" name="Straight Connector 746">
              <a:extLst>
                <a:ext uri="{FF2B5EF4-FFF2-40B4-BE49-F238E27FC236}">
                  <a16:creationId xmlns:a16="http://schemas.microsoft.com/office/drawing/2014/main" id="{978F8B08-0D5D-B295-E8F3-E8DC6CFC52F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F10950EB-4C54-4B24-86F1-5A822EE97D3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49" name="Group 748">
            <a:extLst>
              <a:ext uri="{FF2B5EF4-FFF2-40B4-BE49-F238E27FC236}">
                <a16:creationId xmlns:a16="http://schemas.microsoft.com/office/drawing/2014/main" id="{76B1F1B5-34A2-AF05-50C2-A544D4B9DFCB}"/>
              </a:ext>
            </a:extLst>
          </p:cNvPr>
          <p:cNvGrpSpPr/>
          <p:nvPr/>
        </p:nvGrpSpPr>
        <p:grpSpPr>
          <a:xfrm>
            <a:off x="8364327" y="2324689"/>
            <a:ext cx="106632" cy="106632"/>
            <a:chOff x="1669254" y="2750619"/>
            <a:chExt cx="106632" cy="106632"/>
          </a:xfrm>
        </p:grpSpPr>
        <p:cxnSp>
          <p:nvCxnSpPr>
            <p:cNvPr id="750" name="Straight Connector 749">
              <a:extLst>
                <a:ext uri="{FF2B5EF4-FFF2-40B4-BE49-F238E27FC236}">
                  <a16:creationId xmlns:a16="http://schemas.microsoft.com/office/drawing/2014/main" id="{3BA96766-ECE4-5CF9-89DB-4D69065D3AC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5CF864AF-20E9-DD4C-4D4E-AE519B03FEE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2" name="Group 751">
            <a:extLst>
              <a:ext uri="{FF2B5EF4-FFF2-40B4-BE49-F238E27FC236}">
                <a16:creationId xmlns:a16="http://schemas.microsoft.com/office/drawing/2014/main" id="{46606B02-2C2D-DEF1-EA62-A8D662377177}"/>
              </a:ext>
            </a:extLst>
          </p:cNvPr>
          <p:cNvGrpSpPr/>
          <p:nvPr/>
        </p:nvGrpSpPr>
        <p:grpSpPr>
          <a:xfrm>
            <a:off x="8387187" y="2358979"/>
            <a:ext cx="106632" cy="106632"/>
            <a:chOff x="1669254" y="2750619"/>
            <a:chExt cx="106632" cy="106632"/>
          </a:xfrm>
        </p:grpSpPr>
        <p:cxnSp>
          <p:nvCxnSpPr>
            <p:cNvPr id="753" name="Straight Connector 752">
              <a:extLst>
                <a:ext uri="{FF2B5EF4-FFF2-40B4-BE49-F238E27FC236}">
                  <a16:creationId xmlns:a16="http://schemas.microsoft.com/office/drawing/2014/main" id="{A5296C64-0475-F9F4-92EA-27BA14851BC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4BFDD0F5-56B8-6A49-15FC-F3D4D9D32B5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5" name="Group 754">
            <a:extLst>
              <a:ext uri="{FF2B5EF4-FFF2-40B4-BE49-F238E27FC236}">
                <a16:creationId xmlns:a16="http://schemas.microsoft.com/office/drawing/2014/main" id="{9CD40384-C5A0-1EF3-7D1A-8F3E86340083}"/>
              </a:ext>
            </a:extLst>
          </p:cNvPr>
          <p:cNvGrpSpPr/>
          <p:nvPr/>
        </p:nvGrpSpPr>
        <p:grpSpPr>
          <a:xfrm>
            <a:off x="8501487" y="2358979"/>
            <a:ext cx="106632" cy="106632"/>
            <a:chOff x="1669254" y="2750619"/>
            <a:chExt cx="106632" cy="106632"/>
          </a:xfrm>
        </p:grpSpPr>
        <p:cxnSp>
          <p:nvCxnSpPr>
            <p:cNvPr id="756" name="Straight Connector 755">
              <a:extLst>
                <a:ext uri="{FF2B5EF4-FFF2-40B4-BE49-F238E27FC236}">
                  <a16:creationId xmlns:a16="http://schemas.microsoft.com/office/drawing/2014/main" id="{EA50A63E-1F19-6AC7-00AF-06B4FFC3F2F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0EA3FE65-894A-9AE2-4E45-07B89940D1D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8" name="Group 757">
            <a:extLst>
              <a:ext uri="{FF2B5EF4-FFF2-40B4-BE49-F238E27FC236}">
                <a16:creationId xmlns:a16="http://schemas.microsoft.com/office/drawing/2014/main" id="{9AF25148-7A33-2CEB-310D-B6A43F264513}"/>
              </a:ext>
            </a:extLst>
          </p:cNvPr>
          <p:cNvGrpSpPr/>
          <p:nvPr/>
        </p:nvGrpSpPr>
        <p:grpSpPr>
          <a:xfrm>
            <a:off x="8558637" y="2444704"/>
            <a:ext cx="106632" cy="106632"/>
            <a:chOff x="1669254" y="2750619"/>
            <a:chExt cx="106632" cy="106632"/>
          </a:xfrm>
        </p:grpSpPr>
        <p:cxnSp>
          <p:nvCxnSpPr>
            <p:cNvPr id="759" name="Straight Connector 758">
              <a:extLst>
                <a:ext uri="{FF2B5EF4-FFF2-40B4-BE49-F238E27FC236}">
                  <a16:creationId xmlns:a16="http://schemas.microsoft.com/office/drawing/2014/main" id="{661C2A47-6479-B374-7CBA-FD0EA6D6FBC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3BCA88CD-954E-CC0F-4AFC-B8B84B9BAC9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1" name="Group 760">
            <a:extLst>
              <a:ext uri="{FF2B5EF4-FFF2-40B4-BE49-F238E27FC236}">
                <a16:creationId xmlns:a16="http://schemas.microsoft.com/office/drawing/2014/main" id="{06A987BA-FF81-E946-6A87-61B85F9A5B89}"/>
              </a:ext>
            </a:extLst>
          </p:cNvPr>
          <p:cNvGrpSpPr/>
          <p:nvPr/>
        </p:nvGrpSpPr>
        <p:grpSpPr>
          <a:xfrm>
            <a:off x="8607214" y="2504712"/>
            <a:ext cx="106632" cy="106632"/>
            <a:chOff x="1669254" y="2750619"/>
            <a:chExt cx="106632" cy="106632"/>
          </a:xfrm>
        </p:grpSpPr>
        <p:cxnSp>
          <p:nvCxnSpPr>
            <p:cNvPr id="762" name="Straight Connector 761">
              <a:extLst>
                <a:ext uri="{FF2B5EF4-FFF2-40B4-BE49-F238E27FC236}">
                  <a16:creationId xmlns:a16="http://schemas.microsoft.com/office/drawing/2014/main" id="{E1945BE7-5155-298C-3F86-988AAC6A07B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63" name="Straight Connector 762">
              <a:extLst>
                <a:ext uri="{FF2B5EF4-FFF2-40B4-BE49-F238E27FC236}">
                  <a16:creationId xmlns:a16="http://schemas.microsoft.com/office/drawing/2014/main" id="{8030D108-4D83-67E3-98BD-FA26B5632F1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4" name="Group 763">
            <a:extLst>
              <a:ext uri="{FF2B5EF4-FFF2-40B4-BE49-F238E27FC236}">
                <a16:creationId xmlns:a16="http://schemas.microsoft.com/office/drawing/2014/main" id="{8874A476-64C5-A6D1-0E81-FF47DD8495CD}"/>
              </a:ext>
            </a:extLst>
          </p:cNvPr>
          <p:cNvGrpSpPr/>
          <p:nvPr/>
        </p:nvGrpSpPr>
        <p:grpSpPr>
          <a:xfrm>
            <a:off x="8627216" y="2530429"/>
            <a:ext cx="106632" cy="106632"/>
            <a:chOff x="1669254" y="2750619"/>
            <a:chExt cx="106632" cy="106632"/>
          </a:xfrm>
        </p:grpSpPr>
        <p:cxnSp>
          <p:nvCxnSpPr>
            <p:cNvPr id="765" name="Straight Connector 764">
              <a:extLst>
                <a:ext uri="{FF2B5EF4-FFF2-40B4-BE49-F238E27FC236}">
                  <a16:creationId xmlns:a16="http://schemas.microsoft.com/office/drawing/2014/main" id="{1F2FF6AD-4FCF-5741-6D90-C08D0AE317C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66" name="Straight Connector 765">
              <a:extLst>
                <a:ext uri="{FF2B5EF4-FFF2-40B4-BE49-F238E27FC236}">
                  <a16:creationId xmlns:a16="http://schemas.microsoft.com/office/drawing/2014/main" id="{0AA7156F-BD04-666B-E6C0-1F8FE9D9860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7" name="Group 766">
            <a:extLst>
              <a:ext uri="{FF2B5EF4-FFF2-40B4-BE49-F238E27FC236}">
                <a16:creationId xmlns:a16="http://schemas.microsoft.com/office/drawing/2014/main" id="{59D5A8A3-FADC-EB99-D0E7-3792964A302E}"/>
              </a:ext>
            </a:extLst>
          </p:cNvPr>
          <p:cNvGrpSpPr/>
          <p:nvPr/>
        </p:nvGrpSpPr>
        <p:grpSpPr>
          <a:xfrm>
            <a:off x="8644361" y="2604724"/>
            <a:ext cx="106632" cy="106632"/>
            <a:chOff x="1669254" y="2750619"/>
            <a:chExt cx="106632" cy="106632"/>
          </a:xfrm>
        </p:grpSpPr>
        <p:cxnSp>
          <p:nvCxnSpPr>
            <p:cNvPr id="768" name="Straight Connector 767">
              <a:extLst>
                <a:ext uri="{FF2B5EF4-FFF2-40B4-BE49-F238E27FC236}">
                  <a16:creationId xmlns:a16="http://schemas.microsoft.com/office/drawing/2014/main" id="{E95AB28F-5F5E-8891-CD7D-E07BFEEF222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69" name="Straight Connector 768">
              <a:extLst>
                <a:ext uri="{FF2B5EF4-FFF2-40B4-BE49-F238E27FC236}">
                  <a16:creationId xmlns:a16="http://schemas.microsoft.com/office/drawing/2014/main" id="{AD1F13ED-04CB-D5CD-DF54-27EDD742F48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0" name="Group 769">
            <a:extLst>
              <a:ext uri="{FF2B5EF4-FFF2-40B4-BE49-F238E27FC236}">
                <a16:creationId xmlns:a16="http://schemas.microsoft.com/office/drawing/2014/main" id="{DA2787DE-64D7-B4AE-67D8-269267A2EA39}"/>
              </a:ext>
            </a:extLst>
          </p:cNvPr>
          <p:cNvGrpSpPr/>
          <p:nvPr/>
        </p:nvGrpSpPr>
        <p:grpSpPr>
          <a:xfrm>
            <a:off x="8672936" y="2627584"/>
            <a:ext cx="106632" cy="106632"/>
            <a:chOff x="1669254" y="2750619"/>
            <a:chExt cx="106632" cy="106632"/>
          </a:xfrm>
        </p:grpSpPr>
        <p:cxnSp>
          <p:nvCxnSpPr>
            <p:cNvPr id="771" name="Straight Connector 770">
              <a:extLst>
                <a:ext uri="{FF2B5EF4-FFF2-40B4-BE49-F238E27FC236}">
                  <a16:creationId xmlns:a16="http://schemas.microsoft.com/office/drawing/2014/main" id="{04745CD2-7D51-BC69-3DF1-DA129C2D5C0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E77175BB-9D40-D82F-2854-5986C99C63D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3" name="Group 772">
            <a:extLst>
              <a:ext uri="{FF2B5EF4-FFF2-40B4-BE49-F238E27FC236}">
                <a16:creationId xmlns:a16="http://schemas.microsoft.com/office/drawing/2014/main" id="{F6D3AF27-17BC-B9FF-96B6-DC4EB1A8CBC8}"/>
              </a:ext>
            </a:extLst>
          </p:cNvPr>
          <p:cNvGrpSpPr/>
          <p:nvPr/>
        </p:nvGrpSpPr>
        <p:grpSpPr>
          <a:xfrm>
            <a:off x="8735801" y="2650444"/>
            <a:ext cx="106632" cy="106632"/>
            <a:chOff x="1669254" y="2750619"/>
            <a:chExt cx="106632" cy="106632"/>
          </a:xfrm>
        </p:grpSpPr>
        <p:cxnSp>
          <p:nvCxnSpPr>
            <p:cNvPr id="774" name="Straight Connector 773">
              <a:extLst>
                <a:ext uri="{FF2B5EF4-FFF2-40B4-BE49-F238E27FC236}">
                  <a16:creationId xmlns:a16="http://schemas.microsoft.com/office/drawing/2014/main" id="{32C96FA7-05E3-C558-B6D5-860BD17FCF9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75" name="Straight Connector 774">
              <a:extLst>
                <a:ext uri="{FF2B5EF4-FFF2-40B4-BE49-F238E27FC236}">
                  <a16:creationId xmlns:a16="http://schemas.microsoft.com/office/drawing/2014/main" id="{392A9EAE-133E-3494-EB32-8267E599631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6" name="Group 775">
            <a:extLst>
              <a:ext uri="{FF2B5EF4-FFF2-40B4-BE49-F238E27FC236}">
                <a16:creationId xmlns:a16="http://schemas.microsoft.com/office/drawing/2014/main" id="{6026D045-383B-5A0F-4E38-BFEDD8127B6F}"/>
              </a:ext>
            </a:extLst>
          </p:cNvPr>
          <p:cNvGrpSpPr/>
          <p:nvPr/>
        </p:nvGrpSpPr>
        <p:grpSpPr>
          <a:xfrm>
            <a:off x="8761518" y="2690449"/>
            <a:ext cx="106632" cy="106632"/>
            <a:chOff x="1669254" y="2750619"/>
            <a:chExt cx="106632" cy="106632"/>
          </a:xfrm>
        </p:grpSpPr>
        <p:cxnSp>
          <p:nvCxnSpPr>
            <p:cNvPr id="777" name="Straight Connector 776">
              <a:extLst>
                <a:ext uri="{FF2B5EF4-FFF2-40B4-BE49-F238E27FC236}">
                  <a16:creationId xmlns:a16="http://schemas.microsoft.com/office/drawing/2014/main" id="{1003F600-E194-2EE0-8437-BDF3A1E6084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C1B37E77-F028-6AA3-09F6-4DF7C347924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79" name="Group 778">
            <a:extLst>
              <a:ext uri="{FF2B5EF4-FFF2-40B4-BE49-F238E27FC236}">
                <a16:creationId xmlns:a16="http://schemas.microsoft.com/office/drawing/2014/main" id="{20342DE9-5906-0DF1-4D86-07C4C22EC3D5}"/>
              </a:ext>
            </a:extLst>
          </p:cNvPr>
          <p:cNvGrpSpPr/>
          <p:nvPr/>
        </p:nvGrpSpPr>
        <p:grpSpPr>
          <a:xfrm>
            <a:off x="8781520" y="2690449"/>
            <a:ext cx="106632" cy="106632"/>
            <a:chOff x="1669254" y="2750619"/>
            <a:chExt cx="106632" cy="106632"/>
          </a:xfrm>
        </p:grpSpPr>
        <p:cxnSp>
          <p:nvCxnSpPr>
            <p:cNvPr id="780" name="Straight Connector 779">
              <a:extLst>
                <a:ext uri="{FF2B5EF4-FFF2-40B4-BE49-F238E27FC236}">
                  <a16:creationId xmlns:a16="http://schemas.microsoft.com/office/drawing/2014/main" id="{A4CF107E-1A68-F8D2-012B-0F4C6315F2E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81" name="Straight Connector 780">
              <a:extLst>
                <a:ext uri="{FF2B5EF4-FFF2-40B4-BE49-F238E27FC236}">
                  <a16:creationId xmlns:a16="http://schemas.microsoft.com/office/drawing/2014/main" id="{D018CD4A-6AB4-8780-FD55-B88A98A3F49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2" name="Group 781">
            <a:extLst>
              <a:ext uri="{FF2B5EF4-FFF2-40B4-BE49-F238E27FC236}">
                <a16:creationId xmlns:a16="http://schemas.microsoft.com/office/drawing/2014/main" id="{FA34CA36-6BD9-717D-0CDC-8C29D4459DF6}"/>
              </a:ext>
            </a:extLst>
          </p:cNvPr>
          <p:cNvGrpSpPr/>
          <p:nvPr/>
        </p:nvGrpSpPr>
        <p:grpSpPr>
          <a:xfrm>
            <a:off x="8818667" y="2690449"/>
            <a:ext cx="106632" cy="106632"/>
            <a:chOff x="1669254" y="2750619"/>
            <a:chExt cx="106632" cy="106632"/>
          </a:xfrm>
        </p:grpSpPr>
        <p:cxnSp>
          <p:nvCxnSpPr>
            <p:cNvPr id="783" name="Straight Connector 782">
              <a:extLst>
                <a:ext uri="{FF2B5EF4-FFF2-40B4-BE49-F238E27FC236}">
                  <a16:creationId xmlns:a16="http://schemas.microsoft.com/office/drawing/2014/main" id="{AFE13C99-F96F-A47A-CD95-9FC71E8E13D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F042ED8E-9E09-EF11-CF1A-9BFFE31E853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5" name="Group 784">
            <a:extLst>
              <a:ext uri="{FF2B5EF4-FFF2-40B4-BE49-F238E27FC236}">
                <a16:creationId xmlns:a16="http://schemas.microsoft.com/office/drawing/2014/main" id="{FE6C0A85-BA57-9359-5F3D-B5CDFBBC97ED}"/>
              </a:ext>
            </a:extLst>
          </p:cNvPr>
          <p:cNvGrpSpPr/>
          <p:nvPr/>
        </p:nvGrpSpPr>
        <p:grpSpPr>
          <a:xfrm>
            <a:off x="8844384" y="2690449"/>
            <a:ext cx="106632" cy="106632"/>
            <a:chOff x="1669254" y="2750619"/>
            <a:chExt cx="106632" cy="106632"/>
          </a:xfrm>
        </p:grpSpPr>
        <p:cxnSp>
          <p:nvCxnSpPr>
            <p:cNvPr id="786" name="Straight Connector 785">
              <a:extLst>
                <a:ext uri="{FF2B5EF4-FFF2-40B4-BE49-F238E27FC236}">
                  <a16:creationId xmlns:a16="http://schemas.microsoft.com/office/drawing/2014/main" id="{D5AC1149-AEE4-28FB-2CEA-D8985BC5C1D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87" name="Straight Connector 786">
              <a:extLst>
                <a:ext uri="{FF2B5EF4-FFF2-40B4-BE49-F238E27FC236}">
                  <a16:creationId xmlns:a16="http://schemas.microsoft.com/office/drawing/2014/main" id="{86D34723-4457-6E3A-7E11-3C6378936E4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8" name="Group 787">
            <a:extLst>
              <a:ext uri="{FF2B5EF4-FFF2-40B4-BE49-F238E27FC236}">
                <a16:creationId xmlns:a16="http://schemas.microsoft.com/office/drawing/2014/main" id="{53F20496-8DF4-C38D-79DE-FD4C2E852FD2}"/>
              </a:ext>
            </a:extLst>
          </p:cNvPr>
          <p:cNvGrpSpPr/>
          <p:nvPr/>
        </p:nvGrpSpPr>
        <p:grpSpPr>
          <a:xfrm>
            <a:off x="8887247" y="2716166"/>
            <a:ext cx="106632" cy="106632"/>
            <a:chOff x="1669254" y="2750619"/>
            <a:chExt cx="106632" cy="106632"/>
          </a:xfrm>
        </p:grpSpPr>
        <p:cxnSp>
          <p:nvCxnSpPr>
            <p:cNvPr id="789" name="Straight Connector 788">
              <a:extLst>
                <a:ext uri="{FF2B5EF4-FFF2-40B4-BE49-F238E27FC236}">
                  <a16:creationId xmlns:a16="http://schemas.microsoft.com/office/drawing/2014/main" id="{D201650A-2AFA-4106-AF28-393A1082D2E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E185AECD-9133-A10C-71F9-AA03EC17B96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1" name="Group 790">
            <a:extLst>
              <a:ext uri="{FF2B5EF4-FFF2-40B4-BE49-F238E27FC236}">
                <a16:creationId xmlns:a16="http://schemas.microsoft.com/office/drawing/2014/main" id="{AF4E93AA-E5B3-A6C4-F04D-324D1A3668C6}"/>
              </a:ext>
            </a:extLst>
          </p:cNvPr>
          <p:cNvGrpSpPr/>
          <p:nvPr/>
        </p:nvGrpSpPr>
        <p:grpSpPr>
          <a:xfrm>
            <a:off x="8904392" y="2716166"/>
            <a:ext cx="106632" cy="106632"/>
            <a:chOff x="1669254" y="2750619"/>
            <a:chExt cx="106632" cy="106632"/>
          </a:xfrm>
        </p:grpSpPr>
        <p:cxnSp>
          <p:nvCxnSpPr>
            <p:cNvPr id="792" name="Straight Connector 791">
              <a:extLst>
                <a:ext uri="{FF2B5EF4-FFF2-40B4-BE49-F238E27FC236}">
                  <a16:creationId xmlns:a16="http://schemas.microsoft.com/office/drawing/2014/main" id="{D20B7040-CA2A-8FDA-6C00-96EC65C93FE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93" name="Straight Connector 792">
              <a:extLst>
                <a:ext uri="{FF2B5EF4-FFF2-40B4-BE49-F238E27FC236}">
                  <a16:creationId xmlns:a16="http://schemas.microsoft.com/office/drawing/2014/main" id="{B5E3255F-E309-A204-3915-3253B6A099C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4" name="Group 793">
            <a:extLst>
              <a:ext uri="{FF2B5EF4-FFF2-40B4-BE49-F238E27FC236}">
                <a16:creationId xmlns:a16="http://schemas.microsoft.com/office/drawing/2014/main" id="{DDFFF367-13FF-9CFF-A260-F52F7886C076}"/>
              </a:ext>
            </a:extLst>
          </p:cNvPr>
          <p:cNvGrpSpPr/>
          <p:nvPr/>
        </p:nvGrpSpPr>
        <p:grpSpPr>
          <a:xfrm>
            <a:off x="8927252" y="2716166"/>
            <a:ext cx="106632" cy="106632"/>
            <a:chOff x="1669254" y="2750619"/>
            <a:chExt cx="106632" cy="106632"/>
          </a:xfrm>
        </p:grpSpPr>
        <p:cxnSp>
          <p:nvCxnSpPr>
            <p:cNvPr id="795" name="Straight Connector 794">
              <a:extLst>
                <a:ext uri="{FF2B5EF4-FFF2-40B4-BE49-F238E27FC236}">
                  <a16:creationId xmlns:a16="http://schemas.microsoft.com/office/drawing/2014/main" id="{CF6E98D5-4DB2-25E5-5C9E-7A7D8DE1DCD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96" name="Straight Connector 795">
              <a:extLst>
                <a:ext uri="{FF2B5EF4-FFF2-40B4-BE49-F238E27FC236}">
                  <a16:creationId xmlns:a16="http://schemas.microsoft.com/office/drawing/2014/main" id="{D3D7AB93-6111-5FCF-6B32-B78A51B2F1A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7" name="Group 796">
            <a:extLst>
              <a:ext uri="{FF2B5EF4-FFF2-40B4-BE49-F238E27FC236}">
                <a16:creationId xmlns:a16="http://schemas.microsoft.com/office/drawing/2014/main" id="{F8A74707-4531-3181-55B5-FC923EB5FCE5}"/>
              </a:ext>
            </a:extLst>
          </p:cNvPr>
          <p:cNvGrpSpPr/>
          <p:nvPr/>
        </p:nvGrpSpPr>
        <p:grpSpPr>
          <a:xfrm>
            <a:off x="8967257" y="2739026"/>
            <a:ext cx="106632" cy="106632"/>
            <a:chOff x="1669254" y="2750619"/>
            <a:chExt cx="106632" cy="106632"/>
          </a:xfrm>
        </p:grpSpPr>
        <p:cxnSp>
          <p:nvCxnSpPr>
            <p:cNvPr id="798" name="Straight Connector 797">
              <a:extLst>
                <a:ext uri="{FF2B5EF4-FFF2-40B4-BE49-F238E27FC236}">
                  <a16:creationId xmlns:a16="http://schemas.microsoft.com/office/drawing/2014/main" id="{6E4A36FD-A5E1-010D-D6A1-1F92C8AD0F5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799" name="Straight Connector 798">
              <a:extLst>
                <a:ext uri="{FF2B5EF4-FFF2-40B4-BE49-F238E27FC236}">
                  <a16:creationId xmlns:a16="http://schemas.microsoft.com/office/drawing/2014/main" id="{9F26E814-CE21-12D7-C5FE-E4083077943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0" name="Group 799">
            <a:extLst>
              <a:ext uri="{FF2B5EF4-FFF2-40B4-BE49-F238E27FC236}">
                <a16:creationId xmlns:a16="http://schemas.microsoft.com/office/drawing/2014/main" id="{191BFF81-F3D8-9D6D-2F29-030A5704544E}"/>
              </a:ext>
            </a:extLst>
          </p:cNvPr>
          <p:cNvGrpSpPr/>
          <p:nvPr/>
        </p:nvGrpSpPr>
        <p:grpSpPr>
          <a:xfrm>
            <a:off x="9027264" y="2779031"/>
            <a:ext cx="106632" cy="106632"/>
            <a:chOff x="1669254" y="2750619"/>
            <a:chExt cx="106632" cy="106632"/>
          </a:xfrm>
        </p:grpSpPr>
        <p:cxnSp>
          <p:nvCxnSpPr>
            <p:cNvPr id="801" name="Straight Connector 800">
              <a:extLst>
                <a:ext uri="{FF2B5EF4-FFF2-40B4-BE49-F238E27FC236}">
                  <a16:creationId xmlns:a16="http://schemas.microsoft.com/office/drawing/2014/main" id="{06DA3934-D7B7-7B38-B1F2-75244148D86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02" name="Straight Connector 801">
              <a:extLst>
                <a:ext uri="{FF2B5EF4-FFF2-40B4-BE49-F238E27FC236}">
                  <a16:creationId xmlns:a16="http://schemas.microsoft.com/office/drawing/2014/main" id="{FF31DCE8-D7EB-9513-8034-7B525202788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3" name="Group 802">
            <a:extLst>
              <a:ext uri="{FF2B5EF4-FFF2-40B4-BE49-F238E27FC236}">
                <a16:creationId xmlns:a16="http://schemas.microsoft.com/office/drawing/2014/main" id="{1598D1D8-F156-4CF2-554C-E85A0A2E2998}"/>
              </a:ext>
            </a:extLst>
          </p:cNvPr>
          <p:cNvGrpSpPr/>
          <p:nvPr/>
        </p:nvGrpSpPr>
        <p:grpSpPr>
          <a:xfrm>
            <a:off x="9064411" y="2779031"/>
            <a:ext cx="106632" cy="106632"/>
            <a:chOff x="1669254" y="2750619"/>
            <a:chExt cx="106632" cy="106632"/>
          </a:xfrm>
        </p:grpSpPr>
        <p:cxnSp>
          <p:nvCxnSpPr>
            <p:cNvPr id="804" name="Straight Connector 803">
              <a:extLst>
                <a:ext uri="{FF2B5EF4-FFF2-40B4-BE49-F238E27FC236}">
                  <a16:creationId xmlns:a16="http://schemas.microsoft.com/office/drawing/2014/main" id="{ED2F32CE-00F5-7CD6-A961-E725C165D30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05" name="Straight Connector 804">
              <a:extLst>
                <a:ext uri="{FF2B5EF4-FFF2-40B4-BE49-F238E27FC236}">
                  <a16:creationId xmlns:a16="http://schemas.microsoft.com/office/drawing/2014/main" id="{9D8509C8-3705-B810-5C66-FA5ABB1740C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6" name="Group 805">
            <a:extLst>
              <a:ext uri="{FF2B5EF4-FFF2-40B4-BE49-F238E27FC236}">
                <a16:creationId xmlns:a16="http://schemas.microsoft.com/office/drawing/2014/main" id="{E5D6239A-3C77-1BD9-5025-A75A8749B22C}"/>
              </a:ext>
            </a:extLst>
          </p:cNvPr>
          <p:cNvGrpSpPr/>
          <p:nvPr/>
        </p:nvGrpSpPr>
        <p:grpSpPr>
          <a:xfrm>
            <a:off x="9098701" y="2779031"/>
            <a:ext cx="106632" cy="106632"/>
            <a:chOff x="1669254" y="2750619"/>
            <a:chExt cx="106632" cy="106632"/>
          </a:xfrm>
        </p:grpSpPr>
        <p:cxnSp>
          <p:nvCxnSpPr>
            <p:cNvPr id="807" name="Straight Connector 806">
              <a:extLst>
                <a:ext uri="{FF2B5EF4-FFF2-40B4-BE49-F238E27FC236}">
                  <a16:creationId xmlns:a16="http://schemas.microsoft.com/office/drawing/2014/main" id="{3AE25205-D68D-5D16-14B9-E66C0599CB4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08" name="Straight Connector 807">
              <a:extLst>
                <a:ext uri="{FF2B5EF4-FFF2-40B4-BE49-F238E27FC236}">
                  <a16:creationId xmlns:a16="http://schemas.microsoft.com/office/drawing/2014/main" id="{10BFE637-FBEE-2066-79ED-63D1A5137AB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09" name="Group 808">
            <a:extLst>
              <a:ext uri="{FF2B5EF4-FFF2-40B4-BE49-F238E27FC236}">
                <a16:creationId xmlns:a16="http://schemas.microsoft.com/office/drawing/2014/main" id="{F21B69D5-D433-2F48-E26A-44D59B3B0D1A}"/>
              </a:ext>
            </a:extLst>
          </p:cNvPr>
          <p:cNvGrpSpPr/>
          <p:nvPr/>
        </p:nvGrpSpPr>
        <p:grpSpPr>
          <a:xfrm>
            <a:off x="9181569" y="2807606"/>
            <a:ext cx="106632" cy="106632"/>
            <a:chOff x="1669254" y="2750619"/>
            <a:chExt cx="106632" cy="106632"/>
          </a:xfrm>
        </p:grpSpPr>
        <p:cxnSp>
          <p:nvCxnSpPr>
            <p:cNvPr id="810" name="Straight Connector 809">
              <a:extLst>
                <a:ext uri="{FF2B5EF4-FFF2-40B4-BE49-F238E27FC236}">
                  <a16:creationId xmlns:a16="http://schemas.microsoft.com/office/drawing/2014/main" id="{F64C04AA-3CD2-3441-36D8-E5E82CBB788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11" name="Straight Connector 810">
              <a:extLst>
                <a:ext uri="{FF2B5EF4-FFF2-40B4-BE49-F238E27FC236}">
                  <a16:creationId xmlns:a16="http://schemas.microsoft.com/office/drawing/2014/main" id="{607C9C2E-4FC4-EADE-881C-8D9A7B15363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2" name="Group 811">
            <a:extLst>
              <a:ext uri="{FF2B5EF4-FFF2-40B4-BE49-F238E27FC236}">
                <a16:creationId xmlns:a16="http://schemas.microsoft.com/office/drawing/2014/main" id="{796D62C4-74C3-C5BD-4207-C90862A282A5}"/>
              </a:ext>
            </a:extLst>
          </p:cNvPr>
          <p:cNvGrpSpPr/>
          <p:nvPr/>
        </p:nvGrpSpPr>
        <p:grpSpPr>
          <a:xfrm>
            <a:off x="9215859" y="2807606"/>
            <a:ext cx="106632" cy="106632"/>
            <a:chOff x="1669254" y="2750619"/>
            <a:chExt cx="106632" cy="106632"/>
          </a:xfrm>
        </p:grpSpPr>
        <p:cxnSp>
          <p:nvCxnSpPr>
            <p:cNvPr id="813" name="Straight Connector 812">
              <a:extLst>
                <a:ext uri="{FF2B5EF4-FFF2-40B4-BE49-F238E27FC236}">
                  <a16:creationId xmlns:a16="http://schemas.microsoft.com/office/drawing/2014/main" id="{7AC6E296-0F52-0844-B630-79268769828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14" name="Straight Connector 813">
              <a:extLst>
                <a:ext uri="{FF2B5EF4-FFF2-40B4-BE49-F238E27FC236}">
                  <a16:creationId xmlns:a16="http://schemas.microsoft.com/office/drawing/2014/main" id="{8B6EBAB9-5ACD-37BD-A580-9D03C0BFDD5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5" name="Group 814">
            <a:extLst>
              <a:ext uri="{FF2B5EF4-FFF2-40B4-BE49-F238E27FC236}">
                <a16:creationId xmlns:a16="http://schemas.microsoft.com/office/drawing/2014/main" id="{BF6F2856-E6F3-5509-3EA2-56565DD631BD}"/>
              </a:ext>
            </a:extLst>
          </p:cNvPr>
          <p:cNvGrpSpPr/>
          <p:nvPr/>
        </p:nvGrpSpPr>
        <p:grpSpPr>
          <a:xfrm>
            <a:off x="9235862" y="2807606"/>
            <a:ext cx="106632" cy="106632"/>
            <a:chOff x="1669254" y="2750619"/>
            <a:chExt cx="106632" cy="106632"/>
          </a:xfrm>
        </p:grpSpPr>
        <p:cxnSp>
          <p:nvCxnSpPr>
            <p:cNvPr id="816" name="Straight Connector 815">
              <a:extLst>
                <a:ext uri="{FF2B5EF4-FFF2-40B4-BE49-F238E27FC236}">
                  <a16:creationId xmlns:a16="http://schemas.microsoft.com/office/drawing/2014/main" id="{7662B1BA-BB59-AF74-DAE1-10BA315FB3D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17" name="Straight Connector 816">
              <a:extLst>
                <a:ext uri="{FF2B5EF4-FFF2-40B4-BE49-F238E27FC236}">
                  <a16:creationId xmlns:a16="http://schemas.microsoft.com/office/drawing/2014/main" id="{B22D57A9-5823-ECE1-2C35-DDC94138376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8" name="Group 817">
            <a:extLst>
              <a:ext uri="{FF2B5EF4-FFF2-40B4-BE49-F238E27FC236}">
                <a16:creationId xmlns:a16="http://schemas.microsoft.com/office/drawing/2014/main" id="{CC09F3FA-7E8F-377B-1FB9-8C91FA8194B4}"/>
              </a:ext>
            </a:extLst>
          </p:cNvPr>
          <p:cNvGrpSpPr/>
          <p:nvPr/>
        </p:nvGrpSpPr>
        <p:grpSpPr>
          <a:xfrm>
            <a:off x="9255864" y="2807606"/>
            <a:ext cx="106632" cy="106632"/>
            <a:chOff x="1669254" y="2750619"/>
            <a:chExt cx="106632" cy="106632"/>
          </a:xfrm>
        </p:grpSpPr>
        <p:cxnSp>
          <p:nvCxnSpPr>
            <p:cNvPr id="819" name="Straight Connector 818">
              <a:extLst>
                <a:ext uri="{FF2B5EF4-FFF2-40B4-BE49-F238E27FC236}">
                  <a16:creationId xmlns:a16="http://schemas.microsoft.com/office/drawing/2014/main" id="{0EB61BC1-47B1-25B1-BCE3-D6C0AA94C1A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0" name="Straight Connector 819">
              <a:extLst>
                <a:ext uri="{FF2B5EF4-FFF2-40B4-BE49-F238E27FC236}">
                  <a16:creationId xmlns:a16="http://schemas.microsoft.com/office/drawing/2014/main" id="{10BDC967-0B3C-FF06-A6C4-72A203CACD1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1" name="Group 820">
            <a:extLst>
              <a:ext uri="{FF2B5EF4-FFF2-40B4-BE49-F238E27FC236}">
                <a16:creationId xmlns:a16="http://schemas.microsoft.com/office/drawing/2014/main" id="{CBB8CC4F-D41A-D032-B78E-DCECE35C0DAA}"/>
              </a:ext>
            </a:extLst>
          </p:cNvPr>
          <p:cNvGrpSpPr/>
          <p:nvPr/>
        </p:nvGrpSpPr>
        <p:grpSpPr>
          <a:xfrm>
            <a:off x="9298726" y="2807606"/>
            <a:ext cx="106632" cy="106632"/>
            <a:chOff x="1669254" y="2750619"/>
            <a:chExt cx="106632" cy="106632"/>
          </a:xfrm>
        </p:grpSpPr>
        <p:cxnSp>
          <p:nvCxnSpPr>
            <p:cNvPr id="822" name="Straight Connector 821">
              <a:extLst>
                <a:ext uri="{FF2B5EF4-FFF2-40B4-BE49-F238E27FC236}">
                  <a16:creationId xmlns:a16="http://schemas.microsoft.com/office/drawing/2014/main" id="{75CD14C0-1331-C942-3227-7BDD85E2CF2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3" name="Straight Connector 822">
              <a:extLst>
                <a:ext uri="{FF2B5EF4-FFF2-40B4-BE49-F238E27FC236}">
                  <a16:creationId xmlns:a16="http://schemas.microsoft.com/office/drawing/2014/main" id="{5281AED1-68C9-51E3-F3D9-C74D16F48C1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4" name="Group 823">
            <a:extLst>
              <a:ext uri="{FF2B5EF4-FFF2-40B4-BE49-F238E27FC236}">
                <a16:creationId xmlns:a16="http://schemas.microsoft.com/office/drawing/2014/main" id="{F582D71A-9672-5027-1DA1-9C660B01C7E0}"/>
              </a:ext>
            </a:extLst>
          </p:cNvPr>
          <p:cNvGrpSpPr/>
          <p:nvPr/>
        </p:nvGrpSpPr>
        <p:grpSpPr>
          <a:xfrm>
            <a:off x="9324443" y="2807606"/>
            <a:ext cx="106632" cy="106632"/>
            <a:chOff x="1669254" y="2750619"/>
            <a:chExt cx="106632" cy="106632"/>
          </a:xfrm>
        </p:grpSpPr>
        <p:cxnSp>
          <p:nvCxnSpPr>
            <p:cNvPr id="825" name="Straight Connector 824">
              <a:extLst>
                <a:ext uri="{FF2B5EF4-FFF2-40B4-BE49-F238E27FC236}">
                  <a16:creationId xmlns:a16="http://schemas.microsoft.com/office/drawing/2014/main" id="{53CE27E8-B819-B6BC-04DB-ADD61527028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6" name="Straight Connector 825">
              <a:extLst>
                <a:ext uri="{FF2B5EF4-FFF2-40B4-BE49-F238E27FC236}">
                  <a16:creationId xmlns:a16="http://schemas.microsoft.com/office/drawing/2014/main" id="{E0FA1ABD-BC85-5CD0-529C-DADAED9D72F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7" name="Group 826">
            <a:extLst>
              <a:ext uri="{FF2B5EF4-FFF2-40B4-BE49-F238E27FC236}">
                <a16:creationId xmlns:a16="http://schemas.microsoft.com/office/drawing/2014/main" id="{2DDAD65F-923F-65D7-EFB2-B73688763118}"/>
              </a:ext>
            </a:extLst>
          </p:cNvPr>
          <p:cNvGrpSpPr/>
          <p:nvPr/>
        </p:nvGrpSpPr>
        <p:grpSpPr>
          <a:xfrm>
            <a:off x="9338731" y="2839039"/>
            <a:ext cx="106632" cy="106632"/>
            <a:chOff x="1669254" y="2750619"/>
            <a:chExt cx="106632" cy="106632"/>
          </a:xfrm>
        </p:grpSpPr>
        <p:cxnSp>
          <p:nvCxnSpPr>
            <p:cNvPr id="828" name="Straight Connector 827">
              <a:extLst>
                <a:ext uri="{FF2B5EF4-FFF2-40B4-BE49-F238E27FC236}">
                  <a16:creationId xmlns:a16="http://schemas.microsoft.com/office/drawing/2014/main" id="{A7C27E12-D919-1829-4B96-95B5A642FC4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9" name="Straight Connector 828">
              <a:extLst>
                <a:ext uri="{FF2B5EF4-FFF2-40B4-BE49-F238E27FC236}">
                  <a16:creationId xmlns:a16="http://schemas.microsoft.com/office/drawing/2014/main" id="{4FD06362-F11E-5169-A46F-ECA316A297B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0" name="Group 829">
            <a:extLst>
              <a:ext uri="{FF2B5EF4-FFF2-40B4-BE49-F238E27FC236}">
                <a16:creationId xmlns:a16="http://schemas.microsoft.com/office/drawing/2014/main" id="{8703C86A-9854-0313-CED1-03AD4F22BA05}"/>
              </a:ext>
            </a:extLst>
          </p:cNvPr>
          <p:cNvGrpSpPr/>
          <p:nvPr/>
        </p:nvGrpSpPr>
        <p:grpSpPr>
          <a:xfrm>
            <a:off x="9387308" y="2890474"/>
            <a:ext cx="106632" cy="106632"/>
            <a:chOff x="1669254" y="2750619"/>
            <a:chExt cx="106632" cy="106632"/>
          </a:xfrm>
        </p:grpSpPr>
        <p:cxnSp>
          <p:nvCxnSpPr>
            <p:cNvPr id="831" name="Straight Connector 830">
              <a:extLst>
                <a:ext uri="{FF2B5EF4-FFF2-40B4-BE49-F238E27FC236}">
                  <a16:creationId xmlns:a16="http://schemas.microsoft.com/office/drawing/2014/main" id="{5EA8C9E3-01CD-9EB1-6AD5-CFE75853981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2" name="Straight Connector 831">
              <a:extLst>
                <a:ext uri="{FF2B5EF4-FFF2-40B4-BE49-F238E27FC236}">
                  <a16:creationId xmlns:a16="http://schemas.microsoft.com/office/drawing/2014/main" id="{325818B4-D1A4-1538-8C14-5752930E220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3" name="Group 832">
            <a:extLst>
              <a:ext uri="{FF2B5EF4-FFF2-40B4-BE49-F238E27FC236}">
                <a16:creationId xmlns:a16="http://schemas.microsoft.com/office/drawing/2014/main" id="{E5BECE4A-A417-8968-C872-9D0DFB3F133D}"/>
              </a:ext>
            </a:extLst>
          </p:cNvPr>
          <p:cNvGrpSpPr/>
          <p:nvPr/>
        </p:nvGrpSpPr>
        <p:grpSpPr>
          <a:xfrm>
            <a:off x="9393023" y="2921907"/>
            <a:ext cx="106632" cy="106632"/>
            <a:chOff x="1669254" y="2750619"/>
            <a:chExt cx="106632" cy="106632"/>
          </a:xfrm>
        </p:grpSpPr>
        <p:cxnSp>
          <p:nvCxnSpPr>
            <p:cNvPr id="834" name="Straight Connector 833">
              <a:extLst>
                <a:ext uri="{FF2B5EF4-FFF2-40B4-BE49-F238E27FC236}">
                  <a16:creationId xmlns:a16="http://schemas.microsoft.com/office/drawing/2014/main" id="{F3FA0565-5739-8419-0AB7-D29E91E41A3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5" name="Straight Connector 834">
              <a:extLst>
                <a:ext uri="{FF2B5EF4-FFF2-40B4-BE49-F238E27FC236}">
                  <a16:creationId xmlns:a16="http://schemas.microsoft.com/office/drawing/2014/main" id="{F308E978-0FD4-9656-CEB6-F793E567B46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6" name="Group 835">
            <a:extLst>
              <a:ext uri="{FF2B5EF4-FFF2-40B4-BE49-F238E27FC236}">
                <a16:creationId xmlns:a16="http://schemas.microsoft.com/office/drawing/2014/main" id="{5F37AAF8-BD18-66C6-E940-FC2F40BCF805}"/>
              </a:ext>
            </a:extLst>
          </p:cNvPr>
          <p:cNvGrpSpPr/>
          <p:nvPr/>
        </p:nvGrpSpPr>
        <p:grpSpPr>
          <a:xfrm>
            <a:off x="9453031" y="2941910"/>
            <a:ext cx="106632" cy="106632"/>
            <a:chOff x="1669254" y="2750619"/>
            <a:chExt cx="106632" cy="106632"/>
          </a:xfrm>
        </p:grpSpPr>
        <p:cxnSp>
          <p:nvCxnSpPr>
            <p:cNvPr id="837" name="Straight Connector 836">
              <a:extLst>
                <a:ext uri="{FF2B5EF4-FFF2-40B4-BE49-F238E27FC236}">
                  <a16:creationId xmlns:a16="http://schemas.microsoft.com/office/drawing/2014/main" id="{B681D777-D962-C9A1-5EDE-C1D8FE7DBA7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8" name="Straight Connector 837">
              <a:extLst>
                <a:ext uri="{FF2B5EF4-FFF2-40B4-BE49-F238E27FC236}">
                  <a16:creationId xmlns:a16="http://schemas.microsoft.com/office/drawing/2014/main" id="{900B4A7C-5049-F667-6575-483DC8A279E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9" name="Group 838">
            <a:extLst>
              <a:ext uri="{FF2B5EF4-FFF2-40B4-BE49-F238E27FC236}">
                <a16:creationId xmlns:a16="http://schemas.microsoft.com/office/drawing/2014/main" id="{F6F2685A-8644-28BD-625C-B6686D38021C}"/>
              </a:ext>
            </a:extLst>
          </p:cNvPr>
          <p:cNvGrpSpPr/>
          <p:nvPr/>
        </p:nvGrpSpPr>
        <p:grpSpPr>
          <a:xfrm>
            <a:off x="9498751" y="2987630"/>
            <a:ext cx="106632" cy="106632"/>
            <a:chOff x="1669254" y="2750619"/>
            <a:chExt cx="106632" cy="106632"/>
          </a:xfrm>
        </p:grpSpPr>
        <p:cxnSp>
          <p:nvCxnSpPr>
            <p:cNvPr id="840" name="Straight Connector 839">
              <a:extLst>
                <a:ext uri="{FF2B5EF4-FFF2-40B4-BE49-F238E27FC236}">
                  <a16:creationId xmlns:a16="http://schemas.microsoft.com/office/drawing/2014/main" id="{86B5A51D-2D48-46A4-6427-9624D805D87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1" name="Straight Connector 840">
              <a:extLst>
                <a:ext uri="{FF2B5EF4-FFF2-40B4-BE49-F238E27FC236}">
                  <a16:creationId xmlns:a16="http://schemas.microsoft.com/office/drawing/2014/main" id="{0615C560-2F96-6FD9-EAA4-4E91EF01A62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2" name="Group 841">
            <a:extLst>
              <a:ext uri="{FF2B5EF4-FFF2-40B4-BE49-F238E27FC236}">
                <a16:creationId xmlns:a16="http://schemas.microsoft.com/office/drawing/2014/main" id="{52E4E25B-52FB-35E2-EFCB-9DF1ABA6A695}"/>
              </a:ext>
            </a:extLst>
          </p:cNvPr>
          <p:cNvGrpSpPr/>
          <p:nvPr/>
        </p:nvGrpSpPr>
        <p:grpSpPr>
          <a:xfrm>
            <a:off x="9533041" y="2987630"/>
            <a:ext cx="106632" cy="106632"/>
            <a:chOff x="1669254" y="2750619"/>
            <a:chExt cx="106632" cy="106632"/>
          </a:xfrm>
        </p:grpSpPr>
        <p:cxnSp>
          <p:nvCxnSpPr>
            <p:cNvPr id="843" name="Straight Connector 842">
              <a:extLst>
                <a:ext uri="{FF2B5EF4-FFF2-40B4-BE49-F238E27FC236}">
                  <a16:creationId xmlns:a16="http://schemas.microsoft.com/office/drawing/2014/main" id="{BCCB00CF-170C-34D9-8191-2A46FE71C9E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4" name="Straight Connector 843">
              <a:extLst>
                <a:ext uri="{FF2B5EF4-FFF2-40B4-BE49-F238E27FC236}">
                  <a16:creationId xmlns:a16="http://schemas.microsoft.com/office/drawing/2014/main" id="{01651B50-4DA5-AFC8-2A4C-726FD0A2C52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5" name="Group 844">
            <a:extLst>
              <a:ext uri="{FF2B5EF4-FFF2-40B4-BE49-F238E27FC236}">
                <a16:creationId xmlns:a16="http://schemas.microsoft.com/office/drawing/2014/main" id="{B72207F4-B108-E179-B96E-5338B679F04B}"/>
              </a:ext>
            </a:extLst>
          </p:cNvPr>
          <p:cNvGrpSpPr/>
          <p:nvPr/>
        </p:nvGrpSpPr>
        <p:grpSpPr>
          <a:xfrm>
            <a:off x="9578761" y="3010490"/>
            <a:ext cx="106632" cy="106632"/>
            <a:chOff x="1669254" y="2750619"/>
            <a:chExt cx="106632" cy="106632"/>
          </a:xfrm>
        </p:grpSpPr>
        <p:cxnSp>
          <p:nvCxnSpPr>
            <p:cNvPr id="846" name="Straight Connector 845">
              <a:extLst>
                <a:ext uri="{FF2B5EF4-FFF2-40B4-BE49-F238E27FC236}">
                  <a16:creationId xmlns:a16="http://schemas.microsoft.com/office/drawing/2014/main" id="{807B971D-1572-27D2-9E82-0E2B8075C72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7" name="Straight Connector 846">
              <a:extLst>
                <a:ext uri="{FF2B5EF4-FFF2-40B4-BE49-F238E27FC236}">
                  <a16:creationId xmlns:a16="http://schemas.microsoft.com/office/drawing/2014/main" id="{E7290F01-9BB1-F143-A51F-3C0F892D639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8" name="Group 847">
            <a:extLst>
              <a:ext uri="{FF2B5EF4-FFF2-40B4-BE49-F238E27FC236}">
                <a16:creationId xmlns:a16="http://schemas.microsoft.com/office/drawing/2014/main" id="{37EC4B57-E994-517A-C104-8DFF53437DF1}"/>
              </a:ext>
            </a:extLst>
          </p:cNvPr>
          <p:cNvGrpSpPr/>
          <p:nvPr/>
        </p:nvGrpSpPr>
        <p:grpSpPr>
          <a:xfrm>
            <a:off x="9601621" y="3010490"/>
            <a:ext cx="106632" cy="106632"/>
            <a:chOff x="1669254" y="2750619"/>
            <a:chExt cx="106632" cy="106632"/>
          </a:xfrm>
        </p:grpSpPr>
        <p:cxnSp>
          <p:nvCxnSpPr>
            <p:cNvPr id="849" name="Straight Connector 848">
              <a:extLst>
                <a:ext uri="{FF2B5EF4-FFF2-40B4-BE49-F238E27FC236}">
                  <a16:creationId xmlns:a16="http://schemas.microsoft.com/office/drawing/2014/main" id="{65279106-6688-C38A-0953-E38CCD31D14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0" name="Straight Connector 849">
              <a:extLst>
                <a:ext uri="{FF2B5EF4-FFF2-40B4-BE49-F238E27FC236}">
                  <a16:creationId xmlns:a16="http://schemas.microsoft.com/office/drawing/2014/main" id="{51046A9C-2111-79FA-3849-4067312D78E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1" name="Group 850">
            <a:extLst>
              <a:ext uri="{FF2B5EF4-FFF2-40B4-BE49-F238E27FC236}">
                <a16:creationId xmlns:a16="http://schemas.microsoft.com/office/drawing/2014/main" id="{ADDA3B57-850E-7DA3-D8E6-26EBC3034C1E}"/>
              </a:ext>
            </a:extLst>
          </p:cNvPr>
          <p:cNvGrpSpPr/>
          <p:nvPr/>
        </p:nvGrpSpPr>
        <p:grpSpPr>
          <a:xfrm>
            <a:off x="9627338" y="3010490"/>
            <a:ext cx="106632" cy="106632"/>
            <a:chOff x="1669254" y="2750619"/>
            <a:chExt cx="106632" cy="106632"/>
          </a:xfrm>
        </p:grpSpPr>
        <p:cxnSp>
          <p:nvCxnSpPr>
            <p:cNvPr id="852" name="Straight Connector 851">
              <a:extLst>
                <a:ext uri="{FF2B5EF4-FFF2-40B4-BE49-F238E27FC236}">
                  <a16:creationId xmlns:a16="http://schemas.microsoft.com/office/drawing/2014/main" id="{B83738BF-13FD-DFA6-5ADB-E43DA7E1238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3" name="Straight Connector 852">
              <a:extLst>
                <a:ext uri="{FF2B5EF4-FFF2-40B4-BE49-F238E27FC236}">
                  <a16:creationId xmlns:a16="http://schemas.microsoft.com/office/drawing/2014/main" id="{EF99380D-7786-63B2-8B80-1BFF4C93D78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4" name="Group 853">
            <a:extLst>
              <a:ext uri="{FF2B5EF4-FFF2-40B4-BE49-F238E27FC236}">
                <a16:creationId xmlns:a16="http://schemas.microsoft.com/office/drawing/2014/main" id="{BCB9C7C3-985D-6599-CAF2-D12E43D41E1D}"/>
              </a:ext>
            </a:extLst>
          </p:cNvPr>
          <p:cNvGrpSpPr/>
          <p:nvPr/>
        </p:nvGrpSpPr>
        <p:grpSpPr>
          <a:xfrm>
            <a:off x="9690203" y="3047638"/>
            <a:ext cx="106632" cy="106632"/>
            <a:chOff x="1669254" y="2750619"/>
            <a:chExt cx="106632" cy="106632"/>
          </a:xfrm>
        </p:grpSpPr>
        <p:cxnSp>
          <p:nvCxnSpPr>
            <p:cNvPr id="855" name="Straight Connector 854">
              <a:extLst>
                <a:ext uri="{FF2B5EF4-FFF2-40B4-BE49-F238E27FC236}">
                  <a16:creationId xmlns:a16="http://schemas.microsoft.com/office/drawing/2014/main" id="{5A69BED1-8DF6-2F43-75D4-B887F11428D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6" name="Straight Connector 855">
              <a:extLst>
                <a:ext uri="{FF2B5EF4-FFF2-40B4-BE49-F238E27FC236}">
                  <a16:creationId xmlns:a16="http://schemas.microsoft.com/office/drawing/2014/main" id="{BE32BAFE-6AF7-D18F-8FC3-50043CE7C7E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7" name="Group 856">
            <a:extLst>
              <a:ext uri="{FF2B5EF4-FFF2-40B4-BE49-F238E27FC236}">
                <a16:creationId xmlns:a16="http://schemas.microsoft.com/office/drawing/2014/main" id="{5AE803D1-5279-89B2-7EC7-7136BC65719F}"/>
              </a:ext>
            </a:extLst>
          </p:cNvPr>
          <p:cNvGrpSpPr/>
          <p:nvPr/>
        </p:nvGrpSpPr>
        <p:grpSpPr>
          <a:xfrm>
            <a:off x="9727351" y="3047638"/>
            <a:ext cx="106632" cy="106632"/>
            <a:chOff x="1669254" y="2750619"/>
            <a:chExt cx="106632" cy="106632"/>
          </a:xfrm>
        </p:grpSpPr>
        <p:cxnSp>
          <p:nvCxnSpPr>
            <p:cNvPr id="858" name="Straight Connector 857">
              <a:extLst>
                <a:ext uri="{FF2B5EF4-FFF2-40B4-BE49-F238E27FC236}">
                  <a16:creationId xmlns:a16="http://schemas.microsoft.com/office/drawing/2014/main" id="{D0B2A63F-A34E-CFAA-3424-BA1B0FFA2B7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9" name="Straight Connector 858">
              <a:extLst>
                <a:ext uri="{FF2B5EF4-FFF2-40B4-BE49-F238E27FC236}">
                  <a16:creationId xmlns:a16="http://schemas.microsoft.com/office/drawing/2014/main" id="{E705F803-2525-C5E2-1B29-20DCA3D58A6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0" name="Group 859">
            <a:extLst>
              <a:ext uri="{FF2B5EF4-FFF2-40B4-BE49-F238E27FC236}">
                <a16:creationId xmlns:a16="http://schemas.microsoft.com/office/drawing/2014/main" id="{95D3BA3F-2375-973B-CB05-8F0CA98D9447}"/>
              </a:ext>
            </a:extLst>
          </p:cNvPr>
          <p:cNvGrpSpPr/>
          <p:nvPr/>
        </p:nvGrpSpPr>
        <p:grpSpPr>
          <a:xfrm>
            <a:off x="9790216" y="3047638"/>
            <a:ext cx="106632" cy="106632"/>
            <a:chOff x="1669254" y="2750619"/>
            <a:chExt cx="106632" cy="106632"/>
          </a:xfrm>
        </p:grpSpPr>
        <p:cxnSp>
          <p:nvCxnSpPr>
            <p:cNvPr id="861" name="Straight Connector 860">
              <a:extLst>
                <a:ext uri="{FF2B5EF4-FFF2-40B4-BE49-F238E27FC236}">
                  <a16:creationId xmlns:a16="http://schemas.microsoft.com/office/drawing/2014/main" id="{0417C289-069C-3209-AB55-1E3FDCD7B01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2" name="Straight Connector 861">
              <a:extLst>
                <a:ext uri="{FF2B5EF4-FFF2-40B4-BE49-F238E27FC236}">
                  <a16:creationId xmlns:a16="http://schemas.microsoft.com/office/drawing/2014/main" id="{D62726B7-8BC2-C933-7F63-96D72311DA7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3" name="Group 862">
            <a:extLst>
              <a:ext uri="{FF2B5EF4-FFF2-40B4-BE49-F238E27FC236}">
                <a16:creationId xmlns:a16="http://schemas.microsoft.com/office/drawing/2014/main" id="{7A581196-7847-947C-2699-1CE74364AF24}"/>
              </a:ext>
            </a:extLst>
          </p:cNvPr>
          <p:cNvGrpSpPr/>
          <p:nvPr/>
        </p:nvGrpSpPr>
        <p:grpSpPr>
          <a:xfrm>
            <a:off x="9827364" y="3133363"/>
            <a:ext cx="106632" cy="106632"/>
            <a:chOff x="1669254" y="2750619"/>
            <a:chExt cx="106632" cy="106632"/>
          </a:xfrm>
        </p:grpSpPr>
        <p:cxnSp>
          <p:nvCxnSpPr>
            <p:cNvPr id="864" name="Straight Connector 863">
              <a:extLst>
                <a:ext uri="{FF2B5EF4-FFF2-40B4-BE49-F238E27FC236}">
                  <a16:creationId xmlns:a16="http://schemas.microsoft.com/office/drawing/2014/main" id="{6979C98C-9A85-0AF7-3B55-E035EC7DB55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5" name="Straight Connector 864">
              <a:extLst>
                <a:ext uri="{FF2B5EF4-FFF2-40B4-BE49-F238E27FC236}">
                  <a16:creationId xmlns:a16="http://schemas.microsoft.com/office/drawing/2014/main" id="{38AE7C24-EE9D-A651-DA06-FC5F3AB2F95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6" name="Group 865">
            <a:extLst>
              <a:ext uri="{FF2B5EF4-FFF2-40B4-BE49-F238E27FC236}">
                <a16:creationId xmlns:a16="http://schemas.microsoft.com/office/drawing/2014/main" id="{ED9060F2-D267-763D-CDB6-D16892853239}"/>
              </a:ext>
            </a:extLst>
          </p:cNvPr>
          <p:cNvGrpSpPr/>
          <p:nvPr/>
        </p:nvGrpSpPr>
        <p:grpSpPr>
          <a:xfrm>
            <a:off x="9875941" y="3170511"/>
            <a:ext cx="106632" cy="106632"/>
            <a:chOff x="1669254" y="2750619"/>
            <a:chExt cx="106632" cy="106632"/>
          </a:xfrm>
        </p:grpSpPr>
        <p:cxnSp>
          <p:nvCxnSpPr>
            <p:cNvPr id="867" name="Straight Connector 866">
              <a:extLst>
                <a:ext uri="{FF2B5EF4-FFF2-40B4-BE49-F238E27FC236}">
                  <a16:creationId xmlns:a16="http://schemas.microsoft.com/office/drawing/2014/main" id="{25DD85D7-D4E0-C1C2-AE5D-E018B8F8D76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8" name="Straight Connector 867">
              <a:extLst>
                <a:ext uri="{FF2B5EF4-FFF2-40B4-BE49-F238E27FC236}">
                  <a16:creationId xmlns:a16="http://schemas.microsoft.com/office/drawing/2014/main" id="{9D63B290-5094-E106-5FE0-F35E19EE653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9" name="Group 868">
            <a:extLst>
              <a:ext uri="{FF2B5EF4-FFF2-40B4-BE49-F238E27FC236}">
                <a16:creationId xmlns:a16="http://schemas.microsoft.com/office/drawing/2014/main" id="{676A3EC3-38AB-0719-B346-DBE8AB83B51A}"/>
              </a:ext>
            </a:extLst>
          </p:cNvPr>
          <p:cNvGrpSpPr/>
          <p:nvPr/>
        </p:nvGrpSpPr>
        <p:grpSpPr>
          <a:xfrm>
            <a:off x="9967381" y="3213373"/>
            <a:ext cx="106632" cy="106632"/>
            <a:chOff x="1669254" y="2750619"/>
            <a:chExt cx="106632" cy="106632"/>
          </a:xfrm>
        </p:grpSpPr>
        <p:cxnSp>
          <p:nvCxnSpPr>
            <p:cNvPr id="870" name="Straight Connector 869">
              <a:extLst>
                <a:ext uri="{FF2B5EF4-FFF2-40B4-BE49-F238E27FC236}">
                  <a16:creationId xmlns:a16="http://schemas.microsoft.com/office/drawing/2014/main" id="{87A76D72-95E2-CAD1-1A6D-0190F6F9F83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1" name="Straight Connector 870">
              <a:extLst>
                <a:ext uri="{FF2B5EF4-FFF2-40B4-BE49-F238E27FC236}">
                  <a16:creationId xmlns:a16="http://schemas.microsoft.com/office/drawing/2014/main" id="{F3A2EA04-7C2E-9AAD-3A37-AE8524CF3A5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2" name="Group 871">
            <a:extLst>
              <a:ext uri="{FF2B5EF4-FFF2-40B4-BE49-F238E27FC236}">
                <a16:creationId xmlns:a16="http://schemas.microsoft.com/office/drawing/2014/main" id="{6604C5B2-E55A-FCE3-CC02-F4E5536A4DD8}"/>
              </a:ext>
            </a:extLst>
          </p:cNvPr>
          <p:cNvGrpSpPr/>
          <p:nvPr/>
        </p:nvGrpSpPr>
        <p:grpSpPr>
          <a:xfrm>
            <a:off x="10013101" y="3213373"/>
            <a:ext cx="106632" cy="106632"/>
            <a:chOff x="1669254" y="2750619"/>
            <a:chExt cx="106632" cy="106632"/>
          </a:xfrm>
        </p:grpSpPr>
        <p:cxnSp>
          <p:nvCxnSpPr>
            <p:cNvPr id="873" name="Straight Connector 872">
              <a:extLst>
                <a:ext uri="{FF2B5EF4-FFF2-40B4-BE49-F238E27FC236}">
                  <a16:creationId xmlns:a16="http://schemas.microsoft.com/office/drawing/2014/main" id="{0B14AB8A-32CB-F30C-429C-8E5EA4F5D55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4" name="Straight Connector 873">
              <a:extLst>
                <a:ext uri="{FF2B5EF4-FFF2-40B4-BE49-F238E27FC236}">
                  <a16:creationId xmlns:a16="http://schemas.microsoft.com/office/drawing/2014/main" id="{F4A6A7C1-607C-872B-AB7A-8B9CB78FC4A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5" name="Group 874">
            <a:extLst>
              <a:ext uri="{FF2B5EF4-FFF2-40B4-BE49-F238E27FC236}">
                <a16:creationId xmlns:a16="http://schemas.microsoft.com/office/drawing/2014/main" id="{089CF3A1-1686-E944-9E72-375465ADC06D}"/>
              </a:ext>
            </a:extLst>
          </p:cNvPr>
          <p:cNvGrpSpPr/>
          <p:nvPr/>
        </p:nvGrpSpPr>
        <p:grpSpPr>
          <a:xfrm>
            <a:off x="10067393" y="3261950"/>
            <a:ext cx="106632" cy="106632"/>
            <a:chOff x="1669254" y="2750619"/>
            <a:chExt cx="106632" cy="106632"/>
          </a:xfrm>
        </p:grpSpPr>
        <p:cxnSp>
          <p:nvCxnSpPr>
            <p:cNvPr id="876" name="Straight Connector 875">
              <a:extLst>
                <a:ext uri="{FF2B5EF4-FFF2-40B4-BE49-F238E27FC236}">
                  <a16:creationId xmlns:a16="http://schemas.microsoft.com/office/drawing/2014/main" id="{DAA87985-932C-0D26-2ACF-E0486F8961A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7" name="Straight Connector 876">
              <a:extLst>
                <a:ext uri="{FF2B5EF4-FFF2-40B4-BE49-F238E27FC236}">
                  <a16:creationId xmlns:a16="http://schemas.microsoft.com/office/drawing/2014/main" id="{9CF621BB-7010-F79C-FC11-211363882D3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8" name="Group 877">
            <a:extLst>
              <a:ext uri="{FF2B5EF4-FFF2-40B4-BE49-F238E27FC236}">
                <a16:creationId xmlns:a16="http://schemas.microsoft.com/office/drawing/2014/main" id="{0ECB045E-3B4F-CE2D-FDA5-4FA1D2537443}"/>
              </a:ext>
            </a:extLst>
          </p:cNvPr>
          <p:cNvGrpSpPr/>
          <p:nvPr/>
        </p:nvGrpSpPr>
        <p:grpSpPr>
          <a:xfrm>
            <a:off x="10087396" y="3261950"/>
            <a:ext cx="106632" cy="106632"/>
            <a:chOff x="1669254" y="2750619"/>
            <a:chExt cx="106632" cy="106632"/>
          </a:xfrm>
        </p:grpSpPr>
        <p:cxnSp>
          <p:nvCxnSpPr>
            <p:cNvPr id="879" name="Straight Connector 878">
              <a:extLst>
                <a:ext uri="{FF2B5EF4-FFF2-40B4-BE49-F238E27FC236}">
                  <a16:creationId xmlns:a16="http://schemas.microsoft.com/office/drawing/2014/main" id="{2B5D2217-D617-8137-FBFD-1351797AC4E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0" name="Straight Connector 879">
              <a:extLst>
                <a:ext uri="{FF2B5EF4-FFF2-40B4-BE49-F238E27FC236}">
                  <a16:creationId xmlns:a16="http://schemas.microsoft.com/office/drawing/2014/main" id="{B70DB019-0CB9-69AF-0B2E-15CC59CA817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1" name="Group 880">
            <a:extLst>
              <a:ext uri="{FF2B5EF4-FFF2-40B4-BE49-F238E27FC236}">
                <a16:creationId xmlns:a16="http://schemas.microsoft.com/office/drawing/2014/main" id="{18221C4B-C28B-AF36-379A-F5AEFC0D4121}"/>
              </a:ext>
            </a:extLst>
          </p:cNvPr>
          <p:cNvGrpSpPr/>
          <p:nvPr/>
        </p:nvGrpSpPr>
        <p:grpSpPr>
          <a:xfrm>
            <a:off x="10118828" y="3261950"/>
            <a:ext cx="106632" cy="106632"/>
            <a:chOff x="1669254" y="2750619"/>
            <a:chExt cx="106632" cy="106632"/>
          </a:xfrm>
        </p:grpSpPr>
        <p:cxnSp>
          <p:nvCxnSpPr>
            <p:cNvPr id="882" name="Straight Connector 881">
              <a:extLst>
                <a:ext uri="{FF2B5EF4-FFF2-40B4-BE49-F238E27FC236}">
                  <a16:creationId xmlns:a16="http://schemas.microsoft.com/office/drawing/2014/main" id="{676DD9BF-D94E-611B-AB98-AB3F3233DC8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3" name="Straight Connector 882">
              <a:extLst>
                <a:ext uri="{FF2B5EF4-FFF2-40B4-BE49-F238E27FC236}">
                  <a16:creationId xmlns:a16="http://schemas.microsoft.com/office/drawing/2014/main" id="{3F4EB102-DB9A-C295-4C6E-6DDC9EC33EF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4" name="Group 883">
            <a:extLst>
              <a:ext uri="{FF2B5EF4-FFF2-40B4-BE49-F238E27FC236}">
                <a16:creationId xmlns:a16="http://schemas.microsoft.com/office/drawing/2014/main" id="{8EA3CE4C-BAE3-CFD5-A3D4-52ED7F2E6831}"/>
              </a:ext>
            </a:extLst>
          </p:cNvPr>
          <p:cNvGrpSpPr/>
          <p:nvPr/>
        </p:nvGrpSpPr>
        <p:grpSpPr>
          <a:xfrm>
            <a:off x="10210268" y="3261950"/>
            <a:ext cx="106632" cy="106632"/>
            <a:chOff x="1669254" y="2750619"/>
            <a:chExt cx="106632" cy="106632"/>
          </a:xfrm>
        </p:grpSpPr>
        <p:cxnSp>
          <p:nvCxnSpPr>
            <p:cNvPr id="885" name="Straight Connector 884">
              <a:extLst>
                <a:ext uri="{FF2B5EF4-FFF2-40B4-BE49-F238E27FC236}">
                  <a16:creationId xmlns:a16="http://schemas.microsoft.com/office/drawing/2014/main" id="{5C16F20C-2A3D-0D95-4C28-19C49A62065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6" name="Straight Connector 885">
              <a:extLst>
                <a:ext uri="{FF2B5EF4-FFF2-40B4-BE49-F238E27FC236}">
                  <a16:creationId xmlns:a16="http://schemas.microsoft.com/office/drawing/2014/main" id="{BEEE0254-C90A-E9C4-0A6C-6B1647838AA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7" name="Group 886">
            <a:extLst>
              <a:ext uri="{FF2B5EF4-FFF2-40B4-BE49-F238E27FC236}">
                <a16:creationId xmlns:a16="http://schemas.microsoft.com/office/drawing/2014/main" id="{867274FF-D8EC-9CD3-D272-BE728484DA72}"/>
              </a:ext>
            </a:extLst>
          </p:cNvPr>
          <p:cNvGrpSpPr/>
          <p:nvPr/>
        </p:nvGrpSpPr>
        <p:grpSpPr>
          <a:xfrm>
            <a:off x="10233128" y="3313385"/>
            <a:ext cx="106632" cy="106632"/>
            <a:chOff x="1669254" y="2750619"/>
            <a:chExt cx="106632" cy="106632"/>
          </a:xfrm>
        </p:grpSpPr>
        <p:cxnSp>
          <p:nvCxnSpPr>
            <p:cNvPr id="888" name="Straight Connector 887">
              <a:extLst>
                <a:ext uri="{FF2B5EF4-FFF2-40B4-BE49-F238E27FC236}">
                  <a16:creationId xmlns:a16="http://schemas.microsoft.com/office/drawing/2014/main" id="{22C73AC2-D01E-2A41-0863-FDD5C751D73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9" name="Straight Connector 888">
              <a:extLst>
                <a:ext uri="{FF2B5EF4-FFF2-40B4-BE49-F238E27FC236}">
                  <a16:creationId xmlns:a16="http://schemas.microsoft.com/office/drawing/2014/main" id="{B7626835-EE4C-82A7-E577-A706D1D69BA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0" name="Group 889">
            <a:extLst>
              <a:ext uri="{FF2B5EF4-FFF2-40B4-BE49-F238E27FC236}">
                <a16:creationId xmlns:a16="http://schemas.microsoft.com/office/drawing/2014/main" id="{8122A30C-B1A5-9854-690B-D5696B0362C5}"/>
              </a:ext>
            </a:extLst>
          </p:cNvPr>
          <p:cNvGrpSpPr/>
          <p:nvPr/>
        </p:nvGrpSpPr>
        <p:grpSpPr>
          <a:xfrm>
            <a:off x="10333140" y="3313385"/>
            <a:ext cx="106632" cy="106632"/>
            <a:chOff x="1669254" y="2750619"/>
            <a:chExt cx="106632" cy="106632"/>
          </a:xfrm>
        </p:grpSpPr>
        <p:cxnSp>
          <p:nvCxnSpPr>
            <p:cNvPr id="891" name="Straight Connector 890">
              <a:extLst>
                <a:ext uri="{FF2B5EF4-FFF2-40B4-BE49-F238E27FC236}">
                  <a16:creationId xmlns:a16="http://schemas.microsoft.com/office/drawing/2014/main" id="{08B803DA-62CC-E786-7027-3D7475450C0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2" name="Straight Connector 891">
              <a:extLst>
                <a:ext uri="{FF2B5EF4-FFF2-40B4-BE49-F238E27FC236}">
                  <a16:creationId xmlns:a16="http://schemas.microsoft.com/office/drawing/2014/main" id="{127BE90F-E0E1-90E8-A546-6E99CD44E56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3" name="Group 892">
            <a:extLst>
              <a:ext uri="{FF2B5EF4-FFF2-40B4-BE49-F238E27FC236}">
                <a16:creationId xmlns:a16="http://schemas.microsoft.com/office/drawing/2014/main" id="{2219A2FA-D08C-E307-F653-7D93D4E40AEE}"/>
              </a:ext>
            </a:extLst>
          </p:cNvPr>
          <p:cNvGrpSpPr/>
          <p:nvPr/>
        </p:nvGrpSpPr>
        <p:grpSpPr>
          <a:xfrm>
            <a:off x="10344570" y="3381965"/>
            <a:ext cx="106632" cy="106632"/>
            <a:chOff x="1669254" y="2750619"/>
            <a:chExt cx="106632" cy="106632"/>
          </a:xfrm>
        </p:grpSpPr>
        <p:cxnSp>
          <p:nvCxnSpPr>
            <p:cNvPr id="894" name="Straight Connector 893">
              <a:extLst>
                <a:ext uri="{FF2B5EF4-FFF2-40B4-BE49-F238E27FC236}">
                  <a16:creationId xmlns:a16="http://schemas.microsoft.com/office/drawing/2014/main" id="{4F29972C-158A-CA9E-9372-0615870C86D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5" name="Straight Connector 894">
              <a:extLst>
                <a:ext uri="{FF2B5EF4-FFF2-40B4-BE49-F238E27FC236}">
                  <a16:creationId xmlns:a16="http://schemas.microsoft.com/office/drawing/2014/main" id="{0C7E8A68-5D98-0B9F-9CDF-CBA6FCC6E75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6" name="Group 895">
            <a:extLst>
              <a:ext uri="{FF2B5EF4-FFF2-40B4-BE49-F238E27FC236}">
                <a16:creationId xmlns:a16="http://schemas.microsoft.com/office/drawing/2014/main" id="{4C8FFFE1-986E-F24C-0CF2-D22E094293A2}"/>
              </a:ext>
            </a:extLst>
          </p:cNvPr>
          <p:cNvGrpSpPr/>
          <p:nvPr/>
        </p:nvGrpSpPr>
        <p:grpSpPr>
          <a:xfrm>
            <a:off x="10427437" y="3381965"/>
            <a:ext cx="106632" cy="106632"/>
            <a:chOff x="1669254" y="2750619"/>
            <a:chExt cx="106632" cy="106632"/>
          </a:xfrm>
        </p:grpSpPr>
        <p:cxnSp>
          <p:nvCxnSpPr>
            <p:cNvPr id="897" name="Straight Connector 896">
              <a:extLst>
                <a:ext uri="{FF2B5EF4-FFF2-40B4-BE49-F238E27FC236}">
                  <a16:creationId xmlns:a16="http://schemas.microsoft.com/office/drawing/2014/main" id="{F3AC6A0E-ABF5-04DA-3BF9-EDE3E7020B8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8" name="Straight Connector 897">
              <a:extLst>
                <a:ext uri="{FF2B5EF4-FFF2-40B4-BE49-F238E27FC236}">
                  <a16:creationId xmlns:a16="http://schemas.microsoft.com/office/drawing/2014/main" id="{0229CBFC-503B-89DE-6783-2F9A5962D6C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9" name="Group 898">
            <a:extLst>
              <a:ext uri="{FF2B5EF4-FFF2-40B4-BE49-F238E27FC236}">
                <a16:creationId xmlns:a16="http://schemas.microsoft.com/office/drawing/2014/main" id="{E9B61F30-36E5-0790-5265-BEEC618296BB}"/>
              </a:ext>
            </a:extLst>
          </p:cNvPr>
          <p:cNvGrpSpPr/>
          <p:nvPr/>
        </p:nvGrpSpPr>
        <p:grpSpPr>
          <a:xfrm>
            <a:off x="10456012" y="3464833"/>
            <a:ext cx="106632" cy="106632"/>
            <a:chOff x="1669254" y="2750619"/>
            <a:chExt cx="106632" cy="106632"/>
          </a:xfrm>
        </p:grpSpPr>
        <p:cxnSp>
          <p:nvCxnSpPr>
            <p:cNvPr id="900" name="Straight Connector 899">
              <a:extLst>
                <a:ext uri="{FF2B5EF4-FFF2-40B4-BE49-F238E27FC236}">
                  <a16:creationId xmlns:a16="http://schemas.microsoft.com/office/drawing/2014/main" id="{2C9B1F86-223A-80CC-24B0-30ACD871B20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1" name="Straight Connector 900">
              <a:extLst>
                <a:ext uri="{FF2B5EF4-FFF2-40B4-BE49-F238E27FC236}">
                  <a16:creationId xmlns:a16="http://schemas.microsoft.com/office/drawing/2014/main" id="{25809F76-C513-D307-E3BC-B2D21FCFCCD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2" name="Group 901">
            <a:extLst>
              <a:ext uri="{FF2B5EF4-FFF2-40B4-BE49-F238E27FC236}">
                <a16:creationId xmlns:a16="http://schemas.microsoft.com/office/drawing/2014/main" id="{AB87FC7D-8740-D356-6D55-424EC0BC9F1A}"/>
              </a:ext>
            </a:extLst>
          </p:cNvPr>
          <p:cNvGrpSpPr/>
          <p:nvPr/>
        </p:nvGrpSpPr>
        <p:grpSpPr>
          <a:xfrm>
            <a:off x="10518877" y="3464833"/>
            <a:ext cx="106632" cy="106632"/>
            <a:chOff x="1669254" y="2750619"/>
            <a:chExt cx="106632" cy="106632"/>
          </a:xfrm>
        </p:grpSpPr>
        <p:cxnSp>
          <p:nvCxnSpPr>
            <p:cNvPr id="903" name="Straight Connector 902">
              <a:extLst>
                <a:ext uri="{FF2B5EF4-FFF2-40B4-BE49-F238E27FC236}">
                  <a16:creationId xmlns:a16="http://schemas.microsoft.com/office/drawing/2014/main" id="{648AFC15-A6B4-A71F-905A-9EF3106FE54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4" name="Straight Connector 903">
              <a:extLst>
                <a:ext uri="{FF2B5EF4-FFF2-40B4-BE49-F238E27FC236}">
                  <a16:creationId xmlns:a16="http://schemas.microsoft.com/office/drawing/2014/main" id="{51168275-A3EE-95FD-D143-A49AF923F93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5" name="Group 904">
            <a:extLst>
              <a:ext uri="{FF2B5EF4-FFF2-40B4-BE49-F238E27FC236}">
                <a16:creationId xmlns:a16="http://schemas.microsoft.com/office/drawing/2014/main" id="{ACAD4D3E-D09B-CCCC-50E0-D3EAA5A976AC}"/>
              </a:ext>
            </a:extLst>
          </p:cNvPr>
          <p:cNvGrpSpPr/>
          <p:nvPr/>
        </p:nvGrpSpPr>
        <p:grpSpPr>
          <a:xfrm>
            <a:off x="10704614" y="3464833"/>
            <a:ext cx="106632" cy="106632"/>
            <a:chOff x="1669254" y="2750619"/>
            <a:chExt cx="106632" cy="106632"/>
          </a:xfrm>
        </p:grpSpPr>
        <p:cxnSp>
          <p:nvCxnSpPr>
            <p:cNvPr id="906" name="Straight Connector 905">
              <a:extLst>
                <a:ext uri="{FF2B5EF4-FFF2-40B4-BE49-F238E27FC236}">
                  <a16:creationId xmlns:a16="http://schemas.microsoft.com/office/drawing/2014/main" id="{3A98279F-01A2-E8FB-7617-13EE00390EF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7" name="Straight Connector 906">
              <a:extLst>
                <a:ext uri="{FF2B5EF4-FFF2-40B4-BE49-F238E27FC236}">
                  <a16:creationId xmlns:a16="http://schemas.microsoft.com/office/drawing/2014/main" id="{03C6B4A4-FB47-38AA-3254-39CBB272A27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8" name="Group 907">
            <a:extLst>
              <a:ext uri="{FF2B5EF4-FFF2-40B4-BE49-F238E27FC236}">
                <a16:creationId xmlns:a16="http://schemas.microsoft.com/office/drawing/2014/main" id="{E90C8570-010E-3E80-9459-93E9A727A0D5}"/>
              </a:ext>
            </a:extLst>
          </p:cNvPr>
          <p:cNvGrpSpPr/>
          <p:nvPr/>
        </p:nvGrpSpPr>
        <p:grpSpPr>
          <a:xfrm>
            <a:off x="10767479" y="3464833"/>
            <a:ext cx="106632" cy="106632"/>
            <a:chOff x="1669254" y="2750619"/>
            <a:chExt cx="106632" cy="106632"/>
          </a:xfrm>
        </p:grpSpPr>
        <p:cxnSp>
          <p:nvCxnSpPr>
            <p:cNvPr id="909" name="Straight Connector 908">
              <a:extLst>
                <a:ext uri="{FF2B5EF4-FFF2-40B4-BE49-F238E27FC236}">
                  <a16:creationId xmlns:a16="http://schemas.microsoft.com/office/drawing/2014/main" id="{740F4DAD-7419-4B92-955E-D017DC61597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0" name="Straight Connector 909">
              <a:extLst>
                <a:ext uri="{FF2B5EF4-FFF2-40B4-BE49-F238E27FC236}">
                  <a16:creationId xmlns:a16="http://schemas.microsoft.com/office/drawing/2014/main" id="{A34F941D-01B8-8C5D-5F18-3E2C76F3F33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1" name="Group 910">
            <a:extLst>
              <a:ext uri="{FF2B5EF4-FFF2-40B4-BE49-F238E27FC236}">
                <a16:creationId xmlns:a16="http://schemas.microsoft.com/office/drawing/2014/main" id="{E83A8005-430A-758E-98CE-57C0B5A1446C}"/>
              </a:ext>
            </a:extLst>
          </p:cNvPr>
          <p:cNvGrpSpPr/>
          <p:nvPr/>
        </p:nvGrpSpPr>
        <p:grpSpPr>
          <a:xfrm>
            <a:off x="10827487" y="3464833"/>
            <a:ext cx="106632" cy="106632"/>
            <a:chOff x="1669254" y="2750619"/>
            <a:chExt cx="106632" cy="106632"/>
          </a:xfrm>
        </p:grpSpPr>
        <p:cxnSp>
          <p:nvCxnSpPr>
            <p:cNvPr id="912" name="Straight Connector 911">
              <a:extLst>
                <a:ext uri="{FF2B5EF4-FFF2-40B4-BE49-F238E27FC236}">
                  <a16:creationId xmlns:a16="http://schemas.microsoft.com/office/drawing/2014/main" id="{95F75ED4-7051-4A47-CFE3-DECAD14A151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3" name="Straight Connector 912">
              <a:extLst>
                <a:ext uri="{FF2B5EF4-FFF2-40B4-BE49-F238E27FC236}">
                  <a16:creationId xmlns:a16="http://schemas.microsoft.com/office/drawing/2014/main" id="{8D542067-3DC4-3352-A791-3BB60E0A82F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4" name="Group 913">
            <a:extLst>
              <a:ext uri="{FF2B5EF4-FFF2-40B4-BE49-F238E27FC236}">
                <a16:creationId xmlns:a16="http://schemas.microsoft.com/office/drawing/2014/main" id="{B7FCA1E5-1F72-385B-4503-E4FE45D3A1B5}"/>
              </a:ext>
            </a:extLst>
          </p:cNvPr>
          <p:cNvGrpSpPr/>
          <p:nvPr/>
        </p:nvGrpSpPr>
        <p:grpSpPr>
          <a:xfrm>
            <a:off x="10904639" y="3464833"/>
            <a:ext cx="106632" cy="106632"/>
            <a:chOff x="1669254" y="2750619"/>
            <a:chExt cx="106632" cy="106632"/>
          </a:xfrm>
        </p:grpSpPr>
        <p:cxnSp>
          <p:nvCxnSpPr>
            <p:cNvPr id="915" name="Straight Connector 914">
              <a:extLst>
                <a:ext uri="{FF2B5EF4-FFF2-40B4-BE49-F238E27FC236}">
                  <a16:creationId xmlns:a16="http://schemas.microsoft.com/office/drawing/2014/main" id="{0BB69E71-65CD-075E-1895-DE2BAA5EA71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6" name="Straight Connector 915">
              <a:extLst>
                <a:ext uri="{FF2B5EF4-FFF2-40B4-BE49-F238E27FC236}">
                  <a16:creationId xmlns:a16="http://schemas.microsoft.com/office/drawing/2014/main" id="{1F5AFB70-7B58-32A6-F451-D55CF236F2C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7" name="Group 916">
            <a:extLst>
              <a:ext uri="{FF2B5EF4-FFF2-40B4-BE49-F238E27FC236}">
                <a16:creationId xmlns:a16="http://schemas.microsoft.com/office/drawing/2014/main" id="{94177B65-15A9-5174-C818-436D5CF9F5AC}"/>
              </a:ext>
            </a:extLst>
          </p:cNvPr>
          <p:cNvGrpSpPr/>
          <p:nvPr/>
        </p:nvGrpSpPr>
        <p:grpSpPr>
          <a:xfrm>
            <a:off x="11030369" y="3464833"/>
            <a:ext cx="106632" cy="106632"/>
            <a:chOff x="1669254" y="2750619"/>
            <a:chExt cx="106632" cy="106632"/>
          </a:xfrm>
        </p:grpSpPr>
        <p:cxnSp>
          <p:nvCxnSpPr>
            <p:cNvPr id="918" name="Straight Connector 917">
              <a:extLst>
                <a:ext uri="{FF2B5EF4-FFF2-40B4-BE49-F238E27FC236}">
                  <a16:creationId xmlns:a16="http://schemas.microsoft.com/office/drawing/2014/main" id="{E89FE7F7-53ED-DF3F-DF8E-BF7664404E4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9" name="Straight Connector 918">
              <a:extLst>
                <a:ext uri="{FF2B5EF4-FFF2-40B4-BE49-F238E27FC236}">
                  <a16:creationId xmlns:a16="http://schemas.microsoft.com/office/drawing/2014/main" id="{95763048-EF45-4887-60C1-3F548F1FF52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0" name="Group 919">
            <a:extLst>
              <a:ext uri="{FF2B5EF4-FFF2-40B4-BE49-F238E27FC236}">
                <a16:creationId xmlns:a16="http://schemas.microsoft.com/office/drawing/2014/main" id="{61A6B693-60A6-3C18-6638-47D9C9315E82}"/>
              </a:ext>
            </a:extLst>
          </p:cNvPr>
          <p:cNvGrpSpPr/>
          <p:nvPr/>
        </p:nvGrpSpPr>
        <p:grpSpPr>
          <a:xfrm>
            <a:off x="11144669" y="3464833"/>
            <a:ext cx="106632" cy="106632"/>
            <a:chOff x="1669254" y="2750619"/>
            <a:chExt cx="106632" cy="106632"/>
          </a:xfrm>
        </p:grpSpPr>
        <p:cxnSp>
          <p:nvCxnSpPr>
            <p:cNvPr id="921" name="Straight Connector 920">
              <a:extLst>
                <a:ext uri="{FF2B5EF4-FFF2-40B4-BE49-F238E27FC236}">
                  <a16:creationId xmlns:a16="http://schemas.microsoft.com/office/drawing/2014/main" id="{35BFD8BC-28D6-4193-3E16-F50C3C625C0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2" name="Straight Connector 921">
              <a:extLst>
                <a:ext uri="{FF2B5EF4-FFF2-40B4-BE49-F238E27FC236}">
                  <a16:creationId xmlns:a16="http://schemas.microsoft.com/office/drawing/2014/main" id="{595AB08F-8A9A-DE99-FB08-0DD2E3E5FC8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3" name="Group 922">
            <a:extLst>
              <a:ext uri="{FF2B5EF4-FFF2-40B4-BE49-F238E27FC236}">
                <a16:creationId xmlns:a16="http://schemas.microsoft.com/office/drawing/2014/main" id="{27ECECFC-E740-6BAC-EF45-42D684BC1C4B}"/>
              </a:ext>
            </a:extLst>
          </p:cNvPr>
          <p:cNvGrpSpPr/>
          <p:nvPr/>
        </p:nvGrpSpPr>
        <p:grpSpPr>
          <a:xfrm>
            <a:off x="11330407" y="3464833"/>
            <a:ext cx="106632" cy="106632"/>
            <a:chOff x="1669254" y="2750619"/>
            <a:chExt cx="106632" cy="106632"/>
          </a:xfrm>
        </p:grpSpPr>
        <p:cxnSp>
          <p:nvCxnSpPr>
            <p:cNvPr id="924" name="Straight Connector 923">
              <a:extLst>
                <a:ext uri="{FF2B5EF4-FFF2-40B4-BE49-F238E27FC236}">
                  <a16:creationId xmlns:a16="http://schemas.microsoft.com/office/drawing/2014/main" id="{F07EEEB8-97D1-7836-9B80-3B2F9F81185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5" name="Straight Connector 924">
              <a:extLst>
                <a:ext uri="{FF2B5EF4-FFF2-40B4-BE49-F238E27FC236}">
                  <a16:creationId xmlns:a16="http://schemas.microsoft.com/office/drawing/2014/main" id="{E66EE088-A6F2-97E4-E0F1-5CD7E69CC71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6" name="Group 925">
            <a:extLst>
              <a:ext uri="{FF2B5EF4-FFF2-40B4-BE49-F238E27FC236}">
                <a16:creationId xmlns:a16="http://schemas.microsoft.com/office/drawing/2014/main" id="{A75EE638-0C91-14F7-75F9-6B7D9E88E04E}"/>
              </a:ext>
            </a:extLst>
          </p:cNvPr>
          <p:cNvGrpSpPr/>
          <p:nvPr/>
        </p:nvGrpSpPr>
        <p:grpSpPr>
          <a:xfrm>
            <a:off x="11361839" y="3464833"/>
            <a:ext cx="106632" cy="106632"/>
            <a:chOff x="1669254" y="2750619"/>
            <a:chExt cx="106632" cy="106632"/>
          </a:xfrm>
        </p:grpSpPr>
        <p:cxnSp>
          <p:nvCxnSpPr>
            <p:cNvPr id="927" name="Straight Connector 926">
              <a:extLst>
                <a:ext uri="{FF2B5EF4-FFF2-40B4-BE49-F238E27FC236}">
                  <a16:creationId xmlns:a16="http://schemas.microsoft.com/office/drawing/2014/main" id="{24D0E4B4-D1BA-90CE-7821-4AE80BC9ED1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8" name="Straight Connector 927">
              <a:extLst>
                <a:ext uri="{FF2B5EF4-FFF2-40B4-BE49-F238E27FC236}">
                  <a16:creationId xmlns:a16="http://schemas.microsoft.com/office/drawing/2014/main" id="{48EE35A2-F6F9-7506-2BD1-E0E7FEE9F29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9" name="Group 928">
            <a:extLst>
              <a:ext uri="{FF2B5EF4-FFF2-40B4-BE49-F238E27FC236}">
                <a16:creationId xmlns:a16="http://schemas.microsoft.com/office/drawing/2014/main" id="{D86AE5C5-FDF4-42C2-B68B-57DA709AA98B}"/>
              </a:ext>
            </a:extLst>
          </p:cNvPr>
          <p:cNvGrpSpPr/>
          <p:nvPr/>
        </p:nvGrpSpPr>
        <p:grpSpPr>
          <a:xfrm>
            <a:off x="11387557" y="3464833"/>
            <a:ext cx="106632" cy="106632"/>
            <a:chOff x="1669254" y="2750619"/>
            <a:chExt cx="106632" cy="106632"/>
          </a:xfrm>
        </p:grpSpPr>
        <p:cxnSp>
          <p:nvCxnSpPr>
            <p:cNvPr id="930" name="Straight Connector 929">
              <a:extLst>
                <a:ext uri="{FF2B5EF4-FFF2-40B4-BE49-F238E27FC236}">
                  <a16:creationId xmlns:a16="http://schemas.microsoft.com/office/drawing/2014/main" id="{A39177A1-76BB-4C5C-D88D-B251AC171FF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1" name="Straight Connector 930">
              <a:extLst>
                <a:ext uri="{FF2B5EF4-FFF2-40B4-BE49-F238E27FC236}">
                  <a16:creationId xmlns:a16="http://schemas.microsoft.com/office/drawing/2014/main" id="{E7A205ED-FB39-9C66-591D-DE572B60456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32" name="Group 931">
            <a:extLst>
              <a:ext uri="{FF2B5EF4-FFF2-40B4-BE49-F238E27FC236}">
                <a16:creationId xmlns:a16="http://schemas.microsoft.com/office/drawing/2014/main" id="{D592680A-DF4F-42F4-78C3-75A722E78E3A}"/>
              </a:ext>
            </a:extLst>
          </p:cNvPr>
          <p:cNvGrpSpPr/>
          <p:nvPr/>
        </p:nvGrpSpPr>
        <p:grpSpPr>
          <a:xfrm>
            <a:off x="11418989" y="3464833"/>
            <a:ext cx="106632" cy="106632"/>
            <a:chOff x="1669254" y="2750619"/>
            <a:chExt cx="106632" cy="106632"/>
          </a:xfrm>
        </p:grpSpPr>
        <p:cxnSp>
          <p:nvCxnSpPr>
            <p:cNvPr id="933" name="Straight Connector 932">
              <a:extLst>
                <a:ext uri="{FF2B5EF4-FFF2-40B4-BE49-F238E27FC236}">
                  <a16:creationId xmlns:a16="http://schemas.microsoft.com/office/drawing/2014/main" id="{9359B968-82A2-B296-0AAB-9C0986589F9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4" name="Straight Connector 933">
              <a:extLst>
                <a:ext uri="{FF2B5EF4-FFF2-40B4-BE49-F238E27FC236}">
                  <a16:creationId xmlns:a16="http://schemas.microsoft.com/office/drawing/2014/main" id="{CFB17244-C48E-137B-0D3E-89E46DD74E4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936" name="Freeform: Shape 935">
            <a:extLst>
              <a:ext uri="{FF2B5EF4-FFF2-40B4-BE49-F238E27FC236}">
                <a16:creationId xmlns:a16="http://schemas.microsoft.com/office/drawing/2014/main" id="{82BFF5F3-0F15-4625-8C5C-94827794A272}"/>
              </a:ext>
            </a:extLst>
          </p:cNvPr>
          <p:cNvSpPr/>
          <p:nvPr/>
        </p:nvSpPr>
        <p:spPr bwMode="auto">
          <a:xfrm>
            <a:off x="7106603" y="1531620"/>
            <a:ext cx="4371975" cy="1985963"/>
          </a:xfrm>
          <a:custGeom>
            <a:avLst/>
            <a:gdLst>
              <a:gd name="connsiteX0" fmla="*/ 0 w 4371975"/>
              <a:gd name="connsiteY0" fmla="*/ 0 h 1985963"/>
              <a:gd name="connsiteX1" fmla="*/ 162877 w 4371975"/>
              <a:gd name="connsiteY1" fmla="*/ 0 h 1985963"/>
              <a:gd name="connsiteX2" fmla="*/ 162877 w 4371975"/>
              <a:gd name="connsiteY2" fmla="*/ 51435 h 1985963"/>
              <a:gd name="connsiteX3" fmla="*/ 268605 w 4371975"/>
              <a:gd name="connsiteY3" fmla="*/ 51435 h 1985963"/>
              <a:gd name="connsiteX4" fmla="*/ 268605 w 4371975"/>
              <a:gd name="connsiteY4" fmla="*/ 71438 h 1985963"/>
              <a:gd name="connsiteX5" fmla="*/ 357187 w 4371975"/>
              <a:gd name="connsiteY5" fmla="*/ 71438 h 1985963"/>
              <a:gd name="connsiteX6" fmla="*/ 357187 w 4371975"/>
              <a:gd name="connsiteY6" fmla="*/ 91440 h 1985963"/>
              <a:gd name="connsiteX7" fmla="*/ 431482 w 4371975"/>
              <a:gd name="connsiteY7" fmla="*/ 91440 h 1985963"/>
              <a:gd name="connsiteX8" fmla="*/ 437197 w 4371975"/>
              <a:gd name="connsiteY8" fmla="*/ 97155 h 1985963"/>
              <a:gd name="connsiteX9" fmla="*/ 500062 w 4371975"/>
              <a:gd name="connsiteY9" fmla="*/ 97155 h 1985963"/>
              <a:gd name="connsiteX10" fmla="*/ 500062 w 4371975"/>
              <a:gd name="connsiteY10" fmla="*/ 134303 h 1985963"/>
              <a:gd name="connsiteX11" fmla="*/ 531495 w 4371975"/>
              <a:gd name="connsiteY11" fmla="*/ 134303 h 1985963"/>
              <a:gd name="connsiteX12" fmla="*/ 531495 w 4371975"/>
              <a:gd name="connsiteY12" fmla="*/ 154305 h 1985963"/>
              <a:gd name="connsiteX13" fmla="*/ 611505 w 4371975"/>
              <a:gd name="connsiteY13" fmla="*/ 154305 h 1985963"/>
              <a:gd name="connsiteX14" fmla="*/ 611505 w 4371975"/>
              <a:gd name="connsiteY14" fmla="*/ 168593 h 1985963"/>
              <a:gd name="connsiteX15" fmla="*/ 628650 w 4371975"/>
              <a:gd name="connsiteY15" fmla="*/ 168593 h 1985963"/>
              <a:gd name="connsiteX16" fmla="*/ 628650 w 4371975"/>
              <a:gd name="connsiteY16" fmla="*/ 188595 h 1985963"/>
              <a:gd name="connsiteX17" fmla="*/ 648652 w 4371975"/>
              <a:gd name="connsiteY17" fmla="*/ 188595 h 1985963"/>
              <a:gd name="connsiteX18" fmla="*/ 648652 w 4371975"/>
              <a:gd name="connsiteY18" fmla="*/ 225743 h 1985963"/>
              <a:gd name="connsiteX19" fmla="*/ 671512 w 4371975"/>
              <a:gd name="connsiteY19" fmla="*/ 225743 h 1985963"/>
              <a:gd name="connsiteX20" fmla="*/ 671512 w 4371975"/>
              <a:gd name="connsiteY20" fmla="*/ 265748 h 1985963"/>
              <a:gd name="connsiteX21" fmla="*/ 691515 w 4371975"/>
              <a:gd name="connsiteY21" fmla="*/ 265748 h 1985963"/>
              <a:gd name="connsiteX22" fmla="*/ 691515 w 4371975"/>
              <a:gd name="connsiteY22" fmla="*/ 308610 h 1985963"/>
              <a:gd name="connsiteX23" fmla="*/ 797242 w 4371975"/>
              <a:gd name="connsiteY23" fmla="*/ 308610 h 1985963"/>
              <a:gd name="connsiteX24" fmla="*/ 797242 w 4371975"/>
              <a:gd name="connsiteY24" fmla="*/ 351473 h 1985963"/>
              <a:gd name="connsiteX25" fmla="*/ 811530 w 4371975"/>
              <a:gd name="connsiteY25" fmla="*/ 351473 h 1985963"/>
              <a:gd name="connsiteX26" fmla="*/ 811530 w 4371975"/>
              <a:gd name="connsiteY26" fmla="*/ 397193 h 1985963"/>
              <a:gd name="connsiteX27" fmla="*/ 825817 w 4371975"/>
              <a:gd name="connsiteY27" fmla="*/ 397193 h 1985963"/>
              <a:gd name="connsiteX28" fmla="*/ 825817 w 4371975"/>
              <a:gd name="connsiteY28" fmla="*/ 411480 h 1985963"/>
              <a:gd name="connsiteX29" fmla="*/ 845820 w 4371975"/>
              <a:gd name="connsiteY29" fmla="*/ 411480 h 1985963"/>
              <a:gd name="connsiteX30" fmla="*/ 845820 w 4371975"/>
              <a:gd name="connsiteY30" fmla="*/ 482918 h 1985963"/>
              <a:gd name="connsiteX31" fmla="*/ 885825 w 4371975"/>
              <a:gd name="connsiteY31" fmla="*/ 482918 h 1985963"/>
              <a:gd name="connsiteX32" fmla="*/ 885825 w 4371975"/>
              <a:gd name="connsiteY32" fmla="*/ 542925 h 1985963"/>
              <a:gd name="connsiteX33" fmla="*/ 900112 w 4371975"/>
              <a:gd name="connsiteY33" fmla="*/ 542925 h 1985963"/>
              <a:gd name="connsiteX34" fmla="*/ 900112 w 4371975"/>
              <a:gd name="connsiteY34" fmla="*/ 571500 h 1985963"/>
              <a:gd name="connsiteX35" fmla="*/ 914400 w 4371975"/>
              <a:gd name="connsiteY35" fmla="*/ 571500 h 1985963"/>
              <a:gd name="connsiteX36" fmla="*/ 914400 w 4371975"/>
              <a:gd name="connsiteY36" fmla="*/ 645795 h 1985963"/>
              <a:gd name="connsiteX37" fmla="*/ 980122 w 4371975"/>
              <a:gd name="connsiteY37" fmla="*/ 645795 h 1985963"/>
              <a:gd name="connsiteX38" fmla="*/ 980122 w 4371975"/>
              <a:gd name="connsiteY38" fmla="*/ 660083 h 1985963"/>
              <a:gd name="connsiteX39" fmla="*/ 1002982 w 4371975"/>
              <a:gd name="connsiteY39" fmla="*/ 660083 h 1985963"/>
              <a:gd name="connsiteX40" fmla="*/ 1002982 w 4371975"/>
              <a:gd name="connsiteY40" fmla="*/ 714375 h 1985963"/>
              <a:gd name="connsiteX41" fmla="*/ 1042987 w 4371975"/>
              <a:gd name="connsiteY41" fmla="*/ 714375 h 1985963"/>
              <a:gd name="connsiteX42" fmla="*/ 1042987 w 4371975"/>
              <a:gd name="connsiteY42" fmla="*/ 742950 h 1985963"/>
              <a:gd name="connsiteX43" fmla="*/ 1071562 w 4371975"/>
              <a:gd name="connsiteY43" fmla="*/ 742950 h 1985963"/>
              <a:gd name="connsiteX44" fmla="*/ 1071562 w 4371975"/>
              <a:gd name="connsiteY44" fmla="*/ 768668 h 1985963"/>
              <a:gd name="connsiteX45" fmla="*/ 1117282 w 4371975"/>
              <a:gd name="connsiteY45" fmla="*/ 768668 h 1985963"/>
              <a:gd name="connsiteX46" fmla="*/ 1117282 w 4371975"/>
              <a:gd name="connsiteY46" fmla="*/ 811530 h 1985963"/>
              <a:gd name="connsiteX47" fmla="*/ 1257300 w 4371975"/>
              <a:gd name="connsiteY47" fmla="*/ 811530 h 1985963"/>
              <a:gd name="connsiteX48" fmla="*/ 1257300 w 4371975"/>
              <a:gd name="connsiteY48" fmla="*/ 845820 h 1985963"/>
              <a:gd name="connsiteX49" fmla="*/ 1323022 w 4371975"/>
              <a:gd name="connsiteY49" fmla="*/ 845820 h 1985963"/>
              <a:gd name="connsiteX50" fmla="*/ 1323022 w 4371975"/>
              <a:gd name="connsiteY50" fmla="*/ 874395 h 1985963"/>
              <a:gd name="connsiteX51" fmla="*/ 1485900 w 4371975"/>
              <a:gd name="connsiteY51" fmla="*/ 874395 h 1985963"/>
              <a:gd name="connsiteX52" fmla="*/ 1485900 w 4371975"/>
              <a:gd name="connsiteY52" fmla="*/ 928688 h 1985963"/>
              <a:gd name="connsiteX53" fmla="*/ 1508760 w 4371975"/>
              <a:gd name="connsiteY53" fmla="*/ 928688 h 1985963"/>
              <a:gd name="connsiteX54" fmla="*/ 1508760 w 4371975"/>
              <a:gd name="connsiteY54" fmla="*/ 965835 h 1985963"/>
              <a:gd name="connsiteX55" fmla="*/ 1537335 w 4371975"/>
              <a:gd name="connsiteY55" fmla="*/ 965835 h 1985963"/>
              <a:gd name="connsiteX56" fmla="*/ 1537335 w 4371975"/>
              <a:gd name="connsiteY56" fmla="*/ 1028700 h 1985963"/>
              <a:gd name="connsiteX57" fmla="*/ 1574482 w 4371975"/>
              <a:gd name="connsiteY57" fmla="*/ 1028700 h 1985963"/>
              <a:gd name="connsiteX58" fmla="*/ 1574482 w 4371975"/>
              <a:gd name="connsiteY58" fmla="*/ 1091565 h 1985963"/>
              <a:gd name="connsiteX59" fmla="*/ 1597342 w 4371975"/>
              <a:gd name="connsiteY59" fmla="*/ 1091565 h 1985963"/>
              <a:gd name="connsiteX60" fmla="*/ 1597342 w 4371975"/>
              <a:gd name="connsiteY60" fmla="*/ 1131570 h 1985963"/>
              <a:gd name="connsiteX61" fmla="*/ 1625917 w 4371975"/>
              <a:gd name="connsiteY61" fmla="*/ 1131570 h 1985963"/>
              <a:gd name="connsiteX62" fmla="*/ 1625917 w 4371975"/>
              <a:gd name="connsiteY62" fmla="*/ 1168718 h 1985963"/>
              <a:gd name="connsiteX63" fmla="*/ 1691640 w 4371975"/>
              <a:gd name="connsiteY63" fmla="*/ 1168718 h 1985963"/>
              <a:gd name="connsiteX64" fmla="*/ 1691640 w 4371975"/>
              <a:gd name="connsiteY64" fmla="*/ 1203008 h 1985963"/>
              <a:gd name="connsiteX65" fmla="*/ 1840230 w 4371975"/>
              <a:gd name="connsiteY65" fmla="*/ 1203008 h 1985963"/>
              <a:gd name="connsiteX66" fmla="*/ 1840230 w 4371975"/>
              <a:gd name="connsiteY66" fmla="*/ 1231583 h 1985963"/>
              <a:gd name="connsiteX67" fmla="*/ 1925955 w 4371975"/>
              <a:gd name="connsiteY67" fmla="*/ 1231583 h 1985963"/>
              <a:gd name="connsiteX68" fmla="*/ 1925955 w 4371975"/>
              <a:gd name="connsiteY68" fmla="*/ 1265873 h 1985963"/>
              <a:gd name="connsiteX69" fmla="*/ 1980247 w 4371975"/>
              <a:gd name="connsiteY69" fmla="*/ 1265873 h 1985963"/>
              <a:gd name="connsiteX70" fmla="*/ 1980247 w 4371975"/>
              <a:gd name="connsiteY70" fmla="*/ 1303020 h 1985963"/>
              <a:gd name="connsiteX71" fmla="*/ 2051685 w 4371975"/>
              <a:gd name="connsiteY71" fmla="*/ 1303020 h 1985963"/>
              <a:gd name="connsiteX72" fmla="*/ 2051685 w 4371975"/>
              <a:gd name="connsiteY72" fmla="*/ 1325880 h 1985963"/>
              <a:gd name="connsiteX73" fmla="*/ 2294572 w 4371975"/>
              <a:gd name="connsiteY73" fmla="*/ 1325880 h 1985963"/>
              <a:gd name="connsiteX74" fmla="*/ 2294572 w 4371975"/>
              <a:gd name="connsiteY74" fmla="*/ 1374458 h 1985963"/>
              <a:gd name="connsiteX75" fmla="*/ 2343150 w 4371975"/>
              <a:gd name="connsiteY75" fmla="*/ 1374458 h 1985963"/>
              <a:gd name="connsiteX76" fmla="*/ 2343150 w 4371975"/>
              <a:gd name="connsiteY76" fmla="*/ 1437323 h 1985963"/>
              <a:gd name="connsiteX77" fmla="*/ 2388870 w 4371975"/>
              <a:gd name="connsiteY77" fmla="*/ 1437323 h 1985963"/>
              <a:gd name="connsiteX78" fmla="*/ 2388870 w 4371975"/>
              <a:gd name="connsiteY78" fmla="*/ 1465898 h 1985963"/>
              <a:gd name="connsiteX79" fmla="*/ 2446020 w 4371975"/>
              <a:gd name="connsiteY79" fmla="*/ 1465898 h 1985963"/>
              <a:gd name="connsiteX80" fmla="*/ 2446020 w 4371975"/>
              <a:gd name="connsiteY80" fmla="*/ 1500188 h 1985963"/>
              <a:gd name="connsiteX81" fmla="*/ 2488882 w 4371975"/>
              <a:gd name="connsiteY81" fmla="*/ 1500188 h 1985963"/>
              <a:gd name="connsiteX82" fmla="*/ 2488882 w 4371975"/>
              <a:gd name="connsiteY82" fmla="*/ 1537335 h 1985963"/>
              <a:gd name="connsiteX83" fmla="*/ 2608897 w 4371975"/>
              <a:gd name="connsiteY83" fmla="*/ 1537335 h 1985963"/>
              <a:gd name="connsiteX84" fmla="*/ 2608897 w 4371975"/>
              <a:gd name="connsiteY84" fmla="*/ 1574483 h 1985963"/>
              <a:gd name="connsiteX85" fmla="*/ 2746057 w 4371975"/>
              <a:gd name="connsiteY85" fmla="*/ 1577340 h 1985963"/>
              <a:gd name="connsiteX86" fmla="*/ 2746057 w 4371975"/>
              <a:gd name="connsiteY86" fmla="*/ 1651635 h 1985963"/>
              <a:gd name="connsiteX87" fmla="*/ 2828925 w 4371975"/>
              <a:gd name="connsiteY87" fmla="*/ 1651635 h 1985963"/>
              <a:gd name="connsiteX88" fmla="*/ 2828925 w 4371975"/>
              <a:gd name="connsiteY88" fmla="*/ 1700213 h 1985963"/>
              <a:gd name="connsiteX89" fmla="*/ 2897505 w 4371975"/>
              <a:gd name="connsiteY89" fmla="*/ 1700213 h 1985963"/>
              <a:gd name="connsiteX90" fmla="*/ 2897505 w 4371975"/>
              <a:gd name="connsiteY90" fmla="*/ 1737360 h 1985963"/>
              <a:gd name="connsiteX91" fmla="*/ 2994660 w 4371975"/>
              <a:gd name="connsiteY91" fmla="*/ 1737360 h 1985963"/>
              <a:gd name="connsiteX92" fmla="*/ 2994660 w 4371975"/>
              <a:gd name="connsiteY92" fmla="*/ 1785938 h 1985963"/>
              <a:gd name="connsiteX93" fmla="*/ 3180397 w 4371975"/>
              <a:gd name="connsiteY93" fmla="*/ 1785938 h 1985963"/>
              <a:gd name="connsiteX94" fmla="*/ 3180397 w 4371975"/>
              <a:gd name="connsiteY94" fmla="*/ 1837373 h 1985963"/>
              <a:gd name="connsiteX95" fmla="*/ 3297555 w 4371975"/>
              <a:gd name="connsiteY95" fmla="*/ 1837373 h 1985963"/>
              <a:gd name="connsiteX96" fmla="*/ 3297555 w 4371975"/>
              <a:gd name="connsiteY96" fmla="*/ 1905953 h 1985963"/>
              <a:gd name="connsiteX97" fmla="*/ 3394710 w 4371975"/>
              <a:gd name="connsiteY97" fmla="*/ 1905953 h 1985963"/>
              <a:gd name="connsiteX98" fmla="*/ 3394710 w 4371975"/>
              <a:gd name="connsiteY98" fmla="*/ 1985963 h 1985963"/>
              <a:gd name="connsiteX99" fmla="*/ 4371975 w 4371975"/>
              <a:gd name="connsiteY99" fmla="*/ 1985963 h 198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4371975" h="1985963">
                <a:moveTo>
                  <a:pt x="0" y="0"/>
                </a:moveTo>
                <a:lnTo>
                  <a:pt x="162877" y="0"/>
                </a:lnTo>
                <a:lnTo>
                  <a:pt x="162877" y="51435"/>
                </a:lnTo>
                <a:lnTo>
                  <a:pt x="268605" y="51435"/>
                </a:lnTo>
                <a:lnTo>
                  <a:pt x="268605" y="71438"/>
                </a:lnTo>
                <a:lnTo>
                  <a:pt x="357187" y="71438"/>
                </a:lnTo>
                <a:lnTo>
                  <a:pt x="357187" y="91440"/>
                </a:lnTo>
                <a:lnTo>
                  <a:pt x="431482" y="91440"/>
                </a:lnTo>
                <a:lnTo>
                  <a:pt x="437197" y="97155"/>
                </a:lnTo>
                <a:lnTo>
                  <a:pt x="500062" y="97155"/>
                </a:lnTo>
                <a:lnTo>
                  <a:pt x="500062" y="134303"/>
                </a:lnTo>
                <a:lnTo>
                  <a:pt x="531495" y="134303"/>
                </a:lnTo>
                <a:lnTo>
                  <a:pt x="531495" y="154305"/>
                </a:lnTo>
                <a:lnTo>
                  <a:pt x="611505" y="154305"/>
                </a:lnTo>
                <a:lnTo>
                  <a:pt x="611505" y="168593"/>
                </a:lnTo>
                <a:lnTo>
                  <a:pt x="628650" y="168593"/>
                </a:lnTo>
                <a:lnTo>
                  <a:pt x="628650" y="188595"/>
                </a:lnTo>
                <a:lnTo>
                  <a:pt x="648652" y="188595"/>
                </a:lnTo>
                <a:lnTo>
                  <a:pt x="648652" y="225743"/>
                </a:lnTo>
                <a:lnTo>
                  <a:pt x="671512" y="225743"/>
                </a:lnTo>
                <a:lnTo>
                  <a:pt x="671512" y="265748"/>
                </a:lnTo>
                <a:lnTo>
                  <a:pt x="691515" y="265748"/>
                </a:lnTo>
                <a:lnTo>
                  <a:pt x="691515" y="308610"/>
                </a:lnTo>
                <a:lnTo>
                  <a:pt x="797242" y="308610"/>
                </a:lnTo>
                <a:lnTo>
                  <a:pt x="797242" y="351473"/>
                </a:lnTo>
                <a:lnTo>
                  <a:pt x="811530" y="351473"/>
                </a:lnTo>
                <a:lnTo>
                  <a:pt x="811530" y="397193"/>
                </a:lnTo>
                <a:lnTo>
                  <a:pt x="825817" y="397193"/>
                </a:lnTo>
                <a:lnTo>
                  <a:pt x="825817" y="411480"/>
                </a:lnTo>
                <a:lnTo>
                  <a:pt x="845820" y="411480"/>
                </a:lnTo>
                <a:lnTo>
                  <a:pt x="845820" y="482918"/>
                </a:lnTo>
                <a:lnTo>
                  <a:pt x="885825" y="482918"/>
                </a:lnTo>
                <a:lnTo>
                  <a:pt x="885825" y="542925"/>
                </a:lnTo>
                <a:lnTo>
                  <a:pt x="900112" y="542925"/>
                </a:lnTo>
                <a:lnTo>
                  <a:pt x="900112" y="571500"/>
                </a:lnTo>
                <a:lnTo>
                  <a:pt x="914400" y="571500"/>
                </a:lnTo>
                <a:lnTo>
                  <a:pt x="914400" y="645795"/>
                </a:lnTo>
                <a:lnTo>
                  <a:pt x="980122" y="645795"/>
                </a:lnTo>
                <a:lnTo>
                  <a:pt x="980122" y="660083"/>
                </a:lnTo>
                <a:lnTo>
                  <a:pt x="1002982" y="660083"/>
                </a:lnTo>
                <a:lnTo>
                  <a:pt x="1002982" y="714375"/>
                </a:lnTo>
                <a:lnTo>
                  <a:pt x="1042987" y="714375"/>
                </a:lnTo>
                <a:lnTo>
                  <a:pt x="1042987" y="742950"/>
                </a:lnTo>
                <a:lnTo>
                  <a:pt x="1071562" y="742950"/>
                </a:lnTo>
                <a:lnTo>
                  <a:pt x="1071562" y="768668"/>
                </a:lnTo>
                <a:lnTo>
                  <a:pt x="1117282" y="768668"/>
                </a:lnTo>
                <a:lnTo>
                  <a:pt x="1117282" y="811530"/>
                </a:lnTo>
                <a:lnTo>
                  <a:pt x="1257300" y="811530"/>
                </a:lnTo>
                <a:lnTo>
                  <a:pt x="1257300" y="845820"/>
                </a:lnTo>
                <a:lnTo>
                  <a:pt x="1323022" y="845820"/>
                </a:lnTo>
                <a:lnTo>
                  <a:pt x="1323022" y="874395"/>
                </a:lnTo>
                <a:lnTo>
                  <a:pt x="1485900" y="874395"/>
                </a:lnTo>
                <a:lnTo>
                  <a:pt x="1485900" y="928688"/>
                </a:lnTo>
                <a:lnTo>
                  <a:pt x="1508760" y="928688"/>
                </a:lnTo>
                <a:lnTo>
                  <a:pt x="1508760" y="965835"/>
                </a:lnTo>
                <a:lnTo>
                  <a:pt x="1537335" y="965835"/>
                </a:lnTo>
                <a:lnTo>
                  <a:pt x="1537335" y="1028700"/>
                </a:lnTo>
                <a:lnTo>
                  <a:pt x="1574482" y="1028700"/>
                </a:lnTo>
                <a:lnTo>
                  <a:pt x="1574482" y="1091565"/>
                </a:lnTo>
                <a:lnTo>
                  <a:pt x="1597342" y="1091565"/>
                </a:lnTo>
                <a:lnTo>
                  <a:pt x="1597342" y="1131570"/>
                </a:lnTo>
                <a:lnTo>
                  <a:pt x="1625917" y="1131570"/>
                </a:lnTo>
                <a:lnTo>
                  <a:pt x="1625917" y="1168718"/>
                </a:lnTo>
                <a:lnTo>
                  <a:pt x="1691640" y="1168718"/>
                </a:lnTo>
                <a:lnTo>
                  <a:pt x="1691640" y="1203008"/>
                </a:lnTo>
                <a:lnTo>
                  <a:pt x="1840230" y="1203008"/>
                </a:lnTo>
                <a:lnTo>
                  <a:pt x="1840230" y="1231583"/>
                </a:lnTo>
                <a:lnTo>
                  <a:pt x="1925955" y="1231583"/>
                </a:lnTo>
                <a:lnTo>
                  <a:pt x="1925955" y="1265873"/>
                </a:lnTo>
                <a:lnTo>
                  <a:pt x="1980247" y="1265873"/>
                </a:lnTo>
                <a:lnTo>
                  <a:pt x="1980247" y="1303020"/>
                </a:lnTo>
                <a:lnTo>
                  <a:pt x="2051685" y="1303020"/>
                </a:lnTo>
                <a:lnTo>
                  <a:pt x="2051685" y="1325880"/>
                </a:lnTo>
                <a:lnTo>
                  <a:pt x="2294572" y="1325880"/>
                </a:lnTo>
                <a:lnTo>
                  <a:pt x="2294572" y="1374458"/>
                </a:lnTo>
                <a:lnTo>
                  <a:pt x="2343150" y="1374458"/>
                </a:lnTo>
                <a:lnTo>
                  <a:pt x="2343150" y="1437323"/>
                </a:lnTo>
                <a:lnTo>
                  <a:pt x="2388870" y="1437323"/>
                </a:lnTo>
                <a:lnTo>
                  <a:pt x="2388870" y="1465898"/>
                </a:lnTo>
                <a:lnTo>
                  <a:pt x="2446020" y="1465898"/>
                </a:lnTo>
                <a:lnTo>
                  <a:pt x="2446020" y="1500188"/>
                </a:lnTo>
                <a:lnTo>
                  <a:pt x="2488882" y="1500188"/>
                </a:lnTo>
                <a:lnTo>
                  <a:pt x="2488882" y="1537335"/>
                </a:lnTo>
                <a:lnTo>
                  <a:pt x="2608897" y="1537335"/>
                </a:lnTo>
                <a:lnTo>
                  <a:pt x="2608897" y="1574483"/>
                </a:lnTo>
                <a:lnTo>
                  <a:pt x="2746057" y="1577340"/>
                </a:lnTo>
                <a:lnTo>
                  <a:pt x="2746057" y="1651635"/>
                </a:lnTo>
                <a:lnTo>
                  <a:pt x="2828925" y="1651635"/>
                </a:lnTo>
                <a:lnTo>
                  <a:pt x="2828925" y="1700213"/>
                </a:lnTo>
                <a:lnTo>
                  <a:pt x="2897505" y="1700213"/>
                </a:lnTo>
                <a:lnTo>
                  <a:pt x="2897505" y="1737360"/>
                </a:lnTo>
                <a:lnTo>
                  <a:pt x="2994660" y="1737360"/>
                </a:lnTo>
                <a:lnTo>
                  <a:pt x="2994660" y="1785938"/>
                </a:lnTo>
                <a:lnTo>
                  <a:pt x="3180397" y="1785938"/>
                </a:lnTo>
                <a:lnTo>
                  <a:pt x="3180397" y="1837373"/>
                </a:lnTo>
                <a:lnTo>
                  <a:pt x="3297555" y="1837373"/>
                </a:lnTo>
                <a:lnTo>
                  <a:pt x="3297555" y="1905953"/>
                </a:lnTo>
                <a:lnTo>
                  <a:pt x="3394710" y="1905953"/>
                </a:lnTo>
                <a:lnTo>
                  <a:pt x="3394710" y="1985963"/>
                </a:lnTo>
                <a:lnTo>
                  <a:pt x="4371975" y="1985963"/>
                </a:lnTo>
              </a:path>
            </a:pathLst>
          </a:custGeom>
          <a:noFill/>
          <a:ln w="28575">
            <a:solidFill>
              <a:schemeClr val="accent3"/>
            </a:solidFill>
            <a:miter lim="800000"/>
            <a:headEnd/>
            <a:tailEnd/>
          </a:ln>
        </p:spPr>
        <p:txBody>
          <a:bodyPr rtlCol="0" anchor="ctr"/>
          <a:lstStyle/>
          <a:p>
            <a:pPr algn="ctr"/>
            <a:endParaRPr lang="en-US" dirty="0"/>
          </a:p>
        </p:txBody>
      </p:sp>
      <p:sp>
        <p:nvSpPr>
          <p:cNvPr id="940" name="TextBox 939">
            <a:extLst>
              <a:ext uri="{FF2B5EF4-FFF2-40B4-BE49-F238E27FC236}">
                <a16:creationId xmlns:a16="http://schemas.microsoft.com/office/drawing/2014/main" id="{D1B3F246-CBAA-FA79-087C-CC487D0CF307}"/>
              </a:ext>
            </a:extLst>
          </p:cNvPr>
          <p:cNvSpPr txBox="1"/>
          <p:nvPr/>
        </p:nvSpPr>
        <p:spPr bwMode="auto">
          <a:xfrm>
            <a:off x="8252710" y="1919496"/>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80.1%</a:t>
            </a:r>
          </a:p>
        </p:txBody>
      </p:sp>
      <p:sp>
        <p:nvSpPr>
          <p:cNvPr id="941" name="TextBox 940">
            <a:extLst>
              <a:ext uri="{FF2B5EF4-FFF2-40B4-BE49-F238E27FC236}">
                <a16:creationId xmlns:a16="http://schemas.microsoft.com/office/drawing/2014/main" id="{73C8DCAE-C8BF-E416-CAA7-D2EE44B901AD}"/>
              </a:ext>
            </a:extLst>
          </p:cNvPr>
          <p:cNvSpPr txBox="1"/>
          <p:nvPr/>
        </p:nvSpPr>
        <p:spPr bwMode="auto">
          <a:xfrm>
            <a:off x="7570898" y="2329044"/>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74.9%</a:t>
            </a:r>
          </a:p>
        </p:txBody>
      </p:sp>
      <p:sp>
        <p:nvSpPr>
          <p:cNvPr id="942" name="TextBox 941">
            <a:extLst>
              <a:ext uri="{FF2B5EF4-FFF2-40B4-BE49-F238E27FC236}">
                <a16:creationId xmlns:a16="http://schemas.microsoft.com/office/drawing/2014/main" id="{261AE174-3C00-17E5-6553-BF7C7189826E}"/>
              </a:ext>
            </a:extLst>
          </p:cNvPr>
          <p:cNvSpPr txBox="1"/>
          <p:nvPr/>
        </p:nvSpPr>
        <p:spPr bwMode="auto">
          <a:xfrm>
            <a:off x="9211552" y="2345550"/>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62.2%</a:t>
            </a:r>
          </a:p>
        </p:txBody>
      </p:sp>
      <p:sp>
        <p:nvSpPr>
          <p:cNvPr id="943" name="TextBox 942">
            <a:extLst>
              <a:ext uri="{FF2B5EF4-FFF2-40B4-BE49-F238E27FC236}">
                <a16:creationId xmlns:a16="http://schemas.microsoft.com/office/drawing/2014/main" id="{101BBB5F-F537-766A-75CB-9BEFCC617E1B}"/>
              </a:ext>
            </a:extLst>
          </p:cNvPr>
          <p:cNvSpPr txBox="1"/>
          <p:nvPr/>
        </p:nvSpPr>
        <p:spPr bwMode="auto">
          <a:xfrm>
            <a:off x="8662627" y="2933758"/>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58.0%</a:t>
            </a:r>
          </a:p>
        </p:txBody>
      </p:sp>
      <p:graphicFrame>
        <p:nvGraphicFramePr>
          <p:cNvPr id="944" name="Table 943">
            <a:extLst>
              <a:ext uri="{FF2B5EF4-FFF2-40B4-BE49-F238E27FC236}">
                <a16:creationId xmlns:a16="http://schemas.microsoft.com/office/drawing/2014/main" id="{96169EC1-99C5-5E4E-D6A9-4B60EC83B23D}"/>
              </a:ext>
            </a:extLst>
          </p:cNvPr>
          <p:cNvGraphicFramePr>
            <a:graphicFrameLocks noGrp="1"/>
          </p:cNvGraphicFramePr>
          <p:nvPr>
            <p:extLst>
              <p:ext uri="{D42A27DB-BD31-4B8C-83A1-F6EECF244321}">
                <p14:modId xmlns:p14="http://schemas.microsoft.com/office/powerpoint/2010/main" val="4194565825"/>
              </p:ext>
            </p:extLst>
          </p:nvPr>
        </p:nvGraphicFramePr>
        <p:xfrm>
          <a:off x="7546942" y="3779446"/>
          <a:ext cx="2743013"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1002416">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148/360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38.7 (36.6-NE)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88/189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30.2 (25.0-36.1)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802364"/>
                  </a:ext>
                </a:extLst>
              </a:tr>
            </a:tbl>
          </a:graphicData>
        </a:graphic>
      </p:graphicFrame>
      <p:cxnSp>
        <p:nvCxnSpPr>
          <p:cNvPr id="945" name="Straight Connector 944">
            <a:extLst>
              <a:ext uri="{FF2B5EF4-FFF2-40B4-BE49-F238E27FC236}">
                <a16:creationId xmlns:a16="http://schemas.microsoft.com/office/drawing/2014/main" id="{201BD30F-BD0E-48EC-A83A-EED73D1B37A2}"/>
              </a:ext>
            </a:extLst>
          </p:cNvPr>
          <p:cNvCxnSpPr/>
          <p:nvPr/>
        </p:nvCxnSpPr>
        <p:spPr bwMode="auto">
          <a:xfrm>
            <a:off x="7217382" y="4234137"/>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946" name="Straight Connector 945">
            <a:extLst>
              <a:ext uri="{FF2B5EF4-FFF2-40B4-BE49-F238E27FC236}">
                <a16:creationId xmlns:a16="http://schemas.microsoft.com/office/drawing/2014/main" id="{15486153-D127-1970-40D3-11320351567F}"/>
              </a:ext>
            </a:extLst>
          </p:cNvPr>
          <p:cNvCxnSpPr/>
          <p:nvPr/>
        </p:nvCxnSpPr>
        <p:spPr bwMode="auto">
          <a:xfrm>
            <a:off x="7217382" y="4400392"/>
            <a:ext cx="270977" cy="0"/>
          </a:xfrm>
          <a:prstGeom prst="line">
            <a:avLst/>
          </a:prstGeom>
          <a:noFill/>
          <a:ln w="28575" cap="flat" cmpd="sng" algn="ctr">
            <a:solidFill>
              <a:schemeClr val="accent3"/>
            </a:solidFill>
            <a:prstDash val="solid"/>
            <a:round/>
            <a:headEnd type="none" w="med" len="med"/>
            <a:tailEnd type="none" w="med" len="med"/>
          </a:ln>
          <a:effectLst/>
        </p:spPr>
      </p:cxnSp>
      <p:sp>
        <p:nvSpPr>
          <p:cNvPr id="947" name="Rettangolo con angoli arrotondati 18">
            <a:extLst>
              <a:ext uri="{FF2B5EF4-FFF2-40B4-BE49-F238E27FC236}">
                <a16:creationId xmlns:a16="http://schemas.microsoft.com/office/drawing/2014/main" id="{B07A2BD3-C2B2-1248-762E-48C863332C05}"/>
              </a:ext>
            </a:extLst>
          </p:cNvPr>
          <p:cNvSpPr/>
          <p:nvPr/>
        </p:nvSpPr>
        <p:spPr>
          <a:xfrm>
            <a:off x="9986499" y="2087218"/>
            <a:ext cx="1860392"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ea typeface="Calibri" panose="020F0502020204030204" pitchFamily="34" charset="0"/>
                <a:cs typeface="Calibri" panose="020F0502020204030204" pitchFamily="34" charset="0"/>
              </a:rPr>
              <a:t>Interim Analysis</a:t>
            </a:r>
            <a:endParaRPr lang="it-IT" sz="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Data maturity: 43%</a:t>
            </a:r>
            <a:b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236 deaths/549 patients</a:t>
            </a:r>
          </a:p>
        </p:txBody>
      </p:sp>
      <p:sp>
        <p:nvSpPr>
          <p:cNvPr id="948" name="Rettangolo con angoli arrotondati 18">
            <a:extLst>
              <a:ext uri="{FF2B5EF4-FFF2-40B4-BE49-F238E27FC236}">
                <a16:creationId xmlns:a16="http://schemas.microsoft.com/office/drawing/2014/main" id="{9B2BCE26-E1E3-217D-EC38-B0B7C87C31E1}"/>
              </a:ext>
            </a:extLst>
          </p:cNvPr>
          <p:cNvSpPr/>
          <p:nvPr/>
        </p:nvSpPr>
        <p:spPr>
          <a:xfrm>
            <a:off x="9535355" y="1573723"/>
            <a:ext cx="2149107"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ea typeface="Calibri" panose="020F0502020204030204" pitchFamily="34" charset="0"/>
                <a:cs typeface="Calibri" panose="020F0502020204030204" pitchFamily="34" charset="0"/>
              </a:rPr>
              <a:t>HR: 0.82</a:t>
            </a:r>
            <a:r>
              <a:rPr lang="it-IT" sz="12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(95% CI: 0.63-1.07;</a:t>
            </a:r>
            <a:b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it-IT" sz="1200" b="0" i="1" dirty="0">
                <a:solidFill>
                  <a:schemeClr val="bg1"/>
                </a:solidFill>
                <a:latin typeface="Calibri" panose="020F0502020204030204" pitchFamily="34" charset="0"/>
                <a:ea typeface="Calibri" panose="020F0502020204030204" pitchFamily="34" charset="0"/>
                <a:cs typeface="Calibri" panose="020F0502020204030204" pitchFamily="34" charset="0"/>
              </a:rPr>
              <a:t>P </a:t>
            </a: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 .0483*)</a:t>
            </a:r>
          </a:p>
        </p:txBody>
      </p:sp>
      <p:graphicFrame>
        <p:nvGraphicFramePr>
          <p:cNvPr id="949" name="Table 948">
            <a:extLst>
              <a:ext uri="{FF2B5EF4-FFF2-40B4-BE49-F238E27FC236}">
                <a16:creationId xmlns:a16="http://schemas.microsoft.com/office/drawing/2014/main" id="{01C1A0FA-2007-881E-CA53-799EAB563D9F}"/>
              </a:ext>
            </a:extLst>
          </p:cNvPr>
          <p:cNvGraphicFramePr>
            <a:graphicFrameLocks noGrp="1"/>
          </p:cNvGraphicFramePr>
          <p:nvPr/>
        </p:nvGraphicFramePr>
        <p:xfrm>
          <a:off x="6058779" y="5305329"/>
          <a:ext cx="5571819"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531943">
                  <a:extLst>
                    <a:ext uri="{9D8B030D-6E8A-4147-A177-3AD203B41FA5}">
                      <a16:colId xmlns:a16="http://schemas.microsoft.com/office/drawing/2014/main" val="678904918"/>
                    </a:ext>
                  </a:extLst>
                </a:gridCol>
                <a:gridCol w="531943">
                  <a:extLst>
                    <a:ext uri="{9D8B030D-6E8A-4147-A177-3AD203B41FA5}">
                      <a16:colId xmlns:a16="http://schemas.microsoft.com/office/drawing/2014/main" val="1352489727"/>
                    </a:ext>
                  </a:extLst>
                </a:gridCol>
                <a:gridCol w="531943">
                  <a:extLst>
                    <a:ext uri="{9D8B030D-6E8A-4147-A177-3AD203B41FA5}">
                      <a16:colId xmlns:a16="http://schemas.microsoft.com/office/drawing/2014/main" val="717567006"/>
                    </a:ext>
                  </a:extLst>
                </a:gridCol>
                <a:gridCol w="531943">
                  <a:extLst>
                    <a:ext uri="{9D8B030D-6E8A-4147-A177-3AD203B41FA5}">
                      <a16:colId xmlns:a16="http://schemas.microsoft.com/office/drawing/2014/main" val="3910489189"/>
                    </a:ext>
                  </a:extLst>
                </a:gridCol>
                <a:gridCol w="531943">
                  <a:extLst>
                    <a:ext uri="{9D8B030D-6E8A-4147-A177-3AD203B41FA5}">
                      <a16:colId xmlns:a16="http://schemas.microsoft.com/office/drawing/2014/main" val="944609659"/>
                    </a:ext>
                  </a:extLst>
                </a:gridCol>
                <a:gridCol w="531943">
                  <a:extLst>
                    <a:ext uri="{9D8B030D-6E8A-4147-A177-3AD203B41FA5}">
                      <a16:colId xmlns:a16="http://schemas.microsoft.com/office/drawing/2014/main" val="4171522910"/>
                    </a:ext>
                  </a:extLst>
                </a:gridCol>
                <a:gridCol w="531943">
                  <a:extLst>
                    <a:ext uri="{9D8B030D-6E8A-4147-A177-3AD203B41FA5}">
                      <a16:colId xmlns:a16="http://schemas.microsoft.com/office/drawing/2014/main" val="2035156048"/>
                    </a:ext>
                  </a:extLst>
                </a:gridCol>
                <a:gridCol w="531943">
                  <a:extLst>
                    <a:ext uri="{9D8B030D-6E8A-4147-A177-3AD203B41FA5}">
                      <a16:colId xmlns:a16="http://schemas.microsoft.com/office/drawing/2014/main" val="453167896"/>
                    </a:ext>
                  </a:extLst>
                </a:gridCol>
                <a:gridCol w="531943">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360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273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147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171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133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70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spTree>
    <p:extLst>
      <p:ext uri="{BB962C8B-B14F-4D97-AF65-F5344CB8AC3E}">
        <p14:creationId xmlns:p14="http://schemas.microsoft.com/office/powerpoint/2010/main" val="85602941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34D77DD9-37F1-0B2F-0AA2-E732B56F2FB7}"/>
              </a:ext>
            </a:extLst>
          </p:cNvPr>
          <p:cNvCxnSpPr/>
          <p:nvPr/>
        </p:nvCxnSpPr>
        <p:spPr bwMode="auto">
          <a:xfrm>
            <a:off x="1609279" y="1826861"/>
            <a:ext cx="0" cy="3153669"/>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5F649370-6148-5D3D-7C0A-4E91ACE45745}"/>
              </a:ext>
            </a:extLst>
          </p:cNvPr>
          <p:cNvCxnSpPr/>
          <p:nvPr/>
        </p:nvCxnSpPr>
        <p:spPr bwMode="auto">
          <a:xfrm>
            <a:off x="1526594" y="1826861"/>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9A16F7F9-1D41-7395-DFCA-9F891A2707BB}"/>
              </a:ext>
            </a:extLst>
          </p:cNvPr>
          <p:cNvCxnSpPr/>
          <p:nvPr/>
        </p:nvCxnSpPr>
        <p:spPr bwMode="auto">
          <a:xfrm>
            <a:off x="1526594" y="2462841"/>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3A959EF5-8BD4-69FC-60BA-33CE57E66BDA}"/>
              </a:ext>
            </a:extLst>
          </p:cNvPr>
          <p:cNvCxnSpPr/>
          <p:nvPr/>
        </p:nvCxnSpPr>
        <p:spPr bwMode="auto">
          <a:xfrm>
            <a:off x="1526594" y="3094449"/>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A49E4E6-58E0-37B9-F37C-6359B73BF5BB}"/>
              </a:ext>
            </a:extLst>
          </p:cNvPr>
          <p:cNvCxnSpPr/>
          <p:nvPr/>
        </p:nvCxnSpPr>
        <p:spPr bwMode="auto">
          <a:xfrm>
            <a:off x="1526594" y="3721413"/>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BEB66D1-20A1-E635-A6C4-B7C69C9BD65D}"/>
              </a:ext>
            </a:extLst>
          </p:cNvPr>
          <p:cNvCxnSpPr/>
          <p:nvPr/>
        </p:nvCxnSpPr>
        <p:spPr bwMode="auto">
          <a:xfrm>
            <a:off x="1526594" y="4353021"/>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2FBA0DE5-54B4-B06F-7981-72BB9015F47E}"/>
              </a:ext>
            </a:extLst>
          </p:cNvPr>
          <p:cNvCxnSpPr/>
          <p:nvPr/>
        </p:nvCxnSpPr>
        <p:spPr bwMode="auto">
          <a:xfrm>
            <a:off x="1526594" y="4989273"/>
            <a:ext cx="82685"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34D2232-47EA-F662-3EA8-8B634FBB3200}"/>
              </a:ext>
            </a:extLst>
          </p:cNvPr>
          <p:cNvCxnSpPr>
            <a:cxnSpLocks/>
          </p:cNvCxnSpPr>
          <p:nvPr/>
        </p:nvCxnSpPr>
        <p:spPr bwMode="auto">
          <a:xfrm>
            <a:off x="1588793" y="4989273"/>
            <a:ext cx="385939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C62DBA5-A61D-0FCB-3D70-F4101639E170}"/>
              </a:ext>
            </a:extLst>
          </p:cNvPr>
          <p:cNvCxnSpPr>
            <a:cxnSpLocks/>
          </p:cNvCxnSpPr>
          <p:nvPr/>
        </p:nvCxnSpPr>
        <p:spPr bwMode="auto">
          <a:xfrm rot="16200000">
            <a:off x="1561664" y="5035168"/>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FBD3EC0A-D21E-FA55-9BB1-E14AAA08E904}"/>
              </a:ext>
            </a:extLst>
          </p:cNvPr>
          <p:cNvCxnSpPr>
            <a:cxnSpLocks/>
          </p:cNvCxnSpPr>
          <p:nvPr/>
        </p:nvCxnSpPr>
        <p:spPr bwMode="auto">
          <a:xfrm rot="16200000">
            <a:off x="2041943" y="5035168"/>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5D7B315-5669-0728-D83A-25B720A91958}"/>
              </a:ext>
            </a:extLst>
          </p:cNvPr>
          <p:cNvCxnSpPr>
            <a:cxnSpLocks/>
          </p:cNvCxnSpPr>
          <p:nvPr/>
        </p:nvCxnSpPr>
        <p:spPr bwMode="auto">
          <a:xfrm rot="16200000">
            <a:off x="2527229" y="5035168"/>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3D5F3A7-348E-89A3-3B80-D62549657B88}"/>
              </a:ext>
            </a:extLst>
          </p:cNvPr>
          <p:cNvCxnSpPr>
            <a:cxnSpLocks/>
          </p:cNvCxnSpPr>
          <p:nvPr/>
        </p:nvCxnSpPr>
        <p:spPr bwMode="auto">
          <a:xfrm rot="16200000">
            <a:off x="3008743" y="5035168"/>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0CEE64F-54F4-CF6B-1996-3796A4FD8E20}"/>
              </a:ext>
            </a:extLst>
          </p:cNvPr>
          <p:cNvCxnSpPr>
            <a:cxnSpLocks/>
          </p:cNvCxnSpPr>
          <p:nvPr/>
        </p:nvCxnSpPr>
        <p:spPr bwMode="auto">
          <a:xfrm rot="16200000">
            <a:off x="3481479" y="5035169"/>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5FD716D-C069-6134-C5C2-AEF96CCA237E}"/>
              </a:ext>
            </a:extLst>
          </p:cNvPr>
          <p:cNvCxnSpPr>
            <a:cxnSpLocks/>
          </p:cNvCxnSpPr>
          <p:nvPr/>
        </p:nvCxnSpPr>
        <p:spPr bwMode="auto">
          <a:xfrm rot="16200000">
            <a:off x="3967176" y="5035169"/>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26E5B57E-D79A-3918-5E0C-755FFF223E4D}"/>
              </a:ext>
            </a:extLst>
          </p:cNvPr>
          <p:cNvCxnSpPr>
            <a:cxnSpLocks/>
          </p:cNvCxnSpPr>
          <p:nvPr/>
        </p:nvCxnSpPr>
        <p:spPr bwMode="auto">
          <a:xfrm rot="16200000">
            <a:off x="4452462" y="5035169"/>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C569EC7F-B3A5-9D3A-D21F-C75237DD1CC0}"/>
              </a:ext>
            </a:extLst>
          </p:cNvPr>
          <p:cNvCxnSpPr>
            <a:cxnSpLocks/>
          </p:cNvCxnSpPr>
          <p:nvPr/>
        </p:nvCxnSpPr>
        <p:spPr bwMode="auto">
          <a:xfrm rot="16200000">
            <a:off x="4921014" y="5035169"/>
            <a:ext cx="9179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A8C6A58F-DE02-DC1D-A668-CAFC0D8CA0B5}"/>
              </a:ext>
            </a:extLst>
          </p:cNvPr>
          <p:cNvCxnSpPr>
            <a:cxnSpLocks/>
          </p:cNvCxnSpPr>
          <p:nvPr/>
        </p:nvCxnSpPr>
        <p:spPr bwMode="auto">
          <a:xfrm rot="16200000">
            <a:off x="5389567" y="5035169"/>
            <a:ext cx="91790" cy="0"/>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1940C0B3-671F-4E54-80D1-0468D73A2C39}"/>
              </a:ext>
            </a:extLst>
          </p:cNvPr>
          <p:cNvSpPr txBox="1"/>
          <p:nvPr/>
        </p:nvSpPr>
        <p:spPr bwMode="auto">
          <a:xfrm>
            <a:off x="1097171" y="1693668"/>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46" name="TextBox 45">
            <a:extLst>
              <a:ext uri="{FF2B5EF4-FFF2-40B4-BE49-F238E27FC236}">
                <a16:creationId xmlns:a16="http://schemas.microsoft.com/office/drawing/2014/main" id="{5FB53F8B-C328-4D31-59FE-E7678AA5C60F}"/>
              </a:ext>
            </a:extLst>
          </p:cNvPr>
          <p:cNvSpPr txBox="1"/>
          <p:nvPr/>
        </p:nvSpPr>
        <p:spPr bwMode="auto">
          <a:xfrm>
            <a:off x="1097171" y="2325276"/>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47" name="TextBox 46">
            <a:extLst>
              <a:ext uri="{FF2B5EF4-FFF2-40B4-BE49-F238E27FC236}">
                <a16:creationId xmlns:a16="http://schemas.microsoft.com/office/drawing/2014/main" id="{6B83FECF-8211-145A-A229-FC3B9A9AED33}"/>
              </a:ext>
            </a:extLst>
          </p:cNvPr>
          <p:cNvSpPr txBox="1"/>
          <p:nvPr/>
        </p:nvSpPr>
        <p:spPr bwMode="auto">
          <a:xfrm>
            <a:off x="1097171" y="2956884"/>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8" name="TextBox 47">
            <a:extLst>
              <a:ext uri="{FF2B5EF4-FFF2-40B4-BE49-F238E27FC236}">
                <a16:creationId xmlns:a16="http://schemas.microsoft.com/office/drawing/2014/main" id="{27F20878-0352-2F7F-5C24-8984500B63CC}"/>
              </a:ext>
            </a:extLst>
          </p:cNvPr>
          <p:cNvSpPr txBox="1"/>
          <p:nvPr/>
        </p:nvSpPr>
        <p:spPr bwMode="auto">
          <a:xfrm>
            <a:off x="1097171" y="3583848"/>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49" name="TextBox 48">
            <a:extLst>
              <a:ext uri="{FF2B5EF4-FFF2-40B4-BE49-F238E27FC236}">
                <a16:creationId xmlns:a16="http://schemas.microsoft.com/office/drawing/2014/main" id="{D116B1DB-0320-21AD-3F1C-1DBEBA059E11}"/>
              </a:ext>
            </a:extLst>
          </p:cNvPr>
          <p:cNvSpPr txBox="1"/>
          <p:nvPr/>
        </p:nvSpPr>
        <p:spPr bwMode="auto">
          <a:xfrm>
            <a:off x="1097171" y="4215456"/>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50" name="TextBox 49">
            <a:extLst>
              <a:ext uri="{FF2B5EF4-FFF2-40B4-BE49-F238E27FC236}">
                <a16:creationId xmlns:a16="http://schemas.microsoft.com/office/drawing/2014/main" id="{BC191B0F-C0A3-3AD0-C337-540FB5D1CFC4}"/>
              </a:ext>
            </a:extLst>
          </p:cNvPr>
          <p:cNvSpPr txBox="1"/>
          <p:nvPr/>
        </p:nvSpPr>
        <p:spPr bwMode="auto">
          <a:xfrm>
            <a:off x="1097171" y="4833131"/>
            <a:ext cx="404077" cy="30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276" name="Straight Connector 275">
            <a:extLst>
              <a:ext uri="{FF2B5EF4-FFF2-40B4-BE49-F238E27FC236}">
                <a16:creationId xmlns:a16="http://schemas.microsoft.com/office/drawing/2014/main" id="{109561C7-A849-E98E-D998-217936DB334F}"/>
              </a:ext>
            </a:extLst>
          </p:cNvPr>
          <p:cNvCxnSpPr>
            <a:cxnSpLocks/>
          </p:cNvCxnSpPr>
          <p:nvPr/>
        </p:nvCxnSpPr>
        <p:spPr bwMode="auto">
          <a:xfrm flipV="1">
            <a:off x="2573124" y="3721413"/>
            <a:ext cx="0" cy="1258561"/>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278" name="Straight Connector 277">
            <a:extLst>
              <a:ext uri="{FF2B5EF4-FFF2-40B4-BE49-F238E27FC236}">
                <a16:creationId xmlns:a16="http://schemas.microsoft.com/office/drawing/2014/main" id="{CA41F063-AA96-F6A9-D234-7F4C6BB322F9}"/>
              </a:ext>
            </a:extLst>
          </p:cNvPr>
          <p:cNvCxnSpPr>
            <a:cxnSpLocks/>
          </p:cNvCxnSpPr>
          <p:nvPr/>
        </p:nvCxnSpPr>
        <p:spPr bwMode="auto">
          <a:xfrm flipH="1" flipV="1">
            <a:off x="3523097" y="4479311"/>
            <a:ext cx="5783" cy="500663"/>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PFS and OS in pMMR</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5" y="6345054"/>
            <a:ext cx="6508864"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Rettangolo con angoli arrotondati 18">
            <a:extLst>
              <a:ext uri="{FF2B5EF4-FFF2-40B4-BE49-F238E27FC236}">
                <a16:creationId xmlns:a16="http://schemas.microsoft.com/office/drawing/2014/main" id="{DB23BD9B-F0ED-924E-4E80-BA91062B412C}"/>
              </a:ext>
            </a:extLst>
          </p:cNvPr>
          <p:cNvSpPr/>
          <p:nvPr/>
        </p:nvSpPr>
        <p:spPr>
          <a:xfrm>
            <a:off x="6796756" y="5897820"/>
            <a:ext cx="3545270" cy="765939"/>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it-IT" sz="1400" b="1" dirty="0">
                <a:solidFill>
                  <a:schemeClr val="bg1"/>
                </a:solidFill>
                <a:latin typeface="Calibri" panose="020F0502020204030204" pitchFamily="34" charset="0"/>
                <a:ea typeface="Calibri" panose="020F0502020204030204" pitchFamily="34" charset="0"/>
                <a:cs typeface="Calibri" panose="020F0502020204030204" pitchFamily="34" charset="0"/>
              </a:rPr>
              <a:t>Subsequent Immunotherapy</a:t>
            </a:r>
            <a:endParaRPr lang="it-IT"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Atezolizumab arm: 9.8% </a:t>
            </a:r>
          </a:p>
          <a:p>
            <a:pPr marL="171450" indent="-171450">
              <a:spcAft>
                <a:spcPts val="0"/>
              </a:spcAft>
              <a:buFont typeface="Wingdings" panose="05000000000000000000" pitchFamily="2" charset="2"/>
              <a:buChar char="§"/>
            </a:pPr>
            <a:r>
              <a:rPr lang="it-IT" sz="1400" b="0" dirty="0">
                <a:solidFill>
                  <a:schemeClr val="bg1"/>
                </a:solidFill>
                <a:latin typeface="Calibri" panose="020F0502020204030204" pitchFamily="34" charset="0"/>
                <a:ea typeface="Calibri" panose="020F0502020204030204" pitchFamily="34" charset="0"/>
                <a:cs typeface="Calibri" panose="020F0502020204030204" pitchFamily="34" charset="0"/>
              </a:rPr>
              <a:t>Placebo arm: 19.1%</a:t>
            </a:r>
            <a:endPar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29" name="Titolo 2">
            <a:extLst>
              <a:ext uri="{FF2B5EF4-FFF2-40B4-BE49-F238E27FC236}">
                <a16:creationId xmlns:a16="http://schemas.microsoft.com/office/drawing/2014/main" id="{C7839207-1BAD-17C8-5F5A-BC79C40FF506}"/>
              </a:ext>
            </a:extLst>
          </p:cNvPr>
          <p:cNvSpPr txBox="1">
            <a:spLocks/>
          </p:cNvSpPr>
          <p:nvPr/>
        </p:nvSpPr>
        <p:spPr bwMode="auto">
          <a:xfrm>
            <a:off x="7026426" y="1486338"/>
            <a:ext cx="4455961"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OS in pMMR</a:t>
            </a:r>
          </a:p>
        </p:txBody>
      </p:sp>
      <p:sp>
        <p:nvSpPr>
          <p:cNvPr id="32" name="Titolo 2">
            <a:extLst>
              <a:ext uri="{FF2B5EF4-FFF2-40B4-BE49-F238E27FC236}">
                <a16:creationId xmlns:a16="http://schemas.microsoft.com/office/drawing/2014/main" id="{2936F1CD-11FA-738B-CF7A-1865952B483A}"/>
              </a:ext>
            </a:extLst>
          </p:cNvPr>
          <p:cNvSpPr txBox="1">
            <a:spLocks/>
          </p:cNvSpPr>
          <p:nvPr/>
        </p:nvSpPr>
        <p:spPr bwMode="auto">
          <a:xfrm>
            <a:off x="1584651" y="1496117"/>
            <a:ext cx="4131314"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r>
              <a:rPr lang="it-IT" sz="1800" kern="0" dirty="0">
                <a:solidFill>
                  <a:schemeClr val="bg1"/>
                </a:solidFill>
              </a:rPr>
              <a:t>PFS in pMMR</a:t>
            </a:r>
          </a:p>
        </p:txBody>
      </p:sp>
      <p:sp>
        <p:nvSpPr>
          <p:cNvPr id="33" name="TextBox 32">
            <a:extLst>
              <a:ext uri="{FF2B5EF4-FFF2-40B4-BE49-F238E27FC236}">
                <a16:creationId xmlns:a16="http://schemas.microsoft.com/office/drawing/2014/main" id="{F96C317B-EF92-325A-850E-5CD4B6C9A060}"/>
              </a:ext>
            </a:extLst>
          </p:cNvPr>
          <p:cNvSpPr txBox="1"/>
          <p:nvPr/>
        </p:nvSpPr>
        <p:spPr>
          <a:xfrm rot="16200000">
            <a:off x="5645496" y="3221508"/>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sp>
        <p:nvSpPr>
          <p:cNvPr id="37" name="TextBox 36">
            <a:extLst>
              <a:ext uri="{FF2B5EF4-FFF2-40B4-BE49-F238E27FC236}">
                <a16:creationId xmlns:a16="http://schemas.microsoft.com/office/drawing/2014/main" id="{99632CBC-BDE9-3400-1790-72201479D10E}"/>
              </a:ext>
            </a:extLst>
          </p:cNvPr>
          <p:cNvSpPr txBox="1"/>
          <p:nvPr/>
        </p:nvSpPr>
        <p:spPr>
          <a:xfrm rot="16200000">
            <a:off x="-513554" y="3275966"/>
            <a:ext cx="3111469" cy="313932"/>
          </a:xfrm>
          <a:prstGeom prst="rect">
            <a:avLst/>
          </a:prstGeom>
          <a:solidFill>
            <a:schemeClr val="tx1"/>
          </a:solidFill>
        </p:spPr>
        <p:txBody>
          <a:bodyPr wrap="square" rtlCol="0">
            <a:spAutoFit/>
          </a:bodyPr>
          <a:lstStyle/>
          <a:p>
            <a:pPr algn="ctr">
              <a:lnSpc>
                <a:spcPct val="90000"/>
              </a:lnSpc>
            </a:pPr>
            <a:r>
              <a:rPr lang="en-US" sz="1600" dirty="0">
                <a:solidFill>
                  <a:schemeClr val="bg1"/>
                </a:solidFill>
                <a:latin typeface="Calibri" panose="020F0502020204030204" pitchFamily="34" charset="0"/>
                <a:cs typeface="Calibri" panose="020F0502020204030204" pitchFamily="34" charset="0"/>
              </a:rPr>
              <a:t>PFS (%)</a:t>
            </a:r>
          </a:p>
        </p:txBody>
      </p:sp>
      <p:sp>
        <p:nvSpPr>
          <p:cNvPr id="52" name="TextBox 51">
            <a:extLst>
              <a:ext uri="{FF2B5EF4-FFF2-40B4-BE49-F238E27FC236}">
                <a16:creationId xmlns:a16="http://schemas.microsoft.com/office/drawing/2014/main" id="{CF2D92CB-42CC-DC19-1EC8-B048909AC569}"/>
              </a:ext>
            </a:extLst>
          </p:cNvPr>
          <p:cNvSpPr txBox="1"/>
          <p:nvPr/>
        </p:nvSpPr>
        <p:spPr>
          <a:xfrm>
            <a:off x="1607559" y="5283757"/>
            <a:ext cx="3837515"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grpSp>
        <p:nvGrpSpPr>
          <p:cNvPr id="62" name="Group 61">
            <a:extLst>
              <a:ext uri="{FF2B5EF4-FFF2-40B4-BE49-F238E27FC236}">
                <a16:creationId xmlns:a16="http://schemas.microsoft.com/office/drawing/2014/main" id="{54E5621A-551E-9719-4D80-4E89B2FB0A09}"/>
              </a:ext>
            </a:extLst>
          </p:cNvPr>
          <p:cNvGrpSpPr/>
          <p:nvPr/>
        </p:nvGrpSpPr>
        <p:grpSpPr>
          <a:xfrm>
            <a:off x="1406760" y="5070342"/>
            <a:ext cx="4233002" cy="246221"/>
            <a:chOff x="1449790" y="4901362"/>
            <a:chExt cx="3850342" cy="246221"/>
          </a:xfrm>
        </p:grpSpPr>
        <p:sp>
          <p:nvSpPr>
            <p:cNvPr id="53" name="TextBox 52">
              <a:extLst>
                <a:ext uri="{FF2B5EF4-FFF2-40B4-BE49-F238E27FC236}">
                  <a16:creationId xmlns:a16="http://schemas.microsoft.com/office/drawing/2014/main" id="{847BD853-48C5-35DD-ED76-3A49B6F533EF}"/>
                </a:ext>
              </a:extLst>
            </p:cNvPr>
            <p:cNvSpPr txBox="1"/>
            <p:nvPr/>
          </p:nvSpPr>
          <p:spPr bwMode="auto">
            <a:xfrm>
              <a:off x="144979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C56BCA10-25B7-9FA6-6E21-BE638ABEB092}"/>
                </a:ext>
              </a:extLst>
            </p:cNvPr>
            <p:cNvSpPr txBox="1"/>
            <p:nvPr/>
          </p:nvSpPr>
          <p:spPr bwMode="auto">
            <a:xfrm>
              <a:off x="189937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662D74EB-2855-9B57-4FF1-6DAB2A453DA1}"/>
                </a:ext>
              </a:extLst>
            </p:cNvPr>
            <p:cNvSpPr txBox="1"/>
            <p:nvPr/>
          </p:nvSpPr>
          <p:spPr bwMode="auto">
            <a:xfrm>
              <a:off x="233752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56" name="TextBox 55">
              <a:extLst>
                <a:ext uri="{FF2B5EF4-FFF2-40B4-BE49-F238E27FC236}">
                  <a16:creationId xmlns:a16="http://schemas.microsoft.com/office/drawing/2014/main" id="{EA38CF80-5741-002D-E726-A9B30C7F4083}"/>
                </a:ext>
              </a:extLst>
            </p:cNvPr>
            <p:cNvSpPr txBox="1"/>
            <p:nvPr/>
          </p:nvSpPr>
          <p:spPr bwMode="auto">
            <a:xfrm>
              <a:off x="276805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57" name="TextBox 56">
              <a:extLst>
                <a:ext uri="{FF2B5EF4-FFF2-40B4-BE49-F238E27FC236}">
                  <a16:creationId xmlns:a16="http://schemas.microsoft.com/office/drawing/2014/main" id="{6A3B5F90-20FC-1E56-1FD6-4BFE2884B28C}"/>
                </a:ext>
              </a:extLst>
            </p:cNvPr>
            <p:cNvSpPr txBox="1"/>
            <p:nvPr/>
          </p:nvSpPr>
          <p:spPr bwMode="auto">
            <a:xfrm>
              <a:off x="319477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58" name="TextBox 57">
              <a:extLst>
                <a:ext uri="{FF2B5EF4-FFF2-40B4-BE49-F238E27FC236}">
                  <a16:creationId xmlns:a16="http://schemas.microsoft.com/office/drawing/2014/main" id="{C29A6C97-A14B-8E81-425F-AA8FD856AB96}"/>
                </a:ext>
              </a:extLst>
            </p:cNvPr>
            <p:cNvSpPr txBox="1"/>
            <p:nvPr/>
          </p:nvSpPr>
          <p:spPr bwMode="auto">
            <a:xfrm>
              <a:off x="364054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59" name="TextBox 58">
              <a:extLst>
                <a:ext uri="{FF2B5EF4-FFF2-40B4-BE49-F238E27FC236}">
                  <a16:creationId xmlns:a16="http://schemas.microsoft.com/office/drawing/2014/main" id="{D4B95780-A855-5F69-1A8C-2C4211D8E3D9}"/>
                </a:ext>
              </a:extLst>
            </p:cNvPr>
            <p:cNvSpPr txBox="1"/>
            <p:nvPr/>
          </p:nvSpPr>
          <p:spPr bwMode="auto">
            <a:xfrm>
              <a:off x="408250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60" name="TextBox 59">
              <a:extLst>
                <a:ext uri="{FF2B5EF4-FFF2-40B4-BE49-F238E27FC236}">
                  <a16:creationId xmlns:a16="http://schemas.microsoft.com/office/drawing/2014/main" id="{882DEB16-14C1-12C3-1A95-7A40DC423030}"/>
                </a:ext>
              </a:extLst>
            </p:cNvPr>
            <p:cNvSpPr txBox="1"/>
            <p:nvPr/>
          </p:nvSpPr>
          <p:spPr bwMode="auto">
            <a:xfrm>
              <a:off x="451303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61" name="TextBox 60">
              <a:extLst>
                <a:ext uri="{FF2B5EF4-FFF2-40B4-BE49-F238E27FC236}">
                  <a16:creationId xmlns:a16="http://schemas.microsoft.com/office/drawing/2014/main" id="{8451CB6D-D46A-E84B-4988-AB59C2D7229D}"/>
                </a:ext>
              </a:extLst>
            </p:cNvPr>
            <p:cNvSpPr txBox="1"/>
            <p:nvPr/>
          </p:nvSpPr>
          <p:spPr bwMode="auto">
            <a:xfrm>
              <a:off x="493213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grpSp>
        <p:nvGrpSpPr>
          <p:cNvPr id="63" name="Group 62">
            <a:extLst>
              <a:ext uri="{FF2B5EF4-FFF2-40B4-BE49-F238E27FC236}">
                <a16:creationId xmlns:a16="http://schemas.microsoft.com/office/drawing/2014/main" id="{B3E43529-978B-D669-48C7-7FD8917457D9}"/>
              </a:ext>
            </a:extLst>
          </p:cNvPr>
          <p:cNvGrpSpPr/>
          <p:nvPr/>
        </p:nvGrpSpPr>
        <p:grpSpPr>
          <a:xfrm>
            <a:off x="1610678" y="1826081"/>
            <a:ext cx="106632" cy="106632"/>
            <a:chOff x="1669254" y="2750619"/>
            <a:chExt cx="106632" cy="106632"/>
          </a:xfrm>
        </p:grpSpPr>
        <p:cxnSp>
          <p:nvCxnSpPr>
            <p:cNvPr id="64" name="Straight Connector 63">
              <a:extLst>
                <a:ext uri="{FF2B5EF4-FFF2-40B4-BE49-F238E27FC236}">
                  <a16:creationId xmlns:a16="http://schemas.microsoft.com/office/drawing/2014/main" id="{60500CCB-41E3-B4F3-F74B-05E45AEE12A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A12988BE-A10B-F042-E90D-C7626DAAD4D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33A3E372-4614-566A-EA2E-3B396358BB71}"/>
              </a:ext>
            </a:extLst>
          </p:cNvPr>
          <p:cNvGrpSpPr/>
          <p:nvPr/>
        </p:nvGrpSpPr>
        <p:grpSpPr>
          <a:xfrm>
            <a:off x="2045018" y="2485755"/>
            <a:ext cx="106632" cy="106632"/>
            <a:chOff x="1669254" y="2750619"/>
            <a:chExt cx="106632" cy="106632"/>
          </a:xfrm>
        </p:grpSpPr>
        <p:cxnSp>
          <p:nvCxnSpPr>
            <p:cNvPr id="67" name="Straight Connector 66">
              <a:extLst>
                <a:ext uri="{FF2B5EF4-FFF2-40B4-BE49-F238E27FC236}">
                  <a16:creationId xmlns:a16="http://schemas.microsoft.com/office/drawing/2014/main" id="{0BFC196A-689D-8242-DF3C-A7404166930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A1308E87-B63C-B2CE-7FF4-AAA50A73259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 name="Group 68">
            <a:extLst>
              <a:ext uri="{FF2B5EF4-FFF2-40B4-BE49-F238E27FC236}">
                <a16:creationId xmlns:a16="http://schemas.microsoft.com/office/drawing/2014/main" id="{3E125432-BA0D-B05F-B522-DB01D17CABBA}"/>
              </a:ext>
            </a:extLst>
          </p:cNvPr>
          <p:cNvGrpSpPr/>
          <p:nvPr/>
        </p:nvGrpSpPr>
        <p:grpSpPr>
          <a:xfrm>
            <a:off x="2698161" y="3863887"/>
            <a:ext cx="106632" cy="106632"/>
            <a:chOff x="1669254" y="2750619"/>
            <a:chExt cx="106632" cy="106632"/>
          </a:xfrm>
        </p:grpSpPr>
        <p:cxnSp>
          <p:nvCxnSpPr>
            <p:cNvPr id="70" name="Straight Connector 69">
              <a:extLst>
                <a:ext uri="{FF2B5EF4-FFF2-40B4-BE49-F238E27FC236}">
                  <a16:creationId xmlns:a16="http://schemas.microsoft.com/office/drawing/2014/main" id="{48288062-47AF-48AC-03F1-F4E0902A629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910B2331-1977-2644-CF06-23D9F4F8E4B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 name="Group 71">
            <a:extLst>
              <a:ext uri="{FF2B5EF4-FFF2-40B4-BE49-F238E27FC236}">
                <a16:creationId xmlns:a16="http://schemas.microsoft.com/office/drawing/2014/main" id="{7CA4CBD4-021B-BAE0-2508-29D0FB228443}"/>
              </a:ext>
            </a:extLst>
          </p:cNvPr>
          <p:cNvGrpSpPr/>
          <p:nvPr/>
        </p:nvGrpSpPr>
        <p:grpSpPr>
          <a:xfrm>
            <a:off x="2711224" y="3883481"/>
            <a:ext cx="106632" cy="106632"/>
            <a:chOff x="1669254" y="2750619"/>
            <a:chExt cx="106632" cy="106632"/>
          </a:xfrm>
        </p:grpSpPr>
        <p:cxnSp>
          <p:nvCxnSpPr>
            <p:cNvPr id="73" name="Straight Connector 72">
              <a:extLst>
                <a:ext uri="{FF2B5EF4-FFF2-40B4-BE49-F238E27FC236}">
                  <a16:creationId xmlns:a16="http://schemas.microsoft.com/office/drawing/2014/main" id="{48362262-043E-E9B4-BF1E-B0AB97AF12F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83C44B82-D994-C02C-7C2B-A096D7B021C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20C03CBE-EF69-17A9-F2B4-8477343BD31B}"/>
              </a:ext>
            </a:extLst>
          </p:cNvPr>
          <p:cNvGrpSpPr/>
          <p:nvPr/>
        </p:nvGrpSpPr>
        <p:grpSpPr>
          <a:xfrm>
            <a:off x="2727553" y="3919404"/>
            <a:ext cx="106632" cy="106632"/>
            <a:chOff x="1669254" y="2750619"/>
            <a:chExt cx="106632" cy="106632"/>
          </a:xfrm>
        </p:grpSpPr>
        <p:cxnSp>
          <p:nvCxnSpPr>
            <p:cNvPr id="76" name="Straight Connector 75">
              <a:extLst>
                <a:ext uri="{FF2B5EF4-FFF2-40B4-BE49-F238E27FC236}">
                  <a16:creationId xmlns:a16="http://schemas.microsoft.com/office/drawing/2014/main" id="{9C89D01D-99B3-40A0-0671-36460C82881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5568969-2C31-67C8-735E-AC2E730FD50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09FF29D8-ACF2-A70A-330E-007BA2359CE6}"/>
              </a:ext>
            </a:extLst>
          </p:cNvPr>
          <p:cNvGrpSpPr/>
          <p:nvPr/>
        </p:nvGrpSpPr>
        <p:grpSpPr>
          <a:xfrm>
            <a:off x="2838587" y="4001047"/>
            <a:ext cx="106632" cy="106632"/>
            <a:chOff x="1669254" y="2750619"/>
            <a:chExt cx="106632" cy="106632"/>
          </a:xfrm>
        </p:grpSpPr>
        <p:cxnSp>
          <p:nvCxnSpPr>
            <p:cNvPr id="79" name="Straight Connector 78">
              <a:extLst>
                <a:ext uri="{FF2B5EF4-FFF2-40B4-BE49-F238E27FC236}">
                  <a16:creationId xmlns:a16="http://schemas.microsoft.com/office/drawing/2014/main" id="{FEDE1476-760B-EBB6-471F-DEFF9DCCAC1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5B4D32B-A55D-55CD-967A-03426F37509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202E01A2-4FE5-73D4-8228-44A196330C38}"/>
              </a:ext>
            </a:extLst>
          </p:cNvPr>
          <p:cNvGrpSpPr/>
          <p:nvPr/>
        </p:nvGrpSpPr>
        <p:grpSpPr>
          <a:xfrm>
            <a:off x="2890839" y="4023907"/>
            <a:ext cx="106632" cy="106632"/>
            <a:chOff x="1669254" y="2750619"/>
            <a:chExt cx="106632" cy="106632"/>
          </a:xfrm>
        </p:grpSpPr>
        <p:cxnSp>
          <p:nvCxnSpPr>
            <p:cNvPr id="82" name="Straight Connector 81">
              <a:extLst>
                <a:ext uri="{FF2B5EF4-FFF2-40B4-BE49-F238E27FC236}">
                  <a16:creationId xmlns:a16="http://schemas.microsoft.com/office/drawing/2014/main" id="{CA50F25F-2C7E-CB1C-97C7-1E335ABA129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F3BF1535-D902-EDCA-D7CF-69F6C71932C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75A004D3-ADE7-2299-8FB8-11E76E909164}"/>
              </a:ext>
            </a:extLst>
          </p:cNvPr>
          <p:cNvGrpSpPr/>
          <p:nvPr/>
        </p:nvGrpSpPr>
        <p:grpSpPr>
          <a:xfrm>
            <a:off x="2946356" y="4046767"/>
            <a:ext cx="106632" cy="106632"/>
            <a:chOff x="1669254" y="2750619"/>
            <a:chExt cx="106632" cy="106632"/>
          </a:xfrm>
        </p:grpSpPr>
        <p:cxnSp>
          <p:nvCxnSpPr>
            <p:cNvPr id="85" name="Straight Connector 84">
              <a:extLst>
                <a:ext uri="{FF2B5EF4-FFF2-40B4-BE49-F238E27FC236}">
                  <a16:creationId xmlns:a16="http://schemas.microsoft.com/office/drawing/2014/main" id="{59A83F15-B9E6-B138-6EA7-7EB11B257D8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CADDCF6-7D16-CF1D-8137-1AB2FF3A8CF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7" name="Group 86">
            <a:extLst>
              <a:ext uri="{FF2B5EF4-FFF2-40B4-BE49-F238E27FC236}">
                <a16:creationId xmlns:a16="http://schemas.microsoft.com/office/drawing/2014/main" id="{5A0C7EB8-96F8-DA50-5C8B-8FC809B4635E}"/>
              </a:ext>
            </a:extLst>
          </p:cNvPr>
          <p:cNvGrpSpPr/>
          <p:nvPr/>
        </p:nvGrpSpPr>
        <p:grpSpPr>
          <a:xfrm>
            <a:off x="2982279" y="4050032"/>
            <a:ext cx="106632" cy="106632"/>
            <a:chOff x="1669254" y="2750619"/>
            <a:chExt cx="106632" cy="106632"/>
          </a:xfrm>
        </p:grpSpPr>
        <p:cxnSp>
          <p:nvCxnSpPr>
            <p:cNvPr id="88" name="Straight Connector 87">
              <a:extLst>
                <a:ext uri="{FF2B5EF4-FFF2-40B4-BE49-F238E27FC236}">
                  <a16:creationId xmlns:a16="http://schemas.microsoft.com/office/drawing/2014/main" id="{2209FD77-CE35-F9CD-D823-CFCB0B40901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E6C23AB-E6AB-A034-6E25-57B08409346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1D43F1E9-CC2F-7E2C-A4E4-F8EFA224E507}"/>
              </a:ext>
            </a:extLst>
          </p:cNvPr>
          <p:cNvGrpSpPr/>
          <p:nvPr/>
        </p:nvGrpSpPr>
        <p:grpSpPr>
          <a:xfrm>
            <a:off x="3001874" y="4079423"/>
            <a:ext cx="106632" cy="106632"/>
            <a:chOff x="1669254" y="2750619"/>
            <a:chExt cx="106632" cy="106632"/>
          </a:xfrm>
        </p:grpSpPr>
        <p:cxnSp>
          <p:nvCxnSpPr>
            <p:cNvPr id="91" name="Straight Connector 90">
              <a:extLst>
                <a:ext uri="{FF2B5EF4-FFF2-40B4-BE49-F238E27FC236}">
                  <a16:creationId xmlns:a16="http://schemas.microsoft.com/office/drawing/2014/main" id="{44137396-3B9B-76BA-6923-62753194FF9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E987775-26B6-9F86-A233-13CC5E7DCA7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A069A933-0FCE-0379-17FB-B829DA929D11}"/>
              </a:ext>
            </a:extLst>
          </p:cNvPr>
          <p:cNvGrpSpPr/>
          <p:nvPr/>
        </p:nvGrpSpPr>
        <p:grpSpPr>
          <a:xfrm>
            <a:off x="3018202" y="4082689"/>
            <a:ext cx="106632" cy="106632"/>
            <a:chOff x="1669254" y="2750619"/>
            <a:chExt cx="106632" cy="106632"/>
          </a:xfrm>
        </p:grpSpPr>
        <p:cxnSp>
          <p:nvCxnSpPr>
            <p:cNvPr id="94" name="Straight Connector 93">
              <a:extLst>
                <a:ext uri="{FF2B5EF4-FFF2-40B4-BE49-F238E27FC236}">
                  <a16:creationId xmlns:a16="http://schemas.microsoft.com/office/drawing/2014/main" id="{A4DC40A2-9BAE-5AE4-15ED-32ADC3FBEBB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91CD5149-7EC9-1B22-AB0F-2408FDB8A7D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E91FC468-1F46-56EF-EAA0-E8EF754CAE11}"/>
              </a:ext>
            </a:extLst>
          </p:cNvPr>
          <p:cNvGrpSpPr/>
          <p:nvPr/>
        </p:nvGrpSpPr>
        <p:grpSpPr>
          <a:xfrm>
            <a:off x="3220677" y="4190457"/>
            <a:ext cx="106632" cy="106632"/>
            <a:chOff x="1669254" y="2750619"/>
            <a:chExt cx="106632" cy="106632"/>
          </a:xfrm>
        </p:grpSpPr>
        <p:cxnSp>
          <p:nvCxnSpPr>
            <p:cNvPr id="97" name="Straight Connector 96">
              <a:extLst>
                <a:ext uri="{FF2B5EF4-FFF2-40B4-BE49-F238E27FC236}">
                  <a16:creationId xmlns:a16="http://schemas.microsoft.com/office/drawing/2014/main" id="{4EFA4BF3-2C66-B347-70A0-03B9C55F3F9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3515D2AC-E3F2-B43A-59CB-FFB81B1E340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285C9564-4D69-0B54-D6DD-C7E4CB4367ED}"/>
              </a:ext>
            </a:extLst>
          </p:cNvPr>
          <p:cNvGrpSpPr/>
          <p:nvPr/>
        </p:nvGrpSpPr>
        <p:grpSpPr>
          <a:xfrm>
            <a:off x="3354571" y="4210052"/>
            <a:ext cx="106632" cy="106632"/>
            <a:chOff x="1669254" y="2750619"/>
            <a:chExt cx="106632" cy="106632"/>
          </a:xfrm>
        </p:grpSpPr>
        <p:cxnSp>
          <p:nvCxnSpPr>
            <p:cNvPr id="100" name="Straight Connector 99">
              <a:extLst>
                <a:ext uri="{FF2B5EF4-FFF2-40B4-BE49-F238E27FC236}">
                  <a16:creationId xmlns:a16="http://schemas.microsoft.com/office/drawing/2014/main" id="{BB0764EF-109C-03EE-459D-B020F68FA36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2502EDF8-3087-BB4E-3A3E-1E6F0BC11FC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97386E3C-13E3-09BD-7D3E-FFCB36931C8B}"/>
              </a:ext>
            </a:extLst>
          </p:cNvPr>
          <p:cNvGrpSpPr/>
          <p:nvPr/>
        </p:nvGrpSpPr>
        <p:grpSpPr>
          <a:xfrm>
            <a:off x="3400291" y="4210052"/>
            <a:ext cx="106632" cy="106632"/>
            <a:chOff x="1669254" y="2750619"/>
            <a:chExt cx="106632" cy="106632"/>
          </a:xfrm>
        </p:grpSpPr>
        <p:cxnSp>
          <p:nvCxnSpPr>
            <p:cNvPr id="103" name="Straight Connector 102">
              <a:extLst>
                <a:ext uri="{FF2B5EF4-FFF2-40B4-BE49-F238E27FC236}">
                  <a16:creationId xmlns:a16="http://schemas.microsoft.com/office/drawing/2014/main" id="{131A22AF-9F1B-01E4-4073-D6CB2D96609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5CC588F0-FCD6-0916-76F0-4256A331274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ABAB1367-5BD9-F1C3-0F66-0E23C94A3AA8}"/>
              </a:ext>
            </a:extLst>
          </p:cNvPr>
          <p:cNvGrpSpPr/>
          <p:nvPr/>
        </p:nvGrpSpPr>
        <p:grpSpPr>
          <a:xfrm>
            <a:off x="3432948" y="4229646"/>
            <a:ext cx="106632" cy="106632"/>
            <a:chOff x="1669254" y="2750619"/>
            <a:chExt cx="106632" cy="106632"/>
          </a:xfrm>
        </p:grpSpPr>
        <p:cxnSp>
          <p:nvCxnSpPr>
            <p:cNvPr id="106" name="Straight Connector 105">
              <a:extLst>
                <a:ext uri="{FF2B5EF4-FFF2-40B4-BE49-F238E27FC236}">
                  <a16:creationId xmlns:a16="http://schemas.microsoft.com/office/drawing/2014/main" id="{071CEFCB-3CC7-0F52-8D80-D7C16DAB4F1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86A1C2DD-59E9-26B6-7ABD-F5F00FE2EAA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1804CABB-F677-242D-1465-FE6D435F21A7}"/>
              </a:ext>
            </a:extLst>
          </p:cNvPr>
          <p:cNvGrpSpPr/>
          <p:nvPr/>
        </p:nvGrpSpPr>
        <p:grpSpPr>
          <a:xfrm>
            <a:off x="3449276" y="4255772"/>
            <a:ext cx="106632" cy="106632"/>
            <a:chOff x="1669254" y="2750619"/>
            <a:chExt cx="106632" cy="106632"/>
          </a:xfrm>
        </p:grpSpPr>
        <p:cxnSp>
          <p:nvCxnSpPr>
            <p:cNvPr id="109" name="Straight Connector 108">
              <a:extLst>
                <a:ext uri="{FF2B5EF4-FFF2-40B4-BE49-F238E27FC236}">
                  <a16:creationId xmlns:a16="http://schemas.microsoft.com/office/drawing/2014/main" id="{C49258FA-704F-348B-FE99-F6E755458A3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E3D30742-FF91-32F2-46D0-6711D403EAE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65FE1A59-EC84-1CC3-E8F3-518A4DD065D5}"/>
              </a:ext>
            </a:extLst>
          </p:cNvPr>
          <p:cNvGrpSpPr/>
          <p:nvPr/>
        </p:nvGrpSpPr>
        <p:grpSpPr>
          <a:xfrm>
            <a:off x="3459073" y="4291695"/>
            <a:ext cx="106632" cy="106632"/>
            <a:chOff x="1669254" y="2750619"/>
            <a:chExt cx="106632" cy="106632"/>
          </a:xfrm>
        </p:grpSpPr>
        <p:cxnSp>
          <p:nvCxnSpPr>
            <p:cNvPr id="112" name="Straight Connector 111">
              <a:extLst>
                <a:ext uri="{FF2B5EF4-FFF2-40B4-BE49-F238E27FC236}">
                  <a16:creationId xmlns:a16="http://schemas.microsoft.com/office/drawing/2014/main" id="{958803EC-B9FE-1FF5-25E1-1BCB0E837EB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CD50B7C0-E143-7A9F-AF76-E41BD8BBC67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E9C358B2-77C0-1F42-254A-A3B683859F9C}"/>
              </a:ext>
            </a:extLst>
          </p:cNvPr>
          <p:cNvGrpSpPr/>
          <p:nvPr/>
        </p:nvGrpSpPr>
        <p:grpSpPr>
          <a:xfrm>
            <a:off x="3481933" y="4291695"/>
            <a:ext cx="106632" cy="106632"/>
            <a:chOff x="1669254" y="2750619"/>
            <a:chExt cx="106632" cy="106632"/>
          </a:xfrm>
        </p:grpSpPr>
        <p:cxnSp>
          <p:nvCxnSpPr>
            <p:cNvPr id="115" name="Straight Connector 114">
              <a:extLst>
                <a:ext uri="{FF2B5EF4-FFF2-40B4-BE49-F238E27FC236}">
                  <a16:creationId xmlns:a16="http://schemas.microsoft.com/office/drawing/2014/main" id="{4DAE4CF5-FBAD-EAD4-CD84-3348944C6DA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BA8AABF-7B68-CBFD-5AE3-9C24F44B954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9C7A50BF-7A0D-351B-0154-D7E11E981B13}"/>
              </a:ext>
            </a:extLst>
          </p:cNvPr>
          <p:cNvGrpSpPr/>
          <p:nvPr/>
        </p:nvGrpSpPr>
        <p:grpSpPr>
          <a:xfrm>
            <a:off x="3524387" y="4291695"/>
            <a:ext cx="106632" cy="106632"/>
            <a:chOff x="1669254" y="2750619"/>
            <a:chExt cx="106632" cy="106632"/>
          </a:xfrm>
        </p:grpSpPr>
        <p:cxnSp>
          <p:nvCxnSpPr>
            <p:cNvPr id="118" name="Straight Connector 117">
              <a:extLst>
                <a:ext uri="{FF2B5EF4-FFF2-40B4-BE49-F238E27FC236}">
                  <a16:creationId xmlns:a16="http://schemas.microsoft.com/office/drawing/2014/main" id="{438506B7-ABA9-41A6-6ADD-91CD4D68F31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4EFD5C5F-3DA4-F5FC-B831-7F8D7617DBC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C92B3C0A-0978-2714-7B71-D40310FF7F84}"/>
              </a:ext>
            </a:extLst>
          </p:cNvPr>
          <p:cNvGrpSpPr/>
          <p:nvPr/>
        </p:nvGrpSpPr>
        <p:grpSpPr>
          <a:xfrm>
            <a:off x="3609296" y="4291695"/>
            <a:ext cx="106632" cy="106632"/>
            <a:chOff x="1669254" y="2750619"/>
            <a:chExt cx="106632" cy="106632"/>
          </a:xfrm>
        </p:grpSpPr>
        <p:cxnSp>
          <p:nvCxnSpPr>
            <p:cNvPr id="121" name="Straight Connector 120">
              <a:extLst>
                <a:ext uri="{FF2B5EF4-FFF2-40B4-BE49-F238E27FC236}">
                  <a16:creationId xmlns:a16="http://schemas.microsoft.com/office/drawing/2014/main" id="{66B1B7AD-2675-2D73-4796-6F865D91D9D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FE7BCF8E-33BD-081B-350B-46A48C6F58E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1E46B4AA-C463-C1E1-DF52-06031E4CBF36}"/>
              </a:ext>
            </a:extLst>
          </p:cNvPr>
          <p:cNvGrpSpPr/>
          <p:nvPr/>
        </p:nvGrpSpPr>
        <p:grpSpPr>
          <a:xfrm>
            <a:off x="3739924" y="4291695"/>
            <a:ext cx="106632" cy="106632"/>
            <a:chOff x="1669254" y="2750619"/>
            <a:chExt cx="106632" cy="106632"/>
          </a:xfrm>
        </p:grpSpPr>
        <p:cxnSp>
          <p:nvCxnSpPr>
            <p:cNvPr id="124" name="Straight Connector 123">
              <a:extLst>
                <a:ext uri="{FF2B5EF4-FFF2-40B4-BE49-F238E27FC236}">
                  <a16:creationId xmlns:a16="http://schemas.microsoft.com/office/drawing/2014/main" id="{8C396D68-5F07-116B-6E80-0C2E2598B46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B88B03DE-2E44-41CB-AFF2-81F1E7E8C42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69BCF403-554C-B000-111A-B71F5DD28040}"/>
              </a:ext>
            </a:extLst>
          </p:cNvPr>
          <p:cNvGrpSpPr/>
          <p:nvPr/>
        </p:nvGrpSpPr>
        <p:grpSpPr>
          <a:xfrm>
            <a:off x="3805238" y="4291695"/>
            <a:ext cx="106632" cy="106632"/>
            <a:chOff x="1669254" y="2750619"/>
            <a:chExt cx="106632" cy="106632"/>
          </a:xfrm>
        </p:grpSpPr>
        <p:cxnSp>
          <p:nvCxnSpPr>
            <p:cNvPr id="127" name="Straight Connector 126">
              <a:extLst>
                <a:ext uri="{FF2B5EF4-FFF2-40B4-BE49-F238E27FC236}">
                  <a16:creationId xmlns:a16="http://schemas.microsoft.com/office/drawing/2014/main" id="{73ABA486-3BE7-B606-D77A-2D4332EBF59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F75629C2-6C05-3766-579F-EF3ECF11045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835CDA5F-7BD6-257D-AB7D-9B2EC23CF039}"/>
              </a:ext>
            </a:extLst>
          </p:cNvPr>
          <p:cNvGrpSpPr/>
          <p:nvPr/>
        </p:nvGrpSpPr>
        <p:grpSpPr>
          <a:xfrm>
            <a:off x="3968524" y="4308024"/>
            <a:ext cx="106632" cy="106632"/>
            <a:chOff x="1669254" y="2750619"/>
            <a:chExt cx="106632" cy="106632"/>
          </a:xfrm>
        </p:grpSpPr>
        <p:cxnSp>
          <p:nvCxnSpPr>
            <p:cNvPr id="130" name="Straight Connector 129">
              <a:extLst>
                <a:ext uri="{FF2B5EF4-FFF2-40B4-BE49-F238E27FC236}">
                  <a16:creationId xmlns:a16="http://schemas.microsoft.com/office/drawing/2014/main" id="{8A59BCA5-3748-10E6-B463-8311F738BC9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42033C9-90AB-34D0-58FF-A7057CF7622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59BE777A-3387-DC62-51C6-E0EF0C45386F}"/>
              </a:ext>
            </a:extLst>
          </p:cNvPr>
          <p:cNvGrpSpPr/>
          <p:nvPr/>
        </p:nvGrpSpPr>
        <p:grpSpPr>
          <a:xfrm>
            <a:off x="3968524" y="4327618"/>
            <a:ext cx="106632" cy="106632"/>
            <a:chOff x="1669254" y="2750619"/>
            <a:chExt cx="106632" cy="106632"/>
          </a:xfrm>
        </p:grpSpPr>
        <p:cxnSp>
          <p:nvCxnSpPr>
            <p:cNvPr id="133" name="Straight Connector 132">
              <a:extLst>
                <a:ext uri="{FF2B5EF4-FFF2-40B4-BE49-F238E27FC236}">
                  <a16:creationId xmlns:a16="http://schemas.microsoft.com/office/drawing/2014/main" id="{BA896409-4488-034D-E4C0-98FFEA20DD0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86052FCD-B5D5-AE40-A596-EE2F8DD384E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ECE30971-CF31-0A04-1214-8704FA32B3BD}"/>
              </a:ext>
            </a:extLst>
          </p:cNvPr>
          <p:cNvGrpSpPr/>
          <p:nvPr/>
        </p:nvGrpSpPr>
        <p:grpSpPr>
          <a:xfrm>
            <a:off x="4033838" y="4353744"/>
            <a:ext cx="106632" cy="106632"/>
            <a:chOff x="1669254" y="2750619"/>
            <a:chExt cx="106632" cy="106632"/>
          </a:xfrm>
        </p:grpSpPr>
        <p:cxnSp>
          <p:nvCxnSpPr>
            <p:cNvPr id="136" name="Straight Connector 135">
              <a:extLst>
                <a:ext uri="{FF2B5EF4-FFF2-40B4-BE49-F238E27FC236}">
                  <a16:creationId xmlns:a16="http://schemas.microsoft.com/office/drawing/2014/main" id="{65B4A573-9527-38B2-ECF6-3421623E02B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BD0233BF-7F8E-F1B4-4C89-53854B00DA7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42592937-2231-DC64-00A4-0677724C2B3D}"/>
              </a:ext>
            </a:extLst>
          </p:cNvPr>
          <p:cNvGrpSpPr/>
          <p:nvPr/>
        </p:nvGrpSpPr>
        <p:grpSpPr>
          <a:xfrm>
            <a:off x="4138341" y="4379870"/>
            <a:ext cx="106632" cy="106632"/>
            <a:chOff x="1669254" y="2750619"/>
            <a:chExt cx="106632" cy="106632"/>
          </a:xfrm>
        </p:grpSpPr>
        <p:cxnSp>
          <p:nvCxnSpPr>
            <p:cNvPr id="139" name="Straight Connector 138">
              <a:extLst>
                <a:ext uri="{FF2B5EF4-FFF2-40B4-BE49-F238E27FC236}">
                  <a16:creationId xmlns:a16="http://schemas.microsoft.com/office/drawing/2014/main" id="{3BDCBE08-331A-97FD-2193-A974E07C3D4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970C5401-B320-217C-2CBC-AE97F2EDE72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19822E13-9999-86F3-F9BA-5849B338A0A7}"/>
              </a:ext>
            </a:extLst>
          </p:cNvPr>
          <p:cNvGrpSpPr/>
          <p:nvPr/>
        </p:nvGrpSpPr>
        <p:grpSpPr>
          <a:xfrm>
            <a:off x="4161201" y="4379870"/>
            <a:ext cx="106632" cy="106632"/>
            <a:chOff x="1669254" y="2750619"/>
            <a:chExt cx="106632" cy="106632"/>
          </a:xfrm>
        </p:grpSpPr>
        <p:cxnSp>
          <p:nvCxnSpPr>
            <p:cNvPr id="142" name="Straight Connector 141">
              <a:extLst>
                <a:ext uri="{FF2B5EF4-FFF2-40B4-BE49-F238E27FC236}">
                  <a16:creationId xmlns:a16="http://schemas.microsoft.com/office/drawing/2014/main" id="{BC88F2CA-1017-736E-AA94-4D2D4A75806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C89D125-B0A9-7BAC-82BB-103D192BB42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FD8DB2C5-CB61-11E7-2BF9-3B19F5065076}"/>
              </a:ext>
            </a:extLst>
          </p:cNvPr>
          <p:cNvGrpSpPr/>
          <p:nvPr/>
        </p:nvGrpSpPr>
        <p:grpSpPr>
          <a:xfrm>
            <a:off x="4226515" y="4379870"/>
            <a:ext cx="106632" cy="106632"/>
            <a:chOff x="1669254" y="2750619"/>
            <a:chExt cx="106632" cy="106632"/>
          </a:xfrm>
        </p:grpSpPr>
        <p:cxnSp>
          <p:nvCxnSpPr>
            <p:cNvPr id="145" name="Straight Connector 144">
              <a:extLst>
                <a:ext uri="{FF2B5EF4-FFF2-40B4-BE49-F238E27FC236}">
                  <a16:creationId xmlns:a16="http://schemas.microsoft.com/office/drawing/2014/main" id="{1D05F820-547B-7879-4314-D5301D6C6FF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2DDFF8A2-C05A-788A-E699-BA29F01A90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C5D208D3-399C-CA16-1D8A-A12EA5EAC67B}"/>
              </a:ext>
            </a:extLst>
          </p:cNvPr>
          <p:cNvGrpSpPr/>
          <p:nvPr/>
        </p:nvGrpSpPr>
        <p:grpSpPr>
          <a:xfrm>
            <a:off x="4301626" y="4379870"/>
            <a:ext cx="106632" cy="106632"/>
            <a:chOff x="1669254" y="2750619"/>
            <a:chExt cx="106632" cy="106632"/>
          </a:xfrm>
        </p:grpSpPr>
        <p:cxnSp>
          <p:nvCxnSpPr>
            <p:cNvPr id="148" name="Straight Connector 147">
              <a:extLst>
                <a:ext uri="{FF2B5EF4-FFF2-40B4-BE49-F238E27FC236}">
                  <a16:creationId xmlns:a16="http://schemas.microsoft.com/office/drawing/2014/main" id="{52504E03-4899-CF8A-282F-56C140A0905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0F9796A5-B23A-654E-831E-9952C9A94E3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AB296743-167C-A239-5858-62D55BAD9D46}"/>
              </a:ext>
            </a:extLst>
          </p:cNvPr>
          <p:cNvGrpSpPr/>
          <p:nvPr/>
        </p:nvGrpSpPr>
        <p:grpSpPr>
          <a:xfrm>
            <a:off x="4366941" y="4415792"/>
            <a:ext cx="106632" cy="106632"/>
            <a:chOff x="1669254" y="2750619"/>
            <a:chExt cx="106632" cy="106632"/>
          </a:xfrm>
        </p:grpSpPr>
        <p:cxnSp>
          <p:nvCxnSpPr>
            <p:cNvPr id="151" name="Straight Connector 150">
              <a:extLst>
                <a:ext uri="{FF2B5EF4-FFF2-40B4-BE49-F238E27FC236}">
                  <a16:creationId xmlns:a16="http://schemas.microsoft.com/office/drawing/2014/main" id="{E5AA581B-675E-423A-486B-A8646D68CB6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6E081281-195B-5FD7-0836-AB5D4AC73BF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2B90EF9B-4485-046C-C9F6-A89FAE34E037}"/>
              </a:ext>
            </a:extLst>
          </p:cNvPr>
          <p:cNvGrpSpPr/>
          <p:nvPr/>
        </p:nvGrpSpPr>
        <p:grpSpPr>
          <a:xfrm>
            <a:off x="4432255" y="4415792"/>
            <a:ext cx="106632" cy="106632"/>
            <a:chOff x="1669254" y="2750619"/>
            <a:chExt cx="106632" cy="106632"/>
          </a:xfrm>
        </p:grpSpPr>
        <p:cxnSp>
          <p:nvCxnSpPr>
            <p:cNvPr id="154" name="Straight Connector 153">
              <a:extLst>
                <a:ext uri="{FF2B5EF4-FFF2-40B4-BE49-F238E27FC236}">
                  <a16:creationId xmlns:a16="http://schemas.microsoft.com/office/drawing/2014/main" id="{965DFF1B-21E7-2BAF-A27D-8792DF1D149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5EAEE457-EF46-A3EE-201D-72707652552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065F1C37-3F24-FF8C-7651-7CB0FF89F88A}"/>
              </a:ext>
            </a:extLst>
          </p:cNvPr>
          <p:cNvGrpSpPr/>
          <p:nvPr/>
        </p:nvGrpSpPr>
        <p:grpSpPr>
          <a:xfrm>
            <a:off x="4481240" y="4415792"/>
            <a:ext cx="106632" cy="106632"/>
            <a:chOff x="1669254" y="2750619"/>
            <a:chExt cx="106632" cy="106632"/>
          </a:xfrm>
        </p:grpSpPr>
        <p:cxnSp>
          <p:nvCxnSpPr>
            <p:cNvPr id="157" name="Straight Connector 156">
              <a:extLst>
                <a:ext uri="{FF2B5EF4-FFF2-40B4-BE49-F238E27FC236}">
                  <a16:creationId xmlns:a16="http://schemas.microsoft.com/office/drawing/2014/main" id="{A217BDC1-A77A-7F2B-FF27-2D229F71BC8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27E3849F-340C-F501-270F-CA82AE35F39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3FE1F8E1-7F2F-62F3-2E56-E637B792C15E}"/>
              </a:ext>
            </a:extLst>
          </p:cNvPr>
          <p:cNvGrpSpPr/>
          <p:nvPr/>
        </p:nvGrpSpPr>
        <p:grpSpPr>
          <a:xfrm>
            <a:off x="4526960" y="4415792"/>
            <a:ext cx="106632" cy="106632"/>
            <a:chOff x="1669254" y="2750619"/>
            <a:chExt cx="106632" cy="106632"/>
          </a:xfrm>
        </p:grpSpPr>
        <p:cxnSp>
          <p:nvCxnSpPr>
            <p:cNvPr id="160" name="Straight Connector 159">
              <a:extLst>
                <a:ext uri="{FF2B5EF4-FFF2-40B4-BE49-F238E27FC236}">
                  <a16:creationId xmlns:a16="http://schemas.microsoft.com/office/drawing/2014/main" id="{8A6DF7F3-EBF4-EF2F-BF05-50E0D7C5FAF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9E7EF4F4-FF6B-722D-8F55-7DFFD00825F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BA270828-FAE0-626C-DC98-AC287B1DFC0F}"/>
              </a:ext>
            </a:extLst>
          </p:cNvPr>
          <p:cNvGrpSpPr/>
          <p:nvPr/>
        </p:nvGrpSpPr>
        <p:grpSpPr>
          <a:xfrm>
            <a:off x="4566149" y="4415792"/>
            <a:ext cx="106632" cy="106632"/>
            <a:chOff x="1669254" y="2750619"/>
            <a:chExt cx="106632" cy="106632"/>
          </a:xfrm>
        </p:grpSpPr>
        <p:cxnSp>
          <p:nvCxnSpPr>
            <p:cNvPr id="163" name="Straight Connector 162">
              <a:extLst>
                <a:ext uri="{FF2B5EF4-FFF2-40B4-BE49-F238E27FC236}">
                  <a16:creationId xmlns:a16="http://schemas.microsoft.com/office/drawing/2014/main" id="{97F245ED-DBBA-487D-0020-211E414FA14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6163B0F3-8BA3-3D42-DF02-B6FEC488B90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5" name="Group 164">
            <a:extLst>
              <a:ext uri="{FF2B5EF4-FFF2-40B4-BE49-F238E27FC236}">
                <a16:creationId xmlns:a16="http://schemas.microsoft.com/office/drawing/2014/main" id="{137FF873-6B30-5DAB-27A3-85D437035D85}"/>
              </a:ext>
            </a:extLst>
          </p:cNvPr>
          <p:cNvGrpSpPr/>
          <p:nvPr/>
        </p:nvGrpSpPr>
        <p:grpSpPr>
          <a:xfrm>
            <a:off x="4651057" y="4441918"/>
            <a:ext cx="106632" cy="106632"/>
            <a:chOff x="1669254" y="2750619"/>
            <a:chExt cx="106632" cy="106632"/>
          </a:xfrm>
        </p:grpSpPr>
        <p:cxnSp>
          <p:nvCxnSpPr>
            <p:cNvPr id="166" name="Straight Connector 165">
              <a:extLst>
                <a:ext uri="{FF2B5EF4-FFF2-40B4-BE49-F238E27FC236}">
                  <a16:creationId xmlns:a16="http://schemas.microsoft.com/office/drawing/2014/main" id="{58D5B235-667C-3014-8967-795EF314050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CF826BF6-7896-905D-1DD6-91A3541E1FE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3EBD9781-BD5A-F159-64E0-7F93BF30E885}"/>
              </a:ext>
            </a:extLst>
          </p:cNvPr>
          <p:cNvGrpSpPr/>
          <p:nvPr/>
        </p:nvGrpSpPr>
        <p:grpSpPr>
          <a:xfrm>
            <a:off x="4726169" y="4441918"/>
            <a:ext cx="106632" cy="106632"/>
            <a:chOff x="1669254" y="2750619"/>
            <a:chExt cx="106632" cy="106632"/>
          </a:xfrm>
        </p:grpSpPr>
        <p:cxnSp>
          <p:nvCxnSpPr>
            <p:cNvPr id="169" name="Straight Connector 168">
              <a:extLst>
                <a:ext uri="{FF2B5EF4-FFF2-40B4-BE49-F238E27FC236}">
                  <a16:creationId xmlns:a16="http://schemas.microsoft.com/office/drawing/2014/main" id="{269AFFBF-4736-329A-15B4-F22E4E19276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EF2F028E-CF95-E84E-A6B4-84D22C9D9EE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09B1485C-C66A-7DA3-261D-C9AF1E598916}"/>
              </a:ext>
            </a:extLst>
          </p:cNvPr>
          <p:cNvGrpSpPr/>
          <p:nvPr/>
        </p:nvGrpSpPr>
        <p:grpSpPr>
          <a:xfrm>
            <a:off x="4745764" y="4441918"/>
            <a:ext cx="106632" cy="106632"/>
            <a:chOff x="1669254" y="2750619"/>
            <a:chExt cx="106632" cy="106632"/>
          </a:xfrm>
        </p:grpSpPr>
        <p:cxnSp>
          <p:nvCxnSpPr>
            <p:cNvPr id="172" name="Straight Connector 171">
              <a:extLst>
                <a:ext uri="{FF2B5EF4-FFF2-40B4-BE49-F238E27FC236}">
                  <a16:creationId xmlns:a16="http://schemas.microsoft.com/office/drawing/2014/main" id="{AE3D66BF-7887-920E-514F-7904E4C223E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09DC38C5-C901-30D7-418D-7C683EA6C73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483A9307-64BB-FF9A-7BCB-7D00676D31AA}"/>
              </a:ext>
            </a:extLst>
          </p:cNvPr>
          <p:cNvGrpSpPr/>
          <p:nvPr/>
        </p:nvGrpSpPr>
        <p:grpSpPr>
          <a:xfrm>
            <a:off x="4781687" y="4441918"/>
            <a:ext cx="106632" cy="106632"/>
            <a:chOff x="1669254" y="2750619"/>
            <a:chExt cx="106632" cy="106632"/>
          </a:xfrm>
        </p:grpSpPr>
        <p:cxnSp>
          <p:nvCxnSpPr>
            <p:cNvPr id="175" name="Straight Connector 174">
              <a:extLst>
                <a:ext uri="{FF2B5EF4-FFF2-40B4-BE49-F238E27FC236}">
                  <a16:creationId xmlns:a16="http://schemas.microsoft.com/office/drawing/2014/main" id="{E546BA72-14A2-0280-E81A-F28A00C3CF8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BCC4828B-1999-78F5-19AC-620918D8B4A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B4FF338F-2DA7-06A9-21F4-0537C08C5C39}"/>
              </a:ext>
            </a:extLst>
          </p:cNvPr>
          <p:cNvGrpSpPr/>
          <p:nvPr/>
        </p:nvGrpSpPr>
        <p:grpSpPr>
          <a:xfrm>
            <a:off x="4827407" y="4441918"/>
            <a:ext cx="106632" cy="106632"/>
            <a:chOff x="1669254" y="2750619"/>
            <a:chExt cx="106632" cy="106632"/>
          </a:xfrm>
        </p:grpSpPr>
        <p:cxnSp>
          <p:nvCxnSpPr>
            <p:cNvPr id="178" name="Straight Connector 177">
              <a:extLst>
                <a:ext uri="{FF2B5EF4-FFF2-40B4-BE49-F238E27FC236}">
                  <a16:creationId xmlns:a16="http://schemas.microsoft.com/office/drawing/2014/main" id="{53F13A62-99C4-A475-8F13-A40084CFFD3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C4FC030B-53C2-9ABB-A9EE-58023174E3D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C3813C9A-A14E-D143-7D18-7F5E6F005B58}"/>
              </a:ext>
            </a:extLst>
          </p:cNvPr>
          <p:cNvGrpSpPr/>
          <p:nvPr/>
        </p:nvGrpSpPr>
        <p:grpSpPr>
          <a:xfrm>
            <a:off x="4869862" y="4441918"/>
            <a:ext cx="106632" cy="106632"/>
            <a:chOff x="1669254" y="2750619"/>
            <a:chExt cx="106632" cy="106632"/>
          </a:xfrm>
        </p:grpSpPr>
        <p:cxnSp>
          <p:nvCxnSpPr>
            <p:cNvPr id="181" name="Straight Connector 180">
              <a:extLst>
                <a:ext uri="{FF2B5EF4-FFF2-40B4-BE49-F238E27FC236}">
                  <a16:creationId xmlns:a16="http://schemas.microsoft.com/office/drawing/2014/main" id="{B850A033-A52A-6BA5-48EE-9CF897DE5DA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9448EA2C-A7BA-1302-0D75-82B22BB6F9A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AF2634E2-E67E-A32B-D131-F3439495FEA8}"/>
              </a:ext>
            </a:extLst>
          </p:cNvPr>
          <p:cNvGrpSpPr/>
          <p:nvPr/>
        </p:nvGrpSpPr>
        <p:grpSpPr>
          <a:xfrm>
            <a:off x="5007022" y="4441918"/>
            <a:ext cx="106632" cy="106632"/>
            <a:chOff x="1669254" y="2750619"/>
            <a:chExt cx="106632" cy="106632"/>
          </a:xfrm>
        </p:grpSpPr>
        <p:cxnSp>
          <p:nvCxnSpPr>
            <p:cNvPr id="184" name="Straight Connector 183">
              <a:extLst>
                <a:ext uri="{FF2B5EF4-FFF2-40B4-BE49-F238E27FC236}">
                  <a16:creationId xmlns:a16="http://schemas.microsoft.com/office/drawing/2014/main" id="{38D1EDB4-A6B6-4A71-1C4A-B396F6C6BCB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A9E2121A-0087-360C-67BE-17A2D2ED0A7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585F5761-F11C-6F11-42E0-638931C37306}"/>
              </a:ext>
            </a:extLst>
          </p:cNvPr>
          <p:cNvGrpSpPr/>
          <p:nvPr/>
        </p:nvGrpSpPr>
        <p:grpSpPr>
          <a:xfrm>
            <a:off x="5033148" y="4441918"/>
            <a:ext cx="106632" cy="106632"/>
            <a:chOff x="1669254" y="2750619"/>
            <a:chExt cx="106632" cy="106632"/>
          </a:xfrm>
        </p:grpSpPr>
        <p:cxnSp>
          <p:nvCxnSpPr>
            <p:cNvPr id="187" name="Straight Connector 186">
              <a:extLst>
                <a:ext uri="{FF2B5EF4-FFF2-40B4-BE49-F238E27FC236}">
                  <a16:creationId xmlns:a16="http://schemas.microsoft.com/office/drawing/2014/main" id="{7B83C085-FB62-1583-FDDD-D64089BDFFE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FAEF89D2-C9DB-8CE2-9324-B666AC6FA2E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9" name="Group 188">
            <a:extLst>
              <a:ext uri="{FF2B5EF4-FFF2-40B4-BE49-F238E27FC236}">
                <a16:creationId xmlns:a16="http://schemas.microsoft.com/office/drawing/2014/main" id="{7CFCF5E7-0259-1B61-58D8-FFC359FC4EAB}"/>
              </a:ext>
            </a:extLst>
          </p:cNvPr>
          <p:cNvGrpSpPr/>
          <p:nvPr/>
        </p:nvGrpSpPr>
        <p:grpSpPr>
          <a:xfrm>
            <a:off x="5385845" y="4605204"/>
            <a:ext cx="106632" cy="106632"/>
            <a:chOff x="1669254" y="2750619"/>
            <a:chExt cx="106632" cy="106632"/>
          </a:xfrm>
        </p:grpSpPr>
        <p:cxnSp>
          <p:nvCxnSpPr>
            <p:cNvPr id="190" name="Straight Connector 189">
              <a:extLst>
                <a:ext uri="{FF2B5EF4-FFF2-40B4-BE49-F238E27FC236}">
                  <a16:creationId xmlns:a16="http://schemas.microsoft.com/office/drawing/2014/main" id="{207CF2E4-81B3-AEEE-34E5-2074621B635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782BA710-9ABA-52DF-70AE-611511223AF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2" name="Group 191">
            <a:extLst>
              <a:ext uri="{FF2B5EF4-FFF2-40B4-BE49-F238E27FC236}">
                <a16:creationId xmlns:a16="http://schemas.microsoft.com/office/drawing/2014/main" id="{C6B2CA9C-E065-86AC-98E2-159D5D88019A}"/>
              </a:ext>
            </a:extLst>
          </p:cNvPr>
          <p:cNvGrpSpPr/>
          <p:nvPr/>
        </p:nvGrpSpPr>
        <p:grpSpPr>
          <a:xfrm>
            <a:off x="1704703" y="1826081"/>
            <a:ext cx="106632" cy="106632"/>
            <a:chOff x="1669254" y="2750619"/>
            <a:chExt cx="106632" cy="106632"/>
          </a:xfrm>
        </p:grpSpPr>
        <p:cxnSp>
          <p:nvCxnSpPr>
            <p:cNvPr id="193" name="Straight Connector 192">
              <a:extLst>
                <a:ext uri="{FF2B5EF4-FFF2-40B4-BE49-F238E27FC236}">
                  <a16:creationId xmlns:a16="http://schemas.microsoft.com/office/drawing/2014/main" id="{0F53DFAF-25B3-997E-185A-708D91C9C91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6CB1F01E-13EB-B945-23BF-6DDA67690D9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195" name="Freeform: Shape 194">
            <a:extLst>
              <a:ext uri="{FF2B5EF4-FFF2-40B4-BE49-F238E27FC236}">
                <a16:creationId xmlns:a16="http://schemas.microsoft.com/office/drawing/2014/main" id="{1D04E0AC-6A92-5247-F9CF-1A4397C03EFC}"/>
              </a:ext>
            </a:extLst>
          </p:cNvPr>
          <p:cNvSpPr/>
          <p:nvPr/>
        </p:nvSpPr>
        <p:spPr bwMode="auto">
          <a:xfrm>
            <a:off x="1614880" y="1810493"/>
            <a:ext cx="3830197" cy="2853369"/>
          </a:xfrm>
          <a:custGeom>
            <a:avLst/>
            <a:gdLst>
              <a:gd name="connsiteX0" fmla="*/ 0 w 3830197"/>
              <a:gd name="connsiteY0" fmla="*/ 0 h 2853369"/>
              <a:gd name="connsiteX1" fmla="*/ 33051 w 3830197"/>
              <a:gd name="connsiteY1" fmla="*/ 33051 h 2853369"/>
              <a:gd name="connsiteX2" fmla="*/ 62429 w 3830197"/>
              <a:gd name="connsiteY2" fmla="*/ 62429 h 2853369"/>
              <a:gd name="connsiteX3" fmla="*/ 91807 w 3830197"/>
              <a:gd name="connsiteY3" fmla="*/ 62429 h 2853369"/>
              <a:gd name="connsiteX4" fmla="*/ 91807 w 3830197"/>
              <a:gd name="connsiteY4" fmla="*/ 91807 h 2853369"/>
              <a:gd name="connsiteX5" fmla="*/ 113841 w 3830197"/>
              <a:gd name="connsiteY5" fmla="*/ 91807 h 2853369"/>
              <a:gd name="connsiteX6" fmla="*/ 113841 w 3830197"/>
              <a:gd name="connsiteY6" fmla="*/ 113841 h 2853369"/>
              <a:gd name="connsiteX7" fmla="*/ 128530 w 3830197"/>
              <a:gd name="connsiteY7" fmla="*/ 113841 h 2853369"/>
              <a:gd name="connsiteX8" fmla="*/ 128530 w 3830197"/>
              <a:gd name="connsiteY8" fmla="*/ 143220 h 2853369"/>
              <a:gd name="connsiteX9" fmla="*/ 146891 w 3830197"/>
              <a:gd name="connsiteY9" fmla="*/ 143220 h 2853369"/>
              <a:gd name="connsiteX10" fmla="*/ 146891 w 3830197"/>
              <a:gd name="connsiteY10" fmla="*/ 168926 h 2853369"/>
              <a:gd name="connsiteX11" fmla="*/ 161581 w 3830197"/>
              <a:gd name="connsiteY11" fmla="*/ 168926 h 2853369"/>
              <a:gd name="connsiteX12" fmla="*/ 176270 w 3830197"/>
              <a:gd name="connsiteY12" fmla="*/ 257060 h 2853369"/>
              <a:gd name="connsiteX13" fmla="*/ 187287 w 3830197"/>
              <a:gd name="connsiteY13" fmla="*/ 260733 h 2853369"/>
              <a:gd name="connsiteX14" fmla="*/ 187287 w 3830197"/>
              <a:gd name="connsiteY14" fmla="*/ 282767 h 2853369"/>
              <a:gd name="connsiteX15" fmla="*/ 205648 w 3830197"/>
              <a:gd name="connsiteY15" fmla="*/ 282767 h 2853369"/>
              <a:gd name="connsiteX16" fmla="*/ 205648 w 3830197"/>
              <a:gd name="connsiteY16" fmla="*/ 297456 h 2853369"/>
              <a:gd name="connsiteX17" fmla="*/ 227682 w 3830197"/>
              <a:gd name="connsiteY17" fmla="*/ 297456 h 2853369"/>
              <a:gd name="connsiteX18" fmla="*/ 227682 w 3830197"/>
              <a:gd name="connsiteY18" fmla="*/ 315817 h 2853369"/>
              <a:gd name="connsiteX19" fmla="*/ 246043 w 3830197"/>
              <a:gd name="connsiteY19" fmla="*/ 315817 h 2853369"/>
              <a:gd name="connsiteX20" fmla="*/ 246043 w 3830197"/>
              <a:gd name="connsiteY20" fmla="*/ 348868 h 2853369"/>
              <a:gd name="connsiteX21" fmla="*/ 275422 w 3830197"/>
              <a:gd name="connsiteY21" fmla="*/ 348868 h 2853369"/>
              <a:gd name="connsiteX22" fmla="*/ 282766 w 3830197"/>
              <a:gd name="connsiteY22" fmla="*/ 374574 h 2853369"/>
              <a:gd name="connsiteX23" fmla="*/ 290111 w 3830197"/>
              <a:gd name="connsiteY23" fmla="*/ 374574 h 2853369"/>
              <a:gd name="connsiteX24" fmla="*/ 290111 w 3830197"/>
              <a:gd name="connsiteY24" fmla="*/ 389263 h 2853369"/>
              <a:gd name="connsiteX25" fmla="*/ 301128 w 3830197"/>
              <a:gd name="connsiteY25" fmla="*/ 389263 h 2853369"/>
              <a:gd name="connsiteX26" fmla="*/ 301128 w 3830197"/>
              <a:gd name="connsiteY26" fmla="*/ 400280 h 2853369"/>
              <a:gd name="connsiteX27" fmla="*/ 319489 w 3830197"/>
              <a:gd name="connsiteY27" fmla="*/ 400280 h 2853369"/>
              <a:gd name="connsiteX28" fmla="*/ 319489 w 3830197"/>
              <a:gd name="connsiteY28" fmla="*/ 466381 h 2853369"/>
              <a:gd name="connsiteX29" fmla="*/ 337850 w 3830197"/>
              <a:gd name="connsiteY29" fmla="*/ 466381 h 2853369"/>
              <a:gd name="connsiteX30" fmla="*/ 337850 w 3830197"/>
              <a:gd name="connsiteY30" fmla="*/ 495759 h 2853369"/>
              <a:gd name="connsiteX31" fmla="*/ 352540 w 3830197"/>
              <a:gd name="connsiteY31" fmla="*/ 499432 h 2853369"/>
              <a:gd name="connsiteX32" fmla="*/ 352540 w 3830197"/>
              <a:gd name="connsiteY32" fmla="*/ 536154 h 2853369"/>
              <a:gd name="connsiteX33" fmla="*/ 378246 w 3830197"/>
              <a:gd name="connsiteY33" fmla="*/ 536154 h 2853369"/>
              <a:gd name="connsiteX34" fmla="*/ 378246 w 3830197"/>
              <a:gd name="connsiteY34" fmla="*/ 547171 h 2853369"/>
              <a:gd name="connsiteX35" fmla="*/ 403952 w 3830197"/>
              <a:gd name="connsiteY35" fmla="*/ 547171 h 2853369"/>
              <a:gd name="connsiteX36" fmla="*/ 414969 w 3830197"/>
              <a:gd name="connsiteY36" fmla="*/ 605928 h 2853369"/>
              <a:gd name="connsiteX37" fmla="*/ 429658 w 3830197"/>
              <a:gd name="connsiteY37" fmla="*/ 605928 h 2853369"/>
              <a:gd name="connsiteX38" fmla="*/ 429658 w 3830197"/>
              <a:gd name="connsiteY38" fmla="*/ 627962 h 2853369"/>
              <a:gd name="connsiteX39" fmla="*/ 440675 w 3830197"/>
              <a:gd name="connsiteY39" fmla="*/ 631634 h 2853369"/>
              <a:gd name="connsiteX40" fmla="*/ 440675 w 3830197"/>
              <a:gd name="connsiteY40" fmla="*/ 653668 h 2853369"/>
              <a:gd name="connsiteX41" fmla="*/ 455364 w 3830197"/>
              <a:gd name="connsiteY41" fmla="*/ 653668 h 2853369"/>
              <a:gd name="connsiteX42" fmla="*/ 455364 w 3830197"/>
              <a:gd name="connsiteY42" fmla="*/ 683046 h 2853369"/>
              <a:gd name="connsiteX43" fmla="*/ 481070 w 3830197"/>
              <a:gd name="connsiteY43" fmla="*/ 683046 h 2853369"/>
              <a:gd name="connsiteX44" fmla="*/ 481070 w 3830197"/>
              <a:gd name="connsiteY44" fmla="*/ 730786 h 2853369"/>
              <a:gd name="connsiteX45" fmla="*/ 495759 w 3830197"/>
              <a:gd name="connsiteY45" fmla="*/ 730786 h 2853369"/>
              <a:gd name="connsiteX46" fmla="*/ 503103 w 3830197"/>
              <a:gd name="connsiteY46" fmla="*/ 756492 h 2853369"/>
              <a:gd name="connsiteX47" fmla="*/ 514120 w 3830197"/>
              <a:gd name="connsiteY47" fmla="*/ 760164 h 2853369"/>
              <a:gd name="connsiteX48" fmla="*/ 514120 w 3830197"/>
              <a:gd name="connsiteY48" fmla="*/ 789542 h 2853369"/>
              <a:gd name="connsiteX49" fmla="*/ 532482 w 3830197"/>
              <a:gd name="connsiteY49" fmla="*/ 789542 h 2853369"/>
              <a:gd name="connsiteX50" fmla="*/ 532482 w 3830197"/>
              <a:gd name="connsiteY50" fmla="*/ 815248 h 2853369"/>
              <a:gd name="connsiteX51" fmla="*/ 532482 w 3830197"/>
              <a:gd name="connsiteY51" fmla="*/ 822593 h 2853369"/>
              <a:gd name="connsiteX52" fmla="*/ 536154 w 3830197"/>
              <a:gd name="connsiteY52" fmla="*/ 910728 h 2853369"/>
              <a:gd name="connsiteX53" fmla="*/ 550843 w 3830197"/>
              <a:gd name="connsiteY53" fmla="*/ 910728 h 2853369"/>
              <a:gd name="connsiteX54" fmla="*/ 558188 w 3830197"/>
              <a:gd name="connsiteY54" fmla="*/ 1028241 h 2853369"/>
              <a:gd name="connsiteX55" fmla="*/ 569205 w 3830197"/>
              <a:gd name="connsiteY55" fmla="*/ 1028241 h 2853369"/>
              <a:gd name="connsiteX56" fmla="*/ 565532 w 3830197"/>
              <a:gd name="connsiteY56" fmla="*/ 1075981 h 2853369"/>
              <a:gd name="connsiteX57" fmla="*/ 576549 w 3830197"/>
              <a:gd name="connsiteY57" fmla="*/ 1075981 h 2853369"/>
              <a:gd name="connsiteX58" fmla="*/ 576549 w 3830197"/>
              <a:gd name="connsiteY58" fmla="*/ 1109032 h 2853369"/>
              <a:gd name="connsiteX59" fmla="*/ 583894 w 3830197"/>
              <a:gd name="connsiteY59" fmla="*/ 1109032 h 2853369"/>
              <a:gd name="connsiteX60" fmla="*/ 583894 w 3830197"/>
              <a:gd name="connsiteY60" fmla="*/ 1127393 h 2853369"/>
              <a:gd name="connsiteX61" fmla="*/ 616944 w 3830197"/>
              <a:gd name="connsiteY61" fmla="*/ 1127393 h 2853369"/>
              <a:gd name="connsiteX62" fmla="*/ 605928 w 3830197"/>
              <a:gd name="connsiteY62" fmla="*/ 1149427 h 2853369"/>
              <a:gd name="connsiteX63" fmla="*/ 638978 w 3830197"/>
              <a:gd name="connsiteY63" fmla="*/ 1149427 h 2853369"/>
              <a:gd name="connsiteX64" fmla="*/ 638978 w 3830197"/>
              <a:gd name="connsiteY64" fmla="*/ 1186150 h 2853369"/>
              <a:gd name="connsiteX65" fmla="*/ 649995 w 3830197"/>
              <a:gd name="connsiteY65" fmla="*/ 1186150 h 2853369"/>
              <a:gd name="connsiteX66" fmla="*/ 635306 w 3830197"/>
              <a:gd name="connsiteY66" fmla="*/ 1222873 h 2853369"/>
              <a:gd name="connsiteX67" fmla="*/ 653667 w 3830197"/>
              <a:gd name="connsiteY67" fmla="*/ 1222873 h 2853369"/>
              <a:gd name="connsiteX68" fmla="*/ 653667 w 3830197"/>
              <a:gd name="connsiteY68" fmla="*/ 1263268 h 2853369"/>
              <a:gd name="connsiteX69" fmla="*/ 661012 w 3830197"/>
              <a:gd name="connsiteY69" fmla="*/ 1263268 h 2853369"/>
              <a:gd name="connsiteX70" fmla="*/ 661012 w 3830197"/>
              <a:gd name="connsiteY70" fmla="*/ 1274285 h 2853369"/>
              <a:gd name="connsiteX71" fmla="*/ 686718 w 3830197"/>
              <a:gd name="connsiteY71" fmla="*/ 1274285 h 2853369"/>
              <a:gd name="connsiteX72" fmla="*/ 686718 w 3830197"/>
              <a:gd name="connsiteY72" fmla="*/ 1303663 h 2853369"/>
              <a:gd name="connsiteX73" fmla="*/ 690390 w 3830197"/>
              <a:gd name="connsiteY73" fmla="*/ 1307335 h 2853369"/>
              <a:gd name="connsiteX74" fmla="*/ 690390 w 3830197"/>
              <a:gd name="connsiteY74" fmla="*/ 1329369 h 2853369"/>
              <a:gd name="connsiteX75" fmla="*/ 705079 w 3830197"/>
              <a:gd name="connsiteY75" fmla="*/ 1329369 h 2853369"/>
              <a:gd name="connsiteX76" fmla="*/ 708752 w 3830197"/>
              <a:gd name="connsiteY76" fmla="*/ 1443210 h 2853369"/>
              <a:gd name="connsiteX77" fmla="*/ 719769 w 3830197"/>
              <a:gd name="connsiteY77" fmla="*/ 1443210 h 2853369"/>
              <a:gd name="connsiteX78" fmla="*/ 723441 w 3830197"/>
              <a:gd name="connsiteY78" fmla="*/ 1520328 h 2853369"/>
              <a:gd name="connsiteX79" fmla="*/ 738130 w 3830197"/>
              <a:gd name="connsiteY79" fmla="*/ 1520328 h 2853369"/>
              <a:gd name="connsiteX80" fmla="*/ 738130 w 3830197"/>
              <a:gd name="connsiteY80" fmla="*/ 1564395 h 2853369"/>
              <a:gd name="connsiteX81" fmla="*/ 760164 w 3830197"/>
              <a:gd name="connsiteY81" fmla="*/ 1564395 h 2853369"/>
              <a:gd name="connsiteX82" fmla="*/ 749147 w 3830197"/>
              <a:gd name="connsiteY82" fmla="*/ 1623152 h 2853369"/>
              <a:gd name="connsiteX83" fmla="*/ 771181 w 3830197"/>
              <a:gd name="connsiteY83" fmla="*/ 1623152 h 2853369"/>
              <a:gd name="connsiteX84" fmla="*/ 782197 w 3830197"/>
              <a:gd name="connsiteY84" fmla="*/ 1714959 h 2853369"/>
              <a:gd name="connsiteX85" fmla="*/ 789542 w 3830197"/>
              <a:gd name="connsiteY85" fmla="*/ 1714959 h 2853369"/>
              <a:gd name="connsiteX86" fmla="*/ 789542 w 3830197"/>
              <a:gd name="connsiteY86" fmla="*/ 1733321 h 2853369"/>
              <a:gd name="connsiteX87" fmla="*/ 800559 w 3830197"/>
              <a:gd name="connsiteY87" fmla="*/ 1733321 h 2853369"/>
              <a:gd name="connsiteX88" fmla="*/ 800559 w 3830197"/>
              <a:gd name="connsiteY88" fmla="*/ 1751682 h 2853369"/>
              <a:gd name="connsiteX89" fmla="*/ 807904 w 3830197"/>
              <a:gd name="connsiteY89" fmla="*/ 1759027 h 2853369"/>
              <a:gd name="connsiteX90" fmla="*/ 815248 w 3830197"/>
              <a:gd name="connsiteY90" fmla="*/ 1773716 h 2853369"/>
              <a:gd name="connsiteX91" fmla="*/ 829937 w 3830197"/>
              <a:gd name="connsiteY91" fmla="*/ 1773716 h 2853369"/>
              <a:gd name="connsiteX92" fmla="*/ 829937 w 3830197"/>
              <a:gd name="connsiteY92" fmla="*/ 1795750 h 2853369"/>
              <a:gd name="connsiteX93" fmla="*/ 844626 w 3830197"/>
              <a:gd name="connsiteY93" fmla="*/ 1795750 h 2853369"/>
              <a:gd name="connsiteX94" fmla="*/ 844626 w 3830197"/>
              <a:gd name="connsiteY94" fmla="*/ 1817783 h 2853369"/>
              <a:gd name="connsiteX95" fmla="*/ 870332 w 3830197"/>
              <a:gd name="connsiteY95" fmla="*/ 1817783 h 2853369"/>
              <a:gd name="connsiteX96" fmla="*/ 870332 w 3830197"/>
              <a:gd name="connsiteY96" fmla="*/ 1828800 h 2853369"/>
              <a:gd name="connsiteX97" fmla="*/ 899711 w 3830197"/>
              <a:gd name="connsiteY97" fmla="*/ 1828800 h 2853369"/>
              <a:gd name="connsiteX98" fmla="*/ 899711 w 3830197"/>
              <a:gd name="connsiteY98" fmla="*/ 1836145 h 2853369"/>
              <a:gd name="connsiteX99" fmla="*/ 925417 w 3830197"/>
              <a:gd name="connsiteY99" fmla="*/ 1836145 h 2853369"/>
              <a:gd name="connsiteX100" fmla="*/ 925417 w 3830197"/>
              <a:gd name="connsiteY100" fmla="*/ 1865523 h 2853369"/>
              <a:gd name="connsiteX101" fmla="*/ 940106 w 3830197"/>
              <a:gd name="connsiteY101" fmla="*/ 1865523 h 2853369"/>
              <a:gd name="connsiteX102" fmla="*/ 940106 w 3830197"/>
              <a:gd name="connsiteY102" fmla="*/ 1883885 h 2853369"/>
              <a:gd name="connsiteX103" fmla="*/ 954795 w 3830197"/>
              <a:gd name="connsiteY103" fmla="*/ 1883885 h 2853369"/>
              <a:gd name="connsiteX104" fmla="*/ 954795 w 3830197"/>
              <a:gd name="connsiteY104" fmla="*/ 1916935 h 2853369"/>
              <a:gd name="connsiteX105" fmla="*/ 980501 w 3830197"/>
              <a:gd name="connsiteY105" fmla="*/ 1916935 h 2853369"/>
              <a:gd name="connsiteX106" fmla="*/ 976829 w 3830197"/>
              <a:gd name="connsiteY106" fmla="*/ 1986709 h 2853369"/>
              <a:gd name="connsiteX107" fmla="*/ 980501 w 3830197"/>
              <a:gd name="connsiteY107" fmla="*/ 1986709 h 2853369"/>
              <a:gd name="connsiteX108" fmla="*/ 980501 w 3830197"/>
              <a:gd name="connsiteY108" fmla="*/ 2005070 h 2853369"/>
              <a:gd name="connsiteX109" fmla="*/ 998862 w 3830197"/>
              <a:gd name="connsiteY109" fmla="*/ 2005070 h 2853369"/>
              <a:gd name="connsiteX110" fmla="*/ 998862 w 3830197"/>
              <a:gd name="connsiteY110" fmla="*/ 2019759 h 2853369"/>
              <a:gd name="connsiteX111" fmla="*/ 1013552 w 3830197"/>
              <a:gd name="connsiteY111" fmla="*/ 2019759 h 2853369"/>
              <a:gd name="connsiteX112" fmla="*/ 1017224 w 3830197"/>
              <a:gd name="connsiteY112" fmla="*/ 2045465 h 2853369"/>
              <a:gd name="connsiteX113" fmla="*/ 1024569 w 3830197"/>
              <a:gd name="connsiteY113" fmla="*/ 2045465 h 2853369"/>
              <a:gd name="connsiteX114" fmla="*/ 1024569 w 3830197"/>
              <a:gd name="connsiteY114" fmla="*/ 2060154 h 2853369"/>
              <a:gd name="connsiteX115" fmla="*/ 1039258 w 3830197"/>
              <a:gd name="connsiteY115" fmla="*/ 2060154 h 2853369"/>
              <a:gd name="connsiteX116" fmla="*/ 1039258 w 3830197"/>
              <a:gd name="connsiteY116" fmla="*/ 2082188 h 2853369"/>
              <a:gd name="connsiteX117" fmla="*/ 1105359 w 3830197"/>
              <a:gd name="connsiteY117" fmla="*/ 2082188 h 2853369"/>
              <a:gd name="connsiteX118" fmla="*/ 1112703 w 3830197"/>
              <a:gd name="connsiteY118" fmla="*/ 2111567 h 2853369"/>
              <a:gd name="connsiteX119" fmla="*/ 1149426 w 3830197"/>
              <a:gd name="connsiteY119" fmla="*/ 2111567 h 2853369"/>
              <a:gd name="connsiteX120" fmla="*/ 1149426 w 3830197"/>
              <a:gd name="connsiteY120" fmla="*/ 2162979 h 2853369"/>
              <a:gd name="connsiteX121" fmla="*/ 1175132 w 3830197"/>
              <a:gd name="connsiteY121" fmla="*/ 2162979 h 2853369"/>
              <a:gd name="connsiteX122" fmla="*/ 1175132 w 3830197"/>
              <a:gd name="connsiteY122" fmla="*/ 2162979 h 2853369"/>
              <a:gd name="connsiteX123" fmla="*/ 1208182 w 3830197"/>
              <a:gd name="connsiteY123" fmla="*/ 2196029 h 2853369"/>
              <a:gd name="connsiteX124" fmla="*/ 1211855 w 3830197"/>
              <a:gd name="connsiteY124" fmla="*/ 2218063 h 2853369"/>
              <a:gd name="connsiteX125" fmla="*/ 1230217 w 3830197"/>
              <a:gd name="connsiteY125" fmla="*/ 2218063 h 2853369"/>
              <a:gd name="connsiteX126" fmla="*/ 1230217 w 3830197"/>
              <a:gd name="connsiteY126" fmla="*/ 2240097 h 2853369"/>
              <a:gd name="connsiteX127" fmla="*/ 1333041 w 3830197"/>
              <a:gd name="connsiteY127" fmla="*/ 2240097 h 2853369"/>
              <a:gd name="connsiteX128" fmla="*/ 1336713 w 3830197"/>
              <a:gd name="connsiteY128" fmla="*/ 2269475 h 2853369"/>
              <a:gd name="connsiteX129" fmla="*/ 1388125 w 3830197"/>
              <a:gd name="connsiteY129" fmla="*/ 2269475 h 2853369"/>
              <a:gd name="connsiteX130" fmla="*/ 1388125 w 3830197"/>
              <a:gd name="connsiteY130" fmla="*/ 2291509 h 2853369"/>
              <a:gd name="connsiteX131" fmla="*/ 1446882 w 3830197"/>
              <a:gd name="connsiteY131" fmla="*/ 2291509 h 2853369"/>
              <a:gd name="connsiteX132" fmla="*/ 1446882 w 3830197"/>
              <a:gd name="connsiteY132" fmla="*/ 2320887 h 2853369"/>
              <a:gd name="connsiteX133" fmla="*/ 1512983 w 3830197"/>
              <a:gd name="connsiteY133" fmla="*/ 2320887 h 2853369"/>
              <a:gd name="connsiteX134" fmla="*/ 1512983 w 3830197"/>
              <a:gd name="connsiteY134" fmla="*/ 2346593 h 2853369"/>
              <a:gd name="connsiteX135" fmla="*/ 1542361 w 3830197"/>
              <a:gd name="connsiteY135" fmla="*/ 2346593 h 2853369"/>
              <a:gd name="connsiteX136" fmla="*/ 1542361 w 3830197"/>
              <a:gd name="connsiteY136" fmla="*/ 2361282 h 2853369"/>
              <a:gd name="connsiteX137" fmla="*/ 1601118 w 3830197"/>
              <a:gd name="connsiteY137" fmla="*/ 2361282 h 2853369"/>
              <a:gd name="connsiteX138" fmla="*/ 1601118 w 3830197"/>
              <a:gd name="connsiteY138" fmla="*/ 2379644 h 2853369"/>
              <a:gd name="connsiteX139" fmla="*/ 1641513 w 3830197"/>
              <a:gd name="connsiteY139" fmla="*/ 2379644 h 2853369"/>
              <a:gd name="connsiteX140" fmla="*/ 1641513 w 3830197"/>
              <a:gd name="connsiteY140" fmla="*/ 2379644 h 2853369"/>
              <a:gd name="connsiteX141" fmla="*/ 1659874 w 3830197"/>
              <a:gd name="connsiteY141" fmla="*/ 2398005 h 2853369"/>
              <a:gd name="connsiteX142" fmla="*/ 1659874 w 3830197"/>
              <a:gd name="connsiteY142" fmla="*/ 2434728 h 2853369"/>
              <a:gd name="connsiteX143" fmla="*/ 1711287 w 3830197"/>
              <a:gd name="connsiteY143" fmla="*/ 2438400 h 2853369"/>
              <a:gd name="connsiteX144" fmla="*/ 1711287 w 3830197"/>
              <a:gd name="connsiteY144" fmla="*/ 2453089 h 2853369"/>
              <a:gd name="connsiteX145" fmla="*/ 1891229 w 3830197"/>
              <a:gd name="connsiteY145" fmla="*/ 2453089 h 2853369"/>
              <a:gd name="connsiteX146" fmla="*/ 1891229 w 3830197"/>
              <a:gd name="connsiteY146" fmla="*/ 2497157 h 2853369"/>
              <a:gd name="connsiteX147" fmla="*/ 1891229 w 3830197"/>
              <a:gd name="connsiteY147" fmla="*/ 2497157 h 2853369"/>
              <a:gd name="connsiteX148" fmla="*/ 1913262 w 3830197"/>
              <a:gd name="connsiteY148" fmla="*/ 2519190 h 2853369"/>
              <a:gd name="connsiteX149" fmla="*/ 2306197 w 3830197"/>
              <a:gd name="connsiteY149" fmla="*/ 2530207 h 2853369"/>
              <a:gd name="connsiteX150" fmla="*/ 2313542 w 3830197"/>
              <a:gd name="connsiteY150" fmla="*/ 2552241 h 2853369"/>
              <a:gd name="connsiteX151" fmla="*/ 2412694 w 3830197"/>
              <a:gd name="connsiteY151" fmla="*/ 2552241 h 2853369"/>
              <a:gd name="connsiteX152" fmla="*/ 2412694 w 3830197"/>
              <a:gd name="connsiteY152" fmla="*/ 2566930 h 2853369"/>
              <a:gd name="connsiteX153" fmla="*/ 2482467 w 3830197"/>
              <a:gd name="connsiteY153" fmla="*/ 2566930 h 2853369"/>
              <a:gd name="connsiteX154" fmla="*/ 2482467 w 3830197"/>
              <a:gd name="connsiteY154" fmla="*/ 2596309 h 2853369"/>
              <a:gd name="connsiteX155" fmla="*/ 2522862 w 3830197"/>
              <a:gd name="connsiteY155" fmla="*/ 2596309 h 2853369"/>
              <a:gd name="connsiteX156" fmla="*/ 2522862 w 3830197"/>
              <a:gd name="connsiteY156" fmla="*/ 2622015 h 2853369"/>
              <a:gd name="connsiteX157" fmla="*/ 2772578 w 3830197"/>
              <a:gd name="connsiteY157" fmla="*/ 2622015 h 2853369"/>
              <a:gd name="connsiteX158" fmla="*/ 2790940 w 3830197"/>
              <a:gd name="connsiteY158" fmla="*/ 2658738 h 2853369"/>
              <a:gd name="connsiteX159" fmla="*/ 3048000 w 3830197"/>
              <a:gd name="connsiteY159" fmla="*/ 2644048 h 2853369"/>
              <a:gd name="connsiteX160" fmla="*/ 3051672 w 3830197"/>
              <a:gd name="connsiteY160" fmla="*/ 2688116 h 2853369"/>
              <a:gd name="connsiteX161" fmla="*/ 3609860 w 3830197"/>
              <a:gd name="connsiteY161" fmla="*/ 2688116 h 2853369"/>
              <a:gd name="connsiteX162" fmla="*/ 3620877 w 3830197"/>
              <a:gd name="connsiteY162" fmla="*/ 2853369 h 2853369"/>
              <a:gd name="connsiteX163" fmla="*/ 3830197 w 3830197"/>
              <a:gd name="connsiteY163" fmla="*/ 2853369 h 2853369"/>
              <a:gd name="connsiteX0" fmla="*/ 0 w 3830197"/>
              <a:gd name="connsiteY0" fmla="*/ 0 h 2853369"/>
              <a:gd name="connsiteX1" fmla="*/ 33051 w 3830197"/>
              <a:gd name="connsiteY1" fmla="*/ 33051 h 2853369"/>
              <a:gd name="connsiteX2" fmla="*/ 62429 w 3830197"/>
              <a:gd name="connsiteY2" fmla="*/ 62429 h 2853369"/>
              <a:gd name="connsiteX3" fmla="*/ 91807 w 3830197"/>
              <a:gd name="connsiteY3" fmla="*/ 62429 h 2853369"/>
              <a:gd name="connsiteX4" fmla="*/ 91807 w 3830197"/>
              <a:gd name="connsiteY4" fmla="*/ 91807 h 2853369"/>
              <a:gd name="connsiteX5" fmla="*/ 113841 w 3830197"/>
              <a:gd name="connsiteY5" fmla="*/ 91807 h 2853369"/>
              <a:gd name="connsiteX6" fmla="*/ 113841 w 3830197"/>
              <a:gd name="connsiteY6" fmla="*/ 113841 h 2853369"/>
              <a:gd name="connsiteX7" fmla="*/ 128530 w 3830197"/>
              <a:gd name="connsiteY7" fmla="*/ 113841 h 2853369"/>
              <a:gd name="connsiteX8" fmla="*/ 128530 w 3830197"/>
              <a:gd name="connsiteY8" fmla="*/ 143220 h 2853369"/>
              <a:gd name="connsiteX9" fmla="*/ 146891 w 3830197"/>
              <a:gd name="connsiteY9" fmla="*/ 143220 h 2853369"/>
              <a:gd name="connsiteX10" fmla="*/ 146891 w 3830197"/>
              <a:gd name="connsiteY10" fmla="*/ 168926 h 2853369"/>
              <a:gd name="connsiteX11" fmla="*/ 161581 w 3830197"/>
              <a:gd name="connsiteY11" fmla="*/ 168926 h 2853369"/>
              <a:gd name="connsiteX12" fmla="*/ 176270 w 3830197"/>
              <a:gd name="connsiteY12" fmla="*/ 257060 h 2853369"/>
              <a:gd name="connsiteX13" fmla="*/ 187287 w 3830197"/>
              <a:gd name="connsiteY13" fmla="*/ 260733 h 2853369"/>
              <a:gd name="connsiteX14" fmla="*/ 187287 w 3830197"/>
              <a:gd name="connsiteY14" fmla="*/ 282767 h 2853369"/>
              <a:gd name="connsiteX15" fmla="*/ 205648 w 3830197"/>
              <a:gd name="connsiteY15" fmla="*/ 282767 h 2853369"/>
              <a:gd name="connsiteX16" fmla="*/ 205648 w 3830197"/>
              <a:gd name="connsiteY16" fmla="*/ 297456 h 2853369"/>
              <a:gd name="connsiteX17" fmla="*/ 227682 w 3830197"/>
              <a:gd name="connsiteY17" fmla="*/ 297456 h 2853369"/>
              <a:gd name="connsiteX18" fmla="*/ 227682 w 3830197"/>
              <a:gd name="connsiteY18" fmla="*/ 315817 h 2853369"/>
              <a:gd name="connsiteX19" fmla="*/ 246043 w 3830197"/>
              <a:gd name="connsiteY19" fmla="*/ 315817 h 2853369"/>
              <a:gd name="connsiteX20" fmla="*/ 246043 w 3830197"/>
              <a:gd name="connsiteY20" fmla="*/ 348868 h 2853369"/>
              <a:gd name="connsiteX21" fmla="*/ 275422 w 3830197"/>
              <a:gd name="connsiteY21" fmla="*/ 348868 h 2853369"/>
              <a:gd name="connsiteX22" fmla="*/ 282766 w 3830197"/>
              <a:gd name="connsiteY22" fmla="*/ 374574 h 2853369"/>
              <a:gd name="connsiteX23" fmla="*/ 290111 w 3830197"/>
              <a:gd name="connsiteY23" fmla="*/ 374574 h 2853369"/>
              <a:gd name="connsiteX24" fmla="*/ 290111 w 3830197"/>
              <a:gd name="connsiteY24" fmla="*/ 389263 h 2853369"/>
              <a:gd name="connsiteX25" fmla="*/ 301128 w 3830197"/>
              <a:gd name="connsiteY25" fmla="*/ 389263 h 2853369"/>
              <a:gd name="connsiteX26" fmla="*/ 301128 w 3830197"/>
              <a:gd name="connsiteY26" fmla="*/ 400280 h 2853369"/>
              <a:gd name="connsiteX27" fmla="*/ 319489 w 3830197"/>
              <a:gd name="connsiteY27" fmla="*/ 400280 h 2853369"/>
              <a:gd name="connsiteX28" fmla="*/ 319489 w 3830197"/>
              <a:gd name="connsiteY28" fmla="*/ 466381 h 2853369"/>
              <a:gd name="connsiteX29" fmla="*/ 337850 w 3830197"/>
              <a:gd name="connsiteY29" fmla="*/ 466381 h 2853369"/>
              <a:gd name="connsiteX30" fmla="*/ 337850 w 3830197"/>
              <a:gd name="connsiteY30" fmla="*/ 495759 h 2853369"/>
              <a:gd name="connsiteX31" fmla="*/ 352540 w 3830197"/>
              <a:gd name="connsiteY31" fmla="*/ 499432 h 2853369"/>
              <a:gd name="connsiteX32" fmla="*/ 352540 w 3830197"/>
              <a:gd name="connsiteY32" fmla="*/ 536154 h 2853369"/>
              <a:gd name="connsiteX33" fmla="*/ 378246 w 3830197"/>
              <a:gd name="connsiteY33" fmla="*/ 536154 h 2853369"/>
              <a:gd name="connsiteX34" fmla="*/ 378246 w 3830197"/>
              <a:gd name="connsiteY34" fmla="*/ 547171 h 2853369"/>
              <a:gd name="connsiteX35" fmla="*/ 403952 w 3830197"/>
              <a:gd name="connsiteY35" fmla="*/ 547171 h 2853369"/>
              <a:gd name="connsiteX36" fmla="*/ 414969 w 3830197"/>
              <a:gd name="connsiteY36" fmla="*/ 605928 h 2853369"/>
              <a:gd name="connsiteX37" fmla="*/ 429658 w 3830197"/>
              <a:gd name="connsiteY37" fmla="*/ 605928 h 2853369"/>
              <a:gd name="connsiteX38" fmla="*/ 429658 w 3830197"/>
              <a:gd name="connsiteY38" fmla="*/ 627962 h 2853369"/>
              <a:gd name="connsiteX39" fmla="*/ 440675 w 3830197"/>
              <a:gd name="connsiteY39" fmla="*/ 631634 h 2853369"/>
              <a:gd name="connsiteX40" fmla="*/ 440675 w 3830197"/>
              <a:gd name="connsiteY40" fmla="*/ 653668 h 2853369"/>
              <a:gd name="connsiteX41" fmla="*/ 455364 w 3830197"/>
              <a:gd name="connsiteY41" fmla="*/ 653668 h 2853369"/>
              <a:gd name="connsiteX42" fmla="*/ 455364 w 3830197"/>
              <a:gd name="connsiteY42" fmla="*/ 683046 h 2853369"/>
              <a:gd name="connsiteX43" fmla="*/ 481070 w 3830197"/>
              <a:gd name="connsiteY43" fmla="*/ 683046 h 2853369"/>
              <a:gd name="connsiteX44" fmla="*/ 481070 w 3830197"/>
              <a:gd name="connsiteY44" fmla="*/ 730786 h 2853369"/>
              <a:gd name="connsiteX45" fmla="*/ 495759 w 3830197"/>
              <a:gd name="connsiteY45" fmla="*/ 730786 h 2853369"/>
              <a:gd name="connsiteX46" fmla="*/ 503103 w 3830197"/>
              <a:gd name="connsiteY46" fmla="*/ 756492 h 2853369"/>
              <a:gd name="connsiteX47" fmla="*/ 514120 w 3830197"/>
              <a:gd name="connsiteY47" fmla="*/ 760164 h 2853369"/>
              <a:gd name="connsiteX48" fmla="*/ 514120 w 3830197"/>
              <a:gd name="connsiteY48" fmla="*/ 789542 h 2853369"/>
              <a:gd name="connsiteX49" fmla="*/ 532482 w 3830197"/>
              <a:gd name="connsiteY49" fmla="*/ 789542 h 2853369"/>
              <a:gd name="connsiteX50" fmla="*/ 532482 w 3830197"/>
              <a:gd name="connsiteY50" fmla="*/ 815248 h 2853369"/>
              <a:gd name="connsiteX51" fmla="*/ 532482 w 3830197"/>
              <a:gd name="connsiteY51" fmla="*/ 822593 h 2853369"/>
              <a:gd name="connsiteX52" fmla="*/ 536154 w 3830197"/>
              <a:gd name="connsiteY52" fmla="*/ 910728 h 2853369"/>
              <a:gd name="connsiteX53" fmla="*/ 550843 w 3830197"/>
              <a:gd name="connsiteY53" fmla="*/ 910728 h 2853369"/>
              <a:gd name="connsiteX54" fmla="*/ 558188 w 3830197"/>
              <a:gd name="connsiteY54" fmla="*/ 1028241 h 2853369"/>
              <a:gd name="connsiteX55" fmla="*/ 569205 w 3830197"/>
              <a:gd name="connsiteY55" fmla="*/ 1028241 h 2853369"/>
              <a:gd name="connsiteX56" fmla="*/ 565532 w 3830197"/>
              <a:gd name="connsiteY56" fmla="*/ 1075981 h 2853369"/>
              <a:gd name="connsiteX57" fmla="*/ 576549 w 3830197"/>
              <a:gd name="connsiteY57" fmla="*/ 1075981 h 2853369"/>
              <a:gd name="connsiteX58" fmla="*/ 576549 w 3830197"/>
              <a:gd name="connsiteY58" fmla="*/ 1109032 h 2853369"/>
              <a:gd name="connsiteX59" fmla="*/ 583894 w 3830197"/>
              <a:gd name="connsiteY59" fmla="*/ 1109032 h 2853369"/>
              <a:gd name="connsiteX60" fmla="*/ 583894 w 3830197"/>
              <a:gd name="connsiteY60" fmla="*/ 1127393 h 2853369"/>
              <a:gd name="connsiteX61" fmla="*/ 616944 w 3830197"/>
              <a:gd name="connsiteY61" fmla="*/ 1127393 h 2853369"/>
              <a:gd name="connsiteX62" fmla="*/ 605928 w 3830197"/>
              <a:gd name="connsiteY62" fmla="*/ 1149427 h 2853369"/>
              <a:gd name="connsiteX63" fmla="*/ 638978 w 3830197"/>
              <a:gd name="connsiteY63" fmla="*/ 1149427 h 2853369"/>
              <a:gd name="connsiteX64" fmla="*/ 638978 w 3830197"/>
              <a:gd name="connsiteY64" fmla="*/ 1186150 h 2853369"/>
              <a:gd name="connsiteX65" fmla="*/ 649995 w 3830197"/>
              <a:gd name="connsiteY65" fmla="*/ 1186150 h 2853369"/>
              <a:gd name="connsiteX66" fmla="*/ 635306 w 3830197"/>
              <a:gd name="connsiteY66" fmla="*/ 1222873 h 2853369"/>
              <a:gd name="connsiteX67" fmla="*/ 653667 w 3830197"/>
              <a:gd name="connsiteY67" fmla="*/ 1222873 h 2853369"/>
              <a:gd name="connsiteX68" fmla="*/ 653667 w 3830197"/>
              <a:gd name="connsiteY68" fmla="*/ 1263268 h 2853369"/>
              <a:gd name="connsiteX69" fmla="*/ 661012 w 3830197"/>
              <a:gd name="connsiteY69" fmla="*/ 1263268 h 2853369"/>
              <a:gd name="connsiteX70" fmla="*/ 661012 w 3830197"/>
              <a:gd name="connsiteY70" fmla="*/ 1274285 h 2853369"/>
              <a:gd name="connsiteX71" fmla="*/ 686718 w 3830197"/>
              <a:gd name="connsiteY71" fmla="*/ 1274285 h 2853369"/>
              <a:gd name="connsiteX72" fmla="*/ 686718 w 3830197"/>
              <a:gd name="connsiteY72" fmla="*/ 1303663 h 2853369"/>
              <a:gd name="connsiteX73" fmla="*/ 690390 w 3830197"/>
              <a:gd name="connsiteY73" fmla="*/ 1307335 h 2853369"/>
              <a:gd name="connsiteX74" fmla="*/ 690390 w 3830197"/>
              <a:gd name="connsiteY74" fmla="*/ 1329369 h 2853369"/>
              <a:gd name="connsiteX75" fmla="*/ 705079 w 3830197"/>
              <a:gd name="connsiteY75" fmla="*/ 1329369 h 2853369"/>
              <a:gd name="connsiteX76" fmla="*/ 708752 w 3830197"/>
              <a:gd name="connsiteY76" fmla="*/ 1443210 h 2853369"/>
              <a:gd name="connsiteX77" fmla="*/ 719769 w 3830197"/>
              <a:gd name="connsiteY77" fmla="*/ 1443210 h 2853369"/>
              <a:gd name="connsiteX78" fmla="*/ 723441 w 3830197"/>
              <a:gd name="connsiteY78" fmla="*/ 1520328 h 2853369"/>
              <a:gd name="connsiteX79" fmla="*/ 738130 w 3830197"/>
              <a:gd name="connsiteY79" fmla="*/ 1520328 h 2853369"/>
              <a:gd name="connsiteX80" fmla="*/ 738130 w 3830197"/>
              <a:gd name="connsiteY80" fmla="*/ 1564395 h 2853369"/>
              <a:gd name="connsiteX81" fmla="*/ 760164 w 3830197"/>
              <a:gd name="connsiteY81" fmla="*/ 1564395 h 2853369"/>
              <a:gd name="connsiteX82" fmla="*/ 749147 w 3830197"/>
              <a:gd name="connsiteY82" fmla="*/ 1623152 h 2853369"/>
              <a:gd name="connsiteX83" fmla="*/ 771181 w 3830197"/>
              <a:gd name="connsiteY83" fmla="*/ 1623152 h 2853369"/>
              <a:gd name="connsiteX84" fmla="*/ 782197 w 3830197"/>
              <a:gd name="connsiteY84" fmla="*/ 1714959 h 2853369"/>
              <a:gd name="connsiteX85" fmla="*/ 789542 w 3830197"/>
              <a:gd name="connsiteY85" fmla="*/ 1714959 h 2853369"/>
              <a:gd name="connsiteX86" fmla="*/ 789542 w 3830197"/>
              <a:gd name="connsiteY86" fmla="*/ 1733321 h 2853369"/>
              <a:gd name="connsiteX87" fmla="*/ 800559 w 3830197"/>
              <a:gd name="connsiteY87" fmla="*/ 1733321 h 2853369"/>
              <a:gd name="connsiteX88" fmla="*/ 800559 w 3830197"/>
              <a:gd name="connsiteY88" fmla="*/ 1751682 h 2853369"/>
              <a:gd name="connsiteX89" fmla="*/ 807904 w 3830197"/>
              <a:gd name="connsiteY89" fmla="*/ 1759027 h 2853369"/>
              <a:gd name="connsiteX90" fmla="*/ 815248 w 3830197"/>
              <a:gd name="connsiteY90" fmla="*/ 1773716 h 2853369"/>
              <a:gd name="connsiteX91" fmla="*/ 829937 w 3830197"/>
              <a:gd name="connsiteY91" fmla="*/ 1773716 h 2853369"/>
              <a:gd name="connsiteX92" fmla="*/ 829937 w 3830197"/>
              <a:gd name="connsiteY92" fmla="*/ 1795750 h 2853369"/>
              <a:gd name="connsiteX93" fmla="*/ 844626 w 3830197"/>
              <a:gd name="connsiteY93" fmla="*/ 1795750 h 2853369"/>
              <a:gd name="connsiteX94" fmla="*/ 844626 w 3830197"/>
              <a:gd name="connsiteY94" fmla="*/ 1817783 h 2853369"/>
              <a:gd name="connsiteX95" fmla="*/ 870332 w 3830197"/>
              <a:gd name="connsiteY95" fmla="*/ 1817783 h 2853369"/>
              <a:gd name="connsiteX96" fmla="*/ 870332 w 3830197"/>
              <a:gd name="connsiteY96" fmla="*/ 1828800 h 2853369"/>
              <a:gd name="connsiteX97" fmla="*/ 899711 w 3830197"/>
              <a:gd name="connsiteY97" fmla="*/ 1828800 h 2853369"/>
              <a:gd name="connsiteX98" fmla="*/ 899711 w 3830197"/>
              <a:gd name="connsiteY98" fmla="*/ 1836145 h 2853369"/>
              <a:gd name="connsiteX99" fmla="*/ 925417 w 3830197"/>
              <a:gd name="connsiteY99" fmla="*/ 1836145 h 2853369"/>
              <a:gd name="connsiteX100" fmla="*/ 925417 w 3830197"/>
              <a:gd name="connsiteY100" fmla="*/ 1865523 h 2853369"/>
              <a:gd name="connsiteX101" fmla="*/ 940106 w 3830197"/>
              <a:gd name="connsiteY101" fmla="*/ 1865523 h 2853369"/>
              <a:gd name="connsiteX102" fmla="*/ 940106 w 3830197"/>
              <a:gd name="connsiteY102" fmla="*/ 1883885 h 2853369"/>
              <a:gd name="connsiteX103" fmla="*/ 954795 w 3830197"/>
              <a:gd name="connsiteY103" fmla="*/ 1883885 h 2853369"/>
              <a:gd name="connsiteX104" fmla="*/ 954795 w 3830197"/>
              <a:gd name="connsiteY104" fmla="*/ 1916935 h 2853369"/>
              <a:gd name="connsiteX105" fmla="*/ 980501 w 3830197"/>
              <a:gd name="connsiteY105" fmla="*/ 1916935 h 2853369"/>
              <a:gd name="connsiteX106" fmla="*/ 976829 w 3830197"/>
              <a:gd name="connsiteY106" fmla="*/ 1986709 h 2853369"/>
              <a:gd name="connsiteX107" fmla="*/ 980501 w 3830197"/>
              <a:gd name="connsiteY107" fmla="*/ 1986709 h 2853369"/>
              <a:gd name="connsiteX108" fmla="*/ 980501 w 3830197"/>
              <a:gd name="connsiteY108" fmla="*/ 2005070 h 2853369"/>
              <a:gd name="connsiteX109" fmla="*/ 998862 w 3830197"/>
              <a:gd name="connsiteY109" fmla="*/ 2005070 h 2853369"/>
              <a:gd name="connsiteX110" fmla="*/ 998862 w 3830197"/>
              <a:gd name="connsiteY110" fmla="*/ 2019759 h 2853369"/>
              <a:gd name="connsiteX111" fmla="*/ 1013552 w 3830197"/>
              <a:gd name="connsiteY111" fmla="*/ 2019759 h 2853369"/>
              <a:gd name="connsiteX112" fmla="*/ 1017224 w 3830197"/>
              <a:gd name="connsiteY112" fmla="*/ 2045465 h 2853369"/>
              <a:gd name="connsiteX113" fmla="*/ 1024569 w 3830197"/>
              <a:gd name="connsiteY113" fmla="*/ 2045465 h 2853369"/>
              <a:gd name="connsiteX114" fmla="*/ 1024569 w 3830197"/>
              <a:gd name="connsiteY114" fmla="*/ 2060154 h 2853369"/>
              <a:gd name="connsiteX115" fmla="*/ 1039258 w 3830197"/>
              <a:gd name="connsiteY115" fmla="*/ 2060154 h 2853369"/>
              <a:gd name="connsiteX116" fmla="*/ 1039258 w 3830197"/>
              <a:gd name="connsiteY116" fmla="*/ 2082188 h 2853369"/>
              <a:gd name="connsiteX117" fmla="*/ 1105359 w 3830197"/>
              <a:gd name="connsiteY117" fmla="*/ 2082188 h 2853369"/>
              <a:gd name="connsiteX118" fmla="*/ 1112703 w 3830197"/>
              <a:gd name="connsiteY118" fmla="*/ 2111567 h 2853369"/>
              <a:gd name="connsiteX119" fmla="*/ 1149426 w 3830197"/>
              <a:gd name="connsiteY119" fmla="*/ 2111567 h 2853369"/>
              <a:gd name="connsiteX120" fmla="*/ 1149426 w 3830197"/>
              <a:gd name="connsiteY120" fmla="*/ 2162979 h 2853369"/>
              <a:gd name="connsiteX121" fmla="*/ 1175132 w 3830197"/>
              <a:gd name="connsiteY121" fmla="*/ 2162979 h 2853369"/>
              <a:gd name="connsiteX122" fmla="*/ 1175132 w 3830197"/>
              <a:gd name="connsiteY122" fmla="*/ 2162979 h 2853369"/>
              <a:gd name="connsiteX123" fmla="*/ 1208182 w 3830197"/>
              <a:gd name="connsiteY123" fmla="*/ 2196029 h 2853369"/>
              <a:gd name="connsiteX124" fmla="*/ 1211855 w 3830197"/>
              <a:gd name="connsiteY124" fmla="*/ 2218063 h 2853369"/>
              <a:gd name="connsiteX125" fmla="*/ 1230217 w 3830197"/>
              <a:gd name="connsiteY125" fmla="*/ 2218063 h 2853369"/>
              <a:gd name="connsiteX126" fmla="*/ 1230217 w 3830197"/>
              <a:gd name="connsiteY126" fmla="*/ 2240097 h 2853369"/>
              <a:gd name="connsiteX127" fmla="*/ 1333041 w 3830197"/>
              <a:gd name="connsiteY127" fmla="*/ 2240097 h 2853369"/>
              <a:gd name="connsiteX128" fmla="*/ 1336713 w 3830197"/>
              <a:gd name="connsiteY128" fmla="*/ 2269475 h 2853369"/>
              <a:gd name="connsiteX129" fmla="*/ 1388125 w 3830197"/>
              <a:gd name="connsiteY129" fmla="*/ 2269475 h 2853369"/>
              <a:gd name="connsiteX130" fmla="*/ 1388125 w 3830197"/>
              <a:gd name="connsiteY130" fmla="*/ 2291509 h 2853369"/>
              <a:gd name="connsiteX131" fmla="*/ 1446882 w 3830197"/>
              <a:gd name="connsiteY131" fmla="*/ 2291509 h 2853369"/>
              <a:gd name="connsiteX132" fmla="*/ 1446882 w 3830197"/>
              <a:gd name="connsiteY132" fmla="*/ 2320887 h 2853369"/>
              <a:gd name="connsiteX133" fmla="*/ 1512983 w 3830197"/>
              <a:gd name="connsiteY133" fmla="*/ 2320887 h 2853369"/>
              <a:gd name="connsiteX134" fmla="*/ 1512983 w 3830197"/>
              <a:gd name="connsiteY134" fmla="*/ 2346593 h 2853369"/>
              <a:gd name="connsiteX135" fmla="*/ 1542361 w 3830197"/>
              <a:gd name="connsiteY135" fmla="*/ 2346593 h 2853369"/>
              <a:gd name="connsiteX136" fmla="*/ 1542361 w 3830197"/>
              <a:gd name="connsiteY136" fmla="*/ 2361282 h 2853369"/>
              <a:gd name="connsiteX137" fmla="*/ 1601118 w 3830197"/>
              <a:gd name="connsiteY137" fmla="*/ 2361282 h 2853369"/>
              <a:gd name="connsiteX138" fmla="*/ 1601118 w 3830197"/>
              <a:gd name="connsiteY138" fmla="*/ 2379644 h 2853369"/>
              <a:gd name="connsiteX139" fmla="*/ 1641513 w 3830197"/>
              <a:gd name="connsiteY139" fmla="*/ 2379644 h 2853369"/>
              <a:gd name="connsiteX140" fmla="*/ 1641513 w 3830197"/>
              <a:gd name="connsiteY140" fmla="*/ 2379644 h 2853369"/>
              <a:gd name="connsiteX141" fmla="*/ 1659874 w 3830197"/>
              <a:gd name="connsiteY141" fmla="*/ 2398005 h 2853369"/>
              <a:gd name="connsiteX142" fmla="*/ 1659874 w 3830197"/>
              <a:gd name="connsiteY142" fmla="*/ 2434728 h 2853369"/>
              <a:gd name="connsiteX143" fmla="*/ 1711287 w 3830197"/>
              <a:gd name="connsiteY143" fmla="*/ 2438400 h 2853369"/>
              <a:gd name="connsiteX144" fmla="*/ 1711287 w 3830197"/>
              <a:gd name="connsiteY144" fmla="*/ 2453089 h 2853369"/>
              <a:gd name="connsiteX145" fmla="*/ 1891229 w 3830197"/>
              <a:gd name="connsiteY145" fmla="*/ 2453089 h 2853369"/>
              <a:gd name="connsiteX146" fmla="*/ 1891229 w 3830197"/>
              <a:gd name="connsiteY146" fmla="*/ 2497157 h 2853369"/>
              <a:gd name="connsiteX147" fmla="*/ 1891229 w 3830197"/>
              <a:gd name="connsiteY147" fmla="*/ 2497157 h 2853369"/>
              <a:gd name="connsiteX148" fmla="*/ 1913262 w 3830197"/>
              <a:gd name="connsiteY148" fmla="*/ 2519190 h 2853369"/>
              <a:gd name="connsiteX149" fmla="*/ 2306197 w 3830197"/>
              <a:gd name="connsiteY149" fmla="*/ 2530207 h 2853369"/>
              <a:gd name="connsiteX150" fmla="*/ 2313542 w 3830197"/>
              <a:gd name="connsiteY150" fmla="*/ 2552241 h 2853369"/>
              <a:gd name="connsiteX151" fmla="*/ 2412694 w 3830197"/>
              <a:gd name="connsiteY151" fmla="*/ 2552241 h 2853369"/>
              <a:gd name="connsiteX152" fmla="*/ 2412694 w 3830197"/>
              <a:gd name="connsiteY152" fmla="*/ 2566930 h 2853369"/>
              <a:gd name="connsiteX153" fmla="*/ 2482467 w 3830197"/>
              <a:gd name="connsiteY153" fmla="*/ 2566930 h 2853369"/>
              <a:gd name="connsiteX154" fmla="*/ 2482467 w 3830197"/>
              <a:gd name="connsiteY154" fmla="*/ 2596309 h 2853369"/>
              <a:gd name="connsiteX155" fmla="*/ 2522862 w 3830197"/>
              <a:gd name="connsiteY155" fmla="*/ 2596309 h 2853369"/>
              <a:gd name="connsiteX156" fmla="*/ 2522862 w 3830197"/>
              <a:gd name="connsiteY156" fmla="*/ 2622015 h 2853369"/>
              <a:gd name="connsiteX157" fmla="*/ 2772578 w 3830197"/>
              <a:gd name="connsiteY157" fmla="*/ 2622015 h 2853369"/>
              <a:gd name="connsiteX158" fmla="*/ 2790940 w 3830197"/>
              <a:gd name="connsiteY158" fmla="*/ 2658738 h 2853369"/>
              <a:gd name="connsiteX159" fmla="*/ 3048000 w 3830197"/>
              <a:gd name="connsiteY159" fmla="*/ 2644048 h 2853369"/>
              <a:gd name="connsiteX160" fmla="*/ 3051672 w 3830197"/>
              <a:gd name="connsiteY160" fmla="*/ 2688116 h 2853369"/>
              <a:gd name="connsiteX161" fmla="*/ 3609860 w 3830197"/>
              <a:gd name="connsiteY161" fmla="*/ 2688116 h 2853369"/>
              <a:gd name="connsiteX162" fmla="*/ 3609860 w 3830197"/>
              <a:gd name="connsiteY162" fmla="*/ 2853369 h 2853369"/>
              <a:gd name="connsiteX163" fmla="*/ 3830197 w 3830197"/>
              <a:gd name="connsiteY163" fmla="*/ 2853369 h 285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830197" h="2853369">
                <a:moveTo>
                  <a:pt x="0" y="0"/>
                </a:moveTo>
                <a:lnTo>
                  <a:pt x="33051" y="33051"/>
                </a:lnTo>
                <a:lnTo>
                  <a:pt x="62429" y="62429"/>
                </a:lnTo>
                <a:lnTo>
                  <a:pt x="91807" y="62429"/>
                </a:lnTo>
                <a:lnTo>
                  <a:pt x="91807" y="91807"/>
                </a:lnTo>
                <a:lnTo>
                  <a:pt x="113841" y="91807"/>
                </a:lnTo>
                <a:lnTo>
                  <a:pt x="113841" y="113841"/>
                </a:lnTo>
                <a:lnTo>
                  <a:pt x="128530" y="113841"/>
                </a:lnTo>
                <a:lnTo>
                  <a:pt x="128530" y="143220"/>
                </a:lnTo>
                <a:lnTo>
                  <a:pt x="146891" y="143220"/>
                </a:lnTo>
                <a:lnTo>
                  <a:pt x="146891" y="168926"/>
                </a:lnTo>
                <a:lnTo>
                  <a:pt x="161581" y="168926"/>
                </a:lnTo>
                <a:lnTo>
                  <a:pt x="176270" y="257060"/>
                </a:lnTo>
                <a:lnTo>
                  <a:pt x="187287" y="260733"/>
                </a:lnTo>
                <a:lnTo>
                  <a:pt x="187287" y="282767"/>
                </a:lnTo>
                <a:lnTo>
                  <a:pt x="205648" y="282767"/>
                </a:lnTo>
                <a:lnTo>
                  <a:pt x="205648" y="297456"/>
                </a:lnTo>
                <a:lnTo>
                  <a:pt x="227682" y="297456"/>
                </a:lnTo>
                <a:lnTo>
                  <a:pt x="227682" y="315817"/>
                </a:lnTo>
                <a:lnTo>
                  <a:pt x="246043" y="315817"/>
                </a:lnTo>
                <a:lnTo>
                  <a:pt x="246043" y="348868"/>
                </a:lnTo>
                <a:lnTo>
                  <a:pt x="275422" y="348868"/>
                </a:lnTo>
                <a:lnTo>
                  <a:pt x="282766" y="374574"/>
                </a:lnTo>
                <a:lnTo>
                  <a:pt x="290111" y="374574"/>
                </a:lnTo>
                <a:lnTo>
                  <a:pt x="290111" y="389263"/>
                </a:lnTo>
                <a:lnTo>
                  <a:pt x="301128" y="389263"/>
                </a:lnTo>
                <a:lnTo>
                  <a:pt x="301128" y="400280"/>
                </a:lnTo>
                <a:lnTo>
                  <a:pt x="319489" y="400280"/>
                </a:lnTo>
                <a:lnTo>
                  <a:pt x="319489" y="466381"/>
                </a:lnTo>
                <a:lnTo>
                  <a:pt x="337850" y="466381"/>
                </a:lnTo>
                <a:lnTo>
                  <a:pt x="337850" y="495759"/>
                </a:lnTo>
                <a:lnTo>
                  <a:pt x="352540" y="499432"/>
                </a:lnTo>
                <a:lnTo>
                  <a:pt x="352540" y="536154"/>
                </a:lnTo>
                <a:lnTo>
                  <a:pt x="378246" y="536154"/>
                </a:lnTo>
                <a:lnTo>
                  <a:pt x="378246" y="547171"/>
                </a:lnTo>
                <a:lnTo>
                  <a:pt x="403952" y="547171"/>
                </a:lnTo>
                <a:lnTo>
                  <a:pt x="414969" y="605928"/>
                </a:lnTo>
                <a:lnTo>
                  <a:pt x="429658" y="605928"/>
                </a:lnTo>
                <a:lnTo>
                  <a:pt x="429658" y="627962"/>
                </a:lnTo>
                <a:lnTo>
                  <a:pt x="440675" y="631634"/>
                </a:lnTo>
                <a:lnTo>
                  <a:pt x="440675" y="653668"/>
                </a:lnTo>
                <a:lnTo>
                  <a:pt x="455364" y="653668"/>
                </a:lnTo>
                <a:lnTo>
                  <a:pt x="455364" y="683046"/>
                </a:lnTo>
                <a:lnTo>
                  <a:pt x="481070" y="683046"/>
                </a:lnTo>
                <a:lnTo>
                  <a:pt x="481070" y="730786"/>
                </a:lnTo>
                <a:lnTo>
                  <a:pt x="495759" y="730786"/>
                </a:lnTo>
                <a:lnTo>
                  <a:pt x="503103" y="756492"/>
                </a:lnTo>
                <a:lnTo>
                  <a:pt x="514120" y="760164"/>
                </a:lnTo>
                <a:lnTo>
                  <a:pt x="514120" y="789542"/>
                </a:lnTo>
                <a:lnTo>
                  <a:pt x="532482" y="789542"/>
                </a:lnTo>
                <a:lnTo>
                  <a:pt x="532482" y="815248"/>
                </a:lnTo>
                <a:lnTo>
                  <a:pt x="532482" y="822593"/>
                </a:lnTo>
                <a:lnTo>
                  <a:pt x="536154" y="910728"/>
                </a:lnTo>
                <a:lnTo>
                  <a:pt x="550843" y="910728"/>
                </a:lnTo>
                <a:lnTo>
                  <a:pt x="558188" y="1028241"/>
                </a:lnTo>
                <a:lnTo>
                  <a:pt x="569205" y="1028241"/>
                </a:lnTo>
                <a:lnTo>
                  <a:pt x="565532" y="1075981"/>
                </a:lnTo>
                <a:lnTo>
                  <a:pt x="576549" y="1075981"/>
                </a:lnTo>
                <a:lnTo>
                  <a:pt x="576549" y="1109032"/>
                </a:lnTo>
                <a:lnTo>
                  <a:pt x="583894" y="1109032"/>
                </a:lnTo>
                <a:lnTo>
                  <a:pt x="583894" y="1127393"/>
                </a:lnTo>
                <a:lnTo>
                  <a:pt x="616944" y="1127393"/>
                </a:lnTo>
                <a:lnTo>
                  <a:pt x="605928" y="1149427"/>
                </a:lnTo>
                <a:lnTo>
                  <a:pt x="638978" y="1149427"/>
                </a:lnTo>
                <a:lnTo>
                  <a:pt x="638978" y="1186150"/>
                </a:lnTo>
                <a:lnTo>
                  <a:pt x="649995" y="1186150"/>
                </a:lnTo>
                <a:lnTo>
                  <a:pt x="635306" y="1222873"/>
                </a:lnTo>
                <a:lnTo>
                  <a:pt x="653667" y="1222873"/>
                </a:lnTo>
                <a:lnTo>
                  <a:pt x="653667" y="1263268"/>
                </a:lnTo>
                <a:lnTo>
                  <a:pt x="661012" y="1263268"/>
                </a:lnTo>
                <a:lnTo>
                  <a:pt x="661012" y="1274285"/>
                </a:lnTo>
                <a:lnTo>
                  <a:pt x="686718" y="1274285"/>
                </a:lnTo>
                <a:lnTo>
                  <a:pt x="686718" y="1303663"/>
                </a:lnTo>
                <a:lnTo>
                  <a:pt x="690390" y="1307335"/>
                </a:lnTo>
                <a:lnTo>
                  <a:pt x="690390" y="1329369"/>
                </a:lnTo>
                <a:lnTo>
                  <a:pt x="705079" y="1329369"/>
                </a:lnTo>
                <a:lnTo>
                  <a:pt x="708752" y="1443210"/>
                </a:lnTo>
                <a:lnTo>
                  <a:pt x="719769" y="1443210"/>
                </a:lnTo>
                <a:lnTo>
                  <a:pt x="723441" y="1520328"/>
                </a:lnTo>
                <a:lnTo>
                  <a:pt x="738130" y="1520328"/>
                </a:lnTo>
                <a:lnTo>
                  <a:pt x="738130" y="1564395"/>
                </a:lnTo>
                <a:lnTo>
                  <a:pt x="760164" y="1564395"/>
                </a:lnTo>
                <a:lnTo>
                  <a:pt x="749147" y="1623152"/>
                </a:lnTo>
                <a:lnTo>
                  <a:pt x="771181" y="1623152"/>
                </a:lnTo>
                <a:lnTo>
                  <a:pt x="782197" y="1714959"/>
                </a:lnTo>
                <a:lnTo>
                  <a:pt x="789542" y="1714959"/>
                </a:lnTo>
                <a:lnTo>
                  <a:pt x="789542" y="1733321"/>
                </a:lnTo>
                <a:lnTo>
                  <a:pt x="800559" y="1733321"/>
                </a:lnTo>
                <a:lnTo>
                  <a:pt x="800559" y="1751682"/>
                </a:lnTo>
                <a:lnTo>
                  <a:pt x="807904" y="1759027"/>
                </a:lnTo>
                <a:lnTo>
                  <a:pt x="815248" y="1773716"/>
                </a:lnTo>
                <a:lnTo>
                  <a:pt x="829937" y="1773716"/>
                </a:lnTo>
                <a:lnTo>
                  <a:pt x="829937" y="1795750"/>
                </a:lnTo>
                <a:lnTo>
                  <a:pt x="844626" y="1795750"/>
                </a:lnTo>
                <a:lnTo>
                  <a:pt x="844626" y="1817783"/>
                </a:lnTo>
                <a:lnTo>
                  <a:pt x="870332" y="1817783"/>
                </a:lnTo>
                <a:lnTo>
                  <a:pt x="870332" y="1828800"/>
                </a:lnTo>
                <a:lnTo>
                  <a:pt x="899711" y="1828800"/>
                </a:lnTo>
                <a:lnTo>
                  <a:pt x="899711" y="1836145"/>
                </a:lnTo>
                <a:lnTo>
                  <a:pt x="925417" y="1836145"/>
                </a:lnTo>
                <a:lnTo>
                  <a:pt x="925417" y="1865523"/>
                </a:lnTo>
                <a:lnTo>
                  <a:pt x="940106" y="1865523"/>
                </a:lnTo>
                <a:lnTo>
                  <a:pt x="940106" y="1883885"/>
                </a:lnTo>
                <a:lnTo>
                  <a:pt x="954795" y="1883885"/>
                </a:lnTo>
                <a:lnTo>
                  <a:pt x="954795" y="1916935"/>
                </a:lnTo>
                <a:lnTo>
                  <a:pt x="980501" y="1916935"/>
                </a:lnTo>
                <a:lnTo>
                  <a:pt x="976829" y="1986709"/>
                </a:lnTo>
                <a:lnTo>
                  <a:pt x="980501" y="1986709"/>
                </a:lnTo>
                <a:lnTo>
                  <a:pt x="980501" y="2005070"/>
                </a:lnTo>
                <a:lnTo>
                  <a:pt x="998862" y="2005070"/>
                </a:lnTo>
                <a:lnTo>
                  <a:pt x="998862" y="2019759"/>
                </a:lnTo>
                <a:lnTo>
                  <a:pt x="1013552" y="2019759"/>
                </a:lnTo>
                <a:lnTo>
                  <a:pt x="1017224" y="2045465"/>
                </a:lnTo>
                <a:lnTo>
                  <a:pt x="1024569" y="2045465"/>
                </a:lnTo>
                <a:lnTo>
                  <a:pt x="1024569" y="2060154"/>
                </a:lnTo>
                <a:lnTo>
                  <a:pt x="1039258" y="2060154"/>
                </a:lnTo>
                <a:lnTo>
                  <a:pt x="1039258" y="2082188"/>
                </a:lnTo>
                <a:lnTo>
                  <a:pt x="1105359" y="2082188"/>
                </a:lnTo>
                <a:lnTo>
                  <a:pt x="1112703" y="2111567"/>
                </a:lnTo>
                <a:lnTo>
                  <a:pt x="1149426" y="2111567"/>
                </a:lnTo>
                <a:lnTo>
                  <a:pt x="1149426" y="2162979"/>
                </a:lnTo>
                <a:lnTo>
                  <a:pt x="1175132" y="2162979"/>
                </a:lnTo>
                <a:lnTo>
                  <a:pt x="1175132" y="2162979"/>
                </a:lnTo>
                <a:lnTo>
                  <a:pt x="1208182" y="2196029"/>
                </a:lnTo>
                <a:lnTo>
                  <a:pt x="1211855" y="2218063"/>
                </a:lnTo>
                <a:lnTo>
                  <a:pt x="1230217" y="2218063"/>
                </a:lnTo>
                <a:lnTo>
                  <a:pt x="1230217" y="2240097"/>
                </a:lnTo>
                <a:lnTo>
                  <a:pt x="1333041" y="2240097"/>
                </a:lnTo>
                <a:lnTo>
                  <a:pt x="1336713" y="2269475"/>
                </a:lnTo>
                <a:lnTo>
                  <a:pt x="1388125" y="2269475"/>
                </a:lnTo>
                <a:lnTo>
                  <a:pt x="1388125" y="2291509"/>
                </a:lnTo>
                <a:lnTo>
                  <a:pt x="1446882" y="2291509"/>
                </a:lnTo>
                <a:lnTo>
                  <a:pt x="1446882" y="2320887"/>
                </a:lnTo>
                <a:lnTo>
                  <a:pt x="1512983" y="2320887"/>
                </a:lnTo>
                <a:lnTo>
                  <a:pt x="1512983" y="2346593"/>
                </a:lnTo>
                <a:lnTo>
                  <a:pt x="1542361" y="2346593"/>
                </a:lnTo>
                <a:lnTo>
                  <a:pt x="1542361" y="2361282"/>
                </a:lnTo>
                <a:lnTo>
                  <a:pt x="1601118" y="2361282"/>
                </a:lnTo>
                <a:lnTo>
                  <a:pt x="1601118" y="2379644"/>
                </a:lnTo>
                <a:lnTo>
                  <a:pt x="1641513" y="2379644"/>
                </a:lnTo>
                <a:lnTo>
                  <a:pt x="1641513" y="2379644"/>
                </a:lnTo>
                <a:lnTo>
                  <a:pt x="1659874" y="2398005"/>
                </a:lnTo>
                <a:lnTo>
                  <a:pt x="1659874" y="2434728"/>
                </a:lnTo>
                <a:lnTo>
                  <a:pt x="1711287" y="2438400"/>
                </a:lnTo>
                <a:lnTo>
                  <a:pt x="1711287" y="2453089"/>
                </a:lnTo>
                <a:lnTo>
                  <a:pt x="1891229" y="2453089"/>
                </a:lnTo>
                <a:lnTo>
                  <a:pt x="1891229" y="2497157"/>
                </a:lnTo>
                <a:lnTo>
                  <a:pt x="1891229" y="2497157"/>
                </a:lnTo>
                <a:lnTo>
                  <a:pt x="1913262" y="2519190"/>
                </a:lnTo>
                <a:lnTo>
                  <a:pt x="2306197" y="2530207"/>
                </a:lnTo>
                <a:lnTo>
                  <a:pt x="2313542" y="2552241"/>
                </a:lnTo>
                <a:lnTo>
                  <a:pt x="2412694" y="2552241"/>
                </a:lnTo>
                <a:lnTo>
                  <a:pt x="2412694" y="2566930"/>
                </a:lnTo>
                <a:lnTo>
                  <a:pt x="2482467" y="2566930"/>
                </a:lnTo>
                <a:lnTo>
                  <a:pt x="2482467" y="2596309"/>
                </a:lnTo>
                <a:lnTo>
                  <a:pt x="2522862" y="2596309"/>
                </a:lnTo>
                <a:lnTo>
                  <a:pt x="2522862" y="2622015"/>
                </a:lnTo>
                <a:lnTo>
                  <a:pt x="2772578" y="2622015"/>
                </a:lnTo>
                <a:lnTo>
                  <a:pt x="2790940" y="2658738"/>
                </a:lnTo>
                <a:lnTo>
                  <a:pt x="3048000" y="2644048"/>
                </a:lnTo>
                <a:lnTo>
                  <a:pt x="3051672" y="2688116"/>
                </a:lnTo>
                <a:lnTo>
                  <a:pt x="3609860" y="2688116"/>
                </a:lnTo>
                <a:lnTo>
                  <a:pt x="3609860" y="2853369"/>
                </a:lnTo>
                <a:lnTo>
                  <a:pt x="3830197" y="2853369"/>
                </a:lnTo>
              </a:path>
            </a:pathLst>
          </a:custGeom>
          <a:noFill/>
          <a:ln w="28575">
            <a:solidFill>
              <a:schemeClr val="accent1"/>
            </a:solidFill>
            <a:miter lim="800000"/>
            <a:headEnd/>
            <a:tailEnd/>
          </a:ln>
        </p:spPr>
        <p:txBody>
          <a:bodyPr rtlCol="0" anchor="ctr"/>
          <a:lstStyle/>
          <a:p>
            <a:pPr algn="ctr"/>
            <a:endParaRPr lang="en-US" dirty="0"/>
          </a:p>
        </p:txBody>
      </p:sp>
      <p:grpSp>
        <p:nvGrpSpPr>
          <p:cNvPr id="196" name="Group 195">
            <a:extLst>
              <a:ext uri="{FF2B5EF4-FFF2-40B4-BE49-F238E27FC236}">
                <a16:creationId xmlns:a16="http://schemas.microsoft.com/office/drawing/2014/main" id="{2700E4BC-28A6-7C31-F742-B452A1DFD62A}"/>
              </a:ext>
            </a:extLst>
          </p:cNvPr>
          <p:cNvGrpSpPr/>
          <p:nvPr/>
        </p:nvGrpSpPr>
        <p:grpSpPr>
          <a:xfrm>
            <a:off x="1734082" y="1954611"/>
            <a:ext cx="106632" cy="106632"/>
            <a:chOff x="1669254" y="2750619"/>
            <a:chExt cx="106632" cy="106632"/>
          </a:xfrm>
        </p:grpSpPr>
        <p:cxnSp>
          <p:nvCxnSpPr>
            <p:cNvPr id="197" name="Straight Connector 196">
              <a:extLst>
                <a:ext uri="{FF2B5EF4-FFF2-40B4-BE49-F238E27FC236}">
                  <a16:creationId xmlns:a16="http://schemas.microsoft.com/office/drawing/2014/main" id="{73B00D89-8067-F58B-C1D1-3055D0CC1AE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ED1A3BC5-CCE6-4275-90B4-944BC5424A9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7D31E699-A6CD-8475-2415-8DFFF3364C45}"/>
              </a:ext>
            </a:extLst>
          </p:cNvPr>
          <p:cNvGrpSpPr/>
          <p:nvPr/>
        </p:nvGrpSpPr>
        <p:grpSpPr>
          <a:xfrm>
            <a:off x="1901021" y="2047995"/>
            <a:ext cx="106632" cy="106632"/>
            <a:chOff x="1669254" y="2750619"/>
            <a:chExt cx="106632" cy="106632"/>
          </a:xfrm>
        </p:grpSpPr>
        <p:cxnSp>
          <p:nvCxnSpPr>
            <p:cNvPr id="200" name="Straight Connector 199">
              <a:extLst>
                <a:ext uri="{FF2B5EF4-FFF2-40B4-BE49-F238E27FC236}">
                  <a16:creationId xmlns:a16="http://schemas.microsoft.com/office/drawing/2014/main" id="{5B9A36F8-9629-FF11-9860-2082CA2FCCE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63AA928F-3A71-EB4B-E189-41688465379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E55AD766-3F78-EC61-690D-07B3BCE8FEA1}"/>
              </a:ext>
            </a:extLst>
          </p:cNvPr>
          <p:cNvGrpSpPr/>
          <p:nvPr/>
        </p:nvGrpSpPr>
        <p:grpSpPr>
          <a:xfrm>
            <a:off x="2202149" y="3013807"/>
            <a:ext cx="106632" cy="106632"/>
            <a:chOff x="1669254" y="2750619"/>
            <a:chExt cx="106632" cy="106632"/>
          </a:xfrm>
        </p:grpSpPr>
        <p:cxnSp>
          <p:nvCxnSpPr>
            <p:cNvPr id="203" name="Straight Connector 202">
              <a:extLst>
                <a:ext uri="{FF2B5EF4-FFF2-40B4-BE49-F238E27FC236}">
                  <a16:creationId xmlns:a16="http://schemas.microsoft.com/office/drawing/2014/main" id="{CF2E985F-795D-3997-437E-A9DA51547F5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503CCD66-5C67-AD56-00BB-E9689CCAAD1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F1D8FCDC-F7A6-182C-A2B3-4A9120AAAE9D}"/>
              </a:ext>
            </a:extLst>
          </p:cNvPr>
          <p:cNvGrpSpPr/>
          <p:nvPr/>
        </p:nvGrpSpPr>
        <p:grpSpPr>
          <a:xfrm>
            <a:off x="2639151" y="4067754"/>
            <a:ext cx="106632" cy="106632"/>
            <a:chOff x="1669254" y="2750619"/>
            <a:chExt cx="106632" cy="106632"/>
          </a:xfrm>
        </p:grpSpPr>
        <p:cxnSp>
          <p:nvCxnSpPr>
            <p:cNvPr id="206" name="Straight Connector 205">
              <a:extLst>
                <a:ext uri="{FF2B5EF4-FFF2-40B4-BE49-F238E27FC236}">
                  <a16:creationId xmlns:a16="http://schemas.microsoft.com/office/drawing/2014/main" id="{32F2494E-AF91-01E4-A4ED-E1F827FEE22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C5DBD9CE-4D05-B25F-C208-589B18A89CA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C2E5C6ED-4A6E-10C2-4AD3-8791B087BDE8}"/>
              </a:ext>
            </a:extLst>
          </p:cNvPr>
          <p:cNvGrpSpPr/>
          <p:nvPr/>
        </p:nvGrpSpPr>
        <p:grpSpPr>
          <a:xfrm>
            <a:off x="2760337" y="4097132"/>
            <a:ext cx="106632" cy="106632"/>
            <a:chOff x="1669254" y="2750619"/>
            <a:chExt cx="106632" cy="106632"/>
          </a:xfrm>
        </p:grpSpPr>
        <p:cxnSp>
          <p:nvCxnSpPr>
            <p:cNvPr id="209" name="Straight Connector 208">
              <a:extLst>
                <a:ext uri="{FF2B5EF4-FFF2-40B4-BE49-F238E27FC236}">
                  <a16:creationId xmlns:a16="http://schemas.microsoft.com/office/drawing/2014/main" id="{F3033651-CE4C-76E5-C993-4777D6C9C02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4353CCDC-EEA7-970B-0CCE-67381CC3F88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1" name="Group 210">
            <a:extLst>
              <a:ext uri="{FF2B5EF4-FFF2-40B4-BE49-F238E27FC236}">
                <a16:creationId xmlns:a16="http://schemas.microsoft.com/office/drawing/2014/main" id="{8809BBC5-0653-65A9-C1B5-C78943C4007D}"/>
              </a:ext>
            </a:extLst>
          </p:cNvPr>
          <p:cNvGrpSpPr/>
          <p:nvPr/>
        </p:nvGrpSpPr>
        <p:grpSpPr>
          <a:xfrm>
            <a:off x="2793387" y="4152217"/>
            <a:ext cx="106632" cy="106632"/>
            <a:chOff x="1669254" y="2750619"/>
            <a:chExt cx="106632" cy="106632"/>
          </a:xfrm>
        </p:grpSpPr>
        <p:cxnSp>
          <p:nvCxnSpPr>
            <p:cNvPr id="212" name="Straight Connector 211">
              <a:extLst>
                <a:ext uri="{FF2B5EF4-FFF2-40B4-BE49-F238E27FC236}">
                  <a16:creationId xmlns:a16="http://schemas.microsoft.com/office/drawing/2014/main" id="{75FF9DAE-D311-A997-19A3-45EBB5080F0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A652D0F1-9376-26E7-AD04-7B2D61F9DBC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F7E81ADF-F853-0548-1F62-CCB45DB40454}"/>
              </a:ext>
            </a:extLst>
          </p:cNvPr>
          <p:cNvGrpSpPr/>
          <p:nvPr/>
        </p:nvGrpSpPr>
        <p:grpSpPr>
          <a:xfrm>
            <a:off x="2826437" y="4152217"/>
            <a:ext cx="106632" cy="106632"/>
            <a:chOff x="1669254" y="2750619"/>
            <a:chExt cx="106632" cy="106632"/>
          </a:xfrm>
        </p:grpSpPr>
        <p:cxnSp>
          <p:nvCxnSpPr>
            <p:cNvPr id="215" name="Straight Connector 214">
              <a:extLst>
                <a:ext uri="{FF2B5EF4-FFF2-40B4-BE49-F238E27FC236}">
                  <a16:creationId xmlns:a16="http://schemas.microsoft.com/office/drawing/2014/main" id="{826AF8B9-A2B2-3250-F799-35FC0F099A1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105A9228-83D4-E39D-6481-ABD8DA59E16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7" name="Group 216">
            <a:extLst>
              <a:ext uri="{FF2B5EF4-FFF2-40B4-BE49-F238E27FC236}">
                <a16:creationId xmlns:a16="http://schemas.microsoft.com/office/drawing/2014/main" id="{A75A46C9-43AA-5CD5-70FA-26AA77EBB633}"/>
              </a:ext>
            </a:extLst>
          </p:cNvPr>
          <p:cNvGrpSpPr/>
          <p:nvPr/>
        </p:nvGrpSpPr>
        <p:grpSpPr>
          <a:xfrm>
            <a:off x="2940278" y="4203629"/>
            <a:ext cx="106632" cy="106632"/>
            <a:chOff x="1669254" y="2750619"/>
            <a:chExt cx="106632" cy="106632"/>
          </a:xfrm>
        </p:grpSpPr>
        <p:cxnSp>
          <p:nvCxnSpPr>
            <p:cNvPr id="218" name="Straight Connector 217">
              <a:extLst>
                <a:ext uri="{FF2B5EF4-FFF2-40B4-BE49-F238E27FC236}">
                  <a16:creationId xmlns:a16="http://schemas.microsoft.com/office/drawing/2014/main" id="{DC634550-AECF-58AE-E528-557B11173AD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E5836F03-FE90-8FC0-374E-F9AB5EE2D7D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0" name="Group 219">
            <a:extLst>
              <a:ext uri="{FF2B5EF4-FFF2-40B4-BE49-F238E27FC236}">
                <a16:creationId xmlns:a16="http://schemas.microsoft.com/office/drawing/2014/main" id="{E5E4006D-F468-CA82-3CCD-2DB44E917A78}"/>
              </a:ext>
            </a:extLst>
          </p:cNvPr>
          <p:cNvGrpSpPr/>
          <p:nvPr/>
        </p:nvGrpSpPr>
        <p:grpSpPr>
          <a:xfrm>
            <a:off x="2980674" y="4203629"/>
            <a:ext cx="106632" cy="106632"/>
            <a:chOff x="1669254" y="2750619"/>
            <a:chExt cx="106632" cy="106632"/>
          </a:xfrm>
        </p:grpSpPr>
        <p:cxnSp>
          <p:nvCxnSpPr>
            <p:cNvPr id="221" name="Straight Connector 220">
              <a:extLst>
                <a:ext uri="{FF2B5EF4-FFF2-40B4-BE49-F238E27FC236}">
                  <a16:creationId xmlns:a16="http://schemas.microsoft.com/office/drawing/2014/main" id="{F9613F2E-6FE6-2A32-11D3-E35F524E9B8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A9A75DDC-10F8-A4B1-B854-657C483C913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E1D5B86E-A9D4-EF50-C06B-CBA43D70C355}"/>
              </a:ext>
            </a:extLst>
          </p:cNvPr>
          <p:cNvGrpSpPr/>
          <p:nvPr/>
        </p:nvGrpSpPr>
        <p:grpSpPr>
          <a:xfrm>
            <a:off x="3010052" y="4236679"/>
            <a:ext cx="106632" cy="106632"/>
            <a:chOff x="1669254" y="2750619"/>
            <a:chExt cx="106632" cy="106632"/>
          </a:xfrm>
        </p:grpSpPr>
        <p:cxnSp>
          <p:nvCxnSpPr>
            <p:cNvPr id="224" name="Straight Connector 223">
              <a:extLst>
                <a:ext uri="{FF2B5EF4-FFF2-40B4-BE49-F238E27FC236}">
                  <a16:creationId xmlns:a16="http://schemas.microsoft.com/office/drawing/2014/main" id="{A4CB12D2-F3BF-261E-E326-8BC65176683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97EB1AA0-550D-7E62-DC3A-D63DFD45AE3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5F901801-034B-C838-8DCD-4B5EA09B5666}"/>
              </a:ext>
            </a:extLst>
          </p:cNvPr>
          <p:cNvGrpSpPr/>
          <p:nvPr/>
        </p:nvGrpSpPr>
        <p:grpSpPr>
          <a:xfrm>
            <a:off x="3116549" y="4262385"/>
            <a:ext cx="106632" cy="106632"/>
            <a:chOff x="1669254" y="2750619"/>
            <a:chExt cx="106632" cy="106632"/>
          </a:xfrm>
        </p:grpSpPr>
        <p:cxnSp>
          <p:nvCxnSpPr>
            <p:cNvPr id="227" name="Straight Connector 226">
              <a:extLst>
                <a:ext uri="{FF2B5EF4-FFF2-40B4-BE49-F238E27FC236}">
                  <a16:creationId xmlns:a16="http://schemas.microsoft.com/office/drawing/2014/main" id="{A7E93F16-1B6C-217C-6500-B219D68A098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F6A58E6B-2AD9-0A99-3F9A-B4F03EA7112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27920CD5-8E17-B562-22EE-8A840852361A}"/>
              </a:ext>
            </a:extLst>
          </p:cNvPr>
          <p:cNvGrpSpPr/>
          <p:nvPr/>
        </p:nvGrpSpPr>
        <p:grpSpPr>
          <a:xfrm>
            <a:off x="3215701" y="4299108"/>
            <a:ext cx="106632" cy="106632"/>
            <a:chOff x="1669254" y="2750619"/>
            <a:chExt cx="106632" cy="106632"/>
          </a:xfrm>
        </p:grpSpPr>
        <p:cxnSp>
          <p:nvCxnSpPr>
            <p:cNvPr id="230" name="Straight Connector 229">
              <a:extLst>
                <a:ext uri="{FF2B5EF4-FFF2-40B4-BE49-F238E27FC236}">
                  <a16:creationId xmlns:a16="http://schemas.microsoft.com/office/drawing/2014/main" id="{090181DD-F52F-6F65-EC9B-77BD69FD1EB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7E55EB46-BEB6-C95A-D67B-6EF1FC91D13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551B9D76-1384-7E37-2DE5-7ECEC66770D6}"/>
              </a:ext>
            </a:extLst>
          </p:cNvPr>
          <p:cNvGrpSpPr/>
          <p:nvPr/>
        </p:nvGrpSpPr>
        <p:grpSpPr>
          <a:xfrm>
            <a:off x="3245079" y="4335831"/>
            <a:ext cx="106632" cy="106632"/>
            <a:chOff x="1669254" y="2750619"/>
            <a:chExt cx="106632" cy="106632"/>
          </a:xfrm>
        </p:grpSpPr>
        <p:cxnSp>
          <p:nvCxnSpPr>
            <p:cNvPr id="233" name="Straight Connector 232">
              <a:extLst>
                <a:ext uri="{FF2B5EF4-FFF2-40B4-BE49-F238E27FC236}">
                  <a16:creationId xmlns:a16="http://schemas.microsoft.com/office/drawing/2014/main" id="{4DD8079B-E613-28CE-5D0C-7201F242A3C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38A031A4-07E3-C9A3-665C-2B772AC9DFA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5" name="Group 234">
            <a:extLst>
              <a:ext uri="{FF2B5EF4-FFF2-40B4-BE49-F238E27FC236}">
                <a16:creationId xmlns:a16="http://schemas.microsoft.com/office/drawing/2014/main" id="{3AF9CB0A-4B2E-6CD7-ECD4-1DEF5C9821BF}"/>
              </a:ext>
            </a:extLst>
          </p:cNvPr>
          <p:cNvGrpSpPr/>
          <p:nvPr/>
        </p:nvGrpSpPr>
        <p:grpSpPr>
          <a:xfrm>
            <a:off x="3496163" y="4416695"/>
            <a:ext cx="106632" cy="106632"/>
            <a:chOff x="1669254" y="2750619"/>
            <a:chExt cx="106632" cy="106632"/>
          </a:xfrm>
        </p:grpSpPr>
        <p:cxnSp>
          <p:nvCxnSpPr>
            <p:cNvPr id="236" name="Straight Connector 235">
              <a:extLst>
                <a:ext uri="{FF2B5EF4-FFF2-40B4-BE49-F238E27FC236}">
                  <a16:creationId xmlns:a16="http://schemas.microsoft.com/office/drawing/2014/main" id="{7670B978-A001-E04B-84AD-0C437C341CD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B7B47FF0-0B1D-5123-C93A-5F73C5F4770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4E977A77-93B0-20DF-EBF5-3610C6BB76CA}"/>
              </a:ext>
            </a:extLst>
          </p:cNvPr>
          <p:cNvGrpSpPr/>
          <p:nvPr/>
        </p:nvGrpSpPr>
        <p:grpSpPr>
          <a:xfrm>
            <a:off x="3837686" y="4453418"/>
            <a:ext cx="106632" cy="106632"/>
            <a:chOff x="1669254" y="2750619"/>
            <a:chExt cx="106632" cy="106632"/>
          </a:xfrm>
        </p:grpSpPr>
        <p:cxnSp>
          <p:nvCxnSpPr>
            <p:cNvPr id="239" name="Straight Connector 238">
              <a:extLst>
                <a:ext uri="{FF2B5EF4-FFF2-40B4-BE49-F238E27FC236}">
                  <a16:creationId xmlns:a16="http://schemas.microsoft.com/office/drawing/2014/main" id="{993F68B0-1451-0448-D70E-CA072B9D081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DF591148-8568-4904-4BA2-2B3E9D0DB6D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1" name="Group 240">
            <a:extLst>
              <a:ext uri="{FF2B5EF4-FFF2-40B4-BE49-F238E27FC236}">
                <a16:creationId xmlns:a16="http://schemas.microsoft.com/office/drawing/2014/main" id="{FC92090D-D691-2A9E-E4C8-F3B3B9C31B37}"/>
              </a:ext>
            </a:extLst>
          </p:cNvPr>
          <p:cNvGrpSpPr/>
          <p:nvPr/>
        </p:nvGrpSpPr>
        <p:grpSpPr>
          <a:xfrm>
            <a:off x="3991922" y="4453418"/>
            <a:ext cx="106632" cy="106632"/>
            <a:chOff x="1669254" y="2750619"/>
            <a:chExt cx="106632" cy="106632"/>
          </a:xfrm>
        </p:grpSpPr>
        <p:cxnSp>
          <p:nvCxnSpPr>
            <p:cNvPr id="242" name="Straight Connector 241">
              <a:extLst>
                <a:ext uri="{FF2B5EF4-FFF2-40B4-BE49-F238E27FC236}">
                  <a16:creationId xmlns:a16="http://schemas.microsoft.com/office/drawing/2014/main" id="{CFC88ED9-4AC7-0485-F789-427D6A5788D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787C9E5A-6479-8A3F-9862-B24107E3BB3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069FEBE1-EABC-896D-78BE-1F23018B9C55}"/>
              </a:ext>
            </a:extLst>
          </p:cNvPr>
          <p:cNvGrpSpPr/>
          <p:nvPr/>
        </p:nvGrpSpPr>
        <p:grpSpPr>
          <a:xfrm>
            <a:off x="4127797" y="4453418"/>
            <a:ext cx="106632" cy="106632"/>
            <a:chOff x="1669254" y="2750619"/>
            <a:chExt cx="106632" cy="106632"/>
          </a:xfrm>
        </p:grpSpPr>
        <p:cxnSp>
          <p:nvCxnSpPr>
            <p:cNvPr id="245" name="Straight Connector 244">
              <a:extLst>
                <a:ext uri="{FF2B5EF4-FFF2-40B4-BE49-F238E27FC236}">
                  <a16:creationId xmlns:a16="http://schemas.microsoft.com/office/drawing/2014/main" id="{E4CF6924-98D4-66F9-19A9-A1893AA92DF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162A322B-928C-A0C8-392C-B0A4BE3D661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9FB5DF6A-27C5-9871-A25E-C086FC1E92D6}"/>
              </a:ext>
            </a:extLst>
          </p:cNvPr>
          <p:cNvGrpSpPr/>
          <p:nvPr/>
        </p:nvGrpSpPr>
        <p:grpSpPr>
          <a:xfrm>
            <a:off x="4322429" y="4453418"/>
            <a:ext cx="106632" cy="106632"/>
            <a:chOff x="1669254" y="2750619"/>
            <a:chExt cx="106632" cy="106632"/>
          </a:xfrm>
        </p:grpSpPr>
        <p:cxnSp>
          <p:nvCxnSpPr>
            <p:cNvPr id="248" name="Straight Connector 247">
              <a:extLst>
                <a:ext uri="{FF2B5EF4-FFF2-40B4-BE49-F238E27FC236}">
                  <a16:creationId xmlns:a16="http://schemas.microsoft.com/office/drawing/2014/main" id="{6087761B-B1A1-4381-B245-D65D74B2049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8BD0FCDF-876B-57EB-0DF5-90482FD7A5C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29F41B1E-C398-2990-2630-A1D0C981AE72}"/>
              </a:ext>
            </a:extLst>
          </p:cNvPr>
          <p:cNvGrpSpPr/>
          <p:nvPr/>
        </p:nvGrpSpPr>
        <p:grpSpPr>
          <a:xfrm>
            <a:off x="4403220" y="4453418"/>
            <a:ext cx="106632" cy="106632"/>
            <a:chOff x="1669254" y="2750619"/>
            <a:chExt cx="106632" cy="106632"/>
          </a:xfrm>
        </p:grpSpPr>
        <p:cxnSp>
          <p:nvCxnSpPr>
            <p:cNvPr id="251" name="Straight Connector 250">
              <a:extLst>
                <a:ext uri="{FF2B5EF4-FFF2-40B4-BE49-F238E27FC236}">
                  <a16:creationId xmlns:a16="http://schemas.microsoft.com/office/drawing/2014/main" id="{E4AEA75E-7DFC-2732-D8EE-0BC68E9A7B5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2A6EBCE6-0F3B-6599-CBD8-29C1706A3CC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240DE728-4CCA-7F52-DE0A-D0CE76EF0323}"/>
              </a:ext>
            </a:extLst>
          </p:cNvPr>
          <p:cNvGrpSpPr/>
          <p:nvPr/>
        </p:nvGrpSpPr>
        <p:grpSpPr>
          <a:xfrm>
            <a:off x="4439943" y="4453418"/>
            <a:ext cx="106632" cy="106632"/>
            <a:chOff x="1669254" y="2750619"/>
            <a:chExt cx="106632" cy="106632"/>
          </a:xfrm>
        </p:grpSpPr>
        <p:cxnSp>
          <p:nvCxnSpPr>
            <p:cNvPr id="254" name="Straight Connector 253">
              <a:extLst>
                <a:ext uri="{FF2B5EF4-FFF2-40B4-BE49-F238E27FC236}">
                  <a16:creationId xmlns:a16="http://schemas.microsoft.com/office/drawing/2014/main" id="{C74DDEE1-71DB-5681-6AE4-B8A9EDF9D4C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755CA097-641D-BEC3-B617-816C5966103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58C3ED79-7D20-D42D-A245-B51F357D5B01}"/>
              </a:ext>
            </a:extLst>
          </p:cNvPr>
          <p:cNvGrpSpPr/>
          <p:nvPr/>
        </p:nvGrpSpPr>
        <p:grpSpPr>
          <a:xfrm>
            <a:off x="4506044" y="4453418"/>
            <a:ext cx="106632" cy="106632"/>
            <a:chOff x="1669254" y="2750619"/>
            <a:chExt cx="106632" cy="106632"/>
          </a:xfrm>
        </p:grpSpPr>
        <p:cxnSp>
          <p:nvCxnSpPr>
            <p:cNvPr id="257" name="Straight Connector 256">
              <a:extLst>
                <a:ext uri="{FF2B5EF4-FFF2-40B4-BE49-F238E27FC236}">
                  <a16:creationId xmlns:a16="http://schemas.microsoft.com/office/drawing/2014/main" id="{643365E9-A063-1901-7141-4A3871EE743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26038D67-9623-7BBC-7432-3DB909B0CFE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25AF65A7-E122-CEFA-5354-37F7719E9DAB}"/>
              </a:ext>
            </a:extLst>
          </p:cNvPr>
          <p:cNvGrpSpPr/>
          <p:nvPr/>
        </p:nvGrpSpPr>
        <p:grpSpPr>
          <a:xfrm>
            <a:off x="4458304" y="4453418"/>
            <a:ext cx="106632" cy="106632"/>
            <a:chOff x="1669254" y="2750619"/>
            <a:chExt cx="106632" cy="106632"/>
          </a:xfrm>
        </p:grpSpPr>
        <p:cxnSp>
          <p:nvCxnSpPr>
            <p:cNvPr id="260" name="Straight Connector 259">
              <a:extLst>
                <a:ext uri="{FF2B5EF4-FFF2-40B4-BE49-F238E27FC236}">
                  <a16:creationId xmlns:a16="http://schemas.microsoft.com/office/drawing/2014/main" id="{C6529CF8-034C-04F1-2C6A-F8D47A67C7D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EE341A03-8C0D-C1E9-D096-57D4B21B966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D48468B8-2204-D654-2007-4FC318BEBC04}"/>
              </a:ext>
            </a:extLst>
          </p:cNvPr>
          <p:cNvGrpSpPr/>
          <p:nvPr/>
        </p:nvGrpSpPr>
        <p:grpSpPr>
          <a:xfrm>
            <a:off x="4599892" y="4451759"/>
            <a:ext cx="106632" cy="106632"/>
            <a:chOff x="1669254" y="2750619"/>
            <a:chExt cx="106632" cy="106632"/>
          </a:xfrm>
        </p:grpSpPr>
        <p:cxnSp>
          <p:nvCxnSpPr>
            <p:cNvPr id="263" name="Straight Connector 262">
              <a:extLst>
                <a:ext uri="{FF2B5EF4-FFF2-40B4-BE49-F238E27FC236}">
                  <a16:creationId xmlns:a16="http://schemas.microsoft.com/office/drawing/2014/main" id="{55BAA0C9-2438-3229-D0DC-9EAAB5B6732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197EB8AB-B872-874A-E252-CDF486BB467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5D352D1E-232B-ECBE-F566-107970C018C7}"/>
              </a:ext>
            </a:extLst>
          </p:cNvPr>
          <p:cNvGrpSpPr/>
          <p:nvPr/>
        </p:nvGrpSpPr>
        <p:grpSpPr>
          <a:xfrm>
            <a:off x="4937406" y="4451759"/>
            <a:ext cx="106632" cy="106632"/>
            <a:chOff x="1669254" y="2750619"/>
            <a:chExt cx="106632" cy="106632"/>
          </a:xfrm>
        </p:grpSpPr>
        <p:cxnSp>
          <p:nvCxnSpPr>
            <p:cNvPr id="266" name="Straight Connector 265">
              <a:extLst>
                <a:ext uri="{FF2B5EF4-FFF2-40B4-BE49-F238E27FC236}">
                  <a16:creationId xmlns:a16="http://schemas.microsoft.com/office/drawing/2014/main" id="{C6A76BC8-2BCD-D30B-081E-B2E33A68BEB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4EACD4C8-92FF-A9DF-8041-0C40A945D1F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937D7FB2-EC06-A10C-BFB0-E49400F59CAD}"/>
              </a:ext>
            </a:extLst>
          </p:cNvPr>
          <p:cNvGrpSpPr/>
          <p:nvPr/>
        </p:nvGrpSpPr>
        <p:grpSpPr>
          <a:xfrm>
            <a:off x="5148053" y="4451759"/>
            <a:ext cx="106632" cy="106632"/>
            <a:chOff x="1669254" y="2750619"/>
            <a:chExt cx="106632" cy="106632"/>
          </a:xfrm>
        </p:grpSpPr>
        <p:cxnSp>
          <p:nvCxnSpPr>
            <p:cNvPr id="269" name="Straight Connector 268">
              <a:extLst>
                <a:ext uri="{FF2B5EF4-FFF2-40B4-BE49-F238E27FC236}">
                  <a16:creationId xmlns:a16="http://schemas.microsoft.com/office/drawing/2014/main" id="{596BE746-C078-A3BD-A537-46836EB9D3B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5EF7936-E6B8-050D-A400-BC60A168D45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271" name="Freeform: Shape 270">
            <a:extLst>
              <a:ext uri="{FF2B5EF4-FFF2-40B4-BE49-F238E27FC236}">
                <a16:creationId xmlns:a16="http://schemas.microsoft.com/office/drawing/2014/main" id="{769487E4-FC5E-3DAB-460D-9EC4D3B969D7}"/>
              </a:ext>
            </a:extLst>
          </p:cNvPr>
          <p:cNvSpPr/>
          <p:nvPr/>
        </p:nvSpPr>
        <p:spPr bwMode="auto">
          <a:xfrm>
            <a:off x="1612789" y="1807280"/>
            <a:ext cx="3661833" cy="3170767"/>
          </a:xfrm>
          <a:custGeom>
            <a:avLst/>
            <a:gdLst>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499533 w 3661833"/>
              <a:gd name="connsiteY24" fmla="*/ 575733 h 3170767"/>
              <a:gd name="connsiteX25" fmla="*/ 546100 w 3661833"/>
              <a:gd name="connsiteY25" fmla="*/ 575733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525726 w 3661833"/>
              <a:gd name="connsiteY24" fmla="*/ 582877 h 3170767"/>
              <a:gd name="connsiteX25" fmla="*/ 546100 w 3661833"/>
              <a:gd name="connsiteY25" fmla="*/ 575733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551920 w 3661833"/>
              <a:gd name="connsiteY24" fmla="*/ 573352 h 3170767"/>
              <a:gd name="connsiteX25" fmla="*/ 546100 w 3661833"/>
              <a:gd name="connsiteY25" fmla="*/ 575733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551920 w 3661833"/>
              <a:gd name="connsiteY24" fmla="*/ 573352 h 3170767"/>
              <a:gd name="connsiteX25" fmla="*/ 546100 w 3661833"/>
              <a:gd name="connsiteY25" fmla="*/ 568589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551920 w 3661833"/>
              <a:gd name="connsiteY24" fmla="*/ 573352 h 3170767"/>
              <a:gd name="connsiteX25" fmla="*/ 546100 w 3661833"/>
              <a:gd name="connsiteY25" fmla="*/ 575732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499533 w 3661833"/>
              <a:gd name="connsiteY23" fmla="*/ 575733 h 3170767"/>
              <a:gd name="connsiteX24" fmla="*/ 551920 w 3661833"/>
              <a:gd name="connsiteY24" fmla="*/ 573352 h 3170767"/>
              <a:gd name="connsiteX25" fmla="*/ 531813 w 3661833"/>
              <a:gd name="connsiteY25" fmla="*/ 575732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499533 w 3661833"/>
              <a:gd name="connsiteY22" fmla="*/ 575733 h 3170767"/>
              <a:gd name="connsiteX23" fmla="*/ 513820 w 3661833"/>
              <a:gd name="connsiteY23" fmla="*/ 578114 h 3170767"/>
              <a:gd name="connsiteX24" fmla="*/ 551920 w 3661833"/>
              <a:gd name="connsiteY24" fmla="*/ 573352 h 3170767"/>
              <a:gd name="connsiteX25" fmla="*/ 531813 w 3661833"/>
              <a:gd name="connsiteY25" fmla="*/ 575732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 name="connsiteX0" fmla="*/ 0 w 3661833"/>
              <a:gd name="connsiteY0" fmla="*/ 0 h 3170767"/>
              <a:gd name="connsiteX1" fmla="*/ 84666 w 3661833"/>
              <a:gd name="connsiteY1" fmla="*/ 0 h 3170767"/>
              <a:gd name="connsiteX2" fmla="*/ 93133 w 3661833"/>
              <a:gd name="connsiteY2" fmla="*/ 55033 h 3170767"/>
              <a:gd name="connsiteX3" fmla="*/ 114300 w 3661833"/>
              <a:gd name="connsiteY3" fmla="*/ 55033 h 3170767"/>
              <a:gd name="connsiteX4" fmla="*/ 114300 w 3661833"/>
              <a:gd name="connsiteY4" fmla="*/ 80433 h 3170767"/>
              <a:gd name="connsiteX5" fmla="*/ 165100 w 3661833"/>
              <a:gd name="connsiteY5" fmla="*/ 80433 h 3170767"/>
              <a:gd name="connsiteX6" fmla="*/ 165100 w 3661833"/>
              <a:gd name="connsiteY6" fmla="*/ 169333 h 3170767"/>
              <a:gd name="connsiteX7" fmla="*/ 177800 w 3661833"/>
              <a:gd name="connsiteY7" fmla="*/ 169333 h 3170767"/>
              <a:gd name="connsiteX8" fmla="*/ 177800 w 3661833"/>
              <a:gd name="connsiteY8" fmla="*/ 215900 h 3170767"/>
              <a:gd name="connsiteX9" fmla="*/ 275166 w 3661833"/>
              <a:gd name="connsiteY9" fmla="*/ 237067 h 3170767"/>
              <a:gd name="connsiteX10" fmla="*/ 279400 w 3661833"/>
              <a:gd name="connsiteY10" fmla="*/ 249767 h 3170767"/>
              <a:gd name="connsiteX11" fmla="*/ 342900 w 3661833"/>
              <a:gd name="connsiteY11" fmla="*/ 249767 h 3170767"/>
              <a:gd name="connsiteX12" fmla="*/ 342900 w 3661833"/>
              <a:gd name="connsiteY12" fmla="*/ 296333 h 3170767"/>
              <a:gd name="connsiteX13" fmla="*/ 381000 w 3661833"/>
              <a:gd name="connsiteY13" fmla="*/ 296333 h 3170767"/>
              <a:gd name="connsiteX14" fmla="*/ 381000 w 3661833"/>
              <a:gd name="connsiteY14" fmla="*/ 325967 h 3170767"/>
              <a:gd name="connsiteX15" fmla="*/ 440266 w 3661833"/>
              <a:gd name="connsiteY15" fmla="*/ 321733 h 3170767"/>
              <a:gd name="connsiteX16" fmla="*/ 440266 w 3661833"/>
              <a:gd name="connsiteY16" fmla="*/ 338667 h 3170767"/>
              <a:gd name="connsiteX17" fmla="*/ 482600 w 3661833"/>
              <a:gd name="connsiteY17" fmla="*/ 338667 h 3170767"/>
              <a:gd name="connsiteX18" fmla="*/ 482600 w 3661833"/>
              <a:gd name="connsiteY18" fmla="*/ 414867 h 3170767"/>
              <a:gd name="connsiteX19" fmla="*/ 491066 w 3661833"/>
              <a:gd name="connsiteY19" fmla="*/ 414867 h 3170767"/>
              <a:gd name="connsiteX20" fmla="*/ 491066 w 3661833"/>
              <a:gd name="connsiteY20" fmla="*/ 516467 h 3170767"/>
              <a:gd name="connsiteX21" fmla="*/ 507999 w 3661833"/>
              <a:gd name="connsiteY21" fmla="*/ 533400 h 3170767"/>
              <a:gd name="connsiteX22" fmla="*/ 513821 w 3661833"/>
              <a:gd name="connsiteY22" fmla="*/ 575733 h 3170767"/>
              <a:gd name="connsiteX23" fmla="*/ 513820 w 3661833"/>
              <a:gd name="connsiteY23" fmla="*/ 578114 h 3170767"/>
              <a:gd name="connsiteX24" fmla="*/ 551920 w 3661833"/>
              <a:gd name="connsiteY24" fmla="*/ 573352 h 3170767"/>
              <a:gd name="connsiteX25" fmla="*/ 531813 w 3661833"/>
              <a:gd name="connsiteY25" fmla="*/ 575732 h 3170767"/>
              <a:gd name="connsiteX26" fmla="*/ 546100 w 3661833"/>
              <a:gd name="connsiteY26" fmla="*/ 698500 h 3170767"/>
              <a:gd name="connsiteX27" fmla="*/ 567266 w 3661833"/>
              <a:gd name="connsiteY27" fmla="*/ 698500 h 3170767"/>
              <a:gd name="connsiteX28" fmla="*/ 563033 w 3661833"/>
              <a:gd name="connsiteY28" fmla="*/ 859367 h 3170767"/>
              <a:gd name="connsiteX29" fmla="*/ 571499 w 3661833"/>
              <a:gd name="connsiteY29" fmla="*/ 867833 h 3170767"/>
              <a:gd name="connsiteX30" fmla="*/ 571499 w 3661833"/>
              <a:gd name="connsiteY30" fmla="*/ 927100 h 3170767"/>
              <a:gd name="connsiteX31" fmla="*/ 588433 w 3661833"/>
              <a:gd name="connsiteY31" fmla="*/ 927100 h 3170767"/>
              <a:gd name="connsiteX32" fmla="*/ 588433 w 3661833"/>
              <a:gd name="connsiteY32" fmla="*/ 948267 h 3170767"/>
              <a:gd name="connsiteX33" fmla="*/ 605366 w 3661833"/>
              <a:gd name="connsiteY33" fmla="*/ 948267 h 3170767"/>
              <a:gd name="connsiteX34" fmla="*/ 605366 w 3661833"/>
              <a:gd name="connsiteY34" fmla="*/ 1159933 h 3170767"/>
              <a:gd name="connsiteX35" fmla="*/ 639233 w 3661833"/>
              <a:gd name="connsiteY35" fmla="*/ 1159933 h 3170767"/>
              <a:gd name="connsiteX36" fmla="*/ 639233 w 3661833"/>
              <a:gd name="connsiteY36" fmla="*/ 1261533 h 3170767"/>
              <a:gd name="connsiteX37" fmla="*/ 673100 w 3661833"/>
              <a:gd name="connsiteY37" fmla="*/ 1261533 h 3170767"/>
              <a:gd name="connsiteX38" fmla="*/ 673100 w 3661833"/>
              <a:gd name="connsiteY38" fmla="*/ 1363133 h 3170767"/>
              <a:gd name="connsiteX39" fmla="*/ 694266 w 3661833"/>
              <a:gd name="connsiteY39" fmla="*/ 1363133 h 3170767"/>
              <a:gd name="connsiteX40" fmla="*/ 694266 w 3661833"/>
              <a:gd name="connsiteY40" fmla="*/ 1519767 h 3170767"/>
              <a:gd name="connsiteX41" fmla="*/ 723900 w 3661833"/>
              <a:gd name="connsiteY41" fmla="*/ 1519767 h 3170767"/>
              <a:gd name="connsiteX42" fmla="*/ 723900 w 3661833"/>
              <a:gd name="connsiteY42" fmla="*/ 1579033 h 3170767"/>
              <a:gd name="connsiteX43" fmla="*/ 740833 w 3661833"/>
              <a:gd name="connsiteY43" fmla="*/ 1579033 h 3170767"/>
              <a:gd name="connsiteX44" fmla="*/ 740833 w 3661833"/>
              <a:gd name="connsiteY44" fmla="*/ 1579033 h 3170767"/>
              <a:gd name="connsiteX45" fmla="*/ 732366 w 3661833"/>
              <a:gd name="connsiteY45" fmla="*/ 1608667 h 3170767"/>
              <a:gd name="connsiteX46" fmla="*/ 749300 w 3661833"/>
              <a:gd name="connsiteY46" fmla="*/ 1608667 h 3170767"/>
              <a:gd name="connsiteX47" fmla="*/ 749300 w 3661833"/>
              <a:gd name="connsiteY47" fmla="*/ 1761067 h 3170767"/>
              <a:gd name="connsiteX48" fmla="*/ 766233 w 3661833"/>
              <a:gd name="connsiteY48" fmla="*/ 1761067 h 3170767"/>
              <a:gd name="connsiteX49" fmla="*/ 766233 w 3661833"/>
              <a:gd name="connsiteY49" fmla="*/ 1803400 h 3170767"/>
              <a:gd name="connsiteX50" fmla="*/ 778933 w 3661833"/>
              <a:gd name="connsiteY50" fmla="*/ 1803400 h 3170767"/>
              <a:gd name="connsiteX51" fmla="*/ 778933 w 3661833"/>
              <a:gd name="connsiteY51" fmla="*/ 1828800 h 3170767"/>
              <a:gd name="connsiteX52" fmla="*/ 787400 w 3661833"/>
              <a:gd name="connsiteY52" fmla="*/ 1828800 h 3170767"/>
              <a:gd name="connsiteX53" fmla="*/ 787400 w 3661833"/>
              <a:gd name="connsiteY53" fmla="*/ 1883833 h 3170767"/>
              <a:gd name="connsiteX54" fmla="*/ 850900 w 3661833"/>
              <a:gd name="connsiteY54" fmla="*/ 1883833 h 3170767"/>
              <a:gd name="connsiteX55" fmla="*/ 850900 w 3661833"/>
              <a:gd name="connsiteY55" fmla="*/ 1947333 h 3170767"/>
              <a:gd name="connsiteX56" fmla="*/ 872066 w 3661833"/>
              <a:gd name="connsiteY56" fmla="*/ 1947333 h 3170767"/>
              <a:gd name="connsiteX57" fmla="*/ 872066 w 3661833"/>
              <a:gd name="connsiteY57" fmla="*/ 2006600 h 3170767"/>
              <a:gd name="connsiteX58" fmla="*/ 897466 w 3661833"/>
              <a:gd name="connsiteY58" fmla="*/ 2002367 h 3170767"/>
              <a:gd name="connsiteX59" fmla="*/ 905933 w 3661833"/>
              <a:gd name="connsiteY59" fmla="*/ 2078567 h 3170767"/>
              <a:gd name="connsiteX60" fmla="*/ 927100 w 3661833"/>
              <a:gd name="connsiteY60" fmla="*/ 2078567 h 3170767"/>
              <a:gd name="connsiteX61" fmla="*/ 927100 w 3661833"/>
              <a:gd name="connsiteY61" fmla="*/ 2150533 h 3170767"/>
              <a:gd name="connsiteX62" fmla="*/ 952500 w 3661833"/>
              <a:gd name="connsiteY62" fmla="*/ 2150533 h 3170767"/>
              <a:gd name="connsiteX63" fmla="*/ 948266 w 3661833"/>
              <a:gd name="connsiteY63" fmla="*/ 2243667 h 3170767"/>
              <a:gd name="connsiteX64" fmla="*/ 977900 w 3661833"/>
              <a:gd name="connsiteY64" fmla="*/ 2243667 h 3170767"/>
              <a:gd name="connsiteX65" fmla="*/ 977900 w 3661833"/>
              <a:gd name="connsiteY65" fmla="*/ 2269067 h 3170767"/>
              <a:gd name="connsiteX66" fmla="*/ 1041400 w 3661833"/>
              <a:gd name="connsiteY66" fmla="*/ 2269067 h 3170767"/>
              <a:gd name="connsiteX67" fmla="*/ 1041400 w 3661833"/>
              <a:gd name="connsiteY67" fmla="*/ 2290233 h 3170767"/>
              <a:gd name="connsiteX68" fmla="*/ 1075266 w 3661833"/>
              <a:gd name="connsiteY68" fmla="*/ 2290233 h 3170767"/>
              <a:gd name="connsiteX69" fmla="*/ 1075266 w 3661833"/>
              <a:gd name="connsiteY69" fmla="*/ 2324100 h 3170767"/>
              <a:gd name="connsiteX70" fmla="*/ 1202266 w 3661833"/>
              <a:gd name="connsiteY70" fmla="*/ 2336800 h 3170767"/>
              <a:gd name="connsiteX71" fmla="*/ 1202266 w 3661833"/>
              <a:gd name="connsiteY71" fmla="*/ 2349500 h 3170767"/>
              <a:gd name="connsiteX72" fmla="*/ 1202266 w 3661833"/>
              <a:gd name="connsiteY72" fmla="*/ 2349500 h 3170767"/>
              <a:gd name="connsiteX73" fmla="*/ 1240366 w 3661833"/>
              <a:gd name="connsiteY73" fmla="*/ 2387600 h 3170767"/>
              <a:gd name="connsiteX74" fmla="*/ 1325033 w 3661833"/>
              <a:gd name="connsiteY74" fmla="*/ 2387600 h 3170767"/>
              <a:gd name="connsiteX75" fmla="*/ 1325033 w 3661833"/>
              <a:gd name="connsiteY75" fmla="*/ 2425700 h 3170767"/>
              <a:gd name="connsiteX76" fmla="*/ 1384300 w 3661833"/>
              <a:gd name="connsiteY76" fmla="*/ 2425700 h 3170767"/>
              <a:gd name="connsiteX77" fmla="*/ 1384300 w 3661833"/>
              <a:gd name="connsiteY77" fmla="*/ 2455333 h 3170767"/>
              <a:gd name="connsiteX78" fmla="*/ 1464733 w 3661833"/>
              <a:gd name="connsiteY78" fmla="*/ 2455333 h 3170767"/>
              <a:gd name="connsiteX79" fmla="*/ 1464733 w 3661833"/>
              <a:gd name="connsiteY79" fmla="*/ 2484967 h 3170767"/>
              <a:gd name="connsiteX80" fmla="*/ 1532466 w 3661833"/>
              <a:gd name="connsiteY80" fmla="*/ 2484967 h 3170767"/>
              <a:gd name="connsiteX81" fmla="*/ 1532466 w 3661833"/>
              <a:gd name="connsiteY81" fmla="*/ 2510367 h 3170767"/>
              <a:gd name="connsiteX82" fmla="*/ 1604433 w 3661833"/>
              <a:gd name="connsiteY82" fmla="*/ 2510367 h 3170767"/>
              <a:gd name="connsiteX83" fmla="*/ 1604433 w 3661833"/>
              <a:gd name="connsiteY83" fmla="*/ 2556933 h 3170767"/>
              <a:gd name="connsiteX84" fmla="*/ 1693333 w 3661833"/>
              <a:gd name="connsiteY84" fmla="*/ 2556933 h 3170767"/>
              <a:gd name="connsiteX85" fmla="*/ 1693333 w 3661833"/>
              <a:gd name="connsiteY85" fmla="*/ 2607733 h 3170767"/>
              <a:gd name="connsiteX86" fmla="*/ 1858433 w 3661833"/>
              <a:gd name="connsiteY86" fmla="*/ 2607733 h 3170767"/>
              <a:gd name="connsiteX87" fmla="*/ 1858433 w 3661833"/>
              <a:gd name="connsiteY87" fmla="*/ 2654300 h 3170767"/>
              <a:gd name="connsiteX88" fmla="*/ 2146300 w 3661833"/>
              <a:gd name="connsiteY88" fmla="*/ 2654300 h 3170767"/>
              <a:gd name="connsiteX89" fmla="*/ 2146300 w 3661833"/>
              <a:gd name="connsiteY89" fmla="*/ 2696633 h 3170767"/>
              <a:gd name="connsiteX90" fmla="*/ 3661833 w 3661833"/>
              <a:gd name="connsiteY90" fmla="*/ 2700867 h 3170767"/>
              <a:gd name="connsiteX91" fmla="*/ 3661833 w 3661833"/>
              <a:gd name="connsiteY91" fmla="*/ 3170767 h 31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661833" h="3170767">
                <a:moveTo>
                  <a:pt x="0" y="0"/>
                </a:moveTo>
                <a:lnTo>
                  <a:pt x="84666" y="0"/>
                </a:lnTo>
                <a:lnTo>
                  <a:pt x="93133" y="55033"/>
                </a:lnTo>
                <a:lnTo>
                  <a:pt x="114300" y="55033"/>
                </a:lnTo>
                <a:lnTo>
                  <a:pt x="114300" y="80433"/>
                </a:lnTo>
                <a:lnTo>
                  <a:pt x="165100" y="80433"/>
                </a:lnTo>
                <a:lnTo>
                  <a:pt x="165100" y="169333"/>
                </a:lnTo>
                <a:lnTo>
                  <a:pt x="177800" y="169333"/>
                </a:lnTo>
                <a:lnTo>
                  <a:pt x="177800" y="215900"/>
                </a:lnTo>
                <a:lnTo>
                  <a:pt x="275166" y="237067"/>
                </a:lnTo>
                <a:lnTo>
                  <a:pt x="279400" y="249767"/>
                </a:lnTo>
                <a:lnTo>
                  <a:pt x="342900" y="249767"/>
                </a:lnTo>
                <a:lnTo>
                  <a:pt x="342900" y="296333"/>
                </a:lnTo>
                <a:lnTo>
                  <a:pt x="381000" y="296333"/>
                </a:lnTo>
                <a:lnTo>
                  <a:pt x="381000" y="325967"/>
                </a:lnTo>
                <a:lnTo>
                  <a:pt x="440266" y="321733"/>
                </a:lnTo>
                <a:lnTo>
                  <a:pt x="440266" y="338667"/>
                </a:lnTo>
                <a:lnTo>
                  <a:pt x="482600" y="338667"/>
                </a:lnTo>
                <a:lnTo>
                  <a:pt x="482600" y="414867"/>
                </a:lnTo>
                <a:lnTo>
                  <a:pt x="491066" y="414867"/>
                </a:lnTo>
                <a:lnTo>
                  <a:pt x="491066" y="516467"/>
                </a:lnTo>
                <a:lnTo>
                  <a:pt x="507999" y="533400"/>
                </a:lnTo>
                <a:lnTo>
                  <a:pt x="513821" y="575733"/>
                </a:lnTo>
                <a:cubicBezTo>
                  <a:pt x="513821" y="576527"/>
                  <a:pt x="513820" y="577320"/>
                  <a:pt x="513820" y="578114"/>
                </a:cubicBezTo>
                <a:lnTo>
                  <a:pt x="551920" y="573352"/>
                </a:lnTo>
                <a:lnTo>
                  <a:pt x="531813" y="575732"/>
                </a:lnTo>
                <a:lnTo>
                  <a:pt x="546100" y="698500"/>
                </a:lnTo>
                <a:lnTo>
                  <a:pt x="567266" y="698500"/>
                </a:lnTo>
                <a:lnTo>
                  <a:pt x="563033" y="859367"/>
                </a:lnTo>
                <a:lnTo>
                  <a:pt x="571499" y="867833"/>
                </a:lnTo>
                <a:lnTo>
                  <a:pt x="571499" y="927100"/>
                </a:lnTo>
                <a:lnTo>
                  <a:pt x="588433" y="927100"/>
                </a:lnTo>
                <a:lnTo>
                  <a:pt x="588433" y="948267"/>
                </a:lnTo>
                <a:lnTo>
                  <a:pt x="605366" y="948267"/>
                </a:lnTo>
                <a:lnTo>
                  <a:pt x="605366" y="1159933"/>
                </a:lnTo>
                <a:lnTo>
                  <a:pt x="639233" y="1159933"/>
                </a:lnTo>
                <a:lnTo>
                  <a:pt x="639233" y="1261533"/>
                </a:lnTo>
                <a:lnTo>
                  <a:pt x="673100" y="1261533"/>
                </a:lnTo>
                <a:lnTo>
                  <a:pt x="673100" y="1363133"/>
                </a:lnTo>
                <a:lnTo>
                  <a:pt x="694266" y="1363133"/>
                </a:lnTo>
                <a:lnTo>
                  <a:pt x="694266" y="1519767"/>
                </a:lnTo>
                <a:lnTo>
                  <a:pt x="723900" y="1519767"/>
                </a:lnTo>
                <a:lnTo>
                  <a:pt x="723900" y="1579033"/>
                </a:lnTo>
                <a:lnTo>
                  <a:pt x="740833" y="1579033"/>
                </a:lnTo>
                <a:lnTo>
                  <a:pt x="740833" y="1579033"/>
                </a:lnTo>
                <a:lnTo>
                  <a:pt x="732366" y="1608667"/>
                </a:lnTo>
                <a:lnTo>
                  <a:pt x="749300" y="1608667"/>
                </a:lnTo>
                <a:lnTo>
                  <a:pt x="749300" y="1761067"/>
                </a:lnTo>
                <a:lnTo>
                  <a:pt x="766233" y="1761067"/>
                </a:lnTo>
                <a:lnTo>
                  <a:pt x="766233" y="1803400"/>
                </a:lnTo>
                <a:lnTo>
                  <a:pt x="778933" y="1803400"/>
                </a:lnTo>
                <a:lnTo>
                  <a:pt x="778933" y="1828800"/>
                </a:lnTo>
                <a:lnTo>
                  <a:pt x="787400" y="1828800"/>
                </a:lnTo>
                <a:lnTo>
                  <a:pt x="787400" y="1883833"/>
                </a:lnTo>
                <a:lnTo>
                  <a:pt x="850900" y="1883833"/>
                </a:lnTo>
                <a:lnTo>
                  <a:pt x="850900" y="1947333"/>
                </a:lnTo>
                <a:lnTo>
                  <a:pt x="872066" y="1947333"/>
                </a:lnTo>
                <a:lnTo>
                  <a:pt x="872066" y="2006600"/>
                </a:lnTo>
                <a:lnTo>
                  <a:pt x="897466" y="2002367"/>
                </a:lnTo>
                <a:lnTo>
                  <a:pt x="905933" y="2078567"/>
                </a:lnTo>
                <a:lnTo>
                  <a:pt x="927100" y="2078567"/>
                </a:lnTo>
                <a:lnTo>
                  <a:pt x="927100" y="2150533"/>
                </a:lnTo>
                <a:lnTo>
                  <a:pt x="952500" y="2150533"/>
                </a:lnTo>
                <a:lnTo>
                  <a:pt x="948266" y="2243667"/>
                </a:lnTo>
                <a:lnTo>
                  <a:pt x="977900" y="2243667"/>
                </a:lnTo>
                <a:lnTo>
                  <a:pt x="977900" y="2269067"/>
                </a:lnTo>
                <a:lnTo>
                  <a:pt x="1041400" y="2269067"/>
                </a:lnTo>
                <a:lnTo>
                  <a:pt x="1041400" y="2290233"/>
                </a:lnTo>
                <a:lnTo>
                  <a:pt x="1075266" y="2290233"/>
                </a:lnTo>
                <a:lnTo>
                  <a:pt x="1075266" y="2324100"/>
                </a:lnTo>
                <a:lnTo>
                  <a:pt x="1202266" y="2336800"/>
                </a:lnTo>
                <a:lnTo>
                  <a:pt x="1202266" y="2349500"/>
                </a:lnTo>
                <a:lnTo>
                  <a:pt x="1202266" y="2349500"/>
                </a:lnTo>
                <a:lnTo>
                  <a:pt x="1240366" y="2387600"/>
                </a:lnTo>
                <a:lnTo>
                  <a:pt x="1325033" y="2387600"/>
                </a:lnTo>
                <a:lnTo>
                  <a:pt x="1325033" y="2425700"/>
                </a:lnTo>
                <a:lnTo>
                  <a:pt x="1384300" y="2425700"/>
                </a:lnTo>
                <a:lnTo>
                  <a:pt x="1384300" y="2455333"/>
                </a:lnTo>
                <a:lnTo>
                  <a:pt x="1464733" y="2455333"/>
                </a:lnTo>
                <a:lnTo>
                  <a:pt x="1464733" y="2484967"/>
                </a:lnTo>
                <a:lnTo>
                  <a:pt x="1532466" y="2484967"/>
                </a:lnTo>
                <a:lnTo>
                  <a:pt x="1532466" y="2510367"/>
                </a:lnTo>
                <a:lnTo>
                  <a:pt x="1604433" y="2510367"/>
                </a:lnTo>
                <a:lnTo>
                  <a:pt x="1604433" y="2556933"/>
                </a:lnTo>
                <a:lnTo>
                  <a:pt x="1693333" y="2556933"/>
                </a:lnTo>
                <a:lnTo>
                  <a:pt x="1693333" y="2607733"/>
                </a:lnTo>
                <a:lnTo>
                  <a:pt x="1858433" y="2607733"/>
                </a:lnTo>
                <a:lnTo>
                  <a:pt x="1858433" y="2654300"/>
                </a:lnTo>
                <a:lnTo>
                  <a:pt x="2146300" y="2654300"/>
                </a:lnTo>
                <a:lnTo>
                  <a:pt x="2146300" y="2696633"/>
                </a:lnTo>
                <a:lnTo>
                  <a:pt x="3661833" y="2700867"/>
                </a:lnTo>
                <a:lnTo>
                  <a:pt x="3661833" y="3170767"/>
                </a:lnTo>
              </a:path>
            </a:pathLst>
          </a:custGeom>
          <a:noFill/>
          <a:ln w="28575">
            <a:solidFill>
              <a:schemeClr val="accent3"/>
            </a:solidFill>
            <a:miter lim="800000"/>
            <a:headEnd/>
            <a:tailEnd/>
          </a:ln>
        </p:spPr>
        <p:txBody>
          <a:bodyPr rtlCol="0" anchor="ctr"/>
          <a:lstStyle/>
          <a:p>
            <a:pPr algn="ctr"/>
            <a:endParaRPr lang="en-US" dirty="0"/>
          </a:p>
        </p:txBody>
      </p:sp>
      <p:graphicFrame>
        <p:nvGraphicFramePr>
          <p:cNvPr id="272" name="Table 271">
            <a:extLst>
              <a:ext uri="{FF2B5EF4-FFF2-40B4-BE49-F238E27FC236}">
                <a16:creationId xmlns:a16="http://schemas.microsoft.com/office/drawing/2014/main" id="{9BC12782-9BBB-36DA-5CD2-4418B8EDFCE5}"/>
              </a:ext>
            </a:extLst>
          </p:cNvPr>
          <p:cNvGraphicFramePr>
            <a:graphicFrameLocks noGrp="1"/>
          </p:cNvGraphicFramePr>
          <p:nvPr/>
        </p:nvGraphicFramePr>
        <p:xfrm>
          <a:off x="570586" y="5548253"/>
          <a:ext cx="5130657"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482925">
                  <a:extLst>
                    <a:ext uri="{9D8B030D-6E8A-4147-A177-3AD203B41FA5}">
                      <a16:colId xmlns:a16="http://schemas.microsoft.com/office/drawing/2014/main" val="678904918"/>
                    </a:ext>
                  </a:extLst>
                </a:gridCol>
                <a:gridCol w="482925">
                  <a:extLst>
                    <a:ext uri="{9D8B030D-6E8A-4147-A177-3AD203B41FA5}">
                      <a16:colId xmlns:a16="http://schemas.microsoft.com/office/drawing/2014/main" val="1352489727"/>
                    </a:ext>
                  </a:extLst>
                </a:gridCol>
                <a:gridCol w="482925">
                  <a:extLst>
                    <a:ext uri="{9D8B030D-6E8A-4147-A177-3AD203B41FA5}">
                      <a16:colId xmlns:a16="http://schemas.microsoft.com/office/drawing/2014/main" val="717567006"/>
                    </a:ext>
                  </a:extLst>
                </a:gridCol>
                <a:gridCol w="482925">
                  <a:extLst>
                    <a:ext uri="{9D8B030D-6E8A-4147-A177-3AD203B41FA5}">
                      <a16:colId xmlns:a16="http://schemas.microsoft.com/office/drawing/2014/main" val="3910489189"/>
                    </a:ext>
                  </a:extLst>
                </a:gridCol>
                <a:gridCol w="482925">
                  <a:extLst>
                    <a:ext uri="{9D8B030D-6E8A-4147-A177-3AD203B41FA5}">
                      <a16:colId xmlns:a16="http://schemas.microsoft.com/office/drawing/2014/main" val="944609659"/>
                    </a:ext>
                  </a:extLst>
                </a:gridCol>
                <a:gridCol w="482925">
                  <a:extLst>
                    <a:ext uri="{9D8B030D-6E8A-4147-A177-3AD203B41FA5}">
                      <a16:colId xmlns:a16="http://schemas.microsoft.com/office/drawing/2014/main" val="4171522910"/>
                    </a:ext>
                  </a:extLst>
                </a:gridCol>
                <a:gridCol w="482925">
                  <a:extLst>
                    <a:ext uri="{9D8B030D-6E8A-4147-A177-3AD203B41FA5}">
                      <a16:colId xmlns:a16="http://schemas.microsoft.com/office/drawing/2014/main" val="2035156048"/>
                    </a:ext>
                  </a:extLst>
                </a:gridCol>
                <a:gridCol w="482925">
                  <a:extLst>
                    <a:ext uri="{9D8B030D-6E8A-4147-A177-3AD203B41FA5}">
                      <a16:colId xmlns:a16="http://schemas.microsoft.com/office/drawing/2014/main" val="453167896"/>
                    </a:ext>
                  </a:extLst>
                </a:gridCol>
                <a:gridCol w="482925">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205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graphicFrame>
        <p:nvGraphicFramePr>
          <p:cNvPr id="273" name="Table 272">
            <a:extLst>
              <a:ext uri="{FF2B5EF4-FFF2-40B4-BE49-F238E27FC236}">
                <a16:creationId xmlns:a16="http://schemas.microsoft.com/office/drawing/2014/main" id="{5D9313C3-ADAC-75BD-DF56-9CBB9A47B0C0}"/>
              </a:ext>
            </a:extLst>
          </p:cNvPr>
          <p:cNvGraphicFramePr>
            <a:graphicFrameLocks noGrp="1"/>
          </p:cNvGraphicFramePr>
          <p:nvPr>
            <p:extLst>
              <p:ext uri="{D42A27DB-BD31-4B8C-83A1-F6EECF244321}">
                <p14:modId xmlns:p14="http://schemas.microsoft.com/office/powerpoint/2010/main" val="2177526134"/>
              </p:ext>
            </p:extLst>
          </p:nvPr>
        </p:nvGraphicFramePr>
        <p:xfrm>
          <a:off x="3107672" y="1877197"/>
          <a:ext cx="2593571"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852974">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3126733"/>
                  </a:ext>
                </a:extLst>
              </a:tr>
              <a:tr h="167645">
                <a:tc>
                  <a:txBody>
                    <a:bodyPr/>
                    <a:lstStyle/>
                    <a:p>
                      <a:pPr algn="l"/>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210/269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9.5 (9.0-10.4)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2270210"/>
                  </a:ext>
                </a:extLst>
              </a:tr>
              <a:tr h="167645">
                <a:tc>
                  <a:txBody>
                    <a:bodyPr/>
                    <a:lstStyle/>
                    <a:p>
                      <a:pPr algn="l"/>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108/140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9.2 (8.5-9.9)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802364"/>
                  </a:ext>
                </a:extLst>
              </a:tr>
            </a:tbl>
          </a:graphicData>
        </a:graphic>
      </p:graphicFrame>
      <p:cxnSp>
        <p:nvCxnSpPr>
          <p:cNvPr id="274" name="Straight Connector 273">
            <a:extLst>
              <a:ext uri="{FF2B5EF4-FFF2-40B4-BE49-F238E27FC236}">
                <a16:creationId xmlns:a16="http://schemas.microsoft.com/office/drawing/2014/main" id="{C128BA15-CF70-5364-92A8-00DE56D43B94}"/>
              </a:ext>
            </a:extLst>
          </p:cNvPr>
          <p:cNvCxnSpPr/>
          <p:nvPr/>
        </p:nvCxnSpPr>
        <p:spPr bwMode="auto">
          <a:xfrm>
            <a:off x="2778112" y="2331888"/>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4EB194BA-1972-CE8A-D07E-52F0ECB1FF6B}"/>
              </a:ext>
            </a:extLst>
          </p:cNvPr>
          <p:cNvCxnSpPr/>
          <p:nvPr/>
        </p:nvCxnSpPr>
        <p:spPr bwMode="auto">
          <a:xfrm>
            <a:off x="2778112" y="2498143"/>
            <a:ext cx="270977" cy="0"/>
          </a:xfrm>
          <a:prstGeom prst="line">
            <a:avLst/>
          </a:prstGeom>
          <a:noFill/>
          <a:ln w="28575" cap="flat" cmpd="sng" algn="ctr">
            <a:solidFill>
              <a:schemeClr val="accent3"/>
            </a:solidFill>
            <a:prstDash val="solid"/>
            <a:round/>
            <a:headEnd type="none" w="med" len="med"/>
            <a:tailEnd type="none" w="med" len="med"/>
          </a:ln>
          <a:effectLst/>
        </p:spPr>
      </p:cxnSp>
      <p:grpSp>
        <p:nvGrpSpPr>
          <p:cNvPr id="281" name="Group 280">
            <a:extLst>
              <a:ext uri="{FF2B5EF4-FFF2-40B4-BE49-F238E27FC236}">
                <a16:creationId xmlns:a16="http://schemas.microsoft.com/office/drawing/2014/main" id="{82DF0E3E-CC8A-3032-AA4C-6BD47818AA17}"/>
              </a:ext>
            </a:extLst>
          </p:cNvPr>
          <p:cNvGrpSpPr/>
          <p:nvPr/>
        </p:nvGrpSpPr>
        <p:grpSpPr>
          <a:xfrm>
            <a:off x="6508012" y="1693668"/>
            <a:ext cx="4351014" cy="3439593"/>
            <a:chOff x="1252633" y="2584177"/>
            <a:chExt cx="3962567" cy="2821781"/>
          </a:xfrm>
        </p:grpSpPr>
        <p:cxnSp>
          <p:nvCxnSpPr>
            <p:cNvPr id="283" name="Straight Connector 282">
              <a:extLst>
                <a:ext uri="{FF2B5EF4-FFF2-40B4-BE49-F238E27FC236}">
                  <a16:creationId xmlns:a16="http://schemas.microsoft.com/office/drawing/2014/main" id="{CEE9B94D-CA72-996B-40C2-9D9436292559}"/>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FF95EC3B-62BB-4E3F-26FE-635CC0AC72A3}"/>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2351A325-1453-2054-EE21-19DC55F22DED}"/>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1BF805A7-E971-3FDB-2359-D9E96BD828F9}"/>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1855CFBB-4F62-4BD6-DAC8-F8B299C64C0E}"/>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91BE9EAD-11AD-B9EE-5933-86AA6E51F7FE}"/>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17490E6D-435D-74D3-DB1D-732207396CDE}"/>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67D57D65-BE4A-5C24-DDEF-2C91D41C1559}"/>
                </a:ext>
              </a:extLst>
            </p:cNvPr>
            <p:cNvCxnSpPr>
              <a:cxnSpLocks/>
            </p:cNvCxnSpPr>
            <p:nvPr/>
          </p:nvCxnSpPr>
          <p:spPr bwMode="auto">
            <a:xfrm>
              <a:off x="1700364"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829E1727-3E56-FA0D-5F4D-EC5BFF3DDB27}"/>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63BF6CF4-3D54-8A9C-D4E0-4EE57FB7C111}"/>
                </a:ext>
              </a:extLst>
            </p:cNvPr>
            <p:cNvCxnSpPr>
              <a:cxnSpLocks/>
            </p:cNvCxnSpPr>
            <p:nvPr/>
          </p:nvCxnSpPr>
          <p:spPr bwMode="auto">
            <a:xfrm rot="16200000">
              <a:off x="211720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439C73A0-94F1-A8DA-F78E-A8B1C9B7CD80}"/>
                </a:ext>
              </a:extLst>
            </p:cNvPr>
            <p:cNvCxnSpPr>
              <a:cxnSpLocks/>
            </p:cNvCxnSpPr>
            <p:nvPr/>
          </p:nvCxnSpPr>
          <p:spPr bwMode="auto">
            <a:xfrm rot="16200000">
              <a:off x="255916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E3BCDA88-4F83-530F-080D-8C6CB6BFB020}"/>
                </a:ext>
              </a:extLst>
            </p:cNvPr>
            <p:cNvCxnSpPr>
              <a:cxnSpLocks/>
            </p:cNvCxnSpPr>
            <p:nvPr/>
          </p:nvCxnSpPr>
          <p:spPr bwMode="auto">
            <a:xfrm rot="16200000">
              <a:off x="2997691"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8F3E5F8A-7476-F322-9B31-32C44188371B}"/>
                </a:ext>
              </a:extLst>
            </p:cNvPr>
            <p:cNvCxnSpPr>
              <a:cxnSpLocks/>
            </p:cNvCxnSpPr>
            <p:nvPr/>
          </p:nvCxnSpPr>
          <p:spPr bwMode="auto">
            <a:xfrm rot="16200000">
              <a:off x="342822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9FF686A0-EDAB-CDC6-7342-73EB2A07168F}"/>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445872A8-2279-3687-61DF-8C09FC20189B}"/>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42B08326-F89F-F538-A7A9-FBD112E78E00}"/>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857D1AD1-ADBA-B388-46E3-5517ED0AB91E}"/>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300" name="TextBox 299">
              <a:extLst>
                <a:ext uri="{FF2B5EF4-FFF2-40B4-BE49-F238E27FC236}">
                  <a16:creationId xmlns:a16="http://schemas.microsoft.com/office/drawing/2014/main" id="{90435D9C-1D72-783E-87B5-69513A3DDA8A}"/>
                </a:ext>
              </a:extLst>
            </p:cNvPr>
            <p:cNvSpPr txBox="1"/>
            <p:nvPr/>
          </p:nvSpPr>
          <p:spPr bwMode="auto">
            <a:xfrm>
              <a:off x="1252633" y="258417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01" name="TextBox 300">
              <a:extLst>
                <a:ext uri="{FF2B5EF4-FFF2-40B4-BE49-F238E27FC236}">
                  <a16:creationId xmlns:a16="http://schemas.microsoft.com/office/drawing/2014/main" id="{205F4AD6-D047-701C-7AD0-52D0F87458CB}"/>
                </a:ext>
              </a:extLst>
            </p:cNvPr>
            <p:cNvSpPr txBox="1"/>
            <p:nvPr/>
          </p:nvSpPr>
          <p:spPr bwMode="auto">
            <a:xfrm>
              <a:off x="1252633" y="31023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02" name="TextBox 301">
              <a:extLst>
                <a:ext uri="{FF2B5EF4-FFF2-40B4-BE49-F238E27FC236}">
                  <a16:creationId xmlns:a16="http://schemas.microsoft.com/office/drawing/2014/main" id="{7E0A447C-5381-610F-4E60-6866D9B0ECDC}"/>
                </a:ext>
              </a:extLst>
            </p:cNvPr>
            <p:cNvSpPr txBox="1"/>
            <p:nvPr/>
          </p:nvSpPr>
          <p:spPr bwMode="auto">
            <a:xfrm>
              <a:off x="1252633" y="362049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03" name="TextBox 302">
              <a:extLst>
                <a:ext uri="{FF2B5EF4-FFF2-40B4-BE49-F238E27FC236}">
                  <a16:creationId xmlns:a16="http://schemas.microsoft.com/office/drawing/2014/main" id="{61CF34FF-9EAE-9172-68C7-A42DEA60B970}"/>
                </a:ext>
              </a:extLst>
            </p:cNvPr>
            <p:cNvSpPr txBox="1"/>
            <p:nvPr/>
          </p:nvSpPr>
          <p:spPr bwMode="auto">
            <a:xfrm>
              <a:off x="1252633" y="413484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04" name="TextBox 303">
              <a:extLst>
                <a:ext uri="{FF2B5EF4-FFF2-40B4-BE49-F238E27FC236}">
                  <a16:creationId xmlns:a16="http://schemas.microsoft.com/office/drawing/2014/main" id="{C0A8C7A6-B229-D0BE-20F0-47B091F7AB61}"/>
                </a:ext>
              </a:extLst>
            </p:cNvPr>
            <p:cNvSpPr txBox="1"/>
            <p:nvPr/>
          </p:nvSpPr>
          <p:spPr bwMode="auto">
            <a:xfrm>
              <a:off x="1252633" y="465300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05" name="TextBox 304">
              <a:extLst>
                <a:ext uri="{FF2B5EF4-FFF2-40B4-BE49-F238E27FC236}">
                  <a16:creationId xmlns:a16="http://schemas.microsoft.com/office/drawing/2014/main" id="{614F45C8-6B99-4E23-3969-208F2530ED2E}"/>
                </a:ext>
              </a:extLst>
            </p:cNvPr>
            <p:cNvSpPr txBox="1"/>
            <p:nvPr/>
          </p:nvSpPr>
          <p:spPr bwMode="auto">
            <a:xfrm>
              <a:off x="1252633" y="5159737"/>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306" name="Straight Connector 305">
              <a:extLst>
                <a:ext uri="{FF2B5EF4-FFF2-40B4-BE49-F238E27FC236}">
                  <a16:creationId xmlns:a16="http://schemas.microsoft.com/office/drawing/2014/main" id="{FB225CC7-71A8-30C2-6D83-851064E14E25}"/>
                </a:ext>
              </a:extLst>
            </p:cNvPr>
            <p:cNvCxnSpPr>
              <a:cxnSpLocks/>
            </p:cNvCxnSpPr>
            <p:nvPr/>
          </p:nvCxnSpPr>
          <p:spPr bwMode="auto">
            <a:xfrm flipV="1">
              <a:off x="2596817" y="3297919"/>
              <a:ext cx="0" cy="1980704"/>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07" name="Straight Connector 306">
              <a:extLst>
                <a:ext uri="{FF2B5EF4-FFF2-40B4-BE49-F238E27FC236}">
                  <a16:creationId xmlns:a16="http://schemas.microsoft.com/office/drawing/2014/main" id="{59D8476A-A01B-66D9-FFF7-98185F165207}"/>
                </a:ext>
              </a:extLst>
            </p:cNvPr>
            <p:cNvCxnSpPr>
              <a:cxnSpLocks/>
            </p:cNvCxnSpPr>
            <p:nvPr/>
          </p:nvCxnSpPr>
          <p:spPr bwMode="auto">
            <a:xfrm flipV="1">
              <a:off x="3461979" y="3819799"/>
              <a:ext cx="0" cy="1467535"/>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sp>
        <p:nvSpPr>
          <p:cNvPr id="309" name="TextBox 308">
            <a:extLst>
              <a:ext uri="{FF2B5EF4-FFF2-40B4-BE49-F238E27FC236}">
                <a16:creationId xmlns:a16="http://schemas.microsoft.com/office/drawing/2014/main" id="{7F466CD4-2AD3-C028-D0B7-430B33DF448C}"/>
              </a:ext>
            </a:extLst>
          </p:cNvPr>
          <p:cNvSpPr txBox="1"/>
          <p:nvPr/>
        </p:nvSpPr>
        <p:spPr>
          <a:xfrm>
            <a:off x="7018400" y="5283757"/>
            <a:ext cx="3837515"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grpSp>
        <p:nvGrpSpPr>
          <p:cNvPr id="310" name="Group 309">
            <a:extLst>
              <a:ext uri="{FF2B5EF4-FFF2-40B4-BE49-F238E27FC236}">
                <a16:creationId xmlns:a16="http://schemas.microsoft.com/office/drawing/2014/main" id="{65CA45B1-3BED-C9B6-C64C-417E4ABCCA73}"/>
              </a:ext>
            </a:extLst>
          </p:cNvPr>
          <p:cNvGrpSpPr/>
          <p:nvPr/>
        </p:nvGrpSpPr>
        <p:grpSpPr>
          <a:xfrm>
            <a:off x="6817601" y="5070342"/>
            <a:ext cx="4233002" cy="246221"/>
            <a:chOff x="1449790" y="4901362"/>
            <a:chExt cx="3850342" cy="246221"/>
          </a:xfrm>
        </p:grpSpPr>
        <p:sp>
          <p:nvSpPr>
            <p:cNvPr id="311" name="TextBox 310">
              <a:extLst>
                <a:ext uri="{FF2B5EF4-FFF2-40B4-BE49-F238E27FC236}">
                  <a16:creationId xmlns:a16="http://schemas.microsoft.com/office/drawing/2014/main" id="{AA702F85-1046-F052-90F7-BC4761D3937D}"/>
                </a:ext>
              </a:extLst>
            </p:cNvPr>
            <p:cNvSpPr txBox="1"/>
            <p:nvPr/>
          </p:nvSpPr>
          <p:spPr bwMode="auto">
            <a:xfrm>
              <a:off x="144979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12" name="TextBox 311">
              <a:extLst>
                <a:ext uri="{FF2B5EF4-FFF2-40B4-BE49-F238E27FC236}">
                  <a16:creationId xmlns:a16="http://schemas.microsoft.com/office/drawing/2014/main" id="{0290CEEA-CE46-F223-65D8-FFBB941F6E82}"/>
                </a:ext>
              </a:extLst>
            </p:cNvPr>
            <p:cNvSpPr txBox="1"/>
            <p:nvPr/>
          </p:nvSpPr>
          <p:spPr bwMode="auto">
            <a:xfrm>
              <a:off x="189937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313" name="TextBox 312">
              <a:extLst>
                <a:ext uri="{FF2B5EF4-FFF2-40B4-BE49-F238E27FC236}">
                  <a16:creationId xmlns:a16="http://schemas.microsoft.com/office/drawing/2014/main" id="{9E751DE3-748A-4A7B-D6FF-A63526F74011}"/>
                </a:ext>
              </a:extLst>
            </p:cNvPr>
            <p:cNvSpPr txBox="1"/>
            <p:nvPr/>
          </p:nvSpPr>
          <p:spPr bwMode="auto">
            <a:xfrm>
              <a:off x="233752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314" name="TextBox 313">
              <a:extLst>
                <a:ext uri="{FF2B5EF4-FFF2-40B4-BE49-F238E27FC236}">
                  <a16:creationId xmlns:a16="http://schemas.microsoft.com/office/drawing/2014/main" id="{D092E1A9-2B74-FEE9-E428-B39CADE51257}"/>
                </a:ext>
              </a:extLst>
            </p:cNvPr>
            <p:cNvSpPr txBox="1"/>
            <p:nvPr/>
          </p:nvSpPr>
          <p:spPr bwMode="auto">
            <a:xfrm>
              <a:off x="276805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315" name="TextBox 314">
              <a:extLst>
                <a:ext uri="{FF2B5EF4-FFF2-40B4-BE49-F238E27FC236}">
                  <a16:creationId xmlns:a16="http://schemas.microsoft.com/office/drawing/2014/main" id="{C2713F47-EB69-7282-47E7-8B3C245B8685}"/>
                </a:ext>
              </a:extLst>
            </p:cNvPr>
            <p:cNvSpPr txBox="1"/>
            <p:nvPr/>
          </p:nvSpPr>
          <p:spPr bwMode="auto">
            <a:xfrm>
              <a:off x="319477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316" name="TextBox 315">
              <a:extLst>
                <a:ext uri="{FF2B5EF4-FFF2-40B4-BE49-F238E27FC236}">
                  <a16:creationId xmlns:a16="http://schemas.microsoft.com/office/drawing/2014/main" id="{E01BF957-0D68-1BA4-E840-80C0EFE8C726}"/>
                </a:ext>
              </a:extLst>
            </p:cNvPr>
            <p:cNvSpPr txBox="1"/>
            <p:nvPr/>
          </p:nvSpPr>
          <p:spPr bwMode="auto">
            <a:xfrm>
              <a:off x="364054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317" name="TextBox 316">
              <a:extLst>
                <a:ext uri="{FF2B5EF4-FFF2-40B4-BE49-F238E27FC236}">
                  <a16:creationId xmlns:a16="http://schemas.microsoft.com/office/drawing/2014/main" id="{18EA006C-153C-AA1D-67FB-8D125C8378A4}"/>
                </a:ext>
              </a:extLst>
            </p:cNvPr>
            <p:cNvSpPr txBox="1"/>
            <p:nvPr/>
          </p:nvSpPr>
          <p:spPr bwMode="auto">
            <a:xfrm>
              <a:off x="408250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318" name="TextBox 317">
              <a:extLst>
                <a:ext uri="{FF2B5EF4-FFF2-40B4-BE49-F238E27FC236}">
                  <a16:creationId xmlns:a16="http://schemas.microsoft.com/office/drawing/2014/main" id="{7C9C2351-09A6-A070-4258-9C3E5FC09848}"/>
                </a:ext>
              </a:extLst>
            </p:cNvPr>
            <p:cNvSpPr txBox="1"/>
            <p:nvPr/>
          </p:nvSpPr>
          <p:spPr bwMode="auto">
            <a:xfrm>
              <a:off x="451303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319" name="TextBox 318">
              <a:extLst>
                <a:ext uri="{FF2B5EF4-FFF2-40B4-BE49-F238E27FC236}">
                  <a16:creationId xmlns:a16="http://schemas.microsoft.com/office/drawing/2014/main" id="{8331B463-0C32-B033-0CA1-4974CF3C0820}"/>
                </a:ext>
              </a:extLst>
            </p:cNvPr>
            <p:cNvSpPr txBox="1"/>
            <p:nvPr/>
          </p:nvSpPr>
          <p:spPr bwMode="auto">
            <a:xfrm>
              <a:off x="4932130" y="490136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grpSp>
        <p:nvGrpSpPr>
          <p:cNvPr id="320" name="Group 319">
            <a:extLst>
              <a:ext uri="{FF2B5EF4-FFF2-40B4-BE49-F238E27FC236}">
                <a16:creationId xmlns:a16="http://schemas.microsoft.com/office/drawing/2014/main" id="{7B3EB782-B168-5909-7124-8BB1EE3A8A27}"/>
              </a:ext>
            </a:extLst>
          </p:cNvPr>
          <p:cNvGrpSpPr/>
          <p:nvPr/>
        </p:nvGrpSpPr>
        <p:grpSpPr>
          <a:xfrm>
            <a:off x="7036103" y="1826080"/>
            <a:ext cx="106632" cy="106632"/>
            <a:chOff x="1669254" y="2750619"/>
            <a:chExt cx="106632" cy="106632"/>
          </a:xfrm>
        </p:grpSpPr>
        <p:cxnSp>
          <p:nvCxnSpPr>
            <p:cNvPr id="321" name="Straight Connector 320">
              <a:extLst>
                <a:ext uri="{FF2B5EF4-FFF2-40B4-BE49-F238E27FC236}">
                  <a16:creationId xmlns:a16="http://schemas.microsoft.com/office/drawing/2014/main" id="{CA84E9B4-6325-F087-0027-09F53E6AEA6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7AE4F90A-D806-30DE-C8E8-B6127F148E5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9" name="Group 448">
            <a:extLst>
              <a:ext uri="{FF2B5EF4-FFF2-40B4-BE49-F238E27FC236}">
                <a16:creationId xmlns:a16="http://schemas.microsoft.com/office/drawing/2014/main" id="{0753F751-0CF2-B6C4-CA46-C1EF03D306F4}"/>
              </a:ext>
            </a:extLst>
          </p:cNvPr>
          <p:cNvGrpSpPr/>
          <p:nvPr/>
        </p:nvGrpSpPr>
        <p:grpSpPr>
          <a:xfrm>
            <a:off x="6978777" y="1772765"/>
            <a:ext cx="106632" cy="106632"/>
            <a:chOff x="1669254" y="2750619"/>
            <a:chExt cx="106632" cy="106632"/>
          </a:xfrm>
        </p:grpSpPr>
        <p:cxnSp>
          <p:nvCxnSpPr>
            <p:cNvPr id="450" name="Straight Connector 449">
              <a:extLst>
                <a:ext uri="{FF2B5EF4-FFF2-40B4-BE49-F238E27FC236}">
                  <a16:creationId xmlns:a16="http://schemas.microsoft.com/office/drawing/2014/main" id="{070F6937-7919-0300-AF82-43275F09016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6BE0AA58-4C9B-AA43-B4BC-24D8DD9E4CE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aphicFrame>
        <p:nvGraphicFramePr>
          <p:cNvPr id="529" name="Table 528">
            <a:extLst>
              <a:ext uri="{FF2B5EF4-FFF2-40B4-BE49-F238E27FC236}">
                <a16:creationId xmlns:a16="http://schemas.microsoft.com/office/drawing/2014/main" id="{E434F8B6-6340-1F16-96EA-5F5D97D99945}"/>
              </a:ext>
            </a:extLst>
          </p:cNvPr>
          <p:cNvGraphicFramePr>
            <a:graphicFrameLocks noGrp="1"/>
          </p:cNvGraphicFramePr>
          <p:nvPr/>
        </p:nvGraphicFramePr>
        <p:xfrm>
          <a:off x="5981427" y="5548253"/>
          <a:ext cx="5130657" cy="335285"/>
        </p:xfrm>
        <a:graphic>
          <a:graphicData uri="http://schemas.openxmlformats.org/drawingml/2006/table">
            <a:tbl>
              <a:tblPr firstRow="1" bandRow="1">
                <a:tableStyleId>{93296810-A885-4BE3-A3E7-6D5BEEA58F35}</a:tableStyleId>
              </a:tblPr>
              <a:tblGrid>
                <a:gridCol w="784332">
                  <a:extLst>
                    <a:ext uri="{9D8B030D-6E8A-4147-A177-3AD203B41FA5}">
                      <a16:colId xmlns:a16="http://schemas.microsoft.com/office/drawing/2014/main" val="1025074888"/>
                    </a:ext>
                  </a:extLst>
                </a:gridCol>
                <a:gridCol w="482925">
                  <a:extLst>
                    <a:ext uri="{9D8B030D-6E8A-4147-A177-3AD203B41FA5}">
                      <a16:colId xmlns:a16="http://schemas.microsoft.com/office/drawing/2014/main" val="678904918"/>
                    </a:ext>
                  </a:extLst>
                </a:gridCol>
                <a:gridCol w="482925">
                  <a:extLst>
                    <a:ext uri="{9D8B030D-6E8A-4147-A177-3AD203B41FA5}">
                      <a16:colId xmlns:a16="http://schemas.microsoft.com/office/drawing/2014/main" val="1352489727"/>
                    </a:ext>
                  </a:extLst>
                </a:gridCol>
                <a:gridCol w="482925">
                  <a:extLst>
                    <a:ext uri="{9D8B030D-6E8A-4147-A177-3AD203B41FA5}">
                      <a16:colId xmlns:a16="http://schemas.microsoft.com/office/drawing/2014/main" val="717567006"/>
                    </a:ext>
                  </a:extLst>
                </a:gridCol>
                <a:gridCol w="482925">
                  <a:extLst>
                    <a:ext uri="{9D8B030D-6E8A-4147-A177-3AD203B41FA5}">
                      <a16:colId xmlns:a16="http://schemas.microsoft.com/office/drawing/2014/main" val="3910489189"/>
                    </a:ext>
                  </a:extLst>
                </a:gridCol>
                <a:gridCol w="482925">
                  <a:extLst>
                    <a:ext uri="{9D8B030D-6E8A-4147-A177-3AD203B41FA5}">
                      <a16:colId xmlns:a16="http://schemas.microsoft.com/office/drawing/2014/main" val="944609659"/>
                    </a:ext>
                  </a:extLst>
                </a:gridCol>
                <a:gridCol w="482925">
                  <a:extLst>
                    <a:ext uri="{9D8B030D-6E8A-4147-A177-3AD203B41FA5}">
                      <a16:colId xmlns:a16="http://schemas.microsoft.com/office/drawing/2014/main" val="4171522910"/>
                    </a:ext>
                  </a:extLst>
                </a:gridCol>
                <a:gridCol w="482925">
                  <a:extLst>
                    <a:ext uri="{9D8B030D-6E8A-4147-A177-3AD203B41FA5}">
                      <a16:colId xmlns:a16="http://schemas.microsoft.com/office/drawing/2014/main" val="2035156048"/>
                    </a:ext>
                  </a:extLst>
                </a:gridCol>
                <a:gridCol w="482925">
                  <a:extLst>
                    <a:ext uri="{9D8B030D-6E8A-4147-A177-3AD203B41FA5}">
                      <a16:colId xmlns:a16="http://schemas.microsoft.com/office/drawing/2014/main" val="453167896"/>
                    </a:ext>
                  </a:extLst>
                </a:gridCol>
                <a:gridCol w="482925">
                  <a:extLst>
                    <a:ext uri="{9D8B030D-6E8A-4147-A177-3AD203B41FA5}">
                      <a16:colId xmlns:a16="http://schemas.microsoft.com/office/drawing/2014/main" val="2297758773"/>
                    </a:ext>
                  </a:extLst>
                </a:gridCol>
              </a:tblGrid>
              <a:tr h="71905">
                <a:tc>
                  <a:txBody>
                    <a:bodyPr/>
                    <a:lstStyle/>
                    <a:p>
                      <a:pPr algn="r"/>
                      <a:r>
                        <a:rPr lang="en-US" sz="1100" b="0" dirty="0">
                          <a:solidFill>
                            <a:schemeClr val="accent1"/>
                          </a:solidFill>
                          <a:latin typeface="Calibri" panose="020F0502020204030204" pitchFamily="34" charset="0"/>
                          <a:cs typeface="Calibri" panose="020F0502020204030204" pitchFamily="34" charset="0"/>
                        </a:rPr>
                        <a:t>Atezo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199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73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accent3"/>
                          </a:solidFill>
                          <a:latin typeface="Calibri" panose="020F0502020204030204" pitchFamily="34" charset="0"/>
                          <a:cs typeface="Calibri" panose="020F0502020204030204" pitchFamily="34" charset="0"/>
                        </a:rPr>
                        <a:t>Placebo + CT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130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101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76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graphicFrame>
        <p:nvGraphicFramePr>
          <p:cNvPr id="530" name="Table 529">
            <a:extLst>
              <a:ext uri="{FF2B5EF4-FFF2-40B4-BE49-F238E27FC236}">
                <a16:creationId xmlns:a16="http://schemas.microsoft.com/office/drawing/2014/main" id="{63AD8E9D-400F-DCDC-B3D7-0A092497113A}"/>
              </a:ext>
            </a:extLst>
          </p:cNvPr>
          <p:cNvGraphicFramePr>
            <a:graphicFrameLocks noGrp="1"/>
          </p:cNvGraphicFramePr>
          <p:nvPr>
            <p:extLst>
              <p:ext uri="{D42A27DB-BD31-4B8C-83A1-F6EECF244321}">
                <p14:modId xmlns:p14="http://schemas.microsoft.com/office/powerpoint/2010/main" val="1472234579"/>
              </p:ext>
            </p:extLst>
          </p:nvPr>
        </p:nvGraphicFramePr>
        <p:xfrm>
          <a:off x="8706202" y="1877197"/>
          <a:ext cx="2776186"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1035589">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873126733"/>
                  </a:ext>
                </a:extLst>
              </a:tr>
              <a:tr h="167645">
                <a:tc>
                  <a:txBody>
                    <a:bodyPr/>
                    <a:lstStyle/>
                    <a:p>
                      <a:pPr algn="l"/>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127/269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31.5 (25.0-38.9)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l"/>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65/140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28.6 (22.4-37.2)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cxnSp>
        <p:nvCxnSpPr>
          <p:cNvPr id="531" name="Straight Connector 530">
            <a:extLst>
              <a:ext uri="{FF2B5EF4-FFF2-40B4-BE49-F238E27FC236}">
                <a16:creationId xmlns:a16="http://schemas.microsoft.com/office/drawing/2014/main" id="{2BBDFC72-B720-DE81-7BB5-7E6151B1CCE4}"/>
              </a:ext>
            </a:extLst>
          </p:cNvPr>
          <p:cNvCxnSpPr/>
          <p:nvPr/>
        </p:nvCxnSpPr>
        <p:spPr bwMode="auto">
          <a:xfrm>
            <a:off x="8376642" y="2331888"/>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58E0A2C2-EEB2-E8ED-6292-576BB3427543}"/>
              </a:ext>
            </a:extLst>
          </p:cNvPr>
          <p:cNvCxnSpPr/>
          <p:nvPr/>
        </p:nvCxnSpPr>
        <p:spPr bwMode="auto">
          <a:xfrm>
            <a:off x="8376642" y="2498143"/>
            <a:ext cx="270977" cy="0"/>
          </a:xfrm>
          <a:prstGeom prst="line">
            <a:avLst/>
          </a:prstGeom>
          <a:noFill/>
          <a:ln w="28575" cap="flat" cmpd="sng" algn="ctr">
            <a:solidFill>
              <a:schemeClr val="accent3"/>
            </a:solidFill>
            <a:prstDash val="solid"/>
            <a:round/>
            <a:headEnd type="none" w="med" len="med"/>
            <a:tailEnd type="none" w="med" len="med"/>
          </a:ln>
          <a:effectLst/>
        </p:spPr>
      </p:cxnSp>
      <p:grpSp>
        <p:nvGrpSpPr>
          <p:cNvPr id="533" name="Group 532">
            <a:extLst>
              <a:ext uri="{FF2B5EF4-FFF2-40B4-BE49-F238E27FC236}">
                <a16:creationId xmlns:a16="http://schemas.microsoft.com/office/drawing/2014/main" id="{4111BED2-D50C-8254-E415-F33E7CAECDF8}"/>
              </a:ext>
            </a:extLst>
          </p:cNvPr>
          <p:cNvGrpSpPr/>
          <p:nvPr/>
        </p:nvGrpSpPr>
        <p:grpSpPr>
          <a:xfrm>
            <a:off x="7097257" y="1846465"/>
            <a:ext cx="106632" cy="106632"/>
            <a:chOff x="1669254" y="2750619"/>
            <a:chExt cx="106632" cy="106632"/>
          </a:xfrm>
        </p:grpSpPr>
        <p:cxnSp>
          <p:nvCxnSpPr>
            <p:cNvPr id="534" name="Straight Connector 533">
              <a:extLst>
                <a:ext uri="{FF2B5EF4-FFF2-40B4-BE49-F238E27FC236}">
                  <a16:creationId xmlns:a16="http://schemas.microsoft.com/office/drawing/2014/main" id="{D3526F82-73CA-C6E7-3807-C11BC1F805C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3E692C94-7A99-58BC-9EFA-9E81992E853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78307765-E9CF-5E52-533F-356D8189DBE5}"/>
              </a:ext>
            </a:extLst>
          </p:cNvPr>
          <p:cNvGrpSpPr/>
          <p:nvPr/>
        </p:nvGrpSpPr>
        <p:grpSpPr>
          <a:xfrm>
            <a:off x="7536985" y="2114379"/>
            <a:ext cx="106632" cy="106632"/>
            <a:chOff x="1669254" y="2750619"/>
            <a:chExt cx="106632" cy="106632"/>
          </a:xfrm>
        </p:grpSpPr>
        <p:cxnSp>
          <p:nvCxnSpPr>
            <p:cNvPr id="537" name="Straight Connector 536">
              <a:extLst>
                <a:ext uri="{FF2B5EF4-FFF2-40B4-BE49-F238E27FC236}">
                  <a16:creationId xmlns:a16="http://schemas.microsoft.com/office/drawing/2014/main" id="{DD49C822-9C5B-93DB-ACBD-4FA57948297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1B553637-B671-F68F-8198-CED7F96A2DC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E054DCC6-AD53-2534-9EB2-558409E1BFDD}"/>
              </a:ext>
            </a:extLst>
          </p:cNvPr>
          <p:cNvGrpSpPr/>
          <p:nvPr/>
        </p:nvGrpSpPr>
        <p:grpSpPr>
          <a:xfrm>
            <a:off x="7536985" y="2137676"/>
            <a:ext cx="106632" cy="106632"/>
            <a:chOff x="1669254" y="2750619"/>
            <a:chExt cx="106632" cy="106632"/>
          </a:xfrm>
        </p:grpSpPr>
        <p:cxnSp>
          <p:nvCxnSpPr>
            <p:cNvPr id="540" name="Straight Connector 539">
              <a:extLst>
                <a:ext uri="{FF2B5EF4-FFF2-40B4-BE49-F238E27FC236}">
                  <a16:creationId xmlns:a16="http://schemas.microsoft.com/office/drawing/2014/main" id="{6216A313-A705-6C64-9EA8-D1A26815C7C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4E60C5A2-010A-095F-EE99-9A567151A51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2A529323-9066-8376-185D-E94C69DF5142}"/>
              </a:ext>
            </a:extLst>
          </p:cNvPr>
          <p:cNvGrpSpPr/>
          <p:nvPr/>
        </p:nvGrpSpPr>
        <p:grpSpPr>
          <a:xfrm>
            <a:off x="7560281" y="2178445"/>
            <a:ext cx="106632" cy="106632"/>
            <a:chOff x="1669254" y="2750619"/>
            <a:chExt cx="106632" cy="106632"/>
          </a:xfrm>
        </p:grpSpPr>
        <p:cxnSp>
          <p:nvCxnSpPr>
            <p:cNvPr id="543" name="Straight Connector 542">
              <a:extLst>
                <a:ext uri="{FF2B5EF4-FFF2-40B4-BE49-F238E27FC236}">
                  <a16:creationId xmlns:a16="http://schemas.microsoft.com/office/drawing/2014/main" id="{B591DF76-BC53-0F0D-8651-4565A7CEE34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5BC327D9-3371-0CF7-7FF9-5FFDB1B46E3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6A03085A-24FB-8BD9-CFAE-6285ECC51E1B}"/>
              </a:ext>
            </a:extLst>
          </p:cNvPr>
          <p:cNvGrpSpPr/>
          <p:nvPr/>
        </p:nvGrpSpPr>
        <p:grpSpPr>
          <a:xfrm>
            <a:off x="7612699" y="2198830"/>
            <a:ext cx="106632" cy="106632"/>
            <a:chOff x="1669254" y="2750619"/>
            <a:chExt cx="106632" cy="106632"/>
          </a:xfrm>
        </p:grpSpPr>
        <p:cxnSp>
          <p:nvCxnSpPr>
            <p:cNvPr id="546" name="Straight Connector 545">
              <a:extLst>
                <a:ext uri="{FF2B5EF4-FFF2-40B4-BE49-F238E27FC236}">
                  <a16:creationId xmlns:a16="http://schemas.microsoft.com/office/drawing/2014/main" id="{1DB53723-FA71-46E8-0822-CAFB6CFF02A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A02F866A-5D22-26DC-FFEC-8BE4E445F3A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F65DBD71-A317-BF53-93A6-4B2F2713DCBF}"/>
              </a:ext>
            </a:extLst>
          </p:cNvPr>
          <p:cNvGrpSpPr/>
          <p:nvPr/>
        </p:nvGrpSpPr>
        <p:grpSpPr>
          <a:xfrm>
            <a:off x="7863139" y="2446358"/>
            <a:ext cx="106632" cy="106632"/>
            <a:chOff x="1669254" y="2750619"/>
            <a:chExt cx="106632" cy="106632"/>
          </a:xfrm>
        </p:grpSpPr>
        <p:cxnSp>
          <p:nvCxnSpPr>
            <p:cNvPr id="549" name="Straight Connector 548">
              <a:extLst>
                <a:ext uri="{FF2B5EF4-FFF2-40B4-BE49-F238E27FC236}">
                  <a16:creationId xmlns:a16="http://schemas.microsoft.com/office/drawing/2014/main" id="{E369CFF8-8C69-702F-0557-6B8763A3648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75167240-6B2E-40EB-5731-599B2DB6D54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5FD8DC25-B9A3-DFD0-195C-6A6BDA50253D}"/>
              </a:ext>
            </a:extLst>
          </p:cNvPr>
          <p:cNvGrpSpPr/>
          <p:nvPr/>
        </p:nvGrpSpPr>
        <p:grpSpPr>
          <a:xfrm>
            <a:off x="7886436" y="2466743"/>
            <a:ext cx="106632" cy="106632"/>
            <a:chOff x="1669254" y="2750619"/>
            <a:chExt cx="106632" cy="106632"/>
          </a:xfrm>
        </p:grpSpPr>
        <p:cxnSp>
          <p:nvCxnSpPr>
            <p:cNvPr id="552" name="Straight Connector 551">
              <a:extLst>
                <a:ext uri="{FF2B5EF4-FFF2-40B4-BE49-F238E27FC236}">
                  <a16:creationId xmlns:a16="http://schemas.microsoft.com/office/drawing/2014/main" id="{B5E57955-D526-7039-EC88-1ED727A8B00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4C8E708E-6E57-73BB-343E-06DF32DA0B4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A3C335B4-91B3-1BF8-2A8C-7957FD9428B7}"/>
              </a:ext>
            </a:extLst>
          </p:cNvPr>
          <p:cNvGrpSpPr/>
          <p:nvPr/>
        </p:nvGrpSpPr>
        <p:grpSpPr>
          <a:xfrm>
            <a:off x="7944678" y="2490040"/>
            <a:ext cx="106632" cy="106632"/>
            <a:chOff x="1669254" y="2750619"/>
            <a:chExt cx="106632" cy="106632"/>
          </a:xfrm>
        </p:grpSpPr>
        <p:cxnSp>
          <p:nvCxnSpPr>
            <p:cNvPr id="555" name="Straight Connector 554">
              <a:extLst>
                <a:ext uri="{FF2B5EF4-FFF2-40B4-BE49-F238E27FC236}">
                  <a16:creationId xmlns:a16="http://schemas.microsoft.com/office/drawing/2014/main" id="{0E1063BD-D7D7-4AE7-2240-90A57F0D045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947338C5-D8DC-C15C-89F4-72B837AD088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58A7F8FD-BEB1-61C4-2E10-D746257B9950}"/>
              </a:ext>
            </a:extLst>
          </p:cNvPr>
          <p:cNvGrpSpPr/>
          <p:nvPr/>
        </p:nvGrpSpPr>
        <p:grpSpPr>
          <a:xfrm>
            <a:off x="7988359" y="2536634"/>
            <a:ext cx="106632" cy="106632"/>
            <a:chOff x="1669254" y="2750619"/>
            <a:chExt cx="106632" cy="106632"/>
          </a:xfrm>
        </p:grpSpPr>
        <p:cxnSp>
          <p:nvCxnSpPr>
            <p:cNvPr id="558" name="Straight Connector 557">
              <a:extLst>
                <a:ext uri="{FF2B5EF4-FFF2-40B4-BE49-F238E27FC236}">
                  <a16:creationId xmlns:a16="http://schemas.microsoft.com/office/drawing/2014/main" id="{CCAE5FCE-428D-FC9C-4EAA-632201E8390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B1E28CF3-802E-8538-7C74-352090CAD6E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6234B5AD-EC3C-7B76-2F4C-C169444C3085}"/>
              </a:ext>
            </a:extLst>
          </p:cNvPr>
          <p:cNvGrpSpPr/>
          <p:nvPr/>
        </p:nvGrpSpPr>
        <p:grpSpPr>
          <a:xfrm>
            <a:off x="8026217" y="2574491"/>
            <a:ext cx="106632" cy="106632"/>
            <a:chOff x="1669254" y="2750619"/>
            <a:chExt cx="106632" cy="106632"/>
          </a:xfrm>
        </p:grpSpPr>
        <p:cxnSp>
          <p:nvCxnSpPr>
            <p:cNvPr id="561" name="Straight Connector 560">
              <a:extLst>
                <a:ext uri="{FF2B5EF4-FFF2-40B4-BE49-F238E27FC236}">
                  <a16:creationId xmlns:a16="http://schemas.microsoft.com/office/drawing/2014/main" id="{F6E48233-5CC3-FD06-6743-1633F0F68FB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D26758C4-621F-32F5-4D39-8F8BFB5C51C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3" name="Group 562">
            <a:extLst>
              <a:ext uri="{FF2B5EF4-FFF2-40B4-BE49-F238E27FC236}">
                <a16:creationId xmlns:a16="http://schemas.microsoft.com/office/drawing/2014/main" id="{F2B06012-35EB-D043-C61B-5360642C3979}"/>
              </a:ext>
            </a:extLst>
          </p:cNvPr>
          <p:cNvGrpSpPr/>
          <p:nvPr/>
        </p:nvGrpSpPr>
        <p:grpSpPr>
          <a:xfrm>
            <a:off x="7988359" y="2554107"/>
            <a:ext cx="106632" cy="106632"/>
            <a:chOff x="1669254" y="2750619"/>
            <a:chExt cx="106632" cy="106632"/>
          </a:xfrm>
        </p:grpSpPr>
        <p:cxnSp>
          <p:nvCxnSpPr>
            <p:cNvPr id="564" name="Straight Connector 563">
              <a:extLst>
                <a:ext uri="{FF2B5EF4-FFF2-40B4-BE49-F238E27FC236}">
                  <a16:creationId xmlns:a16="http://schemas.microsoft.com/office/drawing/2014/main" id="{EF6B372B-073C-1014-2ECB-959DCA57AEA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5" name="Straight Connector 564">
              <a:extLst>
                <a:ext uri="{FF2B5EF4-FFF2-40B4-BE49-F238E27FC236}">
                  <a16:creationId xmlns:a16="http://schemas.microsoft.com/office/drawing/2014/main" id="{2CCFC6BB-5601-E721-5E1E-CA2BABB82E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D8D3ED6A-7974-EE67-A7E4-009FF149D9C6}"/>
              </a:ext>
            </a:extLst>
          </p:cNvPr>
          <p:cNvGrpSpPr/>
          <p:nvPr/>
        </p:nvGrpSpPr>
        <p:grpSpPr>
          <a:xfrm>
            <a:off x="8104843" y="2638558"/>
            <a:ext cx="106632" cy="106632"/>
            <a:chOff x="1669254" y="2750619"/>
            <a:chExt cx="106632" cy="106632"/>
          </a:xfrm>
        </p:grpSpPr>
        <p:cxnSp>
          <p:nvCxnSpPr>
            <p:cNvPr id="567" name="Straight Connector 566">
              <a:extLst>
                <a:ext uri="{FF2B5EF4-FFF2-40B4-BE49-F238E27FC236}">
                  <a16:creationId xmlns:a16="http://schemas.microsoft.com/office/drawing/2014/main" id="{84C7827F-9935-308D-9E5E-C9051CB882E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C2AE0E06-8D9C-5036-3EBD-76F9F69CA1A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69" name="Group 568">
            <a:extLst>
              <a:ext uri="{FF2B5EF4-FFF2-40B4-BE49-F238E27FC236}">
                <a16:creationId xmlns:a16="http://schemas.microsoft.com/office/drawing/2014/main" id="{107D15CA-C819-418E-7A60-942E08938C1B}"/>
              </a:ext>
            </a:extLst>
          </p:cNvPr>
          <p:cNvGrpSpPr/>
          <p:nvPr/>
        </p:nvGrpSpPr>
        <p:grpSpPr>
          <a:xfrm>
            <a:off x="8160173" y="2749218"/>
            <a:ext cx="106632" cy="106632"/>
            <a:chOff x="1669254" y="2750619"/>
            <a:chExt cx="106632" cy="106632"/>
          </a:xfrm>
        </p:grpSpPr>
        <p:cxnSp>
          <p:nvCxnSpPr>
            <p:cNvPr id="570" name="Straight Connector 569">
              <a:extLst>
                <a:ext uri="{FF2B5EF4-FFF2-40B4-BE49-F238E27FC236}">
                  <a16:creationId xmlns:a16="http://schemas.microsoft.com/office/drawing/2014/main" id="{067B4877-797D-6192-9215-CD7B9C77041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1" name="Straight Connector 570">
              <a:extLst>
                <a:ext uri="{FF2B5EF4-FFF2-40B4-BE49-F238E27FC236}">
                  <a16:creationId xmlns:a16="http://schemas.microsoft.com/office/drawing/2014/main" id="{AA5870C4-DE2A-6803-84DC-EAEFB4615C7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32916998-45FF-D156-0150-F2A27F1C2C36}"/>
              </a:ext>
            </a:extLst>
          </p:cNvPr>
          <p:cNvGrpSpPr/>
          <p:nvPr/>
        </p:nvGrpSpPr>
        <p:grpSpPr>
          <a:xfrm>
            <a:off x="8209679" y="2775427"/>
            <a:ext cx="106632" cy="106632"/>
            <a:chOff x="1669254" y="2750619"/>
            <a:chExt cx="106632" cy="106632"/>
          </a:xfrm>
        </p:grpSpPr>
        <p:cxnSp>
          <p:nvCxnSpPr>
            <p:cNvPr id="573" name="Straight Connector 572">
              <a:extLst>
                <a:ext uri="{FF2B5EF4-FFF2-40B4-BE49-F238E27FC236}">
                  <a16:creationId xmlns:a16="http://schemas.microsoft.com/office/drawing/2014/main" id="{28C535CA-6E99-1D83-A7BC-663D7382ECB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46DA4C4A-A6B0-B682-7F8E-F0580F2E988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4FCB38E1-F747-87DD-DC5A-9EDD1D810B75}"/>
              </a:ext>
            </a:extLst>
          </p:cNvPr>
          <p:cNvGrpSpPr/>
          <p:nvPr/>
        </p:nvGrpSpPr>
        <p:grpSpPr>
          <a:xfrm>
            <a:off x="8244625" y="2813284"/>
            <a:ext cx="106632" cy="106632"/>
            <a:chOff x="1669254" y="2750619"/>
            <a:chExt cx="106632" cy="106632"/>
          </a:xfrm>
        </p:grpSpPr>
        <p:cxnSp>
          <p:nvCxnSpPr>
            <p:cNvPr id="576" name="Straight Connector 575">
              <a:extLst>
                <a:ext uri="{FF2B5EF4-FFF2-40B4-BE49-F238E27FC236}">
                  <a16:creationId xmlns:a16="http://schemas.microsoft.com/office/drawing/2014/main" id="{0BF9BED6-740C-5B8C-9360-AD6CE18B4B3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C7DBCA46-27A7-831F-0ACF-80C62D6A66C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4A1D50AC-E8B8-C959-3B6F-FCD0B6A63413}"/>
              </a:ext>
            </a:extLst>
          </p:cNvPr>
          <p:cNvGrpSpPr/>
          <p:nvPr/>
        </p:nvGrpSpPr>
        <p:grpSpPr>
          <a:xfrm>
            <a:off x="8267921" y="2813284"/>
            <a:ext cx="106632" cy="106632"/>
            <a:chOff x="1669254" y="2750619"/>
            <a:chExt cx="106632" cy="106632"/>
          </a:xfrm>
        </p:grpSpPr>
        <p:cxnSp>
          <p:nvCxnSpPr>
            <p:cNvPr id="579" name="Straight Connector 578">
              <a:extLst>
                <a:ext uri="{FF2B5EF4-FFF2-40B4-BE49-F238E27FC236}">
                  <a16:creationId xmlns:a16="http://schemas.microsoft.com/office/drawing/2014/main" id="{A122CBF4-B41E-85A3-2CE8-09827EF7DF5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D3DA913A-E472-5592-FD57-A5D3AD1C1CA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C2E00049-38F3-E52C-066B-187DA08A970E}"/>
              </a:ext>
            </a:extLst>
          </p:cNvPr>
          <p:cNvGrpSpPr/>
          <p:nvPr/>
        </p:nvGrpSpPr>
        <p:grpSpPr>
          <a:xfrm>
            <a:off x="8285393" y="2856966"/>
            <a:ext cx="106632" cy="106632"/>
            <a:chOff x="1669254" y="2750619"/>
            <a:chExt cx="106632" cy="106632"/>
          </a:xfrm>
        </p:grpSpPr>
        <p:cxnSp>
          <p:nvCxnSpPr>
            <p:cNvPr id="582" name="Straight Connector 581">
              <a:extLst>
                <a:ext uri="{FF2B5EF4-FFF2-40B4-BE49-F238E27FC236}">
                  <a16:creationId xmlns:a16="http://schemas.microsoft.com/office/drawing/2014/main" id="{0B01A3EB-4D6D-911E-F8D9-93213E847AC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91D6DE09-56DB-322C-D9FE-DF688AF8593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F97CFF9C-82B8-3C0E-2C18-1A6BF287C8F5}"/>
              </a:ext>
            </a:extLst>
          </p:cNvPr>
          <p:cNvGrpSpPr/>
          <p:nvPr/>
        </p:nvGrpSpPr>
        <p:grpSpPr>
          <a:xfrm>
            <a:off x="8302866" y="2856966"/>
            <a:ext cx="106632" cy="106632"/>
            <a:chOff x="1669254" y="2750619"/>
            <a:chExt cx="106632" cy="106632"/>
          </a:xfrm>
        </p:grpSpPr>
        <p:cxnSp>
          <p:nvCxnSpPr>
            <p:cNvPr id="585" name="Straight Connector 584">
              <a:extLst>
                <a:ext uri="{FF2B5EF4-FFF2-40B4-BE49-F238E27FC236}">
                  <a16:creationId xmlns:a16="http://schemas.microsoft.com/office/drawing/2014/main" id="{983FE4F5-DE80-58FB-8B40-DFDDC88A9B2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6" name="Straight Connector 585">
              <a:extLst>
                <a:ext uri="{FF2B5EF4-FFF2-40B4-BE49-F238E27FC236}">
                  <a16:creationId xmlns:a16="http://schemas.microsoft.com/office/drawing/2014/main" id="{5E6A81CC-2DD9-16F9-5D0D-13A381B7C0B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F4B2CBE9-8BDF-258E-A1C8-B574AD57208D}"/>
              </a:ext>
            </a:extLst>
          </p:cNvPr>
          <p:cNvGrpSpPr/>
          <p:nvPr/>
        </p:nvGrpSpPr>
        <p:grpSpPr>
          <a:xfrm>
            <a:off x="8320338" y="2856966"/>
            <a:ext cx="106632" cy="106632"/>
            <a:chOff x="1669254" y="2750619"/>
            <a:chExt cx="106632" cy="106632"/>
          </a:xfrm>
        </p:grpSpPr>
        <p:cxnSp>
          <p:nvCxnSpPr>
            <p:cNvPr id="588" name="Straight Connector 587">
              <a:extLst>
                <a:ext uri="{FF2B5EF4-FFF2-40B4-BE49-F238E27FC236}">
                  <a16:creationId xmlns:a16="http://schemas.microsoft.com/office/drawing/2014/main" id="{5E5966CE-0233-89DA-1F3D-2B025D9F2A9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89" name="Straight Connector 588">
              <a:extLst>
                <a:ext uri="{FF2B5EF4-FFF2-40B4-BE49-F238E27FC236}">
                  <a16:creationId xmlns:a16="http://schemas.microsoft.com/office/drawing/2014/main" id="{3302BCE0-2A24-FBE4-763B-F8CE55DFAC4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0" name="Group 589">
            <a:extLst>
              <a:ext uri="{FF2B5EF4-FFF2-40B4-BE49-F238E27FC236}">
                <a16:creationId xmlns:a16="http://schemas.microsoft.com/office/drawing/2014/main" id="{C5D7071E-22CA-921D-97FB-34782FAAB22C}"/>
              </a:ext>
            </a:extLst>
          </p:cNvPr>
          <p:cNvGrpSpPr/>
          <p:nvPr/>
        </p:nvGrpSpPr>
        <p:grpSpPr>
          <a:xfrm>
            <a:off x="8339388" y="2883159"/>
            <a:ext cx="106632" cy="106632"/>
            <a:chOff x="1669254" y="2750619"/>
            <a:chExt cx="106632" cy="106632"/>
          </a:xfrm>
        </p:grpSpPr>
        <p:cxnSp>
          <p:nvCxnSpPr>
            <p:cNvPr id="591" name="Straight Connector 590">
              <a:extLst>
                <a:ext uri="{FF2B5EF4-FFF2-40B4-BE49-F238E27FC236}">
                  <a16:creationId xmlns:a16="http://schemas.microsoft.com/office/drawing/2014/main" id="{0925134E-F9A3-03A1-5392-03D5D6446D1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0FA29B3B-3C8B-5D7F-0D0B-886AB952E13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D3F5A273-0E68-EB83-7588-B766A06DA975}"/>
              </a:ext>
            </a:extLst>
          </p:cNvPr>
          <p:cNvGrpSpPr/>
          <p:nvPr/>
        </p:nvGrpSpPr>
        <p:grpSpPr>
          <a:xfrm>
            <a:off x="8372726" y="2892684"/>
            <a:ext cx="106632" cy="106632"/>
            <a:chOff x="1669254" y="2750619"/>
            <a:chExt cx="106632" cy="106632"/>
          </a:xfrm>
        </p:grpSpPr>
        <p:cxnSp>
          <p:nvCxnSpPr>
            <p:cNvPr id="594" name="Straight Connector 593">
              <a:extLst>
                <a:ext uri="{FF2B5EF4-FFF2-40B4-BE49-F238E27FC236}">
                  <a16:creationId xmlns:a16="http://schemas.microsoft.com/office/drawing/2014/main" id="{CED89CC7-3058-6DDD-9237-D67B9EFB98A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6A6E47C2-FEB6-57DB-98B2-9B37A4BFBDB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6" name="Group 595">
            <a:extLst>
              <a:ext uri="{FF2B5EF4-FFF2-40B4-BE49-F238E27FC236}">
                <a16:creationId xmlns:a16="http://schemas.microsoft.com/office/drawing/2014/main" id="{0A574948-03CA-5F57-3BE3-BDE48A639E23}"/>
              </a:ext>
            </a:extLst>
          </p:cNvPr>
          <p:cNvGrpSpPr/>
          <p:nvPr/>
        </p:nvGrpSpPr>
        <p:grpSpPr>
          <a:xfrm>
            <a:off x="8391776" y="2911734"/>
            <a:ext cx="106632" cy="106632"/>
            <a:chOff x="1669254" y="2750619"/>
            <a:chExt cx="106632" cy="106632"/>
          </a:xfrm>
        </p:grpSpPr>
        <p:cxnSp>
          <p:nvCxnSpPr>
            <p:cNvPr id="597" name="Straight Connector 596">
              <a:extLst>
                <a:ext uri="{FF2B5EF4-FFF2-40B4-BE49-F238E27FC236}">
                  <a16:creationId xmlns:a16="http://schemas.microsoft.com/office/drawing/2014/main" id="{C7E36340-75DB-74E1-C360-C00BC77C593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AF586D8A-CBFD-B96B-D249-6D397ACD30F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99" name="Group 598">
            <a:extLst>
              <a:ext uri="{FF2B5EF4-FFF2-40B4-BE49-F238E27FC236}">
                <a16:creationId xmlns:a16="http://schemas.microsoft.com/office/drawing/2014/main" id="{AAB00D08-DD39-48D1-061A-3455A7283A0D}"/>
              </a:ext>
            </a:extLst>
          </p:cNvPr>
          <p:cNvGrpSpPr/>
          <p:nvPr/>
        </p:nvGrpSpPr>
        <p:grpSpPr>
          <a:xfrm>
            <a:off x="8444164" y="2923640"/>
            <a:ext cx="106632" cy="106632"/>
            <a:chOff x="1669254" y="2750619"/>
            <a:chExt cx="106632" cy="106632"/>
          </a:xfrm>
        </p:grpSpPr>
        <p:cxnSp>
          <p:nvCxnSpPr>
            <p:cNvPr id="600" name="Straight Connector 599">
              <a:extLst>
                <a:ext uri="{FF2B5EF4-FFF2-40B4-BE49-F238E27FC236}">
                  <a16:creationId xmlns:a16="http://schemas.microsoft.com/office/drawing/2014/main" id="{86FF810D-DE15-A2BE-D5B2-4B038CEE2FE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9DA60C46-3759-BF84-E737-34BBF02F3C8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2" name="Group 601">
            <a:extLst>
              <a:ext uri="{FF2B5EF4-FFF2-40B4-BE49-F238E27FC236}">
                <a16:creationId xmlns:a16="http://schemas.microsoft.com/office/drawing/2014/main" id="{A4760C27-8357-0FE3-3A5D-DCAAC59F01D6}"/>
              </a:ext>
            </a:extLst>
          </p:cNvPr>
          <p:cNvGrpSpPr/>
          <p:nvPr/>
        </p:nvGrpSpPr>
        <p:grpSpPr>
          <a:xfrm>
            <a:off x="8475120" y="2949834"/>
            <a:ext cx="106632" cy="106632"/>
            <a:chOff x="1669254" y="2750619"/>
            <a:chExt cx="106632" cy="106632"/>
          </a:xfrm>
        </p:grpSpPr>
        <p:cxnSp>
          <p:nvCxnSpPr>
            <p:cNvPr id="603" name="Straight Connector 602">
              <a:extLst>
                <a:ext uri="{FF2B5EF4-FFF2-40B4-BE49-F238E27FC236}">
                  <a16:creationId xmlns:a16="http://schemas.microsoft.com/office/drawing/2014/main" id="{70CFD28B-9FDA-79B7-441A-51B59007463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9A5C8F64-D8F5-A0C7-29B9-B4AB863A498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5" name="Group 604">
            <a:extLst>
              <a:ext uri="{FF2B5EF4-FFF2-40B4-BE49-F238E27FC236}">
                <a16:creationId xmlns:a16="http://schemas.microsoft.com/office/drawing/2014/main" id="{946FEF60-37F6-A96B-3575-3AEABF982568}"/>
              </a:ext>
            </a:extLst>
          </p:cNvPr>
          <p:cNvGrpSpPr/>
          <p:nvPr/>
        </p:nvGrpSpPr>
        <p:grpSpPr>
          <a:xfrm>
            <a:off x="8501314" y="2949834"/>
            <a:ext cx="106632" cy="106632"/>
            <a:chOff x="1669254" y="2750619"/>
            <a:chExt cx="106632" cy="106632"/>
          </a:xfrm>
        </p:grpSpPr>
        <p:cxnSp>
          <p:nvCxnSpPr>
            <p:cNvPr id="606" name="Straight Connector 605">
              <a:extLst>
                <a:ext uri="{FF2B5EF4-FFF2-40B4-BE49-F238E27FC236}">
                  <a16:creationId xmlns:a16="http://schemas.microsoft.com/office/drawing/2014/main" id="{38C29550-559E-BDBF-86C2-4102DEE6030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6F2940F7-C8BE-1601-73CC-EF249D340D0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08" name="Group 607">
            <a:extLst>
              <a:ext uri="{FF2B5EF4-FFF2-40B4-BE49-F238E27FC236}">
                <a16:creationId xmlns:a16="http://schemas.microsoft.com/office/drawing/2014/main" id="{50A185E2-B048-814C-3BCB-8F7AAE7D662E}"/>
              </a:ext>
            </a:extLst>
          </p:cNvPr>
          <p:cNvGrpSpPr/>
          <p:nvPr/>
        </p:nvGrpSpPr>
        <p:grpSpPr>
          <a:xfrm>
            <a:off x="8551320" y="3011747"/>
            <a:ext cx="106632" cy="106632"/>
            <a:chOff x="1669254" y="2750619"/>
            <a:chExt cx="106632" cy="106632"/>
          </a:xfrm>
        </p:grpSpPr>
        <p:cxnSp>
          <p:nvCxnSpPr>
            <p:cNvPr id="609" name="Straight Connector 608">
              <a:extLst>
                <a:ext uri="{FF2B5EF4-FFF2-40B4-BE49-F238E27FC236}">
                  <a16:creationId xmlns:a16="http://schemas.microsoft.com/office/drawing/2014/main" id="{C1737185-6003-DB5B-A1A2-497DFFF9875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C2C94F39-3672-4077-5B8B-D8C3449F7FC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1" name="Group 610">
            <a:extLst>
              <a:ext uri="{FF2B5EF4-FFF2-40B4-BE49-F238E27FC236}">
                <a16:creationId xmlns:a16="http://schemas.microsoft.com/office/drawing/2014/main" id="{CCF743D7-C56A-0559-AEC6-B84F2C430CA3}"/>
              </a:ext>
            </a:extLst>
          </p:cNvPr>
          <p:cNvGrpSpPr/>
          <p:nvPr/>
        </p:nvGrpSpPr>
        <p:grpSpPr>
          <a:xfrm>
            <a:off x="8575133" y="3011747"/>
            <a:ext cx="106632" cy="106632"/>
            <a:chOff x="1669254" y="2750619"/>
            <a:chExt cx="106632" cy="106632"/>
          </a:xfrm>
        </p:grpSpPr>
        <p:cxnSp>
          <p:nvCxnSpPr>
            <p:cNvPr id="612" name="Straight Connector 611">
              <a:extLst>
                <a:ext uri="{FF2B5EF4-FFF2-40B4-BE49-F238E27FC236}">
                  <a16:creationId xmlns:a16="http://schemas.microsoft.com/office/drawing/2014/main" id="{BC60812A-7B5D-54E8-D782-DA6E8DF8A1A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17E2034C-C0EB-A893-433D-626B9245DD4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4" name="Group 613">
            <a:extLst>
              <a:ext uri="{FF2B5EF4-FFF2-40B4-BE49-F238E27FC236}">
                <a16:creationId xmlns:a16="http://schemas.microsoft.com/office/drawing/2014/main" id="{8EE1A098-BB35-3848-15E5-4098BAD85D32}"/>
              </a:ext>
            </a:extLst>
          </p:cNvPr>
          <p:cNvGrpSpPr/>
          <p:nvPr/>
        </p:nvGrpSpPr>
        <p:grpSpPr>
          <a:xfrm>
            <a:off x="8603708" y="3040322"/>
            <a:ext cx="106632" cy="106632"/>
            <a:chOff x="1669254" y="2750619"/>
            <a:chExt cx="106632" cy="106632"/>
          </a:xfrm>
        </p:grpSpPr>
        <p:cxnSp>
          <p:nvCxnSpPr>
            <p:cNvPr id="615" name="Straight Connector 614">
              <a:extLst>
                <a:ext uri="{FF2B5EF4-FFF2-40B4-BE49-F238E27FC236}">
                  <a16:creationId xmlns:a16="http://schemas.microsoft.com/office/drawing/2014/main" id="{368DFC9B-37E5-EC37-E600-10781EDB90A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D158197E-B41E-66FC-D3B3-B1C9A901BA4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AEE2A4DC-B42D-A9BC-10D6-8459A62CA5BF}"/>
              </a:ext>
            </a:extLst>
          </p:cNvPr>
          <p:cNvGrpSpPr/>
          <p:nvPr/>
        </p:nvGrpSpPr>
        <p:grpSpPr>
          <a:xfrm>
            <a:off x="8625139" y="3061753"/>
            <a:ext cx="106632" cy="106632"/>
            <a:chOff x="1669254" y="2750619"/>
            <a:chExt cx="106632" cy="106632"/>
          </a:xfrm>
        </p:grpSpPr>
        <p:cxnSp>
          <p:nvCxnSpPr>
            <p:cNvPr id="618" name="Straight Connector 617">
              <a:extLst>
                <a:ext uri="{FF2B5EF4-FFF2-40B4-BE49-F238E27FC236}">
                  <a16:creationId xmlns:a16="http://schemas.microsoft.com/office/drawing/2014/main" id="{0EF2E7B8-FD31-317B-2033-BC41EA9C48E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E3C888FA-743D-4A46-18A4-3E8144210BC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0" name="Group 619">
            <a:extLst>
              <a:ext uri="{FF2B5EF4-FFF2-40B4-BE49-F238E27FC236}">
                <a16:creationId xmlns:a16="http://schemas.microsoft.com/office/drawing/2014/main" id="{9D397D4C-9F9F-4B25-C8F2-4189A7399640}"/>
              </a:ext>
            </a:extLst>
          </p:cNvPr>
          <p:cNvGrpSpPr/>
          <p:nvPr/>
        </p:nvGrpSpPr>
        <p:grpSpPr>
          <a:xfrm>
            <a:off x="8658476" y="3061753"/>
            <a:ext cx="106632" cy="106632"/>
            <a:chOff x="1669254" y="2750619"/>
            <a:chExt cx="106632" cy="106632"/>
          </a:xfrm>
        </p:grpSpPr>
        <p:cxnSp>
          <p:nvCxnSpPr>
            <p:cNvPr id="621" name="Straight Connector 620">
              <a:extLst>
                <a:ext uri="{FF2B5EF4-FFF2-40B4-BE49-F238E27FC236}">
                  <a16:creationId xmlns:a16="http://schemas.microsoft.com/office/drawing/2014/main" id="{442389C9-C5DA-32AD-E74C-BACA48A2AF9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CB933D14-FC11-15A1-21DD-0E7ABE23530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3" name="Group 622">
            <a:extLst>
              <a:ext uri="{FF2B5EF4-FFF2-40B4-BE49-F238E27FC236}">
                <a16:creationId xmlns:a16="http://schemas.microsoft.com/office/drawing/2014/main" id="{561A2A63-1C67-15C8-4467-147FD63EC0B4}"/>
              </a:ext>
            </a:extLst>
          </p:cNvPr>
          <p:cNvGrpSpPr/>
          <p:nvPr/>
        </p:nvGrpSpPr>
        <p:grpSpPr>
          <a:xfrm>
            <a:off x="8679907" y="3061753"/>
            <a:ext cx="106632" cy="106632"/>
            <a:chOff x="1669254" y="2750619"/>
            <a:chExt cx="106632" cy="106632"/>
          </a:xfrm>
        </p:grpSpPr>
        <p:cxnSp>
          <p:nvCxnSpPr>
            <p:cNvPr id="624" name="Straight Connector 623">
              <a:extLst>
                <a:ext uri="{FF2B5EF4-FFF2-40B4-BE49-F238E27FC236}">
                  <a16:creationId xmlns:a16="http://schemas.microsoft.com/office/drawing/2014/main" id="{CDB2BFE0-3A0E-D224-4C6E-77E27990E81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836E3037-6538-2E66-2178-C2DC18FEBB1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6" name="Group 625">
            <a:extLst>
              <a:ext uri="{FF2B5EF4-FFF2-40B4-BE49-F238E27FC236}">
                <a16:creationId xmlns:a16="http://schemas.microsoft.com/office/drawing/2014/main" id="{34539EC1-A21A-E7BB-3B48-8841660469A4}"/>
              </a:ext>
            </a:extLst>
          </p:cNvPr>
          <p:cNvGrpSpPr/>
          <p:nvPr/>
        </p:nvGrpSpPr>
        <p:grpSpPr>
          <a:xfrm>
            <a:off x="8696576" y="3061753"/>
            <a:ext cx="106632" cy="106632"/>
            <a:chOff x="1669254" y="2750619"/>
            <a:chExt cx="106632" cy="106632"/>
          </a:xfrm>
        </p:grpSpPr>
        <p:cxnSp>
          <p:nvCxnSpPr>
            <p:cNvPr id="627" name="Straight Connector 626">
              <a:extLst>
                <a:ext uri="{FF2B5EF4-FFF2-40B4-BE49-F238E27FC236}">
                  <a16:creationId xmlns:a16="http://schemas.microsoft.com/office/drawing/2014/main" id="{253DB24F-8C6A-F367-632A-EEB46BF9583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19E0927E-F1EA-949F-7ACD-21167E1978A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29" name="Group 628">
            <a:extLst>
              <a:ext uri="{FF2B5EF4-FFF2-40B4-BE49-F238E27FC236}">
                <a16:creationId xmlns:a16="http://schemas.microsoft.com/office/drawing/2014/main" id="{6530C74D-CA79-77E8-19E3-F669EE09F18C}"/>
              </a:ext>
            </a:extLst>
          </p:cNvPr>
          <p:cNvGrpSpPr/>
          <p:nvPr/>
        </p:nvGrpSpPr>
        <p:grpSpPr>
          <a:xfrm>
            <a:off x="8820401" y="3102234"/>
            <a:ext cx="106632" cy="106632"/>
            <a:chOff x="1669254" y="2750619"/>
            <a:chExt cx="106632" cy="106632"/>
          </a:xfrm>
        </p:grpSpPr>
        <p:cxnSp>
          <p:nvCxnSpPr>
            <p:cNvPr id="630" name="Straight Connector 629">
              <a:extLst>
                <a:ext uri="{FF2B5EF4-FFF2-40B4-BE49-F238E27FC236}">
                  <a16:creationId xmlns:a16="http://schemas.microsoft.com/office/drawing/2014/main" id="{FB05A78E-CD16-155C-B021-EB13BEB3952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9F93370C-A098-4D39-7753-FD7D2E177FD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2" name="Group 631">
            <a:extLst>
              <a:ext uri="{FF2B5EF4-FFF2-40B4-BE49-F238E27FC236}">
                <a16:creationId xmlns:a16="http://schemas.microsoft.com/office/drawing/2014/main" id="{27A10FF9-C884-9DA3-00C6-65808E4D8CF4}"/>
              </a:ext>
            </a:extLst>
          </p:cNvPr>
          <p:cNvGrpSpPr/>
          <p:nvPr/>
        </p:nvGrpSpPr>
        <p:grpSpPr>
          <a:xfrm>
            <a:off x="8870407" y="3123665"/>
            <a:ext cx="106632" cy="106632"/>
            <a:chOff x="1669254" y="2750619"/>
            <a:chExt cx="106632" cy="106632"/>
          </a:xfrm>
        </p:grpSpPr>
        <p:cxnSp>
          <p:nvCxnSpPr>
            <p:cNvPr id="633" name="Straight Connector 632">
              <a:extLst>
                <a:ext uri="{FF2B5EF4-FFF2-40B4-BE49-F238E27FC236}">
                  <a16:creationId xmlns:a16="http://schemas.microsoft.com/office/drawing/2014/main" id="{585DD594-8F70-4CC0-B368-2F4FF96CD23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2B1F50DD-0E2E-21FC-63A9-A6F26EC8EC1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5" name="Group 634">
            <a:extLst>
              <a:ext uri="{FF2B5EF4-FFF2-40B4-BE49-F238E27FC236}">
                <a16:creationId xmlns:a16="http://schemas.microsoft.com/office/drawing/2014/main" id="{2F6E7687-2C9F-EECA-10ED-EB565AA22D45}"/>
              </a:ext>
            </a:extLst>
          </p:cNvPr>
          <p:cNvGrpSpPr/>
          <p:nvPr/>
        </p:nvGrpSpPr>
        <p:grpSpPr>
          <a:xfrm>
            <a:off x="8896601" y="3145096"/>
            <a:ext cx="106632" cy="106632"/>
            <a:chOff x="1669254" y="2750619"/>
            <a:chExt cx="106632" cy="106632"/>
          </a:xfrm>
        </p:grpSpPr>
        <p:cxnSp>
          <p:nvCxnSpPr>
            <p:cNvPr id="636" name="Straight Connector 635">
              <a:extLst>
                <a:ext uri="{FF2B5EF4-FFF2-40B4-BE49-F238E27FC236}">
                  <a16:creationId xmlns:a16="http://schemas.microsoft.com/office/drawing/2014/main" id="{5C0552C7-492C-F723-5554-CA40B41C4C9A}"/>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5543D47C-9703-7DD1-81E3-A183294F2A2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38" name="Group 637">
            <a:extLst>
              <a:ext uri="{FF2B5EF4-FFF2-40B4-BE49-F238E27FC236}">
                <a16:creationId xmlns:a16="http://schemas.microsoft.com/office/drawing/2014/main" id="{FC88690E-237F-6AC9-5058-C8CDF2D5A22B}"/>
              </a:ext>
            </a:extLst>
          </p:cNvPr>
          <p:cNvGrpSpPr/>
          <p:nvPr/>
        </p:nvGrpSpPr>
        <p:grpSpPr>
          <a:xfrm>
            <a:off x="8915651" y="3145096"/>
            <a:ext cx="106632" cy="106632"/>
            <a:chOff x="1669254" y="2750619"/>
            <a:chExt cx="106632" cy="106632"/>
          </a:xfrm>
        </p:grpSpPr>
        <p:cxnSp>
          <p:nvCxnSpPr>
            <p:cNvPr id="639" name="Straight Connector 638">
              <a:extLst>
                <a:ext uri="{FF2B5EF4-FFF2-40B4-BE49-F238E27FC236}">
                  <a16:creationId xmlns:a16="http://schemas.microsoft.com/office/drawing/2014/main" id="{824E0A12-1F51-18CE-CE9C-1D55651AD4E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0" name="Straight Connector 639">
              <a:extLst>
                <a:ext uri="{FF2B5EF4-FFF2-40B4-BE49-F238E27FC236}">
                  <a16:creationId xmlns:a16="http://schemas.microsoft.com/office/drawing/2014/main" id="{3256FD34-9B21-8C0C-AC99-161778DC425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1" name="Group 640">
            <a:extLst>
              <a:ext uri="{FF2B5EF4-FFF2-40B4-BE49-F238E27FC236}">
                <a16:creationId xmlns:a16="http://schemas.microsoft.com/office/drawing/2014/main" id="{870CF72F-78A5-1A17-CEB9-5891C81D192D}"/>
              </a:ext>
            </a:extLst>
          </p:cNvPr>
          <p:cNvGrpSpPr/>
          <p:nvPr/>
        </p:nvGrpSpPr>
        <p:grpSpPr>
          <a:xfrm>
            <a:off x="8937082" y="3145096"/>
            <a:ext cx="106632" cy="106632"/>
            <a:chOff x="1669254" y="2750619"/>
            <a:chExt cx="106632" cy="106632"/>
          </a:xfrm>
        </p:grpSpPr>
        <p:cxnSp>
          <p:nvCxnSpPr>
            <p:cNvPr id="642" name="Straight Connector 641">
              <a:extLst>
                <a:ext uri="{FF2B5EF4-FFF2-40B4-BE49-F238E27FC236}">
                  <a16:creationId xmlns:a16="http://schemas.microsoft.com/office/drawing/2014/main" id="{09F0CC70-3B63-C389-A8CB-6526273667F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F5A18A11-3510-4355-4235-8E18C139271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4" name="Group 643">
            <a:extLst>
              <a:ext uri="{FF2B5EF4-FFF2-40B4-BE49-F238E27FC236}">
                <a16:creationId xmlns:a16="http://schemas.microsoft.com/office/drawing/2014/main" id="{F26457BA-A32C-7173-62AB-975604BB2E18}"/>
              </a:ext>
            </a:extLst>
          </p:cNvPr>
          <p:cNvGrpSpPr/>
          <p:nvPr/>
        </p:nvGrpSpPr>
        <p:grpSpPr>
          <a:xfrm>
            <a:off x="8956132" y="3145096"/>
            <a:ext cx="106632" cy="106632"/>
            <a:chOff x="1669254" y="2750619"/>
            <a:chExt cx="106632" cy="106632"/>
          </a:xfrm>
        </p:grpSpPr>
        <p:cxnSp>
          <p:nvCxnSpPr>
            <p:cNvPr id="645" name="Straight Connector 644">
              <a:extLst>
                <a:ext uri="{FF2B5EF4-FFF2-40B4-BE49-F238E27FC236}">
                  <a16:creationId xmlns:a16="http://schemas.microsoft.com/office/drawing/2014/main" id="{3E9D881A-D258-C2D6-9A2C-7455CCA483B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24410411-E2DD-288A-25D3-3AF5DA4CEB7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47" name="Group 646">
            <a:extLst>
              <a:ext uri="{FF2B5EF4-FFF2-40B4-BE49-F238E27FC236}">
                <a16:creationId xmlns:a16="http://schemas.microsoft.com/office/drawing/2014/main" id="{42D9FB67-E316-6599-8876-B77726578B94}"/>
              </a:ext>
            </a:extLst>
          </p:cNvPr>
          <p:cNvGrpSpPr/>
          <p:nvPr/>
        </p:nvGrpSpPr>
        <p:grpSpPr>
          <a:xfrm>
            <a:off x="9015663" y="3183196"/>
            <a:ext cx="106632" cy="106632"/>
            <a:chOff x="1669254" y="2750619"/>
            <a:chExt cx="106632" cy="106632"/>
          </a:xfrm>
        </p:grpSpPr>
        <p:cxnSp>
          <p:nvCxnSpPr>
            <p:cNvPr id="648" name="Straight Connector 647">
              <a:extLst>
                <a:ext uri="{FF2B5EF4-FFF2-40B4-BE49-F238E27FC236}">
                  <a16:creationId xmlns:a16="http://schemas.microsoft.com/office/drawing/2014/main" id="{26BEB51C-70A9-16FE-1EAA-764FAC0DC27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49" name="Straight Connector 648">
              <a:extLst>
                <a:ext uri="{FF2B5EF4-FFF2-40B4-BE49-F238E27FC236}">
                  <a16:creationId xmlns:a16="http://schemas.microsoft.com/office/drawing/2014/main" id="{34491188-7F07-87BF-8B49-1DD8BF7080A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0" name="Group 649">
            <a:extLst>
              <a:ext uri="{FF2B5EF4-FFF2-40B4-BE49-F238E27FC236}">
                <a16:creationId xmlns:a16="http://schemas.microsoft.com/office/drawing/2014/main" id="{50920330-111A-0295-FA1C-95EB034172E1}"/>
              </a:ext>
            </a:extLst>
          </p:cNvPr>
          <p:cNvGrpSpPr/>
          <p:nvPr/>
        </p:nvGrpSpPr>
        <p:grpSpPr>
          <a:xfrm>
            <a:off x="9032332" y="3183196"/>
            <a:ext cx="106632" cy="106632"/>
            <a:chOff x="1669254" y="2750619"/>
            <a:chExt cx="106632" cy="106632"/>
          </a:xfrm>
        </p:grpSpPr>
        <p:cxnSp>
          <p:nvCxnSpPr>
            <p:cNvPr id="651" name="Straight Connector 650">
              <a:extLst>
                <a:ext uri="{FF2B5EF4-FFF2-40B4-BE49-F238E27FC236}">
                  <a16:creationId xmlns:a16="http://schemas.microsoft.com/office/drawing/2014/main" id="{5A7BD77E-687A-008F-42C3-374B2D04D16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B52380D2-CA51-72C2-4DE2-FA8DE0AB9C9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658C93A7-9F80-8B48-29A8-6EEB56876634}"/>
              </a:ext>
            </a:extLst>
          </p:cNvPr>
          <p:cNvGrpSpPr/>
          <p:nvPr/>
        </p:nvGrpSpPr>
        <p:grpSpPr>
          <a:xfrm>
            <a:off x="9049001" y="3183196"/>
            <a:ext cx="106632" cy="106632"/>
            <a:chOff x="1669254" y="2750619"/>
            <a:chExt cx="106632" cy="106632"/>
          </a:xfrm>
        </p:grpSpPr>
        <p:cxnSp>
          <p:nvCxnSpPr>
            <p:cNvPr id="654" name="Straight Connector 653">
              <a:extLst>
                <a:ext uri="{FF2B5EF4-FFF2-40B4-BE49-F238E27FC236}">
                  <a16:creationId xmlns:a16="http://schemas.microsoft.com/office/drawing/2014/main" id="{7F51ECAF-7E13-15BC-5178-B000786A883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1B50BDE5-5CA9-EAAB-A53E-EAAC8FB2ECD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6" name="Group 655">
            <a:extLst>
              <a:ext uri="{FF2B5EF4-FFF2-40B4-BE49-F238E27FC236}">
                <a16:creationId xmlns:a16="http://schemas.microsoft.com/office/drawing/2014/main" id="{8A4CA6F0-4331-CC24-01D7-31768C4F0B2D}"/>
              </a:ext>
            </a:extLst>
          </p:cNvPr>
          <p:cNvGrpSpPr/>
          <p:nvPr/>
        </p:nvGrpSpPr>
        <p:grpSpPr>
          <a:xfrm>
            <a:off x="9075194" y="3183196"/>
            <a:ext cx="106632" cy="106632"/>
            <a:chOff x="1669254" y="2750619"/>
            <a:chExt cx="106632" cy="106632"/>
          </a:xfrm>
        </p:grpSpPr>
        <p:cxnSp>
          <p:nvCxnSpPr>
            <p:cNvPr id="657" name="Straight Connector 656">
              <a:extLst>
                <a:ext uri="{FF2B5EF4-FFF2-40B4-BE49-F238E27FC236}">
                  <a16:creationId xmlns:a16="http://schemas.microsoft.com/office/drawing/2014/main" id="{807F4CDD-5F5C-11EE-6D22-A59C2D36A9B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0F85EE28-0B42-343F-2ED7-226C37BC177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09C2798E-3A68-3AA7-2B2A-DCFDFC0937DF}"/>
              </a:ext>
            </a:extLst>
          </p:cNvPr>
          <p:cNvGrpSpPr/>
          <p:nvPr/>
        </p:nvGrpSpPr>
        <p:grpSpPr>
          <a:xfrm>
            <a:off x="9087100" y="3183196"/>
            <a:ext cx="106632" cy="106632"/>
            <a:chOff x="1669254" y="2750619"/>
            <a:chExt cx="106632" cy="106632"/>
          </a:xfrm>
        </p:grpSpPr>
        <p:cxnSp>
          <p:nvCxnSpPr>
            <p:cNvPr id="660" name="Straight Connector 659">
              <a:extLst>
                <a:ext uri="{FF2B5EF4-FFF2-40B4-BE49-F238E27FC236}">
                  <a16:creationId xmlns:a16="http://schemas.microsoft.com/office/drawing/2014/main" id="{F03DF857-0AB3-0D4B-6B7E-51FC4EFC5A6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3B41DEB0-3F97-6971-EC66-A6046AAF9DB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662270E3-91D8-CC11-4597-82AC88D1B436}"/>
              </a:ext>
            </a:extLst>
          </p:cNvPr>
          <p:cNvGrpSpPr/>
          <p:nvPr/>
        </p:nvGrpSpPr>
        <p:grpSpPr>
          <a:xfrm>
            <a:off x="9099006" y="3183196"/>
            <a:ext cx="106632" cy="106632"/>
            <a:chOff x="1669254" y="2750619"/>
            <a:chExt cx="106632" cy="106632"/>
          </a:xfrm>
        </p:grpSpPr>
        <p:cxnSp>
          <p:nvCxnSpPr>
            <p:cNvPr id="663" name="Straight Connector 662">
              <a:extLst>
                <a:ext uri="{FF2B5EF4-FFF2-40B4-BE49-F238E27FC236}">
                  <a16:creationId xmlns:a16="http://schemas.microsoft.com/office/drawing/2014/main" id="{93638CBD-6E6C-04B8-2FC4-11E6064BCC1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DB7666B7-1133-B7DB-FCCE-92A8B92D2BF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DEDF2596-2B64-79EC-5ED1-8C6A17283A30}"/>
              </a:ext>
            </a:extLst>
          </p:cNvPr>
          <p:cNvGrpSpPr/>
          <p:nvPr/>
        </p:nvGrpSpPr>
        <p:grpSpPr>
          <a:xfrm>
            <a:off x="9122819" y="3183196"/>
            <a:ext cx="106632" cy="106632"/>
            <a:chOff x="1669254" y="2750619"/>
            <a:chExt cx="106632" cy="106632"/>
          </a:xfrm>
        </p:grpSpPr>
        <p:cxnSp>
          <p:nvCxnSpPr>
            <p:cNvPr id="666" name="Straight Connector 665">
              <a:extLst>
                <a:ext uri="{FF2B5EF4-FFF2-40B4-BE49-F238E27FC236}">
                  <a16:creationId xmlns:a16="http://schemas.microsoft.com/office/drawing/2014/main" id="{0359067B-7829-2674-13BD-C67754BCF66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CEA89088-26FC-E856-2E43-B4F32998FF4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5FEECD19-ABF6-3566-F0A6-F83410F3D111}"/>
              </a:ext>
            </a:extLst>
          </p:cNvPr>
          <p:cNvGrpSpPr/>
          <p:nvPr/>
        </p:nvGrpSpPr>
        <p:grpSpPr>
          <a:xfrm>
            <a:off x="9158537" y="3245108"/>
            <a:ext cx="106632" cy="106632"/>
            <a:chOff x="1669254" y="2750619"/>
            <a:chExt cx="106632" cy="106632"/>
          </a:xfrm>
        </p:grpSpPr>
        <p:cxnSp>
          <p:nvCxnSpPr>
            <p:cNvPr id="669" name="Straight Connector 668">
              <a:extLst>
                <a:ext uri="{FF2B5EF4-FFF2-40B4-BE49-F238E27FC236}">
                  <a16:creationId xmlns:a16="http://schemas.microsoft.com/office/drawing/2014/main" id="{3D361F04-959E-E273-16D8-FEE8FC825ED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8E33CDBF-4C57-45B1-5AA9-5C16EA54206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E8653412-2328-C7FE-C3D4-65449BE75CE9}"/>
              </a:ext>
            </a:extLst>
          </p:cNvPr>
          <p:cNvGrpSpPr/>
          <p:nvPr/>
        </p:nvGrpSpPr>
        <p:grpSpPr>
          <a:xfrm>
            <a:off x="9199018" y="3245108"/>
            <a:ext cx="106632" cy="106632"/>
            <a:chOff x="1669254" y="2750619"/>
            <a:chExt cx="106632" cy="106632"/>
          </a:xfrm>
        </p:grpSpPr>
        <p:cxnSp>
          <p:nvCxnSpPr>
            <p:cNvPr id="672" name="Straight Connector 671">
              <a:extLst>
                <a:ext uri="{FF2B5EF4-FFF2-40B4-BE49-F238E27FC236}">
                  <a16:creationId xmlns:a16="http://schemas.microsoft.com/office/drawing/2014/main" id="{5396CEC8-C5EE-03E7-278F-2D87A7BA4BE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6A8F415F-1538-CF44-B4C9-077D384A00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4" name="Group 673">
            <a:extLst>
              <a:ext uri="{FF2B5EF4-FFF2-40B4-BE49-F238E27FC236}">
                <a16:creationId xmlns:a16="http://schemas.microsoft.com/office/drawing/2014/main" id="{AA19FEC2-ADEF-8619-A6D9-32BD094E3C1F}"/>
              </a:ext>
            </a:extLst>
          </p:cNvPr>
          <p:cNvGrpSpPr/>
          <p:nvPr/>
        </p:nvGrpSpPr>
        <p:grpSpPr>
          <a:xfrm>
            <a:off x="9351418" y="3309402"/>
            <a:ext cx="106632" cy="106632"/>
            <a:chOff x="1669254" y="2750619"/>
            <a:chExt cx="106632" cy="106632"/>
          </a:xfrm>
        </p:grpSpPr>
        <p:cxnSp>
          <p:nvCxnSpPr>
            <p:cNvPr id="675" name="Straight Connector 674">
              <a:extLst>
                <a:ext uri="{FF2B5EF4-FFF2-40B4-BE49-F238E27FC236}">
                  <a16:creationId xmlns:a16="http://schemas.microsoft.com/office/drawing/2014/main" id="{4EFA87D3-F691-1FAB-F367-AFD7DAA4E8D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9EA32D2C-9D51-EFB7-5BB5-89EAC1BEDC0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39269512-B3DE-04A0-3FD3-AFC86A7DD4A9}"/>
              </a:ext>
            </a:extLst>
          </p:cNvPr>
          <p:cNvGrpSpPr/>
          <p:nvPr/>
        </p:nvGrpSpPr>
        <p:grpSpPr>
          <a:xfrm>
            <a:off x="9370468" y="3333214"/>
            <a:ext cx="106632" cy="106632"/>
            <a:chOff x="1669254" y="2750619"/>
            <a:chExt cx="106632" cy="106632"/>
          </a:xfrm>
        </p:grpSpPr>
        <p:cxnSp>
          <p:nvCxnSpPr>
            <p:cNvPr id="678" name="Straight Connector 677">
              <a:extLst>
                <a:ext uri="{FF2B5EF4-FFF2-40B4-BE49-F238E27FC236}">
                  <a16:creationId xmlns:a16="http://schemas.microsoft.com/office/drawing/2014/main" id="{48D6A072-6B71-4CDB-9DB4-DB126D2F881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FF5CA1A8-C1D7-B6F2-A827-FE0BADD9E07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0" name="Group 679">
            <a:extLst>
              <a:ext uri="{FF2B5EF4-FFF2-40B4-BE49-F238E27FC236}">
                <a16:creationId xmlns:a16="http://schemas.microsoft.com/office/drawing/2014/main" id="{58B37835-DD6B-ED8A-5283-1BC3BFFC7F55}"/>
              </a:ext>
            </a:extLst>
          </p:cNvPr>
          <p:cNvGrpSpPr/>
          <p:nvPr/>
        </p:nvGrpSpPr>
        <p:grpSpPr>
          <a:xfrm>
            <a:off x="9387137" y="3333214"/>
            <a:ext cx="106632" cy="106632"/>
            <a:chOff x="1669254" y="2750619"/>
            <a:chExt cx="106632" cy="106632"/>
          </a:xfrm>
        </p:grpSpPr>
        <p:cxnSp>
          <p:nvCxnSpPr>
            <p:cNvPr id="681" name="Straight Connector 680">
              <a:extLst>
                <a:ext uri="{FF2B5EF4-FFF2-40B4-BE49-F238E27FC236}">
                  <a16:creationId xmlns:a16="http://schemas.microsoft.com/office/drawing/2014/main" id="{9E267DB4-D4AB-61FA-B92F-3BF77CFC6AA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8C60C52B-0C23-25CF-22E1-62FADB9D0B8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DE626D9F-8191-6B94-F8B9-AC881D88089B}"/>
              </a:ext>
            </a:extLst>
          </p:cNvPr>
          <p:cNvGrpSpPr/>
          <p:nvPr/>
        </p:nvGrpSpPr>
        <p:grpSpPr>
          <a:xfrm>
            <a:off x="9401424" y="3333214"/>
            <a:ext cx="106632" cy="106632"/>
            <a:chOff x="1669254" y="2750619"/>
            <a:chExt cx="106632" cy="106632"/>
          </a:xfrm>
        </p:grpSpPr>
        <p:cxnSp>
          <p:nvCxnSpPr>
            <p:cNvPr id="684" name="Straight Connector 683">
              <a:extLst>
                <a:ext uri="{FF2B5EF4-FFF2-40B4-BE49-F238E27FC236}">
                  <a16:creationId xmlns:a16="http://schemas.microsoft.com/office/drawing/2014/main" id="{40BA917C-78D5-EECD-B5EF-3AC30AB04CF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B4C81AB3-2E35-44CE-7B03-FCCFECD7BBF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6" name="Group 685">
            <a:extLst>
              <a:ext uri="{FF2B5EF4-FFF2-40B4-BE49-F238E27FC236}">
                <a16:creationId xmlns:a16="http://schemas.microsoft.com/office/drawing/2014/main" id="{514E740E-822B-EBCC-5263-CDC49D29077E}"/>
              </a:ext>
            </a:extLst>
          </p:cNvPr>
          <p:cNvGrpSpPr/>
          <p:nvPr/>
        </p:nvGrpSpPr>
        <p:grpSpPr>
          <a:xfrm>
            <a:off x="9422856" y="3354645"/>
            <a:ext cx="106632" cy="106632"/>
            <a:chOff x="1669254" y="2750619"/>
            <a:chExt cx="106632" cy="106632"/>
          </a:xfrm>
        </p:grpSpPr>
        <p:cxnSp>
          <p:nvCxnSpPr>
            <p:cNvPr id="687" name="Straight Connector 686">
              <a:extLst>
                <a:ext uri="{FF2B5EF4-FFF2-40B4-BE49-F238E27FC236}">
                  <a16:creationId xmlns:a16="http://schemas.microsoft.com/office/drawing/2014/main" id="{6519ECF7-E8A0-9CB9-02C3-C2930839944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BD77B484-8B33-7AD2-2C3F-897A49A737E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9" name="Group 688">
            <a:extLst>
              <a:ext uri="{FF2B5EF4-FFF2-40B4-BE49-F238E27FC236}">
                <a16:creationId xmlns:a16="http://schemas.microsoft.com/office/drawing/2014/main" id="{5A3E8CEC-EB64-EBFB-AF0C-B8FB55074601}"/>
              </a:ext>
            </a:extLst>
          </p:cNvPr>
          <p:cNvGrpSpPr/>
          <p:nvPr/>
        </p:nvGrpSpPr>
        <p:grpSpPr>
          <a:xfrm>
            <a:off x="9432381" y="3354645"/>
            <a:ext cx="106632" cy="106632"/>
            <a:chOff x="1669254" y="2750619"/>
            <a:chExt cx="106632" cy="106632"/>
          </a:xfrm>
        </p:grpSpPr>
        <p:cxnSp>
          <p:nvCxnSpPr>
            <p:cNvPr id="690" name="Straight Connector 689">
              <a:extLst>
                <a:ext uri="{FF2B5EF4-FFF2-40B4-BE49-F238E27FC236}">
                  <a16:creationId xmlns:a16="http://schemas.microsoft.com/office/drawing/2014/main" id="{5204C728-6430-ED9E-31E5-CFECB55B247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DCB1F061-EC95-A7CB-B514-A3DD180D166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2" name="Group 691">
            <a:extLst>
              <a:ext uri="{FF2B5EF4-FFF2-40B4-BE49-F238E27FC236}">
                <a16:creationId xmlns:a16="http://schemas.microsoft.com/office/drawing/2014/main" id="{EAA3CA3D-9AE6-3182-757C-8C0250356D6A}"/>
              </a:ext>
            </a:extLst>
          </p:cNvPr>
          <p:cNvGrpSpPr/>
          <p:nvPr/>
        </p:nvGrpSpPr>
        <p:grpSpPr>
          <a:xfrm>
            <a:off x="9451431" y="3354645"/>
            <a:ext cx="106632" cy="106632"/>
            <a:chOff x="1669254" y="2750619"/>
            <a:chExt cx="106632" cy="106632"/>
          </a:xfrm>
        </p:grpSpPr>
        <p:cxnSp>
          <p:nvCxnSpPr>
            <p:cNvPr id="693" name="Straight Connector 692">
              <a:extLst>
                <a:ext uri="{FF2B5EF4-FFF2-40B4-BE49-F238E27FC236}">
                  <a16:creationId xmlns:a16="http://schemas.microsoft.com/office/drawing/2014/main" id="{61ABEB8E-1706-C593-9A6A-0593507EE25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4" name="Straight Connector 693">
              <a:extLst>
                <a:ext uri="{FF2B5EF4-FFF2-40B4-BE49-F238E27FC236}">
                  <a16:creationId xmlns:a16="http://schemas.microsoft.com/office/drawing/2014/main" id="{4C9EAD4F-6E6C-FA3E-D01B-8ED9D6B7F8E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5" name="Group 694">
            <a:extLst>
              <a:ext uri="{FF2B5EF4-FFF2-40B4-BE49-F238E27FC236}">
                <a16:creationId xmlns:a16="http://schemas.microsoft.com/office/drawing/2014/main" id="{03D77CDF-1F59-86C1-63EC-F8F89A7DF124}"/>
              </a:ext>
            </a:extLst>
          </p:cNvPr>
          <p:cNvGrpSpPr/>
          <p:nvPr/>
        </p:nvGrpSpPr>
        <p:grpSpPr>
          <a:xfrm>
            <a:off x="9470481" y="3354645"/>
            <a:ext cx="106632" cy="106632"/>
            <a:chOff x="1669254" y="2750619"/>
            <a:chExt cx="106632" cy="106632"/>
          </a:xfrm>
        </p:grpSpPr>
        <p:cxnSp>
          <p:nvCxnSpPr>
            <p:cNvPr id="696" name="Straight Connector 695">
              <a:extLst>
                <a:ext uri="{FF2B5EF4-FFF2-40B4-BE49-F238E27FC236}">
                  <a16:creationId xmlns:a16="http://schemas.microsoft.com/office/drawing/2014/main" id="{11ED335C-CDC0-BBA2-D173-62C750F8039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2565D09F-BDF4-68DB-FA02-CAD19557564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98" name="Group 697">
            <a:extLst>
              <a:ext uri="{FF2B5EF4-FFF2-40B4-BE49-F238E27FC236}">
                <a16:creationId xmlns:a16="http://schemas.microsoft.com/office/drawing/2014/main" id="{779EC3E7-D652-B26C-07A5-41E15426ACDE}"/>
              </a:ext>
            </a:extLst>
          </p:cNvPr>
          <p:cNvGrpSpPr/>
          <p:nvPr/>
        </p:nvGrpSpPr>
        <p:grpSpPr>
          <a:xfrm>
            <a:off x="9508581" y="3402270"/>
            <a:ext cx="106632" cy="106632"/>
            <a:chOff x="1669254" y="2750619"/>
            <a:chExt cx="106632" cy="106632"/>
          </a:xfrm>
        </p:grpSpPr>
        <p:cxnSp>
          <p:nvCxnSpPr>
            <p:cNvPr id="699" name="Straight Connector 698">
              <a:extLst>
                <a:ext uri="{FF2B5EF4-FFF2-40B4-BE49-F238E27FC236}">
                  <a16:creationId xmlns:a16="http://schemas.microsoft.com/office/drawing/2014/main" id="{8A98D76F-2EBC-5E29-478A-05F1ABE83AE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87B66185-4341-2094-26D4-829D336EBCF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1" name="Group 700">
            <a:extLst>
              <a:ext uri="{FF2B5EF4-FFF2-40B4-BE49-F238E27FC236}">
                <a16:creationId xmlns:a16="http://schemas.microsoft.com/office/drawing/2014/main" id="{50891D7E-5287-E134-6103-21DCAB8D7058}"/>
              </a:ext>
            </a:extLst>
          </p:cNvPr>
          <p:cNvGrpSpPr/>
          <p:nvPr/>
        </p:nvGrpSpPr>
        <p:grpSpPr>
          <a:xfrm>
            <a:off x="9553824" y="3402270"/>
            <a:ext cx="106632" cy="106632"/>
            <a:chOff x="1669254" y="2750619"/>
            <a:chExt cx="106632" cy="106632"/>
          </a:xfrm>
        </p:grpSpPr>
        <p:cxnSp>
          <p:nvCxnSpPr>
            <p:cNvPr id="702" name="Straight Connector 701">
              <a:extLst>
                <a:ext uri="{FF2B5EF4-FFF2-40B4-BE49-F238E27FC236}">
                  <a16:creationId xmlns:a16="http://schemas.microsoft.com/office/drawing/2014/main" id="{3B59D9D1-03AC-F998-07B1-5D39E012286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91081812-A1D2-094F-1D10-102B9D71625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4" name="Group 703">
            <a:extLst>
              <a:ext uri="{FF2B5EF4-FFF2-40B4-BE49-F238E27FC236}">
                <a16:creationId xmlns:a16="http://schemas.microsoft.com/office/drawing/2014/main" id="{75C7FE19-D87D-18CC-BBC0-B766B402495F}"/>
              </a:ext>
            </a:extLst>
          </p:cNvPr>
          <p:cNvGrpSpPr/>
          <p:nvPr/>
        </p:nvGrpSpPr>
        <p:grpSpPr>
          <a:xfrm>
            <a:off x="9644312" y="3402270"/>
            <a:ext cx="106632" cy="106632"/>
            <a:chOff x="1669254" y="2750619"/>
            <a:chExt cx="106632" cy="106632"/>
          </a:xfrm>
        </p:grpSpPr>
        <p:cxnSp>
          <p:nvCxnSpPr>
            <p:cNvPr id="705" name="Straight Connector 704">
              <a:extLst>
                <a:ext uri="{FF2B5EF4-FFF2-40B4-BE49-F238E27FC236}">
                  <a16:creationId xmlns:a16="http://schemas.microsoft.com/office/drawing/2014/main" id="{16CF6B4A-8305-27E4-524B-77CFCBB391A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6" name="Straight Connector 705">
              <a:extLst>
                <a:ext uri="{FF2B5EF4-FFF2-40B4-BE49-F238E27FC236}">
                  <a16:creationId xmlns:a16="http://schemas.microsoft.com/office/drawing/2014/main" id="{9CD16823-4545-C34B-D057-FAF3F654BB1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07" name="Group 706">
            <a:extLst>
              <a:ext uri="{FF2B5EF4-FFF2-40B4-BE49-F238E27FC236}">
                <a16:creationId xmlns:a16="http://schemas.microsoft.com/office/drawing/2014/main" id="{559E9270-B920-4859-9B59-0024F4852404}"/>
              </a:ext>
            </a:extLst>
          </p:cNvPr>
          <p:cNvGrpSpPr/>
          <p:nvPr/>
        </p:nvGrpSpPr>
        <p:grpSpPr>
          <a:xfrm>
            <a:off x="9644312" y="3430845"/>
            <a:ext cx="106632" cy="106632"/>
            <a:chOff x="1669254" y="2750619"/>
            <a:chExt cx="106632" cy="106632"/>
          </a:xfrm>
        </p:grpSpPr>
        <p:cxnSp>
          <p:nvCxnSpPr>
            <p:cNvPr id="708" name="Straight Connector 707">
              <a:extLst>
                <a:ext uri="{FF2B5EF4-FFF2-40B4-BE49-F238E27FC236}">
                  <a16:creationId xmlns:a16="http://schemas.microsoft.com/office/drawing/2014/main" id="{02BCD37E-130A-B909-CE3E-5696BA80FE5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DDE5E528-0842-D418-B5AA-1A3EE158551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0" name="Group 709">
            <a:extLst>
              <a:ext uri="{FF2B5EF4-FFF2-40B4-BE49-F238E27FC236}">
                <a16:creationId xmlns:a16="http://schemas.microsoft.com/office/drawing/2014/main" id="{8A32561E-140C-04D0-C1C9-2E041075C46B}"/>
              </a:ext>
            </a:extLst>
          </p:cNvPr>
          <p:cNvGrpSpPr/>
          <p:nvPr/>
        </p:nvGrpSpPr>
        <p:grpSpPr>
          <a:xfrm>
            <a:off x="9672887" y="3461801"/>
            <a:ext cx="106632" cy="106632"/>
            <a:chOff x="1669254" y="2750619"/>
            <a:chExt cx="106632" cy="106632"/>
          </a:xfrm>
        </p:grpSpPr>
        <p:cxnSp>
          <p:nvCxnSpPr>
            <p:cNvPr id="711" name="Straight Connector 710">
              <a:extLst>
                <a:ext uri="{FF2B5EF4-FFF2-40B4-BE49-F238E27FC236}">
                  <a16:creationId xmlns:a16="http://schemas.microsoft.com/office/drawing/2014/main" id="{6D7A2A9B-46F9-08EF-7A75-40DF616673C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C244C531-A79F-D8FD-238D-FDB5920AF0E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3" name="Group 712">
            <a:extLst>
              <a:ext uri="{FF2B5EF4-FFF2-40B4-BE49-F238E27FC236}">
                <a16:creationId xmlns:a16="http://schemas.microsoft.com/office/drawing/2014/main" id="{C83805D9-26F1-4A34-E0B0-CBF7D225B897}"/>
              </a:ext>
            </a:extLst>
          </p:cNvPr>
          <p:cNvGrpSpPr/>
          <p:nvPr/>
        </p:nvGrpSpPr>
        <p:grpSpPr>
          <a:xfrm>
            <a:off x="9703843" y="3461801"/>
            <a:ext cx="106632" cy="106632"/>
            <a:chOff x="1669254" y="2750619"/>
            <a:chExt cx="106632" cy="106632"/>
          </a:xfrm>
        </p:grpSpPr>
        <p:cxnSp>
          <p:nvCxnSpPr>
            <p:cNvPr id="714" name="Straight Connector 713">
              <a:extLst>
                <a:ext uri="{FF2B5EF4-FFF2-40B4-BE49-F238E27FC236}">
                  <a16:creationId xmlns:a16="http://schemas.microsoft.com/office/drawing/2014/main" id="{43D0B470-9FAF-1120-5C24-02003F535F4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EAB1876E-D723-D55B-36A9-BEC16ED43EE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6" name="Group 715">
            <a:extLst>
              <a:ext uri="{FF2B5EF4-FFF2-40B4-BE49-F238E27FC236}">
                <a16:creationId xmlns:a16="http://schemas.microsoft.com/office/drawing/2014/main" id="{AB982357-1242-3B90-09D1-184AFF54ED9A}"/>
              </a:ext>
            </a:extLst>
          </p:cNvPr>
          <p:cNvGrpSpPr/>
          <p:nvPr/>
        </p:nvGrpSpPr>
        <p:grpSpPr>
          <a:xfrm>
            <a:off x="9730037" y="3461801"/>
            <a:ext cx="106632" cy="106632"/>
            <a:chOff x="1669254" y="2750619"/>
            <a:chExt cx="106632" cy="106632"/>
          </a:xfrm>
        </p:grpSpPr>
        <p:cxnSp>
          <p:nvCxnSpPr>
            <p:cNvPr id="717" name="Straight Connector 716">
              <a:extLst>
                <a:ext uri="{FF2B5EF4-FFF2-40B4-BE49-F238E27FC236}">
                  <a16:creationId xmlns:a16="http://schemas.microsoft.com/office/drawing/2014/main" id="{1EE217FA-D018-9C17-7D9F-E3B65FE28F3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6DEFF613-5A49-266A-725B-D4F4A71134B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9" name="Group 718">
            <a:extLst>
              <a:ext uri="{FF2B5EF4-FFF2-40B4-BE49-F238E27FC236}">
                <a16:creationId xmlns:a16="http://schemas.microsoft.com/office/drawing/2014/main" id="{1A5F060C-96F5-ED12-FAF1-F0816BAC5015}"/>
              </a:ext>
            </a:extLst>
          </p:cNvPr>
          <p:cNvGrpSpPr/>
          <p:nvPr/>
        </p:nvGrpSpPr>
        <p:grpSpPr>
          <a:xfrm>
            <a:off x="9751468" y="3492758"/>
            <a:ext cx="106632" cy="106632"/>
            <a:chOff x="1669254" y="2750619"/>
            <a:chExt cx="106632" cy="106632"/>
          </a:xfrm>
        </p:grpSpPr>
        <p:cxnSp>
          <p:nvCxnSpPr>
            <p:cNvPr id="720" name="Straight Connector 719">
              <a:extLst>
                <a:ext uri="{FF2B5EF4-FFF2-40B4-BE49-F238E27FC236}">
                  <a16:creationId xmlns:a16="http://schemas.microsoft.com/office/drawing/2014/main" id="{FC3E9BE8-C697-8B91-5E33-B26CD403DAA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1787EA88-3ECD-2A40-A69B-259C4495F18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2" name="Group 721">
            <a:extLst>
              <a:ext uri="{FF2B5EF4-FFF2-40B4-BE49-F238E27FC236}">
                <a16:creationId xmlns:a16="http://schemas.microsoft.com/office/drawing/2014/main" id="{86457E6F-FE06-58D6-BA41-608E0E57F2F8}"/>
              </a:ext>
            </a:extLst>
          </p:cNvPr>
          <p:cNvGrpSpPr/>
          <p:nvPr/>
        </p:nvGrpSpPr>
        <p:grpSpPr>
          <a:xfrm>
            <a:off x="9775280" y="3492758"/>
            <a:ext cx="106632" cy="106632"/>
            <a:chOff x="1669254" y="2750619"/>
            <a:chExt cx="106632" cy="106632"/>
          </a:xfrm>
        </p:grpSpPr>
        <p:cxnSp>
          <p:nvCxnSpPr>
            <p:cNvPr id="723" name="Straight Connector 722">
              <a:extLst>
                <a:ext uri="{FF2B5EF4-FFF2-40B4-BE49-F238E27FC236}">
                  <a16:creationId xmlns:a16="http://schemas.microsoft.com/office/drawing/2014/main" id="{C790D3FD-2F8C-AEC8-76B1-E0E93494678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24" name="Straight Connector 723">
              <a:extLst>
                <a:ext uri="{FF2B5EF4-FFF2-40B4-BE49-F238E27FC236}">
                  <a16:creationId xmlns:a16="http://schemas.microsoft.com/office/drawing/2014/main" id="{61550601-D01C-DD24-E8D1-BE2CD8533CE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5" name="Group 724">
            <a:extLst>
              <a:ext uri="{FF2B5EF4-FFF2-40B4-BE49-F238E27FC236}">
                <a16:creationId xmlns:a16="http://schemas.microsoft.com/office/drawing/2014/main" id="{F20004A8-4BC1-6162-07A2-2C6338448697}"/>
              </a:ext>
            </a:extLst>
          </p:cNvPr>
          <p:cNvGrpSpPr/>
          <p:nvPr/>
        </p:nvGrpSpPr>
        <p:grpSpPr>
          <a:xfrm>
            <a:off x="9806236" y="3492758"/>
            <a:ext cx="106632" cy="106632"/>
            <a:chOff x="1669254" y="2750619"/>
            <a:chExt cx="106632" cy="106632"/>
          </a:xfrm>
        </p:grpSpPr>
        <p:cxnSp>
          <p:nvCxnSpPr>
            <p:cNvPr id="726" name="Straight Connector 725">
              <a:extLst>
                <a:ext uri="{FF2B5EF4-FFF2-40B4-BE49-F238E27FC236}">
                  <a16:creationId xmlns:a16="http://schemas.microsoft.com/office/drawing/2014/main" id="{7A01FFEF-9AFD-E7F1-079F-F0607E71144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4A00353B-685E-264E-C409-219F854713F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28" name="Group 727">
            <a:extLst>
              <a:ext uri="{FF2B5EF4-FFF2-40B4-BE49-F238E27FC236}">
                <a16:creationId xmlns:a16="http://schemas.microsoft.com/office/drawing/2014/main" id="{E68BEC06-B99F-AD88-BF47-08B325530BAD}"/>
              </a:ext>
            </a:extLst>
          </p:cNvPr>
          <p:cNvGrpSpPr/>
          <p:nvPr/>
        </p:nvGrpSpPr>
        <p:grpSpPr>
          <a:xfrm>
            <a:off x="9858624" y="3528476"/>
            <a:ext cx="106632" cy="106632"/>
            <a:chOff x="1669254" y="2750619"/>
            <a:chExt cx="106632" cy="106632"/>
          </a:xfrm>
        </p:grpSpPr>
        <p:cxnSp>
          <p:nvCxnSpPr>
            <p:cNvPr id="729" name="Straight Connector 728">
              <a:extLst>
                <a:ext uri="{FF2B5EF4-FFF2-40B4-BE49-F238E27FC236}">
                  <a16:creationId xmlns:a16="http://schemas.microsoft.com/office/drawing/2014/main" id="{530D4838-947B-B074-56F8-0FE0446D78A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46167A99-A4F0-C630-5000-C4CCF70FADE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1" name="Group 730">
            <a:extLst>
              <a:ext uri="{FF2B5EF4-FFF2-40B4-BE49-F238E27FC236}">
                <a16:creationId xmlns:a16="http://schemas.microsoft.com/office/drawing/2014/main" id="{D0F29D83-0209-B2B9-4D57-95A7A46A6A28}"/>
              </a:ext>
            </a:extLst>
          </p:cNvPr>
          <p:cNvGrpSpPr/>
          <p:nvPr/>
        </p:nvGrpSpPr>
        <p:grpSpPr>
          <a:xfrm>
            <a:off x="9875293" y="3528476"/>
            <a:ext cx="106632" cy="106632"/>
            <a:chOff x="1669254" y="2750619"/>
            <a:chExt cx="106632" cy="106632"/>
          </a:xfrm>
        </p:grpSpPr>
        <p:cxnSp>
          <p:nvCxnSpPr>
            <p:cNvPr id="732" name="Straight Connector 731">
              <a:extLst>
                <a:ext uri="{FF2B5EF4-FFF2-40B4-BE49-F238E27FC236}">
                  <a16:creationId xmlns:a16="http://schemas.microsoft.com/office/drawing/2014/main" id="{03181A34-1FF9-7904-E718-17AF5C7E5CE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8283F462-2B9F-9BFC-BD07-3F9D91E02B9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4" name="Group 733">
            <a:extLst>
              <a:ext uri="{FF2B5EF4-FFF2-40B4-BE49-F238E27FC236}">
                <a16:creationId xmlns:a16="http://schemas.microsoft.com/office/drawing/2014/main" id="{C31E508F-9B55-E5F7-A663-05426A1FF95C}"/>
              </a:ext>
            </a:extLst>
          </p:cNvPr>
          <p:cNvGrpSpPr/>
          <p:nvPr/>
        </p:nvGrpSpPr>
        <p:grpSpPr>
          <a:xfrm>
            <a:off x="9894343" y="3528476"/>
            <a:ext cx="106632" cy="106632"/>
            <a:chOff x="1669254" y="2750619"/>
            <a:chExt cx="106632" cy="106632"/>
          </a:xfrm>
        </p:grpSpPr>
        <p:cxnSp>
          <p:nvCxnSpPr>
            <p:cNvPr id="735" name="Straight Connector 734">
              <a:extLst>
                <a:ext uri="{FF2B5EF4-FFF2-40B4-BE49-F238E27FC236}">
                  <a16:creationId xmlns:a16="http://schemas.microsoft.com/office/drawing/2014/main" id="{B48F3692-E411-082B-973A-17EEE54DC4C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37A170BA-C02A-2A35-75C7-7EE9E1D4AC4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37" name="Group 736">
            <a:extLst>
              <a:ext uri="{FF2B5EF4-FFF2-40B4-BE49-F238E27FC236}">
                <a16:creationId xmlns:a16="http://schemas.microsoft.com/office/drawing/2014/main" id="{C5970A05-7FF2-8215-445F-75DF42EC1EF1}"/>
              </a:ext>
            </a:extLst>
          </p:cNvPr>
          <p:cNvGrpSpPr/>
          <p:nvPr/>
        </p:nvGrpSpPr>
        <p:grpSpPr>
          <a:xfrm>
            <a:off x="9913393" y="3528476"/>
            <a:ext cx="106632" cy="106632"/>
            <a:chOff x="1669254" y="2750619"/>
            <a:chExt cx="106632" cy="106632"/>
          </a:xfrm>
        </p:grpSpPr>
        <p:cxnSp>
          <p:nvCxnSpPr>
            <p:cNvPr id="738" name="Straight Connector 737">
              <a:extLst>
                <a:ext uri="{FF2B5EF4-FFF2-40B4-BE49-F238E27FC236}">
                  <a16:creationId xmlns:a16="http://schemas.microsoft.com/office/drawing/2014/main" id="{FE177ABA-26A2-D7F5-134E-4FF6019E12A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9" name="Straight Connector 738">
              <a:extLst>
                <a:ext uri="{FF2B5EF4-FFF2-40B4-BE49-F238E27FC236}">
                  <a16:creationId xmlns:a16="http://schemas.microsoft.com/office/drawing/2014/main" id="{BA19D8CA-D9AE-278A-3DE3-DAD0539AFD3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0" name="Group 739">
            <a:extLst>
              <a:ext uri="{FF2B5EF4-FFF2-40B4-BE49-F238E27FC236}">
                <a16:creationId xmlns:a16="http://schemas.microsoft.com/office/drawing/2014/main" id="{62139309-3665-F44B-58B0-267CDF91CB0A}"/>
              </a:ext>
            </a:extLst>
          </p:cNvPr>
          <p:cNvGrpSpPr/>
          <p:nvPr/>
        </p:nvGrpSpPr>
        <p:grpSpPr>
          <a:xfrm>
            <a:off x="9961018" y="3528476"/>
            <a:ext cx="106632" cy="106632"/>
            <a:chOff x="1669254" y="2750619"/>
            <a:chExt cx="106632" cy="106632"/>
          </a:xfrm>
        </p:grpSpPr>
        <p:cxnSp>
          <p:nvCxnSpPr>
            <p:cNvPr id="741" name="Straight Connector 740">
              <a:extLst>
                <a:ext uri="{FF2B5EF4-FFF2-40B4-BE49-F238E27FC236}">
                  <a16:creationId xmlns:a16="http://schemas.microsoft.com/office/drawing/2014/main" id="{A91D1CC3-FAD4-84B3-65F6-909D5DB4978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5C4448D0-2F81-E285-1788-A30BADE06E9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3" name="Group 742">
            <a:extLst>
              <a:ext uri="{FF2B5EF4-FFF2-40B4-BE49-F238E27FC236}">
                <a16:creationId xmlns:a16="http://schemas.microsoft.com/office/drawing/2014/main" id="{2A046C51-2A95-BFA5-5BAD-D07BACAABD58}"/>
              </a:ext>
            </a:extLst>
          </p:cNvPr>
          <p:cNvGrpSpPr/>
          <p:nvPr/>
        </p:nvGrpSpPr>
        <p:grpSpPr>
          <a:xfrm>
            <a:off x="9991974" y="3528476"/>
            <a:ext cx="106632" cy="106632"/>
            <a:chOff x="1669254" y="2750619"/>
            <a:chExt cx="106632" cy="106632"/>
          </a:xfrm>
        </p:grpSpPr>
        <p:cxnSp>
          <p:nvCxnSpPr>
            <p:cNvPr id="744" name="Straight Connector 743">
              <a:extLst>
                <a:ext uri="{FF2B5EF4-FFF2-40B4-BE49-F238E27FC236}">
                  <a16:creationId xmlns:a16="http://schemas.microsoft.com/office/drawing/2014/main" id="{94F73CA5-DD54-4E17-12E8-D46D0CFFEF8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6DBA56AA-3306-015D-EF25-0153235AF26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6" name="Group 745">
            <a:extLst>
              <a:ext uri="{FF2B5EF4-FFF2-40B4-BE49-F238E27FC236}">
                <a16:creationId xmlns:a16="http://schemas.microsoft.com/office/drawing/2014/main" id="{CF2AE2AE-FA23-1601-D108-F197B5A5AE40}"/>
              </a:ext>
            </a:extLst>
          </p:cNvPr>
          <p:cNvGrpSpPr/>
          <p:nvPr/>
        </p:nvGrpSpPr>
        <p:grpSpPr>
          <a:xfrm>
            <a:off x="10018167" y="3528476"/>
            <a:ext cx="106632" cy="106632"/>
            <a:chOff x="1669254" y="2750619"/>
            <a:chExt cx="106632" cy="106632"/>
          </a:xfrm>
        </p:grpSpPr>
        <p:cxnSp>
          <p:nvCxnSpPr>
            <p:cNvPr id="747" name="Straight Connector 746">
              <a:extLst>
                <a:ext uri="{FF2B5EF4-FFF2-40B4-BE49-F238E27FC236}">
                  <a16:creationId xmlns:a16="http://schemas.microsoft.com/office/drawing/2014/main" id="{64FE3305-E58A-34DB-AF61-E85D3CB52DD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48" name="Straight Connector 747">
              <a:extLst>
                <a:ext uri="{FF2B5EF4-FFF2-40B4-BE49-F238E27FC236}">
                  <a16:creationId xmlns:a16="http://schemas.microsoft.com/office/drawing/2014/main" id="{EF53CE91-8020-E190-73C7-CBF992FA705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9" name="Group 748">
            <a:extLst>
              <a:ext uri="{FF2B5EF4-FFF2-40B4-BE49-F238E27FC236}">
                <a16:creationId xmlns:a16="http://schemas.microsoft.com/office/drawing/2014/main" id="{0829DA57-A864-6CB2-0B90-0247C6817EAA}"/>
              </a:ext>
            </a:extLst>
          </p:cNvPr>
          <p:cNvGrpSpPr/>
          <p:nvPr/>
        </p:nvGrpSpPr>
        <p:grpSpPr>
          <a:xfrm>
            <a:off x="10039598" y="3528476"/>
            <a:ext cx="106632" cy="106632"/>
            <a:chOff x="1669254" y="2750619"/>
            <a:chExt cx="106632" cy="106632"/>
          </a:xfrm>
        </p:grpSpPr>
        <p:cxnSp>
          <p:nvCxnSpPr>
            <p:cNvPr id="750" name="Straight Connector 749">
              <a:extLst>
                <a:ext uri="{FF2B5EF4-FFF2-40B4-BE49-F238E27FC236}">
                  <a16:creationId xmlns:a16="http://schemas.microsoft.com/office/drawing/2014/main" id="{776EBA60-35C6-2BD7-250A-60B72153F2F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51" name="Straight Connector 750">
              <a:extLst>
                <a:ext uri="{FF2B5EF4-FFF2-40B4-BE49-F238E27FC236}">
                  <a16:creationId xmlns:a16="http://schemas.microsoft.com/office/drawing/2014/main" id="{CB47976C-B45E-0AFD-5D9E-9B9B023DE1B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52" name="Group 751">
            <a:extLst>
              <a:ext uri="{FF2B5EF4-FFF2-40B4-BE49-F238E27FC236}">
                <a16:creationId xmlns:a16="http://schemas.microsoft.com/office/drawing/2014/main" id="{3D675D55-54A0-F69C-CCC4-7A7E0F994B1A}"/>
              </a:ext>
            </a:extLst>
          </p:cNvPr>
          <p:cNvGrpSpPr/>
          <p:nvPr/>
        </p:nvGrpSpPr>
        <p:grpSpPr>
          <a:xfrm>
            <a:off x="10058648" y="3528476"/>
            <a:ext cx="106632" cy="106632"/>
            <a:chOff x="1669254" y="2750619"/>
            <a:chExt cx="106632" cy="106632"/>
          </a:xfrm>
        </p:grpSpPr>
        <p:cxnSp>
          <p:nvCxnSpPr>
            <p:cNvPr id="753" name="Straight Connector 752">
              <a:extLst>
                <a:ext uri="{FF2B5EF4-FFF2-40B4-BE49-F238E27FC236}">
                  <a16:creationId xmlns:a16="http://schemas.microsoft.com/office/drawing/2014/main" id="{7A201331-BB76-28AB-2576-4BAFF55B70C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54" name="Straight Connector 753">
              <a:extLst>
                <a:ext uri="{FF2B5EF4-FFF2-40B4-BE49-F238E27FC236}">
                  <a16:creationId xmlns:a16="http://schemas.microsoft.com/office/drawing/2014/main" id="{356C5E4D-2F47-1939-0837-526C35BBB36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55" name="Group 754">
            <a:extLst>
              <a:ext uri="{FF2B5EF4-FFF2-40B4-BE49-F238E27FC236}">
                <a16:creationId xmlns:a16="http://schemas.microsoft.com/office/drawing/2014/main" id="{D50825E5-6E00-1B18-64E9-05E4F3222A0A}"/>
              </a:ext>
            </a:extLst>
          </p:cNvPr>
          <p:cNvGrpSpPr/>
          <p:nvPr/>
        </p:nvGrpSpPr>
        <p:grpSpPr>
          <a:xfrm>
            <a:off x="10075317" y="3654682"/>
            <a:ext cx="106632" cy="106632"/>
            <a:chOff x="1669254" y="2750619"/>
            <a:chExt cx="106632" cy="106632"/>
          </a:xfrm>
        </p:grpSpPr>
        <p:cxnSp>
          <p:nvCxnSpPr>
            <p:cNvPr id="756" name="Straight Connector 755">
              <a:extLst>
                <a:ext uri="{FF2B5EF4-FFF2-40B4-BE49-F238E27FC236}">
                  <a16:creationId xmlns:a16="http://schemas.microsoft.com/office/drawing/2014/main" id="{E18795CC-705E-0ACB-10A8-4FE9FF91E17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57" name="Straight Connector 756">
              <a:extLst>
                <a:ext uri="{FF2B5EF4-FFF2-40B4-BE49-F238E27FC236}">
                  <a16:creationId xmlns:a16="http://schemas.microsoft.com/office/drawing/2014/main" id="{B6D8E968-02C6-0121-10CF-601BDCACD16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58" name="Group 757">
            <a:extLst>
              <a:ext uri="{FF2B5EF4-FFF2-40B4-BE49-F238E27FC236}">
                <a16:creationId xmlns:a16="http://schemas.microsoft.com/office/drawing/2014/main" id="{AB49234F-5ECA-87A4-542C-B254910144B2}"/>
              </a:ext>
            </a:extLst>
          </p:cNvPr>
          <p:cNvGrpSpPr/>
          <p:nvPr/>
        </p:nvGrpSpPr>
        <p:grpSpPr>
          <a:xfrm>
            <a:off x="10091986" y="3654682"/>
            <a:ext cx="106632" cy="106632"/>
            <a:chOff x="1669254" y="2750619"/>
            <a:chExt cx="106632" cy="106632"/>
          </a:xfrm>
        </p:grpSpPr>
        <p:cxnSp>
          <p:nvCxnSpPr>
            <p:cNvPr id="759" name="Straight Connector 758">
              <a:extLst>
                <a:ext uri="{FF2B5EF4-FFF2-40B4-BE49-F238E27FC236}">
                  <a16:creationId xmlns:a16="http://schemas.microsoft.com/office/drawing/2014/main" id="{8E4059C2-0441-B765-BF26-9770BD67174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0" name="Straight Connector 759">
              <a:extLst>
                <a:ext uri="{FF2B5EF4-FFF2-40B4-BE49-F238E27FC236}">
                  <a16:creationId xmlns:a16="http://schemas.microsoft.com/office/drawing/2014/main" id="{66DFDA71-4666-0903-10EE-C3B0F7A07B1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61" name="Group 760">
            <a:extLst>
              <a:ext uri="{FF2B5EF4-FFF2-40B4-BE49-F238E27FC236}">
                <a16:creationId xmlns:a16="http://schemas.microsoft.com/office/drawing/2014/main" id="{3563ADD5-892D-0D45-58E9-D76D90472DAD}"/>
              </a:ext>
            </a:extLst>
          </p:cNvPr>
          <p:cNvGrpSpPr/>
          <p:nvPr/>
        </p:nvGrpSpPr>
        <p:grpSpPr>
          <a:xfrm>
            <a:off x="10111036" y="3654682"/>
            <a:ext cx="106632" cy="106632"/>
            <a:chOff x="1669254" y="2750619"/>
            <a:chExt cx="106632" cy="106632"/>
          </a:xfrm>
        </p:grpSpPr>
        <p:cxnSp>
          <p:nvCxnSpPr>
            <p:cNvPr id="762" name="Straight Connector 761">
              <a:extLst>
                <a:ext uri="{FF2B5EF4-FFF2-40B4-BE49-F238E27FC236}">
                  <a16:creationId xmlns:a16="http://schemas.microsoft.com/office/drawing/2014/main" id="{E76756D0-DB0A-8693-0259-6AE78FFC2AA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3" name="Straight Connector 762">
              <a:extLst>
                <a:ext uri="{FF2B5EF4-FFF2-40B4-BE49-F238E27FC236}">
                  <a16:creationId xmlns:a16="http://schemas.microsoft.com/office/drawing/2014/main" id="{DEDA83C6-9A89-B36D-9BC5-5EF418FEC48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64" name="Group 763">
            <a:extLst>
              <a:ext uri="{FF2B5EF4-FFF2-40B4-BE49-F238E27FC236}">
                <a16:creationId xmlns:a16="http://schemas.microsoft.com/office/drawing/2014/main" id="{6790DB86-60CB-99D8-5940-E1ACB197D472}"/>
              </a:ext>
            </a:extLst>
          </p:cNvPr>
          <p:cNvGrpSpPr/>
          <p:nvPr/>
        </p:nvGrpSpPr>
        <p:grpSpPr>
          <a:xfrm>
            <a:off x="10132467" y="3654682"/>
            <a:ext cx="106632" cy="106632"/>
            <a:chOff x="1669254" y="2750619"/>
            <a:chExt cx="106632" cy="106632"/>
          </a:xfrm>
        </p:grpSpPr>
        <p:cxnSp>
          <p:nvCxnSpPr>
            <p:cNvPr id="765" name="Straight Connector 764">
              <a:extLst>
                <a:ext uri="{FF2B5EF4-FFF2-40B4-BE49-F238E27FC236}">
                  <a16:creationId xmlns:a16="http://schemas.microsoft.com/office/drawing/2014/main" id="{4CA3132E-1DF3-1AF7-AAAB-D51BB4F19D0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6" name="Straight Connector 765">
              <a:extLst>
                <a:ext uri="{FF2B5EF4-FFF2-40B4-BE49-F238E27FC236}">
                  <a16:creationId xmlns:a16="http://schemas.microsoft.com/office/drawing/2014/main" id="{26BBCF33-4508-1C74-25EB-FA0359FFD53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67" name="Group 766">
            <a:extLst>
              <a:ext uri="{FF2B5EF4-FFF2-40B4-BE49-F238E27FC236}">
                <a16:creationId xmlns:a16="http://schemas.microsoft.com/office/drawing/2014/main" id="{46B0EE16-CE3F-8044-579A-FB3AA3FD9495}"/>
              </a:ext>
            </a:extLst>
          </p:cNvPr>
          <p:cNvGrpSpPr/>
          <p:nvPr/>
        </p:nvGrpSpPr>
        <p:grpSpPr>
          <a:xfrm>
            <a:off x="10158661" y="3654682"/>
            <a:ext cx="106632" cy="106632"/>
            <a:chOff x="1669254" y="2750619"/>
            <a:chExt cx="106632" cy="106632"/>
          </a:xfrm>
        </p:grpSpPr>
        <p:cxnSp>
          <p:nvCxnSpPr>
            <p:cNvPr id="768" name="Straight Connector 767">
              <a:extLst>
                <a:ext uri="{FF2B5EF4-FFF2-40B4-BE49-F238E27FC236}">
                  <a16:creationId xmlns:a16="http://schemas.microsoft.com/office/drawing/2014/main" id="{82C4B279-6697-3836-8049-40B74C75BE0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9" name="Straight Connector 768">
              <a:extLst>
                <a:ext uri="{FF2B5EF4-FFF2-40B4-BE49-F238E27FC236}">
                  <a16:creationId xmlns:a16="http://schemas.microsoft.com/office/drawing/2014/main" id="{912E19CD-051E-0DEF-36D1-A6A5C0C5590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0" name="Group 769">
            <a:extLst>
              <a:ext uri="{FF2B5EF4-FFF2-40B4-BE49-F238E27FC236}">
                <a16:creationId xmlns:a16="http://schemas.microsoft.com/office/drawing/2014/main" id="{ECED57AE-F44A-A271-2044-6C2D4E0DF2B3}"/>
              </a:ext>
            </a:extLst>
          </p:cNvPr>
          <p:cNvGrpSpPr/>
          <p:nvPr/>
        </p:nvGrpSpPr>
        <p:grpSpPr>
          <a:xfrm>
            <a:off x="10170567" y="3654682"/>
            <a:ext cx="106632" cy="106632"/>
            <a:chOff x="1669254" y="2750619"/>
            <a:chExt cx="106632" cy="106632"/>
          </a:xfrm>
        </p:grpSpPr>
        <p:cxnSp>
          <p:nvCxnSpPr>
            <p:cNvPr id="771" name="Straight Connector 770">
              <a:extLst>
                <a:ext uri="{FF2B5EF4-FFF2-40B4-BE49-F238E27FC236}">
                  <a16:creationId xmlns:a16="http://schemas.microsoft.com/office/drawing/2014/main" id="{15955417-D7E8-6A07-591E-F600ADA2DFB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72" name="Straight Connector 771">
              <a:extLst>
                <a:ext uri="{FF2B5EF4-FFF2-40B4-BE49-F238E27FC236}">
                  <a16:creationId xmlns:a16="http://schemas.microsoft.com/office/drawing/2014/main" id="{0C97810A-4B86-B51A-A8E0-35CBA6AD464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3" name="Group 772">
            <a:extLst>
              <a:ext uri="{FF2B5EF4-FFF2-40B4-BE49-F238E27FC236}">
                <a16:creationId xmlns:a16="http://schemas.microsoft.com/office/drawing/2014/main" id="{9C71D9FA-488F-C70B-C967-97641EEF9745}"/>
              </a:ext>
            </a:extLst>
          </p:cNvPr>
          <p:cNvGrpSpPr/>
          <p:nvPr/>
        </p:nvGrpSpPr>
        <p:grpSpPr>
          <a:xfrm>
            <a:off x="10256292" y="3654682"/>
            <a:ext cx="106632" cy="106632"/>
            <a:chOff x="1669254" y="2750619"/>
            <a:chExt cx="106632" cy="106632"/>
          </a:xfrm>
        </p:grpSpPr>
        <p:cxnSp>
          <p:nvCxnSpPr>
            <p:cNvPr id="774" name="Straight Connector 773">
              <a:extLst>
                <a:ext uri="{FF2B5EF4-FFF2-40B4-BE49-F238E27FC236}">
                  <a16:creationId xmlns:a16="http://schemas.microsoft.com/office/drawing/2014/main" id="{BA49605F-E44D-9B12-5CC7-D70CB16E7B0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75" name="Straight Connector 774">
              <a:extLst>
                <a:ext uri="{FF2B5EF4-FFF2-40B4-BE49-F238E27FC236}">
                  <a16:creationId xmlns:a16="http://schemas.microsoft.com/office/drawing/2014/main" id="{69401385-E690-207B-101A-888443A714F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6" name="Group 775">
            <a:extLst>
              <a:ext uri="{FF2B5EF4-FFF2-40B4-BE49-F238E27FC236}">
                <a16:creationId xmlns:a16="http://schemas.microsoft.com/office/drawing/2014/main" id="{59C379AA-A45B-BEF9-9729-8E422CF7C257}"/>
              </a:ext>
            </a:extLst>
          </p:cNvPr>
          <p:cNvGrpSpPr/>
          <p:nvPr/>
        </p:nvGrpSpPr>
        <p:grpSpPr>
          <a:xfrm>
            <a:off x="10282486" y="3654682"/>
            <a:ext cx="106632" cy="106632"/>
            <a:chOff x="1669254" y="2750619"/>
            <a:chExt cx="106632" cy="106632"/>
          </a:xfrm>
        </p:grpSpPr>
        <p:cxnSp>
          <p:nvCxnSpPr>
            <p:cNvPr id="777" name="Straight Connector 776">
              <a:extLst>
                <a:ext uri="{FF2B5EF4-FFF2-40B4-BE49-F238E27FC236}">
                  <a16:creationId xmlns:a16="http://schemas.microsoft.com/office/drawing/2014/main" id="{4DF33F31-8853-D629-7861-4E8A248D7C6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78" name="Straight Connector 777">
              <a:extLst>
                <a:ext uri="{FF2B5EF4-FFF2-40B4-BE49-F238E27FC236}">
                  <a16:creationId xmlns:a16="http://schemas.microsoft.com/office/drawing/2014/main" id="{EA0F228C-9549-52B8-726F-4FAF33700EB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9" name="Group 778">
            <a:extLst>
              <a:ext uri="{FF2B5EF4-FFF2-40B4-BE49-F238E27FC236}">
                <a16:creationId xmlns:a16="http://schemas.microsoft.com/office/drawing/2014/main" id="{4B855B14-D5A0-7A30-BF0A-15930DA1D167}"/>
              </a:ext>
            </a:extLst>
          </p:cNvPr>
          <p:cNvGrpSpPr/>
          <p:nvPr/>
        </p:nvGrpSpPr>
        <p:grpSpPr>
          <a:xfrm>
            <a:off x="10303917" y="3654682"/>
            <a:ext cx="106632" cy="106632"/>
            <a:chOff x="1669254" y="2750619"/>
            <a:chExt cx="106632" cy="106632"/>
          </a:xfrm>
        </p:grpSpPr>
        <p:cxnSp>
          <p:nvCxnSpPr>
            <p:cNvPr id="780" name="Straight Connector 779">
              <a:extLst>
                <a:ext uri="{FF2B5EF4-FFF2-40B4-BE49-F238E27FC236}">
                  <a16:creationId xmlns:a16="http://schemas.microsoft.com/office/drawing/2014/main" id="{110CF743-EB05-AAF6-F003-3AABAEBF4DE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81" name="Straight Connector 780">
              <a:extLst>
                <a:ext uri="{FF2B5EF4-FFF2-40B4-BE49-F238E27FC236}">
                  <a16:creationId xmlns:a16="http://schemas.microsoft.com/office/drawing/2014/main" id="{ED1B0823-F4F9-10AE-009C-4CB4A326EC2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82" name="Group 781">
            <a:extLst>
              <a:ext uri="{FF2B5EF4-FFF2-40B4-BE49-F238E27FC236}">
                <a16:creationId xmlns:a16="http://schemas.microsoft.com/office/drawing/2014/main" id="{31441701-AE5B-CDB1-5E9E-9404EA978908}"/>
              </a:ext>
            </a:extLst>
          </p:cNvPr>
          <p:cNvGrpSpPr/>
          <p:nvPr/>
        </p:nvGrpSpPr>
        <p:grpSpPr>
          <a:xfrm>
            <a:off x="10399167" y="3654682"/>
            <a:ext cx="106632" cy="106632"/>
            <a:chOff x="1669254" y="2750619"/>
            <a:chExt cx="106632" cy="106632"/>
          </a:xfrm>
        </p:grpSpPr>
        <p:cxnSp>
          <p:nvCxnSpPr>
            <p:cNvPr id="783" name="Straight Connector 782">
              <a:extLst>
                <a:ext uri="{FF2B5EF4-FFF2-40B4-BE49-F238E27FC236}">
                  <a16:creationId xmlns:a16="http://schemas.microsoft.com/office/drawing/2014/main" id="{515B931B-DA90-2C6B-971A-E6A770C3924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84" name="Straight Connector 783">
              <a:extLst>
                <a:ext uri="{FF2B5EF4-FFF2-40B4-BE49-F238E27FC236}">
                  <a16:creationId xmlns:a16="http://schemas.microsoft.com/office/drawing/2014/main" id="{1709D156-B3CE-8041-2744-A3A9108B16F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85" name="Group 784">
            <a:extLst>
              <a:ext uri="{FF2B5EF4-FFF2-40B4-BE49-F238E27FC236}">
                <a16:creationId xmlns:a16="http://schemas.microsoft.com/office/drawing/2014/main" id="{B92ACB84-4756-AE55-10E9-68B86B2E872C}"/>
              </a:ext>
            </a:extLst>
          </p:cNvPr>
          <p:cNvGrpSpPr/>
          <p:nvPr/>
        </p:nvGrpSpPr>
        <p:grpSpPr>
          <a:xfrm>
            <a:off x="10422980" y="3654682"/>
            <a:ext cx="106632" cy="106632"/>
            <a:chOff x="1669254" y="2750619"/>
            <a:chExt cx="106632" cy="106632"/>
          </a:xfrm>
        </p:grpSpPr>
        <p:cxnSp>
          <p:nvCxnSpPr>
            <p:cNvPr id="786" name="Straight Connector 785">
              <a:extLst>
                <a:ext uri="{FF2B5EF4-FFF2-40B4-BE49-F238E27FC236}">
                  <a16:creationId xmlns:a16="http://schemas.microsoft.com/office/drawing/2014/main" id="{93D5C8CE-EB8E-07AA-F8E6-974A652AF56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87" name="Straight Connector 786">
              <a:extLst>
                <a:ext uri="{FF2B5EF4-FFF2-40B4-BE49-F238E27FC236}">
                  <a16:creationId xmlns:a16="http://schemas.microsoft.com/office/drawing/2014/main" id="{C7CC2605-A2FC-26F2-4960-C97339B2CCD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88" name="Group 787">
            <a:extLst>
              <a:ext uri="{FF2B5EF4-FFF2-40B4-BE49-F238E27FC236}">
                <a16:creationId xmlns:a16="http://schemas.microsoft.com/office/drawing/2014/main" id="{470CAF13-47C0-ADDA-E5D6-12058B6211C6}"/>
              </a:ext>
            </a:extLst>
          </p:cNvPr>
          <p:cNvGrpSpPr/>
          <p:nvPr/>
        </p:nvGrpSpPr>
        <p:grpSpPr>
          <a:xfrm>
            <a:off x="10446792" y="3654682"/>
            <a:ext cx="106632" cy="106632"/>
            <a:chOff x="1669254" y="2750619"/>
            <a:chExt cx="106632" cy="106632"/>
          </a:xfrm>
        </p:grpSpPr>
        <p:cxnSp>
          <p:nvCxnSpPr>
            <p:cNvPr id="789" name="Straight Connector 788">
              <a:extLst>
                <a:ext uri="{FF2B5EF4-FFF2-40B4-BE49-F238E27FC236}">
                  <a16:creationId xmlns:a16="http://schemas.microsoft.com/office/drawing/2014/main" id="{6B2F0859-327F-7834-046F-B899E5E2A11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90" name="Straight Connector 789">
              <a:extLst>
                <a:ext uri="{FF2B5EF4-FFF2-40B4-BE49-F238E27FC236}">
                  <a16:creationId xmlns:a16="http://schemas.microsoft.com/office/drawing/2014/main" id="{75C49EE7-58CF-DA94-62F0-AA4DC69A262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91" name="Group 790">
            <a:extLst>
              <a:ext uri="{FF2B5EF4-FFF2-40B4-BE49-F238E27FC236}">
                <a16:creationId xmlns:a16="http://schemas.microsoft.com/office/drawing/2014/main" id="{8305E51C-6690-D29A-AD66-B3F961E70475}"/>
              </a:ext>
            </a:extLst>
          </p:cNvPr>
          <p:cNvGrpSpPr/>
          <p:nvPr/>
        </p:nvGrpSpPr>
        <p:grpSpPr>
          <a:xfrm>
            <a:off x="10761117" y="4083307"/>
            <a:ext cx="106632" cy="106632"/>
            <a:chOff x="1669254" y="2750619"/>
            <a:chExt cx="106632" cy="106632"/>
          </a:xfrm>
        </p:grpSpPr>
        <p:cxnSp>
          <p:nvCxnSpPr>
            <p:cNvPr id="792" name="Straight Connector 791">
              <a:extLst>
                <a:ext uri="{FF2B5EF4-FFF2-40B4-BE49-F238E27FC236}">
                  <a16:creationId xmlns:a16="http://schemas.microsoft.com/office/drawing/2014/main" id="{30ED6694-A2C7-DAF5-89CF-BFB26AD90C2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93" name="Straight Connector 792">
              <a:extLst>
                <a:ext uri="{FF2B5EF4-FFF2-40B4-BE49-F238E27FC236}">
                  <a16:creationId xmlns:a16="http://schemas.microsoft.com/office/drawing/2014/main" id="{8570286F-9646-CAC3-375D-6793A062CD3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10" name="Group 809">
            <a:extLst>
              <a:ext uri="{FF2B5EF4-FFF2-40B4-BE49-F238E27FC236}">
                <a16:creationId xmlns:a16="http://schemas.microsoft.com/office/drawing/2014/main" id="{2A581EC1-6676-B57A-CC69-5CA63F6B35FA}"/>
              </a:ext>
            </a:extLst>
          </p:cNvPr>
          <p:cNvGrpSpPr/>
          <p:nvPr/>
        </p:nvGrpSpPr>
        <p:grpSpPr>
          <a:xfrm>
            <a:off x="10808742" y="4083307"/>
            <a:ext cx="106632" cy="106632"/>
            <a:chOff x="1669254" y="2750619"/>
            <a:chExt cx="106632" cy="106632"/>
          </a:xfrm>
        </p:grpSpPr>
        <p:cxnSp>
          <p:nvCxnSpPr>
            <p:cNvPr id="811" name="Straight Connector 810">
              <a:extLst>
                <a:ext uri="{FF2B5EF4-FFF2-40B4-BE49-F238E27FC236}">
                  <a16:creationId xmlns:a16="http://schemas.microsoft.com/office/drawing/2014/main" id="{72BC70C9-EF61-BA5C-D649-796D86E1305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C01768D4-5F90-E09E-AFFC-9E2C2E09EF5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813" name="Freeform: Shape 812">
            <a:extLst>
              <a:ext uri="{FF2B5EF4-FFF2-40B4-BE49-F238E27FC236}">
                <a16:creationId xmlns:a16="http://schemas.microsoft.com/office/drawing/2014/main" id="{0485CF0B-070F-522D-86CA-DDC315FD98C2}"/>
              </a:ext>
            </a:extLst>
          </p:cNvPr>
          <p:cNvSpPr/>
          <p:nvPr/>
        </p:nvSpPr>
        <p:spPr bwMode="auto">
          <a:xfrm>
            <a:off x="7026426" y="1823940"/>
            <a:ext cx="3848825" cy="2312076"/>
          </a:xfrm>
          <a:custGeom>
            <a:avLst/>
            <a:gdLst>
              <a:gd name="connsiteX0" fmla="*/ 0 w 3848825"/>
              <a:gd name="connsiteY0" fmla="*/ 0 h 2312076"/>
              <a:gd name="connsiteX1" fmla="*/ 59106 w 3848825"/>
              <a:gd name="connsiteY1" fmla="*/ 0 h 2312076"/>
              <a:gd name="connsiteX2" fmla="*/ 59106 w 3848825"/>
              <a:gd name="connsiteY2" fmla="*/ 55629 h 2312076"/>
              <a:gd name="connsiteX3" fmla="*/ 128642 w 3848825"/>
              <a:gd name="connsiteY3" fmla="*/ 55629 h 2312076"/>
              <a:gd name="connsiteX4" fmla="*/ 128642 w 3848825"/>
              <a:gd name="connsiteY4" fmla="*/ 73013 h 2312076"/>
              <a:gd name="connsiteX5" fmla="*/ 173841 w 3848825"/>
              <a:gd name="connsiteY5" fmla="*/ 73013 h 2312076"/>
              <a:gd name="connsiteX6" fmla="*/ 173841 w 3848825"/>
              <a:gd name="connsiteY6" fmla="*/ 104304 h 2312076"/>
              <a:gd name="connsiteX7" fmla="*/ 187748 w 3848825"/>
              <a:gd name="connsiteY7" fmla="*/ 118211 h 2312076"/>
              <a:gd name="connsiteX8" fmla="*/ 191225 w 3848825"/>
              <a:gd name="connsiteY8" fmla="*/ 139072 h 2312076"/>
              <a:gd name="connsiteX9" fmla="*/ 191225 w 3848825"/>
              <a:gd name="connsiteY9" fmla="*/ 139072 h 2312076"/>
              <a:gd name="connsiteX10" fmla="*/ 215562 w 3848825"/>
              <a:gd name="connsiteY10" fmla="*/ 163409 h 2312076"/>
              <a:gd name="connsiteX11" fmla="*/ 260761 w 3848825"/>
              <a:gd name="connsiteY11" fmla="*/ 163409 h 2312076"/>
              <a:gd name="connsiteX12" fmla="*/ 260761 w 3848825"/>
              <a:gd name="connsiteY12" fmla="*/ 180794 h 2312076"/>
              <a:gd name="connsiteX13" fmla="*/ 271191 w 3848825"/>
              <a:gd name="connsiteY13" fmla="*/ 180794 h 2312076"/>
              <a:gd name="connsiteX14" fmla="*/ 271191 w 3848825"/>
              <a:gd name="connsiteY14" fmla="*/ 198178 h 2312076"/>
              <a:gd name="connsiteX15" fmla="*/ 323343 w 3848825"/>
              <a:gd name="connsiteY15" fmla="*/ 198178 h 2312076"/>
              <a:gd name="connsiteX16" fmla="*/ 323343 w 3848825"/>
              <a:gd name="connsiteY16" fmla="*/ 205131 h 2312076"/>
              <a:gd name="connsiteX17" fmla="*/ 351158 w 3848825"/>
              <a:gd name="connsiteY17" fmla="*/ 205131 h 2312076"/>
              <a:gd name="connsiteX18" fmla="*/ 351158 w 3848825"/>
              <a:gd name="connsiteY18" fmla="*/ 222515 h 2312076"/>
              <a:gd name="connsiteX19" fmla="*/ 403310 w 3848825"/>
              <a:gd name="connsiteY19" fmla="*/ 222515 h 2312076"/>
              <a:gd name="connsiteX20" fmla="*/ 403310 w 3848825"/>
              <a:gd name="connsiteY20" fmla="*/ 236423 h 2312076"/>
              <a:gd name="connsiteX21" fmla="*/ 424171 w 3848825"/>
              <a:gd name="connsiteY21" fmla="*/ 236423 h 2312076"/>
              <a:gd name="connsiteX22" fmla="*/ 424171 w 3848825"/>
              <a:gd name="connsiteY22" fmla="*/ 236423 h 2312076"/>
              <a:gd name="connsiteX23" fmla="*/ 448508 w 3848825"/>
              <a:gd name="connsiteY23" fmla="*/ 260760 h 2312076"/>
              <a:gd name="connsiteX24" fmla="*/ 448508 w 3848825"/>
              <a:gd name="connsiteY24" fmla="*/ 299005 h 2312076"/>
              <a:gd name="connsiteX25" fmla="*/ 462416 w 3848825"/>
              <a:gd name="connsiteY25" fmla="*/ 299005 h 2312076"/>
              <a:gd name="connsiteX26" fmla="*/ 462416 w 3848825"/>
              <a:gd name="connsiteY26" fmla="*/ 326819 h 2312076"/>
              <a:gd name="connsiteX27" fmla="*/ 521521 w 3848825"/>
              <a:gd name="connsiteY27" fmla="*/ 326819 h 2312076"/>
              <a:gd name="connsiteX28" fmla="*/ 521521 w 3848825"/>
              <a:gd name="connsiteY28" fmla="*/ 326819 h 2312076"/>
              <a:gd name="connsiteX29" fmla="*/ 570197 w 3848825"/>
              <a:gd name="connsiteY29" fmla="*/ 326819 h 2312076"/>
              <a:gd name="connsiteX30" fmla="*/ 570197 w 3848825"/>
              <a:gd name="connsiteY30" fmla="*/ 368541 h 2312076"/>
              <a:gd name="connsiteX31" fmla="*/ 601488 w 3848825"/>
              <a:gd name="connsiteY31" fmla="*/ 368541 h 2312076"/>
              <a:gd name="connsiteX32" fmla="*/ 601488 w 3848825"/>
              <a:gd name="connsiteY32" fmla="*/ 410263 h 2312076"/>
              <a:gd name="connsiteX33" fmla="*/ 636256 w 3848825"/>
              <a:gd name="connsiteY33" fmla="*/ 410263 h 2312076"/>
              <a:gd name="connsiteX34" fmla="*/ 636256 w 3848825"/>
              <a:gd name="connsiteY34" fmla="*/ 431124 h 2312076"/>
              <a:gd name="connsiteX35" fmla="*/ 667547 w 3848825"/>
              <a:gd name="connsiteY35" fmla="*/ 431124 h 2312076"/>
              <a:gd name="connsiteX36" fmla="*/ 667547 w 3848825"/>
              <a:gd name="connsiteY36" fmla="*/ 455461 h 2312076"/>
              <a:gd name="connsiteX37" fmla="*/ 681454 w 3848825"/>
              <a:gd name="connsiteY37" fmla="*/ 455461 h 2312076"/>
              <a:gd name="connsiteX38" fmla="*/ 681454 w 3848825"/>
              <a:gd name="connsiteY38" fmla="*/ 483276 h 2312076"/>
              <a:gd name="connsiteX39" fmla="*/ 691885 w 3848825"/>
              <a:gd name="connsiteY39" fmla="*/ 483276 h 2312076"/>
              <a:gd name="connsiteX40" fmla="*/ 691885 w 3848825"/>
              <a:gd name="connsiteY40" fmla="*/ 500660 h 2312076"/>
              <a:gd name="connsiteX41" fmla="*/ 716222 w 3848825"/>
              <a:gd name="connsiteY41" fmla="*/ 500660 h 2312076"/>
              <a:gd name="connsiteX42" fmla="*/ 716222 w 3848825"/>
              <a:gd name="connsiteY42" fmla="*/ 518044 h 2312076"/>
              <a:gd name="connsiteX43" fmla="*/ 768375 w 3848825"/>
              <a:gd name="connsiteY43" fmla="*/ 518044 h 2312076"/>
              <a:gd name="connsiteX44" fmla="*/ 768375 w 3848825"/>
              <a:gd name="connsiteY44" fmla="*/ 566719 h 2312076"/>
              <a:gd name="connsiteX45" fmla="*/ 785759 w 3848825"/>
              <a:gd name="connsiteY45" fmla="*/ 566719 h 2312076"/>
              <a:gd name="connsiteX46" fmla="*/ 778805 w 3848825"/>
              <a:gd name="connsiteY46" fmla="*/ 598010 h 2312076"/>
              <a:gd name="connsiteX47" fmla="*/ 778805 w 3848825"/>
              <a:gd name="connsiteY47" fmla="*/ 598010 h 2312076"/>
              <a:gd name="connsiteX48" fmla="*/ 803143 w 3848825"/>
              <a:gd name="connsiteY48" fmla="*/ 622348 h 2312076"/>
              <a:gd name="connsiteX49" fmla="*/ 820527 w 3848825"/>
              <a:gd name="connsiteY49" fmla="*/ 622348 h 2312076"/>
              <a:gd name="connsiteX50" fmla="*/ 820527 w 3848825"/>
              <a:gd name="connsiteY50" fmla="*/ 650162 h 2312076"/>
              <a:gd name="connsiteX51" fmla="*/ 844864 w 3848825"/>
              <a:gd name="connsiteY51" fmla="*/ 650162 h 2312076"/>
              <a:gd name="connsiteX52" fmla="*/ 844864 w 3848825"/>
              <a:gd name="connsiteY52" fmla="*/ 674500 h 2312076"/>
              <a:gd name="connsiteX53" fmla="*/ 917877 w 3848825"/>
              <a:gd name="connsiteY53" fmla="*/ 674500 h 2312076"/>
              <a:gd name="connsiteX54" fmla="*/ 924831 w 3848825"/>
              <a:gd name="connsiteY54" fmla="*/ 712745 h 2312076"/>
              <a:gd name="connsiteX55" fmla="*/ 973506 w 3848825"/>
              <a:gd name="connsiteY55" fmla="*/ 712745 h 2312076"/>
              <a:gd name="connsiteX56" fmla="*/ 973506 w 3848825"/>
              <a:gd name="connsiteY56" fmla="*/ 740559 h 2312076"/>
              <a:gd name="connsiteX57" fmla="*/ 1022181 w 3848825"/>
              <a:gd name="connsiteY57" fmla="*/ 740559 h 2312076"/>
              <a:gd name="connsiteX58" fmla="*/ 1022181 w 3848825"/>
              <a:gd name="connsiteY58" fmla="*/ 775327 h 2312076"/>
              <a:gd name="connsiteX59" fmla="*/ 1063903 w 3848825"/>
              <a:gd name="connsiteY59" fmla="*/ 775327 h 2312076"/>
              <a:gd name="connsiteX60" fmla="*/ 1060426 w 3848825"/>
              <a:gd name="connsiteY60" fmla="*/ 806619 h 2312076"/>
              <a:gd name="connsiteX61" fmla="*/ 1074333 w 3848825"/>
              <a:gd name="connsiteY61" fmla="*/ 806619 h 2312076"/>
              <a:gd name="connsiteX62" fmla="*/ 1074333 w 3848825"/>
              <a:gd name="connsiteY62" fmla="*/ 841387 h 2312076"/>
              <a:gd name="connsiteX63" fmla="*/ 1095194 w 3848825"/>
              <a:gd name="connsiteY63" fmla="*/ 841387 h 2312076"/>
              <a:gd name="connsiteX64" fmla="*/ 1095194 w 3848825"/>
              <a:gd name="connsiteY64" fmla="*/ 862248 h 2312076"/>
              <a:gd name="connsiteX65" fmla="*/ 1136916 w 3848825"/>
              <a:gd name="connsiteY65" fmla="*/ 869201 h 2312076"/>
              <a:gd name="connsiteX66" fmla="*/ 1143870 w 3848825"/>
              <a:gd name="connsiteY66" fmla="*/ 917877 h 2312076"/>
              <a:gd name="connsiteX67" fmla="*/ 1164730 w 3848825"/>
              <a:gd name="connsiteY67" fmla="*/ 917877 h 2312076"/>
              <a:gd name="connsiteX68" fmla="*/ 1164730 w 3848825"/>
              <a:gd name="connsiteY68" fmla="*/ 931784 h 2312076"/>
              <a:gd name="connsiteX69" fmla="*/ 1192545 w 3848825"/>
              <a:gd name="connsiteY69" fmla="*/ 931784 h 2312076"/>
              <a:gd name="connsiteX70" fmla="*/ 1192545 w 3848825"/>
              <a:gd name="connsiteY70" fmla="*/ 1008273 h 2312076"/>
              <a:gd name="connsiteX71" fmla="*/ 1244697 w 3848825"/>
              <a:gd name="connsiteY71" fmla="*/ 1008273 h 2312076"/>
              <a:gd name="connsiteX72" fmla="*/ 1244697 w 3848825"/>
              <a:gd name="connsiteY72" fmla="*/ 1043042 h 2312076"/>
              <a:gd name="connsiteX73" fmla="*/ 1300326 w 3848825"/>
              <a:gd name="connsiteY73" fmla="*/ 1043042 h 2312076"/>
              <a:gd name="connsiteX74" fmla="*/ 1300326 w 3848825"/>
              <a:gd name="connsiteY74" fmla="*/ 1067379 h 2312076"/>
              <a:gd name="connsiteX75" fmla="*/ 1338571 w 3848825"/>
              <a:gd name="connsiteY75" fmla="*/ 1067379 h 2312076"/>
              <a:gd name="connsiteX76" fmla="*/ 1338571 w 3848825"/>
              <a:gd name="connsiteY76" fmla="*/ 1091717 h 2312076"/>
              <a:gd name="connsiteX77" fmla="*/ 1338571 w 3848825"/>
              <a:gd name="connsiteY77" fmla="*/ 1091717 h 2312076"/>
              <a:gd name="connsiteX78" fmla="*/ 1338571 w 3848825"/>
              <a:gd name="connsiteY78" fmla="*/ 1123008 h 2312076"/>
              <a:gd name="connsiteX79" fmla="*/ 1411584 w 3848825"/>
              <a:gd name="connsiteY79" fmla="*/ 1123008 h 2312076"/>
              <a:gd name="connsiteX80" fmla="*/ 1411584 w 3848825"/>
              <a:gd name="connsiteY80" fmla="*/ 1123008 h 2312076"/>
              <a:gd name="connsiteX81" fmla="*/ 1477643 w 3848825"/>
              <a:gd name="connsiteY81" fmla="*/ 1123008 h 2312076"/>
              <a:gd name="connsiteX82" fmla="*/ 1477643 w 3848825"/>
              <a:gd name="connsiteY82" fmla="*/ 1178637 h 2312076"/>
              <a:gd name="connsiteX83" fmla="*/ 1543702 w 3848825"/>
              <a:gd name="connsiteY83" fmla="*/ 1178637 h 2312076"/>
              <a:gd name="connsiteX84" fmla="*/ 1543702 w 3848825"/>
              <a:gd name="connsiteY84" fmla="*/ 1206451 h 2312076"/>
              <a:gd name="connsiteX85" fmla="*/ 1540225 w 3848825"/>
              <a:gd name="connsiteY85" fmla="*/ 1223835 h 2312076"/>
              <a:gd name="connsiteX86" fmla="*/ 1585424 w 3848825"/>
              <a:gd name="connsiteY86" fmla="*/ 1223835 h 2312076"/>
              <a:gd name="connsiteX87" fmla="*/ 1585424 w 3848825"/>
              <a:gd name="connsiteY87" fmla="*/ 1244696 h 2312076"/>
              <a:gd name="connsiteX88" fmla="*/ 1634099 w 3848825"/>
              <a:gd name="connsiteY88" fmla="*/ 1244696 h 2312076"/>
              <a:gd name="connsiteX89" fmla="*/ 1634099 w 3848825"/>
              <a:gd name="connsiteY89" fmla="*/ 1279464 h 2312076"/>
              <a:gd name="connsiteX90" fmla="*/ 1672344 w 3848825"/>
              <a:gd name="connsiteY90" fmla="*/ 1279464 h 2312076"/>
              <a:gd name="connsiteX91" fmla="*/ 1672344 w 3848825"/>
              <a:gd name="connsiteY91" fmla="*/ 1279464 h 2312076"/>
              <a:gd name="connsiteX92" fmla="*/ 1800986 w 3848825"/>
              <a:gd name="connsiteY92" fmla="*/ 1279464 h 2312076"/>
              <a:gd name="connsiteX93" fmla="*/ 1800986 w 3848825"/>
              <a:gd name="connsiteY93" fmla="*/ 1331616 h 2312076"/>
              <a:gd name="connsiteX94" fmla="*/ 1853138 w 3848825"/>
              <a:gd name="connsiteY94" fmla="*/ 1328140 h 2312076"/>
              <a:gd name="connsiteX95" fmla="*/ 1894860 w 3848825"/>
              <a:gd name="connsiteY95" fmla="*/ 1328140 h 2312076"/>
              <a:gd name="connsiteX96" fmla="*/ 1894860 w 3848825"/>
              <a:gd name="connsiteY96" fmla="*/ 1376815 h 2312076"/>
              <a:gd name="connsiteX97" fmla="*/ 2040886 w 3848825"/>
              <a:gd name="connsiteY97" fmla="*/ 1376815 h 2312076"/>
              <a:gd name="connsiteX98" fmla="*/ 2040886 w 3848825"/>
              <a:gd name="connsiteY98" fmla="*/ 1415060 h 2312076"/>
              <a:gd name="connsiteX99" fmla="*/ 2155620 w 3848825"/>
              <a:gd name="connsiteY99" fmla="*/ 1408106 h 2312076"/>
              <a:gd name="connsiteX100" fmla="*/ 2155620 w 3848825"/>
              <a:gd name="connsiteY100" fmla="*/ 1467212 h 2312076"/>
              <a:gd name="connsiteX101" fmla="*/ 2252971 w 3848825"/>
              <a:gd name="connsiteY101" fmla="*/ 1467212 h 2312076"/>
              <a:gd name="connsiteX102" fmla="*/ 2252971 w 3848825"/>
              <a:gd name="connsiteY102" fmla="*/ 1508934 h 2312076"/>
              <a:gd name="connsiteX103" fmla="*/ 2339891 w 3848825"/>
              <a:gd name="connsiteY103" fmla="*/ 1508934 h 2312076"/>
              <a:gd name="connsiteX104" fmla="*/ 2343368 w 3848825"/>
              <a:gd name="connsiteY104" fmla="*/ 1550655 h 2312076"/>
              <a:gd name="connsiteX105" fmla="*/ 2385089 w 3848825"/>
              <a:gd name="connsiteY105" fmla="*/ 1550655 h 2312076"/>
              <a:gd name="connsiteX106" fmla="*/ 2385089 w 3848825"/>
              <a:gd name="connsiteY106" fmla="*/ 1571516 h 2312076"/>
              <a:gd name="connsiteX107" fmla="*/ 2496347 w 3848825"/>
              <a:gd name="connsiteY107" fmla="*/ 1571516 h 2312076"/>
              <a:gd name="connsiteX108" fmla="*/ 2496347 w 3848825"/>
              <a:gd name="connsiteY108" fmla="*/ 1634099 h 2312076"/>
              <a:gd name="connsiteX109" fmla="*/ 2684095 w 3848825"/>
              <a:gd name="connsiteY109" fmla="*/ 1634099 h 2312076"/>
              <a:gd name="connsiteX110" fmla="*/ 2677141 w 3848825"/>
              <a:gd name="connsiteY110" fmla="*/ 1661913 h 2312076"/>
              <a:gd name="connsiteX111" fmla="*/ 2711909 w 3848825"/>
              <a:gd name="connsiteY111" fmla="*/ 1661913 h 2312076"/>
              <a:gd name="connsiteX112" fmla="*/ 2711909 w 3848825"/>
              <a:gd name="connsiteY112" fmla="*/ 1689727 h 2312076"/>
              <a:gd name="connsiteX113" fmla="*/ 2781445 w 3848825"/>
              <a:gd name="connsiteY113" fmla="*/ 1689727 h 2312076"/>
              <a:gd name="connsiteX114" fmla="*/ 2781445 w 3848825"/>
              <a:gd name="connsiteY114" fmla="*/ 1721019 h 2312076"/>
              <a:gd name="connsiteX115" fmla="*/ 2889226 w 3848825"/>
              <a:gd name="connsiteY115" fmla="*/ 1721019 h 2312076"/>
              <a:gd name="connsiteX116" fmla="*/ 2889226 w 3848825"/>
              <a:gd name="connsiteY116" fmla="*/ 1755787 h 2312076"/>
              <a:gd name="connsiteX117" fmla="*/ 3080451 w 3848825"/>
              <a:gd name="connsiteY117" fmla="*/ 1755787 h 2312076"/>
              <a:gd name="connsiteX118" fmla="*/ 3087404 w 3848825"/>
              <a:gd name="connsiteY118" fmla="*/ 1814892 h 2312076"/>
              <a:gd name="connsiteX119" fmla="*/ 3118695 w 3848825"/>
              <a:gd name="connsiteY119" fmla="*/ 1814892 h 2312076"/>
              <a:gd name="connsiteX120" fmla="*/ 3118695 w 3848825"/>
              <a:gd name="connsiteY120" fmla="*/ 1877475 h 2312076"/>
              <a:gd name="connsiteX121" fmla="*/ 3508098 w 3848825"/>
              <a:gd name="connsiteY121" fmla="*/ 1877475 h 2312076"/>
              <a:gd name="connsiteX122" fmla="*/ 3508098 w 3848825"/>
              <a:gd name="connsiteY122" fmla="*/ 2089560 h 2312076"/>
              <a:gd name="connsiteX123" fmla="*/ 3612402 w 3848825"/>
              <a:gd name="connsiteY123" fmla="*/ 2089560 h 2312076"/>
              <a:gd name="connsiteX124" fmla="*/ 3612402 w 3848825"/>
              <a:gd name="connsiteY124" fmla="*/ 2312076 h 2312076"/>
              <a:gd name="connsiteX125" fmla="*/ 3848825 w 3848825"/>
              <a:gd name="connsiteY125" fmla="*/ 2312076 h 2312076"/>
              <a:gd name="connsiteX0" fmla="*/ 0 w 3848825"/>
              <a:gd name="connsiteY0" fmla="*/ 0 h 2312076"/>
              <a:gd name="connsiteX1" fmla="*/ 59106 w 3848825"/>
              <a:gd name="connsiteY1" fmla="*/ 0 h 2312076"/>
              <a:gd name="connsiteX2" fmla="*/ 59106 w 3848825"/>
              <a:gd name="connsiteY2" fmla="*/ 55629 h 2312076"/>
              <a:gd name="connsiteX3" fmla="*/ 128642 w 3848825"/>
              <a:gd name="connsiteY3" fmla="*/ 55629 h 2312076"/>
              <a:gd name="connsiteX4" fmla="*/ 128642 w 3848825"/>
              <a:gd name="connsiteY4" fmla="*/ 73013 h 2312076"/>
              <a:gd name="connsiteX5" fmla="*/ 173841 w 3848825"/>
              <a:gd name="connsiteY5" fmla="*/ 73013 h 2312076"/>
              <a:gd name="connsiteX6" fmla="*/ 173841 w 3848825"/>
              <a:gd name="connsiteY6" fmla="*/ 104304 h 2312076"/>
              <a:gd name="connsiteX7" fmla="*/ 187748 w 3848825"/>
              <a:gd name="connsiteY7" fmla="*/ 118211 h 2312076"/>
              <a:gd name="connsiteX8" fmla="*/ 191225 w 3848825"/>
              <a:gd name="connsiteY8" fmla="*/ 139072 h 2312076"/>
              <a:gd name="connsiteX9" fmla="*/ 191225 w 3848825"/>
              <a:gd name="connsiteY9" fmla="*/ 139072 h 2312076"/>
              <a:gd name="connsiteX10" fmla="*/ 215562 w 3848825"/>
              <a:gd name="connsiteY10" fmla="*/ 163409 h 2312076"/>
              <a:gd name="connsiteX11" fmla="*/ 260761 w 3848825"/>
              <a:gd name="connsiteY11" fmla="*/ 163409 h 2312076"/>
              <a:gd name="connsiteX12" fmla="*/ 260761 w 3848825"/>
              <a:gd name="connsiteY12" fmla="*/ 180794 h 2312076"/>
              <a:gd name="connsiteX13" fmla="*/ 271191 w 3848825"/>
              <a:gd name="connsiteY13" fmla="*/ 180794 h 2312076"/>
              <a:gd name="connsiteX14" fmla="*/ 271191 w 3848825"/>
              <a:gd name="connsiteY14" fmla="*/ 198178 h 2312076"/>
              <a:gd name="connsiteX15" fmla="*/ 323343 w 3848825"/>
              <a:gd name="connsiteY15" fmla="*/ 198178 h 2312076"/>
              <a:gd name="connsiteX16" fmla="*/ 323343 w 3848825"/>
              <a:gd name="connsiteY16" fmla="*/ 205131 h 2312076"/>
              <a:gd name="connsiteX17" fmla="*/ 351158 w 3848825"/>
              <a:gd name="connsiteY17" fmla="*/ 205131 h 2312076"/>
              <a:gd name="connsiteX18" fmla="*/ 351158 w 3848825"/>
              <a:gd name="connsiteY18" fmla="*/ 222515 h 2312076"/>
              <a:gd name="connsiteX19" fmla="*/ 403310 w 3848825"/>
              <a:gd name="connsiteY19" fmla="*/ 222515 h 2312076"/>
              <a:gd name="connsiteX20" fmla="*/ 403310 w 3848825"/>
              <a:gd name="connsiteY20" fmla="*/ 236423 h 2312076"/>
              <a:gd name="connsiteX21" fmla="*/ 424171 w 3848825"/>
              <a:gd name="connsiteY21" fmla="*/ 236423 h 2312076"/>
              <a:gd name="connsiteX22" fmla="*/ 481321 w 3848825"/>
              <a:gd name="connsiteY22" fmla="*/ 236423 h 2312076"/>
              <a:gd name="connsiteX23" fmla="*/ 448508 w 3848825"/>
              <a:gd name="connsiteY23" fmla="*/ 260760 h 2312076"/>
              <a:gd name="connsiteX24" fmla="*/ 448508 w 3848825"/>
              <a:gd name="connsiteY24" fmla="*/ 299005 h 2312076"/>
              <a:gd name="connsiteX25" fmla="*/ 462416 w 3848825"/>
              <a:gd name="connsiteY25" fmla="*/ 299005 h 2312076"/>
              <a:gd name="connsiteX26" fmla="*/ 462416 w 3848825"/>
              <a:gd name="connsiteY26" fmla="*/ 326819 h 2312076"/>
              <a:gd name="connsiteX27" fmla="*/ 521521 w 3848825"/>
              <a:gd name="connsiteY27" fmla="*/ 326819 h 2312076"/>
              <a:gd name="connsiteX28" fmla="*/ 521521 w 3848825"/>
              <a:gd name="connsiteY28" fmla="*/ 326819 h 2312076"/>
              <a:gd name="connsiteX29" fmla="*/ 570197 w 3848825"/>
              <a:gd name="connsiteY29" fmla="*/ 326819 h 2312076"/>
              <a:gd name="connsiteX30" fmla="*/ 570197 w 3848825"/>
              <a:gd name="connsiteY30" fmla="*/ 368541 h 2312076"/>
              <a:gd name="connsiteX31" fmla="*/ 601488 w 3848825"/>
              <a:gd name="connsiteY31" fmla="*/ 368541 h 2312076"/>
              <a:gd name="connsiteX32" fmla="*/ 601488 w 3848825"/>
              <a:gd name="connsiteY32" fmla="*/ 410263 h 2312076"/>
              <a:gd name="connsiteX33" fmla="*/ 636256 w 3848825"/>
              <a:gd name="connsiteY33" fmla="*/ 410263 h 2312076"/>
              <a:gd name="connsiteX34" fmla="*/ 636256 w 3848825"/>
              <a:gd name="connsiteY34" fmla="*/ 431124 h 2312076"/>
              <a:gd name="connsiteX35" fmla="*/ 667547 w 3848825"/>
              <a:gd name="connsiteY35" fmla="*/ 431124 h 2312076"/>
              <a:gd name="connsiteX36" fmla="*/ 667547 w 3848825"/>
              <a:gd name="connsiteY36" fmla="*/ 455461 h 2312076"/>
              <a:gd name="connsiteX37" fmla="*/ 681454 w 3848825"/>
              <a:gd name="connsiteY37" fmla="*/ 455461 h 2312076"/>
              <a:gd name="connsiteX38" fmla="*/ 681454 w 3848825"/>
              <a:gd name="connsiteY38" fmla="*/ 483276 h 2312076"/>
              <a:gd name="connsiteX39" fmla="*/ 691885 w 3848825"/>
              <a:gd name="connsiteY39" fmla="*/ 483276 h 2312076"/>
              <a:gd name="connsiteX40" fmla="*/ 691885 w 3848825"/>
              <a:gd name="connsiteY40" fmla="*/ 500660 h 2312076"/>
              <a:gd name="connsiteX41" fmla="*/ 716222 w 3848825"/>
              <a:gd name="connsiteY41" fmla="*/ 500660 h 2312076"/>
              <a:gd name="connsiteX42" fmla="*/ 716222 w 3848825"/>
              <a:gd name="connsiteY42" fmla="*/ 518044 h 2312076"/>
              <a:gd name="connsiteX43" fmla="*/ 768375 w 3848825"/>
              <a:gd name="connsiteY43" fmla="*/ 518044 h 2312076"/>
              <a:gd name="connsiteX44" fmla="*/ 768375 w 3848825"/>
              <a:gd name="connsiteY44" fmla="*/ 566719 h 2312076"/>
              <a:gd name="connsiteX45" fmla="*/ 785759 w 3848825"/>
              <a:gd name="connsiteY45" fmla="*/ 566719 h 2312076"/>
              <a:gd name="connsiteX46" fmla="*/ 778805 w 3848825"/>
              <a:gd name="connsiteY46" fmla="*/ 598010 h 2312076"/>
              <a:gd name="connsiteX47" fmla="*/ 778805 w 3848825"/>
              <a:gd name="connsiteY47" fmla="*/ 598010 h 2312076"/>
              <a:gd name="connsiteX48" fmla="*/ 803143 w 3848825"/>
              <a:gd name="connsiteY48" fmla="*/ 622348 h 2312076"/>
              <a:gd name="connsiteX49" fmla="*/ 820527 w 3848825"/>
              <a:gd name="connsiteY49" fmla="*/ 622348 h 2312076"/>
              <a:gd name="connsiteX50" fmla="*/ 820527 w 3848825"/>
              <a:gd name="connsiteY50" fmla="*/ 650162 h 2312076"/>
              <a:gd name="connsiteX51" fmla="*/ 844864 w 3848825"/>
              <a:gd name="connsiteY51" fmla="*/ 650162 h 2312076"/>
              <a:gd name="connsiteX52" fmla="*/ 844864 w 3848825"/>
              <a:gd name="connsiteY52" fmla="*/ 674500 h 2312076"/>
              <a:gd name="connsiteX53" fmla="*/ 917877 w 3848825"/>
              <a:gd name="connsiteY53" fmla="*/ 674500 h 2312076"/>
              <a:gd name="connsiteX54" fmla="*/ 924831 w 3848825"/>
              <a:gd name="connsiteY54" fmla="*/ 712745 h 2312076"/>
              <a:gd name="connsiteX55" fmla="*/ 973506 w 3848825"/>
              <a:gd name="connsiteY55" fmla="*/ 712745 h 2312076"/>
              <a:gd name="connsiteX56" fmla="*/ 973506 w 3848825"/>
              <a:gd name="connsiteY56" fmla="*/ 740559 h 2312076"/>
              <a:gd name="connsiteX57" fmla="*/ 1022181 w 3848825"/>
              <a:gd name="connsiteY57" fmla="*/ 740559 h 2312076"/>
              <a:gd name="connsiteX58" fmla="*/ 1022181 w 3848825"/>
              <a:gd name="connsiteY58" fmla="*/ 775327 h 2312076"/>
              <a:gd name="connsiteX59" fmla="*/ 1063903 w 3848825"/>
              <a:gd name="connsiteY59" fmla="*/ 775327 h 2312076"/>
              <a:gd name="connsiteX60" fmla="*/ 1060426 w 3848825"/>
              <a:gd name="connsiteY60" fmla="*/ 806619 h 2312076"/>
              <a:gd name="connsiteX61" fmla="*/ 1074333 w 3848825"/>
              <a:gd name="connsiteY61" fmla="*/ 806619 h 2312076"/>
              <a:gd name="connsiteX62" fmla="*/ 1074333 w 3848825"/>
              <a:gd name="connsiteY62" fmla="*/ 841387 h 2312076"/>
              <a:gd name="connsiteX63" fmla="*/ 1095194 w 3848825"/>
              <a:gd name="connsiteY63" fmla="*/ 841387 h 2312076"/>
              <a:gd name="connsiteX64" fmla="*/ 1095194 w 3848825"/>
              <a:gd name="connsiteY64" fmla="*/ 862248 h 2312076"/>
              <a:gd name="connsiteX65" fmla="*/ 1136916 w 3848825"/>
              <a:gd name="connsiteY65" fmla="*/ 869201 h 2312076"/>
              <a:gd name="connsiteX66" fmla="*/ 1143870 w 3848825"/>
              <a:gd name="connsiteY66" fmla="*/ 917877 h 2312076"/>
              <a:gd name="connsiteX67" fmla="*/ 1164730 w 3848825"/>
              <a:gd name="connsiteY67" fmla="*/ 917877 h 2312076"/>
              <a:gd name="connsiteX68" fmla="*/ 1164730 w 3848825"/>
              <a:gd name="connsiteY68" fmla="*/ 931784 h 2312076"/>
              <a:gd name="connsiteX69" fmla="*/ 1192545 w 3848825"/>
              <a:gd name="connsiteY69" fmla="*/ 931784 h 2312076"/>
              <a:gd name="connsiteX70" fmla="*/ 1192545 w 3848825"/>
              <a:gd name="connsiteY70" fmla="*/ 1008273 h 2312076"/>
              <a:gd name="connsiteX71" fmla="*/ 1244697 w 3848825"/>
              <a:gd name="connsiteY71" fmla="*/ 1008273 h 2312076"/>
              <a:gd name="connsiteX72" fmla="*/ 1244697 w 3848825"/>
              <a:gd name="connsiteY72" fmla="*/ 1043042 h 2312076"/>
              <a:gd name="connsiteX73" fmla="*/ 1300326 w 3848825"/>
              <a:gd name="connsiteY73" fmla="*/ 1043042 h 2312076"/>
              <a:gd name="connsiteX74" fmla="*/ 1300326 w 3848825"/>
              <a:gd name="connsiteY74" fmla="*/ 1067379 h 2312076"/>
              <a:gd name="connsiteX75" fmla="*/ 1338571 w 3848825"/>
              <a:gd name="connsiteY75" fmla="*/ 1067379 h 2312076"/>
              <a:gd name="connsiteX76" fmla="*/ 1338571 w 3848825"/>
              <a:gd name="connsiteY76" fmla="*/ 1091717 h 2312076"/>
              <a:gd name="connsiteX77" fmla="*/ 1338571 w 3848825"/>
              <a:gd name="connsiteY77" fmla="*/ 1091717 h 2312076"/>
              <a:gd name="connsiteX78" fmla="*/ 1338571 w 3848825"/>
              <a:gd name="connsiteY78" fmla="*/ 1123008 h 2312076"/>
              <a:gd name="connsiteX79" fmla="*/ 1411584 w 3848825"/>
              <a:gd name="connsiteY79" fmla="*/ 1123008 h 2312076"/>
              <a:gd name="connsiteX80" fmla="*/ 1411584 w 3848825"/>
              <a:gd name="connsiteY80" fmla="*/ 1123008 h 2312076"/>
              <a:gd name="connsiteX81" fmla="*/ 1477643 w 3848825"/>
              <a:gd name="connsiteY81" fmla="*/ 1123008 h 2312076"/>
              <a:gd name="connsiteX82" fmla="*/ 1477643 w 3848825"/>
              <a:gd name="connsiteY82" fmla="*/ 1178637 h 2312076"/>
              <a:gd name="connsiteX83" fmla="*/ 1543702 w 3848825"/>
              <a:gd name="connsiteY83" fmla="*/ 1178637 h 2312076"/>
              <a:gd name="connsiteX84" fmla="*/ 1543702 w 3848825"/>
              <a:gd name="connsiteY84" fmla="*/ 1206451 h 2312076"/>
              <a:gd name="connsiteX85" fmla="*/ 1540225 w 3848825"/>
              <a:gd name="connsiteY85" fmla="*/ 1223835 h 2312076"/>
              <a:gd name="connsiteX86" fmla="*/ 1585424 w 3848825"/>
              <a:gd name="connsiteY86" fmla="*/ 1223835 h 2312076"/>
              <a:gd name="connsiteX87" fmla="*/ 1585424 w 3848825"/>
              <a:gd name="connsiteY87" fmla="*/ 1244696 h 2312076"/>
              <a:gd name="connsiteX88" fmla="*/ 1634099 w 3848825"/>
              <a:gd name="connsiteY88" fmla="*/ 1244696 h 2312076"/>
              <a:gd name="connsiteX89" fmla="*/ 1634099 w 3848825"/>
              <a:gd name="connsiteY89" fmla="*/ 1279464 h 2312076"/>
              <a:gd name="connsiteX90" fmla="*/ 1672344 w 3848825"/>
              <a:gd name="connsiteY90" fmla="*/ 1279464 h 2312076"/>
              <a:gd name="connsiteX91" fmla="*/ 1672344 w 3848825"/>
              <a:gd name="connsiteY91" fmla="*/ 1279464 h 2312076"/>
              <a:gd name="connsiteX92" fmla="*/ 1800986 w 3848825"/>
              <a:gd name="connsiteY92" fmla="*/ 1279464 h 2312076"/>
              <a:gd name="connsiteX93" fmla="*/ 1800986 w 3848825"/>
              <a:gd name="connsiteY93" fmla="*/ 1331616 h 2312076"/>
              <a:gd name="connsiteX94" fmla="*/ 1853138 w 3848825"/>
              <a:gd name="connsiteY94" fmla="*/ 1328140 h 2312076"/>
              <a:gd name="connsiteX95" fmla="*/ 1894860 w 3848825"/>
              <a:gd name="connsiteY95" fmla="*/ 1328140 h 2312076"/>
              <a:gd name="connsiteX96" fmla="*/ 1894860 w 3848825"/>
              <a:gd name="connsiteY96" fmla="*/ 1376815 h 2312076"/>
              <a:gd name="connsiteX97" fmla="*/ 2040886 w 3848825"/>
              <a:gd name="connsiteY97" fmla="*/ 1376815 h 2312076"/>
              <a:gd name="connsiteX98" fmla="*/ 2040886 w 3848825"/>
              <a:gd name="connsiteY98" fmla="*/ 1415060 h 2312076"/>
              <a:gd name="connsiteX99" fmla="*/ 2155620 w 3848825"/>
              <a:gd name="connsiteY99" fmla="*/ 1408106 h 2312076"/>
              <a:gd name="connsiteX100" fmla="*/ 2155620 w 3848825"/>
              <a:gd name="connsiteY100" fmla="*/ 1467212 h 2312076"/>
              <a:gd name="connsiteX101" fmla="*/ 2252971 w 3848825"/>
              <a:gd name="connsiteY101" fmla="*/ 1467212 h 2312076"/>
              <a:gd name="connsiteX102" fmla="*/ 2252971 w 3848825"/>
              <a:gd name="connsiteY102" fmla="*/ 1508934 h 2312076"/>
              <a:gd name="connsiteX103" fmla="*/ 2339891 w 3848825"/>
              <a:gd name="connsiteY103" fmla="*/ 1508934 h 2312076"/>
              <a:gd name="connsiteX104" fmla="*/ 2343368 w 3848825"/>
              <a:gd name="connsiteY104" fmla="*/ 1550655 h 2312076"/>
              <a:gd name="connsiteX105" fmla="*/ 2385089 w 3848825"/>
              <a:gd name="connsiteY105" fmla="*/ 1550655 h 2312076"/>
              <a:gd name="connsiteX106" fmla="*/ 2385089 w 3848825"/>
              <a:gd name="connsiteY106" fmla="*/ 1571516 h 2312076"/>
              <a:gd name="connsiteX107" fmla="*/ 2496347 w 3848825"/>
              <a:gd name="connsiteY107" fmla="*/ 1571516 h 2312076"/>
              <a:gd name="connsiteX108" fmla="*/ 2496347 w 3848825"/>
              <a:gd name="connsiteY108" fmla="*/ 1634099 h 2312076"/>
              <a:gd name="connsiteX109" fmla="*/ 2684095 w 3848825"/>
              <a:gd name="connsiteY109" fmla="*/ 1634099 h 2312076"/>
              <a:gd name="connsiteX110" fmla="*/ 2677141 w 3848825"/>
              <a:gd name="connsiteY110" fmla="*/ 1661913 h 2312076"/>
              <a:gd name="connsiteX111" fmla="*/ 2711909 w 3848825"/>
              <a:gd name="connsiteY111" fmla="*/ 1661913 h 2312076"/>
              <a:gd name="connsiteX112" fmla="*/ 2711909 w 3848825"/>
              <a:gd name="connsiteY112" fmla="*/ 1689727 h 2312076"/>
              <a:gd name="connsiteX113" fmla="*/ 2781445 w 3848825"/>
              <a:gd name="connsiteY113" fmla="*/ 1689727 h 2312076"/>
              <a:gd name="connsiteX114" fmla="*/ 2781445 w 3848825"/>
              <a:gd name="connsiteY114" fmla="*/ 1721019 h 2312076"/>
              <a:gd name="connsiteX115" fmla="*/ 2889226 w 3848825"/>
              <a:gd name="connsiteY115" fmla="*/ 1721019 h 2312076"/>
              <a:gd name="connsiteX116" fmla="*/ 2889226 w 3848825"/>
              <a:gd name="connsiteY116" fmla="*/ 1755787 h 2312076"/>
              <a:gd name="connsiteX117" fmla="*/ 3080451 w 3848825"/>
              <a:gd name="connsiteY117" fmla="*/ 1755787 h 2312076"/>
              <a:gd name="connsiteX118" fmla="*/ 3087404 w 3848825"/>
              <a:gd name="connsiteY118" fmla="*/ 1814892 h 2312076"/>
              <a:gd name="connsiteX119" fmla="*/ 3118695 w 3848825"/>
              <a:gd name="connsiteY119" fmla="*/ 1814892 h 2312076"/>
              <a:gd name="connsiteX120" fmla="*/ 3118695 w 3848825"/>
              <a:gd name="connsiteY120" fmla="*/ 1877475 h 2312076"/>
              <a:gd name="connsiteX121" fmla="*/ 3508098 w 3848825"/>
              <a:gd name="connsiteY121" fmla="*/ 1877475 h 2312076"/>
              <a:gd name="connsiteX122" fmla="*/ 3508098 w 3848825"/>
              <a:gd name="connsiteY122" fmla="*/ 2089560 h 2312076"/>
              <a:gd name="connsiteX123" fmla="*/ 3612402 w 3848825"/>
              <a:gd name="connsiteY123" fmla="*/ 2089560 h 2312076"/>
              <a:gd name="connsiteX124" fmla="*/ 3612402 w 3848825"/>
              <a:gd name="connsiteY124" fmla="*/ 2312076 h 2312076"/>
              <a:gd name="connsiteX125" fmla="*/ 3848825 w 3848825"/>
              <a:gd name="connsiteY125" fmla="*/ 2312076 h 2312076"/>
              <a:gd name="connsiteX0" fmla="*/ 0 w 3848825"/>
              <a:gd name="connsiteY0" fmla="*/ 0 h 2312076"/>
              <a:gd name="connsiteX1" fmla="*/ 59106 w 3848825"/>
              <a:gd name="connsiteY1" fmla="*/ 0 h 2312076"/>
              <a:gd name="connsiteX2" fmla="*/ 59106 w 3848825"/>
              <a:gd name="connsiteY2" fmla="*/ 55629 h 2312076"/>
              <a:gd name="connsiteX3" fmla="*/ 128642 w 3848825"/>
              <a:gd name="connsiteY3" fmla="*/ 55629 h 2312076"/>
              <a:gd name="connsiteX4" fmla="*/ 128642 w 3848825"/>
              <a:gd name="connsiteY4" fmla="*/ 73013 h 2312076"/>
              <a:gd name="connsiteX5" fmla="*/ 173841 w 3848825"/>
              <a:gd name="connsiteY5" fmla="*/ 73013 h 2312076"/>
              <a:gd name="connsiteX6" fmla="*/ 173841 w 3848825"/>
              <a:gd name="connsiteY6" fmla="*/ 104304 h 2312076"/>
              <a:gd name="connsiteX7" fmla="*/ 187748 w 3848825"/>
              <a:gd name="connsiteY7" fmla="*/ 118211 h 2312076"/>
              <a:gd name="connsiteX8" fmla="*/ 191225 w 3848825"/>
              <a:gd name="connsiteY8" fmla="*/ 139072 h 2312076"/>
              <a:gd name="connsiteX9" fmla="*/ 191225 w 3848825"/>
              <a:gd name="connsiteY9" fmla="*/ 139072 h 2312076"/>
              <a:gd name="connsiteX10" fmla="*/ 215562 w 3848825"/>
              <a:gd name="connsiteY10" fmla="*/ 163409 h 2312076"/>
              <a:gd name="connsiteX11" fmla="*/ 260761 w 3848825"/>
              <a:gd name="connsiteY11" fmla="*/ 163409 h 2312076"/>
              <a:gd name="connsiteX12" fmla="*/ 260761 w 3848825"/>
              <a:gd name="connsiteY12" fmla="*/ 180794 h 2312076"/>
              <a:gd name="connsiteX13" fmla="*/ 271191 w 3848825"/>
              <a:gd name="connsiteY13" fmla="*/ 180794 h 2312076"/>
              <a:gd name="connsiteX14" fmla="*/ 271191 w 3848825"/>
              <a:gd name="connsiteY14" fmla="*/ 198178 h 2312076"/>
              <a:gd name="connsiteX15" fmla="*/ 323343 w 3848825"/>
              <a:gd name="connsiteY15" fmla="*/ 198178 h 2312076"/>
              <a:gd name="connsiteX16" fmla="*/ 323343 w 3848825"/>
              <a:gd name="connsiteY16" fmla="*/ 205131 h 2312076"/>
              <a:gd name="connsiteX17" fmla="*/ 351158 w 3848825"/>
              <a:gd name="connsiteY17" fmla="*/ 205131 h 2312076"/>
              <a:gd name="connsiteX18" fmla="*/ 351158 w 3848825"/>
              <a:gd name="connsiteY18" fmla="*/ 222515 h 2312076"/>
              <a:gd name="connsiteX19" fmla="*/ 403310 w 3848825"/>
              <a:gd name="connsiteY19" fmla="*/ 222515 h 2312076"/>
              <a:gd name="connsiteX20" fmla="*/ 403310 w 3848825"/>
              <a:gd name="connsiteY20" fmla="*/ 236423 h 2312076"/>
              <a:gd name="connsiteX21" fmla="*/ 424171 w 3848825"/>
              <a:gd name="connsiteY21" fmla="*/ 236423 h 2312076"/>
              <a:gd name="connsiteX22" fmla="*/ 481321 w 3848825"/>
              <a:gd name="connsiteY22" fmla="*/ 236423 h 2312076"/>
              <a:gd name="connsiteX23" fmla="*/ 448508 w 3848825"/>
              <a:gd name="connsiteY23" fmla="*/ 260760 h 2312076"/>
              <a:gd name="connsiteX24" fmla="*/ 448508 w 3848825"/>
              <a:gd name="connsiteY24" fmla="*/ 299005 h 2312076"/>
              <a:gd name="connsiteX25" fmla="*/ 462416 w 3848825"/>
              <a:gd name="connsiteY25" fmla="*/ 299005 h 2312076"/>
              <a:gd name="connsiteX26" fmla="*/ 462416 w 3848825"/>
              <a:gd name="connsiteY26" fmla="*/ 326819 h 2312076"/>
              <a:gd name="connsiteX27" fmla="*/ 521521 w 3848825"/>
              <a:gd name="connsiteY27" fmla="*/ 326819 h 2312076"/>
              <a:gd name="connsiteX28" fmla="*/ 521521 w 3848825"/>
              <a:gd name="connsiteY28" fmla="*/ 326819 h 2312076"/>
              <a:gd name="connsiteX29" fmla="*/ 570197 w 3848825"/>
              <a:gd name="connsiteY29" fmla="*/ 326819 h 2312076"/>
              <a:gd name="connsiteX30" fmla="*/ 570197 w 3848825"/>
              <a:gd name="connsiteY30" fmla="*/ 368541 h 2312076"/>
              <a:gd name="connsiteX31" fmla="*/ 601488 w 3848825"/>
              <a:gd name="connsiteY31" fmla="*/ 368541 h 2312076"/>
              <a:gd name="connsiteX32" fmla="*/ 601488 w 3848825"/>
              <a:gd name="connsiteY32" fmla="*/ 410263 h 2312076"/>
              <a:gd name="connsiteX33" fmla="*/ 636256 w 3848825"/>
              <a:gd name="connsiteY33" fmla="*/ 410263 h 2312076"/>
              <a:gd name="connsiteX34" fmla="*/ 636256 w 3848825"/>
              <a:gd name="connsiteY34" fmla="*/ 431124 h 2312076"/>
              <a:gd name="connsiteX35" fmla="*/ 667547 w 3848825"/>
              <a:gd name="connsiteY35" fmla="*/ 431124 h 2312076"/>
              <a:gd name="connsiteX36" fmla="*/ 667547 w 3848825"/>
              <a:gd name="connsiteY36" fmla="*/ 455461 h 2312076"/>
              <a:gd name="connsiteX37" fmla="*/ 681454 w 3848825"/>
              <a:gd name="connsiteY37" fmla="*/ 455461 h 2312076"/>
              <a:gd name="connsiteX38" fmla="*/ 681454 w 3848825"/>
              <a:gd name="connsiteY38" fmla="*/ 483276 h 2312076"/>
              <a:gd name="connsiteX39" fmla="*/ 691885 w 3848825"/>
              <a:gd name="connsiteY39" fmla="*/ 483276 h 2312076"/>
              <a:gd name="connsiteX40" fmla="*/ 691885 w 3848825"/>
              <a:gd name="connsiteY40" fmla="*/ 500660 h 2312076"/>
              <a:gd name="connsiteX41" fmla="*/ 716222 w 3848825"/>
              <a:gd name="connsiteY41" fmla="*/ 500660 h 2312076"/>
              <a:gd name="connsiteX42" fmla="*/ 716222 w 3848825"/>
              <a:gd name="connsiteY42" fmla="*/ 518044 h 2312076"/>
              <a:gd name="connsiteX43" fmla="*/ 768375 w 3848825"/>
              <a:gd name="connsiteY43" fmla="*/ 518044 h 2312076"/>
              <a:gd name="connsiteX44" fmla="*/ 768375 w 3848825"/>
              <a:gd name="connsiteY44" fmla="*/ 566719 h 2312076"/>
              <a:gd name="connsiteX45" fmla="*/ 785759 w 3848825"/>
              <a:gd name="connsiteY45" fmla="*/ 566719 h 2312076"/>
              <a:gd name="connsiteX46" fmla="*/ 778805 w 3848825"/>
              <a:gd name="connsiteY46" fmla="*/ 598010 h 2312076"/>
              <a:gd name="connsiteX47" fmla="*/ 778805 w 3848825"/>
              <a:gd name="connsiteY47" fmla="*/ 598010 h 2312076"/>
              <a:gd name="connsiteX48" fmla="*/ 803143 w 3848825"/>
              <a:gd name="connsiteY48" fmla="*/ 622348 h 2312076"/>
              <a:gd name="connsiteX49" fmla="*/ 820527 w 3848825"/>
              <a:gd name="connsiteY49" fmla="*/ 622348 h 2312076"/>
              <a:gd name="connsiteX50" fmla="*/ 820527 w 3848825"/>
              <a:gd name="connsiteY50" fmla="*/ 650162 h 2312076"/>
              <a:gd name="connsiteX51" fmla="*/ 844864 w 3848825"/>
              <a:gd name="connsiteY51" fmla="*/ 650162 h 2312076"/>
              <a:gd name="connsiteX52" fmla="*/ 844864 w 3848825"/>
              <a:gd name="connsiteY52" fmla="*/ 674500 h 2312076"/>
              <a:gd name="connsiteX53" fmla="*/ 917877 w 3848825"/>
              <a:gd name="connsiteY53" fmla="*/ 674500 h 2312076"/>
              <a:gd name="connsiteX54" fmla="*/ 924831 w 3848825"/>
              <a:gd name="connsiteY54" fmla="*/ 712745 h 2312076"/>
              <a:gd name="connsiteX55" fmla="*/ 973506 w 3848825"/>
              <a:gd name="connsiteY55" fmla="*/ 712745 h 2312076"/>
              <a:gd name="connsiteX56" fmla="*/ 973506 w 3848825"/>
              <a:gd name="connsiteY56" fmla="*/ 740559 h 2312076"/>
              <a:gd name="connsiteX57" fmla="*/ 1022181 w 3848825"/>
              <a:gd name="connsiteY57" fmla="*/ 740559 h 2312076"/>
              <a:gd name="connsiteX58" fmla="*/ 1022181 w 3848825"/>
              <a:gd name="connsiteY58" fmla="*/ 775327 h 2312076"/>
              <a:gd name="connsiteX59" fmla="*/ 1063903 w 3848825"/>
              <a:gd name="connsiteY59" fmla="*/ 775327 h 2312076"/>
              <a:gd name="connsiteX60" fmla="*/ 1060426 w 3848825"/>
              <a:gd name="connsiteY60" fmla="*/ 806619 h 2312076"/>
              <a:gd name="connsiteX61" fmla="*/ 1074333 w 3848825"/>
              <a:gd name="connsiteY61" fmla="*/ 806619 h 2312076"/>
              <a:gd name="connsiteX62" fmla="*/ 1074333 w 3848825"/>
              <a:gd name="connsiteY62" fmla="*/ 841387 h 2312076"/>
              <a:gd name="connsiteX63" fmla="*/ 1095194 w 3848825"/>
              <a:gd name="connsiteY63" fmla="*/ 841387 h 2312076"/>
              <a:gd name="connsiteX64" fmla="*/ 1095194 w 3848825"/>
              <a:gd name="connsiteY64" fmla="*/ 862248 h 2312076"/>
              <a:gd name="connsiteX65" fmla="*/ 1136916 w 3848825"/>
              <a:gd name="connsiteY65" fmla="*/ 869201 h 2312076"/>
              <a:gd name="connsiteX66" fmla="*/ 1143870 w 3848825"/>
              <a:gd name="connsiteY66" fmla="*/ 917877 h 2312076"/>
              <a:gd name="connsiteX67" fmla="*/ 1164730 w 3848825"/>
              <a:gd name="connsiteY67" fmla="*/ 917877 h 2312076"/>
              <a:gd name="connsiteX68" fmla="*/ 1164730 w 3848825"/>
              <a:gd name="connsiteY68" fmla="*/ 931784 h 2312076"/>
              <a:gd name="connsiteX69" fmla="*/ 1192545 w 3848825"/>
              <a:gd name="connsiteY69" fmla="*/ 931784 h 2312076"/>
              <a:gd name="connsiteX70" fmla="*/ 1192545 w 3848825"/>
              <a:gd name="connsiteY70" fmla="*/ 1008273 h 2312076"/>
              <a:gd name="connsiteX71" fmla="*/ 1244697 w 3848825"/>
              <a:gd name="connsiteY71" fmla="*/ 1008273 h 2312076"/>
              <a:gd name="connsiteX72" fmla="*/ 1244697 w 3848825"/>
              <a:gd name="connsiteY72" fmla="*/ 1043042 h 2312076"/>
              <a:gd name="connsiteX73" fmla="*/ 1300326 w 3848825"/>
              <a:gd name="connsiteY73" fmla="*/ 1043042 h 2312076"/>
              <a:gd name="connsiteX74" fmla="*/ 1300326 w 3848825"/>
              <a:gd name="connsiteY74" fmla="*/ 1067379 h 2312076"/>
              <a:gd name="connsiteX75" fmla="*/ 1338571 w 3848825"/>
              <a:gd name="connsiteY75" fmla="*/ 1067379 h 2312076"/>
              <a:gd name="connsiteX76" fmla="*/ 1338571 w 3848825"/>
              <a:gd name="connsiteY76" fmla="*/ 1091717 h 2312076"/>
              <a:gd name="connsiteX77" fmla="*/ 1338571 w 3848825"/>
              <a:gd name="connsiteY77" fmla="*/ 1091717 h 2312076"/>
              <a:gd name="connsiteX78" fmla="*/ 1338571 w 3848825"/>
              <a:gd name="connsiteY78" fmla="*/ 1123008 h 2312076"/>
              <a:gd name="connsiteX79" fmla="*/ 1411584 w 3848825"/>
              <a:gd name="connsiteY79" fmla="*/ 1123008 h 2312076"/>
              <a:gd name="connsiteX80" fmla="*/ 1411584 w 3848825"/>
              <a:gd name="connsiteY80" fmla="*/ 1123008 h 2312076"/>
              <a:gd name="connsiteX81" fmla="*/ 1477643 w 3848825"/>
              <a:gd name="connsiteY81" fmla="*/ 1123008 h 2312076"/>
              <a:gd name="connsiteX82" fmla="*/ 1477643 w 3848825"/>
              <a:gd name="connsiteY82" fmla="*/ 1178637 h 2312076"/>
              <a:gd name="connsiteX83" fmla="*/ 1543702 w 3848825"/>
              <a:gd name="connsiteY83" fmla="*/ 1178637 h 2312076"/>
              <a:gd name="connsiteX84" fmla="*/ 1543702 w 3848825"/>
              <a:gd name="connsiteY84" fmla="*/ 1206451 h 2312076"/>
              <a:gd name="connsiteX85" fmla="*/ 1540225 w 3848825"/>
              <a:gd name="connsiteY85" fmla="*/ 1223835 h 2312076"/>
              <a:gd name="connsiteX86" fmla="*/ 1585424 w 3848825"/>
              <a:gd name="connsiteY86" fmla="*/ 1223835 h 2312076"/>
              <a:gd name="connsiteX87" fmla="*/ 1585424 w 3848825"/>
              <a:gd name="connsiteY87" fmla="*/ 1244696 h 2312076"/>
              <a:gd name="connsiteX88" fmla="*/ 1634099 w 3848825"/>
              <a:gd name="connsiteY88" fmla="*/ 1244696 h 2312076"/>
              <a:gd name="connsiteX89" fmla="*/ 1634099 w 3848825"/>
              <a:gd name="connsiteY89" fmla="*/ 1279464 h 2312076"/>
              <a:gd name="connsiteX90" fmla="*/ 1672344 w 3848825"/>
              <a:gd name="connsiteY90" fmla="*/ 1279464 h 2312076"/>
              <a:gd name="connsiteX91" fmla="*/ 1672344 w 3848825"/>
              <a:gd name="connsiteY91" fmla="*/ 1279464 h 2312076"/>
              <a:gd name="connsiteX92" fmla="*/ 1800986 w 3848825"/>
              <a:gd name="connsiteY92" fmla="*/ 1279464 h 2312076"/>
              <a:gd name="connsiteX93" fmla="*/ 1800986 w 3848825"/>
              <a:gd name="connsiteY93" fmla="*/ 1331616 h 2312076"/>
              <a:gd name="connsiteX94" fmla="*/ 1853138 w 3848825"/>
              <a:gd name="connsiteY94" fmla="*/ 1328140 h 2312076"/>
              <a:gd name="connsiteX95" fmla="*/ 1894860 w 3848825"/>
              <a:gd name="connsiteY95" fmla="*/ 1328140 h 2312076"/>
              <a:gd name="connsiteX96" fmla="*/ 1894860 w 3848825"/>
              <a:gd name="connsiteY96" fmla="*/ 1376815 h 2312076"/>
              <a:gd name="connsiteX97" fmla="*/ 2040886 w 3848825"/>
              <a:gd name="connsiteY97" fmla="*/ 1376815 h 2312076"/>
              <a:gd name="connsiteX98" fmla="*/ 2040886 w 3848825"/>
              <a:gd name="connsiteY98" fmla="*/ 1415060 h 2312076"/>
              <a:gd name="connsiteX99" fmla="*/ 2155620 w 3848825"/>
              <a:gd name="connsiteY99" fmla="*/ 1408106 h 2312076"/>
              <a:gd name="connsiteX100" fmla="*/ 2155620 w 3848825"/>
              <a:gd name="connsiteY100" fmla="*/ 1467212 h 2312076"/>
              <a:gd name="connsiteX101" fmla="*/ 2252971 w 3848825"/>
              <a:gd name="connsiteY101" fmla="*/ 1467212 h 2312076"/>
              <a:gd name="connsiteX102" fmla="*/ 2252971 w 3848825"/>
              <a:gd name="connsiteY102" fmla="*/ 1508934 h 2312076"/>
              <a:gd name="connsiteX103" fmla="*/ 2339891 w 3848825"/>
              <a:gd name="connsiteY103" fmla="*/ 1508934 h 2312076"/>
              <a:gd name="connsiteX104" fmla="*/ 2343368 w 3848825"/>
              <a:gd name="connsiteY104" fmla="*/ 1550655 h 2312076"/>
              <a:gd name="connsiteX105" fmla="*/ 2385089 w 3848825"/>
              <a:gd name="connsiteY105" fmla="*/ 1550655 h 2312076"/>
              <a:gd name="connsiteX106" fmla="*/ 2385089 w 3848825"/>
              <a:gd name="connsiteY106" fmla="*/ 1571516 h 2312076"/>
              <a:gd name="connsiteX107" fmla="*/ 2496347 w 3848825"/>
              <a:gd name="connsiteY107" fmla="*/ 1571516 h 2312076"/>
              <a:gd name="connsiteX108" fmla="*/ 2496347 w 3848825"/>
              <a:gd name="connsiteY108" fmla="*/ 1634099 h 2312076"/>
              <a:gd name="connsiteX109" fmla="*/ 2684095 w 3848825"/>
              <a:gd name="connsiteY109" fmla="*/ 1634099 h 2312076"/>
              <a:gd name="connsiteX110" fmla="*/ 2677141 w 3848825"/>
              <a:gd name="connsiteY110" fmla="*/ 1661913 h 2312076"/>
              <a:gd name="connsiteX111" fmla="*/ 2711909 w 3848825"/>
              <a:gd name="connsiteY111" fmla="*/ 1661913 h 2312076"/>
              <a:gd name="connsiteX112" fmla="*/ 2711909 w 3848825"/>
              <a:gd name="connsiteY112" fmla="*/ 1689727 h 2312076"/>
              <a:gd name="connsiteX113" fmla="*/ 2781445 w 3848825"/>
              <a:gd name="connsiteY113" fmla="*/ 1689727 h 2312076"/>
              <a:gd name="connsiteX114" fmla="*/ 2781445 w 3848825"/>
              <a:gd name="connsiteY114" fmla="*/ 1721019 h 2312076"/>
              <a:gd name="connsiteX115" fmla="*/ 2889226 w 3848825"/>
              <a:gd name="connsiteY115" fmla="*/ 1721019 h 2312076"/>
              <a:gd name="connsiteX116" fmla="*/ 2889226 w 3848825"/>
              <a:gd name="connsiteY116" fmla="*/ 1755787 h 2312076"/>
              <a:gd name="connsiteX117" fmla="*/ 3080451 w 3848825"/>
              <a:gd name="connsiteY117" fmla="*/ 1755787 h 2312076"/>
              <a:gd name="connsiteX118" fmla="*/ 3087404 w 3848825"/>
              <a:gd name="connsiteY118" fmla="*/ 1814892 h 2312076"/>
              <a:gd name="connsiteX119" fmla="*/ 3118695 w 3848825"/>
              <a:gd name="connsiteY119" fmla="*/ 1814892 h 2312076"/>
              <a:gd name="connsiteX120" fmla="*/ 3118695 w 3848825"/>
              <a:gd name="connsiteY120" fmla="*/ 1877475 h 2312076"/>
              <a:gd name="connsiteX121" fmla="*/ 3508098 w 3848825"/>
              <a:gd name="connsiteY121" fmla="*/ 1877475 h 2312076"/>
              <a:gd name="connsiteX122" fmla="*/ 3508098 w 3848825"/>
              <a:gd name="connsiteY122" fmla="*/ 2089560 h 2312076"/>
              <a:gd name="connsiteX123" fmla="*/ 3612402 w 3848825"/>
              <a:gd name="connsiteY123" fmla="*/ 2089560 h 2312076"/>
              <a:gd name="connsiteX124" fmla="*/ 3612402 w 3848825"/>
              <a:gd name="connsiteY124" fmla="*/ 2312076 h 2312076"/>
              <a:gd name="connsiteX125" fmla="*/ 3848825 w 3848825"/>
              <a:gd name="connsiteY125" fmla="*/ 2312076 h 2312076"/>
              <a:gd name="connsiteX0" fmla="*/ 0 w 3848825"/>
              <a:gd name="connsiteY0" fmla="*/ 0 h 2312076"/>
              <a:gd name="connsiteX1" fmla="*/ 59106 w 3848825"/>
              <a:gd name="connsiteY1" fmla="*/ 0 h 2312076"/>
              <a:gd name="connsiteX2" fmla="*/ 59106 w 3848825"/>
              <a:gd name="connsiteY2" fmla="*/ 55629 h 2312076"/>
              <a:gd name="connsiteX3" fmla="*/ 128642 w 3848825"/>
              <a:gd name="connsiteY3" fmla="*/ 55629 h 2312076"/>
              <a:gd name="connsiteX4" fmla="*/ 128642 w 3848825"/>
              <a:gd name="connsiteY4" fmla="*/ 73013 h 2312076"/>
              <a:gd name="connsiteX5" fmla="*/ 173841 w 3848825"/>
              <a:gd name="connsiteY5" fmla="*/ 73013 h 2312076"/>
              <a:gd name="connsiteX6" fmla="*/ 173841 w 3848825"/>
              <a:gd name="connsiteY6" fmla="*/ 104304 h 2312076"/>
              <a:gd name="connsiteX7" fmla="*/ 187748 w 3848825"/>
              <a:gd name="connsiteY7" fmla="*/ 118211 h 2312076"/>
              <a:gd name="connsiteX8" fmla="*/ 191225 w 3848825"/>
              <a:gd name="connsiteY8" fmla="*/ 139072 h 2312076"/>
              <a:gd name="connsiteX9" fmla="*/ 191225 w 3848825"/>
              <a:gd name="connsiteY9" fmla="*/ 139072 h 2312076"/>
              <a:gd name="connsiteX10" fmla="*/ 215562 w 3848825"/>
              <a:gd name="connsiteY10" fmla="*/ 163409 h 2312076"/>
              <a:gd name="connsiteX11" fmla="*/ 260761 w 3848825"/>
              <a:gd name="connsiteY11" fmla="*/ 163409 h 2312076"/>
              <a:gd name="connsiteX12" fmla="*/ 260761 w 3848825"/>
              <a:gd name="connsiteY12" fmla="*/ 180794 h 2312076"/>
              <a:gd name="connsiteX13" fmla="*/ 271191 w 3848825"/>
              <a:gd name="connsiteY13" fmla="*/ 180794 h 2312076"/>
              <a:gd name="connsiteX14" fmla="*/ 271191 w 3848825"/>
              <a:gd name="connsiteY14" fmla="*/ 198178 h 2312076"/>
              <a:gd name="connsiteX15" fmla="*/ 323343 w 3848825"/>
              <a:gd name="connsiteY15" fmla="*/ 198178 h 2312076"/>
              <a:gd name="connsiteX16" fmla="*/ 323343 w 3848825"/>
              <a:gd name="connsiteY16" fmla="*/ 205131 h 2312076"/>
              <a:gd name="connsiteX17" fmla="*/ 351158 w 3848825"/>
              <a:gd name="connsiteY17" fmla="*/ 205131 h 2312076"/>
              <a:gd name="connsiteX18" fmla="*/ 351158 w 3848825"/>
              <a:gd name="connsiteY18" fmla="*/ 222515 h 2312076"/>
              <a:gd name="connsiteX19" fmla="*/ 403310 w 3848825"/>
              <a:gd name="connsiteY19" fmla="*/ 222515 h 2312076"/>
              <a:gd name="connsiteX20" fmla="*/ 403310 w 3848825"/>
              <a:gd name="connsiteY20" fmla="*/ 236423 h 2312076"/>
              <a:gd name="connsiteX21" fmla="*/ 424171 w 3848825"/>
              <a:gd name="connsiteY21" fmla="*/ 236423 h 2312076"/>
              <a:gd name="connsiteX22" fmla="*/ 450365 w 3848825"/>
              <a:gd name="connsiteY22" fmla="*/ 241186 h 2312076"/>
              <a:gd name="connsiteX23" fmla="*/ 448508 w 3848825"/>
              <a:gd name="connsiteY23" fmla="*/ 260760 h 2312076"/>
              <a:gd name="connsiteX24" fmla="*/ 448508 w 3848825"/>
              <a:gd name="connsiteY24" fmla="*/ 299005 h 2312076"/>
              <a:gd name="connsiteX25" fmla="*/ 462416 w 3848825"/>
              <a:gd name="connsiteY25" fmla="*/ 299005 h 2312076"/>
              <a:gd name="connsiteX26" fmla="*/ 462416 w 3848825"/>
              <a:gd name="connsiteY26" fmla="*/ 326819 h 2312076"/>
              <a:gd name="connsiteX27" fmla="*/ 521521 w 3848825"/>
              <a:gd name="connsiteY27" fmla="*/ 326819 h 2312076"/>
              <a:gd name="connsiteX28" fmla="*/ 521521 w 3848825"/>
              <a:gd name="connsiteY28" fmla="*/ 326819 h 2312076"/>
              <a:gd name="connsiteX29" fmla="*/ 570197 w 3848825"/>
              <a:gd name="connsiteY29" fmla="*/ 326819 h 2312076"/>
              <a:gd name="connsiteX30" fmla="*/ 570197 w 3848825"/>
              <a:gd name="connsiteY30" fmla="*/ 368541 h 2312076"/>
              <a:gd name="connsiteX31" fmla="*/ 601488 w 3848825"/>
              <a:gd name="connsiteY31" fmla="*/ 368541 h 2312076"/>
              <a:gd name="connsiteX32" fmla="*/ 601488 w 3848825"/>
              <a:gd name="connsiteY32" fmla="*/ 410263 h 2312076"/>
              <a:gd name="connsiteX33" fmla="*/ 636256 w 3848825"/>
              <a:gd name="connsiteY33" fmla="*/ 410263 h 2312076"/>
              <a:gd name="connsiteX34" fmla="*/ 636256 w 3848825"/>
              <a:gd name="connsiteY34" fmla="*/ 431124 h 2312076"/>
              <a:gd name="connsiteX35" fmla="*/ 667547 w 3848825"/>
              <a:gd name="connsiteY35" fmla="*/ 431124 h 2312076"/>
              <a:gd name="connsiteX36" fmla="*/ 667547 w 3848825"/>
              <a:gd name="connsiteY36" fmla="*/ 455461 h 2312076"/>
              <a:gd name="connsiteX37" fmla="*/ 681454 w 3848825"/>
              <a:gd name="connsiteY37" fmla="*/ 455461 h 2312076"/>
              <a:gd name="connsiteX38" fmla="*/ 681454 w 3848825"/>
              <a:gd name="connsiteY38" fmla="*/ 483276 h 2312076"/>
              <a:gd name="connsiteX39" fmla="*/ 691885 w 3848825"/>
              <a:gd name="connsiteY39" fmla="*/ 483276 h 2312076"/>
              <a:gd name="connsiteX40" fmla="*/ 691885 w 3848825"/>
              <a:gd name="connsiteY40" fmla="*/ 500660 h 2312076"/>
              <a:gd name="connsiteX41" fmla="*/ 716222 w 3848825"/>
              <a:gd name="connsiteY41" fmla="*/ 500660 h 2312076"/>
              <a:gd name="connsiteX42" fmla="*/ 716222 w 3848825"/>
              <a:gd name="connsiteY42" fmla="*/ 518044 h 2312076"/>
              <a:gd name="connsiteX43" fmla="*/ 768375 w 3848825"/>
              <a:gd name="connsiteY43" fmla="*/ 518044 h 2312076"/>
              <a:gd name="connsiteX44" fmla="*/ 768375 w 3848825"/>
              <a:gd name="connsiteY44" fmla="*/ 566719 h 2312076"/>
              <a:gd name="connsiteX45" fmla="*/ 785759 w 3848825"/>
              <a:gd name="connsiteY45" fmla="*/ 566719 h 2312076"/>
              <a:gd name="connsiteX46" fmla="*/ 778805 w 3848825"/>
              <a:gd name="connsiteY46" fmla="*/ 598010 h 2312076"/>
              <a:gd name="connsiteX47" fmla="*/ 778805 w 3848825"/>
              <a:gd name="connsiteY47" fmla="*/ 598010 h 2312076"/>
              <a:gd name="connsiteX48" fmla="*/ 803143 w 3848825"/>
              <a:gd name="connsiteY48" fmla="*/ 622348 h 2312076"/>
              <a:gd name="connsiteX49" fmla="*/ 820527 w 3848825"/>
              <a:gd name="connsiteY49" fmla="*/ 622348 h 2312076"/>
              <a:gd name="connsiteX50" fmla="*/ 820527 w 3848825"/>
              <a:gd name="connsiteY50" fmla="*/ 650162 h 2312076"/>
              <a:gd name="connsiteX51" fmla="*/ 844864 w 3848825"/>
              <a:gd name="connsiteY51" fmla="*/ 650162 h 2312076"/>
              <a:gd name="connsiteX52" fmla="*/ 844864 w 3848825"/>
              <a:gd name="connsiteY52" fmla="*/ 674500 h 2312076"/>
              <a:gd name="connsiteX53" fmla="*/ 917877 w 3848825"/>
              <a:gd name="connsiteY53" fmla="*/ 674500 h 2312076"/>
              <a:gd name="connsiteX54" fmla="*/ 924831 w 3848825"/>
              <a:gd name="connsiteY54" fmla="*/ 712745 h 2312076"/>
              <a:gd name="connsiteX55" fmla="*/ 973506 w 3848825"/>
              <a:gd name="connsiteY55" fmla="*/ 712745 h 2312076"/>
              <a:gd name="connsiteX56" fmla="*/ 973506 w 3848825"/>
              <a:gd name="connsiteY56" fmla="*/ 740559 h 2312076"/>
              <a:gd name="connsiteX57" fmla="*/ 1022181 w 3848825"/>
              <a:gd name="connsiteY57" fmla="*/ 740559 h 2312076"/>
              <a:gd name="connsiteX58" fmla="*/ 1022181 w 3848825"/>
              <a:gd name="connsiteY58" fmla="*/ 775327 h 2312076"/>
              <a:gd name="connsiteX59" fmla="*/ 1063903 w 3848825"/>
              <a:gd name="connsiteY59" fmla="*/ 775327 h 2312076"/>
              <a:gd name="connsiteX60" fmla="*/ 1060426 w 3848825"/>
              <a:gd name="connsiteY60" fmla="*/ 806619 h 2312076"/>
              <a:gd name="connsiteX61" fmla="*/ 1074333 w 3848825"/>
              <a:gd name="connsiteY61" fmla="*/ 806619 h 2312076"/>
              <a:gd name="connsiteX62" fmla="*/ 1074333 w 3848825"/>
              <a:gd name="connsiteY62" fmla="*/ 841387 h 2312076"/>
              <a:gd name="connsiteX63" fmla="*/ 1095194 w 3848825"/>
              <a:gd name="connsiteY63" fmla="*/ 841387 h 2312076"/>
              <a:gd name="connsiteX64" fmla="*/ 1095194 w 3848825"/>
              <a:gd name="connsiteY64" fmla="*/ 862248 h 2312076"/>
              <a:gd name="connsiteX65" fmla="*/ 1136916 w 3848825"/>
              <a:gd name="connsiteY65" fmla="*/ 869201 h 2312076"/>
              <a:gd name="connsiteX66" fmla="*/ 1143870 w 3848825"/>
              <a:gd name="connsiteY66" fmla="*/ 917877 h 2312076"/>
              <a:gd name="connsiteX67" fmla="*/ 1164730 w 3848825"/>
              <a:gd name="connsiteY67" fmla="*/ 917877 h 2312076"/>
              <a:gd name="connsiteX68" fmla="*/ 1164730 w 3848825"/>
              <a:gd name="connsiteY68" fmla="*/ 931784 h 2312076"/>
              <a:gd name="connsiteX69" fmla="*/ 1192545 w 3848825"/>
              <a:gd name="connsiteY69" fmla="*/ 931784 h 2312076"/>
              <a:gd name="connsiteX70" fmla="*/ 1192545 w 3848825"/>
              <a:gd name="connsiteY70" fmla="*/ 1008273 h 2312076"/>
              <a:gd name="connsiteX71" fmla="*/ 1244697 w 3848825"/>
              <a:gd name="connsiteY71" fmla="*/ 1008273 h 2312076"/>
              <a:gd name="connsiteX72" fmla="*/ 1244697 w 3848825"/>
              <a:gd name="connsiteY72" fmla="*/ 1043042 h 2312076"/>
              <a:gd name="connsiteX73" fmla="*/ 1300326 w 3848825"/>
              <a:gd name="connsiteY73" fmla="*/ 1043042 h 2312076"/>
              <a:gd name="connsiteX74" fmla="*/ 1300326 w 3848825"/>
              <a:gd name="connsiteY74" fmla="*/ 1067379 h 2312076"/>
              <a:gd name="connsiteX75" fmla="*/ 1338571 w 3848825"/>
              <a:gd name="connsiteY75" fmla="*/ 1067379 h 2312076"/>
              <a:gd name="connsiteX76" fmla="*/ 1338571 w 3848825"/>
              <a:gd name="connsiteY76" fmla="*/ 1091717 h 2312076"/>
              <a:gd name="connsiteX77" fmla="*/ 1338571 w 3848825"/>
              <a:gd name="connsiteY77" fmla="*/ 1091717 h 2312076"/>
              <a:gd name="connsiteX78" fmla="*/ 1338571 w 3848825"/>
              <a:gd name="connsiteY78" fmla="*/ 1123008 h 2312076"/>
              <a:gd name="connsiteX79" fmla="*/ 1411584 w 3848825"/>
              <a:gd name="connsiteY79" fmla="*/ 1123008 h 2312076"/>
              <a:gd name="connsiteX80" fmla="*/ 1411584 w 3848825"/>
              <a:gd name="connsiteY80" fmla="*/ 1123008 h 2312076"/>
              <a:gd name="connsiteX81" fmla="*/ 1477643 w 3848825"/>
              <a:gd name="connsiteY81" fmla="*/ 1123008 h 2312076"/>
              <a:gd name="connsiteX82" fmla="*/ 1477643 w 3848825"/>
              <a:gd name="connsiteY82" fmla="*/ 1178637 h 2312076"/>
              <a:gd name="connsiteX83" fmla="*/ 1543702 w 3848825"/>
              <a:gd name="connsiteY83" fmla="*/ 1178637 h 2312076"/>
              <a:gd name="connsiteX84" fmla="*/ 1543702 w 3848825"/>
              <a:gd name="connsiteY84" fmla="*/ 1206451 h 2312076"/>
              <a:gd name="connsiteX85" fmla="*/ 1540225 w 3848825"/>
              <a:gd name="connsiteY85" fmla="*/ 1223835 h 2312076"/>
              <a:gd name="connsiteX86" fmla="*/ 1585424 w 3848825"/>
              <a:gd name="connsiteY86" fmla="*/ 1223835 h 2312076"/>
              <a:gd name="connsiteX87" fmla="*/ 1585424 w 3848825"/>
              <a:gd name="connsiteY87" fmla="*/ 1244696 h 2312076"/>
              <a:gd name="connsiteX88" fmla="*/ 1634099 w 3848825"/>
              <a:gd name="connsiteY88" fmla="*/ 1244696 h 2312076"/>
              <a:gd name="connsiteX89" fmla="*/ 1634099 w 3848825"/>
              <a:gd name="connsiteY89" fmla="*/ 1279464 h 2312076"/>
              <a:gd name="connsiteX90" fmla="*/ 1672344 w 3848825"/>
              <a:gd name="connsiteY90" fmla="*/ 1279464 h 2312076"/>
              <a:gd name="connsiteX91" fmla="*/ 1672344 w 3848825"/>
              <a:gd name="connsiteY91" fmla="*/ 1279464 h 2312076"/>
              <a:gd name="connsiteX92" fmla="*/ 1800986 w 3848825"/>
              <a:gd name="connsiteY92" fmla="*/ 1279464 h 2312076"/>
              <a:gd name="connsiteX93" fmla="*/ 1800986 w 3848825"/>
              <a:gd name="connsiteY93" fmla="*/ 1331616 h 2312076"/>
              <a:gd name="connsiteX94" fmla="*/ 1853138 w 3848825"/>
              <a:gd name="connsiteY94" fmla="*/ 1328140 h 2312076"/>
              <a:gd name="connsiteX95" fmla="*/ 1894860 w 3848825"/>
              <a:gd name="connsiteY95" fmla="*/ 1328140 h 2312076"/>
              <a:gd name="connsiteX96" fmla="*/ 1894860 w 3848825"/>
              <a:gd name="connsiteY96" fmla="*/ 1376815 h 2312076"/>
              <a:gd name="connsiteX97" fmla="*/ 2040886 w 3848825"/>
              <a:gd name="connsiteY97" fmla="*/ 1376815 h 2312076"/>
              <a:gd name="connsiteX98" fmla="*/ 2040886 w 3848825"/>
              <a:gd name="connsiteY98" fmla="*/ 1415060 h 2312076"/>
              <a:gd name="connsiteX99" fmla="*/ 2155620 w 3848825"/>
              <a:gd name="connsiteY99" fmla="*/ 1408106 h 2312076"/>
              <a:gd name="connsiteX100" fmla="*/ 2155620 w 3848825"/>
              <a:gd name="connsiteY100" fmla="*/ 1467212 h 2312076"/>
              <a:gd name="connsiteX101" fmla="*/ 2252971 w 3848825"/>
              <a:gd name="connsiteY101" fmla="*/ 1467212 h 2312076"/>
              <a:gd name="connsiteX102" fmla="*/ 2252971 w 3848825"/>
              <a:gd name="connsiteY102" fmla="*/ 1508934 h 2312076"/>
              <a:gd name="connsiteX103" fmla="*/ 2339891 w 3848825"/>
              <a:gd name="connsiteY103" fmla="*/ 1508934 h 2312076"/>
              <a:gd name="connsiteX104" fmla="*/ 2343368 w 3848825"/>
              <a:gd name="connsiteY104" fmla="*/ 1550655 h 2312076"/>
              <a:gd name="connsiteX105" fmla="*/ 2385089 w 3848825"/>
              <a:gd name="connsiteY105" fmla="*/ 1550655 h 2312076"/>
              <a:gd name="connsiteX106" fmla="*/ 2385089 w 3848825"/>
              <a:gd name="connsiteY106" fmla="*/ 1571516 h 2312076"/>
              <a:gd name="connsiteX107" fmla="*/ 2496347 w 3848825"/>
              <a:gd name="connsiteY107" fmla="*/ 1571516 h 2312076"/>
              <a:gd name="connsiteX108" fmla="*/ 2496347 w 3848825"/>
              <a:gd name="connsiteY108" fmla="*/ 1634099 h 2312076"/>
              <a:gd name="connsiteX109" fmla="*/ 2684095 w 3848825"/>
              <a:gd name="connsiteY109" fmla="*/ 1634099 h 2312076"/>
              <a:gd name="connsiteX110" fmla="*/ 2677141 w 3848825"/>
              <a:gd name="connsiteY110" fmla="*/ 1661913 h 2312076"/>
              <a:gd name="connsiteX111" fmla="*/ 2711909 w 3848825"/>
              <a:gd name="connsiteY111" fmla="*/ 1661913 h 2312076"/>
              <a:gd name="connsiteX112" fmla="*/ 2711909 w 3848825"/>
              <a:gd name="connsiteY112" fmla="*/ 1689727 h 2312076"/>
              <a:gd name="connsiteX113" fmla="*/ 2781445 w 3848825"/>
              <a:gd name="connsiteY113" fmla="*/ 1689727 h 2312076"/>
              <a:gd name="connsiteX114" fmla="*/ 2781445 w 3848825"/>
              <a:gd name="connsiteY114" fmla="*/ 1721019 h 2312076"/>
              <a:gd name="connsiteX115" fmla="*/ 2889226 w 3848825"/>
              <a:gd name="connsiteY115" fmla="*/ 1721019 h 2312076"/>
              <a:gd name="connsiteX116" fmla="*/ 2889226 w 3848825"/>
              <a:gd name="connsiteY116" fmla="*/ 1755787 h 2312076"/>
              <a:gd name="connsiteX117" fmla="*/ 3080451 w 3848825"/>
              <a:gd name="connsiteY117" fmla="*/ 1755787 h 2312076"/>
              <a:gd name="connsiteX118" fmla="*/ 3087404 w 3848825"/>
              <a:gd name="connsiteY118" fmla="*/ 1814892 h 2312076"/>
              <a:gd name="connsiteX119" fmla="*/ 3118695 w 3848825"/>
              <a:gd name="connsiteY119" fmla="*/ 1814892 h 2312076"/>
              <a:gd name="connsiteX120" fmla="*/ 3118695 w 3848825"/>
              <a:gd name="connsiteY120" fmla="*/ 1877475 h 2312076"/>
              <a:gd name="connsiteX121" fmla="*/ 3508098 w 3848825"/>
              <a:gd name="connsiteY121" fmla="*/ 1877475 h 2312076"/>
              <a:gd name="connsiteX122" fmla="*/ 3508098 w 3848825"/>
              <a:gd name="connsiteY122" fmla="*/ 2089560 h 2312076"/>
              <a:gd name="connsiteX123" fmla="*/ 3612402 w 3848825"/>
              <a:gd name="connsiteY123" fmla="*/ 2089560 h 2312076"/>
              <a:gd name="connsiteX124" fmla="*/ 3612402 w 3848825"/>
              <a:gd name="connsiteY124" fmla="*/ 2312076 h 2312076"/>
              <a:gd name="connsiteX125" fmla="*/ 3848825 w 3848825"/>
              <a:gd name="connsiteY125" fmla="*/ 2312076 h 2312076"/>
              <a:gd name="connsiteX0" fmla="*/ 0 w 3848825"/>
              <a:gd name="connsiteY0" fmla="*/ 0 h 2312076"/>
              <a:gd name="connsiteX1" fmla="*/ 59106 w 3848825"/>
              <a:gd name="connsiteY1" fmla="*/ 0 h 2312076"/>
              <a:gd name="connsiteX2" fmla="*/ 59106 w 3848825"/>
              <a:gd name="connsiteY2" fmla="*/ 55629 h 2312076"/>
              <a:gd name="connsiteX3" fmla="*/ 128642 w 3848825"/>
              <a:gd name="connsiteY3" fmla="*/ 55629 h 2312076"/>
              <a:gd name="connsiteX4" fmla="*/ 128642 w 3848825"/>
              <a:gd name="connsiteY4" fmla="*/ 73013 h 2312076"/>
              <a:gd name="connsiteX5" fmla="*/ 173841 w 3848825"/>
              <a:gd name="connsiteY5" fmla="*/ 73013 h 2312076"/>
              <a:gd name="connsiteX6" fmla="*/ 173841 w 3848825"/>
              <a:gd name="connsiteY6" fmla="*/ 104304 h 2312076"/>
              <a:gd name="connsiteX7" fmla="*/ 187748 w 3848825"/>
              <a:gd name="connsiteY7" fmla="*/ 118211 h 2312076"/>
              <a:gd name="connsiteX8" fmla="*/ 191225 w 3848825"/>
              <a:gd name="connsiteY8" fmla="*/ 139072 h 2312076"/>
              <a:gd name="connsiteX9" fmla="*/ 191225 w 3848825"/>
              <a:gd name="connsiteY9" fmla="*/ 139072 h 2312076"/>
              <a:gd name="connsiteX10" fmla="*/ 215562 w 3848825"/>
              <a:gd name="connsiteY10" fmla="*/ 163409 h 2312076"/>
              <a:gd name="connsiteX11" fmla="*/ 260761 w 3848825"/>
              <a:gd name="connsiteY11" fmla="*/ 163409 h 2312076"/>
              <a:gd name="connsiteX12" fmla="*/ 260761 w 3848825"/>
              <a:gd name="connsiteY12" fmla="*/ 180794 h 2312076"/>
              <a:gd name="connsiteX13" fmla="*/ 271191 w 3848825"/>
              <a:gd name="connsiteY13" fmla="*/ 180794 h 2312076"/>
              <a:gd name="connsiteX14" fmla="*/ 271191 w 3848825"/>
              <a:gd name="connsiteY14" fmla="*/ 198178 h 2312076"/>
              <a:gd name="connsiteX15" fmla="*/ 323343 w 3848825"/>
              <a:gd name="connsiteY15" fmla="*/ 198178 h 2312076"/>
              <a:gd name="connsiteX16" fmla="*/ 323343 w 3848825"/>
              <a:gd name="connsiteY16" fmla="*/ 205131 h 2312076"/>
              <a:gd name="connsiteX17" fmla="*/ 351158 w 3848825"/>
              <a:gd name="connsiteY17" fmla="*/ 205131 h 2312076"/>
              <a:gd name="connsiteX18" fmla="*/ 351158 w 3848825"/>
              <a:gd name="connsiteY18" fmla="*/ 222515 h 2312076"/>
              <a:gd name="connsiteX19" fmla="*/ 403310 w 3848825"/>
              <a:gd name="connsiteY19" fmla="*/ 222515 h 2312076"/>
              <a:gd name="connsiteX20" fmla="*/ 403310 w 3848825"/>
              <a:gd name="connsiteY20" fmla="*/ 236423 h 2312076"/>
              <a:gd name="connsiteX21" fmla="*/ 424171 w 3848825"/>
              <a:gd name="connsiteY21" fmla="*/ 236423 h 2312076"/>
              <a:gd name="connsiteX22" fmla="*/ 452746 w 3848825"/>
              <a:gd name="connsiteY22" fmla="*/ 238805 h 2312076"/>
              <a:gd name="connsiteX23" fmla="*/ 448508 w 3848825"/>
              <a:gd name="connsiteY23" fmla="*/ 260760 h 2312076"/>
              <a:gd name="connsiteX24" fmla="*/ 448508 w 3848825"/>
              <a:gd name="connsiteY24" fmla="*/ 299005 h 2312076"/>
              <a:gd name="connsiteX25" fmla="*/ 462416 w 3848825"/>
              <a:gd name="connsiteY25" fmla="*/ 299005 h 2312076"/>
              <a:gd name="connsiteX26" fmla="*/ 462416 w 3848825"/>
              <a:gd name="connsiteY26" fmla="*/ 326819 h 2312076"/>
              <a:gd name="connsiteX27" fmla="*/ 521521 w 3848825"/>
              <a:gd name="connsiteY27" fmla="*/ 326819 h 2312076"/>
              <a:gd name="connsiteX28" fmla="*/ 521521 w 3848825"/>
              <a:gd name="connsiteY28" fmla="*/ 326819 h 2312076"/>
              <a:gd name="connsiteX29" fmla="*/ 570197 w 3848825"/>
              <a:gd name="connsiteY29" fmla="*/ 326819 h 2312076"/>
              <a:gd name="connsiteX30" fmla="*/ 570197 w 3848825"/>
              <a:gd name="connsiteY30" fmla="*/ 368541 h 2312076"/>
              <a:gd name="connsiteX31" fmla="*/ 601488 w 3848825"/>
              <a:gd name="connsiteY31" fmla="*/ 368541 h 2312076"/>
              <a:gd name="connsiteX32" fmla="*/ 601488 w 3848825"/>
              <a:gd name="connsiteY32" fmla="*/ 410263 h 2312076"/>
              <a:gd name="connsiteX33" fmla="*/ 636256 w 3848825"/>
              <a:gd name="connsiteY33" fmla="*/ 410263 h 2312076"/>
              <a:gd name="connsiteX34" fmla="*/ 636256 w 3848825"/>
              <a:gd name="connsiteY34" fmla="*/ 431124 h 2312076"/>
              <a:gd name="connsiteX35" fmla="*/ 667547 w 3848825"/>
              <a:gd name="connsiteY35" fmla="*/ 431124 h 2312076"/>
              <a:gd name="connsiteX36" fmla="*/ 667547 w 3848825"/>
              <a:gd name="connsiteY36" fmla="*/ 455461 h 2312076"/>
              <a:gd name="connsiteX37" fmla="*/ 681454 w 3848825"/>
              <a:gd name="connsiteY37" fmla="*/ 455461 h 2312076"/>
              <a:gd name="connsiteX38" fmla="*/ 681454 w 3848825"/>
              <a:gd name="connsiteY38" fmla="*/ 483276 h 2312076"/>
              <a:gd name="connsiteX39" fmla="*/ 691885 w 3848825"/>
              <a:gd name="connsiteY39" fmla="*/ 483276 h 2312076"/>
              <a:gd name="connsiteX40" fmla="*/ 691885 w 3848825"/>
              <a:gd name="connsiteY40" fmla="*/ 500660 h 2312076"/>
              <a:gd name="connsiteX41" fmla="*/ 716222 w 3848825"/>
              <a:gd name="connsiteY41" fmla="*/ 500660 h 2312076"/>
              <a:gd name="connsiteX42" fmla="*/ 716222 w 3848825"/>
              <a:gd name="connsiteY42" fmla="*/ 518044 h 2312076"/>
              <a:gd name="connsiteX43" fmla="*/ 768375 w 3848825"/>
              <a:gd name="connsiteY43" fmla="*/ 518044 h 2312076"/>
              <a:gd name="connsiteX44" fmla="*/ 768375 w 3848825"/>
              <a:gd name="connsiteY44" fmla="*/ 566719 h 2312076"/>
              <a:gd name="connsiteX45" fmla="*/ 785759 w 3848825"/>
              <a:gd name="connsiteY45" fmla="*/ 566719 h 2312076"/>
              <a:gd name="connsiteX46" fmla="*/ 778805 w 3848825"/>
              <a:gd name="connsiteY46" fmla="*/ 598010 h 2312076"/>
              <a:gd name="connsiteX47" fmla="*/ 778805 w 3848825"/>
              <a:gd name="connsiteY47" fmla="*/ 598010 h 2312076"/>
              <a:gd name="connsiteX48" fmla="*/ 803143 w 3848825"/>
              <a:gd name="connsiteY48" fmla="*/ 622348 h 2312076"/>
              <a:gd name="connsiteX49" fmla="*/ 820527 w 3848825"/>
              <a:gd name="connsiteY49" fmla="*/ 622348 h 2312076"/>
              <a:gd name="connsiteX50" fmla="*/ 820527 w 3848825"/>
              <a:gd name="connsiteY50" fmla="*/ 650162 h 2312076"/>
              <a:gd name="connsiteX51" fmla="*/ 844864 w 3848825"/>
              <a:gd name="connsiteY51" fmla="*/ 650162 h 2312076"/>
              <a:gd name="connsiteX52" fmla="*/ 844864 w 3848825"/>
              <a:gd name="connsiteY52" fmla="*/ 674500 h 2312076"/>
              <a:gd name="connsiteX53" fmla="*/ 917877 w 3848825"/>
              <a:gd name="connsiteY53" fmla="*/ 674500 h 2312076"/>
              <a:gd name="connsiteX54" fmla="*/ 924831 w 3848825"/>
              <a:gd name="connsiteY54" fmla="*/ 712745 h 2312076"/>
              <a:gd name="connsiteX55" fmla="*/ 973506 w 3848825"/>
              <a:gd name="connsiteY55" fmla="*/ 712745 h 2312076"/>
              <a:gd name="connsiteX56" fmla="*/ 973506 w 3848825"/>
              <a:gd name="connsiteY56" fmla="*/ 740559 h 2312076"/>
              <a:gd name="connsiteX57" fmla="*/ 1022181 w 3848825"/>
              <a:gd name="connsiteY57" fmla="*/ 740559 h 2312076"/>
              <a:gd name="connsiteX58" fmla="*/ 1022181 w 3848825"/>
              <a:gd name="connsiteY58" fmla="*/ 775327 h 2312076"/>
              <a:gd name="connsiteX59" fmla="*/ 1063903 w 3848825"/>
              <a:gd name="connsiteY59" fmla="*/ 775327 h 2312076"/>
              <a:gd name="connsiteX60" fmla="*/ 1060426 w 3848825"/>
              <a:gd name="connsiteY60" fmla="*/ 806619 h 2312076"/>
              <a:gd name="connsiteX61" fmla="*/ 1074333 w 3848825"/>
              <a:gd name="connsiteY61" fmla="*/ 806619 h 2312076"/>
              <a:gd name="connsiteX62" fmla="*/ 1074333 w 3848825"/>
              <a:gd name="connsiteY62" fmla="*/ 841387 h 2312076"/>
              <a:gd name="connsiteX63" fmla="*/ 1095194 w 3848825"/>
              <a:gd name="connsiteY63" fmla="*/ 841387 h 2312076"/>
              <a:gd name="connsiteX64" fmla="*/ 1095194 w 3848825"/>
              <a:gd name="connsiteY64" fmla="*/ 862248 h 2312076"/>
              <a:gd name="connsiteX65" fmla="*/ 1136916 w 3848825"/>
              <a:gd name="connsiteY65" fmla="*/ 869201 h 2312076"/>
              <a:gd name="connsiteX66" fmla="*/ 1143870 w 3848825"/>
              <a:gd name="connsiteY66" fmla="*/ 917877 h 2312076"/>
              <a:gd name="connsiteX67" fmla="*/ 1164730 w 3848825"/>
              <a:gd name="connsiteY67" fmla="*/ 917877 h 2312076"/>
              <a:gd name="connsiteX68" fmla="*/ 1164730 w 3848825"/>
              <a:gd name="connsiteY68" fmla="*/ 931784 h 2312076"/>
              <a:gd name="connsiteX69" fmla="*/ 1192545 w 3848825"/>
              <a:gd name="connsiteY69" fmla="*/ 931784 h 2312076"/>
              <a:gd name="connsiteX70" fmla="*/ 1192545 w 3848825"/>
              <a:gd name="connsiteY70" fmla="*/ 1008273 h 2312076"/>
              <a:gd name="connsiteX71" fmla="*/ 1244697 w 3848825"/>
              <a:gd name="connsiteY71" fmla="*/ 1008273 h 2312076"/>
              <a:gd name="connsiteX72" fmla="*/ 1244697 w 3848825"/>
              <a:gd name="connsiteY72" fmla="*/ 1043042 h 2312076"/>
              <a:gd name="connsiteX73" fmla="*/ 1300326 w 3848825"/>
              <a:gd name="connsiteY73" fmla="*/ 1043042 h 2312076"/>
              <a:gd name="connsiteX74" fmla="*/ 1300326 w 3848825"/>
              <a:gd name="connsiteY74" fmla="*/ 1067379 h 2312076"/>
              <a:gd name="connsiteX75" fmla="*/ 1338571 w 3848825"/>
              <a:gd name="connsiteY75" fmla="*/ 1067379 h 2312076"/>
              <a:gd name="connsiteX76" fmla="*/ 1338571 w 3848825"/>
              <a:gd name="connsiteY76" fmla="*/ 1091717 h 2312076"/>
              <a:gd name="connsiteX77" fmla="*/ 1338571 w 3848825"/>
              <a:gd name="connsiteY77" fmla="*/ 1091717 h 2312076"/>
              <a:gd name="connsiteX78" fmla="*/ 1338571 w 3848825"/>
              <a:gd name="connsiteY78" fmla="*/ 1123008 h 2312076"/>
              <a:gd name="connsiteX79" fmla="*/ 1411584 w 3848825"/>
              <a:gd name="connsiteY79" fmla="*/ 1123008 h 2312076"/>
              <a:gd name="connsiteX80" fmla="*/ 1411584 w 3848825"/>
              <a:gd name="connsiteY80" fmla="*/ 1123008 h 2312076"/>
              <a:gd name="connsiteX81" fmla="*/ 1477643 w 3848825"/>
              <a:gd name="connsiteY81" fmla="*/ 1123008 h 2312076"/>
              <a:gd name="connsiteX82" fmla="*/ 1477643 w 3848825"/>
              <a:gd name="connsiteY82" fmla="*/ 1178637 h 2312076"/>
              <a:gd name="connsiteX83" fmla="*/ 1543702 w 3848825"/>
              <a:gd name="connsiteY83" fmla="*/ 1178637 h 2312076"/>
              <a:gd name="connsiteX84" fmla="*/ 1543702 w 3848825"/>
              <a:gd name="connsiteY84" fmla="*/ 1206451 h 2312076"/>
              <a:gd name="connsiteX85" fmla="*/ 1540225 w 3848825"/>
              <a:gd name="connsiteY85" fmla="*/ 1223835 h 2312076"/>
              <a:gd name="connsiteX86" fmla="*/ 1585424 w 3848825"/>
              <a:gd name="connsiteY86" fmla="*/ 1223835 h 2312076"/>
              <a:gd name="connsiteX87" fmla="*/ 1585424 w 3848825"/>
              <a:gd name="connsiteY87" fmla="*/ 1244696 h 2312076"/>
              <a:gd name="connsiteX88" fmla="*/ 1634099 w 3848825"/>
              <a:gd name="connsiteY88" fmla="*/ 1244696 h 2312076"/>
              <a:gd name="connsiteX89" fmla="*/ 1634099 w 3848825"/>
              <a:gd name="connsiteY89" fmla="*/ 1279464 h 2312076"/>
              <a:gd name="connsiteX90" fmla="*/ 1672344 w 3848825"/>
              <a:gd name="connsiteY90" fmla="*/ 1279464 h 2312076"/>
              <a:gd name="connsiteX91" fmla="*/ 1672344 w 3848825"/>
              <a:gd name="connsiteY91" fmla="*/ 1279464 h 2312076"/>
              <a:gd name="connsiteX92" fmla="*/ 1800986 w 3848825"/>
              <a:gd name="connsiteY92" fmla="*/ 1279464 h 2312076"/>
              <a:gd name="connsiteX93" fmla="*/ 1800986 w 3848825"/>
              <a:gd name="connsiteY93" fmla="*/ 1331616 h 2312076"/>
              <a:gd name="connsiteX94" fmla="*/ 1853138 w 3848825"/>
              <a:gd name="connsiteY94" fmla="*/ 1328140 h 2312076"/>
              <a:gd name="connsiteX95" fmla="*/ 1894860 w 3848825"/>
              <a:gd name="connsiteY95" fmla="*/ 1328140 h 2312076"/>
              <a:gd name="connsiteX96" fmla="*/ 1894860 w 3848825"/>
              <a:gd name="connsiteY96" fmla="*/ 1376815 h 2312076"/>
              <a:gd name="connsiteX97" fmla="*/ 2040886 w 3848825"/>
              <a:gd name="connsiteY97" fmla="*/ 1376815 h 2312076"/>
              <a:gd name="connsiteX98" fmla="*/ 2040886 w 3848825"/>
              <a:gd name="connsiteY98" fmla="*/ 1415060 h 2312076"/>
              <a:gd name="connsiteX99" fmla="*/ 2155620 w 3848825"/>
              <a:gd name="connsiteY99" fmla="*/ 1408106 h 2312076"/>
              <a:gd name="connsiteX100" fmla="*/ 2155620 w 3848825"/>
              <a:gd name="connsiteY100" fmla="*/ 1467212 h 2312076"/>
              <a:gd name="connsiteX101" fmla="*/ 2252971 w 3848825"/>
              <a:gd name="connsiteY101" fmla="*/ 1467212 h 2312076"/>
              <a:gd name="connsiteX102" fmla="*/ 2252971 w 3848825"/>
              <a:gd name="connsiteY102" fmla="*/ 1508934 h 2312076"/>
              <a:gd name="connsiteX103" fmla="*/ 2339891 w 3848825"/>
              <a:gd name="connsiteY103" fmla="*/ 1508934 h 2312076"/>
              <a:gd name="connsiteX104" fmla="*/ 2343368 w 3848825"/>
              <a:gd name="connsiteY104" fmla="*/ 1550655 h 2312076"/>
              <a:gd name="connsiteX105" fmla="*/ 2385089 w 3848825"/>
              <a:gd name="connsiteY105" fmla="*/ 1550655 h 2312076"/>
              <a:gd name="connsiteX106" fmla="*/ 2385089 w 3848825"/>
              <a:gd name="connsiteY106" fmla="*/ 1571516 h 2312076"/>
              <a:gd name="connsiteX107" fmla="*/ 2496347 w 3848825"/>
              <a:gd name="connsiteY107" fmla="*/ 1571516 h 2312076"/>
              <a:gd name="connsiteX108" fmla="*/ 2496347 w 3848825"/>
              <a:gd name="connsiteY108" fmla="*/ 1634099 h 2312076"/>
              <a:gd name="connsiteX109" fmla="*/ 2684095 w 3848825"/>
              <a:gd name="connsiteY109" fmla="*/ 1634099 h 2312076"/>
              <a:gd name="connsiteX110" fmla="*/ 2677141 w 3848825"/>
              <a:gd name="connsiteY110" fmla="*/ 1661913 h 2312076"/>
              <a:gd name="connsiteX111" fmla="*/ 2711909 w 3848825"/>
              <a:gd name="connsiteY111" fmla="*/ 1661913 h 2312076"/>
              <a:gd name="connsiteX112" fmla="*/ 2711909 w 3848825"/>
              <a:gd name="connsiteY112" fmla="*/ 1689727 h 2312076"/>
              <a:gd name="connsiteX113" fmla="*/ 2781445 w 3848825"/>
              <a:gd name="connsiteY113" fmla="*/ 1689727 h 2312076"/>
              <a:gd name="connsiteX114" fmla="*/ 2781445 w 3848825"/>
              <a:gd name="connsiteY114" fmla="*/ 1721019 h 2312076"/>
              <a:gd name="connsiteX115" fmla="*/ 2889226 w 3848825"/>
              <a:gd name="connsiteY115" fmla="*/ 1721019 h 2312076"/>
              <a:gd name="connsiteX116" fmla="*/ 2889226 w 3848825"/>
              <a:gd name="connsiteY116" fmla="*/ 1755787 h 2312076"/>
              <a:gd name="connsiteX117" fmla="*/ 3080451 w 3848825"/>
              <a:gd name="connsiteY117" fmla="*/ 1755787 h 2312076"/>
              <a:gd name="connsiteX118" fmla="*/ 3087404 w 3848825"/>
              <a:gd name="connsiteY118" fmla="*/ 1814892 h 2312076"/>
              <a:gd name="connsiteX119" fmla="*/ 3118695 w 3848825"/>
              <a:gd name="connsiteY119" fmla="*/ 1814892 h 2312076"/>
              <a:gd name="connsiteX120" fmla="*/ 3118695 w 3848825"/>
              <a:gd name="connsiteY120" fmla="*/ 1877475 h 2312076"/>
              <a:gd name="connsiteX121" fmla="*/ 3508098 w 3848825"/>
              <a:gd name="connsiteY121" fmla="*/ 1877475 h 2312076"/>
              <a:gd name="connsiteX122" fmla="*/ 3508098 w 3848825"/>
              <a:gd name="connsiteY122" fmla="*/ 2089560 h 2312076"/>
              <a:gd name="connsiteX123" fmla="*/ 3612402 w 3848825"/>
              <a:gd name="connsiteY123" fmla="*/ 2089560 h 2312076"/>
              <a:gd name="connsiteX124" fmla="*/ 3612402 w 3848825"/>
              <a:gd name="connsiteY124" fmla="*/ 2312076 h 2312076"/>
              <a:gd name="connsiteX125" fmla="*/ 3848825 w 3848825"/>
              <a:gd name="connsiteY125" fmla="*/ 2312076 h 2312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48825" h="2312076">
                <a:moveTo>
                  <a:pt x="0" y="0"/>
                </a:moveTo>
                <a:lnTo>
                  <a:pt x="59106" y="0"/>
                </a:lnTo>
                <a:lnTo>
                  <a:pt x="59106" y="55629"/>
                </a:lnTo>
                <a:lnTo>
                  <a:pt x="128642" y="55629"/>
                </a:lnTo>
                <a:lnTo>
                  <a:pt x="128642" y="73013"/>
                </a:lnTo>
                <a:lnTo>
                  <a:pt x="173841" y="73013"/>
                </a:lnTo>
                <a:lnTo>
                  <a:pt x="173841" y="104304"/>
                </a:lnTo>
                <a:lnTo>
                  <a:pt x="187748" y="118211"/>
                </a:lnTo>
                <a:lnTo>
                  <a:pt x="191225" y="139072"/>
                </a:lnTo>
                <a:lnTo>
                  <a:pt x="191225" y="139072"/>
                </a:lnTo>
                <a:lnTo>
                  <a:pt x="215562" y="163409"/>
                </a:lnTo>
                <a:lnTo>
                  <a:pt x="260761" y="163409"/>
                </a:lnTo>
                <a:lnTo>
                  <a:pt x="260761" y="180794"/>
                </a:lnTo>
                <a:lnTo>
                  <a:pt x="271191" y="180794"/>
                </a:lnTo>
                <a:lnTo>
                  <a:pt x="271191" y="198178"/>
                </a:lnTo>
                <a:lnTo>
                  <a:pt x="323343" y="198178"/>
                </a:lnTo>
                <a:lnTo>
                  <a:pt x="323343" y="205131"/>
                </a:lnTo>
                <a:lnTo>
                  <a:pt x="351158" y="205131"/>
                </a:lnTo>
                <a:lnTo>
                  <a:pt x="351158" y="222515"/>
                </a:lnTo>
                <a:lnTo>
                  <a:pt x="403310" y="222515"/>
                </a:lnTo>
                <a:lnTo>
                  <a:pt x="403310" y="236423"/>
                </a:lnTo>
                <a:lnTo>
                  <a:pt x="424171" y="236423"/>
                </a:lnTo>
                <a:lnTo>
                  <a:pt x="452746" y="238805"/>
                </a:lnTo>
                <a:lnTo>
                  <a:pt x="448508" y="260760"/>
                </a:lnTo>
                <a:lnTo>
                  <a:pt x="448508" y="299005"/>
                </a:lnTo>
                <a:lnTo>
                  <a:pt x="462416" y="299005"/>
                </a:lnTo>
                <a:lnTo>
                  <a:pt x="462416" y="326819"/>
                </a:lnTo>
                <a:lnTo>
                  <a:pt x="521521" y="326819"/>
                </a:lnTo>
                <a:lnTo>
                  <a:pt x="521521" y="326819"/>
                </a:lnTo>
                <a:lnTo>
                  <a:pt x="570197" y="326819"/>
                </a:lnTo>
                <a:lnTo>
                  <a:pt x="570197" y="368541"/>
                </a:lnTo>
                <a:lnTo>
                  <a:pt x="601488" y="368541"/>
                </a:lnTo>
                <a:lnTo>
                  <a:pt x="601488" y="410263"/>
                </a:lnTo>
                <a:lnTo>
                  <a:pt x="636256" y="410263"/>
                </a:lnTo>
                <a:lnTo>
                  <a:pt x="636256" y="431124"/>
                </a:lnTo>
                <a:lnTo>
                  <a:pt x="667547" y="431124"/>
                </a:lnTo>
                <a:lnTo>
                  <a:pt x="667547" y="455461"/>
                </a:lnTo>
                <a:lnTo>
                  <a:pt x="681454" y="455461"/>
                </a:lnTo>
                <a:lnTo>
                  <a:pt x="681454" y="483276"/>
                </a:lnTo>
                <a:lnTo>
                  <a:pt x="691885" y="483276"/>
                </a:lnTo>
                <a:lnTo>
                  <a:pt x="691885" y="500660"/>
                </a:lnTo>
                <a:lnTo>
                  <a:pt x="716222" y="500660"/>
                </a:lnTo>
                <a:lnTo>
                  <a:pt x="716222" y="518044"/>
                </a:lnTo>
                <a:lnTo>
                  <a:pt x="768375" y="518044"/>
                </a:lnTo>
                <a:lnTo>
                  <a:pt x="768375" y="566719"/>
                </a:lnTo>
                <a:lnTo>
                  <a:pt x="785759" y="566719"/>
                </a:lnTo>
                <a:lnTo>
                  <a:pt x="778805" y="598010"/>
                </a:lnTo>
                <a:lnTo>
                  <a:pt x="778805" y="598010"/>
                </a:lnTo>
                <a:lnTo>
                  <a:pt x="803143" y="622348"/>
                </a:lnTo>
                <a:lnTo>
                  <a:pt x="820527" y="622348"/>
                </a:lnTo>
                <a:lnTo>
                  <a:pt x="820527" y="650162"/>
                </a:lnTo>
                <a:lnTo>
                  <a:pt x="844864" y="650162"/>
                </a:lnTo>
                <a:lnTo>
                  <a:pt x="844864" y="674500"/>
                </a:lnTo>
                <a:lnTo>
                  <a:pt x="917877" y="674500"/>
                </a:lnTo>
                <a:lnTo>
                  <a:pt x="924831" y="712745"/>
                </a:lnTo>
                <a:lnTo>
                  <a:pt x="973506" y="712745"/>
                </a:lnTo>
                <a:lnTo>
                  <a:pt x="973506" y="740559"/>
                </a:lnTo>
                <a:lnTo>
                  <a:pt x="1022181" y="740559"/>
                </a:lnTo>
                <a:lnTo>
                  <a:pt x="1022181" y="775327"/>
                </a:lnTo>
                <a:lnTo>
                  <a:pt x="1063903" y="775327"/>
                </a:lnTo>
                <a:lnTo>
                  <a:pt x="1060426" y="806619"/>
                </a:lnTo>
                <a:lnTo>
                  <a:pt x="1074333" y="806619"/>
                </a:lnTo>
                <a:lnTo>
                  <a:pt x="1074333" y="841387"/>
                </a:lnTo>
                <a:lnTo>
                  <a:pt x="1095194" y="841387"/>
                </a:lnTo>
                <a:lnTo>
                  <a:pt x="1095194" y="862248"/>
                </a:lnTo>
                <a:lnTo>
                  <a:pt x="1136916" y="869201"/>
                </a:lnTo>
                <a:lnTo>
                  <a:pt x="1143870" y="917877"/>
                </a:lnTo>
                <a:lnTo>
                  <a:pt x="1164730" y="917877"/>
                </a:lnTo>
                <a:lnTo>
                  <a:pt x="1164730" y="931784"/>
                </a:lnTo>
                <a:lnTo>
                  <a:pt x="1192545" y="931784"/>
                </a:lnTo>
                <a:lnTo>
                  <a:pt x="1192545" y="1008273"/>
                </a:lnTo>
                <a:lnTo>
                  <a:pt x="1244697" y="1008273"/>
                </a:lnTo>
                <a:lnTo>
                  <a:pt x="1244697" y="1043042"/>
                </a:lnTo>
                <a:lnTo>
                  <a:pt x="1300326" y="1043042"/>
                </a:lnTo>
                <a:lnTo>
                  <a:pt x="1300326" y="1067379"/>
                </a:lnTo>
                <a:lnTo>
                  <a:pt x="1338571" y="1067379"/>
                </a:lnTo>
                <a:lnTo>
                  <a:pt x="1338571" y="1091717"/>
                </a:lnTo>
                <a:lnTo>
                  <a:pt x="1338571" y="1091717"/>
                </a:lnTo>
                <a:lnTo>
                  <a:pt x="1338571" y="1123008"/>
                </a:lnTo>
                <a:lnTo>
                  <a:pt x="1411584" y="1123008"/>
                </a:lnTo>
                <a:lnTo>
                  <a:pt x="1411584" y="1123008"/>
                </a:lnTo>
                <a:lnTo>
                  <a:pt x="1477643" y="1123008"/>
                </a:lnTo>
                <a:lnTo>
                  <a:pt x="1477643" y="1178637"/>
                </a:lnTo>
                <a:lnTo>
                  <a:pt x="1543702" y="1178637"/>
                </a:lnTo>
                <a:lnTo>
                  <a:pt x="1543702" y="1206451"/>
                </a:lnTo>
                <a:lnTo>
                  <a:pt x="1540225" y="1223835"/>
                </a:lnTo>
                <a:lnTo>
                  <a:pt x="1585424" y="1223835"/>
                </a:lnTo>
                <a:lnTo>
                  <a:pt x="1585424" y="1244696"/>
                </a:lnTo>
                <a:lnTo>
                  <a:pt x="1634099" y="1244696"/>
                </a:lnTo>
                <a:lnTo>
                  <a:pt x="1634099" y="1279464"/>
                </a:lnTo>
                <a:lnTo>
                  <a:pt x="1672344" y="1279464"/>
                </a:lnTo>
                <a:lnTo>
                  <a:pt x="1672344" y="1279464"/>
                </a:lnTo>
                <a:lnTo>
                  <a:pt x="1800986" y="1279464"/>
                </a:lnTo>
                <a:lnTo>
                  <a:pt x="1800986" y="1331616"/>
                </a:lnTo>
                <a:lnTo>
                  <a:pt x="1853138" y="1328140"/>
                </a:lnTo>
                <a:lnTo>
                  <a:pt x="1894860" y="1328140"/>
                </a:lnTo>
                <a:lnTo>
                  <a:pt x="1894860" y="1376815"/>
                </a:lnTo>
                <a:lnTo>
                  <a:pt x="2040886" y="1376815"/>
                </a:lnTo>
                <a:lnTo>
                  <a:pt x="2040886" y="1415060"/>
                </a:lnTo>
                <a:lnTo>
                  <a:pt x="2155620" y="1408106"/>
                </a:lnTo>
                <a:lnTo>
                  <a:pt x="2155620" y="1467212"/>
                </a:lnTo>
                <a:lnTo>
                  <a:pt x="2252971" y="1467212"/>
                </a:lnTo>
                <a:lnTo>
                  <a:pt x="2252971" y="1508934"/>
                </a:lnTo>
                <a:lnTo>
                  <a:pt x="2339891" y="1508934"/>
                </a:lnTo>
                <a:lnTo>
                  <a:pt x="2343368" y="1550655"/>
                </a:lnTo>
                <a:lnTo>
                  <a:pt x="2385089" y="1550655"/>
                </a:lnTo>
                <a:lnTo>
                  <a:pt x="2385089" y="1571516"/>
                </a:lnTo>
                <a:lnTo>
                  <a:pt x="2496347" y="1571516"/>
                </a:lnTo>
                <a:lnTo>
                  <a:pt x="2496347" y="1634099"/>
                </a:lnTo>
                <a:lnTo>
                  <a:pt x="2684095" y="1634099"/>
                </a:lnTo>
                <a:lnTo>
                  <a:pt x="2677141" y="1661913"/>
                </a:lnTo>
                <a:lnTo>
                  <a:pt x="2711909" y="1661913"/>
                </a:lnTo>
                <a:lnTo>
                  <a:pt x="2711909" y="1689727"/>
                </a:lnTo>
                <a:lnTo>
                  <a:pt x="2781445" y="1689727"/>
                </a:lnTo>
                <a:lnTo>
                  <a:pt x="2781445" y="1721019"/>
                </a:lnTo>
                <a:lnTo>
                  <a:pt x="2889226" y="1721019"/>
                </a:lnTo>
                <a:lnTo>
                  <a:pt x="2889226" y="1755787"/>
                </a:lnTo>
                <a:lnTo>
                  <a:pt x="3080451" y="1755787"/>
                </a:lnTo>
                <a:lnTo>
                  <a:pt x="3087404" y="1814892"/>
                </a:lnTo>
                <a:lnTo>
                  <a:pt x="3118695" y="1814892"/>
                </a:lnTo>
                <a:lnTo>
                  <a:pt x="3118695" y="1877475"/>
                </a:lnTo>
                <a:lnTo>
                  <a:pt x="3508098" y="1877475"/>
                </a:lnTo>
                <a:lnTo>
                  <a:pt x="3508098" y="2089560"/>
                </a:lnTo>
                <a:lnTo>
                  <a:pt x="3612402" y="2089560"/>
                </a:lnTo>
                <a:lnTo>
                  <a:pt x="3612402" y="2312076"/>
                </a:lnTo>
                <a:lnTo>
                  <a:pt x="3848825" y="2312076"/>
                </a:lnTo>
              </a:path>
            </a:pathLst>
          </a:custGeom>
          <a:noFill/>
          <a:ln w="28575">
            <a:solidFill>
              <a:schemeClr val="accent1"/>
            </a:solidFill>
            <a:miter lim="800000"/>
            <a:headEnd/>
            <a:tailEnd/>
          </a:ln>
        </p:spPr>
        <p:txBody>
          <a:bodyPr rtlCol="0" anchor="ctr"/>
          <a:lstStyle/>
          <a:p>
            <a:pPr algn="ctr"/>
            <a:endParaRPr lang="en-US" dirty="0"/>
          </a:p>
        </p:txBody>
      </p:sp>
      <p:grpSp>
        <p:nvGrpSpPr>
          <p:cNvPr id="814" name="Group 813">
            <a:extLst>
              <a:ext uri="{FF2B5EF4-FFF2-40B4-BE49-F238E27FC236}">
                <a16:creationId xmlns:a16="http://schemas.microsoft.com/office/drawing/2014/main" id="{9B40E342-5C68-F6AD-5B9E-CC5F1213DEE1}"/>
              </a:ext>
            </a:extLst>
          </p:cNvPr>
          <p:cNvGrpSpPr/>
          <p:nvPr/>
        </p:nvGrpSpPr>
        <p:grpSpPr>
          <a:xfrm>
            <a:off x="7014496" y="1772765"/>
            <a:ext cx="106632" cy="106632"/>
            <a:chOff x="1669254" y="2750619"/>
            <a:chExt cx="106632" cy="106632"/>
          </a:xfrm>
        </p:grpSpPr>
        <p:cxnSp>
          <p:nvCxnSpPr>
            <p:cNvPr id="815" name="Straight Connector 814">
              <a:extLst>
                <a:ext uri="{FF2B5EF4-FFF2-40B4-BE49-F238E27FC236}">
                  <a16:creationId xmlns:a16="http://schemas.microsoft.com/office/drawing/2014/main" id="{BBDC37F3-0DBD-7524-6D52-1070A0A27DC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16" name="Straight Connector 815">
              <a:extLst>
                <a:ext uri="{FF2B5EF4-FFF2-40B4-BE49-F238E27FC236}">
                  <a16:creationId xmlns:a16="http://schemas.microsoft.com/office/drawing/2014/main" id="{EEFACC5C-43FC-F4B0-87D6-423F26CE06A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7" name="Group 816">
            <a:extLst>
              <a:ext uri="{FF2B5EF4-FFF2-40B4-BE49-F238E27FC236}">
                <a16:creationId xmlns:a16="http://schemas.microsoft.com/office/drawing/2014/main" id="{DFA97FA0-627A-8EC9-1230-029FE68C89C9}"/>
              </a:ext>
            </a:extLst>
          </p:cNvPr>
          <p:cNvGrpSpPr/>
          <p:nvPr/>
        </p:nvGrpSpPr>
        <p:grpSpPr>
          <a:xfrm>
            <a:off x="7045452" y="1772765"/>
            <a:ext cx="106632" cy="106632"/>
            <a:chOff x="1669254" y="2750619"/>
            <a:chExt cx="106632" cy="106632"/>
          </a:xfrm>
        </p:grpSpPr>
        <p:cxnSp>
          <p:nvCxnSpPr>
            <p:cNvPr id="818" name="Straight Connector 817">
              <a:extLst>
                <a:ext uri="{FF2B5EF4-FFF2-40B4-BE49-F238E27FC236}">
                  <a16:creationId xmlns:a16="http://schemas.microsoft.com/office/drawing/2014/main" id="{2D089676-997C-2712-2751-4ACD90118B2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19" name="Straight Connector 818">
              <a:extLst>
                <a:ext uri="{FF2B5EF4-FFF2-40B4-BE49-F238E27FC236}">
                  <a16:creationId xmlns:a16="http://schemas.microsoft.com/office/drawing/2014/main" id="{43D08CA7-B526-71BD-A507-CBBB460ECE7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0" name="Group 819">
            <a:extLst>
              <a:ext uri="{FF2B5EF4-FFF2-40B4-BE49-F238E27FC236}">
                <a16:creationId xmlns:a16="http://schemas.microsoft.com/office/drawing/2014/main" id="{77FA0B50-A140-41D7-FAAD-E69E14E68E20}"/>
              </a:ext>
            </a:extLst>
          </p:cNvPr>
          <p:cNvGrpSpPr/>
          <p:nvPr/>
        </p:nvGrpSpPr>
        <p:grpSpPr>
          <a:xfrm>
            <a:off x="7059740" y="1772765"/>
            <a:ext cx="106632" cy="106632"/>
            <a:chOff x="1669254" y="2750619"/>
            <a:chExt cx="106632" cy="106632"/>
          </a:xfrm>
        </p:grpSpPr>
        <p:cxnSp>
          <p:nvCxnSpPr>
            <p:cNvPr id="821" name="Straight Connector 820">
              <a:extLst>
                <a:ext uri="{FF2B5EF4-FFF2-40B4-BE49-F238E27FC236}">
                  <a16:creationId xmlns:a16="http://schemas.microsoft.com/office/drawing/2014/main" id="{2F2CD90B-91BC-5FEE-DC73-66B817A3F2F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2" name="Straight Connector 821">
              <a:extLst>
                <a:ext uri="{FF2B5EF4-FFF2-40B4-BE49-F238E27FC236}">
                  <a16:creationId xmlns:a16="http://schemas.microsoft.com/office/drawing/2014/main" id="{4879ACDF-B689-B7C9-B9AE-11E66F86AA1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3" name="Group 822">
            <a:extLst>
              <a:ext uri="{FF2B5EF4-FFF2-40B4-BE49-F238E27FC236}">
                <a16:creationId xmlns:a16="http://schemas.microsoft.com/office/drawing/2014/main" id="{D122329F-9E75-67D2-8699-D55EC0E38832}"/>
              </a:ext>
            </a:extLst>
          </p:cNvPr>
          <p:cNvGrpSpPr/>
          <p:nvPr/>
        </p:nvGrpSpPr>
        <p:grpSpPr>
          <a:xfrm>
            <a:off x="7085933" y="1772765"/>
            <a:ext cx="106632" cy="106632"/>
            <a:chOff x="1669254" y="2750619"/>
            <a:chExt cx="106632" cy="106632"/>
          </a:xfrm>
        </p:grpSpPr>
        <p:cxnSp>
          <p:nvCxnSpPr>
            <p:cNvPr id="824" name="Straight Connector 823">
              <a:extLst>
                <a:ext uri="{FF2B5EF4-FFF2-40B4-BE49-F238E27FC236}">
                  <a16:creationId xmlns:a16="http://schemas.microsoft.com/office/drawing/2014/main" id="{8A12EF63-8812-133D-9BC3-6A9EB663663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5" name="Straight Connector 824">
              <a:extLst>
                <a:ext uri="{FF2B5EF4-FFF2-40B4-BE49-F238E27FC236}">
                  <a16:creationId xmlns:a16="http://schemas.microsoft.com/office/drawing/2014/main" id="{3D116867-F523-8791-9E4C-3B595B71F95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6" name="Group 825">
            <a:extLst>
              <a:ext uri="{FF2B5EF4-FFF2-40B4-BE49-F238E27FC236}">
                <a16:creationId xmlns:a16="http://schemas.microsoft.com/office/drawing/2014/main" id="{44CCCA2C-D170-219C-061E-5CA404187EF0}"/>
              </a:ext>
            </a:extLst>
          </p:cNvPr>
          <p:cNvGrpSpPr/>
          <p:nvPr/>
        </p:nvGrpSpPr>
        <p:grpSpPr>
          <a:xfrm>
            <a:off x="7231189" y="1846584"/>
            <a:ext cx="106632" cy="106632"/>
            <a:chOff x="1669254" y="2750619"/>
            <a:chExt cx="106632" cy="106632"/>
          </a:xfrm>
        </p:grpSpPr>
        <p:cxnSp>
          <p:nvCxnSpPr>
            <p:cNvPr id="827" name="Straight Connector 826">
              <a:extLst>
                <a:ext uri="{FF2B5EF4-FFF2-40B4-BE49-F238E27FC236}">
                  <a16:creationId xmlns:a16="http://schemas.microsoft.com/office/drawing/2014/main" id="{C5CE3DFB-1FE8-72EF-849C-F429C01D3CE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28" name="Straight Connector 827">
              <a:extLst>
                <a:ext uri="{FF2B5EF4-FFF2-40B4-BE49-F238E27FC236}">
                  <a16:creationId xmlns:a16="http://schemas.microsoft.com/office/drawing/2014/main" id="{8FF14146-B8B8-5895-2E1E-63351286B45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9" name="Group 828">
            <a:extLst>
              <a:ext uri="{FF2B5EF4-FFF2-40B4-BE49-F238E27FC236}">
                <a16:creationId xmlns:a16="http://schemas.microsoft.com/office/drawing/2014/main" id="{C6A65938-63A9-550D-D4E8-3E8211B8BD30}"/>
              </a:ext>
            </a:extLst>
          </p:cNvPr>
          <p:cNvGrpSpPr/>
          <p:nvPr/>
        </p:nvGrpSpPr>
        <p:grpSpPr>
          <a:xfrm>
            <a:off x="7252620" y="1846584"/>
            <a:ext cx="106632" cy="106632"/>
            <a:chOff x="1669254" y="2750619"/>
            <a:chExt cx="106632" cy="106632"/>
          </a:xfrm>
        </p:grpSpPr>
        <p:cxnSp>
          <p:nvCxnSpPr>
            <p:cNvPr id="830" name="Straight Connector 829">
              <a:extLst>
                <a:ext uri="{FF2B5EF4-FFF2-40B4-BE49-F238E27FC236}">
                  <a16:creationId xmlns:a16="http://schemas.microsoft.com/office/drawing/2014/main" id="{D95E656A-3CEC-F830-AEB7-CC56E05663B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1" name="Straight Connector 830">
              <a:extLst>
                <a:ext uri="{FF2B5EF4-FFF2-40B4-BE49-F238E27FC236}">
                  <a16:creationId xmlns:a16="http://schemas.microsoft.com/office/drawing/2014/main" id="{98DB76B2-3391-EEF5-233C-DA6536C339F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2" name="Group 831">
            <a:extLst>
              <a:ext uri="{FF2B5EF4-FFF2-40B4-BE49-F238E27FC236}">
                <a16:creationId xmlns:a16="http://schemas.microsoft.com/office/drawing/2014/main" id="{AE1F73ED-5720-F043-2974-0E65F456D765}"/>
              </a:ext>
            </a:extLst>
          </p:cNvPr>
          <p:cNvGrpSpPr/>
          <p:nvPr/>
        </p:nvGrpSpPr>
        <p:grpSpPr>
          <a:xfrm>
            <a:off x="7619332" y="2013271"/>
            <a:ext cx="106632" cy="106632"/>
            <a:chOff x="1669254" y="2750619"/>
            <a:chExt cx="106632" cy="106632"/>
          </a:xfrm>
        </p:grpSpPr>
        <p:cxnSp>
          <p:nvCxnSpPr>
            <p:cNvPr id="833" name="Straight Connector 832">
              <a:extLst>
                <a:ext uri="{FF2B5EF4-FFF2-40B4-BE49-F238E27FC236}">
                  <a16:creationId xmlns:a16="http://schemas.microsoft.com/office/drawing/2014/main" id="{285DB104-7340-98B2-2D10-63F0A1BEF07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4" name="Straight Connector 833">
              <a:extLst>
                <a:ext uri="{FF2B5EF4-FFF2-40B4-BE49-F238E27FC236}">
                  <a16:creationId xmlns:a16="http://schemas.microsoft.com/office/drawing/2014/main" id="{8BB228EC-3AFF-278A-970F-F1C0419F563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5" name="Group 834">
            <a:extLst>
              <a:ext uri="{FF2B5EF4-FFF2-40B4-BE49-F238E27FC236}">
                <a16:creationId xmlns:a16="http://schemas.microsoft.com/office/drawing/2014/main" id="{C47B4C3D-362E-206C-A4EC-CB6B2B81CBA8}"/>
              </a:ext>
            </a:extLst>
          </p:cNvPr>
          <p:cNvGrpSpPr/>
          <p:nvPr/>
        </p:nvGrpSpPr>
        <p:grpSpPr>
          <a:xfrm>
            <a:off x="7728870" y="2179959"/>
            <a:ext cx="106632" cy="106632"/>
            <a:chOff x="1669254" y="2750619"/>
            <a:chExt cx="106632" cy="106632"/>
          </a:xfrm>
        </p:grpSpPr>
        <p:cxnSp>
          <p:nvCxnSpPr>
            <p:cNvPr id="836" name="Straight Connector 835">
              <a:extLst>
                <a:ext uri="{FF2B5EF4-FFF2-40B4-BE49-F238E27FC236}">
                  <a16:creationId xmlns:a16="http://schemas.microsoft.com/office/drawing/2014/main" id="{C7386888-FC28-7CEA-D439-B67EE21E590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F608C6D6-64FC-FBD6-114F-64CC67F4366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38" name="Group 837">
            <a:extLst>
              <a:ext uri="{FF2B5EF4-FFF2-40B4-BE49-F238E27FC236}">
                <a16:creationId xmlns:a16="http://schemas.microsoft.com/office/drawing/2014/main" id="{102C7E32-4CC5-7611-3648-D25326647B4B}"/>
              </a:ext>
            </a:extLst>
          </p:cNvPr>
          <p:cNvGrpSpPr/>
          <p:nvPr/>
        </p:nvGrpSpPr>
        <p:grpSpPr>
          <a:xfrm>
            <a:off x="8021763" y="2518097"/>
            <a:ext cx="106632" cy="106632"/>
            <a:chOff x="1669254" y="2750619"/>
            <a:chExt cx="106632" cy="106632"/>
          </a:xfrm>
        </p:grpSpPr>
        <p:cxnSp>
          <p:nvCxnSpPr>
            <p:cNvPr id="839" name="Straight Connector 838">
              <a:extLst>
                <a:ext uri="{FF2B5EF4-FFF2-40B4-BE49-F238E27FC236}">
                  <a16:creationId xmlns:a16="http://schemas.microsoft.com/office/drawing/2014/main" id="{4F4073DE-615E-D703-45E7-386F0310711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901197F1-0599-0A9F-D9B8-B6B3AB7C06F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1" name="Group 840">
            <a:extLst>
              <a:ext uri="{FF2B5EF4-FFF2-40B4-BE49-F238E27FC236}">
                <a16:creationId xmlns:a16="http://schemas.microsoft.com/office/drawing/2014/main" id="{CA19BF94-8F18-2AA9-FD9A-BDC646E45F79}"/>
              </a:ext>
            </a:extLst>
          </p:cNvPr>
          <p:cNvGrpSpPr/>
          <p:nvPr/>
        </p:nvGrpSpPr>
        <p:grpSpPr>
          <a:xfrm>
            <a:off x="8128919" y="2544291"/>
            <a:ext cx="106632" cy="106632"/>
            <a:chOff x="1669254" y="2750619"/>
            <a:chExt cx="106632" cy="106632"/>
          </a:xfrm>
        </p:grpSpPr>
        <p:cxnSp>
          <p:nvCxnSpPr>
            <p:cNvPr id="842" name="Straight Connector 841">
              <a:extLst>
                <a:ext uri="{FF2B5EF4-FFF2-40B4-BE49-F238E27FC236}">
                  <a16:creationId xmlns:a16="http://schemas.microsoft.com/office/drawing/2014/main" id="{72743E61-4FA1-BA7F-C1D1-E0F836A5611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3" name="Straight Connector 842">
              <a:extLst>
                <a:ext uri="{FF2B5EF4-FFF2-40B4-BE49-F238E27FC236}">
                  <a16:creationId xmlns:a16="http://schemas.microsoft.com/office/drawing/2014/main" id="{9BA1E452-A0E3-FB8A-6488-6609A9113DC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4" name="Group 843">
            <a:extLst>
              <a:ext uri="{FF2B5EF4-FFF2-40B4-BE49-F238E27FC236}">
                <a16:creationId xmlns:a16="http://schemas.microsoft.com/office/drawing/2014/main" id="{0D334312-9F4D-987A-E37F-497E37F9059B}"/>
              </a:ext>
            </a:extLst>
          </p:cNvPr>
          <p:cNvGrpSpPr/>
          <p:nvPr/>
        </p:nvGrpSpPr>
        <p:grpSpPr>
          <a:xfrm>
            <a:off x="8205119" y="2565722"/>
            <a:ext cx="106632" cy="106632"/>
            <a:chOff x="1669254" y="2750619"/>
            <a:chExt cx="106632" cy="106632"/>
          </a:xfrm>
        </p:grpSpPr>
        <p:cxnSp>
          <p:nvCxnSpPr>
            <p:cNvPr id="845" name="Straight Connector 844">
              <a:extLst>
                <a:ext uri="{FF2B5EF4-FFF2-40B4-BE49-F238E27FC236}">
                  <a16:creationId xmlns:a16="http://schemas.microsoft.com/office/drawing/2014/main" id="{F965AE08-0432-2254-1AFE-7B8ABA9B09D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6" name="Straight Connector 845">
              <a:extLst>
                <a:ext uri="{FF2B5EF4-FFF2-40B4-BE49-F238E27FC236}">
                  <a16:creationId xmlns:a16="http://schemas.microsoft.com/office/drawing/2014/main" id="{EE8B947F-A9F5-A002-E46A-00C9D561CA8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7" name="Group 846">
            <a:extLst>
              <a:ext uri="{FF2B5EF4-FFF2-40B4-BE49-F238E27FC236}">
                <a16:creationId xmlns:a16="http://schemas.microsoft.com/office/drawing/2014/main" id="{2F669CE1-5441-AB6E-C253-6F44769FA83A}"/>
              </a:ext>
            </a:extLst>
          </p:cNvPr>
          <p:cNvGrpSpPr/>
          <p:nvPr/>
        </p:nvGrpSpPr>
        <p:grpSpPr>
          <a:xfrm>
            <a:off x="8231313" y="2565722"/>
            <a:ext cx="106632" cy="106632"/>
            <a:chOff x="1669254" y="2750619"/>
            <a:chExt cx="106632" cy="106632"/>
          </a:xfrm>
        </p:grpSpPr>
        <p:cxnSp>
          <p:nvCxnSpPr>
            <p:cNvPr id="848" name="Straight Connector 847">
              <a:extLst>
                <a:ext uri="{FF2B5EF4-FFF2-40B4-BE49-F238E27FC236}">
                  <a16:creationId xmlns:a16="http://schemas.microsoft.com/office/drawing/2014/main" id="{8EDB26D1-32EB-E306-1C62-391EA516018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49" name="Straight Connector 848">
              <a:extLst>
                <a:ext uri="{FF2B5EF4-FFF2-40B4-BE49-F238E27FC236}">
                  <a16:creationId xmlns:a16="http://schemas.microsoft.com/office/drawing/2014/main" id="{B7727E9E-454C-5A51-D9D6-E799EFDF1F1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0" name="Group 849">
            <a:extLst>
              <a:ext uri="{FF2B5EF4-FFF2-40B4-BE49-F238E27FC236}">
                <a16:creationId xmlns:a16="http://schemas.microsoft.com/office/drawing/2014/main" id="{4A4C230F-E480-8211-2D5F-C64713E32F0D}"/>
              </a:ext>
            </a:extLst>
          </p:cNvPr>
          <p:cNvGrpSpPr/>
          <p:nvPr/>
        </p:nvGrpSpPr>
        <p:grpSpPr>
          <a:xfrm>
            <a:off x="8250363" y="2596678"/>
            <a:ext cx="106632" cy="106632"/>
            <a:chOff x="1669254" y="2750619"/>
            <a:chExt cx="106632" cy="106632"/>
          </a:xfrm>
        </p:grpSpPr>
        <p:cxnSp>
          <p:nvCxnSpPr>
            <p:cNvPr id="851" name="Straight Connector 850">
              <a:extLst>
                <a:ext uri="{FF2B5EF4-FFF2-40B4-BE49-F238E27FC236}">
                  <a16:creationId xmlns:a16="http://schemas.microsoft.com/office/drawing/2014/main" id="{A1B46278-0A8D-6716-504D-2D43CED9B68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0E0A8A65-A012-B4CD-4F1F-91432AB4025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3" name="Group 852">
            <a:extLst>
              <a:ext uri="{FF2B5EF4-FFF2-40B4-BE49-F238E27FC236}">
                <a16:creationId xmlns:a16="http://schemas.microsoft.com/office/drawing/2014/main" id="{981E37E8-2556-A0EF-A13F-246348B6CB97}"/>
              </a:ext>
            </a:extLst>
          </p:cNvPr>
          <p:cNvGrpSpPr/>
          <p:nvPr/>
        </p:nvGrpSpPr>
        <p:grpSpPr>
          <a:xfrm>
            <a:off x="8271794" y="2620491"/>
            <a:ext cx="106632" cy="106632"/>
            <a:chOff x="1669254" y="2750619"/>
            <a:chExt cx="106632" cy="106632"/>
          </a:xfrm>
        </p:grpSpPr>
        <p:cxnSp>
          <p:nvCxnSpPr>
            <p:cNvPr id="854" name="Straight Connector 853">
              <a:extLst>
                <a:ext uri="{FF2B5EF4-FFF2-40B4-BE49-F238E27FC236}">
                  <a16:creationId xmlns:a16="http://schemas.microsoft.com/office/drawing/2014/main" id="{C1513F70-4248-36DB-D5D2-18D301E2F34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5" name="Straight Connector 854">
              <a:extLst>
                <a:ext uri="{FF2B5EF4-FFF2-40B4-BE49-F238E27FC236}">
                  <a16:creationId xmlns:a16="http://schemas.microsoft.com/office/drawing/2014/main" id="{79CA65FA-ED8A-A1EB-300D-9955003D84C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6" name="Group 855">
            <a:extLst>
              <a:ext uri="{FF2B5EF4-FFF2-40B4-BE49-F238E27FC236}">
                <a16:creationId xmlns:a16="http://schemas.microsoft.com/office/drawing/2014/main" id="{6B1DC06D-A78A-C752-C982-6ECBAD2ACDF5}"/>
              </a:ext>
            </a:extLst>
          </p:cNvPr>
          <p:cNvGrpSpPr/>
          <p:nvPr/>
        </p:nvGrpSpPr>
        <p:grpSpPr>
          <a:xfrm>
            <a:off x="8374188" y="2856235"/>
            <a:ext cx="106632" cy="106632"/>
            <a:chOff x="1669254" y="2750619"/>
            <a:chExt cx="106632" cy="106632"/>
          </a:xfrm>
        </p:grpSpPr>
        <p:cxnSp>
          <p:nvCxnSpPr>
            <p:cNvPr id="857" name="Straight Connector 856">
              <a:extLst>
                <a:ext uri="{FF2B5EF4-FFF2-40B4-BE49-F238E27FC236}">
                  <a16:creationId xmlns:a16="http://schemas.microsoft.com/office/drawing/2014/main" id="{249A837F-9129-E70F-B957-FEADA1C7EB0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95AA74C0-A1EA-16BA-0515-22F5C052A3D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9" name="Group 858">
            <a:extLst>
              <a:ext uri="{FF2B5EF4-FFF2-40B4-BE49-F238E27FC236}">
                <a16:creationId xmlns:a16="http://schemas.microsoft.com/office/drawing/2014/main" id="{5F6835F5-A189-275C-7EF4-6BE315F1C667}"/>
              </a:ext>
            </a:extLst>
          </p:cNvPr>
          <p:cNvGrpSpPr/>
          <p:nvPr/>
        </p:nvGrpSpPr>
        <p:grpSpPr>
          <a:xfrm>
            <a:off x="8445625" y="2906241"/>
            <a:ext cx="106632" cy="106632"/>
            <a:chOff x="1669254" y="2750619"/>
            <a:chExt cx="106632" cy="106632"/>
          </a:xfrm>
        </p:grpSpPr>
        <p:cxnSp>
          <p:nvCxnSpPr>
            <p:cNvPr id="860" name="Straight Connector 859">
              <a:extLst>
                <a:ext uri="{FF2B5EF4-FFF2-40B4-BE49-F238E27FC236}">
                  <a16:creationId xmlns:a16="http://schemas.microsoft.com/office/drawing/2014/main" id="{A58839D1-E17A-A746-D363-BFB7480ED49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39F43889-90CA-E860-B70C-0FB90589F22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2" name="Group 861">
            <a:extLst>
              <a:ext uri="{FF2B5EF4-FFF2-40B4-BE49-F238E27FC236}">
                <a16:creationId xmlns:a16="http://schemas.microsoft.com/office/drawing/2014/main" id="{39264EBB-7FA1-6BA4-006A-B55F7D29EFC3}"/>
              </a:ext>
            </a:extLst>
          </p:cNvPr>
          <p:cNvGrpSpPr/>
          <p:nvPr/>
        </p:nvGrpSpPr>
        <p:grpSpPr>
          <a:xfrm>
            <a:off x="8478962" y="2963391"/>
            <a:ext cx="106632" cy="106632"/>
            <a:chOff x="1669254" y="2750619"/>
            <a:chExt cx="106632" cy="106632"/>
          </a:xfrm>
        </p:grpSpPr>
        <p:cxnSp>
          <p:nvCxnSpPr>
            <p:cNvPr id="863" name="Straight Connector 862">
              <a:extLst>
                <a:ext uri="{FF2B5EF4-FFF2-40B4-BE49-F238E27FC236}">
                  <a16:creationId xmlns:a16="http://schemas.microsoft.com/office/drawing/2014/main" id="{F8F67F8B-8EED-BC00-E678-50C5529F7E4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4" name="Straight Connector 863">
              <a:extLst>
                <a:ext uri="{FF2B5EF4-FFF2-40B4-BE49-F238E27FC236}">
                  <a16:creationId xmlns:a16="http://schemas.microsoft.com/office/drawing/2014/main" id="{E14F10B6-2B70-3023-7986-9764ADA485F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5" name="Group 864">
            <a:extLst>
              <a:ext uri="{FF2B5EF4-FFF2-40B4-BE49-F238E27FC236}">
                <a16:creationId xmlns:a16="http://schemas.microsoft.com/office/drawing/2014/main" id="{69BEFFF1-CEE3-CE1E-3464-93D5B1DAD9A5}"/>
              </a:ext>
            </a:extLst>
          </p:cNvPr>
          <p:cNvGrpSpPr/>
          <p:nvPr/>
        </p:nvGrpSpPr>
        <p:grpSpPr>
          <a:xfrm>
            <a:off x="8486106" y="2963391"/>
            <a:ext cx="106632" cy="106632"/>
            <a:chOff x="1669254" y="2750619"/>
            <a:chExt cx="106632" cy="106632"/>
          </a:xfrm>
        </p:grpSpPr>
        <p:cxnSp>
          <p:nvCxnSpPr>
            <p:cNvPr id="866" name="Straight Connector 865">
              <a:extLst>
                <a:ext uri="{FF2B5EF4-FFF2-40B4-BE49-F238E27FC236}">
                  <a16:creationId xmlns:a16="http://schemas.microsoft.com/office/drawing/2014/main" id="{77C5AD45-EB07-D35A-0678-E0A2CBCDB99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67" name="Straight Connector 866">
              <a:extLst>
                <a:ext uri="{FF2B5EF4-FFF2-40B4-BE49-F238E27FC236}">
                  <a16:creationId xmlns:a16="http://schemas.microsoft.com/office/drawing/2014/main" id="{03284AA8-D696-F41E-8D56-D91B5B12805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68" name="Group 867">
            <a:extLst>
              <a:ext uri="{FF2B5EF4-FFF2-40B4-BE49-F238E27FC236}">
                <a16:creationId xmlns:a16="http://schemas.microsoft.com/office/drawing/2014/main" id="{199DE19D-10C7-8C4D-8D70-807EA20147F9}"/>
              </a:ext>
            </a:extLst>
          </p:cNvPr>
          <p:cNvGrpSpPr/>
          <p:nvPr/>
        </p:nvGrpSpPr>
        <p:grpSpPr>
          <a:xfrm>
            <a:off x="8517062" y="2963391"/>
            <a:ext cx="106632" cy="106632"/>
            <a:chOff x="1669254" y="2750619"/>
            <a:chExt cx="106632" cy="106632"/>
          </a:xfrm>
        </p:grpSpPr>
        <p:cxnSp>
          <p:nvCxnSpPr>
            <p:cNvPr id="869" name="Straight Connector 868">
              <a:extLst>
                <a:ext uri="{FF2B5EF4-FFF2-40B4-BE49-F238E27FC236}">
                  <a16:creationId xmlns:a16="http://schemas.microsoft.com/office/drawing/2014/main" id="{613D5CF9-2397-E3C4-0846-E51D3A30547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0" name="Straight Connector 869">
              <a:extLst>
                <a:ext uri="{FF2B5EF4-FFF2-40B4-BE49-F238E27FC236}">
                  <a16:creationId xmlns:a16="http://schemas.microsoft.com/office/drawing/2014/main" id="{3255EFE7-ADDA-729B-E6D1-09BC3EA8F83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1" name="Group 870">
            <a:extLst>
              <a:ext uri="{FF2B5EF4-FFF2-40B4-BE49-F238E27FC236}">
                <a16:creationId xmlns:a16="http://schemas.microsoft.com/office/drawing/2014/main" id="{786C7EAC-F7B6-6FDD-A79D-EFE0656A1C63}"/>
              </a:ext>
            </a:extLst>
          </p:cNvPr>
          <p:cNvGrpSpPr/>
          <p:nvPr/>
        </p:nvGrpSpPr>
        <p:grpSpPr>
          <a:xfrm>
            <a:off x="8533730" y="2963391"/>
            <a:ext cx="106632" cy="106632"/>
            <a:chOff x="1669254" y="2750619"/>
            <a:chExt cx="106632" cy="106632"/>
          </a:xfrm>
        </p:grpSpPr>
        <p:cxnSp>
          <p:nvCxnSpPr>
            <p:cNvPr id="872" name="Straight Connector 871">
              <a:extLst>
                <a:ext uri="{FF2B5EF4-FFF2-40B4-BE49-F238E27FC236}">
                  <a16:creationId xmlns:a16="http://schemas.microsoft.com/office/drawing/2014/main" id="{F1E069E5-1F01-827A-16F2-9DB306C640D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B3252B75-D957-8B3B-ACE7-46F0551D2AC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4" name="Group 873">
            <a:extLst>
              <a:ext uri="{FF2B5EF4-FFF2-40B4-BE49-F238E27FC236}">
                <a16:creationId xmlns:a16="http://schemas.microsoft.com/office/drawing/2014/main" id="{A5AD627F-FDBD-3CA1-6E9A-7CF0C18B938E}"/>
              </a:ext>
            </a:extLst>
          </p:cNvPr>
          <p:cNvGrpSpPr/>
          <p:nvPr/>
        </p:nvGrpSpPr>
        <p:grpSpPr>
          <a:xfrm>
            <a:off x="8567068" y="2963391"/>
            <a:ext cx="106632" cy="106632"/>
            <a:chOff x="1669254" y="2750619"/>
            <a:chExt cx="106632" cy="106632"/>
          </a:xfrm>
        </p:grpSpPr>
        <p:cxnSp>
          <p:nvCxnSpPr>
            <p:cNvPr id="875" name="Straight Connector 874">
              <a:extLst>
                <a:ext uri="{FF2B5EF4-FFF2-40B4-BE49-F238E27FC236}">
                  <a16:creationId xmlns:a16="http://schemas.microsoft.com/office/drawing/2014/main" id="{320B1A38-922E-B5B2-29E0-AACA71B1FAC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4FD3852D-61C3-9185-39D1-34DEC908396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7" name="Group 876">
            <a:extLst>
              <a:ext uri="{FF2B5EF4-FFF2-40B4-BE49-F238E27FC236}">
                <a16:creationId xmlns:a16="http://schemas.microsoft.com/office/drawing/2014/main" id="{C125C61D-6B1A-2955-BAA1-91DC84905502}"/>
              </a:ext>
            </a:extLst>
          </p:cNvPr>
          <p:cNvGrpSpPr/>
          <p:nvPr/>
        </p:nvGrpSpPr>
        <p:grpSpPr>
          <a:xfrm>
            <a:off x="8588499" y="2963391"/>
            <a:ext cx="106632" cy="106632"/>
            <a:chOff x="1669254" y="2750619"/>
            <a:chExt cx="106632" cy="106632"/>
          </a:xfrm>
        </p:grpSpPr>
        <p:cxnSp>
          <p:nvCxnSpPr>
            <p:cNvPr id="878" name="Straight Connector 877">
              <a:extLst>
                <a:ext uri="{FF2B5EF4-FFF2-40B4-BE49-F238E27FC236}">
                  <a16:creationId xmlns:a16="http://schemas.microsoft.com/office/drawing/2014/main" id="{D33E87A8-71F4-2A11-C10B-89683A0DBD6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0367BDBA-BB8E-3A4D-6EFE-1B4169B5178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0" name="Group 879">
            <a:extLst>
              <a:ext uri="{FF2B5EF4-FFF2-40B4-BE49-F238E27FC236}">
                <a16:creationId xmlns:a16="http://schemas.microsoft.com/office/drawing/2014/main" id="{7D0CEC57-2A64-32EC-121E-9220D8A451A9}"/>
              </a:ext>
            </a:extLst>
          </p:cNvPr>
          <p:cNvGrpSpPr/>
          <p:nvPr/>
        </p:nvGrpSpPr>
        <p:grpSpPr>
          <a:xfrm>
            <a:off x="8648030" y="2999110"/>
            <a:ext cx="106632" cy="106632"/>
            <a:chOff x="1669254" y="2750619"/>
            <a:chExt cx="106632" cy="106632"/>
          </a:xfrm>
        </p:grpSpPr>
        <p:cxnSp>
          <p:nvCxnSpPr>
            <p:cNvPr id="881" name="Straight Connector 880">
              <a:extLst>
                <a:ext uri="{FF2B5EF4-FFF2-40B4-BE49-F238E27FC236}">
                  <a16:creationId xmlns:a16="http://schemas.microsoft.com/office/drawing/2014/main" id="{8C2A7336-B025-B08F-6FA0-F315AE5623D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2" name="Straight Connector 881">
              <a:extLst>
                <a:ext uri="{FF2B5EF4-FFF2-40B4-BE49-F238E27FC236}">
                  <a16:creationId xmlns:a16="http://schemas.microsoft.com/office/drawing/2014/main" id="{0A1C5CAE-FCDF-AC36-0D62-F162D1CE357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3" name="Group 882">
            <a:extLst>
              <a:ext uri="{FF2B5EF4-FFF2-40B4-BE49-F238E27FC236}">
                <a16:creationId xmlns:a16="http://schemas.microsoft.com/office/drawing/2014/main" id="{59129F93-0BD2-C99A-B376-6C90B6E217C7}"/>
              </a:ext>
            </a:extLst>
          </p:cNvPr>
          <p:cNvGrpSpPr/>
          <p:nvPr/>
        </p:nvGrpSpPr>
        <p:grpSpPr>
          <a:xfrm>
            <a:off x="8745662" y="3061023"/>
            <a:ext cx="106632" cy="106632"/>
            <a:chOff x="1669254" y="2750619"/>
            <a:chExt cx="106632" cy="106632"/>
          </a:xfrm>
        </p:grpSpPr>
        <p:cxnSp>
          <p:nvCxnSpPr>
            <p:cNvPr id="884" name="Straight Connector 883">
              <a:extLst>
                <a:ext uri="{FF2B5EF4-FFF2-40B4-BE49-F238E27FC236}">
                  <a16:creationId xmlns:a16="http://schemas.microsoft.com/office/drawing/2014/main" id="{CC796E57-F6C8-9E7F-7083-0FE635AB02F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AFEEAD06-511B-2933-5471-DFE91FED50E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6" name="Group 885">
            <a:extLst>
              <a:ext uri="{FF2B5EF4-FFF2-40B4-BE49-F238E27FC236}">
                <a16:creationId xmlns:a16="http://schemas.microsoft.com/office/drawing/2014/main" id="{6E1DC8D5-AA31-DECC-0DFA-C6980ACD6D92}"/>
              </a:ext>
            </a:extLst>
          </p:cNvPr>
          <p:cNvGrpSpPr/>
          <p:nvPr/>
        </p:nvGrpSpPr>
        <p:grpSpPr>
          <a:xfrm>
            <a:off x="8838530" y="3096741"/>
            <a:ext cx="106632" cy="106632"/>
            <a:chOff x="1669254" y="2750619"/>
            <a:chExt cx="106632" cy="106632"/>
          </a:xfrm>
        </p:grpSpPr>
        <p:cxnSp>
          <p:nvCxnSpPr>
            <p:cNvPr id="887" name="Straight Connector 886">
              <a:extLst>
                <a:ext uri="{FF2B5EF4-FFF2-40B4-BE49-F238E27FC236}">
                  <a16:creationId xmlns:a16="http://schemas.microsoft.com/office/drawing/2014/main" id="{D641F192-AF78-7DBE-0A29-1188D17FD11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88" name="Straight Connector 887">
              <a:extLst>
                <a:ext uri="{FF2B5EF4-FFF2-40B4-BE49-F238E27FC236}">
                  <a16:creationId xmlns:a16="http://schemas.microsoft.com/office/drawing/2014/main" id="{FF724DBA-D99F-736A-480D-246980DE867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9" name="Group 888">
            <a:extLst>
              <a:ext uri="{FF2B5EF4-FFF2-40B4-BE49-F238E27FC236}">
                <a16:creationId xmlns:a16="http://schemas.microsoft.com/office/drawing/2014/main" id="{0D9B99BD-4D71-32CC-78D8-0F3B5F69675C}"/>
              </a:ext>
            </a:extLst>
          </p:cNvPr>
          <p:cNvGrpSpPr/>
          <p:nvPr/>
        </p:nvGrpSpPr>
        <p:grpSpPr>
          <a:xfrm>
            <a:off x="8850436" y="3096741"/>
            <a:ext cx="106632" cy="106632"/>
            <a:chOff x="1669254" y="2750619"/>
            <a:chExt cx="106632" cy="106632"/>
          </a:xfrm>
        </p:grpSpPr>
        <p:cxnSp>
          <p:nvCxnSpPr>
            <p:cNvPr id="890" name="Straight Connector 889">
              <a:extLst>
                <a:ext uri="{FF2B5EF4-FFF2-40B4-BE49-F238E27FC236}">
                  <a16:creationId xmlns:a16="http://schemas.microsoft.com/office/drawing/2014/main" id="{F68B8A7E-5669-1A24-7491-48BCBDCA47D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1" name="Straight Connector 890">
              <a:extLst>
                <a:ext uri="{FF2B5EF4-FFF2-40B4-BE49-F238E27FC236}">
                  <a16:creationId xmlns:a16="http://schemas.microsoft.com/office/drawing/2014/main" id="{E3EB9BBD-F170-7DAD-ADB9-C6DD8E41316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2" name="Group 891">
            <a:extLst>
              <a:ext uri="{FF2B5EF4-FFF2-40B4-BE49-F238E27FC236}">
                <a16:creationId xmlns:a16="http://schemas.microsoft.com/office/drawing/2014/main" id="{9640C30B-A355-4F02-7C3C-3B377AF709A3}"/>
              </a:ext>
            </a:extLst>
          </p:cNvPr>
          <p:cNvGrpSpPr/>
          <p:nvPr/>
        </p:nvGrpSpPr>
        <p:grpSpPr>
          <a:xfrm>
            <a:off x="8869486" y="3096741"/>
            <a:ext cx="106632" cy="106632"/>
            <a:chOff x="1669254" y="2750619"/>
            <a:chExt cx="106632" cy="106632"/>
          </a:xfrm>
        </p:grpSpPr>
        <p:cxnSp>
          <p:nvCxnSpPr>
            <p:cNvPr id="893" name="Straight Connector 892">
              <a:extLst>
                <a:ext uri="{FF2B5EF4-FFF2-40B4-BE49-F238E27FC236}">
                  <a16:creationId xmlns:a16="http://schemas.microsoft.com/office/drawing/2014/main" id="{61A6AF98-00F3-221C-47F3-62F63908C44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4" name="Straight Connector 893">
              <a:extLst>
                <a:ext uri="{FF2B5EF4-FFF2-40B4-BE49-F238E27FC236}">
                  <a16:creationId xmlns:a16="http://schemas.microsoft.com/office/drawing/2014/main" id="{49FC2A8D-1157-54C2-CB4D-AD5EF5F556E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5" name="Group 894">
            <a:extLst>
              <a:ext uri="{FF2B5EF4-FFF2-40B4-BE49-F238E27FC236}">
                <a16:creationId xmlns:a16="http://schemas.microsoft.com/office/drawing/2014/main" id="{062F2426-798C-2804-B280-906B4A166D52}"/>
              </a:ext>
            </a:extLst>
          </p:cNvPr>
          <p:cNvGrpSpPr/>
          <p:nvPr/>
        </p:nvGrpSpPr>
        <p:grpSpPr>
          <a:xfrm>
            <a:off x="8950449" y="3096741"/>
            <a:ext cx="106632" cy="106632"/>
            <a:chOff x="1669254" y="2750619"/>
            <a:chExt cx="106632" cy="106632"/>
          </a:xfrm>
        </p:grpSpPr>
        <p:cxnSp>
          <p:nvCxnSpPr>
            <p:cNvPr id="896" name="Straight Connector 895">
              <a:extLst>
                <a:ext uri="{FF2B5EF4-FFF2-40B4-BE49-F238E27FC236}">
                  <a16:creationId xmlns:a16="http://schemas.microsoft.com/office/drawing/2014/main" id="{B0CF5013-AC42-E8FA-FE71-44060A4588E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897" name="Straight Connector 896">
              <a:extLst>
                <a:ext uri="{FF2B5EF4-FFF2-40B4-BE49-F238E27FC236}">
                  <a16:creationId xmlns:a16="http://schemas.microsoft.com/office/drawing/2014/main" id="{9D3D72BA-A3F2-E9CC-9079-4FD52E48F2F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98" name="Group 897">
            <a:extLst>
              <a:ext uri="{FF2B5EF4-FFF2-40B4-BE49-F238E27FC236}">
                <a16:creationId xmlns:a16="http://schemas.microsoft.com/office/drawing/2014/main" id="{DD3E8B5C-7EE9-1475-7091-EB80D26449CD}"/>
              </a:ext>
            </a:extLst>
          </p:cNvPr>
          <p:cNvGrpSpPr/>
          <p:nvPr/>
        </p:nvGrpSpPr>
        <p:grpSpPr>
          <a:xfrm>
            <a:off x="8995692" y="3199135"/>
            <a:ext cx="106632" cy="106632"/>
            <a:chOff x="1669254" y="2750619"/>
            <a:chExt cx="106632" cy="106632"/>
          </a:xfrm>
        </p:grpSpPr>
        <p:cxnSp>
          <p:nvCxnSpPr>
            <p:cNvPr id="899" name="Straight Connector 898">
              <a:extLst>
                <a:ext uri="{FF2B5EF4-FFF2-40B4-BE49-F238E27FC236}">
                  <a16:creationId xmlns:a16="http://schemas.microsoft.com/office/drawing/2014/main" id="{BB343C42-4970-A4B9-0ABE-49BB8A309B8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347992CA-1652-31F9-A657-20CB864E9CB5}"/>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84607106-1FAE-F52A-4170-335F77E7F734}"/>
              </a:ext>
            </a:extLst>
          </p:cNvPr>
          <p:cNvGrpSpPr/>
          <p:nvPr/>
        </p:nvGrpSpPr>
        <p:grpSpPr>
          <a:xfrm>
            <a:off x="9017123" y="3199135"/>
            <a:ext cx="106632" cy="106632"/>
            <a:chOff x="1669254" y="2750619"/>
            <a:chExt cx="106632" cy="106632"/>
          </a:xfrm>
        </p:grpSpPr>
        <p:cxnSp>
          <p:nvCxnSpPr>
            <p:cNvPr id="902" name="Straight Connector 901">
              <a:extLst>
                <a:ext uri="{FF2B5EF4-FFF2-40B4-BE49-F238E27FC236}">
                  <a16:creationId xmlns:a16="http://schemas.microsoft.com/office/drawing/2014/main" id="{C9F02C49-E9DC-C22E-2C8E-3F0F66C670B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43175792-EBBF-E2B1-9FDC-0BF9869D8C5C}"/>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4" name="Group 903">
            <a:extLst>
              <a:ext uri="{FF2B5EF4-FFF2-40B4-BE49-F238E27FC236}">
                <a16:creationId xmlns:a16="http://schemas.microsoft.com/office/drawing/2014/main" id="{120B7D6E-47C3-57E0-3787-DA5A205357A0}"/>
              </a:ext>
            </a:extLst>
          </p:cNvPr>
          <p:cNvGrpSpPr/>
          <p:nvPr/>
        </p:nvGrpSpPr>
        <p:grpSpPr>
          <a:xfrm>
            <a:off x="9093323" y="3282479"/>
            <a:ext cx="106632" cy="106632"/>
            <a:chOff x="1669254" y="2750619"/>
            <a:chExt cx="106632" cy="106632"/>
          </a:xfrm>
        </p:grpSpPr>
        <p:cxnSp>
          <p:nvCxnSpPr>
            <p:cNvPr id="905" name="Straight Connector 904">
              <a:extLst>
                <a:ext uri="{FF2B5EF4-FFF2-40B4-BE49-F238E27FC236}">
                  <a16:creationId xmlns:a16="http://schemas.microsoft.com/office/drawing/2014/main" id="{2DAEDCFC-22F8-B3DB-1C40-679A60D17D1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D9AA08C2-F89E-BA2E-A933-9E00999079D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7" name="Group 906">
            <a:extLst>
              <a:ext uri="{FF2B5EF4-FFF2-40B4-BE49-F238E27FC236}">
                <a16:creationId xmlns:a16="http://schemas.microsoft.com/office/drawing/2014/main" id="{D4E7ABE8-4473-BEBA-44CB-173C788B25EA}"/>
              </a:ext>
            </a:extLst>
          </p:cNvPr>
          <p:cNvGrpSpPr/>
          <p:nvPr/>
        </p:nvGrpSpPr>
        <p:grpSpPr>
          <a:xfrm>
            <a:off x="9107610" y="3282479"/>
            <a:ext cx="106632" cy="106632"/>
            <a:chOff x="1669254" y="2750619"/>
            <a:chExt cx="106632" cy="106632"/>
          </a:xfrm>
        </p:grpSpPr>
        <p:cxnSp>
          <p:nvCxnSpPr>
            <p:cNvPr id="908" name="Straight Connector 907">
              <a:extLst>
                <a:ext uri="{FF2B5EF4-FFF2-40B4-BE49-F238E27FC236}">
                  <a16:creationId xmlns:a16="http://schemas.microsoft.com/office/drawing/2014/main" id="{BA575137-B995-BFAA-5AB2-994B44E006F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09" name="Straight Connector 908">
              <a:extLst>
                <a:ext uri="{FF2B5EF4-FFF2-40B4-BE49-F238E27FC236}">
                  <a16:creationId xmlns:a16="http://schemas.microsoft.com/office/drawing/2014/main" id="{F9FA208E-18DA-A4AC-DE69-C2BFA962E67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0" name="Group 909">
            <a:extLst>
              <a:ext uri="{FF2B5EF4-FFF2-40B4-BE49-F238E27FC236}">
                <a16:creationId xmlns:a16="http://schemas.microsoft.com/office/drawing/2014/main" id="{C23F1796-80CF-92AD-5605-751F962F87E9}"/>
              </a:ext>
            </a:extLst>
          </p:cNvPr>
          <p:cNvGrpSpPr/>
          <p:nvPr/>
        </p:nvGrpSpPr>
        <p:grpSpPr>
          <a:xfrm>
            <a:off x="9126660" y="3282479"/>
            <a:ext cx="106632" cy="106632"/>
            <a:chOff x="1669254" y="2750619"/>
            <a:chExt cx="106632" cy="106632"/>
          </a:xfrm>
        </p:grpSpPr>
        <p:cxnSp>
          <p:nvCxnSpPr>
            <p:cNvPr id="911" name="Straight Connector 910">
              <a:extLst>
                <a:ext uri="{FF2B5EF4-FFF2-40B4-BE49-F238E27FC236}">
                  <a16:creationId xmlns:a16="http://schemas.microsoft.com/office/drawing/2014/main" id="{6EEE65B7-37CE-03F4-FF18-85FD8F97BC7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2" name="Straight Connector 911">
              <a:extLst>
                <a:ext uri="{FF2B5EF4-FFF2-40B4-BE49-F238E27FC236}">
                  <a16:creationId xmlns:a16="http://schemas.microsoft.com/office/drawing/2014/main" id="{8EF5B1C6-070F-23DC-ADDA-1A26AD48A6F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3" name="Group 912">
            <a:extLst>
              <a:ext uri="{FF2B5EF4-FFF2-40B4-BE49-F238E27FC236}">
                <a16:creationId xmlns:a16="http://schemas.microsoft.com/office/drawing/2014/main" id="{B8F71F40-A457-04E2-AC57-1ACA167D9B0C}"/>
              </a:ext>
            </a:extLst>
          </p:cNvPr>
          <p:cNvGrpSpPr/>
          <p:nvPr/>
        </p:nvGrpSpPr>
        <p:grpSpPr>
          <a:xfrm>
            <a:off x="9150472" y="3282479"/>
            <a:ext cx="106632" cy="106632"/>
            <a:chOff x="1669254" y="2750619"/>
            <a:chExt cx="106632" cy="106632"/>
          </a:xfrm>
        </p:grpSpPr>
        <p:cxnSp>
          <p:nvCxnSpPr>
            <p:cNvPr id="914" name="Straight Connector 913">
              <a:extLst>
                <a:ext uri="{FF2B5EF4-FFF2-40B4-BE49-F238E27FC236}">
                  <a16:creationId xmlns:a16="http://schemas.microsoft.com/office/drawing/2014/main" id="{2A231F1F-9BE5-81A7-269B-728073C62AA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5" name="Straight Connector 914">
              <a:extLst>
                <a:ext uri="{FF2B5EF4-FFF2-40B4-BE49-F238E27FC236}">
                  <a16:creationId xmlns:a16="http://schemas.microsoft.com/office/drawing/2014/main" id="{F3B866BB-225A-8538-793F-CAD123BB788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6" name="Group 915">
            <a:extLst>
              <a:ext uri="{FF2B5EF4-FFF2-40B4-BE49-F238E27FC236}">
                <a16:creationId xmlns:a16="http://schemas.microsoft.com/office/drawing/2014/main" id="{B73564E2-19B3-B604-6A3A-C1A33DB717FE}"/>
              </a:ext>
            </a:extLst>
          </p:cNvPr>
          <p:cNvGrpSpPr/>
          <p:nvPr/>
        </p:nvGrpSpPr>
        <p:grpSpPr>
          <a:xfrm>
            <a:off x="9190954" y="3325341"/>
            <a:ext cx="106632" cy="106632"/>
            <a:chOff x="1669254" y="2750619"/>
            <a:chExt cx="106632" cy="106632"/>
          </a:xfrm>
        </p:grpSpPr>
        <p:cxnSp>
          <p:nvCxnSpPr>
            <p:cNvPr id="917" name="Straight Connector 916">
              <a:extLst>
                <a:ext uri="{FF2B5EF4-FFF2-40B4-BE49-F238E27FC236}">
                  <a16:creationId xmlns:a16="http://schemas.microsoft.com/office/drawing/2014/main" id="{06632150-D692-1A17-A9D5-0ECFE7A2915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18" name="Straight Connector 917">
              <a:extLst>
                <a:ext uri="{FF2B5EF4-FFF2-40B4-BE49-F238E27FC236}">
                  <a16:creationId xmlns:a16="http://schemas.microsoft.com/office/drawing/2014/main" id="{49817A60-1F3E-F261-0B46-9C4C2CE5DC4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9" name="Group 918">
            <a:extLst>
              <a:ext uri="{FF2B5EF4-FFF2-40B4-BE49-F238E27FC236}">
                <a16:creationId xmlns:a16="http://schemas.microsoft.com/office/drawing/2014/main" id="{47A9F4FC-6647-0419-1A6A-7221690D17F9}"/>
              </a:ext>
            </a:extLst>
          </p:cNvPr>
          <p:cNvGrpSpPr/>
          <p:nvPr/>
        </p:nvGrpSpPr>
        <p:grpSpPr>
          <a:xfrm>
            <a:off x="9200479" y="3325341"/>
            <a:ext cx="106632" cy="106632"/>
            <a:chOff x="1669254" y="2750619"/>
            <a:chExt cx="106632" cy="106632"/>
          </a:xfrm>
        </p:grpSpPr>
        <p:cxnSp>
          <p:nvCxnSpPr>
            <p:cNvPr id="920" name="Straight Connector 919">
              <a:extLst>
                <a:ext uri="{FF2B5EF4-FFF2-40B4-BE49-F238E27FC236}">
                  <a16:creationId xmlns:a16="http://schemas.microsoft.com/office/drawing/2014/main" id="{22061507-7128-5699-1086-708DC2AD89A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1" name="Straight Connector 920">
              <a:extLst>
                <a:ext uri="{FF2B5EF4-FFF2-40B4-BE49-F238E27FC236}">
                  <a16:creationId xmlns:a16="http://schemas.microsoft.com/office/drawing/2014/main" id="{2BD623F1-1435-E775-CC48-FB976E58908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2" name="Group 921">
            <a:extLst>
              <a:ext uri="{FF2B5EF4-FFF2-40B4-BE49-F238E27FC236}">
                <a16:creationId xmlns:a16="http://schemas.microsoft.com/office/drawing/2014/main" id="{2746B6AB-AC08-786D-0DF2-4EFAA1433DE3}"/>
              </a:ext>
            </a:extLst>
          </p:cNvPr>
          <p:cNvGrpSpPr/>
          <p:nvPr/>
        </p:nvGrpSpPr>
        <p:grpSpPr>
          <a:xfrm>
            <a:off x="9226672" y="3325341"/>
            <a:ext cx="106632" cy="106632"/>
            <a:chOff x="1669254" y="2750619"/>
            <a:chExt cx="106632" cy="106632"/>
          </a:xfrm>
        </p:grpSpPr>
        <p:cxnSp>
          <p:nvCxnSpPr>
            <p:cNvPr id="923" name="Straight Connector 922">
              <a:extLst>
                <a:ext uri="{FF2B5EF4-FFF2-40B4-BE49-F238E27FC236}">
                  <a16:creationId xmlns:a16="http://schemas.microsoft.com/office/drawing/2014/main" id="{4CBACBBD-D9ED-5120-DF77-9D6B2D2EBBD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4" name="Straight Connector 923">
              <a:extLst>
                <a:ext uri="{FF2B5EF4-FFF2-40B4-BE49-F238E27FC236}">
                  <a16:creationId xmlns:a16="http://schemas.microsoft.com/office/drawing/2014/main" id="{DCE54E2F-6C15-9DD5-25E6-8861EB8FC14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5" name="Group 924">
            <a:extLst>
              <a:ext uri="{FF2B5EF4-FFF2-40B4-BE49-F238E27FC236}">
                <a16:creationId xmlns:a16="http://schemas.microsoft.com/office/drawing/2014/main" id="{5471EEE0-24FD-99B9-ED78-41B09BC4BAFD}"/>
              </a:ext>
            </a:extLst>
          </p:cNvPr>
          <p:cNvGrpSpPr/>
          <p:nvPr/>
        </p:nvGrpSpPr>
        <p:grpSpPr>
          <a:xfrm>
            <a:off x="9307635" y="3375347"/>
            <a:ext cx="106632" cy="106632"/>
            <a:chOff x="1669254" y="2750619"/>
            <a:chExt cx="106632" cy="106632"/>
          </a:xfrm>
        </p:grpSpPr>
        <p:cxnSp>
          <p:nvCxnSpPr>
            <p:cNvPr id="926" name="Straight Connector 925">
              <a:extLst>
                <a:ext uri="{FF2B5EF4-FFF2-40B4-BE49-F238E27FC236}">
                  <a16:creationId xmlns:a16="http://schemas.microsoft.com/office/drawing/2014/main" id="{19827E4B-101A-E11E-C16A-5BEA374913E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27" name="Straight Connector 926">
              <a:extLst>
                <a:ext uri="{FF2B5EF4-FFF2-40B4-BE49-F238E27FC236}">
                  <a16:creationId xmlns:a16="http://schemas.microsoft.com/office/drawing/2014/main" id="{D7AE4B97-1064-F12D-0077-E9F8340D9AD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28" name="Group 927">
            <a:extLst>
              <a:ext uri="{FF2B5EF4-FFF2-40B4-BE49-F238E27FC236}">
                <a16:creationId xmlns:a16="http://schemas.microsoft.com/office/drawing/2014/main" id="{F0FD48DE-16B5-BF9B-1F9D-CEE9BF12A6A1}"/>
              </a:ext>
            </a:extLst>
          </p:cNvPr>
          <p:cNvGrpSpPr/>
          <p:nvPr/>
        </p:nvGrpSpPr>
        <p:grpSpPr>
          <a:xfrm>
            <a:off x="9371929" y="3375347"/>
            <a:ext cx="106632" cy="106632"/>
            <a:chOff x="1669254" y="2750619"/>
            <a:chExt cx="106632" cy="106632"/>
          </a:xfrm>
        </p:grpSpPr>
        <p:cxnSp>
          <p:nvCxnSpPr>
            <p:cNvPr id="929" name="Straight Connector 928">
              <a:extLst>
                <a:ext uri="{FF2B5EF4-FFF2-40B4-BE49-F238E27FC236}">
                  <a16:creationId xmlns:a16="http://schemas.microsoft.com/office/drawing/2014/main" id="{413FDD54-3AC9-A341-F0E5-9BC7F5AE9E4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0" name="Straight Connector 929">
              <a:extLst>
                <a:ext uri="{FF2B5EF4-FFF2-40B4-BE49-F238E27FC236}">
                  <a16:creationId xmlns:a16="http://schemas.microsoft.com/office/drawing/2014/main" id="{5CEB7AF7-A330-6724-7DC1-7245660F6F8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31" name="Group 930">
            <a:extLst>
              <a:ext uri="{FF2B5EF4-FFF2-40B4-BE49-F238E27FC236}">
                <a16:creationId xmlns:a16="http://schemas.microsoft.com/office/drawing/2014/main" id="{BA6A355D-A123-183F-87E5-2673CAD6D303}"/>
              </a:ext>
            </a:extLst>
          </p:cNvPr>
          <p:cNvGrpSpPr/>
          <p:nvPr/>
        </p:nvGrpSpPr>
        <p:grpSpPr>
          <a:xfrm>
            <a:off x="9410029" y="3472979"/>
            <a:ext cx="106632" cy="106632"/>
            <a:chOff x="1669254" y="2750619"/>
            <a:chExt cx="106632" cy="106632"/>
          </a:xfrm>
        </p:grpSpPr>
        <p:cxnSp>
          <p:nvCxnSpPr>
            <p:cNvPr id="932" name="Straight Connector 931">
              <a:extLst>
                <a:ext uri="{FF2B5EF4-FFF2-40B4-BE49-F238E27FC236}">
                  <a16:creationId xmlns:a16="http://schemas.microsoft.com/office/drawing/2014/main" id="{48C9BD54-2B2D-1C14-E7DB-F729DC2AFB4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3" name="Straight Connector 932">
              <a:extLst>
                <a:ext uri="{FF2B5EF4-FFF2-40B4-BE49-F238E27FC236}">
                  <a16:creationId xmlns:a16="http://schemas.microsoft.com/office/drawing/2014/main" id="{6F1AA058-AE51-3984-E492-E5934C1C9CB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34" name="Group 933">
            <a:extLst>
              <a:ext uri="{FF2B5EF4-FFF2-40B4-BE49-F238E27FC236}">
                <a16:creationId xmlns:a16="http://schemas.microsoft.com/office/drawing/2014/main" id="{B7CC5A61-382D-E0B0-B088-6E755DC874EF}"/>
              </a:ext>
            </a:extLst>
          </p:cNvPr>
          <p:cNvGrpSpPr/>
          <p:nvPr/>
        </p:nvGrpSpPr>
        <p:grpSpPr>
          <a:xfrm>
            <a:off x="9450510" y="3527747"/>
            <a:ext cx="106632" cy="106632"/>
            <a:chOff x="1669254" y="2750619"/>
            <a:chExt cx="106632" cy="106632"/>
          </a:xfrm>
        </p:grpSpPr>
        <p:cxnSp>
          <p:nvCxnSpPr>
            <p:cNvPr id="935" name="Straight Connector 934">
              <a:extLst>
                <a:ext uri="{FF2B5EF4-FFF2-40B4-BE49-F238E27FC236}">
                  <a16:creationId xmlns:a16="http://schemas.microsoft.com/office/drawing/2014/main" id="{C6B5AFEB-88D1-9196-831D-2E28C8476A4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6" name="Straight Connector 935">
              <a:extLst>
                <a:ext uri="{FF2B5EF4-FFF2-40B4-BE49-F238E27FC236}">
                  <a16:creationId xmlns:a16="http://schemas.microsoft.com/office/drawing/2014/main" id="{112597D6-5B82-2890-7265-4A465E2F127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37" name="Group 936">
            <a:extLst>
              <a:ext uri="{FF2B5EF4-FFF2-40B4-BE49-F238E27FC236}">
                <a16:creationId xmlns:a16="http://schemas.microsoft.com/office/drawing/2014/main" id="{D2C77125-076E-7353-930E-21F17ABB503F}"/>
              </a:ext>
            </a:extLst>
          </p:cNvPr>
          <p:cNvGrpSpPr/>
          <p:nvPr/>
        </p:nvGrpSpPr>
        <p:grpSpPr>
          <a:xfrm>
            <a:off x="9521948" y="3527747"/>
            <a:ext cx="106632" cy="106632"/>
            <a:chOff x="1669254" y="2750619"/>
            <a:chExt cx="106632" cy="106632"/>
          </a:xfrm>
        </p:grpSpPr>
        <p:cxnSp>
          <p:nvCxnSpPr>
            <p:cNvPr id="938" name="Straight Connector 937">
              <a:extLst>
                <a:ext uri="{FF2B5EF4-FFF2-40B4-BE49-F238E27FC236}">
                  <a16:creationId xmlns:a16="http://schemas.microsoft.com/office/drawing/2014/main" id="{98323DB0-4534-AE1C-BEAD-FA5E23A0D49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39" name="Straight Connector 938">
              <a:extLst>
                <a:ext uri="{FF2B5EF4-FFF2-40B4-BE49-F238E27FC236}">
                  <a16:creationId xmlns:a16="http://schemas.microsoft.com/office/drawing/2014/main" id="{821C1868-EDB9-7774-5DE9-1F6ADC27955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40" name="Group 939">
            <a:extLst>
              <a:ext uri="{FF2B5EF4-FFF2-40B4-BE49-F238E27FC236}">
                <a16:creationId xmlns:a16="http://schemas.microsoft.com/office/drawing/2014/main" id="{3107FEBC-F86E-B547-BC8A-6E10238934F6}"/>
              </a:ext>
            </a:extLst>
          </p:cNvPr>
          <p:cNvGrpSpPr/>
          <p:nvPr/>
        </p:nvGrpSpPr>
        <p:grpSpPr>
          <a:xfrm>
            <a:off x="9610054" y="3592040"/>
            <a:ext cx="106632" cy="106632"/>
            <a:chOff x="1669254" y="2750619"/>
            <a:chExt cx="106632" cy="106632"/>
          </a:xfrm>
        </p:grpSpPr>
        <p:cxnSp>
          <p:nvCxnSpPr>
            <p:cNvPr id="941" name="Straight Connector 940">
              <a:extLst>
                <a:ext uri="{FF2B5EF4-FFF2-40B4-BE49-F238E27FC236}">
                  <a16:creationId xmlns:a16="http://schemas.microsoft.com/office/drawing/2014/main" id="{DC388573-4108-EDE1-2C09-31D52AB78EF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42" name="Straight Connector 941">
              <a:extLst>
                <a:ext uri="{FF2B5EF4-FFF2-40B4-BE49-F238E27FC236}">
                  <a16:creationId xmlns:a16="http://schemas.microsoft.com/office/drawing/2014/main" id="{41F5BB4C-0F46-179E-4AAB-7DD4EB1FA4B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43" name="Group 942">
            <a:extLst>
              <a:ext uri="{FF2B5EF4-FFF2-40B4-BE49-F238E27FC236}">
                <a16:creationId xmlns:a16="http://schemas.microsoft.com/office/drawing/2014/main" id="{CD69D724-082D-6850-F6B0-18F03ABA8134}"/>
              </a:ext>
            </a:extLst>
          </p:cNvPr>
          <p:cNvGrpSpPr/>
          <p:nvPr/>
        </p:nvGrpSpPr>
        <p:grpSpPr>
          <a:xfrm>
            <a:off x="9633866" y="3592040"/>
            <a:ext cx="106632" cy="106632"/>
            <a:chOff x="1669254" y="2750619"/>
            <a:chExt cx="106632" cy="106632"/>
          </a:xfrm>
        </p:grpSpPr>
        <p:cxnSp>
          <p:nvCxnSpPr>
            <p:cNvPr id="944" name="Straight Connector 943">
              <a:extLst>
                <a:ext uri="{FF2B5EF4-FFF2-40B4-BE49-F238E27FC236}">
                  <a16:creationId xmlns:a16="http://schemas.microsoft.com/office/drawing/2014/main" id="{25DF2FD1-197F-2B67-8F65-C480080913A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45" name="Straight Connector 944">
              <a:extLst>
                <a:ext uri="{FF2B5EF4-FFF2-40B4-BE49-F238E27FC236}">
                  <a16:creationId xmlns:a16="http://schemas.microsoft.com/office/drawing/2014/main" id="{870D4CFB-6F5B-9AD7-6783-360B4D51418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46" name="Group 945">
            <a:extLst>
              <a:ext uri="{FF2B5EF4-FFF2-40B4-BE49-F238E27FC236}">
                <a16:creationId xmlns:a16="http://schemas.microsoft.com/office/drawing/2014/main" id="{B5EAC1C8-3C0F-C0D5-3145-0E7FD65A041B}"/>
              </a:ext>
            </a:extLst>
          </p:cNvPr>
          <p:cNvGrpSpPr/>
          <p:nvPr/>
        </p:nvGrpSpPr>
        <p:grpSpPr>
          <a:xfrm>
            <a:off x="9657679" y="3592040"/>
            <a:ext cx="106632" cy="106632"/>
            <a:chOff x="1669254" y="2750619"/>
            <a:chExt cx="106632" cy="106632"/>
          </a:xfrm>
        </p:grpSpPr>
        <p:cxnSp>
          <p:nvCxnSpPr>
            <p:cNvPr id="947" name="Straight Connector 946">
              <a:extLst>
                <a:ext uri="{FF2B5EF4-FFF2-40B4-BE49-F238E27FC236}">
                  <a16:creationId xmlns:a16="http://schemas.microsoft.com/office/drawing/2014/main" id="{8DC973EB-EBF1-59D8-700B-62E7783E3C4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48" name="Straight Connector 947">
              <a:extLst>
                <a:ext uri="{FF2B5EF4-FFF2-40B4-BE49-F238E27FC236}">
                  <a16:creationId xmlns:a16="http://schemas.microsoft.com/office/drawing/2014/main" id="{D0181E40-4452-8AF6-BB42-1E16B6726E2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49" name="Group 948">
            <a:extLst>
              <a:ext uri="{FF2B5EF4-FFF2-40B4-BE49-F238E27FC236}">
                <a16:creationId xmlns:a16="http://schemas.microsoft.com/office/drawing/2014/main" id="{B7B089AF-DA62-7F12-32A7-930B8E74995A}"/>
              </a:ext>
            </a:extLst>
          </p:cNvPr>
          <p:cNvGrpSpPr/>
          <p:nvPr/>
        </p:nvGrpSpPr>
        <p:grpSpPr>
          <a:xfrm>
            <a:off x="9757691" y="3592040"/>
            <a:ext cx="106632" cy="106632"/>
            <a:chOff x="1669254" y="2750619"/>
            <a:chExt cx="106632" cy="106632"/>
          </a:xfrm>
        </p:grpSpPr>
        <p:cxnSp>
          <p:nvCxnSpPr>
            <p:cNvPr id="950" name="Straight Connector 949">
              <a:extLst>
                <a:ext uri="{FF2B5EF4-FFF2-40B4-BE49-F238E27FC236}">
                  <a16:creationId xmlns:a16="http://schemas.microsoft.com/office/drawing/2014/main" id="{1E58B11E-FF81-840C-5953-711D20129544}"/>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51" name="Straight Connector 950">
              <a:extLst>
                <a:ext uri="{FF2B5EF4-FFF2-40B4-BE49-F238E27FC236}">
                  <a16:creationId xmlns:a16="http://schemas.microsoft.com/office/drawing/2014/main" id="{0FA50C81-3B3A-A98B-00A8-91AFB8B71B0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2" name="Group 951">
            <a:extLst>
              <a:ext uri="{FF2B5EF4-FFF2-40B4-BE49-F238E27FC236}">
                <a16:creationId xmlns:a16="http://schemas.microsoft.com/office/drawing/2014/main" id="{1339DF2E-B1D0-17C8-D39B-09DF9EA8C030}"/>
              </a:ext>
            </a:extLst>
          </p:cNvPr>
          <p:cNvGrpSpPr/>
          <p:nvPr/>
        </p:nvGrpSpPr>
        <p:grpSpPr>
          <a:xfrm>
            <a:off x="9848178" y="3592040"/>
            <a:ext cx="106632" cy="106632"/>
            <a:chOff x="1669254" y="2750619"/>
            <a:chExt cx="106632" cy="106632"/>
          </a:xfrm>
        </p:grpSpPr>
        <p:cxnSp>
          <p:nvCxnSpPr>
            <p:cNvPr id="953" name="Straight Connector 952">
              <a:extLst>
                <a:ext uri="{FF2B5EF4-FFF2-40B4-BE49-F238E27FC236}">
                  <a16:creationId xmlns:a16="http://schemas.microsoft.com/office/drawing/2014/main" id="{46698B5F-8C54-3717-BC88-3CA2CEDCB5D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54" name="Straight Connector 953">
              <a:extLst>
                <a:ext uri="{FF2B5EF4-FFF2-40B4-BE49-F238E27FC236}">
                  <a16:creationId xmlns:a16="http://schemas.microsoft.com/office/drawing/2014/main" id="{58BF0FCA-8F28-5E4A-3799-3CE6F305CFB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5" name="Group 954">
            <a:extLst>
              <a:ext uri="{FF2B5EF4-FFF2-40B4-BE49-F238E27FC236}">
                <a16:creationId xmlns:a16="http://schemas.microsoft.com/office/drawing/2014/main" id="{4E2A3262-5B01-63FB-20D0-1528D04427C8}"/>
              </a:ext>
            </a:extLst>
          </p:cNvPr>
          <p:cNvGrpSpPr/>
          <p:nvPr/>
        </p:nvGrpSpPr>
        <p:grpSpPr>
          <a:xfrm>
            <a:off x="9855322" y="3668240"/>
            <a:ext cx="106632" cy="106632"/>
            <a:chOff x="1669254" y="2750619"/>
            <a:chExt cx="106632" cy="106632"/>
          </a:xfrm>
        </p:grpSpPr>
        <p:cxnSp>
          <p:nvCxnSpPr>
            <p:cNvPr id="956" name="Straight Connector 955">
              <a:extLst>
                <a:ext uri="{FF2B5EF4-FFF2-40B4-BE49-F238E27FC236}">
                  <a16:creationId xmlns:a16="http://schemas.microsoft.com/office/drawing/2014/main" id="{070170F1-6FC4-1497-7945-77EB66A4C0AF}"/>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57" name="Straight Connector 956">
              <a:extLst>
                <a:ext uri="{FF2B5EF4-FFF2-40B4-BE49-F238E27FC236}">
                  <a16:creationId xmlns:a16="http://schemas.microsoft.com/office/drawing/2014/main" id="{B766709F-0704-D6B0-202C-E9234E879FF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58" name="Group 957">
            <a:extLst>
              <a:ext uri="{FF2B5EF4-FFF2-40B4-BE49-F238E27FC236}">
                <a16:creationId xmlns:a16="http://schemas.microsoft.com/office/drawing/2014/main" id="{46225C92-E6A0-2831-3CF6-2621ECC2D9DD}"/>
              </a:ext>
            </a:extLst>
          </p:cNvPr>
          <p:cNvGrpSpPr/>
          <p:nvPr/>
        </p:nvGrpSpPr>
        <p:grpSpPr>
          <a:xfrm>
            <a:off x="9943428" y="3668240"/>
            <a:ext cx="106632" cy="106632"/>
            <a:chOff x="1669254" y="2750619"/>
            <a:chExt cx="106632" cy="106632"/>
          </a:xfrm>
        </p:grpSpPr>
        <p:cxnSp>
          <p:nvCxnSpPr>
            <p:cNvPr id="959" name="Straight Connector 958">
              <a:extLst>
                <a:ext uri="{FF2B5EF4-FFF2-40B4-BE49-F238E27FC236}">
                  <a16:creationId xmlns:a16="http://schemas.microsoft.com/office/drawing/2014/main" id="{72D88D57-79FA-D35D-C65F-F87E044C990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60" name="Straight Connector 959">
              <a:extLst>
                <a:ext uri="{FF2B5EF4-FFF2-40B4-BE49-F238E27FC236}">
                  <a16:creationId xmlns:a16="http://schemas.microsoft.com/office/drawing/2014/main" id="{6BACE10B-FE6B-EFE8-26B2-0F18723378F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1" name="Group 960">
            <a:extLst>
              <a:ext uri="{FF2B5EF4-FFF2-40B4-BE49-F238E27FC236}">
                <a16:creationId xmlns:a16="http://schemas.microsoft.com/office/drawing/2014/main" id="{212EF71E-9711-7AA9-900A-2D3A9FB36439}"/>
              </a:ext>
            </a:extLst>
          </p:cNvPr>
          <p:cNvGrpSpPr/>
          <p:nvPr/>
        </p:nvGrpSpPr>
        <p:grpSpPr>
          <a:xfrm>
            <a:off x="10010103" y="3787303"/>
            <a:ext cx="106632" cy="106632"/>
            <a:chOff x="1669254" y="2750619"/>
            <a:chExt cx="106632" cy="106632"/>
          </a:xfrm>
        </p:grpSpPr>
        <p:cxnSp>
          <p:nvCxnSpPr>
            <p:cNvPr id="962" name="Straight Connector 961">
              <a:extLst>
                <a:ext uri="{FF2B5EF4-FFF2-40B4-BE49-F238E27FC236}">
                  <a16:creationId xmlns:a16="http://schemas.microsoft.com/office/drawing/2014/main" id="{45A765C0-B24F-3F95-1981-440501395EA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63" name="Straight Connector 962">
              <a:extLst>
                <a:ext uri="{FF2B5EF4-FFF2-40B4-BE49-F238E27FC236}">
                  <a16:creationId xmlns:a16="http://schemas.microsoft.com/office/drawing/2014/main" id="{729CE5CB-0063-3EDF-EC02-13BBB10D907B}"/>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4" name="Group 963">
            <a:extLst>
              <a:ext uri="{FF2B5EF4-FFF2-40B4-BE49-F238E27FC236}">
                <a16:creationId xmlns:a16="http://schemas.microsoft.com/office/drawing/2014/main" id="{FBCF0741-A4B7-84DC-637A-87A1C396DA9D}"/>
              </a:ext>
            </a:extLst>
          </p:cNvPr>
          <p:cNvGrpSpPr/>
          <p:nvPr/>
        </p:nvGrpSpPr>
        <p:grpSpPr>
          <a:xfrm>
            <a:off x="10179172" y="3787303"/>
            <a:ext cx="106632" cy="106632"/>
            <a:chOff x="1669254" y="2750619"/>
            <a:chExt cx="106632" cy="106632"/>
          </a:xfrm>
        </p:grpSpPr>
        <p:cxnSp>
          <p:nvCxnSpPr>
            <p:cNvPr id="965" name="Straight Connector 964">
              <a:extLst>
                <a:ext uri="{FF2B5EF4-FFF2-40B4-BE49-F238E27FC236}">
                  <a16:creationId xmlns:a16="http://schemas.microsoft.com/office/drawing/2014/main" id="{57D79B21-1735-A6A4-0F71-7348A836492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66" name="Straight Connector 965">
              <a:extLst>
                <a:ext uri="{FF2B5EF4-FFF2-40B4-BE49-F238E27FC236}">
                  <a16:creationId xmlns:a16="http://schemas.microsoft.com/office/drawing/2014/main" id="{928DD3C3-0B36-11E7-6B3D-F14CB4CD920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7" name="Group 966">
            <a:extLst>
              <a:ext uri="{FF2B5EF4-FFF2-40B4-BE49-F238E27FC236}">
                <a16:creationId xmlns:a16="http://schemas.microsoft.com/office/drawing/2014/main" id="{4825CA4C-F33A-16D9-F833-7506F48F6155}"/>
              </a:ext>
            </a:extLst>
          </p:cNvPr>
          <p:cNvGrpSpPr/>
          <p:nvPr/>
        </p:nvGrpSpPr>
        <p:grpSpPr>
          <a:xfrm>
            <a:off x="10226797" y="3787303"/>
            <a:ext cx="106632" cy="106632"/>
            <a:chOff x="1669254" y="2750619"/>
            <a:chExt cx="106632" cy="106632"/>
          </a:xfrm>
        </p:grpSpPr>
        <p:cxnSp>
          <p:nvCxnSpPr>
            <p:cNvPr id="968" name="Straight Connector 967">
              <a:extLst>
                <a:ext uri="{FF2B5EF4-FFF2-40B4-BE49-F238E27FC236}">
                  <a16:creationId xmlns:a16="http://schemas.microsoft.com/office/drawing/2014/main" id="{38828273-0B08-BEE2-D75D-BC0A0FD7506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69" name="Straight Connector 968">
              <a:extLst>
                <a:ext uri="{FF2B5EF4-FFF2-40B4-BE49-F238E27FC236}">
                  <a16:creationId xmlns:a16="http://schemas.microsoft.com/office/drawing/2014/main" id="{166FC12B-DA54-E016-6DAE-43484C0430B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70" name="Group 969">
            <a:extLst>
              <a:ext uri="{FF2B5EF4-FFF2-40B4-BE49-F238E27FC236}">
                <a16:creationId xmlns:a16="http://schemas.microsoft.com/office/drawing/2014/main" id="{195079BC-7419-B85D-C007-85E0E7CFE0B1}"/>
              </a:ext>
            </a:extLst>
          </p:cNvPr>
          <p:cNvGrpSpPr/>
          <p:nvPr/>
        </p:nvGrpSpPr>
        <p:grpSpPr>
          <a:xfrm>
            <a:off x="10288710" y="3787303"/>
            <a:ext cx="106632" cy="106632"/>
            <a:chOff x="1669254" y="2750619"/>
            <a:chExt cx="106632" cy="106632"/>
          </a:xfrm>
        </p:grpSpPr>
        <p:cxnSp>
          <p:nvCxnSpPr>
            <p:cNvPr id="971" name="Straight Connector 970">
              <a:extLst>
                <a:ext uri="{FF2B5EF4-FFF2-40B4-BE49-F238E27FC236}">
                  <a16:creationId xmlns:a16="http://schemas.microsoft.com/office/drawing/2014/main" id="{7C4BEA7C-A4B0-8DD2-2C2F-E3D8D6CA32B0}"/>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72" name="Straight Connector 971">
              <a:extLst>
                <a:ext uri="{FF2B5EF4-FFF2-40B4-BE49-F238E27FC236}">
                  <a16:creationId xmlns:a16="http://schemas.microsoft.com/office/drawing/2014/main" id="{524AEC79-00D3-8A4E-3864-460F1084BE14}"/>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73" name="Group 972">
            <a:extLst>
              <a:ext uri="{FF2B5EF4-FFF2-40B4-BE49-F238E27FC236}">
                <a16:creationId xmlns:a16="http://schemas.microsoft.com/office/drawing/2014/main" id="{C91E3260-DC4C-09D7-571B-D5073A157D31}"/>
              </a:ext>
            </a:extLst>
          </p:cNvPr>
          <p:cNvGrpSpPr/>
          <p:nvPr/>
        </p:nvGrpSpPr>
        <p:grpSpPr>
          <a:xfrm>
            <a:off x="10350622" y="3787303"/>
            <a:ext cx="106632" cy="106632"/>
            <a:chOff x="1669254" y="2750619"/>
            <a:chExt cx="106632" cy="106632"/>
          </a:xfrm>
        </p:grpSpPr>
        <p:cxnSp>
          <p:nvCxnSpPr>
            <p:cNvPr id="974" name="Straight Connector 973">
              <a:extLst>
                <a:ext uri="{FF2B5EF4-FFF2-40B4-BE49-F238E27FC236}">
                  <a16:creationId xmlns:a16="http://schemas.microsoft.com/office/drawing/2014/main" id="{95B6373A-C9B0-8551-2510-C46FB9DBBF7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75" name="Straight Connector 974">
              <a:extLst>
                <a:ext uri="{FF2B5EF4-FFF2-40B4-BE49-F238E27FC236}">
                  <a16:creationId xmlns:a16="http://schemas.microsoft.com/office/drawing/2014/main" id="{D14959B0-739E-9AC8-C7A0-5EB5D40917F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76" name="Group 975">
            <a:extLst>
              <a:ext uri="{FF2B5EF4-FFF2-40B4-BE49-F238E27FC236}">
                <a16:creationId xmlns:a16="http://schemas.microsoft.com/office/drawing/2014/main" id="{C537008C-F979-B599-6D96-5ECCCAC71227}"/>
              </a:ext>
            </a:extLst>
          </p:cNvPr>
          <p:cNvGrpSpPr/>
          <p:nvPr/>
        </p:nvGrpSpPr>
        <p:grpSpPr>
          <a:xfrm>
            <a:off x="10462541" y="3787303"/>
            <a:ext cx="106632" cy="106632"/>
            <a:chOff x="1669254" y="2750619"/>
            <a:chExt cx="106632" cy="106632"/>
          </a:xfrm>
        </p:grpSpPr>
        <p:cxnSp>
          <p:nvCxnSpPr>
            <p:cNvPr id="977" name="Straight Connector 976">
              <a:extLst>
                <a:ext uri="{FF2B5EF4-FFF2-40B4-BE49-F238E27FC236}">
                  <a16:creationId xmlns:a16="http://schemas.microsoft.com/office/drawing/2014/main" id="{1A1DCE74-B548-1FF5-7251-230FE42159F7}"/>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78" name="Straight Connector 977">
              <a:extLst>
                <a:ext uri="{FF2B5EF4-FFF2-40B4-BE49-F238E27FC236}">
                  <a16:creationId xmlns:a16="http://schemas.microsoft.com/office/drawing/2014/main" id="{1EA53ECE-7DCB-7678-6C98-5BDCDC823AA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79" name="Group 978">
            <a:extLst>
              <a:ext uri="{FF2B5EF4-FFF2-40B4-BE49-F238E27FC236}">
                <a16:creationId xmlns:a16="http://schemas.microsoft.com/office/drawing/2014/main" id="{BF0F77D8-A820-1D13-1834-C76239A9B264}"/>
              </a:ext>
            </a:extLst>
          </p:cNvPr>
          <p:cNvGrpSpPr/>
          <p:nvPr/>
        </p:nvGrpSpPr>
        <p:grpSpPr>
          <a:xfrm>
            <a:off x="10567316" y="3787303"/>
            <a:ext cx="106632" cy="106632"/>
            <a:chOff x="1669254" y="2750619"/>
            <a:chExt cx="106632" cy="106632"/>
          </a:xfrm>
        </p:grpSpPr>
        <p:cxnSp>
          <p:nvCxnSpPr>
            <p:cNvPr id="980" name="Straight Connector 979">
              <a:extLst>
                <a:ext uri="{FF2B5EF4-FFF2-40B4-BE49-F238E27FC236}">
                  <a16:creationId xmlns:a16="http://schemas.microsoft.com/office/drawing/2014/main" id="{396354C0-6BCF-1E24-6B88-E0132C0BBF6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81" name="Straight Connector 980">
              <a:extLst>
                <a:ext uri="{FF2B5EF4-FFF2-40B4-BE49-F238E27FC236}">
                  <a16:creationId xmlns:a16="http://schemas.microsoft.com/office/drawing/2014/main" id="{024BE510-31AE-B24B-F071-5FEEE4DA3FC6}"/>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82" name="Group 981">
            <a:extLst>
              <a:ext uri="{FF2B5EF4-FFF2-40B4-BE49-F238E27FC236}">
                <a16:creationId xmlns:a16="http://schemas.microsoft.com/office/drawing/2014/main" id="{F18A282F-5525-EDB2-808F-13DF2CCE4FA6}"/>
              </a:ext>
            </a:extLst>
          </p:cNvPr>
          <p:cNvGrpSpPr/>
          <p:nvPr/>
        </p:nvGrpSpPr>
        <p:grpSpPr>
          <a:xfrm>
            <a:off x="10724479" y="3787303"/>
            <a:ext cx="106632" cy="106632"/>
            <a:chOff x="1669254" y="2750619"/>
            <a:chExt cx="106632" cy="106632"/>
          </a:xfrm>
        </p:grpSpPr>
        <p:cxnSp>
          <p:nvCxnSpPr>
            <p:cNvPr id="983" name="Straight Connector 982">
              <a:extLst>
                <a:ext uri="{FF2B5EF4-FFF2-40B4-BE49-F238E27FC236}">
                  <a16:creationId xmlns:a16="http://schemas.microsoft.com/office/drawing/2014/main" id="{C54FA11F-6971-CF7D-401D-173D9C06B50A}"/>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84" name="Straight Connector 983">
              <a:extLst>
                <a:ext uri="{FF2B5EF4-FFF2-40B4-BE49-F238E27FC236}">
                  <a16:creationId xmlns:a16="http://schemas.microsoft.com/office/drawing/2014/main" id="{5630EE6D-2FB2-9EB6-9C35-E11A7CE49FF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85" name="Group 984">
            <a:extLst>
              <a:ext uri="{FF2B5EF4-FFF2-40B4-BE49-F238E27FC236}">
                <a16:creationId xmlns:a16="http://schemas.microsoft.com/office/drawing/2014/main" id="{D4C28678-5E7F-2108-C90B-978C59A4F42E}"/>
              </a:ext>
            </a:extLst>
          </p:cNvPr>
          <p:cNvGrpSpPr/>
          <p:nvPr/>
        </p:nvGrpSpPr>
        <p:grpSpPr>
          <a:xfrm>
            <a:off x="10762579" y="3787303"/>
            <a:ext cx="106632" cy="106632"/>
            <a:chOff x="1669254" y="2750619"/>
            <a:chExt cx="106632" cy="106632"/>
          </a:xfrm>
        </p:grpSpPr>
        <p:cxnSp>
          <p:nvCxnSpPr>
            <p:cNvPr id="986" name="Straight Connector 985">
              <a:extLst>
                <a:ext uri="{FF2B5EF4-FFF2-40B4-BE49-F238E27FC236}">
                  <a16:creationId xmlns:a16="http://schemas.microsoft.com/office/drawing/2014/main" id="{FEC15AE6-7C27-A80A-2D25-F1E5B9603D88}"/>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987" name="Straight Connector 986">
              <a:extLst>
                <a:ext uri="{FF2B5EF4-FFF2-40B4-BE49-F238E27FC236}">
                  <a16:creationId xmlns:a16="http://schemas.microsoft.com/office/drawing/2014/main" id="{2754AE49-AD4A-0AF2-2552-5ECEFF85863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988" name="Freeform: Shape 987">
            <a:extLst>
              <a:ext uri="{FF2B5EF4-FFF2-40B4-BE49-F238E27FC236}">
                <a16:creationId xmlns:a16="http://schemas.microsoft.com/office/drawing/2014/main" id="{4CF1354E-59F1-2E1B-8A9F-8CDC763858ED}"/>
              </a:ext>
            </a:extLst>
          </p:cNvPr>
          <p:cNvSpPr/>
          <p:nvPr/>
        </p:nvSpPr>
        <p:spPr bwMode="auto">
          <a:xfrm>
            <a:off x="7022458" y="1823821"/>
            <a:ext cx="3804796" cy="2016140"/>
          </a:xfrm>
          <a:custGeom>
            <a:avLst/>
            <a:gdLst>
              <a:gd name="connsiteX0" fmla="*/ 0 w 3804796"/>
              <a:gd name="connsiteY0" fmla="*/ 0 h 2016140"/>
              <a:gd name="connsiteX1" fmla="*/ 129354 w 3804796"/>
              <a:gd name="connsiteY1" fmla="*/ 0 h 2016140"/>
              <a:gd name="connsiteX2" fmla="*/ 129354 w 3804796"/>
              <a:gd name="connsiteY2" fmla="*/ 49065 h 2016140"/>
              <a:gd name="connsiteX3" fmla="*/ 231945 w 3804796"/>
              <a:gd name="connsiteY3" fmla="*/ 49065 h 2016140"/>
              <a:gd name="connsiteX4" fmla="*/ 231945 w 3804796"/>
              <a:gd name="connsiteY4" fmla="*/ 75828 h 2016140"/>
              <a:gd name="connsiteX5" fmla="*/ 521877 w 3804796"/>
              <a:gd name="connsiteY5" fmla="*/ 75828 h 2016140"/>
              <a:gd name="connsiteX6" fmla="*/ 521877 w 3804796"/>
              <a:gd name="connsiteY6" fmla="*/ 93670 h 2016140"/>
              <a:gd name="connsiteX7" fmla="*/ 562021 w 3804796"/>
              <a:gd name="connsiteY7" fmla="*/ 93670 h 2016140"/>
              <a:gd name="connsiteX8" fmla="*/ 562021 w 3804796"/>
              <a:gd name="connsiteY8" fmla="*/ 142736 h 2016140"/>
              <a:gd name="connsiteX9" fmla="*/ 584324 w 3804796"/>
              <a:gd name="connsiteY9" fmla="*/ 142736 h 2016140"/>
              <a:gd name="connsiteX10" fmla="*/ 584324 w 3804796"/>
              <a:gd name="connsiteY10" fmla="*/ 187340 h 2016140"/>
              <a:gd name="connsiteX11" fmla="*/ 593245 w 3804796"/>
              <a:gd name="connsiteY11" fmla="*/ 187340 h 2016140"/>
              <a:gd name="connsiteX12" fmla="*/ 593245 w 3804796"/>
              <a:gd name="connsiteY12" fmla="*/ 218564 h 2016140"/>
              <a:gd name="connsiteX13" fmla="*/ 620008 w 3804796"/>
              <a:gd name="connsiteY13" fmla="*/ 218564 h 2016140"/>
              <a:gd name="connsiteX14" fmla="*/ 633389 w 3804796"/>
              <a:gd name="connsiteY14" fmla="*/ 231945 h 2016140"/>
              <a:gd name="connsiteX15" fmla="*/ 700296 w 3804796"/>
              <a:gd name="connsiteY15" fmla="*/ 231945 h 2016140"/>
              <a:gd name="connsiteX16" fmla="*/ 700296 w 3804796"/>
              <a:gd name="connsiteY16" fmla="*/ 334537 h 2016140"/>
              <a:gd name="connsiteX17" fmla="*/ 727059 w 3804796"/>
              <a:gd name="connsiteY17" fmla="*/ 334537 h 2016140"/>
              <a:gd name="connsiteX18" fmla="*/ 727059 w 3804796"/>
              <a:gd name="connsiteY18" fmla="*/ 410365 h 2016140"/>
              <a:gd name="connsiteX19" fmla="*/ 771664 w 3804796"/>
              <a:gd name="connsiteY19" fmla="*/ 410365 h 2016140"/>
              <a:gd name="connsiteX20" fmla="*/ 771664 w 3804796"/>
              <a:gd name="connsiteY20" fmla="*/ 459430 h 2016140"/>
              <a:gd name="connsiteX21" fmla="*/ 798427 w 3804796"/>
              <a:gd name="connsiteY21" fmla="*/ 459430 h 2016140"/>
              <a:gd name="connsiteX22" fmla="*/ 798427 w 3804796"/>
              <a:gd name="connsiteY22" fmla="*/ 521877 h 2016140"/>
              <a:gd name="connsiteX23" fmla="*/ 851953 w 3804796"/>
              <a:gd name="connsiteY23" fmla="*/ 521877 h 2016140"/>
              <a:gd name="connsiteX24" fmla="*/ 851953 w 3804796"/>
              <a:gd name="connsiteY24" fmla="*/ 553100 h 2016140"/>
              <a:gd name="connsiteX25" fmla="*/ 860874 w 3804796"/>
              <a:gd name="connsiteY25" fmla="*/ 553100 h 2016140"/>
              <a:gd name="connsiteX26" fmla="*/ 860874 w 3804796"/>
              <a:gd name="connsiteY26" fmla="*/ 593245 h 2016140"/>
              <a:gd name="connsiteX27" fmla="*/ 878716 w 3804796"/>
              <a:gd name="connsiteY27" fmla="*/ 593245 h 2016140"/>
              <a:gd name="connsiteX28" fmla="*/ 878716 w 3804796"/>
              <a:gd name="connsiteY28" fmla="*/ 633389 h 2016140"/>
              <a:gd name="connsiteX29" fmla="*/ 878716 w 3804796"/>
              <a:gd name="connsiteY29" fmla="*/ 633389 h 2016140"/>
              <a:gd name="connsiteX30" fmla="*/ 909939 w 3804796"/>
              <a:gd name="connsiteY30" fmla="*/ 664612 h 2016140"/>
              <a:gd name="connsiteX31" fmla="*/ 941163 w 3804796"/>
              <a:gd name="connsiteY31" fmla="*/ 664612 h 2016140"/>
              <a:gd name="connsiteX32" fmla="*/ 941163 w 3804796"/>
              <a:gd name="connsiteY32" fmla="*/ 700297 h 2016140"/>
              <a:gd name="connsiteX33" fmla="*/ 963465 w 3804796"/>
              <a:gd name="connsiteY33" fmla="*/ 700297 h 2016140"/>
              <a:gd name="connsiteX34" fmla="*/ 963465 w 3804796"/>
              <a:gd name="connsiteY34" fmla="*/ 727059 h 2016140"/>
              <a:gd name="connsiteX35" fmla="*/ 994689 w 3804796"/>
              <a:gd name="connsiteY35" fmla="*/ 727059 h 2016140"/>
              <a:gd name="connsiteX36" fmla="*/ 985768 w 3804796"/>
              <a:gd name="connsiteY36" fmla="*/ 735980 h 2016140"/>
              <a:gd name="connsiteX37" fmla="*/ 1106201 w 3804796"/>
              <a:gd name="connsiteY37" fmla="*/ 735980 h 2016140"/>
              <a:gd name="connsiteX38" fmla="*/ 1106201 w 3804796"/>
              <a:gd name="connsiteY38" fmla="*/ 776125 h 2016140"/>
              <a:gd name="connsiteX39" fmla="*/ 1177569 w 3804796"/>
              <a:gd name="connsiteY39" fmla="*/ 776125 h 2016140"/>
              <a:gd name="connsiteX40" fmla="*/ 1177569 w 3804796"/>
              <a:gd name="connsiteY40" fmla="*/ 776125 h 2016140"/>
              <a:gd name="connsiteX41" fmla="*/ 1275699 w 3804796"/>
              <a:gd name="connsiteY41" fmla="*/ 793967 h 2016140"/>
              <a:gd name="connsiteX42" fmla="*/ 1275699 w 3804796"/>
              <a:gd name="connsiteY42" fmla="*/ 820730 h 2016140"/>
              <a:gd name="connsiteX43" fmla="*/ 1306923 w 3804796"/>
              <a:gd name="connsiteY43" fmla="*/ 820730 h 2016140"/>
              <a:gd name="connsiteX44" fmla="*/ 1306923 w 3804796"/>
              <a:gd name="connsiteY44" fmla="*/ 896558 h 2016140"/>
              <a:gd name="connsiteX45" fmla="*/ 1342607 w 3804796"/>
              <a:gd name="connsiteY45" fmla="*/ 896558 h 2016140"/>
              <a:gd name="connsiteX46" fmla="*/ 1342607 w 3804796"/>
              <a:gd name="connsiteY46" fmla="*/ 941163 h 2016140"/>
              <a:gd name="connsiteX47" fmla="*/ 1342607 w 3804796"/>
              <a:gd name="connsiteY47" fmla="*/ 941163 h 2016140"/>
              <a:gd name="connsiteX48" fmla="*/ 1373830 w 3804796"/>
              <a:gd name="connsiteY48" fmla="*/ 972386 h 2016140"/>
              <a:gd name="connsiteX49" fmla="*/ 1391672 w 3804796"/>
              <a:gd name="connsiteY49" fmla="*/ 972386 h 2016140"/>
              <a:gd name="connsiteX50" fmla="*/ 1391672 w 3804796"/>
              <a:gd name="connsiteY50" fmla="*/ 1043754 h 2016140"/>
              <a:gd name="connsiteX51" fmla="*/ 1409514 w 3804796"/>
              <a:gd name="connsiteY51" fmla="*/ 1061596 h 2016140"/>
              <a:gd name="connsiteX52" fmla="*/ 1422895 w 3804796"/>
              <a:gd name="connsiteY52" fmla="*/ 1115122 h 2016140"/>
              <a:gd name="connsiteX53" fmla="*/ 1476421 w 3804796"/>
              <a:gd name="connsiteY53" fmla="*/ 1115122 h 2016140"/>
              <a:gd name="connsiteX54" fmla="*/ 1476421 w 3804796"/>
              <a:gd name="connsiteY54" fmla="*/ 1141885 h 2016140"/>
              <a:gd name="connsiteX55" fmla="*/ 1512105 w 3804796"/>
              <a:gd name="connsiteY55" fmla="*/ 1141885 h 2016140"/>
              <a:gd name="connsiteX56" fmla="*/ 1516566 w 3804796"/>
              <a:gd name="connsiteY56" fmla="*/ 1186490 h 2016140"/>
              <a:gd name="connsiteX57" fmla="*/ 1677143 w 3804796"/>
              <a:gd name="connsiteY57" fmla="*/ 1186490 h 2016140"/>
              <a:gd name="connsiteX58" fmla="*/ 1681604 w 3804796"/>
              <a:gd name="connsiteY58" fmla="*/ 1280160 h 2016140"/>
              <a:gd name="connsiteX59" fmla="*/ 1779734 w 3804796"/>
              <a:gd name="connsiteY59" fmla="*/ 1280160 h 2016140"/>
              <a:gd name="connsiteX60" fmla="*/ 1779734 w 3804796"/>
              <a:gd name="connsiteY60" fmla="*/ 1280160 h 2016140"/>
              <a:gd name="connsiteX61" fmla="*/ 1779734 w 3804796"/>
              <a:gd name="connsiteY61" fmla="*/ 1324765 h 2016140"/>
              <a:gd name="connsiteX62" fmla="*/ 1989377 w 3804796"/>
              <a:gd name="connsiteY62" fmla="*/ 1324765 h 2016140"/>
              <a:gd name="connsiteX63" fmla="*/ 1989377 w 3804796"/>
              <a:gd name="connsiteY63" fmla="*/ 1391672 h 2016140"/>
              <a:gd name="connsiteX64" fmla="*/ 2038443 w 3804796"/>
              <a:gd name="connsiteY64" fmla="*/ 1391672 h 2016140"/>
              <a:gd name="connsiteX65" fmla="*/ 2042903 w 3804796"/>
              <a:gd name="connsiteY65" fmla="*/ 1427356 h 2016140"/>
              <a:gd name="connsiteX66" fmla="*/ 2091969 w 3804796"/>
              <a:gd name="connsiteY66" fmla="*/ 1427356 h 2016140"/>
              <a:gd name="connsiteX67" fmla="*/ 2091969 w 3804796"/>
              <a:gd name="connsiteY67" fmla="*/ 1471961 h 2016140"/>
              <a:gd name="connsiteX68" fmla="*/ 2136573 w 3804796"/>
              <a:gd name="connsiteY68" fmla="*/ 1485342 h 2016140"/>
              <a:gd name="connsiteX69" fmla="*/ 2136573 w 3804796"/>
              <a:gd name="connsiteY69" fmla="*/ 1485342 h 2016140"/>
              <a:gd name="connsiteX70" fmla="*/ 2221323 w 3804796"/>
              <a:gd name="connsiteY70" fmla="*/ 1485342 h 2016140"/>
              <a:gd name="connsiteX71" fmla="*/ 2221323 w 3804796"/>
              <a:gd name="connsiteY71" fmla="*/ 1552250 h 2016140"/>
              <a:gd name="connsiteX72" fmla="*/ 2292690 w 3804796"/>
              <a:gd name="connsiteY72" fmla="*/ 1552250 h 2016140"/>
              <a:gd name="connsiteX73" fmla="*/ 2292690 w 3804796"/>
              <a:gd name="connsiteY73" fmla="*/ 1596855 h 2016140"/>
              <a:gd name="connsiteX74" fmla="*/ 2408663 w 3804796"/>
              <a:gd name="connsiteY74" fmla="*/ 1596855 h 2016140"/>
              <a:gd name="connsiteX75" fmla="*/ 2408663 w 3804796"/>
              <a:gd name="connsiteY75" fmla="*/ 1703906 h 2016140"/>
              <a:gd name="connsiteX76" fmla="*/ 2453268 w 3804796"/>
              <a:gd name="connsiteY76" fmla="*/ 1703906 h 2016140"/>
              <a:gd name="connsiteX77" fmla="*/ 2453268 w 3804796"/>
              <a:gd name="connsiteY77" fmla="*/ 1757432 h 2016140"/>
              <a:gd name="connsiteX78" fmla="*/ 2609385 w 3804796"/>
              <a:gd name="connsiteY78" fmla="*/ 1757432 h 2016140"/>
              <a:gd name="connsiteX79" fmla="*/ 2609385 w 3804796"/>
              <a:gd name="connsiteY79" fmla="*/ 1810958 h 2016140"/>
              <a:gd name="connsiteX80" fmla="*/ 2894856 w 3804796"/>
              <a:gd name="connsiteY80" fmla="*/ 1810958 h 2016140"/>
              <a:gd name="connsiteX81" fmla="*/ 2894856 w 3804796"/>
              <a:gd name="connsiteY81" fmla="*/ 1891247 h 2016140"/>
              <a:gd name="connsiteX82" fmla="*/ 2970685 w 3804796"/>
              <a:gd name="connsiteY82" fmla="*/ 1895707 h 2016140"/>
              <a:gd name="connsiteX83" fmla="*/ 2970685 w 3804796"/>
              <a:gd name="connsiteY83" fmla="*/ 2016140 h 2016140"/>
              <a:gd name="connsiteX84" fmla="*/ 3804796 w 3804796"/>
              <a:gd name="connsiteY84" fmla="*/ 2016140 h 201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804796" h="2016140">
                <a:moveTo>
                  <a:pt x="0" y="0"/>
                </a:moveTo>
                <a:lnTo>
                  <a:pt x="129354" y="0"/>
                </a:lnTo>
                <a:lnTo>
                  <a:pt x="129354" y="49065"/>
                </a:lnTo>
                <a:lnTo>
                  <a:pt x="231945" y="49065"/>
                </a:lnTo>
                <a:lnTo>
                  <a:pt x="231945" y="75828"/>
                </a:lnTo>
                <a:lnTo>
                  <a:pt x="521877" y="75828"/>
                </a:lnTo>
                <a:lnTo>
                  <a:pt x="521877" y="93670"/>
                </a:lnTo>
                <a:lnTo>
                  <a:pt x="562021" y="93670"/>
                </a:lnTo>
                <a:lnTo>
                  <a:pt x="562021" y="142736"/>
                </a:lnTo>
                <a:lnTo>
                  <a:pt x="584324" y="142736"/>
                </a:lnTo>
                <a:lnTo>
                  <a:pt x="584324" y="187340"/>
                </a:lnTo>
                <a:lnTo>
                  <a:pt x="593245" y="187340"/>
                </a:lnTo>
                <a:lnTo>
                  <a:pt x="593245" y="218564"/>
                </a:lnTo>
                <a:lnTo>
                  <a:pt x="620008" y="218564"/>
                </a:lnTo>
                <a:lnTo>
                  <a:pt x="633389" y="231945"/>
                </a:lnTo>
                <a:lnTo>
                  <a:pt x="700296" y="231945"/>
                </a:lnTo>
                <a:lnTo>
                  <a:pt x="700296" y="334537"/>
                </a:lnTo>
                <a:lnTo>
                  <a:pt x="727059" y="334537"/>
                </a:lnTo>
                <a:lnTo>
                  <a:pt x="727059" y="410365"/>
                </a:lnTo>
                <a:lnTo>
                  <a:pt x="771664" y="410365"/>
                </a:lnTo>
                <a:lnTo>
                  <a:pt x="771664" y="459430"/>
                </a:lnTo>
                <a:lnTo>
                  <a:pt x="798427" y="459430"/>
                </a:lnTo>
                <a:lnTo>
                  <a:pt x="798427" y="521877"/>
                </a:lnTo>
                <a:lnTo>
                  <a:pt x="851953" y="521877"/>
                </a:lnTo>
                <a:lnTo>
                  <a:pt x="851953" y="553100"/>
                </a:lnTo>
                <a:lnTo>
                  <a:pt x="860874" y="553100"/>
                </a:lnTo>
                <a:lnTo>
                  <a:pt x="860874" y="593245"/>
                </a:lnTo>
                <a:lnTo>
                  <a:pt x="878716" y="593245"/>
                </a:lnTo>
                <a:lnTo>
                  <a:pt x="878716" y="633389"/>
                </a:lnTo>
                <a:lnTo>
                  <a:pt x="878716" y="633389"/>
                </a:lnTo>
                <a:lnTo>
                  <a:pt x="909939" y="664612"/>
                </a:lnTo>
                <a:lnTo>
                  <a:pt x="941163" y="664612"/>
                </a:lnTo>
                <a:lnTo>
                  <a:pt x="941163" y="700297"/>
                </a:lnTo>
                <a:lnTo>
                  <a:pt x="963465" y="700297"/>
                </a:lnTo>
                <a:lnTo>
                  <a:pt x="963465" y="727059"/>
                </a:lnTo>
                <a:lnTo>
                  <a:pt x="994689" y="727059"/>
                </a:lnTo>
                <a:lnTo>
                  <a:pt x="985768" y="735980"/>
                </a:lnTo>
                <a:lnTo>
                  <a:pt x="1106201" y="735980"/>
                </a:lnTo>
                <a:lnTo>
                  <a:pt x="1106201" y="776125"/>
                </a:lnTo>
                <a:lnTo>
                  <a:pt x="1177569" y="776125"/>
                </a:lnTo>
                <a:lnTo>
                  <a:pt x="1177569" y="776125"/>
                </a:lnTo>
                <a:lnTo>
                  <a:pt x="1275699" y="793967"/>
                </a:lnTo>
                <a:lnTo>
                  <a:pt x="1275699" y="820730"/>
                </a:lnTo>
                <a:lnTo>
                  <a:pt x="1306923" y="820730"/>
                </a:lnTo>
                <a:lnTo>
                  <a:pt x="1306923" y="896558"/>
                </a:lnTo>
                <a:lnTo>
                  <a:pt x="1342607" y="896558"/>
                </a:lnTo>
                <a:lnTo>
                  <a:pt x="1342607" y="941163"/>
                </a:lnTo>
                <a:lnTo>
                  <a:pt x="1342607" y="941163"/>
                </a:lnTo>
                <a:lnTo>
                  <a:pt x="1373830" y="972386"/>
                </a:lnTo>
                <a:lnTo>
                  <a:pt x="1391672" y="972386"/>
                </a:lnTo>
                <a:lnTo>
                  <a:pt x="1391672" y="1043754"/>
                </a:lnTo>
                <a:lnTo>
                  <a:pt x="1409514" y="1061596"/>
                </a:lnTo>
                <a:lnTo>
                  <a:pt x="1422895" y="1115122"/>
                </a:lnTo>
                <a:lnTo>
                  <a:pt x="1476421" y="1115122"/>
                </a:lnTo>
                <a:lnTo>
                  <a:pt x="1476421" y="1141885"/>
                </a:lnTo>
                <a:lnTo>
                  <a:pt x="1512105" y="1141885"/>
                </a:lnTo>
                <a:lnTo>
                  <a:pt x="1516566" y="1186490"/>
                </a:lnTo>
                <a:lnTo>
                  <a:pt x="1677143" y="1186490"/>
                </a:lnTo>
                <a:lnTo>
                  <a:pt x="1681604" y="1280160"/>
                </a:lnTo>
                <a:lnTo>
                  <a:pt x="1779734" y="1280160"/>
                </a:lnTo>
                <a:lnTo>
                  <a:pt x="1779734" y="1280160"/>
                </a:lnTo>
                <a:lnTo>
                  <a:pt x="1779734" y="1324765"/>
                </a:lnTo>
                <a:lnTo>
                  <a:pt x="1989377" y="1324765"/>
                </a:lnTo>
                <a:lnTo>
                  <a:pt x="1989377" y="1391672"/>
                </a:lnTo>
                <a:lnTo>
                  <a:pt x="2038443" y="1391672"/>
                </a:lnTo>
                <a:lnTo>
                  <a:pt x="2042903" y="1427356"/>
                </a:lnTo>
                <a:lnTo>
                  <a:pt x="2091969" y="1427356"/>
                </a:lnTo>
                <a:lnTo>
                  <a:pt x="2091969" y="1471961"/>
                </a:lnTo>
                <a:lnTo>
                  <a:pt x="2136573" y="1485342"/>
                </a:lnTo>
                <a:lnTo>
                  <a:pt x="2136573" y="1485342"/>
                </a:lnTo>
                <a:lnTo>
                  <a:pt x="2221323" y="1485342"/>
                </a:lnTo>
                <a:lnTo>
                  <a:pt x="2221323" y="1552250"/>
                </a:lnTo>
                <a:lnTo>
                  <a:pt x="2292690" y="1552250"/>
                </a:lnTo>
                <a:lnTo>
                  <a:pt x="2292690" y="1596855"/>
                </a:lnTo>
                <a:lnTo>
                  <a:pt x="2408663" y="1596855"/>
                </a:lnTo>
                <a:lnTo>
                  <a:pt x="2408663" y="1703906"/>
                </a:lnTo>
                <a:lnTo>
                  <a:pt x="2453268" y="1703906"/>
                </a:lnTo>
                <a:lnTo>
                  <a:pt x="2453268" y="1757432"/>
                </a:lnTo>
                <a:lnTo>
                  <a:pt x="2609385" y="1757432"/>
                </a:lnTo>
                <a:lnTo>
                  <a:pt x="2609385" y="1810958"/>
                </a:lnTo>
                <a:lnTo>
                  <a:pt x="2894856" y="1810958"/>
                </a:lnTo>
                <a:lnTo>
                  <a:pt x="2894856" y="1891247"/>
                </a:lnTo>
                <a:lnTo>
                  <a:pt x="2970685" y="1895707"/>
                </a:lnTo>
                <a:lnTo>
                  <a:pt x="2970685" y="2016140"/>
                </a:lnTo>
                <a:lnTo>
                  <a:pt x="3804796" y="2016140"/>
                </a:lnTo>
              </a:path>
            </a:pathLst>
          </a:custGeom>
          <a:noFill/>
          <a:ln w="28575">
            <a:solidFill>
              <a:schemeClr val="accent3"/>
            </a:solidFill>
            <a:miter lim="800000"/>
            <a:headEnd/>
            <a:tailEnd/>
          </a:ln>
        </p:spPr>
        <p:txBody>
          <a:bodyPr rtlCol="0" anchor="ctr"/>
          <a:lstStyle/>
          <a:p>
            <a:pPr algn="ctr"/>
            <a:endParaRPr lang="en-US" dirty="0"/>
          </a:p>
        </p:txBody>
      </p:sp>
      <p:sp>
        <p:nvSpPr>
          <p:cNvPr id="3" name="Rettangolo con angoli arrotondati 18">
            <a:extLst>
              <a:ext uri="{FF2B5EF4-FFF2-40B4-BE49-F238E27FC236}">
                <a16:creationId xmlns:a16="http://schemas.microsoft.com/office/drawing/2014/main" id="{A924045A-CF2C-F350-2A78-020F11D41351}"/>
              </a:ext>
            </a:extLst>
          </p:cNvPr>
          <p:cNvSpPr/>
          <p:nvPr/>
        </p:nvSpPr>
        <p:spPr>
          <a:xfrm>
            <a:off x="3101752" y="2849648"/>
            <a:ext cx="2149107"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ea typeface="Calibri" panose="020F0502020204030204" pitchFamily="34" charset="0"/>
                <a:cs typeface="Calibri" panose="020F0502020204030204" pitchFamily="34" charset="0"/>
              </a:rPr>
              <a:t>HR: 0.92</a:t>
            </a:r>
            <a:r>
              <a:rPr lang="it-IT" sz="12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(95% CI: 0.73-1.16)</a:t>
            </a:r>
          </a:p>
        </p:txBody>
      </p:sp>
      <p:sp>
        <p:nvSpPr>
          <p:cNvPr id="8" name="Rettangolo con angoli arrotondati 18">
            <a:extLst>
              <a:ext uri="{FF2B5EF4-FFF2-40B4-BE49-F238E27FC236}">
                <a16:creationId xmlns:a16="http://schemas.microsoft.com/office/drawing/2014/main" id="{3CE7F7F5-4A4B-8DF1-D68F-B9BFAF89B28B}"/>
              </a:ext>
            </a:extLst>
          </p:cNvPr>
          <p:cNvSpPr/>
          <p:nvPr/>
        </p:nvSpPr>
        <p:spPr>
          <a:xfrm>
            <a:off x="9449152" y="2718575"/>
            <a:ext cx="2149107" cy="49058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ea typeface="Calibri" panose="020F0502020204030204" pitchFamily="34" charset="0"/>
                <a:cs typeface="Calibri" panose="020F0502020204030204" pitchFamily="34" charset="0"/>
              </a:rPr>
              <a:t>HR: </a:t>
            </a:r>
            <a:r>
              <a:rPr lang="it-IT" sz="1200" dirty="0">
                <a:solidFill>
                  <a:schemeClr val="bg1"/>
                </a:solidFill>
                <a:latin typeface="Calibri" panose="020F0502020204030204" pitchFamily="34" charset="0"/>
                <a:ea typeface="Calibri" panose="020F0502020204030204" pitchFamily="34" charset="0"/>
                <a:cs typeface="Calibri" panose="020F0502020204030204" pitchFamily="34" charset="0"/>
              </a:rPr>
              <a:t>1.0 </a:t>
            </a: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(95% CI: 0.74-1.35)</a:t>
            </a:r>
          </a:p>
        </p:txBody>
      </p:sp>
      <p:sp>
        <p:nvSpPr>
          <p:cNvPr id="10" name="CasellaDiTesto 14">
            <a:extLst>
              <a:ext uri="{FF2B5EF4-FFF2-40B4-BE49-F238E27FC236}">
                <a16:creationId xmlns:a16="http://schemas.microsoft.com/office/drawing/2014/main" id="{882B8CB3-5D49-FA79-A1EC-02CBB87FA216}"/>
              </a:ext>
            </a:extLst>
          </p:cNvPr>
          <p:cNvSpPr txBox="1"/>
          <p:nvPr/>
        </p:nvSpPr>
        <p:spPr>
          <a:xfrm>
            <a:off x="2469661" y="3425173"/>
            <a:ext cx="725955"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39.5%</a:t>
            </a:r>
          </a:p>
        </p:txBody>
      </p:sp>
      <p:sp>
        <p:nvSpPr>
          <p:cNvPr id="14" name="CasellaDiTesto 16">
            <a:extLst>
              <a:ext uri="{FF2B5EF4-FFF2-40B4-BE49-F238E27FC236}">
                <a16:creationId xmlns:a16="http://schemas.microsoft.com/office/drawing/2014/main" id="{F5324C57-3575-3491-C915-2AC7F9A1ABFF}"/>
              </a:ext>
            </a:extLst>
          </p:cNvPr>
          <p:cNvSpPr txBox="1"/>
          <p:nvPr/>
        </p:nvSpPr>
        <p:spPr>
          <a:xfrm>
            <a:off x="1937347" y="3899707"/>
            <a:ext cx="729980"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30.2%</a:t>
            </a:r>
          </a:p>
        </p:txBody>
      </p:sp>
      <p:sp>
        <p:nvSpPr>
          <p:cNvPr id="16" name="CasellaDiTesto 15">
            <a:extLst>
              <a:ext uri="{FF2B5EF4-FFF2-40B4-BE49-F238E27FC236}">
                <a16:creationId xmlns:a16="http://schemas.microsoft.com/office/drawing/2014/main" id="{DEFAACF8-3C5D-C73D-00B7-A82C47082412}"/>
              </a:ext>
            </a:extLst>
          </p:cNvPr>
          <p:cNvSpPr txBox="1"/>
          <p:nvPr/>
        </p:nvSpPr>
        <p:spPr>
          <a:xfrm>
            <a:off x="3471402" y="4041269"/>
            <a:ext cx="820029"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21.3%</a:t>
            </a:r>
          </a:p>
        </p:txBody>
      </p:sp>
      <p:sp>
        <p:nvSpPr>
          <p:cNvPr id="19" name="CasellaDiTesto 17">
            <a:extLst>
              <a:ext uri="{FF2B5EF4-FFF2-40B4-BE49-F238E27FC236}">
                <a16:creationId xmlns:a16="http://schemas.microsoft.com/office/drawing/2014/main" id="{517F289E-ADE5-5E41-5FF7-B4155164AFFC}"/>
              </a:ext>
            </a:extLst>
          </p:cNvPr>
          <p:cNvSpPr txBox="1"/>
          <p:nvPr/>
        </p:nvSpPr>
        <p:spPr>
          <a:xfrm>
            <a:off x="2874619" y="4462617"/>
            <a:ext cx="801818"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16.4%</a:t>
            </a:r>
          </a:p>
        </p:txBody>
      </p:sp>
      <p:sp>
        <p:nvSpPr>
          <p:cNvPr id="21" name="CasellaDiTesto 15">
            <a:extLst>
              <a:ext uri="{FF2B5EF4-FFF2-40B4-BE49-F238E27FC236}">
                <a16:creationId xmlns:a16="http://schemas.microsoft.com/office/drawing/2014/main" id="{3A7385E6-685E-4C60-48FE-A47479397855}"/>
              </a:ext>
            </a:extLst>
          </p:cNvPr>
          <p:cNvSpPr txBox="1"/>
          <p:nvPr/>
        </p:nvSpPr>
        <p:spPr>
          <a:xfrm>
            <a:off x="7311620" y="2583935"/>
            <a:ext cx="759866"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77.3%</a:t>
            </a:r>
          </a:p>
        </p:txBody>
      </p:sp>
      <p:sp>
        <p:nvSpPr>
          <p:cNvPr id="24" name="CasellaDiTesto 13">
            <a:extLst>
              <a:ext uri="{FF2B5EF4-FFF2-40B4-BE49-F238E27FC236}">
                <a16:creationId xmlns:a16="http://schemas.microsoft.com/office/drawing/2014/main" id="{1792781B-B969-EAD0-9398-2E84081F763D}"/>
              </a:ext>
            </a:extLst>
          </p:cNvPr>
          <p:cNvSpPr txBox="1"/>
          <p:nvPr/>
        </p:nvSpPr>
        <p:spPr>
          <a:xfrm>
            <a:off x="7826259" y="2046102"/>
            <a:ext cx="711951"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77.8%</a:t>
            </a:r>
          </a:p>
        </p:txBody>
      </p:sp>
      <p:sp>
        <p:nvSpPr>
          <p:cNvPr id="35" name="CasellaDiTesto 14">
            <a:extLst>
              <a:ext uri="{FF2B5EF4-FFF2-40B4-BE49-F238E27FC236}">
                <a16:creationId xmlns:a16="http://schemas.microsoft.com/office/drawing/2014/main" id="{44D80CB4-D631-A309-B654-458262A30544}"/>
              </a:ext>
            </a:extLst>
          </p:cNvPr>
          <p:cNvSpPr txBox="1"/>
          <p:nvPr/>
        </p:nvSpPr>
        <p:spPr>
          <a:xfrm>
            <a:off x="8831405" y="2847591"/>
            <a:ext cx="758394"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57.4%</a:t>
            </a:r>
          </a:p>
        </p:txBody>
      </p:sp>
      <p:sp>
        <p:nvSpPr>
          <p:cNvPr id="39" name="CasellaDiTesto 16">
            <a:extLst>
              <a:ext uri="{FF2B5EF4-FFF2-40B4-BE49-F238E27FC236}">
                <a16:creationId xmlns:a16="http://schemas.microsoft.com/office/drawing/2014/main" id="{57C12BA0-427E-5F0A-C1DF-B0DDC8D6CC4C}"/>
              </a:ext>
            </a:extLst>
          </p:cNvPr>
          <p:cNvSpPr txBox="1"/>
          <p:nvPr/>
        </p:nvSpPr>
        <p:spPr>
          <a:xfrm>
            <a:off x="8279879" y="3219632"/>
            <a:ext cx="767805" cy="338554"/>
          </a:xfrm>
          <a:prstGeom prst="rect">
            <a:avLst/>
          </a:prstGeom>
          <a:noFill/>
        </p:spPr>
        <p:txBody>
          <a:bodyPr wrap="square" rtlCol="0">
            <a:spAutoFit/>
          </a:bodyPr>
          <a:lstStyle/>
          <a:p>
            <a:pPr eaLnBrk="1" fontAlgn="auto" hangingPunct="1">
              <a:spcBef>
                <a:spcPts val="0"/>
              </a:spcBef>
              <a:spcAft>
                <a:spcPts val="0"/>
              </a:spcAft>
              <a:buClr>
                <a:srgbClr val="000000"/>
              </a:buClr>
              <a:buFont typeface="Arial"/>
              <a:buNone/>
            </a:pPr>
            <a:r>
              <a:rPr lang="it-IT" sz="1600" b="0" kern="0" dirty="0">
                <a:solidFill>
                  <a:srgbClr val="000000"/>
                </a:solidFill>
                <a:latin typeface="Calibri" panose="020F0502020204030204" pitchFamily="34" charset="0"/>
                <a:cs typeface="Calibri" panose="020F0502020204030204" pitchFamily="34" charset="0"/>
                <a:sym typeface="Arial"/>
              </a:rPr>
              <a:t>58.3%</a:t>
            </a:r>
          </a:p>
        </p:txBody>
      </p:sp>
    </p:spTree>
    <p:extLst>
      <p:ext uri="{BB962C8B-B14F-4D97-AF65-F5344CB8AC3E}">
        <p14:creationId xmlns:p14="http://schemas.microsoft.com/office/powerpoint/2010/main" val="17754231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7" name="Straight Connector 156">
            <a:extLst>
              <a:ext uri="{FF2B5EF4-FFF2-40B4-BE49-F238E27FC236}">
                <a16:creationId xmlns:a16="http://schemas.microsoft.com/office/drawing/2014/main" id="{4B84F7D8-F09D-CE90-240A-BCBBEF53FFD7}"/>
              </a:ext>
            </a:extLst>
          </p:cNvPr>
          <p:cNvCxnSpPr>
            <a:cxnSpLocks/>
          </p:cNvCxnSpPr>
          <p:nvPr/>
        </p:nvCxnSpPr>
        <p:spPr bwMode="auto">
          <a:xfrm flipH="1" flipV="1">
            <a:off x="2605187" y="3558543"/>
            <a:ext cx="1" cy="1732203"/>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160" name="Straight Connector 159">
            <a:extLst>
              <a:ext uri="{FF2B5EF4-FFF2-40B4-BE49-F238E27FC236}">
                <a16:creationId xmlns:a16="http://schemas.microsoft.com/office/drawing/2014/main" id="{8ECE1F73-0AE8-0D28-B321-BAB5F9967229}"/>
              </a:ext>
            </a:extLst>
          </p:cNvPr>
          <p:cNvCxnSpPr>
            <a:cxnSpLocks/>
          </p:cNvCxnSpPr>
          <p:nvPr/>
        </p:nvCxnSpPr>
        <p:spPr bwMode="auto">
          <a:xfrm flipH="1" flipV="1">
            <a:off x="3470059" y="3857438"/>
            <a:ext cx="1" cy="1421879"/>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AtTEnd: ORR and DoR</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6050"/>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CasellaDiTesto 22">
            <a:extLst>
              <a:ext uri="{FF2B5EF4-FFF2-40B4-BE49-F238E27FC236}">
                <a16:creationId xmlns:a16="http://schemas.microsoft.com/office/drawing/2014/main" id="{11AE9C64-3E18-4ED1-2160-C9CEDAF6D3E5}"/>
              </a:ext>
            </a:extLst>
          </p:cNvPr>
          <p:cNvSpPr txBox="1"/>
          <p:nvPr/>
        </p:nvSpPr>
        <p:spPr>
          <a:xfrm>
            <a:off x="409575" y="6180424"/>
            <a:ext cx="9651999" cy="276999"/>
          </a:xfrm>
          <a:prstGeom prst="rect">
            <a:avLst/>
          </a:prstGeom>
          <a:noFill/>
        </p:spPr>
        <p:txBody>
          <a:bodyPr wrap="square">
            <a:spAutoFit/>
          </a:bodyPr>
          <a:lstStyle/>
          <a:p>
            <a:r>
              <a:rPr lang="en-GB" sz="1200" b="0" spc="-10" dirty="0">
                <a:solidFill>
                  <a:schemeClr val="bg1"/>
                </a:solidFill>
                <a:latin typeface="Calibri" panose="020F0502020204030204" pitchFamily="34" charset="0"/>
                <a:ea typeface="Calibri" panose="020F0502020204030204" pitchFamily="34" charset="0"/>
                <a:cs typeface="Calibri" panose="020F0502020204030204" pitchFamily="34" charset="0"/>
              </a:rPr>
              <a:t>*Assessed in patients with measurable disease at baseline </a:t>
            </a:r>
            <a:r>
              <a:rPr lang="en-US" sz="1200" b="0" spc="-10" dirty="0">
                <a:solidFill>
                  <a:schemeClr val="bg1"/>
                </a:solidFill>
                <a:latin typeface="Calibri" panose="020F0502020204030204" pitchFamily="34" charset="0"/>
                <a:ea typeface="Calibri" panose="020F0502020204030204" pitchFamily="34" charset="0"/>
                <a:cs typeface="Calibri" panose="020F0502020204030204" pitchFamily="34" charset="0"/>
              </a:rPr>
              <a:t>with ≥1 evaluable response to treatment.</a:t>
            </a:r>
            <a:endParaRPr lang="it-IT" sz="3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4" name="Tabella 4">
            <a:extLst>
              <a:ext uri="{FF2B5EF4-FFF2-40B4-BE49-F238E27FC236}">
                <a16:creationId xmlns:a16="http://schemas.microsoft.com/office/drawing/2014/main" id="{C148F056-1DB0-63B1-8A74-9CAFF5340AC8}"/>
              </a:ext>
            </a:extLst>
          </p:cNvPr>
          <p:cNvGraphicFramePr>
            <a:graphicFrameLocks noGrp="1"/>
          </p:cNvGraphicFramePr>
          <p:nvPr>
            <p:extLst>
              <p:ext uri="{D42A27DB-BD31-4B8C-83A1-F6EECF244321}">
                <p14:modId xmlns:p14="http://schemas.microsoft.com/office/powerpoint/2010/main" val="438659237"/>
              </p:ext>
            </p:extLst>
          </p:nvPr>
        </p:nvGraphicFramePr>
        <p:xfrm>
          <a:off x="1464530" y="1299872"/>
          <a:ext cx="4150947" cy="1172344"/>
        </p:xfrm>
        <a:graphic>
          <a:graphicData uri="http://schemas.openxmlformats.org/drawingml/2006/table">
            <a:tbl>
              <a:tblPr/>
              <a:tblGrid>
                <a:gridCol w="1343803">
                  <a:extLst>
                    <a:ext uri="{9D8B030D-6E8A-4147-A177-3AD203B41FA5}">
                      <a16:colId xmlns:a16="http://schemas.microsoft.com/office/drawing/2014/main" val="1130531695"/>
                    </a:ext>
                  </a:extLst>
                </a:gridCol>
                <a:gridCol w="1403572">
                  <a:extLst>
                    <a:ext uri="{9D8B030D-6E8A-4147-A177-3AD203B41FA5}">
                      <a16:colId xmlns:a16="http://schemas.microsoft.com/office/drawing/2014/main" val="982816871"/>
                    </a:ext>
                  </a:extLst>
                </a:gridCol>
                <a:gridCol w="1403572">
                  <a:extLst>
                    <a:ext uri="{9D8B030D-6E8A-4147-A177-3AD203B41FA5}">
                      <a16:colId xmlns:a16="http://schemas.microsoft.com/office/drawing/2014/main" val="2832558803"/>
                    </a:ext>
                  </a:extLst>
                </a:gridCol>
              </a:tblGrid>
              <a:tr h="278390">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ts val="14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Response</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err="1">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dMMR</a:t>
                      </a:r>
                      <a:endPar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6"/>
                    </a:solidFill>
                  </a:tcPr>
                </a:tc>
                <a:tc hMerge="1">
                  <a:txBody>
                    <a:bodyPr/>
                    <a:lstStyle/>
                    <a:p>
                      <a:endParaRPr lang="it-IT"/>
                    </a:p>
                  </a:txBody>
                  <a:tcPr/>
                </a:tc>
                <a:extLst>
                  <a:ext uri="{0D108BD9-81ED-4DB2-BD59-A6C34878D82A}">
                    <a16:rowId xmlns:a16="http://schemas.microsoft.com/office/drawing/2014/main" val="1866058948"/>
                  </a:ext>
                </a:extLst>
              </a:tr>
              <a:tr h="292744">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p>
                  </a:txBody>
                  <a:tcPr marL="35000" marR="35000"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ts val="14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37)*</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ts val="14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68)*</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94725161"/>
                  </a:ext>
                </a:extLst>
              </a:tr>
              <a:tr h="38527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lgn="ctr">
                        <a:lnSpc>
                          <a:spcPts val="1400"/>
                        </a:lnSpc>
                        <a:spcBef>
                          <a:spcPts val="0"/>
                        </a:spcBef>
                        <a:spcAft>
                          <a:spcPts val="0"/>
                        </a:spcAft>
                      </a:pPr>
                      <a:r>
                        <a:rPr lang="it-IT" sz="14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ORR, % (95% CI)</a:t>
                      </a:r>
                    </a:p>
                    <a:p>
                      <a:pPr marL="168275" indent="-117475" algn="l">
                        <a:lnSpc>
                          <a:spcPts val="1400"/>
                        </a:lnSpc>
                        <a:spcBef>
                          <a:spcPts val="0"/>
                        </a:spcBef>
                        <a:spcAft>
                          <a:spcPts val="0"/>
                        </a:spcAft>
                        <a:buFont typeface="Wingdings" panose="05000000000000000000" pitchFamily="2" charset="2"/>
                        <a:buChar cha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CR, n (%)</a:t>
                      </a:r>
                    </a:p>
                    <a:p>
                      <a:pPr marL="168275" marR="0" lvl="0" indent="-117475"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PR, n (%)</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ts val="1400"/>
                        </a:lnSpc>
                        <a:spcBef>
                          <a:spcPts val="0"/>
                        </a:spcBef>
                        <a:spcAft>
                          <a:spcPts val="0"/>
                        </a:spcAft>
                      </a:pPr>
                      <a:r>
                        <a:rPr lang="it-IT" sz="14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75.7 (56.3-84.7)</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 (18.9)</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21 (56.8)</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ts val="1400"/>
                        </a:lnSpc>
                        <a:spcBef>
                          <a:spcPts val="0"/>
                        </a:spcBef>
                        <a:spcAft>
                          <a:spcPts val="0"/>
                        </a:spcAft>
                      </a:pPr>
                      <a:r>
                        <a:rPr lang="it-IT" sz="14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82.4 (71.0-89.5)</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 (19.1)</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43 (63.2)</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94102500"/>
                  </a:ext>
                </a:extLst>
              </a:tr>
            </a:tbl>
          </a:graphicData>
        </a:graphic>
      </p:graphicFrame>
      <p:graphicFrame>
        <p:nvGraphicFramePr>
          <p:cNvPr id="45" name="Tabella 5">
            <a:extLst>
              <a:ext uri="{FF2B5EF4-FFF2-40B4-BE49-F238E27FC236}">
                <a16:creationId xmlns:a16="http://schemas.microsoft.com/office/drawing/2014/main" id="{217BA256-FF05-48D1-D938-023920A0C36D}"/>
              </a:ext>
            </a:extLst>
          </p:cNvPr>
          <p:cNvGraphicFramePr>
            <a:graphicFrameLocks noGrp="1"/>
          </p:cNvGraphicFramePr>
          <p:nvPr>
            <p:extLst>
              <p:ext uri="{D42A27DB-BD31-4B8C-83A1-F6EECF244321}">
                <p14:modId xmlns:p14="http://schemas.microsoft.com/office/powerpoint/2010/main" val="2782633863"/>
              </p:ext>
            </p:extLst>
          </p:nvPr>
        </p:nvGraphicFramePr>
        <p:xfrm>
          <a:off x="7121045" y="1309550"/>
          <a:ext cx="4052300" cy="1112140"/>
        </p:xfrm>
        <a:graphic>
          <a:graphicData uri="http://schemas.openxmlformats.org/drawingml/2006/table">
            <a:tbl>
              <a:tblPr/>
              <a:tblGrid>
                <a:gridCol w="1277128">
                  <a:extLst>
                    <a:ext uri="{9D8B030D-6E8A-4147-A177-3AD203B41FA5}">
                      <a16:colId xmlns:a16="http://schemas.microsoft.com/office/drawing/2014/main" val="1130531695"/>
                    </a:ext>
                  </a:extLst>
                </a:gridCol>
                <a:gridCol w="1387586">
                  <a:extLst>
                    <a:ext uri="{9D8B030D-6E8A-4147-A177-3AD203B41FA5}">
                      <a16:colId xmlns:a16="http://schemas.microsoft.com/office/drawing/2014/main" val="1941009507"/>
                    </a:ext>
                  </a:extLst>
                </a:gridCol>
                <a:gridCol w="1387586">
                  <a:extLst>
                    <a:ext uri="{9D8B030D-6E8A-4147-A177-3AD203B41FA5}">
                      <a16:colId xmlns:a16="http://schemas.microsoft.com/office/drawing/2014/main" val="3473570594"/>
                    </a:ext>
                  </a:extLst>
                </a:gridCol>
              </a:tblGrid>
              <a:tr h="144317">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ts val="14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Response</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err="1">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pMMR</a:t>
                      </a:r>
                      <a:endPar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6"/>
                    </a:solidFill>
                  </a:tcPr>
                </a:tc>
                <a:tc hMerge="1">
                  <a:txBody>
                    <a:bodyPr/>
                    <a:lstStyle/>
                    <a:p>
                      <a:endParaRPr lang="it-IT"/>
                    </a:p>
                  </a:txBody>
                  <a:tcPr/>
                </a:tc>
                <a:extLst>
                  <a:ext uri="{0D108BD9-81ED-4DB2-BD59-A6C34878D82A}">
                    <a16:rowId xmlns:a16="http://schemas.microsoft.com/office/drawing/2014/main" val="1866058948"/>
                  </a:ext>
                </a:extLst>
              </a:tr>
              <a:tr h="168415">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400" dirty="0">
                          <a:solidFill>
                            <a:schemeClr val="bg1"/>
                          </a:solidFill>
                          <a:effectLst/>
                          <a:latin typeface="Arial Narrow" panose="020B0606020202030204" pitchFamily="34" charset="0"/>
                        </a:rPr>
                        <a:t> </a:t>
                      </a:r>
                      <a:endParaRPr lang="it-IT" sz="1400" dirty="0">
                        <a:solidFill>
                          <a:schemeClr val="bg1"/>
                        </a:solidFill>
                        <a:effectLst/>
                        <a:latin typeface="Arial Narrow" panose="020B0606020202030204" pitchFamily="34" charset="0"/>
                        <a:ea typeface="Times New Roman" panose="02020603050405020304" pitchFamily="18" charset="0"/>
                        <a:cs typeface="Times New Roman" panose="02020603050405020304" pitchFamily="18" charset="0"/>
                      </a:endParaRPr>
                    </a:p>
                  </a:txBody>
                  <a:tcPr marL="35000" marR="35000" marT="0" marB="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ts val="14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114)*</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ts val="14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204)*</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94725161"/>
                  </a:ext>
                </a:extLst>
              </a:tr>
              <a:tr h="30254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lgn="ctr">
                        <a:lnSpc>
                          <a:spcPts val="1400"/>
                        </a:lnSpc>
                        <a:spcBef>
                          <a:spcPts val="0"/>
                        </a:spcBef>
                        <a:spcAft>
                          <a:spcPts val="0"/>
                        </a:spcAft>
                      </a:pPr>
                      <a:r>
                        <a:rPr lang="it-IT" sz="14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ORR, % (95% CI)</a:t>
                      </a:r>
                    </a:p>
                    <a:p>
                      <a:pPr marL="168275" indent="-117475" algn="l">
                        <a:lnSpc>
                          <a:spcPts val="1400"/>
                        </a:lnSpc>
                        <a:spcBef>
                          <a:spcPts val="0"/>
                        </a:spcBef>
                        <a:spcAft>
                          <a:spcPts val="0"/>
                        </a:spcAft>
                        <a:buFont typeface="Wingdings" panose="05000000000000000000" pitchFamily="2" charset="2"/>
                        <a:buChar cha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CR, n (%)</a:t>
                      </a:r>
                    </a:p>
                    <a:p>
                      <a:pPr marL="168275" indent="-117475" algn="l">
                        <a:lnSpc>
                          <a:spcPts val="1400"/>
                        </a:lnSpc>
                        <a:spcBef>
                          <a:spcPts val="0"/>
                        </a:spcBef>
                        <a:spcAft>
                          <a:spcPts val="0"/>
                        </a:spcAft>
                        <a:buFont typeface="Wingdings" panose="05000000000000000000" pitchFamily="2" charset="2"/>
                        <a:buChar cha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PR, n (%) </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ts val="1400"/>
                        </a:lnSpc>
                        <a:spcBef>
                          <a:spcPts val="0"/>
                        </a:spcBef>
                        <a:spcAft>
                          <a:spcPts val="0"/>
                        </a:spcAft>
                      </a:pPr>
                      <a:r>
                        <a:rPr lang="it-IT" sz="14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74.6 (62.4-78.6)</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(10.5)</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73 (64.0)</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ts val="1400"/>
                        </a:lnSpc>
                        <a:spcBef>
                          <a:spcPts val="0"/>
                        </a:spcBef>
                        <a:spcAft>
                          <a:spcPts val="0"/>
                        </a:spcAft>
                      </a:pPr>
                      <a:r>
                        <a:rPr lang="it-IT" sz="14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75.0 (65.5-77.2)</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(13.2)</a:t>
                      </a:r>
                    </a:p>
                    <a:p>
                      <a:pPr marL="0" algn="ctr" defTabSz="914400" rtl="0" eaLnBrk="1" latinLnBrk="0" hangingPunct="1">
                        <a:lnSpc>
                          <a:spcPts val="1400"/>
                        </a:lnSpc>
                        <a:spcBef>
                          <a:spcPts val="0"/>
                        </a:spcBef>
                        <a:spcAft>
                          <a:spcPts val="0"/>
                        </a:spcAft>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126 (61.8)</a:t>
                      </a:r>
                    </a:p>
                  </a:txBody>
                  <a:tcPr marL="28964" marR="28964"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94102500"/>
                  </a:ext>
                </a:extLst>
              </a:tr>
            </a:tbl>
          </a:graphicData>
        </a:graphic>
      </p:graphicFrame>
      <p:sp>
        <p:nvSpPr>
          <p:cNvPr id="59" name="Rettangolo con angoli arrotondati 18">
            <a:extLst>
              <a:ext uri="{FF2B5EF4-FFF2-40B4-BE49-F238E27FC236}">
                <a16:creationId xmlns:a16="http://schemas.microsoft.com/office/drawing/2014/main" id="{FB6E0D74-9669-7299-2730-26E1B3642696}"/>
              </a:ext>
            </a:extLst>
          </p:cNvPr>
          <p:cNvSpPr/>
          <p:nvPr/>
        </p:nvSpPr>
        <p:spPr>
          <a:xfrm>
            <a:off x="4129262" y="3984496"/>
            <a:ext cx="1966738" cy="943077"/>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cs typeface="Calibri" panose="020F0502020204030204" pitchFamily="34" charset="0"/>
              </a:rPr>
              <a:t>HR: 0.27</a:t>
            </a:r>
            <a:endParaRPr lang="it-IT" sz="1200" dirty="0">
              <a:solidFill>
                <a:schemeClr val="bg1"/>
              </a:solidFill>
              <a:latin typeface="Calibri" panose="020F0502020204030204" pitchFamily="34" charset="0"/>
              <a:cs typeface="Calibri" panose="020F0502020204030204" pitchFamily="34" charset="0"/>
            </a:endParaRPr>
          </a:p>
          <a:p>
            <a:r>
              <a:rPr lang="it-IT" sz="1200" b="0" dirty="0">
                <a:solidFill>
                  <a:schemeClr val="bg1"/>
                </a:solidFill>
                <a:latin typeface="Calibri" panose="020F0502020204030204" pitchFamily="34" charset="0"/>
                <a:cs typeface="Calibri" panose="020F0502020204030204" pitchFamily="34" charset="0"/>
              </a:rPr>
              <a:t>(95% CI: 0.15-0.48)</a:t>
            </a:r>
          </a:p>
        </p:txBody>
      </p:sp>
      <p:sp>
        <p:nvSpPr>
          <p:cNvPr id="60" name="Rettangolo con angoli arrotondati 19">
            <a:extLst>
              <a:ext uri="{FF2B5EF4-FFF2-40B4-BE49-F238E27FC236}">
                <a16:creationId xmlns:a16="http://schemas.microsoft.com/office/drawing/2014/main" id="{A1E6DBF3-A52A-B62E-3AD6-3FFC595F721F}"/>
              </a:ext>
            </a:extLst>
          </p:cNvPr>
          <p:cNvSpPr/>
          <p:nvPr/>
        </p:nvSpPr>
        <p:spPr>
          <a:xfrm>
            <a:off x="9744905" y="4098796"/>
            <a:ext cx="2346651" cy="802380"/>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it-IT" sz="1200" b="1" dirty="0">
                <a:solidFill>
                  <a:schemeClr val="bg1"/>
                </a:solidFill>
                <a:latin typeface="Calibri" panose="020F0502020204030204" pitchFamily="34" charset="0"/>
                <a:cs typeface="Calibri" panose="020F0502020204030204" pitchFamily="34" charset="0"/>
              </a:rPr>
              <a:t>HR: 0.89</a:t>
            </a:r>
            <a:endParaRPr lang="it-IT" sz="1200" dirty="0">
              <a:solidFill>
                <a:schemeClr val="bg1"/>
              </a:solidFill>
              <a:latin typeface="Calibri" panose="020F0502020204030204" pitchFamily="34" charset="0"/>
              <a:cs typeface="Calibri" panose="020F0502020204030204" pitchFamily="34" charset="0"/>
            </a:endParaRPr>
          </a:p>
          <a:p>
            <a:r>
              <a:rPr lang="it-IT" sz="1200" b="0" dirty="0">
                <a:solidFill>
                  <a:schemeClr val="bg1"/>
                </a:solidFill>
                <a:latin typeface="Calibri" panose="020F0502020204030204" pitchFamily="34" charset="0"/>
                <a:cs typeface="Calibri" panose="020F0502020204030204" pitchFamily="34" charset="0"/>
              </a:rPr>
              <a:t>(95% CI: 0.66-1.19)</a:t>
            </a:r>
          </a:p>
        </p:txBody>
      </p:sp>
      <p:sp>
        <p:nvSpPr>
          <p:cNvPr id="61" name="TextBox 60">
            <a:extLst>
              <a:ext uri="{FF2B5EF4-FFF2-40B4-BE49-F238E27FC236}">
                <a16:creationId xmlns:a16="http://schemas.microsoft.com/office/drawing/2014/main" id="{4D5E32FC-1CE2-4797-EABE-C1BD484C5300}"/>
              </a:ext>
            </a:extLst>
          </p:cNvPr>
          <p:cNvSpPr txBox="1"/>
          <p:nvPr/>
        </p:nvSpPr>
        <p:spPr>
          <a:xfrm>
            <a:off x="8372863" y="5536662"/>
            <a:ext cx="1713054"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sp>
        <p:nvSpPr>
          <p:cNvPr id="62" name="TextBox 61">
            <a:extLst>
              <a:ext uri="{FF2B5EF4-FFF2-40B4-BE49-F238E27FC236}">
                <a16:creationId xmlns:a16="http://schemas.microsoft.com/office/drawing/2014/main" id="{C26B5E54-BFC4-FF3E-A73F-4FACE5753A8C}"/>
              </a:ext>
            </a:extLst>
          </p:cNvPr>
          <p:cNvSpPr txBox="1"/>
          <p:nvPr/>
        </p:nvSpPr>
        <p:spPr>
          <a:xfrm>
            <a:off x="2687427" y="5530419"/>
            <a:ext cx="1713054" cy="313932"/>
          </a:xfrm>
          <a:prstGeom prst="rect">
            <a:avLst/>
          </a:prstGeom>
          <a:no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Mo</a:t>
            </a:r>
            <a:endParaRPr lang="en-US" sz="1600" b="0" dirty="0">
              <a:solidFill>
                <a:srgbClr val="E1471D"/>
              </a:solidFill>
              <a:latin typeface="Calibri" panose="020F0502020204030204" pitchFamily="34" charset="0"/>
              <a:cs typeface="Calibri" panose="020F0502020204030204" pitchFamily="34" charset="0"/>
            </a:endParaRPr>
          </a:p>
        </p:txBody>
      </p:sp>
      <p:sp>
        <p:nvSpPr>
          <p:cNvPr id="63" name="TextBox 62">
            <a:extLst>
              <a:ext uri="{FF2B5EF4-FFF2-40B4-BE49-F238E27FC236}">
                <a16:creationId xmlns:a16="http://schemas.microsoft.com/office/drawing/2014/main" id="{D91B35DF-B0A1-5282-B044-857BC0F03504}"/>
              </a:ext>
            </a:extLst>
          </p:cNvPr>
          <p:cNvSpPr txBox="1"/>
          <p:nvPr/>
        </p:nvSpPr>
        <p:spPr>
          <a:xfrm rot="16200000">
            <a:off x="373023" y="3689162"/>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DoR (%)</a:t>
            </a:r>
            <a:endParaRPr lang="en-US" sz="1600" b="0" dirty="0">
              <a:solidFill>
                <a:srgbClr val="E1471D"/>
              </a:solidFill>
              <a:latin typeface="Calibri" panose="020F0502020204030204" pitchFamily="34" charset="0"/>
              <a:cs typeface="Calibri" panose="020F0502020204030204" pitchFamily="34" charset="0"/>
            </a:endParaRPr>
          </a:p>
        </p:txBody>
      </p:sp>
      <p:cxnSp>
        <p:nvCxnSpPr>
          <p:cNvPr id="5" name="Straight Connector 4">
            <a:extLst>
              <a:ext uri="{FF2B5EF4-FFF2-40B4-BE49-F238E27FC236}">
                <a16:creationId xmlns:a16="http://schemas.microsoft.com/office/drawing/2014/main" id="{87E83521-D096-EE46-D48A-D42C40F8C1F5}"/>
              </a:ext>
            </a:extLst>
          </p:cNvPr>
          <p:cNvCxnSpPr/>
          <p:nvPr/>
        </p:nvCxnSpPr>
        <p:spPr bwMode="auto">
          <a:xfrm>
            <a:off x="1719021"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93513DA-AEA2-8D86-BDEA-EF02183D197A}"/>
              </a:ext>
            </a:extLst>
          </p:cNvPr>
          <p:cNvCxnSpPr/>
          <p:nvPr/>
        </p:nvCxnSpPr>
        <p:spPr bwMode="auto">
          <a:xfrm>
            <a:off x="1643718"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C305FDF7-7C40-6D9E-039B-09B5E222E087}"/>
              </a:ext>
            </a:extLst>
          </p:cNvPr>
          <p:cNvCxnSpPr/>
          <p:nvPr/>
        </p:nvCxnSpPr>
        <p:spPr bwMode="auto">
          <a:xfrm>
            <a:off x="1643718"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BD6C94CE-1E34-8B51-9E5A-49DDE3291A35}"/>
              </a:ext>
            </a:extLst>
          </p:cNvPr>
          <p:cNvCxnSpPr/>
          <p:nvPr/>
        </p:nvCxnSpPr>
        <p:spPr bwMode="auto">
          <a:xfrm>
            <a:off x="1643718"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62DF86B5-2714-8F1B-5CAE-48782017E256}"/>
              </a:ext>
            </a:extLst>
          </p:cNvPr>
          <p:cNvCxnSpPr/>
          <p:nvPr/>
        </p:nvCxnSpPr>
        <p:spPr bwMode="auto">
          <a:xfrm>
            <a:off x="1643718"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EB3BA14-0FA0-4E7B-A716-A9E59F5729F9}"/>
              </a:ext>
            </a:extLst>
          </p:cNvPr>
          <p:cNvCxnSpPr/>
          <p:nvPr/>
        </p:nvCxnSpPr>
        <p:spPr bwMode="auto">
          <a:xfrm>
            <a:off x="1643718"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0B711B9-2B01-82F8-97B5-1568710512E6}"/>
              </a:ext>
            </a:extLst>
          </p:cNvPr>
          <p:cNvCxnSpPr/>
          <p:nvPr/>
        </p:nvCxnSpPr>
        <p:spPr bwMode="auto">
          <a:xfrm>
            <a:off x="1643718"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E2B2246A-9DC3-D468-9384-04A3A9D74D64}"/>
              </a:ext>
            </a:extLst>
          </p:cNvPr>
          <p:cNvCxnSpPr>
            <a:cxnSpLocks/>
          </p:cNvCxnSpPr>
          <p:nvPr/>
        </p:nvCxnSpPr>
        <p:spPr bwMode="auto">
          <a:xfrm>
            <a:off x="1708488"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52B5BEC-CC70-84E4-CBFB-7C249868183B}"/>
              </a:ext>
            </a:extLst>
          </p:cNvPr>
          <p:cNvCxnSpPr>
            <a:cxnSpLocks/>
          </p:cNvCxnSpPr>
          <p:nvPr/>
        </p:nvCxnSpPr>
        <p:spPr bwMode="auto">
          <a:xfrm rot="16200000">
            <a:off x="1679803"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A075DC1-5A64-F521-C9C3-4860CB2C1D8A}"/>
              </a:ext>
            </a:extLst>
          </p:cNvPr>
          <p:cNvCxnSpPr>
            <a:cxnSpLocks/>
          </p:cNvCxnSpPr>
          <p:nvPr/>
        </p:nvCxnSpPr>
        <p:spPr bwMode="auto">
          <a:xfrm rot="16200000">
            <a:off x="2125574"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204534C-CF5C-C065-5D43-B8087A0E9363}"/>
              </a:ext>
            </a:extLst>
          </p:cNvPr>
          <p:cNvCxnSpPr>
            <a:cxnSpLocks/>
          </p:cNvCxnSpPr>
          <p:nvPr/>
        </p:nvCxnSpPr>
        <p:spPr bwMode="auto">
          <a:xfrm rot="16200000">
            <a:off x="2567535"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1BB99E70-BA8E-90D1-A80D-EB2587711399}"/>
              </a:ext>
            </a:extLst>
          </p:cNvPr>
          <p:cNvCxnSpPr>
            <a:cxnSpLocks/>
          </p:cNvCxnSpPr>
          <p:nvPr/>
        </p:nvCxnSpPr>
        <p:spPr bwMode="auto">
          <a:xfrm rot="16200000">
            <a:off x="3001876"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B3EDBDB-F298-25D8-E139-1B4B1FAC0920}"/>
              </a:ext>
            </a:extLst>
          </p:cNvPr>
          <p:cNvCxnSpPr>
            <a:cxnSpLocks/>
          </p:cNvCxnSpPr>
          <p:nvPr/>
        </p:nvCxnSpPr>
        <p:spPr bwMode="auto">
          <a:xfrm rot="16200000">
            <a:off x="3432407"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5E30096-A465-1569-0A16-1F973F7352DD}"/>
              </a:ext>
            </a:extLst>
          </p:cNvPr>
          <p:cNvCxnSpPr>
            <a:cxnSpLocks/>
          </p:cNvCxnSpPr>
          <p:nvPr/>
        </p:nvCxnSpPr>
        <p:spPr bwMode="auto">
          <a:xfrm rot="16200000">
            <a:off x="3870558"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CDF312B9-4B63-0984-66F5-71B00B7FECC4}"/>
              </a:ext>
            </a:extLst>
          </p:cNvPr>
          <p:cNvCxnSpPr>
            <a:cxnSpLocks/>
          </p:cNvCxnSpPr>
          <p:nvPr/>
        </p:nvCxnSpPr>
        <p:spPr bwMode="auto">
          <a:xfrm rot="16200000">
            <a:off x="4312519"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FF37151-8170-57C8-3F7A-477770AA2EE0}"/>
              </a:ext>
            </a:extLst>
          </p:cNvPr>
          <p:cNvCxnSpPr>
            <a:cxnSpLocks/>
          </p:cNvCxnSpPr>
          <p:nvPr/>
        </p:nvCxnSpPr>
        <p:spPr bwMode="auto">
          <a:xfrm rot="16200000">
            <a:off x="473924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8AA5EFBB-772D-DCE6-9A01-B8DC212538B6}"/>
              </a:ext>
            </a:extLst>
          </p:cNvPr>
          <p:cNvCxnSpPr>
            <a:cxnSpLocks/>
          </p:cNvCxnSpPr>
          <p:nvPr/>
        </p:nvCxnSpPr>
        <p:spPr bwMode="auto">
          <a:xfrm rot="16200000">
            <a:off x="5165961"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30" name="TextBox 29">
            <a:extLst>
              <a:ext uri="{FF2B5EF4-FFF2-40B4-BE49-F238E27FC236}">
                <a16:creationId xmlns:a16="http://schemas.microsoft.com/office/drawing/2014/main" id="{EEE7BF7F-8A36-F2C3-9414-C583F155194F}"/>
              </a:ext>
            </a:extLst>
          </p:cNvPr>
          <p:cNvSpPr txBox="1"/>
          <p:nvPr/>
        </p:nvSpPr>
        <p:spPr bwMode="auto">
          <a:xfrm>
            <a:off x="1252633" y="256652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2" name="TextBox 31">
            <a:extLst>
              <a:ext uri="{FF2B5EF4-FFF2-40B4-BE49-F238E27FC236}">
                <a16:creationId xmlns:a16="http://schemas.microsoft.com/office/drawing/2014/main" id="{AB02639F-31B5-B1A5-C5EB-580DB0569E25}"/>
              </a:ext>
            </a:extLst>
          </p:cNvPr>
          <p:cNvSpPr txBox="1"/>
          <p:nvPr/>
        </p:nvSpPr>
        <p:spPr bwMode="auto">
          <a:xfrm>
            <a:off x="1252633" y="308468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3" name="TextBox 32">
            <a:extLst>
              <a:ext uri="{FF2B5EF4-FFF2-40B4-BE49-F238E27FC236}">
                <a16:creationId xmlns:a16="http://schemas.microsoft.com/office/drawing/2014/main" id="{F1B7FFDB-5E66-5209-43DA-23CA80659FFB}"/>
              </a:ext>
            </a:extLst>
          </p:cNvPr>
          <p:cNvSpPr txBox="1"/>
          <p:nvPr/>
        </p:nvSpPr>
        <p:spPr bwMode="auto">
          <a:xfrm>
            <a:off x="1252633" y="360284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AA25F2D4-5893-7478-D6B8-CCD914747502}"/>
              </a:ext>
            </a:extLst>
          </p:cNvPr>
          <p:cNvSpPr txBox="1"/>
          <p:nvPr/>
        </p:nvSpPr>
        <p:spPr bwMode="auto">
          <a:xfrm>
            <a:off x="1252633" y="411719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5" name="TextBox 34">
            <a:extLst>
              <a:ext uri="{FF2B5EF4-FFF2-40B4-BE49-F238E27FC236}">
                <a16:creationId xmlns:a16="http://schemas.microsoft.com/office/drawing/2014/main" id="{AAD887EB-B755-CC27-E33E-609DD022834A}"/>
              </a:ext>
            </a:extLst>
          </p:cNvPr>
          <p:cNvSpPr txBox="1"/>
          <p:nvPr/>
        </p:nvSpPr>
        <p:spPr bwMode="auto">
          <a:xfrm>
            <a:off x="1252633" y="463535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6" name="TextBox 35">
            <a:extLst>
              <a:ext uri="{FF2B5EF4-FFF2-40B4-BE49-F238E27FC236}">
                <a16:creationId xmlns:a16="http://schemas.microsoft.com/office/drawing/2014/main" id="{232CB90D-9467-DE31-18A2-A8B8A4102EDE}"/>
              </a:ext>
            </a:extLst>
          </p:cNvPr>
          <p:cNvSpPr txBox="1"/>
          <p:nvPr/>
        </p:nvSpPr>
        <p:spPr bwMode="auto">
          <a:xfrm>
            <a:off x="1252633" y="514208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7" name="TextBox 36">
            <a:extLst>
              <a:ext uri="{FF2B5EF4-FFF2-40B4-BE49-F238E27FC236}">
                <a16:creationId xmlns:a16="http://schemas.microsoft.com/office/drawing/2014/main" id="{C83FAD1A-1AD7-3A8B-34CC-A02B15CBAC13}"/>
              </a:ext>
            </a:extLst>
          </p:cNvPr>
          <p:cNvSpPr txBox="1"/>
          <p:nvPr/>
        </p:nvSpPr>
        <p:spPr bwMode="auto">
          <a:xfrm>
            <a:off x="153345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38" name="TextBox 37">
            <a:extLst>
              <a:ext uri="{FF2B5EF4-FFF2-40B4-BE49-F238E27FC236}">
                <a16:creationId xmlns:a16="http://schemas.microsoft.com/office/drawing/2014/main" id="{23F96288-E5D5-41AA-36EA-E9936011B0B6}"/>
              </a:ext>
            </a:extLst>
          </p:cNvPr>
          <p:cNvSpPr txBox="1"/>
          <p:nvPr/>
        </p:nvSpPr>
        <p:spPr bwMode="auto">
          <a:xfrm>
            <a:off x="198303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39" name="TextBox 38">
            <a:extLst>
              <a:ext uri="{FF2B5EF4-FFF2-40B4-BE49-F238E27FC236}">
                <a16:creationId xmlns:a16="http://schemas.microsoft.com/office/drawing/2014/main" id="{FEFEAA50-DA3D-8D61-F477-AEBBF041B55C}"/>
              </a:ext>
            </a:extLst>
          </p:cNvPr>
          <p:cNvSpPr txBox="1"/>
          <p:nvPr/>
        </p:nvSpPr>
        <p:spPr bwMode="auto">
          <a:xfrm>
            <a:off x="242118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40" name="TextBox 39">
            <a:extLst>
              <a:ext uri="{FF2B5EF4-FFF2-40B4-BE49-F238E27FC236}">
                <a16:creationId xmlns:a16="http://schemas.microsoft.com/office/drawing/2014/main" id="{E5330C84-E334-9A56-91CE-B09323E84CD3}"/>
              </a:ext>
            </a:extLst>
          </p:cNvPr>
          <p:cNvSpPr txBox="1"/>
          <p:nvPr/>
        </p:nvSpPr>
        <p:spPr bwMode="auto">
          <a:xfrm>
            <a:off x="285171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41" name="TextBox 40">
            <a:extLst>
              <a:ext uri="{FF2B5EF4-FFF2-40B4-BE49-F238E27FC236}">
                <a16:creationId xmlns:a16="http://schemas.microsoft.com/office/drawing/2014/main" id="{75F2AA18-EEFD-AC47-F8EF-CEC692D50B6F}"/>
              </a:ext>
            </a:extLst>
          </p:cNvPr>
          <p:cNvSpPr txBox="1"/>
          <p:nvPr/>
        </p:nvSpPr>
        <p:spPr bwMode="auto">
          <a:xfrm>
            <a:off x="327843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42" name="TextBox 41">
            <a:extLst>
              <a:ext uri="{FF2B5EF4-FFF2-40B4-BE49-F238E27FC236}">
                <a16:creationId xmlns:a16="http://schemas.microsoft.com/office/drawing/2014/main" id="{3D451EF3-A023-4B9E-A35A-32B09C74D5BA}"/>
              </a:ext>
            </a:extLst>
          </p:cNvPr>
          <p:cNvSpPr txBox="1"/>
          <p:nvPr/>
        </p:nvSpPr>
        <p:spPr bwMode="auto">
          <a:xfrm>
            <a:off x="372420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43" name="TextBox 42">
            <a:extLst>
              <a:ext uri="{FF2B5EF4-FFF2-40B4-BE49-F238E27FC236}">
                <a16:creationId xmlns:a16="http://schemas.microsoft.com/office/drawing/2014/main" id="{BBEE7975-9C09-F274-640C-514F357D5989}"/>
              </a:ext>
            </a:extLst>
          </p:cNvPr>
          <p:cNvSpPr txBox="1"/>
          <p:nvPr/>
        </p:nvSpPr>
        <p:spPr bwMode="auto">
          <a:xfrm>
            <a:off x="416616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46" name="TextBox 45">
            <a:extLst>
              <a:ext uri="{FF2B5EF4-FFF2-40B4-BE49-F238E27FC236}">
                <a16:creationId xmlns:a16="http://schemas.microsoft.com/office/drawing/2014/main" id="{0756D9EA-58F6-18B5-01B8-D0393B24EB1C}"/>
              </a:ext>
            </a:extLst>
          </p:cNvPr>
          <p:cNvSpPr txBox="1"/>
          <p:nvPr/>
        </p:nvSpPr>
        <p:spPr bwMode="auto">
          <a:xfrm>
            <a:off x="459669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47" name="TextBox 46">
            <a:extLst>
              <a:ext uri="{FF2B5EF4-FFF2-40B4-BE49-F238E27FC236}">
                <a16:creationId xmlns:a16="http://schemas.microsoft.com/office/drawing/2014/main" id="{EC3B8B2D-5835-ED3A-7327-F2DF05CB22DE}"/>
              </a:ext>
            </a:extLst>
          </p:cNvPr>
          <p:cNvSpPr txBox="1"/>
          <p:nvPr/>
        </p:nvSpPr>
        <p:spPr bwMode="auto">
          <a:xfrm>
            <a:off x="5015793"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grpSp>
        <p:nvGrpSpPr>
          <p:cNvPr id="140" name="Group 139">
            <a:extLst>
              <a:ext uri="{FF2B5EF4-FFF2-40B4-BE49-F238E27FC236}">
                <a16:creationId xmlns:a16="http://schemas.microsoft.com/office/drawing/2014/main" id="{D3B9796F-A46C-6437-EEA7-E24A48132C11}"/>
              </a:ext>
            </a:extLst>
          </p:cNvPr>
          <p:cNvGrpSpPr/>
          <p:nvPr/>
        </p:nvGrpSpPr>
        <p:grpSpPr>
          <a:xfrm>
            <a:off x="1817408" y="2732076"/>
            <a:ext cx="106632" cy="106632"/>
            <a:chOff x="1669254" y="2750619"/>
            <a:chExt cx="106632" cy="106632"/>
          </a:xfrm>
        </p:grpSpPr>
        <p:cxnSp>
          <p:nvCxnSpPr>
            <p:cNvPr id="141" name="Straight Connector 140">
              <a:extLst>
                <a:ext uri="{FF2B5EF4-FFF2-40B4-BE49-F238E27FC236}">
                  <a16:creationId xmlns:a16="http://schemas.microsoft.com/office/drawing/2014/main" id="{6A6DB26E-9180-2BD3-4705-46F481D2910B}"/>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43243C3C-0E7A-395E-7DEC-C9BA60D7F832}"/>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83F4FF0F-B20A-2865-3DBD-0F061968396B}"/>
              </a:ext>
            </a:extLst>
          </p:cNvPr>
          <p:cNvGrpSpPr/>
          <p:nvPr/>
        </p:nvGrpSpPr>
        <p:grpSpPr>
          <a:xfrm>
            <a:off x="1740984" y="2636319"/>
            <a:ext cx="3287982" cy="1264872"/>
            <a:chOff x="1226820" y="2750619"/>
            <a:chExt cx="3287982" cy="1264872"/>
          </a:xfrm>
        </p:grpSpPr>
        <p:grpSp>
          <p:nvGrpSpPr>
            <p:cNvPr id="51" name="Group 50">
              <a:extLst>
                <a:ext uri="{FF2B5EF4-FFF2-40B4-BE49-F238E27FC236}">
                  <a16:creationId xmlns:a16="http://schemas.microsoft.com/office/drawing/2014/main" id="{9E8D03B7-EE24-A8D9-A2DB-6B61FED5F9DF}"/>
                </a:ext>
              </a:extLst>
            </p:cNvPr>
            <p:cNvGrpSpPr/>
            <p:nvPr/>
          </p:nvGrpSpPr>
          <p:grpSpPr>
            <a:xfrm>
              <a:off x="1280160" y="2750619"/>
              <a:ext cx="106632" cy="106632"/>
              <a:chOff x="1669254" y="2750619"/>
              <a:chExt cx="106632" cy="106632"/>
            </a:xfrm>
          </p:grpSpPr>
          <p:cxnSp>
            <p:nvCxnSpPr>
              <p:cNvPr id="49" name="Straight Connector 48">
                <a:extLst>
                  <a:ext uri="{FF2B5EF4-FFF2-40B4-BE49-F238E27FC236}">
                    <a16:creationId xmlns:a16="http://schemas.microsoft.com/office/drawing/2014/main" id="{C9FE05A9-9E4F-2F88-3D18-09D43768F95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66C7AE3-53F0-7B93-7427-015D4D2313B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 name="Group 51">
              <a:extLst>
                <a:ext uri="{FF2B5EF4-FFF2-40B4-BE49-F238E27FC236}">
                  <a16:creationId xmlns:a16="http://schemas.microsoft.com/office/drawing/2014/main" id="{48C7A796-F719-C75A-841F-AFE7F5892CC4}"/>
                </a:ext>
              </a:extLst>
            </p:cNvPr>
            <p:cNvGrpSpPr/>
            <p:nvPr/>
          </p:nvGrpSpPr>
          <p:grpSpPr>
            <a:xfrm>
              <a:off x="1550670" y="3223059"/>
              <a:ext cx="106632" cy="106632"/>
              <a:chOff x="1669254" y="2750619"/>
              <a:chExt cx="106632" cy="106632"/>
            </a:xfrm>
          </p:grpSpPr>
          <p:cxnSp>
            <p:nvCxnSpPr>
              <p:cNvPr id="53" name="Straight Connector 52">
                <a:extLst>
                  <a:ext uri="{FF2B5EF4-FFF2-40B4-BE49-F238E27FC236}">
                    <a16:creationId xmlns:a16="http://schemas.microsoft.com/office/drawing/2014/main" id="{4273751E-08CD-875D-EA88-26F3A2874BB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BF13482-78FB-9467-973B-7BCF7A496A0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EA403B2E-A8A2-BF0A-9549-8902F69D530C}"/>
                </a:ext>
              </a:extLst>
            </p:cNvPr>
            <p:cNvGrpSpPr/>
            <p:nvPr/>
          </p:nvGrpSpPr>
          <p:grpSpPr>
            <a:xfrm>
              <a:off x="2106930" y="3615489"/>
              <a:ext cx="106632" cy="106632"/>
              <a:chOff x="1669254" y="2750619"/>
              <a:chExt cx="106632" cy="106632"/>
            </a:xfrm>
          </p:grpSpPr>
          <p:cxnSp>
            <p:nvCxnSpPr>
              <p:cNvPr id="56" name="Straight Connector 55">
                <a:extLst>
                  <a:ext uri="{FF2B5EF4-FFF2-40B4-BE49-F238E27FC236}">
                    <a16:creationId xmlns:a16="http://schemas.microsoft.com/office/drawing/2014/main" id="{AF1C74F4-EA0F-EF98-9D6D-11D12F91186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9556F3E5-03DD-AF50-0386-EA0FF533B6B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9DE8D332-1701-B925-44AD-12174295C8FC}"/>
                </a:ext>
              </a:extLst>
            </p:cNvPr>
            <p:cNvGrpSpPr/>
            <p:nvPr/>
          </p:nvGrpSpPr>
          <p:grpSpPr>
            <a:xfrm>
              <a:off x="2179320" y="3615489"/>
              <a:ext cx="106632" cy="106632"/>
              <a:chOff x="1669254" y="2750619"/>
              <a:chExt cx="106632" cy="106632"/>
            </a:xfrm>
          </p:grpSpPr>
          <p:cxnSp>
            <p:nvCxnSpPr>
              <p:cNvPr id="66" name="Straight Connector 65">
                <a:extLst>
                  <a:ext uri="{FF2B5EF4-FFF2-40B4-BE49-F238E27FC236}">
                    <a16:creationId xmlns:a16="http://schemas.microsoft.com/office/drawing/2014/main" id="{1DCB4B97-FBDB-CE2C-0138-5737DFABC9F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00B4E8FD-EA33-64F4-30C3-65B9430E13C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68" name="Group 67">
              <a:extLst>
                <a:ext uri="{FF2B5EF4-FFF2-40B4-BE49-F238E27FC236}">
                  <a16:creationId xmlns:a16="http://schemas.microsoft.com/office/drawing/2014/main" id="{239A1B26-C30D-9ED0-5639-5E1682125157}"/>
                </a:ext>
              </a:extLst>
            </p:cNvPr>
            <p:cNvGrpSpPr/>
            <p:nvPr/>
          </p:nvGrpSpPr>
          <p:grpSpPr>
            <a:xfrm>
              <a:off x="2247900" y="3665019"/>
              <a:ext cx="106632" cy="106632"/>
              <a:chOff x="1669254" y="2750619"/>
              <a:chExt cx="106632" cy="106632"/>
            </a:xfrm>
          </p:grpSpPr>
          <p:cxnSp>
            <p:nvCxnSpPr>
              <p:cNvPr id="69" name="Straight Connector 68">
                <a:extLst>
                  <a:ext uri="{FF2B5EF4-FFF2-40B4-BE49-F238E27FC236}">
                    <a16:creationId xmlns:a16="http://schemas.microsoft.com/office/drawing/2014/main" id="{3D105686-5D3A-9CB2-F7EC-5DB3ABAE3D9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DCC73CA2-7E01-6112-B73B-73024FCC3FA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1" name="Group 70">
              <a:extLst>
                <a:ext uri="{FF2B5EF4-FFF2-40B4-BE49-F238E27FC236}">
                  <a16:creationId xmlns:a16="http://schemas.microsoft.com/office/drawing/2014/main" id="{01D919BB-94C4-704C-94A3-86CE68935C61}"/>
                </a:ext>
              </a:extLst>
            </p:cNvPr>
            <p:cNvGrpSpPr/>
            <p:nvPr/>
          </p:nvGrpSpPr>
          <p:grpSpPr>
            <a:xfrm>
              <a:off x="2289810" y="3722169"/>
              <a:ext cx="106632" cy="106632"/>
              <a:chOff x="1669254" y="2750619"/>
              <a:chExt cx="106632" cy="106632"/>
            </a:xfrm>
          </p:grpSpPr>
          <p:cxnSp>
            <p:nvCxnSpPr>
              <p:cNvPr id="72" name="Straight Connector 71">
                <a:extLst>
                  <a:ext uri="{FF2B5EF4-FFF2-40B4-BE49-F238E27FC236}">
                    <a16:creationId xmlns:a16="http://schemas.microsoft.com/office/drawing/2014/main" id="{8C0706B9-720A-AC41-02A5-B52CA79B8EE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145B93A1-25CE-6719-B242-34D3048FD74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2B5983EE-B326-A07E-F0F5-5DE0B5D0140F}"/>
                </a:ext>
              </a:extLst>
            </p:cNvPr>
            <p:cNvGrpSpPr/>
            <p:nvPr/>
          </p:nvGrpSpPr>
          <p:grpSpPr>
            <a:xfrm>
              <a:off x="2324100" y="3722169"/>
              <a:ext cx="106632" cy="106632"/>
              <a:chOff x="1669254" y="2750619"/>
              <a:chExt cx="106632" cy="106632"/>
            </a:xfrm>
          </p:grpSpPr>
          <p:cxnSp>
            <p:nvCxnSpPr>
              <p:cNvPr id="75" name="Straight Connector 74">
                <a:extLst>
                  <a:ext uri="{FF2B5EF4-FFF2-40B4-BE49-F238E27FC236}">
                    <a16:creationId xmlns:a16="http://schemas.microsoft.com/office/drawing/2014/main" id="{698E5791-1313-B4ED-DFC3-F92B24EB731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62E94FC-4CB4-813C-9238-B87AA69C3B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77" name="Group 76">
              <a:extLst>
                <a:ext uri="{FF2B5EF4-FFF2-40B4-BE49-F238E27FC236}">
                  <a16:creationId xmlns:a16="http://schemas.microsoft.com/office/drawing/2014/main" id="{2E571190-C975-8A0E-65FE-4B74984878ED}"/>
                </a:ext>
              </a:extLst>
            </p:cNvPr>
            <p:cNvGrpSpPr/>
            <p:nvPr/>
          </p:nvGrpSpPr>
          <p:grpSpPr>
            <a:xfrm>
              <a:off x="2339340" y="3722169"/>
              <a:ext cx="106632" cy="106632"/>
              <a:chOff x="1669254" y="2750619"/>
              <a:chExt cx="106632" cy="106632"/>
            </a:xfrm>
          </p:grpSpPr>
          <p:cxnSp>
            <p:nvCxnSpPr>
              <p:cNvPr id="78" name="Straight Connector 77">
                <a:extLst>
                  <a:ext uri="{FF2B5EF4-FFF2-40B4-BE49-F238E27FC236}">
                    <a16:creationId xmlns:a16="http://schemas.microsoft.com/office/drawing/2014/main" id="{1B871E6E-4455-0CB8-92DF-822A27D2B51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CA1A8F8-0D71-9B1A-3DCB-55AA2345FF8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1529BC98-1778-9828-0B54-78A076E445EC}"/>
                </a:ext>
              </a:extLst>
            </p:cNvPr>
            <p:cNvGrpSpPr/>
            <p:nvPr/>
          </p:nvGrpSpPr>
          <p:grpSpPr>
            <a:xfrm>
              <a:off x="2533650" y="3783129"/>
              <a:ext cx="106632" cy="106632"/>
              <a:chOff x="1669254" y="2750619"/>
              <a:chExt cx="106632" cy="106632"/>
            </a:xfrm>
          </p:grpSpPr>
          <p:cxnSp>
            <p:nvCxnSpPr>
              <p:cNvPr id="81" name="Straight Connector 80">
                <a:extLst>
                  <a:ext uri="{FF2B5EF4-FFF2-40B4-BE49-F238E27FC236}">
                    <a16:creationId xmlns:a16="http://schemas.microsoft.com/office/drawing/2014/main" id="{B0C16414-2E8D-3910-D9E1-CF005737CB8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4700A01-4055-832D-1145-039D5A9B1CA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D772C7A3-AC05-1381-60BA-66DEFC18BCFB}"/>
                </a:ext>
              </a:extLst>
            </p:cNvPr>
            <p:cNvGrpSpPr/>
            <p:nvPr/>
          </p:nvGrpSpPr>
          <p:grpSpPr>
            <a:xfrm>
              <a:off x="2655570" y="3844089"/>
              <a:ext cx="106632" cy="106632"/>
              <a:chOff x="1669254" y="2750619"/>
              <a:chExt cx="106632" cy="106632"/>
            </a:xfrm>
          </p:grpSpPr>
          <p:cxnSp>
            <p:nvCxnSpPr>
              <p:cNvPr id="84" name="Straight Connector 83">
                <a:extLst>
                  <a:ext uri="{FF2B5EF4-FFF2-40B4-BE49-F238E27FC236}">
                    <a16:creationId xmlns:a16="http://schemas.microsoft.com/office/drawing/2014/main" id="{8C5C388C-13A9-B7C9-7CE8-5E6F94DB727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8BFB1DCD-4B7C-E106-98DE-802E91F018B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6" name="Group 85">
              <a:extLst>
                <a:ext uri="{FF2B5EF4-FFF2-40B4-BE49-F238E27FC236}">
                  <a16:creationId xmlns:a16="http://schemas.microsoft.com/office/drawing/2014/main" id="{1ACF8F53-5565-C8FF-EA2D-49604DEFFE9F}"/>
                </a:ext>
              </a:extLst>
            </p:cNvPr>
            <p:cNvGrpSpPr/>
            <p:nvPr/>
          </p:nvGrpSpPr>
          <p:grpSpPr>
            <a:xfrm>
              <a:off x="2720340" y="3908859"/>
              <a:ext cx="106632" cy="106632"/>
              <a:chOff x="1669254" y="2750619"/>
              <a:chExt cx="106632" cy="106632"/>
            </a:xfrm>
          </p:grpSpPr>
          <p:cxnSp>
            <p:nvCxnSpPr>
              <p:cNvPr id="87" name="Straight Connector 86">
                <a:extLst>
                  <a:ext uri="{FF2B5EF4-FFF2-40B4-BE49-F238E27FC236}">
                    <a16:creationId xmlns:a16="http://schemas.microsoft.com/office/drawing/2014/main" id="{C75016CA-C4FC-B004-54A2-A00173FE471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7F1CC671-6906-EE93-F741-2F5DB78D97C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9911C6BC-5A35-CC72-2692-F1A946AFA845}"/>
                </a:ext>
              </a:extLst>
            </p:cNvPr>
            <p:cNvGrpSpPr/>
            <p:nvPr/>
          </p:nvGrpSpPr>
          <p:grpSpPr>
            <a:xfrm>
              <a:off x="2754630" y="3908859"/>
              <a:ext cx="106632" cy="106632"/>
              <a:chOff x="1669254" y="2750619"/>
              <a:chExt cx="106632" cy="106632"/>
            </a:xfrm>
          </p:grpSpPr>
          <p:cxnSp>
            <p:nvCxnSpPr>
              <p:cNvPr id="90" name="Straight Connector 89">
                <a:extLst>
                  <a:ext uri="{FF2B5EF4-FFF2-40B4-BE49-F238E27FC236}">
                    <a16:creationId xmlns:a16="http://schemas.microsoft.com/office/drawing/2014/main" id="{79B9D2F3-12C9-680D-A67F-F8657071199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AB4B2CB8-E172-E91E-EC1B-204B5382329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2" name="Group 91">
              <a:extLst>
                <a:ext uri="{FF2B5EF4-FFF2-40B4-BE49-F238E27FC236}">
                  <a16:creationId xmlns:a16="http://schemas.microsoft.com/office/drawing/2014/main" id="{87555F65-CB93-A15D-1C61-1D1D6E13E8EB}"/>
                </a:ext>
              </a:extLst>
            </p:cNvPr>
            <p:cNvGrpSpPr/>
            <p:nvPr/>
          </p:nvGrpSpPr>
          <p:grpSpPr>
            <a:xfrm>
              <a:off x="2857500" y="3908859"/>
              <a:ext cx="106632" cy="106632"/>
              <a:chOff x="1669254" y="2750619"/>
              <a:chExt cx="106632" cy="106632"/>
            </a:xfrm>
          </p:grpSpPr>
          <p:cxnSp>
            <p:nvCxnSpPr>
              <p:cNvPr id="93" name="Straight Connector 92">
                <a:extLst>
                  <a:ext uri="{FF2B5EF4-FFF2-40B4-BE49-F238E27FC236}">
                    <a16:creationId xmlns:a16="http://schemas.microsoft.com/office/drawing/2014/main" id="{F73E9217-2F4A-256C-F9D0-020F31DC5A2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3A41D5A8-3E71-C2E0-DE67-63B5DA71F47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993AD677-E95F-4DE3-0DA3-0E3288BC514C}"/>
                </a:ext>
              </a:extLst>
            </p:cNvPr>
            <p:cNvGrpSpPr/>
            <p:nvPr/>
          </p:nvGrpSpPr>
          <p:grpSpPr>
            <a:xfrm>
              <a:off x="2941320" y="3908859"/>
              <a:ext cx="106632" cy="106632"/>
              <a:chOff x="1669254" y="2750619"/>
              <a:chExt cx="106632" cy="106632"/>
            </a:xfrm>
          </p:grpSpPr>
          <p:cxnSp>
            <p:nvCxnSpPr>
              <p:cNvPr id="96" name="Straight Connector 95">
                <a:extLst>
                  <a:ext uri="{FF2B5EF4-FFF2-40B4-BE49-F238E27FC236}">
                    <a16:creationId xmlns:a16="http://schemas.microsoft.com/office/drawing/2014/main" id="{016E6867-E205-C746-D42E-ABF0E20FE68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15AB905D-3C7D-E967-910A-247783D89E6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95D8E1F3-C364-C949-81CC-7104BFAD9640}"/>
                </a:ext>
              </a:extLst>
            </p:cNvPr>
            <p:cNvGrpSpPr/>
            <p:nvPr/>
          </p:nvGrpSpPr>
          <p:grpSpPr>
            <a:xfrm>
              <a:off x="3116580" y="3908859"/>
              <a:ext cx="106632" cy="106632"/>
              <a:chOff x="1669254" y="2750619"/>
              <a:chExt cx="106632" cy="106632"/>
            </a:xfrm>
          </p:grpSpPr>
          <p:cxnSp>
            <p:nvCxnSpPr>
              <p:cNvPr id="99" name="Straight Connector 98">
                <a:extLst>
                  <a:ext uri="{FF2B5EF4-FFF2-40B4-BE49-F238E27FC236}">
                    <a16:creationId xmlns:a16="http://schemas.microsoft.com/office/drawing/2014/main" id="{9C4E8286-09C0-8068-2BF5-CF7C41DA28F3}"/>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313C3DF4-10DB-0A79-D0FD-6C7675DD725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3DF32F6A-ABB2-CA4A-9D2E-E177B1E8000C}"/>
                </a:ext>
              </a:extLst>
            </p:cNvPr>
            <p:cNvGrpSpPr/>
            <p:nvPr/>
          </p:nvGrpSpPr>
          <p:grpSpPr>
            <a:xfrm>
              <a:off x="3158490" y="3908859"/>
              <a:ext cx="106632" cy="106632"/>
              <a:chOff x="1669254" y="2750619"/>
              <a:chExt cx="106632" cy="106632"/>
            </a:xfrm>
          </p:grpSpPr>
          <p:cxnSp>
            <p:nvCxnSpPr>
              <p:cNvPr id="102" name="Straight Connector 101">
                <a:extLst>
                  <a:ext uri="{FF2B5EF4-FFF2-40B4-BE49-F238E27FC236}">
                    <a16:creationId xmlns:a16="http://schemas.microsoft.com/office/drawing/2014/main" id="{9CD27625-106E-096A-6014-26234E65347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E76CD168-66F9-734B-3DA1-2D3F24DB22E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4" name="Group 103">
              <a:extLst>
                <a:ext uri="{FF2B5EF4-FFF2-40B4-BE49-F238E27FC236}">
                  <a16:creationId xmlns:a16="http://schemas.microsoft.com/office/drawing/2014/main" id="{6A169F2A-B686-F111-7E15-274E6F2A2E7B}"/>
                </a:ext>
              </a:extLst>
            </p:cNvPr>
            <p:cNvGrpSpPr/>
            <p:nvPr/>
          </p:nvGrpSpPr>
          <p:grpSpPr>
            <a:xfrm>
              <a:off x="3246120" y="3908859"/>
              <a:ext cx="106632" cy="106632"/>
              <a:chOff x="1669254" y="2750619"/>
              <a:chExt cx="106632" cy="106632"/>
            </a:xfrm>
          </p:grpSpPr>
          <p:cxnSp>
            <p:nvCxnSpPr>
              <p:cNvPr id="105" name="Straight Connector 104">
                <a:extLst>
                  <a:ext uri="{FF2B5EF4-FFF2-40B4-BE49-F238E27FC236}">
                    <a16:creationId xmlns:a16="http://schemas.microsoft.com/office/drawing/2014/main" id="{2DB6870E-37A7-6285-A9F2-4F65C772D19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26D2AFBF-1BF0-E175-942E-439A584ECC6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48C47F08-DBF2-C843-0369-4C6C56D0A644}"/>
                </a:ext>
              </a:extLst>
            </p:cNvPr>
            <p:cNvGrpSpPr/>
            <p:nvPr/>
          </p:nvGrpSpPr>
          <p:grpSpPr>
            <a:xfrm>
              <a:off x="3272790" y="3908859"/>
              <a:ext cx="106632" cy="106632"/>
              <a:chOff x="1669254" y="2750619"/>
              <a:chExt cx="106632" cy="106632"/>
            </a:xfrm>
          </p:grpSpPr>
          <p:cxnSp>
            <p:nvCxnSpPr>
              <p:cNvPr id="108" name="Straight Connector 107">
                <a:extLst>
                  <a:ext uri="{FF2B5EF4-FFF2-40B4-BE49-F238E27FC236}">
                    <a16:creationId xmlns:a16="http://schemas.microsoft.com/office/drawing/2014/main" id="{50AF0021-72C6-1592-87E0-5027A451079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114F61AE-F25E-2BE2-8A81-EC39BF6CB94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833B9F48-4994-8911-BEC8-E8D756A17C0E}"/>
                </a:ext>
              </a:extLst>
            </p:cNvPr>
            <p:cNvGrpSpPr/>
            <p:nvPr/>
          </p:nvGrpSpPr>
          <p:grpSpPr>
            <a:xfrm>
              <a:off x="3322320" y="3908859"/>
              <a:ext cx="106632" cy="106632"/>
              <a:chOff x="1669254" y="2750619"/>
              <a:chExt cx="106632" cy="106632"/>
            </a:xfrm>
          </p:grpSpPr>
          <p:cxnSp>
            <p:nvCxnSpPr>
              <p:cNvPr id="111" name="Straight Connector 110">
                <a:extLst>
                  <a:ext uri="{FF2B5EF4-FFF2-40B4-BE49-F238E27FC236}">
                    <a16:creationId xmlns:a16="http://schemas.microsoft.com/office/drawing/2014/main" id="{24E2D2E0-B770-8811-259E-578C6EFE492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B4A966FF-8EC7-F5E1-1C96-E0FE5A65365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465C2589-A3C9-7FD7-FB6E-AF45B26C3530}"/>
                </a:ext>
              </a:extLst>
            </p:cNvPr>
            <p:cNvGrpSpPr/>
            <p:nvPr/>
          </p:nvGrpSpPr>
          <p:grpSpPr>
            <a:xfrm>
              <a:off x="3348990" y="3908859"/>
              <a:ext cx="106632" cy="106632"/>
              <a:chOff x="1669254" y="2750619"/>
              <a:chExt cx="106632" cy="106632"/>
            </a:xfrm>
          </p:grpSpPr>
          <p:cxnSp>
            <p:nvCxnSpPr>
              <p:cNvPr id="114" name="Straight Connector 113">
                <a:extLst>
                  <a:ext uri="{FF2B5EF4-FFF2-40B4-BE49-F238E27FC236}">
                    <a16:creationId xmlns:a16="http://schemas.microsoft.com/office/drawing/2014/main" id="{C11D4335-F5EA-2570-AA10-8D8AA96FD9D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BD7059B2-694B-0C3A-D21D-3F10E011A6A1}"/>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A1B871FA-B5C9-6D23-33C2-B403008F9190}"/>
                </a:ext>
              </a:extLst>
            </p:cNvPr>
            <p:cNvGrpSpPr/>
            <p:nvPr/>
          </p:nvGrpSpPr>
          <p:grpSpPr>
            <a:xfrm>
              <a:off x="3505200" y="3908859"/>
              <a:ext cx="106632" cy="106632"/>
              <a:chOff x="1669254" y="2750619"/>
              <a:chExt cx="106632" cy="106632"/>
            </a:xfrm>
          </p:grpSpPr>
          <p:cxnSp>
            <p:nvCxnSpPr>
              <p:cNvPr id="117" name="Straight Connector 116">
                <a:extLst>
                  <a:ext uri="{FF2B5EF4-FFF2-40B4-BE49-F238E27FC236}">
                    <a16:creationId xmlns:a16="http://schemas.microsoft.com/office/drawing/2014/main" id="{031AFA53-BF22-C3C4-19E3-34540AAAE2F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BB80EB34-364A-615A-E61A-30F04A8FCA32}"/>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7828EA7E-4950-D35D-60CE-5C743F7DE2BE}"/>
                </a:ext>
              </a:extLst>
            </p:cNvPr>
            <p:cNvGrpSpPr/>
            <p:nvPr/>
          </p:nvGrpSpPr>
          <p:grpSpPr>
            <a:xfrm>
              <a:off x="3596640" y="3908859"/>
              <a:ext cx="106632" cy="106632"/>
              <a:chOff x="1669254" y="2750619"/>
              <a:chExt cx="106632" cy="106632"/>
            </a:xfrm>
          </p:grpSpPr>
          <p:cxnSp>
            <p:nvCxnSpPr>
              <p:cNvPr id="120" name="Straight Connector 119">
                <a:extLst>
                  <a:ext uri="{FF2B5EF4-FFF2-40B4-BE49-F238E27FC236}">
                    <a16:creationId xmlns:a16="http://schemas.microsoft.com/office/drawing/2014/main" id="{E0BA5B3E-28DF-8A2E-0FB1-ED6DEA6A218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3235987C-F747-A098-8125-D885FB2D1CD9}"/>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2" name="Group 121">
              <a:extLst>
                <a:ext uri="{FF2B5EF4-FFF2-40B4-BE49-F238E27FC236}">
                  <a16:creationId xmlns:a16="http://schemas.microsoft.com/office/drawing/2014/main" id="{1AE8E81E-2AA3-C415-6311-19358C200B0F}"/>
                </a:ext>
              </a:extLst>
            </p:cNvPr>
            <p:cNvGrpSpPr/>
            <p:nvPr/>
          </p:nvGrpSpPr>
          <p:grpSpPr>
            <a:xfrm>
              <a:off x="3653790" y="3908859"/>
              <a:ext cx="106632" cy="106632"/>
              <a:chOff x="1669254" y="2750619"/>
              <a:chExt cx="106632" cy="106632"/>
            </a:xfrm>
          </p:grpSpPr>
          <p:cxnSp>
            <p:nvCxnSpPr>
              <p:cNvPr id="123" name="Straight Connector 122">
                <a:extLst>
                  <a:ext uri="{FF2B5EF4-FFF2-40B4-BE49-F238E27FC236}">
                    <a16:creationId xmlns:a16="http://schemas.microsoft.com/office/drawing/2014/main" id="{98C908E8-89CC-992E-BD77-3064D672F52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6CA90DCA-320C-B6B5-CC71-F6ECE9095E1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DDB5AFD3-E3CD-1E25-C7E3-F0DF5954FAC0}"/>
                </a:ext>
              </a:extLst>
            </p:cNvPr>
            <p:cNvGrpSpPr/>
            <p:nvPr/>
          </p:nvGrpSpPr>
          <p:grpSpPr>
            <a:xfrm>
              <a:off x="3771900" y="3908859"/>
              <a:ext cx="106632" cy="106632"/>
              <a:chOff x="1669254" y="2750619"/>
              <a:chExt cx="106632" cy="106632"/>
            </a:xfrm>
          </p:grpSpPr>
          <p:cxnSp>
            <p:nvCxnSpPr>
              <p:cNvPr id="126" name="Straight Connector 125">
                <a:extLst>
                  <a:ext uri="{FF2B5EF4-FFF2-40B4-BE49-F238E27FC236}">
                    <a16:creationId xmlns:a16="http://schemas.microsoft.com/office/drawing/2014/main" id="{1B917F3E-B72E-5E9B-6B12-670FFCDACCE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60D75295-4A9D-D49B-7EAA-1A5D3E9106D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8" name="Group 127">
              <a:extLst>
                <a:ext uri="{FF2B5EF4-FFF2-40B4-BE49-F238E27FC236}">
                  <a16:creationId xmlns:a16="http://schemas.microsoft.com/office/drawing/2014/main" id="{4E9D587E-EDED-9228-B781-F7ECD116BC0D}"/>
                </a:ext>
              </a:extLst>
            </p:cNvPr>
            <p:cNvGrpSpPr/>
            <p:nvPr/>
          </p:nvGrpSpPr>
          <p:grpSpPr>
            <a:xfrm>
              <a:off x="3916680" y="3908859"/>
              <a:ext cx="106632" cy="106632"/>
              <a:chOff x="1669254" y="2750619"/>
              <a:chExt cx="106632" cy="106632"/>
            </a:xfrm>
          </p:grpSpPr>
          <p:cxnSp>
            <p:nvCxnSpPr>
              <p:cNvPr id="129" name="Straight Connector 128">
                <a:extLst>
                  <a:ext uri="{FF2B5EF4-FFF2-40B4-BE49-F238E27FC236}">
                    <a16:creationId xmlns:a16="http://schemas.microsoft.com/office/drawing/2014/main" id="{3AFA9C32-2D7A-13CF-D500-1FAAD421675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63F18597-DDDD-FB3F-E5A0-BAE52765BF5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128B2C1A-6169-F87F-1A2F-F5D0E520395C}"/>
                </a:ext>
              </a:extLst>
            </p:cNvPr>
            <p:cNvGrpSpPr/>
            <p:nvPr/>
          </p:nvGrpSpPr>
          <p:grpSpPr>
            <a:xfrm>
              <a:off x="4034790" y="3908859"/>
              <a:ext cx="106632" cy="106632"/>
              <a:chOff x="1669254" y="2750619"/>
              <a:chExt cx="106632" cy="106632"/>
            </a:xfrm>
          </p:grpSpPr>
          <p:cxnSp>
            <p:nvCxnSpPr>
              <p:cNvPr id="132" name="Straight Connector 131">
                <a:extLst>
                  <a:ext uri="{FF2B5EF4-FFF2-40B4-BE49-F238E27FC236}">
                    <a16:creationId xmlns:a16="http://schemas.microsoft.com/office/drawing/2014/main" id="{DBE2973A-9FFC-D227-8978-42F52ED9F14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C36726E1-60E7-E6F5-11D6-AA28D75AE0B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622FABE4-31DF-6D22-90CF-11B28D30F47C}"/>
                </a:ext>
              </a:extLst>
            </p:cNvPr>
            <p:cNvGrpSpPr/>
            <p:nvPr/>
          </p:nvGrpSpPr>
          <p:grpSpPr>
            <a:xfrm>
              <a:off x="4236720" y="3908859"/>
              <a:ext cx="106632" cy="106632"/>
              <a:chOff x="1669254" y="2750619"/>
              <a:chExt cx="106632" cy="106632"/>
            </a:xfrm>
          </p:grpSpPr>
          <p:cxnSp>
            <p:nvCxnSpPr>
              <p:cNvPr id="135" name="Straight Connector 134">
                <a:extLst>
                  <a:ext uri="{FF2B5EF4-FFF2-40B4-BE49-F238E27FC236}">
                    <a16:creationId xmlns:a16="http://schemas.microsoft.com/office/drawing/2014/main" id="{FCC0B7A6-4DA1-B127-1C55-72AEDD9124B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BF95CA51-9D8E-6DC8-45E8-A2272C1B82A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37" name="Group 136">
              <a:extLst>
                <a:ext uri="{FF2B5EF4-FFF2-40B4-BE49-F238E27FC236}">
                  <a16:creationId xmlns:a16="http://schemas.microsoft.com/office/drawing/2014/main" id="{B6EE45DF-7283-B171-975F-AD49E202DE78}"/>
                </a:ext>
              </a:extLst>
            </p:cNvPr>
            <p:cNvGrpSpPr/>
            <p:nvPr/>
          </p:nvGrpSpPr>
          <p:grpSpPr>
            <a:xfrm>
              <a:off x="4408170" y="3908859"/>
              <a:ext cx="106632" cy="106632"/>
              <a:chOff x="1669254" y="2750619"/>
              <a:chExt cx="106632" cy="106632"/>
            </a:xfrm>
          </p:grpSpPr>
          <p:cxnSp>
            <p:nvCxnSpPr>
              <p:cNvPr id="138" name="Straight Connector 137">
                <a:extLst>
                  <a:ext uri="{FF2B5EF4-FFF2-40B4-BE49-F238E27FC236}">
                    <a16:creationId xmlns:a16="http://schemas.microsoft.com/office/drawing/2014/main" id="{BB9B0C00-0B8F-5BEA-EE65-6CF24F8019C2}"/>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2EB75BD-E9B7-890E-E9CE-7D9422506DC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143" name="Freeform: Shape 142">
              <a:extLst>
                <a:ext uri="{FF2B5EF4-FFF2-40B4-BE49-F238E27FC236}">
                  <a16:creationId xmlns:a16="http://schemas.microsoft.com/office/drawing/2014/main" id="{F764345A-D165-8F44-0EC8-9BBE21902D35}"/>
                </a:ext>
              </a:extLst>
            </p:cNvPr>
            <p:cNvSpPr/>
            <p:nvPr/>
          </p:nvSpPr>
          <p:spPr bwMode="auto">
            <a:xfrm>
              <a:off x="1226820" y="2807970"/>
              <a:ext cx="3234690" cy="1154430"/>
            </a:xfrm>
            <a:custGeom>
              <a:avLst/>
              <a:gdLst>
                <a:gd name="connsiteX0" fmla="*/ 0 w 3234690"/>
                <a:gd name="connsiteY0" fmla="*/ 0 h 1154430"/>
                <a:gd name="connsiteX1" fmla="*/ 140970 w 3234690"/>
                <a:gd name="connsiteY1" fmla="*/ 0 h 1154430"/>
                <a:gd name="connsiteX2" fmla="*/ 140970 w 3234690"/>
                <a:gd name="connsiteY2" fmla="*/ 57150 h 1154430"/>
                <a:gd name="connsiteX3" fmla="*/ 156210 w 3234690"/>
                <a:gd name="connsiteY3" fmla="*/ 57150 h 1154430"/>
                <a:gd name="connsiteX4" fmla="*/ 156210 w 3234690"/>
                <a:gd name="connsiteY4" fmla="*/ 148590 h 1154430"/>
                <a:gd name="connsiteX5" fmla="*/ 213360 w 3234690"/>
                <a:gd name="connsiteY5" fmla="*/ 148590 h 1154430"/>
                <a:gd name="connsiteX6" fmla="*/ 213360 w 3234690"/>
                <a:gd name="connsiteY6" fmla="*/ 198120 h 1154430"/>
                <a:gd name="connsiteX7" fmla="*/ 236220 w 3234690"/>
                <a:gd name="connsiteY7" fmla="*/ 198120 h 1154430"/>
                <a:gd name="connsiteX8" fmla="*/ 236220 w 3234690"/>
                <a:gd name="connsiteY8" fmla="*/ 236220 h 1154430"/>
                <a:gd name="connsiteX9" fmla="*/ 304800 w 3234690"/>
                <a:gd name="connsiteY9" fmla="*/ 236220 h 1154430"/>
                <a:gd name="connsiteX10" fmla="*/ 304800 w 3234690"/>
                <a:gd name="connsiteY10" fmla="*/ 285750 h 1154430"/>
                <a:gd name="connsiteX11" fmla="*/ 331470 w 3234690"/>
                <a:gd name="connsiteY11" fmla="*/ 285750 h 1154430"/>
                <a:gd name="connsiteX12" fmla="*/ 331470 w 3234690"/>
                <a:gd name="connsiteY12" fmla="*/ 419100 h 1154430"/>
                <a:gd name="connsiteX13" fmla="*/ 346710 w 3234690"/>
                <a:gd name="connsiteY13" fmla="*/ 419100 h 1154430"/>
                <a:gd name="connsiteX14" fmla="*/ 346710 w 3234690"/>
                <a:gd name="connsiteY14" fmla="*/ 472440 h 1154430"/>
                <a:gd name="connsiteX15" fmla="*/ 369570 w 3234690"/>
                <a:gd name="connsiteY15" fmla="*/ 472440 h 1154430"/>
                <a:gd name="connsiteX16" fmla="*/ 369570 w 3234690"/>
                <a:gd name="connsiteY16" fmla="*/ 510540 h 1154430"/>
                <a:gd name="connsiteX17" fmla="*/ 396240 w 3234690"/>
                <a:gd name="connsiteY17" fmla="*/ 510540 h 1154430"/>
                <a:gd name="connsiteX18" fmla="*/ 396240 w 3234690"/>
                <a:gd name="connsiteY18" fmla="*/ 567690 h 1154430"/>
                <a:gd name="connsiteX19" fmla="*/ 476250 w 3234690"/>
                <a:gd name="connsiteY19" fmla="*/ 567690 h 1154430"/>
                <a:gd name="connsiteX20" fmla="*/ 476250 w 3234690"/>
                <a:gd name="connsiteY20" fmla="*/ 617220 h 1154430"/>
                <a:gd name="connsiteX21" fmla="*/ 525780 w 3234690"/>
                <a:gd name="connsiteY21" fmla="*/ 617220 h 1154430"/>
                <a:gd name="connsiteX22" fmla="*/ 525780 w 3234690"/>
                <a:gd name="connsiteY22" fmla="*/ 655320 h 1154430"/>
                <a:gd name="connsiteX23" fmla="*/ 548640 w 3234690"/>
                <a:gd name="connsiteY23" fmla="*/ 655320 h 1154430"/>
                <a:gd name="connsiteX24" fmla="*/ 548640 w 3234690"/>
                <a:gd name="connsiteY24" fmla="*/ 716280 h 1154430"/>
                <a:gd name="connsiteX25" fmla="*/ 575310 w 3234690"/>
                <a:gd name="connsiteY25" fmla="*/ 716280 h 1154430"/>
                <a:gd name="connsiteX26" fmla="*/ 575310 w 3234690"/>
                <a:gd name="connsiteY26" fmla="*/ 762000 h 1154430"/>
                <a:gd name="connsiteX27" fmla="*/ 720090 w 3234690"/>
                <a:gd name="connsiteY27" fmla="*/ 762000 h 1154430"/>
                <a:gd name="connsiteX28" fmla="*/ 720090 w 3234690"/>
                <a:gd name="connsiteY28" fmla="*/ 819150 h 1154430"/>
                <a:gd name="connsiteX29" fmla="*/ 739140 w 3234690"/>
                <a:gd name="connsiteY29" fmla="*/ 819150 h 1154430"/>
                <a:gd name="connsiteX30" fmla="*/ 739140 w 3234690"/>
                <a:gd name="connsiteY30" fmla="*/ 861060 h 1154430"/>
                <a:gd name="connsiteX31" fmla="*/ 1059180 w 3234690"/>
                <a:gd name="connsiteY31" fmla="*/ 861060 h 1154430"/>
                <a:gd name="connsiteX32" fmla="*/ 1059180 w 3234690"/>
                <a:gd name="connsiteY32" fmla="*/ 914400 h 1154430"/>
                <a:gd name="connsiteX33" fmla="*/ 1093470 w 3234690"/>
                <a:gd name="connsiteY33" fmla="*/ 914400 h 1154430"/>
                <a:gd name="connsiteX34" fmla="*/ 1093470 w 3234690"/>
                <a:gd name="connsiteY34" fmla="*/ 960120 h 1154430"/>
                <a:gd name="connsiteX35" fmla="*/ 1337310 w 3234690"/>
                <a:gd name="connsiteY35" fmla="*/ 960120 h 1154430"/>
                <a:gd name="connsiteX36" fmla="*/ 1337310 w 3234690"/>
                <a:gd name="connsiteY36" fmla="*/ 1028700 h 1154430"/>
                <a:gd name="connsiteX37" fmla="*/ 1428750 w 3234690"/>
                <a:gd name="connsiteY37" fmla="*/ 1028700 h 1154430"/>
                <a:gd name="connsiteX38" fmla="*/ 1428750 w 3234690"/>
                <a:gd name="connsiteY38" fmla="*/ 1085850 h 1154430"/>
                <a:gd name="connsiteX39" fmla="*/ 1524000 w 3234690"/>
                <a:gd name="connsiteY39" fmla="*/ 1085850 h 1154430"/>
                <a:gd name="connsiteX40" fmla="*/ 1524000 w 3234690"/>
                <a:gd name="connsiteY40" fmla="*/ 1154430 h 1154430"/>
                <a:gd name="connsiteX41" fmla="*/ 3234690 w 3234690"/>
                <a:gd name="connsiteY41" fmla="*/ 1154430 h 115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234690" h="1154430">
                  <a:moveTo>
                    <a:pt x="0" y="0"/>
                  </a:moveTo>
                  <a:lnTo>
                    <a:pt x="140970" y="0"/>
                  </a:lnTo>
                  <a:lnTo>
                    <a:pt x="140970" y="57150"/>
                  </a:lnTo>
                  <a:lnTo>
                    <a:pt x="156210" y="57150"/>
                  </a:lnTo>
                  <a:lnTo>
                    <a:pt x="156210" y="148590"/>
                  </a:lnTo>
                  <a:lnTo>
                    <a:pt x="213360" y="148590"/>
                  </a:lnTo>
                  <a:lnTo>
                    <a:pt x="213360" y="198120"/>
                  </a:lnTo>
                  <a:lnTo>
                    <a:pt x="236220" y="198120"/>
                  </a:lnTo>
                  <a:lnTo>
                    <a:pt x="236220" y="236220"/>
                  </a:lnTo>
                  <a:lnTo>
                    <a:pt x="304800" y="236220"/>
                  </a:lnTo>
                  <a:lnTo>
                    <a:pt x="304800" y="285750"/>
                  </a:lnTo>
                  <a:lnTo>
                    <a:pt x="331470" y="285750"/>
                  </a:lnTo>
                  <a:lnTo>
                    <a:pt x="331470" y="419100"/>
                  </a:lnTo>
                  <a:lnTo>
                    <a:pt x="346710" y="419100"/>
                  </a:lnTo>
                  <a:lnTo>
                    <a:pt x="346710" y="472440"/>
                  </a:lnTo>
                  <a:lnTo>
                    <a:pt x="369570" y="472440"/>
                  </a:lnTo>
                  <a:lnTo>
                    <a:pt x="369570" y="510540"/>
                  </a:lnTo>
                  <a:lnTo>
                    <a:pt x="396240" y="510540"/>
                  </a:lnTo>
                  <a:lnTo>
                    <a:pt x="396240" y="567690"/>
                  </a:lnTo>
                  <a:lnTo>
                    <a:pt x="476250" y="567690"/>
                  </a:lnTo>
                  <a:lnTo>
                    <a:pt x="476250" y="617220"/>
                  </a:lnTo>
                  <a:lnTo>
                    <a:pt x="525780" y="617220"/>
                  </a:lnTo>
                  <a:lnTo>
                    <a:pt x="525780" y="655320"/>
                  </a:lnTo>
                  <a:lnTo>
                    <a:pt x="548640" y="655320"/>
                  </a:lnTo>
                  <a:lnTo>
                    <a:pt x="548640" y="716280"/>
                  </a:lnTo>
                  <a:lnTo>
                    <a:pt x="575310" y="716280"/>
                  </a:lnTo>
                  <a:lnTo>
                    <a:pt x="575310" y="762000"/>
                  </a:lnTo>
                  <a:lnTo>
                    <a:pt x="720090" y="762000"/>
                  </a:lnTo>
                  <a:lnTo>
                    <a:pt x="720090" y="819150"/>
                  </a:lnTo>
                  <a:lnTo>
                    <a:pt x="739140" y="819150"/>
                  </a:lnTo>
                  <a:lnTo>
                    <a:pt x="739140" y="861060"/>
                  </a:lnTo>
                  <a:lnTo>
                    <a:pt x="1059180" y="861060"/>
                  </a:lnTo>
                  <a:lnTo>
                    <a:pt x="1059180" y="914400"/>
                  </a:lnTo>
                  <a:lnTo>
                    <a:pt x="1093470" y="914400"/>
                  </a:lnTo>
                  <a:lnTo>
                    <a:pt x="1093470" y="960120"/>
                  </a:lnTo>
                  <a:lnTo>
                    <a:pt x="1337310" y="960120"/>
                  </a:lnTo>
                  <a:lnTo>
                    <a:pt x="1337310" y="1028700"/>
                  </a:lnTo>
                  <a:lnTo>
                    <a:pt x="1428750" y="1028700"/>
                  </a:lnTo>
                  <a:lnTo>
                    <a:pt x="1428750" y="1085850"/>
                  </a:lnTo>
                  <a:lnTo>
                    <a:pt x="1524000" y="1085850"/>
                  </a:lnTo>
                  <a:lnTo>
                    <a:pt x="1524000" y="1154430"/>
                  </a:lnTo>
                  <a:lnTo>
                    <a:pt x="3234690" y="1154430"/>
                  </a:lnTo>
                </a:path>
              </a:pathLst>
            </a:custGeom>
            <a:noFill/>
            <a:ln w="28575">
              <a:solidFill>
                <a:schemeClr val="accent1"/>
              </a:solidFill>
              <a:miter lim="800000"/>
              <a:headEnd/>
              <a:tailEnd/>
            </a:ln>
          </p:spPr>
          <p:txBody>
            <a:bodyPr rtlCol="0" anchor="ctr"/>
            <a:lstStyle/>
            <a:p>
              <a:pPr algn="ctr"/>
              <a:endParaRPr lang="en-US" dirty="0"/>
            </a:p>
          </p:txBody>
        </p:sp>
      </p:grpSp>
      <p:grpSp>
        <p:nvGrpSpPr>
          <p:cNvPr id="145" name="Group 144">
            <a:extLst>
              <a:ext uri="{FF2B5EF4-FFF2-40B4-BE49-F238E27FC236}">
                <a16:creationId xmlns:a16="http://schemas.microsoft.com/office/drawing/2014/main" id="{A5BF42FB-2C6B-EEAC-2E7B-639FCC32D2CB}"/>
              </a:ext>
            </a:extLst>
          </p:cNvPr>
          <p:cNvGrpSpPr/>
          <p:nvPr/>
        </p:nvGrpSpPr>
        <p:grpSpPr>
          <a:xfrm>
            <a:off x="2998508" y="4850436"/>
            <a:ext cx="106632" cy="106632"/>
            <a:chOff x="1669254" y="2750619"/>
            <a:chExt cx="106632" cy="106632"/>
          </a:xfrm>
        </p:grpSpPr>
        <p:cxnSp>
          <p:nvCxnSpPr>
            <p:cNvPr id="146" name="Straight Connector 145">
              <a:extLst>
                <a:ext uri="{FF2B5EF4-FFF2-40B4-BE49-F238E27FC236}">
                  <a16:creationId xmlns:a16="http://schemas.microsoft.com/office/drawing/2014/main" id="{BA782FD3-7081-C211-334F-17023B43113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2A7C00B-A909-A42A-DC43-9931BEB7110F}"/>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850EF2F1-2644-9D33-51EC-351F3C47F506}"/>
              </a:ext>
            </a:extLst>
          </p:cNvPr>
          <p:cNvGrpSpPr/>
          <p:nvPr/>
        </p:nvGrpSpPr>
        <p:grpSpPr>
          <a:xfrm>
            <a:off x="3322358" y="4850436"/>
            <a:ext cx="106632" cy="106632"/>
            <a:chOff x="1669254" y="2750619"/>
            <a:chExt cx="106632" cy="106632"/>
          </a:xfrm>
        </p:grpSpPr>
        <p:cxnSp>
          <p:nvCxnSpPr>
            <p:cNvPr id="149" name="Straight Connector 148">
              <a:extLst>
                <a:ext uri="{FF2B5EF4-FFF2-40B4-BE49-F238E27FC236}">
                  <a16:creationId xmlns:a16="http://schemas.microsoft.com/office/drawing/2014/main" id="{41CEFDD9-E5CE-A4AC-5573-DAF91B5C0C9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04C12F5E-BAB3-8924-CE1F-408121E453C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1" name="Group 150">
            <a:extLst>
              <a:ext uri="{FF2B5EF4-FFF2-40B4-BE49-F238E27FC236}">
                <a16:creationId xmlns:a16="http://schemas.microsoft.com/office/drawing/2014/main" id="{1667B285-1218-7AF5-3259-65F22656ACAC}"/>
              </a:ext>
            </a:extLst>
          </p:cNvPr>
          <p:cNvGrpSpPr/>
          <p:nvPr/>
        </p:nvGrpSpPr>
        <p:grpSpPr>
          <a:xfrm>
            <a:off x="3349028" y="4850436"/>
            <a:ext cx="106632" cy="106632"/>
            <a:chOff x="1669254" y="2750619"/>
            <a:chExt cx="106632" cy="106632"/>
          </a:xfrm>
        </p:grpSpPr>
        <p:cxnSp>
          <p:nvCxnSpPr>
            <p:cNvPr id="152" name="Straight Connector 151">
              <a:extLst>
                <a:ext uri="{FF2B5EF4-FFF2-40B4-BE49-F238E27FC236}">
                  <a16:creationId xmlns:a16="http://schemas.microsoft.com/office/drawing/2014/main" id="{16983B67-6B3E-DFF6-6E9E-68FE734AFBA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75320B1-705D-6B4D-8153-C6C2BAB4A46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155" name="Freeform: Shape 154">
            <a:extLst>
              <a:ext uri="{FF2B5EF4-FFF2-40B4-BE49-F238E27FC236}">
                <a16:creationId xmlns:a16="http://schemas.microsoft.com/office/drawing/2014/main" id="{B8AA2091-347B-8C17-25E2-B1652E81107F}"/>
              </a:ext>
            </a:extLst>
          </p:cNvPr>
          <p:cNvSpPr/>
          <p:nvPr/>
        </p:nvSpPr>
        <p:spPr bwMode="auto">
          <a:xfrm>
            <a:off x="1725744" y="2686050"/>
            <a:ext cx="2522220" cy="2590800"/>
          </a:xfrm>
          <a:custGeom>
            <a:avLst/>
            <a:gdLst>
              <a:gd name="connsiteX0" fmla="*/ 0 w 2522220"/>
              <a:gd name="connsiteY0" fmla="*/ 0 h 2590800"/>
              <a:gd name="connsiteX1" fmla="*/ 156210 w 2522220"/>
              <a:gd name="connsiteY1" fmla="*/ 0 h 2590800"/>
              <a:gd name="connsiteX2" fmla="*/ 156210 w 2522220"/>
              <a:gd name="connsiteY2" fmla="*/ 156210 h 2590800"/>
              <a:gd name="connsiteX3" fmla="*/ 167640 w 2522220"/>
              <a:gd name="connsiteY3" fmla="*/ 156210 h 2590800"/>
              <a:gd name="connsiteX4" fmla="*/ 167640 w 2522220"/>
              <a:gd name="connsiteY4" fmla="*/ 198120 h 2590800"/>
              <a:gd name="connsiteX5" fmla="*/ 179070 w 2522220"/>
              <a:gd name="connsiteY5" fmla="*/ 198120 h 2590800"/>
              <a:gd name="connsiteX6" fmla="*/ 179070 w 2522220"/>
              <a:gd name="connsiteY6" fmla="*/ 293370 h 2590800"/>
              <a:gd name="connsiteX7" fmla="*/ 186690 w 2522220"/>
              <a:gd name="connsiteY7" fmla="*/ 293370 h 2590800"/>
              <a:gd name="connsiteX8" fmla="*/ 186690 w 2522220"/>
              <a:gd name="connsiteY8" fmla="*/ 495300 h 2590800"/>
              <a:gd name="connsiteX9" fmla="*/ 205740 w 2522220"/>
              <a:gd name="connsiteY9" fmla="*/ 495300 h 2590800"/>
              <a:gd name="connsiteX10" fmla="*/ 205740 w 2522220"/>
              <a:gd name="connsiteY10" fmla="*/ 579120 h 2590800"/>
              <a:gd name="connsiteX11" fmla="*/ 308610 w 2522220"/>
              <a:gd name="connsiteY11" fmla="*/ 579120 h 2590800"/>
              <a:gd name="connsiteX12" fmla="*/ 308610 w 2522220"/>
              <a:gd name="connsiteY12" fmla="*/ 685800 h 2590800"/>
              <a:gd name="connsiteX13" fmla="*/ 316230 w 2522220"/>
              <a:gd name="connsiteY13" fmla="*/ 685800 h 2590800"/>
              <a:gd name="connsiteX14" fmla="*/ 316230 w 2522220"/>
              <a:gd name="connsiteY14" fmla="*/ 773430 h 2590800"/>
              <a:gd name="connsiteX15" fmla="*/ 331470 w 2522220"/>
              <a:gd name="connsiteY15" fmla="*/ 788670 h 2590800"/>
              <a:gd name="connsiteX16" fmla="*/ 331470 w 2522220"/>
              <a:gd name="connsiteY16" fmla="*/ 1055370 h 2590800"/>
              <a:gd name="connsiteX17" fmla="*/ 358140 w 2522220"/>
              <a:gd name="connsiteY17" fmla="*/ 1055370 h 2590800"/>
              <a:gd name="connsiteX18" fmla="*/ 358140 w 2522220"/>
              <a:gd name="connsiteY18" fmla="*/ 1451610 h 2590800"/>
              <a:gd name="connsiteX19" fmla="*/ 400050 w 2522220"/>
              <a:gd name="connsiteY19" fmla="*/ 1451610 h 2590800"/>
              <a:gd name="connsiteX20" fmla="*/ 400050 w 2522220"/>
              <a:gd name="connsiteY20" fmla="*/ 1546860 h 2590800"/>
              <a:gd name="connsiteX21" fmla="*/ 487680 w 2522220"/>
              <a:gd name="connsiteY21" fmla="*/ 1546860 h 2590800"/>
              <a:gd name="connsiteX22" fmla="*/ 487680 w 2522220"/>
              <a:gd name="connsiteY22" fmla="*/ 1634490 h 2590800"/>
              <a:gd name="connsiteX23" fmla="*/ 518160 w 2522220"/>
              <a:gd name="connsiteY23" fmla="*/ 1634490 h 2590800"/>
              <a:gd name="connsiteX24" fmla="*/ 518160 w 2522220"/>
              <a:gd name="connsiteY24" fmla="*/ 1737360 h 2590800"/>
              <a:gd name="connsiteX25" fmla="*/ 609600 w 2522220"/>
              <a:gd name="connsiteY25" fmla="*/ 1737360 h 2590800"/>
              <a:gd name="connsiteX26" fmla="*/ 609600 w 2522220"/>
              <a:gd name="connsiteY26" fmla="*/ 1832610 h 2590800"/>
              <a:gd name="connsiteX27" fmla="*/ 659130 w 2522220"/>
              <a:gd name="connsiteY27" fmla="*/ 1832610 h 2590800"/>
              <a:gd name="connsiteX28" fmla="*/ 659130 w 2522220"/>
              <a:gd name="connsiteY28" fmla="*/ 1927860 h 2590800"/>
              <a:gd name="connsiteX29" fmla="*/ 708660 w 2522220"/>
              <a:gd name="connsiteY29" fmla="*/ 1927860 h 2590800"/>
              <a:gd name="connsiteX30" fmla="*/ 708660 w 2522220"/>
              <a:gd name="connsiteY30" fmla="*/ 2023110 h 2590800"/>
              <a:gd name="connsiteX31" fmla="*/ 986790 w 2522220"/>
              <a:gd name="connsiteY31" fmla="*/ 2023110 h 2590800"/>
              <a:gd name="connsiteX32" fmla="*/ 986790 w 2522220"/>
              <a:gd name="connsiteY32" fmla="*/ 2106930 h 2590800"/>
              <a:gd name="connsiteX33" fmla="*/ 994410 w 2522220"/>
              <a:gd name="connsiteY33" fmla="*/ 2114550 h 2590800"/>
              <a:gd name="connsiteX34" fmla="*/ 994410 w 2522220"/>
              <a:gd name="connsiteY34" fmla="*/ 2217420 h 2590800"/>
              <a:gd name="connsiteX35" fmla="*/ 2522220 w 2522220"/>
              <a:gd name="connsiteY35" fmla="*/ 2217420 h 2590800"/>
              <a:gd name="connsiteX36" fmla="*/ 2522220 w 2522220"/>
              <a:gd name="connsiteY36" fmla="*/ 2590800 h 259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22220" h="2590800">
                <a:moveTo>
                  <a:pt x="0" y="0"/>
                </a:moveTo>
                <a:lnTo>
                  <a:pt x="156210" y="0"/>
                </a:lnTo>
                <a:lnTo>
                  <a:pt x="156210" y="156210"/>
                </a:lnTo>
                <a:lnTo>
                  <a:pt x="167640" y="156210"/>
                </a:lnTo>
                <a:lnTo>
                  <a:pt x="167640" y="198120"/>
                </a:lnTo>
                <a:lnTo>
                  <a:pt x="179070" y="198120"/>
                </a:lnTo>
                <a:lnTo>
                  <a:pt x="179070" y="293370"/>
                </a:lnTo>
                <a:lnTo>
                  <a:pt x="186690" y="293370"/>
                </a:lnTo>
                <a:lnTo>
                  <a:pt x="186690" y="495300"/>
                </a:lnTo>
                <a:lnTo>
                  <a:pt x="205740" y="495300"/>
                </a:lnTo>
                <a:lnTo>
                  <a:pt x="205740" y="579120"/>
                </a:lnTo>
                <a:lnTo>
                  <a:pt x="308610" y="579120"/>
                </a:lnTo>
                <a:lnTo>
                  <a:pt x="308610" y="685800"/>
                </a:lnTo>
                <a:lnTo>
                  <a:pt x="316230" y="685800"/>
                </a:lnTo>
                <a:lnTo>
                  <a:pt x="316230" y="773430"/>
                </a:lnTo>
                <a:lnTo>
                  <a:pt x="331470" y="788670"/>
                </a:lnTo>
                <a:lnTo>
                  <a:pt x="331470" y="1055370"/>
                </a:lnTo>
                <a:lnTo>
                  <a:pt x="358140" y="1055370"/>
                </a:lnTo>
                <a:lnTo>
                  <a:pt x="358140" y="1451610"/>
                </a:lnTo>
                <a:lnTo>
                  <a:pt x="400050" y="1451610"/>
                </a:lnTo>
                <a:lnTo>
                  <a:pt x="400050" y="1546860"/>
                </a:lnTo>
                <a:lnTo>
                  <a:pt x="487680" y="1546860"/>
                </a:lnTo>
                <a:lnTo>
                  <a:pt x="487680" y="1634490"/>
                </a:lnTo>
                <a:lnTo>
                  <a:pt x="518160" y="1634490"/>
                </a:lnTo>
                <a:lnTo>
                  <a:pt x="518160" y="1737360"/>
                </a:lnTo>
                <a:lnTo>
                  <a:pt x="609600" y="1737360"/>
                </a:lnTo>
                <a:lnTo>
                  <a:pt x="609600" y="1832610"/>
                </a:lnTo>
                <a:lnTo>
                  <a:pt x="659130" y="1832610"/>
                </a:lnTo>
                <a:lnTo>
                  <a:pt x="659130" y="1927860"/>
                </a:lnTo>
                <a:lnTo>
                  <a:pt x="708660" y="1927860"/>
                </a:lnTo>
                <a:lnTo>
                  <a:pt x="708660" y="2023110"/>
                </a:lnTo>
                <a:lnTo>
                  <a:pt x="986790" y="2023110"/>
                </a:lnTo>
                <a:lnTo>
                  <a:pt x="986790" y="2106930"/>
                </a:lnTo>
                <a:lnTo>
                  <a:pt x="994410" y="2114550"/>
                </a:lnTo>
                <a:lnTo>
                  <a:pt x="994410" y="2217420"/>
                </a:lnTo>
                <a:lnTo>
                  <a:pt x="2522220" y="2217420"/>
                </a:lnTo>
                <a:lnTo>
                  <a:pt x="2522220" y="2590800"/>
                </a:lnTo>
              </a:path>
            </a:pathLst>
          </a:custGeom>
          <a:noFill/>
          <a:ln w="28575">
            <a:solidFill>
              <a:schemeClr val="accent3"/>
            </a:solidFill>
            <a:miter lim="800000"/>
            <a:headEnd/>
            <a:tailEnd/>
          </a:ln>
        </p:spPr>
        <p:txBody>
          <a:bodyPr rtlCol="0" anchor="ctr"/>
          <a:lstStyle/>
          <a:p>
            <a:pPr algn="ctr"/>
            <a:endParaRPr lang="en-US" dirty="0"/>
          </a:p>
        </p:txBody>
      </p:sp>
      <p:sp>
        <p:nvSpPr>
          <p:cNvPr id="156" name="TextBox 155">
            <a:extLst>
              <a:ext uri="{FF2B5EF4-FFF2-40B4-BE49-F238E27FC236}">
                <a16:creationId xmlns:a16="http://schemas.microsoft.com/office/drawing/2014/main" id="{D60AD136-6D6E-0F41-0FCB-AFBDDA4D45CE}"/>
              </a:ext>
            </a:extLst>
          </p:cNvPr>
          <p:cNvSpPr txBox="1"/>
          <p:nvPr/>
        </p:nvSpPr>
        <p:spPr bwMode="auto">
          <a:xfrm>
            <a:off x="2455358" y="3267062"/>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66.9%</a:t>
            </a:r>
          </a:p>
        </p:txBody>
      </p:sp>
      <p:sp>
        <p:nvSpPr>
          <p:cNvPr id="159" name="TextBox 158">
            <a:extLst>
              <a:ext uri="{FF2B5EF4-FFF2-40B4-BE49-F238E27FC236}">
                <a16:creationId xmlns:a16="http://schemas.microsoft.com/office/drawing/2014/main" id="{B9A6C4E6-97B7-FE3E-2762-E38EEB7DB06F}"/>
              </a:ext>
            </a:extLst>
          </p:cNvPr>
          <p:cNvSpPr txBox="1"/>
          <p:nvPr/>
        </p:nvSpPr>
        <p:spPr bwMode="auto">
          <a:xfrm>
            <a:off x="3417497" y="3564776"/>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55.6%</a:t>
            </a:r>
          </a:p>
        </p:txBody>
      </p:sp>
      <p:sp>
        <p:nvSpPr>
          <p:cNvPr id="162" name="TextBox 161">
            <a:extLst>
              <a:ext uri="{FF2B5EF4-FFF2-40B4-BE49-F238E27FC236}">
                <a16:creationId xmlns:a16="http://schemas.microsoft.com/office/drawing/2014/main" id="{CF4EB4CB-2A39-CC0F-4B4C-F3D54B8E808E}"/>
              </a:ext>
            </a:extLst>
          </p:cNvPr>
          <p:cNvSpPr txBox="1"/>
          <p:nvPr/>
        </p:nvSpPr>
        <p:spPr bwMode="auto">
          <a:xfrm>
            <a:off x="1980240" y="4695293"/>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22.3%</a:t>
            </a:r>
          </a:p>
        </p:txBody>
      </p:sp>
      <p:sp>
        <p:nvSpPr>
          <p:cNvPr id="163" name="TextBox 162">
            <a:extLst>
              <a:ext uri="{FF2B5EF4-FFF2-40B4-BE49-F238E27FC236}">
                <a16:creationId xmlns:a16="http://schemas.microsoft.com/office/drawing/2014/main" id="{CB96FB20-AB34-3BBB-31FB-5B310F6D801F}"/>
              </a:ext>
            </a:extLst>
          </p:cNvPr>
          <p:cNvSpPr txBox="1"/>
          <p:nvPr/>
        </p:nvSpPr>
        <p:spPr bwMode="auto">
          <a:xfrm>
            <a:off x="2886921" y="4950194"/>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14.8%</a:t>
            </a:r>
          </a:p>
        </p:txBody>
      </p:sp>
      <p:graphicFrame>
        <p:nvGraphicFramePr>
          <p:cNvPr id="164" name="Table 163">
            <a:extLst>
              <a:ext uri="{FF2B5EF4-FFF2-40B4-BE49-F238E27FC236}">
                <a16:creationId xmlns:a16="http://schemas.microsoft.com/office/drawing/2014/main" id="{8A9F0CE2-8460-8BFE-F715-D8A87DD6F308}"/>
              </a:ext>
            </a:extLst>
          </p:cNvPr>
          <p:cNvGraphicFramePr>
            <a:graphicFrameLocks noGrp="1"/>
          </p:cNvGraphicFramePr>
          <p:nvPr>
            <p:extLst>
              <p:ext uri="{D42A27DB-BD31-4B8C-83A1-F6EECF244321}">
                <p14:modId xmlns:p14="http://schemas.microsoft.com/office/powerpoint/2010/main" val="554632591"/>
              </p:ext>
            </p:extLst>
          </p:nvPr>
        </p:nvGraphicFramePr>
        <p:xfrm>
          <a:off x="3009021" y="2539066"/>
          <a:ext cx="2593571"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852974">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23/56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NE (15.0-NE)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24/28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4.9 (4.3-8.4)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cxnSp>
        <p:nvCxnSpPr>
          <p:cNvPr id="166" name="Straight Connector 165">
            <a:extLst>
              <a:ext uri="{FF2B5EF4-FFF2-40B4-BE49-F238E27FC236}">
                <a16:creationId xmlns:a16="http://schemas.microsoft.com/office/drawing/2014/main" id="{600B0160-1255-A6EB-A93F-9E8DFBEC614A}"/>
              </a:ext>
            </a:extLst>
          </p:cNvPr>
          <p:cNvCxnSpPr/>
          <p:nvPr/>
        </p:nvCxnSpPr>
        <p:spPr bwMode="auto">
          <a:xfrm>
            <a:off x="2679461" y="2963286"/>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74E13C49-BC68-B1D6-E072-E746C771C7E9}"/>
              </a:ext>
            </a:extLst>
          </p:cNvPr>
          <p:cNvCxnSpPr/>
          <p:nvPr/>
        </p:nvCxnSpPr>
        <p:spPr bwMode="auto">
          <a:xfrm>
            <a:off x="2679461" y="3129541"/>
            <a:ext cx="270977" cy="0"/>
          </a:xfrm>
          <a:prstGeom prst="line">
            <a:avLst/>
          </a:prstGeom>
          <a:noFill/>
          <a:ln w="28575" cap="flat" cmpd="sng" algn="ctr">
            <a:solidFill>
              <a:schemeClr val="accent3"/>
            </a:solidFill>
            <a:prstDash val="solid"/>
            <a:round/>
            <a:headEnd type="none" w="med" len="med"/>
            <a:tailEnd type="none" w="med" len="med"/>
          </a:ln>
          <a:effectLst/>
        </p:spPr>
      </p:cxnSp>
      <p:graphicFrame>
        <p:nvGraphicFramePr>
          <p:cNvPr id="168" name="Table 167">
            <a:extLst>
              <a:ext uri="{FF2B5EF4-FFF2-40B4-BE49-F238E27FC236}">
                <a16:creationId xmlns:a16="http://schemas.microsoft.com/office/drawing/2014/main" id="{0998AFAF-E247-8D89-6EC7-1D8963BD1250}"/>
              </a:ext>
            </a:extLst>
          </p:cNvPr>
          <p:cNvGraphicFramePr>
            <a:graphicFrameLocks noGrp="1"/>
          </p:cNvGraphicFramePr>
          <p:nvPr/>
        </p:nvGraphicFramePr>
        <p:xfrm>
          <a:off x="691504" y="5804362"/>
          <a:ext cx="4736633" cy="335285"/>
        </p:xfrm>
        <a:graphic>
          <a:graphicData uri="http://schemas.openxmlformats.org/drawingml/2006/table">
            <a:tbl>
              <a:tblPr firstRow="1" bandRow="1">
                <a:tableStyleId>{93296810-A885-4BE3-A3E7-6D5BEEA58F35}</a:tableStyleId>
              </a:tblPr>
              <a:tblGrid>
                <a:gridCol w="809105">
                  <a:extLst>
                    <a:ext uri="{9D8B030D-6E8A-4147-A177-3AD203B41FA5}">
                      <a16:colId xmlns:a16="http://schemas.microsoft.com/office/drawing/2014/main" val="1025074888"/>
                    </a:ext>
                  </a:extLst>
                </a:gridCol>
                <a:gridCol w="436392">
                  <a:extLst>
                    <a:ext uri="{9D8B030D-6E8A-4147-A177-3AD203B41FA5}">
                      <a16:colId xmlns:a16="http://schemas.microsoft.com/office/drawing/2014/main" val="678904918"/>
                    </a:ext>
                  </a:extLst>
                </a:gridCol>
                <a:gridCol w="436392">
                  <a:extLst>
                    <a:ext uri="{9D8B030D-6E8A-4147-A177-3AD203B41FA5}">
                      <a16:colId xmlns:a16="http://schemas.microsoft.com/office/drawing/2014/main" val="1352489727"/>
                    </a:ext>
                  </a:extLst>
                </a:gridCol>
                <a:gridCol w="436392">
                  <a:extLst>
                    <a:ext uri="{9D8B030D-6E8A-4147-A177-3AD203B41FA5}">
                      <a16:colId xmlns:a16="http://schemas.microsoft.com/office/drawing/2014/main" val="717567006"/>
                    </a:ext>
                  </a:extLst>
                </a:gridCol>
                <a:gridCol w="436392">
                  <a:extLst>
                    <a:ext uri="{9D8B030D-6E8A-4147-A177-3AD203B41FA5}">
                      <a16:colId xmlns:a16="http://schemas.microsoft.com/office/drawing/2014/main" val="3910489189"/>
                    </a:ext>
                  </a:extLst>
                </a:gridCol>
                <a:gridCol w="436392">
                  <a:extLst>
                    <a:ext uri="{9D8B030D-6E8A-4147-A177-3AD203B41FA5}">
                      <a16:colId xmlns:a16="http://schemas.microsoft.com/office/drawing/2014/main" val="944609659"/>
                    </a:ext>
                  </a:extLst>
                </a:gridCol>
                <a:gridCol w="436392">
                  <a:extLst>
                    <a:ext uri="{9D8B030D-6E8A-4147-A177-3AD203B41FA5}">
                      <a16:colId xmlns:a16="http://schemas.microsoft.com/office/drawing/2014/main" val="4171522910"/>
                    </a:ext>
                  </a:extLst>
                </a:gridCol>
                <a:gridCol w="436392">
                  <a:extLst>
                    <a:ext uri="{9D8B030D-6E8A-4147-A177-3AD203B41FA5}">
                      <a16:colId xmlns:a16="http://schemas.microsoft.com/office/drawing/2014/main" val="2035156048"/>
                    </a:ext>
                  </a:extLst>
                </a:gridCol>
                <a:gridCol w="436392">
                  <a:extLst>
                    <a:ext uri="{9D8B030D-6E8A-4147-A177-3AD203B41FA5}">
                      <a16:colId xmlns:a16="http://schemas.microsoft.com/office/drawing/2014/main" val="453167896"/>
                    </a:ext>
                  </a:extLst>
                </a:gridCol>
                <a:gridCol w="436392">
                  <a:extLst>
                    <a:ext uri="{9D8B030D-6E8A-4147-A177-3AD203B41FA5}">
                      <a16:colId xmlns:a16="http://schemas.microsoft.com/office/drawing/2014/main" val="2297758773"/>
                    </a:ext>
                  </a:extLst>
                </a:gridCol>
              </a:tblGrid>
              <a:tr h="71905">
                <a:tc>
                  <a:txBody>
                    <a:bodyPr/>
                    <a:lstStyle/>
                    <a:p>
                      <a:pPr algn="r"/>
                      <a:r>
                        <a:rPr lang="en-US" sz="11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10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10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cxnSp>
        <p:nvCxnSpPr>
          <p:cNvPr id="169" name="Straight Connector 168">
            <a:extLst>
              <a:ext uri="{FF2B5EF4-FFF2-40B4-BE49-F238E27FC236}">
                <a16:creationId xmlns:a16="http://schemas.microsoft.com/office/drawing/2014/main" id="{D53E7989-5C5D-8116-2A86-11B84FA42077}"/>
              </a:ext>
            </a:extLst>
          </p:cNvPr>
          <p:cNvCxnSpPr>
            <a:cxnSpLocks/>
          </p:cNvCxnSpPr>
          <p:nvPr/>
        </p:nvCxnSpPr>
        <p:spPr bwMode="auto">
          <a:xfrm flipV="1">
            <a:off x="8259971" y="4422531"/>
            <a:ext cx="0" cy="868215"/>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170" name="Straight Connector 169">
            <a:extLst>
              <a:ext uri="{FF2B5EF4-FFF2-40B4-BE49-F238E27FC236}">
                <a16:creationId xmlns:a16="http://schemas.microsoft.com/office/drawing/2014/main" id="{69B805CD-E3E8-2FE8-84EE-60A05A5F8161}"/>
              </a:ext>
            </a:extLst>
          </p:cNvPr>
          <p:cNvCxnSpPr>
            <a:cxnSpLocks/>
          </p:cNvCxnSpPr>
          <p:nvPr/>
        </p:nvCxnSpPr>
        <p:spPr bwMode="auto">
          <a:xfrm flipV="1">
            <a:off x="9124843" y="4881576"/>
            <a:ext cx="0" cy="397741"/>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172" name="TextBox 171">
            <a:extLst>
              <a:ext uri="{FF2B5EF4-FFF2-40B4-BE49-F238E27FC236}">
                <a16:creationId xmlns:a16="http://schemas.microsoft.com/office/drawing/2014/main" id="{583734A5-7678-00B0-C3AF-E0EE89669087}"/>
              </a:ext>
            </a:extLst>
          </p:cNvPr>
          <p:cNvSpPr txBox="1"/>
          <p:nvPr/>
        </p:nvSpPr>
        <p:spPr>
          <a:xfrm rot="16200000">
            <a:off x="5488526" y="3828182"/>
            <a:ext cx="2583403"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DoR (%)</a:t>
            </a:r>
            <a:endParaRPr lang="en-US" sz="1600" b="0" dirty="0">
              <a:solidFill>
                <a:srgbClr val="E1471D"/>
              </a:solidFill>
              <a:latin typeface="Calibri" panose="020F0502020204030204" pitchFamily="34" charset="0"/>
              <a:cs typeface="Calibri" panose="020F0502020204030204" pitchFamily="34" charset="0"/>
            </a:endParaRPr>
          </a:p>
        </p:txBody>
      </p:sp>
      <p:cxnSp>
        <p:nvCxnSpPr>
          <p:cNvPr id="173" name="Straight Connector 172">
            <a:extLst>
              <a:ext uri="{FF2B5EF4-FFF2-40B4-BE49-F238E27FC236}">
                <a16:creationId xmlns:a16="http://schemas.microsoft.com/office/drawing/2014/main" id="{DF895CA5-F898-0358-41F6-12B27627EA88}"/>
              </a:ext>
            </a:extLst>
          </p:cNvPr>
          <p:cNvCxnSpPr/>
          <p:nvPr/>
        </p:nvCxnSpPr>
        <p:spPr bwMode="auto">
          <a:xfrm>
            <a:off x="7373804" y="2693446"/>
            <a:ext cx="0" cy="2587214"/>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46B19B85-959F-7465-CA93-73C67861F30E}"/>
              </a:ext>
            </a:extLst>
          </p:cNvPr>
          <p:cNvCxnSpPr/>
          <p:nvPr/>
        </p:nvCxnSpPr>
        <p:spPr bwMode="auto">
          <a:xfrm>
            <a:off x="7298501" y="2693446"/>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0A97020-59C7-D132-80A6-5EA281A0807D}"/>
              </a:ext>
            </a:extLst>
          </p:cNvPr>
          <p:cNvCxnSpPr/>
          <p:nvPr/>
        </p:nvCxnSpPr>
        <p:spPr bwMode="auto">
          <a:xfrm>
            <a:off x="7298501" y="321519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6F07A3D1-3201-D04C-87CD-709461DC6B76}"/>
              </a:ext>
            </a:extLst>
          </p:cNvPr>
          <p:cNvCxnSpPr/>
          <p:nvPr/>
        </p:nvCxnSpPr>
        <p:spPr bwMode="auto">
          <a:xfrm>
            <a:off x="7298501" y="373335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C96C3841-1CA5-75F2-193C-BC6A94C3E199}"/>
              </a:ext>
            </a:extLst>
          </p:cNvPr>
          <p:cNvCxnSpPr/>
          <p:nvPr/>
        </p:nvCxnSpPr>
        <p:spPr bwMode="auto">
          <a:xfrm>
            <a:off x="7298501" y="424770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480A3F2-6498-6001-4B30-547E0890321C}"/>
              </a:ext>
            </a:extLst>
          </p:cNvPr>
          <p:cNvCxnSpPr/>
          <p:nvPr/>
        </p:nvCxnSpPr>
        <p:spPr bwMode="auto">
          <a:xfrm>
            <a:off x="7298501" y="476586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E76237E6-E4EF-185D-EE4F-9D976BDA6987}"/>
              </a:ext>
            </a:extLst>
          </p:cNvPr>
          <p:cNvCxnSpPr/>
          <p:nvPr/>
        </p:nvCxnSpPr>
        <p:spPr bwMode="auto">
          <a:xfrm>
            <a:off x="7298501" y="5287833"/>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B408D510-1395-8998-07BC-5CA399C3A1FE}"/>
              </a:ext>
            </a:extLst>
          </p:cNvPr>
          <p:cNvCxnSpPr>
            <a:cxnSpLocks/>
          </p:cNvCxnSpPr>
          <p:nvPr/>
        </p:nvCxnSpPr>
        <p:spPr bwMode="auto">
          <a:xfrm>
            <a:off x="7363271" y="5287833"/>
            <a:ext cx="3514836" cy="0"/>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26565460-55EA-C035-66EE-C7601FC0C6CE}"/>
              </a:ext>
            </a:extLst>
          </p:cNvPr>
          <p:cNvCxnSpPr>
            <a:cxnSpLocks/>
          </p:cNvCxnSpPr>
          <p:nvPr/>
        </p:nvCxnSpPr>
        <p:spPr bwMode="auto">
          <a:xfrm rot="16200000">
            <a:off x="7334586"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799F1568-BEB4-ADA9-C48F-52CC357DBC52}"/>
              </a:ext>
            </a:extLst>
          </p:cNvPr>
          <p:cNvCxnSpPr>
            <a:cxnSpLocks/>
          </p:cNvCxnSpPr>
          <p:nvPr/>
        </p:nvCxnSpPr>
        <p:spPr bwMode="auto">
          <a:xfrm rot="16200000">
            <a:off x="7780357"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35F229EA-9800-0526-CC89-9A038FEF3BA5}"/>
              </a:ext>
            </a:extLst>
          </p:cNvPr>
          <p:cNvCxnSpPr>
            <a:cxnSpLocks/>
          </p:cNvCxnSpPr>
          <p:nvPr/>
        </p:nvCxnSpPr>
        <p:spPr bwMode="auto">
          <a:xfrm rot="16200000">
            <a:off x="8222318"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3BB8D4B2-8B83-8D0A-00E8-94139E47EB86}"/>
              </a:ext>
            </a:extLst>
          </p:cNvPr>
          <p:cNvCxnSpPr>
            <a:cxnSpLocks/>
          </p:cNvCxnSpPr>
          <p:nvPr/>
        </p:nvCxnSpPr>
        <p:spPr bwMode="auto">
          <a:xfrm rot="16200000">
            <a:off x="8656659" y="5325484"/>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299B1C74-621A-9D30-7F45-91D1E2FBB439}"/>
              </a:ext>
            </a:extLst>
          </p:cNvPr>
          <p:cNvCxnSpPr>
            <a:cxnSpLocks/>
          </p:cNvCxnSpPr>
          <p:nvPr/>
        </p:nvCxnSpPr>
        <p:spPr bwMode="auto">
          <a:xfrm rot="16200000">
            <a:off x="9087190"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ACC82029-B1E4-090C-47F8-923349AB178C}"/>
              </a:ext>
            </a:extLst>
          </p:cNvPr>
          <p:cNvCxnSpPr>
            <a:cxnSpLocks/>
          </p:cNvCxnSpPr>
          <p:nvPr/>
        </p:nvCxnSpPr>
        <p:spPr bwMode="auto">
          <a:xfrm rot="16200000">
            <a:off x="9525341"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D183773B-2091-2B8F-88CA-7B670F3353AD}"/>
              </a:ext>
            </a:extLst>
          </p:cNvPr>
          <p:cNvCxnSpPr>
            <a:cxnSpLocks/>
          </p:cNvCxnSpPr>
          <p:nvPr/>
        </p:nvCxnSpPr>
        <p:spPr bwMode="auto">
          <a:xfrm rot="16200000">
            <a:off x="9967302"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7868AB81-89A4-48AA-E234-39D35847DF8B}"/>
              </a:ext>
            </a:extLst>
          </p:cNvPr>
          <p:cNvCxnSpPr>
            <a:cxnSpLocks/>
          </p:cNvCxnSpPr>
          <p:nvPr/>
        </p:nvCxnSpPr>
        <p:spPr bwMode="auto">
          <a:xfrm rot="16200000">
            <a:off x="10394023" y="5325485"/>
            <a:ext cx="75303"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F7F2B78A-D2E4-C817-4BBC-D12FDB436214}"/>
              </a:ext>
            </a:extLst>
          </p:cNvPr>
          <p:cNvCxnSpPr>
            <a:cxnSpLocks/>
          </p:cNvCxnSpPr>
          <p:nvPr/>
        </p:nvCxnSpPr>
        <p:spPr bwMode="auto">
          <a:xfrm rot="16200000">
            <a:off x="10820744" y="5325485"/>
            <a:ext cx="75303" cy="0"/>
          </a:xfrm>
          <a:prstGeom prst="line">
            <a:avLst/>
          </a:prstGeom>
          <a:noFill/>
          <a:ln w="28575" cap="flat" cmpd="sng" algn="ctr">
            <a:solidFill>
              <a:schemeClr val="bg1"/>
            </a:solidFill>
            <a:prstDash val="solid"/>
            <a:round/>
            <a:headEnd type="none" w="med" len="med"/>
            <a:tailEnd type="none" w="med" len="med"/>
          </a:ln>
          <a:effectLst/>
        </p:spPr>
      </p:cxnSp>
      <p:sp>
        <p:nvSpPr>
          <p:cNvPr id="190" name="TextBox 189">
            <a:extLst>
              <a:ext uri="{FF2B5EF4-FFF2-40B4-BE49-F238E27FC236}">
                <a16:creationId xmlns:a16="http://schemas.microsoft.com/office/drawing/2014/main" id="{A37B573D-0715-971B-371C-2D22A1843F82}"/>
              </a:ext>
            </a:extLst>
          </p:cNvPr>
          <p:cNvSpPr txBox="1"/>
          <p:nvPr/>
        </p:nvSpPr>
        <p:spPr bwMode="auto">
          <a:xfrm>
            <a:off x="6907416" y="256652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91" name="TextBox 190">
            <a:extLst>
              <a:ext uri="{FF2B5EF4-FFF2-40B4-BE49-F238E27FC236}">
                <a16:creationId xmlns:a16="http://schemas.microsoft.com/office/drawing/2014/main" id="{0625A6A5-F11C-6DAA-EB00-CBBAA7FD7BB2}"/>
              </a:ext>
            </a:extLst>
          </p:cNvPr>
          <p:cNvSpPr txBox="1"/>
          <p:nvPr/>
        </p:nvSpPr>
        <p:spPr bwMode="auto">
          <a:xfrm>
            <a:off x="6907416" y="308468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92" name="TextBox 191">
            <a:extLst>
              <a:ext uri="{FF2B5EF4-FFF2-40B4-BE49-F238E27FC236}">
                <a16:creationId xmlns:a16="http://schemas.microsoft.com/office/drawing/2014/main" id="{6A87C721-A579-4F5B-FFB2-03F659C3BFEA}"/>
              </a:ext>
            </a:extLst>
          </p:cNvPr>
          <p:cNvSpPr txBox="1"/>
          <p:nvPr/>
        </p:nvSpPr>
        <p:spPr bwMode="auto">
          <a:xfrm>
            <a:off x="6907416" y="360284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93" name="TextBox 192">
            <a:extLst>
              <a:ext uri="{FF2B5EF4-FFF2-40B4-BE49-F238E27FC236}">
                <a16:creationId xmlns:a16="http://schemas.microsoft.com/office/drawing/2014/main" id="{3D855EFA-0402-DE9C-E812-77337DC6D1C7}"/>
              </a:ext>
            </a:extLst>
          </p:cNvPr>
          <p:cNvSpPr txBox="1"/>
          <p:nvPr/>
        </p:nvSpPr>
        <p:spPr bwMode="auto">
          <a:xfrm>
            <a:off x="6907416" y="411719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94" name="TextBox 193">
            <a:extLst>
              <a:ext uri="{FF2B5EF4-FFF2-40B4-BE49-F238E27FC236}">
                <a16:creationId xmlns:a16="http://schemas.microsoft.com/office/drawing/2014/main" id="{494B1EF9-14AD-431A-9397-351A41EA1D94}"/>
              </a:ext>
            </a:extLst>
          </p:cNvPr>
          <p:cNvSpPr txBox="1"/>
          <p:nvPr/>
        </p:nvSpPr>
        <p:spPr bwMode="auto">
          <a:xfrm>
            <a:off x="6907416" y="463535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95" name="TextBox 194">
            <a:extLst>
              <a:ext uri="{FF2B5EF4-FFF2-40B4-BE49-F238E27FC236}">
                <a16:creationId xmlns:a16="http://schemas.microsoft.com/office/drawing/2014/main" id="{FCC88937-8C6B-6883-11F1-AE5B57ACED80}"/>
              </a:ext>
            </a:extLst>
          </p:cNvPr>
          <p:cNvSpPr txBox="1"/>
          <p:nvPr/>
        </p:nvSpPr>
        <p:spPr bwMode="auto">
          <a:xfrm>
            <a:off x="6907416" y="5142085"/>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96" name="TextBox 195">
            <a:extLst>
              <a:ext uri="{FF2B5EF4-FFF2-40B4-BE49-F238E27FC236}">
                <a16:creationId xmlns:a16="http://schemas.microsoft.com/office/drawing/2014/main" id="{058E45CE-C89E-243F-7D36-5EAA083B96CB}"/>
              </a:ext>
            </a:extLst>
          </p:cNvPr>
          <p:cNvSpPr txBox="1"/>
          <p:nvPr/>
        </p:nvSpPr>
        <p:spPr bwMode="auto">
          <a:xfrm>
            <a:off x="718823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97" name="TextBox 196">
            <a:extLst>
              <a:ext uri="{FF2B5EF4-FFF2-40B4-BE49-F238E27FC236}">
                <a16:creationId xmlns:a16="http://schemas.microsoft.com/office/drawing/2014/main" id="{3A323FA2-909F-44B9-0B3F-7B5B4BCD2D7F}"/>
              </a:ext>
            </a:extLst>
          </p:cNvPr>
          <p:cNvSpPr txBox="1"/>
          <p:nvPr/>
        </p:nvSpPr>
        <p:spPr bwMode="auto">
          <a:xfrm>
            <a:off x="763781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198" name="TextBox 197">
            <a:extLst>
              <a:ext uri="{FF2B5EF4-FFF2-40B4-BE49-F238E27FC236}">
                <a16:creationId xmlns:a16="http://schemas.microsoft.com/office/drawing/2014/main" id="{186C1F26-1F47-633A-8957-CEB881E599AA}"/>
              </a:ext>
            </a:extLst>
          </p:cNvPr>
          <p:cNvSpPr txBox="1"/>
          <p:nvPr/>
        </p:nvSpPr>
        <p:spPr bwMode="auto">
          <a:xfrm>
            <a:off x="807596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199" name="TextBox 198">
            <a:extLst>
              <a:ext uri="{FF2B5EF4-FFF2-40B4-BE49-F238E27FC236}">
                <a16:creationId xmlns:a16="http://schemas.microsoft.com/office/drawing/2014/main" id="{E33054C1-49DD-E4F9-8E07-F953F77F286D}"/>
              </a:ext>
            </a:extLst>
          </p:cNvPr>
          <p:cNvSpPr txBox="1"/>
          <p:nvPr/>
        </p:nvSpPr>
        <p:spPr bwMode="auto">
          <a:xfrm>
            <a:off x="850649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200" name="TextBox 199">
            <a:extLst>
              <a:ext uri="{FF2B5EF4-FFF2-40B4-BE49-F238E27FC236}">
                <a16:creationId xmlns:a16="http://schemas.microsoft.com/office/drawing/2014/main" id="{0997AE63-8A15-DC54-4775-AB154368BB8F}"/>
              </a:ext>
            </a:extLst>
          </p:cNvPr>
          <p:cNvSpPr txBox="1"/>
          <p:nvPr/>
        </p:nvSpPr>
        <p:spPr bwMode="auto">
          <a:xfrm>
            <a:off x="893321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01" name="TextBox 200">
            <a:extLst>
              <a:ext uri="{FF2B5EF4-FFF2-40B4-BE49-F238E27FC236}">
                <a16:creationId xmlns:a16="http://schemas.microsoft.com/office/drawing/2014/main" id="{0D2729D5-9171-9784-2CF7-6F932D331E6E}"/>
              </a:ext>
            </a:extLst>
          </p:cNvPr>
          <p:cNvSpPr txBox="1"/>
          <p:nvPr/>
        </p:nvSpPr>
        <p:spPr bwMode="auto">
          <a:xfrm>
            <a:off x="937898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202" name="TextBox 201">
            <a:extLst>
              <a:ext uri="{FF2B5EF4-FFF2-40B4-BE49-F238E27FC236}">
                <a16:creationId xmlns:a16="http://schemas.microsoft.com/office/drawing/2014/main" id="{E2F2C83A-DAF5-9E4B-431F-3D9D66BB9158}"/>
              </a:ext>
            </a:extLst>
          </p:cNvPr>
          <p:cNvSpPr txBox="1"/>
          <p:nvPr/>
        </p:nvSpPr>
        <p:spPr bwMode="auto">
          <a:xfrm>
            <a:off x="982094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203" name="TextBox 202">
            <a:extLst>
              <a:ext uri="{FF2B5EF4-FFF2-40B4-BE49-F238E27FC236}">
                <a16:creationId xmlns:a16="http://schemas.microsoft.com/office/drawing/2014/main" id="{0E12D52B-211A-B4A6-06BE-0327713B09B3}"/>
              </a:ext>
            </a:extLst>
          </p:cNvPr>
          <p:cNvSpPr txBox="1"/>
          <p:nvPr/>
        </p:nvSpPr>
        <p:spPr bwMode="auto">
          <a:xfrm>
            <a:off x="1025147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204" name="TextBox 203">
            <a:extLst>
              <a:ext uri="{FF2B5EF4-FFF2-40B4-BE49-F238E27FC236}">
                <a16:creationId xmlns:a16="http://schemas.microsoft.com/office/drawing/2014/main" id="{0EDB9C32-F80F-DF61-8C46-DABA87899E46}"/>
              </a:ext>
            </a:extLst>
          </p:cNvPr>
          <p:cNvSpPr txBox="1"/>
          <p:nvPr/>
        </p:nvSpPr>
        <p:spPr bwMode="auto">
          <a:xfrm>
            <a:off x="10670576" y="5344922"/>
            <a:ext cx="3680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304" name="TextBox 303">
            <a:extLst>
              <a:ext uri="{FF2B5EF4-FFF2-40B4-BE49-F238E27FC236}">
                <a16:creationId xmlns:a16="http://schemas.microsoft.com/office/drawing/2014/main" id="{7DE7C598-326B-0147-727C-6F29E6338BBC}"/>
              </a:ext>
            </a:extLst>
          </p:cNvPr>
          <p:cNvSpPr txBox="1"/>
          <p:nvPr/>
        </p:nvSpPr>
        <p:spPr bwMode="auto">
          <a:xfrm>
            <a:off x="8244091" y="4140157"/>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34.5%</a:t>
            </a:r>
          </a:p>
        </p:txBody>
      </p:sp>
      <p:sp>
        <p:nvSpPr>
          <p:cNvPr id="305" name="TextBox 304">
            <a:extLst>
              <a:ext uri="{FF2B5EF4-FFF2-40B4-BE49-F238E27FC236}">
                <a16:creationId xmlns:a16="http://schemas.microsoft.com/office/drawing/2014/main" id="{98D8AB61-CB0A-9914-F020-1F26598A8EAA}"/>
              </a:ext>
            </a:extLst>
          </p:cNvPr>
          <p:cNvSpPr txBox="1"/>
          <p:nvPr/>
        </p:nvSpPr>
        <p:spPr bwMode="auto">
          <a:xfrm>
            <a:off x="9032899" y="4513637"/>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18.6%</a:t>
            </a:r>
          </a:p>
        </p:txBody>
      </p:sp>
      <p:sp>
        <p:nvSpPr>
          <p:cNvPr id="306" name="TextBox 305">
            <a:extLst>
              <a:ext uri="{FF2B5EF4-FFF2-40B4-BE49-F238E27FC236}">
                <a16:creationId xmlns:a16="http://schemas.microsoft.com/office/drawing/2014/main" id="{4FE92AE2-FAB5-89F0-A92D-D0825A62923D}"/>
              </a:ext>
            </a:extLst>
          </p:cNvPr>
          <p:cNvSpPr txBox="1"/>
          <p:nvPr/>
        </p:nvSpPr>
        <p:spPr bwMode="auto">
          <a:xfrm>
            <a:off x="7645982" y="4534134"/>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29.8%</a:t>
            </a:r>
          </a:p>
        </p:txBody>
      </p:sp>
      <p:sp>
        <p:nvSpPr>
          <p:cNvPr id="307" name="TextBox 306">
            <a:extLst>
              <a:ext uri="{FF2B5EF4-FFF2-40B4-BE49-F238E27FC236}">
                <a16:creationId xmlns:a16="http://schemas.microsoft.com/office/drawing/2014/main" id="{BF230861-60B4-7776-E85A-3D7FEE6E9C32}"/>
              </a:ext>
            </a:extLst>
          </p:cNvPr>
          <p:cNvSpPr txBox="1"/>
          <p:nvPr/>
        </p:nvSpPr>
        <p:spPr bwMode="auto">
          <a:xfrm>
            <a:off x="8532763" y="4889815"/>
            <a:ext cx="61341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16.1%</a:t>
            </a:r>
          </a:p>
        </p:txBody>
      </p:sp>
      <p:graphicFrame>
        <p:nvGraphicFramePr>
          <p:cNvPr id="308" name="Table 307">
            <a:extLst>
              <a:ext uri="{FF2B5EF4-FFF2-40B4-BE49-F238E27FC236}">
                <a16:creationId xmlns:a16="http://schemas.microsoft.com/office/drawing/2014/main" id="{3ECD2AB9-1FF6-955C-58CE-DD9EA9C968F4}"/>
              </a:ext>
            </a:extLst>
          </p:cNvPr>
          <p:cNvGraphicFramePr>
            <a:graphicFrameLocks noGrp="1"/>
          </p:cNvGraphicFramePr>
          <p:nvPr>
            <p:extLst>
              <p:ext uri="{D42A27DB-BD31-4B8C-83A1-F6EECF244321}">
                <p14:modId xmlns:p14="http://schemas.microsoft.com/office/powerpoint/2010/main" val="2787585179"/>
              </p:ext>
            </p:extLst>
          </p:nvPr>
        </p:nvGraphicFramePr>
        <p:xfrm>
          <a:off x="8559029" y="2556220"/>
          <a:ext cx="2593571" cy="731520"/>
        </p:xfrm>
        <a:graphic>
          <a:graphicData uri="http://schemas.openxmlformats.org/drawingml/2006/table">
            <a:tbl>
              <a:tblPr firstRow="1" bandRow="1">
                <a:tableStyleId>{93296810-A885-4BE3-A3E7-6D5BEEA58F35}</a:tableStyleId>
              </a:tblPr>
              <a:tblGrid>
                <a:gridCol w="836815">
                  <a:extLst>
                    <a:ext uri="{9D8B030D-6E8A-4147-A177-3AD203B41FA5}">
                      <a16:colId xmlns:a16="http://schemas.microsoft.com/office/drawing/2014/main" val="1025074888"/>
                    </a:ext>
                  </a:extLst>
                </a:gridCol>
                <a:gridCol w="903782">
                  <a:extLst>
                    <a:ext uri="{9D8B030D-6E8A-4147-A177-3AD203B41FA5}">
                      <a16:colId xmlns:a16="http://schemas.microsoft.com/office/drawing/2014/main" val="678904918"/>
                    </a:ext>
                  </a:extLst>
                </a:gridCol>
                <a:gridCol w="852974">
                  <a:extLst>
                    <a:ext uri="{9D8B030D-6E8A-4147-A177-3AD203B41FA5}">
                      <a16:colId xmlns:a16="http://schemas.microsoft.com/office/drawing/2014/main" val="1352489727"/>
                    </a:ext>
                  </a:extLst>
                </a:gridCol>
              </a:tblGrid>
              <a:tr h="335289">
                <a:tc>
                  <a:txBody>
                    <a:bodyPr/>
                    <a:lstStyle/>
                    <a:p>
                      <a:pPr algn="ctr"/>
                      <a:endParaRPr lang="en-US" sz="1200" b="1" dirty="0">
                        <a:solidFill>
                          <a:schemeClr val="bg1"/>
                        </a:solidFill>
                        <a:latin typeface="Calibri" panose="020F0502020204030204" pitchFamily="34" charset="0"/>
                        <a:cs typeface="Calibri" panose="020F0502020204030204" pitchFamily="34" charset="0"/>
                      </a:endParaRP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Events/Total</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1" dirty="0">
                          <a:solidFill>
                            <a:schemeClr val="bg1"/>
                          </a:solidFill>
                          <a:latin typeface="Calibri" panose="020F0502020204030204" pitchFamily="34" charset="0"/>
                          <a:cs typeface="Calibri" panose="020F0502020204030204" pitchFamily="34" charset="0"/>
                        </a:rPr>
                        <a:t>Median, Mo (95%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873126733"/>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124/152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7.8 (6.9-9.7)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2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69/85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7.0 (5.6-7.9)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cxnSp>
        <p:nvCxnSpPr>
          <p:cNvPr id="309" name="Straight Connector 308">
            <a:extLst>
              <a:ext uri="{FF2B5EF4-FFF2-40B4-BE49-F238E27FC236}">
                <a16:creationId xmlns:a16="http://schemas.microsoft.com/office/drawing/2014/main" id="{71BE9CCC-2BC2-375A-3AB1-E2A4F6F8AA49}"/>
              </a:ext>
            </a:extLst>
          </p:cNvPr>
          <p:cNvCxnSpPr/>
          <p:nvPr/>
        </p:nvCxnSpPr>
        <p:spPr bwMode="auto">
          <a:xfrm>
            <a:off x="8229469" y="3010911"/>
            <a:ext cx="270977" cy="0"/>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99264800-7E9B-B5B5-168A-6567C378E85B}"/>
              </a:ext>
            </a:extLst>
          </p:cNvPr>
          <p:cNvCxnSpPr/>
          <p:nvPr/>
        </p:nvCxnSpPr>
        <p:spPr bwMode="auto">
          <a:xfrm>
            <a:off x="8229469" y="3177166"/>
            <a:ext cx="270977" cy="0"/>
          </a:xfrm>
          <a:prstGeom prst="line">
            <a:avLst/>
          </a:prstGeom>
          <a:noFill/>
          <a:ln w="28575" cap="flat" cmpd="sng" algn="ctr">
            <a:solidFill>
              <a:schemeClr val="accent3"/>
            </a:solidFill>
            <a:prstDash val="solid"/>
            <a:round/>
            <a:headEnd type="none" w="med" len="med"/>
            <a:tailEnd type="none" w="med" len="med"/>
          </a:ln>
          <a:effectLst/>
        </p:spPr>
      </p:cxnSp>
      <p:graphicFrame>
        <p:nvGraphicFramePr>
          <p:cNvPr id="311" name="Table 310">
            <a:extLst>
              <a:ext uri="{FF2B5EF4-FFF2-40B4-BE49-F238E27FC236}">
                <a16:creationId xmlns:a16="http://schemas.microsoft.com/office/drawing/2014/main" id="{15C04E4D-3886-42AA-5E0B-E9A48157610F}"/>
              </a:ext>
            </a:extLst>
          </p:cNvPr>
          <p:cNvGraphicFramePr>
            <a:graphicFrameLocks noGrp="1"/>
          </p:cNvGraphicFramePr>
          <p:nvPr/>
        </p:nvGraphicFramePr>
        <p:xfrm>
          <a:off x="6346287" y="5804362"/>
          <a:ext cx="4736633" cy="335285"/>
        </p:xfrm>
        <a:graphic>
          <a:graphicData uri="http://schemas.openxmlformats.org/drawingml/2006/table">
            <a:tbl>
              <a:tblPr firstRow="1" bandRow="1">
                <a:tableStyleId>{93296810-A885-4BE3-A3E7-6D5BEEA58F35}</a:tableStyleId>
              </a:tblPr>
              <a:tblGrid>
                <a:gridCol w="809105">
                  <a:extLst>
                    <a:ext uri="{9D8B030D-6E8A-4147-A177-3AD203B41FA5}">
                      <a16:colId xmlns:a16="http://schemas.microsoft.com/office/drawing/2014/main" val="1025074888"/>
                    </a:ext>
                  </a:extLst>
                </a:gridCol>
                <a:gridCol w="436392">
                  <a:extLst>
                    <a:ext uri="{9D8B030D-6E8A-4147-A177-3AD203B41FA5}">
                      <a16:colId xmlns:a16="http://schemas.microsoft.com/office/drawing/2014/main" val="678904918"/>
                    </a:ext>
                  </a:extLst>
                </a:gridCol>
                <a:gridCol w="436392">
                  <a:extLst>
                    <a:ext uri="{9D8B030D-6E8A-4147-A177-3AD203B41FA5}">
                      <a16:colId xmlns:a16="http://schemas.microsoft.com/office/drawing/2014/main" val="1352489727"/>
                    </a:ext>
                  </a:extLst>
                </a:gridCol>
                <a:gridCol w="436392">
                  <a:extLst>
                    <a:ext uri="{9D8B030D-6E8A-4147-A177-3AD203B41FA5}">
                      <a16:colId xmlns:a16="http://schemas.microsoft.com/office/drawing/2014/main" val="717567006"/>
                    </a:ext>
                  </a:extLst>
                </a:gridCol>
                <a:gridCol w="436392">
                  <a:extLst>
                    <a:ext uri="{9D8B030D-6E8A-4147-A177-3AD203B41FA5}">
                      <a16:colId xmlns:a16="http://schemas.microsoft.com/office/drawing/2014/main" val="3910489189"/>
                    </a:ext>
                  </a:extLst>
                </a:gridCol>
                <a:gridCol w="436392">
                  <a:extLst>
                    <a:ext uri="{9D8B030D-6E8A-4147-A177-3AD203B41FA5}">
                      <a16:colId xmlns:a16="http://schemas.microsoft.com/office/drawing/2014/main" val="944609659"/>
                    </a:ext>
                  </a:extLst>
                </a:gridCol>
                <a:gridCol w="436392">
                  <a:extLst>
                    <a:ext uri="{9D8B030D-6E8A-4147-A177-3AD203B41FA5}">
                      <a16:colId xmlns:a16="http://schemas.microsoft.com/office/drawing/2014/main" val="4171522910"/>
                    </a:ext>
                  </a:extLst>
                </a:gridCol>
                <a:gridCol w="436392">
                  <a:extLst>
                    <a:ext uri="{9D8B030D-6E8A-4147-A177-3AD203B41FA5}">
                      <a16:colId xmlns:a16="http://schemas.microsoft.com/office/drawing/2014/main" val="2035156048"/>
                    </a:ext>
                  </a:extLst>
                </a:gridCol>
                <a:gridCol w="436392">
                  <a:extLst>
                    <a:ext uri="{9D8B030D-6E8A-4147-A177-3AD203B41FA5}">
                      <a16:colId xmlns:a16="http://schemas.microsoft.com/office/drawing/2014/main" val="453167896"/>
                    </a:ext>
                  </a:extLst>
                </a:gridCol>
                <a:gridCol w="436392">
                  <a:extLst>
                    <a:ext uri="{9D8B030D-6E8A-4147-A177-3AD203B41FA5}">
                      <a16:colId xmlns:a16="http://schemas.microsoft.com/office/drawing/2014/main" val="2297758773"/>
                    </a:ext>
                  </a:extLst>
                </a:gridCol>
              </a:tblGrid>
              <a:tr h="71905">
                <a:tc>
                  <a:txBody>
                    <a:bodyPr/>
                    <a:lstStyle/>
                    <a:p>
                      <a:pPr algn="r"/>
                      <a:r>
                        <a:rPr lang="en-US" sz="1100" b="0" dirty="0">
                          <a:solidFill>
                            <a:schemeClr val="bg1"/>
                          </a:solidFill>
                          <a:latin typeface="Calibri" panose="020F0502020204030204" pitchFamily="34" charset="0"/>
                          <a:cs typeface="Calibri" panose="020F0502020204030204" pitchFamily="34" charset="0"/>
                        </a:rPr>
                        <a:t>Atezolizumab</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95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222270210"/>
                  </a:ext>
                </a:extLst>
              </a:tr>
              <a:tr h="167645">
                <a:tc>
                  <a:txBody>
                    <a:bodyPr/>
                    <a:lstStyle/>
                    <a:p>
                      <a:pPr algn="r"/>
                      <a:r>
                        <a:rPr lang="en-US" sz="1100" b="0" dirty="0">
                          <a:solidFill>
                            <a:schemeClr val="bg1"/>
                          </a:solidFill>
                          <a:latin typeface="Calibri" panose="020F0502020204030204" pitchFamily="34" charset="0"/>
                          <a:cs typeface="Calibri" panose="020F0502020204030204" pitchFamily="34" charset="0"/>
                        </a:rPr>
                        <a:t>Placebo</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23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100" b="0" dirty="0">
                          <a:solidFill>
                            <a:schemeClr val="bg1"/>
                          </a:solidFill>
                          <a:latin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100" b="0" dirty="0">
                        <a:solidFill>
                          <a:schemeClr val="bg1"/>
                        </a:solidFill>
                        <a:latin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880802364"/>
                  </a:ext>
                </a:extLst>
              </a:tr>
            </a:tbl>
          </a:graphicData>
        </a:graphic>
      </p:graphicFrame>
      <p:grpSp>
        <p:nvGrpSpPr>
          <p:cNvPr id="312" name="Group 311">
            <a:extLst>
              <a:ext uri="{FF2B5EF4-FFF2-40B4-BE49-F238E27FC236}">
                <a16:creationId xmlns:a16="http://schemas.microsoft.com/office/drawing/2014/main" id="{607B424B-0D87-EFEC-CDA0-2BC0871DED05}"/>
              </a:ext>
            </a:extLst>
          </p:cNvPr>
          <p:cNvGrpSpPr/>
          <p:nvPr/>
        </p:nvGrpSpPr>
        <p:grpSpPr>
          <a:xfrm>
            <a:off x="8105598" y="4461705"/>
            <a:ext cx="106632" cy="106632"/>
            <a:chOff x="1669254" y="2750619"/>
            <a:chExt cx="106632" cy="106632"/>
          </a:xfrm>
        </p:grpSpPr>
        <p:cxnSp>
          <p:nvCxnSpPr>
            <p:cNvPr id="313" name="Straight Connector 312">
              <a:extLst>
                <a:ext uri="{FF2B5EF4-FFF2-40B4-BE49-F238E27FC236}">
                  <a16:creationId xmlns:a16="http://schemas.microsoft.com/office/drawing/2014/main" id="{B4A571B1-2A5A-6DDD-F116-C458FA6322F3}"/>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C8D9394C-52A3-9C84-C181-1C7F2EB4F9D7}"/>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319" name="Group 318">
            <a:extLst>
              <a:ext uri="{FF2B5EF4-FFF2-40B4-BE49-F238E27FC236}">
                <a16:creationId xmlns:a16="http://schemas.microsoft.com/office/drawing/2014/main" id="{72DB0BAC-94A0-D7EF-8456-073818A8B73F}"/>
              </a:ext>
            </a:extLst>
          </p:cNvPr>
          <p:cNvGrpSpPr/>
          <p:nvPr/>
        </p:nvGrpSpPr>
        <p:grpSpPr>
          <a:xfrm>
            <a:off x="7724496" y="3490113"/>
            <a:ext cx="106632" cy="106632"/>
            <a:chOff x="1669254" y="2750619"/>
            <a:chExt cx="106632" cy="106632"/>
          </a:xfrm>
        </p:grpSpPr>
        <p:cxnSp>
          <p:nvCxnSpPr>
            <p:cNvPr id="320" name="Straight Connector 319">
              <a:extLst>
                <a:ext uri="{FF2B5EF4-FFF2-40B4-BE49-F238E27FC236}">
                  <a16:creationId xmlns:a16="http://schemas.microsoft.com/office/drawing/2014/main" id="{636CAC22-5ED7-DF81-A637-64686CA8DF3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A34AB560-43AC-5261-48A8-DA1EF826B5CF}"/>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2" name="Group 321">
            <a:extLst>
              <a:ext uri="{FF2B5EF4-FFF2-40B4-BE49-F238E27FC236}">
                <a16:creationId xmlns:a16="http://schemas.microsoft.com/office/drawing/2014/main" id="{62F1BD83-ED43-A99C-0B4A-1B76A94E10C1}"/>
              </a:ext>
            </a:extLst>
          </p:cNvPr>
          <p:cNvGrpSpPr/>
          <p:nvPr/>
        </p:nvGrpSpPr>
        <p:grpSpPr>
          <a:xfrm>
            <a:off x="8133738" y="4311794"/>
            <a:ext cx="106632" cy="106632"/>
            <a:chOff x="1669254" y="2750619"/>
            <a:chExt cx="106632" cy="106632"/>
          </a:xfrm>
        </p:grpSpPr>
        <p:cxnSp>
          <p:nvCxnSpPr>
            <p:cNvPr id="323" name="Straight Connector 322">
              <a:extLst>
                <a:ext uri="{FF2B5EF4-FFF2-40B4-BE49-F238E27FC236}">
                  <a16:creationId xmlns:a16="http://schemas.microsoft.com/office/drawing/2014/main" id="{E622594A-C8A9-EB61-6D22-2C513828F3E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CB35272B-FDC4-6A96-8FC6-3F589DB6ED3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5" name="Group 324">
            <a:extLst>
              <a:ext uri="{FF2B5EF4-FFF2-40B4-BE49-F238E27FC236}">
                <a16:creationId xmlns:a16="http://schemas.microsoft.com/office/drawing/2014/main" id="{6E659B5B-B89B-7D48-565B-21F58E4F7D3C}"/>
              </a:ext>
            </a:extLst>
          </p:cNvPr>
          <p:cNvGrpSpPr/>
          <p:nvPr/>
        </p:nvGrpSpPr>
        <p:grpSpPr>
          <a:xfrm>
            <a:off x="8213668" y="4350160"/>
            <a:ext cx="106632" cy="106632"/>
            <a:chOff x="1669254" y="2750619"/>
            <a:chExt cx="106632" cy="106632"/>
          </a:xfrm>
        </p:grpSpPr>
        <p:cxnSp>
          <p:nvCxnSpPr>
            <p:cNvPr id="326" name="Straight Connector 325">
              <a:extLst>
                <a:ext uri="{FF2B5EF4-FFF2-40B4-BE49-F238E27FC236}">
                  <a16:creationId xmlns:a16="http://schemas.microsoft.com/office/drawing/2014/main" id="{C2D8147C-3F8F-862F-FC15-9E6A4E6B4D7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35E0CB16-047D-1F87-314E-78442D82734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8" name="Group 327">
            <a:extLst>
              <a:ext uri="{FF2B5EF4-FFF2-40B4-BE49-F238E27FC236}">
                <a16:creationId xmlns:a16="http://schemas.microsoft.com/office/drawing/2014/main" id="{4B21B19D-4F90-C315-E439-E8EF475A34C1}"/>
              </a:ext>
            </a:extLst>
          </p:cNvPr>
          <p:cNvGrpSpPr/>
          <p:nvPr/>
        </p:nvGrpSpPr>
        <p:grpSpPr>
          <a:xfrm>
            <a:off x="8424684" y="4529204"/>
            <a:ext cx="106632" cy="106632"/>
            <a:chOff x="1669254" y="2750619"/>
            <a:chExt cx="106632" cy="106632"/>
          </a:xfrm>
        </p:grpSpPr>
        <p:cxnSp>
          <p:nvCxnSpPr>
            <p:cNvPr id="329" name="Straight Connector 328">
              <a:extLst>
                <a:ext uri="{FF2B5EF4-FFF2-40B4-BE49-F238E27FC236}">
                  <a16:creationId xmlns:a16="http://schemas.microsoft.com/office/drawing/2014/main" id="{ADB9EA72-E956-3684-0732-E30E3B9A794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AF97E656-12EE-8F39-613A-2807E812568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0F2E9ABF-896E-19F8-5C7D-D3B6B59B83C1}"/>
              </a:ext>
            </a:extLst>
          </p:cNvPr>
          <p:cNvGrpSpPr/>
          <p:nvPr/>
        </p:nvGrpSpPr>
        <p:grpSpPr>
          <a:xfrm>
            <a:off x="8485431" y="4573964"/>
            <a:ext cx="106632" cy="106632"/>
            <a:chOff x="1669254" y="2750619"/>
            <a:chExt cx="106632" cy="106632"/>
          </a:xfrm>
        </p:grpSpPr>
        <p:cxnSp>
          <p:nvCxnSpPr>
            <p:cNvPr id="332" name="Straight Connector 331">
              <a:extLst>
                <a:ext uri="{FF2B5EF4-FFF2-40B4-BE49-F238E27FC236}">
                  <a16:creationId xmlns:a16="http://schemas.microsoft.com/office/drawing/2014/main" id="{E004EB28-7DEF-F5EB-58BB-553AEEEB196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419A42F9-1C62-7D2B-68CC-8C5E56FDC02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4" name="Group 333">
            <a:extLst>
              <a:ext uri="{FF2B5EF4-FFF2-40B4-BE49-F238E27FC236}">
                <a16:creationId xmlns:a16="http://schemas.microsoft.com/office/drawing/2014/main" id="{9C329DF6-9E75-915E-E787-F6CAFBDC6F23}"/>
              </a:ext>
            </a:extLst>
          </p:cNvPr>
          <p:cNvGrpSpPr/>
          <p:nvPr/>
        </p:nvGrpSpPr>
        <p:grpSpPr>
          <a:xfrm>
            <a:off x="8530192" y="4573964"/>
            <a:ext cx="106632" cy="106632"/>
            <a:chOff x="1669254" y="2750619"/>
            <a:chExt cx="106632" cy="106632"/>
          </a:xfrm>
        </p:grpSpPr>
        <p:cxnSp>
          <p:nvCxnSpPr>
            <p:cNvPr id="335" name="Straight Connector 334">
              <a:extLst>
                <a:ext uri="{FF2B5EF4-FFF2-40B4-BE49-F238E27FC236}">
                  <a16:creationId xmlns:a16="http://schemas.microsoft.com/office/drawing/2014/main" id="{DEE5A22C-8DD8-049D-C584-55B0850DBD4C}"/>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A9720A7B-5751-F775-6D5C-0B3F345A4FF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82C812A4-EF03-79E8-3B9E-296BC3DA7794}"/>
              </a:ext>
            </a:extLst>
          </p:cNvPr>
          <p:cNvGrpSpPr/>
          <p:nvPr/>
        </p:nvGrpSpPr>
        <p:grpSpPr>
          <a:xfrm>
            <a:off x="8683658" y="4676274"/>
            <a:ext cx="106632" cy="106632"/>
            <a:chOff x="1669254" y="2750619"/>
            <a:chExt cx="106632" cy="106632"/>
          </a:xfrm>
        </p:grpSpPr>
        <p:cxnSp>
          <p:nvCxnSpPr>
            <p:cNvPr id="338" name="Straight Connector 337">
              <a:extLst>
                <a:ext uri="{FF2B5EF4-FFF2-40B4-BE49-F238E27FC236}">
                  <a16:creationId xmlns:a16="http://schemas.microsoft.com/office/drawing/2014/main" id="{29622C80-7AF3-875A-EB32-162E6DA7CFF9}"/>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83AF6CE3-6D73-6C04-27F0-7B7BAC6FD04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0" name="Group 339">
            <a:extLst>
              <a:ext uri="{FF2B5EF4-FFF2-40B4-BE49-F238E27FC236}">
                <a16:creationId xmlns:a16="http://schemas.microsoft.com/office/drawing/2014/main" id="{3A9FD9D8-6608-8F0D-4302-E9FD9057508E}"/>
              </a:ext>
            </a:extLst>
          </p:cNvPr>
          <p:cNvGrpSpPr/>
          <p:nvPr/>
        </p:nvGrpSpPr>
        <p:grpSpPr>
          <a:xfrm>
            <a:off x="8744405" y="4676274"/>
            <a:ext cx="106632" cy="106632"/>
            <a:chOff x="1669254" y="2750619"/>
            <a:chExt cx="106632" cy="106632"/>
          </a:xfrm>
        </p:grpSpPr>
        <p:cxnSp>
          <p:nvCxnSpPr>
            <p:cNvPr id="341" name="Straight Connector 340">
              <a:extLst>
                <a:ext uri="{FF2B5EF4-FFF2-40B4-BE49-F238E27FC236}">
                  <a16:creationId xmlns:a16="http://schemas.microsoft.com/office/drawing/2014/main" id="{FEC4FFD7-89EB-DC98-C3EF-0C37E15FC90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F7AF090B-6EB3-2461-EB38-F8B8795993E4}"/>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3" name="Group 342">
            <a:extLst>
              <a:ext uri="{FF2B5EF4-FFF2-40B4-BE49-F238E27FC236}">
                <a16:creationId xmlns:a16="http://schemas.microsoft.com/office/drawing/2014/main" id="{10E9DC37-8E67-768D-030A-6CCDB8A2C94B}"/>
              </a:ext>
            </a:extLst>
          </p:cNvPr>
          <p:cNvGrpSpPr/>
          <p:nvPr/>
        </p:nvGrpSpPr>
        <p:grpSpPr>
          <a:xfrm>
            <a:off x="8885082" y="4698654"/>
            <a:ext cx="106632" cy="106632"/>
            <a:chOff x="1669254" y="2750619"/>
            <a:chExt cx="106632" cy="106632"/>
          </a:xfrm>
        </p:grpSpPr>
        <p:cxnSp>
          <p:nvCxnSpPr>
            <p:cNvPr id="344" name="Straight Connector 343">
              <a:extLst>
                <a:ext uri="{FF2B5EF4-FFF2-40B4-BE49-F238E27FC236}">
                  <a16:creationId xmlns:a16="http://schemas.microsoft.com/office/drawing/2014/main" id="{2846DC8A-163A-F3F7-D110-B57F9E59391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AE116084-E10D-BEEB-D802-F995CF44EDD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6" name="Group 345">
            <a:extLst>
              <a:ext uri="{FF2B5EF4-FFF2-40B4-BE49-F238E27FC236}">
                <a16:creationId xmlns:a16="http://schemas.microsoft.com/office/drawing/2014/main" id="{3776C81B-EB86-142E-CB2B-E888A88EE25E}"/>
              </a:ext>
            </a:extLst>
          </p:cNvPr>
          <p:cNvGrpSpPr/>
          <p:nvPr/>
        </p:nvGrpSpPr>
        <p:grpSpPr>
          <a:xfrm>
            <a:off x="9041745" y="4746612"/>
            <a:ext cx="106632" cy="106632"/>
            <a:chOff x="1669254" y="2750619"/>
            <a:chExt cx="106632" cy="106632"/>
          </a:xfrm>
        </p:grpSpPr>
        <p:cxnSp>
          <p:nvCxnSpPr>
            <p:cNvPr id="347" name="Straight Connector 346">
              <a:extLst>
                <a:ext uri="{FF2B5EF4-FFF2-40B4-BE49-F238E27FC236}">
                  <a16:creationId xmlns:a16="http://schemas.microsoft.com/office/drawing/2014/main" id="{5B5F2D95-1BCC-428E-EA19-9321A4C2EC5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8AC7A44D-2B48-C97B-8F62-857E8C9F3AE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9" name="Group 348">
            <a:extLst>
              <a:ext uri="{FF2B5EF4-FFF2-40B4-BE49-F238E27FC236}">
                <a16:creationId xmlns:a16="http://schemas.microsoft.com/office/drawing/2014/main" id="{64EEFAF5-E0D4-EB5B-8BCF-7A004658710F}"/>
              </a:ext>
            </a:extLst>
          </p:cNvPr>
          <p:cNvGrpSpPr/>
          <p:nvPr/>
        </p:nvGrpSpPr>
        <p:grpSpPr>
          <a:xfrm>
            <a:off x="9115281" y="4746612"/>
            <a:ext cx="106632" cy="106632"/>
            <a:chOff x="1669254" y="2750619"/>
            <a:chExt cx="106632" cy="106632"/>
          </a:xfrm>
        </p:grpSpPr>
        <p:cxnSp>
          <p:nvCxnSpPr>
            <p:cNvPr id="350" name="Straight Connector 349">
              <a:extLst>
                <a:ext uri="{FF2B5EF4-FFF2-40B4-BE49-F238E27FC236}">
                  <a16:creationId xmlns:a16="http://schemas.microsoft.com/office/drawing/2014/main" id="{4D70F0FD-6FD6-1737-B31A-DCC9506F7A71}"/>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1E1DC867-F05B-E0C3-0A95-C926AA20E29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2" name="Group 351">
            <a:extLst>
              <a:ext uri="{FF2B5EF4-FFF2-40B4-BE49-F238E27FC236}">
                <a16:creationId xmlns:a16="http://schemas.microsoft.com/office/drawing/2014/main" id="{53452C4E-ED9D-261E-E045-952F29C238AE}"/>
              </a:ext>
            </a:extLst>
          </p:cNvPr>
          <p:cNvGrpSpPr/>
          <p:nvPr/>
        </p:nvGrpSpPr>
        <p:grpSpPr>
          <a:xfrm>
            <a:off x="9147253" y="4746612"/>
            <a:ext cx="106632" cy="106632"/>
            <a:chOff x="1669254" y="2750619"/>
            <a:chExt cx="106632" cy="106632"/>
          </a:xfrm>
        </p:grpSpPr>
        <p:cxnSp>
          <p:nvCxnSpPr>
            <p:cNvPr id="353" name="Straight Connector 352">
              <a:extLst>
                <a:ext uri="{FF2B5EF4-FFF2-40B4-BE49-F238E27FC236}">
                  <a16:creationId xmlns:a16="http://schemas.microsoft.com/office/drawing/2014/main" id="{64EE0DA7-B479-3FBF-B8A7-A407A17DFCE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31F6DECA-9613-42CB-8151-D12F795A2275}"/>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5" name="Group 354">
            <a:extLst>
              <a:ext uri="{FF2B5EF4-FFF2-40B4-BE49-F238E27FC236}">
                <a16:creationId xmlns:a16="http://schemas.microsoft.com/office/drawing/2014/main" id="{6FB9A181-8594-E97C-3219-F2CB20C6C535}"/>
              </a:ext>
            </a:extLst>
          </p:cNvPr>
          <p:cNvGrpSpPr/>
          <p:nvPr/>
        </p:nvGrpSpPr>
        <p:grpSpPr>
          <a:xfrm>
            <a:off x="9239972" y="4746612"/>
            <a:ext cx="106632" cy="106632"/>
            <a:chOff x="1669254" y="2750619"/>
            <a:chExt cx="106632" cy="106632"/>
          </a:xfrm>
        </p:grpSpPr>
        <p:cxnSp>
          <p:nvCxnSpPr>
            <p:cNvPr id="356" name="Straight Connector 355">
              <a:extLst>
                <a:ext uri="{FF2B5EF4-FFF2-40B4-BE49-F238E27FC236}">
                  <a16:creationId xmlns:a16="http://schemas.microsoft.com/office/drawing/2014/main" id="{F0A56D16-C73D-C290-0147-C08E62631A7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FC6F13D1-BE97-6559-75A3-C994468CC1DC}"/>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8" name="Group 357">
            <a:extLst>
              <a:ext uri="{FF2B5EF4-FFF2-40B4-BE49-F238E27FC236}">
                <a16:creationId xmlns:a16="http://schemas.microsoft.com/office/drawing/2014/main" id="{F3FE459D-8F5D-DF1C-25F4-AE1AC70E1CF3}"/>
              </a:ext>
            </a:extLst>
          </p:cNvPr>
          <p:cNvGrpSpPr/>
          <p:nvPr/>
        </p:nvGrpSpPr>
        <p:grpSpPr>
          <a:xfrm>
            <a:off x="9067323" y="4746612"/>
            <a:ext cx="106632" cy="106632"/>
            <a:chOff x="1669254" y="2750619"/>
            <a:chExt cx="106632" cy="106632"/>
          </a:xfrm>
        </p:grpSpPr>
        <p:cxnSp>
          <p:nvCxnSpPr>
            <p:cNvPr id="359" name="Straight Connector 358">
              <a:extLst>
                <a:ext uri="{FF2B5EF4-FFF2-40B4-BE49-F238E27FC236}">
                  <a16:creationId xmlns:a16="http://schemas.microsoft.com/office/drawing/2014/main" id="{3071238A-0E75-1197-900B-5D62E6CFAC20}"/>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3932E9AE-5C82-0209-EFA7-8C7CEBADB83B}"/>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1" name="Group 360">
            <a:extLst>
              <a:ext uri="{FF2B5EF4-FFF2-40B4-BE49-F238E27FC236}">
                <a16:creationId xmlns:a16="http://schemas.microsoft.com/office/drawing/2014/main" id="{CDE8A755-7857-A8A8-2827-42EA935791C1}"/>
              </a:ext>
            </a:extLst>
          </p:cNvPr>
          <p:cNvGrpSpPr/>
          <p:nvPr/>
        </p:nvGrpSpPr>
        <p:grpSpPr>
          <a:xfrm>
            <a:off x="9345480" y="4781781"/>
            <a:ext cx="106632" cy="106632"/>
            <a:chOff x="1669254" y="2750619"/>
            <a:chExt cx="106632" cy="106632"/>
          </a:xfrm>
        </p:grpSpPr>
        <p:cxnSp>
          <p:nvCxnSpPr>
            <p:cNvPr id="362" name="Straight Connector 361">
              <a:extLst>
                <a:ext uri="{FF2B5EF4-FFF2-40B4-BE49-F238E27FC236}">
                  <a16:creationId xmlns:a16="http://schemas.microsoft.com/office/drawing/2014/main" id="{C79FA288-B0E9-0F60-CC3C-980F108AB1E4}"/>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0089F1DA-8C63-82DD-8155-D86A70ACB27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4" name="Group 363">
            <a:extLst>
              <a:ext uri="{FF2B5EF4-FFF2-40B4-BE49-F238E27FC236}">
                <a16:creationId xmlns:a16="http://schemas.microsoft.com/office/drawing/2014/main" id="{55C5826F-47D4-9950-0867-DA21C1807527}"/>
              </a:ext>
            </a:extLst>
          </p:cNvPr>
          <p:cNvGrpSpPr/>
          <p:nvPr/>
        </p:nvGrpSpPr>
        <p:grpSpPr>
          <a:xfrm>
            <a:off x="9390241" y="4781781"/>
            <a:ext cx="106632" cy="106632"/>
            <a:chOff x="1669254" y="2750619"/>
            <a:chExt cx="106632" cy="106632"/>
          </a:xfrm>
        </p:grpSpPr>
        <p:cxnSp>
          <p:nvCxnSpPr>
            <p:cNvPr id="365" name="Straight Connector 364">
              <a:extLst>
                <a:ext uri="{FF2B5EF4-FFF2-40B4-BE49-F238E27FC236}">
                  <a16:creationId xmlns:a16="http://schemas.microsoft.com/office/drawing/2014/main" id="{3D3FFAE9-605A-82B9-A649-FBD752EB5ED5}"/>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61331CD9-EEAB-CC8F-6BAC-19143FEC183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B24E14D5-B434-582A-0462-0C18FD0E026D}"/>
              </a:ext>
            </a:extLst>
          </p:cNvPr>
          <p:cNvGrpSpPr/>
          <p:nvPr/>
        </p:nvGrpSpPr>
        <p:grpSpPr>
          <a:xfrm>
            <a:off x="9409424" y="4781781"/>
            <a:ext cx="106632" cy="106632"/>
            <a:chOff x="1669254" y="2750619"/>
            <a:chExt cx="106632" cy="106632"/>
          </a:xfrm>
        </p:grpSpPr>
        <p:cxnSp>
          <p:nvCxnSpPr>
            <p:cNvPr id="368" name="Straight Connector 367">
              <a:extLst>
                <a:ext uri="{FF2B5EF4-FFF2-40B4-BE49-F238E27FC236}">
                  <a16:creationId xmlns:a16="http://schemas.microsoft.com/office/drawing/2014/main" id="{B0F431A9-BB0B-5807-0621-6E29B809258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CA923155-9B5D-5A45-E568-7D74F1B348FA}"/>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5CF4EDB9-73A8-ACDD-5FA7-19BCBE51855F}"/>
              </a:ext>
            </a:extLst>
          </p:cNvPr>
          <p:cNvGrpSpPr/>
          <p:nvPr/>
        </p:nvGrpSpPr>
        <p:grpSpPr>
          <a:xfrm>
            <a:off x="9518129" y="4823344"/>
            <a:ext cx="106632" cy="106632"/>
            <a:chOff x="1669254" y="2750619"/>
            <a:chExt cx="106632" cy="106632"/>
          </a:xfrm>
        </p:grpSpPr>
        <p:cxnSp>
          <p:nvCxnSpPr>
            <p:cNvPr id="371" name="Straight Connector 370">
              <a:extLst>
                <a:ext uri="{FF2B5EF4-FFF2-40B4-BE49-F238E27FC236}">
                  <a16:creationId xmlns:a16="http://schemas.microsoft.com/office/drawing/2014/main" id="{68BF0E21-97BC-C8DC-B6C3-E64E72203B3F}"/>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654408BC-877E-4E9D-3A55-8557088DF7BD}"/>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3" name="Group 372">
            <a:extLst>
              <a:ext uri="{FF2B5EF4-FFF2-40B4-BE49-F238E27FC236}">
                <a16:creationId xmlns:a16="http://schemas.microsoft.com/office/drawing/2014/main" id="{B2E6E494-0DF7-38A9-8374-D52F0EB25016}"/>
              </a:ext>
            </a:extLst>
          </p:cNvPr>
          <p:cNvGrpSpPr/>
          <p:nvPr/>
        </p:nvGrpSpPr>
        <p:grpSpPr>
          <a:xfrm>
            <a:off x="9582074" y="4823344"/>
            <a:ext cx="106632" cy="106632"/>
            <a:chOff x="1669254" y="2750619"/>
            <a:chExt cx="106632" cy="106632"/>
          </a:xfrm>
        </p:grpSpPr>
        <p:cxnSp>
          <p:nvCxnSpPr>
            <p:cNvPr id="374" name="Straight Connector 373">
              <a:extLst>
                <a:ext uri="{FF2B5EF4-FFF2-40B4-BE49-F238E27FC236}">
                  <a16:creationId xmlns:a16="http://schemas.microsoft.com/office/drawing/2014/main" id="{2E60774A-614D-C318-8139-1E1BA73D0737}"/>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F26F0301-64A4-A6D7-E69A-950D8B8F36C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6" name="Group 375">
            <a:extLst>
              <a:ext uri="{FF2B5EF4-FFF2-40B4-BE49-F238E27FC236}">
                <a16:creationId xmlns:a16="http://schemas.microsoft.com/office/drawing/2014/main" id="{C47BC57B-4ED0-D301-4BDA-9FC331D31761}"/>
              </a:ext>
            </a:extLst>
          </p:cNvPr>
          <p:cNvGrpSpPr/>
          <p:nvPr/>
        </p:nvGrpSpPr>
        <p:grpSpPr>
          <a:xfrm>
            <a:off x="9757920" y="4823344"/>
            <a:ext cx="106632" cy="106632"/>
            <a:chOff x="1669254" y="2750619"/>
            <a:chExt cx="106632" cy="106632"/>
          </a:xfrm>
        </p:grpSpPr>
        <p:cxnSp>
          <p:nvCxnSpPr>
            <p:cNvPr id="377" name="Straight Connector 376">
              <a:extLst>
                <a:ext uri="{FF2B5EF4-FFF2-40B4-BE49-F238E27FC236}">
                  <a16:creationId xmlns:a16="http://schemas.microsoft.com/office/drawing/2014/main" id="{EC937A32-D374-94D1-73B9-55EEC1152D76}"/>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EA86AA8E-B54A-BB43-872B-627040DCB1B6}"/>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9" name="Group 378">
            <a:extLst>
              <a:ext uri="{FF2B5EF4-FFF2-40B4-BE49-F238E27FC236}">
                <a16:creationId xmlns:a16="http://schemas.microsoft.com/office/drawing/2014/main" id="{1ABB4289-7EFA-77F6-0E5C-9D50322647AF}"/>
              </a:ext>
            </a:extLst>
          </p:cNvPr>
          <p:cNvGrpSpPr/>
          <p:nvPr/>
        </p:nvGrpSpPr>
        <p:grpSpPr>
          <a:xfrm>
            <a:off x="9901794" y="4823344"/>
            <a:ext cx="106632" cy="106632"/>
            <a:chOff x="1669254" y="2750619"/>
            <a:chExt cx="106632" cy="106632"/>
          </a:xfrm>
        </p:grpSpPr>
        <p:cxnSp>
          <p:nvCxnSpPr>
            <p:cNvPr id="380" name="Straight Connector 379">
              <a:extLst>
                <a:ext uri="{FF2B5EF4-FFF2-40B4-BE49-F238E27FC236}">
                  <a16:creationId xmlns:a16="http://schemas.microsoft.com/office/drawing/2014/main" id="{C9765AED-84C7-87F0-4EB6-8BE9D277F54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0C6888B3-49B4-661C-5DF3-CC8D532F34D3}"/>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2" name="Group 381">
            <a:extLst>
              <a:ext uri="{FF2B5EF4-FFF2-40B4-BE49-F238E27FC236}">
                <a16:creationId xmlns:a16="http://schemas.microsoft.com/office/drawing/2014/main" id="{C572213A-5CE0-B032-A8C3-DC01C91106FA}"/>
              </a:ext>
            </a:extLst>
          </p:cNvPr>
          <p:cNvGrpSpPr/>
          <p:nvPr/>
        </p:nvGrpSpPr>
        <p:grpSpPr>
          <a:xfrm>
            <a:off x="10048865" y="4884091"/>
            <a:ext cx="106632" cy="106632"/>
            <a:chOff x="1669254" y="2750619"/>
            <a:chExt cx="106632" cy="106632"/>
          </a:xfrm>
        </p:grpSpPr>
        <p:cxnSp>
          <p:nvCxnSpPr>
            <p:cNvPr id="383" name="Straight Connector 382">
              <a:extLst>
                <a:ext uri="{FF2B5EF4-FFF2-40B4-BE49-F238E27FC236}">
                  <a16:creationId xmlns:a16="http://schemas.microsoft.com/office/drawing/2014/main" id="{FC20DAF4-9DDA-D59F-2FCF-1CF9D008007B}"/>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12FD9777-8739-9DC8-F2AC-89D9E1FE39DE}"/>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30E16948-806C-2ABB-8F1F-B5FD2DA88EED}"/>
              </a:ext>
            </a:extLst>
          </p:cNvPr>
          <p:cNvGrpSpPr/>
          <p:nvPr/>
        </p:nvGrpSpPr>
        <p:grpSpPr>
          <a:xfrm>
            <a:off x="10084034" y="4884091"/>
            <a:ext cx="106632" cy="106632"/>
            <a:chOff x="1669254" y="2750619"/>
            <a:chExt cx="106632" cy="106632"/>
          </a:xfrm>
        </p:grpSpPr>
        <p:cxnSp>
          <p:nvCxnSpPr>
            <p:cNvPr id="386" name="Straight Connector 385">
              <a:extLst>
                <a:ext uri="{FF2B5EF4-FFF2-40B4-BE49-F238E27FC236}">
                  <a16:creationId xmlns:a16="http://schemas.microsoft.com/office/drawing/2014/main" id="{0AF3E352-2902-EE83-D618-C5FC0B657D18}"/>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28256041-5D06-2ECB-0833-A4DC114F9318}"/>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ED35AB36-D0F9-7D1E-B692-3FAF404B055E}"/>
              </a:ext>
            </a:extLst>
          </p:cNvPr>
          <p:cNvGrpSpPr/>
          <p:nvPr/>
        </p:nvGrpSpPr>
        <p:grpSpPr>
          <a:xfrm>
            <a:off x="10336613" y="4887288"/>
            <a:ext cx="106632" cy="106632"/>
            <a:chOff x="1669254" y="2750619"/>
            <a:chExt cx="106632" cy="106632"/>
          </a:xfrm>
        </p:grpSpPr>
        <p:cxnSp>
          <p:nvCxnSpPr>
            <p:cNvPr id="389" name="Straight Connector 388">
              <a:extLst>
                <a:ext uri="{FF2B5EF4-FFF2-40B4-BE49-F238E27FC236}">
                  <a16:creationId xmlns:a16="http://schemas.microsoft.com/office/drawing/2014/main" id="{596C1425-A5B7-DD86-38C0-1AF063782E8E}"/>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46679F3A-9EE8-008B-8D8D-13E02E4FC077}"/>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907498D8-5298-555C-DF77-6D72942DD204}"/>
              </a:ext>
            </a:extLst>
          </p:cNvPr>
          <p:cNvGrpSpPr/>
          <p:nvPr/>
        </p:nvGrpSpPr>
        <p:grpSpPr>
          <a:xfrm>
            <a:off x="10371782" y="5059937"/>
            <a:ext cx="106632" cy="106632"/>
            <a:chOff x="1669254" y="2750619"/>
            <a:chExt cx="106632" cy="106632"/>
          </a:xfrm>
        </p:grpSpPr>
        <p:cxnSp>
          <p:nvCxnSpPr>
            <p:cNvPr id="392" name="Straight Connector 391">
              <a:extLst>
                <a:ext uri="{FF2B5EF4-FFF2-40B4-BE49-F238E27FC236}">
                  <a16:creationId xmlns:a16="http://schemas.microsoft.com/office/drawing/2014/main" id="{C24AF2EC-FB68-8618-43AF-E9180D5AF3AD}"/>
                </a:ext>
              </a:extLst>
            </p:cNvPr>
            <p:cNvCxnSpPr/>
            <p:nvPr/>
          </p:nvCxnSpPr>
          <p:spPr bwMode="auto">
            <a:xfrm>
              <a:off x="1722571" y="2750619"/>
              <a:ext cx="0" cy="106632"/>
            </a:xfrm>
            <a:prstGeom prst="line">
              <a:avLst/>
            </a:prstGeom>
            <a:noFill/>
            <a:ln w="19050"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122010E8-B03D-3BA2-4FB3-6E6DF8B7F100}"/>
                </a:ext>
              </a:extLst>
            </p:cNvPr>
            <p:cNvCxnSpPr>
              <a:cxnSpLocks/>
            </p:cNvCxnSpPr>
            <p:nvPr/>
          </p:nvCxnSpPr>
          <p:spPr bwMode="auto">
            <a:xfrm rot="16200000">
              <a:off x="1722570" y="2750619"/>
              <a:ext cx="0" cy="106632"/>
            </a:xfrm>
            <a:prstGeom prst="line">
              <a:avLst/>
            </a:prstGeom>
            <a:noFill/>
            <a:ln w="19050" cap="flat" cmpd="sng" algn="ctr">
              <a:solidFill>
                <a:schemeClr val="accent1"/>
              </a:solidFill>
              <a:prstDash val="solid"/>
              <a:round/>
              <a:headEnd type="none" w="med" len="med"/>
              <a:tailEnd type="none" w="med" len="med"/>
            </a:ln>
            <a:effectLst/>
          </p:spPr>
        </p:cxnSp>
      </p:grpSp>
      <p:sp>
        <p:nvSpPr>
          <p:cNvPr id="397" name="Freeform: Shape 396">
            <a:extLst>
              <a:ext uri="{FF2B5EF4-FFF2-40B4-BE49-F238E27FC236}">
                <a16:creationId xmlns:a16="http://schemas.microsoft.com/office/drawing/2014/main" id="{2E7FD704-D597-1CC4-FDC0-338DA30CC820}"/>
              </a:ext>
            </a:extLst>
          </p:cNvPr>
          <p:cNvSpPr/>
          <p:nvPr/>
        </p:nvSpPr>
        <p:spPr bwMode="auto">
          <a:xfrm>
            <a:off x="7380406" y="2686450"/>
            <a:ext cx="3056525" cy="2426677"/>
          </a:xfrm>
          <a:custGeom>
            <a:avLst/>
            <a:gdLst>
              <a:gd name="connsiteX0" fmla="*/ 0 w 3056525"/>
              <a:gd name="connsiteY0" fmla="*/ 0 h 2426677"/>
              <a:gd name="connsiteX1" fmla="*/ 99113 w 3056525"/>
              <a:gd name="connsiteY1" fmla="*/ 0 h 2426677"/>
              <a:gd name="connsiteX2" fmla="*/ 99113 w 3056525"/>
              <a:gd name="connsiteY2" fmla="*/ 41563 h 2426677"/>
              <a:gd name="connsiteX3" fmla="*/ 127888 w 3056525"/>
              <a:gd name="connsiteY3" fmla="*/ 41563 h 2426677"/>
              <a:gd name="connsiteX4" fmla="*/ 127888 w 3056525"/>
              <a:gd name="connsiteY4" fmla="*/ 76733 h 2426677"/>
              <a:gd name="connsiteX5" fmla="*/ 153465 w 3056525"/>
              <a:gd name="connsiteY5" fmla="*/ 76733 h 2426677"/>
              <a:gd name="connsiteX6" fmla="*/ 153465 w 3056525"/>
              <a:gd name="connsiteY6" fmla="*/ 159860 h 2426677"/>
              <a:gd name="connsiteX7" fmla="*/ 175846 w 3056525"/>
              <a:gd name="connsiteY7" fmla="*/ 159860 h 2426677"/>
              <a:gd name="connsiteX8" fmla="*/ 175846 w 3056525"/>
              <a:gd name="connsiteY8" fmla="*/ 207818 h 2426677"/>
              <a:gd name="connsiteX9" fmla="*/ 207818 w 3056525"/>
              <a:gd name="connsiteY9" fmla="*/ 207818 h 2426677"/>
              <a:gd name="connsiteX10" fmla="*/ 207818 w 3056525"/>
              <a:gd name="connsiteY10" fmla="*/ 274959 h 2426677"/>
              <a:gd name="connsiteX11" fmla="*/ 217410 w 3056525"/>
              <a:gd name="connsiteY11" fmla="*/ 284551 h 2426677"/>
              <a:gd name="connsiteX12" fmla="*/ 217410 w 3056525"/>
              <a:gd name="connsiteY12" fmla="*/ 338903 h 2426677"/>
              <a:gd name="connsiteX13" fmla="*/ 233395 w 3056525"/>
              <a:gd name="connsiteY13" fmla="*/ 338903 h 2426677"/>
              <a:gd name="connsiteX14" fmla="*/ 233395 w 3056525"/>
              <a:gd name="connsiteY14" fmla="*/ 364481 h 2426677"/>
              <a:gd name="connsiteX15" fmla="*/ 242987 w 3056525"/>
              <a:gd name="connsiteY15" fmla="*/ 364481 h 2426677"/>
              <a:gd name="connsiteX16" fmla="*/ 242987 w 3056525"/>
              <a:gd name="connsiteY16" fmla="*/ 409242 h 2426677"/>
              <a:gd name="connsiteX17" fmla="*/ 268565 w 3056525"/>
              <a:gd name="connsiteY17" fmla="*/ 409242 h 2426677"/>
              <a:gd name="connsiteX18" fmla="*/ 268565 w 3056525"/>
              <a:gd name="connsiteY18" fmla="*/ 428425 h 2426677"/>
              <a:gd name="connsiteX19" fmla="*/ 281353 w 3056525"/>
              <a:gd name="connsiteY19" fmla="*/ 428425 h 2426677"/>
              <a:gd name="connsiteX20" fmla="*/ 281353 w 3056525"/>
              <a:gd name="connsiteY20" fmla="*/ 466791 h 2426677"/>
              <a:gd name="connsiteX21" fmla="*/ 306931 w 3056525"/>
              <a:gd name="connsiteY21" fmla="*/ 466791 h 2426677"/>
              <a:gd name="connsiteX22" fmla="*/ 306931 w 3056525"/>
              <a:gd name="connsiteY22" fmla="*/ 498763 h 2426677"/>
              <a:gd name="connsiteX23" fmla="*/ 322917 w 3056525"/>
              <a:gd name="connsiteY23" fmla="*/ 514749 h 2426677"/>
              <a:gd name="connsiteX24" fmla="*/ 322917 w 3056525"/>
              <a:gd name="connsiteY24" fmla="*/ 575496 h 2426677"/>
              <a:gd name="connsiteX25" fmla="*/ 348495 w 3056525"/>
              <a:gd name="connsiteY25" fmla="*/ 575496 h 2426677"/>
              <a:gd name="connsiteX26" fmla="*/ 348495 w 3056525"/>
              <a:gd name="connsiteY26" fmla="*/ 722567 h 2426677"/>
              <a:gd name="connsiteX27" fmla="*/ 380467 w 3056525"/>
              <a:gd name="connsiteY27" fmla="*/ 722567 h 2426677"/>
              <a:gd name="connsiteX28" fmla="*/ 380467 w 3056525"/>
              <a:gd name="connsiteY28" fmla="*/ 796103 h 2426677"/>
              <a:gd name="connsiteX29" fmla="*/ 399650 w 3056525"/>
              <a:gd name="connsiteY29" fmla="*/ 796103 h 2426677"/>
              <a:gd name="connsiteX30" fmla="*/ 399650 w 3056525"/>
              <a:gd name="connsiteY30" fmla="*/ 863244 h 2426677"/>
              <a:gd name="connsiteX31" fmla="*/ 409242 w 3056525"/>
              <a:gd name="connsiteY31" fmla="*/ 863244 h 2426677"/>
              <a:gd name="connsiteX32" fmla="*/ 409242 w 3056525"/>
              <a:gd name="connsiteY32" fmla="*/ 895216 h 2426677"/>
              <a:gd name="connsiteX33" fmla="*/ 425228 w 3056525"/>
              <a:gd name="connsiteY33" fmla="*/ 895216 h 2426677"/>
              <a:gd name="connsiteX34" fmla="*/ 425228 w 3056525"/>
              <a:gd name="connsiteY34" fmla="*/ 962358 h 2426677"/>
              <a:gd name="connsiteX35" fmla="*/ 444411 w 3056525"/>
              <a:gd name="connsiteY35" fmla="*/ 962358 h 2426677"/>
              <a:gd name="connsiteX36" fmla="*/ 444411 w 3056525"/>
              <a:gd name="connsiteY36" fmla="*/ 1035893 h 2426677"/>
              <a:gd name="connsiteX37" fmla="*/ 466791 w 3056525"/>
              <a:gd name="connsiteY37" fmla="*/ 1035893 h 2426677"/>
              <a:gd name="connsiteX38" fmla="*/ 466791 w 3056525"/>
              <a:gd name="connsiteY38" fmla="*/ 1064668 h 2426677"/>
              <a:gd name="connsiteX39" fmla="*/ 492369 w 3056525"/>
              <a:gd name="connsiteY39" fmla="*/ 1064668 h 2426677"/>
              <a:gd name="connsiteX40" fmla="*/ 492369 w 3056525"/>
              <a:gd name="connsiteY40" fmla="*/ 1147795 h 2426677"/>
              <a:gd name="connsiteX41" fmla="*/ 511552 w 3056525"/>
              <a:gd name="connsiteY41" fmla="*/ 1147795 h 2426677"/>
              <a:gd name="connsiteX42" fmla="*/ 511552 w 3056525"/>
              <a:gd name="connsiteY42" fmla="*/ 1163781 h 2426677"/>
              <a:gd name="connsiteX43" fmla="*/ 527538 w 3056525"/>
              <a:gd name="connsiteY43" fmla="*/ 1163781 h 2426677"/>
              <a:gd name="connsiteX44" fmla="*/ 527538 w 3056525"/>
              <a:gd name="connsiteY44" fmla="*/ 1211740 h 2426677"/>
              <a:gd name="connsiteX45" fmla="*/ 549918 w 3056525"/>
              <a:gd name="connsiteY45" fmla="*/ 1211740 h 2426677"/>
              <a:gd name="connsiteX46" fmla="*/ 549918 w 3056525"/>
              <a:gd name="connsiteY46" fmla="*/ 1294867 h 2426677"/>
              <a:gd name="connsiteX47" fmla="*/ 549918 w 3056525"/>
              <a:gd name="connsiteY47" fmla="*/ 1294867 h 2426677"/>
              <a:gd name="connsiteX48" fmla="*/ 578693 w 3056525"/>
              <a:gd name="connsiteY48" fmla="*/ 1294867 h 2426677"/>
              <a:gd name="connsiteX49" fmla="*/ 578693 w 3056525"/>
              <a:gd name="connsiteY49" fmla="*/ 1326839 h 2426677"/>
              <a:gd name="connsiteX50" fmla="*/ 585087 w 3056525"/>
              <a:gd name="connsiteY50" fmla="*/ 1333233 h 2426677"/>
              <a:gd name="connsiteX51" fmla="*/ 585087 w 3056525"/>
              <a:gd name="connsiteY51" fmla="*/ 1365205 h 2426677"/>
              <a:gd name="connsiteX52" fmla="*/ 585087 w 3056525"/>
              <a:gd name="connsiteY52" fmla="*/ 1365205 h 2426677"/>
              <a:gd name="connsiteX53" fmla="*/ 601074 w 3056525"/>
              <a:gd name="connsiteY53" fmla="*/ 1381192 h 2426677"/>
              <a:gd name="connsiteX54" fmla="*/ 620256 w 3056525"/>
              <a:gd name="connsiteY54" fmla="*/ 1400374 h 2426677"/>
              <a:gd name="connsiteX55" fmla="*/ 620256 w 3056525"/>
              <a:gd name="connsiteY55" fmla="*/ 1429149 h 2426677"/>
              <a:gd name="connsiteX56" fmla="*/ 642637 w 3056525"/>
              <a:gd name="connsiteY56" fmla="*/ 1429149 h 2426677"/>
              <a:gd name="connsiteX57" fmla="*/ 642637 w 3056525"/>
              <a:gd name="connsiteY57" fmla="*/ 1457924 h 2426677"/>
              <a:gd name="connsiteX58" fmla="*/ 693793 w 3056525"/>
              <a:gd name="connsiteY58" fmla="*/ 1457924 h 2426677"/>
              <a:gd name="connsiteX59" fmla="*/ 693793 w 3056525"/>
              <a:gd name="connsiteY59" fmla="*/ 1477107 h 2426677"/>
              <a:gd name="connsiteX60" fmla="*/ 709779 w 3056525"/>
              <a:gd name="connsiteY60" fmla="*/ 1477107 h 2426677"/>
              <a:gd name="connsiteX61" fmla="*/ 709779 w 3056525"/>
              <a:gd name="connsiteY61" fmla="*/ 1518671 h 2426677"/>
              <a:gd name="connsiteX62" fmla="*/ 728962 w 3056525"/>
              <a:gd name="connsiteY62" fmla="*/ 1518671 h 2426677"/>
              <a:gd name="connsiteX63" fmla="*/ 728962 w 3056525"/>
              <a:gd name="connsiteY63" fmla="*/ 1534657 h 2426677"/>
              <a:gd name="connsiteX64" fmla="*/ 757737 w 3056525"/>
              <a:gd name="connsiteY64" fmla="*/ 1534657 h 2426677"/>
              <a:gd name="connsiteX65" fmla="*/ 757737 w 3056525"/>
              <a:gd name="connsiteY65" fmla="*/ 1563432 h 2426677"/>
              <a:gd name="connsiteX66" fmla="*/ 770525 w 3056525"/>
              <a:gd name="connsiteY66" fmla="*/ 1563432 h 2426677"/>
              <a:gd name="connsiteX67" fmla="*/ 770525 w 3056525"/>
              <a:gd name="connsiteY67" fmla="*/ 1633770 h 2426677"/>
              <a:gd name="connsiteX68" fmla="*/ 789709 w 3056525"/>
              <a:gd name="connsiteY68" fmla="*/ 1633770 h 2426677"/>
              <a:gd name="connsiteX69" fmla="*/ 789709 w 3056525"/>
              <a:gd name="connsiteY69" fmla="*/ 1681728 h 2426677"/>
              <a:gd name="connsiteX70" fmla="*/ 863244 w 3056525"/>
              <a:gd name="connsiteY70" fmla="*/ 1681728 h 2426677"/>
              <a:gd name="connsiteX71" fmla="*/ 863244 w 3056525"/>
              <a:gd name="connsiteY71" fmla="*/ 1710503 h 2426677"/>
              <a:gd name="connsiteX72" fmla="*/ 892019 w 3056525"/>
              <a:gd name="connsiteY72" fmla="*/ 1710503 h 2426677"/>
              <a:gd name="connsiteX73" fmla="*/ 892019 w 3056525"/>
              <a:gd name="connsiteY73" fmla="*/ 1748870 h 2426677"/>
              <a:gd name="connsiteX74" fmla="*/ 917597 w 3056525"/>
              <a:gd name="connsiteY74" fmla="*/ 1748870 h 2426677"/>
              <a:gd name="connsiteX75" fmla="*/ 930386 w 3056525"/>
              <a:gd name="connsiteY75" fmla="*/ 1790433 h 2426677"/>
              <a:gd name="connsiteX76" fmla="*/ 946372 w 3056525"/>
              <a:gd name="connsiteY76" fmla="*/ 1790433 h 2426677"/>
              <a:gd name="connsiteX77" fmla="*/ 946372 w 3056525"/>
              <a:gd name="connsiteY77" fmla="*/ 1803222 h 2426677"/>
              <a:gd name="connsiteX78" fmla="*/ 962358 w 3056525"/>
              <a:gd name="connsiteY78" fmla="*/ 1803222 h 2426677"/>
              <a:gd name="connsiteX79" fmla="*/ 962358 w 3056525"/>
              <a:gd name="connsiteY79" fmla="*/ 1825602 h 2426677"/>
              <a:gd name="connsiteX80" fmla="*/ 984738 w 3056525"/>
              <a:gd name="connsiteY80" fmla="*/ 1825602 h 2426677"/>
              <a:gd name="connsiteX81" fmla="*/ 984738 w 3056525"/>
              <a:gd name="connsiteY81" fmla="*/ 1860772 h 2426677"/>
              <a:gd name="connsiteX82" fmla="*/ 1010316 w 3056525"/>
              <a:gd name="connsiteY82" fmla="*/ 1860772 h 2426677"/>
              <a:gd name="connsiteX83" fmla="*/ 1010316 w 3056525"/>
              <a:gd name="connsiteY83" fmla="*/ 1883152 h 2426677"/>
              <a:gd name="connsiteX84" fmla="*/ 1077457 w 3056525"/>
              <a:gd name="connsiteY84" fmla="*/ 1883152 h 2426677"/>
              <a:gd name="connsiteX85" fmla="*/ 1077457 w 3056525"/>
              <a:gd name="connsiteY85" fmla="*/ 1899138 h 2426677"/>
              <a:gd name="connsiteX86" fmla="*/ 1122218 w 3056525"/>
              <a:gd name="connsiteY86" fmla="*/ 1899138 h 2426677"/>
              <a:gd name="connsiteX87" fmla="*/ 1122218 w 3056525"/>
              <a:gd name="connsiteY87" fmla="*/ 1918321 h 2426677"/>
              <a:gd name="connsiteX88" fmla="*/ 1154190 w 3056525"/>
              <a:gd name="connsiteY88" fmla="*/ 1918321 h 2426677"/>
              <a:gd name="connsiteX89" fmla="*/ 1154190 w 3056525"/>
              <a:gd name="connsiteY89" fmla="*/ 1937505 h 2426677"/>
              <a:gd name="connsiteX90" fmla="*/ 1218134 w 3056525"/>
              <a:gd name="connsiteY90" fmla="*/ 1937505 h 2426677"/>
              <a:gd name="connsiteX91" fmla="*/ 1218134 w 3056525"/>
              <a:gd name="connsiteY91" fmla="*/ 1969477 h 2426677"/>
              <a:gd name="connsiteX92" fmla="*/ 1285275 w 3056525"/>
              <a:gd name="connsiteY92" fmla="*/ 1969477 h 2426677"/>
              <a:gd name="connsiteX93" fmla="*/ 1285275 w 3056525"/>
              <a:gd name="connsiteY93" fmla="*/ 1998251 h 2426677"/>
              <a:gd name="connsiteX94" fmla="*/ 1317247 w 3056525"/>
              <a:gd name="connsiteY94" fmla="*/ 1998251 h 2426677"/>
              <a:gd name="connsiteX95" fmla="*/ 1317247 w 3056525"/>
              <a:gd name="connsiteY95" fmla="*/ 2023829 h 2426677"/>
              <a:gd name="connsiteX96" fmla="*/ 1355614 w 3056525"/>
              <a:gd name="connsiteY96" fmla="*/ 2023829 h 2426677"/>
              <a:gd name="connsiteX97" fmla="*/ 1355614 w 3056525"/>
              <a:gd name="connsiteY97" fmla="*/ 2036618 h 2426677"/>
              <a:gd name="connsiteX98" fmla="*/ 1560235 w 3056525"/>
              <a:gd name="connsiteY98" fmla="*/ 2036618 h 2426677"/>
              <a:gd name="connsiteX99" fmla="*/ 1560235 w 3056525"/>
              <a:gd name="connsiteY99" fmla="*/ 2068590 h 2426677"/>
              <a:gd name="connsiteX100" fmla="*/ 1592207 w 3056525"/>
              <a:gd name="connsiteY100" fmla="*/ 2068590 h 2426677"/>
              <a:gd name="connsiteX101" fmla="*/ 1592207 w 3056525"/>
              <a:gd name="connsiteY101" fmla="*/ 2068590 h 2426677"/>
              <a:gd name="connsiteX102" fmla="*/ 1611390 w 3056525"/>
              <a:gd name="connsiteY102" fmla="*/ 2087773 h 2426677"/>
              <a:gd name="connsiteX103" fmla="*/ 1611390 w 3056525"/>
              <a:gd name="connsiteY103" fmla="*/ 2110153 h 2426677"/>
              <a:gd name="connsiteX104" fmla="*/ 1940702 w 3056525"/>
              <a:gd name="connsiteY104" fmla="*/ 2110153 h 2426677"/>
              <a:gd name="connsiteX105" fmla="*/ 1940702 w 3056525"/>
              <a:gd name="connsiteY105" fmla="*/ 2145323 h 2426677"/>
              <a:gd name="connsiteX106" fmla="*/ 2126139 w 3056525"/>
              <a:gd name="connsiteY106" fmla="*/ 2145323 h 2426677"/>
              <a:gd name="connsiteX107" fmla="*/ 2126139 w 3056525"/>
              <a:gd name="connsiteY107" fmla="*/ 2183689 h 2426677"/>
              <a:gd name="connsiteX108" fmla="*/ 2612114 w 3056525"/>
              <a:gd name="connsiteY108" fmla="*/ 2183689 h 2426677"/>
              <a:gd name="connsiteX109" fmla="*/ 2612114 w 3056525"/>
              <a:gd name="connsiteY109" fmla="*/ 2247633 h 2426677"/>
              <a:gd name="connsiteX110" fmla="*/ 3008567 w 3056525"/>
              <a:gd name="connsiteY110" fmla="*/ 2247633 h 2426677"/>
              <a:gd name="connsiteX111" fmla="*/ 3008567 w 3056525"/>
              <a:gd name="connsiteY111" fmla="*/ 2426677 h 2426677"/>
              <a:gd name="connsiteX112" fmla="*/ 3056525 w 3056525"/>
              <a:gd name="connsiteY112" fmla="*/ 2426677 h 242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056525" h="2426677">
                <a:moveTo>
                  <a:pt x="0" y="0"/>
                </a:moveTo>
                <a:lnTo>
                  <a:pt x="99113" y="0"/>
                </a:lnTo>
                <a:lnTo>
                  <a:pt x="99113" y="41563"/>
                </a:lnTo>
                <a:lnTo>
                  <a:pt x="127888" y="41563"/>
                </a:lnTo>
                <a:lnTo>
                  <a:pt x="127888" y="76733"/>
                </a:lnTo>
                <a:lnTo>
                  <a:pt x="153465" y="76733"/>
                </a:lnTo>
                <a:lnTo>
                  <a:pt x="153465" y="159860"/>
                </a:lnTo>
                <a:lnTo>
                  <a:pt x="175846" y="159860"/>
                </a:lnTo>
                <a:lnTo>
                  <a:pt x="175846" y="207818"/>
                </a:lnTo>
                <a:lnTo>
                  <a:pt x="207818" y="207818"/>
                </a:lnTo>
                <a:lnTo>
                  <a:pt x="207818" y="274959"/>
                </a:lnTo>
                <a:lnTo>
                  <a:pt x="217410" y="284551"/>
                </a:lnTo>
                <a:lnTo>
                  <a:pt x="217410" y="338903"/>
                </a:lnTo>
                <a:lnTo>
                  <a:pt x="233395" y="338903"/>
                </a:lnTo>
                <a:lnTo>
                  <a:pt x="233395" y="364481"/>
                </a:lnTo>
                <a:lnTo>
                  <a:pt x="242987" y="364481"/>
                </a:lnTo>
                <a:lnTo>
                  <a:pt x="242987" y="409242"/>
                </a:lnTo>
                <a:lnTo>
                  <a:pt x="268565" y="409242"/>
                </a:lnTo>
                <a:lnTo>
                  <a:pt x="268565" y="428425"/>
                </a:lnTo>
                <a:lnTo>
                  <a:pt x="281353" y="428425"/>
                </a:lnTo>
                <a:lnTo>
                  <a:pt x="281353" y="466791"/>
                </a:lnTo>
                <a:lnTo>
                  <a:pt x="306931" y="466791"/>
                </a:lnTo>
                <a:lnTo>
                  <a:pt x="306931" y="498763"/>
                </a:lnTo>
                <a:lnTo>
                  <a:pt x="322917" y="514749"/>
                </a:lnTo>
                <a:lnTo>
                  <a:pt x="322917" y="575496"/>
                </a:lnTo>
                <a:lnTo>
                  <a:pt x="348495" y="575496"/>
                </a:lnTo>
                <a:lnTo>
                  <a:pt x="348495" y="722567"/>
                </a:lnTo>
                <a:lnTo>
                  <a:pt x="380467" y="722567"/>
                </a:lnTo>
                <a:lnTo>
                  <a:pt x="380467" y="796103"/>
                </a:lnTo>
                <a:lnTo>
                  <a:pt x="399650" y="796103"/>
                </a:lnTo>
                <a:lnTo>
                  <a:pt x="399650" y="863244"/>
                </a:lnTo>
                <a:lnTo>
                  <a:pt x="409242" y="863244"/>
                </a:lnTo>
                <a:lnTo>
                  <a:pt x="409242" y="895216"/>
                </a:lnTo>
                <a:lnTo>
                  <a:pt x="425228" y="895216"/>
                </a:lnTo>
                <a:lnTo>
                  <a:pt x="425228" y="962358"/>
                </a:lnTo>
                <a:lnTo>
                  <a:pt x="444411" y="962358"/>
                </a:lnTo>
                <a:lnTo>
                  <a:pt x="444411" y="1035893"/>
                </a:lnTo>
                <a:lnTo>
                  <a:pt x="466791" y="1035893"/>
                </a:lnTo>
                <a:lnTo>
                  <a:pt x="466791" y="1064668"/>
                </a:lnTo>
                <a:lnTo>
                  <a:pt x="492369" y="1064668"/>
                </a:lnTo>
                <a:lnTo>
                  <a:pt x="492369" y="1147795"/>
                </a:lnTo>
                <a:lnTo>
                  <a:pt x="511552" y="1147795"/>
                </a:lnTo>
                <a:lnTo>
                  <a:pt x="511552" y="1163781"/>
                </a:lnTo>
                <a:lnTo>
                  <a:pt x="527538" y="1163781"/>
                </a:lnTo>
                <a:lnTo>
                  <a:pt x="527538" y="1211740"/>
                </a:lnTo>
                <a:lnTo>
                  <a:pt x="549918" y="1211740"/>
                </a:lnTo>
                <a:lnTo>
                  <a:pt x="549918" y="1294867"/>
                </a:lnTo>
                <a:lnTo>
                  <a:pt x="549918" y="1294867"/>
                </a:lnTo>
                <a:lnTo>
                  <a:pt x="578693" y="1294867"/>
                </a:lnTo>
                <a:lnTo>
                  <a:pt x="578693" y="1326839"/>
                </a:lnTo>
                <a:lnTo>
                  <a:pt x="585087" y="1333233"/>
                </a:lnTo>
                <a:lnTo>
                  <a:pt x="585087" y="1365205"/>
                </a:lnTo>
                <a:lnTo>
                  <a:pt x="585087" y="1365205"/>
                </a:lnTo>
                <a:lnTo>
                  <a:pt x="601074" y="1381192"/>
                </a:lnTo>
                <a:lnTo>
                  <a:pt x="620256" y="1400374"/>
                </a:lnTo>
                <a:lnTo>
                  <a:pt x="620256" y="1429149"/>
                </a:lnTo>
                <a:lnTo>
                  <a:pt x="642637" y="1429149"/>
                </a:lnTo>
                <a:lnTo>
                  <a:pt x="642637" y="1457924"/>
                </a:lnTo>
                <a:lnTo>
                  <a:pt x="693793" y="1457924"/>
                </a:lnTo>
                <a:lnTo>
                  <a:pt x="693793" y="1477107"/>
                </a:lnTo>
                <a:lnTo>
                  <a:pt x="709779" y="1477107"/>
                </a:lnTo>
                <a:lnTo>
                  <a:pt x="709779" y="1518671"/>
                </a:lnTo>
                <a:lnTo>
                  <a:pt x="728962" y="1518671"/>
                </a:lnTo>
                <a:lnTo>
                  <a:pt x="728962" y="1534657"/>
                </a:lnTo>
                <a:lnTo>
                  <a:pt x="757737" y="1534657"/>
                </a:lnTo>
                <a:lnTo>
                  <a:pt x="757737" y="1563432"/>
                </a:lnTo>
                <a:lnTo>
                  <a:pt x="770525" y="1563432"/>
                </a:lnTo>
                <a:lnTo>
                  <a:pt x="770525" y="1633770"/>
                </a:lnTo>
                <a:lnTo>
                  <a:pt x="789709" y="1633770"/>
                </a:lnTo>
                <a:lnTo>
                  <a:pt x="789709" y="1681728"/>
                </a:lnTo>
                <a:lnTo>
                  <a:pt x="863244" y="1681728"/>
                </a:lnTo>
                <a:lnTo>
                  <a:pt x="863244" y="1710503"/>
                </a:lnTo>
                <a:lnTo>
                  <a:pt x="892019" y="1710503"/>
                </a:lnTo>
                <a:lnTo>
                  <a:pt x="892019" y="1748870"/>
                </a:lnTo>
                <a:lnTo>
                  <a:pt x="917597" y="1748870"/>
                </a:lnTo>
                <a:lnTo>
                  <a:pt x="930386" y="1790433"/>
                </a:lnTo>
                <a:lnTo>
                  <a:pt x="946372" y="1790433"/>
                </a:lnTo>
                <a:lnTo>
                  <a:pt x="946372" y="1803222"/>
                </a:lnTo>
                <a:lnTo>
                  <a:pt x="962358" y="1803222"/>
                </a:lnTo>
                <a:lnTo>
                  <a:pt x="962358" y="1825602"/>
                </a:lnTo>
                <a:lnTo>
                  <a:pt x="984738" y="1825602"/>
                </a:lnTo>
                <a:lnTo>
                  <a:pt x="984738" y="1860772"/>
                </a:lnTo>
                <a:lnTo>
                  <a:pt x="1010316" y="1860772"/>
                </a:lnTo>
                <a:lnTo>
                  <a:pt x="1010316" y="1883152"/>
                </a:lnTo>
                <a:lnTo>
                  <a:pt x="1077457" y="1883152"/>
                </a:lnTo>
                <a:lnTo>
                  <a:pt x="1077457" y="1899138"/>
                </a:lnTo>
                <a:lnTo>
                  <a:pt x="1122218" y="1899138"/>
                </a:lnTo>
                <a:lnTo>
                  <a:pt x="1122218" y="1918321"/>
                </a:lnTo>
                <a:lnTo>
                  <a:pt x="1154190" y="1918321"/>
                </a:lnTo>
                <a:lnTo>
                  <a:pt x="1154190" y="1937505"/>
                </a:lnTo>
                <a:lnTo>
                  <a:pt x="1218134" y="1937505"/>
                </a:lnTo>
                <a:lnTo>
                  <a:pt x="1218134" y="1969477"/>
                </a:lnTo>
                <a:lnTo>
                  <a:pt x="1285275" y="1969477"/>
                </a:lnTo>
                <a:lnTo>
                  <a:pt x="1285275" y="1998251"/>
                </a:lnTo>
                <a:lnTo>
                  <a:pt x="1317247" y="1998251"/>
                </a:lnTo>
                <a:lnTo>
                  <a:pt x="1317247" y="2023829"/>
                </a:lnTo>
                <a:lnTo>
                  <a:pt x="1355614" y="2023829"/>
                </a:lnTo>
                <a:lnTo>
                  <a:pt x="1355614" y="2036618"/>
                </a:lnTo>
                <a:lnTo>
                  <a:pt x="1560235" y="2036618"/>
                </a:lnTo>
                <a:lnTo>
                  <a:pt x="1560235" y="2068590"/>
                </a:lnTo>
                <a:lnTo>
                  <a:pt x="1592207" y="2068590"/>
                </a:lnTo>
                <a:lnTo>
                  <a:pt x="1592207" y="2068590"/>
                </a:lnTo>
                <a:lnTo>
                  <a:pt x="1611390" y="2087773"/>
                </a:lnTo>
                <a:lnTo>
                  <a:pt x="1611390" y="2110153"/>
                </a:lnTo>
                <a:lnTo>
                  <a:pt x="1940702" y="2110153"/>
                </a:lnTo>
                <a:lnTo>
                  <a:pt x="1940702" y="2145323"/>
                </a:lnTo>
                <a:lnTo>
                  <a:pt x="2126139" y="2145323"/>
                </a:lnTo>
                <a:lnTo>
                  <a:pt x="2126139" y="2183689"/>
                </a:lnTo>
                <a:lnTo>
                  <a:pt x="2612114" y="2183689"/>
                </a:lnTo>
                <a:lnTo>
                  <a:pt x="2612114" y="2247633"/>
                </a:lnTo>
                <a:lnTo>
                  <a:pt x="3008567" y="2247633"/>
                </a:lnTo>
                <a:lnTo>
                  <a:pt x="3008567" y="2426677"/>
                </a:lnTo>
                <a:lnTo>
                  <a:pt x="3056525" y="2426677"/>
                </a:lnTo>
              </a:path>
            </a:pathLst>
          </a:custGeom>
          <a:noFill/>
          <a:ln w="28575">
            <a:solidFill>
              <a:schemeClr val="accent1"/>
            </a:solidFill>
            <a:miter lim="800000"/>
            <a:headEnd/>
            <a:tailEnd/>
          </a:ln>
        </p:spPr>
        <p:txBody>
          <a:bodyPr rtlCol="0" anchor="ctr"/>
          <a:lstStyle/>
          <a:p>
            <a:pPr algn="ctr"/>
            <a:endParaRPr lang="en-US" dirty="0"/>
          </a:p>
        </p:txBody>
      </p:sp>
      <p:grpSp>
        <p:nvGrpSpPr>
          <p:cNvPr id="398" name="Group 397">
            <a:extLst>
              <a:ext uri="{FF2B5EF4-FFF2-40B4-BE49-F238E27FC236}">
                <a16:creationId xmlns:a16="http://schemas.microsoft.com/office/drawing/2014/main" id="{524B14F4-CB33-C4BE-DD1A-F6C3CEA5B5C4}"/>
              </a:ext>
            </a:extLst>
          </p:cNvPr>
          <p:cNvGrpSpPr/>
          <p:nvPr/>
        </p:nvGrpSpPr>
        <p:grpSpPr>
          <a:xfrm>
            <a:off x="8189418" y="4461705"/>
            <a:ext cx="106632" cy="106632"/>
            <a:chOff x="1669254" y="2750619"/>
            <a:chExt cx="106632" cy="106632"/>
          </a:xfrm>
        </p:grpSpPr>
        <p:cxnSp>
          <p:nvCxnSpPr>
            <p:cNvPr id="399" name="Straight Connector 398">
              <a:extLst>
                <a:ext uri="{FF2B5EF4-FFF2-40B4-BE49-F238E27FC236}">
                  <a16:creationId xmlns:a16="http://schemas.microsoft.com/office/drawing/2014/main" id="{1C17DD3B-76C0-ECEE-86D5-0A38E4980056}"/>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96134308-CB2E-1351-5982-A8909B9EECC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AFC38E97-A4A4-44CC-FAFB-A1E0D02A2C5B}"/>
              </a:ext>
            </a:extLst>
          </p:cNvPr>
          <p:cNvGrpSpPr/>
          <p:nvPr/>
        </p:nvGrpSpPr>
        <p:grpSpPr>
          <a:xfrm>
            <a:off x="8246568" y="4495995"/>
            <a:ext cx="106632" cy="106632"/>
            <a:chOff x="1669254" y="2750619"/>
            <a:chExt cx="106632" cy="106632"/>
          </a:xfrm>
        </p:grpSpPr>
        <p:cxnSp>
          <p:nvCxnSpPr>
            <p:cNvPr id="402" name="Straight Connector 401">
              <a:extLst>
                <a:ext uri="{FF2B5EF4-FFF2-40B4-BE49-F238E27FC236}">
                  <a16:creationId xmlns:a16="http://schemas.microsoft.com/office/drawing/2014/main" id="{76651EDE-EE75-A270-D29E-2AA2C085F45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F8C21C67-7FAF-909C-82C9-9EAFAE806960}"/>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9CDE63AA-0AC4-CBA1-D4F1-960AC8E36918}"/>
              </a:ext>
            </a:extLst>
          </p:cNvPr>
          <p:cNvGrpSpPr/>
          <p:nvPr/>
        </p:nvGrpSpPr>
        <p:grpSpPr>
          <a:xfrm>
            <a:off x="8330388" y="4598865"/>
            <a:ext cx="106632" cy="106632"/>
            <a:chOff x="1669254" y="2750619"/>
            <a:chExt cx="106632" cy="106632"/>
          </a:xfrm>
        </p:grpSpPr>
        <p:cxnSp>
          <p:nvCxnSpPr>
            <p:cNvPr id="405" name="Straight Connector 404">
              <a:extLst>
                <a:ext uri="{FF2B5EF4-FFF2-40B4-BE49-F238E27FC236}">
                  <a16:creationId xmlns:a16="http://schemas.microsoft.com/office/drawing/2014/main" id="{F96C6292-3A97-7690-1B3B-E59C9633D43E}"/>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A5431D3E-3F50-5D56-5F82-B5FC060DD07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E7EA828F-41AB-D1D5-94B4-9B1C0B1D0D33}"/>
              </a:ext>
            </a:extLst>
          </p:cNvPr>
          <p:cNvGrpSpPr/>
          <p:nvPr/>
        </p:nvGrpSpPr>
        <p:grpSpPr>
          <a:xfrm>
            <a:off x="8433258" y="4633155"/>
            <a:ext cx="106632" cy="106632"/>
            <a:chOff x="1669254" y="2750619"/>
            <a:chExt cx="106632" cy="106632"/>
          </a:xfrm>
        </p:grpSpPr>
        <p:cxnSp>
          <p:nvCxnSpPr>
            <p:cNvPr id="408" name="Straight Connector 407">
              <a:extLst>
                <a:ext uri="{FF2B5EF4-FFF2-40B4-BE49-F238E27FC236}">
                  <a16:creationId xmlns:a16="http://schemas.microsoft.com/office/drawing/2014/main" id="{03D8C4F8-0AA9-A2F3-B6AE-F97DD16D786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A11B97F6-31F1-E45B-A536-4DC82367119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2043CDAD-396F-2FB8-4ACE-B6A6EE066138}"/>
              </a:ext>
            </a:extLst>
          </p:cNvPr>
          <p:cNvGrpSpPr/>
          <p:nvPr/>
        </p:nvGrpSpPr>
        <p:grpSpPr>
          <a:xfrm>
            <a:off x="8494218" y="4633155"/>
            <a:ext cx="106632" cy="106632"/>
            <a:chOff x="1669254" y="2750619"/>
            <a:chExt cx="106632" cy="106632"/>
          </a:xfrm>
        </p:grpSpPr>
        <p:cxnSp>
          <p:nvCxnSpPr>
            <p:cNvPr id="411" name="Straight Connector 410">
              <a:extLst>
                <a:ext uri="{FF2B5EF4-FFF2-40B4-BE49-F238E27FC236}">
                  <a16:creationId xmlns:a16="http://schemas.microsoft.com/office/drawing/2014/main" id="{763E3F05-6302-8BEB-EE97-8B44C62C0E0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586B078B-89D0-4636-3E99-98BD5B18D70E}"/>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279BC9C9-8293-B5C6-A6FF-0011AFC0082C}"/>
              </a:ext>
            </a:extLst>
          </p:cNvPr>
          <p:cNvGrpSpPr/>
          <p:nvPr/>
        </p:nvGrpSpPr>
        <p:grpSpPr>
          <a:xfrm>
            <a:off x="8604708" y="4713165"/>
            <a:ext cx="106632" cy="106632"/>
            <a:chOff x="1669254" y="2750619"/>
            <a:chExt cx="106632" cy="106632"/>
          </a:xfrm>
        </p:grpSpPr>
        <p:cxnSp>
          <p:nvCxnSpPr>
            <p:cNvPr id="414" name="Straight Connector 413">
              <a:extLst>
                <a:ext uri="{FF2B5EF4-FFF2-40B4-BE49-F238E27FC236}">
                  <a16:creationId xmlns:a16="http://schemas.microsoft.com/office/drawing/2014/main" id="{6C657E3C-C72D-64D8-147D-1A76A214F7F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E90FD751-DB0E-2932-72A5-3152307B52D1}"/>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5EBC84EC-FDC5-5831-FAAD-944DF278626C}"/>
              </a:ext>
            </a:extLst>
          </p:cNvPr>
          <p:cNvGrpSpPr/>
          <p:nvPr/>
        </p:nvGrpSpPr>
        <p:grpSpPr>
          <a:xfrm>
            <a:off x="8939988" y="4808415"/>
            <a:ext cx="106632" cy="106632"/>
            <a:chOff x="1669254" y="2750619"/>
            <a:chExt cx="106632" cy="106632"/>
          </a:xfrm>
        </p:grpSpPr>
        <p:cxnSp>
          <p:nvCxnSpPr>
            <p:cNvPr id="417" name="Straight Connector 416">
              <a:extLst>
                <a:ext uri="{FF2B5EF4-FFF2-40B4-BE49-F238E27FC236}">
                  <a16:creationId xmlns:a16="http://schemas.microsoft.com/office/drawing/2014/main" id="{8B45EA80-4980-9F05-7F37-08C29C4E397C}"/>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2120A3D9-4515-6C7A-B4CD-DEAC66A0D6B8}"/>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79558F04-A0A2-DF5C-F4D6-130D016C1B23}"/>
              </a:ext>
            </a:extLst>
          </p:cNvPr>
          <p:cNvGrpSpPr/>
          <p:nvPr/>
        </p:nvGrpSpPr>
        <p:grpSpPr>
          <a:xfrm>
            <a:off x="9237168" y="4869375"/>
            <a:ext cx="106632" cy="106632"/>
            <a:chOff x="1669254" y="2750619"/>
            <a:chExt cx="106632" cy="106632"/>
          </a:xfrm>
        </p:grpSpPr>
        <p:cxnSp>
          <p:nvCxnSpPr>
            <p:cNvPr id="420" name="Straight Connector 419">
              <a:extLst>
                <a:ext uri="{FF2B5EF4-FFF2-40B4-BE49-F238E27FC236}">
                  <a16:creationId xmlns:a16="http://schemas.microsoft.com/office/drawing/2014/main" id="{E0E9805A-D1E0-BE66-F7B5-BC80998F49ED}"/>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5107CE1E-22CA-BCB0-D1CA-5A6B139B8169}"/>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B434F063-BD7D-2D01-D341-B2BB22F483BE}"/>
              </a:ext>
            </a:extLst>
          </p:cNvPr>
          <p:cNvGrpSpPr/>
          <p:nvPr/>
        </p:nvGrpSpPr>
        <p:grpSpPr>
          <a:xfrm>
            <a:off x="9515298" y="4869375"/>
            <a:ext cx="106632" cy="106632"/>
            <a:chOff x="1669254" y="2750619"/>
            <a:chExt cx="106632" cy="106632"/>
          </a:xfrm>
        </p:grpSpPr>
        <p:cxnSp>
          <p:nvCxnSpPr>
            <p:cNvPr id="423" name="Straight Connector 422">
              <a:extLst>
                <a:ext uri="{FF2B5EF4-FFF2-40B4-BE49-F238E27FC236}">
                  <a16:creationId xmlns:a16="http://schemas.microsoft.com/office/drawing/2014/main" id="{0E4007FB-384E-1D4D-CAAB-53A1CFD12BE1}"/>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C315C9A6-116D-6134-B4BF-63D84AA39F3D}"/>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5C3DBBAB-3ABE-071E-CDE2-2DC2D11A6D66}"/>
              </a:ext>
            </a:extLst>
          </p:cNvPr>
          <p:cNvGrpSpPr/>
          <p:nvPr/>
        </p:nvGrpSpPr>
        <p:grpSpPr>
          <a:xfrm>
            <a:off x="9690558" y="4869375"/>
            <a:ext cx="106632" cy="106632"/>
            <a:chOff x="1669254" y="2750619"/>
            <a:chExt cx="106632" cy="106632"/>
          </a:xfrm>
        </p:grpSpPr>
        <p:cxnSp>
          <p:nvCxnSpPr>
            <p:cNvPr id="426" name="Straight Connector 425">
              <a:extLst>
                <a:ext uri="{FF2B5EF4-FFF2-40B4-BE49-F238E27FC236}">
                  <a16:creationId xmlns:a16="http://schemas.microsoft.com/office/drawing/2014/main" id="{B83F0B22-DC8D-9DD2-C8D0-61A3BE4B6B99}"/>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A88D2817-1880-AD52-4556-9E6183AEACD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0BFB1DB6-F0C1-5760-A64A-E4FF37730FCC}"/>
              </a:ext>
            </a:extLst>
          </p:cNvPr>
          <p:cNvGrpSpPr/>
          <p:nvPr/>
        </p:nvGrpSpPr>
        <p:grpSpPr>
          <a:xfrm>
            <a:off x="9846768" y="4869375"/>
            <a:ext cx="106632" cy="106632"/>
            <a:chOff x="1669254" y="2750619"/>
            <a:chExt cx="106632" cy="106632"/>
          </a:xfrm>
        </p:grpSpPr>
        <p:cxnSp>
          <p:nvCxnSpPr>
            <p:cNvPr id="429" name="Straight Connector 428">
              <a:extLst>
                <a:ext uri="{FF2B5EF4-FFF2-40B4-BE49-F238E27FC236}">
                  <a16:creationId xmlns:a16="http://schemas.microsoft.com/office/drawing/2014/main" id="{FA664967-8452-4136-7778-1A4974344352}"/>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200E59A2-0C33-D1AE-D170-E9A562FEBB03}"/>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1930C6F3-0D74-6240-172B-FDF58EDE7BAD}"/>
              </a:ext>
            </a:extLst>
          </p:cNvPr>
          <p:cNvGrpSpPr/>
          <p:nvPr/>
        </p:nvGrpSpPr>
        <p:grpSpPr>
          <a:xfrm>
            <a:off x="10254438" y="4869375"/>
            <a:ext cx="106632" cy="106632"/>
            <a:chOff x="1669254" y="2750619"/>
            <a:chExt cx="106632" cy="106632"/>
          </a:xfrm>
        </p:grpSpPr>
        <p:cxnSp>
          <p:nvCxnSpPr>
            <p:cNvPr id="432" name="Straight Connector 431">
              <a:extLst>
                <a:ext uri="{FF2B5EF4-FFF2-40B4-BE49-F238E27FC236}">
                  <a16:creationId xmlns:a16="http://schemas.microsoft.com/office/drawing/2014/main" id="{75DBD966-92F8-8008-0016-328FE8276E25}"/>
                </a:ext>
              </a:extLst>
            </p:cNvPr>
            <p:cNvCxnSpPr/>
            <p:nvPr/>
          </p:nvCxnSpPr>
          <p:spPr bwMode="auto">
            <a:xfrm>
              <a:off x="1722571" y="2750619"/>
              <a:ext cx="0" cy="106632"/>
            </a:xfrm>
            <a:prstGeom prst="line">
              <a:avLst/>
            </a:prstGeom>
            <a:noFill/>
            <a:ln w="19050" cap="flat" cmpd="sng" algn="ctr">
              <a:solidFill>
                <a:schemeClr val="accent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376D7089-884E-A4EA-1FC4-A62E0FC99FCA}"/>
                </a:ext>
              </a:extLst>
            </p:cNvPr>
            <p:cNvCxnSpPr>
              <a:cxnSpLocks/>
            </p:cNvCxnSpPr>
            <p:nvPr/>
          </p:nvCxnSpPr>
          <p:spPr bwMode="auto">
            <a:xfrm rot="16200000">
              <a:off x="1722570" y="2750619"/>
              <a:ext cx="0" cy="106632"/>
            </a:xfrm>
            <a:prstGeom prst="line">
              <a:avLst/>
            </a:prstGeom>
            <a:noFill/>
            <a:ln w="19050" cap="flat" cmpd="sng" algn="ctr">
              <a:solidFill>
                <a:schemeClr val="accent3"/>
              </a:solidFill>
              <a:prstDash val="solid"/>
              <a:round/>
              <a:headEnd type="none" w="med" len="med"/>
              <a:tailEnd type="none" w="med" len="med"/>
            </a:ln>
            <a:effectLst/>
          </p:spPr>
        </p:cxnSp>
      </p:grpSp>
      <p:sp>
        <p:nvSpPr>
          <p:cNvPr id="434" name="Freeform: Shape 433">
            <a:extLst>
              <a:ext uri="{FF2B5EF4-FFF2-40B4-BE49-F238E27FC236}">
                <a16:creationId xmlns:a16="http://schemas.microsoft.com/office/drawing/2014/main" id="{BAF7F81B-F07B-8817-2AFF-1BCCD5FD754E}"/>
              </a:ext>
            </a:extLst>
          </p:cNvPr>
          <p:cNvSpPr/>
          <p:nvPr/>
        </p:nvSpPr>
        <p:spPr bwMode="auto">
          <a:xfrm>
            <a:off x="7393336" y="2683984"/>
            <a:ext cx="2912125" cy="2229080"/>
          </a:xfrm>
          <a:custGeom>
            <a:avLst/>
            <a:gdLst>
              <a:gd name="connsiteX0" fmla="*/ 0 w 2912125"/>
              <a:gd name="connsiteY0" fmla="*/ 0 h 2229080"/>
              <a:gd name="connsiteX1" fmla="*/ 84462 w 2912125"/>
              <a:gd name="connsiteY1" fmla="*/ 0 h 2229080"/>
              <a:gd name="connsiteX2" fmla="*/ 84462 w 2912125"/>
              <a:gd name="connsiteY2" fmla="*/ 66102 h 2229080"/>
              <a:gd name="connsiteX3" fmla="*/ 124857 w 2912125"/>
              <a:gd name="connsiteY3" fmla="*/ 66102 h 2229080"/>
              <a:gd name="connsiteX4" fmla="*/ 124857 w 2912125"/>
              <a:gd name="connsiteY4" fmla="*/ 95480 h 2229080"/>
              <a:gd name="connsiteX5" fmla="*/ 135874 w 2912125"/>
              <a:gd name="connsiteY5" fmla="*/ 106497 h 2229080"/>
              <a:gd name="connsiteX6" fmla="*/ 135874 w 2912125"/>
              <a:gd name="connsiteY6" fmla="*/ 194632 h 2229080"/>
              <a:gd name="connsiteX7" fmla="*/ 187286 w 2912125"/>
              <a:gd name="connsiteY7" fmla="*/ 194632 h 2229080"/>
              <a:gd name="connsiteX8" fmla="*/ 187286 w 2912125"/>
              <a:gd name="connsiteY8" fmla="*/ 286439 h 2229080"/>
              <a:gd name="connsiteX9" fmla="*/ 271749 w 2912125"/>
              <a:gd name="connsiteY9" fmla="*/ 286439 h 2229080"/>
              <a:gd name="connsiteX10" fmla="*/ 271749 w 2912125"/>
              <a:gd name="connsiteY10" fmla="*/ 370902 h 2229080"/>
              <a:gd name="connsiteX11" fmla="*/ 293783 w 2912125"/>
              <a:gd name="connsiteY11" fmla="*/ 370902 h 2229080"/>
              <a:gd name="connsiteX12" fmla="*/ 293783 w 2912125"/>
              <a:gd name="connsiteY12" fmla="*/ 418641 h 2229080"/>
              <a:gd name="connsiteX13" fmla="*/ 308472 w 2912125"/>
              <a:gd name="connsiteY13" fmla="*/ 418641 h 2229080"/>
              <a:gd name="connsiteX14" fmla="*/ 308472 w 2912125"/>
              <a:gd name="connsiteY14" fmla="*/ 473726 h 2229080"/>
              <a:gd name="connsiteX15" fmla="*/ 326833 w 2912125"/>
              <a:gd name="connsiteY15" fmla="*/ 473726 h 2229080"/>
              <a:gd name="connsiteX16" fmla="*/ 326833 w 2912125"/>
              <a:gd name="connsiteY16" fmla="*/ 572877 h 2229080"/>
              <a:gd name="connsiteX17" fmla="*/ 330505 w 2912125"/>
              <a:gd name="connsiteY17" fmla="*/ 569205 h 2229080"/>
              <a:gd name="connsiteX18" fmla="*/ 330505 w 2912125"/>
              <a:gd name="connsiteY18" fmla="*/ 719769 h 2229080"/>
              <a:gd name="connsiteX19" fmla="*/ 356212 w 2912125"/>
              <a:gd name="connsiteY19" fmla="*/ 719769 h 2229080"/>
              <a:gd name="connsiteX20" fmla="*/ 356212 w 2912125"/>
              <a:gd name="connsiteY20" fmla="*/ 771181 h 2229080"/>
              <a:gd name="connsiteX21" fmla="*/ 367229 w 2912125"/>
              <a:gd name="connsiteY21" fmla="*/ 782198 h 2229080"/>
              <a:gd name="connsiteX22" fmla="*/ 367229 w 2912125"/>
              <a:gd name="connsiteY22" fmla="*/ 811576 h 2229080"/>
              <a:gd name="connsiteX23" fmla="*/ 389262 w 2912125"/>
              <a:gd name="connsiteY23" fmla="*/ 811576 h 2229080"/>
              <a:gd name="connsiteX24" fmla="*/ 389262 w 2912125"/>
              <a:gd name="connsiteY24" fmla="*/ 1009880 h 2229080"/>
              <a:gd name="connsiteX25" fmla="*/ 396607 w 2912125"/>
              <a:gd name="connsiteY25" fmla="*/ 1009880 h 2229080"/>
              <a:gd name="connsiteX26" fmla="*/ 396607 w 2912125"/>
              <a:gd name="connsiteY26" fmla="*/ 1053947 h 2229080"/>
              <a:gd name="connsiteX27" fmla="*/ 425985 w 2912125"/>
              <a:gd name="connsiteY27" fmla="*/ 1053947 h 2229080"/>
              <a:gd name="connsiteX28" fmla="*/ 425985 w 2912125"/>
              <a:gd name="connsiteY28" fmla="*/ 1120049 h 2229080"/>
              <a:gd name="connsiteX29" fmla="*/ 455363 w 2912125"/>
              <a:gd name="connsiteY29" fmla="*/ 1120049 h 2229080"/>
              <a:gd name="connsiteX30" fmla="*/ 455363 w 2912125"/>
              <a:gd name="connsiteY30" fmla="*/ 1145755 h 2229080"/>
              <a:gd name="connsiteX31" fmla="*/ 477397 w 2912125"/>
              <a:gd name="connsiteY31" fmla="*/ 1145755 h 2229080"/>
              <a:gd name="connsiteX32" fmla="*/ 477397 w 2912125"/>
              <a:gd name="connsiteY32" fmla="*/ 1274285 h 2229080"/>
              <a:gd name="connsiteX33" fmla="*/ 492086 w 2912125"/>
              <a:gd name="connsiteY33" fmla="*/ 1274285 h 2229080"/>
              <a:gd name="connsiteX34" fmla="*/ 492086 w 2912125"/>
              <a:gd name="connsiteY34" fmla="*/ 1325697 h 2229080"/>
              <a:gd name="connsiteX35" fmla="*/ 510448 w 2912125"/>
              <a:gd name="connsiteY35" fmla="*/ 1329369 h 2229080"/>
              <a:gd name="connsiteX36" fmla="*/ 510448 w 2912125"/>
              <a:gd name="connsiteY36" fmla="*/ 1362420 h 2229080"/>
              <a:gd name="connsiteX37" fmla="*/ 517792 w 2912125"/>
              <a:gd name="connsiteY37" fmla="*/ 1362420 h 2229080"/>
              <a:gd name="connsiteX38" fmla="*/ 517792 w 2912125"/>
              <a:gd name="connsiteY38" fmla="*/ 1402815 h 2229080"/>
              <a:gd name="connsiteX39" fmla="*/ 532482 w 2912125"/>
              <a:gd name="connsiteY39" fmla="*/ 1402815 h 2229080"/>
              <a:gd name="connsiteX40" fmla="*/ 532482 w 2912125"/>
              <a:gd name="connsiteY40" fmla="*/ 1457899 h 2229080"/>
              <a:gd name="connsiteX41" fmla="*/ 532482 w 2912125"/>
              <a:gd name="connsiteY41" fmla="*/ 1457899 h 2229080"/>
              <a:gd name="connsiteX42" fmla="*/ 532482 w 2912125"/>
              <a:gd name="connsiteY42" fmla="*/ 1553379 h 2229080"/>
              <a:gd name="connsiteX43" fmla="*/ 565532 w 2912125"/>
              <a:gd name="connsiteY43" fmla="*/ 1553379 h 2229080"/>
              <a:gd name="connsiteX44" fmla="*/ 565532 w 2912125"/>
              <a:gd name="connsiteY44" fmla="*/ 1615808 h 2229080"/>
              <a:gd name="connsiteX45" fmla="*/ 638978 w 2912125"/>
              <a:gd name="connsiteY45" fmla="*/ 1615808 h 2229080"/>
              <a:gd name="connsiteX46" fmla="*/ 638978 w 2912125"/>
              <a:gd name="connsiteY46" fmla="*/ 1641514 h 2229080"/>
              <a:gd name="connsiteX47" fmla="*/ 661012 w 2912125"/>
              <a:gd name="connsiteY47" fmla="*/ 1641514 h 2229080"/>
              <a:gd name="connsiteX48" fmla="*/ 661012 w 2912125"/>
              <a:gd name="connsiteY48" fmla="*/ 1670892 h 2229080"/>
              <a:gd name="connsiteX49" fmla="*/ 675701 w 2912125"/>
              <a:gd name="connsiteY49" fmla="*/ 1670892 h 2229080"/>
              <a:gd name="connsiteX50" fmla="*/ 675701 w 2912125"/>
              <a:gd name="connsiteY50" fmla="*/ 1700270 h 2229080"/>
              <a:gd name="connsiteX51" fmla="*/ 697735 w 2912125"/>
              <a:gd name="connsiteY51" fmla="*/ 1700270 h 2229080"/>
              <a:gd name="connsiteX52" fmla="*/ 697735 w 2912125"/>
              <a:gd name="connsiteY52" fmla="*/ 1759027 h 2229080"/>
              <a:gd name="connsiteX53" fmla="*/ 738130 w 2912125"/>
              <a:gd name="connsiteY53" fmla="*/ 1759027 h 2229080"/>
              <a:gd name="connsiteX54" fmla="*/ 738130 w 2912125"/>
              <a:gd name="connsiteY54" fmla="*/ 1832473 h 2229080"/>
              <a:gd name="connsiteX55" fmla="*/ 907055 w 2912125"/>
              <a:gd name="connsiteY55" fmla="*/ 1832473 h 2229080"/>
              <a:gd name="connsiteX56" fmla="*/ 907055 w 2912125"/>
              <a:gd name="connsiteY56" fmla="*/ 1865523 h 2229080"/>
              <a:gd name="connsiteX57" fmla="*/ 940106 w 2912125"/>
              <a:gd name="connsiteY57" fmla="*/ 1865523 h 2229080"/>
              <a:gd name="connsiteX58" fmla="*/ 940106 w 2912125"/>
              <a:gd name="connsiteY58" fmla="*/ 1891229 h 2229080"/>
              <a:gd name="connsiteX59" fmla="*/ 976829 w 2912125"/>
              <a:gd name="connsiteY59" fmla="*/ 1891229 h 2229080"/>
              <a:gd name="connsiteX60" fmla="*/ 976829 w 2912125"/>
              <a:gd name="connsiteY60" fmla="*/ 1964675 h 2229080"/>
              <a:gd name="connsiteX61" fmla="*/ 991518 w 2912125"/>
              <a:gd name="connsiteY61" fmla="*/ 1964675 h 2229080"/>
              <a:gd name="connsiteX62" fmla="*/ 991518 w 2912125"/>
              <a:gd name="connsiteY62" fmla="*/ 1997726 h 2229080"/>
              <a:gd name="connsiteX63" fmla="*/ 1230216 w 2912125"/>
              <a:gd name="connsiteY63" fmla="*/ 1997726 h 2229080"/>
              <a:gd name="connsiteX64" fmla="*/ 1230216 w 2912125"/>
              <a:gd name="connsiteY64" fmla="*/ 2085861 h 2229080"/>
              <a:gd name="connsiteX65" fmla="*/ 1358747 w 2912125"/>
              <a:gd name="connsiteY65" fmla="*/ 2085861 h 2229080"/>
              <a:gd name="connsiteX66" fmla="*/ 1358747 w 2912125"/>
              <a:gd name="connsiteY66" fmla="*/ 2126256 h 2229080"/>
              <a:gd name="connsiteX67" fmla="*/ 1546033 w 2912125"/>
              <a:gd name="connsiteY67" fmla="*/ 2126256 h 2229080"/>
              <a:gd name="connsiteX68" fmla="*/ 1546033 w 2912125"/>
              <a:gd name="connsiteY68" fmla="*/ 2177668 h 2229080"/>
              <a:gd name="connsiteX69" fmla="*/ 1788404 w 2912125"/>
              <a:gd name="connsiteY69" fmla="*/ 2177668 h 2229080"/>
              <a:gd name="connsiteX70" fmla="*/ 1788404 w 2912125"/>
              <a:gd name="connsiteY70" fmla="*/ 2229080 h 2229080"/>
              <a:gd name="connsiteX71" fmla="*/ 2912125 w 2912125"/>
              <a:gd name="connsiteY71" fmla="*/ 2229080 h 222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912125" h="2229080">
                <a:moveTo>
                  <a:pt x="0" y="0"/>
                </a:moveTo>
                <a:lnTo>
                  <a:pt x="84462" y="0"/>
                </a:lnTo>
                <a:lnTo>
                  <a:pt x="84462" y="66102"/>
                </a:lnTo>
                <a:lnTo>
                  <a:pt x="124857" y="66102"/>
                </a:lnTo>
                <a:lnTo>
                  <a:pt x="124857" y="95480"/>
                </a:lnTo>
                <a:lnTo>
                  <a:pt x="135874" y="106497"/>
                </a:lnTo>
                <a:lnTo>
                  <a:pt x="135874" y="194632"/>
                </a:lnTo>
                <a:lnTo>
                  <a:pt x="187286" y="194632"/>
                </a:lnTo>
                <a:lnTo>
                  <a:pt x="187286" y="286439"/>
                </a:lnTo>
                <a:lnTo>
                  <a:pt x="271749" y="286439"/>
                </a:lnTo>
                <a:lnTo>
                  <a:pt x="271749" y="370902"/>
                </a:lnTo>
                <a:lnTo>
                  <a:pt x="293783" y="370902"/>
                </a:lnTo>
                <a:lnTo>
                  <a:pt x="293783" y="418641"/>
                </a:lnTo>
                <a:lnTo>
                  <a:pt x="308472" y="418641"/>
                </a:lnTo>
                <a:lnTo>
                  <a:pt x="308472" y="473726"/>
                </a:lnTo>
                <a:lnTo>
                  <a:pt x="326833" y="473726"/>
                </a:lnTo>
                <a:lnTo>
                  <a:pt x="326833" y="572877"/>
                </a:lnTo>
                <a:lnTo>
                  <a:pt x="330505" y="569205"/>
                </a:lnTo>
                <a:lnTo>
                  <a:pt x="330505" y="719769"/>
                </a:lnTo>
                <a:lnTo>
                  <a:pt x="356212" y="719769"/>
                </a:lnTo>
                <a:lnTo>
                  <a:pt x="356212" y="771181"/>
                </a:lnTo>
                <a:lnTo>
                  <a:pt x="367229" y="782198"/>
                </a:lnTo>
                <a:lnTo>
                  <a:pt x="367229" y="811576"/>
                </a:lnTo>
                <a:lnTo>
                  <a:pt x="389262" y="811576"/>
                </a:lnTo>
                <a:lnTo>
                  <a:pt x="389262" y="1009880"/>
                </a:lnTo>
                <a:lnTo>
                  <a:pt x="396607" y="1009880"/>
                </a:lnTo>
                <a:lnTo>
                  <a:pt x="396607" y="1053947"/>
                </a:lnTo>
                <a:lnTo>
                  <a:pt x="425985" y="1053947"/>
                </a:lnTo>
                <a:lnTo>
                  <a:pt x="425985" y="1120049"/>
                </a:lnTo>
                <a:lnTo>
                  <a:pt x="455363" y="1120049"/>
                </a:lnTo>
                <a:lnTo>
                  <a:pt x="455363" y="1145755"/>
                </a:lnTo>
                <a:lnTo>
                  <a:pt x="477397" y="1145755"/>
                </a:lnTo>
                <a:lnTo>
                  <a:pt x="477397" y="1274285"/>
                </a:lnTo>
                <a:lnTo>
                  <a:pt x="492086" y="1274285"/>
                </a:lnTo>
                <a:lnTo>
                  <a:pt x="492086" y="1325697"/>
                </a:lnTo>
                <a:lnTo>
                  <a:pt x="510448" y="1329369"/>
                </a:lnTo>
                <a:lnTo>
                  <a:pt x="510448" y="1362420"/>
                </a:lnTo>
                <a:lnTo>
                  <a:pt x="517792" y="1362420"/>
                </a:lnTo>
                <a:lnTo>
                  <a:pt x="517792" y="1402815"/>
                </a:lnTo>
                <a:lnTo>
                  <a:pt x="532482" y="1402815"/>
                </a:lnTo>
                <a:lnTo>
                  <a:pt x="532482" y="1457899"/>
                </a:lnTo>
                <a:lnTo>
                  <a:pt x="532482" y="1457899"/>
                </a:lnTo>
                <a:lnTo>
                  <a:pt x="532482" y="1553379"/>
                </a:lnTo>
                <a:lnTo>
                  <a:pt x="565532" y="1553379"/>
                </a:lnTo>
                <a:lnTo>
                  <a:pt x="565532" y="1615808"/>
                </a:lnTo>
                <a:lnTo>
                  <a:pt x="638978" y="1615808"/>
                </a:lnTo>
                <a:lnTo>
                  <a:pt x="638978" y="1641514"/>
                </a:lnTo>
                <a:lnTo>
                  <a:pt x="661012" y="1641514"/>
                </a:lnTo>
                <a:lnTo>
                  <a:pt x="661012" y="1670892"/>
                </a:lnTo>
                <a:lnTo>
                  <a:pt x="675701" y="1670892"/>
                </a:lnTo>
                <a:lnTo>
                  <a:pt x="675701" y="1700270"/>
                </a:lnTo>
                <a:lnTo>
                  <a:pt x="697735" y="1700270"/>
                </a:lnTo>
                <a:lnTo>
                  <a:pt x="697735" y="1759027"/>
                </a:lnTo>
                <a:lnTo>
                  <a:pt x="738130" y="1759027"/>
                </a:lnTo>
                <a:lnTo>
                  <a:pt x="738130" y="1832473"/>
                </a:lnTo>
                <a:lnTo>
                  <a:pt x="907055" y="1832473"/>
                </a:lnTo>
                <a:lnTo>
                  <a:pt x="907055" y="1865523"/>
                </a:lnTo>
                <a:lnTo>
                  <a:pt x="940106" y="1865523"/>
                </a:lnTo>
                <a:lnTo>
                  <a:pt x="940106" y="1891229"/>
                </a:lnTo>
                <a:lnTo>
                  <a:pt x="976829" y="1891229"/>
                </a:lnTo>
                <a:lnTo>
                  <a:pt x="976829" y="1964675"/>
                </a:lnTo>
                <a:lnTo>
                  <a:pt x="991518" y="1964675"/>
                </a:lnTo>
                <a:lnTo>
                  <a:pt x="991518" y="1997726"/>
                </a:lnTo>
                <a:lnTo>
                  <a:pt x="1230216" y="1997726"/>
                </a:lnTo>
                <a:lnTo>
                  <a:pt x="1230216" y="2085861"/>
                </a:lnTo>
                <a:lnTo>
                  <a:pt x="1358747" y="2085861"/>
                </a:lnTo>
                <a:lnTo>
                  <a:pt x="1358747" y="2126256"/>
                </a:lnTo>
                <a:lnTo>
                  <a:pt x="1546033" y="2126256"/>
                </a:lnTo>
                <a:lnTo>
                  <a:pt x="1546033" y="2177668"/>
                </a:lnTo>
                <a:lnTo>
                  <a:pt x="1788404" y="2177668"/>
                </a:lnTo>
                <a:lnTo>
                  <a:pt x="1788404" y="2229080"/>
                </a:lnTo>
                <a:lnTo>
                  <a:pt x="2912125" y="2229080"/>
                </a:lnTo>
              </a:path>
            </a:pathLst>
          </a:custGeom>
          <a:noFill/>
          <a:ln w="28575">
            <a:solidFill>
              <a:schemeClr val="accent3"/>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65204631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00D983F4-CCE5-7160-4C07-665B0B5C7BE4}"/>
              </a:ext>
            </a:extLst>
          </p:cNvPr>
          <p:cNvSpPr/>
          <p:nvPr/>
        </p:nvSpPr>
        <p:spPr>
          <a:xfrm>
            <a:off x="6901666" y="1276746"/>
            <a:ext cx="549773" cy="4976182"/>
          </a:xfrm>
          <a:prstGeom prst="rect">
            <a:avLst/>
          </a:prstGeom>
          <a:solidFill>
            <a:srgbClr val="6E1E50">
              <a:alpha val="12157"/>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 name="Table 3">
            <a:extLst>
              <a:ext uri="{FF2B5EF4-FFF2-40B4-BE49-F238E27FC236}">
                <a16:creationId xmlns:a16="http://schemas.microsoft.com/office/drawing/2014/main" id="{DC96EB09-F0CD-99C8-7D2E-9C8678B660A6}"/>
              </a:ext>
            </a:extLst>
          </p:cNvPr>
          <p:cNvGraphicFramePr>
            <a:graphicFrameLocks noGrp="1"/>
          </p:cNvGraphicFramePr>
          <p:nvPr>
            <p:extLst>
              <p:ext uri="{D42A27DB-BD31-4B8C-83A1-F6EECF244321}">
                <p14:modId xmlns:p14="http://schemas.microsoft.com/office/powerpoint/2010/main" val="3898807937"/>
              </p:ext>
            </p:extLst>
          </p:nvPr>
        </p:nvGraphicFramePr>
        <p:xfrm>
          <a:off x="894085" y="868699"/>
          <a:ext cx="10073639" cy="5363188"/>
        </p:xfrm>
        <a:graphic>
          <a:graphicData uri="http://schemas.openxmlformats.org/drawingml/2006/table">
            <a:tbl>
              <a:tblPr>
                <a:tableStyleId>{5C22544A-7EE6-4342-B048-85BDC9FD1C3A}</a:tableStyleId>
              </a:tblPr>
              <a:tblGrid>
                <a:gridCol w="2014728">
                  <a:extLst>
                    <a:ext uri="{9D8B030D-6E8A-4147-A177-3AD203B41FA5}">
                      <a16:colId xmlns:a16="http://schemas.microsoft.com/office/drawing/2014/main" val="1788637071"/>
                    </a:ext>
                  </a:extLst>
                </a:gridCol>
                <a:gridCol w="1233229">
                  <a:extLst>
                    <a:ext uri="{9D8B030D-6E8A-4147-A177-3AD203B41FA5}">
                      <a16:colId xmlns:a16="http://schemas.microsoft.com/office/drawing/2014/main" val="2901896107"/>
                    </a:ext>
                  </a:extLst>
                </a:gridCol>
                <a:gridCol w="1219983">
                  <a:extLst>
                    <a:ext uri="{9D8B030D-6E8A-4147-A177-3AD203B41FA5}">
                      <a16:colId xmlns:a16="http://schemas.microsoft.com/office/drawing/2014/main" val="2929631265"/>
                    </a:ext>
                  </a:extLst>
                </a:gridCol>
                <a:gridCol w="4523735">
                  <a:extLst>
                    <a:ext uri="{9D8B030D-6E8A-4147-A177-3AD203B41FA5}">
                      <a16:colId xmlns:a16="http://schemas.microsoft.com/office/drawing/2014/main" val="478874716"/>
                    </a:ext>
                  </a:extLst>
                </a:gridCol>
                <a:gridCol w="1081964">
                  <a:extLst>
                    <a:ext uri="{9D8B030D-6E8A-4147-A177-3AD203B41FA5}">
                      <a16:colId xmlns:a16="http://schemas.microsoft.com/office/drawing/2014/main" val="4243997692"/>
                    </a:ext>
                  </a:extLst>
                </a:gridCol>
              </a:tblGrid>
              <a:tr h="316646">
                <a:tc>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Subgroup</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Placebo</a:t>
                      </a:r>
                    </a:p>
                    <a:p>
                      <a:pPr algn="ctr" fontAlgn="b"/>
                      <a:r>
                        <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 Events/No. Pts</a:t>
                      </a: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Atezolizumab</a:t>
                      </a:r>
                    </a:p>
                    <a:p>
                      <a:pPr algn="ctr" fontAlgn="b"/>
                      <a:r>
                        <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 Events/No. Pts</a:t>
                      </a: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HR (95% CI)</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8012286"/>
                  </a:ext>
                </a:extLst>
              </a:tr>
              <a:tr h="161500">
                <a:tc>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Overall</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37/44 (84%)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37/81 (46%)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0.36 (0.23-0.57)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2486889"/>
                  </a:ext>
                </a:extLst>
              </a:tr>
              <a:tr h="159544">
                <a:tc gridSpan="2">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Geographic region</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24669336"/>
                  </a:ext>
                </a:extLst>
              </a:tr>
              <a:tr h="161500">
                <a:tc>
                  <a:txBody>
                    <a:bodyPr/>
                    <a:lstStyle/>
                    <a:p>
                      <a:pPr marL="88900" lvl="2" indent="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Europe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28/31 (90%)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27/61 (44%)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0.31 (0.18-0.53)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7700971"/>
                  </a:ext>
                </a:extLst>
              </a:tr>
              <a:tr h="161500">
                <a:tc>
                  <a:txBody>
                    <a:bodyPr/>
                    <a:lstStyle/>
                    <a:p>
                      <a:pPr marL="0" lvl="2" indent="88900" algn="l" fontAlgn="b"/>
                      <a:r>
                        <a:rPr lang="en-US" sz="12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Asia</a:t>
                      </a: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6/9 (67%)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3/11 (27%)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0.31 (0.07-1.28)</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35448562"/>
                  </a:ext>
                </a:extLst>
              </a:tr>
              <a:tr h="161500">
                <a:tc>
                  <a:txBody>
                    <a:bodyPr/>
                    <a:lstStyle/>
                    <a:p>
                      <a:pPr marL="0" lvl="2"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Australia/New Zealand</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 (75%)</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7/9 (78%)</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0.92 (0.23-3.66)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39518270"/>
                  </a:ext>
                </a:extLst>
              </a:tr>
              <a:tr h="159544">
                <a:tc>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Race</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54475938"/>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White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31/33 (94%)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34/70 (49%)</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0.31 (0.19-0.51)</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8227133"/>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Asian</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6/11 (55%)</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3/11 (27%)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0.46 (0.11-1.88)</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9762124"/>
                  </a:ext>
                </a:extLst>
              </a:tr>
              <a:tr h="159544">
                <a:tc gridSpan="2">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Status of disease</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83975173"/>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Newly diagnosed: stage III</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0/1 (0%)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4/6 (67%)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45357110"/>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Newly diagnosed: stage IV</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13/15 (87%)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10/23 (43%)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0.33 (0.14-0.79)</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4519946"/>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Recurrent</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24/28 (86%)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23/52 (44%)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0.33 (0.18-0.59)</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15238753"/>
                  </a:ext>
                </a:extLst>
              </a:tr>
              <a:tr h="159544">
                <a:tc gridSpan="2">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Histologic type</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4326176"/>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Carcinosarcoma</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(100%)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(33%)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0.41 (0.03-6.62)</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2938932"/>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Endometrioid</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33/38 (87%)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34/74 (46%)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0.32 (0.20-0.53)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64998808"/>
                  </a:ext>
                </a:extLst>
              </a:tr>
              <a:tr h="159544">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Papillary serous</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53813154"/>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3/5 (60%)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 (50%)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1.49 (0.20-11.00)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2697788"/>
                  </a:ext>
                </a:extLst>
              </a:tr>
              <a:tr h="161500">
                <a:tc>
                  <a:txBody>
                    <a:bodyPr/>
                    <a:lstStyle/>
                    <a:p>
                      <a:pPr marL="0" marR="0" lvl="0" indent="0" algn="l" defTabSz="914400" rtl="0" eaLnBrk="1" fontAlgn="b" latinLnBrk="0" hangingPunct="1">
                        <a:lnSpc>
                          <a:spcPct val="100000"/>
                        </a:lnSpc>
                        <a:spcBef>
                          <a:spcPts val="0"/>
                        </a:spcBef>
                        <a:spcAft>
                          <a:spcPts val="0"/>
                        </a:spcAft>
                        <a:buClr>
                          <a:srgbClr val="000000"/>
                        </a:buClr>
                        <a:buSzTx/>
                        <a:buFont typeface="Arial"/>
                        <a:buNone/>
                        <a:tabLst/>
                        <a:defRPr/>
                      </a:pPr>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Pretreated with chemotherapy</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96388994"/>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28/33 (85%)</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31/67 (46%)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0.38 (0.23-0.64)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5863133"/>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Yes</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9/11 (82%)</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6/14 (43%)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0.30 (0.10-0.89)</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48736381"/>
                  </a:ext>
                </a:extLst>
              </a:tr>
              <a:tr h="159544">
                <a:tc gridSpan="2">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PD-L1 (IC) expression</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9676169"/>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Positive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14/17 (82%)</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17/38 (45%)</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0.39 (0.19-0.81)</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2035074"/>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Negative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18/22 (82%)</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17/37 (46%)</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0.34 (0.17-0.67)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94606554"/>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Not evaluable</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5/5 (100%)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3/6 (50%)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0.38 (0.09-1.67)</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17565984"/>
                  </a:ext>
                </a:extLst>
              </a:tr>
              <a:tr h="159544">
                <a:tc gridSpan="2">
                  <a:txBody>
                    <a:bodyPr/>
                    <a:lstStyle/>
                    <a:p>
                      <a:pPr algn="l" fontAlgn="b"/>
                      <a:r>
                        <a:rPr lang="en-US" sz="12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ARID1A expression</a:t>
                      </a:r>
                      <a:endParaRPr lang="en-US" sz="12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9488081"/>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Intact</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10/12 (83%)</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11/27 (41%)</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0.29 (0.12-0.70)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64244798"/>
                  </a:ext>
                </a:extLst>
              </a:tr>
              <a:tr h="161500">
                <a:tc>
                  <a:txBody>
                    <a:bodyPr/>
                    <a:lstStyle/>
                    <a:p>
                      <a:pPr marL="0" indent="88900" algn="l"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Loss</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27/32 (84%)</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26/54 (48%)</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n-US" sz="12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0.41 (0.23-0.70)</a:t>
                      </a:r>
                      <a:endParaRPr lang="en-US" sz="12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26149670"/>
                  </a:ext>
                </a:extLst>
              </a:tr>
            </a:tbl>
          </a:graphicData>
        </a:graphic>
      </p:graphicFrame>
      <p:graphicFrame>
        <p:nvGraphicFramePr>
          <p:cNvPr id="5" name="Chart 4">
            <a:extLst>
              <a:ext uri="{FF2B5EF4-FFF2-40B4-BE49-F238E27FC236}">
                <a16:creationId xmlns:a16="http://schemas.microsoft.com/office/drawing/2014/main" id="{2EF0C1C6-BA6C-D933-A4B7-85346A186BB2}"/>
              </a:ext>
            </a:extLst>
          </p:cNvPr>
          <p:cNvGraphicFramePr>
            <a:graphicFrameLocks/>
          </p:cNvGraphicFramePr>
          <p:nvPr/>
        </p:nvGraphicFramePr>
        <p:xfrm>
          <a:off x="5216166" y="1129145"/>
          <a:ext cx="4637276" cy="5399596"/>
        </p:xfrm>
        <a:graphic>
          <a:graphicData uri="http://schemas.openxmlformats.org/drawingml/2006/chart">
            <c:chart xmlns:c="http://schemas.openxmlformats.org/drawingml/2006/chart" xmlns:r="http://schemas.openxmlformats.org/officeDocument/2006/relationships" r:id="rId3"/>
          </a:graphicData>
        </a:graphic>
      </p:graphicFrame>
      <p:cxnSp>
        <p:nvCxnSpPr>
          <p:cNvPr id="9" name="Straight Connector 8">
            <a:extLst>
              <a:ext uri="{FF2B5EF4-FFF2-40B4-BE49-F238E27FC236}">
                <a16:creationId xmlns:a16="http://schemas.microsoft.com/office/drawing/2014/main" id="{D83C50C7-0E21-DCE4-113F-57AF3566AA45}"/>
              </a:ext>
            </a:extLst>
          </p:cNvPr>
          <p:cNvCxnSpPr>
            <a:cxnSpLocks/>
          </p:cNvCxnSpPr>
          <p:nvPr/>
        </p:nvCxnSpPr>
        <p:spPr>
          <a:xfrm flipV="1">
            <a:off x="7783710" y="1276746"/>
            <a:ext cx="0" cy="4985733"/>
          </a:xfrm>
          <a:prstGeom prst="line">
            <a:avLst/>
          </a:prstGeom>
          <a:ln w="28575">
            <a:solidFill>
              <a:schemeClr val="bg1"/>
            </a:solidFill>
          </a:ln>
        </p:spPr>
        <p:style>
          <a:lnRef idx="1">
            <a:schemeClr val="dk1"/>
          </a:lnRef>
          <a:fillRef idx="0">
            <a:schemeClr val="dk1"/>
          </a:fillRef>
          <a:effectRef idx="0">
            <a:schemeClr val="dk1"/>
          </a:effectRef>
          <a:fontRef idx="minor">
            <a:schemeClr val="tx1"/>
          </a:fontRef>
        </p:style>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25661" y="206323"/>
            <a:ext cx="11141055" cy="580211"/>
          </a:xfrm>
        </p:spPr>
        <p:txBody>
          <a:bodyPr/>
          <a:lstStyle/>
          <a:p>
            <a:r>
              <a:rPr lang="en-US" dirty="0"/>
              <a:t>AtTEnd: </a:t>
            </a:r>
            <a:r>
              <a:rPr lang="it-IT" sz="4000" dirty="0"/>
              <a:t>Subgroup Analysis of PFS in dMMR</a:t>
            </a:r>
            <a:endParaRPr lang="en-US" dirty="0"/>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128631"/>
            <a:ext cx="2628173" cy="646331"/>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18849C9F-452B-755A-C301-373271BFC33A}"/>
              </a:ext>
            </a:extLst>
          </p:cNvPr>
          <p:cNvSpPr txBox="1"/>
          <p:nvPr/>
        </p:nvSpPr>
        <p:spPr>
          <a:xfrm>
            <a:off x="7833610" y="6417816"/>
            <a:ext cx="1042273" cy="261610"/>
          </a:xfrm>
          <a:prstGeom prst="rect">
            <a:avLst/>
          </a:prstGeom>
          <a:solidFill>
            <a:schemeClr val="tx1"/>
          </a:solidFill>
        </p:spPr>
        <p:txBody>
          <a:bodyPr wrap="none" rtlCol="0">
            <a:spAutoFit/>
          </a:bodyPr>
          <a:lstStyle/>
          <a:p>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a:t>
            </a:r>
            <a:r>
              <a:rPr lang="it-IT" sz="1100" b="1" dirty="0" err="1">
                <a:solidFill>
                  <a:schemeClr val="accent3"/>
                </a:solidFill>
                <a:latin typeface="Calibri" panose="020F0502020204030204" pitchFamily="34" charset="0"/>
                <a:ea typeface="Calibri" panose="020F0502020204030204" pitchFamily="34" charset="0"/>
                <a:cs typeface="Calibri" panose="020F0502020204030204" pitchFamily="34" charset="0"/>
              </a:rPr>
              <a:t>better</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96708F20-EF24-B585-43E7-47D28FDF741C}"/>
              </a:ext>
            </a:extLst>
          </p:cNvPr>
          <p:cNvSpPr txBox="1"/>
          <p:nvPr/>
        </p:nvSpPr>
        <p:spPr>
          <a:xfrm>
            <a:off x="6310049" y="6419170"/>
            <a:ext cx="1380506" cy="261610"/>
          </a:xfrm>
          <a:prstGeom prst="rect">
            <a:avLst/>
          </a:prstGeom>
          <a:solidFill>
            <a:schemeClr val="tx1"/>
          </a:solidFill>
        </p:spPr>
        <p:txBody>
          <a:bodyPr wrap="none" rtlCol="0">
            <a:spAutoFit/>
          </a:bodyPr>
          <a:lstStyle/>
          <a:p>
            <a:pPr algn="l"/>
            <a:r>
              <a:rPr lang="it-IT" sz="1100" b="1" dirty="0" err="1">
                <a:solidFill>
                  <a:schemeClr val="accent1"/>
                </a:solidFill>
                <a:latin typeface="Calibri" panose="020F0502020204030204" pitchFamily="34" charset="0"/>
                <a:ea typeface="Calibri" panose="020F0502020204030204" pitchFamily="34" charset="0"/>
                <a:cs typeface="Calibri" panose="020F0502020204030204" pitchFamily="34" charset="0"/>
              </a:rPr>
              <a:t>Atezolizumab</a:t>
            </a:r>
            <a:r>
              <a:rPr lang="it-IT" sz="1100" b="1"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it-IT" sz="1100" b="1" dirty="0" err="1">
                <a:solidFill>
                  <a:schemeClr val="accent1"/>
                </a:solidFill>
                <a:latin typeface="Calibri" panose="020F0502020204030204" pitchFamily="34" charset="0"/>
                <a:ea typeface="Calibri" panose="020F0502020204030204" pitchFamily="34" charset="0"/>
                <a:cs typeface="Calibri" panose="020F0502020204030204" pitchFamily="34" charset="0"/>
              </a:rPr>
              <a:t>better</a:t>
            </a:r>
            <a:endParaRPr lang="en-US" sz="1100" b="1" dirty="0">
              <a:solidFill>
                <a:schemeClr val="accent1"/>
              </a:solidFill>
              <a:latin typeface="Calibri" panose="020F0502020204030204" pitchFamily="34" charset="0"/>
              <a:ea typeface="Calibri" panose="020F0502020204030204" pitchFamily="34" charset="0"/>
              <a:cs typeface="Calibri" panose="020F0502020204030204" pitchFamily="34" charset="0"/>
            </a:endParaRPr>
          </a:p>
        </p:txBody>
      </p:sp>
      <p:cxnSp>
        <p:nvCxnSpPr>
          <p:cNvPr id="8" name="Straight Connector 7">
            <a:extLst>
              <a:ext uri="{FF2B5EF4-FFF2-40B4-BE49-F238E27FC236}">
                <a16:creationId xmlns:a16="http://schemas.microsoft.com/office/drawing/2014/main" id="{BEFB756C-6913-F6AF-2AA5-311CB273DD5E}"/>
              </a:ext>
            </a:extLst>
          </p:cNvPr>
          <p:cNvCxnSpPr/>
          <p:nvPr/>
        </p:nvCxnSpPr>
        <p:spPr bwMode="auto">
          <a:xfrm>
            <a:off x="5688948" y="6251275"/>
            <a:ext cx="4157932" cy="0"/>
          </a:xfrm>
          <a:prstGeom prst="line">
            <a:avLst/>
          </a:prstGeom>
          <a:noFill/>
          <a:ln w="28575" cap="flat" cmpd="sng" algn="ctr">
            <a:solidFill>
              <a:schemeClr val="bg1"/>
            </a:solidFill>
            <a:prstDash val="solid"/>
            <a:round/>
            <a:headEnd type="none" w="med" len="med"/>
            <a:tailEnd type="none" w="med" len="med"/>
          </a:ln>
          <a:effectLst/>
        </p:spPr>
      </p:cxnSp>
      <p:grpSp>
        <p:nvGrpSpPr>
          <p:cNvPr id="14" name="Group 13">
            <a:extLst>
              <a:ext uri="{FF2B5EF4-FFF2-40B4-BE49-F238E27FC236}">
                <a16:creationId xmlns:a16="http://schemas.microsoft.com/office/drawing/2014/main" id="{7C6E11F4-CA64-509C-7502-4FBA33FA3194}"/>
              </a:ext>
            </a:extLst>
          </p:cNvPr>
          <p:cNvGrpSpPr/>
          <p:nvPr/>
        </p:nvGrpSpPr>
        <p:grpSpPr>
          <a:xfrm>
            <a:off x="5700450" y="6244084"/>
            <a:ext cx="4152181" cy="90580"/>
            <a:chOff x="4922808" y="6244084"/>
            <a:chExt cx="4152181" cy="90580"/>
          </a:xfrm>
        </p:grpSpPr>
        <p:cxnSp>
          <p:nvCxnSpPr>
            <p:cNvPr id="15" name="Straight Connector 14">
              <a:extLst>
                <a:ext uri="{FF2B5EF4-FFF2-40B4-BE49-F238E27FC236}">
                  <a16:creationId xmlns:a16="http://schemas.microsoft.com/office/drawing/2014/main" id="{C5060F58-663A-80DD-5021-DD3DF9F5792E}"/>
                </a:ext>
              </a:extLst>
            </p:cNvPr>
            <p:cNvCxnSpPr>
              <a:cxnSpLocks/>
            </p:cNvCxnSpPr>
            <p:nvPr/>
          </p:nvCxnSpPr>
          <p:spPr bwMode="auto">
            <a:xfrm>
              <a:off x="4922808" y="6251275"/>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6D9B701F-77B3-3D1B-2E44-09B947E55E29}"/>
                </a:ext>
              </a:extLst>
            </p:cNvPr>
            <p:cNvCxnSpPr>
              <a:cxnSpLocks/>
            </p:cNvCxnSpPr>
            <p:nvPr/>
          </p:nvCxnSpPr>
          <p:spPr bwMode="auto">
            <a:xfrm>
              <a:off x="5614838" y="6262777"/>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F9E2BE7-5C40-7135-D527-BCD8400046F8}"/>
                </a:ext>
              </a:extLst>
            </p:cNvPr>
            <p:cNvCxnSpPr>
              <a:cxnSpLocks/>
            </p:cNvCxnSpPr>
            <p:nvPr/>
          </p:nvCxnSpPr>
          <p:spPr bwMode="auto">
            <a:xfrm>
              <a:off x="6306868" y="6252712"/>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421838CD-0A15-BC21-0B1D-50193173BD9C}"/>
                </a:ext>
              </a:extLst>
            </p:cNvPr>
            <p:cNvCxnSpPr>
              <a:cxnSpLocks/>
            </p:cNvCxnSpPr>
            <p:nvPr/>
          </p:nvCxnSpPr>
          <p:spPr bwMode="auto">
            <a:xfrm>
              <a:off x="6998898" y="6244085"/>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156E61D-A06C-A2E1-3826-D5E03EAA4C40}"/>
                </a:ext>
              </a:extLst>
            </p:cNvPr>
            <p:cNvCxnSpPr>
              <a:cxnSpLocks/>
            </p:cNvCxnSpPr>
            <p:nvPr/>
          </p:nvCxnSpPr>
          <p:spPr bwMode="auto">
            <a:xfrm>
              <a:off x="7690928" y="6245522"/>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1446C65-F75F-ADDB-69D4-BC97A4983063}"/>
                </a:ext>
              </a:extLst>
            </p:cNvPr>
            <p:cNvCxnSpPr>
              <a:cxnSpLocks/>
            </p:cNvCxnSpPr>
            <p:nvPr/>
          </p:nvCxnSpPr>
          <p:spPr bwMode="auto">
            <a:xfrm>
              <a:off x="8382958" y="6248397"/>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C44273A8-F070-4C50-1B37-1816CC32D9AF}"/>
                </a:ext>
              </a:extLst>
            </p:cNvPr>
            <p:cNvCxnSpPr>
              <a:cxnSpLocks/>
            </p:cNvCxnSpPr>
            <p:nvPr/>
          </p:nvCxnSpPr>
          <p:spPr bwMode="auto">
            <a:xfrm>
              <a:off x="9074989" y="6244084"/>
              <a:ext cx="0" cy="71887"/>
            </a:xfrm>
            <a:prstGeom prst="line">
              <a:avLst/>
            </a:prstGeom>
            <a:noFill/>
            <a:ln w="28575" cap="flat" cmpd="sng" algn="ctr">
              <a:solidFill>
                <a:schemeClr val="bg1"/>
              </a:solidFill>
              <a:prstDash val="solid"/>
              <a:round/>
              <a:headEnd type="none" w="med" len="med"/>
              <a:tailEnd type="none" w="med" len="med"/>
            </a:ln>
            <a:effectLst/>
          </p:spPr>
        </p:cxnSp>
      </p:grpSp>
      <p:sp>
        <p:nvSpPr>
          <p:cNvPr id="22" name="TextBox 21">
            <a:extLst>
              <a:ext uri="{FF2B5EF4-FFF2-40B4-BE49-F238E27FC236}">
                <a16:creationId xmlns:a16="http://schemas.microsoft.com/office/drawing/2014/main" id="{88E12D52-AB7E-35E0-F08C-E2E2E0E0490F}"/>
              </a:ext>
            </a:extLst>
          </p:cNvPr>
          <p:cNvSpPr txBox="1"/>
          <p:nvPr/>
        </p:nvSpPr>
        <p:spPr bwMode="auto">
          <a:xfrm>
            <a:off x="5506847" y="6252924"/>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0.1</a:t>
            </a:r>
          </a:p>
        </p:txBody>
      </p:sp>
      <p:sp>
        <p:nvSpPr>
          <p:cNvPr id="23" name="TextBox 22">
            <a:extLst>
              <a:ext uri="{FF2B5EF4-FFF2-40B4-BE49-F238E27FC236}">
                <a16:creationId xmlns:a16="http://schemas.microsoft.com/office/drawing/2014/main" id="{CEABE6B4-F4EB-7EA6-7FB2-7D9A8CE30475}"/>
              </a:ext>
            </a:extLst>
          </p:cNvPr>
          <p:cNvSpPr txBox="1"/>
          <p:nvPr/>
        </p:nvSpPr>
        <p:spPr bwMode="auto">
          <a:xfrm>
            <a:off x="6200934" y="626766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0.1</a:t>
            </a:r>
          </a:p>
        </p:txBody>
      </p:sp>
      <p:sp>
        <p:nvSpPr>
          <p:cNvPr id="24" name="TextBox 23">
            <a:extLst>
              <a:ext uri="{FF2B5EF4-FFF2-40B4-BE49-F238E27FC236}">
                <a16:creationId xmlns:a16="http://schemas.microsoft.com/office/drawing/2014/main" id="{2DE5691F-EAF3-D206-F7A5-C2FBE3691329}"/>
              </a:ext>
            </a:extLst>
          </p:cNvPr>
          <p:cNvSpPr txBox="1"/>
          <p:nvPr/>
        </p:nvSpPr>
        <p:spPr bwMode="auto">
          <a:xfrm>
            <a:off x="6899928" y="625229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0.4</a:t>
            </a:r>
          </a:p>
        </p:txBody>
      </p:sp>
      <p:sp>
        <p:nvSpPr>
          <p:cNvPr id="25" name="TextBox 24">
            <a:extLst>
              <a:ext uri="{FF2B5EF4-FFF2-40B4-BE49-F238E27FC236}">
                <a16:creationId xmlns:a16="http://schemas.microsoft.com/office/drawing/2014/main" id="{F165E204-3293-E840-29CC-B68EBF64DBB6}"/>
              </a:ext>
            </a:extLst>
          </p:cNvPr>
          <p:cNvSpPr txBox="1"/>
          <p:nvPr/>
        </p:nvSpPr>
        <p:spPr bwMode="auto">
          <a:xfrm>
            <a:off x="7603781" y="6250704"/>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26" name="TextBox 25">
            <a:extLst>
              <a:ext uri="{FF2B5EF4-FFF2-40B4-BE49-F238E27FC236}">
                <a16:creationId xmlns:a16="http://schemas.microsoft.com/office/drawing/2014/main" id="{85761D2E-4F31-0E76-0585-D51CF65AFC51}"/>
              </a:ext>
            </a:extLst>
          </p:cNvPr>
          <p:cNvSpPr txBox="1"/>
          <p:nvPr/>
        </p:nvSpPr>
        <p:spPr bwMode="auto">
          <a:xfrm>
            <a:off x="8291517" y="6252892"/>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2.7</a:t>
            </a:r>
          </a:p>
        </p:txBody>
      </p:sp>
      <p:sp>
        <p:nvSpPr>
          <p:cNvPr id="27" name="TextBox 26">
            <a:extLst>
              <a:ext uri="{FF2B5EF4-FFF2-40B4-BE49-F238E27FC236}">
                <a16:creationId xmlns:a16="http://schemas.microsoft.com/office/drawing/2014/main" id="{8B325E14-E230-50BF-6A72-03AC711F6FB4}"/>
              </a:ext>
            </a:extLst>
          </p:cNvPr>
          <p:cNvSpPr txBox="1"/>
          <p:nvPr/>
        </p:nvSpPr>
        <p:spPr bwMode="auto">
          <a:xfrm>
            <a:off x="8980671" y="625706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7.3</a:t>
            </a:r>
          </a:p>
        </p:txBody>
      </p:sp>
      <p:sp>
        <p:nvSpPr>
          <p:cNvPr id="28" name="TextBox 27">
            <a:extLst>
              <a:ext uri="{FF2B5EF4-FFF2-40B4-BE49-F238E27FC236}">
                <a16:creationId xmlns:a16="http://schemas.microsoft.com/office/drawing/2014/main" id="{850D4D96-BAC4-C3BE-3606-501D5D2F7E00}"/>
              </a:ext>
            </a:extLst>
          </p:cNvPr>
          <p:cNvSpPr txBox="1"/>
          <p:nvPr/>
        </p:nvSpPr>
        <p:spPr bwMode="auto">
          <a:xfrm>
            <a:off x="9638104" y="6257061"/>
            <a:ext cx="4363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19.7</a:t>
            </a:r>
          </a:p>
        </p:txBody>
      </p:sp>
    </p:spTree>
    <p:extLst>
      <p:ext uri="{BB962C8B-B14F-4D97-AF65-F5344CB8AC3E}">
        <p14:creationId xmlns:p14="http://schemas.microsoft.com/office/powerpoint/2010/main" val="13577595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25661" y="238128"/>
            <a:ext cx="11141055" cy="516232"/>
          </a:xfrm>
        </p:spPr>
        <p:txBody>
          <a:bodyPr/>
          <a:lstStyle/>
          <a:p>
            <a:r>
              <a:rPr lang="en-US" dirty="0"/>
              <a:t>AtTEnd: </a:t>
            </a:r>
            <a:r>
              <a:rPr lang="it-IT" sz="4000" dirty="0"/>
              <a:t>Subgroup Analysis of PFS in All Comers</a:t>
            </a:r>
            <a:endParaRPr lang="en-US" dirty="0"/>
          </a:p>
        </p:txBody>
      </p:sp>
      <p:sp>
        <p:nvSpPr>
          <p:cNvPr id="3" name="CasellaDiTesto 5">
            <a:extLst>
              <a:ext uri="{FF2B5EF4-FFF2-40B4-BE49-F238E27FC236}">
                <a16:creationId xmlns:a16="http://schemas.microsoft.com/office/drawing/2014/main" id="{D7383E00-395E-2665-5C21-5FE7429FA093}"/>
              </a:ext>
            </a:extLst>
          </p:cNvPr>
          <p:cNvSpPr txBox="1"/>
          <p:nvPr/>
        </p:nvSpPr>
        <p:spPr>
          <a:xfrm>
            <a:off x="10489047" y="5150520"/>
            <a:ext cx="1449227" cy="461665"/>
          </a:xfrm>
          <a:prstGeom prst="rect">
            <a:avLst/>
          </a:prstGeom>
          <a:noFill/>
        </p:spPr>
        <p:txBody>
          <a:bodyPr wrap="square" rtlCol="0">
            <a:spAutoFit/>
          </a:bodyPr>
          <a:lstStyle/>
          <a:p>
            <a:pPr algn="l"/>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*A stage I patient was excluded.</a:t>
            </a:r>
          </a:p>
        </p:txBody>
      </p:sp>
      <p:graphicFrame>
        <p:nvGraphicFramePr>
          <p:cNvPr id="5" name="Table 4">
            <a:extLst>
              <a:ext uri="{FF2B5EF4-FFF2-40B4-BE49-F238E27FC236}">
                <a16:creationId xmlns:a16="http://schemas.microsoft.com/office/drawing/2014/main" id="{429CF799-25BB-DD1E-9C4B-76091DE61D90}"/>
              </a:ext>
            </a:extLst>
          </p:cNvPr>
          <p:cNvGraphicFramePr>
            <a:graphicFrameLocks noGrp="1"/>
          </p:cNvGraphicFramePr>
          <p:nvPr>
            <p:extLst>
              <p:ext uri="{D42A27DB-BD31-4B8C-83A1-F6EECF244321}">
                <p14:modId xmlns:p14="http://schemas.microsoft.com/office/powerpoint/2010/main" val="2348187212"/>
              </p:ext>
            </p:extLst>
          </p:nvPr>
        </p:nvGraphicFramePr>
        <p:xfrm>
          <a:off x="861299" y="880970"/>
          <a:ext cx="9617888" cy="5353114"/>
        </p:xfrm>
        <a:graphic>
          <a:graphicData uri="http://schemas.openxmlformats.org/drawingml/2006/table">
            <a:tbl>
              <a:tblPr>
                <a:tableStyleId>{5C22544A-7EE6-4342-B048-85BDC9FD1C3A}</a:tableStyleId>
              </a:tblPr>
              <a:tblGrid>
                <a:gridCol w="1923578">
                  <a:extLst>
                    <a:ext uri="{9D8B030D-6E8A-4147-A177-3AD203B41FA5}">
                      <a16:colId xmlns:a16="http://schemas.microsoft.com/office/drawing/2014/main" val="1788637071"/>
                    </a:ext>
                  </a:extLst>
                </a:gridCol>
                <a:gridCol w="1177435">
                  <a:extLst>
                    <a:ext uri="{9D8B030D-6E8A-4147-A177-3AD203B41FA5}">
                      <a16:colId xmlns:a16="http://schemas.microsoft.com/office/drawing/2014/main" val="2901896107"/>
                    </a:ext>
                  </a:extLst>
                </a:gridCol>
                <a:gridCol w="1164789">
                  <a:extLst>
                    <a:ext uri="{9D8B030D-6E8A-4147-A177-3AD203B41FA5}">
                      <a16:colId xmlns:a16="http://schemas.microsoft.com/office/drawing/2014/main" val="2929631265"/>
                    </a:ext>
                  </a:extLst>
                </a:gridCol>
                <a:gridCol w="4319072">
                  <a:extLst>
                    <a:ext uri="{9D8B030D-6E8A-4147-A177-3AD203B41FA5}">
                      <a16:colId xmlns:a16="http://schemas.microsoft.com/office/drawing/2014/main" val="478874716"/>
                    </a:ext>
                  </a:extLst>
                </a:gridCol>
                <a:gridCol w="1033014">
                  <a:extLst>
                    <a:ext uri="{9D8B030D-6E8A-4147-A177-3AD203B41FA5}">
                      <a16:colId xmlns:a16="http://schemas.microsoft.com/office/drawing/2014/main" val="4243997692"/>
                    </a:ext>
                  </a:extLst>
                </a:gridCol>
              </a:tblGrid>
              <a:tr h="208701">
                <a:tc>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Subgroup</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Placebo</a:t>
                      </a:r>
                    </a:p>
                    <a:p>
                      <a:pPr algn="ctr" fontAlgn="b">
                        <a:lnSpc>
                          <a:spcPct val="90000"/>
                        </a:lnSpc>
                      </a:pPr>
                      <a:r>
                        <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 Events/No. Pts</a:t>
                      </a: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Atezolizumab</a:t>
                      </a:r>
                    </a:p>
                    <a:p>
                      <a:pPr algn="ctr" fontAlgn="b">
                        <a:lnSpc>
                          <a:spcPct val="90000"/>
                        </a:lnSpc>
                      </a:pPr>
                      <a:r>
                        <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 Events/No. Pts</a:t>
                      </a: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lnSpc>
                          <a:spcPct val="90000"/>
                        </a:lnSpc>
                      </a:pP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HR (95% CI)</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18012286"/>
                  </a:ext>
                </a:extLst>
              </a:tr>
              <a:tr h="61538">
                <a:tc>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Overall</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148/189 (78%)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253/360 (70%)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0.74 (0.61-0.91)</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2486889"/>
                  </a:ext>
                </a:extLst>
              </a:tr>
              <a:tr h="106835">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Geographic region</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24669336"/>
                  </a:ext>
                </a:extLst>
              </a:tr>
              <a:tr h="61538">
                <a:tc>
                  <a:txBody>
                    <a:bodyPr/>
                    <a:lstStyle/>
                    <a:p>
                      <a:pPr marL="88900" lvl="2" indent="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Europe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114/134 (85%)</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189/264 (72%)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0.68 (0.54-0.86)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7700971"/>
                  </a:ext>
                </a:extLst>
              </a:tr>
              <a:tr h="61538">
                <a:tc>
                  <a:txBody>
                    <a:bodyPr/>
                    <a:lstStyle/>
                    <a:p>
                      <a:pPr marL="0" lvl="2" indent="88900" algn="l" fontAlgn="b">
                        <a:lnSpc>
                          <a:spcPct val="90000"/>
                        </a:lnSpc>
                      </a:pPr>
                      <a:r>
                        <a:rPr lang="en-US" sz="11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Asia</a:t>
                      </a: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21/37 (57%)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41/66 (62%)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1.03 (0.61-1.74)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35448562"/>
                  </a:ext>
                </a:extLst>
              </a:tr>
              <a:tr h="61538">
                <a:tc>
                  <a:txBody>
                    <a:bodyPr/>
                    <a:lstStyle/>
                    <a:p>
                      <a:pPr marL="0" lvl="2"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Australia/New Zealand</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13/18 (72%)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23/30 (77%)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0.86 (0.43-1.71)</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39518270"/>
                  </a:ext>
                </a:extLst>
              </a:tr>
              <a:tr h="61538">
                <a:tc>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Race</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54475938"/>
                  </a:ext>
                </a:extLst>
              </a:tr>
              <a:tr h="106676">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White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123/143 (86%)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207/289 (72%)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0.66 (0.52-0.82)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8227133"/>
                  </a:ext>
                </a:extLst>
              </a:tr>
              <a:tr h="105606">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Asian</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23/43 (53%)</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44/69 (64%)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1.17 (0.71-1.94)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9762124"/>
                  </a:ext>
                </a:extLst>
              </a:tr>
              <a:tr h="61538">
                <a:tc>
                  <a:txBody>
                    <a:bodyPr/>
                    <a:lstStyle/>
                    <a:p>
                      <a:pPr marL="0" indent="88900" algn="l" fontAlgn="b">
                        <a:lnSpc>
                          <a:spcPct val="90000"/>
                        </a:lnSpc>
                      </a:pPr>
                      <a:r>
                        <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a:t>
                      </a: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 (67%)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 (100%)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28288872"/>
                  </a:ext>
                </a:extLst>
              </a:tr>
              <a:tr h="101979">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Status of disease*</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83975173"/>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Newly diagnosed: stage III</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5/10 (50%)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13/21 (62%)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1.37 (0.49-3.87)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45357110"/>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Newly diagnosed: stage IV</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39/52 (75%)</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72/96 (75%)</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0.88 (0.60-1.31)</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4519946"/>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Recurrent</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103/126 (82%)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168/243 (69%)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0.68 (0.53-0.87)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15238753"/>
                  </a:ext>
                </a:extLst>
              </a:tr>
              <a:tr h="61538">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Histologic type</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4326176"/>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Carcinosarcoma</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12/15 (80%)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30/35 (86%)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0.88 (0.45-1.73)</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92938932"/>
                  </a:ext>
                </a:extLst>
              </a:tr>
              <a:tr h="102881">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Endometrioid</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99/125 (79%)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150/227 (66%)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0.68 (0.53-0.88)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64998808"/>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Papillary serous</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23/29 (79%)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47/80 (66%)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0.87 (0.52-1.45)</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53813154"/>
                  </a:ext>
                </a:extLst>
              </a:tr>
              <a:tr h="71472">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14/20 (70%)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26/39 (67%)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0.86 (0.45-1.66)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2697788"/>
                  </a:ext>
                </a:extLst>
              </a:tr>
              <a:tr h="61538">
                <a:tc>
                  <a:txBody>
                    <a:bodyPr/>
                    <a:lstStyle/>
                    <a:p>
                      <a:pPr marL="0" marR="0" lvl="0" indent="0" algn="l" defTabSz="914400" rtl="0" eaLnBrk="1" fontAlgn="b" latinLnBrk="0" hangingPunct="1">
                        <a:lnSpc>
                          <a:spcPct val="90000"/>
                        </a:lnSpc>
                        <a:spcBef>
                          <a:spcPts val="0"/>
                        </a:spcBef>
                        <a:spcAft>
                          <a:spcPts val="0"/>
                        </a:spcAft>
                        <a:buClr>
                          <a:srgbClr val="000000"/>
                        </a:buClr>
                        <a:buSzTx/>
                        <a:buFont typeface="Arial"/>
                        <a:buNone/>
                        <a:tabLst/>
                        <a:defRPr/>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Pretreated with chemotherapy</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96388994"/>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100/129 (78%)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172/253 (68%)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0.77 (0.60-0.99)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95863133"/>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Yes</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48/60 (80%)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81/107 (76%)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0.68 (0.47-0.97)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48736381"/>
                  </a:ext>
                </a:extLst>
              </a:tr>
              <a:tr h="112028">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Mismatch repair status</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9676169"/>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Deficient</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37/44 (84%)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37/81 (46%)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0.36 (0.23-0.57)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2035074"/>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Proficient</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108/140 (77%)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210/269 (78%)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0.92 (0.73-1.16)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94606554"/>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Not evaluable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3/5 (60%)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6/10 (60%)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1.13 (0.28-4.54)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117565984"/>
                  </a:ext>
                </a:extLst>
              </a:tr>
              <a:tr h="88286">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PD-L1 (IC) expression</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8739110"/>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Positive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32/44 (73%)</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49/86 (57%)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0.56 (0.35-0.88)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03449276"/>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Negative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102/129 (79%)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186/247 (75%)</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0.86 (0.68-1.10)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65032093"/>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Not evaluable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14/16 (88%)</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18/27 (67%)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0.42 (0.21-0.87)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2389640"/>
                  </a:ext>
                </a:extLst>
              </a:tr>
              <a:tr h="61538">
                <a:tc gridSpan="2">
                  <a:txBody>
                    <a:bodyPr/>
                    <a:lstStyle/>
                    <a:p>
                      <a:pPr algn="l" fontAlgn="b">
                        <a:lnSpc>
                          <a:spcPct val="90000"/>
                        </a:lnSpc>
                      </a:pPr>
                      <a:r>
                        <a:rPr lang="en-US" sz="1100" b="1"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ARID1A expression</a:t>
                      </a:r>
                      <a:endParaRPr lang="en-US" sz="1100" b="1"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a:p>
                  </a:txBody>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9488081"/>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Intact</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107/131 (82%)</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188/248 (76%)</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0.74 (0.58-0.94)</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64244798"/>
                  </a:ext>
                </a:extLst>
              </a:tr>
              <a:tr h="61538">
                <a:tc>
                  <a:txBody>
                    <a:bodyPr/>
                    <a:lstStyle/>
                    <a:p>
                      <a:pPr marL="0" indent="88900" algn="l"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Loss</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39/55 (71%)</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61/104 (59%)</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lnSpc>
                          <a:spcPct val="90000"/>
                        </a:lnSpc>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0.74 (0.49-1.11)</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26149670"/>
                  </a:ext>
                </a:extLst>
              </a:tr>
              <a:tr h="61538">
                <a:tc>
                  <a:txBody>
                    <a:bodyPr/>
                    <a:lstStyle/>
                    <a:p>
                      <a:pPr marL="0" marR="0" lvl="0" indent="88900" algn="l"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Not evaluable</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 (67%)</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4/8 (50%)</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l" fontAlgn="b">
                        <a:lnSpc>
                          <a:spcPct val="90000"/>
                        </a:lnSpc>
                      </a:pP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90000"/>
                        </a:lnSpc>
                        <a:spcBef>
                          <a:spcPts val="0"/>
                        </a:spcBef>
                        <a:spcAft>
                          <a:spcPts val="0"/>
                        </a:spcAft>
                        <a:buClrTx/>
                        <a:buSzTx/>
                        <a:buFontTx/>
                        <a:buNone/>
                        <a:tabLst/>
                        <a:defRPr/>
                      </a:pPr>
                      <a:r>
                        <a:rPr lang="en-US" sz="110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0.60 (0.11-3.33)</a:t>
                      </a:r>
                      <a:endParaRPr lang="en-US" sz="1100" b="0" i="0" u="none" strike="noStrik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2131" marR="2131" marT="2131" marB="0"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60035485"/>
                  </a:ext>
                </a:extLst>
              </a:tr>
            </a:tbl>
          </a:graphicData>
        </a:graphic>
      </p:graphicFrame>
      <p:cxnSp>
        <p:nvCxnSpPr>
          <p:cNvPr id="8" name="Straight Connector 7">
            <a:extLst>
              <a:ext uri="{FF2B5EF4-FFF2-40B4-BE49-F238E27FC236}">
                <a16:creationId xmlns:a16="http://schemas.microsoft.com/office/drawing/2014/main" id="{D68CCCB2-8FD5-82BA-EA2F-F034F7ACB7DB}"/>
              </a:ext>
            </a:extLst>
          </p:cNvPr>
          <p:cNvCxnSpPr/>
          <p:nvPr/>
        </p:nvCxnSpPr>
        <p:spPr bwMode="auto">
          <a:xfrm>
            <a:off x="7005759" y="1178943"/>
            <a:ext cx="0" cy="5078083"/>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F97FFE1C-85DF-4396-8592-5ACAFC1BFCE2}"/>
              </a:ext>
            </a:extLst>
          </p:cNvPr>
          <p:cNvCxnSpPr/>
          <p:nvPr/>
        </p:nvCxnSpPr>
        <p:spPr bwMode="auto">
          <a:xfrm>
            <a:off x="6813103" y="1184694"/>
            <a:ext cx="0" cy="5078083"/>
          </a:xfrm>
          <a:prstGeom prst="line">
            <a:avLst/>
          </a:prstGeom>
          <a:noFill/>
          <a:ln w="28575" cap="flat" cmpd="sng" algn="ctr">
            <a:solidFill>
              <a:schemeClr val="tx2"/>
            </a:solidFill>
            <a:prstDash val="sysDot"/>
            <a:round/>
            <a:headEnd type="none" w="med" len="med"/>
            <a:tailEnd type="none" w="med" len="med"/>
          </a:ln>
          <a:effectLst/>
        </p:spPr>
      </p:cxnSp>
      <p:grpSp>
        <p:nvGrpSpPr>
          <p:cNvPr id="27" name="Group 26">
            <a:extLst>
              <a:ext uri="{FF2B5EF4-FFF2-40B4-BE49-F238E27FC236}">
                <a16:creationId xmlns:a16="http://schemas.microsoft.com/office/drawing/2014/main" id="{F070F1BA-57C4-23C4-130E-58F9689C9B5A}"/>
              </a:ext>
            </a:extLst>
          </p:cNvPr>
          <p:cNvGrpSpPr/>
          <p:nvPr/>
        </p:nvGrpSpPr>
        <p:grpSpPr>
          <a:xfrm>
            <a:off x="6671991" y="1226720"/>
            <a:ext cx="299005" cy="80574"/>
            <a:chOff x="6671991" y="1226720"/>
            <a:chExt cx="299005" cy="80574"/>
          </a:xfrm>
        </p:grpSpPr>
        <p:cxnSp>
          <p:nvCxnSpPr>
            <p:cNvPr id="23" name="Straight Connector 22">
              <a:extLst>
                <a:ext uri="{FF2B5EF4-FFF2-40B4-BE49-F238E27FC236}">
                  <a16:creationId xmlns:a16="http://schemas.microsoft.com/office/drawing/2014/main" id="{0ED41BF5-BF00-0339-E751-0A33EA07A3D5}"/>
                </a:ext>
              </a:extLst>
            </p:cNvPr>
            <p:cNvCxnSpPr>
              <a:cxnSpLocks/>
            </p:cNvCxnSpPr>
            <p:nvPr/>
          </p:nvCxnSpPr>
          <p:spPr bwMode="auto">
            <a:xfrm>
              <a:off x="6671991" y="1267007"/>
              <a:ext cx="299005" cy="0"/>
            </a:xfrm>
            <a:prstGeom prst="line">
              <a:avLst/>
            </a:prstGeom>
            <a:noFill/>
            <a:ln w="19050" cap="flat" cmpd="sng" algn="ctr">
              <a:solidFill>
                <a:schemeClr val="accent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9109B04-1217-C7EF-C60A-3C8553191F14}"/>
                </a:ext>
              </a:extLst>
            </p:cNvPr>
            <p:cNvCxnSpPr>
              <a:cxnSpLocks/>
            </p:cNvCxnSpPr>
            <p:nvPr/>
          </p:nvCxnSpPr>
          <p:spPr bwMode="auto">
            <a:xfrm>
              <a:off x="6675468"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0C0BEFB2-C8F4-8CFA-C805-A8E52FAB321E}"/>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28" name="Rectangle 27">
            <a:extLst>
              <a:ext uri="{FF2B5EF4-FFF2-40B4-BE49-F238E27FC236}">
                <a16:creationId xmlns:a16="http://schemas.microsoft.com/office/drawing/2014/main" id="{C36CC2AE-CE6A-CDAA-E4AF-68A1817E9D12}"/>
              </a:ext>
            </a:extLst>
          </p:cNvPr>
          <p:cNvSpPr/>
          <p:nvPr/>
        </p:nvSpPr>
        <p:spPr bwMode="auto">
          <a:xfrm>
            <a:off x="6771849" y="121752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9" name="Group 28">
            <a:extLst>
              <a:ext uri="{FF2B5EF4-FFF2-40B4-BE49-F238E27FC236}">
                <a16:creationId xmlns:a16="http://schemas.microsoft.com/office/drawing/2014/main" id="{0F2DF898-9E8C-EE82-21C9-E880BDBB33E7}"/>
              </a:ext>
            </a:extLst>
          </p:cNvPr>
          <p:cNvGrpSpPr/>
          <p:nvPr/>
        </p:nvGrpSpPr>
        <p:grpSpPr>
          <a:xfrm>
            <a:off x="6583679" y="1510348"/>
            <a:ext cx="328612" cy="80574"/>
            <a:chOff x="6671991" y="1226720"/>
            <a:chExt cx="299005" cy="80574"/>
          </a:xfrm>
        </p:grpSpPr>
        <p:cxnSp>
          <p:nvCxnSpPr>
            <p:cNvPr id="30" name="Straight Connector 29">
              <a:extLst>
                <a:ext uri="{FF2B5EF4-FFF2-40B4-BE49-F238E27FC236}">
                  <a16:creationId xmlns:a16="http://schemas.microsoft.com/office/drawing/2014/main" id="{191CBDC4-24DC-84A8-8438-C9BC84D72D6E}"/>
                </a:ext>
              </a:extLst>
            </p:cNvPr>
            <p:cNvCxnSpPr>
              <a:cxnSpLocks/>
            </p:cNvCxnSpPr>
            <p:nvPr/>
          </p:nvCxnSpPr>
          <p:spPr bwMode="auto">
            <a:xfrm>
              <a:off x="6671991" y="1267007"/>
              <a:ext cx="299005" cy="0"/>
            </a:xfrm>
            <a:prstGeom prst="line">
              <a:avLst/>
            </a:prstGeom>
            <a:noFill/>
            <a:ln w="19050" cap="flat" cmpd="sng" algn="ctr">
              <a:solidFill>
                <a:schemeClr val="accent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993A32F-A64D-0C6D-B05F-63C41E3A9C13}"/>
                </a:ext>
              </a:extLst>
            </p:cNvPr>
            <p:cNvCxnSpPr>
              <a:cxnSpLocks/>
            </p:cNvCxnSpPr>
            <p:nvPr/>
          </p:nvCxnSpPr>
          <p:spPr bwMode="auto">
            <a:xfrm>
              <a:off x="6675468"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65EBB06-69B1-98D9-0C2D-8FB5E43B7039}"/>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36" name="Rectangle 35">
            <a:extLst>
              <a:ext uri="{FF2B5EF4-FFF2-40B4-BE49-F238E27FC236}">
                <a16:creationId xmlns:a16="http://schemas.microsoft.com/office/drawing/2014/main" id="{DED9A803-2211-4DDB-3EB5-299A7C8541F5}"/>
              </a:ext>
            </a:extLst>
          </p:cNvPr>
          <p:cNvSpPr/>
          <p:nvPr/>
        </p:nvSpPr>
        <p:spPr bwMode="auto">
          <a:xfrm>
            <a:off x="6713306" y="1506869"/>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7" name="Group 36">
            <a:extLst>
              <a:ext uri="{FF2B5EF4-FFF2-40B4-BE49-F238E27FC236}">
                <a16:creationId xmlns:a16="http://schemas.microsoft.com/office/drawing/2014/main" id="{B8F03268-DE40-8E41-9F10-1284FD6FB0A3}"/>
              </a:ext>
            </a:extLst>
          </p:cNvPr>
          <p:cNvGrpSpPr/>
          <p:nvPr/>
        </p:nvGrpSpPr>
        <p:grpSpPr>
          <a:xfrm>
            <a:off x="6671990" y="1684032"/>
            <a:ext cx="748935" cy="80574"/>
            <a:chOff x="6671991" y="1226720"/>
            <a:chExt cx="299005" cy="80574"/>
          </a:xfrm>
        </p:grpSpPr>
        <p:cxnSp>
          <p:nvCxnSpPr>
            <p:cNvPr id="38" name="Straight Connector 37">
              <a:extLst>
                <a:ext uri="{FF2B5EF4-FFF2-40B4-BE49-F238E27FC236}">
                  <a16:creationId xmlns:a16="http://schemas.microsoft.com/office/drawing/2014/main" id="{D615D47E-C4A5-7407-B461-440E7338CB00}"/>
                </a:ext>
              </a:extLst>
            </p:cNvPr>
            <p:cNvCxnSpPr>
              <a:cxnSpLocks/>
            </p:cNvCxnSpPr>
            <p:nvPr/>
          </p:nvCxnSpPr>
          <p:spPr bwMode="auto">
            <a:xfrm>
              <a:off x="6671991" y="1267007"/>
              <a:ext cx="299005" cy="0"/>
            </a:xfrm>
            <a:prstGeom prst="line">
              <a:avLst/>
            </a:prstGeom>
            <a:noFill/>
            <a:ln w="19050" cap="flat" cmpd="sng" algn="ctr">
              <a:solidFill>
                <a:schemeClr val="accent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9B634DE-2390-D32C-89E6-A88EDC8CADC8}"/>
                </a:ext>
              </a:extLst>
            </p:cNvPr>
            <p:cNvCxnSpPr>
              <a:cxnSpLocks/>
            </p:cNvCxnSpPr>
            <p:nvPr/>
          </p:nvCxnSpPr>
          <p:spPr bwMode="auto">
            <a:xfrm>
              <a:off x="6675468"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EBF2CBA-7C9F-28B5-0BE3-71D3B0A7109F}"/>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41" name="Rectangle 40">
            <a:extLst>
              <a:ext uri="{FF2B5EF4-FFF2-40B4-BE49-F238E27FC236}">
                <a16:creationId xmlns:a16="http://schemas.microsoft.com/office/drawing/2014/main" id="{AEE960F5-5B01-C470-E87B-A1D214CED2A3}"/>
              </a:ext>
            </a:extLst>
          </p:cNvPr>
          <p:cNvSpPr/>
          <p:nvPr/>
        </p:nvSpPr>
        <p:spPr bwMode="auto">
          <a:xfrm>
            <a:off x="7004649" y="1680553"/>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2" name="Group 41">
            <a:extLst>
              <a:ext uri="{FF2B5EF4-FFF2-40B4-BE49-F238E27FC236}">
                <a16:creationId xmlns:a16="http://schemas.microsoft.com/office/drawing/2014/main" id="{9643A482-C6BB-3DE2-9A24-1EB5D9F42459}"/>
              </a:ext>
            </a:extLst>
          </p:cNvPr>
          <p:cNvGrpSpPr/>
          <p:nvPr/>
        </p:nvGrpSpPr>
        <p:grpSpPr>
          <a:xfrm>
            <a:off x="6426522" y="1833847"/>
            <a:ext cx="980120" cy="80574"/>
            <a:chOff x="6671991" y="1226720"/>
            <a:chExt cx="299005" cy="80574"/>
          </a:xfrm>
        </p:grpSpPr>
        <p:cxnSp>
          <p:nvCxnSpPr>
            <p:cNvPr id="43" name="Straight Connector 42">
              <a:extLst>
                <a:ext uri="{FF2B5EF4-FFF2-40B4-BE49-F238E27FC236}">
                  <a16:creationId xmlns:a16="http://schemas.microsoft.com/office/drawing/2014/main" id="{DBF6A4FC-9D4A-D56D-A785-9E68AA6F7A6F}"/>
                </a:ext>
              </a:extLst>
            </p:cNvPr>
            <p:cNvCxnSpPr>
              <a:cxnSpLocks/>
            </p:cNvCxnSpPr>
            <p:nvPr/>
          </p:nvCxnSpPr>
          <p:spPr bwMode="auto">
            <a:xfrm>
              <a:off x="6671991" y="1267007"/>
              <a:ext cx="299005" cy="0"/>
            </a:xfrm>
            <a:prstGeom prst="line">
              <a:avLst/>
            </a:prstGeom>
            <a:noFill/>
            <a:ln w="19050" cap="flat" cmpd="sng" algn="ctr">
              <a:solidFill>
                <a:schemeClr val="accent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03FA079B-E309-F33A-FAE9-832B208B97E5}"/>
                </a:ext>
              </a:extLst>
            </p:cNvPr>
            <p:cNvCxnSpPr>
              <a:cxnSpLocks/>
            </p:cNvCxnSpPr>
            <p:nvPr/>
          </p:nvCxnSpPr>
          <p:spPr bwMode="auto">
            <a:xfrm>
              <a:off x="6675468"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1A99AE22-B2A9-B65A-430F-D40BE3943F0C}"/>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46" name="Rectangle 45">
            <a:extLst>
              <a:ext uri="{FF2B5EF4-FFF2-40B4-BE49-F238E27FC236}">
                <a16:creationId xmlns:a16="http://schemas.microsoft.com/office/drawing/2014/main" id="{E7AA563E-0DC9-2E70-9D7B-AE54E953405F}"/>
              </a:ext>
            </a:extLst>
          </p:cNvPr>
          <p:cNvSpPr/>
          <p:nvPr/>
        </p:nvSpPr>
        <p:spPr bwMode="auto">
          <a:xfrm>
            <a:off x="6877750" y="1830368"/>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7" name="Group 46">
            <a:extLst>
              <a:ext uri="{FF2B5EF4-FFF2-40B4-BE49-F238E27FC236}">
                <a16:creationId xmlns:a16="http://schemas.microsoft.com/office/drawing/2014/main" id="{B0739740-A6A8-3B8E-5BDD-4AA6162FB302}"/>
              </a:ext>
            </a:extLst>
          </p:cNvPr>
          <p:cNvGrpSpPr/>
          <p:nvPr/>
        </p:nvGrpSpPr>
        <p:grpSpPr>
          <a:xfrm>
            <a:off x="6572874" y="2135240"/>
            <a:ext cx="313415" cy="80574"/>
            <a:chOff x="6661348" y="1226720"/>
            <a:chExt cx="309648" cy="80574"/>
          </a:xfrm>
        </p:grpSpPr>
        <p:cxnSp>
          <p:nvCxnSpPr>
            <p:cNvPr id="48" name="Straight Connector 47">
              <a:extLst>
                <a:ext uri="{FF2B5EF4-FFF2-40B4-BE49-F238E27FC236}">
                  <a16:creationId xmlns:a16="http://schemas.microsoft.com/office/drawing/2014/main" id="{65CCB543-FB5E-BC5C-03C2-94D7C878838A}"/>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E2F933A-C8B0-5642-970C-7CA38D9F737D}"/>
                </a:ext>
              </a:extLst>
            </p:cNvPr>
            <p:cNvCxnSpPr>
              <a:cxnSpLocks/>
            </p:cNvCxnSpPr>
            <p:nvPr/>
          </p:nvCxnSpPr>
          <p:spPr bwMode="auto">
            <a:xfrm>
              <a:off x="6661348"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7F25C22-17EF-DFBE-BAB2-5711EA234692}"/>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51" name="Rectangle 50">
            <a:extLst>
              <a:ext uri="{FF2B5EF4-FFF2-40B4-BE49-F238E27FC236}">
                <a16:creationId xmlns:a16="http://schemas.microsoft.com/office/drawing/2014/main" id="{CB77AC7D-1A7C-4B0F-7C7F-CE5707CA0801}"/>
              </a:ext>
            </a:extLst>
          </p:cNvPr>
          <p:cNvSpPr/>
          <p:nvPr/>
        </p:nvSpPr>
        <p:spPr bwMode="auto">
          <a:xfrm>
            <a:off x="6678603" y="212604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3" name="Group 52">
            <a:extLst>
              <a:ext uri="{FF2B5EF4-FFF2-40B4-BE49-F238E27FC236}">
                <a16:creationId xmlns:a16="http://schemas.microsoft.com/office/drawing/2014/main" id="{9C4E1ED4-052E-6422-3329-B797F7369444}"/>
              </a:ext>
            </a:extLst>
          </p:cNvPr>
          <p:cNvGrpSpPr/>
          <p:nvPr/>
        </p:nvGrpSpPr>
        <p:grpSpPr>
          <a:xfrm>
            <a:off x="6771850" y="2296875"/>
            <a:ext cx="726230" cy="80574"/>
            <a:chOff x="6661348" y="1226720"/>
            <a:chExt cx="309648" cy="80574"/>
          </a:xfrm>
        </p:grpSpPr>
        <p:cxnSp>
          <p:nvCxnSpPr>
            <p:cNvPr id="54" name="Straight Connector 53">
              <a:extLst>
                <a:ext uri="{FF2B5EF4-FFF2-40B4-BE49-F238E27FC236}">
                  <a16:creationId xmlns:a16="http://schemas.microsoft.com/office/drawing/2014/main" id="{EAB1F590-0980-0EE7-2F20-EEDD67793256}"/>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8DFE766-11E3-8F46-A30B-D43468CB5C18}"/>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7FF61AC-E3C6-7855-9CB4-4701A2C94FF2}"/>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57" name="Rectangle 56">
            <a:extLst>
              <a:ext uri="{FF2B5EF4-FFF2-40B4-BE49-F238E27FC236}">
                <a16:creationId xmlns:a16="http://schemas.microsoft.com/office/drawing/2014/main" id="{38D68C18-E445-9A88-03F0-FBC907A7389A}"/>
              </a:ext>
            </a:extLst>
          </p:cNvPr>
          <p:cNvSpPr/>
          <p:nvPr/>
        </p:nvSpPr>
        <p:spPr bwMode="auto">
          <a:xfrm>
            <a:off x="7095041" y="2287680"/>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8" name="Group 57">
            <a:extLst>
              <a:ext uri="{FF2B5EF4-FFF2-40B4-BE49-F238E27FC236}">
                <a16:creationId xmlns:a16="http://schemas.microsoft.com/office/drawing/2014/main" id="{A1E40269-FECC-7D95-D094-99F134BD3F03}"/>
              </a:ext>
            </a:extLst>
          </p:cNvPr>
          <p:cNvGrpSpPr/>
          <p:nvPr/>
        </p:nvGrpSpPr>
        <p:grpSpPr>
          <a:xfrm>
            <a:off x="6515590" y="2756425"/>
            <a:ext cx="1471119" cy="80574"/>
            <a:chOff x="6661348" y="1226720"/>
            <a:chExt cx="309648" cy="80574"/>
          </a:xfrm>
        </p:grpSpPr>
        <p:cxnSp>
          <p:nvCxnSpPr>
            <p:cNvPr id="59" name="Straight Connector 58">
              <a:extLst>
                <a:ext uri="{FF2B5EF4-FFF2-40B4-BE49-F238E27FC236}">
                  <a16:creationId xmlns:a16="http://schemas.microsoft.com/office/drawing/2014/main" id="{B1C202DD-5282-4F0D-659F-914895107127}"/>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1D9829A-AF7E-61FA-1F5B-7AA0C4DAC83D}"/>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C145EF5-C336-0844-FD5B-7C137F8A9DA7}"/>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62" name="Rectangle 61">
            <a:extLst>
              <a:ext uri="{FF2B5EF4-FFF2-40B4-BE49-F238E27FC236}">
                <a16:creationId xmlns:a16="http://schemas.microsoft.com/office/drawing/2014/main" id="{55FF2F9A-1B9A-9DDA-6900-2E9D9C4882E7}"/>
              </a:ext>
            </a:extLst>
          </p:cNvPr>
          <p:cNvSpPr/>
          <p:nvPr/>
        </p:nvSpPr>
        <p:spPr bwMode="auto">
          <a:xfrm>
            <a:off x="7220341" y="2747230"/>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3" name="Group 62">
            <a:extLst>
              <a:ext uri="{FF2B5EF4-FFF2-40B4-BE49-F238E27FC236}">
                <a16:creationId xmlns:a16="http://schemas.microsoft.com/office/drawing/2014/main" id="{C7AF4F8B-D841-9BF2-75C8-A4F2B4CC8BAC}"/>
              </a:ext>
            </a:extLst>
          </p:cNvPr>
          <p:cNvGrpSpPr/>
          <p:nvPr/>
        </p:nvGrpSpPr>
        <p:grpSpPr>
          <a:xfrm>
            <a:off x="6656969" y="2906240"/>
            <a:ext cx="563372" cy="80574"/>
            <a:chOff x="6661348" y="1226720"/>
            <a:chExt cx="309648" cy="80574"/>
          </a:xfrm>
        </p:grpSpPr>
        <p:cxnSp>
          <p:nvCxnSpPr>
            <p:cNvPr id="64" name="Straight Connector 63">
              <a:extLst>
                <a:ext uri="{FF2B5EF4-FFF2-40B4-BE49-F238E27FC236}">
                  <a16:creationId xmlns:a16="http://schemas.microsoft.com/office/drawing/2014/main" id="{28BAFB46-CD19-67CE-EC42-A23DF40EC87B}"/>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D925F155-D56C-5283-3E5E-A2AA73B43F10}"/>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2B71B9A-7E55-DB45-57D5-35DA61F9232D}"/>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67" name="Rectangle 66">
            <a:extLst>
              <a:ext uri="{FF2B5EF4-FFF2-40B4-BE49-F238E27FC236}">
                <a16:creationId xmlns:a16="http://schemas.microsoft.com/office/drawing/2014/main" id="{D7A6DB13-F31E-A4DA-6732-BD875C418492}"/>
              </a:ext>
            </a:extLst>
          </p:cNvPr>
          <p:cNvSpPr/>
          <p:nvPr/>
        </p:nvSpPr>
        <p:spPr bwMode="auto">
          <a:xfrm>
            <a:off x="6897309" y="289704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8" name="Group 67">
            <a:extLst>
              <a:ext uri="{FF2B5EF4-FFF2-40B4-BE49-F238E27FC236}">
                <a16:creationId xmlns:a16="http://schemas.microsoft.com/office/drawing/2014/main" id="{C44D1A11-5C1F-CB46-0192-0A756ABB7438}"/>
              </a:ext>
            </a:extLst>
          </p:cNvPr>
          <p:cNvGrpSpPr/>
          <p:nvPr/>
        </p:nvGrpSpPr>
        <p:grpSpPr>
          <a:xfrm>
            <a:off x="6571593" y="3056554"/>
            <a:ext cx="363559" cy="80574"/>
            <a:chOff x="6661348" y="1226720"/>
            <a:chExt cx="309648" cy="80574"/>
          </a:xfrm>
        </p:grpSpPr>
        <p:cxnSp>
          <p:nvCxnSpPr>
            <p:cNvPr id="69" name="Straight Connector 68">
              <a:extLst>
                <a:ext uri="{FF2B5EF4-FFF2-40B4-BE49-F238E27FC236}">
                  <a16:creationId xmlns:a16="http://schemas.microsoft.com/office/drawing/2014/main" id="{8D5219E1-D9BE-F0A0-68DE-99B8122F87A3}"/>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9C957021-F6F6-745C-4729-E857A6B7EEDB}"/>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2573084-FA35-D672-EBAB-734EE4785EFD}"/>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72" name="Rectangle 71">
            <a:extLst>
              <a:ext uri="{FF2B5EF4-FFF2-40B4-BE49-F238E27FC236}">
                <a16:creationId xmlns:a16="http://schemas.microsoft.com/office/drawing/2014/main" id="{54A5D4AB-97E5-9EDC-76EF-2265D0D220E5}"/>
              </a:ext>
            </a:extLst>
          </p:cNvPr>
          <p:cNvSpPr/>
          <p:nvPr/>
        </p:nvSpPr>
        <p:spPr bwMode="auto">
          <a:xfrm>
            <a:off x="6695130" y="3047359"/>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3" name="Group 72">
            <a:extLst>
              <a:ext uri="{FF2B5EF4-FFF2-40B4-BE49-F238E27FC236}">
                <a16:creationId xmlns:a16="http://schemas.microsoft.com/office/drawing/2014/main" id="{BAB57D57-E208-D701-464C-ACE1265987AE}"/>
              </a:ext>
            </a:extLst>
          </p:cNvPr>
          <p:cNvGrpSpPr/>
          <p:nvPr/>
        </p:nvGrpSpPr>
        <p:grpSpPr>
          <a:xfrm>
            <a:off x="6452728" y="3361710"/>
            <a:ext cx="968198" cy="80574"/>
            <a:chOff x="6661348" y="1226720"/>
            <a:chExt cx="309648" cy="80574"/>
          </a:xfrm>
        </p:grpSpPr>
        <p:cxnSp>
          <p:nvCxnSpPr>
            <p:cNvPr id="74" name="Straight Connector 73">
              <a:extLst>
                <a:ext uri="{FF2B5EF4-FFF2-40B4-BE49-F238E27FC236}">
                  <a16:creationId xmlns:a16="http://schemas.microsoft.com/office/drawing/2014/main" id="{A1AD97DA-5221-0F29-63C6-92A3FD088166}"/>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CED1F90A-2558-AE8C-A051-FE18289834EC}"/>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172DFA9-17B6-7BE1-C7D8-FF29D514F1C4}"/>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77" name="Rectangle 76">
            <a:extLst>
              <a:ext uri="{FF2B5EF4-FFF2-40B4-BE49-F238E27FC236}">
                <a16:creationId xmlns:a16="http://schemas.microsoft.com/office/drawing/2014/main" id="{B606C2D6-0194-EDC8-B59A-2FE811F256E3}"/>
              </a:ext>
            </a:extLst>
          </p:cNvPr>
          <p:cNvSpPr/>
          <p:nvPr/>
        </p:nvSpPr>
        <p:spPr bwMode="auto">
          <a:xfrm>
            <a:off x="6886289" y="335251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8" name="Group 77">
            <a:extLst>
              <a:ext uri="{FF2B5EF4-FFF2-40B4-BE49-F238E27FC236}">
                <a16:creationId xmlns:a16="http://schemas.microsoft.com/office/drawing/2014/main" id="{EF773D83-F8F3-EE22-0B6E-29460EC53F6C}"/>
              </a:ext>
            </a:extLst>
          </p:cNvPr>
          <p:cNvGrpSpPr/>
          <p:nvPr/>
        </p:nvGrpSpPr>
        <p:grpSpPr>
          <a:xfrm>
            <a:off x="6571594" y="3514091"/>
            <a:ext cx="372596" cy="80574"/>
            <a:chOff x="6661348" y="1226720"/>
            <a:chExt cx="309648" cy="80574"/>
          </a:xfrm>
        </p:grpSpPr>
        <p:cxnSp>
          <p:nvCxnSpPr>
            <p:cNvPr id="79" name="Straight Connector 78">
              <a:extLst>
                <a:ext uri="{FF2B5EF4-FFF2-40B4-BE49-F238E27FC236}">
                  <a16:creationId xmlns:a16="http://schemas.microsoft.com/office/drawing/2014/main" id="{80F98E9A-7AA4-21C7-4D1F-3AC557061059}"/>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7C84F37-5A8A-6292-8D8E-25D12EA7A95F}"/>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A9494762-0449-0235-2396-86860CF0352C}"/>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82" name="Rectangle 81">
            <a:extLst>
              <a:ext uri="{FF2B5EF4-FFF2-40B4-BE49-F238E27FC236}">
                <a16:creationId xmlns:a16="http://schemas.microsoft.com/office/drawing/2014/main" id="{614F42D8-4213-A7F4-CDDC-4FE27080F0C8}"/>
              </a:ext>
            </a:extLst>
          </p:cNvPr>
          <p:cNvSpPr/>
          <p:nvPr/>
        </p:nvSpPr>
        <p:spPr bwMode="auto">
          <a:xfrm>
            <a:off x="6707025" y="3504896"/>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3" name="Group 82">
            <a:extLst>
              <a:ext uri="{FF2B5EF4-FFF2-40B4-BE49-F238E27FC236}">
                <a16:creationId xmlns:a16="http://schemas.microsoft.com/office/drawing/2014/main" id="{B5D47734-6CD7-0576-8AF3-B75F5B306DA4}"/>
              </a:ext>
            </a:extLst>
          </p:cNvPr>
          <p:cNvGrpSpPr/>
          <p:nvPr/>
        </p:nvGrpSpPr>
        <p:grpSpPr>
          <a:xfrm>
            <a:off x="6557120" y="3668458"/>
            <a:ext cx="736095" cy="80574"/>
            <a:chOff x="6661348" y="1226720"/>
            <a:chExt cx="303601" cy="80574"/>
          </a:xfrm>
        </p:grpSpPr>
        <p:cxnSp>
          <p:nvCxnSpPr>
            <p:cNvPr id="84" name="Straight Connector 83">
              <a:extLst>
                <a:ext uri="{FF2B5EF4-FFF2-40B4-BE49-F238E27FC236}">
                  <a16:creationId xmlns:a16="http://schemas.microsoft.com/office/drawing/2014/main" id="{33821D82-CEB2-4D92-D199-0B2926FE2731}"/>
                </a:ext>
              </a:extLst>
            </p:cNvPr>
            <p:cNvCxnSpPr>
              <a:cxnSpLocks/>
            </p:cNvCxnSpPr>
            <p:nvPr/>
          </p:nvCxnSpPr>
          <p:spPr bwMode="auto">
            <a:xfrm>
              <a:off x="6661348" y="1267007"/>
              <a:ext cx="303601" cy="0"/>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01088A9B-0082-3BDA-FDEE-14DAD4CA60A2}"/>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67037024-C75F-B3B4-1D95-F8990ADC4B21}"/>
                </a:ext>
              </a:extLst>
            </p:cNvPr>
            <p:cNvCxnSpPr>
              <a:cxnSpLocks/>
            </p:cNvCxnSpPr>
            <p:nvPr/>
          </p:nvCxnSpPr>
          <p:spPr bwMode="auto">
            <a:xfrm>
              <a:off x="6964949"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87" name="Rectangle 86">
            <a:extLst>
              <a:ext uri="{FF2B5EF4-FFF2-40B4-BE49-F238E27FC236}">
                <a16:creationId xmlns:a16="http://schemas.microsoft.com/office/drawing/2014/main" id="{F37AA4E7-F282-F1A2-ADB1-E46D8E0733E9}"/>
              </a:ext>
            </a:extLst>
          </p:cNvPr>
          <p:cNvSpPr/>
          <p:nvPr/>
        </p:nvSpPr>
        <p:spPr bwMode="auto">
          <a:xfrm>
            <a:off x="6888851" y="3659263"/>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9" name="Group 88">
            <a:extLst>
              <a:ext uri="{FF2B5EF4-FFF2-40B4-BE49-F238E27FC236}">
                <a16:creationId xmlns:a16="http://schemas.microsoft.com/office/drawing/2014/main" id="{58FB7ECC-C378-79F2-2A9C-46464A9A8F60}"/>
              </a:ext>
            </a:extLst>
          </p:cNvPr>
          <p:cNvGrpSpPr/>
          <p:nvPr/>
        </p:nvGrpSpPr>
        <p:grpSpPr>
          <a:xfrm>
            <a:off x="6449862" y="3819347"/>
            <a:ext cx="939627" cy="80574"/>
            <a:chOff x="6661348" y="1226720"/>
            <a:chExt cx="311544" cy="80574"/>
          </a:xfrm>
        </p:grpSpPr>
        <p:cxnSp>
          <p:nvCxnSpPr>
            <p:cNvPr id="90" name="Straight Connector 89">
              <a:extLst>
                <a:ext uri="{FF2B5EF4-FFF2-40B4-BE49-F238E27FC236}">
                  <a16:creationId xmlns:a16="http://schemas.microsoft.com/office/drawing/2014/main" id="{B5EEA1E7-AD7C-D944-4BC8-F867E5637242}"/>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063055E-5076-73E9-46B8-B7D16E250B9B}"/>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0AE58B7-F625-9133-EA2D-F934810CCF8B}"/>
                </a:ext>
              </a:extLst>
            </p:cNvPr>
            <p:cNvCxnSpPr>
              <a:cxnSpLocks/>
            </p:cNvCxnSpPr>
            <p:nvPr/>
          </p:nvCxnSpPr>
          <p:spPr bwMode="auto">
            <a:xfrm>
              <a:off x="6972892"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93" name="Rectangle 92">
            <a:extLst>
              <a:ext uri="{FF2B5EF4-FFF2-40B4-BE49-F238E27FC236}">
                <a16:creationId xmlns:a16="http://schemas.microsoft.com/office/drawing/2014/main" id="{A04D3D39-A00D-EF0E-FDF5-AA4935A867DF}"/>
              </a:ext>
            </a:extLst>
          </p:cNvPr>
          <p:cNvSpPr/>
          <p:nvPr/>
        </p:nvSpPr>
        <p:spPr bwMode="auto">
          <a:xfrm>
            <a:off x="6886289" y="3810152"/>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4" name="Group 93">
            <a:extLst>
              <a:ext uri="{FF2B5EF4-FFF2-40B4-BE49-F238E27FC236}">
                <a16:creationId xmlns:a16="http://schemas.microsoft.com/office/drawing/2014/main" id="{0F322C7F-5886-E700-16A8-401EC9A44A1A}"/>
              </a:ext>
            </a:extLst>
          </p:cNvPr>
          <p:cNvGrpSpPr/>
          <p:nvPr/>
        </p:nvGrpSpPr>
        <p:grpSpPr>
          <a:xfrm>
            <a:off x="6662916" y="4119729"/>
            <a:ext cx="372596" cy="80574"/>
            <a:chOff x="6661348" y="1226720"/>
            <a:chExt cx="309648" cy="80574"/>
          </a:xfrm>
        </p:grpSpPr>
        <p:cxnSp>
          <p:nvCxnSpPr>
            <p:cNvPr id="95" name="Straight Connector 94">
              <a:extLst>
                <a:ext uri="{FF2B5EF4-FFF2-40B4-BE49-F238E27FC236}">
                  <a16:creationId xmlns:a16="http://schemas.microsoft.com/office/drawing/2014/main" id="{F338C49B-CAAB-64C5-0BAB-2DB061F4FD64}"/>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0A241FC9-DCF6-D446-EE0C-799E3DB1C068}"/>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24AC538-99C9-C684-9929-7E9715C7B727}"/>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98" name="Rectangle 97">
            <a:extLst>
              <a:ext uri="{FF2B5EF4-FFF2-40B4-BE49-F238E27FC236}">
                <a16:creationId xmlns:a16="http://schemas.microsoft.com/office/drawing/2014/main" id="{D9D7E50F-7516-70FF-E313-FADBCD31D67E}"/>
              </a:ext>
            </a:extLst>
          </p:cNvPr>
          <p:cNvSpPr/>
          <p:nvPr/>
        </p:nvSpPr>
        <p:spPr bwMode="auto">
          <a:xfrm>
            <a:off x="6804063" y="4110534"/>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9" name="Group 98">
            <a:extLst>
              <a:ext uri="{FF2B5EF4-FFF2-40B4-BE49-F238E27FC236}">
                <a16:creationId xmlns:a16="http://schemas.microsoft.com/office/drawing/2014/main" id="{FBBC576C-AB78-187D-B1E9-C1DD24E668BF}"/>
              </a:ext>
            </a:extLst>
          </p:cNvPr>
          <p:cNvGrpSpPr/>
          <p:nvPr/>
        </p:nvGrpSpPr>
        <p:grpSpPr>
          <a:xfrm>
            <a:off x="6492239" y="4281595"/>
            <a:ext cx="513343" cy="80574"/>
            <a:chOff x="6661348" y="1226720"/>
            <a:chExt cx="309648" cy="80574"/>
          </a:xfrm>
        </p:grpSpPr>
        <p:cxnSp>
          <p:nvCxnSpPr>
            <p:cNvPr id="100" name="Straight Connector 99">
              <a:extLst>
                <a:ext uri="{FF2B5EF4-FFF2-40B4-BE49-F238E27FC236}">
                  <a16:creationId xmlns:a16="http://schemas.microsoft.com/office/drawing/2014/main" id="{5F8D5B0D-25E8-2A10-458C-7049DA942630}"/>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EB6C836-83BC-D69A-EAE7-E8F10BE6F95E}"/>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A420CEA4-8449-3651-91C4-18F5D9DC71CF}"/>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03" name="Rectangle 102">
            <a:extLst>
              <a:ext uri="{FF2B5EF4-FFF2-40B4-BE49-F238E27FC236}">
                <a16:creationId xmlns:a16="http://schemas.microsoft.com/office/drawing/2014/main" id="{C7432737-5BBB-8A1F-4F61-E8A60727C5E4}"/>
              </a:ext>
            </a:extLst>
          </p:cNvPr>
          <p:cNvSpPr/>
          <p:nvPr/>
        </p:nvSpPr>
        <p:spPr bwMode="auto">
          <a:xfrm>
            <a:off x="6702557" y="4272400"/>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4" name="Group 103">
            <a:extLst>
              <a:ext uri="{FF2B5EF4-FFF2-40B4-BE49-F238E27FC236}">
                <a16:creationId xmlns:a16="http://schemas.microsoft.com/office/drawing/2014/main" id="{8B317284-F2C6-BA6A-984F-14C8DE909269}"/>
              </a:ext>
            </a:extLst>
          </p:cNvPr>
          <p:cNvGrpSpPr/>
          <p:nvPr/>
        </p:nvGrpSpPr>
        <p:grpSpPr>
          <a:xfrm>
            <a:off x="5957891" y="4568962"/>
            <a:ext cx="681287" cy="80574"/>
            <a:chOff x="6662652" y="1226720"/>
            <a:chExt cx="309648" cy="80574"/>
          </a:xfrm>
        </p:grpSpPr>
        <p:cxnSp>
          <p:nvCxnSpPr>
            <p:cNvPr id="105" name="Straight Connector 104">
              <a:extLst>
                <a:ext uri="{FF2B5EF4-FFF2-40B4-BE49-F238E27FC236}">
                  <a16:creationId xmlns:a16="http://schemas.microsoft.com/office/drawing/2014/main" id="{A7ABA693-81CE-4DD0-18D8-70F70EE46890}"/>
                </a:ext>
              </a:extLst>
            </p:cNvPr>
            <p:cNvCxnSpPr>
              <a:cxnSpLocks/>
            </p:cNvCxnSpPr>
            <p:nvPr/>
          </p:nvCxnSpPr>
          <p:spPr bwMode="auto">
            <a:xfrm>
              <a:off x="6662652"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988EE71E-D22D-3306-A791-2F31FDA91B66}"/>
                </a:ext>
              </a:extLst>
            </p:cNvPr>
            <p:cNvCxnSpPr>
              <a:cxnSpLocks/>
            </p:cNvCxnSpPr>
            <p:nvPr/>
          </p:nvCxnSpPr>
          <p:spPr bwMode="auto">
            <a:xfrm>
              <a:off x="6667613"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9E17FE2A-D6DE-86A1-ADCE-1D571788DD6A}"/>
                </a:ext>
              </a:extLst>
            </p:cNvPr>
            <p:cNvCxnSpPr>
              <a:cxnSpLocks/>
            </p:cNvCxnSpPr>
            <p:nvPr/>
          </p:nvCxnSpPr>
          <p:spPr bwMode="auto">
            <a:xfrm>
              <a:off x="6970996"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08" name="Rectangle 107">
            <a:extLst>
              <a:ext uri="{FF2B5EF4-FFF2-40B4-BE49-F238E27FC236}">
                <a16:creationId xmlns:a16="http://schemas.microsoft.com/office/drawing/2014/main" id="{83EEC19A-C566-0D0F-2D1B-9891FAD58BE8}"/>
              </a:ext>
            </a:extLst>
          </p:cNvPr>
          <p:cNvSpPr/>
          <p:nvPr/>
        </p:nvSpPr>
        <p:spPr bwMode="auto">
          <a:xfrm>
            <a:off x="6260706" y="4559767"/>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9" name="Group 108">
            <a:extLst>
              <a:ext uri="{FF2B5EF4-FFF2-40B4-BE49-F238E27FC236}">
                <a16:creationId xmlns:a16="http://schemas.microsoft.com/office/drawing/2014/main" id="{97C255F8-3A4B-3229-7009-FD3483698DEB}"/>
              </a:ext>
            </a:extLst>
          </p:cNvPr>
          <p:cNvGrpSpPr/>
          <p:nvPr/>
        </p:nvGrpSpPr>
        <p:grpSpPr>
          <a:xfrm>
            <a:off x="6813103" y="4732628"/>
            <a:ext cx="332866" cy="80574"/>
            <a:chOff x="6661348" y="1226720"/>
            <a:chExt cx="309648" cy="80574"/>
          </a:xfrm>
        </p:grpSpPr>
        <p:cxnSp>
          <p:nvCxnSpPr>
            <p:cNvPr id="110" name="Straight Connector 109">
              <a:extLst>
                <a:ext uri="{FF2B5EF4-FFF2-40B4-BE49-F238E27FC236}">
                  <a16:creationId xmlns:a16="http://schemas.microsoft.com/office/drawing/2014/main" id="{8AB25383-9FD8-C7CC-AD4A-3F85FF9A3B53}"/>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2B5B13FA-A0C2-F27D-3D8C-2BA5C87FA1D4}"/>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EEC15A4E-51EA-E5FC-DFB5-93ECE2ECB4D8}"/>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13" name="Rectangle 112">
            <a:extLst>
              <a:ext uri="{FF2B5EF4-FFF2-40B4-BE49-F238E27FC236}">
                <a16:creationId xmlns:a16="http://schemas.microsoft.com/office/drawing/2014/main" id="{3C4C1E0F-503A-9C9B-2315-34F0FE0ED780}"/>
              </a:ext>
            </a:extLst>
          </p:cNvPr>
          <p:cNvSpPr/>
          <p:nvPr/>
        </p:nvSpPr>
        <p:spPr bwMode="auto">
          <a:xfrm>
            <a:off x="6914520" y="4723433"/>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14" name="Group 113">
            <a:extLst>
              <a:ext uri="{FF2B5EF4-FFF2-40B4-BE49-F238E27FC236}">
                <a16:creationId xmlns:a16="http://schemas.microsoft.com/office/drawing/2014/main" id="{312A7753-4A44-EBAF-26D1-310EF4DF2000}"/>
              </a:ext>
            </a:extLst>
          </p:cNvPr>
          <p:cNvGrpSpPr/>
          <p:nvPr/>
        </p:nvGrpSpPr>
        <p:grpSpPr>
          <a:xfrm>
            <a:off x="6116376" y="4889010"/>
            <a:ext cx="1987493" cy="80574"/>
            <a:chOff x="6661348" y="1226720"/>
            <a:chExt cx="311544" cy="80574"/>
          </a:xfrm>
        </p:grpSpPr>
        <p:cxnSp>
          <p:nvCxnSpPr>
            <p:cNvPr id="115" name="Straight Connector 114">
              <a:extLst>
                <a:ext uri="{FF2B5EF4-FFF2-40B4-BE49-F238E27FC236}">
                  <a16:creationId xmlns:a16="http://schemas.microsoft.com/office/drawing/2014/main" id="{A76670DA-61C7-29A1-B98D-8CF36562312C}"/>
                </a:ext>
              </a:extLst>
            </p:cNvPr>
            <p:cNvCxnSpPr>
              <a:cxnSpLocks/>
            </p:cNvCxnSpPr>
            <p:nvPr/>
          </p:nvCxnSpPr>
          <p:spPr bwMode="auto">
            <a:xfrm>
              <a:off x="6661348" y="1267007"/>
              <a:ext cx="311544" cy="0"/>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92C1E285-8416-17CF-D20A-FF5908384104}"/>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AE09E1EE-866A-694D-061E-F2FE8FB3DD9C}"/>
                </a:ext>
              </a:extLst>
            </p:cNvPr>
            <p:cNvCxnSpPr>
              <a:cxnSpLocks/>
            </p:cNvCxnSpPr>
            <p:nvPr/>
          </p:nvCxnSpPr>
          <p:spPr bwMode="auto">
            <a:xfrm>
              <a:off x="6972892"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18" name="Rectangle 117">
            <a:extLst>
              <a:ext uri="{FF2B5EF4-FFF2-40B4-BE49-F238E27FC236}">
                <a16:creationId xmlns:a16="http://schemas.microsoft.com/office/drawing/2014/main" id="{7BD75B91-ACD5-8B3C-70A6-FD598B85AD37}"/>
              </a:ext>
            </a:extLst>
          </p:cNvPr>
          <p:cNvSpPr/>
          <p:nvPr/>
        </p:nvSpPr>
        <p:spPr bwMode="auto">
          <a:xfrm>
            <a:off x="7069747" y="487981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20" name="Group 119">
            <a:extLst>
              <a:ext uri="{FF2B5EF4-FFF2-40B4-BE49-F238E27FC236}">
                <a16:creationId xmlns:a16="http://schemas.microsoft.com/office/drawing/2014/main" id="{6BB133A0-2038-42C6-9C06-242097F84685}"/>
              </a:ext>
            </a:extLst>
          </p:cNvPr>
          <p:cNvGrpSpPr/>
          <p:nvPr/>
        </p:nvGrpSpPr>
        <p:grpSpPr>
          <a:xfrm>
            <a:off x="6280787" y="5193021"/>
            <a:ext cx="654983" cy="80574"/>
            <a:chOff x="6661348" y="1226720"/>
            <a:chExt cx="311544" cy="80574"/>
          </a:xfrm>
        </p:grpSpPr>
        <p:cxnSp>
          <p:nvCxnSpPr>
            <p:cNvPr id="121" name="Straight Connector 120">
              <a:extLst>
                <a:ext uri="{FF2B5EF4-FFF2-40B4-BE49-F238E27FC236}">
                  <a16:creationId xmlns:a16="http://schemas.microsoft.com/office/drawing/2014/main" id="{ACCCA6F2-B118-DA0C-0136-A32AC493528B}"/>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731E1B0-DAA6-8DE1-D6FD-2A47B4F5F33E}"/>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0C2FE84A-12F2-CCF7-5277-B297C56ABE96}"/>
                </a:ext>
              </a:extLst>
            </p:cNvPr>
            <p:cNvCxnSpPr>
              <a:cxnSpLocks/>
            </p:cNvCxnSpPr>
            <p:nvPr/>
          </p:nvCxnSpPr>
          <p:spPr bwMode="auto">
            <a:xfrm>
              <a:off x="6972892"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24" name="Rectangle 123">
            <a:extLst>
              <a:ext uri="{FF2B5EF4-FFF2-40B4-BE49-F238E27FC236}">
                <a16:creationId xmlns:a16="http://schemas.microsoft.com/office/drawing/2014/main" id="{FD75ED56-C884-A903-3027-18F32750C9B6}"/>
              </a:ext>
            </a:extLst>
          </p:cNvPr>
          <p:cNvSpPr/>
          <p:nvPr/>
        </p:nvSpPr>
        <p:spPr bwMode="auto">
          <a:xfrm>
            <a:off x="6572874" y="5183826"/>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25" name="Group 124">
            <a:extLst>
              <a:ext uri="{FF2B5EF4-FFF2-40B4-BE49-F238E27FC236}">
                <a16:creationId xmlns:a16="http://schemas.microsoft.com/office/drawing/2014/main" id="{0FB159C8-B58A-F9A2-AFE4-99446B87494C}"/>
              </a:ext>
            </a:extLst>
          </p:cNvPr>
          <p:cNvGrpSpPr/>
          <p:nvPr/>
        </p:nvGrpSpPr>
        <p:grpSpPr>
          <a:xfrm>
            <a:off x="6749416" y="5343925"/>
            <a:ext cx="356900" cy="80574"/>
            <a:chOff x="6661348" y="1226720"/>
            <a:chExt cx="309648" cy="80574"/>
          </a:xfrm>
        </p:grpSpPr>
        <p:cxnSp>
          <p:nvCxnSpPr>
            <p:cNvPr id="126" name="Straight Connector 125">
              <a:extLst>
                <a:ext uri="{FF2B5EF4-FFF2-40B4-BE49-F238E27FC236}">
                  <a16:creationId xmlns:a16="http://schemas.microsoft.com/office/drawing/2014/main" id="{294366ED-1ED0-49C4-C71F-1BE7D029EE55}"/>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3BEFF39D-2A06-6923-8654-1679904936D0}"/>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A89DABF-41DF-1EDA-D43B-D2E20B8684BC}"/>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29" name="Rectangle 128">
            <a:extLst>
              <a:ext uri="{FF2B5EF4-FFF2-40B4-BE49-F238E27FC236}">
                <a16:creationId xmlns:a16="http://schemas.microsoft.com/office/drawing/2014/main" id="{9DDE8391-698E-1A1B-0996-24F464046512}"/>
              </a:ext>
            </a:extLst>
          </p:cNvPr>
          <p:cNvSpPr/>
          <p:nvPr/>
        </p:nvSpPr>
        <p:spPr bwMode="auto">
          <a:xfrm>
            <a:off x="6872009" y="5334730"/>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0" name="Group 129">
            <a:extLst>
              <a:ext uri="{FF2B5EF4-FFF2-40B4-BE49-F238E27FC236}">
                <a16:creationId xmlns:a16="http://schemas.microsoft.com/office/drawing/2014/main" id="{4603CEBF-25D1-376A-B962-9D0F3B83ABC5}"/>
              </a:ext>
            </a:extLst>
          </p:cNvPr>
          <p:cNvGrpSpPr/>
          <p:nvPr/>
        </p:nvGrpSpPr>
        <p:grpSpPr>
          <a:xfrm>
            <a:off x="5898118" y="5479469"/>
            <a:ext cx="1040214" cy="80574"/>
            <a:chOff x="6661348" y="1226720"/>
            <a:chExt cx="311544" cy="80574"/>
          </a:xfrm>
        </p:grpSpPr>
        <p:cxnSp>
          <p:nvCxnSpPr>
            <p:cNvPr id="131" name="Straight Connector 130">
              <a:extLst>
                <a:ext uri="{FF2B5EF4-FFF2-40B4-BE49-F238E27FC236}">
                  <a16:creationId xmlns:a16="http://schemas.microsoft.com/office/drawing/2014/main" id="{A8BCA4E2-B7DB-33B6-EC9A-0793E0D52872}"/>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6B557818-65FE-1F54-A2EF-3F15AAB482C1}"/>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BF90A881-C0CF-D670-F045-D97EE6AD2DC9}"/>
                </a:ext>
              </a:extLst>
            </p:cNvPr>
            <p:cNvCxnSpPr>
              <a:cxnSpLocks/>
            </p:cNvCxnSpPr>
            <p:nvPr/>
          </p:nvCxnSpPr>
          <p:spPr bwMode="auto">
            <a:xfrm>
              <a:off x="6972892"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34" name="Rectangle 133">
            <a:extLst>
              <a:ext uri="{FF2B5EF4-FFF2-40B4-BE49-F238E27FC236}">
                <a16:creationId xmlns:a16="http://schemas.microsoft.com/office/drawing/2014/main" id="{350A8783-B015-7FB2-250C-A585130F839E}"/>
              </a:ext>
            </a:extLst>
          </p:cNvPr>
          <p:cNvSpPr/>
          <p:nvPr/>
        </p:nvSpPr>
        <p:spPr bwMode="auto">
          <a:xfrm>
            <a:off x="6379254" y="5470274"/>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5" name="Group 134">
            <a:extLst>
              <a:ext uri="{FF2B5EF4-FFF2-40B4-BE49-F238E27FC236}">
                <a16:creationId xmlns:a16="http://schemas.microsoft.com/office/drawing/2014/main" id="{9D61BA4F-5155-17C0-F412-EE08A678E97A}"/>
              </a:ext>
            </a:extLst>
          </p:cNvPr>
          <p:cNvGrpSpPr/>
          <p:nvPr/>
        </p:nvGrpSpPr>
        <p:grpSpPr>
          <a:xfrm>
            <a:off x="6638484" y="5802290"/>
            <a:ext cx="356900" cy="80574"/>
            <a:chOff x="6661348" y="1226720"/>
            <a:chExt cx="309648" cy="80574"/>
          </a:xfrm>
        </p:grpSpPr>
        <p:cxnSp>
          <p:nvCxnSpPr>
            <p:cNvPr id="136" name="Straight Connector 135">
              <a:extLst>
                <a:ext uri="{FF2B5EF4-FFF2-40B4-BE49-F238E27FC236}">
                  <a16:creationId xmlns:a16="http://schemas.microsoft.com/office/drawing/2014/main" id="{458B63A0-9A79-F090-1EAE-AF5FC846ECC8}"/>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D199BC16-0432-06DE-969F-54C651BF3593}"/>
                </a:ext>
              </a:extLst>
            </p:cNvPr>
            <p:cNvCxnSpPr>
              <a:cxnSpLocks/>
            </p:cNvCxnSpPr>
            <p:nvPr/>
          </p:nvCxnSpPr>
          <p:spPr bwMode="auto">
            <a:xfrm>
              <a:off x="6665005"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984C5CE9-713E-5FC2-CC7F-ACF1147681D4}"/>
                </a:ext>
              </a:extLst>
            </p:cNvPr>
            <p:cNvCxnSpPr>
              <a:cxnSpLocks/>
            </p:cNvCxnSpPr>
            <p:nvPr/>
          </p:nvCxnSpPr>
          <p:spPr bwMode="auto">
            <a:xfrm>
              <a:off x="6966128"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39" name="Rectangle 138">
            <a:extLst>
              <a:ext uri="{FF2B5EF4-FFF2-40B4-BE49-F238E27FC236}">
                <a16:creationId xmlns:a16="http://schemas.microsoft.com/office/drawing/2014/main" id="{1324D702-0697-3D11-A958-D45F5531C365}"/>
              </a:ext>
            </a:extLst>
          </p:cNvPr>
          <p:cNvSpPr/>
          <p:nvPr/>
        </p:nvSpPr>
        <p:spPr bwMode="auto">
          <a:xfrm>
            <a:off x="6775367" y="5793095"/>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0" name="Group 139">
            <a:extLst>
              <a:ext uri="{FF2B5EF4-FFF2-40B4-BE49-F238E27FC236}">
                <a16:creationId xmlns:a16="http://schemas.microsoft.com/office/drawing/2014/main" id="{5BB3549E-B169-ECEB-33E9-CDE11AB75F34}"/>
              </a:ext>
            </a:extLst>
          </p:cNvPr>
          <p:cNvGrpSpPr/>
          <p:nvPr/>
        </p:nvGrpSpPr>
        <p:grpSpPr>
          <a:xfrm>
            <a:off x="6518448" y="5957594"/>
            <a:ext cx="583028" cy="80574"/>
            <a:chOff x="6661348" y="1226720"/>
            <a:chExt cx="311544" cy="80574"/>
          </a:xfrm>
        </p:grpSpPr>
        <p:cxnSp>
          <p:nvCxnSpPr>
            <p:cNvPr id="141" name="Straight Connector 140">
              <a:extLst>
                <a:ext uri="{FF2B5EF4-FFF2-40B4-BE49-F238E27FC236}">
                  <a16:creationId xmlns:a16="http://schemas.microsoft.com/office/drawing/2014/main" id="{5D245958-5C95-5BC4-6E6C-1DF7D1374AF9}"/>
                </a:ext>
              </a:extLst>
            </p:cNvPr>
            <p:cNvCxnSpPr>
              <a:cxnSpLocks/>
            </p:cNvCxnSpPr>
            <p:nvPr/>
          </p:nvCxnSpPr>
          <p:spPr bwMode="auto">
            <a:xfrm>
              <a:off x="6661348" y="1267007"/>
              <a:ext cx="309648" cy="0"/>
            </a:xfrm>
            <a:prstGeom prst="line">
              <a:avLst/>
            </a:prstGeom>
            <a:noFill/>
            <a:ln w="1905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94DB1598-F694-DB2E-BAC4-DA1B5AB1C133}"/>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311E9F05-7960-B3A6-3939-7279C9F14B01}"/>
                </a:ext>
              </a:extLst>
            </p:cNvPr>
            <p:cNvCxnSpPr>
              <a:cxnSpLocks/>
            </p:cNvCxnSpPr>
            <p:nvPr/>
          </p:nvCxnSpPr>
          <p:spPr bwMode="auto">
            <a:xfrm>
              <a:off x="6972892"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44" name="Rectangle 143">
            <a:extLst>
              <a:ext uri="{FF2B5EF4-FFF2-40B4-BE49-F238E27FC236}">
                <a16:creationId xmlns:a16="http://schemas.microsoft.com/office/drawing/2014/main" id="{22FC67C0-DB69-F24A-CE43-CF5048C726B7}"/>
              </a:ext>
            </a:extLst>
          </p:cNvPr>
          <p:cNvSpPr/>
          <p:nvPr/>
        </p:nvSpPr>
        <p:spPr bwMode="auto">
          <a:xfrm>
            <a:off x="6763679" y="5948399"/>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5" name="Group 144">
            <a:extLst>
              <a:ext uri="{FF2B5EF4-FFF2-40B4-BE49-F238E27FC236}">
                <a16:creationId xmlns:a16="http://schemas.microsoft.com/office/drawing/2014/main" id="{F1D8F8B5-052E-F8BA-C00B-4638F01912BC}"/>
              </a:ext>
            </a:extLst>
          </p:cNvPr>
          <p:cNvGrpSpPr/>
          <p:nvPr/>
        </p:nvGrpSpPr>
        <p:grpSpPr>
          <a:xfrm>
            <a:off x="5444164" y="6109117"/>
            <a:ext cx="2439664" cy="80574"/>
            <a:chOff x="6661348" y="1226720"/>
            <a:chExt cx="311179" cy="80574"/>
          </a:xfrm>
        </p:grpSpPr>
        <p:cxnSp>
          <p:nvCxnSpPr>
            <p:cNvPr id="146" name="Straight Connector 145">
              <a:extLst>
                <a:ext uri="{FF2B5EF4-FFF2-40B4-BE49-F238E27FC236}">
                  <a16:creationId xmlns:a16="http://schemas.microsoft.com/office/drawing/2014/main" id="{097087F1-94B8-410B-237E-8734305FF2FB}"/>
                </a:ext>
              </a:extLst>
            </p:cNvPr>
            <p:cNvCxnSpPr>
              <a:cxnSpLocks/>
            </p:cNvCxnSpPr>
            <p:nvPr/>
          </p:nvCxnSpPr>
          <p:spPr bwMode="auto">
            <a:xfrm>
              <a:off x="6661348" y="1267007"/>
              <a:ext cx="311179" cy="0"/>
            </a:xfrm>
            <a:prstGeom prst="line">
              <a:avLst/>
            </a:prstGeom>
            <a:noFill/>
            <a:ln w="19050"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C09F9B6-A7D7-2455-35AA-88E9833B6760}"/>
                </a:ext>
              </a:extLst>
            </p:cNvPr>
            <p:cNvCxnSpPr>
              <a:cxnSpLocks/>
            </p:cNvCxnSpPr>
            <p:nvPr/>
          </p:nvCxnSpPr>
          <p:spPr bwMode="auto">
            <a:xfrm>
              <a:off x="6662597" y="1226720"/>
              <a:ext cx="0" cy="80574"/>
            </a:xfrm>
            <a:prstGeom prst="line">
              <a:avLst/>
            </a:prstGeom>
            <a:noFill/>
            <a:ln w="1905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21C75744-0C5D-EBF5-39D4-8C217730459D}"/>
                </a:ext>
              </a:extLst>
            </p:cNvPr>
            <p:cNvCxnSpPr>
              <a:cxnSpLocks/>
            </p:cNvCxnSpPr>
            <p:nvPr/>
          </p:nvCxnSpPr>
          <p:spPr bwMode="auto">
            <a:xfrm>
              <a:off x="6972527" y="1226720"/>
              <a:ext cx="0" cy="80574"/>
            </a:xfrm>
            <a:prstGeom prst="line">
              <a:avLst/>
            </a:prstGeom>
            <a:noFill/>
            <a:ln w="19050" cap="flat" cmpd="sng" algn="ctr">
              <a:solidFill>
                <a:schemeClr val="accent1"/>
              </a:solidFill>
              <a:prstDash val="solid"/>
              <a:round/>
              <a:headEnd type="none" w="med" len="med"/>
              <a:tailEnd type="none" w="med" len="med"/>
            </a:ln>
            <a:effectLst/>
          </p:spPr>
        </p:cxnSp>
      </p:grpSp>
      <p:sp>
        <p:nvSpPr>
          <p:cNvPr id="149" name="Rectangle 148">
            <a:extLst>
              <a:ext uri="{FF2B5EF4-FFF2-40B4-BE49-F238E27FC236}">
                <a16:creationId xmlns:a16="http://schemas.microsoft.com/office/drawing/2014/main" id="{6A10E1A6-FD88-0E20-0DDC-8315DF2147EA}"/>
              </a:ext>
            </a:extLst>
          </p:cNvPr>
          <p:cNvSpPr/>
          <p:nvPr/>
        </p:nvSpPr>
        <p:spPr bwMode="auto">
          <a:xfrm>
            <a:off x="6620060" y="6099922"/>
            <a:ext cx="93246" cy="93246"/>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TextBox 157">
            <a:extLst>
              <a:ext uri="{FF2B5EF4-FFF2-40B4-BE49-F238E27FC236}">
                <a16:creationId xmlns:a16="http://schemas.microsoft.com/office/drawing/2014/main" id="{C1C36381-3F9D-31DB-F453-14009238DD21}"/>
              </a:ext>
            </a:extLst>
          </p:cNvPr>
          <p:cNvSpPr txBox="1"/>
          <p:nvPr/>
        </p:nvSpPr>
        <p:spPr>
          <a:xfrm>
            <a:off x="8233320" y="803690"/>
            <a:ext cx="1088760" cy="430887"/>
          </a:xfrm>
          <a:prstGeom prst="rect">
            <a:avLst/>
          </a:prstGeom>
          <a:noFill/>
        </p:spPr>
        <p:txBody>
          <a:bodyPr wrap="none" rtlCol="0">
            <a:spAutoFit/>
          </a:bodyPr>
          <a:lstStyle/>
          <a:p>
            <a:pPr algn="ctr"/>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Interaction test</a:t>
            </a:r>
            <a:b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br>
            <a:r>
              <a:rPr lang="it-IT" sz="1100" b="1" i="1" dirty="0">
                <a:solidFill>
                  <a:schemeClr val="accent3"/>
                </a:solidFill>
                <a:latin typeface="Calibri" panose="020F0502020204030204" pitchFamily="34" charset="0"/>
                <a:ea typeface="Calibri" panose="020F0502020204030204" pitchFamily="34" charset="0"/>
                <a:cs typeface="Calibri" panose="020F0502020204030204" pitchFamily="34" charset="0"/>
              </a:rPr>
              <a:t>P</a:t>
            </a:r>
            <a:r>
              <a:rPr lang="it-IT" sz="1100" i="1" dirty="0">
                <a:solidFill>
                  <a:schemeClr val="accent3"/>
                </a:solidFill>
                <a:latin typeface="Calibri" panose="020F0502020204030204" pitchFamily="34" charset="0"/>
                <a:ea typeface="Calibri" panose="020F0502020204030204" pitchFamily="34" charset="0"/>
                <a:cs typeface="Calibri" panose="020F0502020204030204" pitchFamily="34" charset="0"/>
              </a:rPr>
              <a:t> </a:t>
            </a:r>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value</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159" name="TextBox 158">
            <a:extLst>
              <a:ext uri="{FF2B5EF4-FFF2-40B4-BE49-F238E27FC236}">
                <a16:creationId xmlns:a16="http://schemas.microsoft.com/office/drawing/2014/main" id="{B9FC20F3-8F0D-579F-7A92-679DF3D2F068}"/>
              </a:ext>
            </a:extLst>
          </p:cNvPr>
          <p:cNvSpPr txBox="1"/>
          <p:nvPr/>
        </p:nvSpPr>
        <p:spPr>
          <a:xfrm>
            <a:off x="8521861" y="2203498"/>
            <a:ext cx="511679" cy="261610"/>
          </a:xfrm>
          <a:prstGeom prst="rect">
            <a:avLst/>
          </a:prstGeom>
          <a:noFill/>
        </p:spPr>
        <p:txBody>
          <a:bodyPr wrap="none" rtlCol="0">
            <a:spAutoFit/>
          </a:bodyPr>
          <a:lstStyle/>
          <a:p>
            <a:pPr algn="ctr"/>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.0550</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160" name="TextBox 159">
            <a:extLst>
              <a:ext uri="{FF2B5EF4-FFF2-40B4-BE49-F238E27FC236}">
                <a16:creationId xmlns:a16="http://schemas.microsoft.com/office/drawing/2014/main" id="{872FB8E6-1980-3966-623A-AAEB403A71A9}"/>
              </a:ext>
            </a:extLst>
          </p:cNvPr>
          <p:cNvSpPr txBox="1"/>
          <p:nvPr/>
        </p:nvSpPr>
        <p:spPr>
          <a:xfrm>
            <a:off x="8521861" y="4639251"/>
            <a:ext cx="511679" cy="261610"/>
          </a:xfrm>
          <a:prstGeom prst="rect">
            <a:avLst/>
          </a:prstGeom>
          <a:noFill/>
        </p:spPr>
        <p:txBody>
          <a:bodyPr wrap="none" rtlCol="0">
            <a:spAutoFit/>
          </a:bodyPr>
          <a:lstStyle/>
          <a:p>
            <a:pPr algn="ctr"/>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.0001</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161" name="TextBox 160">
            <a:extLst>
              <a:ext uri="{FF2B5EF4-FFF2-40B4-BE49-F238E27FC236}">
                <a16:creationId xmlns:a16="http://schemas.microsoft.com/office/drawing/2014/main" id="{C4329F76-6425-3156-F108-7F0F07495E44}"/>
              </a:ext>
            </a:extLst>
          </p:cNvPr>
          <p:cNvSpPr txBox="1"/>
          <p:nvPr/>
        </p:nvSpPr>
        <p:spPr>
          <a:xfrm>
            <a:off x="8521861" y="5230449"/>
            <a:ext cx="511679" cy="261610"/>
          </a:xfrm>
          <a:prstGeom prst="rect">
            <a:avLst/>
          </a:prstGeom>
          <a:noFill/>
        </p:spPr>
        <p:txBody>
          <a:bodyPr wrap="none" rtlCol="0">
            <a:spAutoFit/>
          </a:bodyPr>
          <a:lstStyle/>
          <a:p>
            <a:pPr algn="ctr"/>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.0648</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162" name="Rectangle 161">
            <a:extLst>
              <a:ext uri="{FF2B5EF4-FFF2-40B4-BE49-F238E27FC236}">
                <a16:creationId xmlns:a16="http://schemas.microsoft.com/office/drawing/2014/main" id="{2F19EECF-4114-7553-A37A-95FF941CEC28}"/>
              </a:ext>
            </a:extLst>
          </p:cNvPr>
          <p:cNvSpPr/>
          <p:nvPr/>
        </p:nvSpPr>
        <p:spPr bwMode="auto">
          <a:xfrm>
            <a:off x="5630634" y="2067693"/>
            <a:ext cx="2804237" cy="541827"/>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1B6B2112-9B29-9BE5-7A98-E2670E17EED5}"/>
              </a:ext>
            </a:extLst>
          </p:cNvPr>
          <p:cNvSpPr/>
          <p:nvPr/>
        </p:nvSpPr>
        <p:spPr bwMode="auto">
          <a:xfrm>
            <a:off x="5620589" y="4497457"/>
            <a:ext cx="2804237" cy="541827"/>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Rectangle 163">
            <a:extLst>
              <a:ext uri="{FF2B5EF4-FFF2-40B4-BE49-F238E27FC236}">
                <a16:creationId xmlns:a16="http://schemas.microsoft.com/office/drawing/2014/main" id="{E1004876-3824-1D9A-0360-06360BE30566}"/>
              </a:ext>
            </a:extLst>
          </p:cNvPr>
          <p:cNvSpPr/>
          <p:nvPr/>
        </p:nvSpPr>
        <p:spPr bwMode="auto">
          <a:xfrm>
            <a:off x="5619453" y="5085937"/>
            <a:ext cx="2804237" cy="541827"/>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 name="TextBox 3">
            <a:extLst>
              <a:ext uri="{FF2B5EF4-FFF2-40B4-BE49-F238E27FC236}">
                <a16:creationId xmlns:a16="http://schemas.microsoft.com/office/drawing/2014/main" id="{85126A54-4D1B-A05B-0DD8-1F99484FCD05}"/>
              </a:ext>
            </a:extLst>
          </p:cNvPr>
          <p:cNvSpPr txBox="1"/>
          <p:nvPr/>
        </p:nvSpPr>
        <p:spPr>
          <a:xfrm>
            <a:off x="7061719" y="6417816"/>
            <a:ext cx="1042273" cy="261610"/>
          </a:xfrm>
          <a:prstGeom prst="rect">
            <a:avLst/>
          </a:prstGeom>
          <a:solidFill>
            <a:schemeClr val="tx1"/>
          </a:solidFill>
        </p:spPr>
        <p:txBody>
          <a:bodyPr wrap="none" rtlCol="0">
            <a:spAutoFit/>
          </a:bodyPr>
          <a:lstStyle/>
          <a:p>
            <a:r>
              <a:rPr lang="it-IT" sz="1100" b="1" dirty="0">
                <a:solidFill>
                  <a:schemeClr val="accent3"/>
                </a:solidFill>
                <a:latin typeface="Calibri" panose="020F0502020204030204" pitchFamily="34" charset="0"/>
                <a:ea typeface="Calibri" panose="020F0502020204030204" pitchFamily="34" charset="0"/>
                <a:cs typeface="Calibri" panose="020F0502020204030204" pitchFamily="34" charset="0"/>
              </a:rPr>
              <a:t>Placebo </a:t>
            </a:r>
            <a:r>
              <a:rPr lang="it-IT" sz="1100" b="1" dirty="0" err="1">
                <a:solidFill>
                  <a:schemeClr val="accent3"/>
                </a:solidFill>
                <a:latin typeface="Calibri" panose="020F0502020204030204" pitchFamily="34" charset="0"/>
                <a:ea typeface="Calibri" panose="020F0502020204030204" pitchFamily="34" charset="0"/>
                <a:cs typeface="Calibri" panose="020F0502020204030204" pitchFamily="34" charset="0"/>
              </a:rPr>
              <a:t>better</a:t>
            </a:r>
            <a:endParaRPr lang="en-US" sz="1100" b="1"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FE21B76D-D7A6-255E-68F8-0964CA7B689D}"/>
              </a:ext>
            </a:extLst>
          </p:cNvPr>
          <p:cNvSpPr txBox="1"/>
          <p:nvPr/>
        </p:nvSpPr>
        <p:spPr>
          <a:xfrm>
            <a:off x="5538158" y="6419170"/>
            <a:ext cx="1380506" cy="261610"/>
          </a:xfrm>
          <a:prstGeom prst="rect">
            <a:avLst/>
          </a:prstGeom>
          <a:solidFill>
            <a:schemeClr val="tx1"/>
          </a:solidFill>
        </p:spPr>
        <p:txBody>
          <a:bodyPr wrap="none" rtlCol="0">
            <a:spAutoFit/>
          </a:bodyPr>
          <a:lstStyle/>
          <a:p>
            <a:pPr algn="l"/>
            <a:r>
              <a:rPr lang="it-IT" sz="1100" b="1" dirty="0" err="1">
                <a:solidFill>
                  <a:schemeClr val="accent1"/>
                </a:solidFill>
                <a:latin typeface="Calibri" panose="020F0502020204030204" pitchFamily="34" charset="0"/>
                <a:ea typeface="Calibri" panose="020F0502020204030204" pitchFamily="34" charset="0"/>
                <a:cs typeface="Calibri" panose="020F0502020204030204" pitchFamily="34" charset="0"/>
              </a:rPr>
              <a:t>Atezolizumab</a:t>
            </a:r>
            <a:r>
              <a:rPr lang="it-IT" sz="1100" b="1" dirty="0">
                <a:solidFill>
                  <a:schemeClr val="accent1"/>
                </a:solidFill>
                <a:latin typeface="Calibri" panose="020F0502020204030204" pitchFamily="34" charset="0"/>
                <a:ea typeface="Calibri" panose="020F0502020204030204" pitchFamily="34" charset="0"/>
                <a:cs typeface="Calibri" panose="020F0502020204030204" pitchFamily="34" charset="0"/>
              </a:rPr>
              <a:t> </a:t>
            </a:r>
            <a:r>
              <a:rPr lang="it-IT" sz="1100" b="1" dirty="0" err="1">
                <a:solidFill>
                  <a:schemeClr val="accent1"/>
                </a:solidFill>
                <a:latin typeface="Calibri" panose="020F0502020204030204" pitchFamily="34" charset="0"/>
                <a:ea typeface="Calibri" panose="020F0502020204030204" pitchFamily="34" charset="0"/>
                <a:cs typeface="Calibri" panose="020F0502020204030204" pitchFamily="34" charset="0"/>
              </a:rPr>
              <a:t>better</a:t>
            </a:r>
            <a:endParaRPr lang="en-US" sz="1100" b="1" dirty="0">
              <a:solidFill>
                <a:schemeClr val="accent1"/>
              </a:solidFill>
              <a:latin typeface="Calibri" panose="020F0502020204030204" pitchFamily="34" charset="0"/>
              <a:ea typeface="Calibri" panose="020F0502020204030204" pitchFamily="34" charset="0"/>
              <a:cs typeface="Calibri" panose="020F0502020204030204" pitchFamily="34" charset="0"/>
            </a:endParaRPr>
          </a:p>
        </p:txBody>
      </p:sp>
      <p:cxnSp>
        <p:nvCxnSpPr>
          <p:cNvPr id="9" name="Straight Connector 8">
            <a:extLst>
              <a:ext uri="{FF2B5EF4-FFF2-40B4-BE49-F238E27FC236}">
                <a16:creationId xmlns:a16="http://schemas.microsoft.com/office/drawing/2014/main" id="{F0969FB5-F7B5-4D33-2CBF-F949CAFD73ED}"/>
              </a:ext>
            </a:extLst>
          </p:cNvPr>
          <p:cNvCxnSpPr/>
          <p:nvPr/>
        </p:nvCxnSpPr>
        <p:spPr bwMode="auto">
          <a:xfrm>
            <a:off x="4917057" y="6251275"/>
            <a:ext cx="4157932" cy="0"/>
          </a:xfrm>
          <a:prstGeom prst="line">
            <a:avLst/>
          </a:prstGeom>
          <a:noFill/>
          <a:ln w="28575" cap="flat" cmpd="sng" algn="ctr">
            <a:solidFill>
              <a:schemeClr val="bg1"/>
            </a:solidFill>
            <a:prstDash val="solid"/>
            <a:round/>
            <a:headEnd type="none" w="med" len="med"/>
            <a:tailEnd type="none" w="med" len="med"/>
          </a:ln>
          <a:effectLst/>
        </p:spPr>
      </p:cxnSp>
      <p:grpSp>
        <p:nvGrpSpPr>
          <p:cNvPr id="11" name="Group 10">
            <a:extLst>
              <a:ext uri="{FF2B5EF4-FFF2-40B4-BE49-F238E27FC236}">
                <a16:creationId xmlns:a16="http://schemas.microsoft.com/office/drawing/2014/main" id="{145B8238-D81A-2AB3-1D1F-376D9475DDC2}"/>
              </a:ext>
            </a:extLst>
          </p:cNvPr>
          <p:cNvGrpSpPr/>
          <p:nvPr/>
        </p:nvGrpSpPr>
        <p:grpSpPr>
          <a:xfrm>
            <a:off x="4928559" y="6244084"/>
            <a:ext cx="4152181" cy="90580"/>
            <a:chOff x="4922808" y="6244084"/>
            <a:chExt cx="4152181" cy="90580"/>
          </a:xfrm>
        </p:grpSpPr>
        <p:cxnSp>
          <p:nvCxnSpPr>
            <p:cNvPr id="13" name="Straight Connector 12">
              <a:extLst>
                <a:ext uri="{FF2B5EF4-FFF2-40B4-BE49-F238E27FC236}">
                  <a16:creationId xmlns:a16="http://schemas.microsoft.com/office/drawing/2014/main" id="{4574984D-FDCD-C50D-850F-9D346FB8E002}"/>
                </a:ext>
              </a:extLst>
            </p:cNvPr>
            <p:cNvCxnSpPr>
              <a:cxnSpLocks/>
            </p:cNvCxnSpPr>
            <p:nvPr/>
          </p:nvCxnSpPr>
          <p:spPr bwMode="auto">
            <a:xfrm>
              <a:off x="4922808" y="6251275"/>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9815E9A-F076-D9C2-9998-8755BE41406A}"/>
                </a:ext>
              </a:extLst>
            </p:cNvPr>
            <p:cNvCxnSpPr>
              <a:cxnSpLocks/>
            </p:cNvCxnSpPr>
            <p:nvPr/>
          </p:nvCxnSpPr>
          <p:spPr bwMode="auto">
            <a:xfrm>
              <a:off x="5614838" y="6262777"/>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B0A0810-951E-8623-2387-D0CC1A9243E3}"/>
                </a:ext>
              </a:extLst>
            </p:cNvPr>
            <p:cNvCxnSpPr>
              <a:cxnSpLocks/>
            </p:cNvCxnSpPr>
            <p:nvPr/>
          </p:nvCxnSpPr>
          <p:spPr bwMode="auto">
            <a:xfrm>
              <a:off x="6306868" y="6252712"/>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D1400F2E-EBD1-FEBC-24EA-B39F427C0AFA}"/>
                </a:ext>
              </a:extLst>
            </p:cNvPr>
            <p:cNvCxnSpPr>
              <a:cxnSpLocks/>
            </p:cNvCxnSpPr>
            <p:nvPr/>
          </p:nvCxnSpPr>
          <p:spPr bwMode="auto">
            <a:xfrm>
              <a:off x="6998898" y="6244085"/>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48B60B7-797C-DEFD-5A9A-F2BB09558C5F}"/>
                </a:ext>
              </a:extLst>
            </p:cNvPr>
            <p:cNvCxnSpPr>
              <a:cxnSpLocks/>
            </p:cNvCxnSpPr>
            <p:nvPr/>
          </p:nvCxnSpPr>
          <p:spPr bwMode="auto">
            <a:xfrm>
              <a:off x="7690928" y="6245522"/>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ACCA469E-1C47-D838-B7E9-BC28317B7BEF}"/>
                </a:ext>
              </a:extLst>
            </p:cNvPr>
            <p:cNvCxnSpPr>
              <a:cxnSpLocks/>
            </p:cNvCxnSpPr>
            <p:nvPr/>
          </p:nvCxnSpPr>
          <p:spPr bwMode="auto">
            <a:xfrm>
              <a:off x="8382958" y="6248397"/>
              <a:ext cx="0" cy="71887"/>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EF06AE96-52E4-7646-4D75-6EEDCCFA2A4A}"/>
                </a:ext>
              </a:extLst>
            </p:cNvPr>
            <p:cNvCxnSpPr>
              <a:cxnSpLocks/>
            </p:cNvCxnSpPr>
            <p:nvPr/>
          </p:nvCxnSpPr>
          <p:spPr bwMode="auto">
            <a:xfrm>
              <a:off x="9074989" y="6244084"/>
              <a:ext cx="0" cy="71887"/>
            </a:xfrm>
            <a:prstGeom prst="line">
              <a:avLst/>
            </a:prstGeom>
            <a:noFill/>
            <a:ln w="28575" cap="flat" cmpd="sng" algn="ctr">
              <a:solidFill>
                <a:schemeClr val="bg1"/>
              </a:solidFill>
              <a:prstDash val="solid"/>
              <a:round/>
              <a:headEnd type="none" w="med" len="med"/>
              <a:tailEnd type="none" w="med" len="med"/>
            </a:ln>
            <a:effectLst/>
          </p:spPr>
        </p:cxnSp>
      </p:grpSp>
      <p:sp>
        <p:nvSpPr>
          <p:cNvPr id="150" name="TextBox 149">
            <a:extLst>
              <a:ext uri="{FF2B5EF4-FFF2-40B4-BE49-F238E27FC236}">
                <a16:creationId xmlns:a16="http://schemas.microsoft.com/office/drawing/2014/main" id="{8E074B06-F45E-096F-3C56-CA8C274954A6}"/>
              </a:ext>
            </a:extLst>
          </p:cNvPr>
          <p:cNvSpPr txBox="1"/>
          <p:nvPr/>
        </p:nvSpPr>
        <p:spPr bwMode="auto">
          <a:xfrm>
            <a:off x="4734956" y="6252924"/>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0.1</a:t>
            </a:r>
          </a:p>
        </p:txBody>
      </p:sp>
      <p:sp>
        <p:nvSpPr>
          <p:cNvPr id="165" name="TextBox 164">
            <a:extLst>
              <a:ext uri="{FF2B5EF4-FFF2-40B4-BE49-F238E27FC236}">
                <a16:creationId xmlns:a16="http://schemas.microsoft.com/office/drawing/2014/main" id="{0FEC1962-6B38-2738-4751-4DD932370933}"/>
              </a:ext>
            </a:extLst>
          </p:cNvPr>
          <p:cNvSpPr txBox="1"/>
          <p:nvPr/>
        </p:nvSpPr>
        <p:spPr bwMode="auto">
          <a:xfrm>
            <a:off x="5429043" y="626766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0.1</a:t>
            </a:r>
          </a:p>
        </p:txBody>
      </p:sp>
      <p:sp>
        <p:nvSpPr>
          <p:cNvPr id="166" name="TextBox 165">
            <a:extLst>
              <a:ext uri="{FF2B5EF4-FFF2-40B4-BE49-F238E27FC236}">
                <a16:creationId xmlns:a16="http://schemas.microsoft.com/office/drawing/2014/main" id="{4D8F52B4-37E7-01C4-A11B-B04873D88DA2}"/>
              </a:ext>
            </a:extLst>
          </p:cNvPr>
          <p:cNvSpPr txBox="1"/>
          <p:nvPr/>
        </p:nvSpPr>
        <p:spPr bwMode="auto">
          <a:xfrm>
            <a:off x="6128037" y="625229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0.4</a:t>
            </a:r>
          </a:p>
        </p:txBody>
      </p:sp>
      <p:sp>
        <p:nvSpPr>
          <p:cNvPr id="167" name="TextBox 166">
            <a:extLst>
              <a:ext uri="{FF2B5EF4-FFF2-40B4-BE49-F238E27FC236}">
                <a16:creationId xmlns:a16="http://schemas.microsoft.com/office/drawing/2014/main" id="{EE00B4AB-B45E-554D-A5B3-32A0C0DB95C7}"/>
              </a:ext>
            </a:extLst>
          </p:cNvPr>
          <p:cNvSpPr txBox="1"/>
          <p:nvPr/>
        </p:nvSpPr>
        <p:spPr bwMode="auto">
          <a:xfrm>
            <a:off x="6831890" y="6250704"/>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168" name="TextBox 167">
            <a:extLst>
              <a:ext uri="{FF2B5EF4-FFF2-40B4-BE49-F238E27FC236}">
                <a16:creationId xmlns:a16="http://schemas.microsoft.com/office/drawing/2014/main" id="{8EAC5AF4-42F4-853B-F213-2E1739F7F577}"/>
              </a:ext>
            </a:extLst>
          </p:cNvPr>
          <p:cNvSpPr txBox="1"/>
          <p:nvPr/>
        </p:nvSpPr>
        <p:spPr bwMode="auto">
          <a:xfrm>
            <a:off x="7519626" y="6252892"/>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2.7</a:t>
            </a:r>
          </a:p>
        </p:txBody>
      </p:sp>
      <p:sp>
        <p:nvSpPr>
          <p:cNvPr id="169" name="TextBox 168">
            <a:extLst>
              <a:ext uri="{FF2B5EF4-FFF2-40B4-BE49-F238E27FC236}">
                <a16:creationId xmlns:a16="http://schemas.microsoft.com/office/drawing/2014/main" id="{1D799D22-D461-044C-B98A-F83FDCD273D8}"/>
              </a:ext>
            </a:extLst>
          </p:cNvPr>
          <p:cNvSpPr txBox="1"/>
          <p:nvPr/>
        </p:nvSpPr>
        <p:spPr bwMode="auto">
          <a:xfrm>
            <a:off x="8208780" y="6257061"/>
            <a:ext cx="36420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7.3</a:t>
            </a:r>
          </a:p>
        </p:txBody>
      </p:sp>
      <p:sp>
        <p:nvSpPr>
          <p:cNvPr id="170" name="TextBox 169">
            <a:extLst>
              <a:ext uri="{FF2B5EF4-FFF2-40B4-BE49-F238E27FC236}">
                <a16:creationId xmlns:a16="http://schemas.microsoft.com/office/drawing/2014/main" id="{0A1B5FDF-88D4-A25F-2359-BAF358F52CAF}"/>
              </a:ext>
            </a:extLst>
          </p:cNvPr>
          <p:cNvSpPr txBox="1"/>
          <p:nvPr/>
        </p:nvSpPr>
        <p:spPr bwMode="auto">
          <a:xfrm>
            <a:off x="8866213" y="6257061"/>
            <a:ext cx="43633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19.7</a:t>
            </a:r>
          </a:p>
        </p:txBody>
      </p:sp>
      <p:sp>
        <p:nvSpPr>
          <p:cNvPr id="10" name="Text Box 15">
            <a:extLst>
              <a:ext uri="{FF2B5EF4-FFF2-40B4-BE49-F238E27FC236}">
                <a16:creationId xmlns:a16="http://schemas.microsoft.com/office/drawing/2014/main" id="{950A66E1-A026-65DB-2493-43BDEBC8391C}"/>
              </a:ext>
            </a:extLst>
          </p:cNvPr>
          <p:cNvSpPr txBox="1">
            <a:spLocks noChangeArrowheads="1"/>
          </p:cNvSpPr>
          <p:nvPr/>
        </p:nvSpPr>
        <p:spPr bwMode="auto">
          <a:xfrm>
            <a:off x="403226" y="6174798"/>
            <a:ext cx="2628173" cy="60016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1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1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74606135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31845" y="172796"/>
            <a:ext cx="11141055" cy="1103313"/>
          </a:xfrm>
        </p:spPr>
        <p:txBody>
          <a:bodyPr/>
          <a:lstStyle/>
          <a:p>
            <a:r>
              <a:rPr lang="en-US" dirty="0"/>
              <a:t>AtTEnd: AEs in ≥20% of Patients of Either Arm</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Colombo. IGCS 2023. Abstr Seminal 3. Colombo. ESMO 2023. Abstr LBA40.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8" name="Tabella 4">
            <a:extLst>
              <a:ext uri="{FF2B5EF4-FFF2-40B4-BE49-F238E27FC236}">
                <a16:creationId xmlns:a16="http://schemas.microsoft.com/office/drawing/2014/main" id="{BF33C42D-AEA2-75E9-0EE1-C5BCDF716205}"/>
              </a:ext>
            </a:extLst>
          </p:cNvPr>
          <p:cNvGraphicFramePr>
            <a:graphicFrameLocks noGrp="1"/>
          </p:cNvGraphicFramePr>
          <p:nvPr>
            <p:extLst>
              <p:ext uri="{D42A27DB-BD31-4B8C-83A1-F6EECF244321}">
                <p14:modId xmlns:p14="http://schemas.microsoft.com/office/powerpoint/2010/main" val="2678326424"/>
              </p:ext>
            </p:extLst>
          </p:nvPr>
        </p:nvGraphicFramePr>
        <p:xfrm>
          <a:off x="5109403" y="1607824"/>
          <a:ext cx="6391805" cy="1545701"/>
        </p:xfrm>
        <a:graphic>
          <a:graphicData uri="http://schemas.openxmlformats.org/drawingml/2006/table">
            <a:tbl>
              <a:tblPr/>
              <a:tblGrid>
                <a:gridCol w="3886010">
                  <a:extLst>
                    <a:ext uri="{9D8B030D-6E8A-4147-A177-3AD203B41FA5}">
                      <a16:colId xmlns:a16="http://schemas.microsoft.com/office/drawing/2014/main" val="1130531695"/>
                    </a:ext>
                  </a:extLst>
                </a:gridCol>
                <a:gridCol w="1193161">
                  <a:extLst>
                    <a:ext uri="{9D8B030D-6E8A-4147-A177-3AD203B41FA5}">
                      <a16:colId xmlns:a16="http://schemas.microsoft.com/office/drawing/2014/main" val="1941009507"/>
                    </a:ext>
                  </a:extLst>
                </a:gridCol>
                <a:gridCol w="1312634">
                  <a:extLst>
                    <a:ext uri="{9D8B030D-6E8A-4147-A177-3AD203B41FA5}">
                      <a16:colId xmlns:a16="http://schemas.microsoft.com/office/drawing/2014/main" val="3473570594"/>
                    </a:ext>
                  </a:extLst>
                </a:gridCol>
              </a:tblGrid>
              <a:tr h="168810">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AEs, n (%)</a:t>
                      </a:r>
                      <a:endParaRPr lang="it-IT" sz="14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Safety Population</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6"/>
                    </a:solidFill>
                  </a:tcPr>
                </a:tc>
                <a:tc hMerge="1">
                  <a:txBody>
                    <a:bodyPr/>
                    <a:lstStyle/>
                    <a:p>
                      <a:endParaRPr lang="it-IT"/>
                    </a:p>
                  </a:txBody>
                  <a:tcPr/>
                </a:tc>
                <a:extLst>
                  <a:ext uri="{0D108BD9-81ED-4DB2-BD59-A6C34878D82A}">
                    <a16:rowId xmlns:a16="http://schemas.microsoft.com/office/drawing/2014/main" val="1866058948"/>
                  </a:ext>
                </a:extLst>
              </a:tr>
              <a:tr h="271506">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300000"/>
                        </a:lnSpc>
                        <a:spcBef>
                          <a:spcPts val="300"/>
                        </a:spcBef>
                        <a:spcAft>
                          <a:spcPts val="1200"/>
                        </a:spcAft>
                      </a:pPr>
                      <a:r>
                        <a:rPr lang="en-US"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 (%)</a:t>
                      </a:r>
                      <a:endParaRPr lang="it-IT" sz="14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b">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000000">
                        <a:lumMod val="75000"/>
                        <a:lumOff val="25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Placebo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185)</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Atezo + CP</a:t>
                      </a:r>
                      <a:b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br>
                      <a:r>
                        <a:rPr lang="it-IT" sz="14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356)</a:t>
                      </a:r>
                    </a:p>
                  </a:txBody>
                  <a:tcPr marL="35000" marR="35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94725161"/>
                  </a:ext>
                </a:extLst>
              </a:tr>
              <a:tr h="45967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nSpc>
                          <a:spcPct val="100000"/>
                        </a:lnSpc>
                        <a:spcBef>
                          <a:spcPts val="0"/>
                        </a:spcBef>
                        <a:spcAft>
                          <a:spcPts val="0"/>
                        </a:spcAft>
                      </a:pPr>
                      <a:r>
                        <a:rPr lang="en-US"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Any AE</a:t>
                      </a:r>
                    </a:p>
                    <a:p>
                      <a:pPr marL="114300" marR="0" lvl="0" indent="-1143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Any AE related to atezolizumab/placebo</a:t>
                      </a:r>
                    </a:p>
                    <a:p>
                      <a:pPr marL="114300" marR="0" indent="-114300">
                        <a:lnSpc>
                          <a:spcPct val="100000"/>
                        </a:lnSpc>
                        <a:spcBef>
                          <a:spcPts val="0"/>
                        </a:spcBef>
                        <a:spcAft>
                          <a:spcPts val="0"/>
                        </a:spcAft>
                        <a:buFont typeface="Wingdings" panose="05000000000000000000" pitchFamily="2" charset="2"/>
                        <a:buChar char="§"/>
                      </a:pPr>
                      <a:r>
                        <a:rPr lang="en-US"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Any grade ≥3 AE related to atezolizumab/placebo</a:t>
                      </a:r>
                    </a:p>
                    <a:p>
                      <a:pPr marL="114300" marR="0" lvl="0" indent="-1143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Fatal </a:t>
                      </a:r>
                      <a:r>
                        <a:rPr lang="en-US"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 related to atezolizumab/placebo</a:t>
                      </a:r>
                    </a:p>
                  </a:txBody>
                  <a:tcPr marL="68580" marR="68580" marT="13803" marB="1380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185 (100)</a:t>
                      </a:r>
                    </a:p>
                    <a:p>
                      <a:pPr marL="0" marR="0" algn="ctr">
                        <a:lnSpc>
                          <a:spcPct val="100000"/>
                        </a:lnSpc>
                        <a:spcBef>
                          <a:spcPts val="0"/>
                        </a:spcBef>
                        <a:spcAft>
                          <a:spcPts val="0"/>
                        </a:spcAft>
                      </a:pPr>
                      <a:r>
                        <a:rPr lang="it-IT"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118 (63.8)</a:t>
                      </a:r>
                    </a:p>
                    <a:p>
                      <a:pPr marL="0" marR="0" algn="ctr">
                        <a:lnSpc>
                          <a:spcPct val="100000"/>
                        </a:lnSpc>
                        <a:spcBef>
                          <a:spcPts val="0"/>
                        </a:spcBef>
                        <a:spcAft>
                          <a:spcPts val="0"/>
                        </a:spcAft>
                      </a:pPr>
                      <a:r>
                        <a:rPr lang="it-IT"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26 (14.1)</a:t>
                      </a:r>
                    </a:p>
                    <a:p>
                      <a:pPr marL="0" marR="0" algn="ctr">
                        <a:lnSpc>
                          <a:spcPct val="100000"/>
                        </a:lnSpc>
                        <a:spcBef>
                          <a:spcPts val="0"/>
                        </a:spcBef>
                        <a:spcAft>
                          <a:spcPts val="0"/>
                        </a:spcAft>
                      </a:pPr>
                      <a:r>
                        <a:rPr lang="en-US"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(0.5)*</a:t>
                      </a:r>
                    </a:p>
                  </a:txBody>
                  <a:tcPr marL="68580" marR="68580" marT="13716" marB="13716"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a:lnSpc>
                          <a:spcPct val="100000"/>
                        </a:lnSpc>
                        <a:spcBef>
                          <a:spcPts val="0"/>
                        </a:spcBef>
                        <a:spcAft>
                          <a:spcPts val="0"/>
                        </a:spcAft>
                      </a:pPr>
                      <a:r>
                        <a:rPr lang="en-US" sz="1400" b="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351 (98.6)</a:t>
                      </a:r>
                    </a:p>
                    <a:p>
                      <a:pPr marL="0" marR="0" algn="ctr">
                        <a:lnSpc>
                          <a:spcPct val="100000"/>
                        </a:lnSpc>
                        <a:spcBef>
                          <a:spcPts val="0"/>
                        </a:spcBef>
                        <a:spcAft>
                          <a:spcPts val="0"/>
                        </a:spcAft>
                      </a:pPr>
                      <a:r>
                        <a:rPr lang="it-IT"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269 (75.6)</a:t>
                      </a:r>
                    </a:p>
                    <a:p>
                      <a:pPr marL="0" marR="0" algn="ctr">
                        <a:lnSpc>
                          <a:spcPct val="100000"/>
                        </a:lnSpc>
                        <a:spcBef>
                          <a:spcPts val="0"/>
                        </a:spcBef>
                        <a:spcAft>
                          <a:spcPts val="0"/>
                        </a:spcAft>
                      </a:pPr>
                      <a:r>
                        <a:rPr lang="it-IT"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92 (25.8)</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0" i="0" u="none" strike="noStrike"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(0.3)*</a:t>
                      </a:r>
                    </a:p>
                  </a:txBody>
                  <a:tcPr marL="68580" marR="68580" marT="13803" marB="13803"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694102500"/>
                  </a:ext>
                </a:extLst>
              </a:tr>
            </a:tbl>
          </a:graphicData>
        </a:graphic>
      </p:graphicFrame>
      <p:sp>
        <p:nvSpPr>
          <p:cNvPr id="19" name="CasellaDiTesto 5">
            <a:extLst>
              <a:ext uri="{FF2B5EF4-FFF2-40B4-BE49-F238E27FC236}">
                <a16:creationId xmlns:a16="http://schemas.microsoft.com/office/drawing/2014/main" id="{0AD9F88C-BBD4-458A-998F-3139CE86B9DD}"/>
              </a:ext>
            </a:extLst>
          </p:cNvPr>
          <p:cNvSpPr txBox="1"/>
          <p:nvPr/>
        </p:nvSpPr>
        <p:spPr>
          <a:xfrm>
            <a:off x="7378142" y="3252931"/>
            <a:ext cx="4266604" cy="276999"/>
          </a:xfrm>
          <a:prstGeom prst="rect">
            <a:avLst/>
          </a:prstGeom>
          <a:noFill/>
        </p:spPr>
        <p:txBody>
          <a:bodyPr wrap="square" rtlCol="0">
            <a:spAutoFit/>
          </a:bodyPr>
          <a:lstStyle/>
          <a:p>
            <a:pPr algn="l"/>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*Pneumonia assessed by investigator as related to treatment.</a:t>
            </a:r>
          </a:p>
        </p:txBody>
      </p:sp>
      <p:grpSp>
        <p:nvGrpSpPr>
          <p:cNvPr id="20" name="Group 19">
            <a:extLst>
              <a:ext uri="{FF2B5EF4-FFF2-40B4-BE49-F238E27FC236}">
                <a16:creationId xmlns:a16="http://schemas.microsoft.com/office/drawing/2014/main" id="{4BBB51CB-B5F9-A431-9F2A-409F15131CF6}"/>
              </a:ext>
            </a:extLst>
          </p:cNvPr>
          <p:cNvGrpSpPr/>
          <p:nvPr/>
        </p:nvGrpSpPr>
        <p:grpSpPr>
          <a:xfrm>
            <a:off x="932954" y="1694930"/>
            <a:ext cx="80920" cy="3563867"/>
            <a:chOff x="650600" y="1998733"/>
            <a:chExt cx="80920" cy="3563867"/>
          </a:xfrm>
        </p:grpSpPr>
        <p:cxnSp>
          <p:nvCxnSpPr>
            <p:cNvPr id="9" name="Straight Connector 8">
              <a:extLst>
                <a:ext uri="{FF2B5EF4-FFF2-40B4-BE49-F238E27FC236}">
                  <a16:creationId xmlns:a16="http://schemas.microsoft.com/office/drawing/2014/main" id="{7AD50F22-C54E-25BC-072C-3A69E3CB27E4}"/>
                </a:ext>
              </a:extLst>
            </p:cNvPr>
            <p:cNvCxnSpPr>
              <a:cxnSpLocks/>
            </p:cNvCxnSpPr>
            <p:nvPr/>
          </p:nvCxnSpPr>
          <p:spPr bwMode="auto">
            <a:xfrm>
              <a:off x="650600" y="1998733"/>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9C0B7E3A-C98B-EA68-9072-35D71A962EC9}"/>
                </a:ext>
              </a:extLst>
            </p:cNvPr>
            <p:cNvCxnSpPr>
              <a:cxnSpLocks/>
            </p:cNvCxnSpPr>
            <p:nvPr/>
          </p:nvCxnSpPr>
          <p:spPr bwMode="auto">
            <a:xfrm>
              <a:off x="650600" y="2711506"/>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0ADF70F5-364E-54FD-A887-AA83ACA44835}"/>
                </a:ext>
              </a:extLst>
            </p:cNvPr>
            <p:cNvCxnSpPr>
              <a:cxnSpLocks/>
            </p:cNvCxnSpPr>
            <p:nvPr/>
          </p:nvCxnSpPr>
          <p:spPr bwMode="auto">
            <a:xfrm>
              <a:off x="650600" y="3424279"/>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C907EB55-7205-F3DC-193F-7DD707EFB375}"/>
                </a:ext>
              </a:extLst>
            </p:cNvPr>
            <p:cNvCxnSpPr>
              <a:cxnSpLocks/>
            </p:cNvCxnSpPr>
            <p:nvPr/>
          </p:nvCxnSpPr>
          <p:spPr bwMode="auto">
            <a:xfrm>
              <a:off x="650600" y="4137052"/>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EFE261BE-16F8-B1E7-DF4E-46F85E751ACB}"/>
                </a:ext>
              </a:extLst>
            </p:cNvPr>
            <p:cNvCxnSpPr>
              <a:cxnSpLocks/>
            </p:cNvCxnSpPr>
            <p:nvPr/>
          </p:nvCxnSpPr>
          <p:spPr bwMode="auto">
            <a:xfrm>
              <a:off x="650600" y="4849825"/>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92B96282-CF26-DF26-4210-2CCD2C2A9DE0}"/>
                </a:ext>
              </a:extLst>
            </p:cNvPr>
            <p:cNvCxnSpPr>
              <a:cxnSpLocks/>
            </p:cNvCxnSpPr>
            <p:nvPr/>
          </p:nvCxnSpPr>
          <p:spPr bwMode="auto">
            <a:xfrm>
              <a:off x="650600" y="5562600"/>
              <a:ext cx="8092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D10740C2-95A6-A588-E900-770E8383BF18}"/>
              </a:ext>
            </a:extLst>
          </p:cNvPr>
          <p:cNvGrpSpPr/>
          <p:nvPr/>
        </p:nvGrpSpPr>
        <p:grpSpPr>
          <a:xfrm>
            <a:off x="1013403" y="5246775"/>
            <a:ext cx="10417003" cy="106406"/>
            <a:chOff x="1013403" y="5541776"/>
            <a:chExt cx="10417003" cy="106406"/>
          </a:xfrm>
        </p:grpSpPr>
        <p:cxnSp>
          <p:nvCxnSpPr>
            <p:cNvPr id="22" name="Straight Connector 21">
              <a:extLst>
                <a:ext uri="{FF2B5EF4-FFF2-40B4-BE49-F238E27FC236}">
                  <a16:creationId xmlns:a16="http://schemas.microsoft.com/office/drawing/2014/main" id="{26AAEA15-7E3C-8123-C8A7-3EB263FA44EB}"/>
                </a:ext>
              </a:extLst>
            </p:cNvPr>
            <p:cNvCxnSpPr>
              <a:cxnSpLocks/>
            </p:cNvCxnSpPr>
            <p:nvPr/>
          </p:nvCxnSpPr>
          <p:spPr bwMode="auto">
            <a:xfrm rot="5400000">
              <a:off x="61697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2A986A7-0ADA-06D7-1803-7A689DE6E24E}"/>
                </a:ext>
              </a:extLst>
            </p:cNvPr>
            <p:cNvCxnSpPr>
              <a:cxnSpLocks/>
            </p:cNvCxnSpPr>
            <p:nvPr/>
          </p:nvCxnSpPr>
          <p:spPr bwMode="auto">
            <a:xfrm rot="5400000">
              <a:off x="51280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04E6FFE-F3E9-0B34-A12D-27D02AA6FD77}"/>
                </a:ext>
              </a:extLst>
            </p:cNvPr>
            <p:cNvCxnSpPr>
              <a:cxnSpLocks/>
            </p:cNvCxnSpPr>
            <p:nvPr/>
          </p:nvCxnSpPr>
          <p:spPr bwMode="auto">
            <a:xfrm rot="5400000">
              <a:off x="40863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58932FE-1883-0038-AC19-EA92DE094BFA}"/>
                </a:ext>
              </a:extLst>
            </p:cNvPr>
            <p:cNvCxnSpPr>
              <a:cxnSpLocks/>
            </p:cNvCxnSpPr>
            <p:nvPr/>
          </p:nvCxnSpPr>
          <p:spPr bwMode="auto">
            <a:xfrm rot="5400000">
              <a:off x="3044613"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1441BAF-86EA-2EA4-3490-064763B95D64}"/>
                </a:ext>
              </a:extLst>
            </p:cNvPr>
            <p:cNvCxnSpPr>
              <a:cxnSpLocks/>
            </p:cNvCxnSpPr>
            <p:nvPr/>
          </p:nvCxnSpPr>
          <p:spPr bwMode="auto">
            <a:xfrm rot="5400000">
              <a:off x="2002913"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0A796733-8357-48D6-8A14-E191890772EE}"/>
                </a:ext>
              </a:extLst>
            </p:cNvPr>
            <p:cNvCxnSpPr>
              <a:cxnSpLocks/>
            </p:cNvCxnSpPr>
            <p:nvPr/>
          </p:nvCxnSpPr>
          <p:spPr bwMode="auto">
            <a:xfrm rot="5400000">
              <a:off x="961211"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458A5E73-074D-C02D-DB59-ED2C7D835399}"/>
                </a:ext>
              </a:extLst>
            </p:cNvPr>
            <p:cNvCxnSpPr>
              <a:cxnSpLocks/>
            </p:cNvCxnSpPr>
            <p:nvPr/>
          </p:nvCxnSpPr>
          <p:spPr bwMode="auto">
            <a:xfrm rot="5400000">
              <a:off x="113782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8585C9B-59C2-81B9-90AE-D05630D90EF3}"/>
                </a:ext>
              </a:extLst>
            </p:cNvPr>
            <p:cNvCxnSpPr>
              <a:cxnSpLocks/>
            </p:cNvCxnSpPr>
            <p:nvPr/>
          </p:nvCxnSpPr>
          <p:spPr bwMode="auto">
            <a:xfrm rot="5400000">
              <a:off x="103365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AC76D5F-4732-E488-F106-DE999512C0A4}"/>
                </a:ext>
              </a:extLst>
            </p:cNvPr>
            <p:cNvCxnSpPr>
              <a:cxnSpLocks/>
            </p:cNvCxnSpPr>
            <p:nvPr/>
          </p:nvCxnSpPr>
          <p:spPr bwMode="auto">
            <a:xfrm rot="5400000">
              <a:off x="92948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93639D2-5AA2-0E4D-DC0A-85555EED358F}"/>
                </a:ext>
              </a:extLst>
            </p:cNvPr>
            <p:cNvCxnSpPr>
              <a:cxnSpLocks/>
            </p:cNvCxnSpPr>
            <p:nvPr/>
          </p:nvCxnSpPr>
          <p:spPr bwMode="auto">
            <a:xfrm rot="5400000">
              <a:off x="8253115"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D89EE51-7F1B-0B57-A4C2-6751A3DAEF3A}"/>
                </a:ext>
              </a:extLst>
            </p:cNvPr>
            <p:cNvCxnSpPr>
              <a:cxnSpLocks/>
            </p:cNvCxnSpPr>
            <p:nvPr/>
          </p:nvCxnSpPr>
          <p:spPr bwMode="auto">
            <a:xfrm rot="5400000">
              <a:off x="7211412" y="5595991"/>
              <a:ext cx="104383" cy="0"/>
            </a:xfrm>
            <a:prstGeom prst="line">
              <a:avLst/>
            </a:prstGeom>
            <a:noFill/>
            <a:ln w="28575" cap="flat" cmpd="sng" algn="ctr">
              <a:solidFill>
                <a:schemeClr val="bg1"/>
              </a:solidFill>
              <a:prstDash val="solid"/>
              <a:round/>
              <a:headEnd type="none" w="med" len="med"/>
              <a:tailEnd type="none" w="med" len="med"/>
            </a:ln>
            <a:effectLst/>
          </p:spPr>
        </p:cxnSp>
      </p:grpSp>
      <p:sp>
        <p:nvSpPr>
          <p:cNvPr id="35" name="TextBox 34">
            <a:extLst>
              <a:ext uri="{FF2B5EF4-FFF2-40B4-BE49-F238E27FC236}">
                <a16:creationId xmlns:a16="http://schemas.microsoft.com/office/drawing/2014/main" id="{45ADDCF4-752A-94BE-C8F7-89D410BCE1E6}"/>
              </a:ext>
            </a:extLst>
          </p:cNvPr>
          <p:cNvSpPr txBox="1"/>
          <p:nvPr/>
        </p:nvSpPr>
        <p:spPr bwMode="auto">
          <a:xfrm>
            <a:off x="491404" y="1504232"/>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6" name="TextBox 35">
            <a:extLst>
              <a:ext uri="{FF2B5EF4-FFF2-40B4-BE49-F238E27FC236}">
                <a16:creationId xmlns:a16="http://schemas.microsoft.com/office/drawing/2014/main" id="{F4736F22-D851-0DEA-68CB-1FB7B58BE5E9}"/>
              </a:ext>
            </a:extLst>
          </p:cNvPr>
          <p:cNvSpPr txBox="1"/>
          <p:nvPr/>
        </p:nvSpPr>
        <p:spPr bwMode="auto">
          <a:xfrm>
            <a:off x="595599" y="222303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7" name="TextBox 36">
            <a:extLst>
              <a:ext uri="{FF2B5EF4-FFF2-40B4-BE49-F238E27FC236}">
                <a16:creationId xmlns:a16="http://schemas.microsoft.com/office/drawing/2014/main" id="{9693C76D-3AA6-8671-432E-BBAECA79BB36}"/>
              </a:ext>
            </a:extLst>
          </p:cNvPr>
          <p:cNvSpPr txBox="1"/>
          <p:nvPr/>
        </p:nvSpPr>
        <p:spPr bwMode="auto">
          <a:xfrm>
            <a:off x="595599" y="294326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8" name="TextBox 37">
            <a:extLst>
              <a:ext uri="{FF2B5EF4-FFF2-40B4-BE49-F238E27FC236}">
                <a16:creationId xmlns:a16="http://schemas.microsoft.com/office/drawing/2014/main" id="{16FAF1F5-0213-5A34-3259-5A5D2D0F81CA}"/>
              </a:ext>
            </a:extLst>
          </p:cNvPr>
          <p:cNvSpPr txBox="1"/>
          <p:nvPr/>
        </p:nvSpPr>
        <p:spPr bwMode="auto">
          <a:xfrm>
            <a:off x="595599" y="366206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9" name="TextBox 38">
            <a:extLst>
              <a:ext uri="{FF2B5EF4-FFF2-40B4-BE49-F238E27FC236}">
                <a16:creationId xmlns:a16="http://schemas.microsoft.com/office/drawing/2014/main" id="{9F6DE091-6F5F-D8C1-55F8-40660132B32A}"/>
              </a:ext>
            </a:extLst>
          </p:cNvPr>
          <p:cNvSpPr txBox="1"/>
          <p:nvPr/>
        </p:nvSpPr>
        <p:spPr bwMode="auto">
          <a:xfrm>
            <a:off x="595599" y="436040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40" name="TextBox 39">
            <a:extLst>
              <a:ext uri="{FF2B5EF4-FFF2-40B4-BE49-F238E27FC236}">
                <a16:creationId xmlns:a16="http://schemas.microsoft.com/office/drawing/2014/main" id="{DF4EA876-8815-FC97-1CA6-7AEB960C5D73}"/>
              </a:ext>
            </a:extLst>
          </p:cNvPr>
          <p:cNvSpPr txBox="1"/>
          <p:nvPr/>
        </p:nvSpPr>
        <p:spPr bwMode="auto">
          <a:xfrm>
            <a:off x="699794" y="5079207"/>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044D1DEA-1C70-3D95-5B8C-F841A7BC9C1E}"/>
              </a:ext>
            </a:extLst>
          </p:cNvPr>
          <p:cNvSpPr txBox="1"/>
          <p:nvPr/>
        </p:nvSpPr>
        <p:spPr bwMode="auto">
          <a:xfrm rot="19301511">
            <a:off x="973082" y="5393740"/>
            <a:ext cx="8210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Anemia</a:t>
            </a:r>
          </a:p>
        </p:txBody>
      </p:sp>
      <p:sp>
        <p:nvSpPr>
          <p:cNvPr id="43" name="TextBox 42">
            <a:extLst>
              <a:ext uri="{FF2B5EF4-FFF2-40B4-BE49-F238E27FC236}">
                <a16:creationId xmlns:a16="http://schemas.microsoft.com/office/drawing/2014/main" id="{866D3C07-42C3-81DB-EA31-856A4E4F0926}"/>
              </a:ext>
            </a:extLst>
          </p:cNvPr>
          <p:cNvSpPr txBox="1"/>
          <p:nvPr/>
        </p:nvSpPr>
        <p:spPr bwMode="auto">
          <a:xfrm rot="19301511">
            <a:off x="1999008" y="5385771"/>
            <a:ext cx="79117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Fatigue</a:t>
            </a:r>
          </a:p>
        </p:txBody>
      </p:sp>
      <p:sp>
        <p:nvSpPr>
          <p:cNvPr id="44" name="TextBox 43">
            <a:extLst>
              <a:ext uri="{FF2B5EF4-FFF2-40B4-BE49-F238E27FC236}">
                <a16:creationId xmlns:a16="http://schemas.microsoft.com/office/drawing/2014/main" id="{80C3CE5E-0E51-07F6-6B0E-FD69C1CE8FE1}"/>
              </a:ext>
            </a:extLst>
          </p:cNvPr>
          <p:cNvSpPr txBox="1"/>
          <p:nvPr/>
        </p:nvSpPr>
        <p:spPr bwMode="auto">
          <a:xfrm rot="19301511">
            <a:off x="2691505" y="5492500"/>
            <a:ext cx="12361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Neutropenia</a:t>
            </a:r>
          </a:p>
        </p:txBody>
      </p:sp>
      <p:sp>
        <p:nvSpPr>
          <p:cNvPr id="45" name="TextBox 44">
            <a:extLst>
              <a:ext uri="{FF2B5EF4-FFF2-40B4-BE49-F238E27FC236}">
                <a16:creationId xmlns:a16="http://schemas.microsoft.com/office/drawing/2014/main" id="{E9AAC61B-BF36-8E79-40A6-70640DB4E3F6}"/>
              </a:ext>
            </a:extLst>
          </p:cNvPr>
          <p:cNvSpPr txBox="1"/>
          <p:nvPr/>
        </p:nvSpPr>
        <p:spPr bwMode="auto">
          <a:xfrm rot="19301511">
            <a:off x="3335982" y="5621317"/>
            <a:ext cx="174349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Peripheral Sensory</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Neuropathy</a:t>
            </a:r>
          </a:p>
        </p:txBody>
      </p:sp>
      <p:sp>
        <p:nvSpPr>
          <p:cNvPr id="46" name="TextBox 45">
            <a:extLst>
              <a:ext uri="{FF2B5EF4-FFF2-40B4-BE49-F238E27FC236}">
                <a16:creationId xmlns:a16="http://schemas.microsoft.com/office/drawing/2014/main" id="{2FA461D5-7192-C87E-2FAA-8F0E872A1DBF}"/>
              </a:ext>
            </a:extLst>
          </p:cNvPr>
          <p:cNvSpPr txBox="1"/>
          <p:nvPr/>
        </p:nvSpPr>
        <p:spPr bwMode="auto">
          <a:xfrm rot="19301511">
            <a:off x="5102271" y="5366711"/>
            <a:ext cx="80342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Nausea</a:t>
            </a:r>
          </a:p>
        </p:txBody>
      </p:sp>
      <p:sp>
        <p:nvSpPr>
          <p:cNvPr id="47" name="TextBox 46">
            <a:extLst>
              <a:ext uri="{FF2B5EF4-FFF2-40B4-BE49-F238E27FC236}">
                <a16:creationId xmlns:a16="http://schemas.microsoft.com/office/drawing/2014/main" id="{6195532B-3AC5-EC59-B7E5-44CBDE934BB8}"/>
              </a:ext>
            </a:extLst>
          </p:cNvPr>
          <p:cNvSpPr txBox="1"/>
          <p:nvPr/>
        </p:nvSpPr>
        <p:spPr bwMode="auto">
          <a:xfrm rot="19301511">
            <a:off x="6105609" y="5387509"/>
            <a:ext cx="89960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Alopecia</a:t>
            </a:r>
          </a:p>
        </p:txBody>
      </p:sp>
      <p:sp>
        <p:nvSpPr>
          <p:cNvPr id="48" name="TextBox 47">
            <a:extLst>
              <a:ext uri="{FF2B5EF4-FFF2-40B4-BE49-F238E27FC236}">
                <a16:creationId xmlns:a16="http://schemas.microsoft.com/office/drawing/2014/main" id="{BAC44E56-E05C-3879-594F-D2839F49D9E3}"/>
              </a:ext>
            </a:extLst>
          </p:cNvPr>
          <p:cNvSpPr txBox="1"/>
          <p:nvPr/>
        </p:nvSpPr>
        <p:spPr bwMode="auto">
          <a:xfrm rot="19301511">
            <a:off x="6523956" y="5622854"/>
            <a:ext cx="17673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Thrombocytopenia</a:t>
            </a:r>
          </a:p>
        </p:txBody>
      </p:sp>
      <p:sp>
        <p:nvSpPr>
          <p:cNvPr id="49" name="TextBox 48">
            <a:extLst>
              <a:ext uri="{FF2B5EF4-FFF2-40B4-BE49-F238E27FC236}">
                <a16:creationId xmlns:a16="http://schemas.microsoft.com/office/drawing/2014/main" id="{11F2122E-118C-3B3C-10EB-5FCFC8868706}"/>
              </a:ext>
            </a:extLst>
          </p:cNvPr>
          <p:cNvSpPr txBox="1"/>
          <p:nvPr/>
        </p:nvSpPr>
        <p:spPr bwMode="auto">
          <a:xfrm rot="19301511">
            <a:off x="7918636" y="5480279"/>
            <a:ext cx="12384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Constipation</a:t>
            </a:r>
          </a:p>
        </p:txBody>
      </p:sp>
      <p:sp>
        <p:nvSpPr>
          <p:cNvPr id="50" name="TextBox 49">
            <a:extLst>
              <a:ext uri="{FF2B5EF4-FFF2-40B4-BE49-F238E27FC236}">
                <a16:creationId xmlns:a16="http://schemas.microsoft.com/office/drawing/2014/main" id="{060C37A3-0EAE-D6B4-9787-D259CBEC77BE}"/>
              </a:ext>
            </a:extLst>
          </p:cNvPr>
          <p:cNvSpPr txBox="1"/>
          <p:nvPr/>
        </p:nvSpPr>
        <p:spPr bwMode="auto">
          <a:xfrm rot="19301511">
            <a:off x="9183870" y="5414398"/>
            <a:ext cx="100437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Arthralgia</a:t>
            </a:r>
          </a:p>
        </p:txBody>
      </p:sp>
      <p:sp>
        <p:nvSpPr>
          <p:cNvPr id="51" name="TextBox 50">
            <a:extLst>
              <a:ext uri="{FF2B5EF4-FFF2-40B4-BE49-F238E27FC236}">
                <a16:creationId xmlns:a16="http://schemas.microsoft.com/office/drawing/2014/main" id="{5FFBF612-2A73-C161-6D63-157029E516FB}"/>
              </a:ext>
            </a:extLst>
          </p:cNvPr>
          <p:cNvSpPr txBox="1"/>
          <p:nvPr/>
        </p:nvSpPr>
        <p:spPr bwMode="auto">
          <a:xfrm rot="19301511">
            <a:off x="10331968" y="5395030"/>
            <a:ext cx="9076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Diarrhea</a:t>
            </a:r>
          </a:p>
        </p:txBody>
      </p:sp>
      <p:sp>
        <p:nvSpPr>
          <p:cNvPr id="52" name="TextBox 51">
            <a:extLst>
              <a:ext uri="{FF2B5EF4-FFF2-40B4-BE49-F238E27FC236}">
                <a16:creationId xmlns:a16="http://schemas.microsoft.com/office/drawing/2014/main" id="{F9E27700-9F7C-0287-B767-44739B47C41B}"/>
              </a:ext>
            </a:extLst>
          </p:cNvPr>
          <p:cNvSpPr txBox="1"/>
          <p:nvPr/>
        </p:nvSpPr>
        <p:spPr bwMode="auto">
          <a:xfrm>
            <a:off x="1746135" y="1488716"/>
            <a:ext cx="289175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600" b="0" dirty="0">
                <a:solidFill>
                  <a:schemeClr val="bg1"/>
                </a:solidFill>
                <a:latin typeface="Calibri" panose="020F0502020204030204" pitchFamily="34" charset="0"/>
              </a:rPr>
              <a:t>Grade &gt;3 AE, atezolizumab + CP</a:t>
            </a:r>
          </a:p>
          <a:p>
            <a:pPr>
              <a:spcBef>
                <a:spcPts val="0"/>
              </a:spcBef>
            </a:pPr>
            <a:r>
              <a:rPr lang="en-US" sz="1600" b="0" dirty="0">
                <a:solidFill>
                  <a:schemeClr val="bg1"/>
                </a:solidFill>
                <a:latin typeface="Calibri" panose="020F0502020204030204" pitchFamily="34" charset="0"/>
              </a:rPr>
              <a:t>Any grade AE, atezolizumab + CP</a:t>
            </a:r>
          </a:p>
          <a:p>
            <a:pPr>
              <a:spcBef>
                <a:spcPts val="0"/>
              </a:spcBef>
            </a:pPr>
            <a:r>
              <a:rPr lang="en-US" sz="1600" b="0" dirty="0">
                <a:solidFill>
                  <a:schemeClr val="bg1"/>
                </a:solidFill>
                <a:latin typeface="Calibri" panose="020F0502020204030204" pitchFamily="34" charset="0"/>
              </a:rPr>
              <a:t>Grade &gt;3 AE, placebo + CP</a:t>
            </a:r>
          </a:p>
          <a:p>
            <a:pPr>
              <a:spcBef>
                <a:spcPts val="0"/>
              </a:spcBef>
            </a:pPr>
            <a:r>
              <a:rPr lang="en-US" sz="1600" b="0" dirty="0">
                <a:solidFill>
                  <a:schemeClr val="bg1"/>
                </a:solidFill>
                <a:latin typeface="Calibri" panose="020F0502020204030204" pitchFamily="34" charset="0"/>
              </a:rPr>
              <a:t>Any grade AE, placebo + CP</a:t>
            </a:r>
          </a:p>
        </p:txBody>
      </p:sp>
      <p:sp>
        <p:nvSpPr>
          <p:cNvPr id="53" name="Rectangle 52">
            <a:extLst>
              <a:ext uri="{FF2B5EF4-FFF2-40B4-BE49-F238E27FC236}">
                <a16:creationId xmlns:a16="http://schemas.microsoft.com/office/drawing/2014/main" id="{3ADC4895-1CD7-7D97-74D1-A0E3F90AA676}"/>
              </a:ext>
            </a:extLst>
          </p:cNvPr>
          <p:cNvSpPr/>
          <p:nvPr/>
        </p:nvSpPr>
        <p:spPr bwMode="auto">
          <a:xfrm>
            <a:off x="1652121" y="1599202"/>
            <a:ext cx="122751" cy="12275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6D6191AF-FF25-73C7-62BB-96BD93B43CAE}"/>
              </a:ext>
            </a:extLst>
          </p:cNvPr>
          <p:cNvSpPr/>
          <p:nvPr/>
        </p:nvSpPr>
        <p:spPr bwMode="auto">
          <a:xfrm>
            <a:off x="1652120" y="1842786"/>
            <a:ext cx="122751" cy="122751"/>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74C65AD9-C9C6-F299-8E00-8ACEEBC37890}"/>
              </a:ext>
            </a:extLst>
          </p:cNvPr>
          <p:cNvSpPr/>
          <p:nvPr/>
        </p:nvSpPr>
        <p:spPr bwMode="auto">
          <a:xfrm>
            <a:off x="1651436" y="2086370"/>
            <a:ext cx="122751" cy="12275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1EB9A075-7A26-A2F6-BEC7-F154864C04BA}"/>
              </a:ext>
            </a:extLst>
          </p:cNvPr>
          <p:cNvSpPr/>
          <p:nvPr/>
        </p:nvSpPr>
        <p:spPr bwMode="auto">
          <a:xfrm>
            <a:off x="1651435" y="2329954"/>
            <a:ext cx="122751" cy="12275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0C5D9830-9ED5-41C3-D98B-BB846DED6D3D}"/>
              </a:ext>
            </a:extLst>
          </p:cNvPr>
          <p:cNvSpPr/>
          <p:nvPr/>
        </p:nvSpPr>
        <p:spPr bwMode="auto">
          <a:xfrm>
            <a:off x="1188512" y="4763477"/>
            <a:ext cx="333259" cy="49531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5223E2B9-00DD-4C12-0F8D-264B7C7962F7}"/>
              </a:ext>
            </a:extLst>
          </p:cNvPr>
          <p:cNvSpPr/>
          <p:nvPr/>
        </p:nvSpPr>
        <p:spPr bwMode="auto">
          <a:xfrm>
            <a:off x="1188512" y="3806094"/>
            <a:ext cx="333259" cy="957377"/>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A4FE21ED-F173-A645-E646-A37A2218E92D}"/>
              </a:ext>
            </a:extLst>
          </p:cNvPr>
          <p:cNvSpPr/>
          <p:nvPr/>
        </p:nvSpPr>
        <p:spPr bwMode="auto">
          <a:xfrm>
            <a:off x="1520822" y="4791085"/>
            <a:ext cx="333259" cy="47770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48C70BE5-D47C-CBC2-2B38-CA80D8B71088}"/>
              </a:ext>
            </a:extLst>
          </p:cNvPr>
          <p:cNvSpPr/>
          <p:nvPr/>
        </p:nvSpPr>
        <p:spPr bwMode="auto">
          <a:xfrm>
            <a:off x="1520822" y="4009517"/>
            <a:ext cx="333259" cy="781562"/>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C490C9A3-23D4-D0F3-9707-33414D1727B8}"/>
              </a:ext>
            </a:extLst>
          </p:cNvPr>
          <p:cNvSpPr/>
          <p:nvPr/>
        </p:nvSpPr>
        <p:spPr bwMode="auto">
          <a:xfrm>
            <a:off x="2244900" y="5157513"/>
            <a:ext cx="333259" cy="10438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3930EFAB-EA86-1750-3578-B5F6C3BA2B73}"/>
              </a:ext>
            </a:extLst>
          </p:cNvPr>
          <p:cNvSpPr/>
          <p:nvPr/>
        </p:nvSpPr>
        <p:spPr bwMode="auto">
          <a:xfrm>
            <a:off x="2244900" y="3875728"/>
            <a:ext cx="333259" cy="128817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CA3A7FCA-2145-A51F-88B9-739BEE404CD3}"/>
              </a:ext>
            </a:extLst>
          </p:cNvPr>
          <p:cNvSpPr/>
          <p:nvPr/>
        </p:nvSpPr>
        <p:spPr bwMode="auto">
          <a:xfrm>
            <a:off x="2577210" y="5179476"/>
            <a:ext cx="333259" cy="88509"/>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818B9913-6DE3-9E9D-3BA6-EF9BBD5F3071}"/>
              </a:ext>
            </a:extLst>
          </p:cNvPr>
          <p:cNvSpPr/>
          <p:nvPr/>
        </p:nvSpPr>
        <p:spPr bwMode="auto">
          <a:xfrm>
            <a:off x="2577210" y="3814288"/>
            <a:ext cx="333259" cy="136270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0CBEEEE4-433E-DAA2-C1EB-DC02F5DA1777}"/>
              </a:ext>
            </a:extLst>
          </p:cNvPr>
          <p:cNvSpPr/>
          <p:nvPr/>
        </p:nvSpPr>
        <p:spPr bwMode="auto">
          <a:xfrm>
            <a:off x="3266409" y="4288159"/>
            <a:ext cx="333259" cy="96535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59FCFDA8-AEE3-5DD4-8A34-7EF5CE96ABAD}"/>
              </a:ext>
            </a:extLst>
          </p:cNvPr>
          <p:cNvSpPr/>
          <p:nvPr/>
        </p:nvSpPr>
        <p:spPr bwMode="auto">
          <a:xfrm>
            <a:off x="3266409" y="3833249"/>
            <a:ext cx="333259" cy="454910"/>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2E1CEF91-8D73-2CC9-A513-0EAFE8146609}"/>
              </a:ext>
            </a:extLst>
          </p:cNvPr>
          <p:cNvSpPr/>
          <p:nvPr/>
        </p:nvSpPr>
        <p:spPr bwMode="auto">
          <a:xfrm>
            <a:off x="3598719" y="4275065"/>
            <a:ext cx="333259" cy="98454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A8404424-C2F3-B783-248C-8E261EA31CC8}"/>
              </a:ext>
            </a:extLst>
          </p:cNvPr>
          <p:cNvSpPr/>
          <p:nvPr/>
        </p:nvSpPr>
        <p:spPr bwMode="auto">
          <a:xfrm>
            <a:off x="3598719" y="3871990"/>
            <a:ext cx="333259" cy="40307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CD14FC8F-3351-A06C-F545-6DD5A628E667}"/>
              </a:ext>
            </a:extLst>
          </p:cNvPr>
          <p:cNvSpPr/>
          <p:nvPr/>
        </p:nvSpPr>
        <p:spPr bwMode="auto">
          <a:xfrm>
            <a:off x="4335990" y="5135635"/>
            <a:ext cx="333259" cy="12235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62358793-F539-1D59-C086-4F764E3BE77E}"/>
              </a:ext>
            </a:extLst>
          </p:cNvPr>
          <p:cNvSpPr/>
          <p:nvPr/>
        </p:nvSpPr>
        <p:spPr bwMode="auto">
          <a:xfrm>
            <a:off x="4335990" y="3908016"/>
            <a:ext cx="333259" cy="1228427"/>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EF5A9B31-A4AE-9776-5081-4B017E5F9920}"/>
              </a:ext>
            </a:extLst>
          </p:cNvPr>
          <p:cNvSpPr/>
          <p:nvPr/>
        </p:nvSpPr>
        <p:spPr bwMode="auto">
          <a:xfrm>
            <a:off x="4668300" y="5156171"/>
            <a:ext cx="333259" cy="10618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52742DFB-07E2-9A3D-9D5A-EC6810AF0C9F}"/>
              </a:ext>
            </a:extLst>
          </p:cNvPr>
          <p:cNvSpPr/>
          <p:nvPr/>
        </p:nvSpPr>
        <p:spPr bwMode="auto">
          <a:xfrm>
            <a:off x="4668300" y="3848541"/>
            <a:ext cx="333259" cy="130762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884A24EE-BDAF-E898-3429-7AF060DBB3E4}"/>
              </a:ext>
            </a:extLst>
          </p:cNvPr>
          <p:cNvSpPr/>
          <p:nvPr/>
        </p:nvSpPr>
        <p:spPr bwMode="auto">
          <a:xfrm>
            <a:off x="5368774" y="5210961"/>
            <a:ext cx="333259"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28E38AC9-5B45-88BC-6386-CC0878F36085}"/>
              </a:ext>
            </a:extLst>
          </p:cNvPr>
          <p:cNvSpPr/>
          <p:nvPr/>
        </p:nvSpPr>
        <p:spPr bwMode="auto">
          <a:xfrm>
            <a:off x="5368774" y="4055261"/>
            <a:ext cx="333259" cy="1163408"/>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Rectangle 74">
            <a:extLst>
              <a:ext uri="{FF2B5EF4-FFF2-40B4-BE49-F238E27FC236}">
                <a16:creationId xmlns:a16="http://schemas.microsoft.com/office/drawing/2014/main" id="{C1F6E6DD-1067-F634-A6D1-F06479280EF4}"/>
              </a:ext>
            </a:extLst>
          </p:cNvPr>
          <p:cNvSpPr/>
          <p:nvPr/>
        </p:nvSpPr>
        <p:spPr bwMode="auto">
          <a:xfrm>
            <a:off x="5701084" y="5208843"/>
            <a:ext cx="333259" cy="539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6D86162C-FB87-BE24-9B5A-73EC2F7E28CF}"/>
              </a:ext>
            </a:extLst>
          </p:cNvPr>
          <p:cNvSpPr/>
          <p:nvPr/>
        </p:nvSpPr>
        <p:spPr bwMode="auto">
          <a:xfrm>
            <a:off x="5701084" y="3929617"/>
            <a:ext cx="333259" cy="128905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D3BD0CCF-0F50-2580-53A7-6FB6C828AB11}"/>
              </a:ext>
            </a:extLst>
          </p:cNvPr>
          <p:cNvSpPr/>
          <p:nvPr/>
        </p:nvSpPr>
        <p:spPr bwMode="auto">
          <a:xfrm>
            <a:off x="6398933" y="4120930"/>
            <a:ext cx="333259" cy="1147860"/>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92606002-AB96-493E-EFDE-5C58023D7025}"/>
              </a:ext>
            </a:extLst>
          </p:cNvPr>
          <p:cNvSpPr/>
          <p:nvPr/>
        </p:nvSpPr>
        <p:spPr bwMode="auto">
          <a:xfrm>
            <a:off x="6731243" y="3961632"/>
            <a:ext cx="333259" cy="130715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F4496188-DBA6-C861-2211-30125E729739}"/>
              </a:ext>
            </a:extLst>
          </p:cNvPr>
          <p:cNvSpPr/>
          <p:nvPr/>
        </p:nvSpPr>
        <p:spPr bwMode="auto">
          <a:xfrm>
            <a:off x="7454604" y="4939225"/>
            <a:ext cx="333259" cy="31876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64B3A841-C39A-CFE3-2F00-75BA7EBD3979}"/>
              </a:ext>
            </a:extLst>
          </p:cNvPr>
          <p:cNvSpPr/>
          <p:nvPr/>
        </p:nvSpPr>
        <p:spPr bwMode="auto">
          <a:xfrm>
            <a:off x="7454604" y="4245745"/>
            <a:ext cx="333259" cy="703216"/>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754BABBA-AB5D-2C2B-7D4B-2A0F8AEBE728}"/>
              </a:ext>
            </a:extLst>
          </p:cNvPr>
          <p:cNvSpPr/>
          <p:nvPr/>
        </p:nvSpPr>
        <p:spPr bwMode="auto">
          <a:xfrm>
            <a:off x="7786914" y="4989091"/>
            <a:ext cx="333259" cy="27326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9474E67B-937D-204D-CAD4-843CF7D8B72D}"/>
              </a:ext>
            </a:extLst>
          </p:cNvPr>
          <p:cNvSpPr/>
          <p:nvPr/>
        </p:nvSpPr>
        <p:spPr bwMode="auto">
          <a:xfrm>
            <a:off x="7786914" y="4295976"/>
            <a:ext cx="333259" cy="69311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Rectangle 82">
            <a:extLst>
              <a:ext uri="{FF2B5EF4-FFF2-40B4-BE49-F238E27FC236}">
                <a16:creationId xmlns:a16="http://schemas.microsoft.com/office/drawing/2014/main" id="{2288FE8B-6E46-D1B7-5200-49E9F1A71522}"/>
              </a:ext>
            </a:extLst>
          </p:cNvPr>
          <p:cNvSpPr/>
          <p:nvPr/>
        </p:nvSpPr>
        <p:spPr bwMode="auto">
          <a:xfrm>
            <a:off x="8502153" y="4271156"/>
            <a:ext cx="333259" cy="980936"/>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2FB834D6-FE9A-CE79-B047-2FB3F4620DFB}"/>
              </a:ext>
            </a:extLst>
          </p:cNvPr>
          <p:cNvSpPr/>
          <p:nvPr/>
        </p:nvSpPr>
        <p:spPr bwMode="auto">
          <a:xfrm>
            <a:off x="8839487" y="4295976"/>
            <a:ext cx="333259" cy="96002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A32B481B-222D-30A7-073C-7B828E8C8B5B}"/>
              </a:ext>
            </a:extLst>
          </p:cNvPr>
          <p:cNvSpPr/>
          <p:nvPr/>
        </p:nvSpPr>
        <p:spPr bwMode="auto">
          <a:xfrm>
            <a:off x="9533423" y="5223169"/>
            <a:ext cx="333259"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C32F56E3-0855-8F45-08EA-A1A02A50A249}"/>
              </a:ext>
            </a:extLst>
          </p:cNvPr>
          <p:cNvSpPr/>
          <p:nvPr/>
        </p:nvSpPr>
        <p:spPr bwMode="auto">
          <a:xfrm>
            <a:off x="9533423" y="4352587"/>
            <a:ext cx="333259" cy="880406"/>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87A21E3C-CB2C-9001-4125-5D429914E338}"/>
              </a:ext>
            </a:extLst>
          </p:cNvPr>
          <p:cNvSpPr/>
          <p:nvPr/>
        </p:nvSpPr>
        <p:spPr bwMode="auto">
          <a:xfrm>
            <a:off x="9865733" y="5205419"/>
            <a:ext cx="333259" cy="53925"/>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88C30DF7-F90F-ABC9-0D72-9E63F91D166A}"/>
              </a:ext>
            </a:extLst>
          </p:cNvPr>
          <p:cNvSpPr/>
          <p:nvPr/>
        </p:nvSpPr>
        <p:spPr bwMode="auto">
          <a:xfrm>
            <a:off x="9865733" y="4295974"/>
            <a:ext cx="333259" cy="91286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9740DB05-AD2B-BA07-F830-7D10CB323720}"/>
              </a:ext>
            </a:extLst>
          </p:cNvPr>
          <p:cNvSpPr/>
          <p:nvPr/>
        </p:nvSpPr>
        <p:spPr bwMode="auto">
          <a:xfrm>
            <a:off x="10594299" y="5179477"/>
            <a:ext cx="333259" cy="7720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Rectangle 89">
            <a:extLst>
              <a:ext uri="{FF2B5EF4-FFF2-40B4-BE49-F238E27FC236}">
                <a16:creationId xmlns:a16="http://schemas.microsoft.com/office/drawing/2014/main" id="{E7EBC0B0-BA49-9DF0-D930-975B90CB39FD}"/>
              </a:ext>
            </a:extLst>
          </p:cNvPr>
          <p:cNvSpPr/>
          <p:nvPr/>
        </p:nvSpPr>
        <p:spPr bwMode="auto">
          <a:xfrm>
            <a:off x="10594299" y="4499196"/>
            <a:ext cx="333259" cy="677799"/>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Rectangle 91">
            <a:extLst>
              <a:ext uri="{FF2B5EF4-FFF2-40B4-BE49-F238E27FC236}">
                <a16:creationId xmlns:a16="http://schemas.microsoft.com/office/drawing/2014/main" id="{5616675E-4D01-0CE7-1BE4-27827B5BB479}"/>
              </a:ext>
            </a:extLst>
          </p:cNvPr>
          <p:cNvSpPr/>
          <p:nvPr/>
        </p:nvSpPr>
        <p:spPr bwMode="auto">
          <a:xfrm>
            <a:off x="10926609" y="4580190"/>
            <a:ext cx="333259" cy="67779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 name="Group 6">
            <a:extLst>
              <a:ext uri="{FF2B5EF4-FFF2-40B4-BE49-F238E27FC236}">
                <a16:creationId xmlns:a16="http://schemas.microsoft.com/office/drawing/2014/main" id="{699AD922-BAF4-1B3C-8C5C-D3D4835B7970}"/>
              </a:ext>
            </a:extLst>
          </p:cNvPr>
          <p:cNvGrpSpPr/>
          <p:nvPr/>
        </p:nvGrpSpPr>
        <p:grpSpPr>
          <a:xfrm>
            <a:off x="1006255" y="1688898"/>
            <a:ext cx="10424150" cy="3569899"/>
            <a:chOff x="723900" y="1853065"/>
            <a:chExt cx="10492740" cy="3709535"/>
          </a:xfrm>
        </p:grpSpPr>
        <p:cxnSp>
          <p:nvCxnSpPr>
            <p:cNvPr id="14" name="Straight Connector 13">
              <a:extLst>
                <a:ext uri="{FF2B5EF4-FFF2-40B4-BE49-F238E27FC236}">
                  <a16:creationId xmlns:a16="http://schemas.microsoft.com/office/drawing/2014/main" id="{CBEDD91B-CC4B-B9F7-F7BE-08041204C879}"/>
                </a:ext>
              </a:extLst>
            </p:cNvPr>
            <p:cNvCxnSpPr>
              <a:cxnSpLocks/>
            </p:cNvCxnSpPr>
            <p:nvPr/>
          </p:nvCxnSpPr>
          <p:spPr bwMode="auto">
            <a:xfrm>
              <a:off x="731520" y="1853065"/>
              <a:ext cx="0" cy="3709535"/>
            </a:xfrm>
            <a:prstGeom prst="line">
              <a:avLst/>
            </a:prstGeom>
            <a:ln w="28575">
              <a:solidFill>
                <a:schemeClr val="bg1"/>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3573CA92-8E72-59DC-17CD-DD1E3EF08F00}"/>
                </a:ext>
              </a:extLst>
            </p:cNvPr>
            <p:cNvCxnSpPr>
              <a:cxnSpLocks/>
            </p:cNvCxnSpPr>
            <p:nvPr/>
          </p:nvCxnSpPr>
          <p:spPr bwMode="auto">
            <a:xfrm>
              <a:off x="723900" y="5562600"/>
              <a:ext cx="10492740" cy="0"/>
            </a:xfrm>
            <a:prstGeom prst="line">
              <a:avLst/>
            </a:prstGeom>
            <a:noFill/>
            <a:ln w="28575" cap="flat" cmpd="sng" algn="ctr">
              <a:solidFill>
                <a:schemeClr val="bg1"/>
              </a:solidFill>
              <a:prstDash val="solid"/>
              <a:round/>
              <a:headEnd type="none" w="med" len="med"/>
              <a:tailEnd type="none" w="med" len="med"/>
            </a:ln>
            <a:effectLst/>
          </p:spPr>
        </p:cxnSp>
      </p:grpSp>
      <p:sp>
        <p:nvSpPr>
          <p:cNvPr id="93" name="TextBox 92">
            <a:extLst>
              <a:ext uri="{FF2B5EF4-FFF2-40B4-BE49-F238E27FC236}">
                <a16:creationId xmlns:a16="http://schemas.microsoft.com/office/drawing/2014/main" id="{48A03717-B474-1833-EDAA-38E8F9C25B05}"/>
              </a:ext>
            </a:extLst>
          </p:cNvPr>
          <p:cNvSpPr txBox="1"/>
          <p:nvPr/>
        </p:nvSpPr>
        <p:spPr bwMode="auto">
          <a:xfrm>
            <a:off x="1111257" y="3537751"/>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40.7</a:t>
            </a:r>
          </a:p>
        </p:txBody>
      </p:sp>
      <p:sp>
        <p:nvSpPr>
          <p:cNvPr id="94" name="TextBox 93">
            <a:extLst>
              <a:ext uri="{FF2B5EF4-FFF2-40B4-BE49-F238E27FC236}">
                <a16:creationId xmlns:a16="http://schemas.microsoft.com/office/drawing/2014/main" id="{185604CF-9418-73EA-618F-1F66BA6BC6B8}"/>
              </a:ext>
            </a:extLst>
          </p:cNvPr>
          <p:cNvSpPr txBox="1"/>
          <p:nvPr/>
        </p:nvSpPr>
        <p:spPr bwMode="auto">
          <a:xfrm>
            <a:off x="1444428" y="374037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35.1</a:t>
            </a:r>
          </a:p>
        </p:txBody>
      </p:sp>
      <p:sp>
        <p:nvSpPr>
          <p:cNvPr id="95" name="TextBox 94">
            <a:extLst>
              <a:ext uri="{FF2B5EF4-FFF2-40B4-BE49-F238E27FC236}">
                <a16:creationId xmlns:a16="http://schemas.microsoft.com/office/drawing/2014/main" id="{4A8BC51F-7CFA-C9D4-58D3-B8724C4A6A5E}"/>
              </a:ext>
            </a:extLst>
          </p:cNvPr>
          <p:cNvSpPr txBox="1"/>
          <p:nvPr/>
        </p:nvSpPr>
        <p:spPr bwMode="auto">
          <a:xfrm>
            <a:off x="2156342" y="3618853"/>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38.8</a:t>
            </a:r>
          </a:p>
        </p:txBody>
      </p:sp>
      <p:sp>
        <p:nvSpPr>
          <p:cNvPr id="96" name="TextBox 95">
            <a:extLst>
              <a:ext uri="{FF2B5EF4-FFF2-40B4-BE49-F238E27FC236}">
                <a16:creationId xmlns:a16="http://schemas.microsoft.com/office/drawing/2014/main" id="{142A0844-6B79-86B4-8225-2F77FB930E9E}"/>
              </a:ext>
            </a:extLst>
          </p:cNvPr>
          <p:cNvSpPr txBox="1"/>
          <p:nvPr/>
        </p:nvSpPr>
        <p:spPr bwMode="auto">
          <a:xfrm>
            <a:off x="2488652" y="3541262"/>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40.5</a:t>
            </a:r>
          </a:p>
        </p:txBody>
      </p:sp>
      <p:sp>
        <p:nvSpPr>
          <p:cNvPr id="97" name="TextBox 96">
            <a:extLst>
              <a:ext uri="{FF2B5EF4-FFF2-40B4-BE49-F238E27FC236}">
                <a16:creationId xmlns:a16="http://schemas.microsoft.com/office/drawing/2014/main" id="{DBE82924-E95F-2BE4-F0E4-6952F01E610C}"/>
              </a:ext>
            </a:extLst>
          </p:cNvPr>
          <p:cNvSpPr txBox="1"/>
          <p:nvPr/>
        </p:nvSpPr>
        <p:spPr bwMode="auto">
          <a:xfrm>
            <a:off x="3194190" y="3564266"/>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39.9</a:t>
            </a:r>
          </a:p>
        </p:txBody>
      </p:sp>
      <p:sp>
        <p:nvSpPr>
          <p:cNvPr id="98" name="TextBox 97">
            <a:extLst>
              <a:ext uri="{FF2B5EF4-FFF2-40B4-BE49-F238E27FC236}">
                <a16:creationId xmlns:a16="http://schemas.microsoft.com/office/drawing/2014/main" id="{9EC2C824-C515-1A8B-651B-8BD07151DD10}"/>
              </a:ext>
            </a:extLst>
          </p:cNvPr>
          <p:cNvSpPr txBox="1"/>
          <p:nvPr/>
        </p:nvSpPr>
        <p:spPr bwMode="auto">
          <a:xfrm>
            <a:off x="3526500" y="3605723"/>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38.9</a:t>
            </a:r>
          </a:p>
        </p:txBody>
      </p:sp>
      <p:sp>
        <p:nvSpPr>
          <p:cNvPr id="99" name="TextBox 98">
            <a:extLst>
              <a:ext uri="{FF2B5EF4-FFF2-40B4-BE49-F238E27FC236}">
                <a16:creationId xmlns:a16="http://schemas.microsoft.com/office/drawing/2014/main" id="{5FF67C29-78A1-0CF8-D268-05B696E46028}"/>
              </a:ext>
            </a:extLst>
          </p:cNvPr>
          <p:cNvSpPr txBox="1"/>
          <p:nvPr/>
        </p:nvSpPr>
        <p:spPr bwMode="auto">
          <a:xfrm>
            <a:off x="4224336" y="3617503"/>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37.9</a:t>
            </a:r>
          </a:p>
        </p:txBody>
      </p:sp>
      <p:sp>
        <p:nvSpPr>
          <p:cNvPr id="100" name="TextBox 99">
            <a:extLst>
              <a:ext uri="{FF2B5EF4-FFF2-40B4-BE49-F238E27FC236}">
                <a16:creationId xmlns:a16="http://schemas.microsoft.com/office/drawing/2014/main" id="{E1398509-B7EC-CBE4-6779-A15BD7CBAF97}"/>
              </a:ext>
            </a:extLst>
          </p:cNvPr>
          <p:cNvSpPr txBox="1"/>
          <p:nvPr/>
        </p:nvSpPr>
        <p:spPr bwMode="auto">
          <a:xfrm>
            <a:off x="4560494" y="3573150"/>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39.5</a:t>
            </a:r>
          </a:p>
        </p:txBody>
      </p:sp>
      <p:sp>
        <p:nvSpPr>
          <p:cNvPr id="101" name="TextBox 100">
            <a:extLst>
              <a:ext uri="{FF2B5EF4-FFF2-40B4-BE49-F238E27FC236}">
                <a16:creationId xmlns:a16="http://schemas.microsoft.com/office/drawing/2014/main" id="{181810D0-F7F7-9152-499B-168129FC5500}"/>
              </a:ext>
            </a:extLst>
          </p:cNvPr>
          <p:cNvSpPr txBox="1"/>
          <p:nvPr/>
        </p:nvSpPr>
        <p:spPr bwMode="auto">
          <a:xfrm>
            <a:off x="5256239" y="3788581"/>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33.7</a:t>
            </a:r>
          </a:p>
        </p:txBody>
      </p:sp>
      <p:sp>
        <p:nvSpPr>
          <p:cNvPr id="102" name="TextBox 101">
            <a:extLst>
              <a:ext uri="{FF2B5EF4-FFF2-40B4-BE49-F238E27FC236}">
                <a16:creationId xmlns:a16="http://schemas.microsoft.com/office/drawing/2014/main" id="{BAAA4661-5A19-E999-EDDC-46127AC352E7}"/>
              </a:ext>
            </a:extLst>
          </p:cNvPr>
          <p:cNvSpPr txBox="1"/>
          <p:nvPr/>
        </p:nvSpPr>
        <p:spPr bwMode="auto">
          <a:xfrm>
            <a:off x="5622488" y="3666106"/>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37.3</a:t>
            </a:r>
          </a:p>
        </p:txBody>
      </p:sp>
      <p:sp>
        <p:nvSpPr>
          <p:cNvPr id="103" name="TextBox 102">
            <a:extLst>
              <a:ext uri="{FF2B5EF4-FFF2-40B4-BE49-F238E27FC236}">
                <a16:creationId xmlns:a16="http://schemas.microsoft.com/office/drawing/2014/main" id="{9618E424-243C-11F0-99BF-7FCEAB4AD1FE}"/>
              </a:ext>
            </a:extLst>
          </p:cNvPr>
          <p:cNvSpPr txBox="1"/>
          <p:nvPr/>
        </p:nvSpPr>
        <p:spPr bwMode="auto">
          <a:xfrm>
            <a:off x="6298074" y="386088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31.7</a:t>
            </a:r>
          </a:p>
        </p:txBody>
      </p:sp>
      <p:sp>
        <p:nvSpPr>
          <p:cNvPr id="104" name="TextBox 103">
            <a:extLst>
              <a:ext uri="{FF2B5EF4-FFF2-40B4-BE49-F238E27FC236}">
                <a16:creationId xmlns:a16="http://schemas.microsoft.com/office/drawing/2014/main" id="{918F8902-F99E-BDEF-80BF-AB4B8CC4C57B}"/>
              </a:ext>
            </a:extLst>
          </p:cNvPr>
          <p:cNvSpPr txBox="1"/>
          <p:nvPr/>
        </p:nvSpPr>
        <p:spPr bwMode="auto">
          <a:xfrm>
            <a:off x="6638983" y="369163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36.2</a:t>
            </a:r>
          </a:p>
        </p:txBody>
      </p:sp>
      <p:sp>
        <p:nvSpPr>
          <p:cNvPr id="105" name="TextBox 104">
            <a:extLst>
              <a:ext uri="{FF2B5EF4-FFF2-40B4-BE49-F238E27FC236}">
                <a16:creationId xmlns:a16="http://schemas.microsoft.com/office/drawing/2014/main" id="{CB27B653-E892-2E3B-7BCE-33BC92DF3443}"/>
              </a:ext>
            </a:extLst>
          </p:cNvPr>
          <p:cNvSpPr txBox="1"/>
          <p:nvPr/>
        </p:nvSpPr>
        <p:spPr bwMode="auto">
          <a:xfrm>
            <a:off x="7353273" y="3983553"/>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28.4</a:t>
            </a:r>
          </a:p>
        </p:txBody>
      </p:sp>
      <p:sp>
        <p:nvSpPr>
          <p:cNvPr id="106" name="TextBox 105">
            <a:extLst>
              <a:ext uri="{FF2B5EF4-FFF2-40B4-BE49-F238E27FC236}">
                <a16:creationId xmlns:a16="http://schemas.microsoft.com/office/drawing/2014/main" id="{DDFD94A7-A275-6CBC-15B6-09808D52DA8E}"/>
              </a:ext>
            </a:extLst>
          </p:cNvPr>
          <p:cNvSpPr txBox="1"/>
          <p:nvPr/>
        </p:nvSpPr>
        <p:spPr bwMode="auto">
          <a:xfrm>
            <a:off x="7717236" y="4026127"/>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27.0</a:t>
            </a:r>
          </a:p>
        </p:txBody>
      </p:sp>
      <p:sp>
        <p:nvSpPr>
          <p:cNvPr id="107" name="TextBox 106">
            <a:extLst>
              <a:ext uri="{FF2B5EF4-FFF2-40B4-BE49-F238E27FC236}">
                <a16:creationId xmlns:a16="http://schemas.microsoft.com/office/drawing/2014/main" id="{1221AA2C-C79D-1BE1-4EB9-876BA86B8456}"/>
              </a:ext>
            </a:extLst>
          </p:cNvPr>
          <p:cNvSpPr txBox="1"/>
          <p:nvPr/>
        </p:nvSpPr>
        <p:spPr bwMode="auto">
          <a:xfrm>
            <a:off x="8402595" y="4006202"/>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27.5</a:t>
            </a:r>
          </a:p>
        </p:txBody>
      </p:sp>
      <p:sp>
        <p:nvSpPr>
          <p:cNvPr id="108" name="TextBox 107">
            <a:extLst>
              <a:ext uri="{FF2B5EF4-FFF2-40B4-BE49-F238E27FC236}">
                <a16:creationId xmlns:a16="http://schemas.microsoft.com/office/drawing/2014/main" id="{E508BCCB-3E9A-1916-2AD7-9CF114BE4FCE}"/>
              </a:ext>
            </a:extLst>
          </p:cNvPr>
          <p:cNvSpPr txBox="1"/>
          <p:nvPr/>
        </p:nvSpPr>
        <p:spPr bwMode="auto">
          <a:xfrm>
            <a:off x="8766558" y="4009517"/>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27.0</a:t>
            </a:r>
          </a:p>
        </p:txBody>
      </p:sp>
      <p:sp>
        <p:nvSpPr>
          <p:cNvPr id="109" name="TextBox 108">
            <a:extLst>
              <a:ext uri="{FF2B5EF4-FFF2-40B4-BE49-F238E27FC236}">
                <a16:creationId xmlns:a16="http://schemas.microsoft.com/office/drawing/2014/main" id="{C70C2FEE-9758-B03C-BDC7-F5C883179415}"/>
              </a:ext>
            </a:extLst>
          </p:cNvPr>
          <p:cNvSpPr txBox="1"/>
          <p:nvPr/>
        </p:nvSpPr>
        <p:spPr bwMode="auto">
          <a:xfrm>
            <a:off x="9446617" y="4073644"/>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25.3</a:t>
            </a:r>
          </a:p>
        </p:txBody>
      </p:sp>
      <p:sp>
        <p:nvSpPr>
          <p:cNvPr id="110" name="TextBox 109">
            <a:extLst>
              <a:ext uri="{FF2B5EF4-FFF2-40B4-BE49-F238E27FC236}">
                <a16:creationId xmlns:a16="http://schemas.microsoft.com/office/drawing/2014/main" id="{24ACDDAE-F513-B652-2ED1-2343A9A4E8E0}"/>
              </a:ext>
            </a:extLst>
          </p:cNvPr>
          <p:cNvSpPr txBox="1"/>
          <p:nvPr/>
        </p:nvSpPr>
        <p:spPr bwMode="auto">
          <a:xfrm>
            <a:off x="9778927" y="4031772"/>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26.6</a:t>
            </a:r>
          </a:p>
        </p:txBody>
      </p:sp>
      <p:sp>
        <p:nvSpPr>
          <p:cNvPr id="111" name="TextBox 110">
            <a:extLst>
              <a:ext uri="{FF2B5EF4-FFF2-40B4-BE49-F238E27FC236}">
                <a16:creationId xmlns:a16="http://schemas.microsoft.com/office/drawing/2014/main" id="{64667C9B-5352-DE8C-8CE6-E685DF7BC45F}"/>
              </a:ext>
            </a:extLst>
          </p:cNvPr>
          <p:cNvSpPr txBox="1"/>
          <p:nvPr/>
        </p:nvSpPr>
        <p:spPr bwMode="auto">
          <a:xfrm>
            <a:off x="10519558" y="4221099"/>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21.3</a:t>
            </a:r>
          </a:p>
        </p:txBody>
      </p:sp>
      <p:sp>
        <p:nvSpPr>
          <p:cNvPr id="112" name="TextBox 111">
            <a:extLst>
              <a:ext uri="{FF2B5EF4-FFF2-40B4-BE49-F238E27FC236}">
                <a16:creationId xmlns:a16="http://schemas.microsoft.com/office/drawing/2014/main" id="{BFE2D43B-C1DF-A26D-1594-77408DEC1973}"/>
              </a:ext>
            </a:extLst>
          </p:cNvPr>
          <p:cNvSpPr txBox="1"/>
          <p:nvPr/>
        </p:nvSpPr>
        <p:spPr bwMode="auto">
          <a:xfrm>
            <a:off x="10865964" y="4298861"/>
            <a:ext cx="5068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18.9</a:t>
            </a:r>
          </a:p>
        </p:txBody>
      </p:sp>
    </p:spTree>
    <p:extLst>
      <p:ext uri="{BB962C8B-B14F-4D97-AF65-F5344CB8AC3E}">
        <p14:creationId xmlns:p14="http://schemas.microsoft.com/office/powerpoint/2010/main" val="52911303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Straight Arrow Connector 12">
            <a:extLst>
              <a:ext uri="{FF2B5EF4-FFF2-40B4-BE49-F238E27FC236}">
                <a16:creationId xmlns:a16="http://schemas.microsoft.com/office/drawing/2014/main" id="{5338CB95-0DD0-3758-EAF7-5509DE9257C1}"/>
              </a:ext>
            </a:extLst>
          </p:cNvPr>
          <p:cNvCxnSpPr>
            <a:cxnSpLocks/>
          </p:cNvCxnSpPr>
          <p:nvPr/>
        </p:nvCxnSpPr>
        <p:spPr bwMode="auto">
          <a:xfrm>
            <a:off x="10212722" y="3044598"/>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14" name="Straight Arrow Connector 13">
            <a:extLst>
              <a:ext uri="{FF2B5EF4-FFF2-40B4-BE49-F238E27FC236}">
                <a16:creationId xmlns:a16="http://schemas.microsoft.com/office/drawing/2014/main" id="{3F6815AA-A34B-6359-5E76-0A77B205A708}"/>
              </a:ext>
            </a:extLst>
          </p:cNvPr>
          <p:cNvCxnSpPr>
            <a:cxnSpLocks/>
          </p:cNvCxnSpPr>
          <p:nvPr/>
        </p:nvCxnSpPr>
        <p:spPr bwMode="auto">
          <a:xfrm>
            <a:off x="10212722" y="3950910"/>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821AC575-3601-8E90-6198-E9DAC93E76CE}"/>
              </a:ext>
            </a:extLst>
          </p:cNvPr>
          <p:cNvCxnSpPr>
            <a:cxnSpLocks/>
          </p:cNvCxnSpPr>
          <p:nvPr/>
        </p:nvCxnSpPr>
        <p:spPr bwMode="auto">
          <a:xfrm>
            <a:off x="10212722" y="4838145"/>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Durva + CP Followed by Durva Maintenace ± Ola as 1L</a:t>
            </a:r>
            <a:br>
              <a:rPr lang="en-US" sz="3400" dirty="0"/>
            </a:br>
            <a:r>
              <a:rPr lang="en-US" sz="3400" dirty="0"/>
              <a:t>in Newly Diagnosed Advanced EC (DUO-E):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746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NCT04269200. 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28468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0" kern="0" dirty="0"/>
              <a:t>Randomized, multicenter, double-blind, placebo-controlled phase III study </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433017" y="5559602"/>
            <a:ext cx="3885330"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indent="-165100"/>
            <a:r>
              <a:rPr lang="en-US" sz="1600" kern="0" dirty="0"/>
              <a:t>Primary endpoints: </a:t>
            </a:r>
            <a:r>
              <a:rPr lang="en-US" sz="1600" b="0" kern="0" dirty="0"/>
              <a:t>PFS by RECIST (per investigator) in Durva ± Ola vs control</a:t>
            </a:r>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578656" y="2568288"/>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CP* +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Durvalumab </a:t>
            </a:r>
            <a:r>
              <a:rPr lang="en-US" altLang="en-US" sz="1600" b="0" dirty="0">
                <a:solidFill>
                  <a:schemeClr val="tx1"/>
                </a:solidFill>
                <a:latin typeface="Calibri" panose="020F0502020204030204" pitchFamily="34" charset="0"/>
              </a:rPr>
              <a:t>1120 mg IV</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Q3W</a:t>
            </a: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3578656" y="3552161"/>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CP* +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a:t>
            </a:r>
            <a:endParaRPr lang="en-US" altLang="en-US" sz="1600" b="0" dirty="0">
              <a:solidFill>
                <a:schemeClr val="tx1"/>
              </a:solidFill>
              <a:latin typeface="Calibri" panose="020F0502020204030204" pitchFamily="34" charset="0"/>
            </a:endParaRP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Q3W</a:t>
            </a: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3056283" y="3942655"/>
            <a:ext cx="457222" cy="1149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2982274" y="3110727"/>
            <a:ext cx="541297" cy="355562"/>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335091" y="2651195"/>
            <a:ext cx="2719686" cy="28007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a:t>
            </a:r>
            <a:r>
              <a:rPr lang="en-US" altLang="en-US" sz="1600" b="0" dirty="0">
                <a:solidFill>
                  <a:schemeClr val="bg1"/>
                </a:solidFill>
                <a:latin typeface="Calibri" panose="020F0502020204030204" pitchFamily="34" charset="0"/>
              </a:rPr>
              <a:t>newly diagnosed FIGO 2009 stage III/IV or recurrent EC; no previous </a:t>
            </a:r>
            <a:br>
              <a:rPr lang="en-US" altLang="en-US" sz="1600" b="0" dirty="0">
                <a:solidFill>
                  <a:schemeClr val="bg1"/>
                </a:solidFill>
                <a:latin typeface="Calibri" panose="020F0502020204030204" pitchFamily="34" charset="0"/>
              </a:rPr>
            </a:br>
            <a:r>
              <a:rPr lang="en-US" altLang="en-US" sz="1600" b="0" dirty="0">
                <a:solidFill>
                  <a:schemeClr val="bg1"/>
                </a:solidFill>
                <a:latin typeface="Calibri" panose="020F0502020204030204" pitchFamily="34" charset="0"/>
              </a:rPr>
              <a:t>1L therapy for advanced disease; no previous PARPi or immunotherapy; adjuvant CT allowed if ≥12 mo from last treatment/relapse; known MMR status; all histologies except sarcomas</a:t>
            </a:r>
            <a:endParaRPr lang="en-GB" altLang="en-US" sz="16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718)</a:t>
            </a:r>
            <a:endParaRPr lang="en-US" altLang="en-US" sz="1600" b="0" dirty="0">
              <a:solidFill>
                <a:schemeClr val="bg1"/>
              </a:solidFill>
              <a:latin typeface="Calibri" panose="020F050202020403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6502640" y="3030971"/>
            <a:ext cx="749060"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781464" y="1950534"/>
            <a:ext cx="3542236"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200" b="0" i="1" dirty="0">
                <a:solidFill>
                  <a:schemeClr val="bg1"/>
                </a:solidFill>
                <a:latin typeface="Calibri" panose="020F0502020204030204" pitchFamily="34" charset="0"/>
              </a:rPr>
              <a:t>Stratified by: MMR (proficient vs deficient); disease</a:t>
            </a:r>
          </a:p>
          <a:p>
            <a:pPr algn="ctr">
              <a:lnSpc>
                <a:spcPct val="100000"/>
              </a:lnSpc>
              <a:spcBef>
                <a:spcPts val="0"/>
              </a:spcBef>
              <a:spcAft>
                <a:spcPct val="0"/>
              </a:spcAft>
              <a:buClrTx/>
              <a:buFontTx/>
              <a:buNone/>
            </a:pPr>
            <a:r>
              <a:rPr lang="en-US" sz="1200" b="0" i="1" dirty="0">
                <a:solidFill>
                  <a:schemeClr val="bg1"/>
                </a:solidFill>
                <a:latin typeface="Calibri" panose="020F0502020204030204" pitchFamily="34" charset="0"/>
              </a:rPr>
              <a:t>status (recurrent vs newly diagnosed); geographic region (Asia vs ROW)</a:t>
            </a:r>
          </a:p>
        </p:txBody>
      </p:sp>
      <p:cxnSp>
        <p:nvCxnSpPr>
          <p:cNvPr id="67" name="Straight Arrow Connector 66">
            <a:extLst>
              <a:ext uri="{FF2B5EF4-FFF2-40B4-BE49-F238E27FC236}">
                <a16:creationId xmlns:a16="http://schemas.microsoft.com/office/drawing/2014/main" id="{428690EF-7C6D-3F38-79F4-0DABDD027432}"/>
              </a:ext>
            </a:extLst>
          </p:cNvPr>
          <p:cNvCxnSpPr>
            <a:cxnSpLocks/>
          </p:cNvCxnSpPr>
          <p:nvPr/>
        </p:nvCxnSpPr>
        <p:spPr bwMode="auto">
          <a:xfrm>
            <a:off x="3193199" y="2532657"/>
            <a:ext cx="13765" cy="646331"/>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435728" y="6055103"/>
            <a:ext cx="3885330" cy="3195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indent="-165100"/>
            <a:r>
              <a:rPr lang="en-US" sz="1600" kern="0" dirty="0"/>
              <a:t>Secondary endpoints: </a:t>
            </a:r>
            <a:r>
              <a:rPr lang="en-US" sz="1600" b="0" kern="0" dirty="0"/>
              <a:t>OS; safety</a:t>
            </a: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4248267" y="5269896"/>
            <a:ext cx="53825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*6 cycles of carboplatin AUC 5 or 6 mg per mL/min; paclitaxel 175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a:t>
            </a:r>
          </a:p>
        </p:txBody>
      </p:sp>
      <p:cxnSp>
        <p:nvCxnSpPr>
          <p:cNvPr id="73" name="Straight Arrow Connector 72">
            <a:extLst>
              <a:ext uri="{FF2B5EF4-FFF2-40B4-BE49-F238E27FC236}">
                <a16:creationId xmlns:a16="http://schemas.microsoft.com/office/drawing/2014/main" id="{DC1136D0-F0F5-7B3B-C696-3B01224CA04C}"/>
              </a:ext>
            </a:extLst>
          </p:cNvPr>
          <p:cNvCxnSpPr>
            <a:cxnSpLocks/>
          </p:cNvCxnSpPr>
          <p:nvPr/>
        </p:nvCxnSpPr>
        <p:spPr bwMode="auto">
          <a:xfrm>
            <a:off x="6502640" y="3969432"/>
            <a:ext cx="837960" cy="0"/>
          </a:xfrm>
          <a:prstGeom prst="straightConnector1">
            <a:avLst/>
          </a:prstGeom>
          <a:noFill/>
          <a:ln w="28575" cap="flat" cmpd="sng" algn="ctr">
            <a:solidFill>
              <a:schemeClr val="bg1"/>
            </a:solidFill>
            <a:prstDash val="solid"/>
            <a:round/>
            <a:headEnd type="none" w="med" len="med"/>
            <a:tailEnd type="triangle"/>
          </a:ln>
          <a:effectLst/>
        </p:spPr>
      </p:cxnSp>
      <p:sp>
        <p:nvSpPr>
          <p:cNvPr id="7" name="Rectangle 49">
            <a:extLst>
              <a:ext uri="{FF2B5EF4-FFF2-40B4-BE49-F238E27FC236}">
                <a16:creationId xmlns:a16="http://schemas.microsoft.com/office/drawing/2014/main" id="{A50C3C36-20B0-FB54-37CA-0ED98F84B084}"/>
              </a:ext>
            </a:extLst>
          </p:cNvPr>
          <p:cNvSpPr>
            <a:spLocks noChangeArrowheads="1"/>
          </p:cNvSpPr>
          <p:nvPr/>
        </p:nvSpPr>
        <p:spPr bwMode="auto">
          <a:xfrm>
            <a:off x="7372681" y="2587367"/>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Durvalumab </a:t>
            </a:r>
            <a:r>
              <a:rPr lang="en-US" altLang="en-US" sz="1600" b="0" dirty="0">
                <a:solidFill>
                  <a:schemeClr val="tx1"/>
                </a:solidFill>
                <a:latin typeface="Calibri" panose="020F0502020204030204" pitchFamily="34" charset="0"/>
              </a:rPr>
              <a:t>1500 mg IV Q4W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a:t>
            </a:r>
            <a:r>
              <a:rPr lang="en-US" altLang="en-US" sz="1600" dirty="0">
                <a:solidFill>
                  <a:schemeClr val="tx1"/>
                </a:solidFill>
                <a:latin typeface="Calibri" panose="020F0502020204030204" pitchFamily="34" charset="0"/>
              </a:rPr>
              <a:t>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Olaparib placebo </a:t>
            </a:r>
            <a:r>
              <a:rPr lang="en-US" altLang="en-US" sz="1600" b="0" dirty="0">
                <a:solidFill>
                  <a:schemeClr val="tx1"/>
                </a:solidFill>
                <a:latin typeface="Calibri" panose="020F0502020204030204" pitchFamily="34" charset="0"/>
              </a:rPr>
              <a:t>(tablets BID)</a:t>
            </a:r>
          </a:p>
        </p:txBody>
      </p:sp>
      <p:sp>
        <p:nvSpPr>
          <p:cNvPr id="8" name="Rectangle 50">
            <a:extLst>
              <a:ext uri="{FF2B5EF4-FFF2-40B4-BE49-F238E27FC236}">
                <a16:creationId xmlns:a16="http://schemas.microsoft.com/office/drawing/2014/main" id="{C9E2A906-2111-FB0A-1FC9-C18D3FF8409D}"/>
              </a:ext>
            </a:extLst>
          </p:cNvPr>
          <p:cNvSpPr>
            <a:spLocks noChangeArrowheads="1"/>
          </p:cNvSpPr>
          <p:nvPr/>
        </p:nvSpPr>
        <p:spPr bwMode="auto">
          <a:xfrm>
            <a:off x="7372681" y="3549123"/>
            <a:ext cx="2923982" cy="824345"/>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Durvalumab </a:t>
            </a:r>
            <a:r>
              <a:rPr lang="en-US" altLang="en-US" sz="1600" b="0" dirty="0">
                <a:solidFill>
                  <a:schemeClr val="tx1"/>
                </a:solidFill>
                <a:latin typeface="Calibri" panose="020F0502020204030204" pitchFamily="34" charset="0"/>
              </a:rPr>
              <a:t>and</a:t>
            </a:r>
            <a:r>
              <a:rPr lang="en-US" altLang="en-US" sz="1600" dirty="0">
                <a:solidFill>
                  <a:schemeClr val="tx1"/>
                </a:solidFill>
                <a:latin typeface="Calibri" panose="020F0502020204030204" pitchFamily="34" charset="0"/>
              </a:rPr>
              <a:t> olaparib placebo </a:t>
            </a:r>
          </a:p>
        </p:txBody>
      </p:sp>
      <p:sp>
        <p:nvSpPr>
          <p:cNvPr id="18" name="CustomShape 16">
            <a:extLst>
              <a:ext uri="{FF2B5EF4-FFF2-40B4-BE49-F238E27FC236}">
                <a16:creationId xmlns:a16="http://schemas.microsoft.com/office/drawing/2014/main" id="{16FF8ACB-8795-EE4E-D610-60F1180351BC}"/>
              </a:ext>
            </a:extLst>
          </p:cNvPr>
          <p:cNvSpPr/>
          <p:nvPr/>
        </p:nvSpPr>
        <p:spPr>
          <a:xfrm>
            <a:off x="10507720" y="2958862"/>
            <a:ext cx="1489892" cy="1870502"/>
          </a:xfrm>
          <a:prstGeom prst="rect">
            <a:avLst/>
          </a:prstGeom>
        </p:spPr>
        <p:txBody>
          <a:bodyPr/>
          <a:lstStyle/>
          <a:p>
            <a:pPr algn="ctr" eaLnBrk="1" hangingPunct="1">
              <a:lnSpc>
                <a:spcPct val="90000"/>
              </a:lnSpc>
              <a:spcBef>
                <a:spcPts val="1000"/>
              </a:spcBef>
              <a:spcAft>
                <a:spcPts val="700"/>
              </a:spcAft>
              <a:buClr>
                <a:schemeClr val="bg1"/>
              </a:buClr>
            </a:pPr>
            <a:r>
              <a:rPr lang="en-US" sz="1600" b="0" i="1" kern="0" dirty="0">
                <a:solidFill>
                  <a:schemeClr val="bg1"/>
                </a:solidFill>
                <a:latin typeface="Calibri" panose="020F0502020204030204" pitchFamily="34" charset="0"/>
              </a:rPr>
              <a:t>Treatment </a:t>
            </a:r>
            <a:br>
              <a:rPr lang="en-US" sz="1600" b="0" i="1" kern="0" dirty="0">
                <a:solidFill>
                  <a:schemeClr val="bg1"/>
                </a:solidFill>
                <a:latin typeface="Calibri" panose="020F0502020204030204" pitchFamily="34" charset="0"/>
              </a:rPr>
            </a:br>
            <a:r>
              <a:rPr lang="en-US" sz="1600" b="0" i="1" kern="0" dirty="0">
                <a:solidFill>
                  <a:schemeClr val="bg1"/>
                </a:solidFill>
                <a:latin typeface="Calibri" panose="020F0502020204030204" pitchFamily="34" charset="0"/>
              </a:rPr>
              <a:t>until PD, unacceptable toxicity, or other discontinuation criteria were met</a:t>
            </a:r>
          </a:p>
        </p:txBody>
      </p:sp>
      <p:sp>
        <p:nvSpPr>
          <p:cNvPr id="19" name="CustomShape 16">
            <a:extLst>
              <a:ext uri="{FF2B5EF4-FFF2-40B4-BE49-F238E27FC236}">
                <a16:creationId xmlns:a16="http://schemas.microsoft.com/office/drawing/2014/main" id="{94B32FC1-78AC-0DA4-B56B-BD6FC2DCB760}"/>
              </a:ext>
            </a:extLst>
          </p:cNvPr>
          <p:cNvSpPr/>
          <p:nvPr/>
        </p:nvSpPr>
        <p:spPr>
          <a:xfrm>
            <a:off x="4048435" y="2262505"/>
            <a:ext cx="2132252" cy="309528"/>
          </a:xfrm>
          <a:prstGeom prst="rect">
            <a:avLst/>
          </a:prstGeom>
        </p:spPr>
        <p:txBody>
          <a:bodyPr/>
          <a:lstStyle/>
          <a:p>
            <a:pPr eaLnBrk="1" hangingPunct="1">
              <a:lnSpc>
                <a:spcPct val="90000"/>
              </a:lnSpc>
              <a:spcBef>
                <a:spcPts val="1000"/>
              </a:spcBef>
              <a:spcAft>
                <a:spcPts val="700"/>
              </a:spcAft>
              <a:buClr>
                <a:schemeClr val="bg1"/>
              </a:buClr>
            </a:pPr>
            <a:r>
              <a:rPr lang="it-IT" sz="1600" kern="0" dirty="0">
                <a:solidFill>
                  <a:schemeClr val="bg1"/>
                </a:solidFill>
                <a:latin typeface="Calibri" panose="020F0502020204030204" pitchFamily="34" charset="0"/>
              </a:rPr>
              <a:t>Chemotherapy Phase</a:t>
            </a:r>
          </a:p>
        </p:txBody>
      </p:sp>
      <p:sp>
        <p:nvSpPr>
          <p:cNvPr id="20" name="CustomShape 16">
            <a:extLst>
              <a:ext uri="{FF2B5EF4-FFF2-40B4-BE49-F238E27FC236}">
                <a16:creationId xmlns:a16="http://schemas.microsoft.com/office/drawing/2014/main" id="{A33CF8CB-7C61-8138-512C-EDDAE4790082}"/>
              </a:ext>
            </a:extLst>
          </p:cNvPr>
          <p:cNvSpPr/>
          <p:nvPr/>
        </p:nvSpPr>
        <p:spPr>
          <a:xfrm>
            <a:off x="7897339" y="2275352"/>
            <a:ext cx="1891331" cy="326213"/>
          </a:xfrm>
          <a:prstGeom prst="rect">
            <a:avLst/>
          </a:prstGeom>
        </p:spPr>
        <p:txBody>
          <a:bodyPr/>
          <a:lstStyle/>
          <a:p>
            <a:pPr eaLnBrk="1" hangingPunct="1">
              <a:lnSpc>
                <a:spcPct val="90000"/>
              </a:lnSpc>
              <a:spcBef>
                <a:spcPts val="1000"/>
              </a:spcBef>
              <a:spcAft>
                <a:spcPts val="700"/>
              </a:spcAft>
              <a:buClr>
                <a:schemeClr val="bg1"/>
              </a:buClr>
            </a:pPr>
            <a:r>
              <a:rPr lang="it-IT" sz="1600" kern="0" dirty="0">
                <a:solidFill>
                  <a:schemeClr val="bg1"/>
                </a:solidFill>
                <a:latin typeface="Calibri" panose="020F0502020204030204" pitchFamily="34" charset="0"/>
              </a:rPr>
              <a:t>Maintenance Phase </a:t>
            </a:r>
          </a:p>
        </p:txBody>
      </p:sp>
      <p:sp>
        <p:nvSpPr>
          <p:cNvPr id="28" name="TextBox 27">
            <a:extLst>
              <a:ext uri="{FF2B5EF4-FFF2-40B4-BE49-F238E27FC236}">
                <a16:creationId xmlns:a16="http://schemas.microsoft.com/office/drawing/2014/main" id="{C22037A1-B301-9038-C260-A2FA4116D672}"/>
              </a:ext>
            </a:extLst>
          </p:cNvPr>
          <p:cNvSpPr txBox="1"/>
          <p:nvPr/>
        </p:nvSpPr>
        <p:spPr bwMode="auto">
          <a:xfrm flipH="1">
            <a:off x="4054174" y="5569975"/>
            <a:ext cx="355012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171450">
              <a:lnSpc>
                <a:spcPct val="100000"/>
              </a:lnSpc>
              <a:spcBef>
                <a:spcPct val="0"/>
              </a:spcBef>
              <a:spcAft>
                <a:spcPct val="0"/>
              </a:spcAft>
              <a:buClrTx/>
              <a:buFont typeface="Wingdings" panose="05000000000000000000" pitchFamily="2" charset="2"/>
              <a:buChar char="§"/>
            </a:pPr>
            <a:r>
              <a:rPr lang="en-US" altLang="en-US" sz="1400" kern="0" dirty="0">
                <a:solidFill>
                  <a:schemeClr val="bg1"/>
                </a:solidFill>
                <a:latin typeface="Calibri" panose="020F0502020204030204" pitchFamily="34" charset="0"/>
                <a:cs typeface="+mn-cs"/>
              </a:rPr>
              <a:t>Exploratory endpoints: </a:t>
            </a:r>
            <a:r>
              <a:rPr lang="en-US" altLang="en-US" sz="1400" b="0" kern="0" dirty="0">
                <a:solidFill>
                  <a:schemeClr val="bg1"/>
                </a:solidFill>
                <a:latin typeface="Calibri" panose="020F0502020204030204" pitchFamily="34" charset="0"/>
                <a:cs typeface="+mn-cs"/>
              </a:rPr>
              <a:t>PFS in Durva + Ola vs Durva; PFS in subgroups including MMR, PD-L1, and HRRm</a:t>
            </a:r>
          </a:p>
          <a:p>
            <a:pPr>
              <a:lnSpc>
                <a:spcPct val="100000"/>
              </a:lnSpc>
              <a:spcBef>
                <a:spcPct val="0"/>
              </a:spcBef>
              <a:spcAft>
                <a:spcPct val="0"/>
              </a:spcAft>
              <a:buClrTx/>
            </a:pPr>
            <a:endParaRPr lang="en-US" altLang="en-US" sz="1400" b="0" kern="0" dirty="0">
              <a:solidFill>
                <a:schemeClr val="bg1"/>
              </a:solidFill>
              <a:latin typeface="Calibri" panose="020F0502020204030204" pitchFamily="34" charset="0"/>
              <a:cs typeface="+mn-cs"/>
            </a:endParaRPr>
          </a:p>
        </p:txBody>
      </p:sp>
      <p:sp>
        <p:nvSpPr>
          <p:cNvPr id="11" name="Rectangle 50">
            <a:extLst>
              <a:ext uri="{FF2B5EF4-FFF2-40B4-BE49-F238E27FC236}">
                <a16:creationId xmlns:a16="http://schemas.microsoft.com/office/drawing/2014/main" id="{760C9432-5038-8410-7721-4245261F2FA8}"/>
              </a:ext>
            </a:extLst>
          </p:cNvPr>
          <p:cNvSpPr>
            <a:spLocks noChangeArrowheads="1"/>
          </p:cNvSpPr>
          <p:nvPr/>
        </p:nvSpPr>
        <p:spPr bwMode="auto">
          <a:xfrm>
            <a:off x="3578656" y="4441371"/>
            <a:ext cx="2923982" cy="824345"/>
          </a:xfrm>
          <a:prstGeom prst="rect">
            <a:avLst/>
          </a:prstGeom>
          <a:solidFill>
            <a:schemeClr val="accent4"/>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CP* +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Durvalumab </a:t>
            </a:r>
            <a:r>
              <a:rPr lang="en-US" altLang="en-US" sz="1600" b="0" dirty="0">
                <a:solidFill>
                  <a:schemeClr val="tx1"/>
                </a:solidFill>
                <a:latin typeface="Calibri" panose="020F0502020204030204" pitchFamily="34" charset="0"/>
              </a:rPr>
              <a:t>1120 mg IV</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Q3W</a:t>
            </a:r>
          </a:p>
        </p:txBody>
      </p:sp>
      <p:sp>
        <p:nvSpPr>
          <p:cNvPr id="12" name="Line 53">
            <a:extLst>
              <a:ext uri="{FF2B5EF4-FFF2-40B4-BE49-F238E27FC236}">
                <a16:creationId xmlns:a16="http://schemas.microsoft.com/office/drawing/2014/main" id="{D272C4F8-1C1E-05AB-8802-C0AD6B374D01}"/>
              </a:ext>
            </a:extLst>
          </p:cNvPr>
          <p:cNvSpPr>
            <a:spLocks noChangeShapeType="1"/>
          </p:cNvSpPr>
          <p:nvPr/>
        </p:nvSpPr>
        <p:spPr bwMode="auto">
          <a:xfrm>
            <a:off x="3073212" y="4552213"/>
            <a:ext cx="476713" cy="258324"/>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cxnSp>
        <p:nvCxnSpPr>
          <p:cNvPr id="15" name="Straight Arrow Connector 14">
            <a:extLst>
              <a:ext uri="{FF2B5EF4-FFF2-40B4-BE49-F238E27FC236}">
                <a16:creationId xmlns:a16="http://schemas.microsoft.com/office/drawing/2014/main" id="{9393F980-84EC-3AE6-D773-FD62E656327A}"/>
              </a:ext>
            </a:extLst>
          </p:cNvPr>
          <p:cNvCxnSpPr>
            <a:cxnSpLocks/>
          </p:cNvCxnSpPr>
          <p:nvPr/>
        </p:nvCxnSpPr>
        <p:spPr bwMode="auto">
          <a:xfrm>
            <a:off x="6538492" y="4840175"/>
            <a:ext cx="802108" cy="0"/>
          </a:xfrm>
          <a:prstGeom prst="straightConnector1">
            <a:avLst/>
          </a:prstGeom>
          <a:noFill/>
          <a:ln w="28575" cap="flat" cmpd="sng" algn="ctr">
            <a:solidFill>
              <a:schemeClr val="bg1"/>
            </a:solidFill>
            <a:prstDash val="solid"/>
            <a:round/>
            <a:headEnd type="none" w="med" len="med"/>
            <a:tailEnd type="triangle"/>
          </a:ln>
          <a:effectLst/>
        </p:spPr>
      </p:cxnSp>
      <p:sp>
        <p:nvSpPr>
          <p:cNvPr id="21" name="Rectangle 50">
            <a:extLst>
              <a:ext uri="{FF2B5EF4-FFF2-40B4-BE49-F238E27FC236}">
                <a16:creationId xmlns:a16="http://schemas.microsoft.com/office/drawing/2014/main" id="{1F83778A-2E18-4062-4FDC-2E3D71233441}"/>
              </a:ext>
            </a:extLst>
          </p:cNvPr>
          <p:cNvSpPr>
            <a:spLocks noChangeArrowheads="1"/>
          </p:cNvSpPr>
          <p:nvPr/>
        </p:nvSpPr>
        <p:spPr bwMode="auto">
          <a:xfrm>
            <a:off x="7372681" y="4417192"/>
            <a:ext cx="2923982" cy="824345"/>
          </a:xfrm>
          <a:prstGeom prst="rect">
            <a:avLst/>
          </a:prstGeom>
          <a:solidFill>
            <a:schemeClr val="accent4"/>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Durvalumab </a:t>
            </a:r>
            <a:r>
              <a:rPr lang="en-US" altLang="en-US" sz="1600" b="0" dirty="0">
                <a:solidFill>
                  <a:schemeClr val="tx1"/>
                </a:solidFill>
                <a:latin typeface="Calibri" panose="020F0502020204030204" pitchFamily="34" charset="0"/>
              </a:rPr>
              <a:t>1500 mg IV Q4W + </a:t>
            </a:r>
          </a:p>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Olaparib </a:t>
            </a:r>
            <a:r>
              <a:rPr lang="en-US" altLang="en-US" sz="1600" b="0" dirty="0">
                <a:solidFill>
                  <a:schemeClr val="tx1"/>
                </a:solidFill>
                <a:latin typeface="Calibri" panose="020F0502020204030204" pitchFamily="34" charset="0"/>
              </a:rPr>
              <a:t>300 mg tablets BID</a:t>
            </a:r>
          </a:p>
        </p:txBody>
      </p:sp>
      <p:sp>
        <p:nvSpPr>
          <p:cNvPr id="34" name="Rectangle 33">
            <a:extLst>
              <a:ext uri="{FF2B5EF4-FFF2-40B4-BE49-F238E27FC236}">
                <a16:creationId xmlns:a16="http://schemas.microsoft.com/office/drawing/2014/main" id="{F74234C7-54C2-951F-187A-422B13A769AF}"/>
              </a:ext>
            </a:extLst>
          </p:cNvPr>
          <p:cNvSpPr/>
          <p:nvPr/>
        </p:nvSpPr>
        <p:spPr>
          <a:xfrm rot="16200000">
            <a:off x="5423105" y="3749251"/>
            <a:ext cx="2874237" cy="254000"/>
          </a:xfrm>
          <a:prstGeom prst="rect">
            <a:avLst/>
          </a:prstGeom>
          <a:solidFill>
            <a:schemeClr val="tx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400" b="0" i="0" u="none" strike="noStrike" kern="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Patients without disease progression</a:t>
            </a:r>
            <a:endParaRPr kumimoji="0" lang="en-GB" sz="1400" b="0" i="0" u="none" strike="noStrike" kern="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7" name="TextBox 36">
            <a:extLst>
              <a:ext uri="{FF2B5EF4-FFF2-40B4-BE49-F238E27FC236}">
                <a16:creationId xmlns:a16="http://schemas.microsoft.com/office/drawing/2014/main" id="{860B54C7-54C4-D7F4-B02A-0A7458ED384E}"/>
              </a:ext>
            </a:extLst>
          </p:cNvPr>
          <p:cNvSpPr txBox="1"/>
          <p:nvPr/>
        </p:nvSpPr>
        <p:spPr bwMode="auto">
          <a:xfrm flipH="1">
            <a:off x="7432792" y="5581678"/>
            <a:ext cx="485987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171450">
              <a:lnSpc>
                <a:spcPct val="100000"/>
              </a:lnSpc>
              <a:spcBef>
                <a:spcPct val="0"/>
              </a:spcBef>
              <a:spcAft>
                <a:spcPct val="0"/>
              </a:spcAft>
              <a:buClrTx/>
              <a:buFont typeface="Wingdings" panose="05000000000000000000" pitchFamily="2" charset="2"/>
              <a:buChar char="§"/>
            </a:pPr>
            <a:r>
              <a:rPr lang="en-US" altLang="en-US" sz="1400" kern="0" dirty="0">
                <a:solidFill>
                  <a:schemeClr val="bg1"/>
                </a:solidFill>
                <a:latin typeface="Calibri" panose="020F0502020204030204" pitchFamily="34" charset="0"/>
                <a:cs typeface="+mn-cs"/>
              </a:rPr>
              <a:t>Statistical consideration: 5% </a:t>
            </a:r>
            <a:r>
              <a:rPr lang="el-GR" altLang="en-US" sz="1400" kern="0" dirty="0">
                <a:solidFill>
                  <a:schemeClr val="bg1"/>
                </a:solidFill>
                <a:latin typeface="Calibri" panose="020F0502020204030204" pitchFamily="34" charset="0"/>
                <a:cs typeface="+mn-cs"/>
              </a:rPr>
              <a:t>α</a:t>
            </a:r>
            <a:r>
              <a:rPr lang="en-US" altLang="en-US" sz="1400" kern="0" dirty="0">
                <a:solidFill>
                  <a:schemeClr val="bg1"/>
                </a:solidFill>
                <a:latin typeface="Calibri" panose="020F0502020204030204" pitchFamily="34" charset="0"/>
                <a:cs typeface="+mn-cs"/>
              </a:rPr>
              <a:t> for 1° endpoint</a:t>
            </a:r>
          </a:p>
          <a:p>
            <a:pPr marL="742950" lvl="1" indent="-171450">
              <a:buFont typeface="Wingdings" panose="05000000000000000000" pitchFamily="2" charset="2"/>
              <a:buChar char="§"/>
            </a:pPr>
            <a:r>
              <a:rPr lang="en-US" altLang="en-US" sz="1400" b="0" kern="0" dirty="0">
                <a:solidFill>
                  <a:schemeClr val="bg1"/>
                </a:solidFill>
                <a:latin typeface="Calibri" panose="020F0502020204030204" pitchFamily="34" charset="0"/>
                <a:cs typeface="+mn-cs"/>
              </a:rPr>
              <a:t>2.5% PFS Durva ± Ola vs control: </a:t>
            </a:r>
            <a:r>
              <a:rPr lang="en-US" altLang="en-US" sz="1400" b="0" i="1" kern="0" dirty="0">
                <a:solidFill>
                  <a:schemeClr val="bg1"/>
                </a:solidFill>
                <a:latin typeface="Calibri" panose="020F0502020204030204" pitchFamily="34" charset="0"/>
                <a:cs typeface="+mn-cs"/>
              </a:rPr>
              <a:t>P </a:t>
            </a:r>
            <a:r>
              <a:rPr lang="en-US" altLang="en-US" sz="1400" b="0" kern="0" dirty="0">
                <a:solidFill>
                  <a:schemeClr val="bg1"/>
                </a:solidFill>
                <a:latin typeface="Calibri" panose="020F0502020204030204" pitchFamily="34" charset="0"/>
                <a:cs typeface="+mn-cs"/>
              </a:rPr>
              <a:t>&lt;.025)</a:t>
            </a:r>
          </a:p>
          <a:p>
            <a:pPr marL="742950" lvl="1" indent="-171450">
              <a:buFont typeface="Wingdings" panose="05000000000000000000" pitchFamily="2" charset="2"/>
              <a:buChar char="§"/>
            </a:pPr>
            <a:r>
              <a:rPr lang="en-US" altLang="en-US" sz="1400" b="0" kern="0" dirty="0">
                <a:solidFill>
                  <a:schemeClr val="bg1"/>
                </a:solidFill>
                <a:latin typeface="Calibri" panose="020F0502020204030204" pitchFamily="34" charset="0"/>
                <a:cs typeface="+mn-cs"/>
              </a:rPr>
              <a:t>OS Durva/+Ola vs control: 2-sided </a:t>
            </a:r>
            <a:r>
              <a:rPr lang="en-US" altLang="en-US" sz="1400" b="0" i="1" kern="0" dirty="0">
                <a:solidFill>
                  <a:schemeClr val="bg1"/>
                </a:solidFill>
                <a:latin typeface="Calibri" panose="020F0502020204030204" pitchFamily="34" charset="0"/>
                <a:cs typeface="+mn-cs"/>
              </a:rPr>
              <a:t>P</a:t>
            </a:r>
            <a:r>
              <a:rPr lang="en-US" altLang="en-US" sz="1400" b="0" kern="0" dirty="0">
                <a:solidFill>
                  <a:schemeClr val="bg1"/>
                </a:solidFill>
                <a:latin typeface="Calibri" panose="020F0502020204030204" pitchFamily="34" charset="0"/>
                <a:cs typeface="+mn-cs"/>
              </a:rPr>
              <a:t> &lt;.0011/.0006</a:t>
            </a:r>
          </a:p>
          <a:p>
            <a:pPr>
              <a:lnSpc>
                <a:spcPct val="100000"/>
              </a:lnSpc>
              <a:spcBef>
                <a:spcPct val="0"/>
              </a:spcBef>
              <a:spcAft>
                <a:spcPct val="0"/>
              </a:spcAft>
              <a:buClrTx/>
            </a:pPr>
            <a:endParaRPr lang="en-US" altLang="en-US" sz="1400" b="0" kern="0" dirty="0">
              <a:solidFill>
                <a:schemeClr val="bg1"/>
              </a:solidFill>
              <a:latin typeface="Calibri" panose="020F0502020204030204" pitchFamily="34" charset="0"/>
              <a:cs typeface="+mn-cs"/>
            </a:endParaRPr>
          </a:p>
        </p:txBody>
      </p:sp>
      <p:sp>
        <p:nvSpPr>
          <p:cNvPr id="3" name="Star: 5 Points 2">
            <a:extLst>
              <a:ext uri="{FF2B5EF4-FFF2-40B4-BE49-F238E27FC236}">
                <a16:creationId xmlns:a16="http://schemas.microsoft.com/office/drawing/2014/main" id="{DF4F38C3-A49A-C6A1-E444-083CA5337C83}"/>
              </a:ext>
            </a:extLst>
          </p:cNvPr>
          <p:cNvSpPr/>
          <p:nvPr/>
        </p:nvSpPr>
        <p:spPr bwMode="auto">
          <a:xfrm>
            <a:off x="10822675" y="-1"/>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116129150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Baseline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3A5E7DEC-D776-AC2C-0098-DF5121B7D5EB}"/>
              </a:ext>
            </a:extLst>
          </p:cNvPr>
          <p:cNvSpPr txBox="1"/>
          <p:nvPr/>
        </p:nvSpPr>
        <p:spPr>
          <a:xfrm>
            <a:off x="403226" y="5529268"/>
            <a:ext cx="11665139" cy="830997"/>
          </a:xfrm>
          <a:prstGeom prst="rect">
            <a:avLst/>
          </a:prstGeom>
          <a:noFill/>
        </p:spPr>
        <p:txBody>
          <a:bodyPr wrap="square">
            <a:spAutoFit/>
          </a:bodyPr>
          <a:lstStyle/>
          <a:p>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*Asia included China, Hong Kong, India, Japan, Singapore, and South Korea.</a:t>
            </a:r>
            <a:r>
              <a:rPr lang="it-IT" sz="1200" b="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GB"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 patients with “unknown” MMR status per central laboratory were randomized as “deficient</a:t>
            </a: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 per interactive voice response system based on local testing. </a:t>
            </a:r>
            <a:r>
              <a:rPr lang="en-US"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MMR status evaluated with Ventana immunohistochemistry MMR panel; PD-L1 status evaluated with Ventana SP263; HRRm status evaluated with FoundationOne CDx NGS assay including deleterious or suspected deleterious mutations in </a:t>
            </a:r>
            <a:r>
              <a:rPr lang="en-US" sz="1200" b="0" i="1" kern="1200" dirty="0">
                <a:solidFill>
                  <a:schemeClr val="bg1"/>
                </a:solidFill>
                <a:latin typeface="Calibri" panose="020F0502020204030204" pitchFamily="34" charset="0"/>
                <a:ea typeface="Calibri" panose="020F0502020204030204" pitchFamily="34" charset="0"/>
                <a:cs typeface="Calibri" panose="020F0502020204030204" pitchFamily="34" charset="0"/>
              </a:rPr>
              <a:t>ATM, BRCA1, BRCA2, BARD1, BRIP1, CDK12, CHEK1, CHEK2, FANCL, PALB2, RAD51B, RAD51C, RAD51D, RAD54L</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 HRRm status unknown includes patients where HRR testing was not performed (China) and patients with unavailable samples for testing. </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4" name="Tabella 5">
            <a:extLst>
              <a:ext uri="{FF2B5EF4-FFF2-40B4-BE49-F238E27FC236}">
                <a16:creationId xmlns:a16="http://schemas.microsoft.com/office/drawing/2014/main" id="{B4F89228-57BE-A8F5-A789-7841D80CCEDA}"/>
              </a:ext>
            </a:extLst>
          </p:cNvPr>
          <p:cNvGraphicFramePr>
            <a:graphicFrameLocks noGrp="1"/>
          </p:cNvGraphicFramePr>
          <p:nvPr>
            <p:extLst>
              <p:ext uri="{D42A27DB-BD31-4B8C-83A1-F6EECF244321}">
                <p14:modId xmlns:p14="http://schemas.microsoft.com/office/powerpoint/2010/main" val="47588523"/>
              </p:ext>
            </p:extLst>
          </p:nvPr>
        </p:nvGraphicFramePr>
        <p:xfrm>
          <a:off x="243476" y="1116616"/>
          <a:ext cx="5511597" cy="4053840"/>
        </p:xfrm>
        <a:graphic>
          <a:graphicData uri="http://schemas.openxmlformats.org/drawingml/2006/table">
            <a:tbl>
              <a:tblPr/>
              <a:tblGrid>
                <a:gridCol w="1055647">
                  <a:extLst>
                    <a:ext uri="{9D8B030D-6E8A-4147-A177-3AD203B41FA5}">
                      <a16:colId xmlns:a16="http://schemas.microsoft.com/office/drawing/2014/main" val="3248404551"/>
                    </a:ext>
                  </a:extLst>
                </a:gridCol>
                <a:gridCol w="1686329">
                  <a:extLst>
                    <a:ext uri="{9D8B030D-6E8A-4147-A177-3AD203B41FA5}">
                      <a16:colId xmlns:a16="http://schemas.microsoft.com/office/drawing/2014/main" val="1518387755"/>
                    </a:ext>
                  </a:extLst>
                </a:gridCol>
                <a:gridCol w="943125">
                  <a:extLst>
                    <a:ext uri="{9D8B030D-6E8A-4147-A177-3AD203B41FA5}">
                      <a16:colId xmlns:a16="http://schemas.microsoft.com/office/drawing/2014/main" val="3439095815"/>
                    </a:ext>
                  </a:extLst>
                </a:gridCol>
                <a:gridCol w="854225">
                  <a:extLst>
                    <a:ext uri="{9D8B030D-6E8A-4147-A177-3AD203B41FA5}">
                      <a16:colId xmlns:a16="http://schemas.microsoft.com/office/drawing/2014/main" val="1204571227"/>
                    </a:ext>
                  </a:extLst>
                </a:gridCol>
                <a:gridCol w="972271">
                  <a:extLst>
                    <a:ext uri="{9D8B030D-6E8A-4147-A177-3AD203B41FA5}">
                      <a16:colId xmlns:a16="http://schemas.microsoft.com/office/drawing/2014/main" val="957130059"/>
                    </a:ext>
                  </a:extLst>
                </a:gridCol>
              </a:tblGrid>
              <a:tr h="281786">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Characteristics</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239)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140893">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Median age, yr (range)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64 (31-85)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64 (22-84)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63 (27-86)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28178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Geographic region,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15888" marR="0" indent="-112713" algn="l" rtl="0">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Asia</a:t>
                      </a:r>
                    </a:p>
                    <a:p>
                      <a:pPr marL="115888" marR="0" indent="-112713" algn="l" rtl="0">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Non-Asia</a:t>
                      </a:r>
                      <a:endParaRPr lang="en-US" dirty="0">
                        <a:solidFill>
                          <a:schemeClr val="bg1"/>
                        </a:solidFil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29</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r h="70446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Race,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White </a:t>
                      </a:r>
                    </a:p>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Asian</a:t>
                      </a:r>
                    </a:p>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Black/AA</a:t>
                      </a:r>
                    </a:p>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AI/AN</a:t>
                      </a:r>
                    </a:p>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Other/NR </a:t>
                      </a:r>
                      <a:endParaRPr lang="en-US" dirty="0">
                        <a:solidFill>
                          <a:schemeClr val="bg1"/>
                        </a:solidFil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59</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30</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57</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28178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Ethnicity,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Non-Hispanic/Latina</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Hispanic or Latina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90</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87</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563572">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Disease status,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Newly diagnosed</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FIGO stage III</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FIGO stage IV</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Recurrent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48</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42</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47</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0572729"/>
                  </a:ext>
                </a:extLst>
              </a:tr>
              <a:tr h="281786">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ECOG PS,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 </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65</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66</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92918852"/>
                  </a:ext>
                </a:extLst>
              </a:tr>
              <a:tr h="140893">
                <a:tc gridSpan="2">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Measurable disease at baseline,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endPar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36744742"/>
                  </a:ext>
                </a:extLst>
              </a:tr>
            </a:tbl>
          </a:graphicData>
        </a:graphic>
      </p:graphicFrame>
      <p:graphicFrame>
        <p:nvGraphicFramePr>
          <p:cNvPr id="9" name="Tabella 5">
            <a:extLst>
              <a:ext uri="{FF2B5EF4-FFF2-40B4-BE49-F238E27FC236}">
                <a16:creationId xmlns:a16="http://schemas.microsoft.com/office/drawing/2014/main" id="{88F1E65F-C28F-3FA1-36D6-12F73ADA9536}"/>
              </a:ext>
            </a:extLst>
          </p:cNvPr>
          <p:cNvGraphicFramePr>
            <a:graphicFrameLocks noGrp="1"/>
          </p:cNvGraphicFramePr>
          <p:nvPr>
            <p:extLst>
              <p:ext uri="{D42A27DB-BD31-4B8C-83A1-F6EECF244321}">
                <p14:modId xmlns:p14="http://schemas.microsoft.com/office/powerpoint/2010/main" val="1608120738"/>
              </p:ext>
            </p:extLst>
          </p:nvPr>
        </p:nvGraphicFramePr>
        <p:xfrm>
          <a:off x="5879876" y="1116616"/>
          <a:ext cx="6084102" cy="4282432"/>
        </p:xfrm>
        <a:graphic>
          <a:graphicData uri="http://schemas.openxmlformats.org/drawingml/2006/table">
            <a:tbl>
              <a:tblPr/>
              <a:tblGrid>
                <a:gridCol w="1366019">
                  <a:extLst>
                    <a:ext uri="{9D8B030D-6E8A-4147-A177-3AD203B41FA5}">
                      <a16:colId xmlns:a16="http://schemas.microsoft.com/office/drawing/2014/main" val="3248404551"/>
                    </a:ext>
                  </a:extLst>
                </a:gridCol>
                <a:gridCol w="2155988">
                  <a:extLst>
                    <a:ext uri="{9D8B030D-6E8A-4147-A177-3AD203B41FA5}">
                      <a16:colId xmlns:a16="http://schemas.microsoft.com/office/drawing/2014/main" val="1518387755"/>
                    </a:ext>
                  </a:extLst>
                </a:gridCol>
                <a:gridCol w="778230">
                  <a:extLst>
                    <a:ext uri="{9D8B030D-6E8A-4147-A177-3AD203B41FA5}">
                      <a16:colId xmlns:a16="http://schemas.microsoft.com/office/drawing/2014/main" val="3439095815"/>
                    </a:ext>
                  </a:extLst>
                </a:gridCol>
                <a:gridCol w="778025">
                  <a:extLst>
                    <a:ext uri="{9D8B030D-6E8A-4147-A177-3AD203B41FA5}">
                      <a16:colId xmlns:a16="http://schemas.microsoft.com/office/drawing/2014/main" val="1204571227"/>
                    </a:ext>
                  </a:extLst>
                </a:gridCol>
                <a:gridCol w="1005840">
                  <a:extLst>
                    <a:ext uri="{9D8B030D-6E8A-4147-A177-3AD203B41FA5}">
                      <a16:colId xmlns:a16="http://schemas.microsoft.com/office/drawing/2014/main" val="957130059"/>
                    </a:ext>
                  </a:extLst>
                </a:gridCol>
              </a:tblGrid>
              <a:tr h="441952">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7000"/>
                        </a:lnSpc>
                        <a:spcBef>
                          <a:spcPts val="300"/>
                        </a:spcBef>
                        <a:spcAft>
                          <a:spcPts val="300"/>
                        </a:spcAft>
                        <a:buClrTx/>
                        <a:buSzTx/>
                        <a:buFontTx/>
                        <a:buNone/>
                        <a:tabLst/>
                        <a:defRPr/>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Characteristics, %</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239)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29463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MMR status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Proficient</a:t>
                      </a:r>
                    </a:p>
                    <a:p>
                      <a:pPr marL="115888" marR="0" indent="-112713"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Deficient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80</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81</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44195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PDL-1 status</a:t>
                      </a:r>
                      <a:r>
                        <a:rPr lang="en-US"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Positive (TAP score ≥1%)</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Negative (TAP score &lt;1%)</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Unknown</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68</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31</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71</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441952">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HRR status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HRRm</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Non-HRRm</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Unknown</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55</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58</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0572729"/>
                  </a:ext>
                </a:extLst>
              </a:tr>
              <a:tr h="1031222">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Histology type at diagnosis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Endometrioid</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Serous</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Carcinosarcoma</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Mixed, epithelial</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Clear cell</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Undifferentiated</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Mucinous or other</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58</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22</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59</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92918852"/>
                  </a:ext>
                </a:extLst>
              </a:tr>
              <a:tr h="147317">
                <a:tc gridSpan="2">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Previous chemotherapy</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endPar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036744742"/>
                  </a:ext>
                </a:extLst>
              </a:tr>
              <a:tr h="147317">
                <a:tc gridSpan="2">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Previous radiotherapy</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hMerge="1">
                  <a:txBody>
                    <a:bodyPr/>
                    <a:lstStyle/>
                    <a:p>
                      <a:endParaRPr lang="en-US"/>
                    </a:p>
                  </a:txBody>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88188347"/>
                  </a:ext>
                </a:extLst>
              </a:tr>
              <a:tr h="147317">
                <a:tc gridSpan="2">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Prior surgery</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a:p>
                  </a:txBody>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69930802"/>
                  </a:ext>
                </a:extLst>
              </a:tr>
            </a:tbl>
          </a:graphicData>
        </a:graphic>
      </p:graphicFrame>
    </p:spTree>
    <p:extLst>
      <p:ext uri="{BB962C8B-B14F-4D97-AF65-F5344CB8AC3E}">
        <p14:creationId xmlns:p14="http://schemas.microsoft.com/office/powerpoint/2010/main" val="402026174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0" name="Straight Connector 449">
            <a:extLst>
              <a:ext uri="{FF2B5EF4-FFF2-40B4-BE49-F238E27FC236}">
                <a16:creationId xmlns:a16="http://schemas.microsoft.com/office/drawing/2014/main" id="{58D0498A-F1C3-DF4D-5013-FCC1E11524D7}"/>
              </a:ext>
            </a:extLst>
          </p:cNvPr>
          <p:cNvCxnSpPr>
            <a:cxnSpLocks/>
          </p:cNvCxnSpPr>
          <p:nvPr/>
        </p:nvCxnSpPr>
        <p:spPr bwMode="auto">
          <a:xfrm>
            <a:off x="4789921" y="2535382"/>
            <a:ext cx="0" cy="1748942"/>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451" name="Straight Connector 450">
            <a:extLst>
              <a:ext uri="{FF2B5EF4-FFF2-40B4-BE49-F238E27FC236}">
                <a16:creationId xmlns:a16="http://schemas.microsoft.com/office/drawing/2014/main" id="{872C7BCB-0EBD-5DB4-B602-8C81913AA97B}"/>
              </a:ext>
            </a:extLst>
          </p:cNvPr>
          <p:cNvCxnSpPr>
            <a:cxnSpLocks/>
          </p:cNvCxnSpPr>
          <p:nvPr/>
        </p:nvCxnSpPr>
        <p:spPr bwMode="auto">
          <a:xfrm>
            <a:off x="6238007" y="2925816"/>
            <a:ext cx="0" cy="1382011"/>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PFS in ITT*</a:t>
            </a:r>
          </a:p>
        </p:txBody>
      </p:sp>
      <p:sp>
        <p:nvSpPr>
          <p:cNvPr id="4" name="Text Box 15">
            <a:extLst>
              <a:ext uri="{FF2B5EF4-FFF2-40B4-BE49-F238E27FC236}">
                <a16:creationId xmlns:a16="http://schemas.microsoft.com/office/drawing/2014/main" id="{6E06BFCE-18D3-B752-29ED-2A615B6FF2C3}"/>
              </a:ext>
            </a:extLst>
          </p:cNvPr>
          <p:cNvSpPr txBox="1">
            <a:spLocks noChangeArrowheads="1"/>
          </p:cNvSpPr>
          <p:nvPr/>
        </p:nvSpPr>
        <p:spPr bwMode="auto">
          <a:xfrm>
            <a:off x="395983" y="6376719"/>
            <a:ext cx="804698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8" name="Tabella 5">
            <a:extLst>
              <a:ext uri="{FF2B5EF4-FFF2-40B4-BE49-F238E27FC236}">
                <a16:creationId xmlns:a16="http://schemas.microsoft.com/office/drawing/2014/main" id="{90EA0F31-EE16-42A9-01B3-D7E1AC57C884}"/>
              </a:ext>
            </a:extLst>
          </p:cNvPr>
          <p:cNvGraphicFramePr>
            <a:graphicFrameLocks noGrp="1"/>
          </p:cNvGraphicFramePr>
          <p:nvPr>
            <p:extLst>
              <p:ext uri="{D42A27DB-BD31-4B8C-83A1-F6EECF244321}">
                <p14:modId xmlns:p14="http://schemas.microsoft.com/office/powerpoint/2010/main" val="3204553087"/>
              </p:ext>
            </p:extLst>
          </p:nvPr>
        </p:nvGraphicFramePr>
        <p:xfrm>
          <a:off x="5892940" y="781263"/>
          <a:ext cx="5901475" cy="1215927"/>
        </p:xfrm>
        <a:graphic>
          <a:graphicData uri="http://schemas.openxmlformats.org/drawingml/2006/table">
            <a:tbl>
              <a:tblPr/>
              <a:tblGrid>
                <a:gridCol w="1735111">
                  <a:extLst>
                    <a:ext uri="{9D8B030D-6E8A-4147-A177-3AD203B41FA5}">
                      <a16:colId xmlns:a16="http://schemas.microsoft.com/office/drawing/2014/main" val="3248404551"/>
                    </a:ext>
                  </a:extLst>
                </a:gridCol>
                <a:gridCol w="1320036">
                  <a:extLst>
                    <a:ext uri="{9D8B030D-6E8A-4147-A177-3AD203B41FA5}">
                      <a16:colId xmlns:a16="http://schemas.microsoft.com/office/drawing/2014/main" val="3439095815"/>
                    </a:ext>
                  </a:extLst>
                </a:gridCol>
                <a:gridCol w="1244409">
                  <a:extLst>
                    <a:ext uri="{9D8B030D-6E8A-4147-A177-3AD203B41FA5}">
                      <a16:colId xmlns:a16="http://schemas.microsoft.com/office/drawing/2014/main" val="1204571227"/>
                    </a:ext>
                  </a:extLst>
                </a:gridCol>
                <a:gridCol w="1601919">
                  <a:extLst>
                    <a:ext uri="{9D8B030D-6E8A-4147-A177-3AD203B41FA5}">
                      <a16:colId xmlns:a16="http://schemas.microsoft.com/office/drawing/2014/main" val="957130059"/>
                    </a:ext>
                  </a:extLst>
                </a:gridCol>
              </a:tblGrid>
              <a:tr h="28338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2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t>
                      </a:r>
                      <a:endParaRPr lang="it-IT" sz="12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(n = 241)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 (n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 (n = 239)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14169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200" b="1"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173 (71.8)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139 (58.4)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126 (52.7)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14169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Median PFS, mo (95% CI)</a:t>
                      </a:r>
                      <a:r>
                        <a:rPr lang="en-US" sz="1200" b="1"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2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9.6 (9.0-9.9)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2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10.2 (9.7-14.7)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2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15.1 (12.6-20.7)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566778">
                <a:tc>
                  <a:txBody>
                    <a:bodyPr/>
                    <a:lstStyle/>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a:t>
                      </a:r>
                      <a:r>
                        <a:rPr lang="en-US" sz="12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vs control (95% CI)</a:t>
                      </a: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15888" marR="0" lvl="0" indent="-112713"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a:t>
                      </a:r>
                      <a:r>
                        <a:rPr lang="en-US" sz="12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vs Durva (95% CI)</a:t>
                      </a: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endPar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0.71 (0.57-0.89;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1"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P </a:t>
                      </a: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 .003)</a:t>
                      </a:r>
                    </a:p>
                    <a:p>
                      <a:pPr algn="ctr"/>
                      <a:endPar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0.55 (0.43-0.69; </a:t>
                      </a:r>
                      <a:b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br>
                      <a:r>
                        <a:rPr lang="en-US" sz="1200" b="0" i="1"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P </a:t>
                      </a: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&lt; .0001)</a:t>
                      </a:r>
                      <a:endPar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0.78 (0.61-0.99)</a:t>
                      </a: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40572729"/>
                  </a:ext>
                </a:extLst>
              </a:tr>
            </a:tbl>
          </a:graphicData>
        </a:graphic>
      </p:graphicFrame>
      <p:sp>
        <p:nvSpPr>
          <p:cNvPr id="24" name="TextBox 23">
            <a:extLst>
              <a:ext uri="{FF2B5EF4-FFF2-40B4-BE49-F238E27FC236}">
                <a16:creationId xmlns:a16="http://schemas.microsoft.com/office/drawing/2014/main" id="{E1BE5006-70A9-F4C6-5734-8B7FC7D3A6E9}"/>
              </a:ext>
            </a:extLst>
          </p:cNvPr>
          <p:cNvSpPr txBox="1"/>
          <p:nvPr/>
        </p:nvSpPr>
        <p:spPr>
          <a:xfrm>
            <a:off x="4376103" y="4606577"/>
            <a:ext cx="3225800"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Time From Randomization (Mo)</a:t>
            </a:r>
            <a:endParaRPr lang="en-US" sz="1600" b="0" dirty="0">
              <a:solidFill>
                <a:srgbClr val="E1471D"/>
              </a:solidFill>
              <a:latin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641FF805-E786-56AF-7F81-685F1C14E71B}"/>
              </a:ext>
            </a:extLst>
          </p:cNvPr>
          <p:cNvSpPr txBox="1"/>
          <p:nvPr/>
        </p:nvSpPr>
        <p:spPr>
          <a:xfrm rot="16200000">
            <a:off x="452824" y="2686051"/>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PFS (%)</a:t>
            </a:r>
            <a:endParaRPr lang="en-US" sz="1600" dirty="0">
              <a:solidFill>
                <a:srgbClr val="E1471D"/>
              </a:solidFill>
              <a:latin typeface="Calibri" panose="020F0502020204030204" pitchFamily="34" charset="0"/>
              <a:cs typeface="Calibri" panose="020F0502020204030204" pitchFamily="34" charset="0"/>
            </a:endParaRPr>
          </a:p>
        </p:txBody>
      </p:sp>
      <p:sp>
        <p:nvSpPr>
          <p:cNvPr id="26" name="TextBox 25">
            <a:extLst>
              <a:ext uri="{FF2B5EF4-FFF2-40B4-BE49-F238E27FC236}">
                <a16:creationId xmlns:a16="http://schemas.microsoft.com/office/drawing/2014/main" id="{3EAFDC9B-1D8C-311C-2D3C-89EB2307DC12}"/>
              </a:ext>
            </a:extLst>
          </p:cNvPr>
          <p:cNvSpPr txBox="1"/>
          <p:nvPr/>
        </p:nvSpPr>
        <p:spPr>
          <a:xfrm>
            <a:off x="448414" y="5756625"/>
            <a:ext cx="7038974" cy="710066"/>
          </a:xfrm>
          <a:prstGeom prst="rect">
            <a:avLst/>
          </a:prstGeom>
          <a:noFill/>
        </p:spPr>
        <p:txBody>
          <a:bodyPr wrap="square">
            <a:spAutoFit/>
          </a:bodyPr>
          <a:lstStyle/>
          <a:p>
            <a:pPr>
              <a:lnSpc>
                <a:spcPts val="124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*Overall data maturity: 61%.</a:t>
            </a:r>
            <a:endParaRPr lang="en-US"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nSpc>
                <a:spcPts val="1240"/>
              </a:lnSpc>
            </a:pPr>
            <a:r>
              <a:rPr lang="en-US"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CI for median PFS derived using Brookmeyer method.</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nSpc>
                <a:spcPts val="1240"/>
              </a:lnSpc>
            </a:pPr>
            <a:r>
              <a:rPr lang="en-US" sz="12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Primary PFS comparison performed separately; HRs and CIs were estimated using Cox proportional hazard   </a:t>
            </a:r>
            <a:b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  model stratified by MMR and disease status.</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30" name="TextBox 29">
            <a:extLst>
              <a:ext uri="{FF2B5EF4-FFF2-40B4-BE49-F238E27FC236}">
                <a16:creationId xmlns:a16="http://schemas.microsoft.com/office/drawing/2014/main" id="{A59BC5EE-86AB-9826-FAB4-2BACD2247180}"/>
              </a:ext>
            </a:extLst>
          </p:cNvPr>
          <p:cNvSpPr txBox="1"/>
          <p:nvPr/>
        </p:nvSpPr>
        <p:spPr>
          <a:xfrm>
            <a:off x="234564" y="4662565"/>
            <a:ext cx="1531619" cy="1053430"/>
          </a:xfrm>
          <a:prstGeom prst="rect">
            <a:avLst/>
          </a:prstGeom>
          <a:noFill/>
        </p:spPr>
        <p:txBody>
          <a:bodyPr wrap="square" rtlCol="0">
            <a:spAutoFit/>
          </a:bodyPr>
          <a:lstStyle/>
          <a:p>
            <a:pPr algn="r">
              <a:lnSpc>
                <a:spcPts val="1880"/>
              </a:lnSpc>
            </a:pPr>
            <a:r>
              <a:rPr lang="en-US" sz="1400" dirty="0">
                <a:solidFill>
                  <a:srgbClr val="000000"/>
                </a:solidFill>
                <a:latin typeface="Calibri" panose="020F0502020204030204" pitchFamily="34" charset="0"/>
                <a:cs typeface="Calibri" panose="020F0502020204030204" pitchFamily="34" charset="0"/>
              </a:rPr>
              <a:t>Patients at Risk, n</a:t>
            </a:r>
          </a:p>
          <a:p>
            <a:pPr algn="r">
              <a:lnSpc>
                <a:spcPts val="1880"/>
              </a:lnSpc>
            </a:pPr>
            <a:r>
              <a:rPr lang="en-US" sz="1400" b="0" dirty="0">
                <a:solidFill>
                  <a:schemeClr val="accent4"/>
                </a:solidFill>
                <a:latin typeface="Calibri" panose="020F0502020204030204" pitchFamily="34" charset="0"/>
                <a:cs typeface="Calibri" panose="020F0502020204030204" pitchFamily="34" charset="0"/>
              </a:rPr>
              <a:t>Durva + Ola</a:t>
            </a:r>
          </a:p>
          <a:p>
            <a:pPr algn="r">
              <a:lnSpc>
                <a:spcPts val="1880"/>
              </a:lnSpc>
            </a:pPr>
            <a:r>
              <a:rPr lang="en-US" sz="1400" b="0" dirty="0">
                <a:solidFill>
                  <a:srgbClr val="015873"/>
                </a:solidFill>
                <a:latin typeface="Calibri" panose="020F0502020204030204" pitchFamily="34" charset="0"/>
                <a:cs typeface="Calibri" panose="020F0502020204030204" pitchFamily="34" charset="0"/>
              </a:rPr>
              <a:t>Durva</a:t>
            </a:r>
          </a:p>
          <a:p>
            <a:pPr algn="r">
              <a:lnSpc>
                <a:spcPts val="1880"/>
              </a:lnSpc>
            </a:pPr>
            <a:r>
              <a:rPr lang="en-US" sz="1400" b="0" dirty="0">
                <a:solidFill>
                  <a:srgbClr val="E1471D"/>
                </a:solidFill>
                <a:latin typeface="Calibri" panose="020F0502020204030204" pitchFamily="34" charset="0"/>
                <a:cs typeface="Calibri" panose="020F0502020204030204" pitchFamily="34" charset="0"/>
              </a:rPr>
              <a:t>Control</a:t>
            </a:r>
          </a:p>
        </p:txBody>
      </p:sp>
      <p:grpSp>
        <p:nvGrpSpPr>
          <p:cNvPr id="17" name="Group 16">
            <a:extLst>
              <a:ext uri="{FF2B5EF4-FFF2-40B4-BE49-F238E27FC236}">
                <a16:creationId xmlns:a16="http://schemas.microsoft.com/office/drawing/2014/main" id="{11D6329A-4D02-039F-A5F0-204507346606}"/>
              </a:ext>
            </a:extLst>
          </p:cNvPr>
          <p:cNvGrpSpPr/>
          <p:nvPr/>
        </p:nvGrpSpPr>
        <p:grpSpPr>
          <a:xfrm>
            <a:off x="1832581" y="1391059"/>
            <a:ext cx="91440" cy="2927490"/>
            <a:chOff x="1772209" y="1391059"/>
            <a:chExt cx="91440" cy="2927490"/>
          </a:xfrm>
        </p:grpSpPr>
        <p:cxnSp>
          <p:nvCxnSpPr>
            <p:cNvPr id="6" name="Straight Connector 5">
              <a:extLst>
                <a:ext uri="{FF2B5EF4-FFF2-40B4-BE49-F238E27FC236}">
                  <a16:creationId xmlns:a16="http://schemas.microsoft.com/office/drawing/2014/main" id="{C3B27DF0-1A58-4544-7044-FB19527CD2AF}"/>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E74E3C20-0B77-68C7-C6F5-4DD580AAF760}"/>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BBD52F3-8DD9-F51F-09B4-BF3E760C2744}"/>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F20D5FEB-AF0E-816E-26FF-B24335A1CBF2}"/>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AB4659F3-6A77-7541-7CA7-ADD032666B19}"/>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D8441E86-CDAD-76AA-6217-BCB92DE13F5E}"/>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D18DC12A-41F0-159B-CCA7-8F2FCAF902CE}"/>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83424BA1-C47A-3344-6889-F3CD3F930F91}"/>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7EBE7C85-0DB5-7A26-22A1-BBA0D768523C}"/>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AC9E8568-719D-C63E-14C2-A1EF3255D057}"/>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0FA98AC6-8351-F329-89EA-4D4B90F18FEC}"/>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2AC51F34-CB34-64DA-2AC1-C90F9955D089}"/>
              </a:ext>
            </a:extLst>
          </p:cNvPr>
          <p:cNvGrpSpPr/>
          <p:nvPr/>
        </p:nvGrpSpPr>
        <p:grpSpPr>
          <a:xfrm>
            <a:off x="1916933" y="4307827"/>
            <a:ext cx="7921966" cy="91441"/>
            <a:chOff x="1870737" y="4261333"/>
            <a:chExt cx="7921966" cy="91441"/>
          </a:xfrm>
        </p:grpSpPr>
        <p:cxnSp>
          <p:nvCxnSpPr>
            <p:cNvPr id="19" name="Straight Connector 18">
              <a:extLst>
                <a:ext uri="{FF2B5EF4-FFF2-40B4-BE49-F238E27FC236}">
                  <a16:creationId xmlns:a16="http://schemas.microsoft.com/office/drawing/2014/main" id="{46D895B0-8E1A-4393-B5DD-884B0B56E580}"/>
                </a:ext>
              </a:extLst>
            </p:cNvPr>
            <p:cNvCxnSpPr>
              <a:cxnSpLocks/>
            </p:cNvCxnSpPr>
            <p:nvPr/>
          </p:nvCxnSpPr>
          <p:spPr bwMode="auto">
            <a:xfrm rot="16200000">
              <a:off x="1825017"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838D11B-CA03-73A2-A83E-A3A18152CC47}"/>
                </a:ext>
              </a:extLst>
            </p:cNvPr>
            <p:cNvCxnSpPr>
              <a:cxnSpLocks/>
            </p:cNvCxnSpPr>
            <p:nvPr/>
          </p:nvCxnSpPr>
          <p:spPr bwMode="auto">
            <a:xfrm rot="16200000">
              <a:off x="2545196"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9ED6EF56-4B43-C153-B12D-F2018E2C7083}"/>
                </a:ext>
              </a:extLst>
            </p:cNvPr>
            <p:cNvCxnSpPr>
              <a:cxnSpLocks/>
            </p:cNvCxnSpPr>
            <p:nvPr/>
          </p:nvCxnSpPr>
          <p:spPr bwMode="auto">
            <a:xfrm rot="16200000">
              <a:off x="3265375"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7E39A70-6EB2-C5A5-63D6-EFD386C8B371}"/>
                </a:ext>
              </a:extLst>
            </p:cNvPr>
            <p:cNvCxnSpPr>
              <a:cxnSpLocks/>
            </p:cNvCxnSpPr>
            <p:nvPr/>
          </p:nvCxnSpPr>
          <p:spPr bwMode="auto">
            <a:xfrm rot="16200000">
              <a:off x="3985554"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0AA31199-4640-6EDB-6456-FAD1649ABB91}"/>
                </a:ext>
              </a:extLst>
            </p:cNvPr>
            <p:cNvCxnSpPr>
              <a:cxnSpLocks/>
            </p:cNvCxnSpPr>
            <p:nvPr/>
          </p:nvCxnSpPr>
          <p:spPr bwMode="auto">
            <a:xfrm rot="16200000">
              <a:off x="4705733" y="43070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D0E93CF3-BCC1-7C46-DD95-7501515123FA}"/>
                </a:ext>
              </a:extLst>
            </p:cNvPr>
            <p:cNvCxnSpPr>
              <a:cxnSpLocks/>
            </p:cNvCxnSpPr>
            <p:nvPr/>
          </p:nvCxnSpPr>
          <p:spPr bwMode="auto">
            <a:xfrm rot="16200000">
              <a:off x="5425912" y="43070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BF84034-049B-D7B8-E153-1D8DF5B84473}"/>
                </a:ext>
              </a:extLst>
            </p:cNvPr>
            <p:cNvCxnSpPr>
              <a:cxnSpLocks/>
            </p:cNvCxnSpPr>
            <p:nvPr/>
          </p:nvCxnSpPr>
          <p:spPr bwMode="auto">
            <a:xfrm rot="16200000">
              <a:off x="6146091" y="43070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67829A71-9BFD-CB21-A184-0814877BDAC6}"/>
                </a:ext>
              </a:extLst>
            </p:cNvPr>
            <p:cNvCxnSpPr>
              <a:cxnSpLocks/>
            </p:cNvCxnSpPr>
            <p:nvPr/>
          </p:nvCxnSpPr>
          <p:spPr bwMode="auto">
            <a:xfrm rot="16200000">
              <a:off x="6866270" y="43070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7FEA4AB-CF59-5063-64DA-BD1FE8D51E51}"/>
                </a:ext>
              </a:extLst>
            </p:cNvPr>
            <p:cNvCxnSpPr>
              <a:cxnSpLocks/>
            </p:cNvCxnSpPr>
            <p:nvPr/>
          </p:nvCxnSpPr>
          <p:spPr bwMode="auto">
            <a:xfrm rot="16200000">
              <a:off x="7586449" y="43070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58F4BB2-A97F-EDEC-5ECE-79DA47D881C5}"/>
                </a:ext>
              </a:extLst>
            </p:cNvPr>
            <p:cNvCxnSpPr>
              <a:cxnSpLocks/>
            </p:cNvCxnSpPr>
            <p:nvPr/>
          </p:nvCxnSpPr>
          <p:spPr bwMode="auto">
            <a:xfrm rot="16200000">
              <a:off x="8306628"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3B0BA19B-8A9F-2B5A-DD3A-342A009A3C62}"/>
                </a:ext>
              </a:extLst>
            </p:cNvPr>
            <p:cNvCxnSpPr>
              <a:cxnSpLocks/>
            </p:cNvCxnSpPr>
            <p:nvPr/>
          </p:nvCxnSpPr>
          <p:spPr bwMode="auto">
            <a:xfrm rot="16200000">
              <a:off x="9026807" y="43070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38D2BFA-6C02-8721-54BC-0F5C09C917BF}"/>
                </a:ext>
              </a:extLst>
            </p:cNvPr>
            <p:cNvCxnSpPr>
              <a:cxnSpLocks/>
            </p:cNvCxnSpPr>
            <p:nvPr/>
          </p:nvCxnSpPr>
          <p:spPr bwMode="auto">
            <a:xfrm rot="16200000">
              <a:off x="9746983" y="4307053"/>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58E2C30E-043A-E115-0F7E-225D6E9ECBA9}"/>
              </a:ext>
            </a:extLst>
          </p:cNvPr>
          <p:cNvGrpSpPr/>
          <p:nvPr/>
        </p:nvGrpSpPr>
        <p:grpSpPr>
          <a:xfrm>
            <a:off x="1381050" y="1216337"/>
            <a:ext cx="497251" cy="3268516"/>
            <a:chOff x="1334854" y="1216337"/>
            <a:chExt cx="497251" cy="3268516"/>
          </a:xfrm>
        </p:grpSpPr>
        <p:sp>
          <p:nvSpPr>
            <p:cNvPr id="40" name="TextBox 39">
              <a:extLst>
                <a:ext uri="{FF2B5EF4-FFF2-40B4-BE49-F238E27FC236}">
                  <a16:creationId xmlns:a16="http://schemas.microsoft.com/office/drawing/2014/main" id="{ED4BC064-268E-85A4-01C1-93760D385E05}"/>
                </a:ext>
              </a:extLst>
            </p:cNvPr>
            <p:cNvSpPr txBox="1"/>
            <p:nvPr/>
          </p:nvSpPr>
          <p:spPr bwMode="auto">
            <a:xfrm>
              <a:off x="1334854" y="1216337"/>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41" name="TextBox 40">
              <a:extLst>
                <a:ext uri="{FF2B5EF4-FFF2-40B4-BE49-F238E27FC236}">
                  <a16:creationId xmlns:a16="http://schemas.microsoft.com/office/drawing/2014/main" id="{6BD4FAC2-5910-BED6-9EE5-28C6CB0432FF}"/>
                </a:ext>
              </a:extLst>
            </p:cNvPr>
            <p:cNvSpPr txBox="1"/>
            <p:nvPr/>
          </p:nvSpPr>
          <p:spPr bwMode="auto">
            <a:xfrm>
              <a:off x="1439049" y="15093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90</a:t>
              </a:r>
            </a:p>
          </p:txBody>
        </p:sp>
        <p:sp>
          <p:nvSpPr>
            <p:cNvPr id="42" name="TextBox 41">
              <a:extLst>
                <a:ext uri="{FF2B5EF4-FFF2-40B4-BE49-F238E27FC236}">
                  <a16:creationId xmlns:a16="http://schemas.microsoft.com/office/drawing/2014/main" id="{AAE9B59F-5640-6605-768E-AA0C59712C09}"/>
                </a:ext>
              </a:extLst>
            </p:cNvPr>
            <p:cNvSpPr txBox="1"/>
            <p:nvPr/>
          </p:nvSpPr>
          <p:spPr bwMode="auto">
            <a:xfrm>
              <a:off x="1439049" y="180232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43" name="TextBox 42">
              <a:extLst>
                <a:ext uri="{FF2B5EF4-FFF2-40B4-BE49-F238E27FC236}">
                  <a16:creationId xmlns:a16="http://schemas.microsoft.com/office/drawing/2014/main" id="{8C90A0FB-7495-BA89-DD82-A0FEB51401FF}"/>
                </a:ext>
              </a:extLst>
            </p:cNvPr>
            <p:cNvSpPr txBox="1"/>
            <p:nvPr/>
          </p:nvSpPr>
          <p:spPr bwMode="auto">
            <a:xfrm>
              <a:off x="1439049" y="209532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70</a:t>
              </a:r>
            </a:p>
          </p:txBody>
        </p:sp>
        <p:sp>
          <p:nvSpPr>
            <p:cNvPr id="44" name="TextBox 43">
              <a:extLst>
                <a:ext uri="{FF2B5EF4-FFF2-40B4-BE49-F238E27FC236}">
                  <a16:creationId xmlns:a16="http://schemas.microsoft.com/office/drawing/2014/main" id="{93DD95C6-A95B-7584-09B8-572653834FCB}"/>
                </a:ext>
              </a:extLst>
            </p:cNvPr>
            <p:cNvSpPr txBox="1"/>
            <p:nvPr/>
          </p:nvSpPr>
          <p:spPr bwMode="auto">
            <a:xfrm>
              <a:off x="1439049" y="238832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5" name="TextBox 44">
              <a:extLst>
                <a:ext uri="{FF2B5EF4-FFF2-40B4-BE49-F238E27FC236}">
                  <a16:creationId xmlns:a16="http://schemas.microsoft.com/office/drawing/2014/main" id="{4F96B7EF-4AA2-A9A8-7778-8384BFB4A07D}"/>
                </a:ext>
              </a:extLst>
            </p:cNvPr>
            <p:cNvSpPr txBox="1"/>
            <p:nvPr/>
          </p:nvSpPr>
          <p:spPr bwMode="auto">
            <a:xfrm>
              <a:off x="1439049" y="268131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46" name="TextBox 45">
              <a:extLst>
                <a:ext uri="{FF2B5EF4-FFF2-40B4-BE49-F238E27FC236}">
                  <a16:creationId xmlns:a16="http://schemas.microsoft.com/office/drawing/2014/main" id="{50972836-B15B-B3BC-FB0B-85C173E94A78}"/>
                </a:ext>
              </a:extLst>
            </p:cNvPr>
            <p:cNvSpPr txBox="1"/>
            <p:nvPr/>
          </p:nvSpPr>
          <p:spPr bwMode="auto">
            <a:xfrm>
              <a:off x="1439049" y="297431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47" name="TextBox 46">
              <a:extLst>
                <a:ext uri="{FF2B5EF4-FFF2-40B4-BE49-F238E27FC236}">
                  <a16:creationId xmlns:a16="http://schemas.microsoft.com/office/drawing/2014/main" id="{C9F2ED37-CB46-69F5-6471-75A9AB374DFF}"/>
                </a:ext>
              </a:extLst>
            </p:cNvPr>
            <p:cNvSpPr txBox="1"/>
            <p:nvPr/>
          </p:nvSpPr>
          <p:spPr bwMode="auto">
            <a:xfrm>
              <a:off x="1439049" y="326730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064B48DC-38D0-BCD5-E630-ABDFDB0A378E}"/>
                </a:ext>
              </a:extLst>
            </p:cNvPr>
            <p:cNvSpPr txBox="1"/>
            <p:nvPr/>
          </p:nvSpPr>
          <p:spPr bwMode="auto">
            <a:xfrm>
              <a:off x="1439049" y="35603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8FEF0349-BBA7-18F7-9F0C-4565A689D81A}"/>
                </a:ext>
              </a:extLst>
            </p:cNvPr>
            <p:cNvSpPr txBox="1"/>
            <p:nvPr/>
          </p:nvSpPr>
          <p:spPr bwMode="auto">
            <a:xfrm>
              <a:off x="1439049" y="3853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50" name="TextBox 49">
              <a:extLst>
                <a:ext uri="{FF2B5EF4-FFF2-40B4-BE49-F238E27FC236}">
                  <a16:creationId xmlns:a16="http://schemas.microsoft.com/office/drawing/2014/main" id="{EA42B8FE-B388-4ABE-874B-AB1526EBFC31}"/>
                </a:ext>
              </a:extLst>
            </p:cNvPr>
            <p:cNvSpPr txBox="1"/>
            <p:nvPr/>
          </p:nvSpPr>
          <p:spPr bwMode="auto">
            <a:xfrm>
              <a:off x="1543244" y="4146299"/>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52" name="TextBox 51">
            <a:extLst>
              <a:ext uri="{FF2B5EF4-FFF2-40B4-BE49-F238E27FC236}">
                <a16:creationId xmlns:a16="http://schemas.microsoft.com/office/drawing/2014/main" id="{B51AB067-049E-7E60-7EBD-1360B8681FE8}"/>
              </a:ext>
            </a:extLst>
          </p:cNvPr>
          <p:cNvSpPr txBox="1"/>
          <p:nvPr/>
        </p:nvSpPr>
        <p:spPr bwMode="auto">
          <a:xfrm>
            <a:off x="1776433"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3" name="TextBox 52">
            <a:extLst>
              <a:ext uri="{FF2B5EF4-FFF2-40B4-BE49-F238E27FC236}">
                <a16:creationId xmlns:a16="http://schemas.microsoft.com/office/drawing/2014/main" id="{D061E431-79CB-784C-5C40-84692734DD2C}"/>
              </a:ext>
            </a:extLst>
          </p:cNvPr>
          <p:cNvSpPr txBox="1"/>
          <p:nvPr/>
        </p:nvSpPr>
        <p:spPr bwMode="auto">
          <a:xfrm>
            <a:off x="2490658"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54" name="TextBox 53">
            <a:extLst>
              <a:ext uri="{FF2B5EF4-FFF2-40B4-BE49-F238E27FC236}">
                <a16:creationId xmlns:a16="http://schemas.microsoft.com/office/drawing/2014/main" id="{E245E64F-200A-1B0D-DC77-8B14FEA439FC}"/>
              </a:ext>
            </a:extLst>
          </p:cNvPr>
          <p:cNvSpPr txBox="1"/>
          <p:nvPr/>
        </p:nvSpPr>
        <p:spPr bwMode="auto">
          <a:xfrm>
            <a:off x="3218814"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19B319A5-890F-D006-A971-531A94707608}"/>
              </a:ext>
            </a:extLst>
          </p:cNvPr>
          <p:cNvSpPr txBox="1"/>
          <p:nvPr/>
        </p:nvSpPr>
        <p:spPr bwMode="auto">
          <a:xfrm>
            <a:off x="3933039"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56" name="TextBox 55">
            <a:extLst>
              <a:ext uri="{FF2B5EF4-FFF2-40B4-BE49-F238E27FC236}">
                <a16:creationId xmlns:a16="http://schemas.microsoft.com/office/drawing/2014/main" id="{3BE4B022-DD78-CB9C-C32C-7CBFCA73784C}"/>
              </a:ext>
            </a:extLst>
          </p:cNvPr>
          <p:cNvSpPr txBox="1"/>
          <p:nvPr/>
        </p:nvSpPr>
        <p:spPr bwMode="auto">
          <a:xfrm>
            <a:off x="4607453"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57" name="TextBox 56">
            <a:extLst>
              <a:ext uri="{FF2B5EF4-FFF2-40B4-BE49-F238E27FC236}">
                <a16:creationId xmlns:a16="http://schemas.microsoft.com/office/drawing/2014/main" id="{AF0F76D7-D3FF-0E64-5AA5-1E17398CB0BB}"/>
              </a:ext>
            </a:extLst>
          </p:cNvPr>
          <p:cNvSpPr txBox="1"/>
          <p:nvPr/>
        </p:nvSpPr>
        <p:spPr bwMode="auto">
          <a:xfrm>
            <a:off x="5321678"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58" name="TextBox 57">
            <a:extLst>
              <a:ext uri="{FF2B5EF4-FFF2-40B4-BE49-F238E27FC236}">
                <a16:creationId xmlns:a16="http://schemas.microsoft.com/office/drawing/2014/main" id="{D74E48D8-BBC2-B345-15F1-9A9D621F7B11}"/>
              </a:ext>
            </a:extLst>
          </p:cNvPr>
          <p:cNvSpPr txBox="1"/>
          <p:nvPr/>
        </p:nvSpPr>
        <p:spPr bwMode="auto">
          <a:xfrm>
            <a:off x="6049834"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59" name="TextBox 58">
            <a:extLst>
              <a:ext uri="{FF2B5EF4-FFF2-40B4-BE49-F238E27FC236}">
                <a16:creationId xmlns:a16="http://schemas.microsoft.com/office/drawing/2014/main" id="{EF8166F5-D9D5-BC1A-D20B-76E1CF3E64FF}"/>
              </a:ext>
            </a:extLst>
          </p:cNvPr>
          <p:cNvSpPr txBox="1"/>
          <p:nvPr/>
        </p:nvSpPr>
        <p:spPr bwMode="auto">
          <a:xfrm>
            <a:off x="6764059"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60" name="TextBox 59">
            <a:extLst>
              <a:ext uri="{FF2B5EF4-FFF2-40B4-BE49-F238E27FC236}">
                <a16:creationId xmlns:a16="http://schemas.microsoft.com/office/drawing/2014/main" id="{869B17C1-0EA7-FDA7-4776-0D57F4C80EAC}"/>
              </a:ext>
            </a:extLst>
          </p:cNvPr>
          <p:cNvSpPr txBox="1"/>
          <p:nvPr/>
        </p:nvSpPr>
        <p:spPr bwMode="auto">
          <a:xfrm>
            <a:off x="7478016"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61" name="TextBox 60">
            <a:extLst>
              <a:ext uri="{FF2B5EF4-FFF2-40B4-BE49-F238E27FC236}">
                <a16:creationId xmlns:a16="http://schemas.microsoft.com/office/drawing/2014/main" id="{D5E6E371-00AD-B7C7-F675-C3510FE44CE7}"/>
              </a:ext>
            </a:extLst>
          </p:cNvPr>
          <p:cNvSpPr txBox="1"/>
          <p:nvPr/>
        </p:nvSpPr>
        <p:spPr bwMode="auto">
          <a:xfrm>
            <a:off x="8199990"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62" name="TextBox 61">
            <a:extLst>
              <a:ext uri="{FF2B5EF4-FFF2-40B4-BE49-F238E27FC236}">
                <a16:creationId xmlns:a16="http://schemas.microsoft.com/office/drawing/2014/main" id="{998E0FD7-AEB4-7FA5-6457-70F74A75C661}"/>
              </a:ext>
            </a:extLst>
          </p:cNvPr>
          <p:cNvSpPr txBox="1"/>
          <p:nvPr/>
        </p:nvSpPr>
        <p:spPr bwMode="auto">
          <a:xfrm>
            <a:off x="8935895"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63" name="TextBox 62">
            <a:extLst>
              <a:ext uri="{FF2B5EF4-FFF2-40B4-BE49-F238E27FC236}">
                <a16:creationId xmlns:a16="http://schemas.microsoft.com/office/drawing/2014/main" id="{CB4DD796-7DC9-D3BB-CE14-EA630EEC12A1}"/>
              </a:ext>
            </a:extLst>
          </p:cNvPr>
          <p:cNvSpPr txBox="1"/>
          <p:nvPr/>
        </p:nvSpPr>
        <p:spPr bwMode="auto">
          <a:xfrm>
            <a:off x="9650120"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33</a:t>
            </a:r>
          </a:p>
        </p:txBody>
      </p:sp>
      <p:sp>
        <p:nvSpPr>
          <p:cNvPr id="64" name="TextBox 63">
            <a:extLst>
              <a:ext uri="{FF2B5EF4-FFF2-40B4-BE49-F238E27FC236}">
                <a16:creationId xmlns:a16="http://schemas.microsoft.com/office/drawing/2014/main" id="{9D823DB4-DE9F-DBED-2A56-0A08B5E93D9A}"/>
              </a:ext>
            </a:extLst>
          </p:cNvPr>
          <p:cNvSpPr txBox="1"/>
          <p:nvPr/>
        </p:nvSpPr>
        <p:spPr bwMode="auto">
          <a:xfrm>
            <a:off x="1672238" y="4900558"/>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238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241</a:t>
            </a:r>
          </a:p>
        </p:txBody>
      </p:sp>
      <p:sp>
        <p:nvSpPr>
          <p:cNvPr id="65" name="TextBox 64">
            <a:extLst>
              <a:ext uri="{FF2B5EF4-FFF2-40B4-BE49-F238E27FC236}">
                <a16:creationId xmlns:a16="http://schemas.microsoft.com/office/drawing/2014/main" id="{0A854116-1297-AB0A-1721-50CA45155EAC}"/>
              </a:ext>
            </a:extLst>
          </p:cNvPr>
          <p:cNvSpPr txBox="1"/>
          <p:nvPr/>
        </p:nvSpPr>
        <p:spPr bwMode="auto">
          <a:xfrm>
            <a:off x="2386463" y="4900558"/>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214</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211</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213</a:t>
            </a:r>
          </a:p>
        </p:txBody>
      </p:sp>
      <p:sp>
        <p:nvSpPr>
          <p:cNvPr id="66" name="TextBox 65">
            <a:extLst>
              <a:ext uri="{FF2B5EF4-FFF2-40B4-BE49-F238E27FC236}">
                <a16:creationId xmlns:a16="http://schemas.microsoft.com/office/drawing/2014/main" id="{E9F48CD7-BB59-9AE4-CC3B-84E3DB1D203A}"/>
              </a:ext>
            </a:extLst>
          </p:cNvPr>
          <p:cNvSpPr txBox="1"/>
          <p:nvPr/>
        </p:nvSpPr>
        <p:spPr bwMode="auto">
          <a:xfrm>
            <a:off x="3114619" y="4900558"/>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198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188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184</a:t>
            </a:r>
          </a:p>
        </p:txBody>
      </p:sp>
      <p:sp>
        <p:nvSpPr>
          <p:cNvPr id="67" name="TextBox 66">
            <a:extLst>
              <a:ext uri="{FF2B5EF4-FFF2-40B4-BE49-F238E27FC236}">
                <a16:creationId xmlns:a16="http://schemas.microsoft.com/office/drawing/2014/main" id="{62F56782-A96F-1964-CFF1-29B3D6B6CAEC}"/>
              </a:ext>
            </a:extLst>
          </p:cNvPr>
          <p:cNvSpPr txBox="1"/>
          <p:nvPr/>
        </p:nvSpPr>
        <p:spPr bwMode="auto">
          <a:xfrm>
            <a:off x="3828844" y="4900558"/>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158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125</a:t>
            </a:r>
          </a:p>
        </p:txBody>
      </p:sp>
      <p:sp>
        <p:nvSpPr>
          <p:cNvPr id="68" name="TextBox 67">
            <a:extLst>
              <a:ext uri="{FF2B5EF4-FFF2-40B4-BE49-F238E27FC236}">
                <a16:creationId xmlns:a16="http://schemas.microsoft.com/office/drawing/2014/main" id="{D2A359AE-A7FA-7B30-E68B-D4526A65171C}"/>
              </a:ext>
            </a:extLst>
          </p:cNvPr>
          <p:cNvSpPr txBox="1"/>
          <p:nvPr/>
        </p:nvSpPr>
        <p:spPr bwMode="auto">
          <a:xfrm>
            <a:off x="4555355" y="4900558"/>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139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105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86</a:t>
            </a:r>
          </a:p>
        </p:txBody>
      </p:sp>
      <p:sp>
        <p:nvSpPr>
          <p:cNvPr id="69" name="TextBox 68">
            <a:extLst>
              <a:ext uri="{FF2B5EF4-FFF2-40B4-BE49-F238E27FC236}">
                <a16:creationId xmlns:a16="http://schemas.microsoft.com/office/drawing/2014/main" id="{D727341A-A7FB-87FD-202B-32D833739191}"/>
              </a:ext>
            </a:extLst>
          </p:cNvPr>
          <p:cNvSpPr txBox="1"/>
          <p:nvPr/>
        </p:nvSpPr>
        <p:spPr bwMode="auto">
          <a:xfrm>
            <a:off x="5321678" y="4900558"/>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69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45</a:t>
            </a:r>
          </a:p>
        </p:txBody>
      </p:sp>
      <p:sp>
        <p:nvSpPr>
          <p:cNvPr id="70" name="TextBox 69">
            <a:extLst>
              <a:ext uri="{FF2B5EF4-FFF2-40B4-BE49-F238E27FC236}">
                <a16:creationId xmlns:a16="http://schemas.microsoft.com/office/drawing/2014/main" id="{8FB51516-9FBD-10ED-1958-C66D802579F4}"/>
              </a:ext>
            </a:extLst>
          </p:cNvPr>
          <p:cNvSpPr txBox="1"/>
          <p:nvPr/>
        </p:nvSpPr>
        <p:spPr bwMode="auto">
          <a:xfrm>
            <a:off x="6049834" y="4900558"/>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51</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45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26</a:t>
            </a:r>
          </a:p>
        </p:txBody>
      </p:sp>
      <p:sp>
        <p:nvSpPr>
          <p:cNvPr id="71" name="TextBox 70">
            <a:extLst>
              <a:ext uri="{FF2B5EF4-FFF2-40B4-BE49-F238E27FC236}">
                <a16:creationId xmlns:a16="http://schemas.microsoft.com/office/drawing/2014/main" id="{C4E3397C-B091-BB47-5794-EEF03E7AE824}"/>
              </a:ext>
            </a:extLst>
          </p:cNvPr>
          <p:cNvSpPr txBox="1"/>
          <p:nvPr/>
        </p:nvSpPr>
        <p:spPr bwMode="auto">
          <a:xfrm>
            <a:off x="6764059" y="4900558"/>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26</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10</a:t>
            </a:r>
          </a:p>
        </p:txBody>
      </p:sp>
      <p:sp>
        <p:nvSpPr>
          <p:cNvPr id="72" name="TextBox 71">
            <a:extLst>
              <a:ext uri="{FF2B5EF4-FFF2-40B4-BE49-F238E27FC236}">
                <a16:creationId xmlns:a16="http://schemas.microsoft.com/office/drawing/2014/main" id="{ABAAD539-E6E0-DC0A-66E4-420EF6D2E269}"/>
              </a:ext>
            </a:extLst>
          </p:cNvPr>
          <p:cNvSpPr txBox="1"/>
          <p:nvPr/>
        </p:nvSpPr>
        <p:spPr bwMode="auto">
          <a:xfrm>
            <a:off x="7478016" y="4900558"/>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16</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13</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3</a:t>
            </a:r>
          </a:p>
        </p:txBody>
      </p:sp>
      <p:sp>
        <p:nvSpPr>
          <p:cNvPr id="73" name="TextBox 72">
            <a:extLst>
              <a:ext uri="{FF2B5EF4-FFF2-40B4-BE49-F238E27FC236}">
                <a16:creationId xmlns:a16="http://schemas.microsoft.com/office/drawing/2014/main" id="{383D573B-18C1-597E-7D9E-E304BA5F5564}"/>
              </a:ext>
            </a:extLst>
          </p:cNvPr>
          <p:cNvSpPr txBox="1"/>
          <p:nvPr/>
        </p:nvSpPr>
        <p:spPr bwMode="auto">
          <a:xfrm>
            <a:off x="8252087" y="4900558"/>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a:t>
            </a:r>
          </a:p>
        </p:txBody>
      </p:sp>
      <p:sp>
        <p:nvSpPr>
          <p:cNvPr id="74" name="TextBox 73">
            <a:extLst>
              <a:ext uri="{FF2B5EF4-FFF2-40B4-BE49-F238E27FC236}">
                <a16:creationId xmlns:a16="http://schemas.microsoft.com/office/drawing/2014/main" id="{373C51B8-C2DA-3CC9-1D4A-806AE9D58C74}"/>
              </a:ext>
            </a:extLst>
          </p:cNvPr>
          <p:cNvSpPr txBox="1"/>
          <p:nvPr/>
        </p:nvSpPr>
        <p:spPr bwMode="auto">
          <a:xfrm>
            <a:off x="8987992" y="4900558"/>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a:t>
            </a:r>
          </a:p>
        </p:txBody>
      </p:sp>
      <p:sp>
        <p:nvSpPr>
          <p:cNvPr id="75" name="TextBox 74">
            <a:extLst>
              <a:ext uri="{FF2B5EF4-FFF2-40B4-BE49-F238E27FC236}">
                <a16:creationId xmlns:a16="http://schemas.microsoft.com/office/drawing/2014/main" id="{1C277407-D794-D2B8-F261-E5FC02637B01}"/>
              </a:ext>
            </a:extLst>
          </p:cNvPr>
          <p:cNvSpPr txBox="1"/>
          <p:nvPr/>
        </p:nvSpPr>
        <p:spPr bwMode="auto">
          <a:xfrm>
            <a:off x="9702217" y="4900558"/>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p>
        </p:txBody>
      </p:sp>
      <p:sp>
        <p:nvSpPr>
          <p:cNvPr id="76" name="TextBox 75">
            <a:extLst>
              <a:ext uri="{FF2B5EF4-FFF2-40B4-BE49-F238E27FC236}">
                <a16:creationId xmlns:a16="http://schemas.microsoft.com/office/drawing/2014/main" id="{105B0699-C0A5-8ADF-B3CD-B6B67989F985}"/>
              </a:ext>
            </a:extLst>
          </p:cNvPr>
          <p:cNvSpPr txBox="1"/>
          <p:nvPr/>
        </p:nvSpPr>
        <p:spPr bwMode="auto">
          <a:xfrm>
            <a:off x="4478491" y="1715308"/>
            <a:ext cx="638315"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61.5%</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48.5%</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41.1%</a:t>
            </a:r>
          </a:p>
        </p:txBody>
      </p:sp>
      <p:sp>
        <p:nvSpPr>
          <p:cNvPr id="77" name="TextBox 76">
            <a:extLst>
              <a:ext uri="{FF2B5EF4-FFF2-40B4-BE49-F238E27FC236}">
                <a16:creationId xmlns:a16="http://schemas.microsoft.com/office/drawing/2014/main" id="{13B585AF-CFD6-1121-002C-3EAA6300BFC2}"/>
              </a:ext>
            </a:extLst>
          </p:cNvPr>
          <p:cNvSpPr txBox="1"/>
          <p:nvPr/>
        </p:nvSpPr>
        <p:spPr bwMode="auto">
          <a:xfrm>
            <a:off x="5907324" y="2110928"/>
            <a:ext cx="638315"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46.3%</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37.8%</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21.7%</a:t>
            </a:r>
          </a:p>
        </p:txBody>
      </p:sp>
      <p:sp>
        <p:nvSpPr>
          <p:cNvPr id="5" name="TextBox 4">
            <a:extLst>
              <a:ext uri="{FF2B5EF4-FFF2-40B4-BE49-F238E27FC236}">
                <a16:creationId xmlns:a16="http://schemas.microsoft.com/office/drawing/2014/main" id="{A83D1994-3CF5-1C68-4D82-75E8632B5802}"/>
              </a:ext>
            </a:extLst>
          </p:cNvPr>
          <p:cNvSpPr txBox="1"/>
          <p:nvPr/>
        </p:nvSpPr>
        <p:spPr>
          <a:xfrm>
            <a:off x="9557628" y="3087762"/>
            <a:ext cx="1188134" cy="338554"/>
          </a:xfrm>
          <a:prstGeom prst="rect">
            <a:avLst/>
          </a:prstGeom>
          <a:noFill/>
        </p:spPr>
        <p:txBody>
          <a:bodyPr wrap="square" rtlCol="0">
            <a:spAutoFit/>
          </a:bodyPr>
          <a:lstStyle/>
          <a:p>
            <a:r>
              <a:rPr lang="en-US" sz="1600" b="0" dirty="0">
                <a:solidFill>
                  <a:schemeClr val="accent4"/>
                </a:solidFill>
                <a:latin typeface="Calibri" panose="020F0502020204030204" pitchFamily="34" charset="0"/>
                <a:cs typeface="Calibri" panose="020F0502020204030204" pitchFamily="34" charset="0"/>
              </a:rPr>
              <a:t>Durva</a:t>
            </a:r>
            <a:r>
              <a:rPr lang="en-US" sz="1600" dirty="0">
                <a:solidFill>
                  <a:schemeClr val="accent4"/>
                </a:solidFill>
                <a:latin typeface="Calibri" panose="020F0502020204030204" pitchFamily="34" charset="0"/>
                <a:cs typeface="Calibri" panose="020F0502020204030204" pitchFamily="34" charset="0"/>
              </a:rPr>
              <a:t> </a:t>
            </a:r>
            <a:r>
              <a:rPr lang="en-US" sz="1600" b="0" dirty="0">
                <a:solidFill>
                  <a:schemeClr val="accent4"/>
                </a:solidFill>
                <a:latin typeface="Calibri" panose="020F0502020204030204" pitchFamily="34" charset="0"/>
                <a:cs typeface="Calibri" panose="020F0502020204030204" pitchFamily="34" charset="0"/>
              </a:rPr>
              <a:t>+ Ola</a:t>
            </a:r>
            <a:endParaRPr lang="en-US" sz="1600" b="0" dirty="0">
              <a:solidFill>
                <a:srgbClr val="E1471D"/>
              </a:solidFill>
              <a:latin typeface="Calibri" panose="020F0502020204030204" pitchFamily="34" charset="0"/>
              <a:cs typeface="Calibri" panose="020F0502020204030204" pitchFamily="34" charset="0"/>
            </a:endParaRPr>
          </a:p>
        </p:txBody>
      </p:sp>
      <p:sp>
        <p:nvSpPr>
          <p:cNvPr id="18" name="TextBox 17">
            <a:extLst>
              <a:ext uri="{FF2B5EF4-FFF2-40B4-BE49-F238E27FC236}">
                <a16:creationId xmlns:a16="http://schemas.microsoft.com/office/drawing/2014/main" id="{72317CF8-4F1F-216B-1E97-FE5208C53C2E}"/>
              </a:ext>
            </a:extLst>
          </p:cNvPr>
          <p:cNvSpPr txBox="1"/>
          <p:nvPr/>
        </p:nvSpPr>
        <p:spPr>
          <a:xfrm>
            <a:off x="8588992" y="3492094"/>
            <a:ext cx="698808" cy="338554"/>
          </a:xfrm>
          <a:prstGeom prst="rect">
            <a:avLst/>
          </a:prstGeom>
          <a:noFill/>
        </p:spPr>
        <p:txBody>
          <a:bodyPr wrap="square" rtlCol="0">
            <a:spAutoFit/>
          </a:bodyPr>
          <a:lstStyle/>
          <a:p>
            <a:r>
              <a:rPr lang="en-US" sz="1600" b="0" dirty="0">
                <a:solidFill>
                  <a:srgbClr val="015873"/>
                </a:solidFill>
                <a:latin typeface="Calibri" panose="020F0502020204030204" pitchFamily="34" charset="0"/>
                <a:cs typeface="Calibri" panose="020F0502020204030204" pitchFamily="34" charset="0"/>
              </a:rPr>
              <a:t>Durva</a:t>
            </a:r>
            <a:endParaRPr lang="en-US" sz="1600" b="0" dirty="0">
              <a:solidFill>
                <a:srgbClr val="E1471D"/>
              </a:solidFill>
              <a:latin typeface="Calibri" panose="020F0502020204030204" pitchFamily="34" charset="0"/>
              <a:cs typeface="Calibri" panose="020F0502020204030204" pitchFamily="34" charset="0"/>
            </a:endParaRPr>
          </a:p>
        </p:txBody>
      </p:sp>
      <p:sp>
        <p:nvSpPr>
          <p:cNvPr id="78" name="TextBox 77">
            <a:extLst>
              <a:ext uri="{FF2B5EF4-FFF2-40B4-BE49-F238E27FC236}">
                <a16:creationId xmlns:a16="http://schemas.microsoft.com/office/drawing/2014/main" id="{9C0A0B35-5999-BCE9-1D5F-CB434427AC12}"/>
              </a:ext>
            </a:extLst>
          </p:cNvPr>
          <p:cNvSpPr txBox="1"/>
          <p:nvPr/>
        </p:nvSpPr>
        <p:spPr>
          <a:xfrm>
            <a:off x="8748206" y="3926476"/>
            <a:ext cx="836330" cy="338554"/>
          </a:xfrm>
          <a:prstGeom prst="rect">
            <a:avLst/>
          </a:prstGeom>
          <a:noFill/>
        </p:spPr>
        <p:txBody>
          <a:bodyPr wrap="square" rtlCol="0">
            <a:spAutoFit/>
          </a:bodyPr>
          <a:lstStyle/>
          <a:p>
            <a:r>
              <a:rPr lang="en-US" sz="1600" b="0" dirty="0">
                <a:solidFill>
                  <a:srgbClr val="E1471D"/>
                </a:solidFill>
                <a:latin typeface="Calibri" panose="020F0502020204030204" pitchFamily="34" charset="0"/>
                <a:cs typeface="Calibri" panose="020F0502020204030204" pitchFamily="34" charset="0"/>
              </a:rPr>
              <a:t>Control</a:t>
            </a:r>
          </a:p>
        </p:txBody>
      </p:sp>
      <p:grpSp>
        <p:nvGrpSpPr>
          <p:cNvPr id="200" name="Group 199">
            <a:extLst>
              <a:ext uri="{FF2B5EF4-FFF2-40B4-BE49-F238E27FC236}">
                <a16:creationId xmlns:a16="http://schemas.microsoft.com/office/drawing/2014/main" id="{788E321E-9EA4-2999-5082-64F093E9DDDA}"/>
              </a:ext>
            </a:extLst>
          </p:cNvPr>
          <p:cNvGrpSpPr/>
          <p:nvPr/>
        </p:nvGrpSpPr>
        <p:grpSpPr>
          <a:xfrm>
            <a:off x="1934930" y="1422149"/>
            <a:ext cx="7625225" cy="2594797"/>
            <a:chOff x="1885950" y="1403349"/>
            <a:chExt cx="7625225" cy="2594797"/>
          </a:xfrm>
        </p:grpSpPr>
        <p:sp>
          <p:nvSpPr>
            <p:cNvPr id="117" name="Freeform 116">
              <a:extLst>
                <a:ext uri="{FF2B5EF4-FFF2-40B4-BE49-F238E27FC236}">
                  <a16:creationId xmlns:a16="http://schemas.microsoft.com/office/drawing/2014/main" id="{FAD107E4-7600-BBE1-AC8E-36870B6CC526}"/>
                </a:ext>
              </a:extLst>
            </p:cNvPr>
            <p:cNvSpPr/>
            <p:nvPr/>
          </p:nvSpPr>
          <p:spPr bwMode="auto">
            <a:xfrm>
              <a:off x="1885950" y="1403349"/>
              <a:ext cx="7600950" cy="2532888"/>
            </a:xfrm>
            <a:custGeom>
              <a:avLst/>
              <a:gdLst>
                <a:gd name="connsiteX0" fmla="*/ 0 w 7600950"/>
                <a:gd name="connsiteY0" fmla="*/ 0 h 2565400"/>
                <a:gd name="connsiteX1" fmla="*/ 95250 w 7600950"/>
                <a:gd name="connsiteY1" fmla="*/ 0 h 2565400"/>
                <a:gd name="connsiteX2" fmla="*/ 95250 w 7600950"/>
                <a:gd name="connsiteY2" fmla="*/ 0 h 2565400"/>
                <a:gd name="connsiteX3" fmla="*/ 95250 w 7600950"/>
                <a:gd name="connsiteY3" fmla="*/ 57150 h 2565400"/>
                <a:gd name="connsiteX4" fmla="*/ 317500 w 7600950"/>
                <a:gd name="connsiteY4" fmla="*/ 57150 h 2565400"/>
                <a:gd name="connsiteX5" fmla="*/ 317500 w 7600950"/>
                <a:gd name="connsiteY5" fmla="*/ 57150 h 2565400"/>
                <a:gd name="connsiteX6" fmla="*/ 317500 w 7600950"/>
                <a:gd name="connsiteY6" fmla="*/ 57150 h 2565400"/>
                <a:gd name="connsiteX7" fmla="*/ 317500 w 7600950"/>
                <a:gd name="connsiteY7" fmla="*/ 57150 h 2565400"/>
                <a:gd name="connsiteX8" fmla="*/ 317500 w 7600950"/>
                <a:gd name="connsiteY8" fmla="*/ 114300 h 2565400"/>
                <a:gd name="connsiteX9" fmla="*/ 476250 w 7600950"/>
                <a:gd name="connsiteY9" fmla="*/ 114300 h 2565400"/>
                <a:gd name="connsiteX10" fmla="*/ 476250 w 7600950"/>
                <a:gd name="connsiteY10" fmla="*/ 171450 h 2565400"/>
                <a:gd name="connsiteX11" fmla="*/ 539750 w 7600950"/>
                <a:gd name="connsiteY11" fmla="*/ 171450 h 2565400"/>
                <a:gd name="connsiteX12" fmla="*/ 539750 w 7600950"/>
                <a:gd name="connsiteY12" fmla="*/ 171450 h 2565400"/>
                <a:gd name="connsiteX13" fmla="*/ 539750 w 7600950"/>
                <a:gd name="connsiteY13" fmla="*/ 228600 h 2565400"/>
                <a:gd name="connsiteX14" fmla="*/ 984250 w 7600950"/>
                <a:gd name="connsiteY14" fmla="*/ 228600 h 2565400"/>
                <a:gd name="connsiteX15" fmla="*/ 984250 w 7600950"/>
                <a:gd name="connsiteY15" fmla="*/ 323850 h 2565400"/>
                <a:gd name="connsiteX16" fmla="*/ 1041400 w 7600950"/>
                <a:gd name="connsiteY16" fmla="*/ 323850 h 2565400"/>
                <a:gd name="connsiteX17" fmla="*/ 1041400 w 7600950"/>
                <a:gd name="connsiteY17" fmla="*/ 393700 h 2565400"/>
                <a:gd name="connsiteX18" fmla="*/ 1301750 w 7600950"/>
                <a:gd name="connsiteY18" fmla="*/ 393700 h 2565400"/>
                <a:gd name="connsiteX19" fmla="*/ 1301750 w 7600950"/>
                <a:gd name="connsiteY19" fmla="*/ 463550 h 2565400"/>
                <a:gd name="connsiteX20" fmla="*/ 1416050 w 7600950"/>
                <a:gd name="connsiteY20" fmla="*/ 463550 h 2565400"/>
                <a:gd name="connsiteX21" fmla="*/ 1416050 w 7600950"/>
                <a:gd name="connsiteY21" fmla="*/ 520700 h 2565400"/>
                <a:gd name="connsiteX22" fmla="*/ 1511300 w 7600950"/>
                <a:gd name="connsiteY22" fmla="*/ 520700 h 2565400"/>
                <a:gd name="connsiteX23" fmla="*/ 1511300 w 7600950"/>
                <a:gd name="connsiteY23" fmla="*/ 596900 h 2565400"/>
                <a:gd name="connsiteX24" fmla="*/ 1606550 w 7600950"/>
                <a:gd name="connsiteY24" fmla="*/ 596900 h 2565400"/>
                <a:gd name="connsiteX25" fmla="*/ 1606550 w 7600950"/>
                <a:gd name="connsiteY25" fmla="*/ 787400 h 2565400"/>
                <a:gd name="connsiteX26" fmla="*/ 1663700 w 7600950"/>
                <a:gd name="connsiteY26" fmla="*/ 787400 h 2565400"/>
                <a:gd name="connsiteX27" fmla="*/ 1663700 w 7600950"/>
                <a:gd name="connsiteY27" fmla="*/ 1022350 h 2565400"/>
                <a:gd name="connsiteX28" fmla="*/ 1663700 w 7600950"/>
                <a:gd name="connsiteY28" fmla="*/ 1022350 h 2565400"/>
                <a:gd name="connsiteX29" fmla="*/ 1663700 w 7600950"/>
                <a:gd name="connsiteY29" fmla="*/ 1022350 h 2565400"/>
                <a:gd name="connsiteX30" fmla="*/ 1720850 w 7600950"/>
                <a:gd name="connsiteY30" fmla="*/ 1022350 h 2565400"/>
                <a:gd name="connsiteX31" fmla="*/ 1720850 w 7600950"/>
                <a:gd name="connsiteY31" fmla="*/ 1168400 h 2565400"/>
                <a:gd name="connsiteX32" fmla="*/ 1898650 w 7600950"/>
                <a:gd name="connsiteY32" fmla="*/ 1168400 h 2565400"/>
                <a:gd name="connsiteX33" fmla="*/ 1898650 w 7600950"/>
                <a:gd name="connsiteY33" fmla="*/ 1168400 h 2565400"/>
                <a:gd name="connsiteX34" fmla="*/ 1898650 w 7600950"/>
                <a:gd name="connsiteY34" fmla="*/ 1219200 h 2565400"/>
                <a:gd name="connsiteX35" fmla="*/ 2120900 w 7600950"/>
                <a:gd name="connsiteY35" fmla="*/ 1219200 h 2565400"/>
                <a:gd name="connsiteX36" fmla="*/ 2120900 w 7600950"/>
                <a:gd name="connsiteY36" fmla="*/ 1276350 h 2565400"/>
                <a:gd name="connsiteX37" fmla="*/ 2260600 w 7600950"/>
                <a:gd name="connsiteY37" fmla="*/ 1276350 h 2565400"/>
                <a:gd name="connsiteX38" fmla="*/ 2260600 w 7600950"/>
                <a:gd name="connsiteY38" fmla="*/ 1454150 h 2565400"/>
                <a:gd name="connsiteX39" fmla="*/ 2330450 w 7600950"/>
                <a:gd name="connsiteY39" fmla="*/ 1454150 h 2565400"/>
                <a:gd name="connsiteX40" fmla="*/ 2330450 w 7600950"/>
                <a:gd name="connsiteY40" fmla="*/ 1593850 h 2565400"/>
                <a:gd name="connsiteX41" fmla="*/ 2400300 w 7600950"/>
                <a:gd name="connsiteY41" fmla="*/ 1593850 h 2565400"/>
                <a:gd name="connsiteX42" fmla="*/ 2400300 w 7600950"/>
                <a:gd name="connsiteY42" fmla="*/ 1670050 h 2565400"/>
                <a:gd name="connsiteX43" fmla="*/ 2781300 w 7600950"/>
                <a:gd name="connsiteY43" fmla="*/ 1670050 h 2565400"/>
                <a:gd name="connsiteX44" fmla="*/ 2781300 w 7600950"/>
                <a:gd name="connsiteY44" fmla="*/ 1670050 h 2565400"/>
                <a:gd name="connsiteX45" fmla="*/ 2781300 w 7600950"/>
                <a:gd name="connsiteY45" fmla="*/ 1727200 h 2565400"/>
                <a:gd name="connsiteX46" fmla="*/ 2946400 w 7600950"/>
                <a:gd name="connsiteY46" fmla="*/ 1727200 h 2565400"/>
                <a:gd name="connsiteX47" fmla="*/ 2946400 w 7600950"/>
                <a:gd name="connsiteY47" fmla="*/ 1828800 h 2565400"/>
                <a:gd name="connsiteX48" fmla="*/ 3003550 w 7600950"/>
                <a:gd name="connsiteY48" fmla="*/ 1828800 h 2565400"/>
                <a:gd name="connsiteX49" fmla="*/ 3003550 w 7600950"/>
                <a:gd name="connsiteY49" fmla="*/ 1955800 h 2565400"/>
                <a:gd name="connsiteX50" fmla="*/ 3162300 w 7600950"/>
                <a:gd name="connsiteY50" fmla="*/ 1955800 h 2565400"/>
                <a:gd name="connsiteX51" fmla="*/ 3162300 w 7600950"/>
                <a:gd name="connsiteY51" fmla="*/ 2012950 h 2565400"/>
                <a:gd name="connsiteX52" fmla="*/ 3384550 w 7600950"/>
                <a:gd name="connsiteY52" fmla="*/ 2012950 h 2565400"/>
                <a:gd name="connsiteX53" fmla="*/ 3384550 w 7600950"/>
                <a:gd name="connsiteY53" fmla="*/ 2012950 h 2565400"/>
                <a:gd name="connsiteX54" fmla="*/ 3384550 w 7600950"/>
                <a:gd name="connsiteY54" fmla="*/ 2012950 h 2565400"/>
                <a:gd name="connsiteX55" fmla="*/ 3384550 w 7600950"/>
                <a:gd name="connsiteY55" fmla="*/ 2063750 h 2565400"/>
                <a:gd name="connsiteX56" fmla="*/ 3613150 w 7600950"/>
                <a:gd name="connsiteY56" fmla="*/ 2063750 h 2565400"/>
                <a:gd name="connsiteX57" fmla="*/ 3613150 w 7600950"/>
                <a:gd name="connsiteY57" fmla="*/ 2133600 h 2565400"/>
                <a:gd name="connsiteX58" fmla="*/ 3683000 w 7600950"/>
                <a:gd name="connsiteY58" fmla="*/ 2133600 h 2565400"/>
                <a:gd name="connsiteX59" fmla="*/ 3683000 w 7600950"/>
                <a:gd name="connsiteY59" fmla="*/ 2260600 h 2565400"/>
                <a:gd name="connsiteX60" fmla="*/ 4292600 w 7600950"/>
                <a:gd name="connsiteY60" fmla="*/ 2260600 h 2565400"/>
                <a:gd name="connsiteX61" fmla="*/ 4292600 w 7600950"/>
                <a:gd name="connsiteY61" fmla="*/ 2330450 h 2565400"/>
                <a:gd name="connsiteX62" fmla="*/ 4362450 w 7600950"/>
                <a:gd name="connsiteY62" fmla="*/ 2330450 h 2565400"/>
                <a:gd name="connsiteX63" fmla="*/ 4362450 w 7600950"/>
                <a:gd name="connsiteY63" fmla="*/ 2406650 h 2565400"/>
                <a:gd name="connsiteX64" fmla="*/ 4965700 w 7600950"/>
                <a:gd name="connsiteY64" fmla="*/ 2406650 h 2565400"/>
                <a:gd name="connsiteX65" fmla="*/ 4965700 w 7600950"/>
                <a:gd name="connsiteY65" fmla="*/ 2406650 h 2565400"/>
                <a:gd name="connsiteX66" fmla="*/ 4965700 w 7600950"/>
                <a:gd name="connsiteY66" fmla="*/ 2406650 h 2565400"/>
                <a:gd name="connsiteX67" fmla="*/ 4965700 w 7600950"/>
                <a:gd name="connsiteY67" fmla="*/ 2463800 h 2565400"/>
                <a:gd name="connsiteX68" fmla="*/ 5105400 w 7600950"/>
                <a:gd name="connsiteY68" fmla="*/ 2463800 h 2565400"/>
                <a:gd name="connsiteX69" fmla="*/ 5105400 w 7600950"/>
                <a:gd name="connsiteY69" fmla="*/ 2463800 h 2565400"/>
                <a:gd name="connsiteX70" fmla="*/ 5105400 w 7600950"/>
                <a:gd name="connsiteY70" fmla="*/ 2463800 h 2565400"/>
                <a:gd name="connsiteX71" fmla="*/ 5105400 w 7600950"/>
                <a:gd name="connsiteY71" fmla="*/ 2463800 h 2565400"/>
                <a:gd name="connsiteX72" fmla="*/ 5105400 w 7600950"/>
                <a:gd name="connsiteY72" fmla="*/ 2514600 h 2565400"/>
                <a:gd name="connsiteX73" fmla="*/ 5454650 w 7600950"/>
                <a:gd name="connsiteY73" fmla="*/ 2514600 h 2565400"/>
                <a:gd name="connsiteX74" fmla="*/ 5454650 w 7600950"/>
                <a:gd name="connsiteY74" fmla="*/ 2514600 h 2565400"/>
                <a:gd name="connsiteX75" fmla="*/ 5454650 w 7600950"/>
                <a:gd name="connsiteY75" fmla="*/ 2514600 h 2565400"/>
                <a:gd name="connsiteX76" fmla="*/ 5454650 w 7600950"/>
                <a:gd name="connsiteY76" fmla="*/ 2565400 h 2565400"/>
                <a:gd name="connsiteX77" fmla="*/ 7600950 w 7600950"/>
                <a:gd name="connsiteY77" fmla="*/ 2565400 h 256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600950" h="2565400">
                  <a:moveTo>
                    <a:pt x="0" y="0"/>
                  </a:moveTo>
                  <a:lnTo>
                    <a:pt x="95250" y="0"/>
                  </a:lnTo>
                  <a:lnTo>
                    <a:pt x="95250" y="0"/>
                  </a:lnTo>
                  <a:lnTo>
                    <a:pt x="95250" y="57150"/>
                  </a:lnTo>
                  <a:lnTo>
                    <a:pt x="317500" y="57150"/>
                  </a:lnTo>
                  <a:lnTo>
                    <a:pt x="317500" y="57150"/>
                  </a:lnTo>
                  <a:lnTo>
                    <a:pt x="317500" y="57150"/>
                  </a:lnTo>
                  <a:lnTo>
                    <a:pt x="317500" y="57150"/>
                  </a:lnTo>
                  <a:lnTo>
                    <a:pt x="317500" y="114300"/>
                  </a:lnTo>
                  <a:lnTo>
                    <a:pt x="476250" y="114300"/>
                  </a:lnTo>
                  <a:lnTo>
                    <a:pt x="476250" y="171450"/>
                  </a:lnTo>
                  <a:lnTo>
                    <a:pt x="539750" y="171450"/>
                  </a:lnTo>
                  <a:lnTo>
                    <a:pt x="539750" y="171450"/>
                  </a:lnTo>
                  <a:lnTo>
                    <a:pt x="539750" y="228600"/>
                  </a:lnTo>
                  <a:lnTo>
                    <a:pt x="984250" y="228600"/>
                  </a:lnTo>
                  <a:lnTo>
                    <a:pt x="984250" y="323850"/>
                  </a:lnTo>
                  <a:lnTo>
                    <a:pt x="1041400" y="323850"/>
                  </a:lnTo>
                  <a:lnTo>
                    <a:pt x="1041400" y="393700"/>
                  </a:lnTo>
                  <a:lnTo>
                    <a:pt x="1301750" y="393700"/>
                  </a:lnTo>
                  <a:lnTo>
                    <a:pt x="1301750" y="463550"/>
                  </a:lnTo>
                  <a:lnTo>
                    <a:pt x="1416050" y="463550"/>
                  </a:lnTo>
                  <a:lnTo>
                    <a:pt x="1416050" y="520700"/>
                  </a:lnTo>
                  <a:lnTo>
                    <a:pt x="1511300" y="520700"/>
                  </a:lnTo>
                  <a:lnTo>
                    <a:pt x="1511300" y="596900"/>
                  </a:lnTo>
                  <a:lnTo>
                    <a:pt x="1606550" y="596900"/>
                  </a:lnTo>
                  <a:lnTo>
                    <a:pt x="1606550" y="787400"/>
                  </a:lnTo>
                  <a:lnTo>
                    <a:pt x="1663700" y="787400"/>
                  </a:lnTo>
                  <a:lnTo>
                    <a:pt x="1663700" y="1022350"/>
                  </a:lnTo>
                  <a:lnTo>
                    <a:pt x="1663700" y="1022350"/>
                  </a:lnTo>
                  <a:lnTo>
                    <a:pt x="1663700" y="1022350"/>
                  </a:lnTo>
                  <a:lnTo>
                    <a:pt x="1720850" y="1022350"/>
                  </a:lnTo>
                  <a:lnTo>
                    <a:pt x="1720850" y="1168400"/>
                  </a:lnTo>
                  <a:lnTo>
                    <a:pt x="1898650" y="1168400"/>
                  </a:lnTo>
                  <a:lnTo>
                    <a:pt x="1898650" y="1168400"/>
                  </a:lnTo>
                  <a:lnTo>
                    <a:pt x="1898650" y="1219200"/>
                  </a:lnTo>
                  <a:lnTo>
                    <a:pt x="2120900" y="1219200"/>
                  </a:lnTo>
                  <a:lnTo>
                    <a:pt x="2120900" y="1276350"/>
                  </a:lnTo>
                  <a:lnTo>
                    <a:pt x="2260600" y="1276350"/>
                  </a:lnTo>
                  <a:lnTo>
                    <a:pt x="2260600" y="1454150"/>
                  </a:lnTo>
                  <a:lnTo>
                    <a:pt x="2330450" y="1454150"/>
                  </a:lnTo>
                  <a:lnTo>
                    <a:pt x="2330450" y="1593850"/>
                  </a:lnTo>
                  <a:lnTo>
                    <a:pt x="2400300" y="1593850"/>
                  </a:lnTo>
                  <a:lnTo>
                    <a:pt x="2400300" y="1670050"/>
                  </a:lnTo>
                  <a:lnTo>
                    <a:pt x="2781300" y="1670050"/>
                  </a:lnTo>
                  <a:lnTo>
                    <a:pt x="2781300" y="1670050"/>
                  </a:lnTo>
                  <a:lnTo>
                    <a:pt x="2781300" y="1727200"/>
                  </a:lnTo>
                  <a:lnTo>
                    <a:pt x="2946400" y="1727200"/>
                  </a:lnTo>
                  <a:lnTo>
                    <a:pt x="2946400" y="1828800"/>
                  </a:lnTo>
                  <a:lnTo>
                    <a:pt x="3003550" y="1828800"/>
                  </a:lnTo>
                  <a:lnTo>
                    <a:pt x="3003550" y="1955800"/>
                  </a:lnTo>
                  <a:lnTo>
                    <a:pt x="3162300" y="1955800"/>
                  </a:lnTo>
                  <a:lnTo>
                    <a:pt x="3162300" y="2012950"/>
                  </a:lnTo>
                  <a:lnTo>
                    <a:pt x="3384550" y="2012950"/>
                  </a:lnTo>
                  <a:lnTo>
                    <a:pt x="3384550" y="2012950"/>
                  </a:lnTo>
                  <a:lnTo>
                    <a:pt x="3384550" y="2012950"/>
                  </a:lnTo>
                  <a:lnTo>
                    <a:pt x="3384550" y="2063750"/>
                  </a:lnTo>
                  <a:lnTo>
                    <a:pt x="3613150" y="2063750"/>
                  </a:lnTo>
                  <a:lnTo>
                    <a:pt x="3613150" y="2133600"/>
                  </a:lnTo>
                  <a:lnTo>
                    <a:pt x="3683000" y="2133600"/>
                  </a:lnTo>
                  <a:lnTo>
                    <a:pt x="3683000" y="2260600"/>
                  </a:lnTo>
                  <a:lnTo>
                    <a:pt x="4292600" y="2260600"/>
                  </a:lnTo>
                  <a:lnTo>
                    <a:pt x="4292600" y="2330450"/>
                  </a:lnTo>
                  <a:lnTo>
                    <a:pt x="4362450" y="2330450"/>
                  </a:lnTo>
                  <a:lnTo>
                    <a:pt x="4362450" y="2406650"/>
                  </a:lnTo>
                  <a:lnTo>
                    <a:pt x="4965700" y="2406650"/>
                  </a:lnTo>
                  <a:lnTo>
                    <a:pt x="4965700" y="2406650"/>
                  </a:lnTo>
                  <a:lnTo>
                    <a:pt x="4965700" y="2406650"/>
                  </a:lnTo>
                  <a:lnTo>
                    <a:pt x="4965700" y="2463800"/>
                  </a:lnTo>
                  <a:lnTo>
                    <a:pt x="5105400" y="2463800"/>
                  </a:lnTo>
                  <a:lnTo>
                    <a:pt x="5105400" y="2463800"/>
                  </a:lnTo>
                  <a:lnTo>
                    <a:pt x="5105400" y="2463800"/>
                  </a:lnTo>
                  <a:lnTo>
                    <a:pt x="5105400" y="2463800"/>
                  </a:lnTo>
                  <a:lnTo>
                    <a:pt x="5105400" y="2514600"/>
                  </a:lnTo>
                  <a:lnTo>
                    <a:pt x="5454650" y="2514600"/>
                  </a:lnTo>
                  <a:lnTo>
                    <a:pt x="5454650" y="2514600"/>
                  </a:lnTo>
                  <a:lnTo>
                    <a:pt x="5454650" y="2514600"/>
                  </a:lnTo>
                  <a:lnTo>
                    <a:pt x="5454650" y="2565400"/>
                  </a:lnTo>
                  <a:lnTo>
                    <a:pt x="7600950" y="2565400"/>
                  </a:lnTo>
                </a:path>
              </a:pathLst>
            </a:custGeom>
            <a:noFill/>
            <a:ln w="38100">
              <a:solidFill>
                <a:srgbClr val="E1471D"/>
              </a:solidFill>
              <a:miter lim="800000"/>
              <a:headEnd/>
              <a:tailEnd/>
            </a:ln>
          </p:spPr>
          <p:txBody>
            <a:bodyPr rtlCol="0" anchor="ctr"/>
            <a:lstStyle/>
            <a:p>
              <a:pPr algn="ctr"/>
              <a:endParaRPr lang="en-US" dirty="0"/>
            </a:p>
          </p:txBody>
        </p:sp>
        <p:grpSp>
          <p:nvGrpSpPr>
            <p:cNvPr id="199" name="Group 198">
              <a:extLst>
                <a:ext uri="{FF2B5EF4-FFF2-40B4-BE49-F238E27FC236}">
                  <a16:creationId xmlns:a16="http://schemas.microsoft.com/office/drawing/2014/main" id="{097474F1-D552-77F0-A5CD-9088A1366604}"/>
                </a:ext>
              </a:extLst>
            </p:cNvPr>
            <p:cNvGrpSpPr/>
            <p:nvPr/>
          </p:nvGrpSpPr>
          <p:grpSpPr>
            <a:xfrm>
              <a:off x="2337875" y="1514125"/>
              <a:ext cx="7173300" cy="2484021"/>
              <a:chOff x="2337875" y="1514125"/>
              <a:chExt cx="7173300" cy="2484021"/>
            </a:xfrm>
          </p:grpSpPr>
          <p:grpSp>
            <p:nvGrpSpPr>
              <p:cNvPr id="196" name="Group 195">
                <a:extLst>
                  <a:ext uri="{FF2B5EF4-FFF2-40B4-BE49-F238E27FC236}">
                    <a16:creationId xmlns:a16="http://schemas.microsoft.com/office/drawing/2014/main" id="{83B13E64-9561-CDAD-D896-F29916DA11DF}"/>
                  </a:ext>
                </a:extLst>
              </p:cNvPr>
              <p:cNvGrpSpPr/>
              <p:nvPr/>
            </p:nvGrpSpPr>
            <p:grpSpPr>
              <a:xfrm>
                <a:off x="2337875" y="1514125"/>
                <a:ext cx="1351500" cy="1098119"/>
                <a:chOff x="2337875" y="1514125"/>
                <a:chExt cx="1351500" cy="1098119"/>
              </a:xfrm>
            </p:grpSpPr>
            <p:grpSp>
              <p:nvGrpSpPr>
                <p:cNvPr id="83" name="Group 82">
                  <a:extLst>
                    <a:ext uri="{FF2B5EF4-FFF2-40B4-BE49-F238E27FC236}">
                      <a16:creationId xmlns:a16="http://schemas.microsoft.com/office/drawing/2014/main" id="{B2BB139A-8F9D-8350-8560-8FD8D03FE65A}"/>
                    </a:ext>
                  </a:extLst>
                </p:cNvPr>
                <p:cNvGrpSpPr/>
                <p:nvPr/>
              </p:nvGrpSpPr>
              <p:grpSpPr>
                <a:xfrm>
                  <a:off x="2408061" y="1565244"/>
                  <a:ext cx="118872" cy="118872"/>
                  <a:chOff x="2654300" y="2318337"/>
                  <a:chExt cx="118872" cy="118872"/>
                </a:xfrm>
              </p:grpSpPr>
              <p:cxnSp>
                <p:nvCxnSpPr>
                  <p:cNvPr id="80" name="Straight Connector 79">
                    <a:extLst>
                      <a:ext uri="{FF2B5EF4-FFF2-40B4-BE49-F238E27FC236}">
                        <a16:creationId xmlns:a16="http://schemas.microsoft.com/office/drawing/2014/main" id="{10ED046F-E66D-976C-357B-1BCB986019E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CE9872D0-C111-A5A9-F3E2-0B7F9E7D588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2AFDC403-31A5-C8BD-64B0-CDCDF70EC584}"/>
                    </a:ext>
                  </a:extLst>
                </p:cNvPr>
                <p:cNvGrpSpPr/>
                <p:nvPr/>
              </p:nvGrpSpPr>
              <p:grpSpPr>
                <a:xfrm>
                  <a:off x="2835116" y="1655872"/>
                  <a:ext cx="118872" cy="118872"/>
                  <a:chOff x="2654300" y="2318337"/>
                  <a:chExt cx="118872" cy="118872"/>
                </a:xfrm>
              </p:grpSpPr>
              <p:cxnSp>
                <p:nvCxnSpPr>
                  <p:cNvPr id="85" name="Straight Connector 84">
                    <a:extLst>
                      <a:ext uri="{FF2B5EF4-FFF2-40B4-BE49-F238E27FC236}">
                        <a16:creationId xmlns:a16="http://schemas.microsoft.com/office/drawing/2014/main" id="{432176A4-8413-F6A6-9FCA-39B85AE22BD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53CDE3B-2541-3552-02F7-8323078B1D5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87" name="Group 86">
                  <a:extLst>
                    <a:ext uri="{FF2B5EF4-FFF2-40B4-BE49-F238E27FC236}">
                      <a16:creationId xmlns:a16="http://schemas.microsoft.com/office/drawing/2014/main" id="{564DEBD4-C509-C11A-E0DC-D042F5B8F1DB}"/>
                    </a:ext>
                  </a:extLst>
                </p:cNvPr>
                <p:cNvGrpSpPr/>
                <p:nvPr/>
              </p:nvGrpSpPr>
              <p:grpSpPr>
                <a:xfrm>
                  <a:off x="2783107" y="1591785"/>
                  <a:ext cx="118872" cy="118872"/>
                  <a:chOff x="2654300" y="2318337"/>
                  <a:chExt cx="118872" cy="118872"/>
                </a:xfrm>
              </p:grpSpPr>
              <p:cxnSp>
                <p:nvCxnSpPr>
                  <p:cNvPr id="88" name="Straight Connector 87">
                    <a:extLst>
                      <a:ext uri="{FF2B5EF4-FFF2-40B4-BE49-F238E27FC236}">
                        <a16:creationId xmlns:a16="http://schemas.microsoft.com/office/drawing/2014/main" id="{5DC07FCA-909D-2182-B2F0-C1D058672EB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23EB25B-D128-A6D8-8826-32C67691018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6353056C-67AA-B07A-8F82-73A2F3CB22A1}"/>
                    </a:ext>
                  </a:extLst>
                </p:cNvPr>
                <p:cNvGrpSpPr/>
                <p:nvPr/>
              </p:nvGrpSpPr>
              <p:grpSpPr>
                <a:xfrm>
                  <a:off x="3487998" y="2145730"/>
                  <a:ext cx="118872" cy="118872"/>
                  <a:chOff x="2654300" y="2318337"/>
                  <a:chExt cx="118872" cy="118872"/>
                </a:xfrm>
              </p:grpSpPr>
              <p:cxnSp>
                <p:nvCxnSpPr>
                  <p:cNvPr id="91" name="Straight Connector 90">
                    <a:extLst>
                      <a:ext uri="{FF2B5EF4-FFF2-40B4-BE49-F238E27FC236}">
                        <a16:creationId xmlns:a16="http://schemas.microsoft.com/office/drawing/2014/main" id="{617123EC-F061-398C-FDE8-5DF7DE2663F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960EAAAC-0046-98EC-7397-04ED7B79DE7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26A56F21-8BCE-5C7C-E489-004461F88418}"/>
                    </a:ext>
                  </a:extLst>
                </p:cNvPr>
                <p:cNvGrpSpPr/>
                <p:nvPr/>
              </p:nvGrpSpPr>
              <p:grpSpPr>
                <a:xfrm>
                  <a:off x="2337875" y="1514125"/>
                  <a:ext cx="118872" cy="118872"/>
                  <a:chOff x="2654300" y="2318337"/>
                  <a:chExt cx="118872" cy="118872"/>
                </a:xfrm>
              </p:grpSpPr>
              <p:cxnSp>
                <p:nvCxnSpPr>
                  <p:cNvPr id="119" name="Straight Connector 118">
                    <a:extLst>
                      <a:ext uri="{FF2B5EF4-FFF2-40B4-BE49-F238E27FC236}">
                        <a16:creationId xmlns:a16="http://schemas.microsoft.com/office/drawing/2014/main" id="{199E2DF0-3980-17D2-7397-7B7AB0EF7B8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EAF99769-14C2-8C77-AA2E-E4A479661A7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28194703-035D-F5D9-8145-57DFDA97B9D8}"/>
                    </a:ext>
                  </a:extLst>
                </p:cNvPr>
                <p:cNvGrpSpPr/>
                <p:nvPr/>
              </p:nvGrpSpPr>
              <p:grpSpPr>
                <a:xfrm>
                  <a:off x="3570503" y="2493372"/>
                  <a:ext cx="118872" cy="118872"/>
                  <a:chOff x="2654300" y="2318337"/>
                  <a:chExt cx="118872" cy="118872"/>
                </a:xfrm>
              </p:grpSpPr>
              <p:cxnSp>
                <p:nvCxnSpPr>
                  <p:cNvPr id="122" name="Straight Connector 121">
                    <a:extLst>
                      <a:ext uri="{FF2B5EF4-FFF2-40B4-BE49-F238E27FC236}">
                        <a16:creationId xmlns:a16="http://schemas.microsoft.com/office/drawing/2014/main" id="{08B67CF4-BFDA-44E9-0E98-91504BE4185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BD8CA043-ABBD-9EBB-CAEA-7700B5A8E0E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nvGrpSpPr>
              <p:cNvPr id="198" name="Group 197">
                <a:extLst>
                  <a:ext uri="{FF2B5EF4-FFF2-40B4-BE49-F238E27FC236}">
                    <a16:creationId xmlns:a16="http://schemas.microsoft.com/office/drawing/2014/main" id="{999E5F86-FE06-8CEB-79B6-0C59A07704C0}"/>
                  </a:ext>
                </a:extLst>
              </p:cNvPr>
              <p:cNvGrpSpPr/>
              <p:nvPr/>
            </p:nvGrpSpPr>
            <p:grpSpPr>
              <a:xfrm>
                <a:off x="4037772" y="2612244"/>
                <a:ext cx="1229148" cy="839915"/>
                <a:chOff x="4037772" y="2612244"/>
                <a:chExt cx="1229148" cy="839915"/>
              </a:xfrm>
            </p:grpSpPr>
            <p:grpSp>
              <p:nvGrpSpPr>
                <p:cNvPr id="124" name="Group 123">
                  <a:extLst>
                    <a:ext uri="{FF2B5EF4-FFF2-40B4-BE49-F238E27FC236}">
                      <a16:creationId xmlns:a16="http://schemas.microsoft.com/office/drawing/2014/main" id="{44087C18-AF30-6C7F-9CC8-67F8FADC2CE3}"/>
                    </a:ext>
                  </a:extLst>
                </p:cNvPr>
                <p:cNvGrpSpPr/>
                <p:nvPr/>
              </p:nvGrpSpPr>
              <p:grpSpPr>
                <a:xfrm>
                  <a:off x="4037772" y="2612244"/>
                  <a:ext cx="118872" cy="118872"/>
                  <a:chOff x="2654300" y="2318337"/>
                  <a:chExt cx="118872" cy="118872"/>
                </a:xfrm>
              </p:grpSpPr>
              <p:cxnSp>
                <p:nvCxnSpPr>
                  <p:cNvPr id="125" name="Straight Connector 124">
                    <a:extLst>
                      <a:ext uri="{FF2B5EF4-FFF2-40B4-BE49-F238E27FC236}">
                        <a16:creationId xmlns:a16="http://schemas.microsoft.com/office/drawing/2014/main" id="{6B72FE52-1BC3-ADDE-7B8E-F73F84E0E6D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F8BDC5C8-F873-AB1A-F970-B90AEA05863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59ED7EB4-C47C-0BB5-09B2-72EDC646EEB1}"/>
                    </a:ext>
                  </a:extLst>
                </p:cNvPr>
                <p:cNvGrpSpPr/>
                <p:nvPr/>
              </p:nvGrpSpPr>
              <p:grpSpPr>
                <a:xfrm>
                  <a:off x="4227102" y="2984351"/>
                  <a:ext cx="118872" cy="118872"/>
                  <a:chOff x="2654300" y="2318337"/>
                  <a:chExt cx="118872" cy="118872"/>
                </a:xfrm>
              </p:grpSpPr>
              <p:cxnSp>
                <p:nvCxnSpPr>
                  <p:cNvPr id="128" name="Straight Connector 127">
                    <a:extLst>
                      <a:ext uri="{FF2B5EF4-FFF2-40B4-BE49-F238E27FC236}">
                        <a16:creationId xmlns:a16="http://schemas.microsoft.com/office/drawing/2014/main" id="{AA45CA90-AD65-FF7C-B97B-7264AE501AC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AA0D5385-33BF-83AB-E4EA-D96A2F4F715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594D600C-9235-F4A1-D78F-5F08FA5C24A1}"/>
                    </a:ext>
                  </a:extLst>
                </p:cNvPr>
                <p:cNvGrpSpPr/>
                <p:nvPr/>
              </p:nvGrpSpPr>
              <p:grpSpPr>
                <a:xfrm>
                  <a:off x="4868532" y="3272840"/>
                  <a:ext cx="118872" cy="118872"/>
                  <a:chOff x="2654300" y="2318337"/>
                  <a:chExt cx="118872" cy="118872"/>
                </a:xfrm>
              </p:grpSpPr>
              <p:cxnSp>
                <p:nvCxnSpPr>
                  <p:cNvPr id="131" name="Straight Connector 130">
                    <a:extLst>
                      <a:ext uri="{FF2B5EF4-FFF2-40B4-BE49-F238E27FC236}">
                        <a16:creationId xmlns:a16="http://schemas.microsoft.com/office/drawing/2014/main" id="{31284228-9E0A-90A1-385F-07BC1994281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2A02BC54-62F1-21E0-DEDF-4837D1B6B4B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36" name="Group 135">
                  <a:extLst>
                    <a:ext uri="{FF2B5EF4-FFF2-40B4-BE49-F238E27FC236}">
                      <a16:creationId xmlns:a16="http://schemas.microsoft.com/office/drawing/2014/main" id="{CFE70D11-DDCD-6A0E-36F1-792729463DE6}"/>
                    </a:ext>
                  </a:extLst>
                </p:cNvPr>
                <p:cNvGrpSpPr/>
                <p:nvPr/>
              </p:nvGrpSpPr>
              <p:grpSpPr>
                <a:xfrm>
                  <a:off x="4917572" y="3271719"/>
                  <a:ext cx="118872" cy="118872"/>
                  <a:chOff x="2654300" y="2318337"/>
                  <a:chExt cx="118872" cy="118872"/>
                </a:xfrm>
              </p:grpSpPr>
              <p:cxnSp>
                <p:nvCxnSpPr>
                  <p:cNvPr id="137" name="Straight Connector 136">
                    <a:extLst>
                      <a:ext uri="{FF2B5EF4-FFF2-40B4-BE49-F238E27FC236}">
                        <a16:creationId xmlns:a16="http://schemas.microsoft.com/office/drawing/2014/main" id="{3513A0F3-EAE8-FA4D-0485-124F39FBB6B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85B323D7-23EA-4523-DB90-C33428AE87D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39" name="Group 138">
                  <a:extLst>
                    <a:ext uri="{FF2B5EF4-FFF2-40B4-BE49-F238E27FC236}">
                      <a16:creationId xmlns:a16="http://schemas.microsoft.com/office/drawing/2014/main" id="{E4280CA7-F621-0824-CD3C-A2A6E86C62F7}"/>
                    </a:ext>
                  </a:extLst>
                </p:cNvPr>
                <p:cNvGrpSpPr/>
                <p:nvPr/>
              </p:nvGrpSpPr>
              <p:grpSpPr>
                <a:xfrm>
                  <a:off x="5047392" y="3331155"/>
                  <a:ext cx="118872" cy="118872"/>
                  <a:chOff x="2654300" y="2318337"/>
                  <a:chExt cx="118872" cy="118872"/>
                </a:xfrm>
              </p:grpSpPr>
              <p:cxnSp>
                <p:nvCxnSpPr>
                  <p:cNvPr id="140" name="Straight Connector 139">
                    <a:extLst>
                      <a:ext uri="{FF2B5EF4-FFF2-40B4-BE49-F238E27FC236}">
                        <a16:creationId xmlns:a16="http://schemas.microsoft.com/office/drawing/2014/main" id="{5ADBD3FB-ADB8-5D6D-447B-83405D7D1AF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EB033735-6770-619A-1C82-154DB92F2D7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45" name="Group 144">
                  <a:extLst>
                    <a:ext uri="{FF2B5EF4-FFF2-40B4-BE49-F238E27FC236}">
                      <a16:creationId xmlns:a16="http://schemas.microsoft.com/office/drawing/2014/main" id="{F94EFCE1-9ADA-D721-D732-6EF2955AEA4F}"/>
                    </a:ext>
                  </a:extLst>
                </p:cNvPr>
                <p:cNvGrpSpPr/>
                <p:nvPr/>
              </p:nvGrpSpPr>
              <p:grpSpPr>
                <a:xfrm>
                  <a:off x="4645931" y="3044199"/>
                  <a:ext cx="118872" cy="118872"/>
                  <a:chOff x="2654300" y="2318337"/>
                  <a:chExt cx="118872" cy="118872"/>
                </a:xfrm>
              </p:grpSpPr>
              <p:cxnSp>
                <p:nvCxnSpPr>
                  <p:cNvPr id="146" name="Straight Connector 145">
                    <a:extLst>
                      <a:ext uri="{FF2B5EF4-FFF2-40B4-BE49-F238E27FC236}">
                        <a16:creationId xmlns:a16="http://schemas.microsoft.com/office/drawing/2014/main" id="{0EEF948C-CAEB-08F7-EC1E-7E0F143BA4B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CB73B97-3787-E4EB-ECC9-4D6EE817AD5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EDB20FD3-C41D-12F6-78D9-074A0605268B}"/>
                    </a:ext>
                  </a:extLst>
                </p:cNvPr>
                <p:cNvGrpSpPr/>
                <p:nvPr/>
              </p:nvGrpSpPr>
              <p:grpSpPr>
                <a:xfrm>
                  <a:off x="4401937" y="2995796"/>
                  <a:ext cx="118872" cy="118872"/>
                  <a:chOff x="2654300" y="2318337"/>
                  <a:chExt cx="118872" cy="118872"/>
                </a:xfrm>
              </p:grpSpPr>
              <p:cxnSp>
                <p:nvCxnSpPr>
                  <p:cNvPr id="149" name="Straight Connector 148">
                    <a:extLst>
                      <a:ext uri="{FF2B5EF4-FFF2-40B4-BE49-F238E27FC236}">
                        <a16:creationId xmlns:a16="http://schemas.microsoft.com/office/drawing/2014/main" id="{5F844DE6-0B5F-8373-76E3-EA6B0859197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15831F4E-470E-0DEF-18BC-E111FB13C4F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51" name="Group 150">
                  <a:extLst>
                    <a:ext uri="{FF2B5EF4-FFF2-40B4-BE49-F238E27FC236}">
                      <a16:creationId xmlns:a16="http://schemas.microsoft.com/office/drawing/2014/main" id="{35B97F1B-6429-07B1-8F8B-3DA42DABF806}"/>
                    </a:ext>
                  </a:extLst>
                </p:cNvPr>
                <p:cNvGrpSpPr/>
                <p:nvPr/>
              </p:nvGrpSpPr>
              <p:grpSpPr>
                <a:xfrm>
                  <a:off x="5148048" y="3333287"/>
                  <a:ext cx="118872" cy="118872"/>
                  <a:chOff x="2654300" y="2318337"/>
                  <a:chExt cx="118872" cy="118872"/>
                </a:xfrm>
              </p:grpSpPr>
              <p:cxnSp>
                <p:nvCxnSpPr>
                  <p:cNvPr id="152" name="Straight Connector 151">
                    <a:extLst>
                      <a:ext uri="{FF2B5EF4-FFF2-40B4-BE49-F238E27FC236}">
                        <a16:creationId xmlns:a16="http://schemas.microsoft.com/office/drawing/2014/main" id="{DD39D66A-2FA9-8C03-50FB-C0170A5245B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087E4BAD-8321-601A-362B-20234543DA5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57" name="Group 156">
                  <a:extLst>
                    <a:ext uri="{FF2B5EF4-FFF2-40B4-BE49-F238E27FC236}">
                      <a16:creationId xmlns:a16="http://schemas.microsoft.com/office/drawing/2014/main" id="{052002C5-E503-A2CA-4CC7-01759C6BB020}"/>
                    </a:ext>
                  </a:extLst>
                </p:cNvPr>
                <p:cNvGrpSpPr/>
                <p:nvPr/>
              </p:nvGrpSpPr>
              <p:grpSpPr>
                <a:xfrm>
                  <a:off x="4773418" y="3121655"/>
                  <a:ext cx="118872" cy="118872"/>
                  <a:chOff x="2654300" y="2318337"/>
                  <a:chExt cx="118872" cy="118872"/>
                </a:xfrm>
              </p:grpSpPr>
              <p:cxnSp>
                <p:nvCxnSpPr>
                  <p:cNvPr id="158" name="Straight Connector 157">
                    <a:extLst>
                      <a:ext uri="{FF2B5EF4-FFF2-40B4-BE49-F238E27FC236}">
                        <a16:creationId xmlns:a16="http://schemas.microsoft.com/office/drawing/2014/main" id="{2ED105BC-13C9-48BE-6FCB-5F54FEEE707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F760BAF2-D241-9ECC-9751-E8A93F3F443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60" name="Group 159">
                  <a:extLst>
                    <a:ext uri="{FF2B5EF4-FFF2-40B4-BE49-F238E27FC236}">
                      <a16:creationId xmlns:a16="http://schemas.microsoft.com/office/drawing/2014/main" id="{1AC0149B-5AE7-6919-09CD-53618CC0FE78}"/>
                    </a:ext>
                  </a:extLst>
                </p:cNvPr>
                <p:cNvGrpSpPr/>
                <p:nvPr/>
              </p:nvGrpSpPr>
              <p:grpSpPr>
                <a:xfrm>
                  <a:off x="4824106" y="3253431"/>
                  <a:ext cx="118872" cy="118872"/>
                  <a:chOff x="2654300" y="2318337"/>
                  <a:chExt cx="118872" cy="118872"/>
                </a:xfrm>
              </p:grpSpPr>
              <p:cxnSp>
                <p:nvCxnSpPr>
                  <p:cNvPr id="161" name="Straight Connector 160">
                    <a:extLst>
                      <a:ext uri="{FF2B5EF4-FFF2-40B4-BE49-F238E27FC236}">
                        <a16:creationId xmlns:a16="http://schemas.microsoft.com/office/drawing/2014/main" id="{7AE1CD52-2718-DF93-30F9-0FCED35929B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55C1B9E4-4E9F-4287-3A52-54A66199482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nvGrpSpPr>
              <p:cNvPr id="197" name="Group 196">
                <a:extLst>
                  <a:ext uri="{FF2B5EF4-FFF2-40B4-BE49-F238E27FC236}">
                    <a16:creationId xmlns:a16="http://schemas.microsoft.com/office/drawing/2014/main" id="{7474A60B-1D7A-B8CD-A893-561C659C5790}"/>
                  </a:ext>
                </a:extLst>
              </p:cNvPr>
              <p:cNvGrpSpPr/>
              <p:nvPr/>
            </p:nvGrpSpPr>
            <p:grpSpPr>
              <a:xfrm>
                <a:off x="5500528" y="3518680"/>
                <a:ext cx="4010647" cy="479466"/>
                <a:chOff x="5500528" y="3518680"/>
                <a:chExt cx="4010647" cy="479466"/>
              </a:xfrm>
            </p:grpSpPr>
            <p:grpSp>
              <p:nvGrpSpPr>
                <p:cNvPr id="133" name="Group 132">
                  <a:extLst>
                    <a:ext uri="{FF2B5EF4-FFF2-40B4-BE49-F238E27FC236}">
                      <a16:creationId xmlns:a16="http://schemas.microsoft.com/office/drawing/2014/main" id="{F0629209-7A8D-194F-E4F8-20FB0051EBF0}"/>
                    </a:ext>
                  </a:extLst>
                </p:cNvPr>
                <p:cNvGrpSpPr/>
                <p:nvPr/>
              </p:nvGrpSpPr>
              <p:grpSpPr>
                <a:xfrm>
                  <a:off x="5532557" y="3580590"/>
                  <a:ext cx="118872" cy="118872"/>
                  <a:chOff x="2654300" y="2318337"/>
                  <a:chExt cx="118872" cy="118872"/>
                </a:xfrm>
              </p:grpSpPr>
              <p:cxnSp>
                <p:nvCxnSpPr>
                  <p:cNvPr id="134" name="Straight Connector 133">
                    <a:extLst>
                      <a:ext uri="{FF2B5EF4-FFF2-40B4-BE49-F238E27FC236}">
                        <a16:creationId xmlns:a16="http://schemas.microsoft.com/office/drawing/2014/main" id="{BC3D87C2-2473-57D5-360F-1DDC774E494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1B994513-6845-ADFB-B7BB-17D380CA625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42" name="Group 141">
                  <a:extLst>
                    <a:ext uri="{FF2B5EF4-FFF2-40B4-BE49-F238E27FC236}">
                      <a16:creationId xmlns:a16="http://schemas.microsoft.com/office/drawing/2014/main" id="{07337424-E91A-30E8-3B0B-E3420D4BD90E}"/>
                    </a:ext>
                  </a:extLst>
                </p:cNvPr>
                <p:cNvGrpSpPr/>
                <p:nvPr/>
              </p:nvGrpSpPr>
              <p:grpSpPr>
                <a:xfrm>
                  <a:off x="5913474" y="3578116"/>
                  <a:ext cx="118872" cy="118872"/>
                  <a:chOff x="2654300" y="2318337"/>
                  <a:chExt cx="118872" cy="118872"/>
                </a:xfrm>
              </p:grpSpPr>
              <p:cxnSp>
                <p:nvCxnSpPr>
                  <p:cNvPr id="143" name="Straight Connector 142">
                    <a:extLst>
                      <a:ext uri="{FF2B5EF4-FFF2-40B4-BE49-F238E27FC236}">
                        <a16:creationId xmlns:a16="http://schemas.microsoft.com/office/drawing/2014/main" id="{339BC4C2-961D-59E4-67A6-DF98EFDA448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9EAD0AA7-4D3B-CF84-4BAD-C11C50BF0A8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54" name="Group 153">
                  <a:extLst>
                    <a:ext uri="{FF2B5EF4-FFF2-40B4-BE49-F238E27FC236}">
                      <a16:creationId xmlns:a16="http://schemas.microsoft.com/office/drawing/2014/main" id="{14D737C5-0B7A-8B35-8FDA-323E353778F0}"/>
                    </a:ext>
                  </a:extLst>
                </p:cNvPr>
                <p:cNvGrpSpPr/>
                <p:nvPr/>
              </p:nvGrpSpPr>
              <p:grpSpPr>
                <a:xfrm>
                  <a:off x="6149761" y="3637552"/>
                  <a:ext cx="118872" cy="118872"/>
                  <a:chOff x="2654300" y="2318337"/>
                  <a:chExt cx="118872" cy="118872"/>
                </a:xfrm>
              </p:grpSpPr>
              <p:cxnSp>
                <p:nvCxnSpPr>
                  <p:cNvPr id="155" name="Straight Connector 154">
                    <a:extLst>
                      <a:ext uri="{FF2B5EF4-FFF2-40B4-BE49-F238E27FC236}">
                        <a16:creationId xmlns:a16="http://schemas.microsoft.com/office/drawing/2014/main" id="{C6B8E8E0-6CC2-BBE0-F010-1C7E65A02D0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327A8054-A46F-7B39-547D-9C7154684FE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63" name="Group 162">
                  <a:extLst>
                    <a:ext uri="{FF2B5EF4-FFF2-40B4-BE49-F238E27FC236}">
                      <a16:creationId xmlns:a16="http://schemas.microsoft.com/office/drawing/2014/main" id="{306CA507-8A22-5F73-BBA1-1FD250E9F2DB}"/>
                    </a:ext>
                  </a:extLst>
                </p:cNvPr>
                <p:cNvGrpSpPr/>
                <p:nvPr/>
              </p:nvGrpSpPr>
              <p:grpSpPr>
                <a:xfrm>
                  <a:off x="5500528" y="3518680"/>
                  <a:ext cx="118872" cy="118872"/>
                  <a:chOff x="2654300" y="2318337"/>
                  <a:chExt cx="118872" cy="118872"/>
                </a:xfrm>
              </p:grpSpPr>
              <p:cxnSp>
                <p:nvCxnSpPr>
                  <p:cNvPr id="164" name="Straight Connector 163">
                    <a:extLst>
                      <a:ext uri="{FF2B5EF4-FFF2-40B4-BE49-F238E27FC236}">
                        <a16:creationId xmlns:a16="http://schemas.microsoft.com/office/drawing/2014/main" id="{6F5C1F58-8254-A179-6EDF-EB1D201E059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0C7DD16F-2B00-E0A1-41B1-B25B169D9DA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66" name="Group 165">
                  <a:extLst>
                    <a:ext uri="{FF2B5EF4-FFF2-40B4-BE49-F238E27FC236}">
                      <a16:creationId xmlns:a16="http://schemas.microsoft.com/office/drawing/2014/main" id="{77B713FB-4499-B032-F123-B35D38499A39}"/>
                    </a:ext>
                  </a:extLst>
                </p:cNvPr>
                <p:cNvGrpSpPr/>
                <p:nvPr/>
              </p:nvGrpSpPr>
              <p:grpSpPr>
                <a:xfrm>
                  <a:off x="6188986" y="3695277"/>
                  <a:ext cx="118872" cy="118872"/>
                  <a:chOff x="2654300" y="2318337"/>
                  <a:chExt cx="118872" cy="118872"/>
                </a:xfrm>
              </p:grpSpPr>
              <p:cxnSp>
                <p:nvCxnSpPr>
                  <p:cNvPr id="167" name="Straight Connector 166">
                    <a:extLst>
                      <a:ext uri="{FF2B5EF4-FFF2-40B4-BE49-F238E27FC236}">
                        <a16:creationId xmlns:a16="http://schemas.microsoft.com/office/drawing/2014/main" id="{EFAAC4A9-A7F9-D3DD-A825-2ECF8AECABA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1D7A33DB-6805-F6CE-C1D8-264AD1CFEBA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69" name="Group 168">
                  <a:extLst>
                    <a:ext uri="{FF2B5EF4-FFF2-40B4-BE49-F238E27FC236}">
                      <a16:creationId xmlns:a16="http://schemas.microsoft.com/office/drawing/2014/main" id="{74977199-D92F-782D-1FEA-7FE5DAD064A6}"/>
                    </a:ext>
                  </a:extLst>
                </p:cNvPr>
                <p:cNvGrpSpPr/>
                <p:nvPr/>
              </p:nvGrpSpPr>
              <p:grpSpPr>
                <a:xfrm>
                  <a:off x="6326109" y="3721490"/>
                  <a:ext cx="118872" cy="118872"/>
                  <a:chOff x="2654300" y="2318337"/>
                  <a:chExt cx="118872" cy="118872"/>
                </a:xfrm>
              </p:grpSpPr>
              <p:cxnSp>
                <p:nvCxnSpPr>
                  <p:cNvPr id="170" name="Straight Connector 169">
                    <a:extLst>
                      <a:ext uri="{FF2B5EF4-FFF2-40B4-BE49-F238E27FC236}">
                        <a16:creationId xmlns:a16="http://schemas.microsoft.com/office/drawing/2014/main" id="{632B2E82-A872-2A0D-8753-68E152E9C8D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3A9E86C8-AB05-887A-858F-44EEC518601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70137F75-A051-1137-BCCC-362343351E05}"/>
                    </a:ext>
                  </a:extLst>
                </p:cNvPr>
                <p:cNvGrpSpPr/>
                <p:nvPr/>
              </p:nvGrpSpPr>
              <p:grpSpPr>
                <a:xfrm>
                  <a:off x="6208521" y="3721490"/>
                  <a:ext cx="118872" cy="118872"/>
                  <a:chOff x="2654300" y="2318337"/>
                  <a:chExt cx="118872" cy="118872"/>
                </a:xfrm>
              </p:grpSpPr>
              <p:cxnSp>
                <p:nvCxnSpPr>
                  <p:cNvPr id="173" name="Straight Connector 172">
                    <a:extLst>
                      <a:ext uri="{FF2B5EF4-FFF2-40B4-BE49-F238E27FC236}">
                        <a16:creationId xmlns:a16="http://schemas.microsoft.com/office/drawing/2014/main" id="{3CF69B3B-81ED-7407-E272-FE0D405F29A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CA5D44F0-9E79-AB20-DE0C-A7B93660DD2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5" name="Group 174">
                  <a:extLst>
                    <a:ext uri="{FF2B5EF4-FFF2-40B4-BE49-F238E27FC236}">
                      <a16:creationId xmlns:a16="http://schemas.microsoft.com/office/drawing/2014/main" id="{8D9E1585-1BFB-3E8D-A00A-A05A1D342E15}"/>
                    </a:ext>
                  </a:extLst>
                </p:cNvPr>
                <p:cNvGrpSpPr/>
                <p:nvPr/>
              </p:nvGrpSpPr>
              <p:grpSpPr>
                <a:xfrm>
                  <a:off x="6755942" y="3721490"/>
                  <a:ext cx="118872" cy="118872"/>
                  <a:chOff x="2654300" y="2318337"/>
                  <a:chExt cx="118872" cy="118872"/>
                </a:xfrm>
              </p:grpSpPr>
              <p:cxnSp>
                <p:nvCxnSpPr>
                  <p:cNvPr id="176" name="Straight Connector 175">
                    <a:extLst>
                      <a:ext uri="{FF2B5EF4-FFF2-40B4-BE49-F238E27FC236}">
                        <a16:creationId xmlns:a16="http://schemas.microsoft.com/office/drawing/2014/main" id="{52B783C2-7AEE-69D8-AC8D-7434697A9E4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E121F9B7-FA1E-3BB1-D4E1-B33ECFB1565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B9974C75-4C1F-799B-AAEE-D743FE9257EB}"/>
                    </a:ext>
                  </a:extLst>
                </p:cNvPr>
                <p:cNvGrpSpPr/>
                <p:nvPr/>
              </p:nvGrpSpPr>
              <p:grpSpPr>
                <a:xfrm>
                  <a:off x="7466373" y="3870168"/>
                  <a:ext cx="118872" cy="118872"/>
                  <a:chOff x="2654300" y="2318337"/>
                  <a:chExt cx="118872" cy="118872"/>
                </a:xfrm>
              </p:grpSpPr>
              <p:cxnSp>
                <p:nvCxnSpPr>
                  <p:cNvPr id="179" name="Straight Connector 178">
                    <a:extLst>
                      <a:ext uri="{FF2B5EF4-FFF2-40B4-BE49-F238E27FC236}">
                        <a16:creationId xmlns:a16="http://schemas.microsoft.com/office/drawing/2014/main" id="{907901DE-3268-5B72-E5EC-7187D2D5060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D6FCE700-1F25-EE6A-DCCB-69783C31D23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1" name="Group 180">
                  <a:extLst>
                    <a:ext uri="{FF2B5EF4-FFF2-40B4-BE49-F238E27FC236}">
                      <a16:creationId xmlns:a16="http://schemas.microsoft.com/office/drawing/2014/main" id="{A9B55AD9-BB47-DE65-6A48-2FD51BB19D32}"/>
                    </a:ext>
                  </a:extLst>
                </p:cNvPr>
                <p:cNvGrpSpPr/>
                <p:nvPr/>
              </p:nvGrpSpPr>
              <p:grpSpPr>
                <a:xfrm>
                  <a:off x="8177868" y="3870200"/>
                  <a:ext cx="118872" cy="118872"/>
                  <a:chOff x="2654300" y="2318337"/>
                  <a:chExt cx="118872" cy="118872"/>
                </a:xfrm>
              </p:grpSpPr>
              <p:cxnSp>
                <p:nvCxnSpPr>
                  <p:cNvPr id="182" name="Straight Connector 181">
                    <a:extLst>
                      <a:ext uri="{FF2B5EF4-FFF2-40B4-BE49-F238E27FC236}">
                        <a16:creationId xmlns:a16="http://schemas.microsoft.com/office/drawing/2014/main" id="{D079F179-00DA-EF1F-11D8-C806848F186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7D9A1032-B913-2FD5-2E13-088B11B301F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4" name="Group 183">
                  <a:extLst>
                    <a:ext uri="{FF2B5EF4-FFF2-40B4-BE49-F238E27FC236}">
                      <a16:creationId xmlns:a16="http://schemas.microsoft.com/office/drawing/2014/main" id="{D5A191CE-C18D-2A17-0A5E-C5FE48B66D88}"/>
                    </a:ext>
                  </a:extLst>
                </p:cNvPr>
                <p:cNvGrpSpPr/>
                <p:nvPr/>
              </p:nvGrpSpPr>
              <p:grpSpPr>
                <a:xfrm>
                  <a:off x="7540933" y="3870168"/>
                  <a:ext cx="118872" cy="118872"/>
                  <a:chOff x="2654300" y="2318337"/>
                  <a:chExt cx="118872" cy="118872"/>
                </a:xfrm>
              </p:grpSpPr>
              <p:cxnSp>
                <p:nvCxnSpPr>
                  <p:cNvPr id="185" name="Straight Connector 184">
                    <a:extLst>
                      <a:ext uri="{FF2B5EF4-FFF2-40B4-BE49-F238E27FC236}">
                        <a16:creationId xmlns:a16="http://schemas.microsoft.com/office/drawing/2014/main" id="{5608350B-F2A6-E89B-7B74-02C43B8F917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7C64D93-25B8-FD2B-7DF7-0BDDAD37666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7" name="Group 186">
                  <a:extLst>
                    <a:ext uri="{FF2B5EF4-FFF2-40B4-BE49-F238E27FC236}">
                      <a16:creationId xmlns:a16="http://schemas.microsoft.com/office/drawing/2014/main" id="{65EC005D-0CCF-B315-A951-3C8AECE78186}"/>
                    </a:ext>
                  </a:extLst>
                </p:cNvPr>
                <p:cNvGrpSpPr/>
                <p:nvPr/>
              </p:nvGrpSpPr>
              <p:grpSpPr>
                <a:xfrm>
                  <a:off x="9392303" y="3879274"/>
                  <a:ext cx="118872" cy="118872"/>
                  <a:chOff x="2654300" y="2318337"/>
                  <a:chExt cx="118872" cy="118872"/>
                </a:xfrm>
              </p:grpSpPr>
              <p:cxnSp>
                <p:nvCxnSpPr>
                  <p:cNvPr id="188" name="Straight Connector 187">
                    <a:extLst>
                      <a:ext uri="{FF2B5EF4-FFF2-40B4-BE49-F238E27FC236}">
                        <a16:creationId xmlns:a16="http://schemas.microsoft.com/office/drawing/2014/main" id="{0845BF2A-7EBC-F83A-E296-B8C0F982B62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D617100A-A3DA-692D-9269-8F1178FE4AA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7C06EC93-E131-168B-9D0F-B3286B16CEBE}"/>
                    </a:ext>
                  </a:extLst>
                </p:cNvPr>
                <p:cNvGrpSpPr/>
                <p:nvPr/>
              </p:nvGrpSpPr>
              <p:grpSpPr>
                <a:xfrm>
                  <a:off x="6823823" y="3768661"/>
                  <a:ext cx="118872" cy="118872"/>
                  <a:chOff x="2654300" y="2318337"/>
                  <a:chExt cx="118872" cy="118872"/>
                </a:xfrm>
              </p:grpSpPr>
              <p:cxnSp>
                <p:nvCxnSpPr>
                  <p:cNvPr id="191" name="Straight Connector 190">
                    <a:extLst>
                      <a:ext uri="{FF2B5EF4-FFF2-40B4-BE49-F238E27FC236}">
                        <a16:creationId xmlns:a16="http://schemas.microsoft.com/office/drawing/2014/main" id="{B3C64B80-BE70-3873-D1AF-DD363F3E74B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09825B61-9EE7-33A9-90B1-92C1F4FB224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3" name="Group 192">
                  <a:extLst>
                    <a:ext uri="{FF2B5EF4-FFF2-40B4-BE49-F238E27FC236}">
                      <a16:creationId xmlns:a16="http://schemas.microsoft.com/office/drawing/2014/main" id="{FC481346-71E6-3927-4533-AE85C3AA03CA}"/>
                    </a:ext>
                  </a:extLst>
                </p:cNvPr>
                <p:cNvGrpSpPr/>
                <p:nvPr/>
              </p:nvGrpSpPr>
              <p:grpSpPr>
                <a:xfrm>
                  <a:off x="6874813" y="3774485"/>
                  <a:ext cx="118872" cy="118872"/>
                  <a:chOff x="2654300" y="2318337"/>
                  <a:chExt cx="118872" cy="118872"/>
                </a:xfrm>
              </p:grpSpPr>
              <p:cxnSp>
                <p:nvCxnSpPr>
                  <p:cNvPr id="194" name="Straight Connector 193">
                    <a:extLst>
                      <a:ext uri="{FF2B5EF4-FFF2-40B4-BE49-F238E27FC236}">
                        <a16:creationId xmlns:a16="http://schemas.microsoft.com/office/drawing/2014/main" id="{5D3DD000-22B1-3948-F37B-E64FFDF5568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29ACAC65-8366-9160-D699-795418E0BEB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grpSp>
      <p:grpSp>
        <p:nvGrpSpPr>
          <p:cNvPr id="314" name="Group 313">
            <a:extLst>
              <a:ext uri="{FF2B5EF4-FFF2-40B4-BE49-F238E27FC236}">
                <a16:creationId xmlns:a16="http://schemas.microsoft.com/office/drawing/2014/main" id="{9AD3A6EE-94AF-E5ED-9C34-EB4B01A84F72}"/>
              </a:ext>
            </a:extLst>
          </p:cNvPr>
          <p:cNvGrpSpPr/>
          <p:nvPr/>
        </p:nvGrpSpPr>
        <p:grpSpPr>
          <a:xfrm>
            <a:off x="1925665" y="1409288"/>
            <a:ext cx="7013426" cy="2155431"/>
            <a:chOff x="1894114" y="1425039"/>
            <a:chExt cx="7013426" cy="2155431"/>
          </a:xfrm>
        </p:grpSpPr>
        <p:sp>
          <p:nvSpPr>
            <p:cNvPr id="201" name="Freeform 200">
              <a:extLst>
                <a:ext uri="{FF2B5EF4-FFF2-40B4-BE49-F238E27FC236}">
                  <a16:creationId xmlns:a16="http://schemas.microsoft.com/office/drawing/2014/main" id="{E880C33A-67FE-9DBB-EB20-6E371A04F848}"/>
                </a:ext>
              </a:extLst>
            </p:cNvPr>
            <p:cNvSpPr/>
            <p:nvPr/>
          </p:nvSpPr>
          <p:spPr bwMode="auto">
            <a:xfrm>
              <a:off x="1894114" y="1425039"/>
              <a:ext cx="7006442" cy="2095995"/>
            </a:xfrm>
            <a:custGeom>
              <a:avLst/>
              <a:gdLst>
                <a:gd name="connsiteX0" fmla="*/ 0 w 7006442"/>
                <a:gd name="connsiteY0" fmla="*/ 0 h 2095995"/>
                <a:gd name="connsiteX1" fmla="*/ 112816 w 7006442"/>
                <a:gd name="connsiteY1" fmla="*/ 0 h 2095995"/>
                <a:gd name="connsiteX2" fmla="*/ 112816 w 7006442"/>
                <a:gd name="connsiteY2" fmla="*/ 59377 h 2095995"/>
                <a:gd name="connsiteX3" fmla="*/ 308759 w 7006442"/>
                <a:gd name="connsiteY3" fmla="*/ 59377 h 2095995"/>
                <a:gd name="connsiteX4" fmla="*/ 308759 w 7006442"/>
                <a:gd name="connsiteY4" fmla="*/ 112816 h 2095995"/>
                <a:gd name="connsiteX5" fmla="*/ 480951 w 7006442"/>
                <a:gd name="connsiteY5" fmla="*/ 112816 h 2095995"/>
                <a:gd name="connsiteX6" fmla="*/ 480951 w 7006442"/>
                <a:gd name="connsiteY6" fmla="*/ 195943 h 2095995"/>
                <a:gd name="connsiteX7" fmla="*/ 896587 w 7006442"/>
                <a:gd name="connsiteY7" fmla="*/ 195943 h 2095995"/>
                <a:gd name="connsiteX8" fmla="*/ 896587 w 7006442"/>
                <a:gd name="connsiteY8" fmla="*/ 261257 h 2095995"/>
                <a:gd name="connsiteX9" fmla="*/ 985652 w 7006442"/>
                <a:gd name="connsiteY9" fmla="*/ 261257 h 2095995"/>
                <a:gd name="connsiteX10" fmla="*/ 985652 w 7006442"/>
                <a:gd name="connsiteY10" fmla="*/ 344384 h 2095995"/>
                <a:gd name="connsiteX11" fmla="*/ 1080655 w 7006442"/>
                <a:gd name="connsiteY11" fmla="*/ 344384 h 2095995"/>
                <a:gd name="connsiteX12" fmla="*/ 1080655 w 7006442"/>
                <a:gd name="connsiteY12" fmla="*/ 344384 h 2095995"/>
                <a:gd name="connsiteX13" fmla="*/ 1175657 w 7006442"/>
                <a:gd name="connsiteY13" fmla="*/ 344384 h 2095995"/>
                <a:gd name="connsiteX14" fmla="*/ 1175657 w 7006442"/>
                <a:gd name="connsiteY14" fmla="*/ 397823 h 2095995"/>
                <a:gd name="connsiteX15" fmla="*/ 1294411 w 7006442"/>
                <a:gd name="connsiteY15" fmla="*/ 397823 h 2095995"/>
                <a:gd name="connsiteX16" fmla="*/ 1294411 w 7006442"/>
                <a:gd name="connsiteY16" fmla="*/ 397823 h 2095995"/>
                <a:gd name="connsiteX17" fmla="*/ 1294411 w 7006442"/>
                <a:gd name="connsiteY17" fmla="*/ 445325 h 2095995"/>
                <a:gd name="connsiteX18" fmla="*/ 1460665 w 7006442"/>
                <a:gd name="connsiteY18" fmla="*/ 445325 h 2095995"/>
                <a:gd name="connsiteX19" fmla="*/ 1460665 w 7006442"/>
                <a:gd name="connsiteY19" fmla="*/ 486888 h 2095995"/>
                <a:gd name="connsiteX20" fmla="*/ 1591294 w 7006442"/>
                <a:gd name="connsiteY20" fmla="*/ 486888 h 2095995"/>
                <a:gd name="connsiteX21" fmla="*/ 1591294 w 7006442"/>
                <a:gd name="connsiteY21" fmla="*/ 593766 h 2095995"/>
                <a:gd name="connsiteX22" fmla="*/ 1591294 w 7006442"/>
                <a:gd name="connsiteY22" fmla="*/ 593766 h 2095995"/>
                <a:gd name="connsiteX23" fmla="*/ 1591294 w 7006442"/>
                <a:gd name="connsiteY23" fmla="*/ 593766 h 2095995"/>
                <a:gd name="connsiteX24" fmla="*/ 1638795 w 7006442"/>
                <a:gd name="connsiteY24" fmla="*/ 593766 h 2095995"/>
                <a:gd name="connsiteX25" fmla="*/ 1638795 w 7006442"/>
                <a:gd name="connsiteY25" fmla="*/ 813460 h 2095995"/>
                <a:gd name="connsiteX26" fmla="*/ 1692234 w 7006442"/>
                <a:gd name="connsiteY26" fmla="*/ 813460 h 2095995"/>
                <a:gd name="connsiteX27" fmla="*/ 1692234 w 7006442"/>
                <a:gd name="connsiteY27" fmla="*/ 926275 h 2095995"/>
                <a:gd name="connsiteX28" fmla="*/ 1787237 w 7006442"/>
                <a:gd name="connsiteY28" fmla="*/ 926275 h 2095995"/>
                <a:gd name="connsiteX29" fmla="*/ 1787237 w 7006442"/>
                <a:gd name="connsiteY29" fmla="*/ 991590 h 2095995"/>
                <a:gd name="connsiteX30" fmla="*/ 2036618 w 7006442"/>
                <a:gd name="connsiteY30" fmla="*/ 991590 h 2095995"/>
                <a:gd name="connsiteX31" fmla="*/ 2036618 w 7006442"/>
                <a:gd name="connsiteY31" fmla="*/ 1045029 h 2095995"/>
                <a:gd name="connsiteX32" fmla="*/ 2119746 w 7006442"/>
                <a:gd name="connsiteY32" fmla="*/ 1045029 h 2095995"/>
                <a:gd name="connsiteX33" fmla="*/ 2119746 w 7006442"/>
                <a:gd name="connsiteY33" fmla="*/ 1110343 h 2095995"/>
                <a:gd name="connsiteX34" fmla="*/ 2286000 w 7006442"/>
                <a:gd name="connsiteY34" fmla="*/ 1110343 h 2095995"/>
                <a:gd name="connsiteX35" fmla="*/ 2286000 w 7006442"/>
                <a:gd name="connsiteY35" fmla="*/ 1306286 h 2095995"/>
                <a:gd name="connsiteX36" fmla="*/ 2357252 w 7006442"/>
                <a:gd name="connsiteY36" fmla="*/ 1306286 h 2095995"/>
                <a:gd name="connsiteX37" fmla="*/ 2357252 w 7006442"/>
                <a:gd name="connsiteY37" fmla="*/ 1436914 h 2095995"/>
                <a:gd name="connsiteX38" fmla="*/ 2695699 w 7006442"/>
                <a:gd name="connsiteY38" fmla="*/ 1436914 h 2095995"/>
                <a:gd name="connsiteX39" fmla="*/ 2695699 w 7006442"/>
                <a:gd name="connsiteY39" fmla="*/ 1490353 h 2095995"/>
                <a:gd name="connsiteX40" fmla="*/ 2939143 w 7006442"/>
                <a:gd name="connsiteY40" fmla="*/ 1490353 h 2095995"/>
                <a:gd name="connsiteX41" fmla="*/ 2939143 w 7006442"/>
                <a:gd name="connsiteY41" fmla="*/ 1555667 h 2095995"/>
                <a:gd name="connsiteX42" fmla="*/ 3016333 w 7006442"/>
                <a:gd name="connsiteY42" fmla="*/ 1555667 h 2095995"/>
                <a:gd name="connsiteX43" fmla="*/ 3016333 w 7006442"/>
                <a:gd name="connsiteY43" fmla="*/ 1632857 h 2095995"/>
                <a:gd name="connsiteX44" fmla="*/ 3538847 w 7006442"/>
                <a:gd name="connsiteY44" fmla="*/ 1632857 h 2095995"/>
                <a:gd name="connsiteX45" fmla="*/ 3538847 w 7006442"/>
                <a:gd name="connsiteY45" fmla="*/ 1632857 h 2095995"/>
                <a:gd name="connsiteX46" fmla="*/ 3592286 w 7006442"/>
                <a:gd name="connsiteY46" fmla="*/ 1632857 h 2095995"/>
                <a:gd name="connsiteX47" fmla="*/ 3592286 w 7006442"/>
                <a:gd name="connsiteY47" fmla="*/ 1710047 h 2095995"/>
                <a:gd name="connsiteX48" fmla="*/ 3651663 w 7006442"/>
                <a:gd name="connsiteY48" fmla="*/ 1710047 h 2095995"/>
                <a:gd name="connsiteX49" fmla="*/ 3651663 w 7006442"/>
                <a:gd name="connsiteY49" fmla="*/ 1775361 h 2095995"/>
                <a:gd name="connsiteX50" fmla="*/ 4316681 w 7006442"/>
                <a:gd name="connsiteY50" fmla="*/ 1775361 h 2095995"/>
                <a:gd name="connsiteX51" fmla="*/ 4316681 w 7006442"/>
                <a:gd name="connsiteY51" fmla="*/ 1775361 h 2095995"/>
                <a:gd name="connsiteX52" fmla="*/ 4316681 w 7006442"/>
                <a:gd name="connsiteY52" fmla="*/ 1834738 h 2095995"/>
                <a:gd name="connsiteX53" fmla="*/ 4946073 w 7006442"/>
                <a:gd name="connsiteY53" fmla="*/ 1834738 h 2095995"/>
                <a:gd name="connsiteX54" fmla="*/ 4946073 w 7006442"/>
                <a:gd name="connsiteY54" fmla="*/ 1923803 h 2095995"/>
                <a:gd name="connsiteX55" fmla="*/ 6210795 w 7006442"/>
                <a:gd name="connsiteY55" fmla="*/ 1923803 h 2095995"/>
                <a:gd name="connsiteX56" fmla="*/ 6210795 w 7006442"/>
                <a:gd name="connsiteY56" fmla="*/ 2006930 h 2095995"/>
                <a:gd name="connsiteX57" fmla="*/ 6293922 w 7006442"/>
                <a:gd name="connsiteY57" fmla="*/ 2006930 h 2095995"/>
                <a:gd name="connsiteX58" fmla="*/ 6293922 w 7006442"/>
                <a:gd name="connsiteY58" fmla="*/ 2095995 h 2095995"/>
                <a:gd name="connsiteX59" fmla="*/ 7006442 w 7006442"/>
                <a:gd name="connsiteY59" fmla="*/ 2095995 h 209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006442" h="2095995">
                  <a:moveTo>
                    <a:pt x="0" y="0"/>
                  </a:moveTo>
                  <a:lnTo>
                    <a:pt x="112816" y="0"/>
                  </a:lnTo>
                  <a:lnTo>
                    <a:pt x="112816" y="59377"/>
                  </a:lnTo>
                  <a:lnTo>
                    <a:pt x="308759" y="59377"/>
                  </a:lnTo>
                  <a:lnTo>
                    <a:pt x="308759" y="112816"/>
                  </a:lnTo>
                  <a:lnTo>
                    <a:pt x="480951" y="112816"/>
                  </a:lnTo>
                  <a:lnTo>
                    <a:pt x="480951" y="195943"/>
                  </a:lnTo>
                  <a:lnTo>
                    <a:pt x="896587" y="195943"/>
                  </a:lnTo>
                  <a:lnTo>
                    <a:pt x="896587" y="261257"/>
                  </a:lnTo>
                  <a:lnTo>
                    <a:pt x="985652" y="261257"/>
                  </a:lnTo>
                  <a:lnTo>
                    <a:pt x="985652" y="344384"/>
                  </a:lnTo>
                  <a:lnTo>
                    <a:pt x="1080655" y="344384"/>
                  </a:lnTo>
                  <a:lnTo>
                    <a:pt x="1080655" y="344384"/>
                  </a:lnTo>
                  <a:lnTo>
                    <a:pt x="1175657" y="344384"/>
                  </a:lnTo>
                  <a:lnTo>
                    <a:pt x="1175657" y="397823"/>
                  </a:lnTo>
                  <a:lnTo>
                    <a:pt x="1294411" y="397823"/>
                  </a:lnTo>
                  <a:lnTo>
                    <a:pt x="1294411" y="397823"/>
                  </a:lnTo>
                  <a:lnTo>
                    <a:pt x="1294411" y="445325"/>
                  </a:lnTo>
                  <a:lnTo>
                    <a:pt x="1460665" y="445325"/>
                  </a:lnTo>
                  <a:lnTo>
                    <a:pt x="1460665" y="486888"/>
                  </a:lnTo>
                  <a:lnTo>
                    <a:pt x="1591294" y="486888"/>
                  </a:lnTo>
                  <a:lnTo>
                    <a:pt x="1591294" y="593766"/>
                  </a:lnTo>
                  <a:lnTo>
                    <a:pt x="1591294" y="593766"/>
                  </a:lnTo>
                  <a:lnTo>
                    <a:pt x="1591294" y="593766"/>
                  </a:lnTo>
                  <a:lnTo>
                    <a:pt x="1638795" y="593766"/>
                  </a:lnTo>
                  <a:lnTo>
                    <a:pt x="1638795" y="813460"/>
                  </a:lnTo>
                  <a:lnTo>
                    <a:pt x="1692234" y="813460"/>
                  </a:lnTo>
                  <a:lnTo>
                    <a:pt x="1692234" y="926275"/>
                  </a:lnTo>
                  <a:lnTo>
                    <a:pt x="1787237" y="926275"/>
                  </a:lnTo>
                  <a:lnTo>
                    <a:pt x="1787237" y="991590"/>
                  </a:lnTo>
                  <a:lnTo>
                    <a:pt x="2036618" y="991590"/>
                  </a:lnTo>
                  <a:lnTo>
                    <a:pt x="2036618" y="1045029"/>
                  </a:lnTo>
                  <a:lnTo>
                    <a:pt x="2119746" y="1045029"/>
                  </a:lnTo>
                  <a:lnTo>
                    <a:pt x="2119746" y="1110343"/>
                  </a:lnTo>
                  <a:lnTo>
                    <a:pt x="2286000" y="1110343"/>
                  </a:lnTo>
                  <a:lnTo>
                    <a:pt x="2286000" y="1306286"/>
                  </a:lnTo>
                  <a:lnTo>
                    <a:pt x="2357252" y="1306286"/>
                  </a:lnTo>
                  <a:lnTo>
                    <a:pt x="2357252" y="1436914"/>
                  </a:lnTo>
                  <a:lnTo>
                    <a:pt x="2695699" y="1436914"/>
                  </a:lnTo>
                  <a:lnTo>
                    <a:pt x="2695699" y="1490353"/>
                  </a:lnTo>
                  <a:lnTo>
                    <a:pt x="2939143" y="1490353"/>
                  </a:lnTo>
                  <a:lnTo>
                    <a:pt x="2939143" y="1555667"/>
                  </a:lnTo>
                  <a:lnTo>
                    <a:pt x="3016333" y="1555667"/>
                  </a:lnTo>
                  <a:lnTo>
                    <a:pt x="3016333" y="1632857"/>
                  </a:lnTo>
                  <a:lnTo>
                    <a:pt x="3538847" y="1632857"/>
                  </a:lnTo>
                  <a:lnTo>
                    <a:pt x="3538847" y="1632857"/>
                  </a:lnTo>
                  <a:lnTo>
                    <a:pt x="3592286" y="1632857"/>
                  </a:lnTo>
                  <a:lnTo>
                    <a:pt x="3592286" y="1710047"/>
                  </a:lnTo>
                  <a:lnTo>
                    <a:pt x="3651663" y="1710047"/>
                  </a:lnTo>
                  <a:lnTo>
                    <a:pt x="3651663" y="1775361"/>
                  </a:lnTo>
                  <a:lnTo>
                    <a:pt x="4316681" y="1775361"/>
                  </a:lnTo>
                  <a:lnTo>
                    <a:pt x="4316681" y="1775361"/>
                  </a:lnTo>
                  <a:lnTo>
                    <a:pt x="4316681" y="1834738"/>
                  </a:lnTo>
                  <a:lnTo>
                    <a:pt x="4946073" y="1834738"/>
                  </a:lnTo>
                  <a:lnTo>
                    <a:pt x="4946073" y="1923803"/>
                  </a:lnTo>
                  <a:lnTo>
                    <a:pt x="6210795" y="1923803"/>
                  </a:lnTo>
                  <a:lnTo>
                    <a:pt x="6210795" y="2006930"/>
                  </a:lnTo>
                  <a:lnTo>
                    <a:pt x="6293922" y="2006930"/>
                  </a:lnTo>
                  <a:lnTo>
                    <a:pt x="6293922" y="2095995"/>
                  </a:lnTo>
                  <a:lnTo>
                    <a:pt x="7006442" y="2095995"/>
                  </a:lnTo>
                </a:path>
              </a:pathLst>
            </a:custGeom>
            <a:noFill/>
            <a:ln w="28575">
              <a:solidFill>
                <a:srgbClr val="015873"/>
              </a:solidFill>
              <a:miter lim="800000"/>
              <a:headEnd/>
              <a:tailEnd/>
            </a:ln>
          </p:spPr>
          <p:txBody>
            <a:bodyPr rtlCol="0" anchor="ctr"/>
            <a:lstStyle/>
            <a:p>
              <a:pPr algn="ctr"/>
              <a:endParaRPr lang="en-US" dirty="0"/>
            </a:p>
          </p:txBody>
        </p:sp>
        <p:grpSp>
          <p:nvGrpSpPr>
            <p:cNvPr id="313" name="Group 312">
              <a:extLst>
                <a:ext uri="{FF2B5EF4-FFF2-40B4-BE49-F238E27FC236}">
                  <a16:creationId xmlns:a16="http://schemas.microsoft.com/office/drawing/2014/main" id="{871088D2-4BBF-044D-22F6-2666709DA6D1}"/>
                </a:ext>
              </a:extLst>
            </p:cNvPr>
            <p:cNvGrpSpPr/>
            <p:nvPr/>
          </p:nvGrpSpPr>
          <p:grpSpPr>
            <a:xfrm>
              <a:off x="2747946" y="1609879"/>
              <a:ext cx="6159594" cy="1970591"/>
              <a:chOff x="2747946" y="1609879"/>
              <a:chExt cx="6159594" cy="1970591"/>
            </a:xfrm>
          </p:grpSpPr>
          <p:grpSp>
            <p:nvGrpSpPr>
              <p:cNvPr id="312" name="Group 311">
                <a:extLst>
                  <a:ext uri="{FF2B5EF4-FFF2-40B4-BE49-F238E27FC236}">
                    <a16:creationId xmlns:a16="http://schemas.microsoft.com/office/drawing/2014/main" id="{2DAC4F1A-5C88-EB2F-F86B-9F33C55EB977}"/>
                  </a:ext>
                </a:extLst>
              </p:cNvPr>
              <p:cNvGrpSpPr/>
              <p:nvPr/>
            </p:nvGrpSpPr>
            <p:grpSpPr>
              <a:xfrm>
                <a:off x="2747946" y="1609879"/>
                <a:ext cx="1030898" cy="863157"/>
                <a:chOff x="2747946" y="1609879"/>
                <a:chExt cx="1030898" cy="863157"/>
              </a:xfrm>
            </p:grpSpPr>
            <p:grpSp>
              <p:nvGrpSpPr>
                <p:cNvPr id="105" name="Group 104">
                  <a:extLst>
                    <a:ext uri="{FF2B5EF4-FFF2-40B4-BE49-F238E27FC236}">
                      <a16:creationId xmlns:a16="http://schemas.microsoft.com/office/drawing/2014/main" id="{016212D1-929C-D08D-9780-CE72944BF5C9}"/>
                    </a:ext>
                  </a:extLst>
                </p:cNvPr>
                <p:cNvGrpSpPr/>
                <p:nvPr/>
              </p:nvGrpSpPr>
              <p:grpSpPr>
                <a:xfrm>
                  <a:off x="2857676" y="1705453"/>
                  <a:ext cx="118872" cy="118872"/>
                  <a:chOff x="2654300" y="2318337"/>
                  <a:chExt cx="118872" cy="118872"/>
                </a:xfrm>
              </p:grpSpPr>
              <p:cxnSp>
                <p:nvCxnSpPr>
                  <p:cNvPr id="106" name="Straight Connector 105">
                    <a:extLst>
                      <a:ext uri="{FF2B5EF4-FFF2-40B4-BE49-F238E27FC236}">
                        <a16:creationId xmlns:a16="http://schemas.microsoft.com/office/drawing/2014/main" id="{ACD4C595-3CCF-4EA5-A6B2-E43F189FD07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1FD3DD62-A102-5986-F599-CE5B7645FA5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7BCA0F2A-1D88-D736-03C3-272F900B5172}"/>
                    </a:ext>
                  </a:extLst>
                </p:cNvPr>
                <p:cNvGrpSpPr/>
                <p:nvPr/>
              </p:nvGrpSpPr>
              <p:grpSpPr>
                <a:xfrm>
                  <a:off x="3470497" y="2086771"/>
                  <a:ext cx="118872" cy="118872"/>
                  <a:chOff x="2654300" y="2318337"/>
                  <a:chExt cx="118872" cy="118872"/>
                </a:xfrm>
              </p:grpSpPr>
              <p:cxnSp>
                <p:nvCxnSpPr>
                  <p:cNvPr id="109" name="Straight Connector 108">
                    <a:extLst>
                      <a:ext uri="{FF2B5EF4-FFF2-40B4-BE49-F238E27FC236}">
                        <a16:creationId xmlns:a16="http://schemas.microsoft.com/office/drawing/2014/main" id="{F8812576-8E06-9686-E115-2683F8C1899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907BB55E-4875-1CCC-C306-0437D4B3B49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07FE7D77-FA4B-028C-DF07-73C0C8CEC563}"/>
                    </a:ext>
                  </a:extLst>
                </p:cNvPr>
                <p:cNvGrpSpPr/>
                <p:nvPr/>
              </p:nvGrpSpPr>
              <p:grpSpPr>
                <a:xfrm>
                  <a:off x="2747946" y="1609879"/>
                  <a:ext cx="118872" cy="118872"/>
                  <a:chOff x="2654300" y="2318337"/>
                  <a:chExt cx="118872" cy="118872"/>
                </a:xfrm>
              </p:grpSpPr>
              <p:cxnSp>
                <p:nvCxnSpPr>
                  <p:cNvPr id="112" name="Straight Connector 111">
                    <a:extLst>
                      <a:ext uri="{FF2B5EF4-FFF2-40B4-BE49-F238E27FC236}">
                        <a16:creationId xmlns:a16="http://schemas.microsoft.com/office/drawing/2014/main" id="{A06DDBF5-AF1C-6211-4E2A-B949AD873DC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5FE8DD6-7CE7-E30D-A431-94C7FFFB41B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3DB869B4-2384-4BFF-75CB-DBBF3DAE0BE7}"/>
                    </a:ext>
                  </a:extLst>
                </p:cNvPr>
                <p:cNvGrpSpPr/>
                <p:nvPr/>
              </p:nvGrpSpPr>
              <p:grpSpPr>
                <a:xfrm>
                  <a:off x="3659972" y="2354164"/>
                  <a:ext cx="118872" cy="118872"/>
                  <a:chOff x="2654300" y="2318337"/>
                  <a:chExt cx="118872" cy="118872"/>
                </a:xfrm>
              </p:grpSpPr>
              <p:cxnSp>
                <p:nvCxnSpPr>
                  <p:cNvPr id="115" name="Straight Connector 114">
                    <a:extLst>
                      <a:ext uri="{FF2B5EF4-FFF2-40B4-BE49-F238E27FC236}">
                        <a16:creationId xmlns:a16="http://schemas.microsoft.com/office/drawing/2014/main" id="{36AA70B3-1E62-CB2B-E436-ED86CE4066E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4A023489-55AF-F6AA-2D32-AD06958F4C2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nvGrpSpPr>
              <p:cNvPr id="311" name="Group 310">
                <a:extLst>
                  <a:ext uri="{FF2B5EF4-FFF2-40B4-BE49-F238E27FC236}">
                    <a16:creationId xmlns:a16="http://schemas.microsoft.com/office/drawing/2014/main" id="{4C58EF89-9195-A3FB-6F49-D36250DF7AA9}"/>
                  </a:ext>
                </a:extLst>
              </p:cNvPr>
              <p:cNvGrpSpPr/>
              <p:nvPr/>
            </p:nvGrpSpPr>
            <p:grpSpPr>
              <a:xfrm>
                <a:off x="4081709" y="2488748"/>
                <a:ext cx="899141" cy="618835"/>
                <a:chOff x="4081709" y="2488748"/>
                <a:chExt cx="899141" cy="618835"/>
              </a:xfrm>
            </p:grpSpPr>
            <p:grpSp>
              <p:nvGrpSpPr>
                <p:cNvPr id="202" name="Group 201">
                  <a:extLst>
                    <a:ext uri="{FF2B5EF4-FFF2-40B4-BE49-F238E27FC236}">
                      <a16:creationId xmlns:a16="http://schemas.microsoft.com/office/drawing/2014/main" id="{778529F0-29DB-9C42-733D-823EBAC7F2C9}"/>
                    </a:ext>
                  </a:extLst>
                </p:cNvPr>
                <p:cNvGrpSpPr/>
                <p:nvPr/>
              </p:nvGrpSpPr>
              <p:grpSpPr>
                <a:xfrm>
                  <a:off x="4130438" y="2630903"/>
                  <a:ext cx="118872" cy="118872"/>
                  <a:chOff x="2654300" y="2318337"/>
                  <a:chExt cx="118872" cy="118872"/>
                </a:xfrm>
              </p:grpSpPr>
              <p:cxnSp>
                <p:nvCxnSpPr>
                  <p:cNvPr id="203" name="Straight Connector 202">
                    <a:extLst>
                      <a:ext uri="{FF2B5EF4-FFF2-40B4-BE49-F238E27FC236}">
                        <a16:creationId xmlns:a16="http://schemas.microsoft.com/office/drawing/2014/main" id="{82320E1B-BA6B-7D8C-9B14-A7CDFF9FC7F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BB54E644-32DE-4D6E-ECDF-AEF17A64BC2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9BE7B35F-4236-DE04-03E5-07047028C862}"/>
                    </a:ext>
                  </a:extLst>
                </p:cNvPr>
                <p:cNvGrpSpPr/>
                <p:nvPr/>
              </p:nvGrpSpPr>
              <p:grpSpPr>
                <a:xfrm>
                  <a:off x="4770948" y="2864886"/>
                  <a:ext cx="118872" cy="118872"/>
                  <a:chOff x="2654300" y="2318337"/>
                  <a:chExt cx="118872" cy="118872"/>
                </a:xfrm>
              </p:grpSpPr>
              <p:cxnSp>
                <p:nvCxnSpPr>
                  <p:cNvPr id="206" name="Straight Connector 205">
                    <a:extLst>
                      <a:ext uri="{FF2B5EF4-FFF2-40B4-BE49-F238E27FC236}">
                        <a16:creationId xmlns:a16="http://schemas.microsoft.com/office/drawing/2014/main" id="{133B83A0-0BF9-F6A2-CF7F-34E16E2E20B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109BA1CC-B098-5474-AA99-4B310BB3ED1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6ECF6715-B63A-1870-1886-82F98DD4BBC2}"/>
                    </a:ext>
                  </a:extLst>
                </p:cNvPr>
                <p:cNvGrpSpPr/>
                <p:nvPr/>
              </p:nvGrpSpPr>
              <p:grpSpPr>
                <a:xfrm>
                  <a:off x="4116015" y="2547446"/>
                  <a:ext cx="118872" cy="118872"/>
                  <a:chOff x="2654300" y="2318337"/>
                  <a:chExt cx="118872" cy="118872"/>
                </a:xfrm>
              </p:grpSpPr>
              <p:cxnSp>
                <p:nvCxnSpPr>
                  <p:cNvPr id="209" name="Straight Connector 208">
                    <a:extLst>
                      <a:ext uri="{FF2B5EF4-FFF2-40B4-BE49-F238E27FC236}">
                        <a16:creationId xmlns:a16="http://schemas.microsoft.com/office/drawing/2014/main" id="{761E7EF7-0927-34D4-4435-19191EE9397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74599131-1897-DD53-8338-433F6E1A33E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11" name="Group 210">
                  <a:extLst>
                    <a:ext uri="{FF2B5EF4-FFF2-40B4-BE49-F238E27FC236}">
                      <a16:creationId xmlns:a16="http://schemas.microsoft.com/office/drawing/2014/main" id="{C720145F-FEFF-5956-0044-0FA6C35FBAEB}"/>
                    </a:ext>
                  </a:extLst>
                </p:cNvPr>
                <p:cNvGrpSpPr/>
                <p:nvPr/>
              </p:nvGrpSpPr>
              <p:grpSpPr>
                <a:xfrm>
                  <a:off x="4081709" y="2488748"/>
                  <a:ext cx="118872" cy="118872"/>
                  <a:chOff x="2654300" y="2318337"/>
                  <a:chExt cx="118872" cy="118872"/>
                </a:xfrm>
              </p:grpSpPr>
              <p:cxnSp>
                <p:nvCxnSpPr>
                  <p:cNvPr id="212" name="Straight Connector 211">
                    <a:extLst>
                      <a:ext uri="{FF2B5EF4-FFF2-40B4-BE49-F238E27FC236}">
                        <a16:creationId xmlns:a16="http://schemas.microsoft.com/office/drawing/2014/main" id="{FFC4C793-2BD4-5B97-B94C-CADE89C5D65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157059D8-9633-25E0-4941-0CBAAC49E66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35" name="Group 234">
                  <a:extLst>
                    <a:ext uri="{FF2B5EF4-FFF2-40B4-BE49-F238E27FC236}">
                      <a16:creationId xmlns:a16="http://schemas.microsoft.com/office/drawing/2014/main" id="{BA9D396D-44F8-30BF-A33C-6ABB5F1242B7}"/>
                    </a:ext>
                  </a:extLst>
                </p:cNvPr>
                <p:cNvGrpSpPr/>
                <p:nvPr/>
              </p:nvGrpSpPr>
              <p:grpSpPr>
                <a:xfrm>
                  <a:off x="4811989" y="2900863"/>
                  <a:ext cx="118872" cy="118872"/>
                  <a:chOff x="2654300" y="2318337"/>
                  <a:chExt cx="118872" cy="118872"/>
                </a:xfrm>
              </p:grpSpPr>
              <p:cxnSp>
                <p:nvCxnSpPr>
                  <p:cNvPr id="236" name="Straight Connector 235">
                    <a:extLst>
                      <a:ext uri="{FF2B5EF4-FFF2-40B4-BE49-F238E27FC236}">
                        <a16:creationId xmlns:a16="http://schemas.microsoft.com/office/drawing/2014/main" id="{3FD2759E-C280-7BC6-3386-569DDCDB2AC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176BE6E2-9A31-0860-CCC4-3152560E006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90A8FA8E-D163-27DE-8A77-07015FE209FE}"/>
                    </a:ext>
                  </a:extLst>
                </p:cNvPr>
                <p:cNvGrpSpPr/>
                <p:nvPr/>
              </p:nvGrpSpPr>
              <p:grpSpPr>
                <a:xfrm>
                  <a:off x="4861978" y="2988711"/>
                  <a:ext cx="118872" cy="118872"/>
                  <a:chOff x="2654300" y="2318337"/>
                  <a:chExt cx="118872" cy="118872"/>
                </a:xfrm>
              </p:grpSpPr>
              <p:cxnSp>
                <p:nvCxnSpPr>
                  <p:cNvPr id="239" name="Straight Connector 238">
                    <a:extLst>
                      <a:ext uri="{FF2B5EF4-FFF2-40B4-BE49-F238E27FC236}">
                        <a16:creationId xmlns:a16="http://schemas.microsoft.com/office/drawing/2014/main" id="{24D657EB-A751-443D-6F6D-AFDAC223228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194C19D3-11D5-FA62-0F1F-EFF8AB5091C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41" name="Group 240">
                  <a:extLst>
                    <a:ext uri="{FF2B5EF4-FFF2-40B4-BE49-F238E27FC236}">
                      <a16:creationId xmlns:a16="http://schemas.microsoft.com/office/drawing/2014/main" id="{7D4D7C0B-949B-C02B-F9F6-9E9BFA9ECBA0}"/>
                    </a:ext>
                  </a:extLst>
                </p:cNvPr>
                <p:cNvGrpSpPr/>
                <p:nvPr/>
              </p:nvGrpSpPr>
              <p:grpSpPr>
                <a:xfrm>
                  <a:off x="4855683" y="2937831"/>
                  <a:ext cx="118872" cy="118872"/>
                  <a:chOff x="2654300" y="2318337"/>
                  <a:chExt cx="118872" cy="118872"/>
                </a:xfrm>
              </p:grpSpPr>
              <p:cxnSp>
                <p:nvCxnSpPr>
                  <p:cNvPr id="242" name="Straight Connector 241">
                    <a:extLst>
                      <a:ext uri="{FF2B5EF4-FFF2-40B4-BE49-F238E27FC236}">
                        <a16:creationId xmlns:a16="http://schemas.microsoft.com/office/drawing/2014/main" id="{EBD48608-D60A-2C90-C6F8-D7B427A72D4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C065BB98-BD5C-2605-9D29-B29E8DD37A1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nvGrpSpPr>
              <p:cNvPr id="310" name="Group 309">
                <a:extLst>
                  <a:ext uri="{FF2B5EF4-FFF2-40B4-BE49-F238E27FC236}">
                    <a16:creationId xmlns:a16="http://schemas.microsoft.com/office/drawing/2014/main" id="{46D98643-97BC-1D4A-3B04-037134B90758}"/>
                  </a:ext>
                </a:extLst>
              </p:cNvPr>
              <p:cNvGrpSpPr/>
              <p:nvPr/>
            </p:nvGrpSpPr>
            <p:grpSpPr>
              <a:xfrm>
                <a:off x="5244815" y="2997267"/>
                <a:ext cx="3662725" cy="583203"/>
                <a:chOff x="5244815" y="2997267"/>
                <a:chExt cx="3662725" cy="583203"/>
              </a:xfrm>
            </p:grpSpPr>
            <p:grpSp>
              <p:nvGrpSpPr>
                <p:cNvPr id="214" name="Group 213">
                  <a:extLst>
                    <a:ext uri="{FF2B5EF4-FFF2-40B4-BE49-F238E27FC236}">
                      <a16:creationId xmlns:a16="http://schemas.microsoft.com/office/drawing/2014/main" id="{D3665BFD-3D4C-9C06-82DB-05AE4D5F606E}"/>
                    </a:ext>
                  </a:extLst>
                </p:cNvPr>
                <p:cNvGrpSpPr/>
                <p:nvPr/>
              </p:nvGrpSpPr>
              <p:grpSpPr>
                <a:xfrm>
                  <a:off x="6798418" y="3294287"/>
                  <a:ext cx="118872" cy="118872"/>
                  <a:chOff x="2654300" y="2318337"/>
                  <a:chExt cx="118872" cy="118872"/>
                </a:xfrm>
              </p:grpSpPr>
              <p:cxnSp>
                <p:nvCxnSpPr>
                  <p:cNvPr id="215" name="Straight Connector 214">
                    <a:extLst>
                      <a:ext uri="{FF2B5EF4-FFF2-40B4-BE49-F238E27FC236}">
                        <a16:creationId xmlns:a16="http://schemas.microsoft.com/office/drawing/2014/main" id="{04A7B2B5-48F5-9BC6-67E5-7B7AA93A8C3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C3D9002C-C708-CAF5-1E4D-F7F93370CE5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17" name="Group 216">
                  <a:extLst>
                    <a:ext uri="{FF2B5EF4-FFF2-40B4-BE49-F238E27FC236}">
                      <a16:creationId xmlns:a16="http://schemas.microsoft.com/office/drawing/2014/main" id="{7A79BD84-6E8C-95EB-051D-7EF3C0D2153D}"/>
                    </a:ext>
                  </a:extLst>
                </p:cNvPr>
                <p:cNvGrpSpPr/>
                <p:nvPr/>
              </p:nvGrpSpPr>
              <p:grpSpPr>
                <a:xfrm>
                  <a:off x="6727648" y="3201739"/>
                  <a:ext cx="118872" cy="118872"/>
                  <a:chOff x="2654300" y="2318337"/>
                  <a:chExt cx="118872" cy="118872"/>
                </a:xfrm>
              </p:grpSpPr>
              <p:cxnSp>
                <p:nvCxnSpPr>
                  <p:cNvPr id="218" name="Straight Connector 217">
                    <a:extLst>
                      <a:ext uri="{FF2B5EF4-FFF2-40B4-BE49-F238E27FC236}">
                        <a16:creationId xmlns:a16="http://schemas.microsoft.com/office/drawing/2014/main" id="{12447385-6088-FB6D-8552-BE4975FDC49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837A05A8-EE01-7358-ED74-2874CDD4F75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20" name="Group 219">
                  <a:extLst>
                    <a:ext uri="{FF2B5EF4-FFF2-40B4-BE49-F238E27FC236}">
                      <a16:creationId xmlns:a16="http://schemas.microsoft.com/office/drawing/2014/main" id="{63B0C7EB-D469-9524-6C27-9799CAA2FEEE}"/>
                    </a:ext>
                  </a:extLst>
                </p:cNvPr>
                <p:cNvGrpSpPr/>
                <p:nvPr/>
              </p:nvGrpSpPr>
              <p:grpSpPr>
                <a:xfrm>
                  <a:off x="6831590" y="3296641"/>
                  <a:ext cx="118872" cy="118872"/>
                  <a:chOff x="2654300" y="2318337"/>
                  <a:chExt cx="118872" cy="118872"/>
                </a:xfrm>
              </p:grpSpPr>
              <p:cxnSp>
                <p:nvCxnSpPr>
                  <p:cNvPr id="221" name="Straight Connector 220">
                    <a:extLst>
                      <a:ext uri="{FF2B5EF4-FFF2-40B4-BE49-F238E27FC236}">
                        <a16:creationId xmlns:a16="http://schemas.microsoft.com/office/drawing/2014/main" id="{042979F1-2A81-D44F-24F2-8491DF49E73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65F0D7AA-08B0-EB2E-5076-C3068274087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2B0BD575-643C-FC6B-40CF-746ADE23E07C}"/>
                    </a:ext>
                  </a:extLst>
                </p:cNvPr>
                <p:cNvGrpSpPr/>
                <p:nvPr/>
              </p:nvGrpSpPr>
              <p:grpSpPr>
                <a:xfrm>
                  <a:off x="5531452" y="3145385"/>
                  <a:ext cx="118872" cy="118872"/>
                  <a:chOff x="2654300" y="2318337"/>
                  <a:chExt cx="118872" cy="118872"/>
                </a:xfrm>
              </p:grpSpPr>
              <p:cxnSp>
                <p:nvCxnSpPr>
                  <p:cNvPr id="224" name="Straight Connector 223">
                    <a:extLst>
                      <a:ext uri="{FF2B5EF4-FFF2-40B4-BE49-F238E27FC236}">
                        <a16:creationId xmlns:a16="http://schemas.microsoft.com/office/drawing/2014/main" id="{414AA398-01C3-0FB0-9875-A5576D81B87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9CBDC089-9C9F-1D66-9E1E-C39B5DCF05D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020F5C13-502D-ADB7-6FC0-1ACD0BDFC9F3}"/>
                    </a:ext>
                  </a:extLst>
                </p:cNvPr>
                <p:cNvGrpSpPr/>
                <p:nvPr/>
              </p:nvGrpSpPr>
              <p:grpSpPr>
                <a:xfrm>
                  <a:off x="5420306" y="3037369"/>
                  <a:ext cx="118872" cy="118872"/>
                  <a:chOff x="2654300" y="2318337"/>
                  <a:chExt cx="118872" cy="118872"/>
                </a:xfrm>
              </p:grpSpPr>
              <p:cxnSp>
                <p:nvCxnSpPr>
                  <p:cNvPr id="227" name="Straight Connector 226">
                    <a:extLst>
                      <a:ext uri="{FF2B5EF4-FFF2-40B4-BE49-F238E27FC236}">
                        <a16:creationId xmlns:a16="http://schemas.microsoft.com/office/drawing/2014/main" id="{07D2E5A2-A82E-3174-F54B-B38389CC73F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D8DF89C3-47C3-5312-E166-06D42955BA6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387DDBC5-2C67-A26E-83DB-CCE47B5A8F18}"/>
                    </a:ext>
                  </a:extLst>
                </p:cNvPr>
                <p:cNvGrpSpPr/>
                <p:nvPr/>
              </p:nvGrpSpPr>
              <p:grpSpPr>
                <a:xfrm>
                  <a:off x="7225827" y="3291788"/>
                  <a:ext cx="118872" cy="118872"/>
                  <a:chOff x="2654300" y="2318337"/>
                  <a:chExt cx="118872" cy="118872"/>
                </a:xfrm>
              </p:grpSpPr>
              <p:cxnSp>
                <p:nvCxnSpPr>
                  <p:cNvPr id="230" name="Straight Connector 229">
                    <a:extLst>
                      <a:ext uri="{FF2B5EF4-FFF2-40B4-BE49-F238E27FC236}">
                        <a16:creationId xmlns:a16="http://schemas.microsoft.com/office/drawing/2014/main" id="{FAB76319-6F7E-B166-3088-B495BA58F69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A78FA84F-BA55-0430-1BEA-DDEBEF2D178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630A94E8-C520-7F79-6BFC-BF91B65D1A7B}"/>
                    </a:ext>
                  </a:extLst>
                </p:cNvPr>
                <p:cNvGrpSpPr/>
                <p:nvPr/>
              </p:nvGrpSpPr>
              <p:grpSpPr>
                <a:xfrm>
                  <a:off x="6778126" y="3218691"/>
                  <a:ext cx="118872" cy="118872"/>
                  <a:chOff x="2654300" y="2318337"/>
                  <a:chExt cx="118872" cy="118872"/>
                </a:xfrm>
              </p:grpSpPr>
              <p:cxnSp>
                <p:nvCxnSpPr>
                  <p:cNvPr id="233" name="Straight Connector 232">
                    <a:extLst>
                      <a:ext uri="{FF2B5EF4-FFF2-40B4-BE49-F238E27FC236}">
                        <a16:creationId xmlns:a16="http://schemas.microsoft.com/office/drawing/2014/main" id="{1BB8C50A-25D8-4C81-2CAC-DD85E6A23EC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033D77FB-2573-D13A-26B1-B5EB685467D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5EC3839D-2620-1510-5F86-50A9D8EA2130}"/>
                    </a:ext>
                  </a:extLst>
                </p:cNvPr>
                <p:cNvGrpSpPr/>
                <p:nvPr/>
              </p:nvGrpSpPr>
              <p:grpSpPr>
                <a:xfrm>
                  <a:off x="7392230" y="3290058"/>
                  <a:ext cx="118872" cy="118872"/>
                  <a:chOff x="2654300" y="2318337"/>
                  <a:chExt cx="118872" cy="118872"/>
                </a:xfrm>
              </p:grpSpPr>
              <p:cxnSp>
                <p:nvCxnSpPr>
                  <p:cNvPr id="245" name="Straight Connector 244">
                    <a:extLst>
                      <a:ext uri="{FF2B5EF4-FFF2-40B4-BE49-F238E27FC236}">
                        <a16:creationId xmlns:a16="http://schemas.microsoft.com/office/drawing/2014/main" id="{3EA757EC-A352-E290-CCF4-4DCD333963E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1300AD8D-C5F0-3085-00A7-2B27C5BCF6E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225E36C1-E7C9-F6C3-41AA-399B4BE2FF07}"/>
                    </a:ext>
                  </a:extLst>
                </p:cNvPr>
                <p:cNvGrpSpPr/>
                <p:nvPr/>
              </p:nvGrpSpPr>
              <p:grpSpPr>
                <a:xfrm>
                  <a:off x="5244815" y="2997267"/>
                  <a:ext cx="118872" cy="118872"/>
                  <a:chOff x="2654300" y="2318337"/>
                  <a:chExt cx="118872" cy="118872"/>
                </a:xfrm>
              </p:grpSpPr>
              <p:cxnSp>
                <p:nvCxnSpPr>
                  <p:cNvPr id="248" name="Straight Connector 247">
                    <a:extLst>
                      <a:ext uri="{FF2B5EF4-FFF2-40B4-BE49-F238E27FC236}">
                        <a16:creationId xmlns:a16="http://schemas.microsoft.com/office/drawing/2014/main" id="{1074B0FD-0C45-ED0A-C3B3-2C04FBADF5E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230A802B-CA46-5F9D-8DE8-E141D1EB32A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17CA771D-0DCD-DB8B-9DAB-FC2445C82530}"/>
                    </a:ext>
                  </a:extLst>
                </p:cNvPr>
                <p:cNvGrpSpPr/>
                <p:nvPr/>
              </p:nvGrpSpPr>
              <p:grpSpPr>
                <a:xfrm>
                  <a:off x="6881149" y="3294513"/>
                  <a:ext cx="118872" cy="118872"/>
                  <a:chOff x="2654300" y="2318337"/>
                  <a:chExt cx="118872" cy="118872"/>
                </a:xfrm>
              </p:grpSpPr>
              <p:cxnSp>
                <p:nvCxnSpPr>
                  <p:cNvPr id="251" name="Straight Connector 250">
                    <a:extLst>
                      <a:ext uri="{FF2B5EF4-FFF2-40B4-BE49-F238E27FC236}">
                        <a16:creationId xmlns:a16="http://schemas.microsoft.com/office/drawing/2014/main" id="{DC0D0FE3-27B6-337D-0956-912CEFBEF79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74D52D54-B172-42C4-D68C-2DFAE960817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FF073E84-CD26-574B-693B-CBC0AFE570E5}"/>
                    </a:ext>
                  </a:extLst>
                </p:cNvPr>
                <p:cNvGrpSpPr/>
                <p:nvPr/>
              </p:nvGrpSpPr>
              <p:grpSpPr>
                <a:xfrm>
                  <a:off x="5471420" y="3099819"/>
                  <a:ext cx="118872" cy="118872"/>
                  <a:chOff x="2654300" y="2318337"/>
                  <a:chExt cx="118872" cy="118872"/>
                </a:xfrm>
              </p:grpSpPr>
              <p:cxnSp>
                <p:nvCxnSpPr>
                  <p:cNvPr id="254" name="Straight Connector 253">
                    <a:extLst>
                      <a:ext uri="{FF2B5EF4-FFF2-40B4-BE49-F238E27FC236}">
                        <a16:creationId xmlns:a16="http://schemas.microsoft.com/office/drawing/2014/main" id="{819785AC-5196-13FE-A307-1A92970637F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F096CD02-5AB3-ED74-564A-5FD2E133EDC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8694DDDA-CB4B-329A-346D-FCB9943F6815}"/>
                    </a:ext>
                  </a:extLst>
                </p:cNvPr>
                <p:cNvGrpSpPr/>
                <p:nvPr/>
              </p:nvGrpSpPr>
              <p:grpSpPr>
                <a:xfrm>
                  <a:off x="6160526" y="3159916"/>
                  <a:ext cx="118872" cy="118872"/>
                  <a:chOff x="2654300" y="2318337"/>
                  <a:chExt cx="118872" cy="118872"/>
                </a:xfrm>
              </p:grpSpPr>
              <p:cxnSp>
                <p:nvCxnSpPr>
                  <p:cNvPr id="257" name="Straight Connector 256">
                    <a:extLst>
                      <a:ext uri="{FF2B5EF4-FFF2-40B4-BE49-F238E27FC236}">
                        <a16:creationId xmlns:a16="http://schemas.microsoft.com/office/drawing/2014/main" id="{3A5AB266-636D-7BD3-9C25-D9045FC1433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45F8D61C-A62F-5BA5-5054-0C9CBA8952D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28C0BF4C-A82A-9DE7-7A6E-62FEFB1327DE}"/>
                    </a:ext>
                  </a:extLst>
                </p:cNvPr>
                <p:cNvGrpSpPr/>
                <p:nvPr/>
              </p:nvGrpSpPr>
              <p:grpSpPr>
                <a:xfrm>
                  <a:off x="7264954" y="3290058"/>
                  <a:ext cx="118872" cy="118872"/>
                  <a:chOff x="2654300" y="2318337"/>
                  <a:chExt cx="118872" cy="118872"/>
                </a:xfrm>
              </p:grpSpPr>
              <p:cxnSp>
                <p:nvCxnSpPr>
                  <p:cNvPr id="260" name="Straight Connector 259">
                    <a:extLst>
                      <a:ext uri="{FF2B5EF4-FFF2-40B4-BE49-F238E27FC236}">
                        <a16:creationId xmlns:a16="http://schemas.microsoft.com/office/drawing/2014/main" id="{FCFFBC57-DAB5-2549-FAF8-38931EAA0A0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CFA056EB-5F4D-D7CD-B988-01EADF5D086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24CEB1B9-1330-B850-5171-E61EBC3EACAA}"/>
                    </a:ext>
                  </a:extLst>
                </p:cNvPr>
                <p:cNvGrpSpPr/>
                <p:nvPr/>
              </p:nvGrpSpPr>
              <p:grpSpPr>
                <a:xfrm>
                  <a:off x="6049715" y="3136665"/>
                  <a:ext cx="118872" cy="118872"/>
                  <a:chOff x="2654300" y="2318337"/>
                  <a:chExt cx="118872" cy="118872"/>
                </a:xfrm>
              </p:grpSpPr>
              <p:cxnSp>
                <p:nvCxnSpPr>
                  <p:cNvPr id="263" name="Straight Connector 262">
                    <a:extLst>
                      <a:ext uri="{FF2B5EF4-FFF2-40B4-BE49-F238E27FC236}">
                        <a16:creationId xmlns:a16="http://schemas.microsoft.com/office/drawing/2014/main" id="{08C95765-9EC4-E461-9969-FD43885B9A8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2796D2F-D7F8-4107-D165-0DF0E4B05C1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6263C4DF-1156-D156-442A-625C2D82EF3F}"/>
                    </a:ext>
                  </a:extLst>
                </p:cNvPr>
                <p:cNvGrpSpPr/>
                <p:nvPr/>
              </p:nvGrpSpPr>
              <p:grpSpPr>
                <a:xfrm>
                  <a:off x="6082850" y="3145385"/>
                  <a:ext cx="118872" cy="118872"/>
                  <a:chOff x="2654300" y="2318337"/>
                  <a:chExt cx="118872" cy="118872"/>
                </a:xfrm>
              </p:grpSpPr>
              <p:cxnSp>
                <p:nvCxnSpPr>
                  <p:cNvPr id="266" name="Straight Connector 265">
                    <a:extLst>
                      <a:ext uri="{FF2B5EF4-FFF2-40B4-BE49-F238E27FC236}">
                        <a16:creationId xmlns:a16="http://schemas.microsoft.com/office/drawing/2014/main" id="{BA12DE0D-FF9A-A3C4-8085-DB7A70CEE9D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2FF72F32-94EA-40AE-471F-D05EC8C9C36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829EB5E0-17A6-FE5F-586E-E39B8EB03DB8}"/>
                    </a:ext>
                  </a:extLst>
                </p:cNvPr>
                <p:cNvGrpSpPr/>
                <p:nvPr/>
              </p:nvGrpSpPr>
              <p:grpSpPr>
                <a:xfrm>
                  <a:off x="6231354" y="3193995"/>
                  <a:ext cx="118872" cy="118872"/>
                  <a:chOff x="2654300" y="2318337"/>
                  <a:chExt cx="118872" cy="118872"/>
                </a:xfrm>
              </p:grpSpPr>
              <p:cxnSp>
                <p:nvCxnSpPr>
                  <p:cNvPr id="269" name="Straight Connector 268">
                    <a:extLst>
                      <a:ext uri="{FF2B5EF4-FFF2-40B4-BE49-F238E27FC236}">
                        <a16:creationId xmlns:a16="http://schemas.microsoft.com/office/drawing/2014/main" id="{50760E04-ADFC-5937-3D7D-B7046668661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0C4C4BAF-1B4E-530F-D9F5-135A1F0E6D6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4BD3D147-9FB8-9E6E-E03F-B2577942DB0F}"/>
                    </a:ext>
                  </a:extLst>
                </p:cNvPr>
                <p:cNvGrpSpPr/>
                <p:nvPr/>
              </p:nvGrpSpPr>
              <p:grpSpPr>
                <a:xfrm>
                  <a:off x="6963370" y="3294513"/>
                  <a:ext cx="118872" cy="118872"/>
                  <a:chOff x="2654300" y="2318337"/>
                  <a:chExt cx="118872" cy="118872"/>
                </a:xfrm>
              </p:grpSpPr>
              <p:cxnSp>
                <p:nvCxnSpPr>
                  <p:cNvPr id="272" name="Straight Connector 271">
                    <a:extLst>
                      <a:ext uri="{FF2B5EF4-FFF2-40B4-BE49-F238E27FC236}">
                        <a16:creationId xmlns:a16="http://schemas.microsoft.com/office/drawing/2014/main" id="{69DAC499-B982-BDB8-4667-D29862D80CC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F81FD264-9FE2-008E-843F-256EA39E146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74" name="Group 273">
                  <a:extLst>
                    <a:ext uri="{FF2B5EF4-FFF2-40B4-BE49-F238E27FC236}">
                      <a16:creationId xmlns:a16="http://schemas.microsoft.com/office/drawing/2014/main" id="{45D654D4-3D16-39C5-6513-2F22714C57F9}"/>
                    </a:ext>
                  </a:extLst>
                </p:cNvPr>
                <p:cNvGrpSpPr/>
                <p:nvPr/>
              </p:nvGrpSpPr>
              <p:grpSpPr>
                <a:xfrm>
                  <a:off x="7431585" y="3288407"/>
                  <a:ext cx="118872" cy="118872"/>
                  <a:chOff x="2654300" y="2318337"/>
                  <a:chExt cx="118872" cy="118872"/>
                </a:xfrm>
              </p:grpSpPr>
              <p:cxnSp>
                <p:nvCxnSpPr>
                  <p:cNvPr id="275" name="Straight Connector 274">
                    <a:extLst>
                      <a:ext uri="{FF2B5EF4-FFF2-40B4-BE49-F238E27FC236}">
                        <a16:creationId xmlns:a16="http://schemas.microsoft.com/office/drawing/2014/main" id="{C05608D8-E701-BBE2-A3B7-B6CDED16DDA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1D4108AF-7A6E-6F75-93C6-FA60973CB07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77" name="Group 276">
                  <a:extLst>
                    <a:ext uri="{FF2B5EF4-FFF2-40B4-BE49-F238E27FC236}">
                      <a16:creationId xmlns:a16="http://schemas.microsoft.com/office/drawing/2014/main" id="{E02627E1-DBA5-ABEA-C44D-D3B0F5F07036}"/>
                    </a:ext>
                  </a:extLst>
                </p:cNvPr>
                <p:cNvGrpSpPr/>
                <p:nvPr/>
              </p:nvGrpSpPr>
              <p:grpSpPr>
                <a:xfrm>
                  <a:off x="7549544" y="3285849"/>
                  <a:ext cx="118872" cy="118872"/>
                  <a:chOff x="2654300" y="2318337"/>
                  <a:chExt cx="118872" cy="118872"/>
                </a:xfrm>
              </p:grpSpPr>
              <p:cxnSp>
                <p:nvCxnSpPr>
                  <p:cNvPr id="278" name="Straight Connector 277">
                    <a:extLst>
                      <a:ext uri="{FF2B5EF4-FFF2-40B4-BE49-F238E27FC236}">
                        <a16:creationId xmlns:a16="http://schemas.microsoft.com/office/drawing/2014/main" id="{A6FDACA7-1A3A-EF2F-16C8-6DAE25D0DCD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99AA0C0B-DD8D-D3C9-3B9A-69726A5FD34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72D11F40-F027-125B-196B-9560BACEABD7}"/>
                    </a:ext>
                  </a:extLst>
                </p:cNvPr>
                <p:cNvGrpSpPr/>
                <p:nvPr/>
              </p:nvGrpSpPr>
              <p:grpSpPr>
                <a:xfrm>
                  <a:off x="7586846" y="3284570"/>
                  <a:ext cx="118872" cy="118872"/>
                  <a:chOff x="2654300" y="2318337"/>
                  <a:chExt cx="118872" cy="118872"/>
                </a:xfrm>
              </p:grpSpPr>
              <p:cxnSp>
                <p:nvCxnSpPr>
                  <p:cNvPr id="281" name="Straight Connector 280">
                    <a:extLst>
                      <a:ext uri="{FF2B5EF4-FFF2-40B4-BE49-F238E27FC236}">
                        <a16:creationId xmlns:a16="http://schemas.microsoft.com/office/drawing/2014/main" id="{C3EFAAE2-C449-A190-168D-0E51E2F8570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6AF7590E-0626-1BF7-ED90-B9FB76520B6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57E288D0-B405-7577-89E5-FBFF62E8D4F2}"/>
                    </a:ext>
                  </a:extLst>
                </p:cNvPr>
                <p:cNvGrpSpPr/>
                <p:nvPr/>
              </p:nvGrpSpPr>
              <p:grpSpPr>
                <a:xfrm>
                  <a:off x="7471275" y="3285849"/>
                  <a:ext cx="118872" cy="118872"/>
                  <a:chOff x="2654300" y="2318337"/>
                  <a:chExt cx="118872" cy="118872"/>
                </a:xfrm>
              </p:grpSpPr>
              <p:cxnSp>
                <p:nvCxnSpPr>
                  <p:cNvPr id="284" name="Straight Connector 283">
                    <a:extLst>
                      <a:ext uri="{FF2B5EF4-FFF2-40B4-BE49-F238E27FC236}">
                        <a16:creationId xmlns:a16="http://schemas.microsoft.com/office/drawing/2014/main" id="{27761F81-D1D1-F836-419C-47DA4B8F793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47FB365B-CA9C-5A76-ABD4-DFDCFAB9511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86" name="Group 285">
                  <a:extLst>
                    <a:ext uri="{FF2B5EF4-FFF2-40B4-BE49-F238E27FC236}">
                      <a16:creationId xmlns:a16="http://schemas.microsoft.com/office/drawing/2014/main" id="{CCF39A87-BACF-2E7E-1285-E7A5A8FC4B15}"/>
                    </a:ext>
                  </a:extLst>
                </p:cNvPr>
                <p:cNvGrpSpPr/>
                <p:nvPr/>
              </p:nvGrpSpPr>
              <p:grpSpPr>
                <a:xfrm>
                  <a:off x="8750986" y="3456971"/>
                  <a:ext cx="118872" cy="118872"/>
                  <a:chOff x="2654300" y="2318337"/>
                  <a:chExt cx="118872" cy="118872"/>
                </a:xfrm>
              </p:grpSpPr>
              <p:cxnSp>
                <p:nvCxnSpPr>
                  <p:cNvPr id="287" name="Straight Connector 286">
                    <a:extLst>
                      <a:ext uri="{FF2B5EF4-FFF2-40B4-BE49-F238E27FC236}">
                        <a16:creationId xmlns:a16="http://schemas.microsoft.com/office/drawing/2014/main" id="{D9C344DC-2265-BD88-E265-BA9B4188635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78E24492-C875-C5AB-0FEE-BB32E7FB048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89" name="Group 288">
                  <a:extLst>
                    <a:ext uri="{FF2B5EF4-FFF2-40B4-BE49-F238E27FC236}">
                      <a16:creationId xmlns:a16="http://schemas.microsoft.com/office/drawing/2014/main" id="{04AE3F7D-D8A1-12D3-58C2-EFFCC7A2AFD1}"/>
                    </a:ext>
                  </a:extLst>
                </p:cNvPr>
                <p:cNvGrpSpPr/>
                <p:nvPr/>
              </p:nvGrpSpPr>
              <p:grpSpPr>
                <a:xfrm>
                  <a:off x="8101141" y="3370945"/>
                  <a:ext cx="118872" cy="118872"/>
                  <a:chOff x="2654300" y="2318337"/>
                  <a:chExt cx="118872" cy="118872"/>
                </a:xfrm>
              </p:grpSpPr>
              <p:cxnSp>
                <p:nvCxnSpPr>
                  <p:cNvPr id="290" name="Straight Connector 289">
                    <a:extLst>
                      <a:ext uri="{FF2B5EF4-FFF2-40B4-BE49-F238E27FC236}">
                        <a16:creationId xmlns:a16="http://schemas.microsoft.com/office/drawing/2014/main" id="{49221B4B-1DA7-EB90-779C-999D8DB0257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30F6AD93-BFAF-892A-0174-14FC331036F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2A981353-1114-8FDD-047A-55A7FA76EEA4}"/>
                    </a:ext>
                  </a:extLst>
                </p:cNvPr>
                <p:cNvGrpSpPr/>
                <p:nvPr/>
              </p:nvGrpSpPr>
              <p:grpSpPr>
                <a:xfrm>
                  <a:off x="8159294" y="3461598"/>
                  <a:ext cx="118872" cy="118872"/>
                  <a:chOff x="2654300" y="2318337"/>
                  <a:chExt cx="118872" cy="118872"/>
                </a:xfrm>
              </p:grpSpPr>
              <p:cxnSp>
                <p:nvCxnSpPr>
                  <p:cNvPr id="293" name="Straight Connector 292">
                    <a:extLst>
                      <a:ext uri="{FF2B5EF4-FFF2-40B4-BE49-F238E27FC236}">
                        <a16:creationId xmlns:a16="http://schemas.microsoft.com/office/drawing/2014/main" id="{B6B5D1B4-3721-FBA4-57CF-1DE64827431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A093312B-6549-579B-73ED-29A363F961E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AF6B33FB-A7D7-D0A8-3649-4F8C28EAD791}"/>
                    </a:ext>
                  </a:extLst>
                </p:cNvPr>
                <p:cNvGrpSpPr/>
                <p:nvPr/>
              </p:nvGrpSpPr>
              <p:grpSpPr>
                <a:xfrm>
                  <a:off x="8129208" y="3441771"/>
                  <a:ext cx="118872" cy="118872"/>
                  <a:chOff x="2654300" y="2318337"/>
                  <a:chExt cx="118872" cy="118872"/>
                </a:xfrm>
              </p:grpSpPr>
              <p:cxnSp>
                <p:nvCxnSpPr>
                  <p:cNvPr id="296" name="Straight Connector 295">
                    <a:extLst>
                      <a:ext uri="{FF2B5EF4-FFF2-40B4-BE49-F238E27FC236}">
                        <a16:creationId xmlns:a16="http://schemas.microsoft.com/office/drawing/2014/main" id="{5B020D1E-8062-7B87-C656-B724F472095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A95ECC57-E04B-FB07-BBC0-84C3F8F7180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39FC6653-E25A-A6D9-6BAE-044E0E93D4FF}"/>
                    </a:ext>
                  </a:extLst>
                </p:cNvPr>
                <p:cNvGrpSpPr/>
                <p:nvPr/>
              </p:nvGrpSpPr>
              <p:grpSpPr>
                <a:xfrm>
                  <a:off x="8292540" y="3456971"/>
                  <a:ext cx="118872" cy="118872"/>
                  <a:chOff x="2654300" y="2318337"/>
                  <a:chExt cx="118872" cy="118872"/>
                </a:xfrm>
              </p:grpSpPr>
              <p:cxnSp>
                <p:nvCxnSpPr>
                  <p:cNvPr id="299" name="Straight Connector 298">
                    <a:extLst>
                      <a:ext uri="{FF2B5EF4-FFF2-40B4-BE49-F238E27FC236}">
                        <a16:creationId xmlns:a16="http://schemas.microsoft.com/office/drawing/2014/main" id="{3BB8C7C8-3297-4041-57D3-5216ADB1D67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C376C167-5D3E-262E-1D19-355C0548E08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301" name="Group 300">
                  <a:extLst>
                    <a:ext uri="{FF2B5EF4-FFF2-40B4-BE49-F238E27FC236}">
                      <a16:creationId xmlns:a16="http://schemas.microsoft.com/office/drawing/2014/main" id="{09DBD58D-CC76-757E-2418-58A2F0C6A386}"/>
                    </a:ext>
                  </a:extLst>
                </p:cNvPr>
                <p:cNvGrpSpPr/>
                <p:nvPr/>
              </p:nvGrpSpPr>
              <p:grpSpPr>
                <a:xfrm>
                  <a:off x="8226119" y="3456971"/>
                  <a:ext cx="118872" cy="118872"/>
                  <a:chOff x="2654300" y="2318337"/>
                  <a:chExt cx="118872" cy="118872"/>
                </a:xfrm>
              </p:grpSpPr>
              <p:cxnSp>
                <p:nvCxnSpPr>
                  <p:cNvPr id="302" name="Straight Connector 301">
                    <a:extLst>
                      <a:ext uri="{FF2B5EF4-FFF2-40B4-BE49-F238E27FC236}">
                        <a16:creationId xmlns:a16="http://schemas.microsoft.com/office/drawing/2014/main" id="{7557B1BA-E02C-1873-32E9-484FEF827C5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F276CA14-6912-1B8D-AC0F-B885D2F40A0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27B6D623-B598-056C-AA52-65D37BEDCFFD}"/>
                    </a:ext>
                  </a:extLst>
                </p:cNvPr>
                <p:cNvGrpSpPr/>
                <p:nvPr/>
              </p:nvGrpSpPr>
              <p:grpSpPr>
                <a:xfrm>
                  <a:off x="8788668" y="3457843"/>
                  <a:ext cx="118872" cy="118872"/>
                  <a:chOff x="2654300" y="2318337"/>
                  <a:chExt cx="118872" cy="118872"/>
                </a:xfrm>
              </p:grpSpPr>
              <p:cxnSp>
                <p:nvCxnSpPr>
                  <p:cNvPr id="305" name="Straight Connector 304">
                    <a:extLst>
                      <a:ext uri="{FF2B5EF4-FFF2-40B4-BE49-F238E27FC236}">
                        <a16:creationId xmlns:a16="http://schemas.microsoft.com/office/drawing/2014/main" id="{095CCAC8-4065-7633-BCB0-FB48F6CA90D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D10A2B26-54D2-DE79-887D-A180483C7C3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grpSp>
      <p:grpSp>
        <p:nvGrpSpPr>
          <p:cNvPr id="449" name="Group 448">
            <a:extLst>
              <a:ext uri="{FF2B5EF4-FFF2-40B4-BE49-F238E27FC236}">
                <a16:creationId xmlns:a16="http://schemas.microsoft.com/office/drawing/2014/main" id="{4012F55C-689C-5BA2-52DD-0B080E3D004F}"/>
              </a:ext>
            </a:extLst>
          </p:cNvPr>
          <p:cNvGrpSpPr/>
          <p:nvPr/>
        </p:nvGrpSpPr>
        <p:grpSpPr>
          <a:xfrm>
            <a:off x="1928435" y="1395351"/>
            <a:ext cx="7652366" cy="2921330"/>
            <a:chOff x="1882239" y="1395351"/>
            <a:chExt cx="7652366" cy="2921330"/>
          </a:xfrm>
        </p:grpSpPr>
        <p:sp>
          <p:nvSpPr>
            <p:cNvPr id="315" name="Freeform 314">
              <a:extLst>
                <a:ext uri="{FF2B5EF4-FFF2-40B4-BE49-F238E27FC236}">
                  <a16:creationId xmlns:a16="http://schemas.microsoft.com/office/drawing/2014/main" id="{44A50180-8575-2003-8D65-4E7BF26026ED}"/>
                </a:ext>
              </a:extLst>
            </p:cNvPr>
            <p:cNvSpPr/>
            <p:nvPr/>
          </p:nvSpPr>
          <p:spPr bwMode="auto">
            <a:xfrm>
              <a:off x="1882239" y="1395351"/>
              <a:ext cx="7635834" cy="2921330"/>
            </a:xfrm>
            <a:custGeom>
              <a:avLst/>
              <a:gdLst>
                <a:gd name="connsiteX0" fmla="*/ 0 w 7635834"/>
                <a:gd name="connsiteY0" fmla="*/ 0 h 2921330"/>
                <a:gd name="connsiteX1" fmla="*/ 106878 w 7635834"/>
                <a:gd name="connsiteY1" fmla="*/ 0 h 2921330"/>
                <a:gd name="connsiteX2" fmla="*/ 106878 w 7635834"/>
                <a:gd name="connsiteY2" fmla="*/ 65314 h 2921330"/>
                <a:gd name="connsiteX3" fmla="*/ 451262 w 7635834"/>
                <a:gd name="connsiteY3" fmla="*/ 65314 h 2921330"/>
                <a:gd name="connsiteX4" fmla="*/ 451262 w 7635834"/>
                <a:gd name="connsiteY4" fmla="*/ 136566 h 2921330"/>
                <a:gd name="connsiteX5" fmla="*/ 510639 w 7635834"/>
                <a:gd name="connsiteY5" fmla="*/ 136566 h 2921330"/>
                <a:gd name="connsiteX6" fmla="*/ 510639 w 7635834"/>
                <a:gd name="connsiteY6" fmla="*/ 231568 h 2921330"/>
                <a:gd name="connsiteX7" fmla="*/ 564078 w 7635834"/>
                <a:gd name="connsiteY7" fmla="*/ 231568 h 2921330"/>
                <a:gd name="connsiteX8" fmla="*/ 564078 w 7635834"/>
                <a:gd name="connsiteY8" fmla="*/ 231568 h 2921330"/>
                <a:gd name="connsiteX9" fmla="*/ 564078 w 7635834"/>
                <a:gd name="connsiteY9" fmla="*/ 273132 h 2921330"/>
                <a:gd name="connsiteX10" fmla="*/ 902525 w 7635834"/>
                <a:gd name="connsiteY10" fmla="*/ 273132 h 2921330"/>
                <a:gd name="connsiteX11" fmla="*/ 902525 w 7635834"/>
                <a:gd name="connsiteY11" fmla="*/ 332509 h 2921330"/>
                <a:gd name="connsiteX12" fmla="*/ 997527 w 7635834"/>
                <a:gd name="connsiteY12" fmla="*/ 332509 h 2921330"/>
                <a:gd name="connsiteX13" fmla="*/ 997527 w 7635834"/>
                <a:gd name="connsiteY13" fmla="*/ 332509 h 2921330"/>
                <a:gd name="connsiteX14" fmla="*/ 997527 w 7635834"/>
                <a:gd name="connsiteY14" fmla="*/ 385948 h 2921330"/>
                <a:gd name="connsiteX15" fmla="*/ 1092530 w 7635834"/>
                <a:gd name="connsiteY15" fmla="*/ 385948 h 2921330"/>
                <a:gd name="connsiteX16" fmla="*/ 1092530 w 7635834"/>
                <a:gd name="connsiteY16" fmla="*/ 385948 h 2921330"/>
                <a:gd name="connsiteX17" fmla="*/ 1092530 w 7635834"/>
                <a:gd name="connsiteY17" fmla="*/ 385948 h 2921330"/>
                <a:gd name="connsiteX18" fmla="*/ 1092530 w 7635834"/>
                <a:gd name="connsiteY18" fmla="*/ 385948 h 2921330"/>
                <a:gd name="connsiteX19" fmla="*/ 1092530 w 7635834"/>
                <a:gd name="connsiteY19" fmla="*/ 385948 h 2921330"/>
                <a:gd name="connsiteX20" fmla="*/ 1092530 w 7635834"/>
                <a:gd name="connsiteY20" fmla="*/ 385948 h 2921330"/>
                <a:gd name="connsiteX21" fmla="*/ 1092530 w 7635834"/>
                <a:gd name="connsiteY21" fmla="*/ 385948 h 2921330"/>
                <a:gd name="connsiteX22" fmla="*/ 1092530 w 7635834"/>
                <a:gd name="connsiteY22" fmla="*/ 433449 h 2921330"/>
                <a:gd name="connsiteX23" fmla="*/ 1270660 w 7635834"/>
                <a:gd name="connsiteY23" fmla="*/ 433449 h 2921330"/>
                <a:gd name="connsiteX24" fmla="*/ 1270660 w 7635834"/>
                <a:gd name="connsiteY24" fmla="*/ 433449 h 2921330"/>
                <a:gd name="connsiteX25" fmla="*/ 1270660 w 7635834"/>
                <a:gd name="connsiteY25" fmla="*/ 433449 h 2921330"/>
                <a:gd name="connsiteX26" fmla="*/ 1270660 w 7635834"/>
                <a:gd name="connsiteY26" fmla="*/ 486888 h 2921330"/>
                <a:gd name="connsiteX27" fmla="*/ 1549730 w 7635834"/>
                <a:gd name="connsiteY27" fmla="*/ 486888 h 2921330"/>
                <a:gd name="connsiteX28" fmla="*/ 1549730 w 7635834"/>
                <a:gd name="connsiteY28" fmla="*/ 546265 h 2921330"/>
                <a:gd name="connsiteX29" fmla="*/ 1632857 w 7635834"/>
                <a:gd name="connsiteY29" fmla="*/ 546265 h 2921330"/>
                <a:gd name="connsiteX30" fmla="*/ 1632857 w 7635834"/>
                <a:gd name="connsiteY30" fmla="*/ 659080 h 2921330"/>
                <a:gd name="connsiteX31" fmla="*/ 1692234 w 7635834"/>
                <a:gd name="connsiteY31" fmla="*/ 659080 h 2921330"/>
                <a:gd name="connsiteX32" fmla="*/ 1692234 w 7635834"/>
                <a:gd name="connsiteY32" fmla="*/ 736270 h 2921330"/>
                <a:gd name="connsiteX33" fmla="*/ 2012867 w 7635834"/>
                <a:gd name="connsiteY33" fmla="*/ 736270 h 2921330"/>
                <a:gd name="connsiteX34" fmla="*/ 2012867 w 7635834"/>
                <a:gd name="connsiteY34" fmla="*/ 789709 h 2921330"/>
                <a:gd name="connsiteX35" fmla="*/ 2274125 w 7635834"/>
                <a:gd name="connsiteY35" fmla="*/ 789709 h 2921330"/>
                <a:gd name="connsiteX36" fmla="*/ 2274125 w 7635834"/>
                <a:gd name="connsiteY36" fmla="*/ 860961 h 2921330"/>
                <a:gd name="connsiteX37" fmla="*/ 2274125 w 7635834"/>
                <a:gd name="connsiteY37" fmla="*/ 860961 h 2921330"/>
                <a:gd name="connsiteX38" fmla="*/ 2321626 w 7635834"/>
                <a:gd name="connsiteY38" fmla="*/ 860961 h 2921330"/>
                <a:gd name="connsiteX39" fmla="*/ 2321626 w 7635834"/>
                <a:gd name="connsiteY39" fmla="*/ 997527 h 2921330"/>
                <a:gd name="connsiteX40" fmla="*/ 2381003 w 7635834"/>
                <a:gd name="connsiteY40" fmla="*/ 997527 h 2921330"/>
                <a:gd name="connsiteX41" fmla="*/ 2381003 w 7635834"/>
                <a:gd name="connsiteY41" fmla="*/ 1080654 h 2921330"/>
                <a:gd name="connsiteX42" fmla="*/ 2820390 w 7635834"/>
                <a:gd name="connsiteY42" fmla="*/ 1080654 h 2921330"/>
                <a:gd name="connsiteX43" fmla="*/ 2820390 w 7635834"/>
                <a:gd name="connsiteY43" fmla="*/ 1140031 h 2921330"/>
                <a:gd name="connsiteX44" fmla="*/ 2956956 w 7635834"/>
                <a:gd name="connsiteY44" fmla="*/ 1140031 h 2921330"/>
                <a:gd name="connsiteX45" fmla="*/ 2956956 w 7635834"/>
                <a:gd name="connsiteY45" fmla="*/ 1199407 h 2921330"/>
                <a:gd name="connsiteX46" fmla="*/ 3004457 w 7635834"/>
                <a:gd name="connsiteY46" fmla="*/ 1199407 h 2921330"/>
                <a:gd name="connsiteX47" fmla="*/ 3004457 w 7635834"/>
                <a:gd name="connsiteY47" fmla="*/ 1294410 h 2921330"/>
                <a:gd name="connsiteX48" fmla="*/ 3069771 w 7635834"/>
                <a:gd name="connsiteY48" fmla="*/ 1294410 h 2921330"/>
                <a:gd name="connsiteX49" fmla="*/ 3069771 w 7635834"/>
                <a:gd name="connsiteY49" fmla="*/ 1294410 h 2921330"/>
                <a:gd name="connsiteX50" fmla="*/ 3069771 w 7635834"/>
                <a:gd name="connsiteY50" fmla="*/ 1294410 h 2921330"/>
                <a:gd name="connsiteX51" fmla="*/ 3040083 w 7635834"/>
                <a:gd name="connsiteY51" fmla="*/ 1324098 h 2921330"/>
                <a:gd name="connsiteX52" fmla="*/ 3040083 w 7635834"/>
                <a:gd name="connsiteY52" fmla="*/ 1324098 h 2921330"/>
                <a:gd name="connsiteX53" fmla="*/ 3348842 w 7635834"/>
                <a:gd name="connsiteY53" fmla="*/ 1324098 h 2921330"/>
                <a:gd name="connsiteX54" fmla="*/ 3348842 w 7635834"/>
                <a:gd name="connsiteY54" fmla="*/ 1324098 h 2921330"/>
                <a:gd name="connsiteX55" fmla="*/ 3348842 w 7635834"/>
                <a:gd name="connsiteY55" fmla="*/ 1324098 h 2921330"/>
                <a:gd name="connsiteX56" fmla="*/ 3348842 w 7635834"/>
                <a:gd name="connsiteY56" fmla="*/ 1371600 h 2921330"/>
                <a:gd name="connsiteX57" fmla="*/ 3592286 w 7635834"/>
                <a:gd name="connsiteY57" fmla="*/ 1371600 h 2921330"/>
                <a:gd name="connsiteX58" fmla="*/ 3592286 w 7635834"/>
                <a:gd name="connsiteY58" fmla="*/ 1448789 h 2921330"/>
                <a:gd name="connsiteX59" fmla="*/ 3651662 w 7635834"/>
                <a:gd name="connsiteY59" fmla="*/ 1448789 h 2921330"/>
                <a:gd name="connsiteX60" fmla="*/ 3651662 w 7635834"/>
                <a:gd name="connsiteY60" fmla="*/ 1508166 h 2921330"/>
                <a:gd name="connsiteX61" fmla="*/ 4310743 w 7635834"/>
                <a:gd name="connsiteY61" fmla="*/ 1508166 h 2921330"/>
                <a:gd name="connsiteX62" fmla="*/ 4310743 w 7635834"/>
                <a:gd name="connsiteY62" fmla="*/ 1597231 h 2921330"/>
                <a:gd name="connsiteX63" fmla="*/ 4874821 w 7635834"/>
                <a:gd name="connsiteY63" fmla="*/ 1597231 h 2921330"/>
                <a:gd name="connsiteX64" fmla="*/ 4874821 w 7635834"/>
                <a:gd name="connsiteY64" fmla="*/ 1656607 h 2921330"/>
                <a:gd name="connsiteX65" fmla="*/ 4981699 w 7635834"/>
                <a:gd name="connsiteY65" fmla="*/ 1656607 h 2921330"/>
                <a:gd name="connsiteX66" fmla="*/ 4981699 w 7635834"/>
                <a:gd name="connsiteY66" fmla="*/ 1757548 h 2921330"/>
                <a:gd name="connsiteX67" fmla="*/ 5581403 w 7635834"/>
                <a:gd name="connsiteY67" fmla="*/ 1757548 h 2921330"/>
                <a:gd name="connsiteX68" fmla="*/ 5581403 w 7635834"/>
                <a:gd name="connsiteY68" fmla="*/ 1757548 h 2921330"/>
                <a:gd name="connsiteX69" fmla="*/ 5581403 w 7635834"/>
                <a:gd name="connsiteY69" fmla="*/ 1757548 h 2921330"/>
                <a:gd name="connsiteX70" fmla="*/ 5581403 w 7635834"/>
                <a:gd name="connsiteY70" fmla="*/ 1757548 h 2921330"/>
                <a:gd name="connsiteX71" fmla="*/ 5581403 w 7635834"/>
                <a:gd name="connsiteY71" fmla="*/ 1805049 h 2921330"/>
                <a:gd name="connsiteX72" fmla="*/ 7635834 w 7635834"/>
                <a:gd name="connsiteY72" fmla="*/ 1805049 h 2921330"/>
                <a:gd name="connsiteX73" fmla="*/ 7635834 w 7635834"/>
                <a:gd name="connsiteY73" fmla="*/ 2921330 h 29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7635834" h="2921330">
                  <a:moveTo>
                    <a:pt x="0" y="0"/>
                  </a:moveTo>
                  <a:lnTo>
                    <a:pt x="106878" y="0"/>
                  </a:lnTo>
                  <a:lnTo>
                    <a:pt x="106878" y="65314"/>
                  </a:lnTo>
                  <a:lnTo>
                    <a:pt x="451262" y="65314"/>
                  </a:lnTo>
                  <a:lnTo>
                    <a:pt x="451262" y="136566"/>
                  </a:lnTo>
                  <a:lnTo>
                    <a:pt x="510639" y="136566"/>
                  </a:lnTo>
                  <a:lnTo>
                    <a:pt x="510639" y="231568"/>
                  </a:lnTo>
                  <a:lnTo>
                    <a:pt x="564078" y="231568"/>
                  </a:lnTo>
                  <a:lnTo>
                    <a:pt x="564078" y="231568"/>
                  </a:lnTo>
                  <a:lnTo>
                    <a:pt x="564078" y="273132"/>
                  </a:lnTo>
                  <a:lnTo>
                    <a:pt x="902525" y="273132"/>
                  </a:lnTo>
                  <a:lnTo>
                    <a:pt x="902525" y="332509"/>
                  </a:lnTo>
                  <a:lnTo>
                    <a:pt x="997527" y="332509"/>
                  </a:lnTo>
                  <a:lnTo>
                    <a:pt x="997527" y="332509"/>
                  </a:lnTo>
                  <a:lnTo>
                    <a:pt x="997527" y="385948"/>
                  </a:lnTo>
                  <a:lnTo>
                    <a:pt x="1092530" y="385948"/>
                  </a:lnTo>
                  <a:lnTo>
                    <a:pt x="1092530" y="385948"/>
                  </a:lnTo>
                  <a:lnTo>
                    <a:pt x="1092530" y="385948"/>
                  </a:lnTo>
                  <a:lnTo>
                    <a:pt x="1092530" y="385948"/>
                  </a:lnTo>
                  <a:lnTo>
                    <a:pt x="1092530" y="385948"/>
                  </a:lnTo>
                  <a:lnTo>
                    <a:pt x="1092530" y="385948"/>
                  </a:lnTo>
                  <a:lnTo>
                    <a:pt x="1092530" y="385948"/>
                  </a:lnTo>
                  <a:lnTo>
                    <a:pt x="1092530" y="433449"/>
                  </a:lnTo>
                  <a:lnTo>
                    <a:pt x="1270660" y="433449"/>
                  </a:lnTo>
                  <a:lnTo>
                    <a:pt x="1270660" y="433449"/>
                  </a:lnTo>
                  <a:lnTo>
                    <a:pt x="1270660" y="433449"/>
                  </a:lnTo>
                  <a:lnTo>
                    <a:pt x="1270660" y="486888"/>
                  </a:lnTo>
                  <a:lnTo>
                    <a:pt x="1549730" y="486888"/>
                  </a:lnTo>
                  <a:lnTo>
                    <a:pt x="1549730" y="546265"/>
                  </a:lnTo>
                  <a:lnTo>
                    <a:pt x="1632857" y="546265"/>
                  </a:lnTo>
                  <a:lnTo>
                    <a:pt x="1632857" y="659080"/>
                  </a:lnTo>
                  <a:lnTo>
                    <a:pt x="1692234" y="659080"/>
                  </a:lnTo>
                  <a:lnTo>
                    <a:pt x="1692234" y="736270"/>
                  </a:lnTo>
                  <a:lnTo>
                    <a:pt x="2012867" y="736270"/>
                  </a:lnTo>
                  <a:lnTo>
                    <a:pt x="2012867" y="789709"/>
                  </a:lnTo>
                  <a:lnTo>
                    <a:pt x="2274125" y="789709"/>
                  </a:lnTo>
                  <a:lnTo>
                    <a:pt x="2274125" y="860961"/>
                  </a:lnTo>
                  <a:lnTo>
                    <a:pt x="2274125" y="860961"/>
                  </a:lnTo>
                  <a:lnTo>
                    <a:pt x="2321626" y="860961"/>
                  </a:lnTo>
                  <a:lnTo>
                    <a:pt x="2321626" y="997527"/>
                  </a:lnTo>
                  <a:lnTo>
                    <a:pt x="2381003" y="997527"/>
                  </a:lnTo>
                  <a:lnTo>
                    <a:pt x="2381003" y="1080654"/>
                  </a:lnTo>
                  <a:lnTo>
                    <a:pt x="2820390" y="1080654"/>
                  </a:lnTo>
                  <a:lnTo>
                    <a:pt x="2820390" y="1140031"/>
                  </a:lnTo>
                  <a:lnTo>
                    <a:pt x="2956956" y="1140031"/>
                  </a:lnTo>
                  <a:lnTo>
                    <a:pt x="2956956" y="1199407"/>
                  </a:lnTo>
                  <a:lnTo>
                    <a:pt x="3004457" y="1199407"/>
                  </a:lnTo>
                  <a:lnTo>
                    <a:pt x="3004457" y="1294410"/>
                  </a:lnTo>
                  <a:lnTo>
                    <a:pt x="3069771" y="1294410"/>
                  </a:lnTo>
                  <a:lnTo>
                    <a:pt x="3069771" y="1294410"/>
                  </a:lnTo>
                  <a:lnTo>
                    <a:pt x="3069771" y="1294410"/>
                  </a:lnTo>
                  <a:lnTo>
                    <a:pt x="3040083" y="1324098"/>
                  </a:lnTo>
                  <a:lnTo>
                    <a:pt x="3040083" y="1324098"/>
                  </a:lnTo>
                  <a:lnTo>
                    <a:pt x="3348842" y="1324098"/>
                  </a:lnTo>
                  <a:lnTo>
                    <a:pt x="3348842" y="1324098"/>
                  </a:lnTo>
                  <a:lnTo>
                    <a:pt x="3348842" y="1324098"/>
                  </a:lnTo>
                  <a:lnTo>
                    <a:pt x="3348842" y="1371600"/>
                  </a:lnTo>
                  <a:lnTo>
                    <a:pt x="3592286" y="1371600"/>
                  </a:lnTo>
                  <a:lnTo>
                    <a:pt x="3592286" y="1448789"/>
                  </a:lnTo>
                  <a:lnTo>
                    <a:pt x="3651662" y="1448789"/>
                  </a:lnTo>
                  <a:lnTo>
                    <a:pt x="3651662" y="1508166"/>
                  </a:lnTo>
                  <a:lnTo>
                    <a:pt x="4310743" y="1508166"/>
                  </a:lnTo>
                  <a:lnTo>
                    <a:pt x="4310743" y="1597231"/>
                  </a:lnTo>
                  <a:lnTo>
                    <a:pt x="4874821" y="1597231"/>
                  </a:lnTo>
                  <a:lnTo>
                    <a:pt x="4874821" y="1656607"/>
                  </a:lnTo>
                  <a:lnTo>
                    <a:pt x="4981699" y="1656607"/>
                  </a:lnTo>
                  <a:lnTo>
                    <a:pt x="4981699" y="1757548"/>
                  </a:lnTo>
                  <a:lnTo>
                    <a:pt x="5581403" y="1757548"/>
                  </a:lnTo>
                  <a:lnTo>
                    <a:pt x="5581403" y="1757548"/>
                  </a:lnTo>
                  <a:lnTo>
                    <a:pt x="5581403" y="1757548"/>
                  </a:lnTo>
                  <a:lnTo>
                    <a:pt x="5581403" y="1757548"/>
                  </a:lnTo>
                  <a:lnTo>
                    <a:pt x="5581403" y="1805049"/>
                  </a:lnTo>
                  <a:lnTo>
                    <a:pt x="7635834" y="1805049"/>
                  </a:lnTo>
                  <a:lnTo>
                    <a:pt x="7635834" y="2921330"/>
                  </a:lnTo>
                </a:path>
              </a:pathLst>
            </a:custGeom>
            <a:noFill/>
            <a:ln w="28575">
              <a:solidFill>
                <a:srgbClr val="00823B"/>
              </a:solidFill>
              <a:miter lim="800000"/>
              <a:headEnd/>
              <a:tailEnd/>
            </a:ln>
          </p:spPr>
          <p:txBody>
            <a:bodyPr rtlCol="0" anchor="ctr"/>
            <a:lstStyle/>
            <a:p>
              <a:pPr algn="ctr"/>
              <a:endParaRPr lang="en-US" dirty="0"/>
            </a:p>
          </p:txBody>
        </p:sp>
        <p:grpSp>
          <p:nvGrpSpPr>
            <p:cNvPr id="448" name="Group 447">
              <a:extLst>
                <a:ext uri="{FF2B5EF4-FFF2-40B4-BE49-F238E27FC236}">
                  <a16:creationId xmlns:a16="http://schemas.microsoft.com/office/drawing/2014/main" id="{2129AF3D-60F3-BC3E-9DC6-75F2398DF5C4}"/>
                </a:ext>
              </a:extLst>
            </p:cNvPr>
            <p:cNvGrpSpPr/>
            <p:nvPr/>
          </p:nvGrpSpPr>
          <p:grpSpPr>
            <a:xfrm>
              <a:off x="3274612" y="1812303"/>
              <a:ext cx="6259993" cy="1477131"/>
              <a:chOff x="3274612" y="1812303"/>
              <a:chExt cx="6259993" cy="1477131"/>
            </a:xfrm>
          </p:grpSpPr>
          <p:grpSp>
            <p:nvGrpSpPr>
              <p:cNvPr id="446" name="Group 445">
                <a:extLst>
                  <a:ext uri="{FF2B5EF4-FFF2-40B4-BE49-F238E27FC236}">
                    <a16:creationId xmlns:a16="http://schemas.microsoft.com/office/drawing/2014/main" id="{FF502830-E925-EC70-7E9D-4C7A626C9A1C}"/>
                  </a:ext>
                </a:extLst>
              </p:cNvPr>
              <p:cNvGrpSpPr/>
              <p:nvPr/>
            </p:nvGrpSpPr>
            <p:grpSpPr>
              <a:xfrm>
                <a:off x="3274612" y="1812303"/>
                <a:ext cx="1081480" cy="713819"/>
                <a:chOff x="3274612" y="1812303"/>
                <a:chExt cx="1081480" cy="713819"/>
              </a:xfrm>
            </p:grpSpPr>
            <p:grpSp>
              <p:nvGrpSpPr>
                <p:cNvPr id="93" name="Group 92">
                  <a:extLst>
                    <a:ext uri="{FF2B5EF4-FFF2-40B4-BE49-F238E27FC236}">
                      <a16:creationId xmlns:a16="http://schemas.microsoft.com/office/drawing/2014/main" id="{B6576A04-36DE-3D62-5462-341DA78B2105}"/>
                    </a:ext>
                  </a:extLst>
                </p:cNvPr>
                <p:cNvGrpSpPr/>
                <p:nvPr/>
              </p:nvGrpSpPr>
              <p:grpSpPr>
                <a:xfrm>
                  <a:off x="3274612" y="1812303"/>
                  <a:ext cx="118872" cy="118872"/>
                  <a:chOff x="2654300" y="2318337"/>
                  <a:chExt cx="118872" cy="118872"/>
                </a:xfrm>
              </p:grpSpPr>
              <p:cxnSp>
                <p:nvCxnSpPr>
                  <p:cNvPr id="94" name="Straight Connector 93">
                    <a:extLst>
                      <a:ext uri="{FF2B5EF4-FFF2-40B4-BE49-F238E27FC236}">
                        <a16:creationId xmlns:a16="http://schemas.microsoft.com/office/drawing/2014/main" id="{29125E89-3691-6CA7-E87F-C19A4A80E4B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4590573-BA5C-4B83-5E4E-4CF37061493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16" name="Group 315">
                  <a:extLst>
                    <a:ext uri="{FF2B5EF4-FFF2-40B4-BE49-F238E27FC236}">
                      <a16:creationId xmlns:a16="http://schemas.microsoft.com/office/drawing/2014/main" id="{8DE1D227-E13C-90D5-CBDD-52486E3D6776}"/>
                    </a:ext>
                  </a:extLst>
                </p:cNvPr>
                <p:cNvGrpSpPr/>
                <p:nvPr/>
              </p:nvGrpSpPr>
              <p:grpSpPr>
                <a:xfrm>
                  <a:off x="3446871" y="1940211"/>
                  <a:ext cx="118872" cy="118872"/>
                  <a:chOff x="2654300" y="2318337"/>
                  <a:chExt cx="118872" cy="118872"/>
                </a:xfrm>
              </p:grpSpPr>
              <p:cxnSp>
                <p:nvCxnSpPr>
                  <p:cNvPr id="317" name="Straight Connector 316">
                    <a:extLst>
                      <a:ext uri="{FF2B5EF4-FFF2-40B4-BE49-F238E27FC236}">
                        <a16:creationId xmlns:a16="http://schemas.microsoft.com/office/drawing/2014/main" id="{1BB6932B-82C6-92D5-DABB-A557FE6A010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4FA177CF-0270-FC27-CE62-D72437E67D7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22" name="Group 321">
                  <a:extLst>
                    <a:ext uri="{FF2B5EF4-FFF2-40B4-BE49-F238E27FC236}">
                      <a16:creationId xmlns:a16="http://schemas.microsoft.com/office/drawing/2014/main" id="{960FA21E-86EB-281D-8D2A-7726E3F6543C}"/>
                    </a:ext>
                  </a:extLst>
                </p:cNvPr>
                <p:cNvGrpSpPr/>
                <p:nvPr/>
              </p:nvGrpSpPr>
              <p:grpSpPr>
                <a:xfrm>
                  <a:off x="3510361" y="2032211"/>
                  <a:ext cx="118872" cy="118872"/>
                  <a:chOff x="2654300" y="2318337"/>
                  <a:chExt cx="118872" cy="118872"/>
                </a:xfrm>
              </p:grpSpPr>
              <p:cxnSp>
                <p:nvCxnSpPr>
                  <p:cNvPr id="323" name="Straight Connector 322">
                    <a:extLst>
                      <a:ext uri="{FF2B5EF4-FFF2-40B4-BE49-F238E27FC236}">
                        <a16:creationId xmlns:a16="http://schemas.microsoft.com/office/drawing/2014/main" id="{E9A470E6-0626-5DF8-270D-5A78386E910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4DB4D876-1BBD-BCAE-5A88-45BD5073A55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28" name="Group 327">
                  <a:extLst>
                    <a:ext uri="{FF2B5EF4-FFF2-40B4-BE49-F238E27FC236}">
                      <a16:creationId xmlns:a16="http://schemas.microsoft.com/office/drawing/2014/main" id="{2A3CCA99-C35E-3943-8775-5CA0A9D37198}"/>
                    </a:ext>
                  </a:extLst>
                </p:cNvPr>
                <p:cNvGrpSpPr/>
                <p:nvPr/>
              </p:nvGrpSpPr>
              <p:grpSpPr>
                <a:xfrm>
                  <a:off x="4141545" y="2284235"/>
                  <a:ext cx="118872" cy="118872"/>
                  <a:chOff x="2654300" y="2318337"/>
                  <a:chExt cx="118872" cy="118872"/>
                </a:xfrm>
              </p:grpSpPr>
              <p:cxnSp>
                <p:nvCxnSpPr>
                  <p:cNvPr id="329" name="Straight Connector 328">
                    <a:extLst>
                      <a:ext uri="{FF2B5EF4-FFF2-40B4-BE49-F238E27FC236}">
                        <a16:creationId xmlns:a16="http://schemas.microsoft.com/office/drawing/2014/main" id="{00D0A6B8-BE24-AC57-FA75-B339A5D5872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BBD08DAA-74E0-6C34-4DD1-0F22DC642A6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49524542-0A81-969A-C477-D99A0B0137F0}"/>
                    </a:ext>
                  </a:extLst>
                </p:cNvPr>
                <p:cNvGrpSpPr/>
                <p:nvPr/>
              </p:nvGrpSpPr>
              <p:grpSpPr>
                <a:xfrm>
                  <a:off x="4137428" y="2230324"/>
                  <a:ext cx="118872" cy="118872"/>
                  <a:chOff x="2654300" y="2318337"/>
                  <a:chExt cx="118872" cy="118872"/>
                </a:xfrm>
              </p:grpSpPr>
              <p:cxnSp>
                <p:nvCxnSpPr>
                  <p:cNvPr id="332" name="Straight Connector 331">
                    <a:extLst>
                      <a:ext uri="{FF2B5EF4-FFF2-40B4-BE49-F238E27FC236}">
                        <a16:creationId xmlns:a16="http://schemas.microsoft.com/office/drawing/2014/main" id="{9C13AD43-A460-F5C9-5DC6-7097BC988DC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1DA82E78-8E2F-2134-F74B-F73C903D572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4" name="Group 333">
                  <a:extLst>
                    <a:ext uri="{FF2B5EF4-FFF2-40B4-BE49-F238E27FC236}">
                      <a16:creationId xmlns:a16="http://schemas.microsoft.com/office/drawing/2014/main" id="{1A05FC51-CF68-0311-71DA-BD0FE9E7BD5B}"/>
                    </a:ext>
                  </a:extLst>
                </p:cNvPr>
                <p:cNvGrpSpPr/>
                <p:nvPr/>
              </p:nvGrpSpPr>
              <p:grpSpPr>
                <a:xfrm>
                  <a:off x="4237220" y="2407250"/>
                  <a:ext cx="118872" cy="118872"/>
                  <a:chOff x="2654300" y="2318337"/>
                  <a:chExt cx="118872" cy="118872"/>
                </a:xfrm>
              </p:grpSpPr>
              <p:cxnSp>
                <p:nvCxnSpPr>
                  <p:cNvPr id="335" name="Straight Connector 334">
                    <a:extLst>
                      <a:ext uri="{FF2B5EF4-FFF2-40B4-BE49-F238E27FC236}">
                        <a16:creationId xmlns:a16="http://schemas.microsoft.com/office/drawing/2014/main" id="{FB9E175E-3BB5-76E8-0D03-E52826DC8A3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AF435BF6-4F78-B55E-0EE7-2BBB9E52FAF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447" name="Group 446">
                <a:extLst>
                  <a:ext uri="{FF2B5EF4-FFF2-40B4-BE49-F238E27FC236}">
                    <a16:creationId xmlns:a16="http://schemas.microsoft.com/office/drawing/2014/main" id="{FCC64907-909A-B8CD-3AC9-9A1CB89C969B}"/>
                  </a:ext>
                </a:extLst>
              </p:cNvPr>
              <p:cNvGrpSpPr/>
              <p:nvPr/>
            </p:nvGrpSpPr>
            <p:grpSpPr>
              <a:xfrm>
                <a:off x="4735141" y="2479370"/>
                <a:ext cx="1719596" cy="568080"/>
                <a:chOff x="4735141" y="2479370"/>
                <a:chExt cx="1719596" cy="568080"/>
              </a:xfrm>
            </p:grpSpPr>
            <p:grpSp>
              <p:nvGrpSpPr>
                <p:cNvPr id="96" name="Group 95">
                  <a:extLst>
                    <a:ext uri="{FF2B5EF4-FFF2-40B4-BE49-F238E27FC236}">
                      <a16:creationId xmlns:a16="http://schemas.microsoft.com/office/drawing/2014/main" id="{BFD375E7-29D9-94B0-56E4-CCDE7DDC17DA}"/>
                    </a:ext>
                  </a:extLst>
                </p:cNvPr>
                <p:cNvGrpSpPr/>
                <p:nvPr/>
              </p:nvGrpSpPr>
              <p:grpSpPr>
                <a:xfrm>
                  <a:off x="4769384" y="2499520"/>
                  <a:ext cx="118872" cy="118872"/>
                  <a:chOff x="2654300" y="2318337"/>
                  <a:chExt cx="118872" cy="118872"/>
                </a:xfrm>
              </p:grpSpPr>
              <p:cxnSp>
                <p:nvCxnSpPr>
                  <p:cNvPr id="97" name="Straight Connector 96">
                    <a:extLst>
                      <a:ext uri="{FF2B5EF4-FFF2-40B4-BE49-F238E27FC236}">
                        <a16:creationId xmlns:a16="http://schemas.microsoft.com/office/drawing/2014/main" id="{9DC0FD1E-325A-4295-E7D5-60C27805D4A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ABC2BEE-0722-0B5F-807A-3579E2156D6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3FF2BC76-6DE4-E1D3-6D41-58945AB586FC}"/>
                    </a:ext>
                  </a:extLst>
                </p:cNvPr>
                <p:cNvGrpSpPr/>
                <p:nvPr/>
              </p:nvGrpSpPr>
              <p:grpSpPr>
                <a:xfrm>
                  <a:off x="4798640" y="2553714"/>
                  <a:ext cx="118872" cy="118872"/>
                  <a:chOff x="2654300" y="2318337"/>
                  <a:chExt cx="118872" cy="118872"/>
                </a:xfrm>
              </p:grpSpPr>
              <p:cxnSp>
                <p:nvCxnSpPr>
                  <p:cNvPr id="100" name="Straight Connector 99">
                    <a:extLst>
                      <a:ext uri="{FF2B5EF4-FFF2-40B4-BE49-F238E27FC236}">
                        <a16:creationId xmlns:a16="http://schemas.microsoft.com/office/drawing/2014/main" id="{765CF53D-4AC7-18D4-3CD0-D37ECFD67CE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2E29BDA-7508-A4E7-E8C4-476D3CAB48D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2BCFD67E-A887-2D0E-CBF2-3D6813EF146E}"/>
                    </a:ext>
                  </a:extLst>
                </p:cNvPr>
                <p:cNvGrpSpPr/>
                <p:nvPr/>
              </p:nvGrpSpPr>
              <p:grpSpPr>
                <a:xfrm>
                  <a:off x="4825235" y="2611239"/>
                  <a:ext cx="118872" cy="118872"/>
                  <a:chOff x="2654300" y="2318337"/>
                  <a:chExt cx="118872" cy="118872"/>
                </a:xfrm>
              </p:grpSpPr>
              <p:cxnSp>
                <p:nvCxnSpPr>
                  <p:cNvPr id="103" name="Straight Connector 102">
                    <a:extLst>
                      <a:ext uri="{FF2B5EF4-FFF2-40B4-BE49-F238E27FC236}">
                        <a16:creationId xmlns:a16="http://schemas.microsoft.com/office/drawing/2014/main" id="{512C27D2-C340-40D9-16B8-73F90C672CF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23565A6-55FF-7121-B3E0-9CBDA742B16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19" name="Group 318">
                  <a:extLst>
                    <a:ext uri="{FF2B5EF4-FFF2-40B4-BE49-F238E27FC236}">
                      <a16:creationId xmlns:a16="http://schemas.microsoft.com/office/drawing/2014/main" id="{877ED302-4E3C-59E5-8EA5-88B964F98CF7}"/>
                    </a:ext>
                  </a:extLst>
                </p:cNvPr>
                <p:cNvGrpSpPr/>
                <p:nvPr/>
              </p:nvGrpSpPr>
              <p:grpSpPr>
                <a:xfrm>
                  <a:off x="4911687" y="2675301"/>
                  <a:ext cx="118872" cy="118872"/>
                  <a:chOff x="2654300" y="2318337"/>
                  <a:chExt cx="118872" cy="118872"/>
                </a:xfrm>
              </p:grpSpPr>
              <p:cxnSp>
                <p:nvCxnSpPr>
                  <p:cNvPr id="320" name="Straight Connector 319">
                    <a:extLst>
                      <a:ext uri="{FF2B5EF4-FFF2-40B4-BE49-F238E27FC236}">
                        <a16:creationId xmlns:a16="http://schemas.microsoft.com/office/drawing/2014/main" id="{A1782B95-8BF5-0777-8AC8-4898A939312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9A880037-9859-5721-187E-57B227CD235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25" name="Group 324">
                  <a:extLst>
                    <a:ext uri="{FF2B5EF4-FFF2-40B4-BE49-F238E27FC236}">
                      <a16:creationId xmlns:a16="http://schemas.microsoft.com/office/drawing/2014/main" id="{A8AA0774-6182-64AC-9664-7D6EF2932108}"/>
                    </a:ext>
                  </a:extLst>
                </p:cNvPr>
                <p:cNvGrpSpPr/>
                <p:nvPr/>
              </p:nvGrpSpPr>
              <p:grpSpPr>
                <a:xfrm>
                  <a:off x="4859746" y="2642177"/>
                  <a:ext cx="118872" cy="118872"/>
                  <a:chOff x="2654300" y="2318337"/>
                  <a:chExt cx="118872" cy="118872"/>
                </a:xfrm>
              </p:grpSpPr>
              <p:cxnSp>
                <p:nvCxnSpPr>
                  <p:cNvPr id="326" name="Straight Connector 325">
                    <a:extLst>
                      <a:ext uri="{FF2B5EF4-FFF2-40B4-BE49-F238E27FC236}">
                        <a16:creationId xmlns:a16="http://schemas.microsoft.com/office/drawing/2014/main" id="{C9337E3A-72DE-F053-BE0C-A5E73ED7F70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AB60C721-A2D7-6111-73D7-44ADC5F1D60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A3080DBA-CB08-3E40-894A-FF79DF6D3CC9}"/>
                    </a:ext>
                  </a:extLst>
                </p:cNvPr>
                <p:cNvGrpSpPr/>
                <p:nvPr/>
              </p:nvGrpSpPr>
              <p:grpSpPr>
                <a:xfrm>
                  <a:off x="6082071" y="2842824"/>
                  <a:ext cx="118872" cy="118872"/>
                  <a:chOff x="2654300" y="2318337"/>
                  <a:chExt cx="118872" cy="118872"/>
                </a:xfrm>
              </p:grpSpPr>
              <p:cxnSp>
                <p:nvCxnSpPr>
                  <p:cNvPr id="338" name="Straight Connector 337">
                    <a:extLst>
                      <a:ext uri="{FF2B5EF4-FFF2-40B4-BE49-F238E27FC236}">
                        <a16:creationId xmlns:a16="http://schemas.microsoft.com/office/drawing/2014/main" id="{2B6A226B-994E-90DF-BA25-FFC5CFE5572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5F5227AA-18FC-8B5D-1A86-B325C30F5D0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0" name="Group 339">
                  <a:extLst>
                    <a:ext uri="{FF2B5EF4-FFF2-40B4-BE49-F238E27FC236}">
                      <a16:creationId xmlns:a16="http://schemas.microsoft.com/office/drawing/2014/main" id="{C5504E4E-953C-273E-042F-A0A21BB9807A}"/>
                    </a:ext>
                  </a:extLst>
                </p:cNvPr>
                <p:cNvGrpSpPr/>
                <p:nvPr/>
              </p:nvGrpSpPr>
              <p:grpSpPr>
                <a:xfrm>
                  <a:off x="4735141" y="2479370"/>
                  <a:ext cx="118872" cy="118872"/>
                  <a:chOff x="2654300" y="2318337"/>
                  <a:chExt cx="118872" cy="118872"/>
                </a:xfrm>
              </p:grpSpPr>
              <p:cxnSp>
                <p:nvCxnSpPr>
                  <p:cNvPr id="341" name="Straight Connector 340">
                    <a:extLst>
                      <a:ext uri="{FF2B5EF4-FFF2-40B4-BE49-F238E27FC236}">
                        <a16:creationId xmlns:a16="http://schemas.microsoft.com/office/drawing/2014/main" id="{AEB14887-AD2F-5EA0-18D3-B3BCE21F10F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A5F4251A-9245-D4C0-2F45-752A6AC00D0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3" name="Group 342">
                  <a:extLst>
                    <a:ext uri="{FF2B5EF4-FFF2-40B4-BE49-F238E27FC236}">
                      <a16:creationId xmlns:a16="http://schemas.microsoft.com/office/drawing/2014/main" id="{CCDC87D5-1039-95C7-6EBE-C35472D07FCC}"/>
                    </a:ext>
                  </a:extLst>
                </p:cNvPr>
                <p:cNvGrpSpPr/>
                <p:nvPr/>
              </p:nvGrpSpPr>
              <p:grpSpPr>
                <a:xfrm>
                  <a:off x="5487254" y="2822769"/>
                  <a:ext cx="118872" cy="118872"/>
                  <a:chOff x="2654300" y="2318337"/>
                  <a:chExt cx="118872" cy="118872"/>
                </a:xfrm>
              </p:grpSpPr>
              <p:cxnSp>
                <p:nvCxnSpPr>
                  <p:cNvPr id="344" name="Straight Connector 343">
                    <a:extLst>
                      <a:ext uri="{FF2B5EF4-FFF2-40B4-BE49-F238E27FC236}">
                        <a16:creationId xmlns:a16="http://schemas.microsoft.com/office/drawing/2014/main" id="{8881C205-E708-10E8-D453-22B8B6CE125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DEA8FE59-7AAB-8C6E-9828-38B48F84DEC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6" name="Group 345">
                  <a:extLst>
                    <a:ext uri="{FF2B5EF4-FFF2-40B4-BE49-F238E27FC236}">
                      <a16:creationId xmlns:a16="http://schemas.microsoft.com/office/drawing/2014/main" id="{5E68A803-4AA2-C174-BBC1-E2520A536489}"/>
                    </a:ext>
                  </a:extLst>
                </p:cNvPr>
                <p:cNvGrpSpPr/>
                <p:nvPr/>
              </p:nvGrpSpPr>
              <p:grpSpPr>
                <a:xfrm>
                  <a:off x="5525391" y="2835871"/>
                  <a:ext cx="118872" cy="118872"/>
                  <a:chOff x="2654300" y="2318337"/>
                  <a:chExt cx="118872" cy="118872"/>
                </a:xfrm>
              </p:grpSpPr>
              <p:cxnSp>
                <p:nvCxnSpPr>
                  <p:cNvPr id="347" name="Straight Connector 346">
                    <a:extLst>
                      <a:ext uri="{FF2B5EF4-FFF2-40B4-BE49-F238E27FC236}">
                        <a16:creationId xmlns:a16="http://schemas.microsoft.com/office/drawing/2014/main" id="{D2414460-8C6D-3C79-EE9A-F23401A0A4C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15C5E62E-E096-EE2F-FBB0-81012C0EF66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9" name="Group 348">
                  <a:extLst>
                    <a:ext uri="{FF2B5EF4-FFF2-40B4-BE49-F238E27FC236}">
                      <a16:creationId xmlns:a16="http://schemas.microsoft.com/office/drawing/2014/main" id="{A829AC65-13FA-D91B-B220-4C257D5BB4A7}"/>
                    </a:ext>
                  </a:extLst>
                </p:cNvPr>
                <p:cNvGrpSpPr/>
                <p:nvPr/>
              </p:nvGrpSpPr>
              <p:grpSpPr>
                <a:xfrm>
                  <a:off x="5131379" y="2666153"/>
                  <a:ext cx="118872" cy="118872"/>
                  <a:chOff x="2654300" y="2318337"/>
                  <a:chExt cx="118872" cy="118872"/>
                </a:xfrm>
              </p:grpSpPr>
              <p:cxnSp>
                <p:nvCxnSpPr>
                  <p:cNvPr id="350" name="Straight Connector 349">
                    <a:extLst>
                      <a:ext uri="{FF2B5EF4-FFF2-40B4-BE49-F238E27FC236}">
                        <a16:creationId xmlns:a16="http://schemas.microsoft.com/office/drawing/2014/main" id="{CEF5F93E-434B-315D-FAA4-56964581E38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C1B94E5B-580A-427A-F60E-A6B8C4B9EB5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52" name="Group 351">
                  <a:extLst>
                    <a:ext uri="{FF2B5EF4-FFF2-40B4-BE49-F238E27FC236}">
                      <a16:creationId xmlns:a16="http://schemas.microsoft.com/office/drawing/2014/main" id="{A3AC1E00-E9AF-8F48-8CE9-635BC6E9F7B6}"/>
                    </a:ext>
                  </a:extLst>
                </p:cNvPr>
                <p:cNvGrpSpPr/>
                <p:nvPr/>
              </p:nvGrpSpPr>
              <p:grpSpPr>
                <a:xfrm>
                  <a:off x="5458552" y="2786851"/>
                  <a:ext cx="118872" cy="118872"/>
                  <a:chOff x="2654300" y="2318337"/>
                  <a:chExt cx="118872" cy="118872"/>
                </a:xfrm>
              </p:grpSpPr>
              <p:cxnSp>
                <p:nvCxnSpPr>
                  <p:cNvPr id="353" name="Straight Connector 352">
                    <a:extLst>
                      <a:ext uri="{FF2B5EF4-FFF2-40B4-BE49-F238E27FC236}">
                        <a16:creationId xmlns:a16="http://schemas.microsoft.com/office/drawing/2014/main" id="{A92B5A38-0AA0-6F2D-C119-038452AD6DB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FA769233-90F6-F4B0-AE8E-1915F4BC082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55" name="Group 354">
                  <a:extLst>
                    <a:ext uri="{FF2B5EF4-FFF2-40B4-BE49-F238E27FC236}">
                      <a16:creationId xmlns:a16="http://schemas.microsoft.com/office/drawing/2014/main" id="{8775F49F-B222-CC42-A9E8-32F9BCFFF8F9}"/>
                    </a:ext>
                  </a:extLst>
                </p:cNvPr>
                <p:cNvGrpSpPr/>
                <p:nvPr/>
              </p:nvGrpSpPr>
              <p:grpSpPr>
                <a:xfrm>
                  <a:off x="6119607" y="2854804"/>
                  <a:ext cx="118872" cy="118872"/>
                  <a:chOff x="2654300" y="2318337"/>
                  <a:chExt cx="118872" cy="118872"/>
                </a:xfrm>
              </p:grpSpPr>
              <p:cxnSp>
                <p:nvCxnSpPr>
                  <p:cNvPr id="356" name="Straight Connector 355">
                    <a:extLst>
                      <a:ext uri="{FF2B5EF4-FFF2-40B4-BE49-F238E27FC236}">
                        <a16:creationId xmlns:a16="http://schemas.microsoft.com/office/drawing/2014/main" id="{A2D65603-D5E1-B519-8F6D-55F676CD6D3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E852BABC-B533-7E66-986C-3E4E01AAFD1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58" name="Group 357">
                  <a:extLst>
                    <a:ext uri="{FF2B5EF4-FFF2-40B4-BE49-F238E27FC236}">
                      <a16:creationId xmlns:a16="http://schemas.microsoft.com/office/drawing/2014/main" id="{248408F8-86A3-C78F-330B-EB0B2145EFC3}"/>
                    </a:ext>
                  </a:extLst>
                </p:cNvPr>
                <p:cNvGrpSpPr/>
                <p:nvPr/>
              </p:nvGrpSpPr>
              <p:grpSpPr>
                <a:xfrm>
                  <a:off x="5431923" y="2760183"/>
                  <a:ext cx="118872" cy="118872"/>
                  <a:chOff x="2654300" y="2318337"/>
                  <a:chExt cx="118872" cy="118872"/>
                </a:xfrm>
              </p:grpSpPr>
              <p:cxnSp>
                <p:nvCxnSpPr>
                  <p:cNvPr id="359" name="Straight Connector 358">
                    <a:extLst>
                      <a:ext uri="{FF2B5EF4-FFF2-40B4-BE49-F238E27FC236}">
                        <a16:creationId xmlns:a16="http://schemas.microsoft.com/office/drawing/2014/main" id="{10E76BB4-BB40-3DC9-26CE-EE9B341DCD5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8A4FD58D-2125-E6E3-677A-55518886777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1" name="Group 360">
                  <a:extLst>
                    <a:ext uri="{FF2B5EF4-FFF2-40B4-BE49-F238E27FC236}">
                      <a16:creationId xmlns:a16="http://schemas.microsoft.com/office/drawing/2014/main" id="{ADA97637-7A48-6B31-AB00-0F9AC3FFEA41}"/>
                    </a:ext>
                  </a:extLst>
                </p:cNvPr>
                <p:cNvGrpSpPr/>
                <p:nvPr/>
              </p:nvGrpSpPr>
              <p:grpSpPr>
                <a:xfrm>
                  <a:off x="5555629" y="2840641"/>
                  <a:ext cx="118872" cy="118872"/>
                  <a:chOff x="2654300" y="2318337"/>
                  <a:chExt cx="118872" cy="118872"/>
                </a:xfrm>
              </p:grpSpPr>
              <p:cxnSp>
                <p:nvCxnSpPr>
                  <p:cNvPr id="362" name="Straight Connector 361">
                    <a:extLst>
                      <a:ext uri="{FF2B5EF4-FFF2-40B4-BE49-F238E27FC236}">
                        <a16:creationId xmlns:a16="http://schemas.microsoft.com/office/drawing/2014/main" id="{1E45427F-F966-F5BE-60A6-BEC11337C56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5A48BD9B-6260-EE56-3522-8DD84E11197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4" name="Group 363">
                  <a:extLst>
                    <a:ext uri="{FF2B5EF4-FFF2-40B4-BE49-F238E27FC236}">
                      <a16:creationId xmlns:a16="http://schemas.microsoft.com/office/drawing/2014/main" id="{17E23577-6E68-F338-CDE2-E3D5C5E228A0}"/>
                    </a:ext>
                  </a:extLst>
                </p:cNvPr>
                <p:cNvGrpSpPr/>
                <p:nvPr/>
              </p:nvGrpSpPr>
              <p:grpSpPr>
                <a:xfrm>
                  <a:off x="6146236" y="2900541"/>
                  <a:ext cx="118872" cy="118872"/>
                  <a:chOff x="2654300" y="2318337"/>
                  <a:chExt cx="118872" cy="118872"/>
                </a:xfrm>
              </p:grpSpPr>
              <p:cxnSp>
                <p:nvCxnSpPr>
                  <p:cNvPr id="365" name="Straight Connector 364">
                    <a:extLst>
                      <a:ext uri="{FF2B5EF4-FFF2-40B4-BE49-F238E27FC236}">
                        <a16:creationId xmlns:a16="http://schemas.microsoft.com/office/drawing/2014/main" id="{2B8155DB-B401-3C48-D04C-E1F6701A4EC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2CC016B3-1430-CF33-F2AD-BCF22496545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8147BC05-002F-65EB-0ECA-EF786145537D}"/>
                    </a:ext>
                  </a:extLst>
                </p:cNvPr>
                <p:cNvGrpSpPr/>
                <p:nvPr/>
              </p:nvGrpSpPr>
              <p:grpSpPr>
                <a:xfrm>
                  <a:off x="6260854" y="2928578"/>
                  <a:ext cx="118872" cy="118872"/>
                  <a:chOff x="2654300" y="2318337"/>
                  <a:chExt cx="118872" cy="118872"/>
                </a:xfrm>
              </p:grpSpPr>
              <p:cxnSp>
                <p:nvCxnSpPr>
                  <p:cNvPr id="368" name="Straight Connector 367">
                    <a:extLst>
                      <a:ext uri="{FF2B5EF4-FFF2-40B4-BE49-F238E27FC236}">
                        <a16:creationId xmlns:a16="http://schemas.microsoft.com/office/drawing/2014/main" id="{704C2FD4-84FA-7C6D-D888-98084620391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8BF12658-926C-25A2-7CCF-B14676A8BCB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70" name="Group 369">
                  <a:extLst>
                    <a:ext uri="{FF2B5EF4-FFF2-40B4-BE49-F238E27FC236}">
                      <a16:creationId xmlns:a16="http://schemas.microsoft.com/office/drawing/2014/main" id="{FEB380DF-2798-771A-B898-5107860AD33C}"/>
                    </a:ext>
                  </a:extLst>
                </p:cNvPr>
                <p:cNvGrpSpPr/>
                <p:nvPr/>
              </p:nvGrpSpPr>
              <p:grpSpPr>
                <a:xfrm>
                  <a:off x="6335865" y="2928578"/>
                  <a:ext cx="118872" cy="118872"/>
                  <a:chOff x="2654300" y="2318337"/>
                  <a:chExt cx="118872" cy="118872"/>
                </a:xfrm>
              </p:grpSpPr>
              <p:cxnSp>
                <p:nvCxnSpPr>
                  <p:cNvPr id="371" name="Straight Connector 370">
                    <a:extLst>
                      <a:ext uri="{FF2B5EF4-FFF2-40B4-BE49-F238E27FC236}">
                        <a16:creationId xmlns:a16="http://schemas.microsoft.com/office/drawing/2014/main" id="{4C35E1AD-B667-9573-FE98-55AA1DC7C8E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B2E00061-4584-39C5-E9F4-3333959BBDC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445" name="Group 444">
                <a:extLst>
                  <a:ext uri="{FF2B5EF4-FFF2-40B4-BE49-F238E27FC236}">
                    <a16:creationId xmlns:a16="http://schemas.microsoft.com/office/drawing/2014/main" id="{0F1AF0F9-F7E0-2720-D665-F208CBE098F0}"/>
                  </a:ext>
                </a:extLst>
              </p:cNvPr>
              <p:cNvGrpSpPr/>
              <p:nvPr/>
            </p:nvGrpSpPr>
            <p:grpSpPr>
              <a:xfrm>
                <a:off x="6737305" y="2983026"/>
                <a:ext cx="2797300" cy="306408"/>
                <a:chOff x="6737305" y="2983026"/>
                <a:chExt cx="2797300" cy="306408"/>
              </a:xfrm>
            </p:grpSpPr>
            <p:grpSp>
              <p:nvGrpSpPr>
                <p:cNvPr id="373" name="Group 372">
                  <a:extLst>
                    <a:ext uri="{FF2B5EF4-FFF2-40B4-BE49-F238E27FC236}">
                      <a16:creationId xmlns:a16="http://schemas.microsoft.com/office/drawing/2014/main" id="{2274D78D-3F6A-631C-2424-CDD03E268594}"/>
                    </a:ext>
                  </a:extLst>
                </p:cNvPr>
                <p:cNvGrpSpPr/>
                <p:nvPr/>
              </p:nvGrpSpPr>
              <p:grpSpPr>
                <a:xfrm>
                  <a:off x="6737305" y="2983026"/>
                  <a:ext cx="118872" cy="118872"/>
                  <a:chOff x="2654300" y="2318337"/>
                  <a:chExt cx="118872" cy="118872"/>
                </a:xfrm>
              </p:grpSpPr>
              <p:cxnSp>
                <p:nvCxnSpPr>
                  <p:cNvPr id="374" name="Straight Connector 373">
                    <a:extLst>
                      <a:ext uri="{FF2B5EF4-FFF2-40B4-BE49-F238E27FC236}">
                        <a16:creationId xmlns:a16="http://schemas.microsoft.com/office/drawing/2014/main" id="{C0D34383-0137-B29D-27D8-5F16FB9F069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94464895-12E5-EFF0-486E-F5A3EF6C66C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76" name="Group 375">
                  <a:extLst>
                    <a:ext uri="{FF2B5EF4-FFF2-40B4-BE49-F238E27FC236}">
                      <a16:creationId xmlns:a16="http://schemas.microsoft.com/office/drawing/2014/main" id="{13BDE85B-29CD-F5DF-C887-1EE78FC5BF1D}"/>
                    </a:ext>
                  </a:extLst>
                </p:cNvPr>
                <p:cNvGrpSpPr/>
                <p:nvPr/>
              </p:nvGrpSpPr>
              <p:grpSpPr>
                <a:xfrm>
                  <a:off x="6769505" y="2990075"/>
                  <a:ext cx="118872" cy="118872"/>
                  <a:chOff x="2654300" y="2318337"/>
                  <a:chExt cx="118872" cy="118872"/>
                </a:xfrm>
              </p:grpSpPr>
              <p:cxnSp>
                <p:nvCxnSpPr>
                  <p:cNvPr id="377" name="Straight Connector 376">
                    <a:extLst>
                      <a:ext uri="{FF2B5EF4-FFF2-40B4-BE49-F238E27FC236}">
                        <a16:creationId xmlns:a16="http://schemas.microsoft.com/office/drawing/2014/main" id="{03C44115-771F-91A4-1D8D-778770CA8DA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0A3D58CC-EAA7-45A3-AF3D-50508A1518B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79" name="Group 378">
                  <a:extLst>
                    <a:ext uri="{FF2B5EF4-FFF2-40B4-BE49-F238E27FC236}">
                      <a16:creationId xmlns:a16="http://schemas.microsoft.com/office/drawing/2014/main" id="{DD7CF36C-5647-0F2F-E751-B4261BEDECF1}"/>
                    </a:ext>
                  </a:extLst>
                </p:cNvPr>
                <p:cNvGrpSpPr/>
                <p:nvPr/>
              </p:nvGrpSpPr>
              <p:grpSpPr>
                <a:xfrm>
                  <a:off x="6892793" y="3093072"/>
                  <a:ext cx="118872" cy="118872"/>
                  <a:chOff x="2654300" y="2318337"/>
                  <a:chExt cx="118872" cy="118872"/>
                </a:xfrm>
              </p:grpSpPr>
              <p:cxnSp>
                <p:nvCxnSpPr>
                  <p:cNvPr id="380" name="Straight Connector 379">
                    <a:extLst>
                      <a:ext uri="{FF2B5EF4-FFF2-40B4-BE49-F238E27FC236}">
                        <a16:creationId xmlns:a16="http://schemas.microsoft.com/office/drawing/2014/main" id="{B4E54657-E62C-BDDC-A77F-A96E00FEC42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769AA67B-B92E-9796-5FC0-D1B66AFB565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2" name="Group 381">
                  <a:extLst>
                    <a:ext uri="{FF2B5EF4-FFF2-40B4-BE49-F238E27FC236}">
                      <a16:creationId xmlns:a16="http://schemas.microsoft.com/office/drawing/2014/main" id="{05561F1C-8049-DF26-B409-1D2094E123A2}"/>
                    </a:ext>
                  </a:extLst>
                </p:cNvPr>
                <p:cNvGrpSpPr/>
                <p:nvPr/>
              </p:nvGrpSpPr>
              <p:grpSpPr>
                <a:xfrm>
                  <a:off x="6797645" y="3015442"/>
                  <a:ext cx="118872" cy="118872"/>
                  <a:chOff x="2654300" y="2318337"/>
                  <a:chExt cx="118872" cy="118872"/>
                </a:xfrm>
              </p:grpSpPr>
              <p:cxnSp>
                <p:nvCxnSpPr>
                  <p:cNvPr id="383" name="Straight Connector 382">
                    <a:extLst>
                      <a:ext uri="{FF2B5EF4-FFF2-40B4-BE49-F238E27FC236}">
                        <a16:creationId xmlns:a16="http://schemas.microsoft.com/office/drawing/2014/main" id="{830ED0D4-2A96-6F19-D289-DAAEF8E8A15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0C9C875-2DE7-2527-54C3-218096F0B41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CEF9F5AF-426B-F30C-6ED9-A6080A486F51}"/>
                    </a:ext>
                  </a:extLst>
                </p:cNvPr>
                <p:cNvGrpSpPr/>
                <p:nvPr/>
              </p:nvGrpSpPr>
              <p:grpSpPr>
                <a:xfrm>
                  <a:off x="6815467" y="3088117"/>
                  <a:ext cx="118872" cy="118872"/>
                  <a:chOff x="2654300" y="2318337"/>
                  <a:chExt cx="118872" cy="118872"/>
                </a:xfrm>
              </p:grpSpPr>
              <p:cxnSp>
                <p:nvCxnSpPr>
                  <p:cNvPr id="386" name="Straight Connector 385">
                    <a:extLst>
                      <a:ext uri="{FF2B5EF4-FFF2-40B4-BE49-F238E27FC236}">
                        <a16:creationId xmlns:a16="http://schemas.microsoft.com/office/drawing/2014/main" id="{E88916D5-A475-67A2-84D6-A31C08397BF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ABC54CAF-1CBD-32F8-9806-5B3AA391BC1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A7CECDA1-7D13-5F05-A6ED-E9F3D6A71073}"/>
                    </a:ext>
                  </a:extLst>
                </p:cNvPr>
                <p:cNvGrpSpPr/>
                <p:nvPr/>
              </p:nvGrpSpPr>
              <p:grpSpPr>
                <a:xfrm>
                  <a:off x="6841668" y="3091342"/>
                  <a:ext cx="118872" cy="118872"/>
                  <a:chOff x="2654300" y="2318337"/>
                  <a:chExt cx="118872" cy="118872"/>
                </a:xfrm>
              </p:grpSpPr>
              <p:cxnSp>
                <p:nvCxnSpPr>
                  <p:cNvPr id="389" name="Straight Connector 388">
                    <a:extLst>
                      <a:ext uri="{FF2B5EF4-FFF2-40B4-BE49-F238E27FC236}">
                        <a16:creationId xmlns:a16="http://schemas.microsoft.com/office/drawing/2014/main" id="{BB0FD9FC-169E-6D69-7447-3C3D8DFA1A9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D93DFAB2-F8BC-CF1E-5EBB-BBAC6192B26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75FB5BD8-AB85-4ED5-2945-76BB9830F186}"/>
                    </a:ext>
                  </a:extLst>
                </p:cNvPr>
                <p:cNvGrpSpPr/>
                <p:nvPr/>
              </p:nvGrpSpPr>
              <p:grpSpPr>
                <a:xfrm>
                  <a:off x="7235569" y="3091342"/>
                  <a:ext cx="118872" cy="118872"/>
                  <a:chOff x="2654300" y="2318337"/>
                  <a:chExt cx="118872" cy="118872"/>
                </a:xfrm>
              </p:grpSpPr>
              <p:cxnSp>
                <p:nvCxnSpPr>
                  <p:cNvPr id="392" name="Straight Connector 391">
                    <a:extLst>
                      <a:ext uri="{FF2B5EF4-FFF2-40B4-BE49-F238E27FC236}">
                        <a16:creationId xmlns:a16="http://schemas.microsoft.com/office/drawing/2014/main" id="{502052D4-E044-A546-314E-D04BFADDF3A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E4D817A3-658A-6DAE-9DAF-A823D966FE4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7F4CE607-1165-4E26-D38D-2C3E5C1229DC}"/>
                    </a:ext>
                  </a:extLst>
                </p:cNvPr>
                <p:cNvGrpSpPr/>
                <p:nvPr/>
              </p:nvGrpSpPr>
              <p:grpSpPr>
                <a:xfrm>
                  <a:off x="7572905" y="3140990"/>
                  <a:ext cx="118872" cy="118872"/>
                  <a:chOff x="2654300" y="2318337"/>
                  <a:chExt cx="118872" cy="118872"/>
                </a:xfrm>
              </p:grpSpPr>
              <p:cxnSp>
                <p:nvCxnSpPr>
                  <p:cNvPr id="395" name="Straight Connector 394">
                    <a:extLst>
                      <a:ext uri="{FF2B5EF4-FFF2-40B4-BE49-F238E27FC236}">
                        <a16:creationId xmlns:a16="http://schemas.microsoft.com/office/drawing/2014/main" id="{915C2988-A230-AB96-687B-7C6EA51D11C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CD3ADC88-FA65-5931-5626-3D8C27FDDDF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804CA1F5-68F5-961B-E63F-F8AF72485A10}"/>
                    </a:ext>
                  </a:extLst>
                </p:cNvPr>
                <p:cNvGrpSpPr/>
                <p:nvPr/>
              </p:nvGrpSpPr>
              <p:grpSpPr>
                <a:xfrm>
                  <a:off x="8033959" y="3140990"/>
                  <a:ext cx="118872" cy="118872"/>
                  <a:chOff x="2654300" y="2318337"/>
                  <a:chExt cx="118872" cy="118872"/>
                </a:xfrm>
              </p:grpSpPr>
              <p:cxnSp>
                <p:nvCxnSpPr>
                  <p:cNvPr id="398" name="Straight Connector 397">
                    <a:extLst>
                      <a:ext uri="{FF2B5EF4-FFF2-40B4-BE49-F238E27FC236}">
                        <a16:creationId xmlns:a16="http://schemas.microsoft.com/office/drawing/2014/main" id="{D5C4F4C9-305F-504D-8A85-367AC053226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4700ECC3-8867-1A55-3287-605D644693B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B9B726F7-F6B4-36A1-F26F-B498765861CA}"/>
                    </a:ext>
                  </a:extLst>
                </p:cNvPr>
                <p:cNvGrpSpPr/>
                <p:nvPr/>
              </p:nvGrpSpPr>
              <p:grpSpPr>
                <a:xfrm>
                  <a:off x="8096344" y="3140990"/>
                  <a:ext cx="118872" cy="118872"/>
                  <a:chOff x="2654300" y="2318337"/>
                  <a:chExt cx="118872" cy="118872"/>
                </a:xfrm>
              </p:grpSpPr>
              <p:cxnSp>
                <p:nvCxnSpPr>
                  <p:cNvPr id="401" name="Straight Connector 400">
                    <a:extLst>
                      <a:ext uri="{FF2B5EF4-FFF2-40B4-BE49-F238E27FC236}">
                        <a16:creationId xmlns:a16="http://schemas.microsoft.com/office/drawing/2014/main" id="{0EEE8578-C02F-AA6A-1E65-FFEBAD22812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1CB30109-A552-183E-7574-1662097A9A3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E0726208-EE38-B379-CD5D-ABCDCBB7A0E2}"/>
                    </a:ext>
                  </a:extLst>
                </p:cNvPr>
                <p:cNvGrpSpPr/>
                <p:nvPr/>
              </p:nvGrpSpPr>
              <p:grpSpPr>
                <a:xfrm>
                  <a:off x="8116073" y="3140990"/>
                  <a:ext cx="118872" cy="118872"/>
                  <a:chOff x="2654300" y="2318337"/>
                  <a:chExt cx="118872" cy="118872"/>
                </a:xfrm>
              </p:grpSpPr>
              <p:cxnSp>
                <p:nvCxnSpPr>
                  <p:cNvPr id="404" name="Straight Connector 403">
                    <a:extLst>
                      <a:ext uri="{FF2B5EF4-FFF2-40B4-BE49-F238E27FC236}">
                        <a16:creationId xmlns:a16="http://schemas.microsoft.com/office/drawing/2014/main" id="{E81FB087-BCDD-73A2-32A9-568E3E297AE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70E925D8-F087-2E38-CE4F-C71EBAF4E58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0E885E0F-FBEC-0466-839D-CD4750A114BC}"/>
                    </a:ext>
                  </a:extLst>
                </p:cNvPr>
                <p:cNvGrpSpPr/>
                <p:nvPr/>
              </p:nvGrpSpPr>
              <p:grpSpPr>
                <a:xfrm>
                  <a:off x="8163275" y="3140990"/>
                  <a:ext cx="118872" cy="118872"/>
                  <a:chOff x="2654300" y="2318337"/>
                  <a:chExt cx="118872" cy="118872"/>
                </a:xfrm>
              </p:grpSpPr>
              <p:cxnSp>
                <p:nvCxnSpPr>
                  <p:cNvPr id="407" name="Straight Connector 406">
                    <a:extLst>
                      <a:ext uri="{FF2B5EF4-FFF2-40B4-BE49-F238E27FC236}">
                        <a16:creationId xmlns:a16="http://schemas.microsoft.com/office/drawing/2014/main" id="{FA4BEB01-CF75-0C1F-4DE6-A5EAFAF8A84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493326A4-928A-8DCE-1661-758585E312B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1E81E297-5B44-77D6-7503-6A44A6CA5D6E}"/>
                    </a:ext>
                  </a:extLst>
                </p:cNvPr>
                <p:cNvGrpSpPr/>
                <p:nvPr/>
              </p:nvGrpSpPr>
              <p:grpSpPr>
                <a:xfrm>
                  <a:off x="8719579" y="3140990"/>
                  <a:ext cx="118872" cy="118872"/>
                  <a:chOff x="2654300" y="2318337"/>
                  <a:chExt cx="118872" cy="118872"/>
                </a:xfrm>
              </p:grpSpPr>
              <p:cxnSp>
                <p:nvCxnSpPr>
                  <p:cNvPr id="410" name="Straight Connector 409">
                    <a:extLst>
                      <a:ext uri="{FF2B5EF4-FFF2-40B4-BE49-F238E27FC236}">
                        <a16:creationId xmlns:a16="http://schemas.microsoft.com/office/drawing/2014/main" id="{1784BA2B-43DA-5841-9E07-1040D108A36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065C36B3-F6ED-6370-13D2-3A85A6179DC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24F91314-2D3A-2A39-A579-4784B962C107}"/>
                    </a:ext>
                  </a:extLst>
                </p:cNvPr>
                <p:cNvGrpSpPr/>
                <p:nvPr/>
              </p:nvGrpSpPr>
              <p:grpSpPr>
                <a:xfrm>
                  <a:off x="7425522" y="3140990"/>
                  <a:ext cx="118872" cy="118872"/>
                  <a:chOff x="2654300" y="2318337"/>
                  <a:chExt cx="118872" cy="118872"/>
                </a:xfrm>
              </p:grpSpPr>
              <p:cxnSp>
                <p:nvCxnSpPr>
                  <p:cNvPr id="413" name="Straight Connector 412">
                    <a:extLst>
                      <a:ext uri="{FF2B5EF4-FFF2-40B4-BE49-F238E27FC236}">
                        <a16:creationId xmlns:a16="http://schemas.microsoft.com/office/drawing/2014/main" id="{B9A5A74A-0BE4-3750-510F-64F3989EAA6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D107C4C9-2119-C77D-C472-249B8D73F55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5" name="Group 414">
                  <a:extLst>
                    <a:ext uri="{FF2B5EF4-FFF2-40B4-BE49-F238E27FC236}">
                      <a16:creationId xmlns:a16="http://schemas.microsoft.com/office/drawing/2014/main" id="{A454CCF1-9027-3BDA-911D-8161594160F0}"/>
                    </a:ext>
                  </a:extLst>
                </p:cNvPr>
                <p:cNvGrpSpPr/>
                <p:nvPr/>
              </p:nvGrpSpPr>
              <p:grpSpPr>
                <a:xfrm>
                  <a:off x="7461126" y="3140990"/>
                  <a:ext cx="118872" cy="118872"/>
                  <a:chOff x="2654300" y="2318337"/>
                  <a:chExt cx="118872" cy="118872"/>
                </a:xfrm>
              </p:grpSpPr>
              <p:cxnSp>
                <p:nvCxnSpPr>
                  <p:cNvPr id="416" name="Straight Connector 415">
                    <a:extLst>
                      <a:ext uri="{FF2B5EF4-FFF2-40B4-BE49-F238E27FC236}">
                        <a16:creationId xmlns:a16="http://schemas.microsoft.com/office/drawing/2014/main" id="{79B7BFF7-278E-760A-885B-70D0974CE5C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1CC1C1B2-662C-6DFB-5D77-ADEC3D42401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910A85F5-D58A-D0B6-2649-E71C72B83EF0}"/>
                    </a:ext>
                  </a:extLst>
                </p:cNvPr>
                <p:cNvGrpSpPr/>
                <p:nvPr/>
              </p:nvGrpSpPr>
              <p:grpSpPr>
                <a:xfrm>
                  <a:off x="7507636" y="3140990"/>
                  <a:ext cx="118872" cy="118872"/>
                  <a:chOff x="2654300" y="2318337"/>
                  <a:chExt cx="118872" cy="118872"/>
                </a:xfrm>
              </p:grpSpPr>
              <p:cxnSp>
                <p:nvCxnSpPr>
                  <p:cNvPr id="419" name="Straight Connector 418">
                    <a:extLst>
                      <a:ext uri="{FF2B5EF4-FFF2-40B4-BE49-F238E27FC236}">
                        <a16:creationId xmlns:a16="http://schemas.microsoft.com/office/drawing/2014/main" id="{B91B1529-C280-55F8-F027-3E7C2914726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6B35724B-E335-944C-DC5C-00453DB40DA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268D88EA-60D6-B1AF-4253-6129D10B8FAD}"/>
                    </a:ext>
                  </a:extLst>
                </p:cNvPr>
                <p:cNvGrpSpPr/>
                <p:nvPr/>
              </p:nvGrpSpPr>
              <p:grpSpPr>
                <a:xfrm>
                  <a:off x="7381497" y="3170562"/>
                  <a:ext cx="118872" cy="118872"/>
                  <a:chOff x="2654300" y="2318337"/>
                  <a:chExt cx="118872" cy="118872"/>
                </a:xfrm>
              </p:grpSpPr>
              <p:cxnSp>
                <p:nvCxnSpPr>
                  <p:cNvPr id="422" name="Straight Connector 421">
                    <a:extLst>
                      <a:ext uri="{FF2B5EF4-FFF2-40B4-BE49-F238E27FC236}">
                        <a16:creationId xmlns:a16="http://schemas.microsoft.com/office/drawing/2014/main" id="{0F9701A7-90A2-0E6A-0B1D-70E77594245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1254BF69-905A-0D46-4043-F7DBC569C05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4" name="Group 423">
                  <a:extLst>
                    <a:ext uri="{FF2B5EF4-FFF2-40B4-BE49-F238E27FC236}">
                      <a16:creationId xmlns:a16="http://schemas.microsoft.com/office/drawing/2014/main" id="{5B2D05AE-E6C3-2F2E-79B3-9B9D8BB9A72E}"/>
                    </a:ext>
                  </a:extLst>
                </p:cNvPr>
                <p:cNvGrpSpPr/>
                <p:nvPr/>
              </p:nvGrpSpPr>
              <p:grpSpPr>
                <a:xfrm>
                  <a:off x="7612667" y="3140990"/>
                  <a:ext cx="118872" cy="118872"/>
                  <a:chOff x="2654300" y="2318337"/>
                  <a:chExt cx="118872" cy="118872"/>
                </a:xfrm>
              </p:grpSpPr>
              <p:cxnSp>
                <p:nvCxnSpPr>
                  <p:cNvPr id="425" name="Straight Connector 424">
                    <a:extLst>
                      <a:ext uri="{FF2B5EF4-FFF2-40B4-BE49-F238E27FC236}">
                        <a16:creationId xmlns:a16="http://schemas.microsoft.com/office/drawing/2014/main" id="{CE5DE2E9-C06C-69E3-7808-9C6450F0FF8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79C235F2-5573-FC37-3D18-C0C648FDA94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136E0A1A-9A43-935A-F3A1-708E59405B5B}"/>
                    </a:ext>
                  </a:extLst>
                </p:cNvPr>
                <p:cNvGrpSpPr/>
                <p:nvPr/>
              </p:nvGrpSpPr>
              <p:grpSpPr>
                <a:xfrm>
                  <a:off x="8064196" y="3140990"/>
                  <a:ext cx="118872" cy="118872"/>
                  <a:chOff x="2654300" y="2318337"/>
                  <a:chExt cx="118872" cy="118872"/>
                </a:xfrm>
              </p:grpSpPr>
              <p:cxnSp>
                <p:nvCxnSpPr>
                  <p:cNvPr id="428" name="Straight Connector 427">
                    <a:extLst>
                      <a:ext uri="{FF2B5EF4-FFF2-40B4-BE49-F238E27FC236}">
                        <a16:creationId xmlns:a16="http://schemas.microsoft.com/office/drawing/2014/main" id="{B4EECCDC-EB53-5B9D-A3F1-77F6D79515B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705FC127-4E0F-38B3-627E-443CD322D6F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0" name="Group 429">
                  <a:extLst>
                    <a:ext uri="{FF2B5EF4-FFF2-40B4-BE49-F238E27FC236}">
                      <a16:creationId xmlns:a16="http://schemas.microsoft.com/office/drawing/2014/main" id="{A31FFAD8-6279-23EA-CB6B-A0203A07715E}"/>
                    </a:ext>
                  </a:extLst>
                </p:cNvPr>
                <p:cNvGrpSpPr/>
                <p:nvPr/>
              </p:nvGrpSpPr>
              <p:grpSpPr>
                <a:xfrm>
                  <a:off x="8799963" y="3142106"/>
                  <a:ext cx="118872" cy="118872"/>
                  <a:chOff x="2654300" y="2318337"/>
                  <a:chExt cx="118872" cy="118872"/>
                </a:xfrm>
              </p:grpSpPr>
              <p:cxnSp>
                <p:nvCxnSpPr>
                  <p:cNvPr id="431" name="Straight Connector 430">
                    <a:extLst>
                      <a:ext uri="{FF2B5EF4-FFF2-40B4-BE49-F238E27FC236}">
                        <a16:creationId xmlns:a16="http://schemas.microsoft.com/office/drawing/2014/main" id="{9E829441-C732-7CC1-67E3-75330CB2F87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D21B1513-A156-0252-9BCC-3DA0E8A5E00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3" name="Group 432">
                  <a:extLst>
                    <a:ext uri="{FF2B5EF4-FFF2-40B4-BE49-F238E27FC236}">
                      <a16:creationId xmlns:a16="http://schemas.microsoft.com/office/drawing/2014/main" id="{A6C36217-CEF0-945C-9F22-C4EBD5FC9220}"/>
                    </a:ext>
                  </a:extLst>
                </p:cNvPr>
                <p:cNvGrpSpPr/>
                <p:nvPr/>
              </p:nvGrpSpPr>
              <p:grpSpPr>
                <a:xfrm>
                  <a:off x="9335679" y="3142106"/>
                  <a:ext cx="118872" cy="118872"/>
                  <a:chOff x="2654300" y="2318337"/>
                  <a:chExt cx="118872" cy="118872"/>
                </a:xfrm>
              </p:grpSpPr>
              <p:cxnSp>
                <p:nvCxnSpPr>
                  <p:cNvPr id="434" name="Straight Connector 433">
                    <a:extLst>
                      <a:ext uri="{FF2B5EF4-FFF2-40B4-BE49-F238E27FC236}">
                        <a16:creationId xmlns:a16="http://schemas.microsoft.com/office/drawing/2014/main" id="{B020EF30-C857-2547-0B36-DFBE4E66DCF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69A98CA4-793D-B1EB-8C5B-FCE8B70B062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6" name="Group 435">
                  <a:extLst>
                    <a:ext uri="{FF2B5EF4-FFF2-40B4-BE49-F238E27FC236}">
                      <a16:creationId xmlns:a16="http://schemas.microsoft.com/office/drawing/2014/main" id="{4F87DE8C-5C44-1081-149B-6B7E724ECF7F}"/>
                    </a:ext>
                  </a:extLst>
                </p:cNvPr>
                <p:cNvGrpSpPr/>
                <p:nvPr/>
              </p:nvGrpSpPr>
              <p:grpSpPr>
                <a:xfrm>
                  <a:off x="9415733" y="3142106"/>
                  <a:ext cx="118872" cy="118872"/>
                  <a:chOff x="2654300" y="2318337"/>
                  <a:chExt cx="118872" cy="118872"/>
                </a:xfrm>
              </p:grpSpPr>
              <p:cxnSp>
                <p:nvCxnSpPr>
                  <p:cNvPr id="437" name="Straight Connector 436">
                    <a:extLst>
                      <a:ext uri="{FF2B5EF4-FFF2-40B4-BE49-F238E27FC236}">
                        <a16:creationId xmlns:a16="http://schemas.microsoft.com/office/drawing/2014/main" id="{74CC9167-8093-1A53-7FA3-D32D6811B06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AD92A28F-826A-F808-0CA9-BCDC557FB2E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CB843236-89DC-08AB-07AA-1B0A2BC9AB1F}"/>
                    </a:ext>
                  </a:extLst>
                </p:cNvPr>
                <p:cNvGrpSpPr/>
                <p:nvPr/>
              </p:nvGrpSpPr>
              <p:grpSpPr>
                <a:xfrm>
                  <a:off x="8759671" y="3142106"/>
                  <a:ext cx="118872" cy="118872"/>
                  <a:chOff x="2654300" y="2318337"/>
                  <a:chExt cx="118872" cy="118872"/>
                </a:xfrm>
              </p:grpSpPr>
              <p:cxnSp>
                <p:nvCxnSpPr>
                  <p:cNvPr id="440" name="Straight Connector 439">
                    <a:extLst>
                      <a:ext uri="{FF2B5EF4-FFF2-40B4-BE49-F238E27FC236}">
                        <a16:creationId xmlns:a16="http://schemas.microsoft.com/office/drawing/2014/main" id="{835E3203-7CD6-A22F-A70A-2CC09F41FD8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F7AB1785-EAB0-12ED-A8D1-A7BC0EA533A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2" name="Group 441">
                  <a:extLst>
                    <a:ext uri="{FF2B5EF4-FFF2-40B4-BE49-F238E27FC236}">
                      <a16:creationId xmlns:a16="http://schemas.microsoft.com/office/drawing/2014/main" id="{62F908F9-DEF5-2A25-270A-A16DCA4EAB30}"/>
                    </a:ext>
                  </a:extLst>
                </p:cNvPr>
                <p:cNvGrpSpPr/>
                <p:nvPr/>
              </p:nvGrpSpPr>
              <p:grpSpPr>
                <a:xfrm>
                  <a:off x="8909575" y="3142106"/>
                  <a:ext cx="118872" cy="118872"/>
                  <a:chOff x="2654300" y="2318337"/>
                  <a:chExt cx="118872" cy="118872"/>
                </a:xfrm>
              </p:grpSpPr>
              <p:cxnSp>
                <p:nvCxnSpPr>
                  <p:cNvPr id="443" name="Straight Connector 442">
                    <a:extLst>
                      <a:ext uri="{FF2B5EF4-FFF2-40B4-BE49-F238E27FC236}">
                        <a16:creationId xmlns:a16="http://schemas.microsoft.com/office/drawing/2014/main" id="{F39C5D10-5C84-13DC-B7A9-4F61A747032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4BA50C52-B216-A5B5-1242-77B97C09187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grpSp>
      <p:sp>
        <p:nvSpPr>
          <p:cNvPr id="3" name="Freeform 2">
            <a:extLst>
              <a:ext uri="{FF2B5EF4-FFF2-40B4-BE49-F238E27FC236}">
                <a16:creationId xmlns:a16="http://schemas.microsoft.com/office/drawing/2014/main" id="{D19F4875-FF93-18CB-092D-00DA1CECD76D}"/>
              </a:ext>
            </a:extLst>
          </p:cNvPr>
          <p:cNvSpPr/>
          <p:nvPr/>
        </p:nvSpPr>
        <p:spPr bwMode="auto">
          <a:xfrm>
            <a:off x="1917526" y="1325526"/>
            <a:ext cx="8038214" cy="2991293"/>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410688277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Subgroup Analysis of PFS</a:t>
            </a:r>
          </a:p>
        </p:txBody>
      </p:sp>
      <p:grpSp>
        <p:nvGrpSpPr>
          <p:cNvPr id="731" name="Group 730">
            <a:extLst>
              <a:ext uri="{FF2B5EF4-FFF2-40B4-BE49-F238E27FC236}">
                <a16:creationId xmlns:a16="http://schemas.microsoft.com/office/drawing/2014/main" id="{ABF1E591-8E8B-DD47-55A6-7C7BF70995CB}"/>
              </a:ext>
            </a:extLst>
          </p:cNvPr>
          <p:cNvGrpSpPr/>
          <p:nvPr/>
        </p:nvGrpSpPr>
        <p:grpSpPr>
          <a:xfrm>
            <a:off x="628115" y="1317954"/>
            <a:ext cx="10874227" cy="4833037"/>
            <a:chOff x="399516" y="1264166"/>
            <a:chExt cx="10874227" cy="4833037"/>
          </a:xfrm>
        </p:grpSpPr>
        <p:grpSp>
          <p:nvGrpSpPr>
            <p:cNvPr id="237" name="Group 236">
              <a:extLst>
                <a:ext uri="{FF2B5EF4-FFF2-40B4-BE49-F238E27FC236}">
                  <a16:creationId xmlns:a16="http://schemas.microsoft.com/office/drawing/2014/main" id="{5C5FDBB1-421D-424E-44CC-DDE51A6DCCBC}"/>
                </a:ext>
              </a:extLst>
            </p:cNvPr>
            <p:cNvGrpSpPr/>
            <p:nvPr/>
          </p:nvGrpSpPr>
          <p:grpSpPr>
            <a:xfrm>
              <a:off x="399517" y="2158703"/>
              <a:ext cx="10874226" cy="3105192"/>
              <a:chOff x="690622" y="2158703"/>
              <a:chExt cx="13314129" cy="3105192"/>
            </a:xfrm>
          </p:grpSpPr>
          <p:sp>
            <p:nvSpPr>
              <p:cNvPr id="227" name="Rectangle 226">
                <a:extLst>
                  <a:ext uri="{FF2B5EF4-FFF2-40B4-BE49-F238E27FC236}">
                    <a16:creationId xmlns:a16="http://schemas.microsoft.com/office/drawing/2014/main" id="{6FFE4D29-B360-4D31-A894-3704553A02FE}"/>
                  </a:ext>
                </a:extLst>
              </p:cNvPr>
              <p:cNvSpPr/>
              <p:nvPr/>
            </p:nvSpPr>
            <p:spPr bwMode="auto">
              <a:xfrm>
                <a:off x="690622" y="2158703"/>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8" name="Rectangle 227">
                <a:extLst>
                  <a:ext uri="{FF2B5EF4-FFF2-40B4-BE49-F238E27FC236}">
                    <a16:creationId xmlns:a16="http://schemas.microsoft.com/office/drawing/2014/main" id="{6D79368F-84B0-B98A-F28E-C802A4BDC14E}"/>
                  </a:ext>
                </a:extLst>
              </p:cNvPr>
              <p:cNvSpPr/>
              <p:nvPr/>
            </p:nvSpPr>
            <p:spPr bwMode="auto">
              <a:xfrm>
                <a:off x="690622" y="2524361"/>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9" name="Rectangle 228">
                <a:extLst>
                  <a:ext uri="{FF2B5EF4-FFF2-40B4-BE49-F238E27FC236}">
                    <a16:creationId xmlns:a16="http://schemas.microsoft.com/office/drawing/2014/main" id="{1F59BB76-5C09-E80F-6713-E3A7F6450763}"/>
                  </a:ext>
                </a:extLst>
              </p:cNvPr>
              <p:cNvSpPr/>
              <p:nvPr/>
            </p:nvSpPr>
            <p:spPr bwMode="auto">
              <a:xfrm>
                <a:off x="690622" y="2890019"/>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0" name="Rectangle 229">
                <a:extLst>
                  <a:ext uri="{FF2B5EF4-FFF2-40B4-BE49-F238E27FC236}">
                    <a16:creationId xmlns:a16="http://schemas.microsoft.com/office/drawing/2014/main" id="{3515A201-C0A5-D54B-08F7-38EB82F18800}"/>
                  </a:ext>
                </a:extLst>
              </p:cNvPr>
              <p:cNvSpPr/>
              <p:nvPr/>
            </p:nvSpPr>
            <p:spPr bwMode="auto">
              <a:xfrm>
                <a:off x="690622" y="3255677"/>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1" name="Rectangle 230">
                <a:extLst>
                  <a:ext uri="{FF2B5EF4-FFF2-40B4-BE49-F238E27FC236}">
                    <a16:creationId xmlns:a16="http://schemas.microsoft.com/office/drawing/2014/main" id="{68150934-3A02-7078-8725-73A24547BA61}"/>
                  </a:ext>
                </a:extLst>
              </p:cNvPr>
              <p:cNvSpPr/>
              <p:nvPr/>
            </p:nvSpPr>
            <p:spPr bwMode="auto">
              <a:xfrm>
                <a:off x="690622" y="3621335"/>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2" name="Rectangle 231">
                <a:extLst>
                  <a:ext uri="{FF2B5EF4-FFF2-40B4-BE49-F238E27FC236}">
                    <a16:creationId xmlns:a16="http://schemas.microsoft.com/office/drawing/2014/main" id="{BF2C43B2-7AE8-CA6B-8E3D-642EB75D43ED}"/>
                  </a:ext>
                </a:extLst>
              </p:cNvPr>
              <p:cNvSpPr/>
              <p:nvPr/>
            </p:nvSpPr>
            <p:spPr bwMode="auto">
              <a:xfrm>
                <a:off x="690622" y="3986993"/>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3" name="Rectangle 232">
                <a:extLst>
                  <a:ext uri="{FF2B5EF4-FFF2-40B4-BE49-F238E27FC236}">
                    <a16:creationId xmlns:a16="http://schemas.microsoft.com/office/drawing/2014/main" id="{FCD34692-0DFB-5A9B-26DB-3F90DA277A4D}"/>
                  </a:ext>
                </a:extLst>
              </p:cNvPr>
              <p:cNvSpPr/>
              <p:nvPr/>
            </p:nvSpPr>
            <p:spPr bwMode="auto">
              <a:xfrm>
                <a:off x="690622" y="4352651"/>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4" name="Rectangle 233">
                <a:extLst>
                  <a:ext uri="{FF2B5EF4-FFF2-40B4-BE49-F238E27FC236}">
                    <a16:creationId xmlns:a16="http://schemas.microsoft.com/office/drawing/2014/main" id="{5D22EAFB-186F-A8D3-B82F-FB2497811A63}"/>
                  </a:ext>
                </a:extLst>
              </p:cNvPr>
              <p:cNvSpPr/>
              <p:nvPr/>
            </p:nvSpPr>
            <p:spPr bwMode="auto">
              <a:xfrm>
                <a:off x="690622" y="4718309"/>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5" name="Rectangle 234">
                <a:extLst>
                  <a:ext uri="{FF2B5EF4-FFF2-40B4-BE49-F238E27FC236}">
                    <a16:creationId xmlns:a16="http://schemas.microsoft.com/office/drawing/2014/main" id="{4550B974-F40F-5512-CB12-BEE90DD41775}"/>
                  </a:ext>
                </a:extLst>
              </p:cNvPr>
              <p:cNvSpPr/>
              <p:nvPr/>
            </p:nvSpPr>
            <p:spPr bwMode="auto">
              <a:xfrm>
                <a:off x="690622" y="5083966"/>
                <a:ext cx="13314129" cy="179929"/>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7" name="TextBox 6">
              <a:extLst>
                <a:ext uri="{FF2B5EF4-FFF2-40B4-BE49-F238E27FC236}">
                  <a16:creationId xmlns:a16="http://schemas.microsoft.com/office/drawing/2014/main" id="{291260E6-F322-DFC8-61A6-95FC5EA744A2}"/>
                </a:ext>
              </a:extLst>
            </p:cNvPr>
            <p:cNvSpPr txBox="1"/>
            <p:nvPr/>
          </p:nvSpPr>
          <p:spPr bwMode="auto">
            <a:xfrm>
              <a:off x="5170345" y="2104264"/>
              <a:ext cx="1117614"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173/241 (71.8)</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81/115 (70.4)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92/126 (73.0)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148/192 (77.1)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25/49 (51.0)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45/68 (66.2)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128/173 (74.0)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23/32 (71.9)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96/132 (72.7)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54/77 (70.1)</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114/163 (69.9)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57/75 (76.0)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 (66.7)</a:t>
              </a:r>
            </a:p>
          </p:txBody>
        </p:sp>
        <p:sp>
          <p:nvSpPr>
            <p:cNvPr id="240" name="Rectangle 239">
              <a:extLst>
                <a:ext uri="{FF2B5EF4-FFF2-40B4-BE49-F238E27FC236}">
                  <a16:creationId xmlns:a16="http://schemas.microsoft.com/office/drawing/2014/main" id="{F5B67CB1-9C1E-9782-2DD8-F6492D368E93}"/>
                </a:ext>
              </a:extLst>
            </p:cNvPr>
            <p:cNvSpPr/>
            <p:nvPr/>
          </p:nvSpPr>
          <p:spPr bwMode="auto">
            <a:xfrm>
              <a:off x="7184439" y="2158009"/>
              <a:ext cx="261257" cy="3422819"/>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42" name="Group 241">
              <a:extLst>
                <a:ext uri="{FF2B5EF4-FFF2-40B4-BE49-F238E27FC236}">
                  <a16:creationId xmlns:a16="http://schemas.microsoft.com/office/drawing/2014/main" id="{62AB1E7C-4A80-D755-622E-7F38D65B9EC6}"/>
                </a:ext>
              </a:extLst>
            </p:cNvPr>
            <p:cNvGrpSpPr/>
            <p:nvPr/>
          </p:nvGrpSpPr>
          <p:grpSpPr>
            <a:xfrm>
              <a:off x="6473741" y="2158009"/>
              <a:ext cx="2011680" cy="3514260"/>
              <a:chOff x="1953492" y="2158009"/>
              <a:chExt cx="2011680" cy="3514260"/>
            </a:xfrm>
          </p:grpSpPr>
          <p:cxnSp>
            <p:nvCxnSpPr>
              <p:cNvPr id="243" name="Straight Connector 242">
                <a:extLst>
                  <a:ext uri="{FF2B5EF4-FFF2-40B4-BE49-F238E27FC236}">
                    <a16:creationId xmlns:a16="http://schemas.microsoft.com/office/drawing/2014/main" id="{36C6B50D-4451-0CAD-23A4-07FAD6699ABD}"/>
                  </a:ext>
                </a:extLst>
              </p:cNvPr>
              <p:cNvCxnSpPr>
                <a:cxnSpLocks/>
              </p:cNvCxnSpPr>
              <p:nvPr/>
            </p:nvCxnSpPr>
            <p:spPr bwMode="auto">
              <a:xfrm>
                <a:off x="3160998" y="2158009"/>
                <a:ext cx="0" cy="3426795"/>
              </a:xfrm>
              <a:prstGeom prst="line">
                <a:avLst/>
              </a:prstGeom>
              <a:noFill/>
              <a:ln w="12700" cap="flat" cmpd="sng" algn="ctr">
                <a:solidFill>
                  <a:schemeClr val="bg1"/>
                </a:solidFill>
                <a:prstDash val="solid"/>
                <a:round/>
                <a:headEnd type="none" w="med" len="med"/>
                <a:tailEnd type="none" w="med" len="med"/>
              </a:ln>
              <a:effectLst/>
            </p:spPr>
          </p:cxnSp>
          <p:grpSp>
            <p:nvGrpSpPr>
              <p:cNvPr id="244" name="Group 243">
                <a:extLst>
                  <a:ext uri="{FF2B5EF4-FFF2-40B4-BE49-F238E27FC236}">
                    <a16:creationId xmlns:a16="http://schemas.microsoft.com/office/drawing/2014/main" id="{6A183EBA-E13E-6847-00E4-BF7F9B5354F7}"/>
                  </a:ext>
                </a:extLst>
              </p:cNvPr>
              <p:cNvGrpSpPr/>
              <p:nvPr/>
            </p:nvGrpSpPr>
            <p:grpSpPr>
              <a:xfrm>
                <a:off x="1953492" y="5580829"/>
                <a:ext cx="2011680" cy="91440"/>
                <a:chOff x="1953492" y="5580829"/>
                <a:chExt cx="2011680" cy="91440"/>
              </a:xfrm>
            </p:grpSpPr>
            <p:cxnSp>
              <p:nvCxnSpPr>
                <p:cNvPr id="245" name="Straight Connector 244">
                  <a:extLst>
                    <a:ext uri="{FF2B5EF4-FFF2-40B4-BE49-F238E27FC236}">
                      <a16:creationId xmlns:a16="http://schemas.microsoft.com/office/drawing/2014/main" id="{63057412-36E6-B531-F8A5-4D649A772A6D}"/>
                    </a:ext>
                  </a:extLst>
                </p:cNvPr>
                <p:cNvCxnSpPr/>
                <p:nvPr/>
              </p:nvCxnSpPr>
              <p:spPr bwMode="auto">
                <a:xfrm>
                  <a:off x="1953492" y="5588000"/>
                  <a:ext cx="2011680" cy="0"/>
                </a:xfrm>
                <a:prstGeom prst="line">
                  <a:avLst/>
                </a:prstGeom>
                <a:noFill/>
                <a:ln w="12700" cap="flat" cmpd="sng" algn="ctr">
                  <a:solidFill>
                    <a:schemeClr val="bg1"/>
                  </a:solidFill>
                  <a:prstDash val="solid"/>
                  <a:round/>
                  <a:headEnd type="none" w="med" len="med"/>
                  <a:tailEnd type="none" w="med" len="med"/>
                </a:ln>
                <a:effectLst/>
              </p:spPr>
            </p:cxnSp>
            <p:grpSp>
              <p:nvGrpSpPr>
                <p:cNvPr id="246" name="Group 245">
                  <a:extLst>
                    <a:ext uri="{FF2B5EF4-FFF2-40B4-BE49-F238E27FC236}">
                      <a16:creationId xmlns:a16="http://schemas.microsoft.com/office/drawing/2014/main" id="{C65724C2-D8BD-0093-329B-C52E8BEAD122}"/>
                    </a:ext>
                  </a:extLst>
                </p:cNvPr>
                <p:cNvGrpSpPr/>
                <p:nvPr/>
              </p:nvGrpSpPr>
              <p:grpSpPr>
                <a:xfrm>
                  <a:off x="1953492" y="5580829"/>
                  <a:ext cx="2011680" cy="91440"/>
                  <a:chOff x="1953492" y="5557077"/>
                  <a:chExt cx="2011680" cy="91440"/>
                </a:xfrm>
              </p:grpSpPr>
              <p:cxnSp>
                <p:nvCxnSpPr>
                  <p:cNvPr id="247" name="Straight Connector 246">
                    <a:extLst>
                      <a:ext uri="{FF2B5EF4-FFF2-40B4-BE49-F238E27FC236}">
                        <a16:creationId xmlns:a16="http://schemas.microsoft.com/office/drawing/2014/main" id="{5716361E-13CB-5727-1F2E-418A09C839DE}"/>
                      </a:ext>
                    </a:extLst>
                  </p:cNvPr>
                  <p:cNvCxnSpPr>
                    <a:cxnSpLocks/>
                  </p:cNvCxnSpPr>
                  <p:nvPr/>
                </p:nvCxnSpPr>
                <p:spPr bwMode="auto">
                  <a:xfrm>
                    <a:off x="1953492"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D6D81D4C-D229-9562-47E4-0522436A2816}"/>
                      </a:ext>
                    </a:extLst>
                  </p:cNvPr>
                  <p:cNvCxnSpPr>
                    <a:cxnSpLocks/>
                  </p:cNvCxnSpPr>
                  <p:nvPr/>
                </p:nvCxnSpPr>
                <p:spPr bwMode="auto">
                  <a:xfrm>
                    <a:off x="2355828"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D238C891-DF2A-ED05-3344-B001B3204B2C}"/>
                      </a:ext>
                    </a:extLst>
                  </p:cNvPr>
                  <p:cNvCxnSpPr>
                    <a:cxnSpLocks/>
                  </p:cNvCxnSpPr>
                  <p:nvPr/>
                </p:nvCxnSpPr>
                <p:spPr bwMode="auto">
                  <a:xfrm>
                    <a:off x="2758164"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4DEDB601-3794-5EB3-FB21-E5399D8A55A2}"/>
                      </a:ext>
                    </a:extLst>
                  </p:cNvPr>
                  <p:cNvCxnSpPr>
                    <a:cxnSpLocks/>
                  </p:cNvCxnSpPr>
                  <p:nvPr/>
                </p:nvCxnSpPr>
                <p:spPr bwMode="auto">
                  <a:xfrm>
                    <a:off x="3160500"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0D42DC07-BAB6-067F-BACE-005EF6501206}"/>
                      </a:ext>
                    </a:extLst>
                  </p:cNvPr>
                  <p:cNvCxnSpPr>
                    <a:cxnSpLocks/>
                  </p:cNvCxnSpPr>
                  <p:nvPr/>
                </p:nvCxnSpPr>
                <p:spPr bwMode="auto">
                  <a:xfrm>
                    <a:off x="3562836"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879DB746-E74F-0D39-BF0C-EC1684B3C27F}"/>
                      </a:ext>
                    </a:extLst>
                  </p:cNvPr>
                  <p:cNvCxnSpPr>
                    <a:cxnSpLocks/>
                  </p:cNvCxnSpPr>
                  <p:nvPr/>
                </p:nvCxnSpPr>
                <p:spPr bwMode="auto">
                  <a:xfrm>
                    <a:off x="3965172" y="5557077"/>
                    <a:ext cx="0" cy="91440"/>
                  </a:xfrm>
                  <a:prstGeom prst="line">
                    <a:avLst/>
                  </a:prstGeom>
                  <a:noFill/>
                  <a:ln w="12700" cap="flat" cmpd="sng" algn="ctr">
                    <a:solidFill>
                      <a:schemeClr val="bg1"/>
                    </a:solidFill>
                    <a:prstDash val="solid"/>
                    <a:round/>
                    <a:headEnd type="none" w="med" len="med"/>
                    <a:tailEnd type="none" w="med" len="med"/>
                  </a:ln>
                  <a:effectLst/>
                </p:spPr>
              </p:cxnSp>
            </p:grpSp>
          </p:grpSp>
        </p:grpSp>
        <p:sp>
          <p:nvSpPr>
            <p:cNvPr id="253" name="TextBox 252">
              <a:extLst>
                <a:ext uri="{FF2B5EF4-FFF2-40B4-BE49-F238E27FC236}">
                  <a16:creationId xmlns:a16="http://schemas.microsoft.com/office/drawing/2014/main" id="{F806C36C-C604-BEFB-F9B1-9EB82E488D8B}"/>
                </a:ext>
              </a:extLst>
            </p:cNvPr>
            <p:cNvSpPr txBox="1"/>
            <p:nvPr/>
          </p:nvSpPr>
          <p:spPr>
            <a:xfrm>
              <a:off x="6087430" y="5820204"/>
              <a:ext cx="1388456"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GB" sz="1200" i="0" u="none" strike="noStrike" kern="0" cap="none" spc="0" normalizeH="0" baseline="0" noProof="0" dirty="0">
                  <a:ln/>
                  <a:solidFill>
                    <a:srgbClr val="015873"/>
                  </a:solidFill>
                  <a:effectLst/>
                  <a:uLnTx/>
                  <a:uFillTx/>
                  <a:latin typeface="Calibri" panose="020F0502020204030204" pitchFamily="34" charset="0"/>
                  <a:cs typeface="Calibri" panose="020F0502020204030204" pitchFamily="34" charset="0"/>
                  <a:sym typeface="Arial"/>
                  <a:rtl val="0"/>
                </a:rPr>
                <a:t>Favors Durva + Ola  </a:t>
              </a:r>
            </a:p>
          </p:txBody>
        </p:sp>
        <p:sp>
          <p:nvSpPr>
            <p:cNvPr id="254" name="TextBox 253">
              <a:extLst>
                <a:ext uri="{FF2B5EF4-FFF2-40B4-BE49-F238E27FC236}">
                  <a16:creationId xmlns:a16="http://schemas.microsoft.com/office/drawing/2014/main" id="{BDFC10A5-FC01-BF88-AA02-5EE36F2C1322}"/>
                </a:ext>
              </a:extLst>
            </p:cNvPr>
            <p:cNvSpPr txBox="1"/>
            <p:nvPr/>
          </p:nvSpPr>
          <p:spPr>
            <a:xfrm>
              <a:off x="7411929" y="5820204"/>
              <a:ext cx="1114409" cy="276999"/>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GB" sz="1200" i="0" u="none" strike="noStrike" kern="0" cap="none" spc="0" normalizeH="0" baseline="0" noProof="0" dirty="0">
                  <a:ln/>
                  <a:solidFill>
                    <a:srgbClr val="E1471D"/>
                  </a:solidFill>
                  <a:effectLst/>
                  <a:uLnTx/>
                  <a:uFillTx/>
                  <a:latin typeface="Calibri" panose="020F0502020204030204" pitchFamily="34" charset="0"/>
                  <a:cs typeface="Calibri" panose="020F0502020204030204" pitchFamily="34" charset="0"/>
                  <a:sym typeface="Arial"/>
                  <a:rtl val="0"/>
                </a:rPr>
                <a:t>Favors control</a:t>
              </a:r>
            </a:p>
          </p:txBody>
        </p:sp>
        <p:sp>
          <p:nvSpPr>
            <p:cNvPr id="641" name="TextBox 640">
              <a:extLst>
                <a:ext uri="{FF2B5EF4-FFF2-40B4-BE49-F238E27FC236}">
                  <a16:creationId xmlns:a16="http://schemas.microsoft.com/office/drawing/2014/main" id="{FB825D0B-5552-6916-DEBB-F1C54AE18ED1}"/>
                </a:ext>
              </a:extLst>
            </p:cNvPr>
            <p:cNvSpPr txBox="1"/>
            <p:nvPr/>
          </p:nvSpPr>
          <p:spPr bwMode="auto">
            <a:xfrm>
              <a:off x="7089156"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0.5</a:t>
              </a:r>
            </a:p>
          </p:txBody>
        </p:sp>
        <p:sp>
          <p:nvSpPr>
            <p:cNvPr id="642" name="TextBox 641">
              <a:extLst>
                <a:ext uri="{FF2B5EF4-FFF2-40B4-BE49-F238E27FC236}">
                  <a16:creationId xmlns:a16="http://schemas.microsoft.com/office/drawing/2014/main" id="{625CD865-06BB-0997-2133-E48540EB669F}"/>
                </a:ext>
              </a:extLst>
            </p:cNvPr>
            <p:cNvSpPr txBox="1"/>
            <p:nvPr/>
          </p:nvSpPr>
          <p:spPr bwMode="auto">
            <a:xfrm>
              <a:off x="7495353"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0.1</a:t>
              </a:r>
            </a:p>
          </p:txBody>
        </p:sp>
        <p:sp>
          <p:nvSpPr>
            <p:cNvPr id="643" name="TextBox 642">
              <a:extLst>
                <a:ext uri="{FF2B5EF4-FFF2-40B4-BE49-F238E27FC236}">
                  <a16:creationId xmlns:a16="http://schemas.microsoft.com/office/drawing/2014/main" id="{ACB64826-2FBC-DC59-B4D3-BB2EE503A73F}"/>
                </a:ext>
              </a:extLst>
            </p:cNvPr>
            <p:cNvSpPr txBox="1"/>
            <p:nvPr/>
          </p:nvSpPr>
          <p:spPr bwMode="auto">
            <a:xfrm>
              <a:off x="7887062"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644" name="TextBox 643">
              <a:extLst>
                <a:ext uri="{FF2B5EF4-FFF2-40B4-BE49-F238E27FC236}">
                  <a16:creationId xmlns:a16="http://schemas.microsoft.com/office/drawing/2014/main" id="{97B912B2-86C2-2280-5341-B8F199C209A4}"/>
                </a:ext>
              </a:extLst>
            </p:cNvPr>
            <p:cNvSpPr txBox="1"/>
            <p:nvPr/>
          </p:nvSpPr>
          <p:spPr bwMode="auto">
            <a:xfrm>
              <a:off x="8299197"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grpSp>
          <p:nvGrpSpPr>
            <p:cNvPr id="645" name="Group 644">
              <a:extLst>
                <a:ext uri="{FF2B5EF4-FFF2-40B4-BE49-F238E27FC236}">
                  <a16:creationId xmlns:a16="http://schemas.microsoft.com/office/drawing/2014/main" id="{A506CECC-AE42-FF66-7241-CBF8E372AB6A}"/>
                </a:ext>
              </a:extLst>
            </p:cNvPr>
            <p:cNvGrpSpPr/>
            <p:nvPr/>
          </p:nvGrpSpPr>
          <p:grpSpPr>
            <a:xfrm>
              <a:off x="7180509" y="2203640"/>
              <a:ext cx="273487" cy="88251"/>
              <a:chOff x="2806742" y="2199200"/>
              <a:chExt cx="263029" cy="88251"/>
            </a:xfrm>
          </p:grpSpPr>
          <p:cxnSp>
            <p:nvCxnSpPr>
              <p:cNvPr id="646" name="Straight Connector 645">
                <a:extLst>
                  <a:ext uri="{FF2B5EF4-FFF2-40B4-BE49-F238E27FC236}">
                    <a16:creationId xmlns:a16="http://schemas.microsoft.com/office/drawing/2014/main" id="{FC5164CE-3D49-F4DE-80C4-698E024DBDC3}"/>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4813CF7F-3DCF-2CE4-3EA9-306D153AB4F4}"/>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48" name="Straight Connector 647">
                <a:extLst>
                  <a:ext uri="{FF2B5EF4-FFF2-40B4-BE49-F238E27FC236}">
                    <a16:creationId xmlns:a16="http://schemas.microsoft.com/office/drawing/2014/main" id="{17CF7831-4FD6-49D4-B2C8-10844D45ADF8}"/>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49" name="Group 648">
              <a:extLst>
                <a:ext uri="{FF2B5EF4-FFF2-40B4-BE49-F238E27FC236}">
                  <a16:creationId xmlns:a16="http://schemas.microsoft.com/office/drawing/2014/main" id="{81B7A63A-EB38-7334-19B6-59D2236CF067}"/>
                </a:ext>
              </a:extLst>
            </p:cNvPr>
            <p:cNvGrpSpPr/>
            <p:nvPr/>
          </p:nvGrpSpPr>
          <p:grpSpPr>
            <a:xfrm>
              <a:off x="7045176" y="2571271"/>
              <a:ext cx="406909" cy="88251"/>
              <a:chOff x="2806742" y="2199200"/>
              <a:chExt cx="263029" cy="88251"/>
            </a:xfrm>
          </p:grpSpPr>
          <p:cxnSp>
            <p:nvCxnSpPr>
              <p:cNvPr id="650" name="Straight Connector 649">
                <a:extLst>
                  <a:ext uri="{FF2B5EF4-FFF2-40B4-BE49-F238E27FC236}">
                    <a16:creationId xmlns:a16="http://schemas.microsoft.com/office/drawing/2014/main" id="{FA90435E-9426-701D-C164-FD811E7FF2AF}"/>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51" name="Straight Connector 650">
                <a:extLst>
                  <a:ext uri="{FF2B5EF4-FFF2-40B4-BE49-F238E27FC236}">
                    <a16:creationId xmlns:a16="http://schemas.microsoft.com/office/drawing/2014/main" id="{FFE09125-B32A-BFBB-101A-5E86D1B7DB37}"/>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476AFD19-4132-756F-9EF9-3D2ECFD124BC}"/>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E4861B15-EF1E-F5C6-77E7-8D8134DA7A8C}"/>
                </a:ext>
              </a:extLst>
            </p:cNvPr>
            <p:cNvGrpSpPr/>
            <p:nvPr/>
          </p:nvGrpSpPr>
          <p:grpSpPr>
            <a:xfrm>
              <a:off x="7205014" y="2749441"/>
              <a:ext cx="367952" cy="88251"/>
              <a:chOff x="2806742" y="2199200"/>
              <a:chExt cx="263029" cy="88251"/>
            </a:xfrm>
          </p:grpSpPr>
          <p:cxnSp>
            <p:nvCxnSpPr>
              <p:cNvPr id="654" name="Straight Connector 653">
                <a:extLst>
                  <a:ext uri="{FF2B5EF4-FFF2-40B4-BE49-F238E27FC236}">
                    <a16:creationId xmlns:a16="http://schemas.microsoft.com/office/drawing/2014/main" id="{FD91C5DC-B883-5B96-1A10-BDEDF77DE254}"/>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335C914B-64D2-129F-AE40-D36E3D5D2A33}"/>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413B1FCF-21DF-0E0D-CDAA-C591852667E5}"/>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57" name="Group 656">
              <a:extLst>
                <a:ext uri="{FF2B5EF4-FFF2-40B4-BE49-F238E27FC236}">
                  <a16:creationId xmlns:a16="http://schemas.microsoft.com/office/drawing/2014/main" id="{C5AC7B50-F44E-61C3-FFD1-9031EF9A8EFB}"/>
                </a:ext>
              </a:extLst>
            </p:cNvPr>
            <p:cNvGrpSpPr/>
            <p:nvPr/>
          </p:nvGrpSpPr>
          <p:grpSpPr>
            <a:xfrm>
              <a:off x="7216106" y="3119675"/>
              <a:ext cx="292860" cy="88251"/>
              <a:chOff x="2806742" y="2199200"/>
              <a:chExt cx="263029" cy="88251"/>
            </a:xfrm>
          </p:grpSpPr>
          <p:cxnSp>
            <p:nvCxnSpPr>
              <p:cNvPr id="658" name="Straight Connector 657">
                <a:extLst>
                  <a:ext uri="{FF2B5EF4-FFF2-40B4-BE49-F238E27FC236}">
                    <a16:creationId xmlns:a16="http://schemas.microsoft.com/office/drawing/2014/main" id="{FE666AF4-393F-F8C7-28A9-D004109F9D66}"/>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58872DE3-9202-3BFF-2AC0-67B09A7A7155}"/>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60" name="Straight Connector 659">
                <a:extLst>
                  <a:ext uri="{FF2B5EF4-FFF2-40B4-BE49-F238E27FC236}">
                    <a16:creationId xmlns:a16="http://schemas.microsoft.com/office/drawing/2014/main" id="{D05B9B3C-2588-56BE-DBBA-B9D57B5ED548}"/>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61" name="Group 660">
              <a:extLst>
                <a:ext uri="{FF2B5EF4-FFF2-40B4-BE49-F238E27FC236}">
                  <a16:creationId xmlns:a16="http://schemas.microsoft.com/office/drawing/2014/main" id="{A06842B4-DAF6-82AF-C308-0DC5FFF3A54F}"/>
                </a:ext>
              </a:extLst>
            </p:cNvPr>
            <p:cNvGrpSpPr/>
            <p:nvPr/>
          </p:nvGrpSpPr>
          <p:grpSpPr>
            <a:xfrm>
              <a:off x="6801254" y="3302978"/>
              <a:ext cx="720706" cy="88251"/>
              <a:chOff x="2806742" y="2199200"/>
              <a:chExt cx="263029" cy="88251"/>
            </a:xfrm>
          </p:grpSpPr>
          <p:cxnSp>
            <p:nvCxnSpPr>
              <p:cNvPr id="662" name="Straight Connector 661">
                <a:extLst>
                  <a:ext uri="{FF2B5EF4-FFF2-40B4-BE49-F238E27FC236}">
                    <a16:creationId xmlns:a16="http://schemas.microsoft.com/office/drawing/2014/main" id="{835D4462-B018-02AF-B878-1AAE6D08DA24}"/>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63" name="Straight Connector 662">
                <a:extLst>
                  <a:ext uri="{FF2B5EF4-FFF2-40B4-BE49-F238E27FC236}">
                    <a16:creationId xmlns:a16="http://schemas.microsoft.com/office/drawing/2014/main" id="{F632D7BA-E8E5-AB6F-5128-96C05790DE8C}"/>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D8BB71E7-6773-2306-496B-A9DB249992EB}"/>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A629850D-BAE0-DC68-F8CA-E8233AA8DE7D}"/>
                </a:ext>
              </a:extLst>
            </p:cNvPr>
            <p:cNvGrpSpPr/>
            <p:nvPr/>
          </p:nvGrpSpPr>
          <p:grpSpPr>
            <a:xfrm>
              <a:off x="7209066" y="3669889"/>
              <a:ext cx="507574" cy="88251"/>
              <a:chOff x="2806742" y="2199200"/>
              <a:chExt cx="263029" cy="88251"/>
            </a:xfrm>
          </p:grpSpPr>
          <p:cxnSp>
            <p:nvCxnSpPr>
              <p:cNvPr id="666" name="Straight Connector 665">
                <a:extLst>
                  <a:ext uri="{FF2B5EF4-FFF2-40B4-BE49-F238E27FC236}">
                    <a16:creationId xmlns:a16="http://schemas.microsoft.com/office/drawing/2014/main" id="{36818B79-1F8A-1E4A-E2BF-1E13FA662626}"/>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C1B42688-EFF3-202B-B7C0-244C704EFC27}"/>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C00D6BDB-10F9-E404-FC23-5B17A4B4AF51}"/>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FB8BB125-5CEF-EC34-A3C6-8A1698D400B3}"/>
                </a:ext>
              </a:extLst>
            </p:cNvPr>
            <p:cNvGrpSpPr/>
            <p:nvPr/>
          </p:nvGrpSpPr>
          <p:grpSpPr>
            <a:xfrm>
              <a:off x="7104933" y="3849641"/>
              <a:ext cx="318141" cy="88251"/>
              <a:chOff x="2806742" y="2199200"/>
              <a:chExt cx="263029" cy="88251"/>
            </a:xfrm>
          </p:grpSpPr>
          <p:cxnSp>
            <p:nvCxnSpPr>
              <p:cNvPr id="670" name="Straight Connector 669">
                <a:extLst>
                  <a:ext uri="{FF2B5EF4-FFF2-40B4-BE49-F238E27FC236}">
                    <a16:creationId xmlns:a16="http://schemas.microsoft.com/office/drawing/2014/main" id="{E3CB231C-203D-F701-21C8-2568E1AEC07A}"/>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B4B44186-A1BC-D9F0-42B6-ADA80DDBC65A}"/>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72" name="Straight Connector 671">
                <a:extLst>
                  <a:ext uri="{FF2B5EF4-FFF2-40B4-BE49-F238E27FC236}">
                    <a16:creationId xmlns:a16="http://schemas.microsoft.com/office/drawing/2014/main" id="{0D816B60-88BB-39E6-5633-87B51E9EE2C7}"/>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73" name="Group 672">
              <a:extLst>
                <a:ext uri="{FF2B5EF4-FFF2-40B4-BE49-F238E27FC236}">
                  <a16:creationId xmlns:a16="http://schemas.microsoft.com/office/drawing/2014/main" id="{1422B82D-74A2-3563-8B76-AFE53C2FCDD7}"/>
                </a:ext>
              </a:extLst>
            </p:cNvPr>
            <p:cNvGrpSpPr/>
            <p:nvPr/>
          </p:nvGrpSpPr>
          <p:grpSpPr>
            <a:xfrm>
              <a:off x="6610450" y="4213014"/>
              <a:ext cx="777759" cy="88251"/>
              <a:chOff x="2806742" y="2199200"/>
              <a:chExt cx="263029" cy="88251"/>
            </a:xfrm>
          </p:grpSpPr>
          <p:cxnSp>
            <p:nvCxnSpPr>
              <p:cNvPr id="674" name="Straight Connector 673">
                <a:extLst>
                  <a:ext uri="{FF2B5EF4-FFF2-40B4-BE49-F238E27FC236}">
                    <a16:creationId xmlns:a16="http://schemas.microsoft.com/office/drawing/2014/main" id="{B836E3CB-D344-F59F-CCD4-29EBD88134AF}"/>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51389B94-62C0-9DD4-4E7C-E3A4DEA10A86}"/>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76" name="Straight Connector 675">
                <a:extLst>
                  <a:ext uri="{FF2B5EF4-FFF2-40B4-BE49-F238E27FC236}">
                    <a16:creationId xmlns:a16="http://schemas.microsoft.com/office/drawing/2014/main" id="{2696EE1C-58CC-94AB-E2C7-0D1C882A3D1A}"/>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4F6C4DA7-58D0-EE57-AFD5-A0CB6BF335EF}"/>
                </a:ext>
              </a:extLst>
            </p:cNvPr>
            <p:cNvGrpSpPr/>
            <p:nvPr/>
          </p:nvGrpSpPr>
          <p:grpSpPr>
            <a:xfrm>
              <a:off x="7011975" y="4947204"/>
              <a:ext cx="360736" cy="88251"/>
              <a:chOff x="2806742" y="2199200"/>
              <a:chExt cx="263029" cy="88251"/>
            </a:xfrm>
          </p:grpSpPr>
          <p:cxnSp>
            <p:nvCxnSpPr>
              <p:cNvPr id="682" name="Straight Connector 681">
                <a:extLst>
                  <a:ext uri="{FF2B5EF4-FFF2-40B4-BE49-F238E27FC236}">
                    <a16:creationId xmlns:a16="http://schemas.microsoft.com/office/drawing/2014/main" id="{7E6A976A-0B78-A4DB-4EEC-8D7306C81822}"/>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7F572CF5-818E-42D8-3C97-532BFFAF41DC}"/>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84" name="Straight Connector 683">
                <a:extLst>
                  <a:ext uri="{FF2B5EF4-FFF2-40B4-BE49-F238E27FC236}">
                    <a16:creationId xmlns:a16="http://schemas.microsoft.com/office/drawing/2014/main" id="{454EF49F-1355-BE2C-93CF-875986CC2DAD}"/>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85" name="Group 684">
              <a:extLst>
                <a:ext uri="{FF2B5EF4-FFF2-40B4-BE49-F238E27FC236}">
                  <a16:creationId xmlns:a16="http://schemas.microsoft.com/office/drawing/2014/main" id="{43248372-6924-68E0-7C10-D03E34D38553}"/>
                </a:ext>
              </a:extLst>
            </p:cNvPr>
            <p:cNvGrpSpPr/>
            <p:nvPr/>
          </p:nvGrpSpPr>
          <p:grpSpPr>
            <a:xfrm>
              <a:off x="7201123" y="4400486"/>
              <a:ext cx="355618" cy="88251"/>
              <a:chOff x="2806742" y="2199200"/>
              <a:chExt cx="263029" cy="88251"/>
            </a:xfrm>
          </p:grpSpPr>
          <p:cxnSp>
            <p:nvCxnSpPr>
              <p:cNvPr id="686" name="Straight Connector 685">
                <a:extLst>
                  <a:ext uri="{FF2B5EF4-FFF2-40B4-BE49-F238E27FC236}">
                    <a16:creationId xmlns:a16="http://schemas.microsoft.com/office/drawing/2014/main" id="{44685D90-7D43-9EA1-9221-6E9850F9250D}"/>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87" name="Straight Connector 686">
                <a:extLst>
                  <a:ext uri="{FF2B5EF4-FFF2-40B4-BE49-F238E27FC236}">
                    <a16:creationId xmlns:a16="http://schemas.microsoft.com/office/drawing/2014/main" id="{9FACE1D0-E56F-E591-B3D9-375F015BDBCD}"/>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E09D2F19-8BC4-7061-6AB9-1A35580E2E79}"/>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89" name="Group 688">
              <a:extLst>
                <a:ext uri="{FF2B5EF4-FFF2-40B4-BE49-F238E27FC236}">
                  <a16:creationId xmlns:a16="http://schemas.microsoft.com/office/drawing/2014/main" id="{B327B678-823B-7E10-F82B-47E050FAD544}"/>
                </a:ext>
              </a:extLst>
            </p:cNvPr>
            <p:cNvGrpSpPr/>
            <p:nvPr/>
          </p:nvGrpSpPr>
          <p:grpSpPr>
            <a:xfrm>
              <a:off x="7338222" y="5125266"/>
              <a:ext cx="437038" cy="88251"/>
              <a:chOff x="2806742" y="2199200"/>
              <a:chExt cx="263029" cy="88251"/>
            </a:xfrm>
          </p:grpSpPr>
          <p:cxnSp>
            <p:nvCxnSpPr>
              <p:cNvPr id="690" name="Straight Connector 689">
                <a:extLst>
                  <a:ext uri="{FF2B5EF4-FFF2-40B4-BE49-F238E27FC236}">
                    <a16:creationId xmlns:a16="http://schemas.microsoft.com/office/drawing/2014/main" id="{CC9CB047-F6AF-73FC-C776-33104338ECF5}"/>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7F968C75-5DDD-905B-0EF0-F5B8CCE95A94}"/>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99" name="Straight Connector 698">
                <a:extLst>
                  <a:ext uri="{FF2B5EF4-FFF2-40B4-BE49-F238E27FC236}">
                    <a16:creationId xmlns:a16="http://schemas.microsoft.com/office/drawing/2014/main" id="{86ADCAD7-23CA-DA02-FD9F-B121C5F3318E}"/>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cxnSp>
          <p:nvCxnSpPr>
            <p:cNvPr id="700" name="Straight Arrow Connector 699">
              <a:extLst>
                <a:ext uri="{FF2B5EF4-FFF2-40B4-BE49-F238E27FC236}">
                  <a16:creationId xmlns:a16="http://schemas.microsoft.com/office/drawing/2014/main" id="{225C18AE-9452-E8FC-4E5D-BAFCEA14CF39}"/>
                </a:ext>
              </a:extLst>
            </p:cNvPr>
            <p:cNvCxnSpPr>
              <a:cxnSpLocks/>
            </p:cNvCxnSpPr>
            <p:nvPr/>
          </p:nvCxnSpPr>
          <p:spPr bwMode="auto">
            <a:xfrm>
              <a:off x="8485421" y="5952716"/>
              <a:ext cx="232178" cy="0"/>
            </a:xfrm>
            <a:prstGeom prst="straightConnector1">
              <a:avLst/>
            </a:prstGeom>
            <a:noFill/>
            <a:ln w="28575" cap="flat" cmpd="sng" algn="ctr">
              <a:solidFill>
                <a:srgbClr val="E1471D"/>
              </a:solidFill>
              <a:prstDash val="solid"/>
              <a:round/>
              <a:headEnd type="none" w="med" len="med"/>
              <a:tailEnd type="triangle"/>
            </a:ln>
            <a:effectLst/>
          </p:spPr>
        </p:cxnSp>
        <p:sp>
          <p:nvSpPr>
            <p:cNvPr id="709" name="Oval 708">
              <a:extLst>
                <a:ext uri="{FF2B5EF4-FFF2-40B4-BE49-F238E27FC236}">
                  <a16:creationId xmlns:a16="http://schemas.microsoft.com/office/drawing/2014/main" id="{8D15F347-A1A6-CC15-D266-33A176A1759F}"/>
                </a:ext>
              </a:extLst>
            </p:cNvPr>
            <p:cNvSpPr/>
            <p:nvPr/>
          </p:nvSpPr>
          <p:spPr bwMode="auto">
            <a:xfrm>
              <a:off x="7287016" y="2221485"/>
              <a:ext cx="61173" cy="6117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0" name="Oval 709">
              <a:extLst>
                <a:ext uri="{FF2B5EF4-FFF2-40B4-BE49-F238E27FC236}">
                  <a16:creationId xmlns:a16="http://schemas.microsoft.com/office/drawing/2014/main" id="{13CB311D-A9DF-99DD-8FBB-3A79F26B4E7E}"/>
                </a:ext>
              </a:extLst>
            </p:cNvPr>
            <p:cNvSpPr/>
            <p:nvPr/>
          </p:nvSpPr>
          <p:spPr bwMode="auto">
            <a:xfrm>
              <a:off x="7225950" y="2592536"/>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1" name="Oval 710">
              <a:extLst>
                <a:ext uri="{FF2B5EF4-FFF2-40B4-BE49-F238E27FC236}">
                  <a16:creationId xmlns:a16="http://schemas.microsoft.com/office/drawing/2014/main" id="{8149A10A-1F2D-156E-8894-122DF3317B7C}"/>
                </a:ext>
              </a:extLst>
            </p:cNvPr>
            <p:cNvSpPr/>
            <p:nvPr/>
          </p:nvSpPr>
          <p:spPr bwMode="auto">
            <a:xfrm>
              <a:off x="7359300" y="2770464"/>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2" name="Oval 711">
              <a:extLst>
                <a:ext uri="{FF2B5EF4-FFF2-40B4-BE49-F238E27FC236}">
                  <a16:creationId xmlns:a16="http://schemas.microsoft.com/office/drawing/2014/main" id="{D9A4870D-8D6B-CF80-3216-DF8A241FCD85}"/>
                </a:ext>
              </a:extLst>
            </p:cNvPr>
            <p:cNvSpPr/>
            <p:nvPr/>
          </p:nvSpPr>
          <p:spPr bwMode="auto">
            <a:xfrm>
              <a:off x="7325323" y="3123593"/>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4" name="Oval 713">
              <a:extLst>
                <a:ext uri="{FF2B5EF4-FFF2-40B4-BE49-F238E27FC236}">
                  <a16:creationId xmlns:a16="http://schemas.microsoft.com/office/drawing/2014/main" id="{608AFDCE-7B57-A7F6-BF75-EA77A872F977}"/>
                </a:ext>
              </a:extLst>
            </p:cNvPr>
            <p:cNvSpPr/>
            <p:nvPr/>
          </p:nvSpPr>
          <p:spPr bwMode="auto">
            <a:xfrm>
              <a:off x="7440071" y="3693473"/>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7" name="Oval 716">
              <a:extLst>
                <a:ext uri="{FF2B5EF4-FFF2-40B4-BE49-F238E27FC236}">
                  <a16:creationId xmlns:a16="http://schemas.microsoft.com/office/drawing/2014/main" id="{08DDC32F-D23E-7D4A-53CD-E88D1AC13562}"/>
                </a:ext>
              </a:extLst>
            </p:cNvPr>
            <p:cNvSpPr/>
            <p:nvPr/>
          </p:nvSpPr>
          <p:spPr bwMode="auto">
            <a:xfrm>
              <a:off x="7524561" y="5144063"/>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8" name="Oval 717">
              <a:extLst>
                <a:ext uri="{FF2B5EF4-FFF2-40B4-BE49-F238E27FC236}">
                  <a16:creationId xmlns:a16="http://schemas.microsoft.com/office/drawing/2014/main" id="{2EE70DA6-9442-EE6C-3259-55CB0F653E7F}"/>
                </a:ext>
              </a:extLst>
            </p:cNvPr>
            <p:cNvSpPr/>
            <p:nvPr/>
          </p:nvSpPr>
          <p:spPr bwMode="auto">
            <a:xfrm>
              <a:off x="7231401" y="3864408"/>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9" name="Oval 718">
              <a:extLst>
                <a:ext uri="{FF2B5EF4-FFF2-40B4-BE49-F238E27FC236}">
                  <a16:creationId xmlns:a16="http://schemas.microsoft.com/office/drawing/2014/main" id="{C34D4C73-DC0B-CE90-6D25-283D2583B828}"/>
                </a:ext>
              </a:extLst>
            </p:cNvPr>
            <p:cNvSpPr/>
            <p:nvPr/>
          </p:nvSpPr>
          <p:spPr bwMode="auto">
            <a:xfrm>
              <a:off x="7344704" y="4408150"/>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0" name="Oval 719">
              <a:extLst>
                <a:ext uri="{FF2B5EF4-FFF2-40B4-BE49-F238E27FC236}">
                  <a16:creationId xmlns:a16="http://schemas.microsoft.com/office/drawing/2014/main" id="{B9866A41-4E8B-EAB8-C8A4-82CC13C8F626}"/>
                </a:ext>
              </a:extLst>
            </p:cNvPr>
            <p:cNvSpPr/>
            <p:nvPr/>
          </p:nvSpPr>
          <p:spPr bwMode="auto">
            <a:xfrm>
              <a:off x="7148970" y="4954754"/>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DCDF4C58-6294-D4F4-D5BC-78C3D2FEF0FA}"/>
                </a:ext>
              </a:extLst>
            </p:cNvPr>
            <p:cNvSpPr/>
            <p:nvPr/>
          </p:nvSpPr>
          <p:spPr bwMode="auto">
            <a:xfrm>
              <a:off x="2407464" y="2158009"/>
              <a:ext cx="261257" cy="3422819"/>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1" name="Subtitle 334">
              <a:extLst>
                <a:ext uri="{FF2B5EF4-FFF2-40B4-BE49-F238E27FC236}">
                  <a16:creationId xmlns:a16="http://schemas.microsoft.com/office/drawing/2014/main" id="{3CD05BCD-0FB2-C868-01C5-50E7839D07C5}"/>
                </a:ext>
              </a:extLst>
            </p:cNvPr>
            <p:cNvSpPr txBox="1">
              <a:spLocks/>
            </p:cNvSpPr>
            <p:nvPr/>
          </p:nvSpPr>
          <p:spPr>
            <a:xfrm>
              <a:off x="2335040" y="1264166"/>
              <a:ext cx="3857037" cy="43158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gn="ctr">
                <a:buNone/>
              </a:pPr>
              <a:r>
                <a:rPr lang="en-US" sz="2000" kern="0" dirty="0"/>
                <a:t>Durva vs Control</a:t>
              </a:r>
              <a:endParaRPr lang="en-GB" sz="2000" kern="0" dirty="0"/>
            </a:p>
          </p:txBody>
        </p:sp>
        <p:sp>
          <p:nvSpPr>
            <p:cNvPr id="693" name="Rectangle 692">
              <a:extLst>
                <a:ext uri="{FF2B5EF4-FFF2-40B4-BE49-F238E27FC236}">
                  <a16:creationId xmlns:a16="http://schemas.microsoft.com/office/drawing/2014/main" id="{601E3313-85A8-44C3-1652-1BCEE020ADC0}"/>
                </a:ext>
              </a:extLst>
            </p:cNvPr>
            <p:cNvSpPr/>
            <p:nvPr/>
          </p:nvSpPr>
          <p:spPr>
            <a:xfrm>
              <a:off x="9137784" y="1655904"/>
              <a:ext cx="982920" cy="432025"/>
            </a:xfrm>
            <a:prstGeom prst="rect">
              <a:avLst/>
            </a:prstGeom>
            <a:solidFill>
              <a:schemeClr val="accent4"/>
            </a:solid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Durva + Ola</a:t>
              </a:r>
              <a:b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n/N (%)</a:t>
              </a:r>
            </a:p>
          </p:txBody>
        </p:sp>
        <p:sp>
          <p:nvSpPr>
            <p:cNvPr id="697" name="Rectangle 696">
              <a:extLst>
                <a:ext uri="{FF2B5EF4-FFF2-40B4-BE49-F238E27FC236}">
                  <a16:creationId xmlns:a16="http://schemas.microsoft.com/office/drawing/2014/main" id="{9B3D9BF1-8670-B841-7025-81096373BD30}"/>
                </a:ext>
              </a:extLst>
            </p:cNvPr>
            <p:cNvSpPr/>
            <p:nvPr/>
          </p:nvSpPr>
          <p:spPr>
            <a:xfrm>
              <a:off x="10120704" y="1655904"/>
              <a:ext cx="970046" cy="432025"/>
            </a:xfrm>
            <a:prstGeom prst="rect">
              <a:avLst/>
            </a:prstGeom>
            <a:solidFill>
              <a:schemeClr val="accent3"/>
            </a:solid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Control</a:t>
              </a:r>
              <a:b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n/N (%)</a:t>
              </a:r>
            </a:p>
          </p:txBody>
        </p:sp>
        <p:sp>
          <p:nvSpPr>
            <p:cNvPr id="702" name="Rectangle 701">
              <a:extLst>
                <a:ext uri="{FF2B5EF4-FFF2-40B4-BE49-F238E27FC236}">
                  <a16:creationId xmlns:a16="http://schemas.microsoft.com/office/drawing/2014/main" id="{FA5571CA-4BCF-6BB3-4023-6B97AD73117B}"/>
                </a:ext>
              </a:extLst>
            </p:cNvPr>
            <p:cNvSpPr/>
            <p:nvPr/>
          </p:nvSpPr>
          <p:spPr>
            <a:xfrm>
              <a:off x="4205270" y="1655905"/>
              <a:ext cx="1017446" cy="433786"/>
            </a:xfrm>
            <a:prstGeom prst="rect">
              <a:avLst/>
            </a:prstGeom>
            <a:solidFill>
              <a:schemeClr val="accent1"/>
            </a:solid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Durva</a:t>
              </a:r>
              <a:b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n/N (%)</a:t>
              </a:r>
            </a:p>
          </p:txBody>
        </p:sp>
        <p:sp>
          <p:nvSpPr>
            <p:cNvPr id="703" name="Rectangle 702">
              <a:extLst>
                <a:ext uri="{FF2B5EF4-FFF2-40B4-BE49-F238E27FC236}">
                  <a16:creationId xmlns:a16="http://schemas.microsoft.com/office/drawing/2014/main" id="{ECDC0BBD-EE76-3A0A-6FFC-A153CB47044D}"/>
                </a:ext>
              </a:extLst>
            </p:cNvPr>
            <p:cNvSpPr/>
            <p:nvPr/>
          </p:nvSpPr>
          <p:spPr>
            <a:xfrm>
              <a:off x="5216160" y="1655904"/>
              <a:ext cx="1017446" cy="432025"/>
            </a:xfrm>
            <a:prstGeom prst="rect">
              <a:avLst/>
            </a:prstGeom>
            <a:solidFill>
              <a:schemeClr val="accent3"/>
            </a:solid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Control</a:t>
              </a:r>
              <a:b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sym typeface="Arial"/>
                </a:rPr>
                <a:t>n/N (%)</a:t>
              </a:r>
            </a:p>
          </p:txBody>
        </p:sp>
        <p:sp>
          <p:nvSpPr>
            <p:cNvPr id="707" name="Subtitle 334">
              <a:extLst>
                <a:ext uri="{FF2B5EF4-FFF2-40B4-BE49-F238E27FC236}">
                  <a16:creationId xmlns:a16="http://schemas.microsoft.com/office/drawing/2014/main" id="{DCD60036-82D2-5DA1-CC35-471BF871CBBD}"/>
                </a:ext>
              </a:extLst>
            </p:cNvPr>
            <p:cNvSpPr txBox="1">
              <a:spLocks/>
            </p:cNvSpPr>
            <p:nvPr/>
          </p:nvSpPr>
          <p:spPr>
            <a:xfrm>
              <a:off x="7045177" y="1279046"/>
              <a:ext cx="4228566" cy="431580"/>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gn="ctr">
                <a:buNone/>
              </a:pPr>
              <a:r>
                <a:rPr lang="en-US" sz="2000" kern="0" dirty="0"/>
                <a:t>Durva + Ola vs Control</a:t>
              </a:r>
              <a:endParaRPr lang="en-GB" sz="2000" kern="0" dirty="0"/>
            </a:p>
          </p:txBody>
        </p:sp>
        <p:sp>
          <p:nvSpPr>
            <p:cNvPr id="3" name="TextBox 2">
              <a:extLst>
                <a:ext uri="{FF2B5EF4-FFF2-40B4-BE49-F238E27FC236}">
                  <a16:creationId xmlns:a16="http://schemas.microsoft.com/office/drawing/2014/main" id="{E7CAF31F-C712-E1FC-DAE3-5AF6DE854A37}"/>
                </a:ext>
              </a:extLst>
            </p:cNvPr>
            <p:cNvSpPr txBox="1"/>
            <p:nvPr/>
          </p:nvSpPr>
          <p:spPr bwMode="auto">
            <a:xfrm>
              <a:off x="399516" y="2104264"/>
              <a:ext cx="1837041" cy="3416320"/>
            </a:xfrm>
            <a:prstGeom prst="rect">
              <a:avLst/>
            </a:prstGeom>
            <a:noFill/>
            <a:ln>
              <a:noFill/>
            </a:ln>
          </p:spPr>
          <p:txBody>
            <a:bodyPr wrap="none" rtlCol="0">
              <a:spAutoFit/>
            </a:bodyPr>
            <a:lstStyle/>
            <a:p>
              <a:pPr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All patients</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Disease status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Newly diagnosed</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Recurrent disease</a:t>
              </a:r>
              <a:br>
                <a:rPr lang="en-US" sz="1200" b="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MMR status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Proficient tumors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Deficient tumors</a:t>
              </a:r>
              <a:br>
                <a:rPr lang="en-US" sz="1200" b="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Region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Asia</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Non-Asia</a:t>
              </a:r>
              <a:br>
                <a:rPr lang="en-US" sz="1200" b="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HRR status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HRRm</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Non-HRRm</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Unknown</a:t>
              </a:r>
              <a:br>
                <a:rPr lang="en-US" sz="1200" b="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PD-L1 expression</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Positive (TAP score ≥1%)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Negative (TAP score &lt;1%)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  Unknown</a:t>
              </a:r>
            </a:p>
          </p:txBody>
        </p:sp>
        <p:sp>
          <p:nvSpPr>
            <p:cNvPr id="4" name="TextBox 3">
              <a:extLst>
                <a:ext uri="{FF2B5EF4-FFF2-40B4-BE49-F238E27FC236}">
                  <a16:creationId xmlns:a16="http://schemas.microsoft.com/office/drawing/2014/main" id="{0767697F-9F8B-87E1-B1FD-6DCED45F9454}"/>
                </a:ext>
              </a:extLst>
            </p:cNvPr>
            <p:cNvSpPr txBox="1"/>
            <p:nvPr/>
          </p:nvSpPr>
          <p:spPr bwMode="auto">
            <a:xfrm>
              <a:off x="3054101" y="2104264"/>
              <a:ext cx="1181734"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0.68 (0.55-0.86)</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0.59 (0.42-0.82)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0.79 (0.58-1.07)</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0.77 (0.60-0.97)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0.42 (0.22-0.80)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0.98 (0.65-1.49)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0.59 (0.45-0.76)</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0.57 (0.27-1.13)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0.72 (0.54-0.97)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0.65 (0.43-0.97)</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0.63 (0.48-0.83)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0.89 (0.59-1.34)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NC (NC-NC)</a:t>
              </a:r>
            </a:p>
          </p:txBody>
        </p:sp>
        <p:sp>
          <p:nvSpPr>
            <p:cNvPr id="5" name="TextBox 4">
              <a:extLst>
                <a:ext uri="{FF2B5EF4-FFF2-40B4-BE49-F238E27FC236}">
                  <a16:creationId xmlns:a16="http://schemas.microsoft.com/office/drawing/2014/main" id="{2F7340A5-CFB3-3333-D406-BBC85F016799}"/>
                </a:ext>
              </a:extLst>
            </p:cNvPr>
            <p:cNvSpPr txBox="1"/>
            <p:nvPr/>
          </p:nvSpPr>
          <p:spPr bwMode="auto">
            <a:xfrm>
              <a:off x="4155186" y="2104264"/>
              <a:ext cx="1117614"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139/238 (58.4)</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67/113 (59.3)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72/125 (57.6)</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124/192 (64.6)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15/46 (32.6)</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44/68 (64.7)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95/170 (55.9)</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12/26 (46.2)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85/138 (61.6)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42/74 (56.8)</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97/170 (57.1)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38/61 (62.3)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4/7 (57.1)</a:t>
              </a:r>
            </a:p>
          </p:txBody>
        </p:sp>
        <p:sp>
          <p:nvSpPr>
            <p:cNvPr id="8" name="TextBox 7">
              <a:extLst>
                <a:ext uri="{FF2B5EF4-FFF2-40B4-BE49-F238E27FC236}">
                  <a16:creationId xmlns:a16="http://schemas.microsoft.com/office/drawing/2014/main" id="{54B5C308-77B6-6224-E509-0AC48D44F400}"/>
                </a:ext>
              </a:extLst>
            </p:cNvPr>
            <p:cNvSpPr txBox="1"/>
            <p:nvPr/>
          </p:nvSpPr>
          <p:spPr bwMode="auto">
            <a:xfrm>
              <a:off x="7933207" y="2104264"/>
              <a:ext cx="1181735"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0.53 (0.42-0.67)</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0.47 (0.33-0.66)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0.59 (0.43-0.81)</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0.57 (0.44-0.73)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0.41 (0.21-0.75)</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0.68 (0.44-1.06)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0.48 (0.36-0.63)</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0.30 (0.15-0.58)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0.59 (0.44-0.80)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0.57 (0.36-0.89)</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0.42 (0.31-0.57)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0.80 (0.55-1.16)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NC (NC-NC)</a:t>
              </a:r>
            </a:p>
          </p:txBody>
        </p:sp>
        <p:sp>
          <p:nvSpPr>
            <p:cNvPr id="9" name="TextBox 8">
              <a:extLst>
                <a:ext uri="{FF2B5EF4-FFF2-40B4-BE49-F238E27FC236}">
                  <a16:creationId xmlns:a16="http://schemas.microsoft.com/office/drawing/2014/main" id="{999E4485-A142-D344-0A9F-8034F4D72D7D}"/>
                </a:ext>
              </a:extLst>
            </p:cNvPr>
            <p:cNvSpPr txBox="1"/>
            <p:nvPr/>
          </p:nvSpPr>
          <p:spPr bwMode="auto">
            <a:xfrm>
              <a:off x="9046977" y="2104264"/>
              <a:ext cx="1117614"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126/239 (52.7)</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58/114 (50.9)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68/125 (54.4)</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108/191 (56.5)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18/48 (37.5)</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37/67 (55.2)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89/172 (51.7)</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16/39 (41.0)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81/141 (57.4)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29/59 (49.2)</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68/150 (45.3)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55/82 (67.1)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 (42.9)</a:t>
              </a:r>
            </a:p>
          </p:txBody>
        </p:sp>
        <p:sp>
          <p:nvSpPr>
            <p:cNvPr id="10" name="TextBox 9">
              <a:extLst>
                <a:ext uri="{FF2B5EF4-FFF2-40B4-BE49-F238E27FC236}">
                  <a16:creationId xmlns:a16="http://schemas.microsoft.com/office/drawing/2014/main" id="{8A141D80-F0F5-4A9F-D9D7-C182E5A4E5FA}"/>
                </a:ext>
              </a:extLst>
            </p:cNvPr>
            <p:cNvSpPr txBox="1"/>
            <p:nvPr/>
          </p:nvSpPr>
          <p:spPr bwMode="auto">
            <a:xfrm>
              <a:off x="10063943" y="2104264"/>
              <a:ext cx="1117614" cy="3416320"/>
            </a:xfrm>
            <a:prstGeom prst="rect">
              <a:avLst/>
            </a:prstGeom>
            <a:noFill/>
            <a:ln>
              <a:noFill/>
            </a:ln>
          </p:spPr>
          <p:txBody>
            <a:bodyPr wrap="none" rtlCol="0">
              <a:spAutoFit/>
            </a:bodyPr>
            <a:lstStyle/>
            <a:p>
              <a:pPr algn="ctr">
                <a:spcBef>
                  <a:spcPct val="50000"/>
                </a:spcBef>
              </a:pPr>
              <a:r>
                <a:rPr lang="en-US" sz="1200" b="0" dirty="0">
                  <a:solidFill>
                    <a:schemeClr val="bg1"/>
                  </a:solidFill>
                  <a:latin typeface="Calibri" panose="020F0502020204030204" pitchFamily="34" charset="0"/>
                </a:rPr>
                <a:t>173/241 (71.8)</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81/115 (70.4)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92/126 (73.0)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148/192 (77.1)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25/49 (51.0)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45/68 (66.2)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128/173 (74.0)</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23/32 (71.9)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96/132 (72.7)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54/77 (70.1)</a:t>
              </a:r>
              <a:br>
                <a:rPr lang="en-US" sz="1200" b="0" dirty="0">
                  <a:solidFill>
                    <a:schemeClr val="bg1"/>
                  </a:solidFill>
                  <a:latin typeface="Calibri" panose="020F0502020204030204" pitchFamily="34" charset="0"/>
                </a:rPr>
              </a:b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114/163 (69.9)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57/75 (76.0)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 (66.7)</a:t>
              </a:r>
            </a:p>
          </p:txBody>
        </p:sp>
        <p:grpSp>
          <p:nvGrpSpPr>
            <p:cNvPr id="24" name="Group 23">
              <a:extLst>
                <a:ext uri="{FF2B5EF4-FFF2-40B4-BE49-F238E27FC236}">
                  <a16:creationId xmlns:a16="http://schemas.microsoft.com/office/drawing/2014/main" id="{C67EDD21-8ED5-2B8F-80F5-CF13821C28B8}"/>
                </a:ext>
              </a:extLst>
            </p:cNvPr>
            <p:cNvGrpSpPr/>
            <p:nvPr/>
          </p:nvGrpSpPr>
          <p:grpSpPr>
            <a:xfrm>
              <a:off x="1552442" y="2158009"/>
              <a:ext cx="2011680" cy="3514260"/>
              <a:chOff x="1953492" y="2158009"/>
              <a:chExt cx="2011680" cy="3514260"/>
            </a:xfrm>
          </p:grpSpPr>
          <p:cxnSp>
            <p:nvCxnSpPr>
              <p:cNvPr id="12" name="Straight Connector 11">
                <a:extLst>
                  <a:ext uri="{FF2B5EF4-FFF2-40B4-BE49-F238E27FC236}">
                    <a16:creationId xmlns:a16="http://schemas.microsoft.com/office/drawing/2014/main" id="{5CB68101-94F7-4871-556F-BDD7D512A2BE}"/>
                  </a:ext>
                </a:extLst>
              </p:cNvPr>
              <p:cNvCxnSpPr>
                <a:cxnSpLocks/>
              </p:cNvCxnSpPr>
              <p:nvPr/>
            </p:nvCxnSpPr>
            <p:spPr bwMode="auto">
              <a:xfrm>
                <a:off x="3160998" y="2158009"/>
                <a:ext cx="0" cy="3426795"/>
              </a:xfrm>
              <a:prstGeom prst="line">
                <a:avLst/>
              </a:prstGeom>
              <a:noFill/>
              <a:ln w="12700" cap="flat" cmpd="sng" algn="ctr">
                <a:solidFill>
                  <a:schemeClr val="bg1"/>
                </a:solidFill>
                <a:prstDash val="solid"/>
                <a:round/>
                <a:headEnd type="none" w="med" len="med"/>
                <a:tailEnd type="none" w="med" len="med"/>
              </a:ln>
              <a:effectLst/>
            </p:spPr>
          </p:cxnSp>
          <p:grpSp>
            <p:nvGrpSpPr>
              <p:cNvPr id="23" name="Group 22">
                <a:extLst>
                  <a:ext uri="{FF2B5EF4-FFF2-40B4-BE49-F238E27FC236}">
                    <a16:creationId xmlns:a16="http://schemas.microsoft.com/office/drawing/2014/main" id="{40578A11-211E-F5D7-8BB6-EE5A3371116F}"/>
                  </a:ext>
                </a:extLst>
              </p:cNvPr>
              <p:cNvGrpSpPr/>
              <p:nvPr/>
            </p:nvGrpSpPr>
            <p:grpSpPr>
              <a:xfrm>
                <a:off x="1953492" y="5580829"/>
                <a:ext cx="2011680" cy="91440"/>
                <a:chOff x="1953492" y="5580829"/>
                <a:chExt cx="2011680" cy="91440"/>
              </a:xfrm>
            </p:grpSpPr>
            <p:cxnSp>
              <p:nvCxnSpPr>
                <p:cNvPr id="14" name="Straight Connector 13">
                  <a:extLst>
                    <a:ext uri="{FF2B5EF4-FFF2-40B4-BE49-F238E27FC236}">
                      <a16:creationId xmlns:a16="http://schemas.microsoft.com/office/drawing/2014/main" id="{A6EF8A96-29B5-6DE4-4CF8-DE96B89F49B3}"/>
                    </a:ext>
                  </a:extLst>
                </p:cNvPr>
                <p:cNvCxnSpPr/>
                <p:nvPr/>
              </p:nvCxnSpPr>
              <p:spPr bwMode="auto">
                <a:xfrm>
                  <a:off x="1953492" y="5588000"/>
                  <a:ext cx="2011680" cy="0"/>
                </a:xfrm>
                <a:prstGeom prst="line">
                  <a:avLst/>
                </a:prstGeom>
                <a:noFill/>
                <a:ln w="12700" cap="flat" cmpd="sng" algn="ctr">
                  <a:solidFill>
                    <a:schemeClr val="bg1"/>
                  </a:solidFill>
                  <a:prstDash val="solid"/>
                  <a:round/>
                  <a:headEnd type="none" w="med" len="med"/>
                  <a:tailEnd type="none" w="med" len="med"/>
                </a:ln>
                <a:effectLst/>
              </p:spPr>
            </p:cxnSp>
            <p:grpSp>
              <p:nvGrpSpPr>
                <p:cNvPr id="22" name="Group 21">
                  <a:extLst>
                    <a:ext uri="{FF2B5EF4-FFF2-40B4-BE49-F238E27FC236}">
                      <a16:creationId xmlns:a16="http://schemas.microsoft.com/office/drawing/2014/main" id="{25F277B8-13A6-1334-8755-D16FE8B63038}"/>
                    </a:ext>
                  </a:extLst>
                </p:cNvPr>
                <p:cNvGrpSpPr/>
                <p:nvPr/>
              </p:nvGrpSpPr>
              <p:grpSpPr>
                <a:xfrm>
                  <a:off x="1953492" y="5580829"/>
                  <a:ext cx="2011680" cy="91440"/>
                  <a:chOff x="1953492" y="5557077"/>
                  <a:chExt cx="2011680" cy="91440"/>
                </a:xfrm>
              </p:grpSpPr>
              <p:cxnSp>
                <p:nvCxnSpPr>
                  <p:cNvPr id="16" name="Straight Connector 15">
                    <a:extLst>
                      <a:ext uri="{FF2B5EF4-FFF2-40B4-BE49-F238E27FC236}">
                        <a16:creationId xmlns:a16="http://schemas.microsoft.com/office/drawing/2014/main" id="{488EDA81-C756-CD88-41B5-CC333A7E3AD3}"/>
                      </a:ext>
                    </a:extLst>
                  </p:cNvPr>
                  <p:cNvCxnSpPr>
                    <a:cxnSpLocks/>
                  </p:cNvCxnSpPr>
                  <p:nvPr/>
                </p:nvCxnSpPr>
                <p:spPr bwMode="auto">
                  <a:xfrm>
                    <a:off x="1953492"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F07A3F8B-6BC9-851C-0E8D-417E9F5E015C}"/>
                      </a:ext>
                    </a:extLst>
                  </p:cNvPr>
                  <p:cNvCxnSpPr>
                    <a:cxnSpLocks/>
                  </p:cNvCxnSpPr>
                  <p:nvPr/>
                </p:nvCxnSpPr>
                <p:spPr bwMode="auto">
                  <a:xfrm>
                    <a:off x="2355828"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8700696-2864-632F-DE9D-F46A2DB3E45D}"/>
                      </a:ext>
                    </a:extLst>
                  </p:cNvPr>
                  <p:cNvCxnSpPr>
                    <a:cxnSpLocks/>
                  </p:cNvCxnSpPr>
                  <p:nvPr/>
                </p:nvCxnSpPr>
                <p:spPr bwMode="auto">
                  <a:xfrm>
                    <a:off x="2758164"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47441A4-7D0D-7EA7-D567-94EB66D4D528}"/>
                      </a:ext>
                    </a:extLst>
                  </p:cNvPr>
                  <p:cNvCxnSpPr>
                    <a:cxnSpLocks/>
                  </p:cNvCxnSpPr>
                  <p:nvPr/>
                </p:nvCxnSpPr>
                <p:spPr bwMode="auto">
                  <a:xfrm>
                    <a:off x="3160500"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AF9CF440-7874-9697-8802-6B5B4E4F46C3}"/>
                      </a:ext>
                    </a:extLst>
                  </p:cNvPr>
                  <p:cNvCxnSpPr>
                    <a:cxnSpLocks/>
                  </p:cNvCxnSpPr>
                  <p:nvPr/>
                </p:nvCxnSpPr>
                <p:spPr bwMode="auto">
                  <a:xfrm>
                    <a:off x="3562836" y="5557077"/>
                    <a:ext cx="0" cy="91440"/>
                  </a:xfrm>
                  <a:prstGeom prst="line">
                    <a:avLst/>
                  </a:prstGeom>
                  <a:noFill/>
                  <a:ln w="12700"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147A342-C5AA-4ACE-E018-69E0BF90E340}"/>
                      </a:ext>
                    </a:extLst>
                  </p:cNvPr>
                  <p:cNvCxnSpPr>
                    <a:cxnSpLocks/>
                  </p:cNvCxnSpPr>
                  <p:nvPr/>
                </p:nvCxnSpPr>
                <p:spPr bwMode="auto">
                  <a:xfrm>
                    <a:off x="3965172" y="5557077"/>
                    <a:ext cx="0" cy="91440"/>
                  </a:xfrm>
                  <a:prstGeom prst="line">
                    <a:avLst/>
                  </a:prstGeom>
                  <a:noFill/>
                  <a:ln w="12700" cap="flat" cmpd="sng" algn="ctr">
                    <a:solidFill>
                      <a:schemeClr val="bg1"/>
                    </a:solidFill>
                    <a:prstDash val="solid"/>
                    <a:round/>
                    <a:headEnd type="none" w="med" len="med"/>
                    <a:tailEnd type="none" w="med" len="med"/>
                  </a:ln>
                  <a:effectLst/>
                </p:spPr>
              </p:cxnSp>
            </p:grpSp>
          </p:grpSp>
        </p:grpSp>
        <p:sp>
          <p:nvSpPr>
            <p:cNvPr id="705" name="TextBox 704">
              <a:extLst>
                <a:ext uri="{FF2B5EF4-FFF2-40B4-BE49-F238E27FC236}">
                  <a16:creationId xmlns:a16="http://schemas.microsoft.com/office/drawing/2014/main" id="{C263DC16-F58A-1D30-5D8D-8F71B5317DDF}"/>
                </a:ext>
              </a:extLst>
            </p:cNvPr>
            <p:cNvSpPr txBox="1"/>
            <p:nvPr/>
          </p:nvSpPr>
          <p:spPr>
            <a:xfrm>
              <a:off x="1402567" y="5820204"/>
              <a:ext cx="1152019" cy="276999"/>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GB" sz="1200" i="0" u="none" strike="noStrike" kern="0" cap="none" spc="0" normalizeH="0" baseline="0" noProof="0" dirty="0">
                  <a:ln/>
                  <a:solidFill>
                    <a:srgbClr val="015873"/>
                  </a:solidFill>
                  <a:effectLst/>
                  <a:uLnTx/>
                  <a:uFillTx/>
                  <a:latin typeface="Calibri" panose="020F0502020204030204" pitchFamily="34" charset="0"/>
                  <a:cs typeface="Calibri" panose="020F0502020204030204" pitchFamily="34" charset="0"/>
                  <a:sym typeface="Arial"/>
                  <a:rtl val="0"/>
                </a:rPr>
                <a:t>Favors Durva  </a:t>
              </a:r>
            </a:p>
          </p:txBody>
        </p:sp>
        <p:sp>
          <p:nvSpPr>
            <p:cNvPr id="706" name="TextBox 705">
              <a:extLst>
                <a:ext uri="{FF2B5EF4-FFF2-40B4-BE49-F238E27FC236}">
                  <a16:creationId xmlns:a16="http://schemas.microsoft.com/office/drawing/2014/main" id="{2BDC1460-FF0A-F004-30E2-6D79EE31A7E8}"/>
                </a:ext>
              </a:extLst>
            </p:cNvPr>
            <p:cNvSpPr txBox="1"/>
            <p:nvPr/>
          </p:nvSpPr>
          <p:spPr>
            <a:xfrm>
              <a:off x="2490630" y="5820204"/>
              <a:ext cx="1114409" cy="276999"/>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GB" sz="1200" i="0" u="none" strike="noStrike" kern="0" cap="none" spc="0" normalizeH="0" baseline="0" noProof="0" dirty="0">
                  <a:ln/>
                  <a:solidFill>
                    <a:srgbClr val="E1471D"/>
                  </a:solidFill>
                  <a:effectLst/>
                  <a:uLnTx/>
                  <a:uFillTx/>
                  <a:latin typeface="Calibri" panose="020F0502020204030204" pitchFamily="34" charset="0"/>
                  <a:cs typeface="Calibri" panose="020F0502020204030204" pitchFamily="34" charset="0"/>
                  <a:sym typeface="Arial"/>
                  <a:rtl val="0"/>
                </a:rPr>
                <a:t>Favors control</a:t>
              </a:r>
            </a:p>
          </p:txBody>
        </p:sp>
        <p:sp>
          <p:nvSpPr>
            <p:cNvPr id="25" name="TextBox 24">
              <a:extLst>
                <a:ext uri="{FF2B5EF4-FFF2-40B4-BE49-F238E27FC236}">
                  <a16:creationId xmlns:a16="http://schemas.microsoft.com/office/drawing/2014/main" id="{CA6005CD-EF63-5696-4500-EDF845C93F41}"/>
                </a:ext>
              </a:extLst>
            </p:cNvPr>
            <p:cNvSpPr txBox="1"/>
            <p:nvPr/>
          </p:nvSpPr>
          <p:spPr bwMode="auto">
            <a:xfrm>
              <a:off x="1323052" y="563344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0.12</a:t>
              </a:r>
            </a:p>
          </p:txBody>
        </p:sp>
        <p:sp>
          <p:nvSpPr>
            <p:cNvPr id="26" name="TextBox 25">
              <a:extLst>
                <a:ext uri="{FF2B5EF4-FFF2-40B4-BE49-F238E27FC236}">
                  <a16:creationId xmlns:a16="http://schemas.microsoft.com/office/drawing/2014/main" id="{F71BE043-CB18-FB33-55B5-D8099177A2F2}"/>
                </a:ext>
              </a:extLst>
            </p:cNvPr>
            <p:cNvSpPr txBox="1"/>
            <p:nvPr/>
          </p:nvSpPr>
          <p:spPr bwMode="auto">
            <a:xfrm>
              <a:off x="1729249" y="563344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0.25</a:t>
              </a:r>
            </a:p>
          </p:txBody>
        </p:sp>
        <p:sp>
          <p:nvSpPr>
            <p:cNvPr id="27" name="TextBox 26">
              <a:extLst>
                <a:ext uri="{FF2B5EF4-FFF2-40B4-BE49-F238E27FC236}">
                  <a16:creationId xmlns:a16="http://schemas.microsoft.com/office/drawing/2014/main" id="{C55382BE-741B-63FD-A8FF-BEB7CE524E39}"/>
                </a:ext>
              </a:extLst>
            </p:cNvPr>
            <p:cNvSpPr txBox="1"/>
            <p:nvPr/>
          </p:nvSpPr>
          <p:spPr bwMode="auto">
            <a:xfrm>
              <a:off x="2167857"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0.5</a:t>
              </a:r>
            </a:p>
          </p:txBody>
        </p:sp>
        <p:sp>
          <p:nvSpPr>
            <p:cNvPr id="28" name="TextBox 27">
              <a:extLst>
                <a:ext uri="{FF2B5EF4-FFF2-40B4-BE49-F238E27FC236}">
                  <a16:creationId xmlns:a16="http://schemas.microsoft.com/office/drawing/2014/main" id="{83D91AF5-AF31-5CD8-7F4E-9B245EB914AE}"/>
                </a:ext>
              </a:extLst>
            </p:cNvPr>
            <p:cNvSpPr txBox="1"/>
            <p:nvPr/>
          </p:nvSpPr>
          <p:spPr bwMode="auto">
            <a:xfrm>
              <a:off x="2574054"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0.1</a:t>
              </a:r>
            </a:p>
          </p:txBody>
        </p:sp>
        <p:sp>
          <p:nvSpPr>
            <p:cNvPr id="29" name="TextBox 28">
              <a:extLst>
                <a:ext uri="{FF2B5EF4-FFF2-40B4-BE49-F238E27FC236}">
                  <a16:creationId xmlns:a16="http://schemas.microsoft.com/office/drawing/2014/main" id="{F2F4E237-CD27-400B-99FE-75630E6C296B}"/>
                </a:ext>
              </a:extLst>
            </p:cNvPr>
            <p:cNvSpPr txBox="1"/>
            <p:nvPr/>
          </p:nvSpPr>
          <p:spPr bwMode="auto">
            <a:xfrm>
              <a:off x="2965763"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a:t>
              </a:r>
            </a:p>
          </p:txBody>
        </p:sp>
        <p:sp>
          <p:nvSpPr>
            <p:cNvPr id="30" name="TextBox 29">
              <a:extLst>
                <a:ext uri="{FF2B5EF4-FFF2-40B4-BE49-F238E27FC236}">
                  <a16:creationId xmlns:a16="http://schemas.microsoft.com/office/drawing/2014/main" id="{FF02800C-5428-6438-38B4-ACCFE98DF2C4}"/>
                </a:ext>
              </a:extLst>
            </p:cNvPr>
            <p:cNvSpPr txBox="1"/>
            <p:nvPr/>
          </p:nvSpPr>
          <p:spPr bwMode="auto">
            <a:xfrm>
              <a:off x="3377898" y="563344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grpSp>
          <p:nvGrpSpPr>
            <p:cNvPr id="38" name="Group 37">
              <a:extLst>
                <a:ext uri="{FF2B5EF4-FFF2-40B4-BE49-F238E27FC236}">
                  <a16:creationId xmlns:a16="http://schemas.microsoft.com/office/drawing/2014/main" id="{324140F4-17F4-1869-DEEF-A99F466319E4}"/>
                </a:ext>
              </a:extLst>
            </p:cNvPr>
            <p:cNvGrpSpPr/>
            <p:nvPr/>
          </p:nvGrpSpPr>
          <p:grpSpPr>
            <a:xfrm>
              <a:off x="2405692" y="2204013"/>
              <a:ext cx="263029" cy="88251"/>
              <a:chOff x="2806742" y="2199200"/>
              <a:chExt cx="263029" cy="88251"/>
            </a:xfrm>
          </p:grpSpPr>
          <p:cxnSp>
            <p:nvCxnSpPr>
              <p:cNvPr id="34" name="Straight Connector 33">
                <a:extLst>
                  <a:ext uri="{FF2B5EF4-FFF2-40B4-BE49-F238E27FC236}">
                    <a16:creationId xmlns:a16="http://schemas.microsoft.com/office/drawing/2014/main" id="{27367DF6-E15C-9165-765A-386B7CC79D28}"/>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1BA81FF-60D0-6D87-DA85-71EAE82D13FF}"/>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C492C61-AE34-C353-F908-6AB23419E116}"/>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4A050185-BEA1-8EC6-FDFF-26E388DC44CF}"/>
                </a:ext>
              </a:extLst>
            </p:cNvPr>
            <p:cNvGrpSpPr/>
            <p:nvPr/>
          </p:nvGrpSpPr>
          <p:grpSpPr>
            <a:xfrm>
              <a:off x="2261822" y="2568006"/>
              <a:ext cx="385125" cy="88251"/>
              <a:chOff x="2806742" y="2199200"/>
              <a:chExt cx="263029" cy="88251"/>
            </a:xfrm>
          </p:grpSpPr>
          <p:cxnSp>
            <p:nvCxnSpPr>
              <p:cNvPr id="40" name="Straight Connector 39">
                <a:extLst>
                  <a:ext uri="{FF2B5EF4-FFF2-40B4-BE49-F238E27FC236}">
                    <a16:creationId xmlns:a16="http://schemas.microsoft.com/office/drawing/2014/main" id="{2CDF2F46-5B66-65D0-E0FA-553A87DB09E9}"/>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710D78D-F8E8-F89F-3AC5-770BEC3D5F53}"/>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6F65DF7D-93CD-BAEF-A7E3-921D9572C34C}"/>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2D71B232-39DB-FF41-EDAA-5357B06CB432}"/>
                </a:ext>
              </a:extLst>
            </p:cNvPr>
            <p:cNvGrpSpPr/>
            <p:nvPr/>
          </p:nvGrpSpPr>
          <p:grpSpPr>
            <a:xfrm>
              <a:off x="2436189" y="2749199"/>
              <a:ext cx="367952" cy="88251"/>
              <a:chOff x="2806742" y="2199200"/>
              <a:chExt cx="263029" cy="88251"/>
            </a:xfrm>
          </p:grpSpPr>
          <p:cxnSp>
            <p:nvCxnSpPr>
              <p:cNvPr id="44" name="Straight Connector 43">
                <a:extLst>
                  <a:ext uri="{FF2B5EF4-FFF2-40B4-BE49-F238E27FC236}">
                    <a16:creationId xmlns:a16="http://schemas.microsoft.com/office/drawing/2014/main" id="{6F7FD08E-68CA-1A80-0078-DA48D6936FAF}"/>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BA52FA59-C664-42A5-F831-A67846A44246}"/>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550DAE7-88CA-CD97-B58F-7B93D97279A2}"/>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FBB8349D-C5E9-08B1-6A4F-143EA9A44F0E}"/>
                </a:ext>
              </a:extLst>
            </p:cNvPr>
            <p:cNvGrpSpPr/>
            <p:nvPr/>
          </p:nvGrpSpPr>
          <p:grpSpPr>
            <a:xfrm>
              <a:off x="2456743" y="3116409"/>
              <a:ext cx="292860" cy="88251"/>
              <a:chOff x="2806742" y="2199200"/>
              <a:chExt cx="263029" cy="88251"/>
            </a:xfrm>
          </p:grpSpPr>
          <p:cxnSp>
            <p:nvCxnSpPr>
              <p:cNvPr id="48" name="Straight Connector 47">
                <a:extLst>
                  <a:ext uri="{FF2B5EF4-FFF2-40B4-BE49-F238E27FC236}">
                    <a16:creationId xmlns:a16="http://schemas.microsoft.com/office/drawing/2014/main" id="{F5D20936-14BA-ECFF-65B2-C5D7FFEE86BC}"/>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58710B97-F797-7CF0-E722-6FC096A00719}"/>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25777E27-45B7-0DAC-C2A6-CFEB787D558F}"/>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06DFC8DA-724E-8740-C812-50DD766E2E41}"/>
                </a:ext>
              </a:extLst>
            </p:cNvPr>
            <p:cNvGrpSpPr/>
            <p:nvPr/>
          </p:nvGrpSpPr>
          <p:grpSpPr>
            <a:xfrm>
              <a:off x="1871593" y="3299857"/>
              <a:ext cx="767525" cy="88251"/>
              <a:chOff x="2806742" y="2199200"/>
              <a:chExt cx="263029" cy="88251"/>
            </a:xfrm>
          </p:grpSpPr>
          <p:cxnSp>
            <p:nvCxnSpPr>
              <p:cNvPr id="52" name="Straight Connector 51">
                <a:extLst>
                  <a:ext uri="{FF2B5EF4-FFF2-40B4-BE49-F238E27FC236}">
                    <a16:creationId xmlns:a16="http://schemas.microsoft.com/office/drawing/2014/main" id="{67EBD1F2-D54F-882F-72C4-B9757F868B51}"/>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ED8E013-F54B-BD71-EB4A-C3B0EC05F12E}"/>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D5EFAF2-E38D-9CDB-0394-DB04FE1A3CB1}"/>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E1E255D5-2A0F-E7B9-D92F-9FB02366A20E}"/>
                </a:ext>
              </a:extLst>
            </p:cNvPr>
            <p:cNvGrpSpPr/>
            <p:nvPr/>
          </p:nvGrpSpPr>
          <p:grpSpPr>
            <a:xfrm>
              <a:off x="2501775" y="3665858"/>
              <a:ext cx="483257" cy="88251"/>
              <a:chOff x="2806742" y="2199200"/>
              <a:chExt cx="263029" cy="88251"/>
            </a:xfrm>
          </p:grpSpPr>
          <p:cxnSp>
            <p:nvCxnSpPr>
              <p:cNvPr id="56" name="Straight Connector 55">
                <a:extLst>
                  <a:ext uri="{FF2B5EF4-FFF2-40B4-BE49-F238E27FC236}">
                    <a16:creationId xmlns:a16="http://schemas.microsoft.com/office/drawing/2014/main" id="{ED290DC9-CDED-3D7D-740D-5FBC7E804061}"/>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0C04E2D0-6461-9215-1E4E-D3DACA4167E7}"/>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F1FE80D5-972F-63EC-934A-53C35F75FC4A}"/>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374B7DE6-7365-4E04-9B83-E9554144D524}"/>
                </a:ext>
              </a:extLst>
            </p:cNvPr>
            <p:cNvGrpSpPr/>
            <p:nvPr/>
          </p:nvGrpSpPr>
          <p:grpSpPr>
            <a:xfrm>
              <a:off x="2294807" y="3847908"/>
              <a:ext cx="300087" cy="88251"/>
              <a:chOff x="2806742" y="2199200"/>
              <a:chExt cx="263029" cy="88251"/>
            </a:xfrm>
          </p:grpSpPr>
          <p:cxnSp>
            <p:nvCxnSpPr>
              <p:cNvPr id="60" name="Straight Connector 59">
                <a:extLst>
                  <a:ext uri="{FF2B5EF4-FFF2-40B4-BE49-F238E27FC236}">
                    <a16:creationId xmlns:a16="http://schemas.microsoft.com/office/drawing/2014/main" id="{FA1DE501-9E78-9627-D793-755E2C427770}"/>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4BD1821B-5C3F-E7F6-8550-6D721C57064C}"/>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8B806BB2-3D2D-9B92-3988-EBDE42C0BC61}"/>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46B772C9-08BE-A9F6-E0DA-72AC9FA8D064}"/>
                </a:ext>
              </a:extLst>
            </p:cNvPr>
            <p:cNvGrpSpPr/>
            <p:nvPr/>
          </p:nvGrpSpPr>
          <p:grpSpPr>
            <a:xfrm>
              <a:off x="2400296" y="4401256"/>
              <a:ext cx="341823" cy="88251"/>
              <a:chOff x="2806742" y="2199200"/>
              <a:chExt cx="263029" cy="88251"/>
            </a:xfrm>
          </p:grpSpPr>
          <p:cxnSp>
            <p:nvCxnSpPr>
              <p:cNvPr id="192" name="Straight Connector 191">
                <a:extLst>
                  <a:ext uri="{FF2B5EF4-FFF2-40B4-BE49-F238E27FC236}">
                    <a16:creationId xmlns:a16="http://schemas.microsoft.com/office/drawing/2014/main" id="{2E76D210-2353-F04D-BD59-39E1A550F752}"/>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8DF6884D-9E14-0099-98DE-7CF6F604FB5F}"/>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980AB0C2-2AF5-10D9-E2D8-C8A3EE178643}"/>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195" name="Group 194">
              <a:extLst>
                <a:ext uri="{FF2B5EF4-FFF2-40B4-BE49-F238E27FC236}">
                  <a16:creationId xmlns:a16="http://schemas.microsoft.com/office/drawing/2014/main" id="{7A4727F2-6426-65BB-FD13-DE8908053724}"/>
                </a:ext>
              </a:extLst>
            </p:cNvPr>
            <p:cNvGrpSpPr/>
            <p:nvPr/>
          </p:nvGrpSpPr>
          <p:grpSpPr>
            <a:xfrm>
              <a:off x="2002663" y="4213212"/>
              <a:ext cx="828519" cy="88251"/>
              <a:chOff x="2806742" y="2199200"/>
              <a:chExt cx="263029" cy="88251"/>
            </a:xfrm>
          </p:grpSpPr>
          <p:cxnSp>
            <p:nvCxnSpPr>
              <p:cNvPr id="196" name="Straight Connector 195">
                <a:extLst>
                  <a:ext uri="{FF2B5EF4-FFF2-40B4-BE49-F238E27FC236}">
                    <a16:creationId xmlns:a16="http://schemas.microsoft.com/office/drawing/2014/main" id="{B6B43B8F-E974-F092-01CE-92D85CCF6D7C}"/>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FBC4D627-B12F-D845-85E5-0740F4A0C47D}"/>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B10761F5-7BDE-693B-52C7-B4EBECEBA25A}"/>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01433610-6798-54F0-A414-B04CEEFA306B}"/>
                </a:ext>
              </a:extLst>
            </p:cNvPr>
            <p:cNvGrpSpPr/>
            <p:nvPr/>
          </p:nvGrpSpPr>
          <p:grpSpPr>
            <a:xfrm>
              <a:off x="2335040" y="4950114"/>
              <a:ext cx="311904" cy="88251"/>
              <a:chOff x="2806742" y="2199200"/>
              <a:chExt cx="263029" cy="88251"/>
            </a:xfrm>
          </p:grpSpPr>
          <p:cxnSp>
            <p:nvCxnSpPr>
              <p:cNvPr id="200" name="Straight Connector 199">
                <a:extLst>
                  <a:ext uri="{FF2B5EF4-FFF2-40B4-BE49-F238E27FC236}">
                    <a16:creationId xmlns:a16="http://schemas.microsoft.com/office/drawing/2014/main" id="{EBCADA31-881B-B645-3009-FF0F9506948C}"/>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C949251E-0D7D-1832-F934-77F8DF263BE3}"/>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1F32E070-2416-9078-D9EB-E68434DE1520}"/>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5DE4CFA1-C0FD-73B2-BA3B-D4C4DD5B4AC5}"/>
                </a:ext>
              </a:extLst>
            </p:cNvPr>
            <p:cNvGrpSpPr/>
            <p:nvPr/>
          </p:nvGrpSpPr>
          <p:grpSpPr>
            <a:xfrm>
              <a:off x="2268370" y="4582663"/>
              <a:ext cx="477695" cy="88251"/>
              <a:chOff x="2806742" y="2199200"/>
              <a:chExt cx="263029" cy="88251"/>
            </a:xfrm>
          </p:grpSpPr>
          <p:cxnSp>
            <p:nvCxnSpPr>
              <p:cNvPr id="204" name="Straight Connector 203">
                <a:extLst>
                  <a:ext uri="{FF2B5EF4-FFF2-40B4-BE49-F238E27FC236}">
                    <a16:creationId xmlns:a16="http://schemas.microsoft.com/office/drawing/2014/main" id="{1178FFD9-DF91-B5F2-FD85-653F9E5AADC4}"/>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0420A124-FCA8-AC18-38B7-46076F0A4736}"/>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23C963CA-A4E4-76A0-B8CF-76B597D08C21}"/>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grpSp>
          <p:nvGrpSpPr>
            <p:cNvPr id="207" name="Group 206">
              <a:extLst>
                <a:ext uri="{FF2B5EF4-FFF2-40B4-BE49-F238E27FC236}">
                  <a16:creationId xmlns:a16="http://schemas.microsoft.com/office/drawing/2014/main" id="{239E6895-F6EF-D652-2BCC-6AEF4960E759}"/>
                </a:ext>
              </a:extLst>
            </p:cNvPr>
            <p:cNvGrpSpPr/>
            <p:nvPr/>
          </p:nvGrpSpPr>
          <p:grpSpPr>
            <a:xfrm>
              <a:off x="2449479" y="5131008"/>
              <a:ext cx="477695" cy="88251"/>
              <a:chOff x="2806742" y="2199200"/>
              <a:chExt cx="263029" cy="88251"/>
            </a:xfrm>
          </p:grpSpPr>
          <p:cxnSp>
            <p:nvCxnSpPr>
              <p:cNvPr id="208" name="Straight Connector 207">
                <a:extLst>
                  <a:ext uri="{FF2B5EF4-FFF2-40B4-BE49-F238E27FC236}">
                    <a16:creationId xmlns:a16="http://schemas.microsoft.com/office/drawing/2014/main" id="{C834BABA-538A-2701-54D7-2762251FB59E}"/>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6D072C2D-2CCC-9CC7-78D3-8679B1140098}"/>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5C65977B-9420-85F2-84ED-D8ABCA584470}"/>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cxnSp>
          <p:nvCxnSpPr>
            <p:cNvPr id="212" name="Straight Arrow Connector 211">
              <a:extLst>
                <a:ext uri="{FF2B5EF4-FFF2-40B4-BE49-F238E27FC236}">
                  <a16:creationId xmlns:a16="http://schemas.microsoft.com/office/drawing/2014/main" id="{F7A73A63-2715-F19D-266D-42EF59828902}"/>
                </a:ext>
              </a:extLst>
            </p:cNvPr>
            <p:cNvCxnSpPr>
              <a:cxnSpLocks/>
            </p:cNvCxnSpPr>
            <p:nvPr/>
          </p:nvCxnSpPr>
          <p:spPr bwMode="auto">
            <a:xfrm>
              <a:off x="3564122" y="5952716"/>
              <a:ext cx="232178" cy="0"/>
            </a:xfrm>
            <a:prstGeom prst="straightConnector1">
              <a:avLst/>
            </a:prstGeom>
            <a:noFill/>
            <a:ln w="28575" cap="flat" cmpd="sng" algn="ctr">
              <a:solidFill>
                <a:srgbClr val="E1471D"/>
              </a:solidFill>
              <a:prstDash val="solid"/>
              <a:round/>
              <a:headEnd type="none" w="med" len="med"/>
              <a:tailEnd type="triangle"/>
            </a:ln>
            <a:effectLst/>
          </p:spPr>
        </p:cxnSp>
        <p:cxnSp>
          <p:nvCxnSpPr>
            <p:cNvPr id="214" name="Straight Arrow Connector 213">
              <a:extLst>
                <a:ext uri="{FF2B5EF4-FFF2-40B4-BE49-F238E27FC236}">
                  <a16:creationId xmlns:a16="http://schemas.microsoft.com/office/drawing/2014/main" id="{4E4326C1-59FF-C993-5742-ABB5071EEF65}"/>
                </a:ext>
              </a:extLst>
            </p:cNvPr>
            <p:cNvCxnSpPr>
              <a:cxnSpLocks/>
            </p:cNvCxnSpPr>
            <p:nvPr/>
          </p:nvCxnSpPr>
          <p:spPr bwMode="auto">
            <a:xfrm flipH="1">
              <a:off x="1274947" y="5952716"/>
              <a:ext cx="228600" cy="0"/>
            </a:xfrm>
            <a:prstGeom prst="straightConnector1">
              <a:avLst/>
            </a:prstGeom>
            <a:noFill/>
            <a:ln w="28575" cap="flat" cmpd="sng" algn="ctr">
              <a:solidFill>
                <a:srgbClr val="015873"/>
              </a:solidFill>
              <a:prstDash val="solid"/>
              <a:round/>
              <a:headEnd type="none" w="med" len="med"/>
              <a:tailEnd type="triangle"/>
            </a:ln>
            <a:effectLst/>
          </p:spPr>
        </p:cxnSp>
        <p:sp>
          <p:nvSpPr>
            <p:cNvPr id="32" name="Oval 31">
              <a:extLst>
                <a:ext uri="{FF2B5EF4-FFF2-40B4-BE49-F238E27FC236}">
                  <a16:creationId xmlns:a16="http://schemas.microsoft.com/office/drawing/2014/main" id="{EB28A05D-15E5-984E-4336-6F7384E057CC}"/>
                </a:ext>
              </a:extLst>
            </p:cNvPr>
            <p:cNvSpPr/>
            <p:nvPr/>
          </p:nvSpPr>
          <p:spPr bwMode="auto">
            <a:xfrm>
              <a:off x="2505849" y="2221858"/>
              <a:ext cx="61173" cy="61173"/>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 name="Oval 215">
              <a:extLst>
                <a:ext uri="{FF2B5EF4-FFF2-40B4-BE49-F238E27FC236}">
                  <a16:creationId xmlns:a16="http://schemas.microsoft.com/office/drawing/2014/main" id="{193E2018-312F-DB4D-800D-B830A111104B}"/>
                </a:ext>
              </a:extLst>
            </p:cNvPr>
            <p:cNvSpPr/>
            <p:nvPr/>
          </p:nvSpPr>
          <p:spPr bwMode="auto">
            <a:xfrm>
              <a:off x="2415776" y="2589271"/>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7" name="Oval 216">
              <a:extLst>
                <a:ext uri="{FF2B5EF4-FFF2-40B4-BE49-F238E27FC236}">
                  <a16:creationId xmlns:a16="http://schemas.microsoft.com/office/drawing/2014/main" id="{B2583619-DBFF-4FC6-D30A-10610278DA7E}"/>
                </a:ext>
              </a:extLst>
            </p:cNvPr>
            <p:cNvSpPr/>
            <p:nvPr/>
          </p:nvSpPr>
          <p:spPr bwMode="auto">
            <a:xfrm>
              <a:off x="2587226" y="2770464"/>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Oval 217">
              <a:extLst>
                <a:ext uri="{FF2B5EF4-FFF2-40B4-BE49-F238E27FC236}">
                  <a16:creationId xmlns:a16="http://schemas.microsoft.com/office/drawing/2014/main" id="{BF72719C-4279-3E33-47E1-083B0E8C47DA}"/>
                </a:ext>
              </a:extLst>
            </p:cNvPr>
            <p:cNvSpPr/>
            <p:nvPr/>
          </p:nvSpPr>
          <p:spPr bwMode="auto">
            <a:xfrm>
              <a:off x="2564109" y="3123089"/>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Oval 218">
              <a:extLst>
                <a:ext uri="{FF2B5EF4-FFF2-40B4-BE49-F238E27FC236}">
                  <a16:creationId xmlns:a16="http://schemas.microsoft.com/office/drawing/2014/main" id="{DC94DA29-2DB3-5EE2-701D-1F4BD46705C0}"/>
                </a:ext>
              </a:extLst>
            </p:cNvPr>
            <p:cNvSpPr/>
            <p:nvPr/>
          </p:nvSpPr>
          <p:spPr bwMode="auto">
            <a:xfrm>
              <a:off x="2234603" y="3321122"/>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0" name="Oval 219">
              <a:extLst>
                <a:ext uri="{FF2B5EF4-FFF2-40B4-BE49-F238E27FC236}">
                  <a16:creationId xmlns:a16="http://schemas.microsoft.com/office/drawing/2014/main" id="{1DE719F7-E2C9-EF67-47D4-C8869FF328FD}"/>
                </a:ext>
              </a:extLst>
            </p:cNvPr>
            <p:cNvSpPr/>
            <p:nvPr/>
          </p:nvSpPr>
          <p:spPr bwMode="auto">
            <a:xfrm>
              <a:off x="2713730" y="3689442"/>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Oval 220">
              <a:extLst>
                <a:ext uri="{FF2B5EF4-FFF2-40B4-BE49-F238E27FC236}">
                  <a16:creationId xmlns:a16="http://schemas.microsoft.com/office/drawing/2014/main" id="{CB33DF5F-FB81-04D1-16C3-19B817CB697E}"/>
                </a:ext>
              </a:extLst>
            </p:cNvPr>
            <p:cNvSpPr/>
            <p:nvPr/>
          </p:nvSpPr>
          <p:spPr bwMode="auto">
            <a:xfrm>
              <a:off x="2405692" y="4230898"/>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2" name="Oval 221">
              <a:extLst>
                <a:ext uri="{FF2B5EF4-FFF2-40B4-BE49-F238E27FC236}">
                  <a16:creationId xmlns:a16="http://schemas.microsoft.com/office/drawing/2014/main" id="{96B089E0-D6C0-27F7-1BEA-19AA27D6F479}"/>
                </a:ext>
              </a:extLst>
            </p:cNvPr>
            <p:cNvSpPr/>
            <p:nvPr/>
          </p:nvSpPr>
          <p:spPr bwMode="auto">
            <a:xfrm>
              <a:off x="2485067" y="4599096"/>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3" name="Oval 222">
              <a:extLst>
                <a:ext uri="{FF2B5EF4-FFF2-40B4-BE49-F238E27FC236}">
                  <a16:creationId xmlns:a16="http://schemas.microsoft.com/office/drawing/2014/main" id="{5615F4FB-0636-C71C-099A-86855DFC82A5}"/>
                </a:ext>
              </a:extLst>
            </p:cNvPr>
            <p:cNvSpPr/>
            <p:nvPr/>
          </p:nvSpPr>
          <p:spPr bwMode="auto">
            <a:xfrm>
              <a:off x="2659751" y="5145980"/>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4" name="Oval 223">
              <a:extLst>
                <a:ext uri="{FF2B5EF4-FFF2-40B4-BE49-F238E27FC236}">
                  <a16:creationId xmlns:a16="http://schemas.microsoft.com/office/drawing/2014/main" id="{49228E6F-D497-4C3F-A3D8-A35E85FE1039}"/>
                </a:ext>
              </a:extLst>
            </p:cNvPr>
            <p:cNvSpPr/>
            <p:nvPr/>
          </p:nvSpPr>
          <p:spPr bwMode="auto">
            <a:xfrm>
              <a:off x="2418100" y="3862675"/>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5" name="Oval 224">
              <a:extLst>
                <a:ext uri="{FF2B5EF4-FFF2-40B4-BE49-F238E27FC236}">
                  <a16:creationId xmlns:a16="http://schemas.microsoft.com/office/drawing/2014/main" id="{59F33B51-17F2-58AC-15AD-6EF79783D089}"/>
                </a:ext>
              </a:extLst>
            </p:cNvPr>
            <p:cNvSpPr/>
            <p:nvPr/>
          </p:nvSpPr>
          <p:spPr bwMode="auto">
            <a:xfrm>
              <a:off x="2521742" y="4403736"/>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6" name="Oval 225">
              <a:extLst>
                <a:ext uri="{FF2B5EF4-FFF2-40B4-BE49-F238E27FC236}">
                  <a16:creationId xmlns:a16="http://schemas.microsoft.com/office/drawing/2014/main" id="{DC08990C-F100-5CA0-99B7-C0F1CC8E1771}"/>
                </a:ext>
              </a:extLst>
            </p:cNvPr>
            <p:cNvSpPr/>
            <p:nvPr/>
          </p:nvSpPr>
          <p:spPr bwMode="auto">
            <a:xfrm>
              <a:off x="2447725" y="4957663"/>
              <a:ext cx="73152" cy="73152"/>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8" name="Rectangle 237">
              <a:extLst>
                <a:ext uri="{FF2B5EF4-FFF2-40B4-BE49-F238E27FC236}">
                  <a16:creationId xmlns:a16="http://schemas.microsoft.com/office/drawing/2014/main" id="{FFE8AED6-3E61-1CFB-9B6D-FC40BD2B4457}"/>
                </a:ext>
              </a:extLst>
            </p:cNvPr>
            <p:cNvSpPr/>
            <p:nvPr/>
          </p:nvSpPr>
          <p:spPr>
            <a:xfrm>
              <a:off x="3136245" y="1696101"/>
              <a:ext cx="1017446" cy="433786"/>
            </a:xfrm>
            <a:prstGeom prst="rect">
              <a:avLst/>
            </a:prstGeom>
            <a:no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t>HR</a:t>
              </a:r>
              <a:b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t>(95% CI)</a:t>
              </a:r>
            </a:p>
          </p:txBody>
        </p:sp>
        <p:sp>
          <p:nvSpPr>
            <p:cNvPr id="721" name="Rectangle 720">
              <a:extLst>
                <a:ext uri="{FF2B5EF4-FFF2-40B4-BE49-F238E27FC236}">
                  <a16:creationId xmlns:a16="http://schemas.microsoft.com/office/drawing/2014/main" id="{3518FB9D-6D58-3DDA-468D-7C3AE33D7B1C}"/>
                </a:ext>
              </a:extLst>
            </p:cNvPr>
            <p:cNvSpPr/>
            <p:nvPr/>
          </p:nvSpPr>
          <p:spPr>
            <a:xfrm>
              <a:off x="8015351" y="1696101"/>
              <a:ext cx="1017446" cy="433786"/>
            </a:xfrm>
            <a:prstGeom prst="rect">
              <a:avLst/>
            </a:prstGeom>
            <a:noFill/>
            <a:ln w="25400" cap="flat" cmpd="sng" algn="ctr">
              <a:noFill/>
              <a:prstDash val="solid"/>
            </a:ln>
            <a:effectLst/>
          </p:spPr>
          <p:txBody>
            <a:bodyPr tIns="36000" bIns="36000"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t>HR</a:t>
              </a:r>
              <a:b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br>
              <a:r>
                <a:rPr kumimoji="0" lang="en-US" sz="120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sym typeface="Arial"/>
                </a:rPr>
                <a:t>(95% CI)</a:t>
              </a:r>
            </a:p>
          </p:txBody>
        </p:sp>
        <p:sp>
          <p:nvSpPr>
            <p:cNvPr id="722" name="TextBox 721">
              <a:extLst>
                <a:ext uri="{FF2B5EF4-FFF2-40B4-BE49-F238E27FC236}">
                  <a16:creationId xmlns:a16="http://schemas.microsoft.com/office/drawing/2014/main" id="{B616E8B6-5854-B8C1-0F3F-2F78E38D4A7F}"/>
                </a:ext>
              </a:extLst>
            </p:cNvPr>
            <p:cNvSpPr txBox="1"/>
            <p:nvPr/>
          </p:nvSpPr>
          <p:spPr bwMode="auto">
            <a:xfrm>
              <a:off x="6257133" y="564396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0.12</a:t>
              </a:r>
            </a:p>
          </p:txBody>
        </p:sp>
        <p:sp>
          <p:nvSpPr>
            <p:cNvPr id="723" name="TextBox 722">
              <a:extLst>
                <a:ext uri="{FF2B5EF4-FFF2-40B4-BE49-F238E27FC236}">
                  <a16:creationId xmlns:a16="http://schemas.microsoft.com/office/drawing/2014/main" id="{ECEEB3C2-8037-4C8F-D9D3-4DAF51C4F437}"/>
                </a:ext>
              </a:extLst>
            </p:cNvPr>
            <p:cNvSpPr txBox="1"/>
            <p:nvPr/>
          </p:nvSpPr>
          <p:spPr bwMode="auto">
            <a:xfrm>
              <a:off x="6663330" y="5643966"/>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0.25</a:t>
              </a:r>
            </a:p>
          </p:txBody>
        </p:sp>
        <p:sp>
          <p:nvSpPr>
            <p:cNvPr id="724" name="Oval 723">
              <a:extLst>
                <a:ext uri="{FF2B5EF4-FFF2-40B4-BE49-F238E27FC236}">
                  <a16:creationId xmlns:a16="http://schemas.microsoft.com/office/drawing/2014/main" id="{995B9A12-D912-C5FD-23DF-E0611BF56A8B}"/>
                </a:ext>
              </a:extLst>
            </p:cNvPr>
            <p:cNvSpPr/>
            <p:nvPr/>
          </p:nvSpPr>
          <p:spPr bwMode="auto">
            <a:xfrm>
              <a:off x="7143009" y="3323847"/>
              <a:ext cx="45720" cy="45720"/>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5" name="Oval 724">
              <a:extLst>
                <a:ext uri="{FF2B5EF4-FFF2-40B4-BE49-F238E27FC236}">
                  <a16:creationId xmlns:a16="http://schemas.microsoft.com/office/drawing/2014/main" id="{A672C559-1E22-BD14-2B9F-5D33A0CF064A}"/>
                </a:ext>
              </a:extLst>
            </p:cNvPr>
            <p:cNvSpPr/>
            <p:nvPr/>
          </p:nvSpPr>
          <p:spPr bwMode="auto">
            <a:xfrm>
              <a:off x="6965055" y="4225989"/>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26" name="Group 725">
              <a:extLst>
                <a:ext uri="{FF2B5EF4-FFF2-40B4-BE49-F238E27FC236}">
                  <a16:creationId xmlns:a16="http://schemas.microsoft.com/office/drawing/2014/main" id="{CEFDC263-C350-92C9-F8E5-CDB8B9E1885A}"/>
                </a:ext>
              </a:extLst>
            </p:cNvPr>
            <p:cNvGrpSpPr/>
            <p:nvPr/>
          </p:nvGrpSpPr>
          <p:grpSpPr>
            <a:xfrm>
              <a:off x="7098732" y="4580820"/>
              <a:ext cx="527681" cy="88251"/>
              <a:chOff x="2806742" y="2199200"/>
              <a:chExt cx="263029" cy="88251"/>
            </a:xfrm>
          </p:grpSpPr>
          <p:cxnSp>
            <p:nvCxnSpPr>
              <p:cNvPr id="727" name="Straight Connector 726">
                <a:extLst>
                  <a:ext uri="{FF2B5EF4-FFF2-40B4-BE49-F238E27FC236}">
                    <a16:creationId xmlns:a16="http://schemas.microsoft.com/office/drawing/2014/main" id="{908AE86E-A53C-B4F9-2A70-8925F5274B18}"/>
                  </a:ext>
                </a:extLst>
              </p:cNvPr>
              <p:cNvCxnSpPr>
                <a:cxnSpLocks/>
              </p:cNvCxnSpPr>
              <p:nvPr/>
            </p:nvCxnSpPr>
            <p:spPr bwMode="auto">
              <a:xfrm>
                <a:off x="2806742" y="2243325"/>
                <a:ext cx="263029" cy="0"/>
              </a:xfrm>
              <a:prstGeom prst="line">
                <a:avLst/>
              </a:prstGeom>
              <a:noFill/>
              <a:ln w="19050" cap="flat" cmpd="sng" algn="ctr">
                <a:solidFill>
                  <a:schemeClr val="bg1"/>
                </a:solidFill>
                <a:prstDash val="solid"/>
                <a:round/>
                <a:headEnd type="none" w="med" len="med"/>
                <a:tailEnd type="none" w="med" len="med"/>
              </a:ln>
              <a:effectLst/>
            </p:spPr>
          </p:cxnSp>
          <p:cxnSp>
            <p:nvCxnSpPr>
              <p:cNvPr id="728" name="Straight Connector 727">
                <a:extLst>
                  <a:ext uri="{FF2B5EF4-FFF2-40B4-BE49-F238E27FC236}">
                    <a16:creationId xmlns:a16="http://schemas.microsoft.com/office/drawing/2014/main" id="{96D0A304-9906-B7DB-E4D7-E2ABC04D2C3C}"/>
                  </a:ext>
                </a:extLst>
              </p:cNvPr>
              <p:cNvCxnSpPr>
                <a:cxnSpLocks/>
              </p:cNvCxnSpPr>
              <p:nvPr/>
            </p:nvCxnSpPr>
            <p:spPr bwMode="auto">
              <a:xfrm>
                <a:off x="2808514" y="2199200"/>
                <a:ext cx="0" cy="88251"/>
              </a:xfrm>
              <a:prstGeom prst="line">
                <a:avLst/>
              </a:prstGeom>
              <a:noFill/>
              <a:ln w="19050" cap="flat" cmpd="sng" algn="ctr">
                <a:solidFill>
                  <a:schemeClr val="bg1"/>
                </a:solidFill>
                <a:prstDash val="solid"/>
                <a:round/>
                <a:headEnd type="none" w="med" len="med"/>
                <a:tailEnd type="none" w="med" len="med"/>
              </a:ln>
              <a:effectLst/>
            </p:spPr>
          </p:cxnSp>
          <p:cxnSp>
            <p:nvCxnSpPr>
              <p:cNvPr id="729" name="Straight Connector 728">
                <a:extLst>
                  <a:ext uri="{FF2B5EF4-FFF2-40B4-BE49-F238E27FC236}">
                    <a16:creationId xmlns:a16="http://schemas.microsoft.com/office/drawing/2014/main" id="{FF9B7A52-9AE8-65AC-82C0-598E2F6F646C}"/>
                  </a:ext>
                </a:extLst>
              </p:cNvPr>
              <p:cNvCxnSpPr>
                <a:cxnSpLocks/>
              </p:cNvCxnSpPr>
              <p:nvPr/>
            </p:nvCxnSpPr>
            <p:spPr bwMode="auto">
              <a:xfrm>
                <a:off x="3066596" y="2199200"/>
                <a:ext cx="0" cy="88251"/>
              </a:xfrm>
              <a:prstGeom prst="line">
                <a:avLst/>
              </a:prstGeom>
              <a:noFill/>
              <a:ln w="19050" cap="flat" cmpd="sng" algn="ctr">
                <a:solidFill>
                  <a:schemeClr val="bg1"/>
                </a:solidFill>
                <a:prstDash val="solid"/>
                <a:round/>
                <a:headEnd type="none" w="med" len="med"/>
                <a:tailEnd type="none" w="med" len="med"/>
              </a:ln>
              <a:effectLst/>
            </p:spPr>
          </p:cxnSp>
        </p:grpSp>
        <p:sp>
          <p:nvSpPr>
            <p:cNvPr id="716" name="Oval 715">
              <a:extLst>
                <a:ext uri="{FF2B5EF4-FFF2-40B4-BE49-F238E27FC236}">
                  <a16:creationId xmlns:a16="http://schemas.microsoft.com/office/drawing/2014/main" id="{4DB4C457-ED16-A9F9-24C5-6D7019732EE5}"/>
                </a:ext>
              </a:extLst>
            </p:cNvPr>
            <p:cNvSpPr/>
            <p:nvPr/>
          </p:nvSpPr>
          <p:spPr bwMode="auto">
            <a:xfrm>
              <a:off x="7331868" y="4599868"/>
              <a:ext cx="54864" cy="54864"/>
            </a:xfrm>
            <a:prstGeom prst="ellipse">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 name="Text Box 15">
            <a:extLst>
              <a:ext uri="{FF2B5EF4-FFF2-40B4-BE49-F238E27FC236}">
                <a16:creationId xmlns:a16="http://schemas.microsoft.com/office/drawing/2014/main" id="{9117078D-165F-611B-92A0-7457D6062259}"/>
              </a:ext>
            </a:extLst>
          </p:cNvPr>
          <p:cNvSpPr txBox="1">
            <a:spLocks noChangeArrowheads="1"/>
          </p:cNvSpPr>
          <p:nvPr/>
        </p:nvSpPr>
        <p:spPr bwMode="auto">
          <a:xfrm>
            <a:off x="395982" y="6366770"/>
            <a:ext cx="7915701"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2349845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92" name="Straight Connector 1091">
            <a:extLst>
              <a:ext uri="{FF2B5EF4-FFF2-40B4-BE49-F238E27FC236}">
                <a16:creationId xmlns:a16="http://schemas.microsoft.com/office/drawing/2014/main" id="{CD275B35-14D4-74B6-790F-895875AC27A0}"/>
              </a:ext>
            </a:extLst>
          </p:cNvPr>
          <p:cNvCxnSpPr>
            <a:cxnSpLocks/>
          </p:cNvCxnSpPr>
          <p:nvPr/>
        </p:nvCxnSpPr>
        <p:spPr bwMode="auto">
          <a:xfrm flipH="1">
            <a:off x="2820929" y="2009224"/>
            <a:ext cx="2969" cy="1521878"/>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093" name="Straight Connector 1092">
            <a:extLst>
              <a:ext uri="{FF2B5EF4-FFF2-40B4-BE49-F238E27FC236}">
                <a16:creationId xmlns:a16="http://schemas.microsoft.com/office/drawing/2014/main" id="{EF1F3874-DA33-EEEE-9630-F7F087300EB9}"/>
              </a:ext>
            </a:extLst>
          </p:cNvPr>
          <p:cNvCxnSpPr>
            <a:cxnSpLocks/>
          </p:cNvCxnSpPr>
          <p:nvPr/>
        </p:nvCxnSpPr>
        <p:spPr bwMode="auto">
          <a:xfrm>
            <a:off x="3693867" y="2159049"/>
            <a:ext cx="0" cy="1379250"/>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96" name="TextBox 95">
            <a:extLst>
              <a:ext uri="{FF2B5EF4-FFF2-40B4-BE49-F238E27FC236}">
                <a16:creationId xmlns:a16="http://schemas.microsoft.com/office/drawing/2014/main" id="{64BDAC45-607C-C910-E2DB-BA0E94D76238}"/>
              </a:ext>
            </a:extLst>
          </p:cNvPr>
          <p:cNvSpPr txBox="1"/>
          <p:nvPr/>
        </p:nvSpPr>
        <p:spPr>
          <a:xfrm rot="16200000">
            <a:off x="5439849" y="2321262"/>
            <a:ext cx="1713054" cy="286232"/>
          </a:xfrm>
          <a:prstGeom prst="rect">
            <a:avLst/>
          </a:prstGeom>
          <a:solidFill>
            <a:schemeClr val="tx1"/>
          </a:solid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 (%)</a:t>
            </a:r>
            <a:endParaRPr lang="en-US" sz="1400" dirty="0">
              <a:solidFill>
                <a:srgbClr val="E1471D"/>
              </a:solidFill>
              <a:latin typeface="Calibri" panose="020F0502020204030204" pitchFamily="34" charset="0"/>
              <a:cs typeface="Calibri" panose="020F0502020204030204" pitchFamily="34" charset="0"/>
            </a:endParaRPr>
          </a:p>
        </p:txBody>
      </p:sp>
      <p:sp>
        <p:nvSpPr>
          <p:cNvPr id="97" name="TextBox 96">
            <a:extLst>
              <a:ext uri="{FF2B5EF4-FFF2-40B4-BE49-F238E27FC236}">
                <a16:creationId xmlns:a16="http://schemas.microsoft.com/office/drawing/2014/main" id="{0980F10A-1046-59C9-91DF-F4A2DF10D4C9}"/>
              </a:ext>
            </a:extLst>
          </p:cNvPr>
          <p:cNvSpPr txBox="1"/>
          <p:nvPr/>
        </p:nvSpPr>
        <p:spPr>
          <a:xfrm>
            <a:off x="7714781" y="3745292"/>
            <a:ext cx="3225800" cy="244682"/>
          </a:xfrm>
          <a:prstGeom prst="rect">
            <a:avLst/>
          </a:prstGeom>
          <a:solidFill>
            <a:schemeClr val="tx1"/>
          </a:solidFill>
        </p:spPr>
        <p:txBody>
          <a:bodyPr wrap="square" rtlCol="0">
            <a:spAutoFit/>
          </a:bodyPr>
          <a:lstStyle/>
          <a:p>
            <a:pPr algn="ctr">
              <a:lnSpc>
                <a:spcPct val="90000"/>
              </a:lnSpc>
            </a:pPr>
            <a:r>
              <a:rPr lang="en-US" sz="1100" dirty="0">
                <a:solidFill>
                  <a:srgbClr val="000000"/>
                </a:solidFill>
                <a:latin typeface="Calibri" panose="020F0502020204030204" pitchFamily="34" charset="0"/>
                <a:cs typeface="Calibri" panose="020F0502020204030204" pitchFamily="34" charset="0"/>
              </a:rPr>
              <a:t>Time From Randomization (Mo)</a:t>
            </a:r>
            <a:endParaRPr lang="en-US" sz="1100" b="0" dirty="0">
              <a:solidFill>
                <a:srgbClr val="E1471D"/>
              </a:solidFill>
              <a:latin typeface="Calibri" panose="020F0502020204030204" pitchFamily="34" charset="0"/>
              <a:cs typeface="Calibri" panose="020F0502020204030204" pitchFamily="34" charset="0"/>
            </a:endParaRPr>
          </a:p>
        </p:txBody>
      </p:sp>
      <p:sp>
        <p:nvSpPr>
          <p:cNvPr id="98" name="Freeform 97">
            <a:extLst>
              <a:ext uri="{FF2B5EF4-FFF2-40B4-BE49-F238E27FC236}">
                <a16:creationId xmlns:a16="http://schemas.microsoft.com/office/drawing/2014/main" id="{36DF38E7-43CB-31AC-DA51-AA592B6B2D8E}"/>
              </a:ext>
            </a:extLst>
          </p:cNvPr>
          <p:cNvSpPr/>
          <p:nvPr/>
        </p:nvSpPr>
        <p:spPr bwMode="auto">
          <a:xfrm>
            <a:off x="6753477" y="1311398"/>
            <a:ext cx="4668198" cy="2228451"/>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grpSp>
        <p:nvGrpSpPr>
          <p:cNvPr id="99" name="Group 98">
            <a:extLst>
              <a:ext uri="{FF2B5EF4-FFF2-40B4-BE49-F238E27FC236}">
                <a16:creationId xmlns:a16="http://schemas.microsoft.com/office/drawing/2014/main" id="{B0738161-453D-0920-9907-40FD2E12D1DF}"/>
              </a:ext>
            </a:extLst>
          </p:cNvPr>
          <p:cNvGrpSpPr/>
          <p:nvPr/>
        </p:nvGrpSpPr>
        <p:grpSpPr>
          <a:xfrm>
            <a:off x="6675520" y="1363344"/>
            <a:ext cx="91440" cy="2176272"/>
            <a:chOff x="1772209" y="1391059"/>
            <a:chExt cx="91440" cy="2927490"/>
          </a:xfrm>
        </p:grpSpPr>
        <p:cxnSp>
          <p:nvCxnSpPr>
            <p:cNvPr id="165" name="Straight Connector 164">
              <a:extLst>
                <a:ext uri="{FF2B5EF4-FFF2-40B4-BE49-F238E27FC236}">
                  <a16:creationId xmlns:a16="http://schemas.microsoft.com/office/drawing/2014/main" id="{8DCB8BBF-E231-CC54-D222-C897DD9E0D65}"/>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03A271F6-A34A-EFAA-90BC-65FF4A9AE6F2}"/>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A518A3B8-F1D4-DE0F-1740-6F7B298819E9}"/>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B41259A-9A2A-C073-F440-9A1EEE939C74}"/>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56973E27-6939-A906-DF70-BF6A11B9AEE4}"/>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6A95EC9-20B9-A958-83E9-C5378062EDCA}"/>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46FF683-491A-5C98-BB1E-B3277A04B228}"/>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2810475-1E82-1D94-06C6-722532B06448}"/>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FE12929B-BB38-1E76-7618-32E9B1C895C7}"/>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801A683C-18C4-8499-81FE-F8AD56654F58}"/>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53D3944C-CA09-25F6-21EC-1ECBF0690B7B}"/>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2FD66B36-B41B-08D6-AA05-C8BED50A0033}"/>
              </a:ext>
            </a:extLst>
          </p:cNvPr>
          <p:cNvGrpSpPr/>
          <p:nvPr/>
        </p:nvGrpSpPr>
        <p:grpSpPr>
          <a:xfrm>
            <a:off x="6322287" y="1215782"/>
            <a:ext cx="420308" cy="2386584"/>
            <a:chOff x="1411797" y="1216337"/>
            <a:chExt cx="420308" cy="3206961"/>
          </a:xfrm>
        </p:grpSpPr>
        <p:sp>
          <p:nvSpPr>
            <p:cNvPr id="154" name="TextBox 153">
              <a:extLst>
                <a:ext uri="{FF2B5EF4-FFF2-40B4-BE49-F238E27FC236}">
                  <a16:creationId xmlns:a16="http://schemas.microsoft.com/office/drawing/2014/main" id="{C57DFE1F-004F-DD3B-001D-D068ADB20FB9}"/>
                </a:ext>
              </a:extLst>
            </p:cNvPr>
            <p:cNvSpPr txBox="1"/>
            <p:nvPr/>
          </p:nvSpPr>
          <p:spPr bwMode="auto">
            <a:xfrm>
              <a:off x="1411797" y="121633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55" name="TextBox 154">
              <a:extLst>
                <a:ext uri="{FF2B5EF4-FFF2-40B4-BE49-F238E27FC236}">
                  <a16:creationId xmlns:a16="http://schemas.microsoft.com/office/drawing/2014/main" id="{B2F3755C-A01E-1B12-A8D6-020492F3F003}"/>
                </a:ext>
              </a:extLst>
            </p:cNvPr>
            <p:cNvSpPr txBox="1"/>
            <p:nvPr/>
          </p:nvSpPr>
          <p:spPr bwMode="auto">
            <a:xfrm>
              <a:off x="1490345" y="150933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156" name="TextBox 155">
              <a:extLst>
                <a:ext uri="{FF2B5EF4-FFF2-40B4-BE49-F238E27FC236}">
                  <a16:creationId xmlns:a16="http://schemas.microsoft.com/office/drawing/2014/main" id="{20BE8A1D-F6EB-6D22-7AFD-42F6A9EAEF50}"/>
                </a:ext>
              </a:extLst>
            </p:cNvPr>
            <p:cNvSpPr txBox="1"/>
            <p:nvPr/>
          </p:nvSpPr>
          <p:spPr bwMode="auto">
            <a:xfrm>
              <a:off x="1490345" y="180232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57" name="TextBox 156">
              <a:extLst>
                <a:ext uri="{FF2B5EF4-FFF2-40B4-BE49-F238E27FC236}">
                  <a16:creationId xmlns:a16="http://schemas.microsoft.com/office/drawing/2014/main" id="{B188B18D-58CD-B0D5-5FCD-68B68AA7016B}"/>
                </a:ext>
              </a:extLst>
            </p:cNvPr>
            <p:cNvSpPr txBox="1"/>
            <p:nvPr/>
          </p:nvSpPr>
          <p:spPr bwMode="auto">
            <a:xfrm>
              <a:off x="1490345" y="20953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70</a:t>
              </a:r>
            </a:p>
          </p:txBody>
        </p:sp>
        <p:sp>
          <p:nvSpPr>
            <p:cNvPr id="158" name="TextBox 157">
              <a:extLst>
                <a:ext uri="{FF2B5EF4-FFF2-40B4-BE49-F238E27FC236}">
                  <a16:creationId xmlns:a16="http://schemas.microsoft.com/office/drawing/2014/main" id="{A310FADB-41D4-717E-1BF4-482518C1A435}"/>
                </a:ext>
              </a:extLst>
            </p:cNvPr>
            <p:cNvSpPr txBox="1"/>
            <p:nvPr/>
          </p:nvSpPr>
          <p:spPr bwMode="auto">
            <a:xfrm>
              <a:off x="1490345" y="238832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59" name="TextBox 158">
              <a:extLst>
                <a:ext uri="{FF2B5EF4-FFF2-40B4-BE49-F238E27FC236}">
                  <a16:creationId xmlns:a16="http://schemas.microsoft.com/office/drawing/2014/main" id="{76B29900-92E2-C436-7288-D39A9EF61862}"/>
                </a:ext>
              </a:extLst>
            </p:cNvPr>
            <p:cNvSpPr txBox="1"/>
            <p:nvPr/>
          </p:nvSpPr>
          <p:spPr bwMode="auto">
            <a:xfrm>
              <a:off x="1490345" y="268131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60" name="TextBox 159">
              <a:extLst>
                <a:ext uri="{FF2B5EF4-FFF2-40B4-BE49-F238E27FC236}">
                  <a16:creationId xmlns:a16="http://schemas.microsoft.com/office/drawing/2014/main" id="{60373C8F-63DF-6E0C-EBB2-662ACAB90CC6}"/>
                </a:ext>
              </a:extLst>
            </p:cNvPr>
            <p:cNvSpPr txBox="1"/>
            <p:nvPr/>
          </p:nvSpPr>
          <p:spPr bwMode="auto">
            <a:xfrm>
              <a:off x="1490345" y="29743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61" name="TextBox 160">
              <a:extLst>
                <a:ext uri="{FF2B5EF4-FFF2-40B4-BE49-F238E27FC236}">
                  <a16:creationId xmlns:a16="http://schemas.microsoft.com/office/drawing/2014/main" id="{08B58953-EB81-3F7A-2DC6-78A2BE986069}"/>
                </a:ext>
              </a:extLst>
            </p:cNvPr>
            <p:cNvSpPr txBox="1"/>
            <p:nvPr/>
          </p:nvSpPr>
          <p:spPr bwMode="auto">
            <a:xfrm>
              <a:off x="1490345" y="326730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62" name="TextBox 161">
              <a:extLst>
                <a:ext uri="{FF2B5EF4-FFF2-40B4-BE49-F238E27FC236}">
                  <a16:creationId xmlns:a16="http://schemas.microsoft.com/office/drawing/2014/main" id="{C2C4897C-74B6-319E-F418-2F589E9FD51F}"/>
                </a:ext>
              </a:extLst>
            </p:cNvPr>
            <p:cNvSpPr txBox="1"/>
            <p:nvPr/>
          </p:nvSpPr>
          <p:spPr bwMode="auto">
            <a:xfrm>
              <a:off x="1490345" y="35603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63" name="TextBox 162">
              <a:extLst>
                <a:ext uri="{FF2B5EF4-FFF2-40B4-BE49-F238E27FC236}">
                  <a16:creationId xmlns:a16="http://schemas.microsoft.com/office/drawing/2014/main" id="{1105E4CB-68ED-2499-3FFF-368E775428FD}"/>
                </a:ext>
              </a:extLst>
            </p:cNvPr>
            <p:cNvSpPr txBox="1"/>
            <p:nvPr/>
          </p:nvSpPr>
          <p:spPr bwMode="auto">
            <a:xfrm>
              <a:off x="1490345" y="385330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64" name="TextBox 163">
              <a:extLst>
                <a:ext uri="{FF2B5EF4-FFF2-40B4-BE49-F238E27FC236}">
                  <a16:creationId xmlns:a16="http://schemas.microsoft.com/office/drawing/2014/main" id="{74DE9127-9A22-6B2E-A4C0-E68B6ED86590}"/>
                </a:ext>
              </a:extLst>
            </p:cNvPr>
            <p:cNvSpPr txBox="1"/>
            <p:nvPr/>
          </p:nvSpPr>
          <p:spPr bwMode="auto">
            <a:xfrm>
              <a:off x="1568892" y="414629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101" name="TextBox 100">
            <a:extLst>
              <a:ext uri="{FF2B5EF4-FFF2-40B4-BE49-F238E27FC236}">
                <a16:creationId xmlns:a16="http://schemas.microsoft.com/office/drawing/2014/main" id="{EF8C4221-C056-5C0E-BEC2-2E5BE3C64929}"/>
              </a:ext>
            </a:extLst>
          </p:cNvPr>
          <p:cNvSpPr txBox="1"/>
          <p:nvPr/>
        </p:nvSpPr>
        <p:spPr bwMode="auto">
          <a:xfrm>
            <a:off x="6696675" y="356365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02" name="TextBox 101">
            <a:extLst>
              <a:ext uri="{FF2B5EF4-FFF2-40B4-BE49-F238E27FC236}">
                <a16:creationId xmlns:a16="http://schemas.microsoft.com/office/drawing/2014/main" id="{5C45C446-4FE6-038C-511A-AA52FE125161}"/>
              </a:ext>
            </a:extLst>
          </p:cNvPr>
          <p:cNvSpPr txBox="1"/>
          <p:nvPr/>
        </p:nvSpPr>
        <p:spPr bwMode="auto">
          <a:xfrm>
            <a:off x="6982411" y="356365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103" name="TextBox 102">
            <a:extLst>
              <a:ext uri="{FF2B5EF4-FFF2-40B4-BE49-F238E27FC236}">
                <a16:creationId xmlns:a16="http://schemas.microsoft.com/office/drawing/2014/main" id="{28E4943C-2236-9591-0951-B7909D36BC22}"/>
              </a:ext>
            </a:extLst>
          </p:cNvPr>
          <p:cNvSpPr txBox="1"/>
          <p:nvPr/>
        </p:nvSpPr>
        <p:spPr bwMode="auto">
          <a:xfrm>
            <a:off x="7273721" y="356365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04" name="TextBox 103">
            <a:extLst>
              <a:ext uri="{FF2B5EF4-FFF2-40B4-BE49-F238E27FC236}">
                <a16:creationId xmlns:a16="http://schemas.microsoft.com/office/drawing/2014/main" id="{E30936B9-3CF5-30F0-6396-66C41C239A80}"/>
              </a:ext>
            </a:extLst>
          </p:cNvPr>
          <p:cNvSpPr txBox="1"/>
          <p:nvPr/>
        </p:nvSpPr>
        <p:spPr bwMode="auto">
          <a:xfrm>
            <a:off x="7559457" y="356365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105" name="TextBox 104">
            <a:extLst>
              <a:ext uri="{FF2B5EF4-FFF2-40B4-BE49-F238E27FC236}">
                <a16:creationId xmlns:a16="http://schemas.microsoft.com/office/drawing/2014/main" id="{A075122E-3418-F415-6550-5CBB4358A2E3}"/>
              </a:ext>
            </a:extLst>
          </p:cNvPr>
          <p:cNvSpPr txBox="1"/>
          <p:nvPr/>
        </p:nvSpPr>
        <p:spPr bwMode="auto">
          <a:xfrm>
            <a:off x="7834396"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06" name="TextBox 105">
            <a:extLst>
              <a:ext uri="{FF2B5EF4-FFF2-40B4-BE49-F238E27FC236}">
                <a16:creationId xmlns:a16="http://schemas.microsoft.com/office/drawing/2014/main" id="{33A38400-E99D-B53D-0866-B46ADCCA14F7}"/>
              </a:ext>
            </a:extLst>
          </p:cNvPr>
          <p:cNvSpPr txBox="1"/>
          <p:nvPr/>
        </p:nvSpPr>
        <p:spPr bwMode="auto">
          <a:xfrm>
            <a:off x="8120132"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107" name="TextBox 106">
            <a:extLst>
              <a:ext uri="{FF2B5EF4-FFF2-40B4-BE49-F238E27FC236}">
                <a16:creationId xmlns:a16="http://schemas.microsoft.com/office/drawing/2014/main" id="{0DEEC539-F2EB-44B2-256E-1259FC9274CE}"/>
              </a:ext>
            </a:extLst>
          </p:cNvPr>
          <p:cNvSpPr txBox="1"/>
          <p:nvPr/>
        </p:nvSpPr>
        <p:spPr bwMode="auto">
          <a:xfrm>
            <a:off x="8411442"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08" name="TextBox 107">
            <a:extLst>
              <a:ext uri="{FF2B5EF4-FFF2-40B4-BE49-F238E27FC236}">
                <a16:creationId xmlns:a16="http://schemas.microsoft.com/office/drawing/2014/main" id="{0150D96C-8B4A-B826-AE52-70BF408EE59F}"/>
              </a:ext>
            </a:extLst>
          </p:cNvPr>
          <p:cNvSpPr txBox="1"/>
          <p:nvPr/>
        </p:nvSpPr>
        <p:spPr bwMode="auto">
          <a:xfrm>
            <a:off x="8697178"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109" name="TextBox 108">
            <a:extLst>
              <a:ext uri="{FF2B5EF4-FFF2-40B4-BE49-F238E27FC236}">
                <a16:creationId xmlns:a16="http://schemas.microsoft.com/office/drawing/2014/main" id="{D46A40F8-05DC-B1B4-393C-6D31BABD334B}"/>
              </a:ext>
            </a:extLst>
          </p:cNvPr>
          <p:cNvSpPr txBox="1"/>
          <p:nvPr/>
        </p:nvSpPr>
        <p:spPr bwMode="auto">
          <a:xfrm>
            <a:off x="8982807"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10" name="TextBox 109">
            <a:extLst>
              <a:ext uri="{FF2B5EF4-FFF2-40B4-BE49-F238E27FC236}">
                <a16:creationId xmlns:a16="http://schemas.microsoft.com/office/drawing/2014/main" id="{1BEE0586-AE06-249D-B815-0169C8C0F06E}"/>
              </a:ext>
            </a:extLst>
          </p:cNvPr>
          <p:cNvSpPr txBox="1"/>
          <p:nvPr/>
        </p:nvSpPr>
        <p:spPr bwMode="auto">
          <a:xfrm>
            <a:off x="9271643"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111" name="TextBox 110">
            <a:extLst>
              <a:ext uri="{FF2B5EF4-FFF2-40B4-BE49-F238E27FC236}">
                <a16:creationId xmlns:a16="http://schemas.microsoft.com/office/drawing/2014/main" id="{9E3C2C39-4EA6-C4A8-B778-2F1C9D1825E9}"/>
              </a:ext>
            </a:extLst>
          </p:cNvPr>
          <p:cNvSpPr txBox="1"/>
          <p:nvPr/>
        </p:nvSpPr>
        <p:spPr bwMode="auto">
          <a:xfrm>
            <a:off x="9566053"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12" name="TextBox 111">
            <a:extLst>
              <a:ext uri="{FF2B5EF4-FFF2-40B4-BE49-F238E27FC236}">
                <a16:creationId xmlns:a16="http://schemas.microsoft.com/office/drawing/2014/main" id="{58988FC0-3238-77FB-8E5F-B240C56AFE5A}"/>
              </a:ext>
            </a:extLst>
          </p:cNvPr>
          <p:cNvSpPr txBox="1"/>
          <p:nvPr/>
        </p:nvSpPr>
        <p:spPr bwMode="auto">
          <a:xfrm>
            <a:off x="9851789" y="356365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113" name="TextBox 112">
            <a:extLst>
              <a:ext uri="{FF2B5EF4-FFF2-40B4-BE49-F238E27FC236}">
                <a16:creationId xmlns:a16="http://schemas.microsoft.com/office/drawing/2014/main" id="{EDDC6FE3-DAFC-C0DD-5EB9-6E6526FFB3FD}"/>
              </a:ext>
            </a:extLst>
          </p:cNvPr>
          <p:cNvSpPr txBox="1"/>
          <p:nvPr/>
        </p:nvSpPr>
        <p:spPr bwMode="auto">
          <a:xfrm>
            <a:off x="6539173" y="3903963"/>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192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191</a:t>
            </a:r>
          </a:p>
        </p:txBody>
      </p:sp>
      <p:sp>
        <p:nvSpPr>
          <p:cNvPr id="114" name="TextBox 113">
            <a:extLst>
              <a:ext uri="{FF2B5EF4-FFF2-40B4-BE49-F238E27FC236}">
                <a16:creationId xmlns:a16="http://schemas.microsoft.com/office/drawing/2014/main" id="{1DB53502-0F91-BC9F-051D-2AD474AF7BD0}"/>
              </a:ext>
            </a:extLst>
          </p:cNvPr>
          <p:cNvSpPr txBox="1"/>
          <p:nvPr/>
        </p:nvSpPr>
        <p:spPr bwMode="auto">
          <a:xfrm>
            <a:off x="6824909" y="3903963"/>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183</a:t>
            </a:r>
          </a:p>
        </p:txBody>
      </p:sp>
      <p:sp>
        <p:nvSpPr>
          <p:cNvPr id="115" name="TextBox 114">
            <a:extLst>
              <a:ext uri="{FF2B5EF4-FFF2-40B4-BE49-F238E27FC236}">
                <a16:creationId xmlns:a16="http://schemas.microsoft.com/office/drawing/2014/main" id="{726E751B-EC0F-85B1-4200-49B6BE2FEEFC}"/>
              </a:ext>
            </a:extLst>
          </p:cNvPr>
          <p:cNvSpPr txBox="1"/>
          <p:nvPr/>
        </p:nvSpPr>
        <p:spPr bwMode="auto">
          <a:xfrm>
            <a:off x="7116219" y="3903963"/>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164</a:t>
            </a:r>
          </a:p>
        </p:txBody>
      </p:sp>
      <p:sp>
        <p:nvSpPr>
          <p:cNvPr id="116" name="TextBox 115">
            <a:extLst>
              <a:ext uri="{FF2B5EF4-FFF2-40B4-BE49-F238E27FC236}">
                <a16:creationId xmlns:a16="http://schemas.microsoft.com/office/drawing/2014/main" id="{A8119853-6305-9B63-2BB5-BF8B34024C35}"/>
              </a:ext>
            </a:extLst>
          </p:cNvPr>
          <p:cNvSpPr txBox="1"/>
          <p:nvPr/>
        </p:nvSpPr>
        <p:spPr bwMode="auto">
          <a:xfrm>
            <a:off x="7401955" y="3903963"/>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157</a:t>
            </a:r>
          </a:p>
        </p:txBody>
      </p:sp>
      <p:sp>
        <p:nvSpPr>
          <p:cNvPr id="117" name="TextBox 116">
            <a:extLst>
              <a:ext uri="{FF2B5EF4-FFF2-40B4-BE49-F238E27FC236}">
                <a16:creationId xmlns:a16="http://schemas.microsoft.com/office/drawing/2014/main" id="{BB2F679E-CF33-6E52-0B3D-2C5120A1E4AB}"/>
              </a:ext>
            </a:extLst>
          </p:cNvPr>
          <p:cNvSpPr txBox="1"/>
          <p:nvPr/>
        </p:nvSpPr>
        <p:spPr bwMode="auto">
          <a:xfrm>
            <a:off x="7692605" y="3903963"/>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134</a:t>
            </a:r>
          </a:p>
        </p:txBody>
      </p:sp>
      <p:sp>
        <p:nvSpPr>
          <p:cNvPr id="118" name="TextBox 117">
            <a:extLst>
              <a:ext uri="{FF2B5EF4-FFF2-40B4-BE49-F238E27FC236}">
                <a16:creationId xmlns:a16="http://schemas.microsoft.com/office/drawing/2014/main" id="{23AC39E1-C61C-6AE1-FE4A-0CEC9BB07F11}"/>
              </a:ext>
            </a:extLst>
          </p:cNvPr>
          <p:cNvSpPr txBox="1"/>
          <p:nvPr/>
        </p:nvSpPr>
        <p:spPr bwMode="auto">
          <a:xfrm>
            <a:off x="7978341" y="3903963"/>
            <a:ext cx="42030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114</a:t>
            </a:r>
          </a:p>
        </p:txBody>
      </p:sp>
      <p:sp>
        <p:nvSpPr>
          <p:cNvPr id="119" name="TextBox 118">
            <a:extLst>
              <a:ext uri="{FF2B5EF4-FFF2-40B4-BE49-F238E27FC236}">
                <a16:creationId xmlns:a16="http://schemas.microsoft.com/office/drawing/2014/main" id="{4C2FE731-D856-B623-A9E2-9A60BBE99971}"/>
              </a:ext>
            </a:extLst>
          </p:cNvPr>
          <p:cNvSpPr txBox="1"/>
          <p:nvPr/>
        </p:nvSpPr>
        <p:spPr bwMode="auto">
          <a:xfrm>
            <a:off x="8269651" y="3903963"/>
            <a:ext cx="42030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107</a:t>
            </a:r>
          </a:p>
        </p:txBody>
      </p:sp>
      <p:sp>
        <p:nvSpPr>
          <p:cNvPr id="120" name="TextBox 119">
            <a:extLst>
              <a:ext uri="{FF2B5EF4-FFF2-40B4-BE49-F238E27FC236}">
                <a16:creationId xmlns:a16="http://schemas.microsoft.com/office/drawing/2014/main" id="{51654EC6-B7E5-2DED-D563-F046803E9A10}"/>
              </a:ext>
            </a:extLst>
          </p:cNvPr>
          <p:cNvSpPr txBox="1"/>
          <p:nvPr/>
        </p:nvSpPr>
        <p:spPr bwMode="auto">
          <a:xfrm>
            <a:off x="8594661" y="390396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75</a:t>
            </a:r>
          </a:p>
        </p:txBody>
      </p:sp>
      <p:sp>
        <p:nvSpPr>
          <p:cNvPr id="121" name="TextBox 120">
            <a:extLst>
              <a:ext uri="{FF2B5EF4-FFF2-40B4-BE49-F238E27FC236}">
                <a16:creationId xmlns:a16="http://schemas.microsoft.com/office/drawing/2014/main" id="{404F5F37-9D83-0817-FC68-514CF08AE381}"/>
              </a:ext>
            </a:extLst>
          </p:cNvPr>
          <p:cNvSpPr txBox="1"/>
          <p:nvPr/>
        </p:nvSpPr>
        <p:spPr bwMode="auto">
          <a:xfrm>
            <a:off x="8880290" y="390396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46</a:t>
            </a:r>
          </a:p>
        </p:txBody>
      </p:sp>
      <p:sp>
        <p:nvSpPr>
          <p:cNvPr id="122" name="TextBox 121">
            <a:extLst>
              <a:ext uri="{FF2B5EF4-FFF2-40B4-BE49-F238E27FC236}">
                <a16:creationId xmlns:a16="http://schemas.microsoft.com/office/drawing/2014/main" id="{50BCEE0A-0961-72C4-F427-E93042DEF2EB}"/>
              </a:ext>
            </a:extLst>
          </p:cNvPr>
          <p:cNvSpPr txBox="1"/>
          <p:nvPr/>
        </p:nvSpPr>
        <p:spPr bwMode="auto">
          <a:xfrm>
            <a:off x="9169126" y="390396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35</a:t>
            </a:r>
          </a:p>
        </p:txBody>
      </p:sp>
      <p:sp>
        <p:nvSpPr>
          <p:cNvPr id="123" name="TextBox 122">
            <a:extLst>
              <a:ext uri="{FF2B5EF4-FFF2-40B4-BE49-F238E27FC236}">
                <a16:creationId xmlns:a16="http://schemas.microsoft.com/office/drawing/2014/main" id="{5A589420-935D-B46C-0D94-4499C4B1F8FA}"/>
              </a:ext>
            </a:extLst>
          </p:cNvPr>
          <p:cNvSpPr txBox="1"/>
          <p:nvPr/>
        </p:nvSpPr>
        <p:spPr bwMode="auto">
          <a:xfrm>
            <a:off x="9463536" y="390396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31</a:t>
            </a:r>
          </a:p>
        </p:txBody>
      </p:sp>
      <p:sp>
        <p:nvSpPr>
          <p:cNvPr id="124" name="TextBox 123">
            <a:extLst>
              <a:ext uri="{FF2B5EF4-FFF2-40B4-BE49-F238E27FC236}">
                <a16:creationId xmlns:a16="http://schemas.microsoft.com/office/drawing/2014/main" id="{0D450A08-FD73-5E61-243F-1CA018DD249F}"/>
              </a:ext>
            </a:extLst>
          </p:cNvPr>
          <p:cNvSpPr txBox="1"/>
          <p:nvPr/>
        </p:nvSpPr>
        <p:spPr bwMode="auto">
          <a:xfrm>
            <a:off x="9749272" y="390396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19</a:t>
            </a:r>
          </a:p>
        </p:txBody>
      </p:sp>
      <p:grpSp>
        <p:nvGrpSpPr>
          <p:cNvPr id="125" name="Group 124">
            <a:extLst>
              <a:ext uri="{FF2B5EF4-FFF2-40B4-BE49-F238E27FC236}">
                <a16:creationId xmlns:a16="http://schemas.microsoft.com/office/drawing/2014/main" id="{A8497624-1AC8-E699-8543-52EA4F504D8A}"/>
              </a:ext>
            </a:extLst>
          </p:cNvPr>
          <p:cNvGrpSpPr/>
          <p:nvPr/>
        </p:nvGrpSpPr>
        <p:grpSpPr>
          <a:xfrm>
            <a:off x="6753477" y="3524577"/>
            <a:ext cx="4651918" cy="91441"/>
            <a:chOff x="892103" y="3554618"/>
            <a:chExt cx="4651918" cy="91441"/>
          </a:xfrm>
        </p:grpSpPr>
        <p:cxnSp>
          <p:nvCxnSpPr>
            <p:cNvPr id="137" name="Straight Connector 136">
              <a:extLst>
                <a:ext uri="{FF2B5EF4-FFF2-40B4-BE49-F238E27FC236}">
                  <a16:creationId xmlns:a16="http://schemas.microsoft.com/office/drawing/2014/main" id="{C3F9D401-78B8-5711-801F-2F3A4EA8D299}"/>
                </a:ext>
              </a:extLst>
            </p:cNvPr>
            <p:cNvCxnSpPr>
              <a:cxnSpLocks/>
            </p:cNvCxnSpPr>
            <p:nvPr/>
          </p:nvCxnSpPr>
          <p:spPr bwMode="auto">
            <a:xfrm rot="16200000">
              <a:off x="84638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1450B431-51A0-3CD0-9B18-BFEEB76BE61E}"/>
                </a:ext>
              </a:extLst>
            </p:cNvPr>
            <p:cNvCxnSpPr>
              <a:cxnSpLocks/>
            </p:cNvCxnSpPr>
            <p:nvPr/>
          </p:nvCxnSpPr>
          <p:spPr bwMode="auto">
            <a:xfrm rot="16200000">
              <a:off x="113712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B1058E61-2631-ABED-8BBD-ABD390DEF85A}"/>
                </a:ext>
              </a:extLst>
            </p:cNvPr>
            <p:cNvCxnSpPr>
              <a:cxnSpLocks/>
            </p:cNvCxnSpPr>
            <p:nvPr/>
          </p:nvCxnSpPr>
          <p:spPr bwMode="auto">
            <a:xfrm rot="16200000">
              <a:off x="142787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C0404961-B76A-2A9F-F810-0B06FCDEF547}"/>
                </a:ext>
              </a:extLst>
            </p:cNvPr>
            <p:cNvCxnSpPr>
              <a:cxnSpLocks/>
            </p:cNvCxnSpPr>
            <p:nvPr/>
          </p:nvCxnSpPr>
          <p:spPr bwMode="auto">
            <a:xfrm rot="16200000">
              <a:off x="171861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C59670F1-C144-1890-1410-343BD6AC54B6}"/>
                </a:ext>
              </a:extLst>
            </p:cNvPr>
            <p:cNvCxnSpPr>
              <a:cxnSpLocks/>
            </p:cNvCxnSpPr>
            <p:nvPr/>
          </p:nvCxnSpPr>
          <p:spPr bwMode="auto">
            <a:xfrm rot="16200000">
              <a:off x="200936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15F8CC79-63DA-E9B2-1E48-71C8C9633DB1}"/>
                </a:ext>
              </a:extLst>
            </p:cNvPr>
            <p:cNvCxnSpPr>
              <a:cxnSpLocks/>
            </p:cNvCxnSpPr>
            <p:nvPr/>
          </p:nvCxnSpPr>
          <p:spPr bwMode="auto">
            <a:xfrm rot="16200000">
              <a:off x="230010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D0BD0A0-DF62-163D-A156-B97728BB1E4D}"/>
                </a:ext>
              </a:extLst>
            </p:cNvPr>
            <p:cNvCxnSpPr>
              <a:cxnSpLocks/>
            </p:cNvCxnSpPr>
            <p:nvPr/>
          </p:nvCxnSpPr>
          <p:spPr bwMode="auto">
            <a:xfrm rot="16200000">
              <a:off x="259085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2968D7C4-91D9-D2CF-9A62-04896143B671}"/>
                </a:ext>
              </a:extLst>
            </p:cNvPr>
            <p:cNvCxnSpPr>
              <a:cxnSpLocks/>
            </p:cNvCxnSpPr>
            <p:nvPr/>
          </p:nvCxnSpPr>
          <p:spPr bwMode="auto">
            <a:xfrm rot="16200000">
              <a:off x="288159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F16CDD30-742C-9C49-109D-E90B32608C76}"/>
                </a:ext>
              </a:extLst>
            </p:cNvPr>
            <p:cNvCxnSpPr>
              <a:cxnSpLocks/>
            </p:cNvCxnSpPr>
            <p:nvPr/>
          </p:nvCxnSpPr>
          <p:spPr bwMode="auto">
            <a:xfrm rot="16200000">
              <a:off x="317234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9D1433B4-4E65-1D7E-C519-F8EB8822CEE1}"/>
                </a:ext>
              </a:extLst>
            </p:cNvPr>
            <p:cNvCxnSpPr>
              <a:cxnSpLocks/>
            </p:cNvCxnSpPr>
            <p:nvPr/>
          </p:nvCxnSpPr>
          <p:spPr bwMode="auto">
            <a:xfrm rot="16200000">
              <a:off x="346308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830458E-A0A9-DC33-F5A7-921EE4C0AFCF}"/>
                </a:ext>
              </a:extLst>
            </p:cNvPr>
            <p:cNvCxnSpPr>
              <a:cxnSpLocks/>
            </p:cNvCxnSpPr>
            <p:nvPr/>
          </p:nvCxnSpPr>
          <p:spPr bwMode="auto">
            <a:xfrm rot="16200000">
              <a:off x="375383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CECF8ACE-8D84-48B0-42D8-D55274088B69}"/>
                </a:ext>
              </a:extLst>
            </p:cNvPr>
            <p:cNvCxnSpPr>
              <a:cxnSpLocks/>
            </p:cNvCxnSpPr>
            <p:nvPr/>
          </p:nvCxnSpPr>
          <p:spPr bwMode="auto">
            <a:xfrm rot="16200000">
              <a:off x="404457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701FC98-5A40-C61C-31A2-F31BF01D0F7F}"/>
                </a:ext>
              </a:extLst>
            </p:cNvPr>
            <p:cNvCxnSpPr>
              <a:cxnSpLocks/>
            </p:cNvCxnSpPr>
            <p:nvPr/>
          </p:nvCxnSpPr>
          <p:spPr bwMode="auto">
            <a:xfrm rot="16200000">
              <a:off x="433532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C40C280-9FA0-B38F-9563-72EF250C4852}"/>
                </a:ext>
              </a:extLst>
            </p:cNvPr>
            <p:cNvCxnSpPr>
              <a:cxnSpLocks/>
            </p:cNvCxnSpPr>
            <p:nvPr/>
          </p:nvCxnSpPr>
          <p:spPr bwMode="auto">
            <a:xfrm rot="16200000">
              <a:off x="462606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753ACFA7-C17E-593F-7B7A-FB434EE39BC9}"/>
                </a:ext>
              </a:extLst>
            </p:cNvPr>
            <p:cNvCxnSpPr>
              <a:cxnSpLocks/>
            </p:cNvCxnSpPr>
            <p:nvPr/>
          </p:nvCxnSpPr>
          <p:spPr bwMode="auto">
            <a:xfrm rot="16200000">
              <a:off x="491681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F3A34B1C-3BCA-462E-5008-157D1F4A2F6E}"/>
                </a:ext>
              </a:extLst>
            </p:cNvPr>
            <p:cNvCxnSpPr>
              <a:cxnSpLocks/>
            </p:cNvCxnSpPr>
            <p:nvPr/>
          </p:nvCxnSpPr>
          <p:spPr bwMode="auto">
            <a:xfrm rot="16200000">
              <a:off x="520755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8C791CE-EEC3-63DF-F808-F0B3BBC9B688}"/>
                </a:ext>
              </a:extLst>
            </p:cNvPr>
            <p:cNvCxnSpPr>
              <a:cxnSpLocks/>
            </p:cNvCxnSpPr>
            <p:nvPr/>
          </p:nvCxnSpPr>
          <p:spPr bwMode="auto">
            <a:xfrm rot="16200000">
              <a:off x="5498301" y="3600339"/>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126" name="TextBox 125">
            <a:extLst>
              <a:ext uri="{FF2B5EF4-FFF2-40B4-BE49-F238E27FC236}">
                <a16:creationId xmlns:a16="http://schemas.microsoft.com/office/drawing/2014/main" id="{3845495F-B278-F692-B6E7-4EE95999F597}"/>
              </a:ext>
            </a:extLst>
          </p:cNvPr>
          <p:cNvSpPr txBox="1"/>
          <p:nvPr/>
        </p:nvSpPr>
        <p:spPr bwMode="auto">
          <a:xfrm>
            <a:off x="10073536" y="35636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27" name="TextBox 126">
            <a:extLst>
              <a:ext uri="{FF2B5EF4-FFF2-40B4-BE49-F238E27FC236}">
                <a16:creationId xmlns:a16="http://schemas.microsoft.com/office/drawing/2014/main" id="{6B76F095-1865-A351-3270-492B6BC101C7}"/>
              </a:ext>
            </a:extLst>
          </p:cNvPr>
          <p:cNvSpPr txBox="1"/>
          <p:nvPr/>
        </p:nvSpPr>
        <p:spPr bwMode="auto">
          <a:xfrm>
            <a:off x="10362446" y="3563650"/>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128" name="TextBox 127">
            <a:extLst>
              <a:ext uri="{FF2B5EF4-FFF2-40B4-BE49-F238E27FC236}">
                <a16:creationId xmlns:a16="http://schemas.microsoft.com/office/drawing/2014/main" id="{0491A74C-C542-100A-699B-19F8A98C8229}"/>
              </a:ext>
            </a:extLst>
          </p:cNvPr>
          <p:cNvSpPr txBox="1"/>
          <p:nvPr/>
        </p:nvSpPr>
        <p:spPr bwMode="auto">
          <a:xfrm>
            <a:off x="10653757" y="35636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129" name="TextBox 128">
            <a:extLst>
              <a:ext uri="{FF2B5EF4-FFF2-40B4-BE49-F238E27FC236}">
                <a16:creationId xmlns:a16="http://schemas.microsoft.com/office/drawing/2014/main" id="{DE494FF2-4B1B-95EC-9371-8E6C29124F66}"/>
              </a:ext>
            </a:extLst>
          </p:cNvPr>
          <p:cNvSpPr txBox="1"/>
          <p:nvPr/>
        </p:nvSpPr>
        <p:spPr bwMode="auto">
          <a:xfrm>
            <a:off x="10945843" y="35636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30" name="TextBox 129">
            <a:extLst>
              <a:ext uri="{FF2B5EF4-FFF2-40B4-BE49-F238E27FC236}">
                <a16:creationId xmlns:a16="http://schemas.microsoft.com/office/drawing/2014/main" id="{6EDA86AE-DBCB-B232-D63E-3B1EA3698002}"/>
              </a:ext>
            </a:extLst>
          </p:cNvPr>
          <p:cNvSpPr txBox="1"/>
          <p:nvPr/>
        </p:nvSpPr>
        <p:spPr bwMode="auto">
          <a:xfrm>
            <a:off x="11239668" y="35636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131" name="TextBox 130">
            <a:extLst>
              <a:ext uri="{FF2B5EF4-FFF2-40B4-BE49-F238E27FC236}">
                <a16:creationId xmlns:a16="http://schemas.microsoft.com/office/drawing/2014/main" id="{0E14839B-C85C-61FC-4D0F-6263A3309EDF}"/>
              </a:ext>
            </a:extLst>
          </p:cNvPr>
          <p:cNvSpPr txBox="1"/>
          <p:nvPr/>
        </p:nvSpPr>
        <p:spPr bwMode="auto">
          <a:xfrm>
            <a:off x="10073536" y="3905071"/>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p>
        </p:txBody>
      </p:sp>
      <p:sp>
        <p:nvSpPr>
          <p:cNvPr id="132" name="TextBox 131">
            <a:extLst>
              <a:ext uri="{FF2B5EF4-FFF2-40B4-BE49-F238E27FC236}">
                <a16:creationId xmlns:a16="http://schemas.microsoft.com/office/drawing/2014/main" id="{8ADA4FAA-7D8B-5E38-907D-7669ECD2098E}"/>
              </a:ext>
            </a:extLst>
          </p:cNvPr>
          <p:cNvSpPr txBox="1"/>
          <p:nvPr/>
        </p:nvSpPr>
        <p:spPr bwMode="auto">
          <a:xfrm>
            <a:off x="10362447" y="3905071"/>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133" name="TextBox 132">
            <a:extLst>
              <a:ext uri="{FF2B5EF4-FFF2-40B4-BE49-F238E27FC236}">
                <a16:creationId xmlns:a16="http://schemas.microsoft.com/office/drawing/2014/main" id="{6E8D7F1E-CECB-4D88-1C96-8F10AE08F3DF}"/>
              </a:ext>
            </a:extLst>
          </p:cNvPr>
          <p:cNvSpPr txBox="1"/>
          <p:nvPr/>
        </p:nvSpPr>
        <p:spPr bwMode="auto">
          <a:xfrm>
            <a:off x="10693030" y="3905071"/>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a:t>
            </a:r>
          </a:p>
        </p:txBody>
      </p:sp>
      <p:sp>
        <p:nvSpPr>
          <p:cNvPr id="134" name="TextBox 133">
            <a:extLst>
              <a:ext uri="{FF2B5EF4-FFF2-40B4-BE49-F238E27FC236}">
                <a16:creationId xmlns:a16="http://schemas.microsoft.com/office/drawing/2014/main" id="{0B0E2C56-7392-7A90-5BBA-FBA0A95B651B}"/>
              </a:ext>
            </a:extLst>
          </p:cNvPr>
          <p:cNvSpPr txBox="1"/>
          <p:nvPr/>
        </p:nvSpPr>
        <p:spPr bwMode="auto">
          <a:xfrm>
            <a:off x="10985116" y="3905071"/>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sp>
        <p:nvSpPr>
          <p:cNvPr id="135" name="TextBox 134">
            <a:extLst>
              <a:ext uri="{FF2B5EF4-FFF2-40B4-BE49-F238E27FC236}">
                <a16:creationId xmlns:a16="http://schemas.microsoft.com/office/drawing/2014/main" id="{49B77ECD-47ED-280D-E8A1-F12EC9DE5994}"/>
              </a:ext>
            </a:extLst>
          </p:cNvPr>
          <p:cNvSpPr txBox="1"/>
          <p:nvPr/>
        </p:nvSpPr>
        <p:spPr bwMode="auto">
          <a:xfrm>
            <a:off x="11278941" y="3905071"/>
            <a:ext cx="2632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136" name="TextBox 135">
            <a:extLst>
              <a:ext uri="{FF2B5EF4-FFF2-40B4-BE49-F238E27FC236}">
                <a16:creationId xmlns:a16="http://schemas.microsoft.com/office/drawing/2014/main" id="{4DA8FE18-FEDE-26BE-2D6F-943CBB9664FC}"/>
              </a:ext>
            </a:extLst>
          </p:cNvPr>
          <p:cNvSpPr txBox="1"/>
          <p:nvPr/>
        </p:nvSpPr>
        <p:spPr>
          <a:xfrm>
            <a:off x="5140422" y="3725982"/>
            <a:ext cx="1531619" cy="830997"/>
          </a:xfrm>
          <a:prstGeom prst="rect">
            <a:avLst/>
          </a:prstGeom>
          <a:noFill/>
        </p:spPr>
        <p:txBody>
          <a:bodyPr wrap="square" rtlCol="0">
            <a:spAutoFit/>
          </a:bodyPr>
          <a:lstStyle/>
          <a:p>
            <a:pPr algn="r"/>
            <a:r>
              <a:rPr lang="en-US" sz="1200" dirty="0">
                <a:solidFill>
                  <a:srgbClr val="000000"/>
                </a:solidFill>
                <a:latin typeface="Calibri" panose="020F0502020204030204" pitchFamily="34" charset="0"/>
                <a:cs typeface="Calibri" panose="020F0502020204030204" pitchFamily="34" charset="0"/>
              </a:rPr>
              <a:t>No. at Risk</a:t>
            </a:r>
          </a:p>
          <a:p>
            <a:pPr algn="r"/>
            <a:r>
              <a:rPr lang="en-US" sz="1200" b="0" dirty="0">
                <a:solidFill>
                  <a:schemeClr val="accent4"/>
                </a:solidFill>
                <a:latin typeface="Calibri" panose="020F0502020204030204" pitchFamily="34" charset="0"/>
                <a:cs typeface="Calibri" panose="020F0502020204030204" pitchFamily="34" charset="0"/>
              </a:rPr>
              <a:t>Durva + Ola</a:t>
            </a:r>
          </a:p>
          <a:p>
            <a:pPr algn="r"/>
            <a:r>
              <a:rPr lang="en-US" sz="1200" b="0" dirty="0">
                <a:solidFill>
                  <a:srgbClr val="015873"/>
                </a:solidFill>
                <a:latin typeface="Calibri" panose="020F0502020204030204" pitchFamily="34" charset="0"/>
                <a:cs typeface="Calibri" panose="020F0502020204030204" pitchFamily="34" charset="0"/>
              </a:rPr>
              <a:t>Durva</a:t>
            </a:r>
          </a:p>
          <a:p>
            <a:pPr algn="r"/>
            <a:r>
              <a:rPr lang="en-US" sz="1200" b="0" dirty="0">
                <a:solidFill>
                  <a:srgbClr val="E1471D"/>
                </a:solidFill>
                <a:latin typeface="Calibri" panose="020F0502020204030204" pitchFamily="34" charset="0"/>
                <a:cs typeface="Calibri" panose="020F0502020204030204" pitchFamily="34" charset="0"/>
              </a:rPr>
              <a:t>Control</a:t>
            </a:r>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14274"/>
            <a:ext cx="11141055" cy="598335"/>
          </a:xfrm>
        </p:spPr>
        <p:txBody>
          <a:bodyPr/>
          <a:lstStyle/>
          <a:p>
            <a:r>
              <a:rPr lang="en-US" dirty="0"/>
              <a:t>DUO-E: PFS by MMR Status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111" y="6373875"/>
            <a:ext cx="6398867"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26" name="Table 25">
            <a:extLst>
              <a:ext uri="{FF2B5EF4-FFF2-40B4-BE49-F238E27FC236}">
                <a16:creationId xmlns:a16="http://schemas.microsoft.com/office/drawing/2014/main" id="{DE83C922-4500-84B7-D4C9-D35A1094E149}"/>
              </a:ext>
            </a:extLst>
          </p:cNvPr>
          <p:cNvGraphicFramePr>
            <a:graphicFrameLocks/>
          </p:cNvGraphicFramePr>
          <p:nvPr>
            <p:extLst>
              <p:ext uri="{D42A27DB-BD31-4B8C-83A1-F6EECF244321}">
                <p14:modId xmlns:p14="http://schemas.microsoft.com/office/powerpoint/2010/main" val="691505075"/>
              </p:ext>
            </p:extLst>
          </p:nvPr>
        </p:nvGraphicFramePr>
        <p:xfrm>
          <a:off x="6555817" y="4569644"/>
          <a:ext cx="5047240" cy="1662485"/>
        </p:xfrm>
        <a:graphic>
          <a:graphicData uri="http://schemas.openxmlformats.org/drawingml/2006/table">
            <a:tbl>
              <a:tblPr firstRow="1" bandRow="1"/>
              <a:tblGrid>
                <a:gridCol w="1180634">
                  <a:extLst>
                    <a:ext uri="{9D8B030D-6E8A-4147-A177-3AD203B41FA5}">
                      <a16:colId xmlns:a16="http://schemas.microsoft.com/office/drawing/2014/main" val="3276624643"/>
                    </a:ext>
                  </a:extLst>
                </a:gridCol>
                <a:gridCol w="1175657">
                  <a:extLst>
                    <a:ext uri="{9D8B030D-6E8A-4147-A177-3AD203B41FA5}">
                      <a16:colId xmlns:a16="http://schemas.microsoft.com/office/drawing/2014/main" val="508861547"/>
                    </a:ext>
                  </a:extLst>
                </a:gridCol>
                <a:gridCol w="1169126">
                  <a:extLst>
                    <a:ext uri="{9D8B030D-6E8A-4147-A177-3AD203B41FA5}">
                      <a16:colId xmlns:a16="http://schemas.microsoft.com/office/drawing/2014/main" val="1940044539"/>
                    </a:ext>
                  </a:extLst>
                </a:gridCol>
                <a:gridCol w="1521823">
                  <a:extLst>
                    <a:ext uri="{9D8B030D-6E8A-4147-A177-3AD203B41FA5}">
                      <a16:colId xmlns:a16="http://schemas.microsoft.com/office/drawing/2014/main" val="2521129276"/>
                    </a:ext>
                  </a:extLst>
                </a:gridCol>
              </a:tblGrid>
              <a:tr h="274325">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100000"/>
                        </a:lnSpc>
                      </a:pPr>
                      <a:endParaRPr lang="en-GB"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27000" marR="27000" marT="13500" marB="13500">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Control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192)</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192)</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 Ola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191)</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906328387"/>
                  </a:ext>
                </a:extLst>
              </a:tr>
              <a:tr h="14591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148 (77.1)</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124 (64.6)</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108 (56.5)</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83101989"/>
                  </a:ext>
                </a:extLst>
              </a:tr>
              <a:tr h="27432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(9.2-10.1)</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9.9</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(9.4</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12.5)</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15.0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(12.4</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18.0)</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75122507"/>
                  </a:ext>
                </a:extLst>
              </a:tr>
              <a:tr h="27432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control</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0.77</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(0.60</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0.97)</a:t>
                      </a: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0.57</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(0.44</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0.73)</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0707465"/>
                  </a:ext>
                </a:extLst>
              </a:tr>
              <a:tr h="27432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Durva</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0.76</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(0.59</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0.99)</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2165635"/>
                  </a:ext>
                </a:extLst>
              </a:tr>
            </a:tbl>
          </a:graphicData>
        </a:graphic>
      </p:graphicFrame>
      <p:graphicFrame>
        <p:nvGraphicFramePr>
          <p:cNvPr id="27" name="Table 26">
            <a:extLst>
              <a:ext uri="{FF2B5EF4-FFF2-40B4-BE49-F238E27FC236}">
                <a16:creationId xmlns:a16="http://schemas.microsoft.com/office/drawing/2014/main" id="{F9E49099-9371-ACDA-0D64-D864899A0179}"/>
              </a:ext>
            </a:extLst>
          </p:cNvPr>
          <p:cNvGraphicFramePr>
            <a:graphicFrameLocks/>
          </p:cNvGraphicFramePr>
          <p:nvPr>
            <p:extLst>
              <p:ext uri="{D42A27DB-BD31-4B8C-83A1-F6EECF244321}">
                <p14:modId xmlns:p14="http://schemas.microsoft.com/office/powerpoint/2010/main" val="27891779"/>
              </p:ext>
            </p:extLst>
          </p:nvPr>
        </p:nvGraphicFramePr>
        <p:xfrm>
          <a:off x="584271" y="4569644"/>
          <a:ext cx="5201661" cy="1632407"/>
        </p:xfrm>
        <a:graphic>
          <a:graphicData uri="http://schemas.openxmlformats.org/drawingml/2006/table">
            <a:tbl>
              <a:tblPr firstRow="1" bandRow="1"/>
              <a:tblGrid>
                <a:gridCol w="1199448">
                  <a:extLst>
                    <a:ext uri="{9D8B030D-6E8A-4147-A177-3AD203B41FA5}">
                      <a16:colId xmlns:a16="http://schemas.microsoft.com/office/drawing/2014/main" val="3276624643"/>
                    </a:ext>
                  </a:extLst>
                </a:gridCol>
                <a:gridCol w="1188720">
                  <a:extLst>
                    <a:ext uri="{9D8B030D-6E8A-4147-A177-3AD203B41FA5}">
                      <a16:colId xmlns:a16="http://schemas.microsoft.com/office/drawing/2014/main" val="508861547"/>
                    </a:ext>
                  </a:extLst>
                </a:gridCol>
                <a:gridCol w="1123405">
                  <a:extLst>
                    <a:ext uri="{9D8B030D-6E8A-4147-A177-3AD203B41FA5}">
                      <a16:colId xmlns:a16="http://schemas.microsoft.com/office/drawing/2014/main" val="1940044539"/>
                    </a:ext>
                  </a:extLst>
                </a:gridCol>
                <a:gridCol w="1690088">
                  <a:extLst>
                    <a:ext uri="{9D8B030D-6E8A-4147-A177-3AD203B41FA5}">
                      <a16:colId xmlns:a16="http://schemas.microsoft.com/office/drawing/2014/main" val="2521129276"/>
                    </a:ext>
                  </a:extLst>
                </a:gridCol>
              </a:tblGrid>
              <a:tr h="244247">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100000"/>
                        </a:lnSpc>
                      </a:pPr>
                      <a:endParaRPr lang="en-GB"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27000" marR="27000" marT="13500" marB="13500">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Control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49)</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46)</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 Ola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48)</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906328387"/>
                  </a:ext>
                </a:extLst>
              </a:tr>
              <a:tr h="12270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25 (51.0)</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15 (32.6)</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18 (37.5)</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83101989"/>
                  </a:ext>
                </a:extLst>
              </a:tr>
              <a:tr h="24236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7.0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(6.7</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14.8)</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31.8</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(12.4</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75122507"/>
                  </a:ext>
                </a:extLst>
              </a:tr>
              <a:tr h="24424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control</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0.42</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(0.22-0.80)</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0.41</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(0.21-0.75)</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0707465"/>
                  </a:ext>
                </a:extLst>
              </a:tr>
              <a:tr h="6417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Durva</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0.97</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(0.49-1.98)</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2165635"/>
                  </a:ext>
                </a:extLst>
              </a:tr>
            </a:tbl>
          </a:graphicData>
        </a:graphic>
      </p:graphicFrame>
      <p:sp>
        <p:nvSpPr>
          <p:cNvPr id="7" name="TextBox 6">
            <a:extLst>
              <a:ext uri="{FF2B5EF4-FFF2-40B4-BE49-F238E27FC236}">
                <a16:creationId xmlns:a16="http://schemas.microsoft.com/office/drawing/2014/main" id="{C73D7489-D086-ACDA-D948-1ABC6037A6C5}"/>
              </a:ext>
            </a:extLst>
          </p:cNvPr>
          <p:cNvSpPr txBox="1"/>
          <p:nvPr/>
        </p:nvSpPr>
        <p:spPr>
          <a:xfrm rot="16200000">
            <a:off x="89574" y="2297974"/>
            <a:ext cx="1061255" cy="286232"/>
          </a:xfrm>
          <a:prstGeom prst="rect">
            <a:avLst/>
          </a:prstGeom>
          <a:solidFill>
            <a:schemeClr val="tx1"/>
          </a:solid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 (%)</a:t>
            </a:r>
            <a:endParaRPr lang="en-US" sz="1400" dirty="0">
              <a:solidFill>
                <a:srgbClr val="E1471D"/>
              </a:solidFill>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384C71EF-2D2B-A92F-EBB7-2722AA166FD6}"/>
              </a:ext>
            </a:extLst>
          </p:cNvPr>
          <p:cNvSpPr txBox="1"/>
          <p:nvPr/>
        </p:nvSpPr>
        <p:spPr>
          <a:xfrm>
            <a:off x="1795564" y="3745292"/>
            <a:ext cx="3225800" cy="244682"/>
          </a:xfrm>
          <a:prstGeom prst="rect">
            <a:avLst/>
          </a:prstGeom>
          <a:solidFill>
            <a:schemeClr val="tx1"/>
          </a:solidFill>
        </p:spPr>
        <p:txBody>
          <a:bodyPr wrap="square" rtlCol="0">
            <a:spAutoFit/>
          </a:bodyPr>
          <a:lstStyle/>
          <a:p>
            <a:pPr algn="ctr">
              <a:lnSpc>
                <a:spcPct val="90000"/>
              </a:lnSpc>
            </a:pPr>
            <a:r>
              <a:rPr lang="en-US" sz="1100" dirty="0">
                <a:solidFill>
                  <a:srgbClr val="000000"/>
                </a:solidFill>
                <a:latin typeface="Calibri" panose="020F0502020204030204" pitchFamily="34" charset="0"/>
                <a:cs typeface="Calibri" panose="020F0502020204030204" pitchFamily="34" charset="0"/>
              </a:rPr>
              <a:t>Time From Randomization (Mo)</a:t>
            </a:r>
            <a:endParaRPr lang="en-US" sz="1100" b="0" dirty="0">
              <a:solidFill>
                <a:srgbClr val="E1471D"/>
              </a:solidFill>
              <a:latin typeface="Calibri" panose="020F0502020204030204" pitchFamily="34" charset="0"/>
              <a:cs typeface="Calibri" panose="020F0502020204030204" pitchFamily="34" charset="0"/>
            </a:endParaRPr>
          </a:p>
        </p:txBody>
      </p:sp>
      <p:sp>
        <p:nvSpPr>
          <p:cNvPr id="8" name="Freeform 7">
            <a:extLst>
              <a:ext uri="{FF2B5EF4-FFF2-40B4-BE49-F238E27FC236}">
                <a16:creationId xmlns:a16="http://schemas.microsoft.com/office/drawing/2014/main" id="{D9DBEBD3-F457-CFAE-E85C-08B8951E7CA0}"/>
              </a:ext>
            </a:extLst>
          </p:cNvPr>
          <p:cNvSpPr/>
          <p:nvPr/>
        </p:nvSpPr>
        <p:spPr bwMode="auto">
          <a:xfrm>
            <a:off x="1077303" y="1306714"/>
            <a:ext cx="4668198" cy="2228451"/>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grpSp>
        <p:nvGrpSpPr>
          <p:cNvPr id="9" name="Group 8">
            <a:extLst>
              <a:ext uri="{FF2B5EF4-FFF2-40B4-BE49-F238E27FC236}">
                <a16:creationId xmlns:a16="http://schemas.microsoft.com/office/drawing/2014/main" id="{88AAE7AC-C6FD-A289-3ED0-DCFB4F516880}"/>
              </a:ext>
            </a:extLst>
          </p:cNvPr>
          <p:cNvGrpSpPr/>
          <p:nvPr/>
        </p:nvGrpSpPr>
        <p:grpSpPr>
          <a:xfrm>
            <a:off x="999346" y="1358660"/>
            <a:ext cx="91440" cy="2176272"/>
            <a:chOff x="1772209" y="1391059"/>
            <a:chExt cx="91440" cy="2927490"/>
          </a:xfrm>
        </p:grpSpPr>
        <p:cxnSp>
          <p:nvCxnSpPr>
            <p:cNvPr id="10" name="Straight Connector 9">
              <a:extLst>
                <a:ext uri="{FF2B5EF4-FFF2-40B4-BE49-F238E27FC236}">
                  <a16:creationId xmlns:a16="http://schemas.microsoft.com/office/drawing/2014/main" id="{018AA7AB-888D-0605-709D-E62DDD026AE4}"/>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4AAA66B4-539C-F333-EED0-72C0D517CC4B}"/>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BB482D44-E8EB-6541-BA27-89350915BD3A}"/>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F9789DB-DA08-9264-5E3E-5DFB0650AB15}"/>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87E47748-8A22-A787-F56E-EA2EF9C931BE}"/>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452CD5B4-CD97-E09A-B8F0-258AF7391BDA}"/>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60B0F7EC-4420-E7CF-397E-59BFB53994B5}"/>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046A3D14-F63A-EE24-E6BC-72769B088660}"/>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2FC2AE9-F816-9746-D001-2174538863A5}"/>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BCC0EAEA-69CB-DF5F-482E-AE80E06EDD19}"/>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A63C51EF-CC4E-D25B-57AC-0FE781436C4E}"/>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D305C832-C080-5492-4B1C-6FE7B7CC4B16}"/>
              </a:ext>
            </a:extLst>
          </p:cNvPr>
          <p:cNvGrpSpPr/>
          <p:nvPr/>
        </p:nvGrpSpPr>
        <p:grpSpPr>
          <a:xfrm>
            <a:off x="646113" y="1211098"/>
            <a:ext cx="420308" cy="2386584"/>
            <a:chOff x="1411797" y="1216337"/>
            <a:chExt cx="420308" cy="3206961"/>
          </a:xfrm>
        </p:grpSpPr>
        <p:sp>
          <p:nvSpPr>
            <p:cNvPr id="40" name="TextBox 39">
              <a:extLst>
                <a:ext uri="{FF2B5EF4-FFF2-40B4-BE49-F238E27FC236}">
                  <a16:creationId xmlns:a16="http://schemas.microsoft.com/office/drawing/2014/main" id="{BB9B5B6E-C079-BBF5-B5BE-6B70CA699EF0}"/>
                </a:ext>
              </a:extLst>
            </p:cNvPr>
            <p:cNvSpPr txBox="1"/>
            <p:nvPr/>
          </p:nvSpPr>
          <p:spPr bwMode="auto">
            <a:xfrm>
              <a:off x="1411797" y="121633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41" name="TextBox 40">
              <a:extLst>
                <a:ext uri="{FF2B5EF4-FFF2-40B4-BE49-F238E27FC236}">
                  <a16:creationId xmlns:a16="http://schemas.microsoft.com/office/drawing/2014/main" id="{824E8FDB-1A7F-4A3E-4241-15ED9830BAED}"/>
                </a:ext>
              </a:extLst>
            </p:cNvPr>
            <p:cNvSpPr txBox="1"/>
            <p:nvPr/>
          </p:nvSpPr>
          <p:spPr bwMode="auto">
            <a:xfrm>
              <a:off x="1490345" y="150933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42" name="TextBox 41">
              <a:extLst>
                <a:ext uri="{FF2B5EF4-FFF2-40B4-BE49-F238E27FC236}">
                  <a16:creationId xmlns:a16="http://schemas.microsoft.com/office/drawing/2014/main" id="{EE62902C-51AF-2E2F-6CCB-59013D4C2D56}"/>
                </a:ext>
              </a:extLst>
            </p:cNvPr>
            <p:cNvSpPr txBox="1"/>
            <p:nvPr/>
          </p:nvSpPr>
          <p:spPr bwMode="auto">
            <a:xfrm>
              <a:off x="1490345" y="180232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43" name="TextBox 42">
              <a:extLst>
                <a:ext uri="{FF2B5EF4-FFF2-40B4-BE49-F238E27FC236}">
                  <a16:creationId xmlns:a16="http://schemas.microsoft.com/office/drawing/2014/main" id="{18F02521-9F90-E23E-17D2-B8E33C9EB5AA}"/>
                </a:ext>
              </a:extLst>
            </p:cNvPr>
            <p:cNvSpPr txBox="1"/>
            <p:nvPr/>
          </p:nvSpPr>
          <p:spPr bwMode="auto">
            <a:xfrm>
              <a:off x="1490345" y="20953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70</a:t>
              </a:r>
            </a:p>
          </p:txBody>
        </p:sp>
        <p:sp>
          <p:nvSpPr>
            <p:cNvPr id="44" name="TextBox 43">
              <a:extLst>
                <a:ext uri="{FF2B5EF4-FFF2-40B4-BE49-F238E27FC236}">
                  <a16:creationId xmlns:a16="http://schemas.microsoft.com/office/drawing/2014/main" id="{BF08D895-3792-9534-F6EC-B4A2C84441B4}"/>
                </a:ext>
              </a:extLst>
            </p:cNvPr>
            <p:cNvSpPr txBox="1"/>
            <p:nvPr/>
          </p:nvSpPr>
          <p:spPr bwMode="auto">
            <a:xfrm>
              <a:off x="1490345" y="238832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45" name="TextBox 44">
              <a:extLst>
                <a:ext uri="{FF2B5EF4-FFF2-40B4-BE49-F238E27FC236}">
                  <a16:creationId xmlns:a16="http://schemas.microsoft.com/office/drawing/2014/main" id="{44CF5296-45A3-D09B-408D-E01A5152C9F7}"/>
                </a:ext>
              </a:extLst>
            </p:cNvPr>
            <p:cNvSpPr txBox="1"/>
            <p:nvPr/>
          </p:nvSpPr>
          <p:spPr bwMode="auto">
            <a:xfrm>
              <a:off x="1490345" y="268131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46" name="TextBox 45">
              <a:extLst>
                <a:ext uri="{FF2B5EF4-FFF2-40B4-BE49-F238E27FC236}">
                  <a16:creationId xmlns:a16="http://schemas.microsoft.com/office/drawing/2014/main" id="{95FB8031-401C-6377-50C7-10E5077E314F}"/>
                </a:ext>
              </a:extLst>
            </p:cNvPr>
            <p:cNvSpPr txBox="1"/>
            <p:nvPr/>
          </p:nvSpPr>
          <p:spPr bwMode="auto">
            <a:xfrm>
              <a:off x="1490345" y="29743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47" name="TextBox 46">
              <a:extLst>
                <a:ext uri="{FF2B5EF4-FFF2-40B4-BE49-F238E27FC236}">
                  <a16:creationId xmlns:a16="http://schemas.microsoft.com/office/drawing/2014/main" id="{39294219-C9FE-3CA3-DEA2-85287695AB28}"/>
                </a:ext>
              </a:extLst>
            </p:cNvPr>
            <p:cNvSpPr txBox="1"/>
            <p:nvPr/>
          </p:nvSpPr>
          <p:spPr bwMode="auto">
            <a:xfrm>
              <a:off x="1490345" y="326730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4E01EB8D-3B42-D525-B7B7-510C5587C3D9}"/>
                </a:ext>
              </a:extLst>
            </p:cNvPr>
            <p:cNvSpPr txBox="1"/>
            <p:nvPr/>
          </p:nvSpPr>
          <p:spPr bwMode="auto">
            <a:xfrm>
              <a:off x="1490345" y="35603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49" name="TextBox 48">
              <a:extLst>
                <a:ext uri="{FF2B5EF4-FFF2-40B4-BE49-F238E27FC236}">
                  <a16:creationId xmlns:a16="http://schemas.microsoft.com/office/drawing/2014/main" id="{486D19B4-78D4-19D7-90CC-DBD909B32BC8}"/>
                </a:ext>
              </a:extLst>
            </p:cNvPr>
            <p:cNvSpPr txBox="1"/>
            <p:nvPr/>
          </p:nvSpPr>
          <p:spPr bwMode="auto">
            <a:xfrm>
              <a:off x="1490345" y="385330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50" name="TextBox 49">
              <a:extLst>
                <a:ext uri="{FF2B5EF4-FFF2-40B4-BE49-F238E27FC236}">
                  <a16:creationId xmlns:a16="http://schemas.microsoft.com/office/drawing/2014/main" id="{507D0392-D95E-3086-BFE9-B5D0662AA9A6}"/>
                </a:ext>
              </a:extLst>
            </p:cNvPr>
            <p:cNvSpPr txBox="1"/>
            <p:nvPr/>
          </p:nvSpPr>
          <p:spPr bwMode="auto">
            <a:xfrm>
              <a:off x="1568892" y="414629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51" name="TextBox 50">
            <a:extLst>
              <a:ext uri="{FF2B5EF4-FFF2-40B4-BE49-F238E27FC236}">
                <a16:creationId xmlns:a16="http://schemas.microsoft.com/office/drawing/2014/main" id="{7D376F5C-39CB-A0C2-9BC0-E1267BE436B9}"/>
              </a:ext>
            </a:extLst>
          </p:cNvPr>
          <p:cNvSpPr txBox="1"/>
          <p:nvPr/>
        </p:nvSpPr>
        <p:spPr bwMode="auto">
          <a:xfrm>
            <a:off x="1020501" y="3558966"/>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52" name="TextBox 51">
            <a:extLst>
              <a:ext uri="{FF2B5EF4-FFF2-40B4-BE49-F238E27FC236}">
                <a16:creationId xmlns:a16="http://schemas.microsoft.com/office/drawing/2014/main" id="{A6BCD759-A96D-FBDE-57C5-70741F82DED0}"/>
              </a:ext>
            </a:extLst>
          </p:cNvPr>
          <p:cNvSpPr txBox="1"/>
          <p:nvPr/>
        </p:nvSpPr>
        <p:spPr bwMode="auto">
          <a:xfrm>
            <a:off x="1227282" y="355896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53" name="TextBox 52">
            <a:extLst>
              <a:ext uri="{FF2B5EF4-FFF2-40B4-BE49-F238E27FC236}">
                <a16:creationId xmlns:a16="http://schemas.microsoft.com/office/drawing/2014/main" id="{940ECE50-F1B2-36B2-124F-31B5703CCD2C}"/>
              </a:ext>
            </a:extLst>
          </p:cNvPr>
          <p:cNvSpPr txBox="1"/>
          <p:nvPr/>
        </p:nvSpPr>
        <p:spPr bwMode="auto">
          <a:xfrm>
            <a:off x="1518592" y="355896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54" name="TextBox 53">
            <a:extLst>
              <a:ext uri="{FF2B5EF4-FFF2-40B4-BE49-F238E27FC236}">
                <a16:creationId xmlns:a16="http://schemas.microsoft.com/office/drawing/2014/main" id="{94A95A7A-3BAB-47C7-59FF-34C722F1851C}"/>
              </a:ext>
            </a:extLst>
          </p:cNvPr>
          <p:cNvSpPr txBox="1"/>
          <p:nvPr/>
        </p:nvSpPr>
        <p:spPr bwMode="auto">
          <a:xfrm>
            <a:off x="1804328" y="355896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E9F4E06B-6B2B-D6C6-5279-C64F038C88AD}"/>
              </a:ext>
            </a:extLst>
          </p:cNvPr>
          <p:cNvSpPr txBox="1"/>
          <p:nvPr/>
        </p:nvSpPr>
        <p:spPr bwMode="auto">
          <a:xfrm>
            <a:off x="2094978" y="355896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56" name="TextBox 55">
            <a:extLst>
              <a:ext uri="{FF2B5EF4-FFF2-40B4-BE49-F238E27FC236}">
                <a16:creationId xmlns:a16="http://schemas.microsoft.com/office/drawing/2014/main" id="{B046E13A-02FA-7F71-B6D8-0FBAB72B7ED6}"/>
              </a:ext>
            </a:extLst>
          </p:cNvPr>
          <p:cNvSpPr txBox="1"/>
          <p:nvPr/>
        </p:nvSpPr>
        <p:spPr bwMode="auto">
          <a:xfrm>
            <a:off x="2360491" y="3558966"/>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57" name="TextBox 56">
            <a:extLst>
              <a:ext uri="{FF2B5EF4-FFF2-40B4-BE49-F238E27FC236}">
                <a16:creationId xmlns:a16="http://schemas.microsoft.com/office/drawing/2014/main" id="{45CA5BB2-8854-BE79-A397-1767A95091E3}"/>
              </a:ext>
            </a:extLst>
          </p:cNvPr>
          <p:cNvSpPr txBox="1"/>
          <p:nvPr/>
        </p:nvSpPr>
        <p:spPr bwMode="auto">
          <a:xfrm>
            <a:off x="2651801" y="3558966"/>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58" name="TextBox 57">
            <a:extLst>
              <a:ext uri="{FF2B5EF4-FFF2-40B4-BE49-F238E27FC236}">
                <a16:creationId xmlns:a16="http://schemas.microsoft.com/office/drawing/2014/main" id="{C1773C50-39BC-DEC0-6516-04A183E96983}"/>
              </a:ext>
            </a:extLst>
          </p:cNvPr>
          <p:cNvSpPr txBox="1"/>
          <p:nvPr/>
        </p:nvSpPr>
        <p:spPr bwMode="auto">
          <a:xfrm>
            <a:off x="2940712"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59" name="TextBox 58">
            <a:extLst>
              <a:ext uri="{FF2B5EF4-FFF2-40B4-BE49-F238E27FC236}">
                <a16:creationId xmlns:a16="http://schemas.microsoft.com/office/drawing/2014/main" id="{A0F6E0E1-D5EF-A169-BED8-29934EFCD70E}"/>
              </a:ext>
            </a:extLst>
          </p:cNvPr>
          <p:cNvSpPr txBox="1"/>
          <p:nvPr/>
        </p:nvSpPr>
        <p:spPr bwMode="auto">
          <a:xfrm>
            <a:off x="3235866"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p>
        </p:txBody>
      </p:sp>
      <p:sp>
        <p:nvSpPr>
          <p:cNvPr id="60" name="TextBox 59">
            <a:extLst>
              <a:ext uri="{FF2B5EF4-FFF2-40B4-BE49-F238E27FC236}">
                <a16:creationId xmlns:a16="http://schemas.microsoft.com/office/drawing/2014/main" id="{7B1FAA84-5127-47EF-0FAD-9D857C0FE561}"/>
              </a:ext>
            </a:extLst>
          </p:cNvPr>
          <p:cNvSpPr txBox="1"/>
          <p:nvPr/>
        </p:nvSpPr>
        <p:spPr bwMode="auto">
          <a:xfrm>
            <a:off x="3521527"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61" name="TextBox 60">
            <a:extLst>
              <a:ext uri="{FF2B5EF4-FFF2-40B4-BE49-F238E27FC236}">
                <a16:creationId xmlns:a16="http://schemas.microsoft.com/office/drawing/2014/main" id="{4DA5A696-A0F9-18FF-CFEC-2B81366900B1}"/>
              </a:ext>
            </a:extLst>
          </p:cNvPr>
          <p:cNvSpPr txBox="1"/>
          <p:nvPr/>
        </p:nvSpPr>
        <p:spPr bwMode="auto">
          <a:xfrm>
            <a:off x="3812762" y="3558966"/>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62" name="TextBox 61">
            <a:extLst>
              <a:ext uri="{FF2B5EF4-FFF2-40B4-BE49-F238E27FC236}">
                <a16:creationId xmlns:a16="http://schemas.microsoft.com/office/drawing/2014/main" id="{B5ADA350-E80E-7D79-7BC1-57A467DE6E91}"/>
              </a:ext>
            </a:extLst>
          </p:cNvPr>
          <p:cNvSpPr txBox="1"/>
          <p:nvPr/>
        </p:nvSpPr>
        <p:spPr bwMode="auto">
          <a:xfrm>
            <a:off x="4104848"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63" name="TextBox 62">
            <a:extLst>
              <a:ext uri="{FF2B5EF4-FFF2-40B4-BE49-F238E27FC236}">
                <a16:creationId xmlns:a16="http://schemas.microsoft.com/office/drawing/2014/main" id="{52427C6D-AF11-9A88-2DFC-D02BEF547E4C}"/>
              </a:ext>
            </a:extLst>
          </p:cNvPr>
          <p:cNvSpPr txBox="1"/>
          <p:nvPr/>
        </p:nvSpPr>
        <p:spPr bwMode="auto">
          <a:xfrm>
            <a:off x="902273"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48</a:t>
            </a:r>
          </a:p>
        </p:txBody>
      </p:sp>
      <p:sp>
        <p:nvSpPr>
          <p:cNvPr id="64" name="TextBox 63">
            <a:extLst>
              <a:ext uri="{FF2B5EF4-FFF2-40B4-BE49-F238E27FC236}">
                <a16:creationId xmlns:a16="http://schemas.microsoft.com/office/drawing/2014/main" id="{F9BE3188-2C9A-A4D4-E189-6A17EEE86702}"/>
              </a:ext>
            </a:extLst>
          </p:cNvPr>
          <p:cNvSpPr txBox="1"/>
          <p:nvPr/>
        </p:nvSpPr>
        <p:spPr bwMode="auto">
          <a:xfrm>
            <a:off x="1188009"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46</a:t>
            </a:r>
          </a:p>
        </p:txBody>
      </p:sp>
      <p:sp>
        <p:nvSpPr>
          <p:cNvPr id="65" name="TextBox 64">
            <a:extLst>
              <a:ext uri="{FF2B5EF4-FFF2-40B4-BE49-F238E27FC236}">
                <a16:creationId xmlns:a16="http://schemas.microsoft.com/office/drawing/2014/main" id="{CBE61480-8DF5-6810-AB61-A33DDB4945C9}"/>
              </a:ext>
            </a:extLst>
          </p:cNvPr>
          <p:cNvSpPr txBox="1"/>
          <p:nvPr/>
        </p:nvSpPr>
        <p:spPr bwMode="auto">
          <a:xfrm>
            <a:off x="1479319"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46</a:t>
            </a:r>
          </a:p>
        </p:txBody>
      </p:sp>
      <p:sp>
        <p:nvSpPr>
          <p:cNvPr id="66" name="TextBox 65">
            <a:extLst>
              <a:ext uri="{FF2B5EF4-FFF2-40B4-BE49-F238E27FC236}">
                <a16:creationId xmlns:a16="http://schemas.microsoft.com/office/drawing/2014/main" id="{4D998C0C-FD1D-DE91-F0CA-92488CAA4B1F}"/>
              </a:ext>
            </a:extLst>
          </p:cNvPr>
          <p:cNvSpPr txBox="1"/>
          <p:nvPr/>
        </p:nvSpPr>
        <p:spPr bwMode="auto">
          <a:xfrm>
            <a:off x="1765055"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41</a:t>
            </a:r>
          </a:p>
        </p:txBody>
      </p:sp>
      <p:sp>
        <p:nvSpPr>
          <p:cNvPr id="67" name="TextBox 66">
            <a:extLst>
              <a:ext uri="{FF2B5EF4-FFF2-40B4-BE49-F238E27FC236}">
                <a16:creationId xmlns:a16="http://schemas.microsoft.com/office/drawing/2014/main" id="{EA037578-12D3-C37E-CAEE-E01ED31B11B9}"/>
              </a:ext>
            </a:extLst>
          </p:cNvPr>
          <p:cNvSpPr txBox="1"/>
          <p:nvPr/>
        </p:nvSpPr>
        <p:spPr bwMode="auto">
          <a:xfrm>
            <a:off x="2055705"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38</a:t>
            </a:r>
          </a:p>
        </p:txBody>
      </p:sp>
      <p:sp>
        <p:nvSpPr>
          <p:cNvPr id="68" name="TextBox 67">
            <a:extLst>
              <a:ext uri="{FF2B5EF4-FFF2-40B4-BE49-F238E27FC236}">
                <a16:creationId xmlns:a16="http://schemas.microsoft.com/office/drawing/2014/main" id="{A847E810-D1E2-3439-5FAA-BAD3CDCA5387}"/>
              </a:ext>
            </a:extLst>
          </p:cNvPr>
          <p:cNvSpPr txBox="1"/>
          <p:nvPr/>
        </p:nvSpPr>
        <p:spPr bwMode="auto">
          <a:xfrm>
            <a:off x="2341441"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32</a:t>
            </a:r>
          </a:p>
        </p:txBody>
      </p:sp>
      <p:sp>
        <p:nvSpPr>
          <p:cNvPr id="69" name="TextBox 68">
            <a:extLst>
              <a:ext uri="{FF2B5EF4-FFF2-40B4-BE49-F238E27FC236}">
                <a16:creationId xmlns:a16="http://schemas.microsoft.com/office/drawing/2014/main" id="{D4CACD9D-7D0E-38A6-2C88-172537EC72AD}"/>
              </a:ext>
            </a:extLst>
          </p:cNvPr>
          <p:cNvSpPr txBox="1"/>
          <p:nvPr/>
        </p:nvSpPr>
        <p:spPr bwMode="auto">
          <a:xfrm>
            <a:off x="2632751"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32</a:t>
            </a:r>
          </a:p>
        </p:txBody>
      </p:sp>
      <p:sp>
        <p:nvSpPr>
          <p:cNvPr id="70" name="TextBox 69">
            <a:extLst>
              <a:ext uri="{FF2B5EF4-FFF2-40B4-BE49-F238E27FC236}">
                <a16:creationId xmlns:a16="http://schemas.microsoft.com/office/drawing/2014/main" id="{DF068039-50AF-0798-6957-7ED439BFCC22}"/>
              </a:ext>
            </a:extLst>
          </p:cNvPr>
          <p:cNvSpPr txBox="1"/>
          <p:nvPr/>
        </p:nvSpPr>
        <p:spPr bwMode="auto">
          <a:xfrm>
            <a:off x="2918487"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23</a:t>
            </a:r>
          </a:p>
        </p:txBody>
      </p:sp>
      <p:sp>
        <p:nvSpPr>
          <p:cNvPr id="71" name="TextBox 70">
            <a:extLst>
              <a:ext uri="{FF2B5EF4-FFF2-40B4-BE49-F238E27FC236}">
                <a16:creationId xmlns:a16="http://schemas.microsoft.com/office/drawing/2014/main" id="{D58A96E8-1EAF-9E71-920C-1DBF4C536B7B}"/>
              </a:ext>
            </a:extLst>
          </p:cNvPr>
          <p:cNvSpPr txBox="1"/>
          <p:nvPr/>
        </p:nvSpPr>
        <p:spPr bwMode="auto">
          <a:xfrm>
            <a:off x="3204116"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18</a:t>
            </a:r>
          </a:p>
        </p:txBody>
      </p:sp>
      <p:sp>
        <p:nvSpPr>
          <p:cNvPr id="72" name="TextBox 71">
            <a:extLst>
              <a:ext uri="{FF2B5EF4-FFF2-40B4-BE49-F238E27FC236}">
                <a16:creationId xmlns:a16="http://schemas.microsoft.com/office/drawing/2014/main" id="{22D18C3D-C4AF-A7B0-FD2A-C6D8E5414DB5}"/>
              </a:ext>
            </a:extLst>
          </p:cNvPr>
          <p:cNvSpPr txBox="1"/>
          <p:nvPr/>
        </p:nvSpPr>
        <p:spPr bwMode="auto">
          <a:xfrm>
            <a:off x="3492952"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p>
        </p:txBody>
      </p:sp>
      <p:sp>
        <p:nvSpPr>
          <p:cNvPr id="73" name="TextBox 72">
            <a:extLst>
              <a:ext uri="{FF2B5EF4-FFF2-40B4-BE49-F238E27FC236}">
                <a16:creationId xmlns:a16="http://schemas.microsoft.com/office/drawing/2014/main" id="{F767E2CD-7722-C0C4-602D-F4506BB5CC46}"/>
              </a:ext>
            </a:extLst>
          </p:cNvPr>
          <p:cNvSpPr txBox="1"/>
          <p:nvPr/>
        </p:nvSpPr>
        <p:spPr bwMode="auto">
          <a:xfrm>
            <a:off x="3787362"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26</a:t>
            </a:r>
          </a:p>
        </p:txBody>
      </p:sp>
      <p:sp>
        <p:nvSpPr>
          <p:cNvPr id="74" name="TextBox 73">
            <a:extLst>
              <a:ext uri="{FF2B5EF4-FFF2-40B4-BE49-F238E27FC236}">
                <a16:creationId xmlns:a16="http://schemas.microsoft.com/office/drawing/2014/main" id="{23781102-C554-0B66-D718-633BCA1764D2}"/>
              </a:ext>
            </a:extLst>
          </p:cNvPr>
          <p:cNvSpPr txBox="1"/>
          <p:nvPr/>
        </p:nvSpPr>
        <p:spPr bwMode="auto">
          <a:xfrm>
            <a:off x="4073098" y="3899279"/>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grpSp>
        <p:nvGrpSpPr>
          <p:cNvPr id="80" name="Group 79">
            <a:extLst>
              <a:ext uri="{FF2B5EF4-FFF2-40B4-BE49-F238E27FC236}">
                <a16:creationId xmlns:a16="http://schemas.microsoft.com/office/drawing/2014/main" id="{95F64C12-6EBA-1B94-F791-9D83FB50A80D}"/>
              </a:ext>
            </a:extLst>
          </p:cNvPr>
          <p:cNvGrpSpPr/>
          <p:nvPr/>
        </p:nvGrpSpPr>
        <p:grpSpPr>
          <a:xfrm>
            <a:off x="1077303" y="3519893"/>
            <a:ext cx="4651918" cy="91441"/>
            <a:chOff x="892103" y="3554618"/>
            <a:chExt cx="4651918" cy="91441"/>
          </a:xfrm>
        </p:grpSpPr>
        <p:cxnSp>
          <p:nvCxnSpPr>
            <p:cNvPr id="25" name="Straight Connector 24">
              <a:extLst>
                <a:ext uri="{FF2B5EF4-FFF2-40B4-BE49-F238E27FC236}">
                  <a16:creationId xmlns:a16="http://schemas.microsoft.com/office/drawing/2014/main" id="{81C4D832-5187-EBF3-2094-78302CB73DEF}"/>
                </a:ext>
              </a:extLst>
            </p:cNvPr>
            <p:cNvCxnSpPr>
              <a:cxnSpLocks/>
            </p:cNvCxnSpPr>
            <p:nvPr/>
          </p:nvCxnSpPr>
          <p:spPr bwMode="auto">
            <a:xfrm rot="16200000">
              <a:off x="84638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D0D1736-F436-A351-10E3-5619CFC08263}"/>
                </a:ext>
              </a:extLst>
            </p:cNvPr>
            <p:cNvCxnSpPr>
              <a:cxnSpLocks/>
            </p:cNvCxnSpPr>
            <p:nvPr/>
          </p:nvCxnSpPr>
          <p:spPr bwMode="auto">
            <a:xfrm rot="16200000">
              <a:off x="113712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6981244-08FE-5567-93CF-5CF14663D8DF}"/>
                </a:ext>
              </a:extLst>
            </p:cNvPr>
            <p:cNvCxnSpPr>
              <a:cxnSpLocks/>
            </p:cNvCxnSpPr>
            <p:nvPr/>
          </p:nvCxnSpPr>
          <p:spPr bwMode="auto">
            <a:xfrm rot="16200000">
              <a:off x="142787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2659C02-743D-2B4F-D4D1-564B16DFFE5E}"/>
                </a:ext>
              </a:extLst>
            </p:cNvPr>
            <p:cNvCxnSpPr>
              <a:cxnSpLocks/>
            </p:cNvCxnSpPr>
            <p:nvPr/>
          </p:nvCxnSpPr>
          <p:spPr bwMode="auto">
            <a:xfrm rot="16200000">
              <a:off x="171861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15EC07C-76B5-DC27-AC2C-4E7903255B6A}"/>
                </a:ext>
              </a:extLst>
            </p:cNvPr>
            <p:cNvCxnSpPr>
              <a:cxnSpLocks/>
            </p:cNvCxnSpPr>
            <p:nvPr/>
          </p:nvCxnSpPr>
          <p:spPr bwMode="auto">
            <a:xfrm rot="16200000">
              <a:off x="200936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CF067E7-BCD1-F84A-D888-05123B5815E1}"/>
                </a:ext>
              </a:extLst>
            </p:cNvPr>
            <p:cNvCxnSpPr>
              <a:cxnSpLocks/>
            </p:cNvCxnSpPr>
            <p:nvPr/>
          </p:nvCxnSpPr>
          <p:spPr bwMode="auto">
            <a:xfrm rot="16200000">
              <a:off x="230010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6E20F81-3DCA-BD18-CD40-365E940B2408}"/>
                </a:ext>
              </a:extLst>
            </p:cNvPr>
            <p:cNvCxnSpPr>
              <a:cxnSpLocks/>
            </p:cNvCxnSpPr>
            <p:nvPr/>
          </p:nvCxnSpPr>
          <p:spPr bwMode="auto">
            <a:xfrm rot="16200000">
              <a:off x="259085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96FA7EE-7FC3-8846-8C69-938554A57E2C}"/>
                </a:ext>
              </a:extLst>
            </p:cNvPr>
            <p:cNvCxnSpPr>
              <a:cxnSpLocks/>
            </p:cNvCxnSpPr>
            <p:nvPr/>
          </p:nvCxnSpPr>
          <p:spPr bwMode="auto">
            <a:xfrm rot="16200000">
              <a:off x="288159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EC0CD92-4773-157A-ED79-161EF4936A65}"/>
                </a:ext>
              </a:extLst>
            </p:cNvPr>
            <p:cNvCxnSpPr>
              <a:cxnSpLocks/>
            </p:cNvCxnSpPr>
            <p:nvPr/>
          </p:nvCxnSpPr>
          <p:spPr bwMode="auto">
            <a:xfrm rot="16200000">
              <a:off x="317234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36D0361-3F75-F83C-0936-5CB390E2DF11}"/>
                </a:ext>
              </a:extLst>
            </p:cNvPr>
            <p:cNvCxnSpPr>
              <a:cxnSpLocks/>
            </p:cNvCxnSpPr>
            <p:nvPr/>
          </p:nvCxnSpPr>
          <p:spPr bwMode="auto">
            <a:xfrm rot="16200000">
              <a:off x="346308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704AAC6A-A99A-6188-380A-FD471EF4A975}"/>
                </a:ext>
              </a:extLst>
            </p:cNvPr>
            <p:cNvCxnSpPr>
              <a:cxnSpLocks/>
            </p:cNvCxnSpPr>
            <p:nvPr/>
          </p:nvCxnSpPr>
          <p:spPr bwMode="auto">
            <a:xfrm rot="16200000">
              <a:off x="375383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CB342851-DE35-9A1F-7678-94EA407CB8F0}"/>
                </a:ext>
              </a:extLst>
            </p:cNvPr>
            <p:cNvCxnSpPr>
              <a:cxnSpLocks/>
            </p:cNvCxnSpPr>
            <p:nvPr/>
          </p:nvCxnSpPr>
          <p:spPr bwMode="auto">
            <a:xfrm rot="16200000">
              <a:off x="404457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8B99A3FB-43B2-510B-FD34-ED563F3040C1}"/>
                </a:ext>
              </a:extLst>
            </p:cNvPr>
            <p:cNvCxnSpPr>
              <a:cxnSpLocks/>
            </p:cNvCxnSpPr>
            <p:nvPr/>
          </p:nvCxnSpPr>
          <p:spPr bwMode="auto">
            <a:xfrm rot="16200000">
              <a:off x="433532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273E0425-384D-9232-E3B2-77DD872370D5}"/>
                </a:ext>
              </a:extLst>
            </p:cNvPr>
            <p:cNvCxnSpPr>
              <a:cxnSpLocks/>
            </p:cNvCxnSpPr>
            <p:nvPr/>
          </p:nvCxnSpPr>
          <p:spPr bwMode="auto">
            <a:xfrm rot="16200000">
              <a:off x="462606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A5178EC-F93C-AE74-948D-7F5361B95215}"/>
                </a:ext>
              </a:extLst>
            </p:cNvPr>
            <p:cNvCxnSpPr>
              <a:cxnSpLocks/>
            </p:cNvCxnSpPr>
            <p:nvPr/>
          </p:nvCxnSpPr>
          <p:spPr bwMode="auto">
            <a:xfrm rot="16200000">
              <a:off x="491681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53D330E-7F8F-4E8E-3B8E-A2D802EA56C9}"/>
                </a:ext>
              </a:extLst>
            </p:cNvPr>
            <p:cNvCxnSpPr>
              <a:cxnSpLocks/>
            </p:cNvCxnSpPr>
            <p:nvPr/>
          </p:nvCxnSpPr>
          <p:spPr bwMode="auto">
            <a:xfrm rot="16200000">
              <a:off x="520755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C372D87-78F1-3286-172F-2A0D51E2EB94}"/>
                </a:ext>
              </a:extLst>
            </p:cNvPr>
            <p:cNvCxnSpPr>
              <a:cxnSpLocks/>
            </p:cNvCxnSpPr>
            <p:nvPr/>
          </p:nvCxnSpPr>
          <p:spPr bwMode="auto">
            <a:xfrm rot="16200000">
              <a:off x="5498301" y="3600339"/>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82" name="TextBox 81">
            <a:extLst>
              <a:ext uri="{FF2B5EF4-FFF2-40B4-BE49-F238E27FC236}">
                <a16:creationId xmlns:a16="http://schemas.microsoft.com/office/drawing/2014/main" id="{5077B02B-006B-3B8E-330D-3CB3EEE2DDC4}"/>
              </a:ext>
            </a:extLst>
          </p:cNvPr>
          <p:cNvSpPr txBox="1"/>
          <p:nvPr/>
        </p:nvSpPr>
        <p:spPr bwMode="auto">
          <a:xfrm>
            <a:off x="4397362"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83" name="TextBox 82">
            <a:extLst>
              <a:ext uri="{FF2B5EF4-FFF2-40B4-BE49-F238E27FC236}">
                <a16:creationId xmlns:a16="http://schemas.microsoft.com/office/drawing/2014/main" id="{8B2DC33F-72AF-66DC-6BB1-3120CECC1BB7}"/>
              </a:ext>
            </a:extLst>
          </p:cNvPr>
          <p:cNvSpPr txBox="1"/>
          <p:nvPr/>
        </p:nvSpPr>
        <p:spPr bwMode="auto">
          <a:xfrm>
            <a:off x="4686272" y="3558966"/>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84" name="TextBox 83">
            <a:extLst>
              <a:ext uri="{FF2B5EF4-FFF2-40B4-BE49-F238E27FC236}">
                <a16:creationId xmlns:a16="http://schemas.microsoft.com/office/drawing/2014/main" id="{56299D25-6C52-E859-DE46-DAFCB45CF7B1}"/>
              </a:ext>
            </a:extLst>
          </p:cNvPr>
          <p:cNvSpPr txBox="1"/>
          <p:nvPr/>
        </p:nvSpPr>
        <p:spPr bwMode="auto">
          <a:xfrm>
            <a:off x="4977583"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85" name="TextBox 84">
            <a:extLst>
              <a:ext uri="{FF2B5EF4-FFF2-40B4-BE49-F238E27FC236}">
                <a16:creationId xmlns:a16="http://schemas.microsoft.com/office/drawing/2014/main" id="{880DA303-13D7-273C-D7B0-F612F8B7FBB7}"/>
              </a:ext>
            </a:extLst>
          </p:cNvPr>
          <p:cNvSpPr txBox="1"/>
          <p:nvPr/>
        </p:nvSpPr>
        <p:spPr bwMode="auto">
          <a:xfrm>
            <a:off x="5269669"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86" name="TextBox 85">
            <a:extLst>
              <a:ext uri="{FF2B5EF4-FFF2-40B4-BE49-F238E27FC236}">
                <a16:creationId xmlns:a16="http://schemas.microsoft.com/office/drawing/2014/main" id="{2FB90C18-5850-0CE9-050D-862EB2824691}"/>
              </a:ext>
            </a:extLst>
          </p:cNvPr>
          <p:cNvSpPr txBox="1"/>
          <p:nvPr/>
        </p:nvSpPr>
        <p:spPr bwMode="auto">
          <a:xfrm>
            <a:off x="5563494" y="355896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88" name="TextBox 87">
            <a:extLst>
              <a:ext uri="{FF2B5EF4-FFF2-40B4-BE49-F238E27FC236}">
                <a16:creationId xmlns:a16="http://schemas.microsoft.com/office/drawing/2014/main" id="{96C402F1-BB78-1BB6-98D1-3952546071D3}"/>
              </a:ext>
            </a:extLst>
          </p:cNvPr>
          <p:cNvSpPr txBox="1"/>
          <p:nvPr/>
        </p:nvSpPr>
        <p:spPr bwMode="auto">
          <a:xfrm>
            <a:off x="4436635" y="3900387"/>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p>
        </p:txBody>
      </p:sp>
      <p:sp>
        <p:nvSpPr>
          <p:cNvPr id="89" name="TextBox 88">
            <a:extLst>
              <a:ext uri="{FF2B5EF4-FFF2-40B4-BE49-F238E27FC236}">
                <a16:creationId xmlns:a16="http://schemas.microsoft.com/office/drawing/2014/main" id="{067D81FB-6104-EE2D-A2CD-B55DEC713E74}"/>
              </a:ext>
            </a:extLst>
          </p:cNvPr>
          <p:cNvSpPr txBox="1"/>
          <p:nvPr/>
        </p:nvSpPr>
        <p:spPr bwMode="auto">
          <a:xfrm>
            <a:off x="4725546" y="3900387"/>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90" name="TextBox 89">
            <a:extLst>
              <a:ext uri="{FF2B5EF4-FFF2-40B4-BE49-F238E27FC236}">
                <a16:creationId xmlns:a16="http://schemas.microsoft.com/office/drawing/2014/main" id="{363B5C1F-EDB0-4457-1CA4-1F17B883B25E}"/>
              </a:ext>
            </a:extLst>
          </p:cNvPr>
          <p:cNvSpPr txBox="1"/>
          <p:nvPr/>
        </p:nvSpPr>
        <p:spPr bwMode="auto">
          <a:xfrm>
            <a:off x="5016856" y="3900387"/>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sp>
        <p:nvSpPr>
          <p:cNvPr id="91" name="TextBox 90">
            <a:extLst>
              <a:ext uri="{FF2B5EF4-FFF2-40B4-BE49-F238E27FC236}">
                <a16:creationId xmlns:a16="http://schemas.microsoft.com/office/drawing/2014/main" id="{FC2165D7-53A1-55C9-F884-0080625B189C}"/>
              </a:ext>
            </a:extLst>
          </p:cNvPr>
          <p:cNvSpPr txBox="1"/>
          <p:nvPr/>
        </p:nvSpPr>
        <p:spPr bwMode="auto">
          <a:xfrm>
            <a:off x="5308942" y="3900387"/>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92" name="TextBox 91">
            <a:extLst>
              <a:ext uri="{FF2B5EF4-FFF2-40B4-BE49-F238E27FC236}">
                <a16:creationId xmlns:a16="http://schemas.microsoft.com/office/drawing/2014/main" id="{9758BF70-077C-C460-074F-7BD63306BE91}"/>
              </a:ext>
            </a:extLst>
          </p:cNvPr>
          <p:cNvSpPr txBox="1"/>
          <p:nvPr/>
        </p:nvSpPr>
        <p:spPr bwMode="auto">
          <a:xfrm>
            <a:off x="5602767" y="3900387"/>
            <a:ext cx="2632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93" name="TextBox 92">
            <a:extLst>
              <a:ext uri="{FF2B5EF4-FFF2-40B4-BE49-F238E27FC236}">
                <a16:creationId xmlns:a16="http://schemas.microsoft.com/office/drawing/2014/main" id="{E01A2130-D074-47A4-33E2-6ED0CC37937E}"/>
              </a:ext>
            </a:extLst>
          </p:cNvPr>
          <p:cNvSpPr txBox="1"/>
          <p:nvPr/>
        </p:nvSpPr>
        <p:spPr>
          <a:xfrm>
            <a:off x="52109" y="3657500"/>
            <a:ext cx="943758" cy="830997"/>
          </a:xfrm>
          <a:prstGeom prst="rect">
            <a:avLst/>
          </a:prstGeom>
          <a:solidFill>
            <a:schemeClr val="tx1"/>
          </a:solidFill>
        </p:spPr>
        <p:txBody>
          <a:bodyPr wrap="square" rtlCol="0">
            <a:spAutoFit/>
          </a:bodyPr>
          <a:lstStyle/>
          <a:p>
            <a:pPr algn="r"/>
            <a:r>
              <a:rPr lang="en-US" sz="1200" dirty="0">
                <a:solidFill>
                  <a:srgbClr val="000000"/>
                </a:solidFill>
                <a:latin typeface="Calibri" panose="020F0502020204030204" pitchFamily="34" charset="0"/>
                <a:cs typeface="Calibri" panose="020F0502020204030204" pitchFamily="34" charset="0"/>
              </a:rPr>
              <a:t>No. at Risk</a:t>
            </a:r>
          </a:p>
          <a:p>
            <a:pPr algn="r"/>
            <a:r>
              <a:rPr lang="en-US" sz="1200" b="0" dirty="0">
                <a:solidFill>
                  <a:schemeClr val="accent4"/>
                </a:solidFill>
                <a:latin typeface="Calibri" panose="020F0502020204030204" pitchFamily="34" charset="0"/>
                <a:cs typeface="Calibri" panose="020F0502020204030204" pitchFamily="34" charset="0"/>
              </a:rPr>
              <a:t>Durva + Ola</a:t>
            </a:r>
          </a:p>
          <a:p>
            <a:pPr algn="r"/>
            <a:r>
              <a:rPr lang="en-US" sz="1200" b="0" dirty="0">
                <a:solidFill>
                  <a:srgbClr val="015873"/>
                </a:solidFill>
                <a:latin typeface="Calibri" panose="020F0502020204030204" pitchFamily="34" charset="0"/>
                <a:cs typeface="Calibri" panose="020F0502020204030204" pitchFamily="34" charset="0"/>
              </a:rPr>
              <a:t>Durva</a:t>
            </a:r>
          </a:p>
          <a:p>
            <a:pPr algn="r"/>
            <a:r>
              <a:rPr lang="en-US" sz="1200" b="0" dirty="0">
                <a:solidFill>
                  <a:srgbClr val="E1471D"/>
                </a:solidFill>
                <a:latin typeface="Calibri" panose="020F0502020204030204" pitchFamily="34" charset="0"/>
                <a:cs typeface="Calibri" panose="020F0502020204030204" pitchFamily="34" charset="0"/>
              </a:rPr>
              <a:t>Control</a:t>
            </a:r>
          </a:p>
        </p:txBody>
      </p:sp>
      <p:sp>
        <p:nvSpPr>
          <p:cNvPr id="177" name="TextBox 176">
            <a:extLst>
              <a:ext uri="{FF2B5EF4-FFF2-40B4-BE49-F238E27FC236}">
                <a16:creationId xmlns:a16="http://schemas.microsoft.com/office/drawing/2014/main" id="{DBB8B92D-5E6A-D38B-4B3E-225642404B54}"/>
              </a:ext>
            </a:extLst>
          </p:cNvPr>
          <p:cNvSpPr txBox="1"/>
          <p:nvPr/>
        </p:nvSpPr>
        <p:spPr bwMode="auto">
          <a:xfrm>
            <a:off x="2038284" y="967991"/>
            <a:ext cx="27890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dMMR (20% of Population)</a:t>
            </a:r>
          </a:p>
        </p:txBody>
      </p:sp>
      <p:sp>
        <p:nvSpPr>
          <p:cNvPr id="178" name="TextBox 177">
            <a:extLst>
              <a:ext uri="{FF2B5EF4-FFF2-40B4-BE49-F238E27FC236}">
                <a16:creationId xmlns:a16="http://schemas.microsoft.com/office/drawing/2014/main" id="{77400FE8-1378-A5A5-0F28-90F0E15618E4}"/>
              </a:ext>
            </a:extLst>
          </p:cNvPr>
          <p:cNvSpPr txBox="1"/>
          <p:nvPr/>
        </p:nvSpPr>
        <p:spPr bwMode="auto">
          <a:xfrm>
            <a:off x="2513181" y="1251432"/>
            <a:ext cx="656142"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70.0%</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67.9%</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43.3%</a:t>
            </a:r>
          </a:p>
        </p:txBody>
      </p:sp>
      <p:sp>
        <p:nvSpPr>
          <p:cNvPr id="179" name="TextBox 178">
            <a:extLst>
              <a:ext uri="{FF2B5EF4-FFF2-40B4-BE49-F238E27FC236}">
                <a16:creationId xmlns:a16="http://schemas.microsoft.com/office/drawing/2014/main" id="{794F1B94-CD29-D637-9B7D-FD68485ABBF4}"/>
              </a:ext>
            </a:extLst>
          </p:cNvPr>
          <p:cNvSpPr txBox="1"/>
          <p:nvPr/>
        </p:nvSpPr>
        <p:spPr bwMode="auto">
          <a:xfrm>
            <a:off x="3379724" y="1269720"/>
            <a:ext cx="655949"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62.7%</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67.9%</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31.7%</a:t>
            </a:r>
          </a:p>
        </p:txBody>
      </p:sp>
      <p:sp>
        <p:nvSpPr>
          <p:cNvPr id="182" name="TextBox 181">
            <a:extLst>
              <a:ext uri="{FF2B5EF4-FFF2-40B4-BE49-F238E27FC236}">
                <a16:creationId xmlns:a16="http://schemas.microsoft.com/office/drawing/2014/main" id="{BB07EB03-0205-D996-6E6D-FCE7594C8DC1}"/>
              </a:ext>
            </a:extLst>
          </p:cNvPr>
          <p:cNvSpPr txBox="1"/>
          <p:nvPr/>
        </p:nvSpPr>
        <p:spPr bwMode="auto">
          <a:xfrm>
            <a:off x="7880535" y="967991"/>
            <a:ext cx="27890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pMMR (80% of Population)</a:t>
            </a:r>
          </a:p>
        </p:txBody>
      </p:sp>
      <p:sp>
        <p:nvSpPr>
          <p:cNvPr id="183" name="TextBox 182">
            <a:extLst>
              <a:ext uri="{FF2B5EF4-FFF2-40B4-BE49-F238E27FC236}">
                <a16:creationId xmlns:a16="http://schemas.microsoft.com/office/drawing/2014/main" id="{E5B74F6C-AD66-FCE9-4308-14AA2397D4AC}"/>
              </a:ext>
            </a:extLst>
          </p:cNvPr>
          <p:cNvSpPr txBox="1"/>
          <p:nvPr/>
        </p:nvSpPr>
        <p:spPr bwMode="auto">
          <a:xfrm>
            <a:off x="8176753" y="1492756"/>
            <a:ext cx="655949"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59.4%</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44.4%</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40.8%</a:t>
            </a:r>
          </a:p>
        </p:txBody>
      </p:sp>
      <p:sp>
        <p:nvSpPr>
          <p:cNvPr id="184" name="TextBox 183">
            <a:extLst>
              <a:ext uri="{FF2B5EF4-FFF2-40B4-BE49-F238E27FC236}">
                <a16:creationId xmlns:a16="http://schemas.microsoft.com/office/drawing/2014/main" id="{6E8C598A-C74A-B926-8E7D-52F3F098A729}"/>
              </a:ext>
            </a:extLst>
          </p:cNvPr>
          <p:cNvSpPr txBox="1"/>
          <p:nvPr/>
        </p:nvSpPr>
        <p:spPr bwMode="auto">
          <a:xfrm>
            <a:off x="9040496" y="1809305"/>
            <a:ext cx="678391"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42.0% </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31.3%</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20.0%</a:t>
            </a:r>
          </a:p>
        </p:txBody>
      </p:sp>
      <p:sp>
        <p:nvSpPr>
          <p:cNvPr id="3" name="TextBox 2">
            <a:extLst>
              <a:ext uri="{FF2B5EF4-FFF2-40B4-BE49-F238E27FC236}">
                <a16:creationId xmlns:a16="http://schemas.microsoft.com/office/drawing/2014/main" id="{C2FC5D1B-85C3-C23B-3A6C-3608279C15C1}"/>
              </a:ext>
            </a:extLst>
          </p:cNvPr>
          <p:cNvSpPr txBox="1"/>
          <p:nvPr/>
        </p:nvSpPr>
        <p:spPr>
          <a:xfrm>
            <a:off x="4897396" y="1903327"/>
            <a:ext cx="943758" cy="276999"/>
          </a:xfrm>
          <a:prstGeom prst="rect">
            <a:avLst/>
          </a:prstGeom>
          <a:noFill/>
        </p:spPr>
        <p:txBody>
          <a:bodyPr wrap="square" rtlCol="0">
            <a:spAutoFit/>
          </a:bodyPr>
          <a:lstStyle/>
          <a:p>
            <a:r>
              <a:rPr lang="en-US" sz="1200" b="0" dirty="0">
                <a:solidFill>
                  <a:schemeClr val="accent4"/>
                </a:solidFill>
                <a:latin typeface="Calibri" panose="020F0502020204030204" pitchFamily="34" charset="0"/>
                <a:cs typeface="Calibri" panose="020F0502020204030204" pitchFamily="34" charset="0"/>
              </a:rPr>
              <a:t>Durva + Ola</a:t>
            </a:r>
            <a:endParaRPr lang="en-US" sz="1200" b="0" dirty="0">
              <a:solidFill>
                <a:srgbClr val="E1471D"/>
              </a:solidFill>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6FC5A6A9-AE03-2E66-8699-A75B94BB89B5}"/>
              </a:ext>
            </a:extLst>
          </p:cNvPr>
          <p:cNvSpPr txBox="1"/>
          <p:nvPr/>
        </p:nvSpPr>
        <p:spPr>
          <a:xfrm>
            <a:off x="4907078" y="2169797"/>
            <a:ext cx="555077" cy="276999"/>
          </a:xfrm>
          <a:prstGeom prst="rect">
            <a:avLst/>
          </a:prstGeom>
          <a:noFill/>
        </p:spPr>
        <p:txBody>
          <a:bodyPr wrap="square" rtlCol="0">
            <a:spAutoFit/>
          </a:bodyPr>
          <a:lstStyle/>
          <a:p>
            <a:r>
              <a:rPr lang="en-US" sz="1200" b="0" dirty="0">
                <a:solidFill>
                  <a:srgbClr val="015873"/>
                </a:solidFill>
                <a:latin typeface="Calibri" panose="020F0502020204030204" pitchFamily="34" charset="0"/>
                <a:cs typeface="Calibri" panose="020F0502020204030204" pitchFamily="34" charset="0"/>
              </a:rPr>
              <a:t>Durva</a:t>
            </a:r>
            <a:endParaRPr lang="en-US" sz="1200" b="0" dirty="0">
              <a:solidFill>
                <a:srgbClr val="E1471D"/>
              </a:solidFill>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7FB76186-C9FD-E873-98A8-3F1E15EFA7AF}"/>
              </a:ext>
            </a:extLst>
          </p:cNvPr>
          <p:cNvSpPr txBox="1"/>
          <p:nvPr/>
        </p:nvSpPr>
        <p:spPr>
          <a:xfrm>
            <a:off x="4906024" y="2724828"/>
            <a:ext cx="664313" cy="276999"/>
          </a:xfrm>
          <a:prstGeom prst="rect">
            <a:avLst/>
          </a:prstGeom>
          <a:noFill/>
        </p:spPr>
        <p:txBody>
          <a:bodyPr wrap="square" rtlCol="0">
            <a:spAutoFit/>
          </a:bodyPr>
          <a:lstStyle/>
          <a:p>
            <a:r>
              <a:rPr lang="en-US" sz="1200" b="0" dirty="0">
                <a:solidFill>
                  <a:srgbClr val="E1471D"/>
                </a:solidFill>
                <a:latin typeface="Calibri" panose="020F0502020204030204" pitchFamily="34" charset="0"/>
                <a:cs typeface="Calibri" panose="020F0502020204030204" pitchFamily="34" charset="0"/>
              </a:rPr>
              <a:t>Control</a:t>
            </a:r>
          </a:p>
        </p:txBody>
      </p:sp>
      <p:sp>
        <p:nvSpPr>
          <p:cNvPr id="18" name="TextBox 17">
            <a:extLst>
              <a:ext uri="{FF2B5EF4-FFF2-40B4-BE49-F238E27FC236}">
                <a16:creationId xmlns:a16="http://schemas.microsoft.com/office/drawing/2014/main" id="{10335B56-4439-9105-1C1B-D34045FBE63A}"/>
              </a:ext>
            </a:extLst>
          </p:cNvPr>
          <p:cNvSpPr txBox="1"/>
          <p:nvPr/>
        </p:nvSpPr>
        <p:spPr>
          <a:xfrm>
            <a:off x="10936371" y="2563479"/>
            <a:ext cx="943758" cy="276999"/>
          </a:xfrm>
          <a:prstGeom prst="rect">
            <a:avLst/>
          </a:prstGeom>
          <a:noFill/>
        </p:spPr>
        <p:txBody>
          <a:bodyPr wrap="square" rtlCol="0">
            <a:spAutoFit/>
          </a:bodyPr>
          <a:lstStyle/>
          <a:p>
            <a:r>
              <a:rPr lang="en-US" sz="1200" b="0" dirty="0">
                <a:solidFill>
                  <a:schemeClr val="accent4"/>
                </a:solidFill>
                <a:latin typeface="Calibri" panose="020F0502020204030204" pitchFamily="34" charset="0"/>
                <a:cs typeface="Calibri" panose="020F0502020204030204" pitchFamily="34" charset="0"/>
              </a:rPr>
              <a:t>Durva + Ola</a:t>
            </a:r>
            <a:endParaRPr lang="en-US" sz="1200" b="0" dirty="0">
              <a:solidFill>
                <a:srgbClr val="E1471D"/>
              </a:solidFill>
              <a:latin typeface="Calibri" panose="020F0502020204030204" pitchFamily="34" charset="0"/>
              <a:cs typeface="Calibri" panose="020F0502020204030204" pitchFamily="34" charset="0"/>
            </a:endParaRPr>
          </a:p>
        </p:txBody>
      </p:sp>
      <p:sp>
        <p:nvSpPr>
          <p:cNvPr id="24" name="TextBox 23">
            <a:extLst>
              <a:ext uri="{FF2B5EF4-FFF2-40B4-BE49-F238E27FC236}">
                <a16:creationId xmlns:a16="http://schemas.microsoft.com/office/drawing/2014/main" id="{418CCEA4-E767-A75A-6681-8F1972E71ACB}"/>
              </a:ext>
            </a:extLst>
          </p:cNvPr>
          <p:cNvSpPr txBox="1"/>
          <p:nvPr/>
        </p:nvSpPr>
        <p:spPr>
          <a:xfrm>
            <a:off x="11071462" y="2905266"/>
            <a:ext cx="555077" cy="276999"/>
          </a:xfrm>
          <a:prstGeom prst="rect">
            <a:avLst/>
          </a:prstGeom>
          <a:noFill/>
        </p:spPr>
        <p:txBody>
          <a:bodyPr wrap="square" rtlCol="0">
            <a:spAutoFit/>
          </a:bodyPr>
          <a:lstStyle/>
          <a:p>
            <a:r>
              <a:rPr lang="en-US" sz="1200" b="0" dirty="0">
                <a:solidFill>
                  <a:srgbClr val="015873"/>
                </a:solidFill>
                <a:latin typeface="Calibri" panose="020F0502020204030204" pitchFamily="34" charset="0"/>
                <a:cs typeface="Calibri" panose="020F0502020204030204" pitchFamily="34" charset="0"/>
              </a:rPr>
              <a:t>Durva</a:t>
            </a:r>
            <a:endParaRPr lang="en-US" sz="1200" b="0" dirty="0">
              <a:solidFill>
                <a:srgbClr val="E1471D"/>
              </a:solidFill>
              <a:latin typeface="Calibri" panose="020F0502020204030204" pitchFamily="34" charset="0"/>
              <a:cs typeface="Calibri" panose="020F0502020204030204" pitchFamily="34" charset="0"/>
            </a:endParaRPr>
          </a:p>
        </p:txBody>
      </p:sp>
      <p:sp>
        <p:nvSpPr>
          <p:cNvPr id="81" name="TextBox 80">
            <a:extLst>
              <a:ext uri="{FF2B5EF4-FFF2-40B4-BE49-F238E27FC236}">
                <a16:creationId xmlns:a16="http://schemas.microsoft.com/office/drawing/2014/main" id="{7D7A0FB6-55E4-92A7-1515-49BF72CB4E0D}"/>
              </a:ext>
            </a:extLst>
          </p:cNvPr>
          <p:cNvSpPr txBox="1"/>
          <p:nvPr/>
        </p:nvSpPr>
        <p:spPr>
          <a:xfrm>
            <a:off x="11425200" y="3173497"/>
            <a:ext cx="664313" cy="276999"/>
          </a:xfrm>
          <a:prstGeom prst="rect">
            <a:avLst/>
          </a:prstGeom>
          <a:noFill/>
        </p:spPr>
        <p:txBody>
          <a:bodyPr wrap="square" rtlCol="0">
            <a:spAutoFit/>
          </a:bodyPr>
          <a:lstStyle/>
          <a:p>
            <a:r>
              <a:rPr lang="en-US" sz="1200" b="0" dirty="0">
                <a:solidFill>
                  <a:srgbClr val="E1471D"/>
                </a:solidFill>
                <a:latin typeface="Calibri" panose="020F0502020204030204" pitchFamily="34" charset="0"/>
                <a:cs typeface="Calibri" panose="020F0502020204030204" pitchFamily="34" charset="0"/>
              </a:rPr>
              <a:t>Control</a:t>
            </a:r>
          </a:p>
        </p:txBody>
      </p:sp>
      <p:grpSp>
        <p:nvGrpSpPr>
          <p:cNvPr id="1001" name="Group 1000">
            <a:extLst>
              <a:ext uri="{FF2B5EF4-FFF2-40B4-BE49-F238E27FC236}">
                <a16:creationId xmlns:a16="http://schemas.microsoft.com/office/drawing/2014/main" id="{251298B8-F1DF-134D-F795-890182AC58B8}"/>
              </a:ext>
            </a:extLst>
          </p:cNvPr>
          <p:cNvGrpSpPr/>
          <p:nvPr/>
        </p:nvGrpSpPr>
        <p:grpSpPr>
          <a:xfrm>
            <a:off x="1079552" y="1362719"/>
            <a:ext cx="3887053" cy="1546025"/>
            <a:chOff x="897147" y="1393166"/>
            <a:chExt cx="3887053" cy="1546025"/>
          </a:xfrm>
        </p:grpSpPr>
        <p:sp>
          <p:nvSpPr>
            <p:cNvPr id="990" name="Freeform 989">
              <a:extLst>
                <a:ext uri="{FF2B5EF4-FFF2-40B4-BE49-F238E27FC236}">
                  <a16:creationId xmlns:a16="http://schemas.microsoft.com/office/drawing/2014/main" id="{F622F2CF-790B-02CB-1E80-EFB731AB8438}"/>
                </a:ext>
              </a:extLst>
            </p:cNvPr>
            <p:cNvSpPr/>
            <p:nvPr/>
          </p:nvSpPr>
          <p:spPr bwMode="auto">
            <a:xfrm>
              <a:off x="897147" y="1393166"/>
              <a:ext cx="3860321" cy="1488057"/>
            </a:xfrm>
            <a:custGeom>
              <a:avLst/>
              <a:gdLst>
                <a:gd name="connsiteX0" fmla="*/ 0 w 3860321"/>
                <a:gd name="connsiteY0" fmla="*/ 0 h 1488057"/>
                <a:gd name="connsiteX1" fmla="*/ 241540 w 3860321"/>
                <a:gd name="connsiteY1" fmla="*/ 0 h 1488057"/>
                <a:gd name="connsiteX2" fmla="*/ 241540 w 3860321"/>
                <a:gd name="connsiteY2" fmla="*/ 107830 h 1488057"/>
                <a:gd name="connsiteX3" fmla="*/ 534838 w 3860321"/>
                <a:gd name="connsiteY3" fmla="*/ 107830 h 1488057"/>
                <a:gd name="connsiteX4" fmla="*/ 534838 w 3860321"/>
                <a:gd name="connsiteY4" fmla="*/ 172528 h 1488057"/>
                <a:gd name="connsiteX5" fmla="*/ 595223 w 3860321"/>
                <a:gd name="connsiteY5" fmla="*/ 172528 h 1488057"/>
                <a:gd name="connsiteX6" fmla="*/ 595223 w 3860321"/>
                <a:gd name="connsiteY6" fmla="*/ 366623 h 1488057"/>
                <a:gd name="connsiteX7" fmla="*/ 651295 w 3860321"/>
                <a:gd name="connsiteY7" fmla="*/ 366623 h 1488057"/>
                <a:gd name="connsiteX8" fmla="*/ 651295 w 3860321"/>
                <a:gd name="connsiteY8" fmla="*/ 483079 h 1488057"/>
                <a:gd name="connsiteX9" fmla="*/ 703053 w 3860321"/>
                <a:gd name="connsiteY9" fmla="*/ 483079 h 1488057"/>
                <a:gd name="connsiteX10" fmla="*/ 703053 w 3860321"/>
                <a:gd name="connsiteY10" fmla="*/ 539151 h 1488057"/>
                <a:gd name="connsiteX11" fmla="*/ 841076 w 3860321"/>
                <a:gd name="connsiteY11" fmla="*/ 539151 h 1488057"/>
                <a:gd name="connsiteX12" fmla="*/ 841076 w 3860321"/>
                <a:gd name="connsiteY12" fmla="*/ 590909 h 1488057"/>
                <a:gd name="connsiteX13" fmla="*/ 927340 w 3860321"/>
                <a:gd name="connsiteY13" fmla="*/ 590909 h 1488057"/>
                <a:gd name="connsiteX14" fmla="*/ 927340 w 3860321"/>
                <a:gd name="connsiteY14" fmla="*/ 703053 h 1488057"/>
                <a:gd name="connsiteX15" fmla="*/ 987725 w 3860321"/>
                <a:gd name="connsiteY15" fmla="*/ 703053 h 1488057"/>
                <a:gd name="connsiteX16" fmla="*/ 987725 w 3860321"/>
                <a:gd name="connsiteY16" fmla="*/ 948906 h 1488057"/>
                <a:gd name="connsiteX17" fmla="*/ 1026544 w 3860321"/>
                <a:gd name="connsiteY17" fmla="*/ 948906 h 1488057"/>
                <a:gd name="connsiteX18" fmla="*/ 1026544 w 3860321"/>
                <a:gd name="connsiteY18" fmla="*/ 1168879 h 1488057"/>
                <a:gd name="connsiteX19" fmla="*/ 1742536 w 3860321"/>
                <a:gd name="connsiteY19" fmla="*/ 1168879 h 1488057"/>
                <a:gd name="connsiteX20" fmla="*/ 1742536 w 3860321"/>
                <a:gd name="connsiteY20" fmla="*/ 1242204 h 1488057"/>
                <a:gd name="connsiteX21" fmla="*/ 1811547 w 3860321"/>
                <a:gd name="connsiteY21" fmla="*/ 1242204 h 1488057"/>
                <a:gd name="connsiteX22" fmla="*/ 1811547 w 3860321"/>
                <a:gd name="connsiteY22" fmla="*/ 1319842 h 1488057"/>
                <a:gd name="connsiteX23" fmla="*/ 1958196 w 3860321"/>
                <a:gd name="connsiteY23" fmla="*/ 1319842 h 1488057"/>
                <a:gd name="connsiteX24" fmla="*/ 1958196 w 3860321"/>
                <a:gd name="connsiteY24" fmla="*/ 1401792 h 1488057"/>
                <a:gd name="connsiteX25" fmla="*/ 2143664 w 3860321"/>
                <a:gd name="connsiteY25" fmla="*/ 1401792 h 1488057"/>
                <a:gd name="connsiteX26" fmla="*/ 2143664 w 3860321"/>
                <a:gd name="connsiteY26" fmla="*/ 1488057 h 1488057"/>
                <a:gd name="connsiteX27" fmla="*/ 3860321 w 3860321"/>
                <a:gd name="connsiteY27" fmla="*/ 1488057 h 1488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60321" h="1488057">
                  <a:moveTo>
                    <a:pt x="0" y="0"/>
                  </a:moveTo>
                  <a:lnTo>
                    <a:pt x="241540" y="0"/>
                  </a:lnTo>
                  <a:lnTo>
                    <a:pt x="241540" y="107830"/>
                  </a:lnTo>
                  <a:lnTo>
                    <a:pt x="534838" y="107830"/>
                  </a:lnTo>
                  <a:lnTo>
                    <a:pt x="534838" y="172528"/>
                  </a:lnTo>
                  <a:lnTo>
                    <a:pt x="595223" y="172528"/>
                  </a:lnTo>
                  <a:lnTo>
                    <a:pt x="595223" y="366623"/>
                  </a:lnTo>
                  <a:lnTo>
                    <a:pt x="651295" y="366623"/>
                  </a:lnTo>
                  <a:lnTo>
                    <a:pt x="651295" y="483079"/>
                  </a:lnTo>
                  <a:lnTo>
                    <a:pt x="703053" y="483079"/>
                  </a:lnTo>
                  <a:lnTo>
                    <a:pt x="703053" y="539151"/>
                  </a:lnTo>
                  <a:lnTo>
                    <a:pt x="841076" y="539151"/>
                  </a:lnTo>
                  <a:lnTo>
                    <a:pt x="841076" y="590909"/>
                  </a:lnTo>
                  <a:lnTo>
                    <a:pt x="927340" y="590909"/>
                  </a:lnTo>
                  <a:lnTo>
                    <a:pt x="927340" y="703053"/>
                  </a:lnTo>
                  <a:lnTo>
                    <a:pt x="987725" y="703053"/>
                  </a:lnTo>
                  <a:lnTo>
                    <a:pt x="987725" y="948906"/>
                  </a:lnTo>
                  <a:lnTo>
                    <a:pt x="1026544" y="948906"/>
                  </a:lnTo>
                  <a:lnTo>
                    <a:pt x="1026544" y="1168879"/>
                  </a:lnTo>
                  <a:lnTo>
                    <a:pt x="1742536" y="1168879"/>
                  </a:lnTo>
                  <a:lnTo>
                    <a:pt x="1742536" y="1242204"/>
                  </a:lnTo>
                  <a:lnTo>
                    <a:pt x="1811547" y="1242204"/>
                  </a:lnTo>
                  <a:lnTo>
                    <a:pt x="1811547" y="1319842"/>
                  </a:lnTo>
                  <a:lnTo>
                    <a:pt x="1958196" y="1319842"/>
                  </a:lnTo>
                  <a:lnTo>
                    <a:pt x="1958196" y="1401792"/>
                  </a:lnTo>
                  <a:lnTo>
                    <a:pt x="2143664" y="1401792"/>
                  </a:lnTo>
                  <a:lnTo>
                    <a:pt x="2143664" y="1488057"/>
                  </a:lnTo>
                  <a:lnTo>
                    <a:pt x="3860321" y="1488057"/>
                  </a:lnTo>
                </a:path>
              </a:pathLst>
            </a:custGeom>
            <a:noFill/>
            <a:ln w="28575">
              <a:solidFill>
                <a:srgbClr val="E1471D"/>
              </a:solidFill>
              <a:miter lim="800000"/>
              <a:headEnd/>
              <a:tailEnd/>
            </a:ln>
          </p:spPr>
          <p:txBody>
            <a:bodyPr rtlCol="0" anchor="ctr"/>
            <a:lstStyle/>
            <a:p>
              <a:pPr algn="ctr"/>
              <a:endParaRPr lang="en-US" dirty="0"/>
            </a:p>
          </p:txBody>
        </p:sp>
        <p:grpSp>
          <p:nvGrpSpPr>
            <p:cNvPr id="1000" name="Group 999">
              <a:extLst>
                <a:ext uri="{FF2B5EF4-FFF2-40B4-BE49-F238E27FC236}">
                  <a16:creationId xmlns:a16="http://schemas.microsoft.com/office/drawing/2014/main" id="{D3D20449-3562-D8AF-5977-B6C5A4CB7E9F}"/>
                </a:ext>
              </a:extLst>
            </p:cNvPr>
            <p:cNvGrpSpPr/>
            <p:nvPr/>
          </p:nvGrpSpPr>
          <p:grpSpPr>
            <a:xfrm>
              <a:off x="1152019" y="1439374"/>
              <a:ext cx="3632181" cy="1499817"/>
              <a:chOff x="1152019" y="1439374"/>
              <a:chExt cx="3632181" cy="1499817"/>
            </a:xfrm>
          </p:grpSpPr>
          <p:grpSp>
            <p:nvGrpSpPr>
              <p:cNvPr id="998" name="Group 997">
                <a:extLst>
                  <a:ext uri="{FF2B5EF4-FFF2-40B4-BE49-F238E27FC236}">
                    <a16:creationId xmlns:a16="http://schemas.microsoft.com/office/drawing/2014/main" id="{47744EF4-EC69-E4D2-3B1C-44ADB0E37EB4}"/>
                  </a:ext>
                </a:extLst>
              </p:cNvPr>
              <p:cNvGrpSpPr/>
              <p:nvPr/>
            </p:nvGrpSpPr>
            <p:grpSpPr>
              <a:xfrm>
                <a:off x="2525944" y="2500905"/>
                <a:ext cx="1044506" cy="436986"/>
                <a:chOff x="2525944" y="2500905"/>
                <a:chExt cx="1044506" cy="436986"/>
              </a:xfrm>
            </p:grpSpPr>
            <p:grpSp>
              <p:nvGrpSpPr>
                <p:cNvPr id="222" name="Group 221">
                  <a:extLst>
                    <a:ext uri="{FF2B5EF4-FFF2-40B4-BE49-F238E27FC236}">
                      <a16:creationId xmlns:a16="http://schemas.microsoft.com/office/drawing/2014/main" id="{3089401D-98BA-7382-B4C8-F5E830899E5C}"/>
                    </a:ext>
                  </a:extLst>
                </p:cNvPr>
                <p:cNvGrpSpPr/>
                <p:nvPr/>
              </p:nvGrpSpPr>
              <p:grpSpPr>
                <a:xfrm>
                  <a:off x="2525944" y="2500905"/>
                  <a:ext cx="118872" cy="118872"/>
                  <a:chOff x="2654300" y="2318337"/>
                  <a:chExt cx="118872" cy="118872"/>
                </a:xfrm>
              </p:grpSpPr>
              <p:cxnSp>
                <p:nvCxnSpPr>
                  <p:cNvPr id="223" name="Straight Connector 222">
                    <a:extLst>
                      <a:ext uri="{FF2B5EF4-FFF2-40B4-BE49-F238E27FC236}">
                        <a16:creationId xmlns:a16="http://schemas.microsoft.com/office/drawing/2014/main" id="{7A3F4401-7F46-2718-8C1D-1C2DC343B71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A4B23167-1CAD-09BE-00CE-A35A5DF955D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1" name="Group 230">
                  <a:extLst>
                    <a:ext uri="{FF2B5EF4-FFF2-40B4-BE49-F238E27FC236}">
                      <a16:creationId xmlns:a16="http://schemas.microsoft.com/office/drawing/2014/main" id="{80620963-88CE-1F75-ED68-577C745CC2EC}"/>
                    </a:ext>
                  </a:extLst>
                </p:cNvPr>
                <p:cNvGrpSpPr/>
                <p:nvPr/>
              </p:nvGrpSpPr>
              <p:grpSpPr>
                <a:xfrm>
                  <a:off x="3409882" y="2814077"/>
                  <a:ext cx="118872" cy="118872"/>
                  <a:chOff x="2654300" y="2318337"/>
                  <a:chExt cx="118872" cy="118872"/>
                </a:xfrm>
              </p:grpSpPr>
              <p:cxnSp>
                <p:nvCxnSpPr>
                  <p:cNvPr id="232" name="Straight Connector 231">
                    <a:extLst>
                      <a:ext uri="{FF2B5EF4-FFF2-40B4-BE49-F238E27FC236}">
                        <a16:creationId xmlns:a16="http://schemas.microsoft.com/office/drawing/2014/main" id="{C60AEBD8-9164-300E-2251-DE112017A7A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D70F8C3B-FEFB-3A1D-7C3E-F3D6E5C6179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6" name="Group 275">
                  <a:extLst>
                    <a:ext uri="{FF2B5EF4-FFF2-40B4-BE49-F238E27FC236}">
                      <a16:creationId xmlns:a16="http://schemas.microsoft.com/office/drawing/2014/main" id="{9E6FB245-C66B-9DB5-FDF6-E49893B2EA7B}"/>
                    </a:ext>
                  </a:extLst>
                </p:cNvPr>
                <p:cNvGrpSpPr/>
                <p:nvPr/>
              </p:nvGrpSpPr>
              <p:grpSpPr>
                <a:xfrm>
                  <a:off x="3451578" y="2819019"/>
                  <a:ext cx="118872" cy="118872"/>
                  <a:chOff x="2654300" y="2318337"/>
                  <a:chExt cx="118872" cy="118872"/>
                </a:xfrm>
              </p:grpSpPr>
              <p:cxnSp>
                <p:nvCxnSpPr>
                  <p:cNvPr id="277" name="Straight Connector 276">
                    <a:extLst>
                      <a:ext uri="{FF2B5EF4-FFF2-40B4-BE49-F238E27FC236}">
                        <a16:creationId xmlns:a16="http://schemas.microsoft.com/office/drawing/2014/main" id="{F8785EA3-6BAD-514B-B5FD-A293E38A54D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A045AE73-AC36-CBB7-00D7-829017AA9D3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nvGrpSpPr>
              <p:cNvPr id="999" name="Group 998">
                <a:extLst>
                  <a:ext uri="{FF2B5EF4-FFF2-40B4-BE49-F238E27FC236}">
                    <a16:creationId xmlns:a16="http://schemas.microsoft.com/office/drawing/2014/main" id="{F860B0B6-C4D5-1EE4-3770-80537F699FA5}"/>
                  </a:ext>
                </a:extLst>
              </p:cNvPr>
              <p:cNvGrpSpPr/>
              <p:nvPr/>
            </p:nvGrpSpPr>
            <p:grpSpPr>
              <a:xfrm>
                <a:off x="1152019" y="1439374"/>
                <a:ext cx="3632181" cy="1499817"/>
                <a:chOff x="1152019" y="1439374"/>
                <a:chExt cx="3632181" cy="1499817"/>
              </a:xfrm>
            </p:grpSpPr>
            <p:grpSp>
              <p:nvGrpSpPr>
                <p:cNvPr id="997" name="Group 996">
                  <a:extLst>
                    <a:ext uri="{FF2B5EF4-FFF2-40B4-BE49-F238E27FC236}">
                      <a16:creationId xmlns:a16="http://schemas.microsoft.com/office/drawing/2014/main" id="{BD6D4D02-98F4-8E69-E680-1CBF2C10D41F}"/>
                    </a:ext>
                  </a:extLst>
                </p:cNvPr>
                <p:cNvGrpSpPr/>
                <p:nvPr/>
              </p:nvGrpSpPr>
              <p:grpSpPr>
                <a:xfrm>
                  <a:off x="1433026" y="1589552"/>
                  <a:ext cx="122448" cy="171979"/>
                  <a:chOff x="1433026" y="1589552"/>
                  <a:chExt cx="122448" cy="171979"/>
                </a:xfrm>
              </p:grpSpPr>
              <p:grpSp>
                <p:nvGrpSpPr>
                  <p:cNvPr id="192" name="Group 191">
                    <a:extLst>
                      <a:ext uri="{FF2B5EF4-FFF2-40B4-BE49-F238E27FC236}">
                        <a16:creationId xmlns:a16="http://schemas.microsoft.com/office/drawing/2014/main" id="{43878455-A28C-BFFD-4FEF-4A594FBE5A66}"/>
                      </a:ext>
                    </a:extLst>
                  </p:cNvPr>
                  <p:cNvGrpSpPr/>
                  <p:nvPr/>
                </p:nvGrpSpPr>
                <p:grpSpPr>
                  <a:xfrm>
                    <a:off x="1433026" y="1589552"/>
                    <a:ext cx="118872" cy="118872"/>
                    <a:chOff x="2654300" y="2318337"/>
                    <a:chExt cx="118872" cy="118872"/>
                  </a:xfrm>
                </p:grpSpPr>
                <p:cxnSp>
                  <p:nvCxnSpPr>
                    <p:cNvPr id="193" name="Straight Connector 192">
                      <a:extLst>
                        <a:ext uri="{FF2B5EF4-FFF2-40B4-BE49-F238E27FC236}">
                          <a16:creationId xmlns:a16="http://schemas.microsoft.com/office/drawing/2014/main" id="{3F722AEC-7E29-7481-960A-DA4655DA0F9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A8FF489D-9922-A671-34D7-E981EA3D6AE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CF9BB7C3-5305-A237-9FDB-050377BB28CD}"/>
                      </a:ext>
                    </a:extLst>
                  </p:cNvPr>
                  <p:cNvGrpSpPr/>
                  <p:nvPr/>
                </p:nvGrpSpPr>
                <p:grpSpPr>
                  <a:xfrm>
                    <a:off x="1436602" y="1642659"/>
                    <a:ext cx="118872" cy="118872"/>
                    <a:chOff x="2654300" y="2318337"/>
                    <a:chExt cx="118872" cy="118872"/>
                  </a:xfrm>
                </p:grpSpPr>
                <p:cxnSp>
                  <p:nvCxnSpPr>
                    <p:cNvPr id="202" name="Straight Connector 201">
                      <a:extLst>
                        <a:ext uri="{FF2B5EF4-FFF2-40B4-BE49-F238E27FC236}">
                          <a16:creationId xmlns:a16="http://schemas.microsoft.com/office/drawing/2014/main" id="{3ABE5102-F986-56C5-4A44-2A5751255AF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F31A7F43-EE09-6873-4CBC-33DCF0B4068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nvGrpSpPr>
                <p:cNvPr id="991" name="Group 990">
                  <a:extLst>
                    <a:ext uri="{FF2B5EF4-FFF2-40B4-BE49-F238E27FC236}">
                      <a16:creationId xmlns:a16="http://schemas.microsoft.com/office/drawing/2014/main" id="{C5898B2E-8C45-10B5-2A09-75883467AB94}"/>
                    </a:ext>
                  </a:extLst>
                </p:cNvPr>
                <p:cNvGrpSpPr/>
                <p:nvPr/>
              </p:nvGrpSpPr>
              <p:grpSpPr>
                <a:xfrm>
                  <a:off x="1152019" y="1439374"/>
                  <a:ext cx="3632181" cy="1499817"/>
                  <a:chOff x="1152019" y="1439374"/>
                  <a:chExt cx="3632181" cy="1499817"/>
                </a:xfrm>
              </p:grpSpPr>
              <p:grpSp>
                <p:nvGrpSpPr>
                  <p:cNvPr id="87" name="Group 86">
                    <a:extLst>
                      <a:ext uri="{FF2B5EF4-FFF2-40B4-BE49-F238E27FC236}">
                        <a16:creationId xmlns:a16="http://schemas.microsoft.com/office/drawing/2014/main" id="{76E8600E-C589-5A57-DF09-8003F7278627}"/>
                      </a:ext>
                    </a:extLst>
                  </p:cNvPr>
                  <p:cNvGrpSpPr/>
                  <p:nvPr/>
                </p:nvGrpSpPr>
                <p:grpSpPr>
                  <a:xfrm>
                    <a:off x="4665328" y="2820319"/>
                    <a:ext cx="118872" cy="118872"/>
                    <a:chOff x="2654300" y="2318337"/>
                    <a:chExt cx="118872" cy="118872"/>
                  </a:xfrm>
                </p:grpSpPr>
                <p:cxnSp>
                  <p:nvCxnSpPr>
                    <p:cNvPr id="94" name="Straight Connector 93">
                      <a:extLst>
                        <a:ext uri="{FF2B5EF4-FFF2-40B4-BE49-F238E27FC236}">
                          <a16:creationId xmlns:a16="http://schemas.microsoft.com/office/drawing/2014/main" id="{ED140D3D-5F39-020B-BFE9-37FFF14DDD1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C4CC8C09-980A-DCB9-B0F3-A40BA50980B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5" name="Group 194">
                    <a:extLst>
                      <a:ext uri="{FF2B5EF4-FFF2-40B4-BE49-F238E27FC236}">
                        <a16:creationId xmlns:a16="http://schemas.microsoft.com/office/drawing/2014/main" id="{32040213-92F6-4033-9871-7666BF02F47B}"/>
                      </a:ext>
                    </a:extLst>
                  </p:cNvPr>
                  <p:cNvGrpSpPr/>
                  <p:nvPr/>
                </p:nvGrpSpPr>
                <p:grpSpPr>
                  <a:xfrm>
                    <a:off x="2661184" y="2655445"/>
                    <a:ext cx="118872" cy="118872"/>
                    <a:chOff x="2654300" y="2318337"/>
                    <a:chExt cx="118872" cy="118872"/>
                  </a:xfrm>
                </p:grpSpPr>
                <p:cxnSp>
                  <p:nvCxnSpPr>
                    <p:cNvPr id="196" name="Straight Connector 195">
                      <a:extLst>
                        <a:ext uri="{FF2B5EF4-FFF2-40B4-BE49-F238E27FC236}">
                          <a16:creationId xmlns:a16="http://schemas.microsoft.com/office/drawing/2014/main" id="{340BEB28-268B-5338-A2BC-1B8FF215F40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D87E0938-FDCC-0567-C753-15794FFAFE5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4" name="Group 203">
                    <a:extLst>
                      <a:ext uri="{FF2B5EF4-FFF2-40B4-BE49-F238E27FC236}">
                        <a16:creationId xmlns:a16="http://schemas.microsoft.com/office/drawing/2014/main" id="{583CEC17-2A46-10AB-5809-E9CD0122CA8D}"/>
                      </a:ext>
                    </a:extLst>
                  </p:cNvPr>
                  <p:cNvGrpSpPr/>
                  <p:nvPr/>
                </p:nvGrpSpPr>
                <p:grpSpPr>
                  <a:xfrm>
                    <a:off x="3885805" y="2820319"/>
                    <a:ext cx="118872" cy="118872"/>
                    <a:chOff x="2654300" y="2318337"/>
                    <a:chExt cx="118872" cy="118872"/>
                  </a:xfrm>
                </p:grpSpPr>
                <p:cxnSp>
                  <p:nvCxnSpPr>
                    <p:cNvPr id="205" name="Straight Connector 204">
                      <a:extLst>
                        <a:ext uri="{FF2B5EF4-FFF2-40B4-BE49-F238E27FC236}">
                          <a16:creationId xmlns:a16="http://schemas.microsoft.com/office/drawing/2014/main" id="{0B065D76-9505-85FE-5356-DE28A9526D5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C2F5B869-A491-4CFC-E397-F78820436F5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7" name="Group 206">
                    <a:extLst>
                      <a:ext uri="{FF2B5EF4-FFF2-40B4-BE49-F238E27FC236}">
                        <a16:creationId xmlns:a16="http://schemas.microsoft.com/office/drawing/2014/main" id="{2E7BEBEA-EF26-E504-E5D5-05195A406AB2}"/>
                      </a:ext>
                    </a:extLst>
                  </p:cNvPr>
                  <p:cNvGrpSpPr/>
                  <p:nvPr/>
                </p:nvGrpSpPr>
                <p:grpSpPr>
                  <a:xfrm>
                    <a:off x="1454716" y="1691800"/>
                    <a:ext cx="118872" cy="118872"/>
                    <a:chOff x="2654300" y="2318337"/>
                    <a:chExt cx="118872" cy="118872"/>
                  </a:xfrm>
                </p:grpSpPr>
                <p:cxnSp>
                  <p:nvCxnSpPr>
                    <p:cNvPr id="208" name="Straight Connector 207">
                      <a:extLst>
                        <a:ext uri="{FF2B5EF4-FFF2-40B4-BE49-F238E27FC236}">
                          <a16:creationId xmlns:a16="http://schemas.microsoft.com/office/drawing/2014/main" id="{D03E73C4-FC3C-4177-F824-4312C9BEBD4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7787C38C-B433-1188-DCE0-2727CBCFDC1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3" name="Group 212">
                    <a:extLst>
                      <a:ext uri="{FF2B5EF4-FFF2-40B4-BE49-F238E27FC236}">
                        <a16:creationId xmlns:a16="http://schemas.microsoft.com/office/drawing/2014/main" id="{2210BB8D-F084-3369-E157-8113A5F13BC6}"/>
                      </a:ext>
                    </a:extLst>
                  </p:cNvPr>
                  <p:cNvGrpSpPr/>
                  <p:nvPr/>
                </p:nvGrpSpPr>
                <p:grpSpPr>
                  <a:xfrm>
                    <a:off x="1850342" y="2312248"/>
                    <a:ext cx="118872" cy="118872"/>
                    <a:chOff x="2654300" y="2318337"/>
                    <a:chExt cx="118872" cy="118872"/>
                  </a:xfrm>
                </p:grpSpPr>
                <p:cxnSp>
                  <p:nvCxnSpPr>
                    <p:cNvPr id="214" name="Straight Connector 213">
                      <a:extLst>
                        <a:ext uri="{FF2B5EF4-FFF2-40B4-BE49-F238E27FC236}">
                          <a16:creationId xmlns:a16="http://schemas.microsoft.com/office/drawing/2014/main" id="{79C22967-102F-C783-46A2-C3A43F9C9AB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7F05C269-18C1-70B6-1503-A3A2E4D54F4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7" name="Group 266">
                    <a:extLst>
                      <a:ext uri="{FF2B5EF4-FFF2-40B4-BE49-F238E27FC236}">
                        <a16:creationId xmlns:a16="http://schemas.microsoft.com/office/drawing/2014/main" id="{6BDEDE2C-6B68-A58B-8B21-F7F540146DD7}"/>
                      </a:ext>
                    </a:extLst>
                  </p:cNvPr>
                  <p:cNvGrpSpPr/>
                  <p:nvPr/>
                </p:nvGrpSpPr>
                <p:grpSpPr>
                  <a:xfrm>
                    <a:off x="3551205" y="2817688"/>
                    <a:ext cx="118872" cy="118872"/>
                    <a:chOff x="2654300" y="2318337"/>
                    <a:chExt cx="118872" cy="118872"/>
                  </a:xfrm>
                </p:grpSpPr>
                <p:cxnSp>
                  <p:nvCxnSpPr>
                    <p:cNvPr id="268" name="Straight Connector 267">
                      <a:extLst>
                        <a:ext uri="{FF2B5EF4-FFF2-40B4-BE49-F238E27FC236}">
                          <a16:creationId xmlns:a16="http://schemas.microsoft.com/office/drawing/2014/main" id="{2A565F34-9E9B-888F-7595-536B72C23A8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8A23CD7C-2CA5-C3A1-C8CA-388CF23EEE5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0" name="Group 269">
                    <a:extLst>
                      <a:ext uri="{FF2B5EF4-FFF2-40B4-BE49-F238E27FC236}">
                        <a16:creationId xmlns:a16="http://schemas.microsoft.com/office/drawing/2014/main" id="{B3589560-5BF7-5DA1-7A5C-40DA318E7816}"/>
                      </a:ext>
                    </a:extLst>
                  </p:cNvPr>
                  <p:cNvGrpSpPr/>
                  <p:nvPr/>
                </p:nvGrpSpPr>
                <p:grpSpPr>
                  <a:xfrm>
                    <a:off x="1152019" y="1439374"/>
                    <a:ext cx="118872" cy="118872"/>
                    <a:chOff x="2654300" y="2318337"/>
                    <a:chExt cx="118872" cy="118872"/>
                  </a:xfrm>
                </p:grpSpPr>
                <p:cxnSp>
                  <p:nvCxnSpPr>
                    <p:cNvPr id="271" name="Straight Connector 270">
                      <a:extLst>
                        <a:ext uri="{FF2B5EF4-FFF2-40B4-BE49-F238E27FC236}">
                          <a16:creationId xmlns:a16="http://schemas.microsoft.com/office/drawing/2014/main" id="{1C2E97C8-7061-6918-253A-22CFD1A30CC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9708317D-B211-395A-D31E-324D325FC2C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3" name="Group 272">
                    <a:extLst>
                      <a:ext uri="{FF2B5EF4-FFF2-40B4-BE49-F238E27FC236}">
                        <a16:creationId xmlns:a16="http://schemas.microsoft.com/office/drawing/2014/main" id="{301D4F92-8661-0011-C3EF-D066D9D344B2}"/>
                      </a:ext>
                    </a:extLst>
                  </p:cNvPr>
                  <p:cNvGrpSpPr/>
                  <p:nvPr/>
                </p:nvGrpSpPr>
                <p:grpSpPr>
                  <a:xfrm>
                    <a:off x="2613538" y="2569102"/>
                    <a:ext cx="118872" cy="118872"/>
                    <a:chOff x="2654300" y="2318337"/>
                    <a:chExt cx="118872" cy="118872"/>
                  </a:xfrm>
                </p:grpSpPr>
                <p:cxnSp>
                  <p:nvCxnSpPr>
                    <p:cNvPr id="274" name="Straight Connector 273">
                      <a:extLst>
                        <a:ext uri="{FF2B5EF4-FFF2-40B4-BE49-F238E27FC236}">
                          <a16:creationId xmlns:a16="http://schemas.microsoft.com/office/drawing/2014/main" id="{87274A27-E5DC-F3A7-BAA9-8CDCBDB1C7B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F0B70580-AC6B-286E-B12D-90D59F68E95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9" name="Group 278">
                    <a:extLst>
                      <a:ext uri="{FF2B5EF4-FFF2-40B4-BE49-F238E27FC236}">
                        <a16:creationId xmlns:a16="http://schemas.microsoft.com/office/drawing/2014/main" id="{1BE29EF7-56C2-DDE1-61F9-4A379A0BBB32}"/>
                      </a:ext>
                    </a:extLst>
                  </p:cNvPr>
                  <p:cNvGrpSpPr/>
                  <p:nvPr/>
                </p:nvGrpSpPr>
                <p:grpSpPr>
                  <a:xfrm>
                    <a:off x="2399552" y="2497613"/>
                    <a:ext cx="118872" cy="118872"/>
                    <a:chOff x="2654300" y="2318337"/>
                    <a:chExt cx="118872" cy="118872"/>
                  </a:xfrm>
                </p:grpSpPr>
                <p:cxnSp>
                  <p:nvCxnSpPr>
                    <p:cNvPr id="280" name="Straight Connector 279">
                      <a:extLst>
                        <a:ext uri="{FF2B5EF4-FFF2-40B4-BE49-F238E27FC236}">
                          <a16:creationId xmlns:a16="http://schemas.microsoft.com/office/drawing/2014/main" id="{33B61C6E-E96D-6859-A8CF-3AFF07E3F24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62DD4FEF-C8A0-2B34-937A-C8026DF1B72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8" name="Group 287">
                    <a:extLst>
                      <a:ext uri="{FF2B5EF4-FFF2-40B4-BE49-F238E27FC236}">
                        <a16:creationId xmlns:a16="http://schemas.microsoft.com/office/drawing/2014/main" id="{D025915D-85C2-F484-E7F7-56C590127370}"/>
                      </a:ext>
                    </a:extLst>
                  </p:cNvPr>
                  <p:cNvGrpSpPr/>
                  <p:nvPr/>
                </p:nvGrpSpPr>
                <p:grpSpPr>
                  <a:xfrm>
                    <a:off x="2243078" y="2500489"/>
                    <a:ext cx="118872" cy="118872"/>
                    <a:chOff x="2654300" y="2318337"/>
                    <a:chExt cx="118872" cy="118872"/>
                  </a:xfrm>
                </p:grpSpPr>
                <p:cxnSp>
                  <p:nvCxnSpPr>
                    <p:cNvPr id="289" name="Straight Connector 288">
                      <a:extLst>
                        <a:ext uri="{FF2B5EF4-FFF2-40B4-BE49-F238E27FC236}">
                          <a16:creationId xmlns:a16="http://schemas.microsoft.com/office/drawing/2014/main" id="{B1C6ABF2-F473-D8A9-0A0B-7523849AC5C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E967F011-44C3-B8DC-94A6-6F867DDEC21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2E91B1E1-CA8F-8ED3-D10B-5BE8DDE000A0}"/>
                      </a:ext>
                    </a:extLst>
                  </p:cNvPr>
                  <p:cNvGrpSpPr/>
                  <p:nvPr/>
                </p:nvGrpSpPr>
                <p:grpSpPr>
                  <a:xfrm>
                    <a:off x="3044856" y="2815296"/>
                    <a:ext cx="118872" cy="118872"/>
                    <a:chOff x="2654300" y="2318337"/>
                    <a:chExt cx="118872" cy="118872"/>
                  </a:xfrm>
                </p:grpSpPr>
                <p:cxnSp>
                  <p:nvCxnSpPr>
                    <p:cNvPr id="295" name="Straight Connector 294">
                      <a:extLst>
                        <a:ext uri="{FF2B5EF4-FFF2-40B4-BE49-F238E27FC236}">
                          <a16:creationId xmlns:a16="http://schemas.microsoft.com/office/drawing/2014/main" id="{236923B4-8E32-77C8-0EB0-F51ACAB3F83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D87AA29-F5F1-1A98-4BD4-455FDDE984B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DCA3B817-BCDD-B565-CEB9-DF5275F4BF9C}"/>
                      </a:ext>
                    </a:extLst>
                  </p:cNvPr>
                  <p:cNvGrpSpPr/>
                  <p:nvPr/>
                </p:nvGrpSpPr>
                <p:grpSpPr>
                  <a:xfrm>
                    <a:off x="3817159" y="2819609"/>
                    <a:ext cx="118872" cy="118872"/>
                    <a:chOff x="2654300" y="2318337"/>
                    <a:chExt cx="118872" cy="118872"/>
                  </a:xfrm>
                </p:grpSpPr>
                <p:cxnSp>
                  <p:nvCxnSpPr>
                    <p:cNvPr id="313" name="Straight Connector 312">
                      <a:extLst>
                        <a:ext uri="{FF2B5EF4-FFF2-40B4-BE49-F238E27FC236}">
                          <a16:creationId xmlns:a16="http://schemas.microsoft.com/office/drawing/2014/main" id="{EEFE57B9-A47E-D3F2-F05E-B953F94C40A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A07AD7D8-B2CD-017E-EB3A-A2C375791F8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grpSp>
      </p:grpSp>
      <p:grpSp>
        <p:nvGrpSpPr>
          <p:cNvPr id="855" name="Group 854">
            <a:extLst>
              <a:ext uri="{FF2B5EF4-FFF2-40B4-BE49-F238E27FC236}">
                <a16:creationId xmlns:a16="http://schemas.microsoft.com/office/drawing/2014/main" id="{D9FB56EB-55B9-9DD3-71DC-A759E266541C}"/>
              </a:ext>
            </a:extLst>
          </p:cNvPr>
          <p:cNvGrpSpPr/>
          <p:nvPr/>
        </p:nvGrpSpPr>
        <p:grpSpPr>
          <a:xfrm>
            <a:off x="10497721" y="2970009"/>
            <a:ext cx="118872" cy="118872"/>
            <a:chOff x="2654300" y="2318337"/>
            <a:chExt cx="118872" cy="118872"/>
          </a:xfrm>
        </p:grpSpPr>
        <p:cxnSp>
          <p:nvCxnSpPr>
            <p:cNvPr id="856" name="Straight Connector 855">
              <a:extLst>
                <a:ext uri="{FF2B5EF4-FFF2-40B4-BE49-F238E27FC236}">
                  <a16:creationId xmlns:a16="http://schemas.microsoft.com/office/drawing/2014/main" id="{9E5595C4-6671-3EB2-0B7F-1EB4A7218F4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57" name="Straight Connector 856">
              <a:extLst>
                <a:ext uri="{FF2B5EF4-FFF2-40B4-BE49-F238E27FC236}">
                  <a16:creationId xmlns:a16="http://schemas.microsoft.com/office/drawing/2014/main" id="{CBAF422C-29BD-A70C-32B9-9ECBE2D2D08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58" name="Group 857">
            <a:extLst>
              <a:ext uri="{FF2B5EF4-FFF2-40B4-BE49-F238E27FC236}">
                <a16:creationId xmlns:a16="http://schemas.microsoft.com/office/drawing/2014/main" id="{280F58BC-55BD-7F07-BCA9-CA3AF7748552}"/>
              </a:ext>
            </a:extLst>
          </p:cNvPr>
          <p:cNvGrpSpPr/>
          <p:nvPr/>
        </p:nvGrpSpPr>
        <p:grpSpPr>
          <a:xfrm>
            <a:off x="8486354" y="2540718"/>
            <a:ext cx="118872" cy="118872"/>
            <a:chOff x="2654300" y="2318337"/>
            <a:chExt cx="118872" cy="118872"/>
          </a:xfrm>
        </p:grpSpPr>
        <p:cxnSp>
          <p:nvCxnSpPr>
            <p:cNvPr id="859" name="Straight Connector 858">
              <a:extLst>
                <a:ext uri="{FF2B5EF4-FFF2-40B4-BE49-F238E27FC236}">
                  <a16:creationId xmlns:a16="http://schemas.microsoft.com/office/drawing/2014/main" id="{4224C7EB-D13C-42F8-DD6B-3F8DC269C31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60" name="Straight Connector 859">
              <a:extLst>
                <a:ext uri="{FF2B5EF4-FFF2-40B4-BE49-F238E27FC236}">
                  <a16:creationId xmlns:a16="http://schemas.microsoft.com/office/drawing/2014/main" id="{69EFB49C-6633-2231-C1E6-359D560722C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64" name="Group 863">
            <a:extLst>
              <a:ext uri="{FF2B5EF4-FFF2-40B4-BE49-F238E27FC236}">
                <a16:creationId xmlns:a16="http://schemas.microsoft.com/office/drawing/2014/main" id="{8A1D4118-F53D-AF6A-EF75-11D567E306BE}"/>
              </a:ext>
            </a:extLst>
          </p:cNvPr>
          <p:cNvGrpSpPr/>
          <p:nvPr/>
        </p:nvGrpSpPr>
        <p:grpSpPr>
          <a:xfrm>
            <a:off x="9329740" y="2809760"/>
            <a:ext cx="118872" cy="118872"/>
            <a:chOff x="2654300" y="2318337"/>
            <a:chExt cx="118872" cy="118872"/>
          </a:xfrm>
        </p:grpSpPr>
        <p:cxnSp>
          <p:nvCxnSpPr>
            <p:cNvPr id="865" name="Straight Connector 864">
              <a:extLst>
                <a:ext uri="{FF2B5EF4-FFF2-40B4-BE49-F238E27FC236}">
                  <a16:creationId xmlns:a16="http://schemas.microsoft.com/office/drawing/2014/main" id="{5327A815-57C8-6429-3392-05467C6F8B6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66" name="Straight Connector 865">
              <a:extLst>
                <a:ext uri="{FF2B5EF4-FFF2-40B4-BE49-F238E27FC236}">
                  <a16:creationId xmlns:a16="http://schemas.microsoft.com/office/drawing/2014/main" id="{D9C40D5F-EC03-CA0F-A191-CD197A8332C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67" name="Group 866">
            <a:extLst>
              <a:ext uri="{FF2B5EF4-FFF2-40B4-BE49-F238E27FC236}">
                <a16:creationId xmlns:a16="http://schemas.microsoft.com/office/drawing/2014/main" id="{4856984E-86DC-1A59-677B-E0EDDFDAC1FD}"/>
              </a:ext>
            </a:extLst>
          </p:cNvPr>
          <p:cNvGrpSpPr/>
          <p:nvPr/>
        </p:nvGrpSpPr>
        <p:grpSpPr>
          <a:xfrm>
            <a:off x="10183639" y="2886734"/>
            <a:ext cx="118872" cy="118872"/>
            <a:chOff x="2654300" y="2318337"/>
            <a:chExt cx="118872" cy="118872"/>
          </a:xfrm>
        </p:grpSpPr>
        <p:cxnSp>
          <p:nvCxnSpPr>
            <p:cNvPr id="868" name="Straight Connector 867">
              <a:extLst>
                <a:ext uri="{FF2B5EF4-FFF2-40B4-BE49-F238E27FC236}">
                  <a16:creationId xmlns:a16="http://schemas.microsoft.com/office/drawing/2014/main" id="{9EF832C1-4B7C-E740-9C04-2267EE54B75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69" name="Straight Connector 868">
              <a:extLst>
                <a:ext uri="{FF2B5EF4-FFF2-40B4-BE49-F238E27FC236}">
                  <a16:creationId xmlns:a16="http://schemas.microsoft.com/office/drawing/2014/main" id="{3D9CED1B-F5D3-DDDD-061F-296679399F5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0" name="Group 869">
            <a:extLst>
              <a:ext uri="{FF2B5EF4-FFF2-40B4-BE49-F238E27FC236}">
                <a16:creationId xmlns:a16="http://schemas.microsoft.com/office/drawing/2014/main" id="{387C7C35-3356-D9E6-859F-53525F30F7E7}"/>
              </a:ext>
            </a:extLst>
          </p:cNvPr>
          <p:cNvGrpSpPr/>
          <p:nvPr/>
        </p:nvGrpSpPr>
        <p:grpSpPr>
          <a:xfrm>
            <a:off x="10072689" y="2879393"/>
            <a:ext cx="118872" cy="118872"/>
            <a:chOff x="2654300" y="2318337"/>
            <a:chExt cx="118872" cy="118872"/>
          </a:xfrm>
        </p:grpSpPr>
        <p:cxnSp>
          <p:nvCxnSpPr>
            <p:cNvPr id="871" name="Straight Connector 870">
              <a:extLst>
                <a:ext uri="{FF2B5EF4-FFF2-40B4-BE49-F238E27FC236}">
                  <a16:creationId xmlns:a16="http://schemas.microsoft.com/office/drawing/2014/main" id="{D55EAEAF-03F8-4A18-374E-92D112E435E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72" name="Straight Connector 871">
              <a:extLst>
                <a:ext uri="{FF2B5EF4-FFF2-40B4-BE49-F238E27FC236}">
                  <a16:creationId xmlns:a16="http://schemas.microsoft.com/office/drawing/2014/main" id="{E8995599-1DBB-8B1E-A986-88A6860EAC9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3" name="Group 872">
            <a:extLst>
              <a:ext uri="{FF2B5EF4-FFF2-40B4-BE49-F238E27FC236}">
                <a16:creationId xmlns:a16="http://schemas.microsoft.com/office/drawing/2014/main" id="{7EC767E0-41C7-4453-56AC-29403E3EA29F}"/>
              </a:ext>
            </a:extLst>
          </p:cNvPr>
          <p:cNvGrpSpPr/>
          <p:nvPr/>
        </p:nvGrpSpPr>
        <p:grpSpPr>
          <a:xfrm>
            <a:off x="9673654" y="2824191"/>
            <a:ext cx="118872" cy="118872"/>
            <a:chOff x="2654300" y="2318337"/>
            <a:chExt cx="118872" cy="118872"/>
          </a:xfrm>
        </p:grpSpPr>
        <p:cxnSp>
          <p:nvCxnSpPr>
            <p:cNvPr id="874" name="Straight Connector 873">
              <a:extLst>
                <a:ext uri="{FF2B5EF4-FFF2-40B4-BE49-F238E27FC236}">
                  <a16:creationId xmlns:a16="http://schemas.microsoft.com/office/drawing/2014/main" id="{01BEBB23-5D79-40C3-A1ED-A5DF5FE4299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75" name="Straight Connector 874">
              <a:extLst>
                <a:ext uri="{FF2B5EF4-FFF2-40B4-BE49-F238E27FC236}">
                  <a16:creationId xmlns:a16="http://schemas.microsoft.com/office/drawing/2014/main" id="{1D36DC15-2E02-A088-3401-9B9E025C6F6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9" name="Group 878">
            <a:extLst>
              <a:ext uri="{FF2B5EF4-FFF2-40B4-BE49-F238E27FC236}">
                <a16:creationId xmlns:a16="http://schemas.microsoft.com/office/drawing/2014/main" id="{824A2FD8-1210-459F-4C87-75EFC8D67FFB}"/>
              </a:ext>
            </a:extLst>
          </p:cNvPr>
          <p:cNvGrpSpPr/>
          <p:nvPr/>
        </p:nvGrpSpPr>
        <p:grpSpPr>
          <a:xfrm>
            <a:off x="10910181" y="2970306"/>
            <a:ext cx="118872" cy="118872"/>
            <a:chOff x="2654300" y="2318337"/>
            <a:chExt cx="118872" cy="118872"/>
          </a:xfrm>
        </p:grpSpPr>
        <p:cxnSp>
          <p:nvCxnSpPr>
            <p:cNvPr id="880" name="Straight Connector 879">
              <a:extLst>
                <a:ext uri="{FF2B5EF4-FFF2-40B4-BE49-F238E27FC236}">
                  <a16:creationId xmlns:a16="http://schemas.microsoft.com/office/drawing/2014/main" id="{10A7A10C-BB04-178B-835F-84EF9FE471B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81" name="Straight Connector 880">
              <a:extLst>
                <a:ext uri="{FF2B5EF4-FFF2-40B4-BE49-F238E27FC236}">
                  <a16:creationId xmlns:a16="http://schemas.microsoft.com/office/drawing/2014/main" id="{BA291C47-62F6-5DF3-CBE5-92ADFAB64EB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91" name="Group 890">
            <a:extLst>
              <a:ext uri="{FF2B5EF4-FFF2-40B4-BE49-F238E27FC236}">
                <a16:creationId xmlns:a16="http://schemas.microsoft.com/office/drawing/2014/main" id="{FDE2183D-F1C0-AA9D-FE08-21A6C84BC628}"/>
              </a:ext>
            </a:extLst>
          </p:cNvPr>
          <p:cNvGrpSpPr/>
          <p:nvPr/>
        </p:nvGrpSpPr>
        <p:grpSpPr>
          <a:xfrm>
            <a:off x="6982411" y="1421932"/>
            <a:ext cx="118872" cy="118872"/>
            <a:chOff x="2654300" y="2318337"/>
            <a:chExt cx="118872" cy="118872"/>
          </a:xfrm>
        </p:grpSpPr>
        <p:cxnSp>
          <p:nvCxnSpPr>
            <p:cNvPr id="892" name="Straight Connector 891">
              <a:extLst>
                <a:ext uri="{FF2B5EF4-FFF2-40B4-BE49-F238E27FC236}">
                  <a16:creationId xmlns:a16="http://schemas.microsoft.com/office/drawing/2014/main" id="{74821436-672B-4429-514D-12C1E8B9DCD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93" name="Straight Connector 892">
              <a:extLst>
                <a:ext uri="{FF2B5EF4-FFF2-40B4-BE49-F238E27FC236}">
                  <a16:creationId xmlns:a16="http://schemas.microsoft.com/office/drawing/2014/main" id="{D0ADFC66-C6C8-6307-0CA3-FF5DF0DC1E0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94" name="Group 893">
            <a:extLst>
              <a:ext uri="{FF2B5EF4-FFF2-40B4-BE49-F238E27FC236}">
                <a16:creationId xmlns:a16="http://schemas.microsoft.com/office/drawing/2014/main" id="{BE12A58F-8336-C805-056F-A67C51D53147}"/>
              </a:ext>
            </a:extLst>
          </p:cNvPr>
          <p:cNvGrpSpPr/>
          <p:nvPr/>
        </p:nvGrpSpPr>
        <p:grpSpPr>
          <a:xfrm>
            <a:off x="7801136" y="2126462"/>
            <a:ext cx="118872" cy="118872"/>
            <a:chOff x="2654300" y="2318337"/>
            <a:chExt cx="118872" cy="118872"/>
          </a:xfrm>
        </p:grpSpPr>
        <p:cxnSp>
          <p:nvCxnSpPr>
            <p:cNvPr id="895" name="Straight Connector 894">
              <a:extLst>
                <a:ext uri="{FF2B5EF4-FFF2-40B4-BE49-F238E27FC236}">
                  <a16:creationId xmlns:a16="http://schemas.microsoft.com/office/drawing/2014/main" id="{3F225590-C499-68A7-AC26-8A4A9917BE2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96" name="Straight Connector 895">
              <a:extLst>
                <a:ext uri="{FF2B5EF4-FFF2-40B4-BE49-F238E27FC236}">
                  <a16:creationId xmlns:a16="http://schemas.microsoft.com/office/drawing/2014/main" id="{8163E1D2-75EF-51D4-4DF7-9BF83042E6A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97" name="Group 896">
            <a:extLst>
              <a:ext uri="{FF2B5EF4-FFF2-40B4-BE49-F238E27FC236}">
                <a16:creationId xmlns:a16="http://schemas.microsoft.com/office/drawing/2014/main" id="{27840092-B3CF-3D71-2D41-2EF049C2E16A}"/>
              </a:ext>
            </a:extLst>
          </p:cNvPr>
          <p:cNvGrpSpPr/>
          <p:nvPr/>
        </p:nvGrpSpPr>
        <p:grpSpPr>
          <a:xfrm>
            <a:off x="9807506" y="2882878"/>
            <a:ext cx="118872" cy="118872"/>
            <a:chOff x="2654300" y="2318337"/>
            <a:chExt cx="118872" cy="118872"/>
          </a:xfrm>
        </p:grpSpPr>
        <p:cxnSp>
          <p:nvCxnSpPr>
            <p:cNvPr id="898" name="Straight Connector 897">
              <a:extLst>
                <a:ext uri="{FF2B5EF4-FFF2-40B4-BE49-F238E27FC236}">
                  <a16:creationId xmlns:a16="http://schemas.microsoft.com/office/drawing/2014/main" id="{84A99403-86AC-C863-104E-55A5E31C7E7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99" name="Straight Connector 898">
              <a:extLst>
                <a:ext uri="{FF2B5EF4-FFF2-40B4-BE49-F238E27FC236}">
                  <a16:creationId xmlns:a16="http://schemas.microsoft.com/office/drawing/2014/main" id="{105C4DA8-177C-2E97-7931-54CE606A818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03" name="Group 902">
            <a:extLst>
              <a:ext uri="{FF2B5EF4-FFF2-40B4-BE49-F238E27FC236}">
                <a16:creationId xmlns:a16="http://schemas.microsoft.com/office/drawing/2014/main" id="{8A94F112-3B3F-8D6A-FD27-DE289B5FD47B}"/>
              </a:ext>
            </a:extLst>
          </p:cNvPr>
          <p:cNvGrpSpPr/>
          <p:nvPr/>
        </p:nvGrpSpPr>
        <p:grpSpPr>
          <a:xfrm>
            <a:off x="8088673" y="2285476"/>
            <a:ext cx="118872" cy="118872"/>
            <a:chOff x="2654300" y="2318337"/>
            <a:chExt cx="118872" cy="118872"/>
          </a:xfrm>
        </p:grpSpPr>
        <p:cxnSp>
          <p:nvCxnSpPr>
            <p:cNvPr id="904" name="Straight Connector 903">
              <a:extLst>
                <a:ext uri="{FF2B5EF4-FFF2-40B4-BE49-F238E27FC236}">
                  <a16:creationId xmlns:a16="http://schemas.microsoft.com/office/drawing/2014/main" id="{1E8914B8-7BAD-EE6F-2389-D1E3EB4C215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05" name="Straight Connector 904">
              <a:extLst>
                <a:ext uri="{FF2B5EF4-FFF2-40B4-BE49-F238E27FC236}">
                  <a16:creationId xmlns:a16="http://schemas.microsoft.com/office/drawing/2014/main" id="{B2F431A4-F52D-42F6-FFC0-98AB684FF74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09" name="Group 908">
            <a:extLst>
              <a:ext uri="{FF2B5EF4-FFF2-40B4-BE49-F238E27FC236}">
                <a16:creationId xmlns:a16="http://schemas.microsoft.com/office/drawing/2014/main" id="{8E0A680F-FCDC-60E1-5860-A9B061A7BA4B}"/>
              </a:ext>
            </a:extLst>
          </p:cNvPr>
          <p:cNvGrpSpPr/>
          <p:nvPr/>
        </p:nvGrpSpPr>
        <p:grpSpPr>
          <a:xfrm>
            <a:off x="7333132" y="1583969"/>
            <a:ext cx="118872" cy="118872"/>
            <a:chOff x="2654300" y="2318337"/>
            <a:chExt cx="118872" cy="118872"/>
          </a:xfrm>
        </p:grpSpPr>
        <p:cxnSp>
          <p:nvCxnSpPr>
            <p:cNvPr id="910" name="Straight Connector 909">
              <a:extLst>
                <a:ext uri="{FF2B5EF4-FFF2-40B4-BE49-F238E27FC236}">
                  <a16:creationId xmlns:a16="http://schemas.microsoft.com/office/drawing/2014/main" id="{3E5AAD34-9B1E-FE50-A823-56CD3B107F5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11" name="Straight Connector 910">
              <a:extLst>
                <a:ext uri="{FF2B5EF4-FFF2-40B4-BE49-F238E27FC236}">
                  <a16:creationId xmlns:a16="http://schemas.microsoft.com/office/drawing/2014/main" id="{7E2477F2-5D37-52EE-C450-0FB0BA1356A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15" name="Group 914">
            <a:extLst>
              <a:ext uri="{FF2B5EF4-FFF2-40B4-BE49-F238E27FC236}">
                <a16:creationId xmlns:a16="http://schemas.microsoft.com/office/drawing/2014/main" id="{0AD0BE25-C8FA-76D2-11A2-7B439B8B252F}"/>
              </a:ext>
            </a:extLst>
          </p:cNvPr>
          <p:cNvGrpSpPr/>
          <p:nvPr/>
        </p:nvGrpSpPr>
        <p:grpSpPr>
          <a:xfrm>
            <a:off x="8550981" y="2642008"/>
            <a:ext cx="118872" cy="118872"/>
            <a:chOff x="2654300" y="2318337"/>
            <a:chExt cx="118872" cy="118872"/>
          </a:xfrm>
        </p:grpSpPr>
        <p:cxnSp>
          <p:nvCxnSpPr>
            <p:cNvPr id="916" name="Straight Connector 915">
              <a:extLst>
                <a:ext uri="{FF2B5EF4-FFF2-40B4-BE49-F238E27FC236}">
                  <a16:creationId xmlns:a16="http://schemas.microsoft.com/office/drawing/2014/main" id="{AAC280E2-DE62-7B35-07B3-7E6F1BE9518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17" name="Straight Connector 916">
              <a:extLst>
                <a:ext uri="{FF2B5EF4-FFF2-40B4-BE49-F238E27FC236}">
                  <a16:creationId xmlns:a16="http://schemas.microsoft.com/office/drawing/2014/main" id="{D39F5742-904A-8A83-7283-326DB0C946E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18" name="Group 917">
            <a:extLst>
              <a:ext uri="{FF2B5EF4-FFF2-40B4-BE49-F238E27FC236}">
                <a16:creationId xmlns:a16="http://schemas.microsoft.com/office/drawing/2014/main" id="{69150D7E-1C42-8838-5D66-BCB585CA2F28}"/>
              </a:ext>
            </a:extLst>
          </p:cNvPr>
          <p:cNvGrpSpPr/>
          <p:nvPr/>
        </p:nvGrpSpPr>
        <p:grpSpPr>
          <a:xfrm>
            <a:off x="8935006" y="2778135"/>
            <a:ext cx="118872" cy="118872"/>
            <a:chOff x="2654300" y="2318337"/>
            <a:chExt cx="118872" cy="118872"/>
          </a:xfrm>
        </p:grpSpPr>
        <p:cxnSp>
          <p:nvCxnSpPr>
            <p:cNvPr id="919" name="Straight Connector 918">
              <a:extLst>
                <a:ext uri="{FF2B5EF4-FFF2-40B4-BE49-F238E27FC236}">
                  <a16:creationId xmlns:a16="http://schemas.microsoft.com/office/drawing/2014/main" id="{0207E4D8-D296-5618-6961-F67C7CD34C6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20" name="Straight Connector 919">
              <a:extLst>
                <a:ext uri="{FF2B5EF4-FFF2-40B4-BE49-F238E27FC236}">
                  <a16:creationId xmlns:a16="http://schemas.microsoft.com/office/drawing/2014/main" id="{30EBE6ED-065A-74EA-40C9-EF30FBE4029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24" name="Group 923">
            <a:extLst>
              <a:ext uri="{FF2B5EF4-FFF2-40B4-BE49-F238E27FC236}">
                <a16:creationId xmlns:a16="http://schemas.microsoft.com/office/drawing/2014/main" id="{2027CBCA-7AED-0039-7007-1CF631499B82}"/>
              </a:ext>
            </a:extLst>
          </p:cNvPr>
          <p:cNvGrpSpPr/>
          <p:nvPr/>
        </p:nvGrpSpPr>
        <p:grpSpPr>
          <a:xfrm>
            <a:off x="9758256" y="2887204"/>
            <a:ext cx="118872" cy="118872"/>
            <a:chOff x="2654300" y="2318337"/>
            <a:chExt cx="118872" cy="118872"/>
          </a:xfrm>
        </p:grpSpPr>
        <p:cxnSp>
          <p:nvCxnSpPr>
            <p:cNvPr id="925" name="Straight Connector 924">
              <a:extLst>
                <a:ext uri="{FF2B5EF4-FFF2-40B4-BE49-F238E27FC236}">
                  <a16:creationId xmlns:a16="http://schemas.microsoft.com/office/drawing/2014/main" id="{490EE78C-62F6-8FEF-186E-F26853EC43A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26" name="Straight Connector 925">
              <a:extLst>
                <a:ext uri="{FF2B5EF4-FFF2-40B4-BE49-F238E27FC236}">
                  <a16:creationId xmlns:a16="http://schemas.microsoft.com/office/drawing/2014/main" id="{308EDD6B-6480-E15A-BE73-C400AD20660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27" name="Group 926">
            <a:extLst>
              <a:ext uri="{FF2B5EF4-FFF2-40B4-BE49-F238E27FC236}">
                <a16:creationId xmlns:a16="http://schemas.microsoft.com/office/drawing/2014/main" id="{E944D0BD-EB21-50A1-F324-216BB342C292}"/>
              </a:ext>
            </a:extLst>
          </p:cNvPr>
          <p:cNvGrpSpPr/>
          <p:nvPr/>
        </p:nvGrpSpPr>
        <p:grpSpPr>
          <a:xfrm>
            <a:off x="8863935" y="2687138"/>
            <a:ext cx="118872" cy="118872"/>
            <a:chOff x="2654300" y="2318337"/>
            <a:chExt cx="118872" cy="118872"/>
          </a:xfrm>
        </p:grpSpPr>
        <p:cxnSp>
          <p:nvCxnSpPr>
            <p:cNvPr id="928" name="Straight Connector 927">
              <a:extLst>
                <a:ext uri="{FF2B5EF4-FFF2-40B4-BE49-F238E27FC236}">
                  <a16:creationId xmlns:a16="http://schemas.microsoft.com/office/drawing/2014/main" id="{989CAE8C-6226-CC40-5E0B-CAF40DD241B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29" name="Straight Connector 928">
              <a:extLst>
                <a:ext uri="{FF2B5EF4-FFF2-40B4-BE49-F238E27FC236}">
                  <a16:creationId xmlns:a16="http://schemas.microsoft.com/office/drawing/2014/main" id="{D1B29C7C-126E-6478-9511-4943E821C5A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0" name="Group 929">
            <a:extLst>
              <a:ext uri="{FF2B5EF4-FFF2-40B4-BE49-F238E27FC236}">
                <a16:creationId xmlns:a16="http://schemas.microsoft.com/office/drawing/2014/main" id="{D32ABD2E-8465-D97E-27CD-22873E35C55D}"/>
              </a:ext>
            </a:extLst>
          </p:cNvPr>
          <p:cNvGrpSpPr/>
          <p:nvPr/>
        </p:nvGrpSpPr>
        <p:grpSpPr>
          <a:xfrm>
            <a:off x="9282749" y="2784849"/>
            <a:ext cx="118872" cy="118872"/>
            <a:chOff x="2654300" y="2318337"/>
            <a:chExt cx="118872" cy="118872"/>
          </a:xfrm>
        </p:grpSpPr>
        <p:cxnSp>
          <p:nvCxnSpPr>
            <p:cNvPr id="931" name="Straight Connector 930">
              <a:extLst>
                <a:ext uri="{FF2B5EF4-FFF2-40B4-BE49-F238E27FC236}">
                  <a16:creationId xmlns:a16="http://schemas.microsoft.com/office/drawing/2014/main" id="{F7A9755A-7A7B-0B72-0E18-0C563506ED6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2" name="Straight Connector 931">
              <a:extLst>
                <a:ext uri="{FF2B5EF4-FFF2-40B4-BE49-F238E27FC236}">
                  <a16:creationId xmlns:a16="http://schemas.microsoft.com/office/drawing/2014/main" id="{ED0F433F-A03D-7940-E622-AC28625FC4D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3" name="Group 932">
            <a:extLst>
              <a:ext uri="{FF2B5EF4-FFF2-40B4-BE49-F238E27FC236}">
                <a16:creationId xmlns:a16="http://schemas.microsoft.com/office/drawing/2014/main" id="{63F4ECB6-DE6D-BEDA-5B92-DDC4E76279FE}"/>
              </a:ext>
            </a:extLst>
          </p:cNvPr>
          <p:cNvGrpSpPr/>
          <p:nvPr/>
        </p:nvGrpSpPr>
        <p:grpSpPr>
          <a:xfrm>
            <a:off x="8891119" y="2707666"/>
            <a:ext cx="118872" cy="118872"/>
            <a:chOff x="2654300" y="2318337"/>
            <a:chExt cx="118872" cy="118872"/>
          </a:xfrm>
        </p:grpSpPr>
        <p:cxnSp>
          <p:nvCxnSpPr>
            <p:cNvPr id="934" name="Straight Connector 933">
              <a:extLst>
                <a:ext uri="{FF2B5EF4-FFF2-40B4-BE49-F238E27FC236}">
                  <a16:creationId xmlns:a16="http://schemas.microsoft.com/office/drawing/2014/main" id="{CDDE63EB-A5A9-48E2-6B48-ACE915A6123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5" name="Straight Connector 934">
              <a:extLst>
                <a:ext uri="{FF2B5EF4-FFF2-40B4-BE49-F238E27FC236}">
                  <a16:creationId xmlns:a16="http://schemas.microsoft.com/office/drawing/2014/main" id="{744E6603-CC84-0311-88ED-54D08657CCE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6" name="Group 935">
            <a:extLst>
              <a:ext uri="{FF2B5EF4-FFF2-40B4-BE49-F238E27FC236}">
                <a16:creationId xmlns:a16="http://schemas.microsoft.com/office/drawing/2014/main" id="{42DBC403-329B-06AD-D985-44D2F0756A65}"/>
              </a:ext>
            </a:extLst>
          </p:cNvPr>
          <p:cNvGrpSpPr/>
          <p:nvPr/>
        </p:nvGrpSpPr>
        <p:grpSpPr>
          <a:xfrm>
            <a:off x="10104580" y="2881945"/>
            <a:ext cx="118872" cy="118872"/>
            <a:chOff x="2654300" y="2318337"/>
            <a:chExt cx="118872" cy="118872"/>
          </a:xfrm>
        </p:grpSpPr>
        <p:cxnSp>
          <p:nvCxnSpPr>
            <p:cNvPr id="937" name="Straight Connector 936">
              <a:extLst>
                <a:ext uri="{FF2B5EF4-FFF2-40B4-BE49-F238E27FC236}">
                  <a16:creationId xmlns:a16="http://schemas.microsoft.com/office/drawing/2014/main" id="{8E412788-BA7B-782E-BBCC-B54239EB7B9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8" name="Straight Connector 937">
              <a:extLst>
                <a:ext uri="{FF2B5EF4-FFF2-40B4-BE49-F238E27FC236}">
                  <a16:creationId xmlns:a16="http://schemas.microsoft.com/office/drawing/2014/main" id="{2513A71D-BA1E-B829-1431-7AB6E334943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9" name="Group 938">
            <a:extLst>
              <a:ext uri="{FF2B5EF4-FFF2-40B4-BE49-F238E27FC236}">
                <a16:creationId xmlns:a16="http://schemas.microsoft.com/office/drawing/2014/main" id="{20B8B49D-A0C8-DAED-641A-0FB13A487EC3}"/>
              </a:ext>
            </a:extLst>
          </p:cNvPr>
          <p:cNvGrpSpPr/>
          <p:nvPr/>
        </p:nvGrpSpPr>
        <p:grpSpPr>
          <a:xfrm>
            <a:off x="10602395" y="2970009"/>
            <a:ext cx="118872" cy="118872"/>
            <a:chOff x="2654300" y="2318337"/>
            <a:chExt cx="118872" cy="118872"/>
          </a:xfrm>
        </p:grpSpPr>
        <p:cxnSp>
          <p:nvCxnSpPr>
            <p:cNvPr id="940" name="Straight Connector 939">
              <a:extLst>
                <a:ext uri="{FF2B5EF4-FFF2-40B4-BE49-F238E27FC236}">
                  <a16:creationId xmlns:a16="http://schemas.microsoft.com/office/drawing/2014/main" id="{0A3DDF0A-BBF5-A267-0E1C-5733866120C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41" name="Straight Connector 940">
              <a:extLst>
                <a:ext uri="{FF2B5EF4-FFF2-40B4-BE49-F238E27FC236}">
                  <a16:creationId xmlns:a16="http://schemas.microsoft.com/office/drawing/2014/main" id="{6D9B9DE1-EBEA-731C-5A14-87F583CA2B6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42" name="Group 941">
            <a:extLst>
              <a:ext uri="{FF2B5EF4-FFF2-40B4-BE49-F238E27FC236}">
                <a16:creationId xmlns:a16="http://schemas.microsoft.com/office/drawing/2014/main" id="{2893EBC8-981E-E4CA-D8EC-D2DBE601507C}"/>
              </a:ext>
            </a:extLst>
          </p:cNvPr>
          <p:cNvGrpSpPr/>
          <p:nvPr/>
        </p:nvGrpSpPr>
        <p:grpSpPr>
          <a:xfrm>
            <a:off x="8517635" y="2595205"/>
            <a:ext cx="118872" cy="118872"/>
            <a:chOff x="2654300" y="2318337"/>
            <a:chExt cx="118872" cy="118872"/>
          </a:xfrm>
        </p:grpSpPr>
        <p:cxnSp>
          <p:nvCxnSpPr>
            <p:cNvPr id="943" name="Straight Connector 942">
              <a:extLst>
                <a:ext uri="{FF2B5EF4-FFF2-40B4-BE49-F238E27FC236}">
                  <a16:creationId xmlns:a16="http://schemas.microsoft.com/office/drawing/2014/main" id="{FC380C3F-55CC-2684-C92B-A34C56EC8EE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44" name="Straight Connector 943">
              <a:extLst>
                <a:ext uri="{FF2B5EF4-FFF2-40B4-BE49-F238E27FC236}">
                  <a16:creationId xmlns:a16="http://schemas.microsoft.com/office/drawing/2014/main" id="{304FBF95-9777-0F4E-5A41-142CF66B8AD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45" name="Group 944">
            <a:extLst>
              <a:ext uri="{FF2B5EF4-FFF2-40B4-BE49-F238E27FC236}">
                <a16:creationId xmlns:a16="http://schemas.microsoft.com/office/drawing/2014/main" id="{83516516-2756-645E-9F52-3503D4037072}"/>
              </a:ext>
            </a:extLst>
          </p:cNvPr>
          <p:cNvGrpSpPr/>
          <p:nvPr/>
        </p:nvGrpSpPr>
        <p:grpSpPr>
          <a:xfrm>
            <a:off x="9704626" y="2825553"/>
            <a:ext cx="118872" cy="118872"/>
            <a:chOff x="2654300" y="2318337"/>
            <a:chExt cx="118872" cy="118872"/>
          </a:xfrm>
        </p:grpSpPr>
        <p:cxnSp>
          <p:nvCxnSpPr>
            <p:cNvPr id="946" name="Straight Connector 945">
              <a:extLst>
                <a:ext uri="{FF2B5EF4-FFF2-40B4-BE49-F238E27FC236}">
                  <a16:creationId xmlns:a16="http://schemas.microsoft.com/office/drawing/2014/main" id="{F1BC8655-A00D-0831-E58C-86F0929D748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47" name="Straight Connector 946">
              <a:extLst>
                <a:ext uri="{FF2B5EF4-FFF2-40B4-BE49-F238E27FC236}">
                  <a16:creationId xmlns:a16="http://schemas.microsoft.com/office/drawing/2014/main" id="{63426C93-DD25-315C-AEBA-4C17A3711DF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57" name="Group 956">
            <a:extLst>
              <a:ext uri="{FF2B5EF4-FFF2-40B4-BE49-F238E27FC236}">
                <a16:creationId xmlns:a16="http://schemas.microsoft.com/office/drawing/2014/main" id="{CC6DCFF0-97E8-07DA-3B44-B58032E2E669}"/>
              </a:ext>
            </a:extLst>
          </p:cNvPr>
          <p:cNvGrpSpPr/>
          <p:nvPr/>
        </p:nvGrpSpPr>
        <p:grpSpPr>
          <a:xfrm>
            <a:off x="8458895" y="2517729"/>
            <a:ext cx="118872" cy="118872"/>
            <a:chOff x="2654300" y="2318337"/>
            <a:chExt cx="118872" cy="118872"/>
          </a:xfrm>
        </p:grpSpPr>
        <p:cxnSp>
          <p:nvCxnSpPr>
            <p:cNvPr id="958" name="Straight Connector 957">
              <a:extLst>
                <a:ext uri="{FF2B5EF4-FFF2-40B4-BE49-F238E27FC236}">
                  <a16:creationId xmlns:a16="http://schemas.microsoft.com/office/drawing/2014/main" id="{3A6B5B47-91B1-19FB-118C-FC8A14BC974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59" name="Straight Connector 958">
              <a:extLst>
                <a:ext uri="{FF2B5EF4-FFF2-40B4-BE49-F238E27FC236}">
                  <a16:creationId xmlns:a16="http://schemas.microsoft.com/office/drawing/2014/main" id="{74E0F5DB-BEAB-B515-87C9-7A8AC8F7F35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60" name="Group 959">
            <a:extLst>
              <a:ext uri="{FF2B5EF4-FFF2-40B4-BE49-F238E27FC236}">
                <a16:creationId xmlns:a16="http://schemas.microsoft.com/office/drawing/2014/main" id="{2A55D2AC-E1C6-96B0-6286-480210E29F8F}"/>
              </a:ext>
            </a:extLst>
          </p:cNvPr>
          <p:cNvGrpSpPr/>
          <p:nvPr/>
        </p:nvGrpSpPr>
        <p:grpSpPr>
          <a:xfrm>
            <a:off x="7266984" y="1513872"/>
            <a:ext cx="118872" cy="118872"/>
            <a:chOff x="2654300" y="2318337"/>
            <a:chExt cx="118872" cy="118872"/>
          </a:xfrm>
        </p:grpSpPr>
        <p:cxnSp>
          <p:nvCxnSpPr>
            <p:cNvPr id="961" name="Straight Connector 960">
              <a:extLst>
                <a:ext uri="{FF2B5EF4-FFF2-40B4-BE49-F238E27FC236}">
                  <a16:creationId xmlns:a16="http://schemas.microsoft.com/office/drawing/2014/main" id="{A52E6109-20BA-0221-3864-C4C140F7CC1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62" name="Straight Connector 961">
              <a:extLst>
                <a:ext uri="{FF2B5EF4-FFF2-40B4-BE49-F238E27FC236}">
                  <a16:creationId xmlns:a16="http://schemas.microsoft.com/office/drawing/2014/main" id="{D6A2D528-DCCD-E9EC-0EED-686931CDC90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63" name="Group 962">
            <a:extLst>
              <a:ext uri="{FF2B5EF4-FFF2-40B4-BE49-F238E27FC236}">
                <a16:creationId xmlns:a16="http://schemas.microsoft.com/office/drawing/2014/main" id="{F11F9613-4BE0-6992-C3DD-40714D34AE9D}"/>
              </a:ext>
            </a:extLst>
          </p:cNvPr>
          <p:cNvGrpSpPr/>
          <p:nvPr/>
        </p:nvGrpSpPr>
        <p:grpSpPr>
          <a:xfrm>
            <a:off x="9718200" y="2889418"/>
            <a:ext cx="118872" cy="118872"/>
            <a:chOff x="2654300" y="2318337"/>
            <a:chExt cx="118872" cy="118872"/>
          </a:xfrm>
        </p:grpSpPr>
        <p:cxnSp>
          <p:nvCxnSpPr>
            <p:cNvPr id="964" name="Straight Connector 963">
              <a:extLst>
                <a:ext uri="{FF2B5EF4-FFF2-40B4-BE49-F238E27FC236}">
                  <a16:creationId xmlns:a16="http://schemas.microsoft.com/office/drawing/2014/main" id="{01E72CC9-679E-7C96-60FC-6710AF51C9B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65" name="Straight Connector 964">
              <a:extLst>
                <a:ext uri="{FF2B5EF4-FFF2-40B4-BE49-F238E27FC236}">
                  <a16:creationId xmlns:a16="http://schemas.microsoft.com/office/drawing/2014/main" id="{B58745DE-A7A9-F708-04D1-803D5790B72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66" name="Group 965">
            <a:extLst>
              <a:ext uri="{FF2B5EF4-FFF2-40B4-BE49-F238E27FC236}">
                <a16:creationId xmlns:a16="http://schemas.microsoft.com/office/drawing/2014/main" id="{363E28E0-7E5F-F508-B151-551E000D445F}"/>
              </a:ext>
            </a:extLst>
          </p:cNvPr>
          <p:cNvGrpSpPr/>
          <p:nvPr/>
        </p:nvGrpSpPr>
        <p:grpSpPr>
          <a:xfrm>
            <a:off x="7697170" y="1903011"/>
            <a:ext cx="118872" cy="118872"/>
            <a:chOff x="2654300" y="2318337"/>
            <a:chExt cx="118872" cy="118872"/>
          </a:xfrm>
        </p:grpSpPr>
        <p:cxnSp>
          <p:nvCxnSpPr>
            <p:cNvPr id="967" name="Straight Connector 966">
              <a:extLst>
                <a:ext uri="{FF2B5EF4-FFF2-40B4-BE49-F238E27FC236}">
                  <a16:creationId xmlns:a16="http://schemas.microsoft.com/office/drawing/2014/main" id="{82DD437F-FCD7-248D-31F3-C35121E9409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68" name="Straight Connector 967">
              <a:extLst>
                <a:ext uri="{FF2B5EF4-FFF2-40B4-BE49-F238E27FC236}">
                  <a16:creationId xmlns:a16="http://schemas.microsoft.com/office/drawing/2014/main" id="{EBA0953D-28E3-E11D-E31B-36F48DF2BA5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72" name="Group 971">
            <a:extLst>
              <a:ext uri="{FF2B5EF4-FFF2-40B4-BE49-F238E27FC236}">
                <a16:creationId xmlns:a16="http://schemas.microsoft.com/office/drawing/2014/main" id="{28DF5923-74AF-3154-DE2C-183EE1B1D04D}"/>
              </a:ext>
            </a:extLst>
          </p:cNvPr>
          <p:cNvGrpSpPr/>
          <p:nvPr/>
        </p:nvGrpSpPr>
        <p:grpSpPr>
          <a:xfrm>
            <a:off x="8766866" y="2643957"/>
            <a:ext cx="118872" cy="118872"/>
            <a:chOff x="2654300" y="2318337"/>
            <a:chExt cx="118872" cy="118872"/>
          </a:xfrm>
        </p:grpSpPr>
        <p:cxnSp>
          <p:nvCxnSpPr>
            <p:cNvPr id="973" name="Straight Connector 972">
              <a:extLst>
                <a:ext uri="{FF2B5EF4-FFF2-40B4-BE49-F238E27FC236}">
                  <a16:creationId xmlns:a16="http://schemas.microsoft.com/office/drawing/2014/main" id="{229B698F-18E5-F4A5-EAC8-BF05E3D28FA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74" name="Straight Connector 973">
              <a:extLst>
                <a:ext uri="{FF2B5EF4-FFF2-40B4-BE49-F238E27FC236}">
                  <a16:creationId xmlns:a16="http://schemas.microsoft.com/office/drawing/2014/main" id="{9C141CD2-EBA8-5CBE-3443-31D50936322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87" name="Group 986">
            <a:extLst>
              <a:ext uri="{FF2B5EF4-FFF2-40B4-BE49-F238E27FC236}">
                <a16:creationId xmlns:a16="http://schemas.microsoft.com/office/drawing/2014/main" id="{8A9D33A7-C998-96CA-0DAB-C3F6EF34B85F}"/>
              </a:ext>
            </a:extLst>
          </p:cNvPr>
          <p:cNvGrpSpPr/>
          <p:nvPr/>
        </p:nvGrpSpPr>
        <p:grpSpPr>
          <a:xfrm>
            <a:off x="10573639" y="2970009"/>
            <a:ext cx="118872" cy="118872"/>
            <a:chOff x="2654300" y="2318337"/>
            <a:chExt cx="118872" cy="118872"/>
          </a:xfrm>
        </p:grpSpPr>
        <p:cxnSp>
          <p:nvCxnSpPr>
            <p:cNvPr id="988" name="Straight Connector 987">
              <a:extLst>
                <a:ext uri="{FF2B5EF4-FFF2-40B4-BE49-F238E27FC236}">
                  <a16:creationId xmlns:a16="http://schemas.microsoft.com/office/drawing/2014/main" id="{E074DE41-9C5B-92B1-730E-9B9A5D61725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89" name="Straight Connector 988">
              <a:extLst>
                <a:ext uri="{FF2B5EF4-FFF2-40B4-BE49-F238E27FC236}">
                  <a16:creationId xmlns:a16="http://schemas.microsoft.com/office/drawing/2014/main" id="{54E0269A-3A43-E412-FA81-AD2C4FA7CBF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96" name="Group 995">
            <a:extLst>
              <a:ext uri="{FF2B5EF4-FFF2-40B4-BE49-F238E27FC236}">
                <a16:creationId xmlns:a16="http://schemas.microsoft.com/office/drawing/2014/main" id="{673D8163-7638-8637-0DED-6C25839DD481}"/>
              </a:ext>
            </a:extLst>
          </p:cNvPr>
          <p:cNvGrpSpPr/>
          <p:nvPr/>
        </p:nvGrpSpPr>
        <p:grpSpPr>
          <a:xfrm>
            <a:off x="1078556" y="1353555"/>
            <a:ext cx="4641012" cy="2173857"/>
            <a:chOff x="901460" y="1393166"/>
            <a:chExt cx="4641012" cy="2173857"/>
          </a:xfrm>
        </p:grpSpPr>
        <p:grpSp>
          <p:nvGrpSpPr>
            <p:cNvPr id="995" name="Group 994">
              <a:extLst>
                <a:ext uri="{FF2B5EF4-FFF2-40B4-BE49-F238E27FC236}">
                  <a16:creationId xmlns:a16="http://schemas.microsoft.com/office/drawing/2014/main" id="{2DAB0EB2-1838-7189-756C-60987AF6E6B2}"/>
                </a:ext>
              </a:extLst>
            </p:cNvPr>
            <p:cNvGrpSpPr/>
            <p:nvPr/>
          </p:nvGrpSpPr>
          <p:grpSpPr>
            <a:xfrm>
              <a:off x="2255884" y="1860353"/>
              <a:ext cx="2911082" cy="418765"/>
              <a:chOff x="2255884" y="1860353"/>
              <a:chExt cx="2911082" cy="418765"/>
            </a:xfrm>
          </p:grpSpPr>
          <p:grpSp>
            <p:nvGrpSpPr>
              <p:cNvPr id="994" name="Group 993">
                <a:extLst>
                  <a:ext uri="{FF2B5EF4-FFF2-40B4-BE49-F238E27FC236}">
                    <a16:creationId xmlns:a16="http://schemas.microsoft.com/office/drawing/2014/main" id="{3369C513-1D90-DBF0-5A28-D447B9FBF82E}"/>
                  </a:ext>
                </a:extLst>
              </p:cNvPr>
              <p:cNvGrpSpPr/>
              <p:nvPr/>
            </p:nvGrpSpPr>
            <p:grpSpPr>
              <a:xfrm>
                <a:off x="2255884" y="1860353"/>
                <a:ext cx="565281" cy="350812"/>
                <a:chOff x="2255884" y="1860353"/>
                <a:chExt cx="565281" cy="350812"/>
              </a:xfrm>
            </p:grpSpPr>
            <p:grpSp>
              <p:nvGrpSpPr>
                <p:cNvPr id="393" name="Group 392">
                  <a:extLst>
                    <a:ext uri="{FF2B5EF4-FFF2-40B4-BE49-F238E27FC236}">
                      <a16:creationId xmlns:a16="http://schemas.microsoft.com/office/drawing/2014/main" id="{0AC29CFC-AD5A-B0EB-5E5B-6C0543FEC6B3}"/>
                    </a:ext>
                  </a:extLst>
                </p:cNvPr>
                <p:cNvGrpSpPr/>
                <p:nvPr/>
              </p:nvGrpSpPr>
              <p:grpSpPr>
                <a:xfrm>
                  <a:off x="2255884" y="1860353"/>
                  <a:ext cx="118872" cy="118872"/>
                  <a:chOff x="2654300" y="2318337"/>
                  <a:chExt cx="118872" cy="118872"/>
                </a:xfrm>
              </p:grpSpPr>
              <p:cxnSp>
                <p:nvCxnSpPr>
                  <p:cNvPr id="394" name="Straight Connector 393">
                    <a:extLst>
                      <a:ext uri="{FF2B5EF4-FFF2-40B4-BE49-F238E27FC236}">
                        <a16:creationId xmlns:a16="http://schemas.microsoft.com/office/drawing/2014/main" id="{87E29140-AAD5-4A1D-D7A6-70BED233BDE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B7D17EB0-BB75-E236-7205-FD6A65FB487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5" name="Group 434">
                  <a:extLst>
                    <a:ext uri="{FF2B5EF4-FFF2-40B4-BE49-F238E27FC236}">
                      <a16:creationId xmlns:a16="http://schemas.microsoft.com/office/drawing/2014/main" id="{80A8BB59-E84C-E841-36AD-BE72B2DC2681}"/>
                    </a:ext>
                  </a:extLst>
                </p:cNvPr>
                <p:cNvGrpSpPr/>
                <p:nvPr/>
              </p:nvGrpSpPr>
              <p:grpSpPr>
                <a:xfrm>
                  <a:off x="2702293" y="2092293"/>
                  <a:ext cx="118872" cy="118872"/>
                  <a:chOff x="2654300" y="2318337"/>
                  <a:chExt cx="118872" cy="118872"/>
                </a:xfrm>
              </p:grpSpPr>
              <p:cxnSp>
                <p:nvCxnSpPr>
                  <p:cNvPr id="436" name="Straight Connector 435">
                    <a:extLst>
                      <a:ext uri="{FF2B5EF4-FFF2-40B4-BE49-F238E27FC236}">
                        <a16:creationId xmlns:a16="http://schemas.microsoft.com/office/drawing/2014/main" id="{A76A6AB3-ADCB-0E1F-B86A-9633E6371DF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9573F316-537F-134B-7317-EF092E89E1B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8" name="Group 437">
                  <a:extLst>
                    <a:ext uri="{FF2B5EF4-FFF2-40B4-BE49-F238E27FC236}">
                      <a16:creationId xmlns:a16="http://schemas.microsoft.com/office/drawing/2014/main" id="{E7BE6528-357C-E1C3-2C65-B20A272C902C}"/>
                    </a:ext>
                  </a:extLst>
                </p:cNvPr>
                <p:cNvGrpSpPr/>
                <p:nvPr/>
              </p:nvGrpSpPr>
              <p:grpSpPr>
                <a:xfrm>
                  <a:off x="2628043" y="2052920"/>
                  <a:ext cx="118872" cy="118872"/>
                  <a:chOff x="2654300" y="2318337"/>
                  <a:chExt cx="118872" cy="118872"/>
                </a:xfrm>
              </p:grpSpPr>
              <p:cxnSp>
                <p:nvCxnSpPr>
                  <p:cNvPr id="439" name="Straight Connector 438">
                    <a:extLst>
                      <a:ext uri="{FF2B5EF4-FFF2-40B4-BE49-F238E27FC236}">
                        <a16:creationId xmlns:a16="http://schemas.microsoft.com/office/drawing/2014/main" id="{0A8777B0-E54D-0386-82C7-054A3761C3D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9DA8A1AA-F3F9-4F0E-DABE-C292F94FC98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1" name="Group 440">
                  <a:extLst>
                    <a:ext uri="{FF2B5EF4-FFF2-40B4-BE49-F238E27FC236}">
                      <a16:creationId xmlns:a16="http://schemas.microsoft.com/office/drawing/2014/main" id="{D2E7F2DA-503D-740E-55CF-963DEAFF7EB6}"/>
                    </a:ext>
                  </a:extLst>
                </p:cNvPr>
                <p:cNvGrpSpPr/>
                <p:nvPr/>
              </p:nvGrpSpPr>
              <p:grpSpPr>
                <a:xfrm>
                  <a:off x="2612842" y="1999128"/>
                  <a:ext cx="118872" cy="118872"/>
                  <a:chOff x="2654300" y="2318337"/>
                  <a:chExt cx="118872" cy="118872"/>
                </a:xfrm>
              </p:grpSpPr>
              <p:cxnSp>
                <p:nvCxnSpPr>
                  <p:cNvPr id="442" name="Straight Connector 441">
                    <a:extLst>
                      <a:ext uri="{FF2B5EF4-FFF2-40B4-BE49-F238E27FC236}">
                        <a16:creationId xmlns:a16="http://schemas.microsoft.com/office/drawing/2014/main" id="{73BB9807-D40E-7B4F-E5DC-21F48B25FC7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D5DF5C19-5FE9-0DAA-DD22-6716E84A980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993" name="Group 992">
                <a:extLst>
                  <a:ext uri="{FF2B5EF4-FFF2-40B4-BE49-F238E27FC236}">
                    <a16:creationId xmlns:a16="http://schemas.microsoft.com/office/drawing/2014/main" id="{52EEC7C6-00A3-52CD-E72C-7BF15C168804}"/>
                  </a:ext>
                </a:extLst>
              </p:cNvPr>
              <p:cNvGrpSpPr/>
              <p:nvPr/>
            </p:nvGrpSpPr>
            <p:grpSpPr>
              <a:xfrm>
                <a:off x="3052632" y="2147331"/>
                <a:ext cx="2114334" cy="131787"/>
                <a:chOff x="3052632" y="2147331"/>
                <a:chExt cx="2114334" cy="131787"/>
              </a:xfrm>
            </p:grpSpPr>
            <p:grpSp>
              <p:nvGrpSpPr>
                <p:cNvPr id="336" name="Group 335">
                  <a:extLst>
                    <a:ext uri="{FF2B5EF4-FFF2-40B4-BE49-F238E27FC236}">
                      <a16:creationId xmlns:a16="http://schemas.microsoft.com/office/drawing/2014/main" id="{3CD76007-CF1C-48D4-9940-4F732A26E72C}"/>
                    </a:ext>
                  </a:extLst>
                </p:cNvPr>
                <p:cNvGrpSpPr/>
                <p:nvPr/>
              </p:nvGrpSpPr>
              <p:grpSpPr>
                <a:xfrm>
                  <a:off x="3094348" y="2153815"/>
                  <a:ext cx="118872" cy="118872"/>
                  <a:chOff x="2654300" y="2318337"/>
                  <a:chExt cx="118872" cy="118872"/>
                </a:xfrm>
              </p:grpSpPr>
              <p:cxnSp>
                <p:nvCxnSpPr>
                  <p:cNvPr id="337" name="Straight Connector 336">
                    <a:extLst>
                      <a:ext uri="{FF2B5EF4-FFF2-40B4-BE49-F238E27FC236}">
                        <a16:creationId xmlns:a16="http://schemas.microsoft.com/office/drawing/2014/main" id="{901ED028-15D0-4D6F-FF54-4D9AB2905FC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2CE263A9-A1E6-725F-17CE-0649C1C0839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2" name="Group 341">
                  <a:extLst>
                    <a:ext uri="{FF2B5EF4-FFF2-40B4-BE49-F238E27FC236}">
                      <a16:creationId xmlns:a16="http://schemas.microsoft.com/office/drawing/2014/main" id="{49329CAD-F877-85EE-00DC-B3FC65D0D427}"/>
                    </a:ext>
                  </a:extLst>
                </p:cNvPr>
                <p:cNvGrpSpPr/>
                <p:nvPr/>
              </p:nvGrpSpPr>
              <p:grpSpPr>
                <a:xfrm>
                  <a:off x="4124763" y="2153815"/>
                  <a:ext cx="118872" cy="118872"/>
                  <a:chOff x="2654300" y="2318337"/>
                  <a:chExt cx="118872" cy="118872"/>
                </a:xfrm>
              </p:grpSpPr>
              <p:cxnSp>
                <p:nvCxnSpPr>
                  <p:cNvPr id="343" name="Straight Connector 342">
                    <a:extLst>
                      <a:ext uri="{FF2B5EF4-FFF2-40B4-BE49-F238E27FC236}">
                        <a16:creationId xmlns:a16="http://schemas.microsoft.com/office/drawing/2014/main" id="{EA2756FD-3CF2-89C0-A5F7-E860E409DA7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14B636B6-69C8-710F-D129-AD854B59CD0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6824254B-6829-BDC6-72B3-D20AC999FD0C}"/>
                    </a:ext>
                  </a:extLst>
                </p:cNvPr>
                <p:cNvGrpSpPr/>
                <p:nvPr/>
              </p:nvGrpSpPr>
              <p:grpSpPr>
                <a:xfrm>
                  <a:off x="4303700" y="2154918"/>
                  <a:ext cx="118872" cy="118872"/>
                  <a:chOff x="2654300" y="2318337"/>
                  <a:chExt cx="118872" cy="118872"/>
                </a:xfrm>
              </p:grpSpPr>
              <p:cxnSp>
                <p:nvCxnSpPr>
                  <p:cNvPr id="346" name="Straight Connector 345">
                    <a:extLst>
                      <a:ext uri="{FF2B5EF4-FFF2-40B4-BE49-F238E27FC236}">
                        <a16:creationId xmlns:a16="http://schemas.microsoft.com/office/drawing/2014/main" id="{468EAA58-09BD-9C6B-4ACE-00BEE9F1917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99AFB942-4367-AAC5-53E6-65F15F8D6B6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8" name="Group 347">
                  <a:extLst>
                    <a:ext uri="{FF2B5EF4-FFF2-40B4-BE49-F238E27FC236}">
                      <a16:creationId xmlns:a16="http://schemas.microsoft.com/office/drawing/2014/main" id="{C43A56E0-4381-F9C1-8CCF-7BF5D85A8D70}"/>
                    </a:ext>
                  </a:extLst>
                </p:cNvPr>
                <p:cNvGrpSpPr/>
                <p:nvPr/>
              </p:nvGrpSpPr>
              <p:grpSpPr>
                <a:xfrm>
                  <a:off x="3879803" y="2152843"/>
                  <a:ext cx="118872" cy="118872"/>
                  <a:chOff x="2654300" y="2318337"/>
                  <a:chExt cx="118872" cy="118872"/>
                </a:xfrm>
              </p:grpSpPr>
              <p:cxnSp>
                <p:nvCxnSpPr>
                  <p:cNvPr id="349" name="Straight Connector 348">
                    <a:extLst>
                      <a:ext uri="{FF2B5EF4-FFF2-40B4-BE49-F238E27FC236}">
                        <a16:creationId xmlns:a16="http://schemas.microsoft.com/office/drawing/2014/main" id="{101A0279-FD02-CA78-17FA-42EBEC4006E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FDAB65C6-C3BE-4F1C-B877-2695B7A8122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57" name="Group 356">
                  <a:extLst>
                    <a:ext uri="{FF2B5EF4-FFF2-40B4-BE49-F238E27FC236}">
                      <a16:creationId xmlns:a16="http://schemas.microsoft.com/office/drawing/2014/main" id="{5C0628AC-DB63-8A56-7DE8-A601AD5E8769}"/>
                    </a:ext>
                  </a:extLst>
                </p:cNvPr>
                <p:cNvGrpSpPr/>
                <p:nvPr/>
              </p:nvGrpSpPr>
              <p:grpSpPr>
                <a:xfrm>
                  <a:off x="5048094" y="2153942"/>
                  <a:ext cx="118872" cy="118872"/>
                  <a:chOff x="2654300" y="2318337"/>
                  <a:chExt cx="118872" cy="118872"/>
                </a:xfrm>
              </p:grpSpPr>
              <p:cxnSp>
                <p:nvCxnSpPr>
                  <p:cNvPr id="358" name="Straight Connector 357">
                    <a:extLst>
                      <a:ext uri="{FF2B5EF4-FFF2-40B4-BE49-F238E27FC236}">
                        <a16:creationId xmlns:a16="http://schemas.microsoft.com/office/drawing/2014/main" id="{9E0033CD-8C5E-5E31-1D7E-1BCE9517E62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ED3291C9-5A21-481D-8FC5-0A8EAD39377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0" name="Group 359">
                  <a:extLst>
                    <a:ext uri="{FF2B5EF4-FFF2-40B4-BE49-F238E27FC236}">
                      <a16:creationId xmlns:a16="http://schemas.microsoft.com/office/drawing/2014/main" id="{09324917-D17F-4E3C-5A90-DA068440CE6B}"/>
                    </a:ext>
                  </a:extLst>
                </p:cNvPr>
                <p:cNvGrpSpPr/>
                <p:nvPr/>
              </p:nvGrpSpPr>
              <p:grpSpPr>
                <a:xfrm>
                  <a:off x="3851623" y="2151592"/>
                  <a:ext cx="118872" cy="118872"/>
                  <a:chOff x="2654300" y="2318337"/>
                  <a:chExt cx="118872" cy="118872"/>
                </a:xfrm>
              </p:grpSpPr>
              <p:cxnSp>
                <p:nvCxnSpPr>
                  <p:cNvPr id="361" name="Straight Connector 360">
                    <a:extLst>
                      <a:ext uri="{FF2B5EF4-FFF2-40B4-BE49-F238E27FC236}">
                        <a16:creationId xmlns:a16="http://schemas.microsoft.com/office/drawing/2014/main" id="{E14976B7-CCE4-2CF0-BCCF-BB7DD1B1D14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0A289798-494B-DB2D-92F3-D84122B1FA0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6" name="Group 365">
                  <a:extLst>
                    <a:ext uri="{FF2B5EF4-FFF2-40B4-BE49-F238E27FC236}">
                      <a16:creationId xmlns:a16="http://schemas.microsoft.com/office/drawing/2014/main" id="{B4E36AE6-C4E6-9642-8A88-D0139B379611}"/>
                    </a:ext>
                  </a:extLst>
                </p:cNvPr>
                <p:cNvGrpSpPr/>
                <p:nvPr/>
              </p:nvGrpSpPr>
              <p:grpSpPr>
                <a:xfrm>
                  <a:off x="3510985" y="2147331"/>
                  <a:ext cx="118872" cy="118872"/>
                  <a:chOff x="2654300" y="2318337"/>
                  <a:chExt cx="118872" cy="118872"/>
                </a:xfrm>
              </p:grpSpPr>
              <p:cxnSp>
                <p:nvCxnSpPr>
                  <p:cNvPr id="367" name="Straight Connector 366">
                    <a:extLst>
                      <a:ext uri="{FF2B5EF4-FFF2-40B4-BE49-F238E27FC236}">
                        <a16:creationId xmlns:a16="http://schemas.microsoft.com/office/drawing/2014/main" id="{3CBF83FD-274F-2BC2-DDB9-4810816F05C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BE3A18A7-A531-07B9-B51A-6C03B1BD773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4" name="Group 383">
                  <a:extLst>
                    <a:ext uri="{FF2B5EF4-FFF2-40B4-BE49-F238E27FC236}">
                      <a16:creationId xmlns:a16="http://schemas.microsoft.com/office/drawing/2014/main" id="{E18A31BB-CAC3-4F04-D29A-B4B93827D5EA}"/>
                    </a:ext>
                  </a:extLst>
                </p:cNvPr>
                <p:cNvGrpSpPr/>
                <p:nvPr/>
              </p:nvGrpSpPr>
              <p:grpSpPr>
                <a:xfrm>
                  <a:off x="3820888" y="2152843"/>
                  <a:ext cx="118872" cy="118872"/>
                  <a:chOff x="2654300" y="2318337"/>
                  <a:chExt cx="118872" cy="118872"/>
                </a:xfrm>
              </p:grpSpPr>
              <p:cxnSp>
                <p:nvCxnSpPr>
                  <p:cNvPr id="385" name="Straight Connector 384">
                    <a:extLst>
                      <a:ext uri="{FF2B5EF4-FFF2-40B4-BE49-F238E27FC236}">
                        <a16:creationId xmlns:a16="http://schemas.microsoft.com/office/drawing/2014/main" id="{E15611FD-1C71-127C-C760-5117592FEA8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4D5CE796-832E-92F7-3EF3-3D6DD4C028F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8" name="Group 407">
                  <a:extLst>
                    <a:ext uri="{FF2B5EF4-FFF2-40B4-BE49-F238E27FC236}">
                      <a16:creationId xmlns:a16="http://schemas.microsoft.com/office/drawing/2014/main" id="{9A420881-D049-F1CE-97BE-9CBF536BEDF2}"/>
                    </a:ext>
                  </a:extLst>
                </p:cNvPr>
                <p:cNvGrpSpPr/>
                <p:nvPr/>
              </p:nvGrpSpPr>
              <p:grpSpPr>
                <a:xfrm>
                  <a:off x="4269493" y="2160246"/>
                  <a:ext cx="118872" cy="118872"/>
                  <a:chOff x="2654300" y="2318337"/>
                  <a:chExt cx="118872" cy="118872"/>
                </a:xfrm>
              </p:grpSpPr>
              <p:cxnSp>
                <p:nvCxnSpPr>
                  <p:cNvPr id="409" name="Straight Connector 408">
                    <a:extLst>
                      <a:ext uri="{FF2B5EF4-FFF2-40B4-BE49-F238E27FC236}">
                        <a16:creationId xmlns:a16="http://schemas.microsoft.com/office/drawing/2014/main" id="{B6E1C9BC-7B39-F159-EBB3-E404BAB3C71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E6DAB5ED-36B6-92A2-D7B7-DC766FAB6B9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1" name="Group 410">
                  <a:extLst>
                    <a:ext uri="{FF2B5EF4-FFF2-40B4-BE49-F238E27FC236}">
                      <a16:creationId xmlns:a16="http://schemas.microsoft.com/office/drawing/2014/main" id="{E9233F5F-2233-A598-BE85-3FB454DB89C5}"/>
                    </a:ext>
                  </a:extLst>
                </p:cNvPr>
                <p:cNvGrpSpPr/>
                <p:nvPr/>
              </p:nvGrpSpPr>
              <p:grpSpPr>
                <a:xfrm>
                  <a:off x="3428385" y="2152374"/>
                  <a:ext cx="118872" cy="118872"/>
                  <a:chOff x="2654300" y="2318337"/>
                  <a:chExt cx="118872" cy="118872"/>
                </a:xfrm>
              </p:grpSpPr>
              <p:cxnSp>
                <p:nvCxnSpPr>
                  <p:cNvPr id="412" name="Straight Connector 411">
                    <a:extLst>
                      <a:ext uri="{FF2B5EF4-FFF2-40B4-BE49-F238E27FC236}">
                        <a16:creationId xmlns:a16="http://schemas.microsoft.com/office/drawing/2014/main" id="{DF696646-EDC9-1E07-3BDD-13CB859DF19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6C2E8FA1-8FC4-8C2D-D133-6BD4AAD7BEB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4" name="Group 413">
                  <a:extLst>
                    <a:ext uri="{FF2B5EF4-FFF2-40B4-BE49-F238E27FC236}">
                      <a16:creationId xmlns:a16="http://schemas.microsoft.com/office/drawing/2014/main" id="{7817DAEF-BD93-5621-7CDB-C088F1A6B512}"/>
                    </a:ext>
                  </a:extLst>
                </p:cNvPr>
                <p:cNvGrpSpPr/>
                <p:nvPr/>
              </p:nvGrpSpPr>
              <p:grpSpPr>
                <a:xfrm>
                  <a:off x="4226010" y="2153815"/>
                  <a:ext cx="118872" cy="118872"/>
                  <a:chOff x="2654300" y="2318337"/>
                  <a:chExt cx="118872" cy="118872"/>
                </a:xfrm>
              </p:grpSpPr>
              <p:cxnSp>
                <p:nvCxnSpPr>
                  <p:cNvPr id="415" name="Straight Connector 414">
                    <a:extLst>
                      <a:ext uri="{FF2B5EF4-FFF2-40B4-BE49-F238E27FC236}">
                        <a16:creationId xmlns:a16="http://schemas.microsoft.com/office/drawing/2014/main" id="{156D5B04-C1A9-3725-F8A3-773DE8CA274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1ACEEEDD-084E-B71E-C0BA-FFD7B4C2AF3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3" name="Group 422">
                  <a:extLst>
                    <a:ext uri="{FF2B5EF4-FFF2-40B4-BE49-F238E27FC236}">
                      <a16:creationId xmlns:a16="http://schemas.microsoft.com/office/drawing/2014/main" id="{3EFAE66A-7849-96BD-1CE3-66E599F8B6F4}"/>
                    </a:ext>
                  </a:extLst>
                </p:cNvPr>
                <p:cNvGrpSpPr/>
                <p:nvPr/>
              </p:nvGrpSpPr>
              <p:grpSpPr>
                <a:xfrm>
                  <a:off x="3456055" y="2148766"/>
                  <a:ext cx="118872" cy="118872"/>
                  <a:chOff x="2654300" y="2318337"/>
                  <a:chExt cx="118872" cy="118872"/>
                </a:xfrm>
              </p:grpSpPr>
              <p:cxnSp>
                <p:nvCxnSpPr>
                  <p:cNvPr id="424" name="Straight Connector 423">
                    <a:extLst>
                      <a:ext uri="{FF2B5EF4-FFF2-40B4-BE49-F238E27FC236}">
                        <a16:creationId xmlns:a16="http://schemas.microsoft.com/office/drawing/2014/main" id="{7D39FDB3-777F-6A55-7509-B9F411E6CD9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F421D4C5-F069-FB73-4E04-B5AC282018C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9" name="Group 428">
                  <a:extLst>
                    <a:ext uri="{FF2B5EF4-FFF2-40B4-BE49-F238E27FC236}">
                      <a16:creationId xmlns:a16="http://schemas.microsoft.com/office/drawing/2014/main" id="{6854C559-5892-E1F4-1A8C-9CEB63263F13}"/>
                    </a:ext>
                  </a:extLst>
                </p:cNvPr>
                <p:cNvGrpSpPr/>
                <p:nvPr/>
              </p:nvGrpSpPr>
              <p:grpSpPr>
                <a:xfrm>
                  <a:off x="4631029" y="2151592"/>
                  <a:ext cx="118872" cy="118872"/>
                  <a:chOff x="2654300" y="2318337"/>
                  <a:chExt cx="118872" cy="118872"/>
                </a:xfrm>
              </p:grpSpPr>
              <p:cxnSp>
                <p:nvCxnSpPr>
                  <p:cNvPr id="430" name="Straight Connector 429">
                    <a:extLst>
                      <a:ext uri="{FF2B5EF4-FFF2-40B4-BE49-F238E27FC236}">
                        <a16:creationId xmlns:a16="http://schemas.microsoft.com/office/drawing/2014/main" id="{AA829277-0FC0-4E9D-2B0A-8CB6D01AF8F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21136D44-7CB5-A7CE-B837-DE89CFA4502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4" name="Group 443">
                  <a:extLst>
                    <a:ext uri="{FF2B5EF4-FFF2-40B4-BE49-F238E27FC236}">
                      <a16:creationId xmlns:a16="http://schemas.microsoft.com/office/drawing/2014/main" id="{8D81B43C-3CB1-D399-755E-726E4B023F95}"/>
                    </a:ext>
                  </a:extLst>
                </p:cNvPr>
                <p:cNvGrpSpPr/>
                <p:nvPr/>
              </p:nvGrpSpPr>
              <p:grpSpPr>
                <a:xfrm>
                  <a:off x="3052632" y="2153415"/>
                  <a:ext cx="118872" cy="118872"/>
                  <a:chOff x="2654300" y="2318337"/>
                  <a:chExt cx="118872" cy="118872"/>
                </a:xfrm>
              </p:grpSpPr>
              <p:cxnSp>
                <p:nvCxnSpPr>
                  <p:cNvPr id="445" name="Straight Connector 444">
                    <a:extLst>
                      <a:ext uri="{FF2B5EF4-FFF2-40B4-BE49-F238E27FC236}">
                        <a16:creationId xmlns:a16="http://schemas.microsoft.com/office/drawing/2014/main" id="{5F9929E9-08AB-85AB-34AC-F31C92B5664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99F09D5C-C7B7-03E1-C1FA-500DB5EF86E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7" name="Group 446">
                  <a:extLst>
                    <a:ext uri="{FF2B5EF4-FFF2-40B4-BE49-F238E27FC236}">
                      <a16:creationId xmlns:a16="http://schemas.microsoft.com/office/drawing/2014/main" id="{D5109FBD-EB2A-3E0B-3914-998340702BFF}"/>
                    </a:ext>
                  </a:extLst>
                </p:cNvPr>
                <p:cNvGrpSpPr/>
                <p:nvPr/>
              </p:nvGrpSpPr>
              <p:grpSpPr>
                <a:xfrm>
                  <a:off x="4339794" y="2153815"/>
                  <a:ext cx="118872" cy="118872"/>
                  <a:chOff x="2654300" y="2318337"/>
                  <a:chExt cx="118872" cy="118872"/>
                </a:xfrm>
              </p:grpSpPr>
              <p:cxnSp>
                <p:nvCxnSpPr>
                  <p:cNvPr id="448" name="Straight Connector 447">
                    <a:extLst>
                      <a:ext uri="{FF2B5EF4-FFF2-40B4-BE49-F238E27FC236}">
                        <a16:creationId xmlns:a16="http://schemas.microsoft.com/office/drawing/2014/main" id="{5714E58C-E00E-1356-3407-3A4B6901478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AE5DAF4E-EDBF-E881-4C6D-1FE8C737BA9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sp>
          <p:nvSpPr>
            <p:cNvPr id="992" name="Freeform 991">
              <a:extLst>
                <a:ext uri="{FF2B5EF4-FFF2-40B4-BE49-F238E27FC236}">
                  <a16:creationId xmlns:a16="http://schemas.microsoft.com/office/drawing/2014/main" id="{EC62CF23-324D-5337-E70E-EF9A3D2D338F}"/>
                </a:ext>
              </a:extLst>
            </p:cNvPr>
            <p:cNvSpPr/>
            <p:nvPr/>
          </p:nvSpPr>
          <p:spPr bwMode="auto">
            <a:xfrm>
              <a:off x="901460" y="1393166"/>
              <a:ext cx="4641012" cy="2173857"/>
            </a:xfrm>
            <a:custGeom>
              <a:avLst/>
              <a:gdLst>
                <a:gd name="connsiteX0" fmla="*/ 0 w 4641012"/>
                <a:gd name="connsiteY0" fmla="*/ 0 h 2173857"/>
                <a:gd name="connsiteX1" fmla="*/ 263106 w 4641012"/>
                <a:gd name="connsiteY1" fmla="*/ 0 h 2173857"/>
                <a:gd name="connsiteX2" fmla="*/ 263106 w 4641012"/>
                <a:gd name="connsiteY2" fmla="*/ 56072 h 2173857"/>
                <a:gd name="connsiteX3" fmla="*/ 629729 w 4641012"/>
                <a:gd name="connsiteY3" fmla="*/ 56072 h 2173857"/>
                <a:gd name="connsiteX4" fmla="*/ 629729 w 4641012"/>
                <a:gd name="connsiteY4" fmla="*/ 155276 h 2173857"/>
                <a:gd name="connsiteX5" fmla="*/ 672861 w 4641012"/>
                <a:gd name="connsiteY5" fmla="*/ 155276 h 2173857"/>
                <a:gd name="connsiteX6" fmla="*/ 672861 w 4641012"/>
                <a:gd name="connsiteY6" fmla="*/ 211347 h 2173857"/>
                <a:gd name="connsiteX7" fmla="*/ 728932 w 4641012"/>
                <a:gd name="connsiteY7" fmla="*/ 211347 h 2173857"/>
                <a:gd name="connsiteX8" fmla="*/ 728932 w 4641012"/>
                <a:gd name="connsiteY8" fmla="*/ 284672 h 2173857"/>
                <a:gd name="connsiteX9" fmla="*/ 974785 w 4641012"/>
                <a:gd name="connsiteY9" fmla="*/ 284672 h 2173857"/>
                <a:gd name="connsiteX10" fmla="*/ 974785 w 4641012"/>
                <a:gd name="connsiteY10" fmla="*/ 379562 h 2173857"/>
                <a:gd name="connsiteX11" fmla="*/ 1048110 w 4641012"/>
                <a:gd name="connsiteY11" fmla="*/ 379562 h 2173857"/>
                <a:gd name="connsiteX12" fmla="*/ 1048110 w 4641012"/>
                <a:gd name="connsiteY12" fmla="*/ 427008 h 2173857"/>
                <a:gd name="connsiteX13" fmla="*/ 1255144 w 4641012"/>
                <a:gd name="connsiteY13" fmla="*/ 427008 h 2173857"/>
                <a:gd name="connsiteX14" fmla="*/ 1255144 w 4641012"/>
                <a:gd name="connsiteY14" fmla="*/ 470140 h 2173857"/>
                <a:gd name="connsiteX15" fmla="*/ 1384540 w 4641012"/>
                <a:gd name="connsiteY15" fmla="*/ 470140 h 2173857"/>
                <a:gd name="connsiteX16" fmla="*/ 1384540 w 4641012"/>
                <a:gd name="connsiteY16" fmla="*/ 521898 h 2173857"/>
                <a:gd name="connsiteX17" fmla="*/ 1440612 w 4641012"/>
                <a:gd name="connsiteY17" fmla="*/ 521898 h 2173857"/>
                <a:gd name="connsiteX18" fmla="*/ 1440612 w 4641012"/>
                <a:gd name="connsiteY18" fmla="*/ 655608 h 2173857"/>
                <a:gd name="connsiteX19" fmla="*/ 1785668 w 4641012"/>
                <a:gd name="connsiteY19" fmla="*/ 655608 h 2173857"/>
                <a:gd name="connsiteX20" fmla="*/ 1785668 w 4641012"/>
                <a:gd name="connsiteY20" fmla="*/ 763438 h 2173857"/>
                <a:gd name="connsiteX21" fmla="*/ 2022895 w 4641012"/>
                <a:gd name="connsiteY21" fmla="*/ 763438 h 2173857"/>
                <a:gd name="connsiteX22" fmla="*/ 2022895 w 4641012"/>
                <a:gd name="connsiteY22" fmla="*/ 819509 h 2173857"/>
                <a:gd name="connsiteX23" fmla="*/ 4641012 w 4641012"/>
                <a:gd name="connsiteY23" fmla="*/ 819509 h 2173857"/>
                <a:gd name="connsiteX24" fmla="*/ 4641012 w 4641012"/>
                <a:gd name="connsiteY24" fmla="*/ 2173857 h 217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1012" h="2173857">
                  <a:moveTo>
                    <a:pt x="0" y="0"/>
                  </a:moveTo>
                  <a:lnTo>
                    <a:pt x="263106" y="0"/>
                  </a:lnTo>
                  <a:lnTo>
                    <a:pt x="263106" y="56072"/>
                  </a:lnTo>
                  <a:lnTo>
                    <a:pt x="629729" y="56072"/>
                  </a:lnTo>
                  <a:lnTo>
                    <a:pt x="629729" y="155276"/>
                  </a:lnTo>
                  <a:lnTo>
                    <a:pt x="672861" y="155276"/>
                  </a:lnTo>
                  <a:lnTo>
                    <a:pt x="672861" y="211347"/>
                  </a:lnTo>
                  <a:lnTo>
                    <a:pt x="728932" y="211347"/>
                  </a:lnTo>
                  <a:lnTo>
                    <a:pt x="728932" y="284672"/>
                  </a:lnTo>
                  <a:lnTo>
                    <a:pt x="974785" y="284672"/>
                  </a:lnTo>
                  <a:lnTo>
                    <a:pt x="974785" y="379562"/>
                  </a:lnTo>
                  <a:lnTo>
                    <a:pt x="1048110" y="379562"/>
                  </a:lnTo>
                  <a:lnTo>
                    <a:pt x="1048110" y="427008"/>
                  </a:lnTo>
                  <a:lnTo>
                    <a:pt x="1255144" y="427008"/>
                  </a:lnTo>
                  <a:lnTo>
                    <a:pt x="1255144" y="470140"/>
                  </a:lnTo>
                  <a:lnTo>
                    <a:pt x="1384540" y="470140"/>
                  </a:lnTo>
                  <a:lnTo>
                    <a:pt x="1384540" y="521898"/>
                  </a:lnTo>
                  <a:lnTo>
                    <a:pt x="1440612" y="521898"/>
                  </a:lnTo>
                  <a:lnTo>
                    <a:pt x="1440612" y="655608"/>
                  </a:lnTo>
                  <a:lnTo>
                    <a:pt x="1785668" y="655608"/>
                  </a:lnTo>
                  <a:lnTo>
                    <a:pt x="1785668" y="763438"/>
                  </a:lnTo>
                  <a:lnTo>
                    <a:pt x="2022895" y="763438"/>
                  </a:lnTo>
                  <a:lnTo>
                    <a:pt x="2022895" y="819509"/>
                  </a:lnTo>
                  <a:lnTo>
                    <a:pt x="4641012" y="819509"/>
                  </a:lnTo>
                  <a:lnTo>
                    <a:pt x="4641012" y="2173857"/>
                  </a:lnTo>
                </a:path>
              </a:pathLst>
            </a:custGeom>
            <a:noFill/>
            <a:ln w="28575">
              <a:solidFill>
                <a:srgbClr val="00823B"/>
              </a:solidFill>
              <a:miter lim="800000"/>
              <a:headEnd/>
              <a:tailEnd/>
            </a:ln>
          </p:spPr>
          <p:txBody>
            <a:bodyPr rtlCol="0" anchor="ctr"/>
            <a:lstStyle/>
            <a:p>
              <a:pPr algn="ctr"/>
              <a:endParaRPr lang="en-US" dirty="0"/>
            </a:p>
          </p:txBody>
        </p:sp>
      </p:grpSp>
      <p:grpSp>
        <p:nvGrpSpPr>
          <p:cNvPr id="1018" name="Group 1017">
            <a:extLst>
              <a:ext uri="{FF2B5EF4-FFF2-40B4-BE49-F238E27FC236}">
                <a16:creationId xmlns:a16="http://schemas.microsoft.com/office/drawing/2014/main" id="{A97D08A1-4402-0B18-5B8E-8979A9C2BA54}"/>
              </a:ext>
            </a:extLst>
          </p:cNvPr>
          <p:cNvGrpSpPr/>
          <p:nvPr/>
        </p:nvGrpSpPr>
        <p:grpSpPr>
          <a:xfrm>
            <a:off x="1089697" y="1355031"/>
            <a:ext cx="4265720" cy="1154255"/>
            <a:chOff x="904497" y="1389756"/>
            <a:chExt cx="4265720" cy="1154255"/>
          </a:xfrm>
        </p:grpSpPr>
        <p:sp>
          <p:nvSpPr>
            <p:cNvPr id="1002" name="Freeform 1001">
              <a:extLst>
                <a:ext uri="{FF2B5EF4-FFF2-40B4-BE49-F238E27FC236}">
                  <a16:creationId xmlns:a16="http://schemas.microsoft.com/office/drawing/2014/main" id="{0DC97B0B-B522-6C13-D39F-06ED52AB84C0}"/>
                </a:ext>
              </a:extLst>
            </p:cNvPr>
            <p:cNvSpPr/>
            <p:nvPr/>
          </p:nvSpPr>
          <p:spPr bwMode="auto">
            <a:xfrm>
              <a:off x="904497" y="1389756"/>
              <a:ext cx="4215483" cy="1095960"/>
            </a:xfrm>
            <a:custGeom>
              <a:avLst/>
              <a:gdLst>
                <a:gd name="connsiteX0" fmla="*/ 0 w 4156063"/>
                <a:gd name="connsiteY0" fmla="*/ 0 h 1095960"/>
                <a:gd name="connsiteX1" fmla="*/ 72624 w 4156063"/>
                <a:gd name="connsiteY1" fmla="*/ 0 h 1095960"/>
                <a:gd name="connsiteX2" fmla="*/ 72624 w 4156063"/>
                <a:gd name="connsiteY2" fmla="*/ 62721 h 1095960"/>
                <a:gd name="connsiteX3" fmla="*/ 165054 w 4156063"/>
                <a:gd name="connsiteY3" fmla="*/ 62721 h 1095960"/>
                <a:gd name="connsiteX4" fmla="*/ 165054 w 4156063"/>
                <a:gd name="connsiteY4" fmla="*/ 118839 h 1095960"/>
                <a:gd name="connsiteX5" fmla="*/ 214570 w 4156063"/>
                <a:gd name="connsiteY5" fmla="*/ 118839 h 1095960"/>
                <a:gd name="connsiteX6" fmla="*/ 214570 w 4156063"/>
                <a:gd name="connsiteY6" fmla="*/ 168355 h 1095960"/>
                <a:gd name="connsiteX7" fmla="*/ 320205 w 4156063"/>
                <a:gd name="connsiteY7" fmla="*/ 168355 h 1095960"/>
                <a:gd name="connsiteX8" fmla="*/ 320205 w 4156063"/>
                <a:gd name="connsiteY8" fmla="*/ 214570 h 1095960"/>
                <a:gd name="connsiteX9" fmla="*/ 868185 w 4156063"/>
                <a:gd name="connsiteY9" fmla="*/ 214570 h 1095960"/>
                <a:gd name="connsiteX10" fmla="*/ 868185 w 4156063"/>
                <a:gd name="connsiteY10" fmla="*/ 264087 h 1095960"/>
                <a:gd name="connsiteX11" fmla="*/ 950712 w 4156063"/>
                <a:gd name="connsiteY11" fmla="*/ 264087 h 1095960"/>
                <a:gd name="connsiteX12" fmla="*/ 950712 w 4156063"/>
                <a:gd name="connsiteY12" fmla="*/ 320205 h 1095960"/>
                <a:gd name="connsiteX13" fmla="*/ 1013432 w 4156063"/>
                <a:gd name="connsiteY13" fmla="*/ 320205 h 1095960"/>
                <a:gd name="connsiteX14" fmla="*/ 1013432 w 4156063"/>
                <a:gd name="connsiteY14" fmla="*/ 376323 h 1095960"/>
                <a:gd name="connsiteX15" fmla="*/ 1072852 w 4156063"/>
                <a:gd name="connsiteY15" fmla="*/ 376323 h 1095960"/>
                <a:gd name="connsiteX16" fmla="*/ 1072852 w 4156063"/>
                <a:gd name="connsiteY16" fmla="*/ 445646 h 1095960"/>
                <a:gd name="connsiteX17" fmla="*/ 1254411 w 4156063"/>
                <a:gd name="connsiteY17" fmla="*/ 445646 h 1095960"/>
                <a:gd name="connsiteX18" fmla="*/ 1254411 w 4156063"/>
                <a:gd name="connsiteY18" fmla="*/ 485259 h 1095960"/>
                <a:gd name="connsiteX19" fmla="*/ 1389756 w 4156063"/>
                <a:gd name="connsiteY19" fmla="*/ 485259 h 1095960"/>
                <a:gd name="connsiteX20" fmla="*/ 1389756 w 4156063"/>
                <a:gd name="connsiteY20" fmla="*/ 650313 h 1095960"/>
                <a:gd name="connsiteX21" fmla="*/ 1452476 w 4156063"/>
                <a:gd name="connsiteY21" fmla="*/ 650313 h 1095960"/>
                <a:gd name="connsiteX22" fmla="*/ 1452476 w 4156063"/>
                <a:gd name="connsiteY22" fmla="*/ 709733 h 1095960"/>
                <a:gd name="connsiteX23" fmla="*/ 2644167 w 4156063"/>
                <a:gd name="connsiteY23" fmla="*/ 709733 h 1095960"/>
                <a:gd name="connsiteX24" fmla="*/ 2644167 w 4156063"/>
                <a:gd name="connsiteY24" fmla="*/ 825271 h 1095960"/>
                <a:gd name="connsiteX25" fmla="*/ 3753331 w 4156063"/>
                <a:gd name="connsiteY25" fmla="*/ 825271 h 1095960"/>
                <a:gd name="connsiteX26" fmla="*/ 3753331 w 4156063"/>
                <a:gd name="connsiteY26" fmla="*/ 1095960 h 1095960"/>
                <a:gd name="connsiteX27" fmla="*/ 4156063 w 4156063"/>
                <a:gd name="connsiteY27" fmla="*/ 1095960 h 1095960"/>
                <a:gd name="connsiteX0" fmla="*/ 0 w 4215483"/>
                <a:gd name="connsiteY0" fmla="*/ 0 h 1095960"/>
                <a:gd name="connsiteX1" fmla="*/ 72624 w 4215483"/>
                <a:gd name="connsiteY1" fmla="*/ 0 h 1095960"/>
                <a:gd name="connsiteX2" fmla="*/ 72624 w 4215483"/>
                <a:gd name="connsiteY2" fmla="*/ 62721 h 1095960"/>
                <a:gd name="connsiteX3" fmla="*/ 165054 w 4215483"/>
                <a:gd name="connsiteY3" fmla="*/ 62721 h 1095960"/>
                <a:gd name="connsiteX4" fmla="*/ 165054 w 4215483"/>
                <a:gd name="connsiteY4" fmla="*/ 118839 h 1095960"/>
                <a:gd name="connsiteX5" fmla="*/ 214570 w 4215483"/>
                <a:gd name="connsiteY5" fmla="*/ 118839 h 1095960"/>
                <a:gd name="connsiteX6" fmla="*/ 214570 w 4215483"/>
                <a:gd name="connsiteY6" fmla="*/ 168355 h 1095960"/>
                <a:gd name="connsiteX7" fmla="*/ 320205 w 4215483"/>
                <a:gd name="connsiteY7" fmla="*/ 168355 h 1095960"/>
                <a:gd name="connsiteX8" fmla="*/ 320205 w 4215483"/>
                <a:gd name="connsiteY8" fmla="*/ 214570 h 1095960"/>
                <a:gd name="connsiteX9" fmla="*/ 868185 w 4215483"/>
                <a:gd name="connsiteY9" fmla="*/ 214570 h 1095960"/>
                <a:gd name="connsiteX10" fmla="*/ 868185 w 4215483"/>
                <a:gd name="connsiteY10" fmla="*/ 264087 h 1095960"/>
                <a:gd name="connsiteX11" fmla="*/ 950712 w 4215483"/>
                <a:gd name="connsiteY11" fmla="*/ 264087 h 1095960"/>
                <a:gd name="connsiteX12" fmla="*/ 950712 w 4215483"/>
                <a:gd name="connsiteY12" fmla="*/ 320205 h 1095960"/>
                <a:gd name="connsiteX13" fmla="*/ 1013432 w 4215483"/>
                <a:gd name="connsiteY13" fmla="*/ 320205 h 1095960"/>
                <a:gd name="connsiteX14" fmla="*/ 1013432 w 4215483"/>
                <a:gd name="connsiteY14" fmla="*/ 376323 h 1095960"/>
                <a:gd name="connsiteX15" fmla="*/ 1072852 w 4215483"/>
                <a:gd name="connsiteY15" fmla="*/ 376323 h 1095960"/>
                <a:gd name="connsiteX16" fmla="*/ 1072852 w 4215483"/>
                <a:gd name="connsiteY16" fmla="*/ 445646 h 1095960"/>
                <a:gd name="connsiteX17" fmla="*/ 1254411 w 4215483"/>
                <a:gd name="connsiteY17" fmla="*/ 445646 h 1095960"/>
                <a:gd name="connsiteX18" fmla="*/ 1254411 w 4215483"/>
                <a:gd name="connsiteY18" fmla="*/ 485259 h 1095960"/>
                <a:gd name="connsiteX19" fmla="*/ 1389756 w 4215483"/>
                <a:gd name="connsiteY19" fmla="*/ 485259 h 1095960"/>
                <a:gd name="connsiteX20" fmla="*/ 1389756 w 4215483"/>
                <a:gd name="connsiteY20" fmla="*/ 650313 h 1095960"/>
                <a:gd name="connsiteX21" fmla="*/ 1452476 w 4215483"/>
                <a:gd name="connsiteY21" fmla="*/ 650313 h 1095960"/>
                <a:gd name="connsiteX22" fmla="*/ 1452476 w 4215483"/>
                <a:gd name="connsiteY22" fmla="*/ 709733 h 1095960"/>
                <a:gd name="connsiteX23" fmla="*/ 2644167 w 4215483"/>
                <a:gd name="connsiteY23" fmla="*/ 709733 h 1095960"/>
                <a:gd name="connsiteX24" fmla="*/ 2644167 w 4215483"/>
                <a:gd name="connsiteY24" fmla="*/ 825271 h 1095960"/>
                <a:gd name="connsiteX25" fmla="*/ 3753331 w 4215483"/>
                <a:gd name="connsiteY25" fmla="*/ 825271 h 1095960"/>
                <a:gd name="connsiteX26" fmla="*/ 3753331 w 4215483"/>
                <a:gd name="connsiteY26" fmla="*/ 1095960 h 1095960"/>
                <a:gd name="connsiteX27" fmla="*/ 4215483 w 4215483"/>
                <a:gd name="connsiteY27" fmla="*/ 1095960 h 109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15483" h="1095960">
                  <a:moveTo>
                    <a:pt x="0" y="0"/>
                  </a:moveTo>
                  <a:lnTo>
                    <a:pt x="72624" y="0"/>
                  </a:lnTo>
                  <a:lnTo>
                    <a:pt x="72624" y="62721"/>
                  </a:lnTo>
                  <a:lnTo>
                    <a:pt x="165054" y="62721"/>
                  </a:lnTo>
                  <a:lnTo>
                    <a:pt x="165054" y="118839"/>
                  </a:lnTo>
                  <a:lnTo>
                    <a:pt x="214570" y="118839"/>
                  </a:lnTo>
                  <a:lnTo>
                    <a:pt x="214570" y="168355"/>
                  </a:lnTo>
                  <a:lnTo>
                    <a:pt x="320205" y="168355"/>
                  </a:lnTo>
                  <a:lnTo>
                    <a:pt x="320205" y="214570"/>
                  </a:lnTo>
                  <a:lnTo>
                    <a:pt x="868185" y="214570"/>
                  </a:lnTo>
                  <a:lnTo>
                    <a:pt x="868185" y="264087"/>
                  </a:lnTo>
                  <a:lnTo>
                    <a:pt x="950712" y="264087"/>
                  </a:lnTo>
                  <a:lnTo>
                    <a:pt x="950712" y="320205"/>
                  </a:lnTo>
                  <a:lnTo>
                    <a:pt x="1013432" y="320205"/>
                  </a:lnTo>
                  <a:lnTo>
                    <a:pt x="1013432" y="376323"/>
                  </a:lnTo>
                  <a:lnTo>
                    <a:pt x="1072852" y="376323"/>
                  </a:lnTo>
                  <a:lnTo>
                    <a:pt x="1072852" y="445646"/>
                  </a:lnTo>
                  <a:lnTo>
                    <a:pt x="1254411" y="445646"/>
                  </a:lnTo>
                  <a:lnTo>
                    <a:pt x="1254411" y="485259"/>
                  </a:lnTo>
                  <a:lnTo>
                    <a:pt x="1389756" y="485259"/>
                  </a:lnTo>
                  <a:lnTo>
                    <a:pt x="1389756" y="650313"/>
                  </a:lnTo>
                  <a:lnTo>
                    <a:pt x="1452476" y="650313"/>
                  </a:lnTo>
                  <a:lnTo>
                    <a:pt x="1452476" y="709733"/>
                  </a:lnTo>
                  <a:lnTo>
                    <a:pt x="2644167" y="709733"/>
                  </a:lnTo>
                  <a:lnTo>
                    <a:pt x="2644167" y="825271"/>
                  </a:lnTo>
                  <a:lnTo>
                    <a:pt x="3753331" y="825271"/>
                  </a:lnTo>
                  <a:lnTo>
                    <a:pt x="3753331" y="1095960"/>
                  </a:lnTo>
                  <a:lnTo>
                    <a:pt x="4215483" y="1095960"/>
                  </a:lnTo>
                </a:path>
              </a:pathLst>
            </a:custGeom>
            <a:noFill/>
            <a:ln w="28575">
              <a:solidFill>
                <a:srgbClr val="015873"/>
              </a:solidFill>
              <a:miter lim="800000"/>
              <a:headEnd/>
              <a:tailEnd/>
            </a:ln>
          </p:spPr>
          <p:txBody>
            <a:bodyPr rtlCol="0" anchor="ctr"/>
            <a:lstStyle/>
            <a:p>
              <a:pPr algn="ctr"/>
              <a:endParaRPr lang="en-US" dirty="0"/>
            </a:p>
          </p:txBody>
        </p:sp>
        <p:grpSp>
          <p:nvGrpSpPr>
            <p:cNvPr id="1017" name="Group 1016">
              <a:extLst>
                <a:ext uri="{FF2B5EF4-FFF2-40B4-BE49-F238E27FC236}">
                  <a16:creationId xmlns:a16="http://schemas.microsoft.com/office/drawing/2014/main" id="{9B33BB3D-616D-4C31-3F4A-AFA837FC3F84}"/>
                </a:ext>
              </a:extLst>
            </p:cNvPr>
            <p:cNvGrpSpPr/>
            <p:nvPr/>
          </p:nvGrpSpPr>
          <p:grpSpPr>
            <a:xfrm>
              <a:off x="1137862" y="1497533"/>
              <a:ext cx="4032355" cy="1046478"/>
              <a:chOff x="1137862" y="1497533"/>
              <a:chExt cx="4032355" cy="1046478"/>
            </a:xfrm>
          </p:grpSpPr>
          <p:grpSp>
            <p:nvGrpSpPr>
              <p:cNvPr id="1016" name="Group 1015">
                <a:extLst>
                  <a:ext uri="{FF2B5EF4-FFF2-40B4-BE49-F238E27FC236}">
                    <a16:creationId xmlns:a16="http://schemas.microsoft.com/office/drawing/2014/main" id="{DE7FB5DB-D626-C3F3-FA08-28DA0E63477B}"/>
                  </a:ext>
                </a:extLst>
              </p:cNvPr>
              <p:cNvGrpSpPr/>
              <p:nvPr/>
            </p:nvGrpSpPr>
            <p:grpSpPr>
              <a:xfrm>
                <a:off x="1137862" y="1497533"/>
                <a:ext cx="3284296" cy="774637"/>
                <a:chOff x="1137862" y="1497533"/>
                <a:chExt cx="3284296" cy="774637"/>
              </a:xfrm>
            </p:grpSpPr>
            <p:grpSp>
              <p:nvGrpSpPr>
                <p:cNvPr id="462" name="Group 461">
                  <a:extLst>
                    <a:ext uri="{FF2B5EF4-FFF2-40B4-BE49-F238E27FC236}">
                      <a16:creationId xmlns:a16="http://schemas.microsoft.com/office/drawing/2014/main" id="{0A401484-691C-FF6C-E98A-94D19654F835}"/>
                    </a:ext>
                  </a:extLst>
                </p:cNvPr>
                <p:cNvGrpSpPr/>
                <p:nvPr/>
              </p:nvGrpSpPr>
              <p:grpSpPr>
                <a:xfrm>
                  <a:off x="1461065" y="1542786"/>
                  <a:ext cx="118872" cy="118872"/>
                  <a:chOff x="2654300" y="2318337"/>
                  <a:chExt cx="118872" cy="118872"/>
                </a:xfrm>
              </p:grpSpPr>
              <p:cxnSp>
                <p:nvCxnSpPr>
                  <p:cNvPr id="463" name="Straight Connector 462">
                    <a:extLst>
                      <a:ext uri="{FF2B5EF4-FFF2-40B4-BE49-F238E27FC236}">
                        <a16:creationId xmlns:a16="http://schemas.microsoft.com/office/drawing/2014/main" id="{A46616E5-AEE3-1352-43CB-FF0F1F68B92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FF76E64A-7481-5ED2-1579-E6113FAB426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68" name="Group 467">
                  <a:extLst>
                    <a:ext uri="{FF2B5EF4-FFF2-40B4-BE49-F238E27FC236}">
                      <a16:creationId xmlns:a16="http://schemas.microsoft.com/office/drawing/2014/main" id="{448A8D39-534C-725B-89E4-892C2150FB1E}"/>
                    </a:ext>
                  </a:extLst>
                </p:cNvPr>
                <p:cNvGrpSpPr/>
                <p:nvPr/>
              </p:nvGrpSpPr>
              <p:grpSpPr>
                <a:xfrm>
                  <a:off x="3494755" y="2146571"/>
                  <a:ext cx="118872" cy="118872"/>
                  <a:chOff x="2654300" y="2318337"/>
                  <a:chExt cx="118872" cy="118872"/>
                </a:xfrm>
              </p:grpSpPr>
              <p:cxnSp>
                <p:nvCxnSpPr>
                  <p:cNvPr id="469" name="Straight Connector 468">
                    <a:extLst>
                      <a:ext uri="{FF2B5EF4-FFF2-40B4-BE49-F238E27FC236}">
                        <a16:creationId xmlns:a16="http://schemas.microsoft.com/office/drawing/2014/main" id="{E6B43CC2-7CEF-9539-4451-8DBCDB2C66C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11EF2F20-660D-F187-4B50-775D753BE37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71" name="Group 470">
                  <a:extLst>
                    <a:ext uri="{FF2B5EF4-FFF2-40B4-BE49-F238E27FC236}">
                      <a16:creationId xmlns:a16="http://schemas.microsoft.com/office/drawing/2014/main" id="{DBD38E4D-33B8-590D-E9BB-EFD01979EB1C}"/>
                    </a:ext>
                  </a:extLst>
                </p:cNvPr>
                <p:cNvGrpSpPr/>
                <p:nvPr/>
              </p:nvGrpSpPr>
              <p:grpSpPr>
                <a:xfrm>
                  <a:off x="4303286" y="2145086"/>
                  <a:ext cx="118872" cy="118872"/>
                  <a:chOff x="2654300" y="2318337"/>
                  <a:chExt cx="118872" cy="118872"/>
                </a:xfrm>
              </p:grpSpPr>
              <p:cxnSp>
                <p:nvCxnSpPr>
                  <p:cNvPr id="472" name="Straight Connector 471">
                    <a:extLst>
                      <a:ext uri="{FF2B5EF4-FFF2-40B4-BE49-F238E27FC236}">
                        <a16:creationId xmlns:a16="http://schemas.microsoft.com/office/drawing/2014/main" id="{F88D26D6-6A7D-390D-05E1-D3BA491F671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4EDE883C-C2AB-5B72-52A1-AD8E2FBE86C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80" name="Group 479">
                  <a:extLst>
                    <a:ext uri="{FF2B5EF4-FFF2-40B4-BE49-F238E27FC236}">
                      <a16:creationId xmlns:a16="http://schemas.microsoft.com/office/drawing/2014/main" id="{54D7FA28-0E26-FCC1-1C04-2F40278B0589}"/>
                    </a:ext>
                  </a:extLst>
                </p:cNvPr>
                <p:cNvGrpSpPr/>
                <p:nvPr/>
              </p:nvGrpSpPr>
              <p:grpSpPr>
                <a:xfrm>
                  <a:off x="3405302" y="2039947"/>
                  <a:ext cx="118872" cy="118872"/>
                  <a:chOff x="2654300" y="2318337"/>
                  <a:chExt cx="118872" cy="118872"/>
                </a:xfrm>
              </p:grpSpPr>
              <p:cxnSp>
                <p:nvCxnSpPr>
                  <p:cNvPr id="481" name="Straight Connector 480">
                    <a:extLst>
                      <a:ext uri="{FF2B5EF4-FFF2-40B4-BE49-F238E27FC236}">
                        <a16:creationId xmlns:a16="http://schemas.microsoft.com/office/drawing/2014/main" id="{AA2C8A6A-81E8-9B63-0B16-EBA2C4ABD06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E9008B7E-F6BF-B8A3-54A0-7FD2FBA9CB0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92" name="Group 491">
                  <a:extLst>
                    <a:ext uri="{FF2B5EF4-FFF2-40B4-BE49-F238E27FC236}">
                      <a16:creationId xmlns:a16="http://schemas.microsoft.com/office/drawing/2014/main" id="{97058194-35B1-07D6-F449-C33F57512C68}"/>
                    </a:ext>
                  </a:extLst>
                </p:cNvPr>
                <p:cNvGrpSpPr/>
                <p:nvPr/>
              </p:nvGrpSpPr>
              <p:grpSpPr>
                <a:xfrm>
                  <a:off x="2658746" y="2027010"/>
                  <a:ext cx="118872" cy="118872"/>
                  <a:chOff x="2654300" y="2318337"/>
                  <a:chExt cx="118872" cy="118872"/>
                </a:xfrm>
              </p:grpSpPr>
              <p:cxnSp>
                <p:nvCxnSpPr>
                  <p:cNvPr id="493" name="Straight Connector 492">
                    <a:extLst>
                      <a:ext uri="{FF2B5EF4-FFF2-40B4-BE49-F238E27FC236}">
                        <a16:creationId xmlns:a16="http://schemas.microsoft.com/office/drawing/2014/main" id="{C5CF585E-713F-0195-7960-D43110B1E8F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76141A94-2932-85E5-2B33-CEB423FAB8E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95" name="Group 494">
                  <a:extLst>
                    <a:ext uri="{FF2B5EF4-FFF2-40B4-BE49-F238E27FC236}">
                      <a16:creationId xmlns:a16="http://schemas.microsoft.com/office/drawing/2014/main" id="{413B8F51-E87D-FB6D-0E5E-024867BE17AC}"/>
                    </a:ext>
                  </a:extLst>
                </p:cNvPr>
                <p:cNvGrpSpPr/>
                <p:nvPr/>
              </p:nvGrpSpPr>
              <p:grpSpPr>
                <a:xfrm>
                  <a:off x="3442649" y="2041068"/>
                  <a:ext cx="118872" cy="118872"/>
                  <a:chOff x="2654300" y="2318337"/>
                  <a:chExt cx="118872" cy="118872"/>
                </a:xfrm>
              </p:grpSpPr>
              <p:cxnSp>
                <p:nvCxnSpPr>
                  <p:cNvPr id="496" name="Straight Connector 495">
                    <a:extLst>
                      <a:ext uri="{FF2B5EF4-FFF2-40B4-BE49-F238E27FC236}">
                        <a16:creationId xmlns:a16="http://schemas.microsoft.com/office/drawing/2014/main" id="{DC7A6639-C15B-CF4C-E79C-5BFE0D4990E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1E719AD0-C745-6122-E028-34899DE1322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98" name="Group 497">
                  <a:extLst>
                    <a:ext uri="{FF2B5EF4-FFF2-40B4-BE49-F238E27FC236}">
                      <a16:creationId xmlns:a16="http://schemas.microsoft.com/office/drawing/2014/main" id="{33E3DAAE-F0E2-07EB-A439-75C7E89B68E8}"/>
                    </a:ext>
                  </a:extLst>
                </p:cNvPr>
                <p:cNvGrpSpPr/>
                <p:nvPr/>
              </p:nvGrpSpPr>
              <p:grpSpPr>
                <a:xfrm>
                  <a:off x="2232571" y="1864035"/>
                  <a:ext cx="118872" cy="118872"/>
                  <a:chOff x="2654300" y="2318337"/>
                  <a:chExt cx="118872" cy="118872"/>
                </a:xfrm>
              </p:grpSpPr>
              <p:cxnSp>
                <p:nvCxnSpPr>
                  <p:cNvPr id="499" name="Straight Connector 498">
                    <a:extLst>
                      <a:ext uri="{FF2B5EF4-FFF2-40B4-BE49-F238E27FC236}">
                        <a16:creationId xmlns:a16="http://schemas.microsoft.com/office/drawing/2014/main" id="{2CF041A5-83D2-7ADA-276F-666B1359105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3E68C461-95DF-9347-48BB-DEF7C05EB83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01" name="Group 500">
                  <a:extLst>
                    <a:ext uri="{FF2B5EF4-FFF2-40B4-BE49-F238E27FC236}">
                      <a16:creationId xmlns:a16="http://schemas.microsoft.com/office/drawing/2014/main" id="{D3798536-CB31-FA94-56D5-715D3ED5A173}"/>
                    </a:ext>
                  </a:extLst>
                </p:cNvPr>
                <p:cNvGrpSpPr/>
                <p:nvPr/>
              </p:nvGrpSpPr>
              <p:grpSpPr>
                <a:xfrm>
                  <a:off x="2236015" y="1974100"/>
                  <a:ext cx="118872" cy="118872"/>
                  <a:chOff x="2654300" y="2318337"/>
                  <a:chExt cx="118872" cy="118872"/>
                </a:xfrm>
              </p:grpSpPr>
              <p:cxnSp>
                <p:nvCxnSpPr>
                  <p:cNvPr id="502" name="Straight Connector 501">
                    <a:extLst>
                      <a:ext uri="{FF2B5EF4-FFF2-40B4-BE49-F238E27FC236}">
                        <a16:creationId xmlns:a16="http://schemas.microsoft.com/office/drawing/2014/main" id="{F6ABF1E3-2F89-E20A-7FE4-153CDEDC505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930122C0-8A28-4733-3F38-607733625A1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13" name="Group 512">
                  <a:extLst>
                    <a:ext uri="{FF2B5EF4-FFF2-40B4-BE49-F238E27FC236}">
                      <a16:creationId xmlns:a16="http://schemas.microsoft.com/office/drawing/2014/main" id="{1BBB1A99-A38C-1D8E-15E6-67F3239CFEA7}"/>
                    </a:ext>
                  </a:extLst>
                </p:cNvPr>
                <p:cNvGrpSpPr/>
                <p:nvPr/>
              </p:nvGrpSpPr>
              <p:grpSpPr>
                <a:xfrm>
                  <a:off x="4104600" y="2153298"/>
                  <a:ext cx="118872" cy="118872"/>
                  <a:chOff x="2654300" y="2318337"/>
                  <a:chExt cx="118872" cy="118872"/>
                </a:xfrm>
              </p:grpSpPr>
              <p:cxnSp>
                <p:nvCxnSpPr>
                  <p:cNvPr id="514" name="Straight Connector 513">
                    <a:extLst>
                      <a:ext uri="{FF2B5EF4-FFF2-40B4-BE49-F238E27FC236}">
                        <a16:creationId xmlns:a16="http://schemas.microsoft.com/office/drawing/2014/main" id="{71D1A197-2B43-923C-6227-BE095C8CBA6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D631F675-3D24-459C-A2CC-3B93DD3BD76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19" name="Group 518">
                  <a:extLst>
                    <a:ext uri="{FF2B5EF4-FFF2-40B4-BE49-F238E27FC236}">
                      <a16:creationId xmlns:a16="http://schemas.microsoft.com/office/drawing/2014/main" id="{0B04EF13-FC57-6B1A-0419-D7ED77305D67}"/>
                    </a:ext>
                  </a:extLst>
                </p:cNvPr>
                <p:cNvGrpSpPr/>
                <p:nvPr/>
              </p:nvGrpSpPr>
              <p:grpSpPr>
                <a:xfrm>
                  <a:off x="3070924" y="2039408"/>
                  <a:ext cx="118872" cy="118872"/>
                  <a:chOff x="2654300" y="2318337"/>
                  <a:chExt cx="118872" cy="118872"/>
                </a:xfrm>
              </p:grpSpPr>
              <p:cxnSp>
                <p:nvCxnSpPr>
                  <p:cNvPr id="520" name="Straight Connector 519">
                    <a:extLst>
                      <a:ext uri="{FF2B5EF4-FFF2-40B4-BE49-F238E27FC236}">
                        <a16:creationId xmlns:a16="http://schemas.microsoft.com/office/drawing/2014/main" id="{F00CBF82-D110-1E27-07A3-8E86723CC08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B4B22FCD-415F-48C0-29A2-DC5B52915E0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5" name="Group 524">
                  <a:extLst>
                    <a:ext uri="{FF2B5EF4-FFF2-40B4-BE49-F238E27FC236}">
                      <a16:creationId xmlns:a16="http://schemas.microsoft.com/office/drawing/2014/main" id="{BF9B4958-579A-03F6-9BDB-D374DB49EAD4}"/>
                    </a:ext>
                  </a:extLst>
                </p:cNvPr>
                <p:cNvGrpSpPr/>
                <p:nvPr/>
              </p:nvGrpSpPr>
              <p:grpSpPr>
                <a:xfrm>
                  <a:off x="1165390" y="1537307"/>
                  <a:ext cx="118872" cy="118872"/>
                  <a:chOff x="2654300" y="2318337"/>
                  <a:chExt cx="118872" cy="118872"/>
                </a:xfrm>
              </p:grpSpPr>
              <p:cxnSp>
                <p:nvCxnSpPr>
                  <p:cNvPr id="526" name="Straight Connector 525">
                    <a:extLst>
                      <a:ext uri="{FF2B5EF4-FFF2-40B4-BE49-F238E27FC236}">
                        <a16:creationId xmlns:a16="http://schemas.microsoft.com/office/drawing/2014/main" id="{028A6C84-12EF-195A-8BC0-D725431AA38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02D3472D-8E2E-B4B0-A985-E8793304739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40" name="Group 539">
                  <a:extLst>
                    <a:ext uri="{FF2B5EF4-FFF2-40B4-BE49-F238E27FC236}">
                      <a16:creationId xmlns:a16="http://schemas.microsoft.com/office/drawing/2014/main" id="{6E3C220B-70E8-3DAA-A534-243670EB0867}"/>
                    </a:ext>
                  </a:extLst>
                </p:cNvPr>
                <p:cNvGrpSpPr/>
                <p:nvPr/>
              </p:nvGrpSpPr>
              <p:grpSpPr>
                <a:xfrm>
                  <a:off x="1137862" y="1497533"/>
                  <a:ext cx="118872" cy="118872"/>
                  <a:chOff x="2654300" y="2318337"/>
                  <a:chExt cx="118872" cy="118872"/>
                </a:xfrm>
              </p:grpSpPr>
              <p:cxnSp>
                <p:nvCxnSpPr>
                  <p:cNvPr id="541" name="Straight Connector 540">
                    <a:extLst>
                      <a:ext uri="{FF2B5EF4-FFF2-40B4-BE49-F238E27FC236}">
                        <a16:creationId xmlns:a16="http://schemas.microsoft.com/office/drawing/2014/main" id="{6A194DB2-A93E-0252-D857-4E54C3CA3BF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62BF00BB-2915-A5A0-71AC-ACB07AEB055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70" name="Group 569">
                  <a:extLst>
                    <a:ext uri="{FF2B5EF4-FFF2-40B4-BE49-F238E27FC236}">
                      <a16:creationId xmlns:a16="http://schemas.microsoft.com/office/drawing/2014/main" id="{EB45D6E2-D0A3-D5CC-0A5D-2206EE9231C8}"/>
                    </a:ext>
                  </a:extLst>
                </p:cNvPr>
                <p:cNvGrpSpPr/>
                <p:nvPr/>
              </p:nvGrpSpPr>
              <p:grpSpPr>
                <a:xfrm>
                  <a:off x="3856323" y="2152268"/>
                  <a:ext cx="118872" cy="118872"/>
                  <a:chOff x="2654300" y="2318337"/>
                  <a:chExt cx="118872" cy="118872"/>
                </a:xfrm>
              </p:grpSpPr>
              <p:cxnSp>
                <p:nvCxnSpPr>
                  <p:cNvPr id="571" name="Straight Connector 570">
                    <a:extLst>
                      <a:ext uri="{FF2B5EF4-FFF2-40B4-BE49-F238E27FC236}">
                        <a16:creationId xmlns:a16="http://schemas.microsoft.com/office/drawing/2014/main" id="{1EE6D297-E0F9-E9FF-08BC-46D91A226A0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72" name="Straight Connector 571">
                    <a:extLst>
                      <a:ext uri="{FF2B5EF4-FFF2-40B4-BE49-F238E27FC236}">
                        <a16:creationId xmlns:a16="http://schemas.microsoft.com/office/drawing/2014/main" id="{115B43AA-4784-2284-6CE4-12AF72D1611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nvGrpSpPr>
              <p:cNvPr id="1003" name="Group 1002">
                <a:extLst>
                  <a:ext uri="{FF2B5EF4-FFF2-40B4-BE49-F238E27FC236}">
                    <a16:creationId xmlns:a16="http://schemas.microsoft.com/office/drawing/2014/main" id="{55B8BE80-554F-8E24-C812-2C8C531F137F}"/>
                  </a:ext>
                </a:extLst>
              </p:cNvPr>
              <p:cNvGrpSpPr/>
              <p:nvPr/>
            </p:nvGrpSpPr>
            <p:grpSpPr>
              <a:xfrm>
                <a:off x="5051345" y="2425139"/>
                <a:ext cx="118872" cy="118872"/>
                <a:chOff x="2654300" y="2318337"/>
                <a:chExt cx="118872" cy="118872"/>
              </a:xfrm>
            </p:grpSpPr>
            <p:cxnSp>
              <p:nvCxnSpPr>
                <p:cNvPr id="1004" name="Straight Connector 1003">
                  <a:extLst>
                    <a:ext uri="{FF2B5EF4-FFF2-40B4-BE49-F238E27FC236}">
                      <a16:creationId xmlns:a16="http://schemas.microsoft.com/office/drawing/2014/main" id="{697BAB4B-21A4-B1D8-4DEF-8F386509C2D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05" name="Straight Connector 1004">
                  <a:extLst>
                    <a:ext uri="{FF2B5EF4-FFF2-40B4-BE49-F238E27FC236}">
                      <a16:creationId xmlns:a16="http://schemas.microsoft.com/office/drawing/2014/main" id="{CDC04366-D748-108E-88C1-266995FACD4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06" name="Group 1005">
                <a:extLst>
                  <a:ext uri="{FF2B5EF4-FFF2-40B4-BE49-F238E27FC236}">
                    <a16:creationId xmlns:a16="http://schemas.microsoft.com/office/drawing/2014/main" id="{D809D02B-ECA4-8EA0-4C3B-C35285CEEB2D}"/>
                  </a:ext>
                </a:extLst>
              </p:cNvPr>
              <p:cNvGrpSpPr/>
              <p:nvPr/>
            </p:nvGrpSpPr>
            <p:grpSpPr>
              <a:xfrm>
                <a:off x="4631041" y="2425139"/>
                <a:ext cx="118872" cy="118872"/>
                <a:chOff x="2654300" y="2318337"/>
                <a:chExt cx="118872" cy="118872"/>
              </a:xfrm>
            </p:grpSpPr>
            <p:cxnSp>
              <p:nvCxnSpPr>
                <p:cNvPr id="1007" name="Straight Connector 1006">
                  <a:extLst>
                    <a:ext uri="{FF2B5EF4-FFF2-40B4-BE49-F238E27FC236}">
                      <a16:creationId xmlns:a16="http://schemas.microsoft.com/office/drawing/2014/main" id="{9278A918-64FE-4D28-0285-28307778897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08" name="Straight Connector 1007">
                  <a:extLst>
                    <a:ext uri="{FF2B5EF4-FFF2-40B4-BE49-F238E27FC236}">
                      <a16:creationId xmlns:a16="http://schemas.microsoft.com/office/drawing/2014/main" id="{F33B2757-1F88-F6FD-6207-8744FDC54C9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09" name="Group 1008">
                <a:extLst>
                  <a:ext uri="{FF2B5EF4-FFF2-40B4-BE49-F238E27FC236}">
                    <a16:creationId xmlns:a16="http://schemas.microsoft.com/office/drawing/2014/main" id="{C4618D6C-FD73-4056-8526-03BCC4FC47A7}"/>
                  </a:ext>
                </a:extLst>
              </p:cNvPr>
              <p:cNvGrpSpPr/>
              <p:nvPr/>
            </p:nvGrpSpPr>
            <p:grpSpPr>
              <a:xfrm>
                <a:off x="4668115" y="2425139"/>
                <a:ext cx="118872" cy="118872"/>
                <a:chOff x="2654300" y="2318337"/>
                <a:chExt cx="118872" cy="118872"/>
              </a:xfrm>
            </p:grpSpPr>
            <p:cxnSp>
              <p:nvCxnSpPr>
                <p:cNvPr id="1010" name="Straight Connector 1009">
                  <a:extLst>
                    <a:ext uri="{FF2B5EF4-FFF2-40B4-BE49-F238E27FC236}">
                      <a16:creationId xmlns:a16="http://schemas.microsoft.com/office/drawing/2014/main" id="{AD9EA6CA-3A56-98A3-251E-5E328D65C52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11" name="Straight Connector 1010">
                  <a:extLst>
                    <a:ext uri="{FF2B5EF4-FFF2-40B4-BE49-F238E27FC236}">
                      <a16:creationId xmlns:a16="http://schemas.microsoft.com/office/drawing/2014/main" id="{80C5355D-1F61-7915-E3C0-3873AB942EF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12" name="Group 1011">
                <a:extLst>
                  <a:ext uri="{FF2B5EF4-FFF2-40B4-BE49-F238E27FC236}">
                    <a16:creationId xmlns:a16="http://schemas.microsoft.com/office/drawing/2014/main" id="{C2D5F550-F270-C2ED-4166-C8D9B999C3B3}"/>
                  </a:ext>
                </a:extLst>
              </p:cNvPr>
              <p:cNvGrpSpPr/>
              <p:nvPr/>
            </p:nvGrpSpPr>
            <p:grpSpPr>
              <a:xfrm>
                <a:off x="5028270" y="2425139"/>
                <a:ext cx="118872" cy="118872"/>
                <a:chOff x="2654300" y="2318337"/>
                <a:chExt cx="118872" cy="118872"/>
              </a:xfrm>
            </p:grpSpPr>
            <p:cxnSp>
              <p:nvCxnSpPr>
                <p:cNvPr id="1013" name="Straight Connector 1012">
                  <a:extLst>
                    <a:ext uri="{FF2B5EF4-FFF2-40B4-BE49-F238E27FC236}">
                      <a16:creationId xmlns:a16="http://schemas.microsoft.com/office/drawing/2014/main" id="{98EBC1EE-9BB6-FEDC-7B64-C5B5912E65B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14" name="Straight Connector 1013">
                  <a:extLst>
                    <a:ext uri="{FF2B5EF4-FFF2-40B4-BE49-F238E27FC236}">
                      <a16:creationId xmlns:a16="http://schemas.microsoft.com/office/drawing/2014/main" id="{81741654-7529-5AFE-9299-3864E08AE73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grpSp>
        <p:nvGrpSpPr>
          <p:cNvPr id="1086" name="Group 1085">
            <a:extLst>
              <a:ext uri="{FF2B5EF4-FFF2-40B4-BE49-F238E27FC236}">
                <a16:creationId xmlns:a16="http://schemas.microsoft.com/office/drawing/2014/main" id="{3FCB51E3-FC36-9DC0-5771-02CEF59D4710}"/>
              </a:ext>
            </a:extLst>
          </p:cNvPr>
          <p:cNvGrpSpPr/>
          <p:nvPr/>
        </p:nvGrpSpPr>
        <p:grpSpPr>
          <a:xfrm>
            <a:off x="6750197" y="1375468"/>
            <a:ext cx="4645663" cy="1541298"/>
            <a:chOff x="6576934" y="1405328"/>
            <a:chExt cx="4645663" cy="1541298"/>
          </a:xfrm>
        </p:grpSpPr>
        <p:grpSp>
          <p:nvGrpSpPr>
            <p:cNvPr id="1085" name="Group 1084">
              <a:extLst>
                <a:ext uri="{FF2B5EF4-FFF2-40B4-BE49-F238E27FC236}">
                  <a16:creationId xmlns:a16="http://schemas.microsoft.com/office/drawing/2014/main" id="{C615418F-BE85-90D8-23F4-ED68FB997B46}"/>
                </a:ext>
              </a:extLst>
            </p:cNvPr>
            <p:cNvGrpSpPr/>
            <p:nvPr/>
          </p:nvGrpSpPr>
          <p:grpSpPr>
            <a:xfrm>
              <a:off x="6812147" y="1489311"/>
              <a:ext cx="4410450" cy="1457315"/>
              <a:chOff x="6812147" y="1489311"/>
              <a:chExt cx="4410450" cy="1457315"/>
            </a:xfrm>
          </p:grpSpPr>
          <p:grpSp>
            <p:nvGrpSpPr>
              <p:cNvPr id="1083" name="Group 1082">
                <a:extLst>
                  <a:ext uri="{FF2B5EF4-FFF2-40B4-BE49-F238E27FC236}">
                    <a16:creationId xmlns:a16="http://schemas.microsoft.com/office/drawing/2014/main" id="{8A060C77-E6BB-5612-72EB-4AFBB37D59F1}"/>
                  </a:ext>
                </a:extLst>
              </p:cNvPr>
              <p:cNvGrpSpPr/>
              <p:nvPr/>
            </p:nvGrpSpPr>
            <p:grpSpPr>
              <a:xfrm>
                <a:off x="9095822" y="2554089"/>
                <a:ext cx="2126775" cy="392537"/>
                <a:chOff x="9095822" y="2554089"/>
                <a:chExt cx="2126775" cy="392537"/>
              </a:xfrm>
            </p:grpSpPr>
            <p:grpSp>
              <p:nvGrpSpPr>
                <p:cNvPr id="585" name="Group 584">
                  <a:extLst>
                    <a:ext uri="{FF2B5EF4-FFF2-40B4-BE49-F238E27FC236}">
                      <a16:creationId xmlns:a16="http://schemas.microsoft.com/office/drawing/2014/main" id="{3C208686-C969-5A29-BC08-1F98071CC4B4}"/>
                    </a:ext>
                  </a:extLst>
                </p:cNvPr>
                <p:cNvGrpSpPr/>
                <p:nvPr/>
              </p:nvGrpSpPr>
              <p:grpSpPr>
                <a:xfrm>
                  <a:off x="9540848" y="2774076"/>
                  <a:ext cx="118872" cy="118872"/>
                  <a:chOff x="2654300" y="2318337"/>
                  <a:chExt cx="118872" cy="118872"/>
                </a:xfrm>
              </p:grpSpPr>
              <p:cxnSp>
                <p:nvCxnSpPr>
                  <p:cNvPr id="586" name="Straight Connector 585">
                    <a:extLst>
                      <a:ext uri="{FF2B5EF4-FFF2-40B4-BE49-F238E27FC236}">
                        <a16:creationId xmlns:a16="http://schemas.microsoft.com/office/drawing/2014/main" id="{0D5BA411-1F48-F098-A790-2D94A71F9F6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87" name="Straight Connector 586">
                    <a:extLst>
                      <a:ext uri="{FF2B5EF4-FFF2-40B4-BE49-F238E27FC236}">
                        <a16:creationId xmlns:a16="http://schemas.microsoft.com/office/drawing/2014/main" id="{D88D222A-680A-0D73-F131-90D21EF700D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88" name="Group 587">
                  <a:extLst>
                    <a:ext uri="{FF2B5EF4-FFF2-40B4-BE49-F238E27FC236}">
                      <a16:creationId xmlns:a16="http://schemas.microsoft.com/office/drawing/2014/main" id="{D6616944-A564-BF31-109E-F80030F177AF}"/>
                    </a:ext>
                  </a:extLst>
                </p:cNvPr>
                <p:cNvGrpSpPr/>
                <p:nvPr/>
              </p:nvGrpSpPr>
              <p:grpSpPr>
                <a:xfrm>
                  <a:off x="10730533" y="2825771"/>
                  <a:ext cx="118872" cy="118872"/>
                  <a:chOff x="2654300" y="2318337"/>
                  <a:chExt cx="118872" cy="118872"/>
                </a:xfrm>
              </p:grpSpPr>
              <p:cxnSp>
                <p:nvCxnSpPr>
                  <p:cNvPr id="589" name="Straight Connector 588">
                    <a:extLst>
                      <a:ext uri="{FF2B5EF4-FFF2-40B4-BE49-F238E27FC236}">
                        <a16:creationId xmlns:a16="http://schemas.microsoft.com/office/drawing/2014/main" id="{13137514-F550-5282-FD4E-7C814F38A09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90" name="Straight Connector 589">
                    <a:extLst>
                      <a:ext uri="{FF2B5EF4-FFF2-40B4-BE49-F238E27FC236}">
                        <a16:creationId xmlns:a16="http://schemas.microsoft.com/office/drawing/2014/main" id="{C0C0A1BC-0A0F-8E3B-11CC-A9221FEDE21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00" name="Group 599">
                  <a:extLst>
                    <a:ext uri="{FF2B5EF4-FFF2-40B4-BE49-F238E27FC236}">
                      <a16:creationId xmlns:a16="http://schemas.microsoft.com/office/drawing/2014/main" id="{1ECE8956-767C-6C47-5AFA-D27749BA1E4B}"/>
                    </a:ext>
                  </a:extLst>
                </p:cNvPr>
                <p:cNvGrpSpPr/>
                <p:nvPr/>
              </p:nvGrpSpPr>
              <p:grpSpPr>
                <a:xfrm>
                  <a:off x="9497526" y="2684084"/>
                  <a:ext cx="118872" cy="118872"/>
                  <a:chOff x="2654300" y="2318337"/>
                  <a:chExt cx="118872" cy="118872"/>
                </a:xfrm>
              </p:grpSpPr>
              <p:cxnSp>
                <p:nvCxnSpPr>
                  <p:cNvPr id="601" name="Straight Connector 600">
                    <a:extLst>
                      <a:ext uri="{FF2B5EF4-FFF2-40B4-BE49-F238E27FC236}">
                        <a16:creationId xmlns:a16="http://schemas.microsoft.com/office/drawing/2014/main" id="{E63F3EB0-5D21-16F4-CC11-A3BA19ADA2C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02" name="Straight Connector 601">
                    <a:extLst>
                      <a:ext uri="{FF2B5EF4-FFF2-40B4-BE49-F238E27FC236}">
                        <a16:creationId xmlns:a16="http://schemas.microsoft.com/office/drawing/2014/main" id="{EF79CF1C-CABE-5B53-8297-685A2BA94C0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09" name="Group 608">
                  <a:extLst>
                    <a:ext uri="{FF2B5EF4-FFF2-40B4-BE49-F238E27FC236}">
                      <a16:creationId xmlns:a16="http://schemas.microsoft.com/office/drawing/2014/main" id="{7EFEA3DE-5399-3F2E-A02E-8BCFC4719BFC}"/>
                    </a:ext>
                  </a:extLst>
                </p:cNvPr>
                <p:cNvGrpSpPr/>
                <p:nvPr/>
              </p:nvGrpSpPr>
              <p:grpSpPr>
                <a:xfrm>
                  <a:off x="9095822" y="2554089"/>
                  <a:ext cx="118872" cy="118872"/>
                  <a:chOff x="2654300" y="2318337"/>
                  <a:chExt cx="118872" cy="118872"/>
                </a:xfrm>
              </p:grpSpPr>
              <p:cxnSp>
                <p:nvCxnSpPr>
                  <p:cNvPr id="610" name="Straight Connector 609">
                    <a:extLst>
                      <a:ext uri="{FF2B5EF4-FFF2-40B4-BE49-F238E27FC236}">
                        <a16:creationId xmlns:a16="http://schemas.microsoft.com/office/drawing/2014/main" id="{3C23CBBB-483A-424C-166D-48142606978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E19AD3F0-00C2-C80F-8A11-BE2298F678E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12" name="Group 611">
                  <a:extLst>
                    <a:ext uri="{FF2B5EF4-FFF2-40B4-BE49-F238E27FC236}">
                      <a16:creationId xmlns:a16="http://schemas.microsoft.com/office/drawing/2014/main" id="{A5E45097-B9C4-869B-B1DF-19AFB13FCD3A}"/>
                    </a:ext>
                  </a:extLst>
                </p:cNvPr>
                <p:cNvGrpSpPr/>
                <p:nvPr/>
              </p:nvGrpSpPr>
              <p:grpSpPr>
                <a:xfrm>
                  <a:off x="9854834" y="2777740"/>
                  <a:ext cx="118872" cy="118872"/>
                  <a:chOff x="2654300" y="2318337"/>
                  <a:chExt cx="118872" cy="118872"/>
                </a:xfrm>
              </p:grpSpPr>
              <p:cxnSp>
                <p:nvCxnSpPr>
                  <p:cNvPr id="613" name="Straight Connector 612">
                    <a:extLst>
                      <a:ext uri="{FF2B5EF4-FFF2-40B4-BE49-F238E27FC236}">
                        <a16:creationId xmlns:a16="http://schemas.microsoft.com/office/drawing/2014/main" id="{5B200948-3880-CB39-549B-36DB656CA69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14" name="Straight Connector 613">
                    <a:extLst>
                      <a:ext uri="{FF2B5EF4-FFF2-40B4-BE49-F238E27FC236}">
                        <a16:creationId xmlns:a16="http://schemas.microsoft.com/office/drawing/2014/main" id="{898D09D6-49DA-E686-D21D-85ECC555D9E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18" name="Group 617">
                  <a:extLst>
                    <a:ext uri="{FF2B5EF4-FFF2-40B4-BE49-F238E27FC236}">
                      <a16:creationId xmlns:a16="http://schemas.microsoft.com/office/drawing/2014/main" id="{4379665A-7167-4AA0-7E21-B2C3B4592F58}"/>
                    </a:ext>
                  </a:extLst>
                </p:cNvPr>
                <p:cNvGrpSpPr/>
                <p:nvPr/>
              </p:nvGrpSpPr>
              <p:grpSpPr>
                <a:xfrm>
                  <a:off x="9888006" y="2780094"/>
                  <a:ext cx="118872" cy="118872"/>
                  <a:chOff x="2654300" y="2318337"/>
                  <a:chExt cx="118872" cy="118872"/>
                </a:xfrm>
              </p:grpSpPr>
              <p:cxnSp>
                <p:nvCxnSpPr>
                  <p:cNvPr id="619" name="Straight Connector 618">
                    <a:extLst>
                      <a:ext uri="{FF2B5EF4-FFF2-40B4-BE49-F238E27FC236}">
                        <a16:creationId xmlns:a16="http://schemas.microsoft.com/office/drawing/2014/main" id="{F9B97EC3-87A9-C521-B899-5EEFA1BDBA4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20" name="Straight Connector 619">
                    <a:extLst>
                      <a:ext uri="{FF2B5EF4-FFF2-40B4-BE49-F238E27FC236}">
                        <a16:creationId xmlns:a16="http://schemas.microsoft.com/office/drawing/2014/main" id="{152C7DC1-3D64-EA48-FBAD-5A17DFB8172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24" name="Group 623">
                  <a:extLst>
                    <a:ext uri="{FF2B5EF4-FFF2-40B4-BE49-F238E27FC236}">
                      <a16:creationId xmlns:a16="http://schemas.microsoft.com/office/drawing/2014/main" id="{572283AC-D442-B393-3449-714DB6E3BE7D}"/>
                    </a:ext>
                  </a:extLst>
                </p:cNvPr>
                <p:cNvGrpSpPr/>
                <p:nvPr/>
              </p:nvGrpSpPr>
              <p:grpSpPr>
                <a:xfrm>
                  <a:off x="10342203" y="2825771"/>
                  <a:ext cx="118872" cy="118872"/>
                  <a:chOff x="2654300" y="2318337"/>
                  <a:chExt cx="118872" cy="118872"/>
                </a:xfrm>
              </p:grpSpPr>
              <p:cxnSp>
                <p:nvCxnSpPr>
                  <p:cNvPr id="625" name="Straight Connector 624">
                    <a:extLst>
                      <a:ext uri="{FF2B5EF4-FFF2-40B4-BE49-F238E27FC236}">
                        <a16:creationId xmlns:a16="http://schemas.microsoft.com/office/drawing/2014/main" id="{FAEA0B23-EBF5-9F46-03FF-EF0192774D2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59724A03-0EEC-5186-D675-90E6804E6FC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33" name="Group 632">
                  <a:extLst>
                    <a:ext uri="{FF2B5EF4-FFF2-40B4-BE49-F238E27FC236}">
                      <a16:creationId xmlns:a16="http://schemas.microsoft.com/office/drawing/2014/main" id="{D1F94FB3-73C0-2F08-9B56-DE94CA8A1785}"/>
                    </a:ext>
                  </a:extLst>
                </p:cNvPr>
                <p:cNvGrpSpPr/>
                <p:nvPr/>
              </p:nvGrpSpPr>
              <p:grpSpPr>
                <a:xfrm>
                  <a:off x="9923099" y="2827754"/>
                  <a:ext cx="118872" cy="118872"/>
                  <a:chOff x="2654300" y="2318337"/>
                  <a:chExt cx="118872" cy="118872"/>
                </a:xfrm>
              </p:grpSpPr>
              <p:cxnSp>
                <p:nvCxnSpPr>
                  <p:cNvPr id="634" name="Straight Connector 633">
                    <a:extLst>
                      <a:ext uri="{FF2B5EF4-FFF2-40B4-BE49-F238E27FC236}">
                        <a16:creationId xmlns:a16="http://schemas.microsoft.com/office/drawing/2014/main" id="{4B76AB52-9978-7A76-65AE-949A7ADD56C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65BE0695-4798-3C16-8915-5DEACF8E2C2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36" name="Group 635">
                  <a:extLst>
                    <a:ext uri="{FF2B5EF4-FFF2-40B4-BE49-F238E27FC236}">
                      <a16:creationId xmlns:a16="http://schemas.microsoft.com/office/drawing/2014/main" id="{ABC51D50-0961-71FC-1BB2-0FAD6370A98F}"/>
                    </a:ext>
                  </a:extLst>
                </p:cNvPr>
                <p:cNvGrpSpPr/>
                <p:nvPr/>
              </p:nvGrpSpPr>
              <p:grpSpPr>
                <a:xfrm>
                  <a:off x="9239514" y="2634403"/>
                  <a:ext cx="118872" cy="118872"/>
                  <a:chOff x="2654300" y="2318337"/>
                  <a:chExt cx="118872" cy="118872"/>
                </a:xfrm>
              </p:grpSpPr>
              <p:cxnSp>
                <p:nvCxnSpPr>
                  <p:cNvPr id="637" name="Straight Connector 636">
                    <a:extLst>
                      <a:ext uri="{FF2B5EF4-FFF2-40B4-BE49-F238E27FC236}">
                        <a16:creationId xmlns:a16="http://schemas.microsoft.com/office/drawing/2014/main" id="{3B3ED6D7-A8C6-83BB-8C90-443B9D5FDCA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38" name="Straight Connector 637">
                    <a:extLst>
                      <a:ext uri="{FF2B5EF4-FFF2-40B4-BE49-F238E27FC236}">
                        <a16:creationId xmlns:a16="http://schemas.microsoft.com/office/drawing/2014/main" id="{CA755CAC-E800-F8BA-8248-09106B7560A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39" name="Group 638">
                  <a:extLst>
                    <a:ext uri="{FF2B5EF4-FFF2-40B4-BE49-F238E27FC236}">
                      <a16:creationId xmlns:a16="http://schemas.microsoft.com/office/drawing/2014/main" id="{8A27DFF6-8B39-B7A4-15D9-9F6F7A63713C}"/>
                    </a:ext>
                  </a:extLst>
                </p:cNvPr>
                <p:cNvGrpSpPr/>
                <p:nvPr/>
              </p:nvGrpSpPr>
              <p:grpSpPr>
                <a:xfrm>
                  <a:off x="10014776" y="2827754"/>
                  <a:ext cx="118872" cy="118872"/>
                  <a:chOff x="2654300" y="2318337"/>
                  <a:chExt cx="118872" cy="118872"/>
                </a:xfrm>
              </p:grpSpPr>
              <p:cxnSp>
                <p:nvCxnSpPr>
                  <p:cNvPr id="640" name="Straight Connector 639">
                    <a:extLst>
                      <a:ext uri="{FF2B5EF4-FFF2-40B4-BE49-F238E27FC236}">
                        <a16:creationId xmlns:a16="http://schemas.microsoft.com/office/drawing/2014/main" id="{22BCD75E-C01E-2D3E-BB22-9CA29A0B2BF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3FDDB5FF-D1E9-C570-C557-9E698169634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42" name="Group 641">
                  <a:extLst>
                    <a:ext uri="{FF2B5EF4-FFF2-40B4-BE49-F238E27FC236}">
                      <a16:creationId xmlns:a16="http://schemas.microsoft.com/office/drawing/2014/main" id="{CF7382FD-732F-6BE9-4CA6-480DEE26C14E}"/>
                    </a:ext>
                  </a:extLst>
                </p:cNvPr>
                <p:cNvGrpSpPr/>
                <p:nvPr/>
              </p:nvGrpSpPr>
              <p:grpSpPr>
                <a:xfrm>
                  <a:off x="11056269" y="2825173"/>
                  <a:ext cx="118872" cy="118872"/>
                  <a:chOff x="2654300" y="2318337"/>
                  <a:chExt cx="118872" cy="118872"/>
                </a:xfrm>
              </p:grpSpPr>
              <p:cxnSp>
                <p:nvCxnSpPr>
                  <p:cNvPr id="643" name="Straight Connector 642">
                    <a:extLst>
                      <a:ext uri="{FF2B5EF4-FFF2-40B4-BE49-F238E27FC236}">
                        <a16:creationId xmlns:a16="http://schemas.microsoft.com/office/drawing/2014/main" id="{F7340A48-A539-3D2D-DD87-35E9EDABDEC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44" name="Straight Connector 643">
                    <a:extLst>
                      <a:ext uri="{FF2B5EF4-FFF2-40B4-BE49-F238E27FC236}">
                        <a16:creationId xmlns:a16="http://schemas.microsoft.com/office/drawing/2014/main" id="{7B925FC9-A4AD-1FBE-A745-79EDB4F5C54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48" name="Group 647">
                  <a:extLst>
                    <a:ext uri="{FF2B5EF4-FFF2-40B4-BE49-F238E27FC236}">
                      <a16:creationId xmlns:a16="http://schemas.microsoft.com/office/drawing/2014/main" id="{E0417F3C-1101-4301-5036-F9B76921E336}"/>
                    </a:ext>
                  </a:extLst>
                </p:cNvPr>
                <p:cNvGrpSpPr/>
                <p:nvPr/>
              </p:nvGrpSpPr>
              <p:grpSpPr>
                <a:xfrm>
                  <a:off x="10791193" y="2825173"/>
                  <a:ext cx="118872" cy="118872"/>
                  <a:chOff x="2654300" y="2318337"/>
                  <a:chExt cx="118872" cy="118872"/>
                </a:xfrm>
              </p:grpSpPr>
              <p:cxnSp>
                <p:nvCxnSpPr>
                  <p:cNvPr id="649" name="Straight Connector 648">
                    <a:extLst>
                      <a:ext uri="{FF2B5EF4-FFF2-40B4-BE49-F238E27FC236}">
                        <a16:creationId xmlns:a16="http://schemas.microsoft.com/office/drawing/2014/main" id="{D3AF7A68-F5F4-63BD-97E1-ED52FA4625D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50" name="Straight Connector 649">
                    <a:extLst>
                      <a:ext uri="{FF2B5EF4-FFF2-40B4-BE49-F238E27FC236}">
                        <a16:creationId xmlns:a16="http://schemas.microsoft.com/office/drawing/2014/main" id="{88DDB976-CC6F-FAD2-4719-29A71F2467D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54" name="Group 653">
                  <a:extLst>
                    <a:ext uri="{FF2B5EF4-FFF2-40B4-BE49-F238E27FC236}">
                      <a16:creationId xmlns:a16="http://schemas.microsoft.com/office/drawing/2014/main" id="{A83CEBE2-161F-6299-DE21-D8280E7EE7BA}"/>
                    </a:ext>
                  </a:extLst>
                </p:cNvPr>
                <p:cNvGrpSpPr/>
                <p:nvPr/>
              </p:nvGrpSpPr>
              <p:grpSpPr>
                <a:xfrm>
                  <a:off x="9190641" y="2634607"/>
                  <a:ext cx="118872" cy="118872"/>
                  <a:chOff x="2654300" y="2318337"/>
                  <a:chExt cx="118872" cy="118872"/>
                </a:xfrm>
              </p:grpSpPr>
              <p:cxnSp>
                <p:nvCxnSpPr>
                  <p:cNvPr id="655" name="Straight Connector 654">
                    <a:extLst>
                      <a:ext uri="{FF2B5EF4-FFF2-40B4-BE49-F238E27FC236}">
                        <a16:creationId xmlns:a16="http://schemas.microsoft.com/office/drawing/2014/main" id="{ABE54C0F-9806-3FD1-8BCC-83058FA9000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56" name="Straight Connector 655">
                    <a:extLst>
                      <a:ext uri="{FF2B5EF4-FFF2-40B4-BE49-F238E27FC236}">
                        <a16:creationId xmlns:a16="http://schemas.microsoft.com/office/drawing/2014/main" id="{9659522F-8956-C4D7-BEA9-9D2BC9443F3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60" name="Group 659">
                  <a:extLst>
                    <a:ext uri="{FF2B5EF4-FFF2-40B4-BE49-F238E27FC236}">
                      <a16:creationId xmlns:a16="http://schemas.microsoft.com/office/drawing/2014/main" id="{4FFBFBC2-083C-35B5-99D3-6DD09DB4E1FB}"/>
                    </a:ext>
                  </a:extLst>
                </p:cNvPr>
                <p:cNvGrpSpPr/>
                <p:nvPr/>
              </p:nvGrpSpPr>
              <p:grpSpPr>
                <a:xfrm>
                  <a:off x="9576179" y="2779038"/>
                  <a:ext cx="118872" cy="118872"/>
                  <a:chOff x="2654300" y="2318337"/>
                  <a:chExt cx="118872" cy="118872"/>
                </a:xfrm>
              </p:grpSpPr>
              <p:cxnSp>
                <p:nvCxnSpPr>
                  <p:cNvPr id="661" name="Straight Connector 660">
                    <a:extLst>
                      <a:ext uri="{FF2B5EF4-FFF2-40B4-BE49-F238E27FC236}">
                        <a16:creationId xmlns:a16="http://schemas.microsoft.com/office/drawing/2014/main" id="{4E64AC59-E4AD-D0DC-30C0-AF8448D6BD7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62" name="Straight Connector 661">
                    <a:extLst>
                      <a:ext uri="{FF2B5EF4-FFF2-40B4-BE49-F238E27FC236}">
                        <a16:creationId xmlns:a16="http://schemas.microsoft.com/office/drawing/2014/main" id="{DCFD1221-F1E0-0B32-DD2B-5B839959C93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69" name="Group 668">
                  <a:extLst>
                    <a:ext uri="{FF2B5EF4-FFF2-40B4-BE49-F238E27FC236}">
                      <a16:creationId xmlns:a16="http://schemas.microsoft.com/office/drawing/2014/main" id="{FD978AFA-7B26-E2BB-6E59-9657F899B1C8}"/>
                    </a:ext>
                  </a:extLst>
                </p:cNvPr>
                <p:cNvGrpSpPr/>
                <p:nvPr/>
              </p:nvGrpSpPr>
              <p:grpSpPr>
                <a:xfrm>
                  <a:off x="9528180" y="2735919"/>
                  <a:ext cx="118872" cy="118872"/>
                  <a:chOff x="2654300" y="2318337"/>
                  <a:chExt cx="118872" cy="118872"/>
                </a:xfrm>
              </p:grpSpPr>
              <p:cxnSp>
                <p:nvCxnSpPr>
                  <p:cNvPr id="670" name="Straight Connector 669">
                    <a:extLst>
                      <a:ext uri="{FF2B5EF4-FFF2-40B4-BE49-F238E27FC236}">
                        <a16:creationId xmlns:a16="http://schemas.microsoft.com/office/drawing/2014/main" id="{CDB7E37F-CCAF-9536-395B-B61D0A41224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71" name="Straight Connector 670">
                    <a:extLst>
                      <a:ext uri="{FF2B5EF4-FFF2-40B4-BE49-F238E27FC236}">
                        <a16:creationId xmlns:a16="http://schemas.microsoft.com/office/drawing/2014/main" id="{D1C3C433-9DA0-98B5-E08F-D066381E4C6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78" name="Group 677">
                  <a:extLst>
                    <a:ext uri="{FF2B5EF4-FFF2-40B4-BE49-F238E27FC236}">
                      <a16:creationId xmlns:a16="http://schemas.microsoft.com/office/drawing/2014/main" id="{BBA6A607-E05E-C1F0-C749-F59350746812}"/>
                    </a:ext>
                  </a:extLst>
                </p:cNvPr>
                <p:cNvGrpSpPr/>
                <p:nvPr/>
              </p:nvGrpSpPr>
              <p:grpSpPr>
                <a:xfrm>
                  <a:off x="9114076" y="2604552"/>
                  <a:ext cx="118872" cy="118872"/>
                  <a:chOff x="2654300" y="2318337"/>
                  <a:chExt cx="118872" cy="118872"/>
                </a:xfrm>
              </p:grpSpPr>
              <p:cxnSp>
                <p:nvCxnSpPr>
                  <p:cNvPr id="679" name="Straight Connector 678">
                    <a:extLst>
                      <a:ext uri="{FF2B5EF4-FFF2-40B4-BE49-F238E27FC236}">
                        <a16:creationId xmlns:a16="http://schemas.microsoft.com/office/drawing/2014/main" id="{04E334A4-7BA7-4C2A-0604-69D7C0FE188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80" name="Straight Connector 679">
                    <a:extLst>
                      <a:ext uri="{FF2B5EF4-FFF2-40B4-BE49-F238E27FC236}">
                        <a16:creationId xmlns:a16="http://schemas.microsoft.com/office/drawing/2014/main" id="{5AEF4E2C-4088-3BE5-F74B-CBE697233BA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87" name="Group 686">
                  <a:extLst>
                    <a:ext uri="{FF2B5EF4-FFF2-40B4-BE49-F238E27FC236}">
                      <a16:creationId xmlns:a16="http://schemas.microsoft.com/office/drawing/2014/main" id="{E7401939-5878-780B-5DCC-05F1151E5AFD}"/>
                    </a:ext>
                  </a:extLst>
                </p:cNvPr>
                <p:cNvGrpSpPr/>
                <p:nvPr/>
              </p:nvGrpSpPr>
              <p:grpSpPr>
                <a:xfrm>
                  <a:off x="10305916" y="2827754"/>
                  <a:ext cx="118872" cy="118872"/>
                  <a:chOff x="2654300" y="2318337"/>
                  <a:chExt cx="118872" cy="118872"/>
                </a:xfrm>
              </p:grpSpPr>
              <p:cxnSp>
                <p:nvCxnSpPr>
                  <p:cNvPr id="688" name="Straight Connector 687">
                    <a:extLst>
                      <a:ext uri="{FF2B5EF4-FFF2-40B4-BE49-F238E27FC236}">
                        <a16:creationId xmlns:a16="http://schemas.microsoft.com/office/drawing/2014/main" id="{C4BC0196-FA7D-0BF1-022C-7A228AE095E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89" name="Straight Connector 688">
                    <a:extLst>
                      <a:ext uri="{FF2B5EF4-FFF2-40B4-BE49-F238E27FC236}">
                        <a16:creationId xmlns:a16="http://schemas.microsoft.com/office/drawing/2014/main" id="{E8F1CEB3-C224-DB64-D0CB-96FD289D8E9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90" name="Group 689">
                  <a:extLst>
                    <a:ext uri="{FF2B5EF4-FFF2-40B4-BE49-F238E27FC236}">
                      <a16:creationId xmlns:a16="http://schemas.microsoft.com/office/drawing/2014/main" id="{90E9FBB0-0BAC-BFF2-9C32-64AB16D938B2}"/>
                    </a:ext>
                  </a:extLst>
                </p:cNvPr>
                <p:cNvGrpSpPr/>
                <p:nvPr/>
              </p:nvGrpSpPr>
              <p:grpSpPr>
                <a:xfrm>
                  <a:off x="10686585" y="2825771"/>
                  <a:ext cx="118872" cy="118872"/>
                  <a:chOff x="2654300" y="2318337"/>
                  <a:chExt cx="118872" cy="118872"/>
                </a:xfrm>
              </p:grpSpPr>
              <p:cxnSp>
                <p:nvCxnSpPr>
                  <p:cNvPr id="691" name="Straight Connector 690">
                    <a:extLst>
                      <a:ext uri="{FF2B5EF4-FFF2-40B4-BE49-F238E27FC236}">
                        <a16:creationId xmlns:a16="http://schemas.microsoft.com/office/drawing/2014/main" id="{ACA068A2-10F0-6B8F-C6FF-B3372DFBB03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92" name="Straight Connector 691">
                    <a:extLst>
                      <a:ext uri="{FF2B5EF4-FFF2-40B4-BE49-F238E27FC236}">
                        <a16:creationId xmlns:a16="http://schemas.microsoft.com/office/drawing/2014/main" id="{3AE32A8E-8283-FE54-CB3E-3C4F83F6B28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96" name="Group 695">
                  <a:extLst>
                    <a:ext uri="{FF2B5EF4-FFF2-40B4-BE49-F238E27FC236}">
                      <a16:creationId xmlns:a16="http://schemas.microsoft.com/office/drawing/2014/main" id="{383060BE-A5EA-3E23-4505-4ECC5F4FD126}"/>
                    </a:ext>
                  </a:extLst>
                </p:cNvPr>
                <p:cNvGrpSpPr/>
                <p:nvPr/>
              </p:nvGrpSpPr>
              <p:grpSpPr>
                <a:xfrm>
                  <a:off x="9948067" y="2827754"/>
                  <a:ext cx="118872" cy="118872"/>
                  <a:chOff x="2654300" y="2318337"/>
                  <a:chExt cx="118872" cy="118872"/>
                </a:xfrm>
              </p:grpSpPr>
              <p:cxnSp>
                <p:nvCxnSpPr>
                  <p:cNvPr id="697" name="Straight Connector 696">
                    <a:extLst>
                      <a:ext uri="{FF2B5EF4-FFF2-40B4-BE49-F238E27FC236}">
                        <a16:creationId xmlns:a16="http://schemas.microsoft.com/office/drawing/2014/main" id="{8B27EA8C-767D-F233-BC34-A0B0EE9E873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98" name="Straight Connector 697">
                    <a:extLst>
                      <a:ext uri="{FF2B5EF4-FFF2-40B4-BE49-F238E27FC236}">
                        <a16:creationId xmlns:a16="http://schemas.microsoft.com/office/drawing/2014/main" id="{23D250B5-F2AC-8A0A-086C-5C88B14AC05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02" name="Group 701">
                  <a:extLst>
                    <a:ext uri="{FF2B5EF4-FFF2-40B4-BE49-F238E27FC236}">
                      <a16:creationId xmlns:a16="http://schemas.microsoft.com/office/drawing/2014/main" id="{F0B37AA3-FC58-CE70-A008-B31D01086339}"/>
                    </a:ext>
                  </a:extLst>
                </p:cNvPr>
                <p:cNvGrpSpPr/>
                <p:nvPr/>
              </p:nvGrpSpPr>
              <p:grpSpPr>
                <a:xfrm>
                  <a:off x="10268372" y="2827754"/>
                  <a:ext cx="118872" cy="118872"/>
                  <a:chOff x="2654300" y="2318337"/>
                  <a:chExt cx="118872" cy="118872"/>
                </a:xfrm>
              </p:grpSpPr>
              <p:cxnSp>
                <p:nvCxnSpPr>
                  <p:cNvPr id="703" name="Straight Connector 702">
                    <a:extLst>
                      <a:ext uri="{FF2B5EF4-FFF2-40B4-BE49-F238E27FC236}">
                        <a16:creationId xmlns:a16="http://schemas.microsoft.com/office/drawing/2014/main" id="{9E33633A-5303-1812-B180-2094C20592D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04" name="Straight Connector 703">
                    <a:extLst>
                      <a:ext uri="{FF2B5EF4-FFF2-40B4-BE49-F238E27FC236}">
                        <a16:creationId xmlns:a16="http://schemas.microsoft.com/office/drawing/2014/main" id="{F43531E3-3101-AF09-EDDC-A39DC7BF7A7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05" name="Group 704">
                  <a:extLst>
                    <a:ext uri="{FF2B5EF4-FFF2-40B4-BE49-F238E27FC236}">
                      <a16:creationId xmlns:a16="http://schemas.microsoft.com/office/drawing/2014/main" id="{F26E48D2-7E36-C418-6E24-2E84CF3D72DE}"/>
                    </a:ext>
                  </a:extLst>
                </p:cNvPr>
                <p:cNvGrpSpPr/>
                <p:nvPr/>
              </p:nvGrpSpPr>
              <p:grpSpPr>
                <a:xfrm>
                  <a:off x="11103725" y="2825173"/>
                  <a:ext cx="118872" cy="118872"/>
                  <a:chOff x="2654300" y="2318337"/>
                  <a:chExt cx="118872" cy="118872"/>
                </a:xfrm>
              </p:grpSpPr>
              <p:cxnSp>
                <p:nvCxnSpPr>
                  <p:cNvPr id="706" name="Straight Connector 705">
                    <a:extLst>
                      <a:ext uri="{FF2B5EF4-FFF2-40B4-BE49-F238E27FC236}">
                        <a16:creationId xmlns:a16="http://schemas.microsoft.com/office/drawing/2014/main" id="{8FD4B012-D50D-63A9-918A-7925C7BBFAA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07" name="Straight Connector 706">
                    <a:extLst>
                      <a:ext uri="{FF2B5EF4-FFF2-40B4-BE49-F238E27FC236}">
                        <a16:creationId xmlns:a16="http://schemas.microsoft.com/office/drawing/2014/main" id="{9BAD8F7A-CA5E-D6FA-5D0C-E967DBA5D86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1084" name="Group 1083">
                <a:extLst>
                  <a:ext uri="{FF2B5EF4-FFF2-40B4-BE49-F238E27FC236}">
                    <a16:creationId xmlns:a16="http://schemas.microsoft.com/office/drawing/2014/main" id="{9D71B7F8-9F86-4DA4-126D-AD3434F84808}"/>
                  </a:ext>
                </a:extLst>
              </p:cNvPr>
              <p:cNvGrpSpPr/>
              <p:nvPr/>
            </p:nvGrpSpPr>
            <p:grpSpPr>
              <a:xfrm>
                <a:off x="6812147" y="1489311"/>
                <a:ext cx="2084389" cy="1184932"/>
                <a:chOff x="6812147" y="1489311"/>
                <a:chExt cx="2084389" cy="1184932"/>
              </a:xfrm>
            </p:grpSpPr>
            <p:grpSp>
              <p:nvGrpSpPr>
                <p:cNvPr id="597" name="Group 596">
                  <a:extLst>
                    <a:ext uri="{FF2B5EF4-FFF2-40B4-BE49-F238E27FC236}">
                      <a16:creationId xmlns:a16="http://schemas.microsoft.com/office/drawing/2014/main" id="{F2149FEB-87B7-BF1E-2F3D-8876FD037E7D}"/>
                    </a:ext>
                  </a:extLst>
                </p:cNvPr>
                <p:cNvGrpSpPr/>
                <p:nvPr/>
              </p:nvGrpSpPr>
              <p:grpSpPr>
                <a:xfrm>
                  <a:off x="7907488" y="2106096"/>
                  <a:ext cx="118872" cy="118872"/>
                  <a:chOff x="2654300" y="2318337"/>
                  <a:chExt cx="118872" cy="118872"/>
                </a:xfrm>
              </p:grpSpPr>
              <p:cxnSp>
                <p:nvCxnSpPr>
                  <p:cNvPr id="598" name="Straight Connector 597">
                    <a:extLst>
                      <a:ext uri="{FF2B5EF4-FFF2-40B4-BE49-F238E27FC236}">
                        <a16:creationId xmlns:a16="http://schemas.microsoft.com/office/drawing/2014/main" id="{3B1E3FF8-2394-AB83-1CA6-DAAD0FED594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99" name="Straight Connector 598">
                    <a:extLst>
                      <a:ext uri="{FF2B5EF4-FFF2-40B4-BE49-F238E27FC236}">
                        <a16:creationId xmlns:a16="http://schemas.microsoft.com/office/drawing/2014/main" id="{6F69B51D-EF45-BB3D-32B9-7152475204E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03" name="Group 602">
                  <a:extLst>
                    <a:ext uri="{FF2B5EF4-FFF2-40B4-BE49-F238E27FC236}">
                      <a16:creationId xmlns:a16="http://schemas.microsoft.com/office/drawing/2014/main" id="{EFF17B0A-1F90-82F5-8DC6-9A8681E35CCE}"/>
                    </a:ext>
                  </a:extLst>
                </p:cNvPr>
                <p:cNvGrpSpPr/>
                <p:nvPr/>
              </p:nvGrpSpPr>
              <p:grpSpPr>
                <a:xfrm>
                  <a:off x="7538610" y="1909473"/>
                  <a:ext cx="118872" cy="118872"/>
                  <a:chOff x="2654300" y="2318337"/>
                  <a:chExt cx="118872" cy="118872"/>
                </a:xfrm>
              </p:grpSpPr>
              <p:cxnSp>
                <p:nvCxnSpPr>
                  <p:cNvPr id="604" name="Straight Connector 603">
                    <a:extLst>
                      <a:ext uri="{FF2B5EF4-FFF2-40B4-BE49-F238E27FC236}">
                        <a16:creationId xmlns:a16="http://schemas.microsoft.com/office/drawing/2014/main" id="{C1741C71-83EA-56D1-0CEB-15513DB4410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05" name="Straight Connector 604">
                    <a:extLst>
                      <a:ext uri="{FF2B5EF4-FFF2-40B4-BE49-F238E27FC236}">
                        <a16:creationId xmlns:a16="http://schemas.microsoft.com/office/drawing/2014/main" id="{3DF52928-2B98-4FC0-B749-95156193D98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15" name="Group 614">
                  <a:extLst>
                    <a:ext uri="{FF2B5EF4-FFF2-40B4-BE49-F238E27FC236}">
                      <a16:creationId xmlns:a16="http://schemas.microsoft.com/office/drawing/2014/main" id="{B9202FE7-2B36-5784-0F97-4F0BAD17F66A}"/>
                    </a:ext>
                  </a:extLst>
                </p:cNvPr>
                <p:cNvGrpSpPr/>
                <p:nvPr/>
              </p:nvGrpSpPr>
              <p:grpSpPr>
                <a:xfrm>
                  <a:off x="7508291" y="1864035"/>
                  <a:ext cx="118872" cy="118872"/>
                  <a:chOff x="2654300" y="2318337"/>
                  <a:chExt cx="118872" cy="118872"/>
                </a:xfrm>
              </p:grpSpPr>
              <p:cxnSp>
                <p:nvCxnSpPr>
                  <p:cNvPr id="616" name="Straight Connector 615">
                    <a:extLst>
                      <a:ext uri="{FF2B5EF4-FFF2-40B4-BE49-F238E27FC236}">
                        <a16:creationId xmlns:a16="http://schemas.microsoft.com/office/drawing/2014/main" id="{F561786B-CFFC-A870-CDFF-6937BEEA279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5C68F7F7-5D3C-7778-D6D4-BF7A2559736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27" name="Group 626">
                  <a:extLst>
                    <a:ext uri="{FF2B5EF4-FFF2-40B4-BE49-F238E27FC236}">
                      <a16:creationId xmlns:a16="http://schemas.microsoft.com/office/drawing/2014/main" id="{86F63392-6E9F-84F3-5C68-5E4E319C9AAC}"/>
                    </a:ext>
                  </a:extLst>
                </p:cNvPr>
                <p:cNvGrpSpPr/>
                <p:nvPr/>
              </p:nvGrpSpPr>
              <p:grpSpPr>
                <a:xfrm>
                  <a:off x="8685038" y="2466106"/>
                  <a:ext cx="118872" cy="118872"/>
                  <a:chOff x="2654300" y="2318337"/>
                  <a:chExt cx="118872" cy="118872"/>
                </a:xfrm>
              </p:grpSpPr>
              <p:cxnSp>
                <p:nvCxnSpPr>
                  <p:cNvPr id="628" name="Straight Connector 627">
                    <a:extLst>
                      <a:ext uri="{FF2B5EF4-FFF2-40B4-BE49-F238E27FC236}">
                        <a16:creationId xmlns:a16="http://schemas.microsoft.com/office/drawing/2014/main" id="{6D3D3741-342A-C461-E6C9-21D2E11171E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51FC17D8-EE57-C61D-EC06-3A8011FCE91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30" name="Group 629">
                  <a:extLst>
                    <a:ext uri="{FF2B5EF4-FFF2-40B4-BE49-F238E27FC236}">
                      <a16:creationId xmlns:a16="http://schemas.microsoft.com/office/drawing/2014/main" id="{774922C2-4734-E977-0666-5040EF3D1A38}"/>
                    </a:ext>
                  </a:extLst>
                </p:cNvPr>
                <p:cNvGrpSpPr/>
                <p:nvPr/>
              </p:nvGrpSpPr>
              <p:grpSpPr>
                <a:xfrm>
                  <a:off x="8342786" y="2352605"/>
                  <a:ext cx="118872" cy="118872"/>
                  <a:chOff x="2654300" y="2318337"/>
                  <a:chExt cx="118872" cy="118872"/>
                </a:xfrm>
              </p:grpSpPr>
              <p:cxnSp>
                <p:nvCxnSpPr>
                  <p:cNvPr id="631" name="Straight Connector 630">
                    <a:extLst>
                      <a:ext uri="{FF2B5EF4-FFF2-40B4-BE49-F238E27FC236}">
                        <a16:creationId xmlns:a16="http://schemas.microsoft.com/office/drawing/2014/main" id="{B1CBC952-C56D-FD34-0C79-C278FFAE6F8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32" name="Straight Connector 631">
                    <a:extLst>
                      <a:ext uri="{FF2B5EF4-FFF2-40B4-BE49-F238E27FC236}">
                        <a16:creationId xmlns:a16="http://schemas.microsoft.com/office/drawing/2014/main" id="{616A9F43-C2B5-E31C-4737-0E0C740539C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63" name="Group 662">
                  <a:extLst>
                    <a:ext uri="{FF2B5EF4-FFF2-40B4-BE49-F238E27FC236}">
                      <a16:creationId xmlns:a16="http://schemas.microsoft.com/office/drawing/2014/main" id="{17DECB6A-C7D6-1FC5-BDCC-064B46B454B7}"/>
                    </a:ext>
                  </a:extLst>
                </p:cNvPr>
                <p:cNvGrpSpPr/>
                <p:nvPr/>
              </p:nvGrpSpPr>
              <p:grpSpPr>
                <a:xfrm>
                  <a:off x="6812147" y="1489311"/>
                  <a:ext cx="118872" cy="118872"/>
                  <a:chOff x="2654300" y="2318337"/>
                  <a:chExt cx="118872" cy="118872"/>
                </a:xfrm>
              </p:grpSpPr>
              <p:cxnSp>
                <p:nvCxnSpPr>
                  <p:cNvPr id="664" name="Straight Connector 663">
                    <a:extLst>
                      <a:ext uri="{FF2B5EF4-FFF2-40B4-BE49-F238E27FC236}">
                        <a16:creationId xmlns:a16="http://schemas.microsoft.com/office/drawing/2014/main" id="{21D394F1-E79F-571B-5810-EBF99A6F7FE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65" name="Straight Connector 664">
                    <a:extLst>
                      <a:ext uri="{FF2B5EF4-FFF2-40B4-BE49-F238E27FC236}">
                        <a16:creationId xmlns:a16="http://schemas.microsoft.com/office/drawing/2014/main" id="{EB049872-8C92-72FD-94DE-9919BEE74C2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72" name="Group 671">
                  <a:extLst>
                    <a:ext uri="{FF2B5EF4-FFF2-40B4-BE49-F238E27FC236}">
                      <a16:creationId xmlns:a16="http://schemas.microsoft.com/office/drawing/2014/main" id="{1B5E4DA8-53C4-EBCA-7AE5-5DCBCE605BC6}"/>
                    </a:ext>
                  </a:extLst>
                </p:cNvPr>
                <p:cNvGrpSpPr/>
                <p:nvPr/>
              </p:nvGrpSpPr>
              <p:grpSpPr>
                <a:xfrm>
                  <a:off x="7975883" y="2175532"/>
                  <a:ext cx="118872" cy="118872"/>
                  <a:chOff x="2654300" y="2318337"/>
                  <a:chExt cx="118872" cy="118872"/>
                </a:xfrm>
              </p:grpSpPr>
              <p:cxnSp>
                <p:nvCxnSpPr>
                  <p:cNvPr id="673" name="Straight Connector 672">
                    <a:extLst>
                      <a:ext uri="{FF2B5EF4-FFF2-40B4-BE49-F238E27FC236}">
                        <a16:creationId xmlns:a16="http://schemas.microsoft.com/office/drawing/2014/main" id="{211F37F4-2220-92BA-B6D1-1CADFF1D5CB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74" name="Straight Connector 673">
                    <a:extLst>
                      <a:ext uri="{FF2B5EF4-FFF2-40B4-BE49-F238E27FC236}">
                        <a16:creationId xmlns:a16="http://schemas.microsoft.com/office/drawing/2014/main" id="{A3D092C2-8F53-EB8B-AAC2-B2EA705B7F6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75" name="Group 674">
                  <a:extLst>
                    <a:ext uri="{FF2B5EF4-FFF2-40B4-BE49-F238E27FC236}">
                      <a16:creationId xmlns:a16="http://schemas.microsoft.com/office/drawing/2014/main" id="{4EF715FF-DF49-4F12-D428-19054D7EBADF}"/>
                    </a:ext>
                  </a:extLst>
                </p:cNvPr>
                <p:cNvGrpSpPr/>
                <p:nvPr/>
              </p:nvGrpSpPr>
              <p:grpSpPr>
                <a:xfrm>
                  <a:off x="7395847" y="1725546"/>
                  <a:ext cx="118872" cy="118872"/>
                  <a:chOff x="2654300" y="2318337"/>
                  <a:chExt cx="118872" cy="118872"/>
                </a:xfrm>
              </p:grpSpPr>
              <p:cxnSp>
                <p:nvCxnSpPr>
                  <p:cNvPr id="676" name="Straight Connector 675">
                    <a:extLst>
                      <a:ext uri="{FF2B5EF4-FFF2-40B4-BE49-F238E27FC236}">
                        <a16:creationId xmlns:a16="http://schemas.microsoft.com/office/drawing/2014/main" id="{6890B080-9753-2A4D-8E38-DE0F3C27BAB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77" name="Straight Connector 676">
                    <a:extLst>
                      <a:ext uri="{FF2B5EF4-FFF2-40B4-BE49-F238E27FC236}">
                        <a16:creationId xmlns:a16="http://schemas.microsoft.com/office/drawing/2014/main" id="{DA3A5A63-08F3-E663-ED76-668058AEEAD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81" name="Group 680">
                  <a:extLst>
                    <a:ext uri="{FF2B5EF4-FFF2-40B4-BE49-F238E27FC236}">
                      <a16:creationId xmlns:a16="http://schemas.microsoft.com/office/drawing/2014/main" id="{8FC7346A-7468-6AB9-5B6D-C0BD0F53AE5C}"/>
                    </a:ext>
                  </a:extLst>
                </p:cNvPr>
                <p:cNvGrpSpPr/>
                <p:nvPr/>
              </p:nvGrpSpPr>
              <p:grpSpPr>
                <a:xfrm>
                  <a:off x="8739489" y="2529490"/>
                  <a:ext cx="118872" cy="118872"/>
                  <a:chOff x="2654300" y="2318337"/>
                  <a:chExt cx="118872" cy="118872"/>
                </a:xfrm>
              </p:grpSpPr>
              <p:cxnSp>
                <p:nvCxnSpPr>
                  <p:cNvPr id="682" name="Straight Connector 681">
                    <a:extLst>
                      <a:ext uri="{FF2B5EF4-FFF2-40B4-BE49-F238E27FC236}">
                        <a16:creationId xmlns:a16="http://schemas.microsoft.com/office/drawing/2014/main" id="{925686B7-4B8C-D490-31DE-9A221F5EB4F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F10BBB31-ECFB-338E-51C7-DC1A298D377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84" name="Group 683">
                  <a:extLst>
                    <a:ext uri="{FF2B5EF4-FFF2-40B4-BE49-F238E27FC236}">
                      <a16:creationId xmlns:a16="http://schemas.microsoft.com/office/drawing/2014/main" id="{C9C7EBE5-203C-BB15-AD99-723A40FB6FDF}"/>
                    </a:ext>
                  </a:extLst>
                </p:cNvPr>
                <p:cNvGrpSpPr/>
                <p:nvPr/>
              </p:nvGrpSpPr>
              <p:grpSpPr>
                <a:xfrm>
                  <a:off x="8711932" y="2508362"/>
                  <a:ext cx="118872" cy="118872"/>
                  <a:chOff x="2654300" y="2318337"/>
                  <a:chExt cx="118872" cy="118872"/>
                </a:xfrm>
              </p:grpSpPr>
              <p:cxnSp>
                <p:nvCxnSpPr>
                  <p:cNvPr id="685" name="Straight Connector 684">
                    <a:extLst>
                      <a:ext uri="{FF2B5EF4-FFF2-40B4-BE49-F238E27FC236}">
                        <a16:creationId xmlns:a16="http://schemas.microsoft.com/office/drawing/2014/main" id="{A5ACFBFC-B78D-DDA4-78B4-F4EAC3D482A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86" name="Straight Connector 685">
                    <a:extLst>
                      <a:ext uri="{FF2B5EF4-FFF2-40B4-BE49-F238E27FC236}">
                        <a16:creationId xmlns:a16="http://schemas.microsoft.com/office/drawing/2014/main" id="{813D8AAB-3525-BF48-9C96-C8B4DDF0647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93" name="Group 692">
                  <a:extLst>
                    <a:ext uri="{FF2B5EF4-FFF2-40B4-BE49-F238E27FC236}">
                      <a16:creationId xmlns:a16="http://schemas.microsoft.com/office/drawing/2014/main" id="{A1159CF5-3744-C592-3235-B519ACB8F96D}"/>
                    </a:ext>
                  </a:extLst>
                </p:cNvPr>
                <p:cNvGrpSpPr/>
                <p:nvPr/>
              </p:nvGrpSpPr>
              <p:grpSpPr>
                <a:xfrm>
                  <a:off x="8295866" y="2269377"/>
                  <a:ext cx="118872" cy="118872"/>
                  <a:chOff x="2654300" y="2318337"/>
                  <a:chExt cx="118872" cy="118872"/>
                </a:xfrm>
              </p:grpSpPr>
              <p:cxnSp>
                <p:nvCxnSpPr>
                  <p:cNvPr id="694" name="Straight Connector 693">
                    <a:extLst>
                      <a:ext uri="{FF2B5EF4-FFF2-40B4-BE49-F238E27FC236}">
                        <a16:creationId xmlns:a16="http://schemas.microsoft.com/office/drawing/2014/main" id="{CC1B042F-E282-2A1E-B6FF-62D9496C516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95" name="Straight Connector 694">
                    <a:extLst>
                      <a:ext uri="{FF2B5EF4-FFF2-40B4-BE49-F238E27FC236}">
                        <a16:creationId xmlns:a16="http://schemas.microsoft.com/office/drawing/2014/main" id="{93305EC7-C573-1A62-3589-39E7063B08F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99" name="Group 698">
                  <a:extLst>
                    <a:ext uri="{FF2B5EF4-FFF2-40B4-BE49-F238E27FC236}">
                      <a16:creationId xmlns:a16="http://schemas.microsoft.com/office/drawing/2014/main" id="{F5BC1EA1-53F6-BFEF-030B-27BA3455EE93}"/>
                    </a:ext>
                  </a:extLst>
                </p:cNvPr>
                <p:cNvGrpSpPr/>
                <p:nvPr/>
              </p:nvGrpSpPr>
              <p:grpSpPr>
                <a:xfrm>
                  <a:off x="8519825" y="2415275"/>
                  <a:ext cx="118872" cy="118872"/>
                  <a:chOff x="2654300" y="2318337"/>
                  <a:chExt cx="118872" cy="118872"/>
                </a:xfrm>
              </p:grpSpPr>
              <p:cxnSp>
                <p:nvCxnSpPr>
                  <p:cNvPr id="700" name="Straight Connector 699">
                    <a:extLst>
                      <a:ext uri="{FF2B5EF4-FFF2-40B4-BE49-F238E27FC236}">
                        <a16:creationId xmlns:a16="http://schemas.microsoft.com/office/drawing/2014/main" id="{33A7B441-C9EB-08D5-B85D-138523BA5E1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01" name="Straight Connector 700">
                    <a:extLst>
                      <a:ext uri="{FF2B5EF4-FFF2-40B4-BE49-F238E27FC236}">
                        <a16:creationId xmlns:a16="http://schemas.microsoft.com/office/drawing/2014/main" id="{4F23FE4C-0D83-F753-47AB-96CBC8D153F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17" name="Group 716">
                  <a:extLst>
                    <a:ext uri="{FF2B5EF4-FFF2-40B4-BE49-F238E27FC236}">
                      <a16:creationId xmlns:a16="http://schemas.microsoft.com/office/drawing/2014/main" id="{8659F592-25E9-F256-245B-4DA06D1025F3}"/>
                    </a:ext>
                  </a:extLst>
                </p:cNvPr>
                <p:cNvGrpSpPr/>
                <p:nvPr/>
              </p:nvGrpSpPr>
              <p:grpSpPr>
                <a:xfrm>
                  <a:off x="8777664" y="2555371"/>
                  <a:ext cx="118872" cy="118872"/>
                  <a:chOff x="2654300" y="2318337"/>
                  <a:chExt cx="118872" cy="118872"/>
                </a:xfrm>
              </p:grpSpPr>
              <p:cxnSp>
                <p:nvCxnSpPr>
                  <p:cNvPr id="718" name="Straight Connector 717">
                    <a:extLst>
                      <a:ext uri="{FF2B5EF4-FFF2-40B4-BE49-F238E27FC236}">
                        <a16:creationId xmlns:a16="http://schemas.microsoft.com/office/drawing/2014/main" id="{9BAA3B6F-4FD3-EA87-D1D6-761FE30D740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19" name="Straight Connector 718">
                    <a:extLst>
                      <a:ext uri="{FF2B5EF4-FFF2-40B4-BE49-F238E27FC236}">
                        <a16:creationId xmlns:a16="http://schemas.microsoft.com/office/drawing/2014/main" id="{F7E8D61A-DDD6-6750-2CB9-CCDC25D2FBC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sp>
          <p:nvSpPr>
            <p:cNvPr id="1019" name="Freeform 1018">
              <a:extLst>
                <a:ext uri="{FF2B5EF4-FFF2-40B4-BE49-F238E27FC236}">
                  <a16:creationId xmlns:a16="http://schemas.microsoft.com/office/drawing/2014/main" id="{B812EA77-6A62-66A0-35A3-B106CFF33DDF}"/>
                </a:ext>
              </a:extLst>
            </p:cNvPr>
            <p:cNvSpPr/>
            <p:nvPr/>
          </p:nvSpPr>
          <p:spPr bwMode="auto">
            <a:xfrm>
              <a:off x="6576934" y="1405328"/>
              <a:ext cx="4598233" cy="1484026"/>
            </a:xfrm>
            <a:custGeom>
              <a:avLst/>
              <a:gdLst>
                <a:gd name="connsiteX0" fmla="*/ 0 w 4598233"/>
                <a:gd name="connsiteY0" fmla="*/ 0 h 1484026"/>
                <a:gd name="connsiteX1" fmla="*/ 71204 w 4598233"/>
                <a:gd name="connsiteY1" fmla="*/ 0 h 1484026"/>
                <a:gd name="connsiteX2" fmla="*/ 71204 w 4598233"/>
                <a:gd name="connsiteY2" fmla="*/ 52465 h 1484026"/>
                <a:gd name="connsiteX3" fmla="*/ 269823 w 4598233"/>
                <a:gd name="connsiteY3" fmla="*/ 52465 h 1484026"/>
                <a:gd name="connsiteX4" fmla="*/ 269823 w 4598233"/>
                <a:gd name="connsiteY4" fmla="*/ 138659 h 1484026"/>
                <a:gd name="connsiteX5" fmla="*/ 318541 w 4598233"/>
                <a:gd name="connsiteY5" fmla="*/ 138659 h 1484026"/>
                <a:gd name="connsiteX6" fmla="*/ 318541 w 4598233"/>
                <a:gd name="connsiteY6" fmla="*/ 232347 h 1484026"/>
                <a:gd name="connsiteX7" fmla="*/ 543394 w 4598233"/>
                <a:gd name="connsiteY7" fmla="*/ 232347 h 1484026"/>
                <a:gd name="connsiteX8" fmla="*/ 543394 w 4598233"/>
                <a:gd name="connsiteY8" fmla="*/ 284813 h 1484026"/>
                <a:gd name="connsiteX9" fmla="*/ 584617 w 4598233"/>
                <a:gd name="connsiteY9" fmla="*/ 284813 h 1484026"/>
                <a:gd name="connsiteX10" fmla="*/ 584617 w 4598233"/>
                <a:gd name="connsiteY10" fmla="*/ 337279 h 1484026"/>
                <a:gd name="connsiteX11" fmla="*/ 764499 w 4598233"/>
                <a:gd name="connsiteY11" fmla="*/ 337279 h 1484026"/>
                <a:gd name="connsiteX12" fmla="*/ 764499 w 4598233"/>
                <a:gd name="connsiteY12" fmla="*/ 374754 h 1484026"/>
                <a:gd name="connsiteX13" fmla="*/ 921896 w 4598233"/>
                <a:gd name="connsiteY13" fmla="*/ 374754 h 1484026"/>
                <a:gd name="connsiteX14" fmla="*/ 921896 w 4598233"/>
                <a:gd name="connsiteY14" fmla="*/ 415977 h 1484026"/>
                <a:gd name="connsiteX15" fmla="*/ 989351 w 4598233"/>
                <a:gd name="connsiteY15" fmla="*/ 415977 h 1484026"/>
                <a:gd name="connsiteX16" fmla="*/ 989351 w 4598233"/>
                <a:gd name="connsiteY16" fmla="*/ 558383 h 1484026"/>
                <a:gd name="connsiteX17" fmla="*/ 1090535 w 4598233"/>
                <a:gd name="connsiteY17" fmla="*/ 558383 h 1484026"/>
                <a:gd name="connsiteX18" fmla="*/ 1090535 w 4598233"/>
                <a:gd name="connsiteY18" fmla="*/ 603354 h 1484026"/>
                <a:gd name="connsiteX19" fmla="*/ 1334125 w 4598233"/>
                <a:gd name="connsiteY19" fmla="*/ 603354 h 1484026"/>
                <a:gd name="connsiteX20" fmla="*/ 1334125 w 4598233"/>
                <a:gd name="connsiteY20" fmla="*/ 648324 h 1484026"/>
                <a:gd name="connsiteX21" fmla="*/ 1386591 w 4598233"/>
                <a:gd name="connsiteY21" fmla="*/ 648324 h 1484026"/>
                <a:gd name="connsiteX22" fmla="*/ 1386591 w 4598233"/>
                <a:gd name="connsiteY22" fmla="*/ 768246 h 1484026"/>
                <a:gd name="connsiteX23" fmla="*/ 1431561 w 4598233"/>
                <a:gd name="connsiteY23" fmla="*/ 768246 h 1484026"/>
                <a:gd name="connsiteX24" fmla="*/ 1431561 w 4598233"/>
                <a:gd name="connsiteY24" fmla="*/ 824459 h 1484026"/>
                <a:gd name="connsiteX25" fmla="*/ 1476532 w 4598233"/>
                <a:gd name="connsiteY25" fmla="*/ 824459 h 1484026"/>
                <a:gd name="connsiteX26" fmla="*/ 1476532 w 4598233"/>
                <a:gd name="connsiteY26" fmla="*/ 865682 h 1484026"/>
                <a:gd name="connsiteX27" fmla="*/ 1697636 w 4598233"/>
                <a:gd name="connsiteY27" fmla="*/ 865682 h 1484026"/>
                <a:gd name="connsiteX28" fmla="*/ 1697636 w 4598233"/>
                <a:gd name="connsiteY28" fmla="*/ 899410 h 1484026"/>
                <a:gd name="connsiteX29" fmla="*/ 1783830 w 4598233"/>
                <a:gd name="connsiteY29" fmla="*/ 899410 h 1484026"/>
                <a:gd name="connsiteX30" fmla="*/ 1783830 w 4598233"/>
                <a:gd name="connsiteY30" fmla="*/ 978108 h 1484026"/>
                <a:gd name="connsiteX31" fmla="*/ 1825053 w 4598233"/>
                <a:gd name="connsiteY31" fmla="*/ 978108 h 1484026"/>
                <a:gd name="connsiteX32" fmla="*/ 1825053 w 4598233"/>
                <a:gd name="connsiteY32" fmla="*/ 1034321 h 1484026"/>
                <a:gd name="connsiteX33" fmla="*/ 1866276 w 4598233"/>
                <a:gd name="connsiteY33" fmla="*/ 1034321 h 1484026"/>
                <a:gd name="connsiteX34" fmla="*/ 1866276 w 4598233"/>
                <a:gd name="connsiteY34" fmla="*/ 1034321 h 1484026"/>
                <a:gd name="connsiteX35" fmla="*/ 1866276 w 4598233"/>
                <a:gd name="connsiteY35" fmla="*/ 1075544 h 1484026"/>
                <a:gd name="connsiteX36" fmla="*/ 2162332 w 4598233"/>
                <a:gd name="connsiteY36" fmla="*/ 1075544 h 1484026"/>
                <a:gd name="connsiteX37" fmla="*/ 2162332 w 4598233"/>
                <a:gd name="connsiteY37" fmla="*/ 1161738 h 1484026"/>
                <a:gd name="connsiteX38" fmla="*/ 2226040 w 4598233"/>
                <a:gd name="connsiteY38" fmla="*/ 1161738 h 1484026"/>
                <a:gd name="connsiteX39" fmla="*/ 2226040 w 4598233"/>
                <a:gd name="connsiteY39" fmla="*/ 1206708 h 1484026"/>
                <a:gd name="connsiteX40" fmla="*/ 2589551 w 4598233"/>
                <a:gd name="connsiteY40" fmla="*/ 1206708 h 1484026"/>
                <a:gd name="connsiteX41" fmla="*/ 2589551 w 4598233"/>
                <a:gd name="connsiteY41" fmla="*/ 1285406 h 1484026"/>
                <a:gd name="connsiteX42" fmla="*/ 2821899 w 4598233"/>
                <a:gd name="connsiteY42" fmla="*/ 1285406 h 1484026"/>
                <a:gd name="connsiteX43" fmla="*/ 2821899 w 4598233"/>
                <a:gd name="connsiteY43" fmla="*/ 1319134 h 1484026"/>
                <a:gd name="connsiteX44" fmla="*/ 2930577 w 4598233"/>
                <a:gd name="connsiteY44" fmla="*/ 1319134 h 1484026"/>
                <a:gd name="connsiteX45" fmla="*/ 2930577 w 4598233"/>
                <a:gd name="connsiteY45" fmla="*/ 1319134 h 1484026"/>
                <a:gd name="connsiteX46" fmla="*/ 2930577 w 4598233"/>
                <a:gd name="connsiteY46" fmla="*/ 1319134 h 1484026"/>
                <a:gd name="connsiteX47" fmla="*/ 2930577 w 4598233"/>
                <a:gd name="connsiteY47" fmla="*/ 1319134 h 1484026"/>
                <a:gd name="connsiteX48" fmla="*/ 2930577 w 4598233"/>
                <a:gd name="connsiteY48" fmla="*/ 1319134 h 1484026"/>
                <a:gd name="connsiteX49" fmla="*/ 2930577 w 4598233"/>
                <a:gd name="connsiteY49" fmla="*/ 1319134 h 1484026"/>
                <a:gd name="connsiteX50" fmla="*/ 2930577 w 4598233"/>
                <a:gd name="connsiteY50" fmla="*/ 1349115 h 1484026"/>
                <a:gd name="connsiteX51" fmla="*/ 3009276 w 4598233"/>
                <a:gd name="connsiteY51" fmla="*/ 1349115 h 1484026"/>
                <a:gd name="connsiteX52" fmla="*/ 3009276 w 4598233"/>
                <a:gd name="connsiteY52" fmla="*/ 1435308 h 1484026"/>
                <a:gd name="connsiteX53" fmla="*/ 3380282 w 4598233"/>
                <a:gd name="connsiteY53" fmla="*/ 1435308 h 1484026"/>
                <a:gd name="connsiteX54" fmla="*/ 3380282 w 4598233"/>
                <a:gd name="connsiteY54" fmla="*/ 1484026 h 1484026"/>
                <a:gd name="connsiteX55" fmla="*/ 4598233 w 4598233"/>
                <a:gd name="connsiteY55" fmla="*/ 1484026 h 148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598233" h="1484026">
                  <a:moveTo>
                    <a:pt x="0" y="0"/>
                  </a:moveTo>
                  <a:lnTo>
                    <a:pt x="71204" y="0"/>
                  </a:lnTo>
                  <a:lnTo>
                    <a:pt x="71204" y="52465"/>
                  </a:lnTo>
                  <a:lnTo>
                    <a:pt x="269823" y="52465"/>
                  </a:lnTo>
                  <a:lnTo>
                    <a:pt x="269823" y="138659"/>
                  </a:lnTo>
                  <a:lnTo>
                    <a:pt x="318541" y="138659"/>
                  </a:lnTo>
                  <a:lnTo>
                    <a:pt x="318541" y="232347"/>
                  </a:lnTo>
                  <a:lnTo>
                    <a:pt x="543394" y="232347"/>
                  </a:lnTo>
                  <a:lnTo>
                    <a:pt x="543394" y="284813"/>
                  </a:lnTo>
                  <a:lnTo>
                    <a:pt x="584617" y="284813"/>
                  </a:lnTo>
                  <a:lnTo>
                    <a:pt x="584617" y="337279"/>
                  </a:lnTo>
                  <a:lnTo>
                    <a:pt x="764499" y="337279"/>
                  </a:lnTo>
                  <a:lnTo>
                    <a:pt x="764499" y="374754"/>
                  </a:lnTo>
                  <a:lnTo>
                    <a:pt x="921896" y="374754"/>
                  </a:lnTo>
                  <a:lnTo>
                    <a:pt x="921896" y="415977"/>
                  </a:lnTo>
                  <a:lnTo>
                    <a:pt x="989351" y="415977"/>
                  </a:lnTo>
                  <a:lnTo>
                    <a:pt x="989351" y="558383"/>
                  </a:lnTo>
                  <a:lnTo>
                    <a:pt x="1090535" y="558383"/>
                  </a:lnTo>
                  <a:lnTo>
                    <a:pt x="1090535" y="603354"/>
                  </a:lnTo>
                  <a:lnTo>
                    <a:pt x="1334125" y="603354"/>
                  </a:lnTo>
                  <a:lnTo>
                    <a:pt x="1334125" y="648324"/>
                  </a:lnTo>
                  <a:lnTo>
                    <a:pt x="1386591" y="648324"/>
                  </a:lnTo>
                  <a:lnTo>
                    <a:pt x="1386591" y="768246"/>
                  </a:lnTo>
                  <a:lnTo>
                    <a:pt x="1431561" y="768246"/>
                  </a:lnTo>
                  <a:lnTo>
                    <a:pt x="1431561" y="824459"/>
                  </a:lnTo>
                  <a:lnTo>
                    <a:pt x="1476532" y="824459"/>
                  </a:lnTo>
                  <a:lnTo>
                    <a:pt x="1476532" y="865682"/>
                  </a:lnTo>
                  <a:lnTo>
                    <a:pt x="1697636" y="865682"/>
                  </a:lnTo>
                  <a:lnTo>
                    <a:pt x="1697636" y="899410"/>
                  </a:lnTo>
                  <a:lnTo>
                    <a:pt x="1783830" y="899410"/>
                  </a:lnTo>
                  <a:lnTo>
                    <a:pt x="1783830" y="978108"/>
                  </a:lnTo>
                  <a:lnTo>
                    <a:pt x="1825053" y="978108"/>
                  </a:lnTo>
                  <a:lnTo>
                    <a:pt x="1825053" y="1034321"/>
                  </a:lnTo>
                  <a:lnTo>
                    <a:pt x="1866276" y="1034321"/>
                  </a:lnTo>
                  <a:lnTo>
                    <a:pt x="1866276" y="1034321"/>
                  </a:lnTo>
                  <a:lnTo>
                    <a:pt x="1866276" y="1075544"/>
                  </a:lnTo>
                  <a:lnTo>
                    <a:pt x="2162332" y="1075544"/>
                  </a:lnTo>
                  <a:lnTo>
                    <a:pt x="2162332" y="1161738"/>
                  </a:lnTo>
                  <a:lnTo>
                    <a:pt x="2226040" y="1161738"/>
                  </a:lnTo>
                  <a:lnTo>
                    <a:pt x="2226040" y="1206708"/>
                  </a:lnTo>
                  <a:lnTo>
                    <a:pt x="2589551" y="1206708"/>
                  </a:lnTo>
                  <a:lnTo>
                    <a:pt x="2589551" y="1285406"/>
                  </a:lnTo>
                  <a:lnTo>
                    <a:pt x="2821899" y="1285406"/>
                  </a:lnTo>
                  <a:lnTo>
                    <a:pt x="2821899" y="1319134"/>
                  </a:lnTo>
                  <a:lnTo>
                    <a:pt x="2930577" y="1319134"/>
                  </a:lnTo>
                  <a:lnTo>
                    <a:pt x="2930577" y="1319134"/>
                  </a:lnTo>
                  <a:lnTo>
                    <a:pt x="2930577" y="1319134"/>
                  </a:lnTo>
                  <a:lnTo>
                    <a:pt x="2930577" y="1319134"/>
                  </a:lnTo>
                  <a:lnTo>
                    <a:pt x="2930577" y="1319134"/>
                  </a:lnTo>
                  <a:lnTo>
                    <a:pt x="2930577" y="1319134"/>
                  </a:lnTo>
                  <a:lnTo>
                    <a:pt x="2930577" y="1349115"/>
                  </a:lnTo>
                  <a:lnTo>
                    <a:pt x="3009276" y="1349115"/>
                  </a:lnTo>
                  <a:lnTo>
                    <a:pt x="3009276" y="1435308"/>
                  </a:lnTo>
                  <a:lnTo>
                    <a:pt x="3380282" y="1435308"/>
                  </a:lnTo>
                  <a:lnTo>
                    <a:pt x="3380282" y="1484026"/>
                  </a:lnTo>
                  <a:lnTo>
                    <a:pt x="4598233" y="1484026"/>
                  </a:lnTo>
                </a:path>
              </a:pathLst>
            </a:custGeom>
            <a:noFill/>
            <a:ln w="28575">
              <a:solidFill>
                <a:srgbClr val="00823B"/>
              </a:solidFill>
              <a:miter lim="800000"/>
              <a:headEnd/>
              <a:tailEnd/>
            </a:ln>
          </p:spPr>
          <p:txBody>
            <a:bodyPr rtlCol="0" anchor="ctr"/>
            <a:lstStyle/>
            <a:p>
              <a:pPr algn="ctr"/>
              <a:endParaRPr lang="en-US" dirty="0"/>
            </a:p>
          </p:txBody>
        </p:sp>
      </p:grpSp>
      <p:grpSp>
        <p:nvGrpSpPr>
          <p:cNvPr id="1089" name="Group 1088">
            <a:extLst>
              <a:ext uri="{FF2B5EF4-FFF2-40B4-BE49-F238E27FC236}">
                <a16:creationId xmlns:a16="http://schemas.microsoft.com/office/drawing/2014/main" id="{5C033F02-CB97-7C2F-DDF0-C73F125E8483}"/>
              </a:ext>
            </a:extLst>
          </p:cNvPr>
          <p:cNvGrpSpPr/>
          <p:nvPr/>
        </p:nvGrpSpPr>
        <p:grpSpPr>
          <a:xfrm>
            <a:off x="6759549" y="1381041"/>
            <a:ext cx="4626027" cy="1991339"/>
            <a:chOff x="6591869" y="1414818"/>
            <a:chExt cx="4626027" cy="1991339"/>
          </a:xfrm>
        </p:grpSpPr>
        <p:grpSp>
          <p:nvGrpSpPr>
            <p:cNvPr id="1088" name="Group 1087">
              <a:extLst>
                <a:ext uri="{FF2B5EF4-FFF2-40B4-BE49-F238E27FC236}">
                  <a16:creationId xmlns:a16="http://schemas.microsoft.com/office/drawing/2014/main" id="{8EAF53A5-5DA9-1319-84E9-80E73B58F0BF}"/>
                </a:ext>
              </a:extLst>
            </p:cNvPr>
            <p:cNvGrpSpPr/>
            <p:nvPr/>
          </p:nvGrpSpPr>
          <p:grpSpPr>
            <a:xfrm>
              <a:off x="6854245" y="1483350"/>
              <a:ext cx="4363651" cy="1922807"/>
              <a:chOff x="6854245" y="1483350"/>
              <a:chExt cx="4363651" cy="1922807"/>
            </a:xfrm>
          </p:grpSpPr>
          <p:grpSp>
            <p:nvGrpSpPr>
              <p:cNvPr id="591" name="Group 590">
                <a:extLst>
                  <a:ext uri="{FF2B5EF4-FFF2-40B4-BE49-F238E27FC236}">
                    <a16:creationId xmlns:a16="http://schemas.microsoft.com/office/drawing/2014/main" id="{51AA0165-975C-E2C5-463C-C55DD6C12EB6}"/>
                  </a:ext>
                </a:extLst>
              </p:cNvPr>
              <p:cNvGrpSpPr/>
              <p:nvPr/>
            </p:nvGrpSpPr>
            <p:grpSpPr>
              <a:xfrm>
                <a:off x="7855245" y="2268427"/>
                <a:ext cx="118872" cy="118872"/>
                <a:chOff x="2654300" y="2318337"/>
                <a:chExt cx="118872" cy="118872"/>
              </a:xfrm>
            </p:grpSpPr>
            <p:cxnSp>
              <p:nvCxnSpPr>
                <p:cNvPr id="592" name="Straight Connector 591">
                  <a:extLst>
                    <a:ext uri="{FF2B5EF4-FFF2-40B4-BE49-F238E27FC236}">
                      <a16:creationId xmlns:a16="http://schemas.microsoft.com/office/drawing/2014/main" id="{D193B16F-705D-074F-47E0-0A2CE76289F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D57E59E8-02D3-229B-8BB0-3B1DFE834BF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594" name="Group 593">
                <a:extLst>
                  <a:ext uri="{FF2B5EF4-FFF2-40B4-BE49-F238E27FC236}">
                    <a16:creationId xmlns:a16="http://schemas.microsoft.com/office/drawing/2014/main" id="{FFAD9B3B-75FA-628A-8DAD-6FCD93503F1D}"/>
                  </a:ext>
                </a:extLst>
              </p:cNvPr>
              <p:cNvGrpSpPr/>
              <p:nvPr/>
            </p:nvGrpSpPr>
            <p:grpSpPr>
              <a:xfrm>
                <a:off x="9963200" y="3283933"/>
                <a:ext cx="118872" cy="118872"/>
                <a:chOff x="2654300" y="2318337"/>
                <a:chExt cx="118872" cy="118872"/>
              </a:xfrm>
            </p:grpSpPr>
            <p:cxnSp>
              <p:nvCxnSpPr>
                <p:cNvPr id="595" name="Straight Connector 594">
                  <a:extLst>
                    <a:ext uri="{FF2B5EF4-FFF2-40B4-BE49-F238E27FC236}">
                      <a16:creationId xmlns:a16="http://schemas.microsoft.com/office/drawing/2014/main" id="{B9809FC3-4C4A-074A-46B1-4D3A1FB0211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596" name="Straight Connector 595">
                  <a:extLst>
                    <a:ext uri="{FF2B5EF4-FFF2-40B4-BE49-F238E27FC236}">
                      <a16:creationId xmlns:a16="http://schemas.microsoft.com/office/drawing/2014/main" id="{33D2288D-5B83-FC70-211A-DA4B118E068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6" name="Group 605">
                <a:extLst>
                  <a:ext uri="{FF2B5EF4-FFF2-40B4-BE49-F238E27FC236}">
                    <a16:creationId xmlns:a16="http://schemas.microsoft.com/office/drawing/2014/main" id="{00307CCC-9716-C1E0-EB54-68B9669ADDF6}"/>
                  </a:ext>
                </a:extLst>
              </p:cNvPr>
              <p:cNvGrpSpPr/>
              <p:nvPr/>
            </p:nvGrpSpPr>
            <p:grpSpPr>
              <a:xfrm>
                <a:off x="7952666" y="2559808"/>
                <a:ext cx="118872" cy="118872"/>
                <a:chOff x="2654300" y="2318337"/>
                <a:chExt cx="118872" cy="118872"/>
              </a:xfrm>
            </p:grpSpPr>
            <p:cxnSp>
              <p:nvCxnSpPr>
                <p:cNvPr id="607" name="Straight Connector 606">
                  <a:extLst>
                    <a:ext uri="{FF2B5EF4-FFF2-40B4-BE49-F238E27FC236}">
                      <a16:creationId xmlns:a16="http://schemas.microsoft.com/office/drawing/2014/main" id="{94472927-0AF8-F9D7-84B4-BAE88EFBF52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90A6EBA2-5C22-1280-900A-1D1B506CD50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21" name="Group 620">
                <a:extLst>
                  <a:ext uri="{FF2B5EF4-FFF2-40B4-BE49-F238E27FC236}">
                    <a16:creationId xmlns:a16="http://schemas.microsoft.com/office/drawing/2014/main" id="{9EE907AE-30DB-B28E-D31E-50767A888185}"/>
                  </a:ext>
                </a:extLst>
              </p:cNvPr>
              <p:cNvGrpSpPr/>
              <p:nvPr/>
            </p:nvGrpSpPr>
            <p:grpSpPr>
              <a:xfrm>
                <a:off x="9569226" y="3212653"/>
                <a:ext cx="118872" cy="118872"/>
                <a:chOff x="2654300" y="2318337"/>
                <a:chExt cx="118872" cy="118872"/>
              </a:xfrm>
            </p:grpSpPr>
            <p:cxnSp>
              <p:nvCxnSpPr>
                <p:cNvPr id="622" name="Straight Connector 621">
                  <a:extLst>
                    <a:ext uri="{FF2B5EF4-FFF2-40B4-BE49-F238E27FC236}">
                      <a16:creationId xmlns:a16="http://schemas.microsoft.com/office/drawing/2014/main" id="{C776A109-EEC1-6487-224A-D8689624BB3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3597F039-A30F-BB28-F8DF-8D1BD04A7E9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45" name="Group 644">
                <a:extLst>
                  <a:ext uri="{FF2B5EF4-FFF2-40B4-BE49-F238E27FC236}">
                    <a16:creationId xmlns:a16="http://schemas.microsoft.com/office/drawing/2014/main" id="{9D00E71C-74FA-CEA1-B384-0021D4219C6B}"/>
                  </a:ext>
                </a:extLst>
              </p:cNvPr>
              <p:cNvGrpSpPr/>
              <p:nvPr/>
            </p:nvGrpSpPr>
            <p:grpSpPr>
              <a:xfrm>
                <a:off x="9522619" y="3175409"/>
                <a:ext cx="118872" cy="118872"/>
                <a:chOff x="2654300" y="2318337"/>
                <a:chExt cx="118872" cy="118872"/>
              </a:xfrm>
            </p:grpSpPr>
            <p:cxnSp>
              <p:nvCxnSpPr>
                <p:cNvPr id="646" name="Straight Connector 645">
                  <a:extLst>
                    <a:ext uri="{FF2B5EF4-FFF2-40B4-BE49-F238E27FC236}">
                      <a16:creationId xmlns:a16="http://schemas.microsoft.com/office/drawing/2014/main" id="{CA2C42D7-FCE7-CFEC-B6B7-1383058B7F7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47" name="Straight Connector 646">
                  <a:extLst>
                    <a:ext uri="{FF2B5EF4-FFF2-40B4-BE49-F238E27FC236}">
                      <a16:creationId xmlns:a16="http://schemas.microsoft.com/office/drawing/2014/main" id="{B0BAF770-AB86-5DF8-A777-F6B23969F81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51" name="Group 650">
                <a:extLst>
                  <a:ext uri="{FF2B5EF4-FFF2-40B4-BE49-F238E27FC236}">
                    <a16:creationId xmlns:a16="http://schemas.microsoft.com/office/drawing/2014/main" id="{F3D77177-BF3A-3A57-B35A-2D5EC33BC3C9}"/>
                  </a:ext>
                </a:extLst>
              </p:cNvPr>
              <p:cNvGrpSpPr/>
              <p:nvPr/>
            </p:nvGrpSpPr>
            <p:grpSpPr>
              <a:xfrm>
                <a:off x="9923355" y="3287285"/>
                <a:ext cx="118872" cy="118872"/>
                <a:chOff x="2654300" y="2318337"/>
                <a:chExt cx="118872" cy="118872"/>
              </a:xfrm>
            </p:grpSpPr>
            <p:cxnSp>
              <p:nvCxnSpPr>
                <p:cNvPr id="652" name="Straight Connector 651">
                  <a:extLst>
                    <a:ext uri="{FF2B5EF4-FFF2-40B4-BE49-F238E27FC236}">
                      <a16:creationId xmlns:a16="http://schemas.microsoft.com/office/drawing/2014/main" id="{814B884F-541F-A6C6-0EC9-45444C8658B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53" name="Straight Connector 652">
                  <a:extLst>
                    <a:ext uri="{FF2B5EF4-FFF2-40B4-BE49-F238E27FC236}">
                      <a16:creationId xmlns:a16="http://schemas.microsoft.com/office/drawing/2014/main" id="{5F843790-C2F5-D53A-9C7B-590DEEBCF9F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57" name="Group 656">
                <a:extLst>
                  <a:ext uri="{FF2B5EF4-FFF2-40B4-BE49-F238E27FC236}">
                    <a16:creationId xmlns:a16="http://schemas.microsoft.com/office/drawing/2014/main" id="{EDD12635-B69F-59E4-808D-96A526874305}"/>
                  </a:ext>
                </a:extLst>
              </p:cNvPr>
              <p:cNvGrpSpPr/>
              <p:nvPr/>
            </p:nvGrpSpPr>
            <p:grpSpPr>
              <a:xfrm>
                <a:off x="9152432" y="3169149"/>
                <a:ext cx="118872" cy="118872"/>
                <a:chOff x="2654300" y="2318337"/>
                <a:chExt cx="118872" cy="118872"/>
              </a:xfrm>
            </p:grpSpPr>
            <p:cxnSp>
              <p:nvCxnSpPr>
                <p:cNvPr id="658" name="Straight Connector 657">
                  <a:extLst>
                    <a:ext uri="{FF2B5EF4-FFF2-40B4-BE49-F238E27FC236}">
                      <a16:creationId xmlns:a16="http://schemas.microsoft.com/office/drawing/2014/main" id="{90A1B4E0-A013-5C33-38F6-C6B7F892A3E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59" name="Straight Connector 658">
                  <a:extLst>
                    <a:ext uri="{FF2B5EF4-FFF2-40B4-BE49-F238E27FC236}">
                      <a16:creationId xmlns:a16="http://schemas.microsoft.com/office/drawing/2014/main" id="{14D683CF-B297-A333-6886-39F68F969AE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66" name="Group 665">
                <a:extLst>
                  <a:ext uri="{FF2B5EF4-FFF2-40B4-BE49-F238E27FC236}">
                    <a16:creationId xmlns:a16="http://schemas.microsoft.com/office/drawing/2014/main" id="{B1E50C79-87AC-05EF-B7AC-05237158204A}"/>
                  </a:ext>
                </a:extLst>
              </p:cNvPr>
              <p:cNvGrpSpPr/>
              <p:nvPr/>
            </p:nvGrpSpPr>
            <p:grpSpPr>
              <a:xfrm>
                <a:off x="11099024" y="3281105"/>
                <a:ext cx="118872" cy="118872"/>
                <a:chOff x="2654300" y="2318337"/>
                <a:chExt cx="118872" cy="118872"/>
              </a:xfrm>
            </p:grpSpPr>
            <p:cxnSp>
              <p:nvCxnSpPr>
                <p:cNvPr id="667" name="Straight Connector 666">
                  <a:extLst>
                    <a:ext uri="{FF2B5EF4-FFF2-40B4-BE49-F238E27FC236}">
                      <a16:creationId xmlns:a16="http://schemas.microsoft.com/office/drawing/2014/main" id="{0F45B967-300D-993A-17C8-2E349F9BB7E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68" name="Straight Connector 667">
                  <a:extLst>
                    <a:ext uri="{FF2B5EF4-FFF2-40B4-BE49-F238E27FC236}">
                      <a16:creationId xmlns:a16="http://schemas.microsoft.com/office/drawing/2014/main" id="{259864F6-761E-3EB2-25AE-36ECC7EBF91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08" name="Group 707">
                <a:extLst>
                  <a:ext uri="{FF2B5EF4-FFF2-40B4-BE49-F238E27FC236}">
                    <a16:creationId xmlns:a16="http://schemas.microsoft.com/office/drawing/2014/main" id="{EFCDB517-229D-0BF9-CFF0-B869EC6BE635}"/>
                  </a:ext>
                </a:extLst>
              </p:cNvPr>
              <p:cNvGrpSpPr/>
              <p:nvPr/>
            </p:nvGrpSpPr>
            <p:grpSpPr>
              <a:xfrm>
                <a:off x="7567176" y="2124000"/>
                <a:ext cx="118872" cy="118872"/>
                <a:chOff x="2654300" y="2318337"/>
                <a:chExt cx="118872" cy="118872"/>
              </a:xfrm>
            </p:grpSpPr>
            <p:cxnSp>
              <p:nvCxnSpPr>
                <p:cNvPr id="709" name="Straight Connector 708">
                  <a:extLst>
                    <a:ext uri="{FF2B5EF4-FFF2-40B4-BE49-F238E27FC236}">
                      <a16:creationId xmlns:a16="http://schemas.microsoft.com/office/drawing/2014/main" id="{BDFF7F59-092E-AEBE-0334-C89D594827F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10" name="Straight Connector 709">
                  <a:extLst>
                    <a:ext uri="{FF2B5EF4-FFF2-40B4-BE49-F238E27FC236}">
                      <a16:creationId xmlns:a16="http://schemas.microsoft.com/office/drawing/2014/main" id="{B9A0B2AD-1D72-EECB-ED69-D63E1869B7C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11" name="Group 710">
                <a:extLst>
                  <a:ext uri="{FF2B5EF4-FFF2-40B4-BE49-F238E27FC236}">
                    <a16:creationId xmlns:a16="http://schemas.microsoft.com/office/drawing/2014/main" id="{B4A8AB23-0483-C8F6-ABD8-09E1573E4458}"/>
                  </a:ext>
                </a:extLst>
              </p:cNvPr>
              <p:cNvGrpSpPr/>
              <p:nvPr/>
            </p:nvGrpSpPr>
            <p:grpSpPr>
              <a:xfrm>
                <a:off x="6854245" y="1483350"/>
                <a:ext cx="118872" cy="118872"/>
                <a:chOff x="2654300" y="2318337"/>
                <a:chExt cx="118872" cy="118872"/>
              </a:xfrm>
            </p:grpSpPr>
            <p:cxnSp>
              <p:nvCxnSpPr>
                <p:cNvPr id="712" name="Straight Connector 711">
                  <a:extLst>
                    <a:ext uri="{FF2B5EF4-FFF2-40B4-BE49-F238E27FC236}">
                      <a16:creationId xmlns:a16="http://schemas.microsoft.com/office/drawing/2014/main" id="{1C47C0CE-5CA9-ECFD-69C0-0E842B99DA5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13" name="Straight Connector 712">
                  <a:extLst>
                    <a:ext uri="{FF2B5EF4-FFF2-40B4-BE49-F238E27FC236}">
                      <a16:creationId xmlns:a16="http://schemas.microsoft.com/office/drawing/2014/main" id="{662972FC-91BA-5710-5DC2-73B3227B713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14" name="Group 713">
                <a:extLst>
                  <a:ext uri="{FF2B5EF4-FFF2-40B4-BE49-F238E27FC236}">
                    <a16:creationId xmlns:a16="http://schemas.microsoft.com/office/drawing/2014/main" id="{59ECFF8B-6F39-FC48-311E-9E2681479ED8}"/>
                  </a:ext>
                </a:extLst>
              </p:cNvPr>
              <p:cNvGrpSpPr/>
              <p:nvPr/>
            </p:nvGrpSpPr>
            <p:grpSpPr>
              <a:xfrm>
                <a:off x="7909156" y="2311657"/>
                <a:ext cx="118872" cy="118872"/>
                <a:chOff x="2654300" y="2318337"/>
                <a:chExt cx="118872" cy="118872"/>
              </a:xfrm>
            </p:grpSpPr>
            <p:cxnSp>
              <p:nvCxnSpPr>
                <p:cNvPr id="715" name="Straight Connector 714">
                  <a:extLst>
                    <a:ext uri="{FF2B5EF4-FFF2-40B4-BE49-F238E27FC236}">
                      <a16:creationId xmlns:a16="http://schemas.microsoft.com/office/drawing/2014/main" id="{00C29E67-E5B4-75A2-63EC-16B01693581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16" name="Straight Connector 715">
                  <a:extLst>
                    <a:ext uri="{FF2B5EF4-FFF2-40B4-BE49-F238E27FC236}">
                      <a16:creationId xmlns:a16="http://schemas.microsoft.com/office/drawing/2014/main" id="{A5929949-DF08-AA3E-ACA3-1EB2212884A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23" name="Group 1022">
                <a:extLst>
                  <a:ext uri="{FF2B5EF4-FFF2-40B4-BE49-F238E27FC236}">
                    <a16:creationId xmlns:a16="http://schemas.microsoft.com/office/drawing/2014/main" id="{0BF78641-5147-71A6-EC18-016F26F3D8EA}"/>
                  </a:ext>
                </a:extLst>
              </p:cNvPr>
              <p:cNvGrpSpPr/>
              <p:nvPr/>
            </p:nvGrpSpPr>
            <p:grpSpPr>
              <a:xfrm>
                <a:off x="8525792" y="2867725"/>
                <a:ext cx="118872" cy="118872"/>
                <a:chOff x="2654300" y="2318337"/>
                <a:chExt cx="118872" cy="118872"/>
              </a:xfrm>
            </p:grpSpPr>
            <p:cxnSp>
              <p:nvCxnSpPr>
                <p:cNvPr id="1024" name="Straight Connector 1023">
                  <a:extLst>
                    <a:ext uri="{FF2B5EF4-FFF2-40B4-BE49-F238E27FC236}">
                      <a16:creationId xmlns:a16="http://schemas.microsoft.com/office/drawing/2014/main" id="{01826DCC-E01D-F350-F635-6E2B9F4D868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25" name="Straight Connector 1024">
                  <a:extLst>
                    <a:ext uri="{FF2B5EF4-FFF2-40B4-BE49-F238E27FC236}">
                      <a16:creationId xmlns:a16="http://schemas.microsoft.com/office/drawing/2014/main" id="{DB4B5214-7341-8650-7AD3-39893995395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35" name="Group 1034">
                <a:extLst>
                  <a:ext uri="{FF2B5EF4-FFF2-40B4-BE49-F238E27FC236}">
                    <a16:creationId xmlns:a16="http://schemas.microsoft.com/office/drawing/2014/main" id="{8DA0FB5B-E2E7-3C92-259A-77BEAA46C068}"/>
                  </a:ext>
                </a:extLst>
              </p:cNvPr>
              <p:cNvGrpSpPr/>
              <p:nvPr/>
            </p:nvGrpSpPr>
            <p:grpSpPr>
              <a:xfrm>
                <a:off x="8360605" y="2795609"/>
                <a:ext cx="118872" cy="118872"/>
                <a:chOff x="2654300" y="2318337"/>
                <a:chExt cx="118872" cy="118872"/>
              </a:xfrm>
            </p:grpSpPr>
            <p:cxnSp>
              <p:nvCxnSpPr>
                <p:cNvPr id="1036" name="Straight Connector 1035">
                  <a:extLst>
                    <a:ext uri="{FF2B5EF4-FFF2-40B4-BE49-F238E27FC236}">
                      <a16:creationId xmlns:a16="http://schemas.microsoft.com/office/drawing/2014/main" id="{64D1764E-2B79-3828-9992-66DE05CFAB4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37" name="Straight Connector 1036">
                  <a:extLst>
                    <a:ext uri="{FF2B5EF4-FFF2-40B4-BE49-F238E27FC236}">
                      <a16:creationId xmlns:a16="http://schemas.microsoft.com/office/drawing/2014/main" id="{BD47F356-5D9D-59C2-66B7-8B5D3C820ED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38" name="Group 1037">
                <a:extLst>
                  <a:ext uri="{FF2B5EF4-FFF2-40B4-BE49-F238E27FC236}">
                    <a16:creationId xmlns:a16="http://schemas.microsoft.com/office/drawing/2014/main" id="{FF0A87C7-F4E2-3010-A0AE-2FEBECFD40D8}"/>
                  </a:ext>
                </a:extLst>
              </p:cNvPr>
              <p:cNvGrpSpPr/>
              <p:nvPr/>
            </p:nvGrpSpPr>
            <p:grpSpPr>
              <a:xfrm>
                <a:off x="8466355" y="2865876"/>
                <a:ext cx="118872" cy="118872"/>
                <a:chOff x="2654300" y="2318337"/>
                <a:chExt cx="118872" cy="118872"/>
              </a:xfrm>
            </p:grpSpPr>
            <p:cxnSp>
              <p:nvCxnSpPr>
                <p:cNvPr id="1039" name="Straight Connector 1038">
                  <a:extLst>
                    <a:ext uri="{FF2B5EF4-FFF2-40B4-BE49-F238E27FC236}">
                      <a16:creationId xmlns:a16="http://schemas.microsoft.com/office/drawing/2014/main" id="{E0BF198F-3A29-C614-BA26-D2863FC8F17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40" name="Straight Connector 1039">
                  <a:extLst>
                    <a:ext uri="{FF2B5EF4-FFF2-40B4-BE49-F238E27FC236}">
                      <a16:creationId xmlns:a16="http://schemas.microsoft.com/office/drawing/2014/main" id="{17964B06-9392-6EFA-FE13-18076B4FE08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47" name="Group 1046">
                <a:extLst>
                  <a:ext uri="{FF2B5EF4-FFF2-40B4-BE49-F238E27FC236}">
                    <a16:creationId xmlns:a16="http://schemas.microsoft.com/office/drawing/2014/main" id="{DAC768C9-3F3B-845D-1264-EF759C25E6C1}"/>
                  </a:ext>
                </a:extLst>
              </p:cNvPr>
              <p:cNvGrpSpPr/>
              <p:nvPr/>
            </p:nvGrpSpPr>
            <p:grpSpPr>
              <a:xfrm>
                <a:off x="8337537" y="2770527"/>
                <a:ext cx="118872" cy="118872"/>
                <a:chOff x="2654300" y="2318337"/>
                <a:chExt cx="118872" cy="118872"/>
              </a:xfrm>
            </p:grpSpPr>
            <p:cxnSp>
              <p:nvCxnSpPr>
                <p:cNvPr id="1048" name="Straight Connector 1047">
                  <a:extLst>
                    <a:ext uri="{FF2B5EF4-FFF2-40B4-BE49-F238E27FC236}">
                      <a16:creationId xmlns:a16="http://schemas.microsoft.com/office/drawing/2014/main" id="{21C71CAF-8FAC-FB92-A59C-87B8BA6C9A8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49" name="Straight Connector 1048">
                  <a:extLst>
                    <a:ext uri="{FF2B5EF4-FFF2-40B4-BE49-F238E27FC236}">
                      <a16:creationId xmlns:a16="http://schemas.microsoft.com/office/drawing/2014/main" id="{C70E9264-55DC-68FF-8A12-D009CD2C9D1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53" name="Group 1052">
                <a:extLst>
                  <a:ext uri="{FF2B5EF4-FFF2-40B4-BE49-F238E27FC236}">
                    <a16:creationId xmlns:a16="http://schemas.microsoft.com/office/drawing/2014/main" id="{6666F454-0386-FBA0-6FC6-5B69A8BC8941}"/>
                  </a:ext>
                </a:extLst>
              </p:cNvPr>
              <p:cNvGrpSpPr/>
              <p:nvPr/>
            </p:nvGrpSpPr>
            <p:grpSpPr>
              <a:xfrm>
                <a:off x="8762646" y="3052521"/>
                <a:ext cx="118872" cy="118872"/>
                <a:chOff x="2654300" y="2318337"/>
                <a:chExt cx="118872" cy="118872"/>
              </a:xfrm>
            </p:grpSpPr>
            <p:cxnSp>
              <p:nvCxnSpPr>
                <p:cNvPr id="1054" name="Straight Connector 1053">
                  <a:extLst>
                    <a:ext uri="{FF2B5EF4-FFF2-40B4-BE49-F238E27FC236}">
                      <a16:creationId xmlns:a16="http://schemas.microsoft.com/office/drawing/2014/main" id="{74C43BEB-236E-326B-9647-0E2E0B46AD8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55" name="Straight Connector 1054">
                  <a:extLst>
                    <a:ext uri="{FF2B5EF4-FFF2-40B4-BE49-F238E27FC236}">
                      <a16:creationId xmlns:a16="http://schemas.microsoft.com/office/drawing/2014/main" id="{5210D01E-62B4-3959-85DC-7B5662FC9EC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68" name="Group 1067">
                <a:extLst>
                  <a:ext uri="{FF2B5EF4-FFF2-40B4-BE49-F238E27FC236}">
                    <a16:creationId xmlns:a16="http://schemas.microsoft.com/office/drawing/2014/main" id="{2521A669-2B9F-87EC-B7EE-E88A5DCF398B}"/>
                  </a:ext>
                </a:extLst>
              </p:cNvPr>
              <p:cNvGrpSpPr/>
              <p:nvPr/>
            </p:nvGrpSpPr>
            <p:grpSpPr>
              <a:xfrm>
                <a:off x="8997628" y="3051540"/>
                <a:ext cx="118872" cy="118872"/>
                <a:chOff x="2654300" y="2318337"/>
                <a:chExt cx="118872" cy="118872"/>
              </a:xfrm>
            </p:grpSpPr>
            <p:cxnSp>
              <p:nvCxnSpPr>
                <p:cNvPr id="1069" name="Straight Connector 1068">
                  <a:extLst>
                    <a:ext uri="{FF2B5EF4-FFF2-40B4-BE49-F238E27FC236}">
                      <a16:creationId xmlns:a16="http://schemas.microsoft.com/office/drawing/2014/main" id="{ECDDCB4F-3EEB-5762-BBB5-4F4E276C6AE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70" name="Straight Connector 1069">
                  <a:extLst>
                    <a:ext uri="{FF2B5EF4-FFF2-40B4-BE49-F238E27FC236}">
                      <a16:creationId xmlns:a16="http://schemas.microsoft.com/office/drawing/2014/main" id="{0ECBFC59-8193-7601-37E0-7357903F6C1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71" name="Group 1070">
                <a:extLst>
                  <a:ext uri="{FF2B5EF4-FFF2-40B4-BE49-F238E27FC236}">
                    <a16:creationId xmlns:a16="http://schemas.microsoft.com/office/drawing/2014/main" id="{0A5817DC-09E5-0ED1-94A9-E0C5B99144BD}"/>
                  </a:ext>
                </a:extLst>
              </p:cNvPr>
              <p:cNvGrpSpPr/>
              <p:nvPr/>
            </p:nvGrpSpPr>
            <p:grpSpPr>
              <a:xfrm>
                <a:off x="8739556" y="2989910"/>
                <a:ext cx="118872" cy="118872"/>
                <a:chOff x="2654300" y="2318337"/>
                <a:chExt cx="118872" cy="118872"/>
              </a:xfrm>
            </p:grpSpPr>
            <p:cxnSp>
              <p:nvCxnSpPr>
                <p:cNvPr id="1072" name="Straight Connector 1071">
                  <a:extLst>
                    <a:ext uri="{FF2B5EF4-FFF2-40B4-BE49-F238E27FC236}">
                      <a16:creationId xmlns:a16="http://schemas.microsoft.com/office/drawing/2014/main" id="{28BB84DC-8F18-873D-A39A-B9169ED849C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73" name="Straight Connector 1072">
                  <a:extLst>
                    <a:ext uri="{FF2B5EF4-FFF2-40B4-BE49-F238E27FC236}">
                      <a16:creationId xmlns:a16="http://schemas.microsoft.com/office/drawing/2014/main" id="{307D5B5A-AC2D-554D-C539-81B3FDCE6E2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74" name="Group 1073">
                <a:extLst>
                  <a:ext uri="{FF2B5EF4-FFF2-40B4-BE49-F238E27FC236}">
                    <a16:creationId xmlns:a16="http://schemas.microsoft.com/office/drawing/2014/main" id="{782360F4-FA95-0285-81BE-E90B0FB0E124}"/>
                  </a:ext>
                </a:extLst>
              </p:cNvPr>
              <p:cNvGrpSpPr/>
              <p:nvPr/>
            </p:nvGrpSpPr>
            <p:grpSpPr>
              <a:xfrm>
                <a:off x="8392958" y="2820451"/>
                <a:ext cx="118872" cy="118872"/>
                <a:chOff x="2654300" y="2318337"/>
                <a:chExt cx="118872" cy="118872"/>
              </a:xfrm>
            </p:grpSpPr>
            <p:cxnSp>
              <p:nvCxnSpPr>
                <p:cNvPr id="1075" name="Straight Connector 1074">
                  <a:extLst>
                    <a:ext uri="{FF2B5EF4-FFF2-40B4-BE49-F238E27FC236}">
                      <a16:creationId xmlns:a16="http://schemas.microsoft.com/office/drawing/2014/main" id="{C5961F35-A1E6-34E2-FCAC-230B30C5322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76" name="Straight Connector 1075">
                  <a:extLst>
                    <a:ext uri="{FF2B5EF4-FFF2-40B4-BE49-F238E27FC236}">
                      <a16:creationId xmlns:a16="http://schemas.microsoft.com/office/drawing/2014/main" id="{158A92DE-5AFC-363E-FD38-BBFF7B32FF3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77" name="Group 1076">
                <a:extLst>
                  <a:ext uri="{FF2B5EF4-FFF2-40B4-BE49-F238E27FC236}">
                    <a16:creationId xmlns:a16="http://schemas.microsoft.com/office/drawing/2014/main" id="{6CCD55C8-FDDD-E20A-8B08-9A4F210F5075}"/>
                  </a:ext>
                </a:extLst>
              </p:cNvPr>
              <p:cNvGrpSpPr/>
              <p:nvPr/>
            </p:nvGrpSpPr>
            <p:grpSpPr>
              <a:xfrm>
                <a:off x="8291247" y="2692810"/>
                <a:ext cx="118872" cy="118872"/>
                <a:chOff x="2654300" y="2318337"/>
                <a:chExt cx="118872" cy="118872"/>
              </a:xfrm>
            </p:grpSpPr>
            <p:cxnSp>
              <p:nvCxnSpPr>
                <p:cNvPr id="1078" name="Straight Connector 1077">
                  <a:extLst>
                    <a:ext uri="{FF2B5EF4-FFF2-40B4-BE49-F238E27FC236}">
                      <a16:creationId xmlns:a16="http://schemas.microsoft.com/office/drawing/2014/main" id="{2D6DED28-95AD-69BD-C46E-CA346932629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079" name="Straight Connector 1078">
                  <a:extLst>
                    <a:ext uri="{FF2B5EF4-FFF2-40B4-BE49-F238E27FC236}">
                      <a16:creationId xmlns:a16="http://schemas.microsoft.com/office/drawing/2014/main" id="{69D4C8FE-D229-6FD1-204A-C50CCFA6EEE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sp>
          <p:nvSpPr>
            <p:cNvPr id="1087" name="Freeform 1086">
              <a:extLst>
                <a:ext uri="{FF2B5EF4-FFF2-40B4-BE49-F238E27FC236}">
                  <a16:creationId xmlns:a16="http://schemas.microsoft.com/office/drawing/2014/main" id="{6DA1DCE9-FB8C-6DDE-AAC9-D3C344F55408}"/>
                </a:ext>
              </a:extLst>
            </p:cNvPr>
            <p:cNvSpPr/>
            <p:nvPr/>
          </p:nvSpPr>
          <p:spPr bwMode="auto">
            <a:xfrm>
              <a:off x="6591869" y="1414818"/>
              <a:ext cx="4594746" cy="1937982"/>
            </a:xfrm>
            <a:custGeom>
              <a:avLst/>
              <a:gdLst>
                <a:gd name="connsiteX0" fmla="*/ 0 w 4594746"/>
                <a:gd name="connsiteY0" fmla="*/ 0 h 1937982"/>
                <a:gd name="connsiteX1" fmla="*/ 81886 w 4594746"/>
                <a:gd name="connsiteY1" fmla="*/ 0 h 1937982"/>
                <a:gd name="connsiteX2" fmla="*/ 81886 w 4594746"/>
                <a:gd name="connsiteY2" fmla="*/ 50042 h 1937982"/>
                <a:gd name="connsiteX3" fmla="*/ 172871 w 4594746"/>
                <a:gd name="connsiteY3" fmla="*/ 50042 h 1937982"/>
                <a:gd name="connsiteX4" fmla="*/ 172871 w 4594746"/>
                <a:gd name="connsiteY4" fmla="*/ 50042 h 1937982"/>
                <a:gd name="connsiteX5" fmla="*/ 172871 w 4594746"/>
                <a:gd name="connsiteY5" fmla="*/ 90985 h 1937982"/>
                <a:gd name="connsiteX6" fmla="*/ 291152 w 4594746"/>
                <a:gd name="connsiteY6" fmla="*/ 90985 h 1937982"/>
                <a:gd name="connsiteX7" fmla="*/ 291152 w 4594746"/>
                <a:gd name="connsiteY7" fmla="*/ 136478 h 1937982"/>
                <a:gd name="connsiteX8" fmla="*/ 454925 w 4594746"/>
                <a:gd name="connsiteY8" fmla="*/ 136478 h 1937982"/>
                <a:gd name="connsiteX9" fmla="*/ 454925 w 4594746"/>
                <a:gd name="connsiteY9" fmla="*/ 136478 h 1937982"/>
                <a:gd name="connsiteX10" fmla="*/ 454925 w 4594746"/>
                <a:gd name="connsiteY10" fmla="*/ 136478 h 1937982"/>
                <a:gd name="connsiteX11" fmla="*/ 454925 w 4594746"/>
                <a:gd name="connsiteY11" fmla="*/ 136478 h 1937982"/>
                <a:gd name="connsiteX12" fmla="*/ 454925 w 4594746"/>
                <a:gd name="connsiteY12" fmla="*/ 136478 h 1937982"/>
                <a:gd name="connsiteX13" fmla="*/ 454925 w 4594746"/>
                <a:gd name="connsiteY13" fmla="*/ 136478 h 1937982"/>
                <a:gd name="connsiteX14" fmla="*/ 454925 w 4594746"/>
                <a:gd name="connsiteY14" fmla="*/ 136478 h 1937982"/>
                <a:gd name="connsiteX15" fmla="*/ 454925 w 4594746"/>
                <a:gd name="connsiteY15" fmla="*/ 136478 h 1937982"/>
                <a:gd name="connsiteX16" fmla="*/ 454925 w 4594746"/>
                <a:gd name="connsiteY16" fmla="*/ 177421 h 1937982"/>
                <a:gd name="connsiteX17" fmla="*/ 591403 w 4594746"/>
                <a:gd name="connsiteY17" fmla="*/ 177421 h 1937982"/>
                <a:gd name="connsiteX18" fmla="*/ 591403 w 4594746"/>
                <a:gd name="connsiteY18" fmla="*/ 232012 h 1937982"/>
                <a:gd name="connsiteX19" fmla="*/ 782471 w 4594746"/>
                <a:gd name="connsiteY19" fmla="*/ 232012 h 1937982"/>
                <a:gd name="connsiteX20" fmla="*/ 782471 w 4594746"/>
                <a:gd name="connsiteY20" fmla="*/ 286603 h 1937982"/>
                <a:gd name="connsiteX21" fmla="*/ 841612 w 4594746"/>
                <a:gd name="connsiteY21" fmla="*/ 286603 h 1937982"/>
                <a:gd name="connsiteX22" fmla="*/ 841612 w 4594746"/>
                <a:gd name="connsiteY22" fmla="*/ 332095 h 1937982"/>
                <a:gd name="connsiteX23" fmla="*/ 918949 w 4594746"/>
                <a:gd name="connsiteY23" fmla="*/ 332095 h 1937982"/>
                <a:gd name="connsiteX24" fmla="*/ 918949 w 4594746"/>
                <a:gd name="connsiteY24" fmla="*/ 436728 h 1937982"/>
                <a:gd name="connsiteX25" fmla="*/ 978089 w 4594746"/>
                <a:gd name="connsiteY25" fmla="*/ 436728 h 1937982"/>
                <a:gd name="connsiteX26" fmla="*/ 978089 w 4594746"/>
                <a:gd name="connsiteY26" fmla="*/ 641445 h 1937982"/>
                <a:gd name="connsiteX27" fmla="*/ 1019032 w 4594746"/>
                <a:gd name="connsiteY27" fmla="*/ 641445 h 1937982"/>
                <a:gd name="connsiteX28" fmla="*/ 1019032 w 4594746"/>
                <a:gd name="connsiteY28" fmla="*/ 773373 h 1937982"/>
                <a:gd name="connsiteX29" fmla="*/ 1100919 w 4594746"/>
                <a:gd name="connsiteY29" fmla="*/ 773373 h 1937982"/>
                <a:gd name="connsiteX30" fmla="*/ 1100919 w 4594746"/>
                <a:gd name="connsiteY30" fmla="*/ 827964 h 1937982"/>
                <a:gd name="connsiteX31" fmla="*/ 1219200 w 4594746"/>
                <a:gd name="connsiteY31" fmla="*/ 827964 h 1937982"/>
                <a:gd name="connsiteX32" fmla="*/ 1219200 w 4594746"/>
                <a:gd name="connsiteY32" fmla="*/ 859809 h 1937982"/>
                <a:gd name="connsiteX33" fmla="*/ 1301086 w 4594746"/>
                <a:gd name="connsiteY33" fmla="*/ 859809 h 1937982"/>
                <a:gd name="connsiteX34" fmla="*/ 1301086 w 4594746"/>
                <a:gd name="connsiteY34" fmla="*/ 923498 h 1937982"/>
                <a:gd name="connsiteX35" fmla="*/ 1364776 w 4594746"/>
                <a:gd name="connsiteY35" fmla="*/ 923498 h 1937982"/>
                <a:gd name="connsiteX36" fmla="*/ 1364776 w 4594746"/>
                <a:gd name="connsiteY36" fmla="*/ 1032681 h 1937982"/>
                <a:gd name="connsiteX37" fmla="*/ 1364776 w 4594746"/>
                <a:gd name="connsiteY37" fmla="*/ 1032681 h 1937982"/>
                <a:gd name="connsiteX38" fmla="*/ 1401170 w 4594746"/>
                <a:gd name="connsiteY38" fmla="*/ 1032681 h 1937982"/>
                <a:gd name="connsiteX39" fmla="*/ 1401170 w 4594746"/>
                <a:gd name="connsiteY39" fmla="*/ 1146412 h 1937982"/>
                <a:gd name="connsiteX40" fmla="*/ 1401170 w 4594746"/>
                <a:gd name="connsiteY40" fmla="*/ 1196454 h 1937982"/>
                <a:gd name="connsiteX41" fmla="*/ 1455761 w 4594746"/>
                <a:gd name="connsiteY41" fmla="*/ 1196454 h 1937982"/>
                <a:gd name="connsiteX42" fmla="*/ 1455761 w 4594746"/>
                <a:gd name="connsiteY42" fmla="*/ 1237397 h 1937982"/>
                <a:gd name="connsiteX43" fmla="*/ 1674125 w 4594746"/>
                <a:gd name="connsiteY43" fmla="*/ 1237397 h 1937982"/>
                <a:gd name="connsiteX44" fmla="*/ 1674125 w 4594746"/>
                <a:gd name="connsiteY44" fmla="*/ 1278340 h 1937982"/>
                <a:gd name="connsiteX45" fmla="*/ 1765110 w 4594746"/>
                <a:gd name="connsiteY45" fmla="*/ 1278340 h 1937982"/>
                <a:gd name="connsiteX46" fmla="*/ 1765110 w 4594746"/>
                <a:gd name="connsiteY46" fmla="*/ 1351128 h 1937982"/>
                <a:gd name="connsiteX47" fmla="*/ 1810603 w 4594746"/>
                <a:gd name="connsiteY47" fmla="*/ 1351128 h 1937982"/>
                <a:gd name="connsiteX48" fmla="*/ 1810603 w 4594746"/>
                <a:gd name="connsiteY48" fmla="*/ 1428466 h 1937982"/>
                <a:gd name="connsiteX49" fmla="*/ 1810603 w 4594746"/>
                <a:gd name="connsiteY49" fmla="*/ 1428466 h 1937982"/>
                <a:gd name="connsiteX50" fmla="*/ 1846997 w 4594746"/>
                <a:gd name="connsiteY50" fmla="*/ 1428466 h 1937982"/>
                <a:gd name="connsiteX51" fmla="*/ 1846997 w 4594746"/>
                <a:gd name="connsiteY51" fmla="*/ 1469409 h 1937982"/>
                <a:gd name="connsiteX52" fmla="*/ 1906137 w 4594746"/>
                <a:gd name="connsiteY52" fmla="*/ 1469409 h 1937982"/>
                <a:gd name="connsiteX53" fmla="*/ 1906137 w 4594746"/>
                <a:gd name="connsiteY53" fmla="*/ 1510352 h 1937982"/>
                <a:gd name="connsiteX54" fmla="*/ 2151797 w 4594746"/>
                <a:gd name="connsiteY54" fmla="*/ 1510352 h 1937982"/>
                <a:gd name="connsiteX55" fmla="*/ 2151797 w 4594746"/>
                <a:gd name="connsiteY55" fmla="*/ 1564943 h 1937982"/>
                <a:gd name="connsiteX56" fmla="*/ 2210937 w 4594746"/>
                <a:gd name="connsiteY56" fmla="*/ 1564943 h 1937982"/>
                <a:gd name="connsiteX57" fmla="*/ 2210937 w 4594746"/>
                <a:gd name="connsiteY57" fmla="*/ 1701421 h 1937982"/>
                <a:gd name="connsiteX58" fmla="*/ 2593074 w 4594746"/>
                <a:gd name="connsiteY58" fmla="*/ 1701421 h 1937982"/>
                <a:gd name="connsiteX59" fmla="*/ 2593074 w 4594746"/>
                <a:gd name="connsiteY59" fmla="*/ 1819701 h 1937982"/>
                <a:gd name="connsiteX60" fmla="*/ 3011606 w 4594746"/>
                <a:gd name="connsiteY60" fmla="*/ 1819701 h 1937982"/>
                <a:gd name="connsiteX61" fmla="*/ 3011606 w 4594746"/>
                <a:gd name="connsiteY61" fmla="*/ 1860645 h 1937982"/>
                <a:gd name="connsiteX62" fmla="*/ 3070746 w 4594746"/>
                <a:gd name="connsiteY62" fmla="*/ 1860645 h 1937982"/>
                <a:gd name="connsiteX63" fmla="*/ 3070746 w 4594746"/>
                <a:gd name="connsiteY63" fmla="*/ 1860645 h 1937982"/>
                <a:gd name="connsiteX64" fmla="*/ 3070746 w 4594746"/>
                <a:gd name="connsiteY64" fmla="*/ 1860645 h 1937982"/>
                <a:gd name="connsiteX65" fmla="*/ 3070746 w 4594746"/>
                <a:gd name="connsiteY65" fmla="*/ 1860645 h 1937982"/>
                <a:gd name="connsiteX66" fmla="*/ 3070746 w 4594746"/>
                <a:gd name="connsiteY66" fmla="*/ 1860645 h 1937982"/>
                <a:gd name="connsiteX67" fmla="*/ 3070746 w 4594746"/>
                <a:gd name="connsiteY67" fmla="*/ 1860645 h 1937982"/>
                <a:gd name="connsiteX68" fmla="*/ 3070746 w 4594746"/>
                <a:gd name="connsiteY68" fmla="*/ 1860645 h 1937982"/>
                <a:gd name="connsiteX69" fmla="*/ 3070746 w 4594746"/>
                <a:gd name="connsiteY69" fmla="*/ 1897039 h 1937982"/>
                <a:gd name="connsiteX70" fmla="*/ 3284561 w 4594746"/>
                <a:gd name="connsiteY70" fmla="*/ 1897039 h 1937982"/>
                <a:gd name="connsiteX71" fmla="*/ 3284561 w 4594746"/>
                <a:gd name="connsiteY71" fmla="*/ 1937982 h 1937982"/>
                <a:gd name="connsiteX72" fmla="*/ 4594746 w 4594746"/>
                <a:gd name="connsiteY72" fmla="*/ 1937982 h 193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594746" h="1937982">
                  <a:moveTo>
                    <a:pt x="0" y="0"/>
                  </a:moveTo>
                  <a:lnTo>
                    <a:pt x="81886" y="0"/>
                  </a:lnTo>
                  <a:lnTo>
                    <a:pt x="81886" y="50042"/>
                  </a:lnTo>
                  <a:lnTo>
                    <a:pt x="172871" y="50042"/>
                  </a:lnTo>
                  <a:lnTo>
                    <a:pt x="172871" y="50042"/>
                  </a:lnTo>
                  <a:lnTo>
                    <a:pt x="172871" y="90985"/>
                  </a:lnTo>
                  <a:lnTo>
                    <a:pt x="291152" y="90985"/>
                  </a:lnTo>
                  <a:lnTo>
                    <a:pt x="291152" y="136478"/>
                  </a:lnTo>
                  <a:lnTo>
                    <a:pt x="454925" y="136478"/>
                  </a:lnTo>
                  <a:lnTo>
                    <a:pt x="454925" y="136478"/>
                  </a:lnTo>
                  <a:lnTo>
                    <a:pt x="454925" y="136478"/>
                  </a:lnTo>
                  <a:lnTo>
                    <a:pt x="454925" y="136478"/>
                  </a:lnTo>
                  <a:lnTo>
                    <a:pt x="454925" y="136478"/>
                  </a:lnTo>
                  <a:lnTo>
                    <a:pt x="454925" y="136478"/>
                  </a:lnTo>
                  <a:lnTo>
                    <a:pt x="454925" y="136478"/>
                  </a:lnTo>
                  <a:lnTo>
                    <a:pt x="454925" y="136478"/>
                  </a:lnTo>
                  <a:lnTo>
                    <a:pt x="454925" y="177421"/>
                  </a:lnTo>
                  <a:lnTo>
                    <a:pt x="591403" y="177421"/>
                  </a:lnTo>
                  <a:lnTo>
                    <a:pt x="591403" y="232012"/>
                  </a:lnTo>
                  <a:lnTo>
                    <a:pt x="782471" y="232012"/>
                  </a:lnTo>
                  <a:lnTo>
                    <a:pt x="782471" y="286603"/>
                  </a:lnTo>
                  <a:lnTo>
                    <a:pt x="841612" y="286603"/>
                  </a:lnTo>
                  <a:lnTo>
                    <a:pt x="841612" y="332095"/>
                  </a:lnTo>
                  <a:lnTo>
                    <a:pt x="918949" y="332095"/>
                  </a:lnTo>
                  <a:lnTo>
                    <a:pt x="918949" y="436728"/>
                  </a:lnTo>
                  <a:lnTo>
                    <a:pt x="978089" y="436728"/>
                  </a:lnTo>
                  <a:lnTo>
                    <a:pt x="978089" y="641445"/>
                  </a:lnTo>
                  <a:lnTo>
                    <a:pt x="1019032" y="641445"/>
                  </a:lnTo>
                  <a:lnTo>
                    <a:pt x="1019032" y="773373"/>
                  </a:lnTo>
                  <a:lnTo>
                    <a:pt x="1100919" y="773373"/>
                  </a:lnTo>
                  <a:lnTo>
                    <a:pt x="1100919" y="827964"/>
                  </a:lnTo>
                  <a:lnTo>
                    <a:pt x="1219200" y="827964"/>
                  </a:lnTo>
                  <a:lnTo>
                    <a:pt x="1219200" y="859809"/>
                  </a:lnTo>
                  <a:lnTo>
                    <a:pt x="1301086" y="859809"/>
                  </a:lnTo>
                  <a:lnTo>
                    <a:pt x="1301086" y="923498"/>
                  </a:lnTo>
                  <a:lnTo>
                    <a:pt x="1364776" y="923498"/>
                  </a:lnTo>
                  <a:lnTo>
                    <a:pt x="1364776" y="1032681"/>
                  </a:lnTo>
                  <a:lnTo>
                    <a:pt x="1364776" y="1032681"/>
                  </a:lnTo>
                  <a:lnTo>
                    <a:pt x="1401170" y="1032681"/>
                  </a:lnTo>
                  <a:lnTo>
                    <a:pt x="1401170" y="1146412"/>
                  </a:lnTo>
                  <a:lnTo>
                    <a:pt x="1401170" y="1196454"/>
                  </a:lnTo>
                  <a:lnTo>
                    <a:pt x="1455761" y="1196454"/>
                  </a:lnTo>
                  <a:lnTo>
                    <a:pt x="1455761" y="1237397"/>
                  </a:lnTo>
                  <a:lnTo>
                    <a:pt x="1674125" y="1237397"/>
                  </a:lnTo>
                  <a:lnTo>
                    <a:pt x="1674125" y="1278340"/>
                  </a:lnTo>
                  <a:lnTo>
                    <a:pt x="1765110" y="1278340"/>
                  </a:lnTo>
                  <a:lnTo>
                    <a:pt x="1765110" y="1351128"/>
                  </a:lnTo>
                  <a:lnTo>
                    <a:pt x="1810603" y="1351128"/>
                  </a:lnTo>
                  <a:lnTo>
                    <a:pt x="1810603" y="1428466"/>
                  </a:lnTo>
                  <a:lnTo>
                    <a:pt x="1810603" y="1428466"/>
                  </a:lnTo>
                  <a:lnTo>
                    <a:pt x="1846997" y="1428466"/>
                  </a:lnTo>
                  <a:lnTo>
                    <a:pt x="1846997" y="1469409"/>
                  </a:lnTo>
                  <a:lnTo>
                    <a:pt x="1906137" y="1469409"/>
                  </a:lnTo>
                  <a:lnTo>
                    <a:pt x="1906137" y="1510352"/>
                  </a:lnTo>
                  <a:lnTo>
                    <a:pt x="2151797" y="1510352"/>
                  </a:lnTo>
                  <a:lnTo>
                    <a:pt x="2151797" y="1564943"/>
                  </a:lnTo>
                  <a:lnTo>
                    <a:pt x="2210937" y="1564943"/>
                  </a:lnTo>
                  <a:lnTo>
                    <a:pt x="2210937" y="1701421"/>
                  </a:lnTo>
                  <a:lnTo>
                    <a:pt x="2593074" y="1701421"/>
                  </a:lnTo>
                  <a:lnTo>
                    <a:pt x="2593074" y="1819701"/>
                  </a:lnTo>
                  <a:lnTo>
                    <a:pt x="3011606" y="1819701"/>
                  </a:lnTo>
                  <a:lnTo>
                    <a:pt x="3011606" y="1860645"/>
                  </a:lnTo>
                  <a:lnTo>
                    <a:pt x="3070746" y="1860645"/>
                  </a:lnTo>
                  <a:lnTo>
                    <a:pt x="3070746" y="1860645"/>
                  </a:lnTo>
                  <a:lnTo>
                    <a:pt x="3070746" y="1860645"/>
                  </a:lnTo>
                  <a:lnTo>
                    <a:pt x="3070746" y="1860645"/>
                  </a:lnTo>
                  <a:lnTo>
                    <a:pt x="3070746" y="1860645"/>
                  </a:lnTo>
                  <a:lnTo>
                    <a:pt x="3070746" y="1860645"/>
                  </a:lnTo>
                  <a:lnTo>
                    <a:pt x="3070746" y="1860645"/>
                  </a:lnTo>
                  <a:lnTo>
                    <a:pt x="3070746" y="1897039"/>
                  </a:lnTo>
                  <a:lnTo>
                    <a:pt x="3284561" y="1897039"/>
                  </a:lnTo>
                  <a:lnTo>
                    <a:pt x="3284561" y="1937982"/>
                  </a:lnTo>
                  <a:lnTo>
                    <a:pt x="4594746" y="1937982"/>
                  </a:lnTo>
                </a:path>
              </a:pathLst>
            </a:custGeom>
            <a:noFill/>
            <a:ln w="28575">
              <a:solidFill>
                <a:srgbClr val="E1471D"/>
              </a:solidFill>
              <a:miter lim="800000"/>
              <a:headEnd/>
              <a:tailEnd/>
            </a:ln>
          </p:spPr>
          <p:txBody>
            <a:bodyPr rtlCol="0" anchor="ctr"/>
            <a:lstStyle/>
            <a:p>
              <a:pPr algn="ctr"/>
              <a:endParaRPr lang="en-US" dirty="0"/>
            </a:p>
          </p:txBody>
        </p:sp>
      </p:grpSp>
      <p:sp>
        <p:nvSpPr>
          <p:cNvPr id="1090" name="Freeform 1089">
            <a:extLst>
              <a:ext uri="{FF2B5EF4-FFF2-40B4-BE49-F238E27FC236}">
                <a16:creationId xmlns:a16="http://schemas.microsoft.com/office/drawing/2014/main" id="{51D63718-8BBC-F165-4D62-D4E86393E243}"/>
              </a:ext>
            </a:extLst>
          </p:cNvPr>
          <p:cNvSpPr/>
          <p:nvPr/>
        </p:nvSpPr>
        <p:spPr bwMode="auto">
          <a:xfrm>
            <a:off x="6762466" y="1387726"/>
            <a:ext cx="4215983" cy="1652666"/>
          </a:xfrm>
          <a:custGeom>
            <a:avLst/>
            <a:gdLst>
              <a:gd name="connsiteX0" fmla="*/ 0 w 4215983"/>
              <a:gd name="connsiteY0" fmla="*/ 0 h 1652666"/>
              <a:gd name="connsiteX1" fmla="*/ 59960 w 4215983"/>
              <a:gd name="connsiteY1" fmla="*/ 0 h 1652666"/>
              <a:gd name="connsiteX2" fmla="*/ 59960 w 4215983"/>
              <a:gd name="connsiteY2" fmla="*/ 44971 h 1652666"/>
              <a:gd name="connsiteX3" fmla="*/ 168639 w 4215983"/>
              <a:gd name="connsiteY3" fmla="*/ 44971 h 1652666"/>
              <a:gd name="connsiteX4" fmla="*/ 168639 w 4215983"/>
              <a:gd name="connsiteY4" fmla="*/ 86193 h 1652666"/>
              <a:gd name="connsiteX5" fmla="*/ 288560 w 4215983"/>
              <a:gd name="connsiteY5" fmla="*/ 86193 h 1652666"/>
              <a:gd name="connsiteX6" fmla="*/ 288560 w 4215983"/>
              <a:gd name="connsiteY6" fmla="*/ 138659 h 1652666"/>
              <a:gd name="connsiteX7" fmla="*/ 449704 w 4215983"/>
              <a:gd name="connsiteY7" fmla="*/ 138659 h 1652666"/>
              <a:gd name="connsiteX8" fmla="*/ 449704 w 4215983"/>
              <a:gd name="connsiteY8" fmla="*/ 172387 h 1652666"/>
              <a:gd name="connsiteX9" fmla="*/ 573373 w 4215983"/>
              <a:gd name="connsiteY9" fmla="*/ 172387 h 1652666"/>
              <a:gd name="connsiteX10" fmla="*/ 573373 w 4215983"/>
              <a:gd name="connsiteY10" fmla="*/ 247338 h 1652666"/>
              <a:gd name="connsiteX11" fmla="*/ 648324 w 4215983"/>
              <a:gd name="connsiteY11" fmla="*/ 247338 h 1652666"/>
              <a:gd name="connsiteX12" fmla="*/ 648324 w 4215983"/>
              <a:gd name="connsiteY12" fmla="*/ 299803 h 1652666"/>
              <a:gd name="connsiteX13" fmla="*/ 768245 w 4215983"/>
              <a:gd name="connsiteY13" fmla="*/ 299803 h 1652666"/>
              <a:gd name="connsiteX14" fmla="*/ 768245 w 4215983"/>
              <a:gd name="connsiteY14" fmla="*/ 348521 h 1652666"/>
              <a:gd name="connsiteX15" fmla="*/ 831954 w 4215983"/>
              <a:gd name="connsiteY15" fmla="*/ 348521 h 1652666"/>
              <a:gd name="connsiteX16" fmla="*/ 831954 w 4215983"/>
              <a:gd name="connsiteY16" fmla="*/ 382249 h 1652666"/>
              <a:gd name="connsiteX17" fmla="*/ 944380 w 4215983"/>
              <a:gd name="connsiteY17" fmla="*/ 382249 h 1652666"/>
              <a:gd name="connsiteX18" fmla="*/ 944380 w 4215983"/>
              <a:gd name="connsiteY18" fmla="*/ 479685 h 1652666"/>
              <a:gd name="connsiteX19" fmla="*/ 989350 w 4215983"/>
              <a:gd name="connsiteY19" fmla="*/ 479685 h 1652666"/>
              <a:gd name="connsiteX20" fmla="*/ 989350 w 4215983"/>
              <a:gd name="connsiteY20" fmla="*/ 674557 h 1652666"/>
              <a:gd name="connsiteX21" fmla="*/ 1023078 w 4215983"/>
              <a:gd name="connsiteY21" fmla="*/ 674557 h 1652666"/>
              <a:gd name="connsiteX22" fmla="*/ 1023078 w 4215983"/>
              <a:gd name="connsiteY22" fmla="*/ 764498 h 1652666"/>
              <a:gd name="connsiteX23" fmla="*/ 1105524 w 4215983"/>
              <a:gd name="connsiteY23" fmla="*/ 764498 h 1652666"/>
              <a:gd name="connsiteX24" fmla="*/ 1105524 w 4215983"/>
              <a:gd name="connsiteY24" fmla="*/ 816964 h 1652666"/>
              <a:gd name="connsiteX25" fmla="*/ 1199213 w 4215983"/>
              <a:gd name="connsiteY25" fmla="*/ 816964 h 1652666"/>
              <a:gd name="connsiteX26" fmla="*/ 1199213 w 4215983"/>
              <a:gd name="connsiteY26" fmla="*/ 816964 h 1652666"/>
              <a:gd name="connsiteX27" fmla="*/ 1199213 w 4215983"/>
              <a:gd name="connsiteY27" fmla="*/ 854439 h 1652666"/>
              <a:gd name="connsiteX28" fmla="*/ 1274163 w 4215983"/>
              <a:gd name="connsiteY28" fmla="*/ 854439 h 1652666"/>
              <a:gd name="connsiteX29" fmla="*/ 1274163 w 4215983"/>
              <a:gd name="connsiteY29" fmla="*/ 906905 h 1652666"/>
              <a:gd name="connsiteX30" fmla="*/ 1349114 w 4215983"/>
              <a:gd name="connsiteY30" fmla="*/ 906905 h 1652666"/>
              <a:gd name="connsiteX31" fmla="*/ 1349114 w 4215983"/>
              <a:gd name="connsiteY31" fmla="*/ 940633 h 1652666"/>
              <a:gd name="connsiteX32" fmla="*/ 1386590 w 4215983"/>
              <a:gd name="connsiteY32" fmla="*/ 940633 h 1652666"/>
              <a:gd name="connsiteX33" fmla="*/ 1386590 w 4215983"/>
              <a:gd name="connsiteY33" fmla="*/ 1060554 h 1652666"/>
              <a:gd name="connsiteX34" fmla="*/ 1386590 w 4215983"/>
              <a:gd name="connsiteY34" fmla="*/ 1060554 h 1652666"/>
              <a:gd name="connsiteX35" fmla="*/ 1420318 w 4215983"/>
              <a:gd name="connsiteY35" fmla="*/ 1060554 h 1652666"/>
              <a:gd name="connsiteX36" fmla="*/ 1420318 w 4215983"/>
              <a:gd name="connsiteY36" fmla="*/ 1157990 h 1652666"/>
              <a:gd name="connsiteX37" fmla="*/ 1607695 w 4215983"/>
              <a:gd name="connsiteY37" fmla="*/ 1157990 h 1652666"/>
              <a:gd name="connsiteX38" fmla="*/ 1607695 w 4215983"/>
              <a:gd name="connsiteY38" fmla="*/ 1195466 h 1652666"/>
              <a:gd name="connsiteX39" fmla="*/ 1765091 w 4215983"/>
              <a:gd name="connsiteY39" fmla="*/ 1195466 h 1652666"/>
              <a:gd name="connsiteX40" fmla="*/ 1765091 w 4215983"/>
              <a:gd name="connsiteY40" fmla="*/ 1255426 h 1652666"/>
              <a:gd name="connsiteX41" fmla="*/ 1813809 w 4215983"/>
              <a:gd name="connsiteY41" fmla="*/ 1255426 h 1652666"/>
              <a:gd name="connsiteX42" fmla="*/ 1813809 w 4215983"/>
              <a:gd name="connsiteY42" fmla="*/ 1322882 h 1652666"/>
              <a:gd name="connsiteX43" fmla="*/ 2151088 w 4215983"/>
              <a:gd name="connsiteY43" fmla="*/ 1322882 h 1652666"/>
              <a:gd name="connsiteX44" fmla="*/ 2151088 w 4215983"/>
              <a:gd name="connsiteY44" fmla="*/ 1375348 h 1652666"/>
              <a:gd name="connsiteX45" fmla="*/ 2192311 w 4215983"/>
              <a:gd name="connsiteY45" fmla="*/ 1375348 h 1652666"/>
              <a:gd name="connsiteX46" fmla="*/ 2192311 w 4215983"/>
              <a:gd name="connsiteY46" fmla="*/ 1427813 h 1652666"/>
              <a:gd name="connsiteX47" fmla="*/ 2237281 w 4215983"/>
              <a:gd name="connsiteY47" fmla="*/ 1427813 h 1652666"/>
              <a:gd name="connsiteX48" fmla="*/ 2237281 w 4215983"/>
              <a:gd name="connsiteY48" fmla="*/ 1427813 h 1652666"/>
              <a:gd name="connsiteX49" fmla="*/ 2237281 w 4215983"/>
              <a:gd name="connsiteY49" fmla="*/ 1461541 h 1652666"/>
              <a:gd name="connsiteX50" fmla="*/ 2593298 w 4215983"/>
              <a:gd name="connsiteY50" fmla="*/ 1461541 h 1652666"/>
              <a:gd name="connsiteX51" fmla="*/ 2593298 w 4215983"/>
              <a:gd name="connsiteY51" fmla="*/ 1506512 h 1652666"/>
              <a:gd name="connsiteX52" fmla="*/ 3001780 w 4215983"/>
              <a:gd name="connsiteY52" fmla="*/ 1506512 h 1652666"/>
              <a:gd name="connsiteX53" fmla="*/ 3001780 w 4215983"/>
              <a:gd name="connsiteY53" fmla="*/ 1558977 h 1652666"/>
              <a:gd name="connsiteX54" fmla="*/ 3788763 w 4215983"/>
              <a:gd name="connsiteY54" fmla="*/ 1558977 h 1652666"/>
              <a:gd name="connsiteX55" fmla="*/ 3788763 w 4215983"/>
              <a:gd name="connsiteY55" fmla="*/ 1652666 h 1652666"/>
              <a:gd name="connsiteX56" fmla="*/ 4215983 w 4215983"/>
              <a:gd name="connsiteY56" fmla="*/ 1652666 h 165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15983" h="1652666">
                <a:moveTo>
                  <a:pt x="0" y="0"/>
                </a:moveTo>
                <a:lnTo>
                  <a:pt x="59960" y="0"/>
                </a:lnTo>
                <a:lnTo>
                  <a:pt x="59960" y="44971"/>
                </a:lnTo>
                <a:lnTo>
                  <a:pt x="168639" y="44971"/>
                </a:lnTo>
                <a:lnTo>
                  <a:pt x="168639" y="86193"/>
                </a:lnTo>
                <a:lnTo>
                  <a:pt x="288560" y="86193"/>
                </a:lnTo>
                <a:lnTo>
                  <a:pt x="288560" y="138659"/>
                </a:lnTo>
                <a:lnTo>
                  <a:pt x="449704" y="138659"/>
                </a:lnTo>
                <a:lnTo>
                  <a:pt x="449704" y="172387"/>
                </a:lnTo>
                <a:lnTo>
                  <a:pt x="573373" y="172387"/>
                </a:lnTo>
                <a:lnTo>
                  <a:pt x="573373" y="247338"/>
                </a:lnTo>
                <a:lnTo>
                  <a:pt x="648324" y="247338"/>
                </a:lnTo>
                <a:lnTo>
                  <a:pt x="648324" y="299803"/>
                </a:lnTo>
                <a:lnTo>
                  <a:pt x="768245" y="299803"/>
                </a:lnTo>
                <a:lnTo>
                  <a:pt x="768245" y="348521"/>
                </a:lnTo>
                <a:lnTo>
                  <a:pt x="831954" y="348521"/>
                </a:lnTo>
                <a:lnTo>
                  <a:pt x="831954" y="382249"/>
                </a:lnTo>
                <a:lnTo>
                  <a:pt x="944380" y="382249"/>
                </a:lnTo>
                <a:lnTo>
                  <a:pt x="944380" y="479685"/>
                </a:lnTo>
                <a:lnTo>
                  <a:pt x="989350" y="479685"/>
                </a:lnTo>
                <a:lnTo>
                  <a:pt x="989350" y="674557"/>
                </a:lnTo>
                <a:lnTo>
                  <a:pt x="1023078" y="674557"/>
                </a:lnTo>
                <a:lnTo>
                  <a:pt x="1023078" y="764498"/>
                </a:lnTo>
                <a:lnTo>
                  <a:pt x="1105524" y="764498"/>
                </a:lnTo>
                <a:lnTo>
                  <a:pt x="1105524" y="816964"/>
                </a:lnTo>
                <a:lnTo>
                  <a:pt x="1199213" y="816964"/>
                </a:lnTo>
                <a:lnTo>
                  <a:pt x="1199213" y="816964"/>
                </a:lnTo>
                <a:lnTo>
                  <a:pt x="1199213" y="854439"/>
                </a:lnTo>
                <a:lnTo>
                  <a:pt x="1274163" y="854439"/>
                </a:lnTo>
                <a:lnTo>
                  <a:pt x="1274163" y="906905"/>
                </a:lnTo>
                <a:lnTo>
                  <a:pt x="1349114" y="906905"/>
                </a:lnTo>
                <a:lnTo>
                  <a:pt x="1349114" y="940633"/>
                </a:lnTo>
                <a:lnTo>
                  <a:pt x="1386590" y="940633"/>
                </a:lnTo>
                <a:lnTo>
                  <a:pt x="1386590" y="1060554"/>
                </a:lnTo>
                <a:lnTo>
                  <a:pt x="1386590" y="1060554"/>
                </a:lnTo>
                <a:lnTo>
                  <a:pt x="1420318" y="1060554"/>
                </a:lnTo>
                <a:lnTo>
                  <a:pt x="1420318" y="1157990"/>
                </a:lnTo>
                <a:lnTo>
                  <a:pt x="1607695" y="1157990"/>
                </a:lnTo>
                <a:lnTo>
                  <a:pt x="1607695" y="1195466"/>
                </a:lnTo>
                <a:lnTo>
                  <a:pt x="1765091" y="1195466"/>
                </a:lnTo>
                <a:lnTo>
                  <a:pt x="1765091" y="1255426"/>
                </a:lnTo>
                <a:lnTo>
                  <a:pt x="1813809" y="1255426"/>
                </a:lnTo>
                <a:lnTo>
                  <a:pt x="1813809" y="1322882"/>
                </a:lnTo>
                <a:lnTo>
                  <a:pt x="2151088" y="1322882"/>
                </a:lnTo>
                <a:lnTo>
                  <a:pt x="2151088" y="1375348"/>
                </a:lnTo>
                <a:lnTo>
                  <a:pt x="2192311" y="1375348"/>
                </a:lnTo>
                <a:lnTo>
                  <a:pt x="2192311" y="1427813"/>
                </a:lnTo>
                <a:lnTo>
                  <a:pt x="2237281" y="1427813"/>
                </a:lnTo>
                <a:lnTo>
                  <a:pt x="2237281" y="1427813"/>
                </a:lnTo>
                <a:lnTo>
                  <a:pt x="2237281" y="1461541"/>
                </a:lnTo>
                <a:lnTo>
                  <a:pt x="2593298" y="1461541"/>
                </a:lnTo>
                <a:lnTo>
                  <a:pt x="2593298" y="1506512"/>
                </a:lnTo>
                <a:lnTo>
                  <a:pt x="3001780" y="1506512"/>
                </a:lnTo>
                <a:lnTo>
                  <a:pt x="3001780" y="1558977"/>
                </a:lnTo>
                <a:lnTo>
                  <a:pt x="3788763" y="1558977"/>
                </a:lnTo>
                <a:lnTo>
                  <a:pt x="3788763" y="1652666"/>
                </a:lnTo>
                <a:lnTo>
                  <a:pt x="4215983" y="1652666"/>
                </a:lnTo>
              </a:path>
            </a:pathLst>
          </a:custGeom>
          <a:noFill/>
          <a:ln w="28575">
            <a:solidFill>
              <a:srgbClr val="015873"/>
            </a:solidFill>
            <a:miter lim="800000"/>
            <a:headEnd/>
            <a:tailEnd/>
          </a:ln>
        </p:spPr>
        <p:txBody>
          <a:bodyPr rtlCol="0" anchor="ctr"/>
          <a:lstStyle/>
          <a:p>
            <a:pPr algn="ctr"/>
            <a:endParaRPr lang="en-US" dirty="0"/>
          </a:p>
        </p:txBody>
      </p:sp>
      <p:cxnSp>
        <p:nvCxnSpPr>
          <p:cNvPr id="1095" name="Straight Connector 1094">
            <a:extLst>
              <a:ext uri="{FF2B5EF4-FFF2-40B4-BE49-F238E27FC236}">
                <a16:creationId xmlns:a16="http://schemas.microsoft.com/office/drawing/2014/main" id="{D21093C7-0CDF-5E0C-5EB2-F982D05CE26D}"/>
              </a:ext>
            </a:extLst>
          </p:cNvPr>
          <p:cNvCxnSpPr>
            <a:cxnSpLocks/>
          </p:cNvCxnSpPr>
          <p:nvPr/>
        </p:nvCxnSpPr>
        <p:spPr bwMode="auto">
          <a:xfrm>
            <a:off x="8500119" y="2315346"/>
            <a:ext cx="0" cy="1210811"/>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096" name="Straight Connector 1095">
            <a:extLst>
              <a:ext uri="{FF2B5EF4-FFF2-40B4-BE49-F238E27FC236}">
                <a16:creationId xmlns:a16="http://schemas.microsoft.com/office/drawing/2014/main" id="{980FEE09-FF7F-C4A7-0CB3-BE68AA38AA97}"/>
              </a:ext>
            </a:extLst>
          </p:cNvPr>
          <p:cNvCxnSpPr>
            <a:cxnSpLocks/>
          </p:cNvCxnSpPr>
          <p:nvPr/>
        </p:nvCxnSpPr>
        <p:spPr bwMode="auto">
          <a:xfrm>
            <a:off x="9373057" y="2642008"/>
            <a:ext cx="0" cy="891346"/>
          </a:xfrm>
          <a:prstGeom prst="line">
            <a:avLst/>
          </a:prstGeom>
          <a:noFill/>
          <a:ln w="28575" cap="flat" cmpd="sng" algn="ctr">
            <a:solidFill>
              <a:schemeClr val="tx1">
                <a:lumMod val="50000"/>
              </a:schemeClr>
            </a:solidFill>
            <a:prstDash val="sysDot"/>
            <a:round/>
            <a:headEnd type="none" w="med" len="med"/>
            <a:tailEnd type="none" w="med" len="med"/>
          </a:ln>
          <a:effectLst/>
        </p:spPr>
      </p:cxnSp>
    </p:spTree>
    <p:extLst>
      <p:ext uri="{BB962C8B-B14F-4D97-AF65-F5344CB8AC3E}">
        <p14:creationId xmlns:p14="http://schemas.microsoft.com/office/powerpoint/2010/main" val="122292486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5" name="Group 1024">
            <a:extLst>
              <a:ext uri="{FF2B5EF4-FFF2-40B4-BE49-F238E27FC236}">
                <a16:creationId xmlns:a16="http://schemas.microsoft.com/office/drawing/2014/main" id="{5BEC9A4F-1932-1C57-FDA5-1D53D3851006}"/>
              </a:ext>
            </a:extLst>
          </p:cNvPr>
          <p:cNvGrpSpPr/>
          <p:nvPr/>
        </p:nvGrpSpPr>
        <p:grpSpPr>
          <a:xfrm>
            <a:off x="6040531" y="989079"/>
            <a:ext cx="5850950" cy="5198585"/>
            <a:chOff x="5898291" y="989079"/>
            <a:chExt cx="5850950" cy="5198585"/>
          </a:xfrm>
        </p:grpSpPr>
        <p:sp>
          <p:nvSpPr>
            <p:cNvPr id="178" name="TextBox 177">
              <a:extLst>
                <a:ext uri="{FF2B5EF4-FFF2-40B4-BE49-F238E27FC236}">
                  <a16:creationId xmlns:a16="http://schemas.microsoft.com/office/drawing/2014/main" id="{D8090D97-5DDE-48E4-DDF0-BD0DB0B7E69D}"/>
                </a:ext>
              </a:extLst>
            </p:cNvPr>
            <p:cNvSpPr txBox="1"/>
            <p:nvPr/>
          </p:nvSpPr>
          <p:spPr bwMode="auto">
            <a:xfrm>
              <a:off x="8377478" y="1714768"/>
              <a:ext cx="638316"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 </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49.9%</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44.9%</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46.6%</a:t>
              </a:r>
            </a:p>
          </p:txBody>
        </p:sp>
        <p:sp>
          <p:nvSpPr>
            <p:cNvPr id="179" name="TextBox 178">
              <a:extLst>
                <a:ext uri="{FF2B5EF4-FFF2-40B4-BE49-F238E27FC236}">
                  <a16:creationId xmlns:a16="http://schemas.microsoft.com/office/drawing/2014/main" id="{4DF44773-31E0-10AE-61BB-BD0AA68C081C}"/>
                </a:ext>
              </a:extLst>
            </p:cNvPr>
            <p:cNvSpPr txBox="1"/>
            <p:nvPr/>
          </p:nvSpPr>
          <p:spPr bwMode="auto">
            <a:xfrm>
              <a:off x="9237204" y="2033386"/>
              <a:ext cx="638316"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 </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30.4%</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31.1%</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22.7%</a:t>
              </a:r>
            </a:p>
          </p:txBody>
        </p:sp>
        <p:sp>
          <p:nvSpPr>
            <p:cNvPr id="15" name="TextBox 14">
              <a:extLst>
                <a:ext uri="{FF2B5EF4-FFF2-40B4-BE49-F238E27FC236}">
                  <a16:creationId xmlns:a16="http://schemas.microsoft.com/office/drawing/2014/main" id="{CD1C4B18-8728-32BF-7D7E-CDBC4E33BA57}"/>
                </a:ext>
              </a:extLst>
            </p:cNvPr>
            <p:cNvSpPr txBox="1"/>
            <p:nvPr/>
          </p:nvSpPr>
          <p:spPr>
            <a:xfrm>
              <a:off x="7488504" y="3807806"/>
              <a:ext cx="3225800" cy="244682"/>
            </a:xfrm>
            <a:prstGeom prst="rect">
              <a:avLst/>
            </a:prstGeom>
            <a:solidFill>
              <a:schemeClr val="tx1"/>
            </a:solidFill>
          </p:spPr>
          <p:txBody>
            <a:bodyPr wrap="square" rtlCol="0">
              <a:spAutoFit/>
            </a:bodyPr>
            <a:lstStyle/>
            <a:p>
              <a:pPr algn="ctr">
                <a:lnSpc>
                  <a:spcPct val="90000"/>
                </a:lnSpc>
              </a:pPr>
              <a:r>
                <a:rPr lang="en-US" sz="1100" dirty="0">
                  <a:solidFill>
                    <a:srgbClr val="000000"/>
                  </a:solidFill>
                  <a:latin typeface="Calibri" panose="020F0502020204030204" pitchFamily="34" charset="0"/>
                  <a:cs typeface="Calibri" panose="020F0502020204030204" pitchFamily="34" charset="0"/>
                </a:rPr>
                <a:t>Time From Randomization (Mo)</a:t>
              </a:r>
              <a:endParaRPr lang="en-US" sz="1100" b="0" dirty="0">
                <a:solidFill>
                  <a:srgbClr val="E1471D"/>
                </a:solidFill>
                <a:latin typeface="Calibri" panose="020F0502020204030204" pitchFamily="34" charset="0"/>
                <a:cs typeface="Calibri" panose="020F0502020204030204" pitchFamily="34" charset="0"/>
              </a:endParaRPr>
            </a:p>
          </p:txBody>
        </p:sp>
        <p:graphicFrame>
          <p:nvGraphicFramePr>
            <p:cNvPr id="16" name="Table 15">
              <a:extLst>
                <a:ext uri="{FF2B5EF4-FFF2-40B4-BE49-F238E27FC236}">
                  <a16:creationId xmlns:a16="http://schemas.microsoft.com/office/drawing/2014/main" id="{A0DF5974-6CE2-27C9-39A2-E3F194CB497A}"/>
                </a:ext>
              </a:extLst>
            </p:cNvPr>
            <p:cNvGraphicFramePr>
              <a:graphicFrameLocks/>
            </p:cNvGraphicFramePr>
            <p:nvPr>
              <p:extLst>
                <p:ext uri="{D42A27DB-BD31-4B8C-83A1-F6EECF244321}">
                  <p14:modId xmlns:p14="http://schemas.microsoft.com/office/powerpoint/2010/main" val="194395423"/>
                </p:ext>
              </p:extLst>
            </p:nvPr>
          </p:nvGraphicFramePr>
          <p:xfrm>
            <a:off x="6588715" y="4692355"/>
            <a:ext cx="5018602" cy="1495309"/>
          </p:xfrm>
          <a:graphic>
            <a:graphicData uri="http://schemas.openxmlformats.org/drawingml/2006/table">
              <a:tbl>
                <a:tblPr firstRow="1" bandRow="1"/>
                <a:tblGrid>
                  <a:gridCol w="1170083">
                    <a:extLst>
                      <a:ext uri="{9D8B030D-6E8A-4147-A177-3AD203B41FA5}">
                        <a16:colId xmlns:a16="http://schemas.microsoft.com/office/drawing/2014/main" val="3276624643"/>
                      </a:ext>
                    </a:extLst>
                  </a:gridCol>
                  <a:gridCol w="1230923">
                    <a:extLst>
                      <a:ext uri="{9D8B030D-6E8A-4147-A177-3AD203B41FA5}">
                        <a16:colId xmlns:a16="http://schemas.microsoft.com/office/drawing/2014/main" val="508861547"/>
                      </a:ext>
                    </a:extLst>
                  </a:gridCol>
                  <a:gridCol w="1130440">
                    <a:extLst>
                      <a:ext uri="{9D8B030D-6E8A-4147-A177-3AD203B41FA5}">
                        <a16:colId xmlns:a16="http://schemas.microsoft.com/office/drawing/2014/main" val="1940044539"/>
                      </a:ext>
                    </a:extLst>
                  </a:gridCol>
                  <a:gridCol w="1487156">
                    <a:extLst>
                      <a:ext uri="{9D8B030D-6E8A-4147-A177-3AD203B41FA5}">
                        <a16:colId xmlns:a16="http://schemas.microsoft.com/office/drawing/2014/main" val="2521129276"/>
                      </a:ext>
                    </a:extLst>
                  </a:gridCol>
                </a:tblGrid>
                <a:tr h="258190">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100000"/>
                          </a:lnSpc>
                        </a:pPr>
                        <a:endParaRPr lang="en-GB"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27000" marR="27000" marT="13500" marB="13500">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Control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75)</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61)</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 Ola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82)</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906328387"/>
                    </a:ext>
                  </a:extLst>
                </a:tr>
                <a:tr h="13733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57 (76.0)</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38 (62.3)</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55 (67.1)</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83101989"/>
                    </a:ext>
                  </a:extLst>
                </a:tr>
                <a:tr h="24171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txBody>
                    <a:tcPr marL="36000" marR="3600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9.9</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9.7</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10.1</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75122507"/>
                    </a:ext>
                  </a:extLst>
                </a:tr>
                <a:tr h="25819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control</a:t>
                        </a:r>
                        <a:r>
                          <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0.89</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(0.59-1.34)</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0.80</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(0.55-1.16)</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0707465"/>
                    </a:ext>
                  </a:extLst>
                </a:tr>
                <a:tr h="25819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Durva</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0.93</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(0.61-1.41)</a:t>
                        </a:r>
                        <a:endPar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2165635"/>
                    </a:ext>
                  </a:extLst>
                </a:tr>
              </a:tbl>
            </a:graphicData>
          </a:graphic>
        </p:graphicFrame>
        <p:sp>
          <p:nvSpPr>
            <p:cNvPr id="5" name="TextBox 4">
              <a:extLst>
                <a:ext uri="{FF2B5EF4-FFF2-40B4-BE49-F238E27FC236}">
                  <a16:creationId xmlns:a16="http://schemas.microsoft.com/office/drawing/2014/main" id="{02FD7AF4-6633-FB84-EEAD-EF2BCE1F214F}"/>
                </a:ext>
              </a:extLst>
            </p:cNvPr>
            <p:cNvSpPr txBox="1"/>
            <p:nvPr/>
          </p:nvSpPr>
          <p:spPr>
            <a:xfrm rot="16200000">
              <a:off x="5637426" y="2342137"/>
              <a:ext cx="1713054" cy="313932"/>
            </a:xfrm>
            <a:prstGeom prst="rect">
              <a:avLst/>
            </a:prstGeom>
            <a:solidFill>
              <a:schemeClr val="tx1"/>
            </a:solid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a:t>
              </a:r>
              <a:r>
                <a:rPr lang="en-US" sz="1600" dirty="0">
                  <a:solidFill>
                    <a:srgbClr val="000000"/>
                  </a:solidFill>
                  <a:latin typeface="Calibri" panose="020F0502020204030204" pitchFamily="34" charset="0"/>
                  <a:cs typeface="Calibri" panose="020F0502020204030204" pitchFamily="34" charset="0"/>
                </a:rPr>
                <a:t> (%)</a:t>
              </a:r>
              <a:endParaRPr lang="en-US" sz="1600" dirty="0">
                <a:solidFill>
                  <a:srgbClr val="E1471D"/>
                </a:solidFill>
                <a:latin typeface="Calibri" panose="020F0502020204030204" pitchFamily="34" charset="0"/>
                <a:cs typeface="Calibri" panose="020F0502020204030204" pitchFamily="34" charset="0"/>
              </a:endParaRPr>
            </a:p>
          </p:txBody>
        </p:sp>
        <p:sp>
          <p:nvSpPr>
            <p:cNvPr id="8" name="Freeform 7">
              <a:extLst>
                <a:ext uri="{FF2B5EF4-FFF2-40B4-BE49-F238E27FC236}">
                  <a16:creationId xmlns:a16="http://schemas.microsoft.com/office/drawing/2014/main" id="{9D09EB87-CE04-5C73-D20B-4E4829708153}"/>
                </a:ext>
              </a:extLst>
            </p:cNvPr>
            <p:cNvSpPr/>
            <p:nvPr/>
          </p:nvSpPr>
          <p:spPr bwMode="auto">
            <a:xfrm>
              <a:off x="6951054" y="1346123"/>
              <a:ext cx="4468612" cy="2228451"/>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grpSp>
          <p:nvGrpSpPr>
            <p:cNvPr id="11" name="Group 10">
              <a:extLst>
                <a:ext uri="{FF2B5EF4-FFF2-40B4-BE49-F238E27FC236}">
                  <a16:creationId xmlns:a16="http://schemas.microsoft.com/office/drawing/2014/main" id="{34D77885-413C-C978-EAAD-29A5FB429520}"/>
                </a:ext>
              </a:extLst>
            </p:cNvPr>
            <p:cNvGrpSpPr/>
            <p:nvPr/>
          </p:nvGrpSpPr>
          <p:grpSpPr>
            <a:xfrm>
              <a:off x="6873097" y="1398069"/>
              <a:ext cx="91440" cy="2176272"/>
              <a:chOff x="1772209" y="1391059"/>
              <a:chExt cx="91440" cy="2927490"/>
            </a:xfrm>
          </p:grpSpPr>
          <p:cxnSp>
            <p:nvCxnSpPr>
              <p:cNvPr id="82" name="Straight Connector 81">
                <a:extLst>
                  <a:ext uri="{FF2B5EF4-FFF2-40B4-BE49-F238E27FC236}">
                    <a16:creationId xmlns:a16="http://schemas.microsoft.com/office/drawing/2014/main" id="{522AC333-0669-0545-7064-4A4BC24B7D10}"/>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73F097DA-8D95-A0CD-6028-C12EAFECC537}"/>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9C647240-B04D-978C-220E-67BA458EC142}"/>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FC69F18B-7DA2-AFB0-ECF8-213B8EB313A2}"/>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65BE428-BA53-E400-6A42-B0EEF32E04C0}"/>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68E51E44-BC5B-5888-F8D0-1C071A52C2C8}"/>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C443459-5E44-03F4-1B5A-A06310F7A2C0}"/>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6E430EAD-549B-CA91-42AA-60A5ED865085}"/>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578EEF8E-EBE7-E0F3-F6A9-01751EC39413}"/>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A9903D43-E16A-B7A2-AC12-5E4577AE6A78}"/>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7C7283F-9961-5F2A-6CAF-DA3BB40F8662}"/>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 name="Group 11">
              <a:extLst>
                <a:ext uri="{FF2B5EF4-FFF2-40B4-BE49-F238E27FC236}">
                  <a16:creationId xmlns:a16="http://schemas.microsoft.com/office/drawing/2014/main" id="{FC3F7378-64E3-7094-FBEA-969A564CEDAA}"/>
                </a:ext>
              </a:extLst>
            </p:cNvPr>
            <p:cNvGrpSpPr/>
            <p:nvPr/>
          </p:nvGrpSpPr>
          <p:grpSpPr>
            <a:xfrm>
              <a:off x="6519864" y="1250507"/>
              <a:ext cx="420308" cy="2386584"/>
              <a:chOff x="1411797" y="1216337"/>
              <a:chExt cx="420308" cy="3206961"/>
            </a:xfrm>
          </p:grpSpPr>
          <p:sp>
            <p:nvSpPr>
              <p:cNvPr id="71" name="TextBox 70">
                <a:extLst>
                  <a:ext uri="{FF2B5EF4-FFF2-40B4-BE49-F238E27FC236}">
                    <a16:creationId xmlns:a16="http://schemas.microsoft.com/office/drawing/2014/main" id="{1A6196EB-888C-6A43-0A82-6C2BBFC76E5F}"/>
                  </a:ext>
                </a:extLst>
              </p:cNvPr>
              <p:cNvSpPr txBox="1"/>
              <p:nvPr/>
            </p:nvSpPr>
            <p:spPr bwMode="auto">
              <a:xfrm>
                <a:off x="1411797" y="121633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72" name="TextBox 71">
                <a:extLst>
                  <a:ext uri="{FF2B5EF4-FFF2-40B4-BE49-F238E27FC236}">
                    <a16:creationId xmlns:a16="http://schemas.microsoft.com/office/drawing/2014/main" id="{BC333DCB-5AEE-77D4-EC42-0F6B1F13F8D9}"/>
                  </a:ext>
                </a:extLst>
              </p:cNvPr>
              <p:cNvSpPr txBox="1"/>
              <p:nvPr/>
            </p:nvSpPr>
            <p:spPr bwMode="auto">
              <a:xfrm>
                <a:off x="1490345" y="150933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73" name="TextBox 72">
                <a:extLst>
                  <a:ext uri="{FF2B5EF4-FFF2-40B4-BE49-F238E27FC236}">
                    <a16:creationId xmlns:a16="http://schemas.microsoft.com/office/drawing/2014/main" id="{AC7027CC-1D9B-6965-5734-0C9424232D55}"/>
                  </a:ext>
                </a:extLst>
              </p:cNvPr>
              <p:cNvSpPr txBox="1"/>
              <p:nvPr/>
            </p:nvSpPr>
            <p:spPr bwMode="auto">
              <a:xfrm>
                <a:off x="1490345" y="180232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74" name="TextBox 73">
                <a:extLst>
                  <a:ext uri="{FF2B5EF4-FFF2-40B4-BE49-F238E27FC236}">
                    <a16:creationId xmlns:a16="http://schemas.microsoft.com/office/drawing/2014/main" id="{2C011AF2-C047-B722-495F-7E8F5F6953AB}"/>
                  </a:ext>
                </a:extLst>
              </p:cNvPr>
              <p:cNvSpPr txBox="1"/>
              <p:nvPr/>
            </p:nvSpPr>
            <p:spPr bwMode="auto">
              <a:xfrm>
                <a:off x="1490345" y="20953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70</a:t>
                </a:r>
              </a:p>
            </p:txBody>
          </p:sp>
          <p:sp>
            <p:nvSpPr>
              <p:cNvPr id="75" name="TextBox 74">
                <a:extLst>
                  <a:ext uri="{FF2B5EF4-FFF2-40B4-BE49-F238E27FC236}">
                    <a16:creationId xmlns:a16="http://schemas.microsoft.com/office/drawing/2014/main" id="{4B28A16B-F84E-5D1B-DFB4-7FB0C5C5CF53}"/>
                  </a:ext>
                </a:extLst>
              </p:cNvPr>
              <p:cNvSpPr txBox="1"/>
              <p:nvPr/>
            </p:nvSpPr>
            <p:spPr bwMode="auto">
              <a:xfrm>
                <a:off x="1490345" y="238832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76" name="TextBox 75">
                <a:extLst>
                  <a:ext uri="{FF2B5EF4-FFF2-40B4-BE49-F238E27FC236}">
                    <a16:creationId xmlns:a16="http://schemas.microsoft.com/office/drawing/2014/main" id="{DBAC69F7-9737-D98F-124F-88ACF7DDEA12}"/>
                  </a:ext>
                </a:extLst>
              </p:cNvPr>
              <p:cNvSpPr txBox="1"/>
              <p:nvPr/>
            </p:nvSpPr>
            <p:spPr bwMode="auto">
              <a:xfrm>
                <a:off x="1490345" y="268131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77" name="TextBox 76">
                <a:extLst>
                  <a:ext uri="{FF2B5EF4-FFF2-40B4-BE49-F238E27FC236}">
                    <a16:creationId xmlns:a16="http://schemas.microsoft.com/office/drawing/2014/main" id="{FB838566-93AD-BCC9-7D2E-38E1204F3ACA}"/>
                  </a:ext>
                </a:extLst>
              </p:cNvPr>
              <p:cNvSpPr txBox="1"/>
              <p:nvPr/>
            </p:nvSpPr>
            <p:spPr bwMode="auto">
              <a:xfrm>
                <a:off x="1490345" y="29743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78" name="TextBox 77">
                <a:extLst>
                  <a:ext uri="{FF2B5EF4-FFF2-40B4-BE49-F238E27FC236}">
                    <a16:creationId xmlns:a16="http://schemas.microsoft.com/office/drawing/2014/main" id="{74CFCD49-C545-08BD-6098-118D534581D6}"/>
                  </a:ext>
                </a:extLst>
              </p:cNvPr>
              <p:cNvSpPr txBox="1"/>
              <p:nvPr/>
            </p:nvSpPr>
            <p:spPr bwMode="auto">
              <a:xfrm>
                <a:off x="1490345" y="326730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79" name="TextBox 78">
                <a:extLst>
                  <a:ext uri="{FF2B5EF4-FFF2-40B4-BE49-F238E27FC236}">
                    <a16:creationId xmlns:a16="http://schemas.microsoft.com/office/drawing/2014/main" id="{0E387507-37FA-77F9-6555-B5E4252210D1}"/>
                  </a:ext>
                </a:extLst>
              </p:cNvPr>
              <p:cNvSpPr txBox="1"/>
              <p:nvPr/>
            </p:nvSpPr>
            <p:spPr bwMode="auto">
              <a:xfrm>
                <a:off x="1490345" y="35603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80" name="TextBox 79">
                <a:extLst>
                  <a:ext uri="{FF2B5EF4-FFF2-40B4-BE49-F238E27FC236}">
                    <a16:creationId xmlns:a16="http://schemas.microsoft.com/office/drawing/2014/main" id="{E8A676CD-6112-71F3-699E-CD35A14E198B}"/>
                  </a:ext>
                </a:extLst>
              </p:cNvPr>
              <p:cNvSpPr txBox="1"/>
              <p:nvPr/>
            </p:nvSpPr>
            <p:spPr bwMode="auto">
              <a:xfrm>
                <a:off x="1490345" y="385330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81" name="TextBox 80">
                <a:extLst>
                  <a:ext uri="{FF2B5EF4-FFF2-40B4-BE49-F238E27FC236}">
                    <a16:creationId xmlns:a16="http://schemas.microsoft.com/office/drawing/2014/main" id="{05163346-9DDA-4B7D-EB1B-027AF0266814}"/>
                  </a:ext>
                </a:extLst>
              </p:cNvPr>
              <p:cNvSpPr txBox="1"/>
              <p:nvPr/>
            </p:nvSpPr>
            <p:spPr bwMode="auto">
              <a:xfrm>
                <a:off x="1568892" y="414629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18" name="TextBox 17">
              <a:extLst>
                <a:ext uri="{FF2B5EF4-FFF2-40B4-BE49-F238E27FC236}">
                  <a16:creationId xmlns:a16="http://schemas.microsoft.com/office/drawing/2014/main" id="{EA1829C0-3ECA-9059-75F4-005BC1886797}"/>
                </a:ext>
              </a:extLst>
            </p:cNvPr>
            <p:cNvSpPr txBox="1"/>
            <p:nvPr/>
          </p:nvSpPr>
          <p:spPr bwMode="auto">
            <a:xfrm>
              <a:off x="6903396" y="358738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9" name="TextBox 18">
              <a:extLst>
                <a:ext uri="{FF2B5EF4-FFF2-40B4-BE49-F238E27FC236}">
                  <a16:creationId xmlns:a16="http://schemas.microsoft.com/office/drawing/2014/main" id="{60031B22-C900-5C77-6D52-40CD62624D66}"/>
                </a:ext>
              </a:extLst>
            </p:cNvPr>
            <p:cNvSpPr txBox="1"/>
            <p:nvPr/>
          </p:nvSpPr>
          <p:spPr bwMode="auto">
            <a:xfrm>
              <a:off x="7189132" y="358738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20" name="TextBox 19">
              <a:extLst>
                <a:ext uri="{FF2B5EF4-FFF2-40B4-BE49-F238E27FC236}">
                  <a16:creationId xmlns:a16="http://schemas.microsoft.com/office/drawing/2014/main" id="{E3109F25-9D11-D317-21C3-02038E571625}"/>
                </a:ext>
              </a:extLst>
            </p:cNvPr>
            <p:cNvSpPr txBox="1"/>
            <p:nvPr/>
          </p:nvSpPr>
          <p:spPr bwMode="auto">
            <a:xfrm>
              <a:off x="7480442" y="358738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1" name="TextBox 20">
              <a:extLst>
                <a:ext uri="{FF2B5EF4-FFF2-40B4-BE49-F238E27FC236}">
                  <a16:creationId xmlns:a16="http://schemas.microsoft.com/office/drawing/2014/main" id="{3E1E7C06-7C97-5EBB-7E9C-8ADC1087A73D}"/>
                </a:ext>
              </a:extLst>
            </p:cNvPr>
            <p:cNvSpPr txBox="1"/>
            <p:nvPr/>
          </p:nvSpPr>
          <p:spPr bwMode="auto">
            <a:xfrm>
              <a:off x="7766178" y="3587380"/>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22" name="TextBox 21">
              <a:extLst>
                <a:ext uri="{FF2B5EF4-FFF2-40B4-BE49-F238E27FC236}">
                  <a16:creationId xmlns:a16="http://schemas.microsoft.com/office/drawing/2014/main" id="{BF2C2C6A-3605-0EA8-7FCA-034DAFBC6DFE}"/>
                </a:ext>
              </a:extLst>
            </p:cNvPr>
            <p:cNvSpPr txBox="1"/>
            <p:nvPr/>
          </p:nvSpPr>
          <p:spPr bwMode="auto">
            <a:xfrm>
              <a:off x="8041117"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3" name="TextBox 22">
              <a:extLst>
                <a:ext uri="{FF2B5EF4-FFF2-40B4-BE49-F238E27FC236}">
                  <a16:creationId xmlns:a16="http://schemas.microsoft.com/office/drawing/2014/main" id="{165FE6DC-EA87-E70B-886E-EC6C7A3B5DA9}"/>
                </a:ext>
              </a:extLst>
            </p:cNvPr>
            <p:cNvSpPr txBox="1"/>
            <p:nvPr/>
          </p:nvSpPr>
          <p:spPr bwMode="auto">
            <a:xfrm>
              <a:off x="8326853"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a:t>
              </a:r>
            </a:p>
          </p:txBody>
        </p:sp>
        <p:sp>
          <p:nvSpPr>
            <p:cNvPr id="24" name="TextBox 23">
              <a:extLst>
                <a:ext uri="{FF2B5EF4-FFF2-40B4-BE49-F238E27FC236}">
                  <a16:creationId xmlns:a16="http://schemas.microsoft.com/office/drawing/2014/main" id="{1383BB03-2963-265A-B328-7A4B035CCC97}"/>
                </a:ext>
              </a:extLst>
            </p:cNvPr>
            <p:cNvSpPr txBox="1"/>
            <p:nvPr/>
          </p:nvSpPr>
          <p:spPr bwMode="auto">
            <a:xfrm>
              <a:off x="8618163"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25" name="TextBox 24">
              <a:extLst>
                <a:ext uri="{FF2B5EF4-FFF2-40B4-BE49-F238E27FC236}">
                  <a16:creationId xmlns:a16="http://schemas.microsoft.com/office/drawing/2014/main" id="{E6806E37-3288-0FAE-06CF-20D2ECE73A69}"/>
                </a:ext>
              </a:extLst>
            </p:cNvPr>
            <p:cNvSpPr txBox="1"/>
            <p:nvPr/>
          </p:nvSpPr>
          <p:spPr bwMode="auto">
            <a:xfrm>
              <a:off x="8903899"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26" name="TextBox 25">
              <a:extLst>
                <a:ext uri="{FF2B5EF4-FFF2-40B4-BE49-F238E27FC236}">
                  <a16:creationId xmlns:a16="http://schemas.microsoft.com/office/drawing/2014/main" id="{D3F7D7F2-F3B6-95C6-AC86-974D1AB58667}"/>
                </a:ext>
              </a:extLst>
            </p:cNvPr>
            <p:cNvSpPr txBox="1"/>
            <p:nvPr/>
          </p:nvSpPr>
          <p:spPr bwMode="auto">
            <a:xfrm>
              <a:off x="9189528"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27" name="TextBox 26">
              <a:extLst>
                <a:ext uri="{FF2B5EF4-FFF2-40B4-BE49-F238E27FC236}">
                  <a16:creationId xmlns:a16="http://schemas.microsoft.com/office/drawing/2014/main" id="{EFCF3EC7-EA5A-7AF3-D64B-3BBEB0D132BD}"/>
                </a:ext>
              </a:extLst>
            </p:cNvPr>
            <p:cNvSpPr txBox="1"/>
            <p:nvPr/>
          </p:nvSpPr>
          <p:spPr bwMode="auto">
            <a:xfrm>
              <a:off x="9478364"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28" name="TextBox 27">
              <a:extLst>
                <a:ext uri="{FF2B5EF4-FFF2-40B4-BE49-F238E27FC236}">
                  <a16:creationId xmlns:a16="http://schemas.microsoft.com/office/drawing/2014/main" id="{C4E02285-8D9F-2C95-7C90-575AABD1EF49}"/>
                </a:ext>
              </a:extLst>
            </p:cNvPr>
            <p:cNvSpPr txBox="1"/>
            <p:nvPr/>
          </p:nvSpPr>
          <p:spPr bwMode="auto">
            <a:xfrm>
              <a:off x="9772774"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29" name="TextBox 28">
              <a:extLst>
                <a:ext uri="{FF2B5EF4-FFF2-40B4-BE49-F238E27FC236}">
                  <a16:creationId xmlns:a16="http://schemas.microsoft.com/office/drawing/2014/main" id="{D4FC6B17-7A31-478C-FD85-807F63E0A8CC}"/>
                </a:ext>
              </a:extLst>
            </p:cNvPr>
            <p:cNvSpPr txBox="1"/>
            <p:nvPr/>
          </p:nvSpPr>
          <p:spPr bwMode="auto">
            <a:xfrm>
              <a:off x="10058510" y="3587380"/>
              <a:ext cx="1367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30" name="TextBox 29">
              <a:extLst>
                <a:ext uri="{FF2B5EF4-FFF2-40B4-BE49-F238E27FC236}">
                  <a16:creationId xmlns:a16="http://schemas.microsoft.com/office/drawing/2014/main" id="{2D138163-3386-7D45-2DF9-E4384C6012EE}"/>
                </a:ext>
              </a:extLst>
            </p:cNvPr>
            <p:cNvSpPr txBox="1"/>
            <p:nvPr/>
          </p:nvSpPr>
          <p:spPr bwMode="auto">
            <a:xfrm>
              <a:off x="6776023"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75</a:t>
              </a:r>
            </a:p>
          </p:txBody>
        </p:sp>
        <p:sp>
          <p:nvSpPr>
            <p:cNvPr id="31" name="TextBox 30">
              <a:extLst>
                <a:ext uri="{FF2B5EF4-FFF2-40B4-BE49-F238E27FC236}">
                  <a16:creationId xmlns:a16="http://schemas.microsoft.com/office/drawing/2014/main" id="{60FB0390-B9B3-8A52-F651-2E29ED5639B9}"/>
                </a:ext>
              </a:extLst>
            </p:cNvPr>
            <p:cNvSpPr txBox="1"/>
            <p:nvPr/>
          </p:nvSpPr>
          <p:spPr bwMode="auto">
            <a:xfrm>
              <a:off x="7061759"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69</a:t>
              </a:r>
            </a:p>
          </p:txBody>
        </p:sp>
        <p:sp>
          <p:nvSpPr>
            <p:cNvPr id="32" name="TextBox 31">
              <a:extLst>
                <a:ext uri="{FF2B5EF4-FFF2-40B4-BE49-F238E27FC236}">
                  <a16:creationId xmlns:a16="http://schemas.microsoft.com/office/drawing/2014/main" id="{EF696766-1821-7AEC-B28F-1044C77B8AD0}"/>
                </a:ext>
              </a:extLst>
            </p:cNvPr>
            <p:cNvSpPr txBox="1"/>
            <p:nvPr/>
          </p:nvSpPr>
          <p:spPr bwMode="auto">
            <a:xfrm>
              <a:off x="7353070"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68</a:t>
              </a:r>
            </a:p>
          </p:txBody>
        </p:sp>
        <p:sp>
          <p:nvSpPr>
            <p:cNvPr id="33" name="TextBox 32">
              <a:extLst>
                <a:ext uri="{FF2B5EF4-FFF2-40B4-BE49-F238E27FC236}">
                  <a16:creationId xmlns:a16="http://schemas.microsoft.com/office/drawing/2014/main" id="{84F9BB8C-CEAF-2314-18A1-C79A0321C0F6}"/>
                </a:ext>
              </a:extLst>
            </p:cNvPr>
            <p:cNvSpPr txBox="1"/>
            <p:nvPr/>
          </p:nvSpPr>
          <p:spPr bwMode="auto">
            <a:xfrm>
              <a:off x="7638806"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D49E7BA6-792F-D177-6331-EE4981960131}"/>
                </a:ext>
              </a:extLst>
            </p:cNvPr>
            <p:cNvSpPr txBox="1"/>
            <p:nvPr/>
          </p:nvSpPr>
          <p:spPr bwMode="auto">
            <a:xfrm>
              <a:off x="7929456"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44</a:t>
              </a:r>
            </a:p>
          </p:txBody>
        </p:sp>
        <p:sp>
          <p:nvSpPr>
            <p:cNvPr id="35" name="TextBox 34">
              <a:extLst>
                <a:ext uri="{FF2B5EF4-FFF2-40B4-BE49-F238E27FC236}">
                  <a16:creationId xmlns:a16="http://schemas.microsoft.com/office/drawing/2014/main" id="{45523B83-3C7B-E56E-E5E1-A4EB755043B3}"/>
                </a:ext>
              </a:extLst>
            </p:cNvPr>
            <p:cNvSpPr txBox="1"/>
            <p:nvPr/>
          </p:nvSpPr>
          <p:spPr bwMode="auto">
            <a:xfrm>
              <a:off x="8215192"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a:t>
              </a:r>
            </a:p>
          </p:txBody>
        </p:sp>
        <p:sp>
          <p:nvSpPr>
            <p:cNvPr id="36" name="TextBox 35">
              <a:extLst>
                <a:ext uri="{FF2B5EF4-FFF2-40B4-BE49-F238E27FC236}">
                  <a16:creationId xmlns:a16="http://schemas.microsoft.com/office/drawing/2014/main" id="{EA50CDC3-9CEF-F876-D6AB-9C294640AAF6}"/>
                </a:ext>
              </a:extLst>
            </p:cNvPr>
            <p:cNvSpPr txBox="1"/>
            <p:nvPr/>
          </p:nvSpPr>
          <p:spPr bwMode="auto">
            <a:xfrm>
              <a:off x="8506502"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33</a:t>
              </a:r>
            </a:p>
          </p:txBody>
        </p:sp>
        <p:sp>
          <p:nvSpPr>
            <p:cNvPr id="37" name="TextBox 36">
              <a:extLst>
                <a:ext uri="{FF2B5EF4-FFF2-40B4-BE49-F238E27FC236}">
                  <a16:creationId xmlns:a16="http://schemas.microsoft.com/office/drawing/2014/main" id="{BAE4854E-D4E5-4BB1-62EC-CCB22B4FBC0B}"/>
                </a:ext>
              </a:extLst>
            </p:cNvPr>
            <p:cNvSpPr txBox="1"/>
            <p:nvPr/>
          </p:nvSpPr>
          <p:spPr bwMode="auto">
            <a:xfrm>
              <a:off x="8792238"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a:t>
              </a:r>
            </a:p>
          </p:txBody>
        </p:sp>
        <p:sp>
          <p:nvSpPr>
            <p:cNvPr id="38" name="TextBox 37">
              <a:extLst>
                <a:ext uri="{FF2B5EF4-FFF2-40B4-BE49-F238E27FC236}">
                  <a16:creationId xmlns:a16="http://schemas.microsoft.com/office/drawing/2014/main" id="{7E754DA3-A350-1B6C-4E41-C6C7D2761109}"/>
                </a:ext>
              </a:extLst>
            </p:cNvPr>
            <p:cNvSpPr txBox="1"/>
            <p:nvPr/>
          </p:nvSpPr>
          <p:spPr bwMode="auto">
            <a:xfrm>
              <a:off x="9077867"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a:t>
              </a:r>
            </a:p>
          </p:txBody>
        </p:sp>
        <p:sp>
          <p:nvSpPr>
            <p:cNvPr id="39" name="TextBox 38">
              <a:extLst>
                <a:ext uri="{FF2B5EF4-FFF2-40B4-BE49-F238E27FC236}">
                  <a16:creationId xmlns:a16="http://schemas.microsoft.com/office/drawing/2014/main" id="{A5422585-FAC0-E6D3-8C63-C24DEF805F63}"/>
                </a:ext>
              </a:extLst>
            </p:cNvPr>
            <p:cNvSpPr txBox="1"/>
            <p:nvPr/>
          </p:nvSpPr>
          <p:spPr bwMode="auto">
            <a:xfrm>
              <a:off x="9366703"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9</a:t>
              </a:r>
            </a:p>
          </p:txBody>
        </p:sp>
        <p:sp>
          <p:nvSpPr>
            <p:cNvPr id="40" name="TextBox 39">
              <a:extLst>
                <a:ext uri="{FF2B5EF4-FFF2-40B4-BE49-F238E27FC236}">
                  <a16:creationId xmlns:a16="http://schemas.microsoft.com/office/drawing/2014/main" id="{40404C36-E9B3-F99E-295E-67ED9105DA7E}"/>
                </a:ext>
              </a:extLst>
            </p:cNvPr>
            <p:cNvSpPr txBox="1"/>
            <p:nvPr/>
          </p:nvSpPr>
          <p:spPr bwMode="auto">
            <a:xfrm>
              <a:off x="9700386"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a:t>
              </a:r>
            </a:p>
          </p:txBody>
        </p:sp>
        <p:sp>
          <p:nvSpPr>
            <p:cNvPr id="41" name="TextBox 40">
              <a:extLst>
                <a:ext uri="{FF2B5EF4-FFF2-40B4-BE49-F238E27FC236}">
                  <a16:creationId xmlns:a16="http://schemas.microsoft.com/office/drawing/2014/main" id="{90681EBA-34EC-62E6-EA9C-CAFC547BF063}"/>
                </a:ext>
              </a:extLst>
            </p:cNvPr>
            <p:cNvSpPr txBox="1"/>
            <p:nvPr/>
          </p:nvSpPr>
          <p:spPr bwMode="auto">
            <a:xfrm>
              <a:off x="9986122"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a:t>
              </a:r>
            </a:p>
          </p:txBody>
        </p:sp>
        <p:grpSp>
          <p:nvGrpSpPr>
            <p:cNvPr id="42" name="Group 41">
              <a:extLst>
                <a:ext uri="{FF2B5EF4-FFF2-40B4-BE49-F238E27FC236}">
                  <a16:creationId xmlns:a16="http://schemas.microsoft.com/office/drawing/2014/main" id="{E926C88F-7102-CD86-93F5-4637C9C452DA}"/>
                </a:ext>
              </a:extLst>
            </p:cNvPr>
            <p:cNvGrpSpPr/>
            <p:nvPr/>
          </p:nvGrpSpPr>
          <p:grpSpPr>
            <a:xfrm>
              <a:off x="6951054" y="3559302"/>
              <a:ext cx="4361175" cy="91441"/>
              <a:chOff x="892103" y="3554618"/>
              <a:chExt cx="4361175" cy="91441"/>
            </a:xfrm>
          </p:grpSpPr>
          <p:cxnSp>
            <p:nvCxnSpPr>
              <p:cNvPr id="54" name="Straight Connector 53">
                <a:extLst>
                  <a:ext uri="{FF2B5EF4-FFF2-40B4-BE49-F238E27FC236}">
                    <a16:creationId xmlns:a16="http://schemas.microsoft.com/office/drawing/2014/main" id="{0B20792A-1B3B-B179-4D6A-6AEB9AD49D93}"/>
                  </a:ext>
                </a:extLst>
              </p:cNvPr>
              <p:cNvCxnSpPr>
                <a:cxnSpLocks/>
              </p:cNvCxnSpPr>
              <p:nvPr/>
            </p:nvCxnSpPr>
            <p:spPr bwMode="auto">
              <a:xfrm rot="16200000">
                <a:off x="84638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3C4BBDF-A5F1-3749-9754-F315197E4A6B}"/>
                  </a:ext>
                </a:extLst>
              </p:cNvPr>
              <p:cNvCxnSpPr>
                <a:cxnSpLocks/>
              </p:cNvCxnSpPr>
              <p:nvPr/>
            </p:nvCxnSpPr>
            <p:spPr bwMode="auto">
              <a:xfrm rot="16200000">
                <a:off x="113712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BEF13D1-928D-EE61-FA96-5EAE7E18BF01}"/>
                  </a:ext>
                </a:extLst>
              </p:cNvPr>
              <p:cNvCxnSpPr>
                <a:cxnSpLocks/>
              </p:cNvCxnSpPr>
              <p:nvPr/>
            </p:nvCxnSpPr>
            <p:spPr bwMode="auto">
              <a:xfrm rot="16200000">
                <a:off x="142787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1D4092A-008E-64D0-9B2D-0B86C19C5370}"/>
                  </a:ext>
                </a:extLst>
              </p:cNvPr>
              <p:cNvCxnSpPr>
                <a:cxnSpLocks/>
              </p:cNvCxnSpPr>
              <p:nvPr/>
            </p:nvCxnSpPr>
            <p:spPr bwMode="auto">
              <a:xfrm rot="16200000">
                <a:off x="171861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B5FAEA4F-1D19-1AD7-79BE-C5FFDB09F7AA}"/>
                  </a:ext>
                </a:extLst>
              </p:cNvPr>
              <p:cNvCxnSpPr>
                <a:cxnSpLocks/>
              </p:cNvCxnSpPr>
              <p:nvPr/>
            </p:nvCxnSpPr>
            <p:spPr bwMode="auto">
              <a:xfrm rot="16200000">
                <a:off x="200936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D79EFF28-2A1E-CFB1-1379-59E173799B7F}"/>
                  </a:ext>
                </a:extLst>
              </p:cNvPr>
              <p:cNvCxnSpPr>
                <a:cxnSpLocks/>
              </p:cNvCxnSpPr>
              <p:nvPr/>
            </p:nvCxnSpPr>
            <p:spPr bwMode="auto">
              <a:xfrm rot="16200000">
                <a:off x="230010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7DF13D45-83D5-DF89-6FA9-526BACF37B42}"/>
                  </a:ext>
                </a:extLst>
              </p:cNvPr>
              <p:cNvCxnSpPr>
                <a:cxnSpLocks/>
              </p:cNvCxnSpPr>
              <p:nvPr/>
            </p:nvCxnSpPr>
            <p:spPr bwMode="auto">
              <a:xfrm rot="16200000">
                <a:off x="259085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799B57EC-E8EB-45E1-98D5-487354D38380}"/>
                  </a:ext>
                </a:extLst>
              </p:cNvPr>
              <p:cNvCxnSpPr>
                <a:cxnSpLocks/>
              </p:cNvCxnSpPr>
              <p:nvPr/>
            </p:nvCxnSpPr>
            <p:spPr bwMode="auto">
              <a:xfrm rot="16200000">
                <a:off x="288159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6789498-F399-1475-4161-4064E28551CD}"/>
                  </a:ext>
                </a:extLst>
              </p:cNvPr>
              <p:cNvCxnSpPr>
                <a:cxnSpLocks/>
              </p:cNvCxnSpPr>
              <p:nvPr/>
            </p:nvCxnSpPr>
            <p:spPr bwMode="auto">
              <a:xfrm rot="16200000">
                <a:off x="317234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928712EC-8B08-88E5-1CDA-E6AD3E6E3863}"/>
                  </a:ext>
                </a:extLst>
              </p:cNvPr>
              <p:cNvCxnSpPr>
                <a:cxnSpLocks/>
              </p:cNvCxnSpPr>
              <p:nvPr/>
            </p:nvCxnSpPr>
            <p:spPr bwMode="auto">
              <a:xfrm rot="16200000">
                <a:off x="346308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7E279274-74E4-3C9F-EA3B-BBD8636B22A2}"/>
                  </a:ext>
                </a:extLst>
              </p:cNvPr>
              <p:cNvCxnSpPr>
                <a:cxnSpLocks/>
              </p:cNvCxnSpPr>
              <p:nvPr/>
            </p:nvCxnSpPr>
            <p:spPr bwMode="auto">
              <a:xfrm rot="16200000">
                <a:off x="375383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530C690F-0C6F-0079-1802-97E366FA2187}"/>
                  </a:ext>
                </a:extLst>
              </p:cNvPr>
              <p:cNvCxnSpPr>
                <a:cxnSpLocks/>
              </p:cNvCxnSpPr>
              <p:nvPr/>
            </p:nvCxnSpPr>
            <p:spPr bwMode="auto">
              <a:xfrm rot="16200000">
                <a:off x="404457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D1E16151-F05D-B5F9-F803-DA3E077CE4E2}"/>
                  </a:ext>
                </a:extLst>
              </p:cNvPr>
              <p:cNvCxnSpPr>
                <a:cxnSpLocks/>
              </p:cNvCxnSpPr>
              <p:nvPr/>
            </p:nvCxnSpPr>
            <p:spPr bwMode="auto">
              <a:xfrm rot="16200000">
                <a:off x="433532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6246E314-CB2A-42D7-6967-74E046F34EE7}"/>
                  </a:ext>
                </a:extLst>
              </p:cNvPr>
              <p:cNvCxnSpPr>
                <a:cxnSpLocks/>
              </p:cNvCxnSpPr>
              <p:nvPr/>
            </p:nvCxnSpPr>
            <p:spPr bwMode="auto">
              <a:xfrm rot="16200000">
                <a:off x="462606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16A44F2-7887-53FE-77F1-2E20BD5264E6}"/>
                  </a:ext>
                </a:extLst>
              </p:cNvPr>
              <p:cNvCxnSpPr>
                <a:cxnSpLocks/>
              </p:cNvCxnSpPr>
              <p:nvPr/>
            </p:nvCxnSpPr>
            <p:spPr bwMode="auto">
              <a:xfrm rot="16200000">
                <a:off x="491681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8D70FE4-8513-BCBB-8B7D-E7CD84D5D3C1}"/>
                  </a:ext>
                </a:extLst>
              </p:cNvPr>
              <p:cNvCxnSpPr>
                <a:cxnSpLocks/>
              </p:cNvCxnSpPr>
              <p:nvPr/>
            </p:nvCxnSpPr>
            <p:spPr bwMode="auto">
              <a:xfrm rot="16200000">
                <a:off x="5207558" y="3600339"/>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43" name="TextBox 42">
              <a:extLst>
                <a:ext uri="{FF2B5EF4-FFF2-40B4-BE49-F238E27FC236}">
                  <a16:creationId xmlns:a16="http://schemas.microsoft.com/office/drawing/2014/main" id="{7E199C14-B321-ECC6-4663-D0A5DC7703B5}"/>
                </a:ext>
              </a:extLst>
            </p:cNvPr>
            <p:cNvSpPr txBox="1"/>
            <p:nvPr/>
          </p:nvSpPr>
          <p:spPr bwMode="auto">
            <a:xfrm>
              <a:off x="10280257" y="358738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44" name="TextBox 43">
              <a:extLst>
                <a:ext uri="{FF2B5EF4-FFF2-40B4-BE49-F238E27FC236}">
                  <a16:creationId xmlns:a16="http://schemas.microsoft.com/office/drawing/2014/main" id="{96C11D0C-645E-D641-A234-A1E32EA4C6E3}"/>
                </a:ext>
              </a:extLst>
            </p:cNvPr>
            <p:cNvSpPr txBox="1"/>
            <p:nvPr/>
          </p:nvSpPr>
          <p:spPr bwMode="auto">
            <a:xfrm>
              <a:off x="10569167" y="3587380"/>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45" name="TextBox 44">
              <a:extLst>
                <a:ext uri="{FF2B5EF4-FFF2-40B4-BE49-F238E27FC236}">
                  <a16:creationId xmlns:a16="http://schemas.microsoft.com/office/drawing/2014/main" id="{6E7CF947-D37A-3420-2D3B-BF82DA81A879}"/>
                </a:ext>
              </a:extLst>
            </p:cNvPr>
            <p:cNvSpPr txBox="1"/>
            <p:nvPr/>
          </p:nvSpPr>
          <p:spPr bwMode="auto">
            <a:xfrm>
              <a:off x="10860478" y="358738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46" name="TextBox 45">
              <a:extLst>
                <a:ext uri="{FF2B5EF4-FFF2-40B4-BE49-F238E27FC236}">
                  <a16:creationId xmlns:a16="http://schemas.microsoft.com/office/drawing/2014/main" id="{756AB943-7BBE-5805-BF9B-07C3D5363F6E}"/>
                </a:ext>
              </a:extLst>
            </p:cNvPr>
            <p:cNvSpPr txBox="1"/>
            <p:nvPr/>
          </p:nvSpPr>
          <p:spPr bwMode="auto">
            <a:xfrm>
              <a:off x="11152564" y="358738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48" name="TextBox 47">
              <a:extLst>
                <a:ext uri="{FF2B5EF4-FFF2-40B4-BE49-F238E27FC236}">
                  <a16:creationId xmlns:a16="http://schemas.microsoft.com/office/drawing/2014/main" id="{4842422E-0C6A-635C-5BC2-51B088658B3A}"/>
                </a:ext>
              </a:extLst>
            </p:cNvPr>
            <p:cNvSpPr txBox="1"/>
            <p:nvPr/>
          </p:nvSpPr>
          <p:spPr bwMode="auto">
            <a:xfrm>
              <a:off x="10310386"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49" name="TextBox 48">
              <a:extLst>
                <a:ext uri="{FF2B5EF4-FFF2-40B4-BE49-F238E27FC236}">
                  <a16:creationId xmlns:a16="http://schemas.microsoft.com/office/drawing/2014/main" id="{002F3054-37BC-D972-1955-3CC754054A5F}"/>
                </a:ext>
              </a:extLst>
            </p:cNvPr>
            <p:cNvSpPr txBox="1"/>
            <p:nvPr/>
          </p:nvSpPr>
          <p:spPr bwMode="auto">
            <a:xfrm>
              <a:off x="10599297"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50" name="TextBox 49">
              <a:extLst>
                <a:ext uri="{FF2B5EF4-FFF2-40B4-BE49-F238E27FC236}">
                  <a16:creationId xmlns:a16="http://schemas.microsoft.com/office/drawing/2014/main" id="{0B5DB115-C747-A471-91F5-7AA70D7D35BA}"/>
                </a:ext>
              </a:extLst>
            </p:cNvPr>
            <p:cNvSpPr txBox="1"/>
            <p:nvPr/>
          </p:nvSpPr>
          <p:spPr bwMode="auto">
            <a:xfrm>
              <a:off x="10890607"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51" name="TextBox 50">
              <a:extLst>
                <a:ext uri="{FF2B5EF4-FFF2-40B4-BE49-F238E27FC236}">
                  <a16:creationId xmlns:a16="http://schemas.microsoft.com/office/drawing/2014/main" id="{EEEF8433-8072-8B3E-7A94-4FB721D59B00}"/>
                </a:ext>
              </a:extLst>
            </p:cNvPr>
            <p:cNvSpPr txBox="1"/>
            <p:nvPr/>
          </p:nvSpPr>
          <p:spPr bwMode="auto">
            <a:xfrm>
              <a:off x="11182693"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177" name="TextBox 176">
              <a:extLst>
                <a:ext uri="{FF2B5EF4-FFF2-40B4-BE49-F238E27FC236}">
                  <a16:creationId xmlns:a16="http://schemas.microsoft.com/office/drawing/2014/main" id="{D00DBD2D-1890-920E-9313-0F889785517E}"/>
                </a:ext>
              </a:extLst>
            </p:cNvPr>
            <p:cNvSpPr txBox="1"/>
            <p:nvPr/>
          </p:nvSpPr>
          <p:spPr bwMode="auto">
            <a:xfrm>
              <a:off x="6951054" y="989079"/>
              <a:ext cx="45432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PD-L1 negative (TAP &lt;1%; 31% of Population)</a:t>
              </a:r>
            </a:p>
          </p:txBody>
        </p:sp>
        <p:sp>
          <p:nvSpPr>
            <p:cNvPr id="181" name="TextBox 180">
              <a:extLst>
                <a:ext uri="{FF2B5EF4-FFF2-40B4-BE49-F238E27FC236}">
                  <a16:creationId xmlns:a16="http://schemas.microsoft.com/office/drawing/2014/main" id="{E7F3237C-6F42-0551-0D05-3E3AAB6DBDED}"/>
                </a:ext>
              </a:extLst>
            </p:cNvPr>
            <p:cNvSpPr txBox="1"/>
            <p:nvPr/>
          </p:nvSpPr>
          <p:spPr>
            <a:xfrm>
              <a:off x="10805483" y="3082159"/>
              <a:ext cx="943758" cy="276999"/>
            </a:xfrm>
            <a:prstGeom prst="rect">
              <a:avLst/>
            </a:prstGeom>
            <a:noFill/>
          </p:spPr>
          <p:txBody>
            <a:bodyPr wrap="square" rtlCol="0">
              <a:spAutoFit/>
            </a:bodyPr>
            <a:lstStyle/>
            <a:p>
              <a:r>
                <a:rPr lang="en-US" sz="1200" b="0" dirty="0">
                  <a:solidFill>
                    <a:schemeClr val="accent4"/>
                  </a:solidFill>
                  <a:latin typeface="Calibri" panose="020F0502020204030204" pitchFamily="34" charset="0"/>
                  <a:cs typeface="Calibri" panose="020F0502020204030204" pitchFamily="34" charset="0"/>
                </a:rPr>
                <a:t>Durva</a:t>
              </a:r>
              <a:r>
                <a:rPr lang="en-US" sz="1200" dirty="0">
                  <a:solidFill>
                    <a:schemeClr val="accent4"/>
                  </a:solidFill>
                  <a:latin typeface="Calibri" panose="020F0502020204030204" pitchFamily="34" charset="0"/>
                  <a:cs typeface="Calibri" panose="020F0502020204030204" pitchFamily="34" charset="0"/>
                </a:rPr>
                <a:t> </a:t>
              </a:r>
              <a:r>
                <a:rPr lang="en-US" sz="1200" b="0" dirty="0">
                  <a:solidFill>
                    <a:schemeClr val="accent4"/>
                  </a:solidFill>
                  <a:latin typeface="Calibri" panose="020F0502020204030204" pitchFamily="34" charset="0"/>
                  <a:cs typeface="Calibri" panose="020F0502020204030204" pitchFamily="34" charset="0"/>
                </a:rPr>
                <a:t>+ Ola</a:t>
              </a:r>
              <a:endParaRPr lang="en-US" sz="1200" b="0" dirty="0">
                <a:solidFill>
                  <a:srgbClr val="E1471D"/>
                </a:solidFill>
                <a:latin typeface="Calibri" panose="020F0502020204030204" pitchFamily="34" charset="0"/>
                <a:cs typeface="Calibri" panose="020F0502020204030204" pitchFamily="34" charset="0"/>
              </a:endParaRPr>
            </a:p>
          </p:txBody>
        </p:sp>
        <p:sp>
          <p:nvSpPr>
            <p:cNvPr id="182" name="TextBox 181">
              <a:extLst>
                <a:ext uri="{FF2B5EF4-FFF2-40B4-BE49-F238E27FC236}">
                  <a16:creationId xmlns:a16="http://schemas.microsoft.com/office/drawing/2014/main" id="{1B195C68-DFBE-EFB1-48C0-01D8FC10C70F}"/>
                </a:ext>
              </a:extLst>
            </p:cNvPr>
            <p:cNvSpPr txBox="1"/>
            <p:nvPr/>
          </p:nvSpPr>
          <p:spPr>
            <a:xfrm>
              <a:off x="10751592" y="2611490"/>
              <a:ext cx="555077" cy="276999"/>
            </a:xfrm>
            <a:prstGeom prst="rect">
              <a:avLst/>
            </a:prstGeom>
            <a:noFill/>
          </p:spPr>
          <p:txBody>
            <a:bodyPr wrap="square" rtlCol="0">
              <a:spAutoFit/>
            </a:bodyPr>
            <a:lstStyle/>
            <a:p>
              <a:r>
                <a:rPr lang="en-US" sz="1200" b="0" dirty="0">
                  <a:solidFill>
                    <a:srgbClr val="015873"/>
                  </a:solidFill>
                  <a:latin typeface="Calibri" panose="020F0502020204030204" pitchFamily="34" charset="0"/>
                  <a:cs typeface="Calibri" panose="020F0502020204030204" pitchFamily="34" charset="0"/>
                </a:rPr>
                <a:t>Durva</a:t>
              </a:r>
              <a:endParaRPr lang="en-US" sz="1200" b="0" dirty="0">
                <a:solidFill>
                  <a:srgbClr val="E1471D"/>
                </a:solidFill>
                <a:latin typeface="Calibri" panose="020F0502020204030204" pitchFamily="34" charset="0"/>
                <a:cs typeface="Calibri" panose="020F0502020204030204" pitchFamily="34" charset="0"/>
              </a:endParaRPr>
            </a:p>
          </p:txBody>
        </p:sp>
        <p:sp>
          <p:nvSpPr>
            <p:cNvPr id="183" name="TextBox 182">
              <a:extLst>
                <a:ext uri="{FF2B5EF4-FFF2-40B4-BE49-F238E27FC236}">
                  <a16:creationId xmlns:a16="http://schemas.microsoft.com/office/drawing/2014/main" id="{84BA3D0E-AEA8-803C-4949-9ED7303F1B5F}"/>
                </a:ext>
              </a:extLst>
            </p:cNvPr>
            <p:cNvSpPr txBox="1"/>
            <p:nvPr/>
          </p:nvSpPr>
          <p:spPr>
            <a:xfrm>
              <a:off x="10389727" y="3287542"/>
              <a:ext cx="664313" cy="276999"/>
            </a:xfrm>
            <a:prstGeom prst="rect">
              <a:avLst/>
            </a:prstGeom>
            <a:noFill/>
          </p:spPr>
          <p:txBody>
            <a:bodyPr wrap="square" rtlCol="0">
              <a:spAutoFit/>
            </a:bodyPr>
            <a:lstStyle/>
            <a:p>
              <a:r>
                <a:rPr lang="en-US" sz="1200" b="0" dirty="0">
                  <a:solidFill>
                    <a:srgbClr val="E1471D"/>
                  </a:solidFill>
                  <a:latin typeface="Calibri" panose="020F0502020204030204" pitchFamily="34" charset="0"/>
                  <a:cs typeface="Calibri" panose="020F0502020204030204" pitchFamily="34" charset="0"/>
                </a:rPr>
                <a:t>Control</a:t>
              </a:r>
            </a:p>
          </p:txBody>
        </p:sp>
        <p:sp>
          <p:nvSpPr>
            <p:cNvPr id="995" name="TextBox 994">
              <a:extLst>
                <a:ext uri="{FF2B5EF4-FFF2-40B4-BE49-F238E27FC236}">
                  <a16:creationId xmlns:a16="http://schemas.microsoft.com/office/drawing/2014/main" id="{5BE657F8-0625-97E9-E627-1392A63D3404}"/>
                </a:ext>
              </a:extLst>
            </p:cNvPr>
            <p:cNvSpPr txBox="1"/>
            <p:nvPr/>
          </p:nvSpPr>
          <p:spPr>
            <a:xfrm>
              <a:off x="5898291" y="3789457"/>
              <a:ext cx="943758" cy="830997"/>
            </a:xfrm>
            <a:prstGeom prst="rect">
              <a:avLst/>
            </a:prstGeom>
            <a:solidFill>
              <a:schemeClr val="tx1"/>
            </a:solidFill>
          </p:spPr>
          <p:txBody>
            <a:bodyPr wrap="square" rtlCol="0">
              <a:spAutoFit/>
            </a:bodyPr>
            <a:lstStyle/>
            <a:p>
              <a:pPr algn="r"/>
              <a:r>
                <a:rPr lang="en-US" sz="1200" dirty="0">
                  <a:solidFill>
                    <a:srgbClr val="000000"/>
                  </a:solidFill>
                  <a:latin typeface="Calibri" panose="020F0502020204030204" pitchFamily="34" charset="0"/>
                  <a:cs typeface="Calibri" panose="020F0502020204030204" pitchFamily="34" charset="0"/>
                </a:rPr>
                <a:t>No. at Risk</a:t>
              </a:r>
            </a:p>
            <a:p>
              <a:pPr algn="r"/>
              <a:r>
                <a:rPr lang="en-US" sz="1200" b="0" dirty="0">
                  <a:solidFill>
                    <a:schemeClr val="accent4"/>
                  </a:solidFill>
                  <a:latin typeface="Calibri" panose="020F0502020204030204" pitchFamily="34" charset="0"/>
                  <a:cs typeface="Calibri" panose="020F0502020204030204" pitchFamily="34" charset="0"/>
                </a:rPr>
                <a:t>Durva</a:t>
              </a:r>
              <a:r>
                <a:rPr lang="en-US" sz="1200" dirty="0">
                  <a:solidFill>
                    <a:schemeClr val="accent4"/>
                  </a:solidFill>
                  <a:latin typeface="Calibri" panose="020F0502020204030204" pitchFamily="34" charset="0"/>
                  <a:cs typeface="Calibri" panose="020F0502020204030204" pitchFamily="34" charset="0"/>
                </a:rPr>
                <a:t> </a:t>
              </a:r>
              <a:r>
                <a:rPr lang="en-US" sz="1200" b="0" dirty="0">
                  <a:solidFill>
                    <a:schemeClr val="accent4"/>
                  </a:solidFill>
                  <a:latin typeface="Calibri" panose="020F0502020204030204" pitchFamily="34" charset="0"/>
                  <a:cs typeface="Calibri" panose="020F0502020204030204" pitchFamily="34" charset="0"/>
                </a:rPr>
                <a:t>+ Ola</a:t>
              </a:r>
            </a:p>
            <a:p>
              <a:pPr algn="r"/>
              <a:r>
                <a:rPr lang="en-US" sz="1200" b="0" dirty="0">
                  <a:solidFill>
                    <a:srgbClr val="015873"/>
                  </a:solidFill>
                  <a:latin typeface="Calibri" panose="020F0502020204030204" pitchFamily="34" charset="0"/>
                  <a:cs typeface="Calibri" panose="020F0502020204030204" pitchFamily="34" charset="0"/>
                </a:rPr>
                <a:t>Durva</a:t>
              </a:r>
            </a:p>
            <a:p>
              <a:pPr algn="r"/>
              <a:r>
                <a:rPr lang="en-US" sz="1200" b="0" dirty="0">
                  <a:solidFill>
                    <a:srgbClr val="E1471D"/>
                  </a:solidFill>
                  <a:latin typeface="Calibri" panose="020F0502020204030204" pitchFamily="34" charset="0"/>
                  <a:cs typeface="Calibri" panose="020F0502020204030204" pitchFamily="34" charset="0"/>
                </a:rPr>
                <a:t>Control</a:t>
              </a:r>
            </a:p>
          </p:txBody>
        </p:sp>
        <p:grpSp>
          <p:nvGrpSpPr>
            <p:cNvPr id="1015" name="Group 1014">
              <a:extLst>
                <a:ext uri="{FF2B5EF4-FFF2-40B4-BE49-F238E27FC236}">
                  <a16:creationId xmlns:a16="http://schemas.microsoft.com/office/drawing/2014/main" id="{AF7121F0-AFAC-5A95-A5DE-75AA025D07FD}"/>
                </a:ext>
              </a:extLst>
            </p:cNvPr>
            <p:cNvGrpSpPr/>
            <p:nvPr/>
          </p:nvGrpSpPr>
          <p:grpSpPr>
            <a:xfrm>
              <a:off x="6975769" y="1373739"/>
              <a:ext cx="3471522" cy="2194120"/>
              <a:chOff x="6594475" y="1387475"/>
              <a:chExt cx="3471522" cy="2194120"/>
            </a:xfrm>
          </p:grpSpPr>
          <p:grpSp>
            <p:nvGrpSpPr>
              <p:cNvPr id="1014" name="Group 1013">
                <a:extLst>
                  <a:ext uri="{FF2B5EF4-FFF2-40B4-BE49-F238E27FC236}">
                    <a16:creationId xmlns:a16="http://schemas.microsoft.com/office/drawing/2014/main" id="{408016B2-8143-7BF3-9859-B52D0EAC8D23}"/>
                  </a:ext>
                </a:extLst>
              </p:cNvPr>
              <p:cNvGrpSpPr/>
              <p:nvPr/>
            </p:nvGrpSpPr>
            <p:grpSpPr>
              <a:xfrm>
                <a:off x="7096878" y="1488007"/>
                <a:ext cx="2969119" cy="2093588"/>
                <a:chOff x="7096878" y="1488007"/>
                <a:chExt cx="2969119" cy="2093588"/>
              </a:xfrm>
            </p:grpSpPr>
            <p:cxnSp>
              <p:nvCxnSpPr>
                <p:cNvPr id="1009" name="Straight Connector 1008">
                  <a:extLst>
                    <a:ext uri="{FF2B5EF4-FFF2-40B4-BE49-F238E27FC236}">
                      <a16:creationId xmlns:a16="http://schemas.microsoft.com/office/drawing/2014/main" id="{171ED4E2-C108-E5CA-9583-548B31EA3653}"/>
                    </a:ext>
                  </a:extLst>
                </p:cNvPr>
                <p:cNvCxnSpPr>
                  <a:cxnSpLocks/>
                </p:cNvCxnSpPr>
                <p:nvPr/>
              </p:nvCxnSpPr>
              <p:spPr bwMode="auto">
                <a:xfrm>
                  <a:off x="8302750" y="2515138"/>
                  <a:ext cx="0" cy="1059260"/>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1010" name="Straight Connector 1009">
                  <a:extLst>
                    <a:ext uri="{FF2B5EF4-FFF2-40B4-BE49-F238E27FC236}">
                      <a16:creationId xmlns:a16="http://schemas.microsoft.com/office/drawing/2014/main" id="{3BC419D1-4F2B-4292-9697-86B9B8DED151}"/>
                    </a:ext>
                  </a:extLst>
                </p:cNvPr>
                <p:cNvCxnSpPr>
                  <a:cxnSpLocks/>
                </p:cNvCxnSpPr>
                <p:nvPr/>
              </p:nvCxnSpPr>
              <p:spPr bwMode="auto">
                <a:xfrm>
                  <a:off x="9175688" y="2875203"/>
                  <a:ext cx="0" cy="706392"/>
                </a:xfrm>
                <a:prstGeom prst="line">
                  <a:avLst/>
                </a:prstGeom>
                <a:noFill/>
                <a:ln w="28575" cap="flat" cmpd="sng" algn="ctr">
                  <a:solidFill>
                    <a:schemeClr val="tx1">
                      <a:lumMod val="50000"/>
                    </a:schemeClr>
                  </a:solidFill>
                  <a:prstDash val="sysDot"/>
                  <a:round/>
                  <a:headEnd type="none" w="med" len="med"/>
                  <a:tailEnd type="none" w="med" len="med"/>
                </a:ln>
                <a:effectLst/>
              </p:spPr>
            </p:cxnSp>
            <p:grpSp>
              <p:nvGrpSpPr>
                <p:cNvPr id="589" name="Group 588">
                  <a:extLst>
                    <a:ext uri="{FF2B5EF4-FFF2-40B4-BE49-F238E27FC236}">
                      <a16:creationId xmlns:a16="http://schemas.microsoft.com/office/drawing/2014/main" id="{6A75E0F9-F290-D9D1-8D2D-9A1A670EADB6}"/>
                    </a:ext>
                  </a:extLst>
                </p:cNvPr>
                <p:cNvGrpSpPr/>
                <p:nvPr/>
              </p:nvGrpSpPr>
              <p:grpSpPr>
                <a:xfrm>
                  <a:off x="9525076" y="3222104"/>
                  <a:ext cx="118872" cy="118872"/>
                  <a:chOff x="2654300" y="2318337"/>
                  <a:chExt cx="118872" cy="118872"/>
                </a:xfrm>
              </p:grpSpPr>
              <p:cxnSp>
                <p:nvCxnSpPr>
                  <p:cNvPr id="590" name="Straight Connector 589">
                    <a:extLst>
                      <a:ext uri="{FF2B5EF4-FFF2-40B4-BE49-F238E27FC236}">
                        <a16:creationId xmlns:a16="http://schemas.microsoft.com/office/drawing/2014/main" id="{385A7248-2E14-29A8-091E-AC23D9A2D11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591" name="Straight Connector 590">
                    <a:extLst>
                      <a:ext uri="{FF2B5EF4-FFF2-40B4-BE49-F238E27FC236}">
                        <a16:creationId xmlns:a16="http://schemas.microsoft.com/office/drawing/2014/main" id="{11F381A4-1251-9F33-B25E-ECBDAA19623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04" name="Group 603">
                  <a:extLst>
                    <a:ext uri="{FF2B5EF4-FFF2-40B4-BE49-F238E27FC236}">
                      <a16:creationId xmlns:a16="http://schemas.microsoft.com/office/drawing/2014/main" id="{EF88B34E-A3D9-A5EB-4A43-5021E22EFD01}"/>
                    </a:ext>
                  </a:extLst>
                </p:cNvPr>
                <p:cNvGrpSpPr/>
                <p:nvPr/>
              </p:nvGrpSpPr>
              <p:grpSpPr>
                <a:xfrm>
                  <a:off x="9554794" y="3223921"/>
                  <a:ext cx="118872" cy="118872"/>
                  <a:chOff x="2654300" y="2318337"/>
                  <a:chExt cx="118872" cy="118872"/>
                </a:xfrm>
              </p:grpSpPr>
              <p:cxnSp>
                <p:nvCxnSpPr>
                  <p:cNvPr id="605" name="Straight Connector 604">
                    <a:extLst>
                      <a:ext uri="{FF2B5EF4-FFF2-40B4-BE49-F238E27FC236}">
                        <a16:creationId xmlns:a16="http://schemas.microsoft.com/office/drawing/2014/main" id="{3C2A0D2D-04D1-F99B-96E6-3EF33030184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3EE85370-A987-3E17-A160-E511B7B9C21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13" name="Group 612">
                  <a:extLst>
                    <a:ext uri="{FF2B5EF4-FFF2-40B4-BE49-F238E27FC236}">
                      <a16:creationId xmlns:a16="http://schemas.microsoft.com/office/drawing/2014/main" id="{D3C00347-0122-71A4-2D37-B16201AD7389}"/>
                    </a:ext>
                  </a:extLst>
                </p:cNvPr>
                <p:cNvGrpSpPr/>
                <p:nvPr/>
              </p:nvGrpSpPr>
              <p:grpSpPr>
                <a:xfrm>
                  <a:off x="9947125" y="3371829"/>
                  <a:ext cx="118872" cy="118872"/>
                  <a:chOff x="2654300" y="2318337"/>
                  <a:chExt cx="118872" cy="118872"/>
                </a:xfrm>
              </p:grpSpPr>
              <p:cxnSp>
                <p:nvCxnSpPr>
                  <p:cNvPr id="614" name="Straight Connector 613">
                    <a:extLst>
                      <a:ext uri="{FF2B5EF4-FFF2-40B4-BE49-F238E27FC236}">
                        <a16:creationId xmlns:a16="http://schemas.microsoft.com/office/drawing/2014/main" id="{13885C5D-8FAE-FE3F-8E9E-DD152987D83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15" name="Straight Connector 614">
                    <a:extLst>
                      <a:ext uri="{FF2B5EF4-FFF2-40B4-BE49-F238E27FC236}">
                        <a16:creationId xmlns:a16="http://schemas.microsoft.com/office/drawing/2014/main" id="{8243B11D-2CBD-23BD-09C3-BB061F4D8A2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31" name="Group 630">
                  <a:extLst>
                    <a:ext uri="{FF2B5EF4-FFF2-40B4-BE49-F238E27FC236}">
                      <a16:creationId xmlns:a16="http://schemas.microsoft.com/office/drawing/2014/main" id="{4A0EE26B-D12D-E49A-0C78-78D6F11AF3F7}"/>
                    </a:ext>
                  </a:extLst>
                </p:cNvPr>
                <p:cNvGrpSpPr/>
                <p:nvPr/>
              </p:nvGrpSpPr>
              <p:grpSpPr>
                <a:xfrm>
                  <a:off x="8519466" y="2859970"/>
                  <a:ext cx="118872" cy="118872"/>
                  <a:chOff x="2654300" y="2318337"/>
                  <a:chExt cx="118872" cy="118872"/>
                </a:xfrm>
              </p:grpSpPr>
              <p:cxnSp>
                <p:nvCxnSpPr>
                  <p:cNvPr id="632" name="Straight Connector 631">
                    <a:extLst>
                      <a:ext uri="{FF2B5EF4-FFF2-40B4-BE49-F238E27FC236}">
                        <a16:creationId xmlns:a16="http://schemas.microsoft.com/office/drawing/2014/main" id="{D0CB1C5D-021C-9DE7-04FC-224F0D64D15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9E06B714-0197-D1B9-1E20-B70C3A0C2DC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58" name="Group 657">
                  <a:extLst>
                    <a:ext uri="{FF2B5EF4-FFF2-40B4-BE49-F238E27FC236}">
                      <a16:creationId xmlns:a16="http://schemas.microsoft.com/office/drawing/2014/main" id="{8ABD40B2-2036-2C88-252F-AD68DCD0B2BD}"/>
                    </a:ext>
                  </a:extLst>
                </p:cNvPr>
                <p:cNvGrpSpPr/>
                <p:nvPr/>
              </p:nvGrpSpPr>
              <p:grpSpPr>
                <a:xfrm>
                  <a:off x="8453778" y="2817298"/>
                  <a:ext cx="118872" cy="118872"/>
                  <a:chOff x="2654300" y="2318337"/>
                  <a:chExt cx="118872" cy="118872"/>
                </a:xfrm>
              </p:grpSpPr>
              <p:cxnSp>
                <p:nvCxnSpPr>
                  <p:cNvPr id="659" name="Straight Connector 658">
                    <a:extLst>
                      <a:ext uri="{FF2B5EF4-FFF2-40B4-BE49-F238E27FC236}">
                        <a16:creationId xmlns:a16="http://schemas.microsoft.com/office/drawing/2014/main" id="{F3D9D90D-45AA-826C-5E00-784B071CEAD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60" name="Straight Connector 659">
                    <a:extLst>
                      <a:ext uri="{FF2B5EF4-FFF2-40B4-BE49-F238E27FC236}">
                        <a16:creationId xmlns:a16="http://schemas.microsoft.com/office/drawing/2014/main" id="{0B8F6936-5738-4E95-D939-11D2654DDEA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67" name="Group 666">
                  <a:extLst>
                    <a:ext uri="{FF2B5EF4-FFF2-40B4-BE49-F238E27FC236}">
                      <a16:creationId xmlns:a16="http://schemas.microsoft.com/office/drawing/2014/main" id="{41DBE3DD-2873-15CC-6430-2B7CB2CC0DE1}"/>
                    </a:ext>
                  </a:extLst>
                </p:cNvPr>
                <p:cNvGrpSpPr/>
                <p:nvPr/>
              </p:nvGrpSpPr>
              <p:grpSpPr>
                <a:xfrm>
                  <a:off x="7128625" y="1488674"/>
                  <a:ext cx="118872" cy="118872"/>
                  <a:chOff x="2654300" y="2318337"/>
                  <a:chExt cx="118872" cy="118872"/>
                </a:xfrm>
              </p:grpSpPr>
              <p:cxnSp>
                <p:nvCxnSpPr>
                  <p:cNvPr id="668" name="Straight Connector 667">
                    <a:extLst>
                      <a:ext uri="{FF2B5EF4-FFF2-40B4-BE49-F238E27FC236}">
                        <a16:creationId xmlns:a16="http://schemas.microsoft.com/office/drawing/2014/main" id="{E9B52524-DC24-9A08-711E-77B0435A0AB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69" name="Straight Connector 668">
                    <a:extLst>
                      <a:ext uri="{FF2B5EF4-FFF2-40B4-BE49-F238E27FC236}">
                        <a16:creationId xmlns:a16="http://schemas.microsoft.com/office/drawing/2014/main" id="{DA944648-D01B-CF3E-6162-4F17D8969B4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73" name="Group 672">
                  <a:extLst>
                    <a:ext uri="{FF2B5EF4-FFF2-40B4-BE49-F238E27FC236}">
                      <a16:creationId xmlns:a16="http://schemas.microsoft.com/office/drawing/2014/main" id="{61BF56DE-4EC3-9FB1-3B9F-5471C041A269}"/>
                    </a:ext>
                  </a:extLst>
                </p:cNvPr>
                <p:cNvGrpSpPr/>
                <p:nvPr/>
              </p:nvGrpSpPr>
              <p:grpSpPr>
                <a:xfrm>
                  <a:off x="9132915" y="3144990"/>
                  <a:ext cx="118872" cy="118872"/>
                  <a:chOff x="2654300" y="2318337"/>
                  <a:chExt cx="118872" cy="118872"/>
                </a:xfrm>
              </p:grpSpPr>
              <p:cxnSp>
                <p:nvCxnSpPr>
                  <p:cNvPr id="674" name="Straight Connector 673">
                    <a:extLst>
                      <a:ext uri="{FF2B5EF4-FFF2-40B4-BE49-F238E27FC236}">
                        <a16:creationId xmlns:a16="http://schemas.microsoft.com/office/drawing/2014/main" id="{45F1EBC9-4794-D83A-DAF8-14406962159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75" name="Straight Connector 674">
                    <a:extLst>
                      <a:ext uri="{FF2B5EF4-FFF2-40B4-BE49-F238E27FC236}">
                        <a16:creationId xmlns:a16="http://schemas.microsoft.com/office/drawing/2014/main" id="{FD6B9A20-A923-8721-5F2C-95AC06AA57C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82" name="Group 681">
                  <a:extLst>
                    <a:ext uri="{FF2B5EF4-FFF2-40B4-BE49-F238E27FC236}">
                      <a16:creationId xmlns:a16="http://schemas.microsoft.com/office/drawing/2014/main" id="{2A3E305C-937E-140F-B1C8-B1EF2C6DC162}"/>
                    </a:ext>
                  </a:extLst>
                </p:cNvPr>
                <p:cNvGrpSpPr/>
                <p:nvPr/>
              </p:nvGrpSpPr>
              <p:grpSpPr>
                <a:xfrm>
                  <a:off x="8341723" y="2810550"/>
                  <a:ext cx="118872" cy="118872"/>
                  <a:chOff x="2654300" y="2318337"/>
                  <a:chExt cx="118872" cy="118872"/>
                </a:xfrm>
              </p:grpSpPr>
              <p:cxnSp>
                <p:nvCxnSpPr>
                  <p:cNvPr id="683" name="Straight Connector 682">
                    <a:extLst>
                      <a:ext uri="{FF2B5EF4-FFF2-40B4-BE49-F238E27FC236}">
                        <a16:creationId xmlns:a16="http://schemas.microsoft.com/office/drawing/2014/main" id="{47ACA8A6-53DF-0D5C-9155-8CC9811254C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84" name="Straight Connector 683">
                    <a:extLst>
                      <a:ext uri="{FF2B5EF4-FFF2-40B4-BE49-F238E27FC236}">
                        <a16:creationId xmlns:a16="http://schemas.microsoft.com/office/drawing/2014/main" id="{3CC36C5E-960A-216D-4215-2FAC68EA2BC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688" name="Group 687">
                  <a:extLst>
                    <a:ext uri="{FF2B5EF4-FFF2-40B4-BE49-F238E27FC236}">
                      <a16:creationId xmlns:a16="http://schemas.microsoft.com/office/drawing/2014/main" id="{BCBC04B7-59A2-E6DA-D3C9-27867079A941}"/>
                    </a:ext>
                  </a:extLst>
                </p:cNvPr>
                <p:cNvGrpSpPr/>
                <p:nvPr/>
              </p:nvGrpSpPr>
              <p:grpSpPr>
                <a:xfrm>
                  <a:off x="8332506" y="2751114"/>
                  <a:ext cx="118872" cy="118872"/>
                  <a:chOff x="2654300" y="2318337"/>
                  <a:chExt cx="118872" cy="118872"/>
                </a:xfrm>
              </p:grpSpPr>
              <p:cxnSp>
                <p:nvCxnSpPr>
                  <p:cNvPr id="689" name="Straight Connector 688">
                    <a:extLst>
                      <a:ext uri="{FF2B5EF4-FFF2-40B4-BE49-F238E27FC236}">
                        <a16:creationId xmlns:a16="http://schemas.microsoft.com/office/drawing/2014/main" id="{112ED59F-DDFC-D00E-8D4C-49240FA4CEE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690" name="Straight Connector 689">
                    <a:extLst>
                      <a:ext uri="{FF2B5EF4-FFF2-40B4-BE49-F238E27FC236}">
                        <a16:creationId xmlns:a16="http://schemas.microsoft.com/office/drawing/2014/main" id="{FD9C9BCA-9011-E7BE-034D-CE277F31784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03" name="Group 702">
                  <a:extLst>
                    <a:ext uri="{FF2B5EF4-FFF2-40B4-BE49-F238E27FC236}">
                      <a16:creationId xmlns:a16="http://schemas.microsoft.com/office/drawing/2014/main" id="{FAE00221-C675-C397-B412-C0CBBA9F7363}"/>
                    </a:ext>
                  </a:extLst>
                </p:cNvPr>
                <p:cNvGrpSpPr/>
                <p:nvPr/>
              </p:nvGrpSpPr>
              <p:grpSpPr>
                <a:xfrm>
                  <a:off x="8745249" y="3028661"/>
                  <a:ext cx="118872" cy="118872"/>
                  <a:chOff x="2654300" y="2318337"/>
                  <a:chExt cx="118872" cy="118872"/>
                </a:xfrm>
              </p:grpSpPr>
              <p:cxnSp>
                <p:nvCxnSpPr>
                  <p:cNvPr id="704" name="Straight Connector 703">
                    <a:extLst>
                      <a:ext uri="{FF2B5EF4-FFF2-40B4-BE49-F238E27FC236}">
                        <a16:creationId xmlns:a16="http://schemas.microsoft.com/office/drawing/2014/main" id="{526F6FCC-F1C9-11AA-7908-BD420BB9A41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05" name="Straight Connector 704">
                    <a:extLst>
                      <a:ext uri="{FF2B5EF4-FFF2-40B4-BE49-F238E27FC236}">
                        <a16:creationId xmlns:a16="http://schemas.microsoft.com/office/drawing/2014/main" id="{2D4B341A-E03A-B2A9-06DA-2F4457102EF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15" name="Group 714">
                  <a:extLst>
                    <a:ext uri="{FF2B5EF4-FFF2-40B4-BE49-F238E27FC236}">
                      <a16:creationId xmlns:a16="http://schemas.microsoft.com/office/drawing/2014/main" id="{89F842A9-D09A-59A4-6DF3-BF75AF50278C}"/>
                    </a:ext>
                  </a:extLst>
                </p:cNvPr>
                <p:cNvGrpSpPr/>
                <p:nvPr/>
              </p:nvGrpSpPr>
              <p:grpSpPr>
                <a:xfrm>
                  <a:off x="7096878" y="1488007"/>
                  <a:ext cx="118872" cy="118872"/>
                  <a:chOff x="2654300" y="2318337"/>
                  <a:chExt cx="118872" cy="118872"/>
                </a:xfrm>
              </p:grpSpPr>
              <p:cxnSp>
                <p:nvCxnSpPr>
                  <p:cNvPr id="716" name="Straight Connector 715">
                    <a:extLst>
                      <a:ext uri="{FF2B5EF4-FFF2-40B4-BE49-F238E27FC236}">
                        <a16:creationId xmlns:a16="http://schemas.microsoft.com/office/drawing/2014/main" id="{F3C34D62-BC1B-EBDC-A122-DC728AC070A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17" name="Straight Connector 716">
                    <a:extLst>
                      <a:ext uri="{FF2B5EF4-FFF2-40B4-BE49-F238E27FC236}">
                        <a16:creationId xmlns:a16="http://schemas.microsoft.com/office/drawing/2014/main" id="{F0C8B775-0EBF-7AEE-E306-C7DC03E5F6C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721" name="Group 720">
                  <a:extLst>
                    <a:ext uri="{FF2B5EF4-FFF2-40B4-BE49-F238E27FC236}">
                      <a16:creationId xmlns:a16="http://schemas.microsoft.com/office/drawing/2014/main" id="{B18EBB68-B523-6FD9-C674-3E62761DDF41}"/>
                    </a:ext>
                  </a:extLst>
                </p:cNvPr>
                <p:cNvGrpSpPr/>
                <p:nvPr/>
              </p:nvGrpSpPr>
              <p:grpSpPr>
                <a:xfrm>
                  <a:off x="8375076" y="2821149"/>
                  <a:ext cx="118872" cy="118872"/>
                  <a:chOff x="2654300" y="2318337"/>
                  <a:chExt cx="118872" cy="118872"/>
                </a:xfrm>
              </p:grpSpPr>
              <p:cxnSp>
                <p:nvCxnSpPr>
                  <p:cNvPr id="722" name="Straight Connector 721">
                    <a:extLst>
                      <a:ext uri="{FF2B5EF4-FFF2-40B4-BE49-F238E27FC236}">
                        <a16:creationId xmlns:a16="http://schemas.microsoft.com/office/drawing/2014/main" id="{78DCF5EE-ED8D-5EC9-6512-BFF059E6F1E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723" name="Straight Connector 722">
                    <a:extLst>
                      <a:ext uri="{FF2B5EF4-FFF2-40B4-BE49-F238E27FC236}">
                        <a16:creationId xmlns:a16="http://schemas.microsoft.com/office/drawing/2014/main" id="{59725FD1-387F-060F-81BF-952C40829D6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sp>
            <p:nvSpPr>
              <p:cNvPr id="1013" name="Freeform 1012">
                <a:extLst>
                  <a:ext uri="{FF2B5EF4-FFF2-40B4-BE49-F238E27FC236}">
                    <a16:creationId xmlns:a16="http://schemas.microsoft.com/office/drawing/2014/main" id="{168A17DD-BA0E-7FDE-774D-149414E65729}"/>
                  </a:ext>
                </a:extLst>
              </p:cNvPr>
              <p:cNvSpPr/>
              <p:nvPr/>
            </p:nvSpPr>
            <p:spPr bwMode="auto">
              <a:xfrm>
                <a:off x="6594475" y="1387475"/>
                <a:ext cx="3435350" cy="2044700"/>
              </a:xfrm>
              <a:custGeom>
                <a:avLst/>
                <a:gdLst>
                  <a:gd name="connsiteX0" fmla="*/ 0 w 3435350"/>
                  <a:gd name="connsiteY0" fmla="*/ 0 h 2044700"/>
                  <a:gd name="connsiteX1" fmla="*/ 0 w 3435350"/>
                  <a:gd name="connsiteY1" fmla="*/ 50800 h 2044700"/>
                  <a:gd name="connsiteX2" fmla="*/ 117475 w 3435350"/>
                  <a:gd name="connsiteY2" fmla="*/ 50800 h 2044700"/>
                  <a:gd name="connsiteX3" fmla="*/ 117475 w 3435350"/>
                  <a:gd name="connsiteY3" fmla="*/ 85725 h 2044700"/>
                  <a:gd name="connsiteX4" fmla="*/ 190500 w 3435350"/>
                  <a:gd name="connsiteY4" fmla="*/ 85725 h 2044700"/>
                  <a:gd name="connsiteX5" fmla="*/ 190500 w 3435350"/>
                  <a:gd name="connsiteY5" fmla="*/ 130175 h 2044700"/>
                  <a:gd name="connsiteX6" fmla="*/ 520700 w 3435350"/>
                  <a:gd name="connsiteY6" fmla="*/ 130175 h 2044700"/>
                  <a:gd name="connsiteX7" fmla="*/ 520700 w 3435350"/>
                  <a:gd name="connsiteY7" fmla="*/ 161925 h 2044700"/>
                  <a:gd name="connsiteX8" fmla="*/ 644525 w 3435350"/>
                  <a:gd name="connsiteY8" fmla="*/ 161925 h 2044700"/>
                  <a:gd name="connsiteX9" fmla="*/ 644525 w 3435350"/>
                  <a:gd name="connsiteY9" fmla="*/ 190500 h 2044700"/>
                  <a:gd name="connsiteX10" fmla="*/ 749300 w 3435350"/>
                  <a:gd name="connsiteY10" fmla="*/ 190500 h 2044700"/>
                  <a:gd name="connsiteX11" fmla="*/ 749300 w 3435350"/>
                  <a:gd name="connsiteY11" fmla="*/ 222250 h 2044700"/>
                  <a:gd name="connsiteX12" fmla="*/ 777875 w 3435350"/>
                  <a:gd name="connsiteY12" fmla="*/ 222250 h 2044700"/>
                  <a:gd name="connsiteX13" fmla="*/ 777875 w 3435350"/>
                  <a:gd name="connsiteY13" fmla="*/ 254000 h 2044700"/>
                  <a:gd name="connsiteX14" fmla="*/ 819150 w 3435350"/>
                  <a:gd name="connsiteY14" fmla="*/ 254000 h 2044700"/>
                  <a:gd name="connsiteX15" fmla="*/ 819150 w 3435350"/>
                  <a:gd name="connsiteY15" fmla="*/ 349250 h 2044700"/>
                  <a:gd name="connsiteX16" fmla="*/ 885825 w 3435350"/>
                  <a:gd name="connsiteY16" fmla="*/ 349250 h 2044700"/>
                  <a:gd name="connsiteX17" fmla="*/ 885825 w 3435350"/>
                  <a:gd name="connsiteY17" fmla="*/ 381000 h 2044700"/>
                  <a:gd name="connsiteX18" fmla="*/ 930275 w 3435350"/>
                  <a:gd name="connsiteY18" fmla="*/ 381000 h 2044700"/>
                  <a:gd name="connsiteX19" fmla="*/ 930275 w 3435350"/>
                  <a:gd name="connsiteY19" fmla="*/ 381000 h 2044700"/>
                  <a:gd name="connsiteX20" fmla="*/ 930275 w 3435350"/>
                  <a:gd name="connsiteY20" fmla="*/ 409575 h 2044700"/>
                  <a:gd name="connsiteX21" fmla="*/ 962025 w 3435350"/>
                  <a:gd name="connsiteY21" fmla="*/ 409575 h 2044700"/>
                  <a:gd name="connsiteX22" fmla="*/ 962025 w 3435350"/>
                  <a:gd name="connsiteY22" fmla="*/ 511175 h 2044700"/>
                  <a:gd name="connsiteX23" fmla="*/ 993775 w 3435350"/>
                  <a:gd name="connsiteY23" fmla="*/ 511175 h 2044700"/>
                  <a:gd name="connsiteX24" fmla="*/ 993775 w 3435350"/>
                  <a:gd name="connsiteY24" fmla="*/ 676275 h 2044700"/>
                  <a:gd name="connsiteX25" fmla="*/ 993775 w 3435350"/>
                  <a:gd name="connsiteY25" fmla="*/ 676275 h 2044700"/>
                  <a:gd name="connsiteX26" fmla="*/ 1019175 w 3435350"/>
                  <a:gd name="connsiteY26" fmla="*/ 676275 h 2044700"/>
                  <a:gd name="connsiteX27" fmla="*/ 1019175 w 3435350"/>
                  <a:gd name="connsiteY27" fmla="*/ 777875 h 2044700"/>
                  <a:gd name="connsiteX28" fmla="*/ 1050925 w 3435350"/>
                  <a:gd name="connsiteY28" fmla="*/ 777875 h 2044700"/>
                  <a:gd name="connsiteX29" fmla="*/ 1050925 w 3435350"/>
                  <a:gd name="connsiteY29" fmla="*/ 806450 h 2044700"/>
                  <a:gd name="connsiteX30" fmla="*/ 1079500 w 3435350"/>
                  <a:gd name="connsiteY30" fmla="*/ 806450 h 2044700"/>
                  <a:gd name="connsiteX31" fmla="*/ 1079500 w 3435350"/>
                  <a:gd name="connsiteY31" fmla="*/ 838200 h 2044700"/>
                  <a:gd name="connsiteX32" fmla="*/ 1270000 w 3435350"/>
                  <a:gd name="connsiteY32" fmla="*/ 838200 h 2044700"/>
                  <a:gd name="connsiteX33" fmla="*/ 1270000 w 3435350"/>
                  <a:gd name="connsiteY33" fmla="*/ 873125 h 2044700"/>
                  <a:gd name="connsiteX34" fmla="*/ 1333500 w 3435350"/>
                  <a:gd name="connsiteY34" fmla="*/ 873125 h 2044700"/>
                  <a:gd name="connsiteX35" fmla="*/ 1333500 w 3435350"/>
                  <a:gd name="connsiteY35" fmla="*/ 930275 h 2044700"/>
                  <a:gd name="connsiteX36" fmla="*/ 1377950 w 3435350"/>
                  <a:gd name="connsiteY36" fmla="*/ 930275 h 2044700"/>
                  <a:gd name="connsiteX37" fmla="*/ 1377950 w 3435350"/>
                  <a:gd name="connsiteY37" fmla="*/ 1038225 h 2044700"/>
                  <a:gd name="connsiteX38" fmla="*/ 1403350 w 3435350"/>
                  <a:gd name="connsiteY38" fmla="*/ 1038225 h 2044700"/>
                  <a:gd name="connsiteX39" fmla="*/ 1403350 w 3435350"/>
                  <a:gd name="connsiteY39" fmla="*/ 1143000 h 2044700"/>
                  <a:gd name="connsiteX40" fmla="*/ 1654175 w 3435350"/>
                  <a:gd name="connsiteY40" fmla="*/ 1143000 h 2044700"/>
                  <a:gd name="connsiteX41" fmla="*/ 1654175 w 3435350"/>
                  <a:gd name="connsiteY41" fmla="*/ 1181100 h 2044700"/>
                  <a:gd name="connsiteX42" fmla="*/ 1717675 w 3435350"/>
                  <a:gd name="connsiteY42" fmla="*/ 1181100 h 2044700"/>
                  <a:gd name="connsiteX43" fmla="*/ 1717675 w 3435350"/>
                  <a:gd name="connsiteY43" fmla="*/ 1228725 h 2044700"/>
                  <a:gd name="connsiteX44" fmla="*/ 1752600 w 3435350"/>
                  <a:gd name="connsiteY44" fmla="*/ 1228725 h 2044700"/>
                  <a:gd name="connsiteX45" fmla="*/ 1752600 w 3435350"/>
                  <a:gd name="connsiteY45" fmla="*/ 1330325 h 2044700"/>
                  <a:gd name="connsiteX46" fmla="*/ 1784350 w 3435350"/>
                  <a:gd name="connsiteY46" fmla="*/ 1330325 h 2044700"/>
                  <a:gd name="connsiteX47" fmla="*/ 1784350 w 3435350"/>
                  <a:gd name="connsiteY47" fmla="*/ 1425575 h 2044700"/>
                  <a:gd name="connsiteX48" fmla="*/ 1822450 w 3435350"/>
                  <a:gd name="connsiteY48" fmla="*/ 1425575 h 2044700"/>
                  <a:gd name="connsiteX49" fmla="*/ 1822450 w 3435350"/>
                  <a:gd name="connsiteY49" fmla="*/ 1492250 h 2044700"/>
                  <a:gd name="connsiteX50" fmla="*/ 1924050 w 3435350"/>
                  <a:gd name="connsiteY50" fmla="*/ 1492250 h 2044700"/>
                  <a:gd name="connsiteX51" fmla="*/ 1924050 w 3435350"/>
                  <a:gd name="connsiteY51" fmla="*/ 1530350 h 2044700"/>
                  <a:gd name="connsiteX52" fmla="*/ 2178050 w 3435350"/>
                  <a:gd name="connsiteY52" fmla="*/ 1530350 h 2044700"/>
                  <a:gd name="connsiteX53" fmla="*/ 2178050 w 3435350"/>
                  <a:gd name="connsiteY53" fmla="*/ 1657350 h 2044700"/>
                  <a:gd name="connsiteX54" fmla="*/ 2219325 w 3435350"/>
                  <a:gd name="connsiteY54" fmla="*/ 1657350 h 2044700"/>
                  <a:gd name="connsiteX55" fmla="*/ 2219325 w 3435350"/>
                  <a:gd name="connsiteY55" fmla="*/ 1708150 h 2044700"/>
                  <a:gd name="connsiteX56" fmla="*/ 2571750 w 3435350"/>
                  <a:gd name="connsiteY56" fmla="*/ 1708150 h 2044700"/>
                  <a:gd name="connsiteX57" fmla="*/ 2571750 w 3435350"/>
                  <a:gd name="connsiteY57" fmla="*/ 1809750 h 2044700"/>
                  <a:gd name="connsiteX58" fmla="*/ 2613025 w 3435350"/>
                  <a:gd name="connsiteY58" fmla="*/ 1809750 h 2044700"/>
                  <a:gd name="connsiteX59" fmla="*/ 2613025 w 3435350"/>
                  <a:gd name="connsiteY59" fmla="*/ 1895475 h 2044700"/>
                  <a:gd name="connsiteX60" fmla="*/ 3267075 w 3435350"/>
                  <a:gd name="connsiteY60" fmla="*/ 1895475 h 2044700"/>
                  <a:gd name="connsiteX61" fmla="*/ 3267075 w 3435350"/>
                  <a:gd name="connsiteY61" fmla="*/ 2044700 h 2044700"/>
                  <a:gd name="connsiteX62" fmla="*/ 3435350 w 3435350"/>
                  <a:gd name="connsiteY62" fmla="*/ 2044700 h 204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435350" h="2044700">
                    <a:moveTo>
                      <a:pt x="0" y="0"/>
                    </a:moveTo>
                    <a:lnTo>
                      <a:pt x="0" y="50800"/>
                    </a:lnTo>
                    <a:lnTo>
                      <a:pt x="117475" y="50800"/>
                    </a:lnTo>
                    <a:lnTo>
                      <a:pt x="117475" y="85725"/>
                    </a:lnTo>
                    <a:lnTo>
                      <a:pt x="190500" y="85725"/>
                    </a:lnTo>
                    <a:lnTo>
                      <a:pt x="190500" y="130175"/>
                    </a:lnTo>
                    <a:lnTo>
                      <a:pt x="520700" y="130175"/>
                    </a:lnTo>
                    <a:lnTo>
                      <a:pt x="520700" y="161925"/>
                    </a:lnTo>
                    <a:lnTo>
                      <a:pt x="644525" y="161925"/>
                    </a:lnTo>
                    <a:lnTo>
                      <a:pt x="644525" y="190500"/>
                    </a:lnTo>
                    <a:lnTo>
                      <a:pt x="749300" y="190500"/>
                    </a:lnTo>
                    <a:lnTo>
                      <a:pt x="749300" y="222250"/>
                    </a:lnTo>
                    <a:lnTo>
                      <a:pt x="777875" y="222250"/>
                    </a:lnTo>
                    <a:lnTo>
                      <a:pt x="777875" y="254000"/>
                    </a:lnTo>
                    <a:lnTo>
                      <a:pt x="819150" y="254000"/>
                    </a:lnTo>
                    <a:lnTo>
                      <a:pt x="819150" y="349250"/>
                    </a:lnTo>
                    <a:lnTo>
                      <a:pt x="885825" y="349250"/>
                    </a:lnTo>
                    <a:lnTo>
                      <a:pt x="885825" y="381000"/>
                    </a:lnTo>
                    <a:lnTo>
                      <a:pt x="930275" y="381000"/>
                    </a:lnTo>
                    <a:lnTo>
                      <a:pt x="930275" y="381000"/>
                    </a:lnTo>
                    <a:lnTo>
                      <a:pt x="930275" y="409575"/>
                    </a:lnTo>
                    <a:lnTo>
                      <a:pt x="962025" y="409575"/>
                    </a:lnTo>
                    <a:lnTo>
                      <a:pt x="962025" y="511175"/>
                    </a:lnTo>
                    <a:lnTo>
                      <a:pt x="993775" y="511175"/>
                    </a:lnTo>
                    <a:lnTo>
                      <a:pt x="993775" y="676275"/>
                    </a:lnTo>
                    <a:lnTo>
                      <a:pt x="993775" y="676275"/>
                    </a:lnTo>
                    <a:lnTo>
                      <a:pt x="1019175" y="676275"/>
                    </a:lnTo>
                    <a:lnTo>
                      <a:pt x="1019175" y="777875"/>
                    </a:lnTo>
                    <a:lnTo>
                      <a:pt x="1050925" y="777875"/>
                    </a:lnTo>
                    <a:lnTo>
                      <a:pt x="1050925" y="806450"/>
                    </a:lnTo>
                    <a:lnTo>
                      <a:pt x="1079500" y="806450"/>
                    </a:lnTo>
                    <a:lnTo>
                      <a:pt x="1079500" y="838200"/>
                    </a:lnTo>
                    <a:lnTo>
                      <a:pt x="1270000" y="838200"/>
                    </a:lnTo>
                    <a:lnTo>
                      <a:pt x="1270000" y="873125"/>
                    </a:lnTo>
                    <a:lnTo>
                      <a:pt x="1333500" y="873125"/>
                    </a:lnTo>
                    <a:lnTo>
                      <a:pt x="1333500" y="930275"/>
                    </a:lnTo>
                    <a:lnTo>
                      <a:pt x="1377950" y="930275"/>
                    </a:lnTo>
                    <a:lnTo>
                      <a:pt x="1377950" y="1038225"/>
                    </a:lnTo>
                    <a:lnTo>
                      <a:pt x="1403350" y="1038225"/>
                    </a:lnTo>
                    <a:lnTo>
                      <a:pt x="1403350" y="1143000"/>
                    </a:lnTo>
                    <a:lnTo>
                      <a:pt x="1654175" y="1143000"/>
                    </a:lnTo>
                    <a:lnTo>
                      <a:pt x="1654175" y="1181100"/>
                    </a:lnTo>
                    <a:lnTo>
                      <a:pt x="1717675" y="1181100"/>
                    </a:lnTo>
                    <a:lnTo>
                      <a:pt x="1717675" y="1228725"/>
                    </a:lnTo>
                    <a:lnTo>
                      <a:pt x="1752600" y="1228725"/>
                    </a:lnTo>
                    <a:lnTo>
                      <a:pt x="1752600" y="1330325"/>
                    </a:lnTo>
                    <a:lnTo>
                      <a:pt x="1784350" y="1330325"/>
                    </a:lnTo>
                    <a:lnTo>
                      <a:pt x="1784350" y="1425575"/>
                    </a:lnTo>
                    <a:lnTo>
                      <a:pt x="1822450" y="1425575"/>
                    </a:lnTo>
                    <a:lnTo>
                      <a:pt x="1822450" y="1492250"/>
                    </a:lnTo>
                    <a:lnTo>
                      <a:pt x="1924050" y="1492250"/>
                    </a:lnTo>
                    <a:lnTo>
                      <a:pt x="1924050" y="1530350"/>
                    </a:lnTo>
                    <a:lnTo>
                      <a:pt x="2178050" y="1530350"/>
                    </a:lnTo>
                    <a:lnTo>
                      <a:pt x="2178050" y="1657350"/>
                    </a:lnTo>
                    <a:lnTo>
                      <a:pt x="2219325" y="1657350"/>
                    </a:lnTo>
                    <a:lnTo>
                      <a:pt x="2219325" y="1708150"/>
                    </a:lnTo>
                    <a:lnTo>
                      <a:pt x="2571750" y="1708150"/>
                    </a:lnTo>
                    <a:lnTo>
                      <a:pt x="2571750" y="1809750"/>
                    </a:lnTo>
                    <a:lnTo>
                      <a:pt x="2613025" y="1809750"/>
                    </a:lnTo>
                    <a:lnTo>
                      <a:pt x="2613025" y="1895475"/>
                    </a:lnTo>
                    <a:lnTo>
                      <a:pt x="3267075" y="1895475"/>
                    </a:lnTo>
                    <a:lnTo>
                      <a:pt x="3267075" y="2044700"/>
                    </a:lnTo>
                    <a:lnTo>
                      <a:pt x="3435350" y="2044700"/>
                    </a:lnTo>
                  </a:path>
                </a:pathLst>
              </a:custGeom>
              <a:noFill/>
              <a:ln w="28575">
                <a:solidFill>
                  <a:srgbClr val="E1471D"/>
                </a:solidFill>
                <a:miter lim="800000"/>
                <a:headEnd/>
                <a:tailEnd/>
              </a:ln>
            </p:spPr>
            <p:txBody>
              <a:bodyPr rtlCol="0" anchor="ctr"/>
              <a:lstStyle/>
              <a:p>
                <a:pPr algn="ctr"/>
                <a:endParaRPr lang="en-US" dirty="0"/>
              </a:p>
            </p:txBody>
          </p:sp>
        </p:grpSp>
        <p:grpSp>
          <p:nvGrpSpPr>
            <p:cNvPr id="1019" name="Group 1018">
              <a:extLst>
                <a:ext uri="{FF2B5EF4-FFF2-40B4-BE49-F238E27FC236}">
                  <a16:creationId xmlns:a16="http://schemas.microsoft.com/office/drawing/2014/main" id="{0BF6445B-3F8F-3386-BC4E-8EF64A66D8EE}"/>
                </a:ext>
              </a:extLst>
            </p:cNvPr>
            <p:cNvGrpSpPr/>
            <p:nvPr/>
          </p:nvGrpSpPr>
          <p:grpSpPr>
            <a:xfrm>
              <a:off x="6964852" y="1376571"/>
              <a:ext cx="4324183" cy="1750369"/>
              <a:chOff x="6586684" y="1390649"/>
              <a:chExt cx="4324183" cy="1750369"/>
            </a:xfrm>
          </p:grpSpPr>
          <p:grpSp>
            <p:nvGrpSpPr>
              <p:cNvPr id="1018" name="Group 1017">
                <a:extLst>
                  <a:ext uri="{FF2B5EF4-FFF2-40B4-BE49-F238E27FC236}">
                    <a16:creationId xmlns:a16="http://schemas.microsoft.com/office/drawing/2014/main" id="{E4CE2E01-74DF-F624-24AA-5AE3E08AB3A6}"/>
                  </a:ext>
                </a:extLst>
              </p:cNvPr>
              <p:cNvGrpSpPr/>
              <p:nvPr/>
            </p:nvGrpSpPr>
            <p:grpSpPr>
              <a:xfrm>
                <a:off x="7509250" y="1937359"/>
                <a:ext cx="3401617" cy="1203659"/>
                <a:chOff x="7509250" y="1937359"/>
                <a:chExt cx="3401617" cy="1203659"/>
              </a:xfrm>
            </p:grpSpPr>
            <p:grpSp>
              <p:nvGrpSpPr>
                <p:cNvPr id="772" name="Group 771">
                  <a:extLst>
                    <a:ext uri="{FF2B5EF4-FFF2-40B4-BE49-F238E27FC236}">
                      <a16:creationId xmlns:a16="http://schemas.microsoft.com/office/drawing/2014/main" id="{ECCB18D4-6C63-EDA2-36B4-064416B3B253}"/>
                    </a:ext>
                  </a:extLst>
                </p:cNvPr>
                <p:cNvGrpSpPr/>
                <p:nvPr/>
              </p:nvGrpSpPr>
              <p:grpSpPr>
                <a:xfrm>
                  <a:off x="7509250" y="1937359"/>
                  <a:ext cx="118872" cy="118872"/>
                  <a:chOff x="2654300" y="2318337"/>
                  <a:chExt cx="118872" cy="118872"/>
                </a:xfrm>
              </p:grpSpPr>
              <p:cxnSp>
                <p:nvCxnSpPr>
                  <p:cNvPr id="773" name="Straight Connector 772">
                    <a:extLst>
                      <a:ext uri="{FF2B5EF4-FFF2-40B4-BE49-F238E27FC236}">
                        <a16:creationId xmlns:a16="http://schemas.microsoft.com/office/drawing/2014/main" id="{33CA178D-171A-D6C1-658E-C87379C6866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74" name="Straight Connector 773">
                    <a:extLst>
                      <a:ext uri="{FF2B5EF4-FFF2-40B4-BE49-F238E27FC236}">
                        <a16:creationId xmlns:a16="http://schemas.microsoft.com/office/drawing/2014/main" id="{1CF07D8F-C3DF-8EC8-CE2B-5FD03FDA317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35" name="Group 834">
                  <a:extLst>
                    <a:ext uri="{FF2B5EF4-FFF2-40B4-BE49-F238E27FC236}">
                      <a16:creationId xmlns:a16="http://schemas.microsoft.com/office/drawing/2014/main" id="{2F08DEA5-2BB2-2864-45B9-A4D2BDD50B86}"/>
                    </a:ext>
                  </a:extLst>
                </p:cNvPr>
                <p:cNvGrpSpPr/>
                <p:nvPr/>
              </p:nvGrpSpPr>
              <p:grpSpPr>
                <a:xfrm>
                  <a:off x="7528713" y="1978476"/>
                  <a:ext cx="118872" cy="118872"/>
                  <a:chOff x="2654300" y="2318337"/>
                  <a:chExt cx="118872" cy="118872"/>
                </a:xfrm>
              </p:grpSpPr>
              <p:cxnSp>
                <p:nvCxnSpPr>
                  <p:cNvPr id="836" name="Straight Connector 835">
                    <a:extLst>
                      <a:ext uri="{FF2B5EF4-FFF2-40B4-BE49-F238E27FC236}">
                        <a16:creationId xmlns:a16="http://schemas.microsoft.com/office/drawing/2014/main" id="{630B7C43-2900-45C4-D632-9A55FFAEBEB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37" name="Straight Connector 836">
                    <a:extLst>
                      <a:ext uri="{FF2B5EF4-FFF2-40B4-BE49-F238E27FC236}">
                        <a16:creationId xmlns:a16="http://schemas.microsoft.com/office/drawing/2014/main" id="{9FB80044-FDDB-60DD-ED34-1D93C6D4499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17" name="Group 1016">
                  <a:extLst>
                    <a:ext uri="{FF2B5EF4-FFF2-40B4-BE49-F238E27FC236}">
                      <a16:creationId xmlns:a16="http://schemas.microsoft.com/office/drawing/2014/main" id="{204CEC7F-6FC7-757F-DA7B-154C7C895BBD}"/>
                    </a:ext>
                  </a:extLst>
                </p:cNvPr>
                <p:cNvGrpSpPr/>
                <p:nvPr/>
              </p:nvGrpSpPr>
              <p:grpSpPr>
                <a:xfrm>
                  <a:off x="8315713" y="2521892"/>
                  <a:ext cx="2595154" cy="619126"/>
                  <a:chOff x="8315713" y="2521892"/>
                  <a:chExt cx="2595154" cy="619126"/>
                </a:xfrm>
              </p:grpSpPr>
              <p:grpSp>
                <p:nvGrpSpPr>
                  <p:cNvPr id="724" name="Group 723">
                    <a:extLst>
                      <a:ext uri="{FF2B5EF4-FFF2-40B4-BE49-F238E27FC236}">
                        <a16:creationId xmlns:a16="http://schemas.microsoft.com/office/drawing/2014/main" id="{C59893A2-FC41-37D5-E15B-2C17EE361227}"/>
                      </a:ext>
                    </a:extLst>
                  </p:cNvPr>
                  <p:cNvGrpSpPr/>
                  <p:nvPr/>
                </p:nvGrpSpPr>
                <p:grpSpPr>
                  <a:xfrm>
                    <a:off x="10312334" y="3021463"/>
                    <a:ext cx="118872" cy="118872"/>
                    <a:chOff x="2654300" y="2318337"/>
                    <a:chExt cx="118872" cy="118872"/>
                  </a:xfrm>
                </p:grpSpPr>
                <p:cxnSp>
                  <p:nvCxnSpPr>
                    <p:cNvPr id="725" name="Straight Connector 724">
                      <a:extLst>
                        <a:ext uri="{FF2B5EF4-FFF2-40B4-BE49-F238E27FC236}">
                          <a16:creationId xmlns:a16="http://schemas.microsoft.com/office/drawing/2014/main" id="{AE106154-D32A-24E8-817D-D1EEDAFEAA5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26" name="Straight Connector 725">
                      <a:extLst>
                        <a:ext uri="{FF2B5EF4-FFF2-40B4-BE49-F238E27FC236}">
                          <a16:creationId xmlns:a16="http://schemas.microsoft.com/office/drawing/2014/main" id="{C69AAB78-E147-777F-DA3E-122EB46B146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33" name="Group 732">
                    <a:extLst>
                      <a:ext uri="{FF2B5EF4-FFF2-40B4-BE49-F238E27FC236}">
                        <a16:creationId xmlns:a16="http://schemas.microsoft.com/office/drawing/2014/main" id="{E41B4E5E-F20D-77C1-E24E-125DA100A0CD}"/>
                      </a:ext>
                    </a:extLst>
                  </p:cNvPr>
                  <p:cNvGrpSpPr/>
                  <p:nvPr/>
                </p:nvGrpSpPr>
                <p:grpSpPr>
                  <a:xfrm>
                    <a:off x="9073658" y="2798801"/>
                    <a:ext cx="118872" cy="118872"/>
                    <a:chOff x="2654300" y="2318337"/>
                    <a:chExt cx="118872" cy="118872"/>
                  </a:xfrm>
                </p:grpSpPr>
                <p:cxnSp>
                  <p:nvCxnSpPr>
                    <p:cNvPr id="734" name="Straight Connector 733">
                      <a:extLst>
                        <a:ext uri="{FF2B5EF4-FFF2-40B4-BE49-F238E27FC236}">
                          <a16:creationId xmlns:a16="http://schemas.microsoft.com/office/drawing/2014/main" id="{169FE481-139B-7664-1898-3B11F81009B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35" name="Straight Connector 734">
                      <a:extLst>
                        <a:ext uri="{FF2B5EF4-FFF2-40B4-BE49-F238E27FC236}">
                          <a16:creationId xmlns:a16="http://schemas.microsoft.com/office/drawing/2014/main" id="{A9E43F68-3289-18AF-9329-ECD4BD83BE7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39" name="Group 738">
                    <a:extLst>
                      <a:ext uri="{FF2B5EF4-FFF2-40B4-BE49-F238E27FC236}">
                        <a16:creationId xmlns:a16="http://schemas.microsoft.com/office/drawing/2014/main" id="{995FD438-BA09-FB36-F931-8BF01D336015}"/>
                      </a:ext>
                    </a:extLst>
                  </p:cNvPr>
                  <p:cNvGrpSpPr/>
                  <p:nvPr/>
                </p:nvGrpSpPr>
                <p:grpSpPr>
                  <a:xfrm>
                    <a:off x="10728836" y="3021463"/>
                    <a:ext cx="118872" cy="118872"/>
                    <a:chOff x="2654300" y="2318337"/>
                    <a:chExt cx="118872" cy="118872"/>
                  </a:xfrm>
                </p:grpSpPr>
                <p:cxnSp>
                  <p:nvCxnSpPr>
                    <p:cNvPr id="740" name="Straight Connector 739">
                      <a:extLst>
                        <a:ext uri="{FF2B5EF4-FFF2-40B4-BE49-F238E27FC236}">
                          <a16:creationId xmlns:a16="http://schemas.microsoft.com/office/drawing/2014/main" id="{791C7613-D27C-91E9-3C86-2A813BAB34D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41" name="Straight Connector 740">
                      <a:extLst>
                        <a:ext uri="{FF2B5EF4-FFF2-40B4-BE49-F238E27FC236}">
                          <a16:creationId xmlns:a16="http://schemas.microsoft.com/office/drawing/2014/main" id="{31F632B9-21CE-FE96-5574-19CE12C59CD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48" name="Group 747">
                    <a:extLst>
                      <a:ext uri="{FF2B5EF4-FFF2-40B4-BE49-F238E27FC236}">
                        <a16:creationId xmlns:a16="http://schemas.microsoft.com/office/drawing/2014/main" id="{169C03DA-CD30-0BA9-6B9D-58C5BEEF79A7}"/>
                      </a:ext>
                    </a:extLst>
                  </p:cNvPr>
                  <p:cNvGrpSpPr/>
                  <p:nvPr/>
                </p:nvGrpSpPr>
                <p:grpSpPr>
                  <a:xfrm>
                    <a:off x="10791995" y="3019200"/>
                    <a:ext cx="118872" cy="118872"/>
                    <a:chOff x="2654300" y="2318337"/>
                    <a:chExt cx="118872" cy="118872"/>
                  </a:xfrm>
                </p:grpSpPr>
                <p:cxnSp>
                  <p:nvCxnSpPr>
                    <p:cNvPr id="749" name="Straight Connector 748">
                      <a:extLst>
                        <a:ext uri="{FF2B5EF4-FFF2-40B4-BE49-F238E27FC236}">
                          <a16:creationId xmlns:a16="http://schemas.microsoft.com/office/drawing/2014/main" id="{D8BBAF57-5D30-5099-F403-3356BBA863D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50" name="Straight Connector 749">
                      <a:extLst>
                        <a:ext uri="{FF2B5EF4-FFF2-40B4-BE49-F238E27FC236}">
                          <a16:creationId xmlns:a16="http://schemas.microsoft.com/office/drawing/2014/main" id="{381F9021-5EA7-6C56-96D4-339FA44262E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66" name="Group 765">
                    <a:extLst>
                      <a:ext uri="{FF2B5EF4-FFF2-40B4-BE49-F238E27FC236}">
                        <a16:creationId xmlns:a16="http://schemas.microsoft.com/office/drawing/2014/main" id="{DDC07012-CD9F-6FFC-0617-E3E2B843482B}"/>
                      </a:ext>
                    </a:extLst>
                  </p:cNvPr>
                  <p:cNvGrpSpPr/>
                  <p:nvPr/>
                </p:nvGrpSpPr>
                <p:grpSpPr>
                  <a:xfrm>
                    <a:off x="9902069" y="3022146"/>
                    <a:ext cx="118872" cy="118872"/>
                    <a:chOff x="2654300" y="2318337"/>
                    <a:chExt cx="118872" cy="118872"/>
                  </a:xfrm>
                </p:grpSpPr>
                <p:cxnSp>
                  <p:nvCxnSpPr>
                    <p:cNvPr id="767" name="Straight Connector 766">
                      <a:extLst>
                        <a:ext uri="{FF2B5EF4-FFF2-40B4-BE49-F238E27FC236}">
                          <a16:creationId xmlns:a16="http://schemas.microsoft.com/office/drawing/2014/main" id="{BB688926-13FE-2EE0-4E84-1116429F57A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68" name="Straight Connector 767">
                      <a:extLst>
                        <a:ext uri="{FF2B5EF4-FFF2-40B4-BE49-F238E27FC236}">
                          <a16:creationId xmlns:a16="http://schemas.microsoft.com/office/drawing/2014/main" id="{AFC9DBB1-E96B-9288-9454-4A729CCDF7F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87" name="Group 786">
                    <a:extLst>
                      <a:ext uri="{FF2B5EF4-FFF2-40B4-BE49-F238E27FC236}">
                        <a16:creationId xmlns:a16="http://schemas.microsoft.com/office/drawing/2014/main" id="{F228BABD-61CD-2066-0AEB-5521776F84A8}"/>
                      </a:ext>
                    </a:extLst>
                  </p:cNvPr>
                  <p:cNvGrpSpPr/>
                  <p:nvPr/>
                </p:nvGrpSpPr>
                <p:grpSpPr>
                  <a:xfrm>
                    <a:off x="8696837" y="2751765"/>
                    <a:ext cx="118872" cy="118872"/>
                    <a:chOff x="2654300" y="2318337"/>
                    <a:chExt cx="118872" cy="118872"/>
                  </a:xfrm>
                </p:grpSpPr>
                <p:cxnSp>
                  <p:nvCxnSpPr>
                    <p:cNvPr id="788" name="Straight Connector 787">
                      <a:extLst>
                        <a:ext uri="{FF2B5EF4-FFF2-40B4-BE49-F238E27FC236}">
                          <a16:creationId xmlns:a16="http://schemas.microsoft.com/office/drawing/2014/main" id="{9F433059-8CB2-2A63-C881-7DA54949915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89" name="Straight Connector 788">
                      <a:extLst>
                        <a:ext uri="{FF2B5EF4-FFF2-40B4-BE49-F238E27FC236}">
                          <a16:creationId xmlns:a16="http://schemas.microsoft.com/office/drawing/2014/main" id="{FC5072BE-8A38-16F8-438B-F577295C67B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96" name="Group 795">
                    <a:extLst>
                      <a:ext uri="{FF2B5EF4-FFF2-40B4-BE49-F238E27FC236}">
                        <a16:creationId xmlns:a16="http://schemas.microsoft.com/office/drawing/2014/main" id="{6B550510-A0C5-3F0E-032F-44C8D172977C}"/>
                      </a:ext>
                    </a:extLst>
                  </p:cNvPr>
                  <p:cNvGrpSpPr/>
                  <p:nvPr/>
                </p:nvGrpSpPr>
                <p:grpSpPr>
                  <a:xfrm>
                    <a:off x="8315713" y="2521892"/>
                    <a:ext cx="118872" cy="118872"/>
                    <a:chOff x="2654300" y="2318337"/>
                    <a:chExt cx="118872" cy="118872"/>
                  </a:xfrm>
                </p:grpSpPr>
                <p:cxnSp>
                  <p:nvCxnSpPr>
                    <p:cNvPr id="797" name="Straight Connector 796">
                      <a:extLst>
                        <a:ext uri="{FF2B5EF4-FFF2-40B4-BE49-F238E27FC236}">
                          <a16:creationId xmlns:a16="http://schemas.microsoft.com/office/drawing/2014/main" id="{A3338886-0811-F1DD-4247-700DF415D99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98" name="Straight Connector 797">
                      <a:extLst>
                        <a:ext uri="{FF2B5EF4-FFF2-40B4-BE49-F238E27FC236}">
                          <a16:creationId xmlns:a16="http://schemas.microsoft.com/office/drawing/2014/main" id="{1D08A5D6-5FFF-F771-E935-021B64EC956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05" name="Group 804">
                    <a:extLst>
                      <a:ext uri="{FF2B5EF4-FFF2-40B4-BE49-F238E27FC236}">
                        <a16:creationId xmlns:a16="http://schemas.microsoft.com/office/drawing/2014/main" id="{CABA759B-27D7-2B6C-B5DC-839138B3639C}"/>
                      </a:ext>
                    </a:extLst>
                  </p:cNvPr>
                  <p:cNvGrpSpPr/>
                  <p:nvPr/>
                </p:nvGrpSpPr>
                <p:grpSpPr>
                  <a:xfrm>
                    <a:off x="9232461" y="2862661"/>
                    <a:ext cx="118872" cy="118872"/>
                    <a:chOff x="2654300" y="2318337"/>
                    <a:chExt cx="118872" cy="118872"/>
                  </a:xfrm>
                </p:grpSpPr>
                <p:cxnSp>
                  <p:nvCxnSpPr>
                    <p:cNvPr id="806" name="Straight Connector 805">
                      <a:extLst>
                        <a:ext uri="{FF2B5EF4-FFF2-40B4-BE49-F238E27FC236}">
                          <a16:creationId xmlns:a16="http://schemas.microsoft.com/office/drawing/2014/main" id="{BC379575-F54E-0E74-B52A-BBFE4A98B41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07" name="Straight Connector 806">
                      <a:extLst>
                        <a:ext uri="{FF2B5EF4-FFF2-40B4-BE49-F238E27FC236}">
                          <a16:creationId xmlns:a16="http://schemas.microsoft.com/office/drawing/2014/main" id="{261343A3-CFEC-EBE4-7875-170376E664F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08" name="Group 807">
                    <a:extLst>
                      <a:ext uri="{FF2B5EF4-FFF2-40B4-BE49-F238E27FC236}">
                        <a16:creationId xmlns:a16="http://schemas.microsoft.com/office/drawing/2014/main" id="{DCA72007-1115-6F43-1A4E-3C025F05C65A}"/>
                      </a:ext>
                    </a:extLst>
                  </p:cNvPr>
                  <p:cNvGrpSpPr/>
                  <p:nvPr/>
                </p:nvGrpSpPr>
                <p:grpSpPr>
                  <a:xfrm>
                    <a:off x="9115282" y="2805809"/>
                    <a:ext cx="118872" cy="118872"/>
                    <a:chOff x="2654300" y="2318337"/>
                    <a:chExt cx="118872" cy="118872"/>
                  </a:xfrm>
                </p:grpSpPr>
                <p:cxnSp>
                  <p:nvCxnSpPr>
                    <p:cNvPr id="809" name="Straight Connector 808">
                      <a:extLst>
                        <a:ext uri="{FF2B5EF4-FFF2-40B4-BE49-F238E27FC236}">
                          <a16:creationId xmlns:a16="http://schemas.microsoft.com/office/drawing/2014/main" id="{4E356FF3-75C6-C4D8-7FED-7083608FB1B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10" name="Straight Connector 809">
                      <a:extLst>
                        <a:ext uri="{FF2B5EF4-FFF2-40B4-BE49-F238E27FC236}">
                          <a16:creationId xmlns:a16="http://schemas.microsoft.com/office/drawing/2014/main" id="{7F72726D-99CB-FF5C-42CB-3E488F3EFC4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38" name="Group 837">
                    <a:extLst>
                      <a:ext uri="{FF2B5EF4-FFF2-40B4-BE49-F238E27FC236}">
                        <a16:creationId xmlns:a16="http://schemas.microsoft.com/office/drawing/2014/main" id="{13E31640-DAD9-9196-2CEE-FD3FBEF30D7E}"/>
                      </a:ext>
                    </a:extLst>
                  </p:cNvPr>
                  <p:cNvGrpSpPr/>
                  <p:nvPr/>
                </p:nvGrpSpPr>
                <p:grpSpPr>
                  <a:xfrm>
                    <a:off x="9498574" y="2929814"/>
                    <a:ext cx="118872" cy="118872"/>
                    <a:chOff x="2654300" y="2318337"/>
                    <a:chExt cx="118872" cy="118872"/>
                  </a:xfrm>
                </p:grpSpPr>
                <p:cxnSp>
                  <p:nvCxnSpPr>
                    <p:cNvPr id="839" name="Straight Connector 838">
                      <a:extLst>
                        <a:ext uri="{FF2B5EF4-FFF2-40B4-BE49-F238E27FC236}">
                          <a16:creationId xmlns:a16="http://schemas.microsoft.com/office/drawing/2014/main" id="{ADE841D7-C1BA-24D7-8C95-6C959411793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40" name="Straight Connector 839">
                      <a:extLst>
                        <a:ext uri="{FF2B5EF4-FFF2-40B4-BE49-F238E27FC236}">
                          <a16:creationId xmlns:a16="http://schemas.microsoft.com/office/drawing/2014/main" id="{3845037A-EB5C-40A2-EBC1-D2064480E40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50" name="Group 849">
                    <a:extLst>
                      <a:ext uri="{FF2B5EF4-FFF2-40B4-BE49-F238E27FC236}">
                        <a16:creationId xmlns:a16="http://schemas.microsoft.com/office/drawing/2014/main" id="{FBE9383A-040A-8394-3CF8-BC3881E7A4AC}"/>
                      </a:ext>
                    </a:extLst>
                  </p:cNvPr>
                  <p:cNvGrpSpPr/>
                  <p:nvPr/>
                </p:nvGrpSpPr>
                <p:grpSpPr>
                  <a:xfrm>
                    <a:off x="8722106" y="2794930"/>
                    <a:ext cx="118872" cy="118872"/>
                    <a:chOff x="2654300" y="2318337"/>
                    <a:chExt cx="118872" cy="118872"/>
                  </a:xfrm>
                </p:grpSpPr>
                <p:cxnSp>
                  <p:nvCxnSpPr>
                    <p:cNvPr id="851" name="Straight Connector 850">
                      <a:extLst>
                        <a:ext uri="{FF2B5EF4-FFF2-40B4-BE49-F238E27FC236}">
                          <a16:creationId xmlns:a16="http://schemas.microsoft.com/office/drawing/2014/main" id="{3A620D74-2DFA-92DE-2F09-7A77983DDC1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52" name="Straight Connector 851">
                      <a:extLst>
                        <a:ext uri="{FF2B5EF4-FFF2-40B4-BE49-F238E27FC236}">
                          <a16:creationId xmlns:a16="http://schemas.microsoft.com/office/drawing/2014/main" id="{BF8CA1F8-6E26-4AE5-92C7-3A634F51C86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56" name="Group 855">
                    <a:extLst>
                      <a:ext uri="{FF2B5EF4-FFF2-40B4-BE49-F238E27FC236}">
                        <a16:creationId xmlns:a16="http://schemas.microsoft.com/office/drawing/2014/main" id="{03AE430B-8149-1EF9-1CA6-1B044F365BCF}"/>
                      </a:ext>
                    </a:extLst>
                  </p:cNvPr>
                  <p:cNvGrpSpPr/>
                  <p:nvPr/>
                </p:nvGrpSpPr>
                <p:grpSpPr>
                  <a:xfrm>
                    <a:off x="9880928" y="3021463"/>
                    <a:ext cx="118872" cy="118872"/>
                    <a:chOff x="2654300" y="2318337"/>
                    <a:chExt cx="118872" cy="118872"/>
                  </a:xfrm>
                </p:grpSpPr>
                <p:cxnSp>
                  <p:nvCxnSpPr>
                    <p:cNvPr id="857" name="Straight Connector 856">
                      <a:extLst>
                        <a:ext uri="{FF2B5EF4-FFF2-40B4-BE49-F238E27FC236}">
                          <a16:creationId xmlns:a16="http://schemas.microsoft.com/office/drawing/2014/main" id="{0A256BE9-F8BE-E8B7-7389-4D31EF0A062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58" name="Straight Connector 857">
                      <a:extLst>
                        <a:ext uri="{FF2B5EF4-FFF2-40B4-BE49-F238E27FC236}">
                          <a16:creationId xmlns:a16="http://schemas.microsoft.com/office/drawing/2014/main" id="{1E39559B-CBAB-70FB-316A-CDD36D510FB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sp>
            <p:nvSpPr>
              <p:cNvPr id="1016" name="Freeform 1015">
                <a:extLst>
                  <a:ext uri="{FF2B5EF4-FFF2-40B4-BE49-F238E27FC236}">
                    <a16:creationId xmlns:a16="http://schemas.microsoft.com/office/drawing/2014/main" id="{28D513BA-3224-2833-E82C-65BAD827FE3A}"/>
                  </a:ext>
                </a:extLst>
              </p:cNvPr>
              <p:cNvSpPr/>
              <p:nvPr/>
            </p:nvSpPr>
            <p:spPr bwMode="auto">
              <a:xfrm>
                <a:off x="6586684" y="1390649"/>
                <a:ext cx="4269492" cy="1687859"/>
              </a:xfrm>
              <a:custGeom>
                <a:avLst/>
                <a:gdLst>
                  <a:gd name="connsiteX0" fmla="*/ 0 w 4269492"/>
                  <a:gd name="connsiteY0" fmla="*/ 0 h 1687859"/>
                  <a:gd name="connsiteX1" fmla="*/ 0 w 4269492"/>
                  <a:gd name="connsiteY1" fmla="*/ 55002 h 1687859"/>
                  <a:gd name="connsiteX2" fmla="*/ 147817 w 4269492"/>
                  <a:gd name="connsiteY2" fmla="*/ 55002 h 1687859"/>
                  <a:gd name="connsiteX3" fmla="*/ 147817 w 4269492"/>
                  <a:gd name="connsiteY3" fmla="*/ 96253 h 1687859"/>
                  <a:gd name="connsiteX4" fmla="*/ 264695 w 4269492"/>
                  <a:gd name="connsiteY4" fmla="*/ 96253 h 1687859"/>
                  <a:gd name="connsiteX5" fmla="*/ 264695 w 4269492"/>
                  <a:gd name="connsiteY5" fmla="*/ 189068 h 1687859"/>
                  <a:gd name="connsiteX6" fmla="*/ 264695 w 4269492"/>
                  <a:gd name="connsiteY6" fmla="*/ 220006 h 1687859"/>
                  <a:gd name="connsiteX7" fmla="*/ 316259 w 4269492"/>
                  <a:gd name="connsiteY7" fmla="*/ 220006 h 1687859"/>
                  <a:gd name="connsiteX8" fmla="*/ 316259 w 4269492"/>
                  <a:gd name="connsiteY8" fmla="*/ 261257 h 1687859"/>
                  <a:gd name="connsiteX9" fmla="*/ 484701 w 4269492"/>
                  <a:gd name="connsiteY9" fmla="*/ 261257 h 1687859"/>
                  <a:gd name="connsiteX10" fmla="*/ 484701 w 4269492"/>
                  <a:gd name="connsiteY10" fmla="*/ 261257 h 1687859"/>
                  <a:gd name="connsiteX11" fmla="*/ 484701 w 4269492"/>
                  <a:gd name="connsiteY11" fmla="*/ 288758 h 1687859"/>
                  <a:gd name="connsiteX12" fmla="*/ 560328 w 4269492"/>
                  <a:gd name="connsiteY12" fmla="*/ 288758 h 1687859"/>
                  <a:gd name="connsiteX13" fmla="*/ 560328 w 4269492"/>
                  <a:gd name="connsiteY13" fmla="*/ 347197 h 1687859"/>
                  <a:gd name="connsiteX14" fmla="*/ 666893 w 4269492"/>
                  <a:gd name="connsiteY14" fmla="*/ 347197 h 1687859"/>
                  <a:gd name="connsiteX15" fmla="*/ 666893 w 4269492"/>
                  <a:gd name="connsiteY15" fmla="*/ 395323 h 1687859"/>
                  <a:gd name="connsiteX16" fmla="*/ 745958 w 4269492"/>
                  <a:gd name="connsiteY16" fmla="*/ 395323 h 1687859"/>
                  <a:gd name="connsiteX17" fmla="*/ 862836 w 4269492"/>
                  <a:gd name="connsiteY17" fmla="*/ 395323 h 1687859"/>
                  <a:gd name="connsiteX18" fmla="*/ 862836 w 4269492"/>
                  <a:gd name="connsiteY18" fmla="*/ 429699 h 1687859"/>
                  <a:gd name="connsiteX19" fmla="*/ 914400 w 4269492"/>
                  <a:gd name="connsiteY19" fmla="*/ 429699 h 1687859"/>
                  <a:gd name="connsiteX20" fmla="*/ 914400 w 4269492"/>
                  <a:gd name="connsiteY20" fmla="*/ 474388 h 1687859"/>
                  <a:gd name="connsiteX21" fmla="*/ 962527 w 4269492"/>
                  <a:gd name="connsiteY21" fmla="*/ 474388 h 1687859"/>
                  <a:gd name="connsiteX22" fmla="*/ 962527 w 4269492"/>
                  <a:gd name="connsiteY22" fmla="*/ 591266 h 1687859"/>
                  <a:gd name="connsiteX23" fmla="*/ 1003778 w 4269492"/>
                  <a:gd name="connsiteY23" fmla="*/ 591266 h 1687859"/>
                  <a:gd name="connsiteX24" fmla="*/ 1003778 w 4269492"/>
                  <a:gd name="connsiteY24" fmla="*/ 739083 h 1687859"/>
                  <a:gd name="connsiteX25" fmla="*/ 1106906 w 4269492"/>
                  <a:gd name="connsiteY25" fmla="*/ 739083 h 1687859"/>
                  <a:gd name="connsiteX26" fmla="*/ 1106906 w 4269492"/>
                  <a:gd name="connsiteY26" fmla="*/ 773459 h 1687859"/>
                  <a:gd name="connsiteX27" fmla="*/ 1203158 w 4269492"/>
                  <a:gd name="connsiteY27" fmla="*/ 773459 h 1687859"/>
                  <a:gd name="connsiteX28" fmla="*/ 1203158 w 4269492"/>
                  <a:gd name="connsiteY28" fmla="*/ 804397 h 1687859"/>
                  <a:gd name="connsiteX29" fmla="*/ 1357850 w 4269492"/>
                  <a:gd name="connsiteY29" fmla="*/ 804397 h 1687859"/>
                  <a:gd name="connsiteX30" fmla="*/ 1357850 w 4269492"/>
                  <a:gd name="connsiteY30" fmla="*/ 935026 h 1687859"/>
                  <a:gd name="connsiteX31" fmla="*/ 1402539 w 4269492"/>
                  <a:gd name="connsiteY31" fmla="*/ 935026 h 1687859"/>
                  <a:gd name="connsiteX32" fmla="*/ 1402539 w 4269492"/>
                  <a:gd name="connsiteY32" fmla="*/ 1072529 h 1687859"/>
                  <a:gd name="connsiteX33" fmla="*/ 1450665 w 4269492"/>
                  <a:gd name="connsiteY33" fmla="*/ 1072529 h 1687859"/>
                  <a:gd name="connsiteX34" fmla="*/ 1450665 w 4269492"/>
                  <a:gd name="connsiteY34" fmla="*/ 1106905 h 1687859"/>
                  <a:gd name="connsiteX35" fmla="*/ 1753173 w 4269492"/>
                  <a:gd name="connsiteY35" fmla="*/ 1106905 h 1687859"/>
                  <a:gd name="connsiteX36" fmla="*/ 1753173 w 4269492"/>
                  <a:gd name="connsiteY36" fmla="*/ 1137844 h 1687859"/>
                  <a:gd name="connsiteX37" fmla="*/ 1794424 w 4269492"/>
                  <a:gd name="connsiteY37" fmla="*/ 1137844 h 1687859"/>
                  <a:gd name="connsiteX38" fmla="*/ 1794424 w 4269492"/>
                  <a:gd name="connsiteY38" fmla="*/ 1234096 h 1687859"/>
                  <a:gd name="connsiteX39" fmla="*/ 1832238 w 4269492"/>
                  <a:gd name="connsiteY39" fmla="*/ 1234096 h 1687859"/>
                  <a:gd name="connsiteX40" fmla="*/ 1832238 w 4269492"/>
                  <a:gd name="connsiteY40" fmla="*/ 1282223 h 1687859"/>
                  <a:gd name="connsiteX41" fmla="*/ 2024743 w 4269492"/>
                  <a:gd name="connsiteY41" fmla="*/ 1282223 h 1687859"/>
                  <a:gd name="connsiteX42" fmla="*/ 2024743 w 4269492"/>
                  <a:gd name="connsiteY42" fmla="*/ 1313161 h 1687859"/>
                  <a:gd name="connsiteX43" fmla="*/ 2155372 w 4269492"/>
                  <a:gd name="connsiteY43" fmla="*/ 1313161 h 1687859"/>
                  <a:gd name="connsiteX44" fmla="*/ 2155372 w 4269492"/>
                  <a:gd name="connsiteY44" fmla="*/ 1416289 h 1687859"/>
                  <a:gd name="connsiteX45" fmla="*/ 2189748 w 4269492"/>
                  <a:gd name="connsiteY45" fmla="*/ 1416289 h 1687859"/>
                  <a:gd name="connsiteX46" fmla="*/ 2189748 w 4269492"/>
                  <a:gd name="connsiteY46" fmla="*/ 1467853 h 1687859"/>
                  <a:gd name="connsiteX47" fmla="*/ 2574758 w 4269492"/>
                  <a:gd name="connsiteY47" fmla="*/ 1467853 h 1687859"/>
                  <a:gd name="connsiteX48" fmla="*/ 2574758 w 4269492"/>
                  <a:gd name="connsiteY48" fmla="*/ 1529729 h 1687859"/>
                  <a:gd name="connsiteX49" fmla="*/ 2918518 w 4269492"/>
                  <a:gd name="connsiteY49" fmla="*/ 1529729 h 1687859"/>
                  <a:gd name="connsiteX50" fmla="*/ 2918518 w 4269492"/>
                  <a:gd name="connsiteY50" fmla="*/ 1595044 h 1687859"/>
                  <a:gd name="connsiteX51" fmla="*/ 2983832 w 4269492"/>
                  <a:gd name="connsiteY51" fmla="*/ 1595044 h 1687859"/>
                  <a:gd name="connsiteX52" fmla="*/ 2983832 w 4269492"/>
                  <a:gd name="connsiteY52" fmla="*/ 1687859 h 1687859"/>
                  <a:gd name="connsiteX53" fmla="*/ 4269492 w 4269492"/>
                  <a:gd name="connsiteY53" fmla="*/ 1687859 h 168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269492" h="1687859">
                    <a:moveTo>
                      <a:pt x="0" y="0"/>
                    </a:moveTo>
                    <a:lnTo>
                      <a:pt x="0" y="55002"/>
                    </a:lnTo>
                    <a:lnTo>
                      <a:pt x="147817" y="55002"/>
                    </a:lnTo>
                    <a:lnTo>
                      <a:pt x="147817" y="96253"/>
                    </a:lnTo>
                    <a:lnTo>
                      <a:pt x="264695" y="96253"/>
                    </a:lnTo>
                    <a:lnTo>
                      <a:pt x="264695" y="189068"/>
                    </a:lnTo>
                    <a:lnTo>
                      <a:pt x="264695" y="220006"/>
                    </a:lnTo>
                    <a:lnTo>
                      <a:pt x="316259" y="220006"/>
                    </a:lnTo>
                    <a:lnTo>
                      <a:pt x="316259" y="261257"/>
                    </a:lnTo>
                    <a:lnTo>
                      <a:pt x="484701" y="261257"/>
                    </a:lnTo>
                    <a:lnTo>
                      <a:pt x="484701" y="261257"/>
                    </a:lnTo>
                    <a:lnTo>
                      <a:pt x="484701" y="288758"/>
                    </a:lnTo>
                    <a:lnTo>
                      <a:pt x="560328" y="288758"/>
                    </a:lnTo>
                    <a:lnTo>
                      <a:pt x="560328" y="347197"/>
                    </a:lnTo>
                    <a:lnTo>
                      <a:pt x="666893" y="347197"/>
                    </a:lnTo>
                    <a:lnTo>
                      <a:pt x="666893" y="395323"/>
                    </a:lnTo>
                    <a:lnTo>
                      <a:pt x="745958" y="395323"/>
                    </a:lnTo>
                    <a:lnTo>
                      <a:pt x="862836" y="395323"/>
                    </a:lnTo>
                    <a:lnTo>
                      <a:pt x="862836" y="429699"/>
                    </a:lnTo>
                    <a:lnTo>
                      <a:pt x="914400" y="429699"/>
                    </a:lnTo>
                    <a:lnTo>
                      <a:pt x="914400" y="474388"/>
                    </a:lnTo>
                    <a:lnTo>
                      <a:pt x="962527" y="474388"/>
                    </a:lnTo>
                    <a:lnTo>
                      <a:pt x="962527" y="591266"/>
                    </a:lnTo>
                    <a:lnTo>
                      <a:pt x="1003778" y="591266"/>
                    </a:lnTo>
                    <a:lnTo>
                      <a:pt x="1003778" y="739083"/>
                    </a:lnTo>
                    <a:lnTo>
                      <a:pt x="1106906" y="739083"/>
                    </a:lnTo>
                    <a:lnTo>
                      <a:pt x="1106906" y="773459"/>
                    </a:lnTo>
                    <a:lnTo>
                      <a:pt x="1203158" y="773459"/>
                    </a:lnTo>
                    <a:lnTo>
                      <a:pt x="1203158" y="804397"/>
                    </a:lnTo>
                    <a:lnTo>
                      <a:pt x="1357850" y="804397"/>
                    </a:lnTo>
                    <a:lnTo>
                      <a:pt x="1357850" y="935026"/>
                    </a:lnTo>
                    <a:lnTo>
                      <a:pt x="1402539" y="935026"/>
                    </a:lnTo>
                    <a:lnTo>
                      <a:pt x="1402539" y="1072529"/>
                    </a:lnTo>
                    <a:lnTo>
                      <a:pt x="1450665" y="1072529"/>
                    </a:lnTo>
                    <a:lnTo>
                      <a:pt x="1450665" y="1106905"/>
                    </a:lnTo>
                    <a:lnTo>
                      <a:pt x="1753173" y="1106905"/>
                    </a:lnTo>
                    <a:lnTo>
                      <a:pt x="1753173" y="1137844"/>
                    </a:lnTo>
                    <a:lnTo>
                      <a:pt x="1794424" y="1137844"/>
                    </a:lnTo>
                    <a:lnTo>
                      <a:pt x="1794424" y="1234096"/>
                    </a:lnTo>
                    <a:lnTo>
                      <a:pt x="1832238" y="1234096"/>
                    </a:lnTo>
                    <a:lnTo>
                      <a:pt x="1832238" y="1282223"/>
                    </a:lnTo>
                    <a:lnTo>
                      <a:pt x="2024743" y="1282223"/>
                    </a:lnTo>
                    <a:lnTo>
                      <a:pt x="2024743" y="1313161"/>
                    </a:lnTo>
                    <a:lnTo>
                      <a:pt x="2155372" y="1313161"/>
                    </a:lnTo>
                    <a:lnTo>
                      <a:pt x="2155372" y="1416289"/>
                    </a:lnTo>
                    <a:lnTo>
                      <a:pt x="2189748" y="1416289"/>
                    </a:lnTo>
                    <a:lnTo>
                      <a:pt x="2189748" y="1467853"/>
                    </a:lnTo>
                    <a:lnTo>
                      <a:pt x="2574758" y="1467853"/>
                    </a:lnTo>
                    <a:lnTo>
                      <a:pt x="2574758" y="1529729"/>
                    </a:lnTo>
                    <a:lnTo>
                      <a:pt x="2918518" y="1529729"/>
                    </a:lnTo>
                    <a:lnTo>
                      <a:pt x="2918518" y="1595044"/>
                    </a:lnTo>
                    <a:lnTo>
                      <a:pt x="2983832" y="1595044"/>
                    </a:lnTo>
                    <a:lnTo>
                      <a:pt x="2983832" y="1687859"/>
                    </a:lnTo>
                    <a:lnTo>
                      <a:pt x="4269492" y="1687859"/>
                    </a:lnTo>
                  </a:path>
                </a:pathLst>
              </a:custGeom>
              <a:noFill/>
              <a:ln w="28575">
                <a:solidFill>
                  <a:srgbClr val="00823B"/>
                </a:solidFill>
                <a:miter lim="800000"/>
                <a:headEnd/>
                <a:tailEnd/>
              </a:ln>
            </p:spPr>
            <p:txBody>
              <a:bodyPr rtlCol="0" anchor="ctr"/>
              <a:lstStyle/>
              <a:p>
                <a:pPr algn="ctr"/>
                <a:endParaRPr lang="en-US" dirty="0"/>
              </a:p>
            </p:txBody>
          </p:sp>
        </p:grpSp>
        <p:grpSp>
          <p:nvGrpSpPr>
            <p:cNvPr id="1022" name="Group 1021">
              <a:extLst>
                <a:ext uri="{FF2B5EF4-FFF2-40B4-BE49-F238E27FC236}">
                  <a16:creationId xmlns:a16="http://schemas.microsoft.com/office/drawing/2014/main" id="{5F1921B8-688C-4624-4C47-D708690ADCDE}"/>
                </a:ext>
              </a:extLst>
            </p:cNvPr>
            <p:cNvGrpSpPr/>
            <p:nvPr/>
          </p:nvGrpSpPr>
          <p:grpSpPr>
            <a:xfrm>
              <a:off x="6976082" y="1388788"/>
              <a:ext cx="4241282" cy="1573929"/>
              <a:chOff x="6593305" y="1388788"/>
              <a:chExt cx="4241282" cy="1573929"/>
            </a:xfrm>
          </p:grpSpPr>
          <p:grpSp>
            <p:nvGrpSpPr>
              <p:cNvPr id="1021" name="Group 1020">
                <a:extLst>
                  <a:ext uri="{FF2B5EF4-FFF2-40B4-BE49-F238E27FC236}">
                    <a16:creationId xmlns:a16="http://schemas.microsoft.com/office/drawing/2014/main" id="{4E13EE39-AFC1-D7BF-8A6D-0A70A86CF2F1}"/>
                  </a:ext>
                </a:extLst>
              </p:cNvPr>
              <p:cNvGrpSpPr/>
              <p:nvPr/>
            </p:nvGrpSpPr>
            <p:grpSpPr>
              <a:xfrm>
                <a:off x="6816087" y="1549465"/>
                <a:ext cx="4018500" cy="1413252"/>
                <a:chOff x="6816087" y="1549465"/>
                <a:chExt cx="4018500" cy="1413252"/>
              </a:xfrm>
            </p:grpSpPr>
            <p:grpSp>
              <p:nvGrpSpPr>
                <p:cNvPr id="859" name="Group 858">
                  <a:extLst>
                    <a:ext uri="{FF2B5EF4-FFF2-40B4-BE49-F238E27FC236}">
                      <a16:creationId xmlns:a16="http://schemas.microsoft.com/office/drawing/2014/main" id="{FA0E594A-D93F-E241-6E8D-AC8A35D6D852}"/>
                    </a:ext>
                  </a:extLst>
                </p:cNvPr>
                <p:cNvGrpSpPr/>
                <p:nvPr/>
              </p:nvGrpSpPr>
              <p:grpSpPr>
                <a:xfrm>
                  <a:off x="10026213" y="2843845"/>
                  <a:ext cx="118872" cy="118872"/>
                  <a:chOff x="2654300" y="2318337"/>
                  <a:chExt cx="118872" cy="118872"/>
                </a:xfrm>
              </p:grpSpPr>
              <p:cxnSp>
                <p:nvCxnSpPr>
                  <p:cNvPr id="860" name="Straight Connector 859">
                    <a:extLst>
                      <a:ext uri="{FF2B5EF4-FFF2-40B4-BE49-F238E27FC236}">
                        <a16:creationId xmlns:a16="http://schemas.microsoft.com/office/drawing/2014/main" id="{AF891F6C-84D7-1259-0051-BA382A03F85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61" name="Straight Connector 860">
                    <a:extLst>
                      <a:ext uri="{FF2B5EF4-FFF2-40B4-BE49-F238E27FC236}">
                        <a16:creationId xmlns:a16="http://schemas.microsoft.com/office/drawing/2014/main" id="{52D61902-2B1B-62BD-3DEB-C50FFC20B82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1" name="Group 870">
                  <a:extLst>
                    <a:ext uri="{FF2B5EF4-FFF2-40B4-BE49-F238E27FC236}">
                      <a16:creationId xmlns:a16="http://schemas.microsoft.com/office/drawing/2014/main" id="{53D47EDA-5070-8B83-54B5-9AB9C3973E2E}"/>
                    </a:ext>
                  </a:extLst>
                </p:cNvPr>
                <p:cNvGrpSpPr/>
                <p:nvPr/>
              </p:nvGrpSpPr>
              <p:grpSpPr>
                <a:xfrm>
                  <a:off x="8354800" y="2677397"/>
                  <a:ext cx="118872" cy="118872"/>
                  <a:chOff x="2654300" y="2318337"/>
                  <a:chExt cx="118872" cy="118872"/>
                </a:xfrm>
              </p:grpSpPr>
              <p:cxnSp>
                <p:nvCxnSpPr>
                  <p:cNvPr id="872" name="Straight Connector 871">
                    <a:extLst>
                      <a:ext uri="{FF2B5EF4-FFF2-40B4-BE49-F238E27FC236}">
                        <a16:creationId xmlns:a16="http://schemas.microsoft.com/office/drawing/2014/main" id="{8B846A72-1F7A-EBA5-7380-5C2E70E4094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73" name="Straight Connector 872">
                    <a:extLst>
                      <a:ext uri="{FF2B5EF4-FFF2-40B4-BE49-F238E27FC236}">
                        <a16:creationId xmlns:a16="http://schemas.microsoft.com/office/drawing/2014/main" id="{B7601911-A955-1F05-3227-AF7F7226859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4" name="Group 873">
                  <a:extLst>
                    <a:ext uri="{FF2B5EF4-FFF2-40B4-BE49-F238E27FC236}">
                      <a16:creationId xmlns:a16="http://schemas.microsoft.com/office/drawing/2014/main" id="{DDE0168A-96CA-B416-44DA-A876701793F9}"/>
                    </a:ext>
                  </a:extLst>
                </p:cNvPr>
                <p:cNvGrpSpPr/>
                <p:nvPr/>
              </p:nvGrpSpPr>
              <p:grpSpPr>
                <a:xfrm>
                  <a:off x="9780409" y="2841043"/>
                  <a:ext cx="118872" cy="118872"/>
                  <a:chOff x="2654300" y="2318337"/>
                  <a:chExt cx="118872" cy="118872"/>
                </a:xfrm>
              </p:grpSpPr>
              <p:cxnSp>
                <p:nvCxnSpPr>
                  <p:cNvPr id="875" name="Straight Connector 874">
                    <a:extLst>
                      <a:ext uri="{FF2B5EF4-FFF2-40B4-BE49-F238E27FC236}">
                        <a16:creationId xmlns:a16="http://schemas.microsoft.com/office/drawing/2014/main" id="{3AF960B3-1EB0-AE87-D85A-10671B28BF2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76" name="Straight Connector 875">
                    <a:extLst>
                      <a:ext uri="{FF2B5EF4-FFF2-40B4-BE49-F238E27FC236}">
                        <a16:creationId xmlns:a16="http://schemas.microsoft.com/office/drawing/2014/main" id="{AED395A7-2E43-A70B-D06B-4FD81140BF2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83" name="Group 882">
                  <a:extLst>
                    <a:ext uri="{FF2B5EF4-FFF2-40B4-BE49-F238E27FC236}">
                      <a16:creationId xmlns:a16="http://schemas.microsoft.com/office/drawing/2014/main" id="{209314EC-1B12-1F3D-69DF-2C5D83F32E33}"/>
                    </a:ext>
                  </a:extLst>
                </p:cNvPr>
                <p:cNvGrpSpPr/>
                <p:nvPr/>
              </p:nvGrpSpPr>
              <p:grpSpPr>
                <a:xfrm>
                  <a:off x="10715715" y="2840983"/>
                  <a:ext cx="118872" cy="118872"/>
                  <a:chOff x="2654300" y="2318337"/>
                  <a:chExt cx="118872" cy="118872"/>
                </a:xfrm>
              </p:grpSpPr>
              <p:cxnSp>
                <p:nvCxnSpPr>
                  <p:cNvPr id="884" name="Straight Connector 883">
                    <a:extLst>
                      <a:ext uri="{FF2B5EF4-FFF2-40B4-BE49-F238E27FC236}">
                        <a16:creationId xmlns:a16="http://schemas.microsoft.com/office/drawing/2014/main" id="{69DF9310-52C3-BA3A-497C-55D7E02AD7F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85" name="Straight Connector 884">
                    <a:extLst>
                      <a:ext uri="{FF2B5EF4-FFF2-40B4-BE49-F238E27FC236}">
                        <a16:creationId xmlns:a16="http://schemas.microsoft.com/office/drawing/2014/main" id="{CDA87F6D-880A-E315-F1EE-ACD102234B4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C616923C-FC28-C20A-F9AD-381D6DC3299C}"/>
                    </a:ext>
                  </a:extLst>
                </p:cNvPr>
                <p:cNvGrpSpPr/>
                <p:nvPr/>
              </p:nvGrpSpPr>
              <p:grpSpPr>
                <a:xfrm>
                  <a:off x="9910826" y="2840140"/>
                  <a:ext cx="118872" cy="118872"/>
                  <a:chOff x="2654300" y="2318337"/>
                  <a:chExt cx="118872" cy="118872"/>
                </a:xfrm>
              </p:grpSpPr>
              <p:cxnSp>
                <p:nvCxnSpPr>
                  <p:cNvPr id="902" name="Straight Connector 901">
                    <a:extLst>
                      <a:ext uri="{FF2B5EF4-FFF2-40B4-BE49-F238E27FC236}">
                        <a16:creationId xmlns:a16="http://schemas.microsoft.com/office/drawing/2014/main" id="{B594FECD-67E0-3805-B7A8-8C16B546A10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31C791D3-B4E3-BADB-1944-086C3B8EE0C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07" name="Group 906">
                  <a:extLst>
                    <a:ext uri="{FF2B5EF4-FFF2-40B4-BE49-F238E27FC236}">
                      <a16:creationId xmlns:a16="http://schemas.microsoft.com/office/drawing/2014/main" id="{D310A2A9-54C3-01FD-BDD8-BE1B39EBB4A4}"/>
                    </a:ext>
                  </a:extLst>
                </p:cNvPr>
                <p:cNvGrpSpPr/>
                <p:nvPr/>
              </p:nvGrpSpPr>
              <p:grpSpPr>
                <a:xfrm>
                  <a:off x="7912255" y="2464076"/>
                  <a:ext cx="118872" cy="118872"/>
                  <a:chOff x="2654300" y="2318337"/>
                  <a:chExt cx="118872" cy="118872"/>
                </a:xfrm>
              </p:grpSpPr>
              <p:cxnSp>
                <p:nvCxnSpPr>
                  <p:cNvPr id="908" name="Straight Connector 907">
                    <a:extLst>
                      <a:ext uri="{FF2B5EF4-FFF2-40B4-BE49-F238E27FC236}">
                        <a16:creationId xmlns:a16="http://schemas.microsoft.com/office/drawing/2014/main" id="{219A8B67-B792-25EB-D081-94A5DF6C9EE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09" name="Straight Connector 908">
                    <a:extLst>
                      <a:ext uri="{FF2B5EF4-FFF2-40B4-BE49-F238E27FC236}">
                        <a16:creationId xmlns:a16="http://schemas.microsoft.com/office/drawing/2014/main" id="{B97EFECD-C9C2-F1DE-61E1-973B3ECF805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1" name="Group 930">
                  <a:extLst>
                    <a:ext uri="{FF2B5EF4-FFF2-40B4-BE49-F238E27FC236}">
                      <a16:creationId xmlns:a16="http://schemas.microsoft.com/office/drawing/2014/main" id="{1BBC5C10-E666-F2CB-C09D-D7F3E99CFB70}"/>
                    </a:ext>
                  </a:extLst>
                </p:cNvPr>
                <p:cNvGrpSpPr/>
                <p:nvPr/>
              </p:nvGrpSpPr>
              <p:grpSpPr>
                <a:xfrm>
                  <a:off x="8576683" y="2683998"/>
                  <a:ext cx="118872" cy="118872"/>
                  <a:chOff x="2654300" y="2318337"/>
                  <a:chExt cx="118872" cy="118872"/>
                </a:xfrm>
              </p:grpSpPr>
              <p:cxnSp>
                <p:nvCxnSpPr>
                  <p:cNvPr id="932" name="Straight Connector 931">
                    <a:extLst>
                      <a:ext uri="{FF2B5EF4-FFF2-40B4-BE49-F238E27FC236}">
                        <a16:creationId xmlns:a16="http://schemas.microsoft.com/office/drawing/2014/main" id="{6C40D978-9926-A362-54E1-FB7E03EBA74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3" name="Straight Connector 932">
                    <a:extLst>
                      <a:ext uri="{FF2B5EF4-FFF2-40B4-BE49-F238E27FC236}">
                        <a16:creationId xmlns:a16="http://schemas.microsoft.com/office/drawing/2014/main" id="{A6AD4296-D73A-7102-1147-E58A3EF858D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4" name="Group 933">
                  <a:extLst>
                    <a:ext uri="{FF2B5EF4-FFF2-40B4-BE49-F238E27FC236}">
                      <a16:creationId xmlns:a16="http://schemas.microsoft.com/office/drawing/2014/main" id="{CC204D3F-E97B-9329-E9CF-32ED1BCB4AF4}"/>
                    </a:ext>
                  </a:extLst>
                </p:cNvPr>
                <p:cNvGrpSpPr/>
                <p:nvPr/>
              </p:nvGrpSpPr>
              <p:grpSpPr>
                <a:xfrm>
                  <a:off x="6816087" y="1549465"/>
                  <a:ext cx="118872" cy="118872"/>
                  <a:chOff x="2654300" y="2318337"/>
                  <a:chExt cx="118872" cy="118872"/>
                </a:xfrm>
              </p:grpSpPr>
              <p:cxnSp>
                <p:nvCxnSpPr>
                  <p:cNvPr id="935" name="Straight Connector 934">
                    <a:extLst>
                      <a:ext uri="{FF2B5EF4-FFF2-40B4-BE49-F238E27FC236}">
                        <a16:creationId xmlns:a16="http://schemas.microsoft.com/office/drawing/2014/main" id="{D0911399-089B-8C3A-B6AB-2BDB649B1A8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6" name="Straight Connector 935">
                    <a:extLst>
                      <a:ext uri="{FF2B5EF4-FFF2-40B4-BE49-F238E27FC236}">
                        <a16:creationId xmlns:a16="http://schemas.microsoft.com/office/drawing/2014/main" id="{29A6CDC4-5C2F-A728-B688-3CB845F9777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37" name="Group 936">
                  <a:extLst>
                    <a:ext uri="{FF2B5EF4-FFF2-40B4-BE49-F238E27FC236}">
                      <a16:creationId xmlns:a16="http://schemas.microsoft.com/office/drawing/2014/main" id="{C15EDEE5-1099-F92E-A9DF-2DC44EF9378E}"/>
                    </a:ext>
                  </a:extLst>
                </p:cNvPr>
                <p:cNvGrpSpPr/>
                <p:nvPr/>
              </p:nvGrpSpPr>
              <p:grpSpPr>
                <a:xfrm>
                  <a:off x="8753472" y="2842376"/>
                  <a:ext cx="118872" cy="118872"/>
                  <a:chOff x="2654300" y="2318337"/>
                  <a:chExt cx="118872" cy="118872"/>
                </a:xfrm>
              </p:grpSpPr>
              <p:cxnSp>
                <p:nvCxnSpPr>
                  <p:cNvPr id="938" name="Straight Connector 937">
                    <a:extLst>
                      <a:ext uri="{FF2B5EF4-FFF2-40B4-BE49-F238E27FC236}">
                        <a16:creationId xmlns:a16="http://schemas.microsoft.com/office/drawing/2014/main" id="{F6562127-D5F6-5B97-BFF6-C6F7335D78E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39" name="Straight Connector 938">
                    <a:extLst>
                      <a:ext uri="{FF2B5EF4-FFF2-40B4-BE49-F238E27FC236}">
                        <a16:creationId xmlns:a16="http://schemas.microsoft.com/office/drawing/2014/main" id="{A98B0BB7-7FE4-B29C-DE68-38CFB4F8D28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40" name="Group 939">
                  <a:extLst>
                    <a:ext uri="{FF2B5EF4-FFF2-40B4-BE49-F238E27FC236}">
                      <a16:creationId xmlns:a16="http://schemas.microsoft.com/office/drawing/2014/main" id="{1A9C4294-83FF-8AAD-E282-7CB15FF6D97D}"/>
                    </a:ext>
                  </a:extLst>
                </p:cNvPr>
                <p:cNvGrpSpPr/>
                <p:nvPr/>
              </p:nvGrpSpPr>
              <p:grpSpPr>
                <a:xfrm>
                  <a:off x="9545388" y="2842376"/>
                  <a:ext cx="118872" cy="118872"/>
                  <a:chOff x="2654300" y="2318337"/>
                  <a:chExt cx="118872" cy="118872"/>
                </a:xfrm>
              </p:grpSpPr>
              <p:cxnSp>
                <p:nvCxnSpPr>
                  <p:cNvPr id="941" name="Straight Connector 940">
                    <a:extLst>
                      <a:ext uri="{FF2B5EF4-FFF2-40B4-BE49-F238E27FC236}">
                        <a16:creationId xmlns:a16="http://schemas.microsoft.com/office/drawing/2014/main" id="{6591EEAE-7AB0-0AE3-BD76-F79DC84BB1C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42" name="Straight Connector 941">
                    <a:extLst>
                      <a:ext uri="{FF2B5EF4-FFF2-40B4-BE49-F238E27FC236}">
                        <a16:creationId xmlns:a16="http://schemas.microsoft.com/office/drawing/2014/main" id="{9824C582-F435-8260-841D-63C7814B7FD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46" name="Group 945">
                  <a:extLst>
                    <a:ext uri="{FF2B5EF4-FFF2-40B4-BE49-F238E27FC236}">
                      <a16:creationId xmlns:a16="http://schemas.microsoft.com/office/drawing/2014/main" id="{6A48D5A0-9EED-325F-83F2-94DC8AF63B7B}"/>
                    </a:ext>
                  </a:extLst>
                </p:cNvPr>
                <p:cNvGrpSpPr/>
                <p:nvPr/>
              </p:nvGrpSpPr>
              <p:grpSpPr>
                <a:xfrm>
                  <a:off x="8293826" y="2591894"/>
                  <a:ext cx="118872" cy="118872"/>
                  <a:chOff x="2654300" y="2318337"/>
                  <a:chExt cx="118872" cy="118872"/>
                </a:xfrm>
              </p:grpSpPr>
              <p:cxnSp>
                <p:nvCxnSpPr>
                  <p:cNvPr id="947" name="Straight Connector 946">
                    <a:extLst>
                      <a:ext uri="{FF2B5EF4-FFF2-40B4-BE49-F238E27FC236}">
                        <a16:creationId xmlns:a16="http://schemas.microsoft.com/office/drawing/2014/main" id="{14E7F80C-88D9-184D-452E-5B769793059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48" name="Straight Connector 947">
                    <a:extLst>
                      <a:ext uri="{FF2B5EF4-FFF2-40B4-BE49-F238E27FC236}">
                        <a16:creationId xmlns:a16="http://schemas.microsoft.com/office/drawing/2014/main" id="{327DBC78-6C99-A58B-5F0A-D2D5B84B88B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949" name="Group 948">
                  <a:extLst>
                    <a:ext uri="{FF2B5EF4-FFF2-40B4-BE49-F238E27FC236}">
                      <a16:creationId xmlns:a16="http://schemas.microsoft.com/office/drawing/2014/main" id="{20750E00-97B4-A950-1504-90051C9E33DF}"/>
                    </a:ext>
                  </a:extLst>
                </p:cNvPr>
                <p:cNvGrpSpPr/>
                <p:nvPr/>
              </p:nvGrpSpPr>
              <p:grpSpPr>
                <a:xfrm>
                  <a:off x="8325702" y="2627625"/>
                  <a:ext cx="118872" cy="118872"/>
                  <a:chOff x="2654300" y="2318337"/>
                  <a:chExt cx="118872" cy="118872"/>
                </a:xfrm>
              </p:grpSpPr>
              <p:cxnSp>
                <p:nvCxnSpPr>
                  <p:cNvPr id="950" name="Straight Connector 949">
                    <a:extLst>
                      <a:ext uri="{FF2B5EF4-FFF2-40B4-BE49-F238E27FC236}">
                        <a16:creationId xmlns:a16="http://schemas.microsoft.com/office/drawing/2014/main" id="{0F970803-DC19-27EC-9D6F-448BDC14A78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951" name="Straight Connector 950">
                    <a:extLst>
                      <a:ext uri="{FF2B5EF4-FFF2-40B4-BE49-F238E27FC236}">
                        <a16:creationId xmlns:a16="http://schemas.microsoft.com/office/drawing/2014/main" id="{1EC5CD3C-0E69-32D9-532C-857F2470065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sp>
            <p:nvSpPr>
              <p:cNvPr id="1020" name="Freeform 1019">
                <a:extLst>
                  <a:ext uri="{FF2B5EF4-FFF2-40B4-BE49-F238E27FC236}">
                    <a16:creationId xmlns:a16="http://schemas.microsoft.com/office/drawing/2014/main" id="{A46059DE-5F76-E2C2-78DF-D5ABBE184F6E}"/>
                  </a:ext>
                </a:extLst>
              </p:cNvPr>
              <p:cNvSpPr/>
              <p:nvPr/>
            </p:nvSpPr>
            <p:spPr bwMode="auto">
              <a:xfrm>
                <a:off x="6593305" y="1388788"/>
                <a:ext cx="4200740" cy="1512541"/>
              </a:xfrm>
              <a:custGeom>
                <a:avLst/>
                <a:gdLst>
                  <a:gd name="connsiteX0" fmla="*/ 0 w 4200740"/>
                  <a:gd name="connsiteY0" fmla="*/ 0 h 1512541"/>
                  <a:gd name="connsiteX1" fmla="*/ 0 w 4200740"/>
                  <a:gd name="connsiteY1" fmla="*/ 48126 h 1512541"/>
                  <a:gd name="connsiteX2" fmla="*/ 120316 w 4200740"/>
                  <a:gd name="connsiteY2" fmla="*/ 48126 h 1512541"/>
                  <a:gd name="connsiteX3" fmla="*/ 120316 w 4200740"/>
                  <a:gd name="connsiteY3" fmla="*/ 82502 h 1512541"/>
                  <a:gd name="connsiteX4" fmla="*/ 182193 w 4200740"/>
                  <a:gd name="connsiteY4" fmla="*/ 82502 h 1512541"/>
                  <a:gd name="connsiteX5" fmla="*/ 182193 w 4200740"/>
                  <a:gd name="connsiteY5" fmla="*/ 123753 h 1512541"/>
                  <a:gd name="connsiteX6" fmla="*/ 275008 w 4200740"/>
                  <a:gd name="connsiteY6" fmla="*/ 123753 h 1512541"/>
                  <a:gd name="connsiteX7" fmla="*/ 275008 w 4200740"/>
                  <a:gd name="connsiteY7" fmla="*/ 226881 h 1512541"/>
                  <a:gd name="connsiteX8" fmla="*/ 316259 w 4200740"/>
                  <a:gd name="connsiteY8" fmla="*/ 226881 h 1512541"/>
                  <a:gd name="connsiteX9" fmla="*/ 316259 w 4200740"/>
                  <a:gd name="connsiteY9" fmla="*/ 268132 h 1512541"/>
                  <a:gd name="connsiteX10" fmla="*/ 429700 w 4200740"/>
                  <a:gd name="connsiteY10" fmla="*/ 268132 h 1512541"/>
                  <a:gd name="connsiteX11" fmla="*/ 429700 w 4200740"/>
                  <a:gd name="connsiteY11" fmla="*/ 305946 h 1512541"/>
                  <a:gd name="connsiteX12" fmla="*/ 532827 w 4200740"/>
                  <a:gd name="connsiteY12" fmla="*/ 305946 h 1512541"/>
                  <a:gd name="connsiteX13" fmla="*/ 532827 w 4200740"/>
                  <a:gd name="connsiteY13" fmla="*/ 374698 h 1512541"/>
                  <a:gd name="connsiteX14" fmla="*/ 577516 w 4200740"/>
                  <a:gd name="connsiteY14" fmla="*/ 374698 h 1512541"/>
                  <a:gd name="connsiteX15" fmla="*/ 577516 w 4200740"/>
                  <a:gd name="connsiteY15" fmla="*/ 440012 h 1512541"/>
                  <a:gd name="connsiteX16" fmla="*/ 635955 w 4200740"/>
                  <a:gd name="connsiteY16" fmla="*/ 440012 h 1512541"/>
                  <a:gd name="connsiteX17" fmla="*/ 635955 w 4200740"/>
                  <a:gd name="connsiteY17" fmla="*/ 498451 h 1512541"/>
                  <a:gd name="connsiteX18" fmla="*/ 704707 w 4200740"/>
                  <a:gd name="connsiteY18" fmla="*/ 498451 h 1512541"/>
                  <a:gd name="connsiteX19" fmla="*/ 704707 w 4200740"/>
                  <a:gd name="connsiteY19" fmla="*/ 550015 h 1512541"/>
                  <a:gd name="connsiteX20" fmla="*/ 756271 w 4200740"/>
                  <a:gd name="connsiteY20" fmla="*/ 550015 h 1512541"/>
                  <a:gd name="connsiteX21" fmla="*/ 756271 w 4200740"/>
                  <a:gd name="connsiteY21" fmla="*/ 646268 h 1512541"/>
                  <a:gd name="connsiteX22" fmla="*/ 917838 w 4200740"/>
                  <a:gd name="connsiteY22" fmla="*/ 646268 h 1512541"/>
                  <a:gd name="connsiteX23" fmla="*/ 917838 w 4200740"/>
                  <a:gd name="connsiteY23" fmla="*/ 701269 h 1512541"/>
                  <a:gd name="connsiteX24" fmla="*/ 959089 w 4200740"/>
                  <a:gd name="connsiteY24" fmla="*/ 701269 h 1512541"/>
                  <a:gd name="connsiteX25" fmla="*/ 959089 w 4200740"/>
                  <a:gd name="connsiteY25" fmla="*/ 797522 h 1512541"/>
                  <a:gd name="connsiteX26" fmla="*/ 996903 w 4200740"/>
                  <a:gd name="connsiteY26" fmla="*/ 797522 h 1512541"/>
                  <a:gd name="connsiteX27" fmla="*/ 996903 w 4200740"/>
                  <a:gd name="connsiteY27" fmla="*/ 945338 h 1512541"/>
                  <a:gd name="connsiteX28" fmla="*/ 1096593 w 4200740"/>
                  <a:gd name="connsiteY28" fmla="*/ 945338 h 1512541"/>
                  <a:gd name="connsiteX29" fmla="*/ 1096593 w 4200740"/>
                  <a:gd name="connsiteY29" fmla="*/ 1020965 h 1512541"/>
                  <a:gd name="connsiteX30" fmla="*/ 1268472 w 4200740"/>
                  <a:gd name="connsiteY30" fmla="*/ 1020965 h 1512541"/>
                  <a:gd name="connsiteX31" fmla="*/ 1268472 w 4200740"/>
                  <a:gd name="connsiteY31" fmla="*/ 1065654 h 1512541"/>
                  <a:gd name="connsiteX32" fmla="*/ 1381913 w 4200740"/>
                  <a:gd name="connsiteY32" fmla="*/ 1065654 h 1512541"/>
                  <a:gd name="connsiteX33" fmla="*/ 1381913 w 4200740"/>
                  <a:gd name="connsiteY33" fmla="*/ 1141281 h 1512541"/>
                  <a:gd name="connsiteX34" fmla="*/ 1423164 w 4200740"/>
                  <a:gd name="connsiteY34" fmla="*/ 1141281 h 1512541"/>
                  <a:gd name="connsiteX35" fmla="*/ 1423164 w 4200740"/>
                  <a:gd name="connsiteY35" fmla="*/ 1213471 h 1512541"/>
                  <a:gd name="connsiteX36" fmla="*/ 1725672 w 4200740"/>
                  <a:gd name="connsiteY36" fmla="*/ 1213471 h 1512541"/>
                  <a:gd name="connsiteX37" fmla="*/ 1725672 w 4200740"/>
                  <a:gd name="connsiteY37" fmla="*/ 1261597 h 1512541"/>
                  <a:gd name="connsiteX38" fmla="*/ 1797862 w 4200740"/>
                  <a:gd name="connsiteY38" fmla="*/ 1261597 h 1512541"/>
                  <a:gd name="connsiteX39" fmla="*/ 1797862 w 4200740"/>
                  <a:gd name="connsiteY39" fmla="*/ 1306286 h 1512541"/>
                  <a:gd name="connsiteX40" fmla="*/ 1828800 w 4200740"/>
                  <a:gd name="connsiteY40" fmla="*/ 1306286 h 1512541"/>
                  <a:gd name="connsiteX41" fmla="*/ 1828800 w 4200740"/>
                  <a:gd name="connsiteY41" fmla="*/ 1354412 h 1512541"/>
                  <a:gd name="connsiteX42" fmla="*/ 2110683 w 4200740"/>
                  <a:gd name="connsiteY42" fmla="*/ 1354412 h 1512541"/>
                  <a:gd name="connsiteX43" fmla="*/ 2110683 w 4200740"/>
                  <a:gd name="connsiteY43" fmla="*/ 1409414 h 1512541"/>
                  <a:gd name="connsiteX44" fmla="*/ 2162247 w 4200740"/>
                  <a:gd name="connsiteY44" fmla="*/ 1409414 h 1512541"/>
                  <a:gd name="connsiteX45" fmla="*/ 2162247 w 4200740"/>
                  <a:gd name="connsiteY45" fmla="*/ 1467853 h 1512541"/>
                  <a:gd name="connsiteX46" fmla="*/ 2193185 w 4200740"/>
                  <a:gd name="connsiteY46" fmla="*/ 1467853 h 1512541"/>
                  <a:gd name="connsiteX47" fmla="*/ 2193185 w 4200740"/>
                  <a:gd name="connsiteY47" fmla="*/ 1512541 h 1512541"/>
                  <a:gd name="connsiteX48" fmla="*/ 4200740 w 4200740"/>
                  <a:gd name="connsiteY48" fmla="*/ 1512541 h 151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00740" h="1512541">
                    <a:moveTo>
                      <a:pt x="0" y="0"/>
                    </a:moveTo>
                    <a:lnTo>
                      <a:pt x="0" y="48126"/>
                    </a:lnTo>
                    <a:lnTo>
                      <a:pt x="120316" y="48126"/>
                    </a:lnTo>
                    <a:lnTo>
                      <a:pt x="120316" y="82502"/>
                    </a:lnTo>
                    <a:lnTo>
                      <a:pt x="182193" y="82502"/>
                    </a:lnTo>
                    <a:lnTo>
                      <a:pt x="182193" y="123753"/>
                    </a:lnTo>
                    <a:lnTo>
                      <a:pt x="275008" y="123753"/>
                    </a:lnTo>
                    <a:lnTo>
                      <a:pt x="275008" y="226881"/>
                    </a:lnTo>
                    <a:lnTo>
                      <a:pt x="316259" y="226881"/>
                    </a:lnTo>
                    <a:lnTo>
                      <a:pt x="316259" y="268132"/>
                    </a:lnTo>
                    <a:lnTo>
                      <a:pt x="429700" y="268132"/>
                    </a:lnTo>
                    <a:lnTo>
                      <a:pt x="429700" y="305946"/>
                    </a:lnTo>
                    <a:lnTo>
                      <a:pt x="532827" y="305946"/>
                    </a:lnTo>
                    <a:lnTo>
                      <a:pt x="532827" y="374698"/>
                    </a:lnTo>
                    <a:lnTo>
                      <a:pt x="577516" y="374698"/>
                    </a:lnTo>
                    <a:lnTo>
                      <a:pt x="577516" y="440012"/>
                    </a:lnTo>
                    <a:lnTo>
                      <a:pt x="635955" y="440012"/>
                    </a:lnTo>
                    <a:lnTo>
                      <a:pt x="635955" y="498451"/>
                    </a:lnTo>
                    <a:lnTo>
                      <a:pt x="704707" y="498451"/>
                    </a:lnTo>
                    <a:lnTo>
                      <a:pt x="704707" y="550015"/>
                    </a:lnTo>
                    <a:lnTo>
                      <a:pt x="756271" y="550015"/>
                    </a:lnTo>
                    <a:lnTo>
                      <a:pt x="756271" y="646268"/>
                    </a:lnTo>
                    <a:lnTo>
                      <a:pt x="917838" y="646268"/>
                    </a:lnTo>
                    <a:lnTo>
                      <a:pt x="917838" y="701269"/>
                    </a:lnTo>
                    <a:lnTo>
                      <a:pt x="959089" y="701269"/>
                    </a:lnTo>
                    <a:lnTo>
                      <a:pt x="959089" y="797522"/>
                    </a:lnTo>
                    <a:lnTo>
                      <a:pt x="996903" y="797522"/>
                    </a:lnTo>
                    <a:lnTo>
                      <a:pt x="996903" y="945338"/>
                    </a:lnTo>
                    <a:lnTo>
                      <a:pt x="1096593" y="945338"/>
                    </a:lnTo>
                    <a:lnTo>
                      <a:pt x="1096593" y="1020965"/>
                    </a:lnTo>
                    <a:lnTo>
                      <a:pt x="1268472" y="1020965"/>
                    </a:lnTo>
                    <a:lnTo>
                      <a:pt x="1268472" y="1065654"/>
                    </a:lnTo>
                    <a:lnTo>
                      <a:pt x="1381913" y="1065654"/>
                    </a:lnTo>
                    <a:lnTo>
                      <a:pt x="1381913" y="1141281"/>
                    </a:lnTo>
                    <a:lnTo>
                      <a:pt x="1423164" y="1141281"/>
                    </a:lnTo>
                    <a:lnTo>
                      <a:pt x="1423164" y="1213471"/>
                    </a:lnTo>
                    <a:lnTo>
                      <a:pt x="1725672" y="1213471"/>
                    </a:lnTo>
                    <a:lnTo>
                      <a:pt x="1725672" y="1261597"/>
                    </a:lnTo>
                    <a:lnTo>
                      <a:pt x="1797862" y="1261597"/>
                    </a:lnTo>
                    <a:lnTo>
                      <a:pt x="1797862" y="1306286"/>
                    </a:lnTo>
                    <a:lnTo>
                      <a:pt x="1828800" y="1306286"/>
                    </a:lnTo>
                    <a:lnTo>
                      <a:pt x="1828800" y="1354412"/>
                    </a:lnTo>
                    <a:lnTo>
                      <a:pt x="2110683" y="1354412"/>
                    </a:lnTo>
                    <a:lnTo>
                      <a:pt x="2110683" y="1409414"/>
                    </a:lnTo>
                    <a:lnTo>
                      <a:pt x="2162247" y="1409414"/>
                    </a:lnTo>
                    <a:lnTo>
                      <a:pt x="2162247" y="1467853"/>
                    </a:lnTo>
                    <a:lnTo>
                      <a:pt x="2193185" y="1467853"/>
                    </a:lnTo>
                    <a:lnTo>
                      <a:pt x="2193185" y="1512541"/>
                    </a:lnTo>
                    <a:lnTo>
                      <a:pt x="4200740" y="1512541"/>
                    </a:lnTo>
                  </a:path>
                </a:pathLst>
              </a:custGeom>
              <a:noFill/>
              <a:ln w="28575">
                <a:solidFill>
                  <a:srgbClr val="015873"/>
                </a:solidFill>
                <a:miter lim="800000"/>
                <a:headEnd/>
                <a:tailEnd/>
              </a:ln>
            </p:spPr>
            <p:txBody>
              <a:bodyPr rtlCol="0" anchor="ctr"/>
              <a:lstStyle/>
              <a:p>
                <a:pPr algn="ctr"/>
                <a:endParaRPr lang="en-US" dirty="0"/>
              </a:p>
            </p:txBody>
          </p:sp>
        </p:grpSp>
      </p:gr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PFS by PD-L1 Status</a:t>
            </a:r>
            <a:br>
              <a:rPr lang="en-US" dirty="0"/>
            </a:br>
            <a:endParaRPr lang="en-US" dirty="0"/>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2820" y="6377165"/>
            <a:ext cx="639033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024" name="Group 1023">
            <a:extLst>
              <a:ext uri="{FF2B5EF4-FFF2-40B4-BE49-F238E27FC236}">
                <a16:creationId xmlns:a16="http://schemas.microsoft.com/office/drawing/2014/main" id="{DAC28A68-D97C-DF40-C34D-63099299AFF6}"/>
              </a:ext>
            </a:extLst>
          </p:cNvPr>
          <p:cNvGrpSpPr/>
          <p:nvPr/>
        </p:nvGrpSpPr>
        <p:grpSpPr>
          <a:xfrm>
            <a:off x="156643" y="989079"/>
            <a:ext cx="5850298" cy="5214885"/>
            <a:chOff x="-125657" y="989079"/>
            <a:chExt cx="5850298" cy="5214885"/>
          </a:xfrm>
        </p:grpSpPr>
        <p:sp>
          <p:nvSpPr>
            <p:cNvPr id="175" name="TextBox 174">
              <a:extLst>
                <a:ext uri="{FF2B5EF4-FFF2-40B4-BE49-F238E27FC236}">
                  <a16:creationId xmlns:a16="http://schemas.microsoft.com/office/drawing/2014/main" id="{7326EAF2-9409-B44F-14D7-B65601E9530E}"/>
                </a:ext>
              </a:extLst>
            </p:cNvPr>
            <p:cNvSpPr txBox="1"/>
            <p:nvPr/>
          </p:nvSpPr>
          <p:spPr bwMode="auto">
            <a:xfrm>
              <a:off x="2311616" y="1357727"/>
              <a:ext cx="655949"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67.3%</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48.8%</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38.6%</a:t>
              </a:r>
            </a:p>
          </p:txBody>
        </p:sp>
        <p:sp>
          <p:nvSpPr>
            <p:cNvPr id="176" name="TextBox 175">
              <a:extLst>
                <a:ext uri="{FF2B5EF4-FFF2-40B4-BE49-F238E27FC236}">
                  <a16:creationId xmlns:a16="http://schemas.microsoft.com/office/drawing/2014/main" id="{8155FEA8-CE66-B9D6-042C-1625A758A283}"/>
                </a:ext>
              </a:extLst>
            </p:cNvPr>
            <p:cNvSpPr txBox="1"/>
            <p:nvPr/>
          </p:nvSpPr>
          <p:spPr bwMode="auto">
            <a:xfrm>
              <a:off x="3177984" y="1597041"/>
              <a:ext cx="638316"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 </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54.9%</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40.2%</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21.5%</a:t>
              </a:r>
            </a:p>
          </p:txBody>
        </p:sp>
        <p:sp>
          <p:nvSpPr>
            <p:cNvPr id="994" name="TextBox 993">
              <a:extLst>
                <a:ext uri="{FF2B5EF4-FFF2-40B4-BE49-F238E27FC236}">
                  <a16:creationId xmlns:a16="http://schemas.microsoft.com/office/drawing/2014/main" id="{916028AF-05C3-0CAC-68DC-3484A40BF4C5}"/>
                </a:ext>
              </a:extLst>
            </p:cNvPr>
            <p:cNvSpPr txBox="1"/>
            <p:nvPr/>
          </p:nvSpPr>
          <p:spPr>
            <a:xfrm>
              <a:off x="-125657" y="3788349"/>
              <a:ext cx="943758" cy="830997"/>
            </a:xfrm>
            <a:prstGeom prst="rect">
              <a:avLst/>
            </a:prstGeom>
            <a:solidFill>
              <a:schemeClr val="tx1"/>
            </a:solidFill>
          </p:spPr>
          <p:txBody>
            <a:bodyPr wrap="square" rtlCol="0">
              <a:spAutoFit/>
            </a:bodyPr>
            <a:lstStyle/>
            <a:p>
              <a:pPr algn="r"/>
              <a:r>
                <a:rPr lang="en-US" sz="1200" dirty="0">
                  <a:solidFill>
                    <a:srgbClr val="000000"/>
                  </a:solidFill>
                  <a:latin typeface="Calibri" panose="020F0502020204030204" pitchFamily="34" charset="0"/>
                  <a:cs typeface="Calibri" panose="020F0502020204030204" pitchFamily="34" charset="0"/>
                </a:rPr>
                <a:t>No. at Risk</a:t>
              </a:r>
            </a:p>
            <a:p>
              <a:pPr algn="r"/>
              <a:r>
                <a:rPr lang="en-US" sz="1200" b="0" dirty="0">
                  <a:solidFill>
                    <a:schemeClr val="accent4"/>
                  </a:solidFill>
                  <a:latin typeface="Calibri" panose="020F0502020204030204" pitchFamily="34" charset="0"/>
                  <a:cs typeface="Calibri" panose="020F0502020204030204" pitchFamily="34" charset="0"/>
                </a:rPr>
                <a:t>Durva</a:t>
              </a:r>
              <a:r>
                <a:rPr lang="en-US" sz="1200" dirty="0">
                  <a:solidFill>
                    <a:schemeClr val="accent4"/>
                  </a:solidFill>
                  <a:latin typeface="Calibri" panose="020F0502020204030204" pitchFamily="34" charset="0"/>
                  <a:cs typeface="Calibri" panose="020F0502020204030204" pitchFamily="34" charset="0"/>
                </a:rPr>
                <a:t> </a:t>
              </a:r>
              <a:r>
                <a:rPr lang="en-US" sz="1200" b="0" dirty="0">
                  <a:solidFill>
                    <a:schemeClr val="accent4"/>
                  </a:solidFill>
                  <a:latin typeface="Calibri" panose="020F0502020204030204" pitchFamily="34" charset="0"/>
                  <a:cs typeface="Calibri" panose="020F0502020204030204" pitchFamily="34" charset="0"/>
                </a:rPr>
                <a:t>+ Ola</a:t>
              </a:r>
            </a:p>
            <a:p>
              <a:pPr algn="r"/>
              <a:r>
                <a:rPr lang="en-US" sz="1200" b="0" dirty="0">
                  <a:solidFill>
                    <a:srgbClr val="015873"/>
                  </a:solidFill>
                  <a:latin typeface="Calibri" panose="020F0502020204030204" pitchFamily="34" charset="0"/>
                  <a:cs typeface="Calibri" panose="020F0502020204030204" pitchFamily="34" charset="0"/>
                </a:rPr>
                <a:t>Durva</a:t>
              </a:r>
            </a:p>
            <a:p>
              <a:pPr algn="r"/>
              <a:r>
                <a:rPr lang="en-US" sz="1200" b="0" dirty="0">
                  <a:solidFill>
                    <a:srgbClr val="E1471D"/>
                  </a:solidFill>
                  <a:latin typeface="Calibri" panose="020F0502020204030204" pitchFamily="34" charset="0"/>
                  <a:cs typeface="Calibri" panose="020F0502020204030204" pitchFamily="34" charset="0"/>
                </a:rPr>
                <a:t>Control</a:t>
              </a:r>
            </a:p>
          </p:txBody>
        </p:sp>
        <p:sp>
          <p:nvSpPr>
            <p:cNvPr id="14" name="TextBox 13">
              <a:extLst>
                <a:ext uri="{FF2B5EF4-FFF2-40B4-BE49-F238E27FC236}">
                  <a16:creationId xmlns:a16="http://schemas.microsoft.com/office/drawing/2014/main" id="{0A9E296F-8900-1B65-67DF-9EDAF1C60E58}"/>
                </a:ext>
              </a:extLst>
            </p:cNvPr>
            <p:cNvSpPr txBox="1"/>
            <p:nvPr/>
          </p:nvSpPr>
          <p:spPr>
            <a:xfrm>
              <a:off x="1853407" y="3732518"/>
              <a:ext cx="3225800" cy="244682"/>
            </a:xfrm>
            <a:prstGeom prst="rect">
              <a:avLst/>
            </a:prstGeom>
            <a:solidFill>
              <a:schemeClr val="tx1"/>
            </a:solidFill>
          </p:spPr>
          <p:txBody>
            <a:bodyPr wrap="square" rtlCol="0">
              <a:spAutoFit/>
            </a:bodyPr>
            <a:lstStyle/>
            <a:p>
              <a:pPr algn="ctr">
                <a:lnSpc>
                  <a:spcPct val="90000"/>
                </a:lnSpc>
              </a:pPr>
              <a:r>
                <a:rPr lang="en-US" sz="1100" dirty="0">
                  <a:solidFill>
                    <a:srgbClr val="000000"/>
                  </a:solidFill>
                  <a:latin typeface="Calibri" panose="020F0502020204030204" pitchFamily="34" charset="0"/>
                  <a:cs typeface="Calibri" panose="020F0502020204030204" pitchFamily="34" charset="0"/>
                </a:rPr>
                <a:t>Time From Randomization (Mo)</a:t>
              </a:r>
              <a:endParaRPr lang="en-US" sz="1100" b="0" dirty="0">
                <a:solidFill>
                  <a:srgbClr val="E1471D"/>
                </a:solidFill>
                <a:latin typeface="Calibri" panose="020F0502020204030204" pitchFamily="34" charset="0"/>
                <a:cs typeface="Calibri" panose="020F0502020204030204" pitchFamily="34" charset="0"/>
              </a:endParaRPr>
            </a:p>
          </p:txBody>
        </p:sp>
        <p:graphicFrame>
          <p:nvGraphicFramePr>
            <p:cNvPr id="17" name="Table 16">
              <a:extLst>
                <a:ext uri="{FF2B5EF4-FFF2-40B4-BE49-F238E27FC236}">
                  <a16:creationId xmlns:a16="http://schemas.microsoft.com/office/drawing/2014/main" id="{136771AF-3DB5-2F50-33D8-69A61DE18F7B}"/>
                </a:ext>
              </a:extLst>
            </p:cNvPr>
            <p:cNvGraphicFramePr>
              <a:graphicFrameLocks/>
            </p:cNvGraphicFramePr>
            <p:nvPr>
              <p:extLst>
                <p:ext uri="{D42A27DB-BD31-4B8C-83A1-F6EECF244321}">
                  <p14:modId xmlns:p14="http://schemas.microsoft.com/office/powerpoint/2010/main" val="324616307"/>
                </p:ext>
              </p:extLst>
            </p:nvPr>
          </p:nvGraphicFramePr>
          <p:xfrm>
            <a:off x="605746" y="4730455"/>
            <a:ext cx="5027367" cy="1473509"/>
          </p:xfrm>
          <a:graphic>
            <a:graphicData uri="http://schemas.openxmlformats.org/drawingml/2006/table">
              <a:tbl>
                <a:tblPr firstRow="1" bandRow="1"/>
                <a:tblGrid>
                  <a:gridCol w="1234115">
                    <a:extLst>
                      <a:ext uri="{9D8B030D-6E8A-4147-A177-3AD203B41FA5}">
                        <a16:colId xmlns:a16="http://schemas.microsoft.com/office/drawing/2014/main" val="3276624643"/>
                      </a:ext>
                    </a:extLst>
                  </a:gridCol>
                  <a:gridCol w="1240971">
                    <a:extLst>
                      <a:ext uri="{9D8B030D-6E8A-4147-A177-3AD203B41FA5}">
                        <a16:colId xmlns:a16="http://schemas.microsoft.com/office/drawing/2014/main" val="508861547"/>
                      </a:ext>
                    </a:extLst>
                  </a:gridCol>
                  <a:gridCol w="1050053">
                    <a:extLst>
                      <a:ext uri="{9D8B030D-6E8A-4147-A177-3AD203B41FA5}">
                        <a16:colId xmlns:a16="http://schemas.microsoft.com/office/drawing/2014/main" val="1940044539"/>
                      </a:ext>
                    </a:extLst>
                  </a:gridCol>
                  <a:gridCol w="1502228">
                    <a:extLst>
                      <a:ext uri="{9D8B030D-6E8A-4147-A177-3AD203B41FA5}">
                        <a16:colId xmlns:a16="http://schemas.microsoft.com/office/drawing/2014/main" val="2521129276"/>
                      </a:ext>
                    </a:extLst>
                  </a:gridCol>
                </a:tblGrid>
                <a:tr h="246931">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nSpc>
                            <a:spcPct val="100000"/>
                          </a:lnSpc>
                        </a:pPr>
                        <a:endParaRPr lang="en-GB"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27000" marR="27000" marT="13500" marB="13500">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Control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163)</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170)</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Arial"/>
                          </a:defRPr>
                        </a:lvl1pPr>
                        <a:lvl2pPr marL="457200" algn="l" defTabSz="914400" rtl="0" eaLnBrk="1" latinLnBrk="0" hangingPunct="1">
                          <a:defRPr sz="1800" b="1" kern="1200">
                            <a:solidFill>
                              <a:schemeClr val="lt1"/>
                            </a:solidFill>
                            <a:latin typeface="Arial"/>
                          </a:defRPr>
                        </a:lvl2pPr>
                        <a:lvl3pPr marL="914400" algn="l" defTabSz="914400" rtl="0" eaLnBrk="1" latinLnBrk="0" hangingPunct="1">
                          <a:defRPr sz="1800" b="1" kern="1200">
                            <a:solidFill>
                              <a:schemeClr val="lt1"/>
                            </a:solidFill>
                            <a:latin typeface="Arial"/>
                          </a:defRPr>
                        </a:lvl3pPr>
                        <a:lvl4pPr marL="1371600" algn="l" defTabSz="914400" rtl="0" eaLnBrk="1" latinLnBrk="0" hangingPunct="1">
                          <a:defRPr sz="1800" b="1" kern="1200">
                            <a:solidFill>
                              <a:schemeClr val="lt1"/>
                            </a:solidFill>
                            <a:latin typeface="Arial"/>
                          </a:defRPr>
                        </a:lvl4pPr>
                        <a:lvl5pPr marL="1828800" algn="l" defTabSz="914400" rtl="0" eaLnBrk="1" latinLnBrk="0" hangingPunct="1">
                          <a:defRPr sz="1800" b="1" kern="1200">
                            <a:solidFill>
                              <a:schemeClr val="lt1"/>
                            </a:solidFill>
                            <a:latin typeface="Arial"/>
                          </a:defRPr>
                        </a:lvl5pPr>
                        <a:lvl6pPr marL="2286000" algn="l" defTabSz="914400" rtl="0" eaLnBrk="1" latinLnBrk="0" hangingPunct="1">
                          <a:defRPr sz="1800" b="1" kern="1200">
                            <a:solidFill>
                              <a:schemeClr val="lt1"/>
                            </a:solidFill>
                            <a:latin typeface="Arial"/>
                          </a:defRPr>
                        </a:lvl6pPr>
                        <a:lvl7pPr marL="2743200" algn="l" defTabSz="914400" rtl="0" eaLnBrk="1" latinLnBrk="0" hangingPunct="1">
                          <a:defRPr sz="1800" b="1" kern="1200">
                            <a:solidFill>
                              <a:schemeClr val="lt1"/>
                            </a:solidFill>
                            <a:latin typeface="Arial"/>
                          </a:defRPr>
                        </a:lvl7pPr>
                        <a:lvl8pPr marL="3200400" algn="l" defTabSz="914400" rtl="0" eaLnBrk="1" latinLnBrk="0" hangingPunct="1">
                          <a:defRPr sz="1800" b="1" kern="1200">
                            <a:solidFill>
                              <a:schemeClr val="lt1"/>
                            </a:solidFill>
                            <a:latin typeface="Arial"/>
                          </a:defRPr>
                        </a:lvl8pPr>
                        <a:lvl9pPr marL="3657600" algn="l" defTabSz="914400" rtl="0" eaLnBrk="1" latinLnBrk="0" hangingPunct="1">
                          <a:defRPr sz="1800" b="1" kern="1200">
                            <a:solidFill>
                              <a:schemeClr val="lt1"/>
                            </a:solidFill>
                            <a:latin typeface="Arial"/>
                          </a:defRPr>
                        </a:lvl9pPr>
                      </a:lstStyle>
                      <a:p>
                        <a:pPr algn="ctr"/>
                        <a:r>
                          <a:rPr lang="en-GB" sz="12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Durva + Ola </a:t>
                        </a:r>
                        <a:r>
                          <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rPr>
                          <a:t>(n = 150)</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906328387"/>
                    </a:ext>
                  </a:extLst>
                </a:tr>
                <a:tr h="8241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114 (69.9)</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97 (57.1)</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68 (45.3)</a:t>
                        </a:r>
                      </a:p>
                    </a:txBody>
                    <a:tcPr marL="27000" marR="27000" marT="13500" marB="13500" anchor="ctr">
                      <a:lnL w="12700" cmpd="sng">
                        <a:noFill/>
                      </a:lnL>
                      <a:lnR w="12700" cmpd="sng">
                        <a:noFill/>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83101989"/>
                    </a:ext>
                  </a:extLst>
                </a:tr>
                <a:tr h="23117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txBody>
                    <a:tcPr marL="36000" marR="36000" marT="0"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9.5</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11.3</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20.8</a:t>
                        </a:r>
                      </a:p>
                    </a:txBody>
                    <a:tcPr marL="27000" marR="27000" marT="13500" marB="1350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75122507"/>
                    </a:ext>
                  </a:extLst>
                </a:tr>
                <a:tr h="24693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control</a:t>
                        </a:r>
                        <a:r>
                          <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0.63</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(0.48-0.83)</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0.42</a:t>
                        </a: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(0.31-0.57)</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0707465"/>
                    </a:ext>
                  </a:extLst>
                </a:tr>
                <a:tr h="24693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HR vs Durva</a:t>
                        </a:r>
                        <a:endParaRPr lang="en-US" sz="12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(95% CI) </a:t>
                        </a:r>
                      </a:p>
                    </a:txBody>
                    <a:tcPr marL="36000" marR="36000" marT="0"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0.67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(0.49-0.91)</a:t>
                        </a:r>
                      </a:p>
                    </a:txBody>
                    <a:tcPr marL="27000" marR="27000" marT="13500" marB="135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82165635"/>
                    </a:ext>
                  </a:extLst>
                </a:tr>
              </a:tbl>
            </a:graphicData>
          </a:graphic>
        </p:graphicFrame>
        <p:sp>
          <p:nvSpPr>
            <p:cNvPr id="94" name="TextBox 93">
              <a:extLst>
                <a:ext uri="{FF2B5EF4-FFF2-40B4-BE49-F238E27FC236}">
                  <a16:creationId xmlns:a16="http://schemas.microsoft.com/office/drawing/2014/main" id="{E49756C4-E3D0-4D17-053B-43FE56E387BF}"/>
                </a:ext>
              </a:extLst>
            </p:cNvPr>
            <p:cNvSpPr txBox="1"/>
            <p:nvPr/>
          </p:nvSpPr>
          <p:spPr>
            <a:xfrm rot="16200000">
              <a:off x="-421525" y="2337453"/>
              <a:ext cx="1713054" cy="313932"/>
            </a:xfrm>
            <a:prstGeom prst="rect">
              <a:avLst/>
            </a:prstGeom>
            <a:solidFill>
              <a:schemeClr val="tx1"/>
            </a:solidFill>
          </p:spPr>
          <p:txBody>
            <a:bodyPr wrap="square" rtlCol="0">
              <a:spAutoFit/>
            </a:bodyPr>
            <a:lstStyle/>
            <a:p>
              <a:pPr algn="ctr">
                <a:lnSpc>
                  <a:spcPct val="90000"/>
                </a:lnSpc>
              </a:pPr>
              <a:r>
                <a:rPr lang="en-US" sz="1400" dirty="0">
                  <a:solidFill>
                    <a:srgbClr val="000000"/>
                  </a:solidFill>
                  <a:latin typeface="Calibri" panose="020F0502020204030204" pitchFamily="34" charset="0"/>
                  <a:cs typeface="Calibri" panose="020F0502020204030204" pitchFamily="34" charset="0"/>
                </a:rPr>
                <a:t>PFS</a:t>
              </a:r>
              <a:r>
                <a:rPr lang="en-US" sz="1600" dirty="0">
                  <a:solidFill>
                    <a:srgbClr val="000000"/>
                  </a:solidFill>
                  <a:latin typeface="Calibri" panose="020F0502020204030204" pitchFamily="34" charset="0"/>
                  <a:cs typeface="Calibri" panose="020F0502020204030204" pitchFamily="34" charset="0"/>
                </a:rPr>
                <a:t> (%)</a:t>
              </a:r>
              <a:endParaRPr lang="en-US" sz="1600" dirty="0">
                <a:solidFill>
                  <a:srgbClr val="E1471D"/>
                </a:solidFill>
                <a:latin typeface="Calibri" panose="020F0502020204030204" pitchFamily="34" charset="0"/>
                <a:cs typeface="Calibri" panose="020F0502020204030204" pitchFamily="34" charset="0"/>
              </a:endParaRPr>
            </a:p>
          </p:txBody>
        </p:sp>
        <p:sp>
          <p:nvSpPr>
            <p:cNvPr id="95" name="TextBox 94">
              <a:extLst>
                <a:ext uri="{FF2B5EF4-FFF2-40B4-BE49-F238E27FC236}">
                  <a16:creationId xmlns:a16="http://schemas.microsoft.com/office/drawing/2014/main" id="{E0A7504C-1026-7C4E-AB28-A12AEC2BFDA1}"/>
                </a:ext>
              </a:extLst>
            </p:cNvPr>
            <p:cNvSpPr txBox="1"/>
            <p:nvPr/>
          </p:nvSpPr>
          <p:spPr>
            <a:xfrm>
              <a:off x="1633951" y="3798662"/>
              <a:ext cx="3225800" cy="244682"/>
            </a:xfrm>
            <a:prstGeom prst="rect">
              <a:avLst/>
            </a:prstGeom>
            <a:solidFill>
              <a:schemeClr val="tx1"/>
            </a:solidFill>
          </p:spPr>
          <p:txBody>
            <a:bodyPr wrap="square" rtlCol="0">
              <a:spAutoFit/>
            </a:bodyPr>
            <a:lstStyle/>
            <a:p>
              <a:pPr algn="ctr">
                <a:lnSpc>
                  <a:spcPct val="90000"/>
                </a:lnSpc>
              </a:pPr>
              <a:r>
                <a:rPr lang="en-US" sz="1100" dirty="0">
                  <a:solidFill>
                    <a:srgbClr val="000000"/>
                  </a:solidFill>
                  <a:latin typeface="Calibri" panose="020F0502020204030204" pitchFamily="34" charset="0"/>
                  <a:cs typeface="Calibri" panose="020F0502020204030204" pitchFamily="34" charset="0"/>
                </a:rPr>
                <a:t>Time From Randomization (Mo)</a:t>
              </a:r>
              <a:endParaRPr lang="en-US" sz="1100" b="0" dirty="0">
                <a:solidFill>
                  <a:srgbClr val="E1471D"/>
                </a:solidFill>
                <a:latin typeface="Calibri" panose="020F0502020204030204" pitchFamily="34" charset="0"/>
                <a:cs typeface="Calibri" panose="020F0502020204030204" pitchFamily="34" charset="0"/>
              </a:endParaRPr>
            </a:p>
          </p:txBody>
        </p:sp>
        <p:sp>
          <p:nvSpPr>
            <p:cNvPr id="96" name="Freeform 95">
              <a:extLst>
                <a:ext uri="{FF2B5EF4-FFF2-40B4-BE49-F238E27FC236}">
                  <a16:creationId xmlns:a16="http://schemas.microsoft.com/office/drawing/2014/main" id="{95E1C3CF-7C18-F405-9352-7AC1133103C5}"/>
                </a:ext>
              </a:extLst>
            </p:cNvPr>
            <p:cNvSpPr/>
            <p:nvPr/>
          </p:nvSpPr>
          <p:spPr bwMode="auto">
            <a:xfrm>
              <a:off x="892103" y="1341439"/>
              <a:ext cx="4668198" cy="2228451"/>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grpSp>
          <p:nvGrpSpPr>
            <p:cNvPr id="97" name="Group 96">
              <a:extLst>
                <a:ext uri="{FF2B5EF4-FFF2-40B4-BE49-F238E27FC236}">
                  <a16:creationId xmlns:a16="http://schemas.microsoft.com/office/drawing/2014/main" id="{CC2C9182-310A-7EBE-0917-52662A8EC684}"/>
                </a:ext>
              </a:extLst>
            </p:cNvPr>
            <p:cNvGrpSpPr/>
            <p:nvPr/>
          </p:nvGrpSpPr>
          <p:grpSpPr>
            <a:xfrm>
              <a:off x="814146" y="1393385"/>
              <a:ext cx="91440" cy="2176272"/>
              <a:chOff x="1772209" y="1391059"/>
              <a:chExt cx="91440" cy="2927490"/>
            </a:xfrm>
          </p:grpSpPr>
          <p:cxnSp>
            <p:nvCxnSpPr>
              <p:cNvPr id="163" name="Straight Connector 162">
                <a:extLst>
                  <a:ext uri="{FF2B5EF4-FFF2-40B4-BE49-F238E27FC236}">
                    <a16:creationId xmlns:a16="http://schemas.microsoft.com/office/drawing/2014/main" id="{3F397082-19F2-D73D-42BE-BBDF42A02303}"/>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D31E5AB1-40EC-DEAF-712F-C244C3AE8F6C}"/>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79E57408-1CDC-4FAD-7D04-E2A9BB92B757}"/>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7BB1E011-C9E2-15BC-66DB-4B47C1815643}"/>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B4844BAA-D543-5205-753C-FC4FCA1B871F}"/>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812EC3FE-50CB-44C7-42A6-97E061545970}"/>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359D203-7347-FD76-D17C-71808C3615D0}"/>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9A7EF14-79FD-B92B-F9D0-94219B3E6E0F}"/>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A47EB50A-ACE7-C032-20A0-A5DBBAFE4EFA}"/>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E99177D-B399-C0E0-89C7-D4422D552950}"/>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BB611196-E2CF-5458-114E-AD7421B4C410}"/>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1F16EEE0-7B5F-1BF2-0738-CFE743434A31}"/>
                </a:ext>
              </a:extLst>
            </p:cNvPr>
            <p:cNvGrpSpPr/>
            <p:nvPr/>
          </p:nvGrpSpPr>
          <p:grpSpPr>
            <a:xfrm>
              <a:off x="460913" y="1245823"/>
              <a:ext cx="420308" cy="2386584"/>
              <a:chOff x="1411797" y="1216337"/>
              <a:chExt cx="420308" cy="3206961"/>
            </a:xfrm>
          </p:grpSpPr>
          <p:sp>
            <p:nvSpPr>
              <p:cNvPr id="152" name="TextBox 151">
                <a:extLst>
                  <a:ext uri="{FF2B5EF4-FFF2-40B4-BE49-F238E27FC236}">
                    <a16:creationId xmlns:a16="http://schemas.microsoft.com/office/drawing/2014/main" id="{792796E1-BAC6-CFDB-2020-64FE2EEFCE62}"/>
                  </a:ext>
                </a:extLst>
              </p:cNvPr>
              <p:cNvSpPr txBox="1"/>
              <p:nvPr/>
            </p:nvSpPr>
            <p:spPr bwMode="auto">
              <a:xfrm>
                <a:off x="1411797" y="121633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53" name="TextBox 152">
                <a:extLst>
                  <a:ext uri="{FF2B5EF4-FFF2-40B4-BE49-F238E27FC236}">
                    <a16:creationId xmlns:a16="http://schemas.microsoft.com/office/drawing/2014/main" id="{B569307B-64DA-5D1F-E5AF-A80755F436CB}"/>
                  </a:ext>
                </a:extLst>
              </p:cNvPr>
              <p:cNvSpPr txBox="1"/>
              <p:nvPr/>
            </p:nvSpPr>
            <p:spPr bwMode="auto">
              <a:xfrm>
                <a:off x="1490345" y="150933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154" name="TextBox 153">
                <a:extLst>
                  <a:ext uri="{FF2B5EF4-FFF2-40B4-BE49-F238E27FC236}">
                    <a16:creationId xmlns:a16="http://schemas.microsoft.com/office/drawing/2014/main" id="{179BA071-7611-61AB-55EB-08A4287559BF}"/>
                  </a:ext>
                </a:extLst>
              </p:cNvPr>
              <p:cNvSpPr txBox="1"/>
              <p:nvPr/>
            </p:nvSpPr>
            <p:spPr bwMode="auto">
              <a:xfrm>
                <a:off x="1490345" y="180232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55" name="TextBox 154">
                <a:extLst>
                  <a:ext uri="{FF2B5EF4-FFF2-40B4-BE49-F238E27FC236}">
                    <a16:creationId xmlns:a16="http://schemas.microsoft.com/office/drawing/2014/main" id="{5CB7AA6A-C36A-FCD8-31C1-29C0A664B778}"/>
                  </a:ext>
                </a:extLst>
              </p:cNvPr>
              <p:cNvSpPr txBox="1"/>
              <p:nvPr/>
            </p:nvSpPr>
            <p:spPr bwMode="auto">
              <a:xfrm>
                <a:off x="1490345" y="20953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70</a:t>
                </a:r>
              </a:p>
            </p:txBody>
          </p:sp>
          <p:sp>
            <p:nvSpPr>
              <p:cNvPr id="156" name="TextBox 155">
                <a:extLst>
                  <a:ext uri="{FF2B5EF4-FFF2-40B4-BE49-F238E27FC236}">
                    <a16:creationId xmlns:a16="http://schemas.microsoft.com/office/drawing/2014/main" id="{466616C7-9650-A12D-9BE9-B1484C56BA07}"/>
                  </a:ext>
                </a:extLst>
              </p:cNvPr>
              <p:cNvSpPr txBox="1"/>
              <p:nvPr/>
            </p:nvSpPr>
            <p:spPr bwMode="auto">
              <a:xfrm>
                <a:off x="1490345" y="238832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57" name="TextBox 156">
                <a:extLst>
                  <a:ext uri="{FF2B5EF4-FFF2-40B4-BE49-F238E27FC236}">
                    <a16:creationId xmlns:a16="http://schemas.microsoft.com/office/drawing/2014/main" id="{C2F9AABE-3FE0-EA98-A3F8-4DFB483424D3}"/>
                  </a:ext>
                </a:extLst>
              </p:cNvPr>
              <p:cNvSpPr txBox="1"/>
              <p:nvPr/>
            </p:nvSpPr>
            <p:spPr bwMode="auto">
              <a:xfrm>
                <a:off x="1490345" y="268131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58" name="TextBox 157">
                <a:extLst>
                  <a:ext uri="{FF2B5EF4-FFF2-40B4-BE49-F238E27FC236}">
                    <a16:creationId xmlns:a16="http://schemas.microsoft.com/office/drawing/2014/main" id="{7A744572-1B2D-817B-FC16-2533D375059D}"/>
                  </a:ext>
                </a:extLst>
              </p:cNvPr>
              <p:cNvSpPr txBox="1"/>
              <p:nvPr/>
            </p:nvSpPr>
            <p:spPr bwMode="auto">
              <a:xfrm>
                <a:off x="1490345" y="297431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59" name="TextBox 158">
                <a:extLst>
                  <a:ext uri="{FF2B5EF4-FFF2-40B4-BE49-F238E27FC236}">
                    <a16:creationId xmlns:a16="http://schemas.microsoft.com/office/drawing/2014/main" id="{54512225-2B1B-1BB9-A7B4-6BF0A7E3097D}"/>
                  </a:ext>
                </a:extLst>
              </p:cNvPr>
              <p:cNvSpPr txBox="1"/>
              <p:nvPr/>
            </p:nvSpPr>
            <p:spPr bwMode="auto">
              <a:xfrm>
                <a:off x="1490345" y="326730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60" name="TextBox 159">
                <a:extLst>
                  <a:ext uri="{FF2B5EF4-FFF2-40B4-BE49-F238E27FC236}">
                    <a16:creationId xmlns:a16="http://schemas.microsoft.com/office/drawing/2014/main" id="{1CAE0EB0-CE5F-257E-0F93-1272A7ABED53}"/>
                  </a:ext>
                </a:extLst>
              </p:cNvPr>
              <p:cNvSpPr txBox="1"/>
              <p:nvPr/>
            </p:nvSpPr>
            <p:spPr bwMode="auto">
              <a:xfrm>
                <a:off x="1490345" y="35603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61" name="TextBox 160">
                <a:extLst>
                  <a:ext uri="{FF2B5EF4-FFF2-40B4-BE49-F238E27FC236}">
                    <a16:creationId xmlns:a16="http://schemas.microsoft.com/office/drawing/2014/main" id="{DE039AC1-E9CE-0233-5645-DDA81D0965FE}"/>
                  </a:ext>
                </a:extLst>
              </p:cNvPr>
              <p:cNvSpPr txBox="1"/>
              <p:nvPr/>
            </p:nvSpPr>
            <p:spPr bwMode="auto">
              <a:xfrm>
                <a:off x="1490345" y="385330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62" name="TextBox 161">
                <a:extLst>
                  <a:ext uri="{FF2B5EF4-FFF2-40B4-BE49-F238E27FC236}">
                    <a16:creationId xmlns:a16="http://schemas.microsoft.com/office/drawing/2014/main" id="{571EDCAA-94B0-41B2-1397-AB68547AF213}"/>
                  </a:ext>
                </a:extLst>
              </p:cNvPr>
              <p:cNvSpPr txBox="1"/>
              <p:nvPr/>
            </p:nvSpPr>
            <p:spPr bwMode="auto">
              <a:xfrm>
                <a:off x="1568892" y="414629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grpSp>
        <p:sp>
          <p:nvSpPr>
            <p:cNvPr id="99" name="TextBox 98">
              <a:extLst>
                <a:ext uri="{FF2B5EF4-FFF2-40B4-BE49-F238E27FC236}">
                  <a16:creationId xmlns:a16="http://schemas.microsoft.com/office/drawing/2014/main" id="{0764A775-92A5-6129-9764-1F995C917EE1}"/>
                </a:ext>
              </a:extLst>
            </p:cNvPr>
            <p:cNvSpPr txBox="1"/>
            <p:nvPr/>
          </p:nvSpPr>
          <p:spPr bwMode="auto">
            <a:xfrm>
              <a:off x="835301" y="3585128"/>
              <a:ext cx="1053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00" name="TextBox 99">
              <a:extLst>
                <a:ext uri="{FF2B5EF4-FFF2-40B4-BE49-F238E27FC236}">
                  <a16:creationId xmlns:a16="http://schemas.microsoft.com/office/drawing/2014/main" id="{81E39D2C-874D-6601-3FEA-E623769BAC38}"/>
                </a:ext>
              </a:extLst>
            </p:cNvPr>
            <p:cNvSpPr txBox="1"/>
            <p:nvPr/>
          </p:nvSpPr>
          <p:spPr bwMode="auto">
            <a:xfrm>
              <a:off x="1051607" y="3585128"/>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101" name="TextBox 100">
              <a:extLst>
                <a:ext uri="{FF2B5EF4-FFF2-40B4-BE49-F238E27FC236}">
                  <a16:creationId xmlns:a16="http://schemas.microsoft.com/office/drawing/2014/main" id="{88FBF2F4-B85A-AFBF-AA54-8B6041E87C3D}"/>
                </a:ext>
              </a:extLst>
            </p:cNvPr>
            <p:cNvSpPr txBox="1"/>
            <p:nvPr/>
          </p:nvSpPr>
          <p:spPr bwMode="auto">
            <a:xfrm>
              <a:off x="1339742" y="3585128"/>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102" name="TextBox 101">
              <a:extLst>
                <a:ext uri="{FF2B5EF4-FFF2-40B4-BE49-F238E27FC236}">
                  <a16:creationId xmlns:a16="http://schemas.microsoft.com/office/drawing/2014/main" id="{C9E1F62B-E838-2B22-8CDE-3A63A6BE8E10}"/>
                </a:ext>
              </a:extLst>
            </p:cNvPr>
            <p:cNvSpPr txBox="1"/>
            <p:nvPr/>
          </p:nvSpPr>
          <p:spPr bwMode="auto">
            <a:xfrm>
              <a:off x="1635003" y="3585128"/>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03" name="TextBox 102">
              <a:extLst>
                <a:ext uri="{FF2B5EF4-FFF2-40B4-BE49-F238E27FC236}">
                  <a16:creationId xmlns:a16="http://schemas.microsoft.com/office/drawing/2014/main" id="{1593F3FE-5711-E2A6-911B-ABA0B548A532}"/>
                </a:ext>
              </a:extLst>
            </p:cNvPr>
            <p:cNvSpPr txBox="1"/>
            <p:nvPr/>
          </p:nvSpPr>
          <p:spPr bwMode="auto">
            <a:xfrm>
              <a:off x="1925653" y="3585128"/>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104" name="TextBox 103">
              <a:extLst>
                <a:ext uri="{FF2B5EF4-FFF2-40B4-BE49-F238E27FC236}">
                  <a16:creationId xmlns:a16="http://schemas.microsoft.com/office/drawing/2014/main" id="{10018B8B-04EE-DB03-CD59-6F427F4DEA33}"/>
                </a:ext>
              </a:extLst>
            </p:cNvPr>
            <p:cNvSpPr txBox="1"/>
            <p:nvPr/>
          </p:nvSpPr>
          <p:spPr bwMode="auto">
            <a:xfrm>
              <a:off x="2178466" y="3585128"/>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105" name="TextBox 104">
              <a:extLst>
                <a:ext uri="{FF2B5EF4-FFF2-40B4-BE49-F238E27FC236}">
                  <a16:creationId xmlns:a16="http://schemas.microsoft.com/office/drawing/2014/main" id="{864FEB8A-D129-3C11-B12F-DFEC5F165A25}"/>
                </a:ext>
              </a:extLst>
            </p:cNvPr>
            <p:cNvSpPr txBox="1"/>
            <p:nvPr/>
          </p:nvSpPr>
          <p:spPr bwMode="auto">
            <a:xfrm>
              <a:off x="2463426" y="3585128"/>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06" name="TextBox 105">
              <a:extLst>
                <a:ext uri="{FF2B5EF4-FFF2-40B4-BE49-F238E27FC236}">
                  <a16:creationId xmlns:a16="http://schemas.microsoft.com/office/drawing/2014/main" id="{C1CBCFAD-6004-5291-5297-4AF9C5E5DE5B}"/>
                </a:ext>
              </a:extLst>
            </p:cNvPr>
            <p:cNvSpPr txBox="1"/>
            <p:nvPr/>
          </p:nvSpPr>
          <p:spPr bwMode="auto">
            <a:xfrm>
              <a:off x="2755512"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107" name="TextBox 106">
              <a:extLst>
                <a:ext uri="{FF2B5EF4-FFF2-40B4-BE49-F238E27FC236}">
                  <a16:creationId xmlns:a16="http://schemas.microsoft.com/office/drawing/2014/main" id="{5428F318-7A39-282F-61A3-59E617461CEF}"/>
                </a:ext>
              </a:extLst>
            </p:cNvPr>
            <p:cNvSpPr txBox="1"/>
            <p:nvPr/>
          </p:nvSpPr>
          <p:spPr bwMode="auto">
            <a:xfrm>
              <a:off x="3044316"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16</a:t>
              </a:r>
            </a:p>
          </p:txBody>
        </p:sp>
        <p:sp>
          <p:nvSpPr>
            <p:cNvPr id="108" name="TextBox 107">
              <a:extLst>
                <a:ext uri="{FF2B5EF4-FFF2-40B4-BE49-F238E27FC236}">
                  <a16:creationId xmlns:a16="http://schemas.microsoft.com/office/drawing/2014/main" id="{374C12E3-6635-2B86-E5F3-3D04FE838462}"/>
                </a:ext>
              </a:extLst>
            </p:cNvPr>
            <p:cNvSpPr txBox="1"/>
            <p:nvPr/>
          </p:nvSpPr>
          <p:spPr bwMode="auto">
            <a:xfrm>
              <a:off x="3342677"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109" name="TextBox 108">
              <a:extLst>
                <a:ext uri="{FF2B5EF4-FFF2-40B4-BE49-F238E27FC236}">
                  <a16:creationId xmlns:a16="http://schemas.microsoft.com/office/drawing/2014/main" id="{E1D830BD-3ABD-B4CB-7173-86E2EB838821}"/>
                </a:ext>
              </a:extLst>
            </p:cNvPr>
            <p:cNvSpPr txBox="1"/>
            <p:nvPr/>
          </p:nvSpPr>
          <p:spPr bwMode="auto">
            <a:xfrm>
              <a:off x="3627562" y="3585128"/>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10" name="TextBox 109">
              <a:extLst>
                <a:ext uri="{FF2B5EF4-FFF2-40B4-BE49-F238E27FC236}">
                  <a16:creationId xmlns:a16="http://schemas.microsoft.com/office/drawing/2014/main" id="{E09B7F98-7B2C-4142-73C9-B040C0C6ABF9}"/>
                </a:ext>
              </a:extLst>
            </p:cNvPr>
            <p:cNvSpPr txBox="1"/>
            <p:nvPr/>
          </p:nvSpPr>
          <p:spPr bwMode="auto">
            <a:xfrm>
              <a:off x="3916473"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111" name="TextBox 110">
              <a:extLst>
                <a:ext uri="{FF2B5EF4-FFF2-40B4-BE49-F238E27FC236}">
                  <a16:creationId xmlns:a16="http://schemas.microsoft.com/office/drawing/2014/main" id="{585E7A55-8AAD-34B4-6AAC-CD7B2D3A8E1D}"/>
                </a:ext>
              </a:extLst>
            </p:cNvPr>
            <p:cNvSpPr txBox="1"/>
            <p:nvPr/>
          </p:nvSpPr>
          <p:spPr bwMode="auto">
            <a:xfrm>
              <a:off x="677799"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163</a:t>
              </a:r>
            </a:p>
          </p:txBody>
        </p:sp>
        <p:sp>
          <p:nvSpPr>
            <p:cNvPr id="112" name="TextBox 111">
              <a:extLst>
                <a:ext uri="{FF2B5EF4-FFF2-40B4-BE49-F238E27FC236}">
                  <a16:creationId xmlns:a16="http://schemas.microsoft.com/office/drawing/2014/main" id="{03AE5DAA-DD39-EE20-0898-927F414AA34B}"/>
                </a:ext>
              </a:extLst>
            </p:cNvPr>
            <p:cNvSpPr txBox="1"/>
            <p:nvPr/>
          </p:nvSpPr>
          <p:spPr bwMode="auto">
            <a:xfrm>
              <a:off x="963535"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144</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149</a:t>
              </a:r>
            </a:p>
          </p:txBody>
        </p:sp>
        <p:sp>
          <p:nvSpPr>
            <p:cNvPr id="113" name="TextBox 112">
              <a:extLst>
                <a:ext uri="{FF2B5EF4-FFF2-40B4-BE49-F238E27FC236}">
                  <a16:creationId xmlns:a16="http://schemas.microsoft.com/office/drawing/2014/main" id="{2EF6ED37-072E-E754-0E01-A0C471076D9A}"/>
                </a:ext>
              </a:extLst>
            </p:cNvPr>
            <p:cNvSpPr txBox="1"/>
            <p:nvPr/>
          </p:nvSpPr>
          <p:spPr bwMode="auto">
            <a:xfrm>
              <a:off x="1254845"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152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139</a:t>
              </a:r>
            </a:p>
          </p:txBody>
        </p:sp>
        <p:sp>
          <p:nvSpPr>
            <p:cNvPr id="114" name="TextBox 113">
              <a:extLst>
                <a:ext uri="{FF2B5EF4-FFF2-40B4-BE49-F238E27FC236}">
                  <a16:creationId xmlns:a16="http://schemas.microsoft.com/office/drawing/2014/main" id="{1A1B0EF1-3F05-5E6D-708D-050CA864DB81}"/>
                </a:ext>
              </a:extLst>
            </p:cNvPr>
            <p:cNvSpPr txBox="1"/>
            <p:nvPr/>
          </p:nvSpPr>
          <p:spPr bwMode="auto">
            <a:xfrm>
              <a:off x="1540581"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142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122</a:t>
              </a:r>
            </a:p>
          </p:txBody>
        </p:sp>
        <p:sp>
          <p:nvSpPr>
            <p:cNvPr id="115" name="TextBox 114">
              <a:extLst>
                <a:ext uri="{FF2B5EF4-FFF2-40B4-BE49-F238E27FC236}">
                  <a16:creationId xmlns:a16="http://schemas.microsoft.com/office/drawing/2014/main" id="{5CCFA707-BA02-93D9-2CA3-A21CB80A6EED}"/>
                </a:ext>
              </a:extLst>
            </p:cNvPr>
            <p:cNvSpPr txBox="1"/>
            <p:nvPr/>
          </p:nvSpPr>
          <p:spPr bwMode="auto">
            <a:xfrm>
              <a:off x="1831231"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109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85</a:t>
              </a:r>
            </a:p>
          </p:txBody>
        </p:sp>
        <p:sp>
          <p:nvSpPr>
            <p:cNvPr id="116" name="TextBox 115">
              <a:extLst>
                <a:ext uri="{FF2B5EF4-FFF2-40B4-BE49-F238E27FC236}">
                  <a16:creationId xmlns:a16="http://schemas.microsoft.com/office/drawing/2014/main" id="{DFF2FF46-350F-6D36-B0DA-5799D379A75A}"/>
                </a:ext>
              </a:extLst>
            </p:cNvPr>
            <p:cNvSpPr txBox="1"/>
            <p:nvPr/>
          </p:nvSpPr>
          <p:spPr bwMode="auto">
            <a:xfrm>
              <a:off x="2116967" y="3973015"/>
              <a:ext cx="4203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80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58</a:t>
              </a:r>
            </a:p>
          </p:txBody>
        </p:sp>
        <p:sp>
          <p:nvSpPr>
            <p:cNvPr id="117" name="TextBox 116">
              <a:extLst>
                <a:ext uri="{FF2B5EF4-FFF2-40B4-BE49-F238E27FC236}">
                  <a16:creationId xmlns:a16="http://schemas.microsoft.com/office/drawing/2014/main" id="{00E933F8-DFDE-2128-E9B1-C752CC3F636D}"/>
                </a:ext>
              </a:extLst>
            </p:cNvPr>
            <p:cNvSpPr txBox="1"/>
            <p:nvPr/>
          </p:nvSpPr>
          <p:spPr bwMode="auto">
            <a:xfrm>
              <a:off x="2447551"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53</a:t>
              </a:r>
            </a:p>
          </p:txBody>
        </p:sp>
        <p:sp>
          <p:nvSpPr>
            <p:cNvPr id="118" name="TextBox 117">
              <a:extLst>
                <a:ext uri="{FF2B5EF4-FFF2-40B4-BE49-F238E27FC236}">
                  <a16:creationId xmlns:a16="http://schemas.microsoft.com/office/drawing/2014/main" id="{98EB9EFC-D8D7-11A0-97B6-AA69D3DA72DE}"/>
                </a:ext>
              </a:extLst>
            </p:cNvPr>
            <p:cNvSpPr txBox="1"/>
            <p:nvPr/>
          </p:nvSpPr>
          <p:spPr bwMode="auto">
            <a:xfrm>
              <a:off x="2733287"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53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33</a:t>
              </a:r>
            </a:p>
          </p:txBody>
        </p:sp>
        <p:sp>
          <p:nvSpPr>
            <p:cNvPr id="119" name="TextBox 118">
              <a:extLst>
                <a:ext uri="{FF2B5EF4-FFF2-40B4-BE49-F238E27FC236}">
                  <a16:creationId xmlns:a16="http://schemas.microsoft.com/office/drawing/2014/main" id="{3994FDB2-5A0D-710A-21C0-554F19DABE10}"/>
                </a:ext>
              </a:extLst>
            </p:cNvPr>
            <p:cNvSpPr txBox="1"/>
            <p:nvPr/>
          </p:nvSpPr>
          <p:spPr bwMode="auto">
            <a:xfrm>
              <a:off x="3018916"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43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22</a:t>
              </a:r>
            </a:p>
          </p:txBody>
        </p:sp>
        <p:sp>
          <p:nvSpPr>
            <p:cNvPr id="120" name="TextBox 119">
              <a:extLst>
                <a:ext uri="{FF2B5EF4-FFF2-40B4-BE49-F238E27FC236}">
                  <a16:creationId xmlns:a16="http://schemas.microsoft.com/office/drawing/2014/main" id="{D6A62784-9C1B-7B4A-2FFD-4C5ACA7FD659}"/>
                </a:ext>
              </a:extLst>
            </p:cNvPr>
            <p:cNvSpPr txBox="1"/>
            <p:nvPr/>
          </p:nvSpPr>
          <p:spPr bwMode="auto">
            <a:xfrm>
              <a:off x="3307752"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17</a:t>
              </a:r>
            </a:p>
          </p:txBody>
        </p:sp>
        <p:sp>
          <p:nvSpPr>
            <p:cNvPr id="121" name="TextBox 120">
              <a:extLst>
                <a:ext uri="{FF2B5EF4-FFF2-40B4-BE49-F238E27FC236}">
                  <a16:creationId xmlns:a16="http://schemas.microsoft.com/office/drawing/2014/main" id="{25676963-FF34-7203-BA4E-720B44640C9A}"/>
                </a:ext>
              </a:extLst>
            </p:cNvPr>
            <p:cNvSpPr txBox="1"/>
            <p:nvPr/>
          </p:nvSpPr>
          <p:spPr bwMode="auto">
            <a:xfrm>
              <a:off x="3602162"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13</a:t>
              </a:r>
            </a:p>
          </p:txBody>
        </p:sp>
        <p:sp>
          <p:nvSpPr>
            <p:cNvPr id="122" name="TextBox 121">
              <a:extLst>
                <a:ext uri="{FF2B5EF4-FFF2-40B4-BE49-F238E27FC236}">
                  <a16:creationId xmlns:a16="http://schemas.microsoft.com/office/drawing/2014/main" id="{5EFA2269-0976-5259-1656-6A386382B615}"/>
                </a:ext>
              </a:extLst>
            </p:cNvPr>
            <p:cNvSpPr txBox="1"/>
            <p:nvPr/>
          </p:nvSpPr>
          <p:spPr bwMode="auto">
            <a:xfrm>
              <a:off x="3887898" y="3973015"/>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7</a:t>
              </a:r>
            </a:p>
          </p:txBody>
        </p:sp>
        <p:grpSp>
          <p:nvGrpSpPr>
            <p:cNvPr id="123" name="Group 122">
              <a:extLst>
                <a:ext uri="{FF2B5EF4-FFF2-40B4-BE49-F238E27FC236}">
                  <a16:creationId xmlns:a16="http://schemas.microsoft.com/office/drawing/2014/main" id="{4DC373BA-114C-0AA5-A6E7-4CA9F1710C17}"/>
                </a:ext>
              </a:extLst>
            </p:cNvPr>
            <p:cNvGrpSpPr/>
            <p:nvPr/>
          </p:nvGrpSpPr>
          <p:grpSpPr>
            <a:xfrm>
              <a:off x="892103" y="3554618"/>
              <a:ext cx="4651918" cy="91441"/>
              <a:chOff x="892103" y="3554618"/>
              <a:chExt cx="4651918" cy="91441"/>
            </a:xfrm>
          </p:grpSpPr>
          <p:cxnSp>
            <p:nvCxnSpPr>
              <p:cNvPr id="135" name="Straight Connector 134">
                <a:extLst>
                  <a:ext uri="{FF2B5EF4-FFF2-40B4-BE49-F238E27FC236}">
                    <a16:creationId xmlns:a16="http://schemas.microsoft.com/office/drawing/2014/main" id="{FA6D0D6C-E6D2-8FA4-019A-AC6FD4D59DF4}"/>
                  </a:ext>
                </a:extLst>
              </p:cNvPr>
              <p:cNvCxnSpPr>
                <a:cxnSpLocks/>
              </p:cNvCxnSpPr>
              <p:nvPr/>
            </p:nvCxnSpPr>
            <p:spPr bwMode="auto">
              <a:xfrm rot="16200000">
                <a:off x="84638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2D3B6B6-70D6-D5A3-8966-8F4DD115A2DC}"/>
                  </a:ext>
                </a:extLst>
              </p:cNvPr>
              <p:cNvCxnSpPr>
                <a:cxnSpLocks/>
              </p:cNvCxnSpPr>
              <p:nvPr/>
            </p:nvCxnSpPr>
            <p:spPr bwMode="auto">
              <a:xfrm rot="16200000">
                <a:off x="113712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F2459F2A-555E-924C-A619-DA6C04615A6E}"/>
                  </a:ext>
                </a:extLst>
              </p:cNvPr>
              <p:cNvCxnSpPr>
                <a:cxnSpLocks/>
              </p:cNvCxnSpPr>
              <p:nvPr/>
            </p:nvCxnSpPr>
            <p:spPr bwMode="auto">
              <a:xfrm rot="16200000">
                <a:off x="142787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5A439A04-F703-685E-45A8-95C5F0CB75F1}"/>
                  </a:ext>
                </a:extLst>
              </p:cNvPr>
              <p:cNvCxnSpPr>
                <a:cxnSpLocks/>
              </p:cNvCxnSpPr>
              <p:nvPr/>
            </p:nvCxnSpPr>
            <p:spPr bwMode="auto">
              <a:xfrm rot="16200000">
                <a:off x="171861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3E149876-AD06-73C8-9438-4652140F8AA4}"/>
                  </a:ext>
                </a:extLst>
              </p:cNvPr>
              <p:cNvCxnSpPr>
                <a:cxnSpLocks/>
              </p:cNvCxnSpPr>
              <p:nvPr/>
            </p:nvCxnSpPr>
            <p:spPr bwMode="auto">
              <a:xfrm rot="16200000">
                <a:off x="200936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FD252878-09A8-D797-E2CF-E73E9F4AF2CA}"/>
                  </a:ext>
                </a:extLst>
              </p:cNvPr>
              <p:cNvCxnSpPr>
                <a:cxnSpLocks/>
              </p:cNvCxnSpPr>
              <p:nvPr/>
            </p:nvCxnSpPr>
            <p:spPr bwMode="auto">
              <a:xfrm rot="16200000">
                <a:off x="230010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A52E463F-5BD8-9A9F-D101-B61ECCACAC3A}"/>
                  </a:ext>
                </a:extLst>
              </p:cNvPr>
              <p:cNvCxnSpPr>
                <a:cxnSpLocks/>
              </p:cNvCxnSpPr>
              <p:nvPr/>
            </p:nvCxnSpPr>
            <p:spPr bwMode="auto">
              <a:xfrm rot="16200000">
                <a:off x="259085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D701A414-9760-3CD2-DB30-9643A30873B0}"/>
                  </a:ext>
                </a:extLst>
              </p:cNvPr>
              <p:cNvCxnSpPr>
                <a:cxnSpLocks/>
              </p:cNvCxnSpPr>
              <p:nvPr/>
            </p:nvCxnSpPr>
            <p:spPr bwMode="auto">
              <a:xfrm rot="16200000">
                <a:off x="288159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4F302BE-73C0-637B-217F-DB57056C3791}"/>
                  </a:ext>
                </a:extLst>
              </p:cNvPr>
              <p:cNvCxnSpPr>
                <a:cxnSpLocks/>
              </p:cNvCxnSpPr>
              <p:nvPr/>
            </p:nvCxnSpPr>
            <p:spPr bwMode="auto">
              <a:xfrm rot="16200000">
                <a:off x="317234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F6966465-83E9-77F5-D522-551048968D08}"/>
                  </a:ext>
                </a:extLst>
              </p:cNvPr>
              <p:cNvCxnSpPr>
                <a:cxnSpLocks/>
              </p:cNvCxnSpPr>
              <p:nvPr/>
            </p:nvCxnSpPr>
            <p:spPr bwMode="auto">
              <a:xfrm rot="16200000">
                <a:off x="346308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32ED131-5CDD-CADF-FDBD-802A8E629EBE}"/>
                  </a:ext>
                </a:extLst>
              </p:cNvPr>
              <p:cNvCxnSpPr>
                <a:cxnSpLocks/>
              </p:cNvCxnSpPr>
              <p:nvPr/>
            </p:nvCxnSpPr>
            <p:spPr bwMode="auto">
              <a:xfrm rot="16200000">
                <a:off x="375383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45D23B8F-9EA6-4F3B-6CB5-AA6595672E45}"/>
                  </a:ext>
                </a:extLst>
              </p:cNvPr>
              <p:cNvCxnSpPr>
                <a:cxnSpLocks/>
              </p:cNvCxnSpPr>
              <p:nvPr/>
            </p:nvCxnSpPr>
            <p:spPr bwMode="auto">
              <a:xfrm rot="16200000">
                <a:off x="404457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BF0B4770-5213-539E-AF45-6DE1796CBE2B}"/>
                  </a:ext>
                </a:extLst>
              </p:cNvPr>
              <p:cNvCxnSpPr>
                <a:cxnSpLocks/>
              </p:cNvCxnSpPr>
              <p:nvPr/>
            </p:nvCxnSpPr>
            <p:spPr bwMode="auto">
              <a:xfrm rot="16200000">
                <a:off x="4335323"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AC6ABA17-C0F7-B7B0-EF86-8612FD7F9247}"/>
                  </a:ext>
                </a:extLst>
              </p:cNvPr>
              <p:cNvCxnSpPr>
                <a:cxnSpLocks/>
              </p:cNvCxnSpPr>
              <p:nvPr/>
            </p:nvCxnSpPr>
            <p:spPr bwMode="auto">
              <a:xfrm rot="16200000">
                <a:off x="4626068" y="360033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7862B13-0329-9C5A-1F8E-9A54F5E19358}"/>
                  </a:ext>
                </a:extLst>
              </p:cNvPr>
              <p:cNvCxnSpPr>
                <a:cxnSpLocks/>
              </p:cNvCxnSpPr>
              <p:nvPr/>
            </p:nvCxnSpPr>
            <p:spPr bwMode="auto">
              <a:xfrm rot="16200000">
                <a:off x="4916813"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0F903514-83BC-B0A5-A9B6-CAEA8F4C5CC4}"/>
                  </a:ext>
                </a:extLst>
              </p:cNvPr>
              <p:cNvCxnSpPr>
                <a:cxnSpLocks/>
              </p:cNvCxnSpPr>
              <p:nvPr/>
            </p:nvCxnSpPr>
            <p:spPr bwMode="auto">
              <a:xfrm rot="16200000">
                <a:off x="5207558" y="360033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1636EF36-AB39-BAE9-441D-3E5981C1E5E7}"/>
                  </a:ext>
                </a:extLst>
              </p:cNvPr>
              <p:cNvCxnSpPr>
                <a:cxnSpLocks/>
              </p:cNvCxnSpPr>
              <p:nvPr/>
            </p:nvCxnSpPr>
            <p:spPr bwMode="auto">
              <a:xfrm rot="16200000">
                <a:off x="5498301" y="3600339"/>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124" name="TextBox 123">
              <a:extLst>
                <a:ext uri="{FF2B5EF4-FFF2-40B4-BE49-F238E27FC236}">
                  <a16:creationId xmlns:a16="http://schemas.microsoft.com/office/drawing/2014/main" id="{FA5D60B7-A898-DD3F-6AE5-FD634F322235}"/>
                </a:ext>
              </a:extLst>
            </p:cNvPr>
            <p:cNvSpPr txBox="1"/>
            <p:nvPr/>
          </p:nvSpPr>
          <p:spPr bwMode="auto">
            <a:xfrm>
              <a:off x="4212162"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125" name="TextBox 124">
              <a:extLst>
                <a:ext uri="{FF2B5EF4-FFF2-40B4-BE49-F238E27FC236}">
                  <a16:creationId xmlns:a16="http://schemas.microsoft.com/office/drawing/2014/main" id="{FD26E65B-C012-6DA9-17D6-33D70A197D13}"/>
                </a:ext>
              </a:extLst>
            </p:cNvPr>
            <p:cNvSpPr txBox="1"/>
            <p:nvPr/>
          </p:nvSpPr>
          <p:spPr bwMode="auto">
            <a:xfrm>
              <a:off x="4501072" y="3585128"/>
              <a:ext cx="3417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126" name="TextBox 125">
              <a:extLst>
                <a:ext uri="{FF2B5EF4-FFF2-40B4-BE49-F238E27FC236}">
                  <a16:creationId xmlns:a16="http://schemas.microsoft.com/office/drawing/2014/main" id="{E1B63E55-DD5B-68CD-0B04-E2F0F8A9E649}"/>
                </a:ext>
              </a:extLst>
            </p:cNvPr>
            <p:cNvSpPr txBox="1"/>
            <p:nvPr/>
          </p:nvSpPr>
          <p:spPr bwMode="auto">
            <a:xfrm>
              <a:off x="4792383"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127" name="TextBox 126">
              <a:extLst>
                <a:ext uri="{FF2B5EF4-FFF2-40B4-BE49-F238E27FC236}">
                  <a16:creationId xmlns:a16="http://schemas.microsoft.com/office/drawing/2014/main" id="{FF982028-7E0A-C4AE-1279-696BFE407B36}"/>
                </a:ext>
              </a:extLst>
            </p:cNvPr>
            <p:cNvSpPr txBox="1"/>
            <p:nvPr/>
          </p:nvSpPr>
          <p:spPr bwMode="auto">
            <a:xfrm>
              <a:off x="5084469"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128" name="TextBox 127">
              <a:extLst>
                <a:ext uri="{FF2B5EF4-FFF2-40B4-BE49-F238E27FC236}">
                  <a16:creationId xmlns:a16="http://schemas.microsoft.com/office/drawing/2014/main" id="{18C40142-D6DF-B29A-2685-6F4DBDBD6FA0}"/>
                </a:ext>
              </a:extLst>
            </p:cNvPr>
            <p:cNvSpPr txBox="1"/>
            <p:nvPr/>
          </p:nvSpPr>
          <p:spPr bwMode="auto">
            <a:xfrm>
              <a:off x="5378294" y="35851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129" name="TextBox 128">
              <a:extLst>
                <a:ext uri="{FF2B5EF4-FFF2-40B4-BE49-F238E27FC236}">
                  <a16:creationId xmlns:a16="http://schemas.microsoft.com/office/drawing/2014/main" id="{C6802033-20E3-3D1D-3E31-F8C68A9DF181}"/>
                </a:ext>
              </a:extLst>
            </p:cNvPr>
            <p:cNvSpPr txBox="1"/>
            <p:nvPr/>
          </p:nvSpPr>
          <p:spPr bwMode="auto">
            <a:xfrm>
              <a:off x="4212162"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130" name="TextBox 129">
              <a:extLst>
                <a:ext uri="{FF2B5EF4-FFF2-40B4-BE49-F238E27FC236}">
                  <a16:creationId xmlns:a16="http://schemas.microsoft.com/office/drawing/2014/main" id="{FF410722-1DAA-EBA4-F664-5EED24CCD3E0}"/>
                </a:ext>
              </a:extLst>
            </p:cNvPr>
            <p:cNvSpPr txBox="1"/>
            <p:nvPr/>
          </p:nvSpPr>
          <p:spPr bwMode="auto">
            <a:xfrm>
              <a:off x="4501073" y="3974123"/>
              <a:ext cx="34176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p>
          </p:txBody>
        </p:sp>
        <p:sp>
          <p:nvSpPr>
            <p:cNvPr id="131" name="TextBox 130">
              <a:extLst>
                <a:ext uri="{FF2B5EF4-FFF2-40B4-BE49-F238E27FC236}">
                  <a16:creationId xmlns:a16="http://schemas.microsoft.com/office/drawing/2014/main" id="{36348234-480D-AD21-6C7E-C9F8FBD0FFC8}"/>
                </a:ext>
              </a:extLst>
            </p:cNvPr>
            <p:cNvSpPr txBox="1"/>
            <p:nvPr/>
          </p:nvSpPr>
          <p:spPr bwMode="auto">
            <a:xfrm>
              <a:off x="4831656"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132" name="TextBox 131">
              <a:extLst>
                <a:ext uri="{FF2B5EF4-FFF2-40B4-BE49-F238E27FC236}">
                  <a16:creationId xmlns:a16="http://schemas.microsoft.com/office/drawing/2014/main" id="{90E0D11A-80F7-388D-0444-DAF3F6409D64}"/>
                </a:ext>
              </a:extLst>
            </p:cNvPr>
            <p:cNvSpPr txBox="1"/>
            <p:nvPr/>
          </p:nvSpPr>
          <p:spPr bwMode="auto">
            <a:xfrm>
              <a:off x="5123742" y="3974123"/>
              <a:ext cx="26321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1</a:t>
              </a:r>
            </a:p>
          </p:txBody>
        </p:sp>
        <p:sp>
          <p:nvSpPr>
            <p:cNvPr id="133" name="TextBox 132">
              <a:extLst>
                <a:ext uri="{FF2B5EF4-FFF2-40B4-BE49-F238E27FC236}">
                  <a16:creationId xmlns:a16="http://schemas.microsoft.com/office/drawing/2014/main" id="{5C735B01-8B45-05C5-522F-C2021263C81B}"/>
                </a:ext>
              </a:extLst>
            </p:cNvPr>
            <p:cNvSpPr txBox="1"/>
            <p:nvPr/>
          </p:nvSpPr>
          <p:spPr bwMode="auto">
            <a:xfrm>
              <a:off x="5417567" y="3974123"/>
              <a:ext cx="26321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0</a:t>
              </a:r>
            </a:p>
          </p:txBody>
        </p:sp>
        <p:sp>
          <p:nvSpPr>
            <p:cNvPr id="174" name="TextBox 173">
              <a:extLst>
                <a:ext uri="{FF2B5EF4-FFF2-40B4-BE49-F238E27FC236}">
                  <a16:creationId xmlns:a16="http://schemas.microsoft.com/office/drawing/2014/main" id="{AA81DA53-82EB-29D5-332B-6C476BAD0E86}"/>
                </a:ext>
              </a:extLst>
            </p:cNvPr>
            <p:cNvSpPr txBox="1"/>
            <p:nvPr/>
          </p:nvSpPr>
          <p:spPr bwMode="auto">
            <a:xfrm>
              <a:off x="1093880" y="989079"/>
              <a:ext cx="442146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PD-L1 positive (TAP ≥1%; 69% of Population)</a:t>
              </a:r>
            </a:p>
          </p:txBody>
        </p:sp>
        <p:sp>
          <p:nvSpPr>
            <p:cNvPr id="3" name="TextBox 2">
              <a:extLst>
                <a:ext uri="{FF2B5EF4-FFF2-40B4-BE49-F238E27FC236}">
                  <a16:creationId xmlns:a16="http://schemas.microsoft.com/office/drawing/2014/main" id="{24ED2922-11C1-54E2-C975-7124D9CA5CCF}"/>
                </a:ext>
              </a:extLst>
            </p:cNvPr>
            <p:cNvSpPr txBox="1"/>
            <p:nvPr/>
          </p:nvSpPr>
          <p:spPr>
            <a:xfrm>
              <a:off x="4780883" y="2267099"/>
              <a:ext cx="943758" cy="276999"/>
            </a:xfrm>
            <a:prstGeom prst="rect">
              <a:avLst/>
            </a:prstGeom>
            <a:noFill/>
          </p:spPr>
          <p:txBody>
            <a:bodyPr wrap="square" rtlCol="0">
              <a:spAutoFit/>
            </a:bodyPr>
            <a:lstStyle/>
            <a:p>
              <a:r>
                <a:rPr lang="en-US" sz="1200" b="0" dirty="0">
                  <a:solidFill>
                    <a:schemeClr val="accent4"/>
                  </a:solidFill>
                  <a:latin typeface="Calibri" panose="020F0502020204030204" pitchFamily="34" charset="0"/>
                  <a:cs typeface="Calibri" panose="020F0502020204030204" pitchFamily="34" charset="0"/>
                </a:rPr>
                <a:t>Durva</a:t>
              </a:r>
              <a:r>
                <a:rPr lang="en-US" sz="1200" dirty="0">
                  <a:solidFill>
                    <a:schemeClr val="accent4"/>
                  </a:solidFill>
                  <a:latin typeface="Calibri" panose="020F0502020204030204" pitchFamily="34" charset="0"/>
                  <a:cs typeface="Calibri" panose="020F0502020204030204" pitchFamily="34" charset="0"/>
                </a:rPr>
                <a:t> </a:t>
              </a:r>
              <a:r>
                <a:rPr lang="en-US" sz="1200" b="0" dirty="0">
                  <a:solidFill>
                    <a:schemeClr val="accent4"/>
                  </a:solidFill>
                  <a:latin typeface="Calibri" panose="020F0502020204030204" pitchFamily="34" charset="0"/>
                  <a:cs typeface="Calibri" panose="020F0502020204030204" pitchFamily="34" charset="0"/>
                </a:rPr>
                <a:t>+ Ola</a:t>
              </a:r>
              <a:endParaRPr lang="en-US" sz="1200" b="0" dirty="0">
                <a:solidFill>
                  <a:srgbClr val="E1471D"/>
                </a:solidFill>
                <a:latin typeface="Calibri" panose="020F0502020204030204" pitchFamily="34" charset="0"/>
                <a:cs typeface="Calibri" panose="020F0502020204030204" pitchFamily="34" charset="0"/>
              </a:endParaRPr>
            </a:p>
          </p:txBody>
        </p:sp>
        <p:sp>
          <p:nvSpPr>
            <p:cNvPr id="180" name="TextBox 179">
              <a:extLst>
                <a:ext uri="{FF2B5EF4-FFF2-40B4-BE49-F238E27FC236}">
                  <a16:creationId xmlns:a16="http://schemas.microsoft.com/office/drawing/2014/main" id="{87EDEC13-C356-759C-C6D4-C1BD07AA9EAE}"/>
                </a:ext>
              </a:extLst>
            </p:cNvPr>
            <p:cNvSpPr txBox="1"/>
            <p:nvPr/>
          </p:nvSpPr>
          <p:spPr>
            <a:xfrm>
              <a:off x="4900790" y="2982854"/>
              <a:ext cx="664313" cy="276999"/>
            </a:xfrm>
            <a:prstGeom prst="rect">
              <a:avLst/>
            </a:prstGeom>
            <a:noFill/>
          </p:spPr>
          <p:txBody>
            <a:bodyPr wrap="square" rtlCol="0">
              <a:spAutoFit/>
            </a:bodyPr>
            <a:lstStyle/>
            <a:p>
              <a:r>
                <a:rPr lang="en-US" sz="1200" b="0" dirty="0">
                  <a:solidFill>
                    <a:srgbClr val="E1471D"/>
                  </a:solidFill>
                  <a:latin typeface="Calibri" panose="020F0502020204030204" pitchFamily="34" charset="0"/>
                  <a:cs typeface="Calibri" panose="020F0502020204030204" pitchFamily="34" charset="0"/>
                </a:rPr>
                <a:t>Control</a:t>
              </a:r>
            </a:p>
          </p:txBody>
        </p:sp>
        <p:grpSp>
          <p:nvGrpSpPr>
            <p:cNvPr id="298" name="Group 297">
              <a:extLst>
                <a:ext uri="{FF2B5EF4-FFF2-40B4-BE49-F238E27FC236}">
                  <a16:creationId xmlns:a16="http://schemas.microsoft.com/office/drawing/2014/main" id="{2F426037-1EB5-42A3-1713-CA7C54805B22}"/>
                </a:ext>
              </a:extLst>
            </p:cNvPr>
            <p:cNvGrpSpPr/>
            <p:nvPr/>
          </p:nvGrpSpPr>
          <p:grpSpPr>
            <a:xfrm>
              <a:off x="5416384" y="3197738"/>
              <a:ext cx="118872" cy="118872"/>
              <a:chOff x="2654300" y="2318337"/>
              <a:chExt cx="118872" cy="118872"/>
            </a:xfrm>
          </p:grpSpPr>
          <p:cxnSp>
            <p:nvCxnSpPr>
              <p:cNvPr id="299" name="Straight Connector 298">
                <a:extLst>
                  <a:ext uri="{FF2B5EF4-FFF2-40B4-BE49-F238E27FC236}">
                    <a16:creationId xmlns:a16="http://schemas.microsoft.com/office/drawing/2014/main" id="{3D1FF716-4B10-1137-2798-D2108805981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6A3C3B7D-A241-4DC5-1488-F5BD36410EF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08" name="Group 1007">
              <a:extLst>
                <a:ext uri="{FF2B5EF4-FFF2-40B4-BE49-F238E27FC236}">
                  <a16:creationId xmlns:a16="http://schemas.microsoft.com/office/drawing/2014/main" id="{C5CB4D35-8FCB-3A69-E04D-BF51CA567215}"/>
                </a:ext>
              </a:extLst>
            </p:cNvPr>
            <p:cNvGrpSpPr/>
            <p:nvPr/>
          </p:nvGrpSpPr>
          <p:grpSpPr>
            <a:xfrm>
              <a:off x="1171487" y="1464472"/>
              <a:ext cx="4008798" cy="1550715"/>
              <a:chOff x="1171487" y="1464472"/>
              <a:chExt cx="4008798" cy="1550715"/>
            </a:xfrm>
          </p:grpSpPr>
          <p:grpSp>
            <p:nvGrpSpPr>
              <p:cNvPr id="463" name="Group 462">
                <a:extLst>
                  <a:ext uri="{FF2B5EF4-FFF2-40B4-BE49-F238E27FC236}">
                    <a16:creationId xmlns:a16="http://schemas.microsoft.com/office/drawing/2014/main" id="{7596C271-6D15-7D63-5896-35D39153EDF3}"/>
                  </a:ext>
                </a:extLst>
              </p:cNvPr>
              <p:cNvGrpSpPr/>
              <p:nvPr/>
            </p:nvGrpSpPr>
            <p:grpSpPr>
              <a:xfrm>
                <a:off x="4640932" y="2816260"/>
                <a:ext cx="118872" cy="118872"/>
                <a:chOff x="2654300" y="2318337"/>
                <a:chExt cx="118872" cy="118872"/>
              </a:xfrm>
            </p:grpSpPr>
            <p:cxnSp>
              <p:nvCxnSpPr>
                <p:cNvPr id="464" name="Straight Connector 463">
                  <a:extLst>
                    <a:ext uri="{FF2B5EF4-FFF2-40B4-BE49-F238E27FC236}">
                      <a16:creationId xmlns:a16="http://schemas.microsoft.com/office/drawing/2014/main" id="{E29FBDD2-6D82-636B-E10D-9DFFED31208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4F68BB54-8E7A-C5F3-66E9-F1CE40E3545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66" name="Group 465">
                <a:extLst>
                  <a:ext uri="{FF2B5EF4-FFF2-40B4-BE49-F238E27FC236}">
                    <a16:creationId xmlns:a16="http://schemas.microsoft.com/office/drawing/2014/main" id="{FA60B8C6-7A1F-03E5-0142-C0616663A38F}"/>
                  </a:ext>
                </a:extLst>
              </p:cNvPr>
              <p:cNvGrpSpPr/>
              <p:nvPr/>
            </p:nvGrpSpPr>
            <p:grpSpPr>
              <a:xfrm>
                <a:off x="4651885" y="2887806"/>
                <a:ext cx="118872" cy="118872"/>
                <a:chOff x="2654300" y="2318337"/>
                <a:chExt cx="118872" cy="118872"/>
              </a:xfrm>
            </p:grpSpPr>
            <p:cxnSp>
              <p:nvCxnSpPr>
                <p:cNvPr id="467" name="Straight Connector 466">
                  <a:extLst>
                    <a:ext uri="{FF2B5EF4-FFF2-40B4-BE49-F238E27FC236}">
                      <a16:creationId xmlns:a16="http://schemas.microsoft.com/office/drawing/2014/main" id="{5EF1EFF7-168C-033B-BE12-FB927D1FAE7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40DF57E9-11D1-96D3-5FD1-A859BC45FAE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72" name="Group 471">
                <a:extLst>
                  <a:ext uri="{FF2B5EF4-FFF2-40B4-BE49-F238E27FC236}">
                    <a16:creationId xmlns:a16="http://schemas.microsoft.com/office/drawing/2014/main" id="{DD0835F5-E16E-3195-144A-B5E146FAD07A}"/>
                  </a:ext>
                </a:extLst>
              </p:cNvPr>
              <p:cNvGrpSpPr/>
              <p:nvPr/>
            </p:nvGrpSpPr>
            <p:grpSpPr>
              <a:xfrm>
                <a:off x="4719364" y="2893089"/>
                <a:ext cx="118872" cy="118872"/>
                <a:chOff x="2654300" y="2318337"/>
                <a:chExt cx="118872" cy="118872"/>
              </a:xfrm>
            </p:grpSpPr>
            <p:cxnSp>
              <p:nvCxnSpPr>
                <p:cNvPr id="473" name="Straight Connector 472">
                  <a:extLst>
                    <a:ext uri="{FF2B5EF4-FFF2-40B4-BE49-F238E27FC236}">
                      <a16:creationId xmlns:a16="http://schemas.microsoft.com/office/drawing/2014/main" id="{6F945737-FA1F-E913-61D3-184A6474EB8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9B84839E-CC48-7B40-3E27-70E97F29B03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75" name="Group 474">
                <a:extLst>
                  <a:ext uri="{FF2B5EF4-FFF2-40B4-BE49-F238E27FC236}">
                    <a16:creationId xmlns:a16="http://schemas.microsoft.com/office/drawing/2014/main" id="{4FE5253F-3A2E-DF34-DC5B-E4A6596D4063}"/>
                  </a:ext>
                </a:extLst>
              </p:cNvPr>
              <p:cNvGrpSpPr/>
              <p:nvPr/>
            </p:nvGrpSpPr>
            <p:grpSpPr>
              <a:xfrm>
                <a:off x="4678698" y="2891074"/>
                <a:ext cx="118872" cy="118872"/>
                <a:chOff x="2654300" y="2318337"/>
                <a:chExt cx="118872" cy="118872"/>
              </a:xfrm>
            </p:grpSpPr>
            <p:cxnSp>
              <p:nvCxnSpPr>
                <p:cNvPr id="476" name="Straight Connector 475">
                  <a:extLst>
                    <a:ext uri="{FF2B5EF4-FFF2-40B4-BE49-F238E27FC236}">
                      <a16:creationId xmlns:a16="http://schemas.microsoft.com/office/drawing/2014/main" id="{E37F7696-1BE2-37EB-8194-32678CC208F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7E2199F3-1819-7E7F-FF0A-513BC6B214D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78" name="Group 477">
                <a:extLst>
                  <a:ext uri="{FF2B5EF4-FFF2-40B4-BE49-F238E27FC236}">
                    <a16:creationId xmlns:a16="http://schemas.microsoft.com/office/drawing/2014/main" id="{F56DD052-29D7-1205-40AC-17CD43F86A09}"/>
                  </a:ext>
                </a:extLst>
              </p:cNvPr>
              <p:cNvGrpSpPr/>
              <p:nvPr/>
            </p:nvGrpSpPr>
            <p:grpSpPr>
              <a:xfrm>
                <a:off x="3845198" y="2695220"/>
                <a:ext cx="118872" cy="118872"/>
                <a:chOff x="2654300" y="2318337"/>
                <a:chExt cx="118872" cy="118872"/>
              </a:xfrm>
            </p:grpSpPr>
            <p:cxnSp>
              <p:nvCxnSpPr>
                <p:cNvPr id="479" name="Straight Connector 478">
                  <a:extLst>
                    <a:ext uri="{FF2B5EF4-FFF2-40B4-BE49-F238E27FC236}">
                      <a16:creationId xmlns:a16="http://schemas.microsoft.com/office/drawing/2014/main" id="{08D0C24A-295D-5031-40C1-7D1607AF74C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05916ACE-8C2D-0994-415F-80525DA95C4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81" name="Group 480">
                <a:extLst>
                  <a:ext uri="{FF2B5EF4-FFF2-40B4-BE49-F238E27FC236}">
                    <a16:creationId xmlns:a16="http://schemas.microsoft.com/office/drawing/2014/main" id="{0ACB261A-B0A8-8E79-28FB-18BCC8EE7415}"/>
                  </a:ext>
                </a:extLst>
              </p:cNvPr>
              <p:cNvGrpSpPr/>
              <p:nvPr/>
            </p:nvGrpSpPr>
            <p:grpSpPr>
              <a:xfrm>
                <a:off x="4248851" y="2754154"/>
                <a:ext cx="118872" cy="118872"/>
                <a:chOff x="2654300" y="2318337"/>
                <a:chExt cx="118872" cy="118872"/>
              </a:xfrm>
            </p:grpSpPr>
            <p:cxnSp>
              <p:nvCxnSpPr>
                <p:cNvPr id="482" name="Straight Connector 481">
                  <a:extLst>
                    <a:ext uri="{FF2B5EF4-FFF2-40B4-BE49-F238E27FC236}">
                      <a16:creationId xmlns:a16="http://schemas.microsoft.com/office/drawing/2014/main" id="{0D6CFF34-7BF5-F6ED-84F7-0B087EA0BF0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4D2A4643-B55A-733B-53EF-10214F81036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84" name="Group 483">
                <a:extLst>
                  <a:ext uri="{FF2B5EF4-FFF2-40B4-BE49-F238E27FC236}">
                    <a16:creationId xmlns:a16="http://schemas.microsoft.com/office/drawing/2014/main" id="{7BB61CAD-F493-4885-9CC3-69D8B370B17C}"/>
                  </a:ext>
                </a:extLst>
              </p:cNvPr>
              <p:cNvGrpSpPr/>
              <p:nvPr/>
            </p:nvGrpSpPr>
            <p:grpSpPr>
              <a:xfrm>
                <a:off x="3015573" y="2541323"/>
                <a:ext cx="118872" cy="118872"/>
                <a:chOff x="2654300" y="2318337"/>
                <a:chExt cx="118872" cy="118872"/>
              </a:xfrm>
            </p:grpSpPr>
            <p:cxnSp>
              <p:nvCxnSpPr>
                <p:cNvPr id="485" name="Straight Connector 484">
                  <a:extLst>
                    <a:ext uri="{FF2B5EF4-FFF2-40B4-BE49-F238E27FC236}">
                      <a16:creationId xmlns:a16="http://schemas.microsoft.com/office/drawing/2014/main" id="{E8946133-1729-8FEF-530D-537C5141905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22DAD5D7-6055-413F-A13F-89EAC5F35FC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87" name="Group 486">
                <a:extLst>
                  <a:ext uri="{FF2B5EF4-FFF2-40B4-BE49-F238E27FC236}">
                    <a16:creationId xmlns:a16="http://schemas.microsoft.com/office/drawing/2014/main" id="{CE726F79-51E7-80CF-B19A-CC1985853D03}"/>
                  </a:ext>
                </a:extLst>
              </p:cNvPr>
              <p:cNvGrpSpPr/>
              <p:nvPr/>
            </p:nvGrpSpPr>
            <p:grpSpPr>
              <a:xfrm>
                <a:off x="4314612" y="2753033"/>
                <a:ext cx="118872" cy="118872"/>
                <a:chOff x="2654300" y="2318337"/>
                <a:chExt cx="118872" cy="118872"/>
              </a:xfrm>
            </p:grpSpPr>
            <p:cxnSp>
              <p:nvCxnSpPr>
                <p:cNvPr id="488" name="Straight Connector 487">
                  <a:extLst>
                    <a:ext uri="{FF2B5EF4-FFF2-40B4-BE49-F238E27FC236}">
                      <a16:creationId xmlns:a16="http://schemas.microsoft.com/office/drawing/2014/main" id="{698C8D22-653B-EAB6-FEC4-1742328A0D8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FFFF5FF0-135D-6E2D-AC7D-97EB2355F1F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96" name="Group 495">
                <a:extLst>
                  <a:ext uri="{FF2B5EF4-FFF2-40B4-BE49-F238E27FC236}">
                    <a16:creationId xmlns:a16="http://schemas.microsoft.com/office/drawing/2014/main" id="{CFCA2579-EF83-470B-FD61-AD3208B2879B}"/>
                  </a:ext>
                </a:extLst>
              </p:cNvPr>
              <p:cNvGrpSpPr/>
              <p:nvPr/>
            </p:nvGrpSpPr>
            <p:grpSpPr>
              <a:xfrm>
                <a:off x="3514807" y="2657434"/>
                <a:ext cx="118872" cy="118872"/>
                <a:chOff x="2654300" y="2318337"/>
                <a:chExt cx="118872" cy="118872"/>
              </a:xfrm>
            </p:grpSpPr>
            <p:cxnSp>
              <p:nvCxnSpPr>
                <p:cNvPr id="497" name="Straight Connector 496">
                  <a:extLst>
                    <a:ext uri="{FF2B5EF4-FFF2-40B4-BE49-F238E27FC236}">
                      <a16:creationId xmlns:a16="http://schemas.microsoft.com/office/drawing/2014/main" id="{06FA8693-ACD1-AF18-EB51-C77524A63DF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D5273F8E-E8CD-7479-6905-2A737389377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99" name="Group 498">
                <a:extLst>
                  <a:ext uri="{FF2B5EF4-FFF2-40B4-BE49-F238E27FC236}">
                    <a16:creationId xmlns:a16="http://schemas.microsoft.com/office/drawing/2014/main" id="{37FDAFAD-39D9-C5B0-0562-B2A11B562F0A}"/>
                  </a:ext>
                </a:extLst>
              </p:cNvPr>
              <p:cNvGrpSpPr/>
              <p:nvPr/>
            </p:nvGrpSpPr>
            <p:grpSpPr>
              <a:xfrm>
                <a:off x="3050012" y="2567393"/>
                <a:ext cx="118872" cy="118872"/>
                <a:chOff x="2654300" y="2318337"/>
                <a:chExt cx="118872" cy="118872"/>
              </a:xfrm>
            </p:grpSpPr>
            <p:cxnSp>
              <p:nvCxnSpPr>
                <p:cNvPr id="500" name="Straight Connector 499">
                  <a:extLst>
                    <a:ext uri="{FF2B5EF4-FFF2-40B4-BE49-F238E27FC236}">
                      <a16:creationId xmlns:a16="http://schemas.microsoft.com/office/drawing/2014/main" id="{EB889A11-5E5F-BEE6-1CDC-6996E3BA6E9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383CA526-DD0D-1D3B-5947-4FA751BBCED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05" name="Group 504">
                <a:extLst>
                  <a:ext uri="{FF2B5EF4-FFF2-40B4-BE49-F238E27FC236}">
                    <a16:creationId xmlns:a16="http://schemas.microsoft.com/office/drawing/2014/main" id="{4F46C5C2-048C-135C-B4AA-F2F765E4655B}"/>
                  </a:ext>
                </a:extLst>
              </p:cNvPr>
              <p:cNvGrpSpPr/>
              <p:nvPr/>
            </p:nvGrpSpPr>
            <p:grpSpPr>
              <a:xfrm>
                <a:off x="4341807" y="2753265"/>
                <a:ext cx="118872" cy="118872"/>
                <a:chOff x="2654300" y="2318337"/>
                <a:chExt cx="118872" cy="118872"/>
              </a:xfrm>
            </p:grpSpPr>
            <p:cxnSp>
              <p:nvCxnSpPr>
                <p:cNvPr id="506" name="Straight Connector 505">
                  <a:extLst>
                    <a:ext uri="{FF2B5EF4-FFF2-40B4-BE49-F238E27FC236}">
                      <a16:creationId xmlns:a16="http://schemas.microsoft.com/office/drawing/2014/main" id="{D3AE9E2B-3B42-D81E-CF86-98573CACAD9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64531FB7-6379-7F73-9667-9C8B9B931E0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14" name="Group 513">
                <a:extLst>
                  <a:ext uri="{FF2B5EF4-FFF2-40B4-BE49-F238E27FC236}">
                    <a16:creationId xmlns:a16="http://schemas.microsoft.com/office/drawing/2014/main" id="{008DEB18-6A53-5F8C-4B84-1E8B10DAC6B7}"/>
                  </a:ext>
                </a:extLst>
              </p:cNvPr>
              <p:cNvGrpSpPr/>
              <p:nvPr/>
            </p:nvGrpSpPr>
            <p:grpSpPr>
              <a:xfrm>
                <a:off x="1957259" y="1990173"/>
                <a:ext cx="118872" cy="118872"/>
                <a:chOff x="2654300" y="2318337"/>
                <a:chExt cx="118872" cy="118872"/>
              </a:xfrm>
            </p:grpSpPr>
            <p:cxnSp>
              <p:nvCxnSpPr>
                <p:cNvPr id="515" name="Straight Connector 514">
                  <a:extLst>
                    <a:ext uri="{FF2B5EF4-FFF2-40B4-BE49-F238E27FC236}">
                      <a16:creationId xmlns:a16="http://schemas.microsoft.com/office/drawing/2014/main" id="{9A1DE2C5-DC18-936F-D8A0-519CCA8D0F7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51461D24-0957-01B3-809D-C0126A0FCF6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17" name="Group 516">
                <a:extLst>
                  <a:ext uri="{FF2B5EF4-FFF2-40B4-BE49-F238E27FC236}">
                    <a16:creationId xmlns:a16="http://schemas.microsoft.com/office/drawing/2014/main" id="{C38BD70F-79E1-7687-F066-9D08C7644890}"/>
                  </a:ext>
                </a:extLst>
              </p:cNvPr>
              <p:cNvGrpSpPr/>
              <p:nvPr/>
            </p:nvGrpSpPr>
            <p:grpSpPr>
              <a:xfrm>
                <a:off x="2236092" y="2157747"/>
                <a:ext cx="118872" cy="118872"/>
                <a:chOff x="2654300" y="2318337"/>
                <a:chExt cx="118872" cy="118872"/>
              </a:xfrm>
            </p:grpSpPr>
            <p:cxnSp>
              <p:nvCxnSpPr>
                <p:cNvPr id="518" name="Straight Connector 517">
                  <a:extLst>
                    <a:ext uri="{FF2B5EF4-FFF2-40B4-BE49-F238E27FC236}">
                      <a16:creationId xmlns:a16="http://schemas.microsoft.com/office/drawing/2014/main" id="{498026AB-2B52-AD24-07C1-AAD3835CB01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F1A48FBE-80F0-1C73-8C60-14CA90EF533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3" name="Group 522">
                <a:extLst>
                  <a:ext uri="{FF2B5EF4-FFF2-40B4-BE49-F238E27FC236}">
                    <a16:creationId xmlns:a16="http://schemas.microsoft.com/office/drawing/2014/main" id="{F963B4EB-AB58-2DFE-D4D6-2DA442845DF4}"/>
                  </a:ext>
                </a:extLst>
              </p:cNvPr>
              <p:cNvGrpSpPr/>
              <p:nvPr/>
            </p:nvGrpSpPr>
            <p:grpSpPr>
              <a:xfrm>
                <a:off x="3915134" y="2747886"/>
                <a:ext cx="118872" cy="118872"/>
                <a:chOff x="2654300" y="2318337"/>
                <a:chExt cx="118872" cy="118872"/>
              </a:xfrm>
            </p:grpSpPr>
            <p:cxnSp>
              <p:nvCxnSpPr>
                <p:cNvPr id="524" name="Straight Connector 523">
                  <a:extLst>
                    <a:ext uri="{FF2B5EF4-FFF2-40B4-BE49-F238E27FC236}">
                      <a16:creationId xmlns:a16="http://schemas.microsoft.com/office/drawing/2014/main" id="{7F95CF74-9278-A923-709F-ADF49B0350D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080A794C-D18A-1388-5C4F-D1A68F2C43D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6" name="Group 525">
                <a:extLst>
                  <a:ext uri="{FF2B5EF4-FFF2-40B4-BE49-F238E27FC236}">
                    <a16:creationId xmlns:a16="http://schemas.microsoft.com/office/drawing/2014/main" id="{D704DE64-236D-ECDD-3435-55FB6BCD7630}"/>
                  </a:ext>
                </a:extLst>
              </p:cNvPr>
              <p:cNvGrpSpPr/>
              <p:nvPr/>
            </p:nvGrpSpPr>
            <p:grpSpPr>
              <a:xfrm>
                <a:off x="1403868" y="1475073"/>
                <a:ext cx="118872" cy="118872"/>
                <a:chOff x="2654300" y="2318337"/>
                <a:chExt cx="118872" cy="118872"/>
              </a:xfrm>
            </p:grpSpPr>
            <p:cxnSp>
              <p:nvCxnSpPr>
                <p:cNvPr id="527" name="Straight Connector 526">
                  <a:extLst>
                    <a:ext uri="{FF2B5EF4-FFF2-40B4-BE49-F238E27FC236}">
                      <a16:creationId xmlns:a16="http://schemas.microsoft.com/office/drawing/2014/main" id="{E6745F33-BAEC-4585-0ED4-4AE4857EF85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D66D433F-D579-8140-FBF6-D0A6AB325E7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9" name="Group 528">
                <a:extLst>
                  <a:ext uri="{FF2B5EF4-FFF2-40B4-BE49-F238E27FC236}">
                    <a16:creationId xmlns:a16="http://schemas.microsoft.com/office/drawing/2014/main" id="{1BEA143F-B8F4-3166-8CD1-825B0D683BCD}"/>
                  </a:ext>
                </a:extLst>
              </p:cNvPr>
              <p:cNvGrpSpPr/>
              <p:nvPr/>
            </p:nvGrpSpPr>
            <p:grpSpPr>
              <a:xfrm>
                <a:off x="1453845" y="1519020"/>
                <a:ext cx="118872" cy="118872"/>
                <a:chOff x="2654300" y="2318337"/>
                <a:chExt cx="118872" cy="118872"/>
              </a:xfrm>
            </p:grpSpPr>
            <p:cxnSp>
              <p:nvCxnSpPr>
                <p:cNvPr id="530" name="Straight Connector 529">
                  <a:extLst>
                    <a:ext uri="{FF2B5EF4-FFF2-40B4-BE49-F238E27FC236}">
                      <a16:creationId xmlns:a16="http://schemas.microsoft.com/office/drawing/2014/main" id="{91045619-8520-A044-8D21-85D1F89835F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2C67B68D-511E-F154-A4F5-54E023B3653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32" name="Group 531">
                <a:extLst>
                  <a:ext uri="{FF2B5EF4-FFF2-40B4-BE49-F238E27FC236}">
                    <a16:creationId xmlns:a16="http://schemas.microsoft.com/office/drawing/2014/main" id="{66B2ECD5-E1C6-9B7E-7969-738BA15ABCEC}"/>
                  </a:ext>
                </a:extLst>
              </p:cNvPr>
              <p:cNvGrpSpPr/>
              <p:nvPr/>
            </p:nvGrpSpPr>
            <p:grpSpPr>
              <a:xfrm>
                <a:off x="1171487" y="1464472"/>
                <a:ext cx="118872" cy="118872"/>
                <a:chOff x="2654300" y="2318337"/>
                <a:chExt cx="118872" cy="118872"/>
              </a:xfrm>
            </p:grpSpPr>
            <p:cxnSp>
              <p:nvCxnSpPr>
                <p:cNvPr id="533" name="Straight Connector 532">
                  <a:extLst>
                    <a:ext uri="{FF2B5EF4-FFF2-40B4-BE49-F238E27FC236}">
                      <a16:creationId xmlns:a16="http://schemas.microsoft.com/office/drawing/2014/main" id="{7016676E-5F83-B7E2-C942-1FF3088908A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4D3A9E82-21EB-CE20-6604-1E2245783CC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35" name="Group 534">
                <a:extLst>
                  <a:ext uri="{FF2B5EF4-FFF2-40B4-BE49-F238E27FC236}">
                    <a16:creationId xmlns:a16="http://schemas.microsoft.com/office/drawing/2014/main" id="{363758A4-16A7-B715-32B7-438C85B2CC4E}"/>
                  </a:ext>
                </a:extLst>
              </p:cNvPr>
              <p:cNvGrpSpPr/>
              <p:nvPr/>
            </p:nvGrpSpPr>
            <p:grpSpPr>
              <a:xfrm>
                <a:off x="4214079" y="2752200"/>
                <a:ext cx="118872" cy="118872"/>
                <a:chOff x="2654300" y="2318337"/>
                <a:chExt cx="118872" cy="118872"/>
              </a:xfrm>
            </p:grpSpPr>
            <p:cxnSp>
              <p:nvCxnSpPr>
                <p:cNvPr id="536" name="Straight Connector 535">
                  <a:extLst>
                    <a:ext uri="{FF2B5EF4-FFF2-40B4-BE49-F238E27FC236}">
                      <a16:creationId xmlns:a16="http://schemas.microsoft.com/office/drawing/2014/main" id="{B99CA83C-FD2F-63FA-6D61-4F5DB6C84E0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BBEFE6C5-8FF9-394E-C5EA-150CA29F7A8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38" name="Group 537">
                <a:extLst>
                  <a:ext uri="{FF2B5EF4-FFF2-40B4-BE49-F238E27FC236}">
                    <a16:creationId xmlns:a16="http://schemas.microsoft.com/office/drawing/2014/main" id="{EBB840AA-B8A9-29B7-E6B6-75AB6987EEA9}"/>
                  </a:ext>
                </a:extLst>
              </p:cNvPr>
              <p:cNvGrpSpPr/>
              <p:nvPr/>
            </p:nvGrpSpPr>
            <p:grpSpPr>
              <a:xfrm>
                <a:off x="3079450" y="2621217"/>
                <a:ext cx="118872" cy="118872"/>
                <a:chOff x="2654300" y="2318337"/>
                <a:chExt cx="118872" cy="118872"/>
              </a:xfrm>
            </p:grpSpPr>
            <p:cxnSp>
              <p:nvCxnSpPr>
                <p:cNvPr id="539" name="Straight Connector 538">
                  <a:extLst>
                    <a:ext uri="{FF2B5EF4-FFF2-40B4-BE49-F238E27FC236}">
                      <a16:creationId xmlns:a16="http://schemas.microsoft.com/office/drawing/2014/main" id="{D5C0033D-3AFD-6EAA-1395-0AE43612721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6142D07B-2594-1C31-D35E-FBBE7907E34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41" name="Group 540">
                <a:extLst>
                  <a:ext uri="{FF2B5EF4-FFF2-40B4-BE49-F238E27FC236}">
                    <a16:creationId xmlns:a16="http://schemas.microsoft.com/office/drawing/2014/main" id="{B82B3EE9-0959-260B-5369-3AA3A22D271C}"/>
                  </a:ext>
                </a:extLst>
              </p:cNvPr>
              <p:cNvGrpSpPr/>
              <p:nvPr/>
            </p:nvGrpSpPr>
            <p:grpSpPr>
              <a:xfrm>
                <a:off x="3408832" y="2629209"/>
                <a:ext cx="118872" cy="118872"/>
                <a:chOff x="2654300" y="2318337"/>
                <a:chExt cx="118872" cy="118872"/>
              </a:xfrm>
            </p:grpSpPr>
            <p:cxnSp>
              <p:nvCxnSpPr>
                <p:cNvPr id="542" name="Straight Connector 541">
                  <a:extLst>
                    <a:ext uri="{FF2B5EF4-FFF2-40B4-BE49-F238E27FC236}">
                      <a16:creationId xmlns:a16="http://schemas.microsoft.com/office/drawing/2014/main" id="{064A8C7C-D258-6277-B5E1-D740B9BBB7B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1ED3281D-CEDE-8666-D940-5BE427DF06D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44" name="Group 543">
                <a:extLst>
                  <a:ext uri="{FF2B5EF4-FFF2-40B4-BE49-F238E27FC236}">
                    <a16:creationId xmlns:a16="http://schemas.microsoft.com/office/drawing/2014/main" id="{7440B66A-1A8A-82A3-83F1-17206501C84D}"/>
                  </a:ext>
                </a:extLst>
              </p:cNvPr>
              <p:cNvGrpSpPr/>
              <p:nvPr/>
            </p:nvGrpSpPr>
            <p:grpSpPr>
              <a:xfrm>
                <a:off x="3477962" y="2640712"/>
                <a:ext cx="118872" cy="118872"/>
                <a:chOff x="2654300" y="2318337"/>
                <a:chExt cx="118872" cy="118872"/>
              </a:xfrm>
            </p:grpSpPr>
            <p:cxnSp>
              <p:nvCxnSpPr>
                <p:cNvPr id="545" name="Straight Connector 544">
                  <a:extLst>
                    <a:ext uri="{FF2B5EF4-FFF2-40B4-BE49-F238E27FC236}">
                      <a16:creationId xmlns:a16="http://schemas.microsoft.com/office/drawing/2014/main" id="{0128FE9B-E459-AFCC-C8D9-6A342E4DC0D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B167A288-FF36-0118-C479-D78CDDE6A6E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47" name="Group 546">
                <a:extLst>
                  <a:ext uri="{FF2B5EF4-FFF2-40B4-BE49-F238E27FC236}">
                    <a16:creationId xmlns:a16="http://schemas.microsoft.com/office/drawing/2014/main" id="{1E059C0C-5286-7AE6-50E1-27744000C545}"/>
                  </a:ext>
                </a:extLst>
              </p:cNvPr>
              <p:cNvGrpSpPr/>
              <p:nvPr/>
            </p:nvGrpSpPr>
            <p:grpSpPr>
              <a:xfrm>
                <a:off x="3888404" y="2748394"/>
                <a:ext cx="118872" cy="118872"/>
                <a:chOff x="2654300" y="2318337"/>
                <a:chExt cx="118872" cy="118872"/>
              </a:xfrm>
            </p:grpSpPr>
            <p:cxnSp>
              <p:nvCxnSpPr>
                <p:cNvPr id="548" name="Straight Connector 547">
                  <a:extLst>
                    <a:ext uri="{FF2B5EF4-FFF2-40B4-BE49-F238E27FC236}">
                      <a16:creationId xmlns:a16="http://schemas.microsoft.com/office/drawing/2014/main" id="{E9509AEB-D6DB-AEB6-B82C-A53329E48DD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181A0645-B980-79AA-D5E3-73A2AB2F14C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50" name="Group 549">
                <a:extLst>
                  <a:ext uri="{FF2B5EF4-FFF2-40B4-BE49-F238E27FC236}">
                    <a16:creationId xmlns:a16="http://schemas.microsoft.com/office/drawing/2014/main" id="{3161B69C-AB91-DDE4-4786-AED4987E790F}"/>
                  </a:ext>
                </a:extLst>
              </p:cNvPr>
              <p:cNvGrpSpPr/>
              <p:nvPr/>
            </p:nvGrpSpPr>
            <p:grpSpPr>
              <a:xfrm>
                <a:off x="4129260" y="2753265"/>
                <a:ext cx="118872" cy="118872"/>
                <a:chOff x="2654300" y="2318337"/>
                <a:chExt cx="118872" cy="118872"/>
              </a:xfrm>
            </p:grpSpPr>
            <p:cxnSp>
              <p:nvCxnSpPr>
                <p:cNvPr id="551" name="Straight Connector 550">
                  <a:extLst>
                    <a:ext uri="{FF2B5EF4-FFF2-40B4-BE49-F238E27FC236}">
                      <a16:creationId xmlns:a16="http://schemas.microsoft.com/office/drawing/2014/main" id="{0DB665BB-E4A8-9DC3-73E2-AEAC0C15EF7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F394A40C-2841-14FA-B2B6-BC82334623D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53" name="Group 552">
                <a:extLst>
                  <a:ext uri="{FF2B5EF4-FFF2-40B4-BE49-F238E27FC236}">
                    <a16:creationId xmlns:a16="http://schemas.microsoft.com/office/drawing/2014/main" id="{454F5A70-7F7A-AD94-3AD7-A7C3138E0D58}"/>
                  </a:ext>
                </a:extLst>
              </p:cNvPr>
              <p:cNvGrpSpPr/>
              <p:nvPr/>
            </p:nvGrpSpPr>
            <p:grpSpPr>
              <a:xfrm>
                <a:off x="4753174" y="2896315"/>
                <a:ext cx="118872" cy="118872"/>
                <a:chOff x="2654300" y="2318337"/>
                <a:chExt cx="118872" cy="118872"/>
              </a:xfrm>
            </p:grpSpPr>
            <p:cxnSp>
              <p:nvCxnSpPr>
                <p:cNvPr id="554" name="Straight Connector 553">
                  <a:extLst>
                    <a:ext uri="{FF2B5EF4-FFF2-40B4-BE49-F238E27FC236}">
                      <a16:creationId xmlns:a16="http://schemas.microsoft.com/office/drawing/2014/main" id="{C96FD9DA-FDC0-3908-F57D-22B279941F1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BA49B23E-0C8F-951C-2764-64EB11FCAAC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62" name="Group 561">
                <a:extLst>
                  <a:ext uri="{FF2B5EF4-FFF2-40B4-BE49-F238E27FC236}">
                    <a16:creationId xmlns:a16="http://schemas.microsoft.com/office/drawing/2014/main" id="{DF22EDF1-2169-EA4C-71D9-A017745A3F46}"/>
                  </a:ext>
                </a:extLst>
              </p:cNvPr>
              <p:cNvGrpSpPr/>
              <p:nvPr/>
            </p:nvGrpSpPr>
            <p:grpSpPr>
              <a:xfrm>
                <a:off x="3816557" y="2694788"/>
                <a:ext cx="118872" cy="118872"/>
                <a:chOff x="2654300" y="2318337"/>
                <a:chExt cx="118872" cy="118872"/>
              </a:xfrm>
            </p:grpSpPr>
            <p:cxnSp>
              <p:nvCxnSpPr>
                <p:cNvPr id="563" name="Straight Connector 562">
                  <a:extLst>
                    <a:ext uri="{FF2B5EF4-FFF2-40B4-BE49-F238E27FC236}">
                      <a16:creationId xmlns:a16="http://schemas.microsoft.com/office/drawing/2014/main" id="{A96723CF-4542-334C-F967-D272A711758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E726B5B3-43CE-89B6-4438-619A08CE368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68" name="Group 567">
                <a:extLst>
                  <a:ext uri="{FF2B5EF4-FFF2-40B4-BE49-F238E27FC236}">
                    <a16:creationId xmlns:a16="http://schemas.microsoft.com/office/drawing/2014/main" id="{07470C70-1F1C-DD70-5975-E1817FD37CFA}"/>
                  </a:ext>
                </a:extLst>
              </p:cNvPr>
              <p:cNvGrpSpPr/>
              <p:nvPr/>
            </p:nvGrpSpPr>
            <p:grpSpPr>
              <a:xfrm>
                <a:off x="5039517" y="2894187"/>
                <a:ext cx="118872" cy="118872"/>
                <a:chOff x="2654300" y="2318337"/>
                <a:chExt cx="118872" cy="118872"/>
              </a:xfrm>
            </p:grpSpPr>
            <p:cxnSp>
              <p:nvCxnSpPr>
                <p:cNvPr id="569" name="Straight Connector 568">
                  <a:extLst>
                    <a:ext uri="{FF2B5EF4-FFF2-40B4-BE49-F238E27FC236}">
                      <a16:creationId xmlns:a16="http://schemas.microsoft.com/office/drawing/2014/main" id="{57DB752E-2A5F-C4C2-4B71-105666D2903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70" name="Straight Connector 569">
                  <a:extLst>
                    <a:ext uri="{FF2B5EF4-FFF2-40B4-BE49-F238E27FC236}">
                      <a16:creationId xmlns:a16="http://schemas.microsoft.com/office/drawing/2014/main" id="{DF7A5969-0C3E-0BFA-29CA-1AD0324EC85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71" name="Group 570">
                <a:extLst>
                  <a:ext uri="{FF2B5EF4-FFF2-40B4-BE49-F238E27FC236}">
                    <a16:creationId xmlns:a16="http://schemas.microsoft.com/office/drawing/2014/main" id="{C4F74EAA-CE6F-047A-C49F-CB1C9C3C7853}"/>
                  </a:ext>
                </a:extLst>
              </p:cNvPr>
              <p:cNvGrpSpPr/>
              <p:nvPr/>
            </p:nvGrpSpPr>
            <p:grpSpPr>
              <a:xfrm>
                <a:off x="1850941" y="1794720"/>
                <a:ext cx="118872" cy="118872"/>
                <a:chOff x="2654300" y="2318337"/>
                <a:chExt cx="118872" cy="118872"/>
              </a:xfrm>
            </p:grpSpPr>
            <p:cxnSp>
              <p:nvCxnSpPr>
                <p:cNvPr id="572" name="Straight Connector 571">
                  <a:extLst>
                    <a:ext uri="{FF2B5EF4-FFF2-40B4-BE49-F238E27FC236}">
                      <a16:creationId xmlns:a16="http://schemas.microsoft.com/office/drawing/2014/main" id="{B000470D-5895-B2D3-EF20-10ADA756EFB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73" name="Straight Connector 572">
                  <a:extLst>
                    <a:ext uri="{FF2B5EF4-FFF2-40B4-BE49-F238E27FC236}">
                      <a16:creationId xmlns:a16="http://schemas.microsoft.com/office/drawing/2014/main" id="{ED205D25-DAB4-59CF-CA43-4EE869C23DF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80" name="Group 579">
                <a:extLst>
                  <a:ext uri="{FF2B5EF4-FFF2-40B4-BE49-F238E27FC236}">
                    <a16:creationId xmlns:a16="http://schemas.microsoft.com/office/drawing/2014/main" id="{E1241E21-B953-44A0-4044-EEAF17A8F3BD}"/>
                  </a:ext>
                </a:extLst>
              </p:cNvPr>
              <p:cNvGrpSpPr/>
              <p:nvPr/>
            </p:nvGrpSpPr>
            <p:grpSpPr>
              <a:xfrm>
                <a:off x="2612961" y="2458110"/>
                <a:ext cx="118872" cy="118872"/>
                <a:chOff x="2654300" y="2318337"/>
                <a:chExt cx="118872" cy="118872"/>
              </a:xfrm>
            </p:grpSpPr>
            <p:cxnSp>
              <p:nvCxnSpPr>
                <p:cNvPr id="581" name="Straight Connector 580">
                  <a:extLst>
                    <a:ext uri="{FF2B5EF4-FFF2-40B4-BE49-F238E27FC236}">
                      <a16:creationId xmlns:a16="http://schemas.microsoft.com/office/drawing/2014/main" id="{CE8D34B1-16A0-55F3-047C-41109DE8896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82" name="Straight Connector 581">
                  <a:extLst>
                    <a:ext uri="{FF2B5EF4-FFF2-40B4-BE49-F238E27FC236}">
                      <a16:creationId xmlns:a16="http://schemas.microsoft.com/office/drawing/2014/main" id="{3AC5EBFC-E276-D868-643C-4E4E8C53B7C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83" name="Group 582">
                <a:extLst>
                  <a:ext uri="{FF2B5EF4-FFF2-40B4-BE49-F238E27FC236}">
                    <a16:creationId xmlns:a16="http://schemas.microsoft.com/office/drawing/2014/main" id="{59A90B2B-8B69-3C1D-B68D-54E2C338E7CF}"/>
                  </a:ext>
                </a:extLst>
              </p:cNvPr>
              <p:cNvGrpSpPr/>
              <p:nvPr/>
            </p:nvGrpSpPr>
            <p:grpSpPr>
              <a:xfrm>
                <a:off x="2660860" y="2490526"/>
                <a:ext cx="118872" cy="118872"/>
                <a:chOff x="2654300" y="2318337"/>
                <a:chExt cx="118872" cy="118872"/>
              </a:xfrm>
            </p:grpSpPr>
            <p:cxnSp>
              <p:nvCxnSpPr>
                <p:cNvPr id="584" name="Straight Connector 583">
                  <a:extLst>
                    <a:ext uri="{FF2B5EF4-FFF2-40B4-BE49-F238E27FC236}">
                      <a16:creationId xmlns:a16="http://schemas.microsoft.com/office/drawing/2014/main" id="{395B74D3-BBE2-9CC4-DF16-63D088851AC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85" name="Straight Connector 584">
                  <a:extLst>
                    <a:ext uri="{FF2B5EF4-FFF2-40B4-BE49-F238E27FC236}">
                      <a16:creationId xmlns:a16="http://schemas.microsoft.com/office/drawing/2014/main" id="{5356C74C-D1DF-1BE1-A220-2723594D0C7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86" name="Group 585">
                <a:extLst>
                  <a:ext uri="{FF2B5EF4-FFF2-40B4-BE49-F238E27FC236}">
                    <a16:creationId xmlns:a16="http://schemas.microsoft.com/office/drawing/2014/main" id="{C0257540-1C14-4F1D-6406-8FDD20B0BFF5}"/>
                  </a:ext>
                </a:extLst>
              </p:cNvPr>
              <p:cNvGrpSpPr/>
              <p:nvPr/>
            </p:nvGrpSpPr>
            <p:grpSpPr>
              <a:xfrm>
                <a:off x="5061413" y="2894187"/>
                <a:ext cx="118872" cy="118872"/>
                <a:chOff x="2654300" y="2318337"/>
                <a:chExt cx="118872" cy="118872"/>
              </a:xfrm>
            </p:grpSpPr>
            <p:cxnSp>
              <p:nvCxnSpPr>
                <p:cNvPr id="587" name="Straight Connector 586">
                  <a:extLst>
                    <a:ext uri="{FF2B5EF4-FFF2-40B4-BE49-F238E27FC236}">
                      <a16:creationId xmlns:a16="http://schemas.microsoft.com/office/drawing/2014/main" id="{1178BBDE-6D30-FBBB-4487-8C3F56F3D48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88" name="Straight Connector 587">
                  <a:extLst>
                    <a:ext uri="{FF2B5EF4-FFF2-40B4-BE49-F238E27FC236}">
                      <a16:creationId xmlns:a16="http://schemas.microsoft.com/office/drawing/2014/main" id="{B59924B6-9AA6-838F-AD61-BD2B653B3D7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cxnSp>
          <p:nvCxnSpPr>
            <p:cNvPr id="996" name="Straight Connector 995">
              <a:extLst>
                <a:ext uri="{FF2B5EF4-FFF2-40B4-BE49-F238E27FC236}">
                  <a16:creationId xmlns:a16="http://schemas.microsoft.com/office/drawing/2014/main" id="{922757A0-EB50-0A8E-E7A9-F93556E89EC6}"/>
                </a:ext>
              </a:extLst>
            </p:cNvPr>
            <p:cNvCxnSpPr>
              <a:cxnSpLocks/>
              <a:stCxn id="175" idx="2"/>
            </p:cNvCxnSpPr>
            <p:nvPr/>
          </p:nvCxnSpPr>
          <p:spPr bwMode="auto">
            <a:xfrm flipH="1">
              <a:off x="2631453" y="2122616"/>
              <a:ext cx="8138" cy="1408486"/>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997" name="Straight Connector 996">
              <a:extLst>
                <a:ext uri="{FF2B5EF4-FFF2-40B4-BE49-F238E27FC236}">
                  <a16:creationId xmlns:a16="http://schemas.microsoft.com/office/drawing/2014/main" id="{FD1CBD18-077E-7BAD-1726-F23EB04A76BE}"/>
                </a:ext>
              </a:extLst>
            </p:cNvPr>
            <p:cNvCxnSpPr>
              <a:cxnSpLocks/>
            </p:cNvCxnSpPr>
            <p:nvPr/>
          </p:nvCxnSpPr>
          <p:spPr bwMode="auto">
            <a:xfrm>
              <a:off x="3504391" y="2361930"/>
              <a:ext cx="0" cy="1176369"/>
            </a:xfrm>
            <a:prstGeom prst="line">
              <a:avLst/>
            </a:prstGeom>
            <a:noFill/>
            <a:ln w="28575" cap="flat" cmpd="sng" algn="ctr">
              <a:solidFill>
                <a:schemeClr val="tx1">
                  <a:lumMod val="50000"/>
                </a:schemeClr>
              </a:solidFill>
              <a:prstDash val="sysDot"/>
              <a:round/>
              <a:headEnd type="none" w="med" len="med"/>
              <a:tailEnd type="none" w="med" len="med"/>
            </a:ln>
            <a:effectLst/>
          </p:spPr>
        </p:cxnSp>
        <p:grpSp>
          <p:nvGrpSpPr>
            <p:cNvPr id="1000" name="Group 999">
              <a:extLst>
                <a:ext uri="{FF2B5EF4-FFF2-40B4-BE49-F238E27FC236}">
                  <a16:creationId xmlns:a16="http://schemas.microsoft.com/office/drawing/2014/main" id="{1068D749-C65F-3D64-8ECA-1C6C59DE1266}"/>
                </a:ext>
              </a:extLst>
            </p:cNvPr>
            <p:cNvGrpSpPr/>
            <p:nvPr/>
          </p:nvGrpSpPr>
          <p:grpSpPr>
            <a:xfrm>
              <a:off x="895432" y="1382516"/>
              <a:ext cx="4583723" cy="1930709"/>
              <a:chOff x="888967" y="1388976"/>
              <a:chExt cx="4583723" cy="1930709"/>
            </a:xfrm>
          </p:grpSpPr>
          <p:grpSp>
            <p:nvGrpSpPr>
              <p:cNvPr id="999" name="Group 998">
                <a:extLst>
                  <a:ext uri="{FF2B5EF4-FFF2-40B4-BE49-F238E27FC236}">
                    <a16:creationId xmlns:a16="http://schemas.microsoft.com/office/drawing/2014/main" id="{29A437FA-284C-2176-99F5-DF038A216A38}"/>
                  </a:ext>
                </a:extLst>
              </p:cNvPr>
              <p:cNvGrpSpPr/>
              <p:nvPr/>
            </p:nvGrpSpPr>
            <p:grpSpPr>
              <a:xfrm>
                <a:off x="1148646" y="1473369"/>
                <a:ext cx="3646200" cy="1846316"/>
                <a:chOff x="1148646" y="1473369"/>
                <a:chExt cx="3646200" cy="1846316"/>
              </a:xfrm>
            </p:grpSpPr>
            <p:grpSp>
              <p:nvGrpSpPr>
                <p:cNvPr id="184" name="Group 183">
                  <a:extLst>
                    <a:ext uri="{FF2B5EF4-FFF2-40B4-BE49-F238E27FC236}">
                      <a16:creationId xmlns:a16="http://schemas.microsoft.com/office/drawing/2014/main" id="{B7BC35A4-1733-345B-1AF1-65A94AA68E53}"/>
                    </a:ext>
                  </a:extLst>
                </p:cNvPr>
                <p:cNvGrpSpPr/>
                <p:nvPr/>
              </p:nvGrpSpPr>
              <p:grpSpPr>
                <a:xfrm>
                  <a:off x="3479424" y="3104884"/>
                  <a:ext cx="118872" cy="118872"/>
                  <a:chOff x="2654300" y="2318337"/>
                  <a:chExt cx="118872" cy="118872"/>
                </a:xfrm>
              </p:grpSpPr>
              <p:cxnSp>
                <p:nvCxnSpPr>
                  <p:cNvPr id="185" name="Straight Connector 184">
                    <a:extLst>
                      <a:ext uri="{FF2B5EF4-FFF2-40B4-BE49-F238E27FC236}">
                        <a16:creationId xmlns:a16="http://schemas.microsoft.com/office/drawing/2014/main" id="{9553D3B8-FF6F-2106-D1B8-3AC82A49398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92C38A2-5C62-CAA5-0DA0-7507AC01942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BF4CDF0C-821F-B30C-1492-67A440DD3085}"/>
                    </a:ext>
                  </a:extLst>
                </p:cNvPr>
                <p:cNvGrpSpPr/>
                <p:nvPr/>
              </p:nvGrpSpPr>
              <p:grpSpPr>
                <a:xfrm>
                  <a:off x="2536097" y="2657790"/>
                  <a:ext cx="118872" cy="118872"/>
                  <a:chOff x="2654300" y="2318337"/>
                  <a:chExt cx="118872" cy="118872"/>
                </a:xfrm>
              </p:grpSpPr>
              <p:cxnSp>
                <p:nvCxnSpPr>
                  <p:cNvPr id="191" name="Straight Connector 190">
                    <a:extLst>
                      <a:ext uri="{FF2B5EF4-FFF2-40B4-BE49-F238E27FC236}">
                        <a16:creationId xmlns:a16="http://schemas.microsoft.com/office/drawing/2014/main" id="{32607561-A81A-BD0F-FFB3-982431BBF2B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ED26493C-4F2A-BF11-48B4-DB7ED8B5BB1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19031C02-702F-0504-3E77-D7C6E3F5C952}"/>
                    </a:ext>
                  </a:extLst>
                </p:cNvPr>
                <p:cNvGrpSpPr/>
                <p:nvPr/>
              </p:nvGrpSpPr>
              <p:grpSpPr>
                <a:xfrm>
                  <a:off x="2651638" y="2740802"/>
                  <a:ext cx="118872" cy="118872"/>
                  <a:chOff x="2654300" y="2318337"/>
                  <a:chExt cx="118872" cy="118872"/>
                </a:xfrm>
              </p:grpSpPr>
              <p:cxnSp>
                <p:nvCxnSpPr>
                  <p:cNvPr id="197" name="Straight Connector 196">
                    <a:extLst>
                      <a:ext uri="{FF2B5EF4-FFF2-40B4-BE49-F238E27FC236}">
                        <a16:creationId xmlns:a16="http://schemas.microsoft.com/office/drawing/2014/main" id="{5A2D1141-0200-4419-B79A-AB00BF62A5D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D8A6D27E-A757-A95A-4648-9847D8DEC13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F9D1BFFE-FE30-82BF-BA71-F082F73D2ECC}"/>
                    </a:ext>
                  </a:extLst>
                </p:cNvPr>
                <p:cNvGrpSpPr/>
                <p:nvPr/>
              </p:nvGrpSpPr>
              <p:grpSpPr>
                <a:xfrm>
                  <a:off x="3837862" y="3100991"/>
                  <a:ext cx="118872" cy="118872"/>
                  <a:chOff x="2654300" y="2318337"/>
                  <a:chExt cx="118872" cy="118872"/>
                </a:xfrm>
              </p:grpSpPr>
              <p:cxnSp>
                <p:nvCxnSpPr>
                  <p:cNvPr id="200" name="Straight Connector 199">
                    <a:extLst>
                      <a:ext uri="{FF2B5EF4-FFF2-40B4-BE49-F238E27FC236}">
                        <a16:creationId xmlns:a16="http://schemas.microsoft.com/office/drawing/2014/main" id="{402299BB-963E-5E5F-BA49-5148018E163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2DC40AC7-C2B2-F21B-ABAE-CB65748D192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7B2B5D88-2A85-A506-8586-496333881165}"/>
                    </a:ext>
                  </a:extLst>
                </p:cNvPr>
                <p:cNvGrpSpPr/>
                <p:nvPr/>
              </p:nvGrpSpPr>
              <p:grpSpPr>
                <a:xfrm>
                  <a:off x="2673070" y="2787225"/>
                  <a:ext cx="118872" cy="118872"/>
                  <a:chOff x="2654300" y="2318337"/>
                  <a:chExt cx="118872" cy="118872"/>
                </a:xfrm>
              </p:grpSpPr>
              <p:cxnSp>
                <p:nvCxnSpPr>
                  <p:cNvPr id="203" name="Straight Connector 202">
                    <a:extLst>
                      <a:ext uri="{FF2B5EF4-FFF2-40B4-BE49-F238E27FC236}">
                        <a16:creationId xmlns:a16="http://schemas.microsoft.com/office/drawing/2014/main" id="{A6E9A727-FDE2-FA38-BDBF-DD4DBFFD6EF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FFD745C6-73C1-C543-1636-01BDE8CFD24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6BB118C8-0451-DE24-4164-CD771C49AF55}"/>
                    </a:ext>
                  </a:extLst>
                </p:cNvPr>
                <p:cNvGrpSpPr/>
                <p:nvPr/>
              </p:nvGrpSpPr>
              <p:grpSpPr>
                <a:xfrm>
                  <a:off x="1831725" y="2007306"/>
                  <a:ext cx="118872" cy="118872"/>
                  <a:chOff x="2654300" y="2318337"/>
                  <a:chExt cx="118872" cy="118872"/>
                </a:xfrm>
              </p:grpSpPr>
              <p:cxnSp>
                <p:nvCxnSpPr>
                  <p:cNvPr id="206" name="Straight Connector 205">
                    <a:extLst>
                      <a:ext uri="{FF2B5EF4-FFF2-40B4-BE49-F238E27FC236}">
                        <a16:creationId xmlns:a16="http://schemas.microsoft.com/office/drawing/2014/main" id="{C6855B79-281B-1CB7-67A4-CA0F10A2E14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410EE2D6-16ED-3AAF-59C9-3589DCF26F9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47DFDBEB-76AD-B0CA-6CEE-730057F69D1E}"/>
                    </a:ext>
                  </a:extLst>
                </p:cNvPr>
                <p:cNvGrpSpPr/>
                <p:nvPr/>
              </p:nvGrpSpPr>
              <p:grpSpPr>
                <a:xfrm>
                  <a:off x="3552774" y="3100991"/>
                  <a:ext cx="118872" cy="118872"/>
                  <a:chOff x="2654300" y="2318337"/>
                  <a:chExt cx="118872" cy="118872"/>
                </a:xfrm>
              </p:grpSpPr>
              <p:cxnSp>
                <p:nvCxnSpPr>
                  <p:cNvPr id="209" name="Straight Connector 208">
                    <a:extLst>
                      <a:ext uri="{FF2B5EF4-FFF2-40B4-BE49-F238E27FC236}">
                        <a16:creationId xmlns:a16="http://schemas.microsoft.com/office/drawing/2014/main" id="{ED92135A-3E8D-492A-C477-3EDBAE88191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DF058D29-EF8F-5710-C627-2D964063BF3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CAD9B40B-AF07-97E1-3845-745DC4FFF2E9}"/>
                    </a:ext>
                  </a:extLst>
                </p:cNvPr>
                <p:cNvGrpSpPr/>
                <p:nvPr/>
              </p:nvGrpSpPr>
              <p:grpSpPr>
                <a:xfrm>
                  <a:off x="2619182" y="2704909"/>
                  <a:ext cx="118872" cy="118872"/>
                  <a:chOff x="2654300" y="2318337"/>
                  <a:chExt cx="118872" cy="118872"/>
                </a:xfrm>
              </p:grpSpPr>
              <p:cxnSp>
                <p:nvCxnSpPr>
                  <p:cNvPr id="215" name="Straight Connector 214">
                    <a:extLst>
                      <a:ext uri="{FF2B5EF4-FFF2-40B4-BE49-F238E27FC236}">
                        <a16:creationId xmlns:a16="http://schemas.microsoft.com/office/drawing/2014/main" id="{6E108290-11CC-7206-E3EC-520CF710D06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CA120313-01B1-6D69-AF89-7549F7DB41B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D61B9F6B-C5A5-6936-48FB-958DCE68D18A}"/>
                    </a:ext>
                  </a:extLst>
                </p:cNvPr>
                <p:cNvGrpSpPr/>
                <p:nvPr/>
              </p:nvGrpSpPr>
              <p:grpSpPr>
                <a:xfrm>
                  <a:off x="3880402" y="3140543"/>
                  <a:ext cx="118872" cy="118872"/>
                  <a:chOff x="2654300" y="2318337"/>
                  <a:chExt cx="118872" cy="118872"/>
                </a:xfrm>
              </p:grpSpPr>
              <p:cxnSp>
                <p:nvCxnSpPr>
                  <p:cNvPr id="227" name="Straight Connector 226">
                    <a:extLst>
                      <a:ext uri="{FF2B5EF4-FFF2-40B4-BE49-F238E27FC236}">
                        <a16:creationId xmlns:a16="http://schemas.microsoft.com/office/drawing/2014/main" id="{D483A9FA-DA16-553E-1B48-86FA787782D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2AE62BA6-75F9-C997-57EA-9C12FA2DB45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F863D7D0-DE57-5F0C-EB98-BC4EBF0C7908}"/>
                    </a:ext>
                  </a:extLst>
                </p:cNvPr>
                <p:cNvGrpSpPr/>
                <p:nvPr/>
              </p:nvGrpSpPr>
              <p:grpSpPr>
                <a:xfrm>
                  <a:off x="4241465" y="3196317"/>
                  <a:ext cx="118872" cy="118872"/>
                  <a:chOff x="2654300" y="2318337"/>
                  <a:chExt cx="118872" cy="118872"/>
                </a:xfrm>
              </p:grpSpPr>
              <p:cxnSp>
                <p:nvCxnSpPr>
                  <p:cNvPr id="230" name="Straight Connector 229">
                    <a:extLst>
                      <a:ext uri="{FF2B5EF4-FFF2-40B4-BE49-F238E27FC236}">
                        <a16:creationId xmlns:a16="http://schemas.microsoft.com/office/drawing/2014/main" id="{317FDD2F-1DD3-C87D-5B6B-5C03A257C22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BF34B72E-CD68-636C-0795-245806D3516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DDB9A074-7778-6829-137C-90E4C4B851A7}"/>
                    </a:ext>
                  </a:extLst>
                </p:cNvPr>
                <p:cNvGrpSpPr/>
                <p:nvPr/>
              </p:nvGrpSpPr>
              <p:grpSpPr>
                <a:xfrm>
                  <a:off x="1148646" y="1473369"/>
                  <a:ext cx="118872" cy="118872"/>
                  <a:chOff x="2654300" y="2318337"/>
                  <a:chExt cx="118872" cy="118872"/>
                </a:xfrm>
              </p:grpSpPr>
              <p:cxnSp>
                <p:nvCxnSpPr>
                  <p:cNvPr id="233" name="Straight Connector 232">
                    <a:extLst>
                      <a:ext uri="{FF2B5EF4-FFF2-40B4-BE49-F238E27FC236}">
                        <a16:creationId xmlns:a16="http://schemas.microsoft.com/office/drawing/2014/main" id="{CD65A716-D8EC-E568-BCAB-9E43328C22E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77E70E2A-8302-08C1-9D5E-9C9A339FE5F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849C6C7C-F73C-C3A7-DB4C-EC25D5154609}"/>
                    </a:ext>
                  </a:extLst>
                </p:cNvPr>
                <p:cNvGrpSpPr/>
                <p:nvPr/>
              </p:nvGrpSpPr>
              <p:grpSpPr>
                <a:xfrm>
                  <a:off x="2270214" y="2613935"/>
                  <a:ext cx="118872" cy="118872"/>
                  <a:chOff x="2654300" y="2318337"/>
                  <a:chExt cx="118872" cy="118872"/>
                </a:xfrm>
              </p:grpSpPr>
              <p:cxnSp>
                <p:nvCxnSpPr>
                  <p:cNvPr id="248" name="Straight Connector 247">
                    <a:extLst>
                      <a:ext uri="{FF2B5EF4-FFF2-40B4-BE49-F238E27FC236}">
                        <a16:creationId xmlns:a16="http://schemas.microsoft.com/office/drawing/2014/main" id="{064D485D-D1E6-035C-4A7E-5D5647720F5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3A86A02E-A795-18DA-BD22-FAABB607AEC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27326178-FC83-AD5B-D0AF-D21062ECCEBC}"/>
                    </a:ext>
                  </a:extLst>
                </p:cNvPr>
                <p:cNvGrpSpPr/>
                <p:nvPr/>
              </p:nvGrpSpPr>
              <p:grpSpPr>
                <a:xfrm>
                  <a:off x="2182091" y="2328409"/>
                  <a:ext cx="118872" cy="118872"/>
                  <a:chOff x="2654300" y="2318337"/>
                  <a:chExt cx="118872" cy="118872"/>
                </a:xfrm>
              </p:grpSpPr>
              <p:cxnSp>
                <p:nvCxnSpPr>
                  <p:cNvPr id="257" name="Straight Connector 256">
                    <a:extLst>
                      <a:ext uri="{FF2B5EF4-FFF2-40B4-BE49-F238E27FC236}">
                        <a16:creationId xmlns:a16="http://schemas.microsoft.com/office/drawing/2014/main" id="{4983210F-3EE0-38C3-ACE6-91524CCD024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35819224-ED6A-4C52-F1BB-9BB6C7DEAEE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680EF916-A318-C643-97B7-B4985CA1B8AA}"/>
                    </a:ext>
                  </a:extLst>
                </p:cNvPr>
                <p:cNvGrpSpPr/>
                <p:nvPr/>
              </p:nvGrpSpPr>
              <p:grpSpPr>
                <a:xfrm>
                  <a:off x="1895373" y="2229370"/>
                  <a:ext cx="118872" cy="118872"/>
                  <a:chOff x="2654300" y="2318337"/>
                  <a:chExt cx="118872" cy="118872"/>
                </a:xfrm>
              </p:grpSpPr>
              <p:cxnSp>
                <p:nvCxnSpPr>
                  <p:cNvPr id="263" name="Straight Connector 262">
                    <a:extLst>
                      <a:ext uri="{FF2B5EF4-FFF2-40B4-BE49-F238E27FC236}">
                        <a16:creationId xmlns:a16="http://schemas.microsoft.com/office/drawing/2014/main" id="{F35539BC-89E1-81CE-A6C1-0D7D1773837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21D44469-77E6-29FB-66CF-6C9C6673D32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040E5350-DDD0-9E38-A6F1-CA46B28BB081}"/>
                    </a:ext>
                  </a:extLst>
                </p:cNvPr>
                <p:cNvGrpSpPr/>
                <p:nvPr/>
              </p:nvGrpSpPr>
              <p:grpSpPr>
                <a:xfrm>
                  <a:off x="3814225" y="3099080"/>
                  <a:ext cx="118872" cy="118872"/>
                  <a:chOff x="2654300" y="2318337"/>
                  <a:chExt cx="118872" cy="118872"/>
                </a:xfrm>
              </p:grpSpPr>
              <p:cxnSp>
                <p:nvCxnSpPr>
                  <p:cNvPr id="266" name="Straight Connector 265">
                    <a:extLst>
                      <a:ext uri="{FF2B5EF4-FFF2-40B4-BE49-F238E27FC236}">
                        <a16:creationId xmlns:a16="http://schemas.microsoft.com/office/drawing/2014/main" id="{8F936E3E-CBBD-ABE8-2DA6-F5495C7BAA8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C24A78CC-9DAC-A489-53C5-21155979AC0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DC363605-B90A-B633-9EA3-07FBF671C324}"/>
                    </a:ext>
                  </a:extLst>
                </p:cNvPr>
                <p:cNvGrpSpPr/>
                <p:nvPr/>
              </p:nvGrpSpPr>
              <p:grpSpPr>
                <a:xfrm>
                  <a:off x="4675974" y="3200813"/>
                  <a:ext cx="118872" cy="118872"/>
                  <a:chOff x="2654300" y="2318337"/>
                  <a:chExt cx="118872" cy="118872"/>
                </a:xfrm>
              </p:grpSpPr>
              <p:cxnSp>
                <p:nvCxnSpPr>
                  <p:cNvPr id="272" name="Straight Connector 271">
                    <a:extLst>
                      <a:ext uri="{FF2B5EF4-FFF2-40B4-BE49-F238E27FC236}">
                        <a16:creationId xmlns:a16="http://schemas.microsoft.com/office/drawing/2014/main" id="{D746CF77-C203-4373-BAC4-E634D846B7B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F5E3E748-9BFB-4F39-45AD-3DFD490B8F1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1DC02A47-1543-998A-E3C4-F504413A468C}"/>
                    </a:ext>
                  </a:extLst>
                </p:cNvPr>
                <p:cNvGrpSpPr/>
                <p:nvPr/>
              </p:nvGrpSpPr>
              <p:grpSpPr>
                <a:xfrm>
                  <a:off x="3046088" y="2958263"/>
                  <a:ext cx="118872" cy="118872"/>
                  <a:chOff x="2654300" y="2318337"/>
                  <a:chExt cx="118872" cy="118872"/>
                </a:xfrm>
              </p:grpSpPr>
              <p:cxnSp>
                <p:nvCxnSpPr>
                  <p:cNvPr id="281" name="Straight Connector 280">
                    <a:extLst>
                      <a:ext uri="{FF2B5EF4-FFF2-40B4-BE49-F238E27FC236}">
                        <a16:creationId xmlns:a16="http://schemas.microsoft.com/office/drawing/2014/main" id="{FBB5C670-DB42-7E43-0E3F-7FDF504FAA2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F374A137-1B54-212A-9627-5D181C1D92B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EBDE679F-23EC-8C3F-2C62-B5A941836594}"/>
                    </a:ext>
                  </a:extLst>
                </p:cNvPr>
                <p:cNvGrpSpPr/>
                <p:nvPr/>
              </p:nvGrpSpPr>
              <p:grpSpPr>
                <a:xfrm>
                  <a:off x="4278062" y="3193741"/>
                  <a:ext cx="118872" cy="118872"/>
                  <a:chOff x="2654300" y="2318337"/>
                  <a:chExt cx="118872" cy="118872"/>
                </a:xfrm>
              </p:grpSpPr>
              <p:cxnSp>
                <p:nvCxnSpPr>
                  <p:cNvPr id="293" name="Straight Connector 292">
                    <a:extLst>
                      <a:ext uri="{FF2B5EF4-FFF2-40B4-BE49-F238E27FC236}">
                        <a16:creationId xmlns:a16="http://schemas.microsoft.com/office/drawing/2014/main" id="{838951C1-AE41-BA40-FE3E-E129DCD630C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F3836051-4839-C85E-BBA2-2326084CE56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12469FCA-8909-7AE7-6509-D3AB2C423DB4}"/>
                    </a:ext>
                  </a:extLst>
                </p:cNvPr>
                <p:cNvGrpSpPr/>
                <p:nvPr/>
              </p:nvGrpSpPr>
              <p:grpSpPr>
                <a:xfrm>
                  <a:off x="1428914" y="1571621"/>
                  <a:ext cx="118872" cy="118872"/>
                  <a:chOff x="2654300" y="2318337"/>
                  <a:chExt cx="118872" cy="118872"/>
                </a:xfrm>
              </p:grpSpPr>
              <p:cxnSp>
                <p:nvCxnSpPr>
                  <p:cNvPr id="296" name="Straight Connector 295">
                    <a:extLst>
                      <a:ext uri="{FF2B5EF4-FFF2-40B4-BE49-F238E27FC236}">
                        <a16:creationId xmlns:a16="http://schemas.microsoft.com/office/drawing/2014/main" id="{A947661D-71C6-3EC2-9FDA-F2BEA2783A4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130A0F13-3BEC-8602-AD1F-DAA468066BE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310" name="Group 309">
                  <a:extLst>
                    <a:ext uri="{FF2B5EF4-FFF2-40B4-BE49-F238E27FC236}">
                      <a16:creationId xmlns:a16="http://schemas.microsoft.com/office/drawing/2014/main" id="{8CB52213-453B-B01D-1385-2C71A9A68C7D}"/>
                    </a:ext>
                  </a:extLst>
                </p:cNvPr>
                <p:cNvGrpSpPr/>
                <p:nvPr/>
              </p:nvGrpSpPr>
              <p:grpSpPr>
                <a:xfrm>
                  <a:off x="2233696" y="2499102"/>
                  <a:ext cx="118872" cy="118872"/>
                  <a:chOff x="2654300" y="2318337"/>
                  <a:chExt cx="118872" cy="118872"/>
                </a:xfrm>
              </p:grpSpPr>
              <p:cxnSp>
                <p:nvCxnSpPr>
                  <p:cNvPr id="311" name="Straight Connector 310">
                    <a:extLst>
                      <a:ext uri="{FF2B5EF4-FFF2-40B4-BE49-F238E27FC236}">
                        <a16:creationId xmlns:a16="http://schemas.microsoft.com/office/drawing/2014/main" id="{FB0AACE1-8C92-A1EF-F56E-A14B79D15D2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0DAEA2E3-77E4-0C01-AB48-B4F6398FE0A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316" name="Group 315">
                  <a:extLst>
                    <a:ext uri="{FF2B5EF4-FFF2-40B4-BE49-F238E27FC236}">
                      <a16:creationId xmlns:a16="http://schemas.microsoft.com/office/drawing/2014/main" id="{81A2C54A-0814-C554-F875-996471021E15}"/>
                    </a:ext>
                  </a:extLst>
                </p:cNvPr>
                <p:cNvGrpSpPr/>
                <p:nvPr/>
              </p:nvGrpSpPr>
              <p:grpSpPr>
                <a:xfrm>
                  <a:off x="3308237" y="3018825"/>
                  <a:ext cx="118872" cy="118872"/>
                  <a:chOff x="2654300" y="2318337"/>
                  <a:chExt cx="118872" cy="118872"/>
                </a:xfrm>
              </p:grpSpPr>
              <p:cxnSp>
                <p:nvCxnSpPr>
                  <p:cNvPr id="317" name="Straight Connector 316">
                    <a:extLst>
                      <a:ext uri="{FF2B5EF4-FFF2-40B4-BE49-F238E27FC236}">
                        <a16:creationId xmlns:a16="http://schemas.microsoft.com/office/drawing/2014/main" id="{06430EF0-196A-D404-8618-BDC156D359F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493E9F24-B090-C509-600F-1BBCA30712A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sp>
            <p:nvSpPr>
              <p:cNvPr id="998" name="Freeform 997">
                <a:extLst>
                  <a:ext uri="{FF2B5EF4-FFF2-40B4-BE49-F238E27FC236}">
                    <a16:creationId xmlns:a16="http://schemas.microsoft.com/office/drawing/2014/main" id="{D9A225DE-B481-B4CB-D0BD-E8ADC6705C53}"/>
                  </a:ext>
                </a:extLst>
              </p:cNvPr>
              <p:cNvSpPr/>
              <p:nvPr/>
            </p:nvSpPr>
            <p:spPr bwMode="auto">
              <a:xfrm>
                <a:off x="888967" y="1388976"/>
                <a:ext cx="4583723" cy="1863969"/>
              </a:xfrm>
              <a:custGeom>
                <a:avLst/>
                <a:gdLst>
                  <a:gd name="connsiteX0" fmla="*/ 0 w 4583723"/>
                  <a:gd name="connsiteY0" fmla="*/ 0 h 1863969"/>
                  <a:gd name="connsiteX1" fmla="*/ 62523 w 4583723"/>
                  <a:gd name="connsiteY1" fmla="*/ 0 h 1863969"/>
                  <a:gd name="connsiteX2" fmla="*/ 62523 w 4583723"/>
                  <a:gd name="connsiteY2" fmla="*/ 54708 h 1863969"/>
                  <a:gd name="connsiteX3" fmla="*/ 238369 w 4583723"/>
                  <a:gd name="connsiteY3" fmla="*/ 54708 h 1863969"/>
                  <a:gd name="connsiteX4" fmla="*/ 238369 w 4583723"/>
                  <a:gd name="connsiteY4" fmla="*/ 101600 h 1863969"/>
                  <a:gd name="connsiteX5" fmla="*/ 300892 w 4583723"/>
                  <a:gd name="connsiteY5" fmla="*/ 101600 h 1863969"/>
                  <a:gd name="connsiteX6" fmla="*/ 300892 w 4583723"/>
                  <a:gd name="connsiteY6" fmla="*/ 171939 h 1863969"/>
                  <a:gd name="connsiteX7" fmla="*/ 543169 w 4583723"/>
                  <a:gd name="connsiteY7" fmla="*/ 171939 h 1863969"/>
                  <a:gd name="connsiteX8" fmla="*/ 543169 w 4583723"/>
                  <a:gd name="connsiteY8" fmla="*/ 211016 h 1863969"/>
                  <a:gd name="connsiteX9" fmla="*/ 597877 w 4583723"/>
                  <a:gd name="connsiteY9" fmla="*/ 211016 h 1863969"/>
                  <a:gd name="connsiteX10" fmla="*/ 597877 w 4583723"/>
                  <a:gd name="connsiteY10" fmla="*/ 289169 h 1863969"/>
                  <a:gd name="connsiteX11" fmla="*/ 640861 w 4583723"/>
                  <a:gd name="connsiteY11" fmla="*/ 289169 h 1863969"/>
                  <a:gd name="connsiteX12" fmla="*/ 640861 w 4583723"/>
                  <a:gd name="connsiteY12" fmla="*/ 328246 h 1863969"/>
                  <a:gd name="connsiteX13" fmla="*/ 687754 w 4583723"/>
                  <a:gd name="connsiteY13" fmla="*/ 328246 h 1863969"/>
                  <a:gd name="connsiteX14" fmla="*/ 687754 w 4583723"/>
                  <a:gd name="connsiteY14" fmla="*/ 328246 h 1863969"/>
                  <a:gd name="connsiteX15" fmla="*/ 687754 w 4583723"/>
                  <a:gd name="connsiteY15" fmla="*/ 367323 h 1863969"/>
                  <a:gd name="connsiteX16" fmla="*/ 801077 w 4583723"/>
                  <a:gd name="connsiteY16" fmla="*/ 367323 h 1863969"/>
                  <a:gd name="connsiteX17" fmla="*/ 801077 w 4583723"/>
                  <a:gd name="connsiteY17" fmla="*/ 402492 h 1863969"/>
                  <a:gd name="connsiteX18" fmla="*/ 906585 w 4583723"/>
                  <a:gd name="connsiteY18" fmla="*/ 402492 h 1863969"/>
                  <a:gd name="connsiteX19" fmla="*/ 906585 w 4583723"/>
                  <a:gd name="connsiteY19" fmla="*/ 492369 h 1863969"/>
                  <a:gd name="connsiteX20" fmla="*/ 965200 w 4583723"/>
                  <a:gd name="connsiteY20" fmla="*/ 492369 h 1863969"/>
                  <a:gd name="connsiteX21" fmla="*/ 965200 w 4583723"/>
                  <a:gd name="connsiteY21" fmla="*/ 640862 h 1863969"/>
                  <a:gd name="connsiteX22" fmla="*/ 965200 w 4583723"/>
                  <a:gd name="connsiteY22" fmla="*/ 640862 h 1863969"/>
                  <a:gd name="connsiteX23" fmla="*/ 996461 w 4583723"/>
                  <a:gd name="connsiteY23" fmla="*/ 640862 h 1863969"/>
                  <a:gd name="connsiteX24" fmla="*/ 996461 w 4583723"/>
                  <a:gd name="connsiteY24" fmla="*/ 801077 h 1863969"/>
                  <a:gd name="connsiteX25" fmla="*/ 1027723 w 4583723"/>
                  <a:gd name="connsiteY25" fmla="*/ 801077 h 1863969"/>
                  <a:gd name="connsiteX26" fmla="*/ 1027723 w 4583723"/>
                  <a:gd name="connsiteY26" fmla="*/ 894862 h 1863969"/>
                  <a:gd name="connsiteX27" fmla="*/ 1148861 w 4583723"/>
                  <a:gd name="connsiteY27" fmla="*/ 894862 h 1863969"/>
                  <a:gd name="connsiteX28" fmla="*/ 1148861 w 4583723"/>
                  <a:gd name="connsiteY28" fmla="*/ 945662 h 1863969"/>
                  <a:gd name="connsiteX29" fmla="*/ 1266092 w 4583723"/>
                  <a:gd name="connsiteY29" fmla="*/ 945662 h 1863969"/>
                  <a:gd name="connsiteX30" fmla="*/ 1266092 w 4583723"/>
                  <a:gd name="connsiteY30" fmla="*/ 996462 h 1863969"/>
                  <a:gd name="connsiteX31" fmla="*/ 1363785 w 4583723"/>
                  <a:gd name="connsiteY31" fmla="*/ 996462 h 1863969"/>
                  <a:gd name="connsiteX32" fmla="*/ 1363785 w 4583723"/>
                  <a:gd name="connsiteY32" fmla="*/ 1164492 h 1863969"/>
                  <a:gd name="connsiteX33" fmla="*/ 1406769 w 4583723"/>
                  <a:gd name="connsiteY33" fmla="*/ 1164492 h 1863969"/>
                  <a:gd name="connsiteX34" fmla="*/ 1406769 w 4583723"/>
                  <a:gd name="connsiteY34" fmla="*/ 1254369 h 1863969"/>
                  <a:gd name="connsiteX35" fmla="*/ 1457569 w 4583723"/>
                  <a:gd name="connsiteY35" fmla="*/ 1254369 h 1863969"/>
                  <a:gd name="connsiteX36" fmla="*/ 1457569 w 4583723"/>
                  <a:gd name="connsiteY36" fmla="*/ 1297354 h 1863969"/>
                  <a:gd name="connsiteX37" fmla="*/ 1645138 w 4583723"/>
                  <a:gd name="connsiteY37" fmla="*/ 1297354 h 1863969"/>
                  <a:gd name="connsiteX38" fmla="*/ 1645138 w 4583723"/>
                  <a:gd name="connsiteY38" fmla="*/ 1297354 h 1863969"/>
                  <a:gd name="connsiteX39" fmla="*/ 1645138 w 4583723"/>
                  <a:gd name="connsiteY39" fmla="*/ 1297354 h 1863969"/>
                  <a:gd name="connsiteX40" fmla="*/ 1645138 w 4583723"/>
                  <a:gd name="connsiteY40" fmla="*/ 1328616 h 1863969"/>
                  <a:gd name="connsiteX41" fmla="*/ 1770185 w 4583723"/>
                  <a:gd name="connsiteY41" fmla="*/ 1328616 h 1863969"/>
                  <a:gd name="connsiteX42" fmla="*/ 1770185 w 4583723"/>
                  <a:gd name="connsiteY42" fmla="*/ 1387231 h 1863969"/>
                  <a:gd name="connsiteX43" fmla="*/ 1770185 w 4583723"/>
                  <a:gd name="connsiteY43" fmla="*/ 1387231 h 1863969"/>
                  <a:gd name="connsiteX44" fmla="*/ 1805354 w 4583723"/>
                  <a:gd name="connsiteY44" fmla="*/ 1387231 h 1863969"/>
                  <a:gd name="connsiteX45" fmla="*/ 1805354 w 4583723"/>
                  <a:gd name="connsiteY45" fmla="*/ 1453662 h 1863969"/>
                  <a:gd name="connsiteX46" fmla="*/ 1899138 w 4583723"/>
                  <a:gd name="connsiteY46" fmla="*/ 1453662 h 1863969"/>
                  <a:gd name="connsiteX47" fmla="*/ 1899138 w 4583723"/>
                  <a:gd name="connsiteY47" fmla="*/ 1500554 h 1863969"/>
                  <a:gd name="connsiteX48" fmla="*/ 2129692 w 4583723"/>
                  <a:gd name="connsiteY48" fmla="*/ 1500554 h 1863969"/>
                  <a:gd name="connsiteX49" fmla="*/ 2129692 w 4583723"/>
                  <a:gd name="connsiteY49" fmla="*/ 1547446 h 1863969"/>
                  <a:gd name="connsiteX50" fmla="*/ 2172677 w 4583723"/>
                  <a:gd name="connsiteY50" fmla="*/ 1547446 h 1863969"/>
                  <a:gd name="connsiteX51" fmla="*/ 2172677 w 4583723"/>
                  <a:gd name="connsiteY51" fmla="*/ 1609969 h 1863969"/>
                  <a:gd name="connsiteX52" fmla="*/ 2219569 w 4583723"/>
                  <a:gd name="connsiteY52" fmla="*/ 1609969 h 1863969"/>
                  <a:gd name="connsiteX53" fmla="*/ 2219569 w 4583723"/>
                  <a:gd name="connsiteY53" fmla="*/ 1688123 h 1863969"/>
                  <a:gd name="connsiteX54" fmla="*/ 2602523 w 4583723"/>
                  <a:gd name="connsiteY54" fmla="*/ 1688123 h 1863969"/>
                  <a:gd name="connsiteX55" fmla="*/ 2602523 w 4583723"/>
                  <a:gd name="connsiteY55" fmla="*/ 1770185 h 1863969"/>
                  <a:gd name="connsiteX56" fmla="*/ 3008923 w 4583723"/>
                  <a:gd name="connsiteY56" fmla="*/ 1770185 h 1863969"/>
                  <a:gd name="connsiteX57" fmla="*/ 3008923 w 4583723"/>
                  <a:gd name="connsiteY57" fmla="*/ 1813169 h 1863969"/>
                  <a:gd name="connsiteX58" fmla="*/ 3079261 w 4583723"/>
                  <a:gd name="connsiteY58" fmla="*/ 1813169 h 1863969"/>
                  <a:gd name="connsiteX59" fmla="*/ 3079261 w 4583723"/>
                  <a:gd name="connsiteY59" fmla="*/ 1863969 h 1863969"/>
                  <a:gd name="connsiteX60" fmla="*/ 4583723 w 4583723"/>
                  <a:gd name="connsiteY60" fmla="*/ 1863969 h 1863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583723" h="1863969">
                    <a:moveTo>
                      <a:pt x="0" y="0"/>
                    </a:moveTo>
                    <a:lnTo>
                      <a:pt x="62523" y="0"/>
                    </a:lnTo>
                    <a:lnTo>
                      <a:pt x="62523" y="54708"/>
                    </a:lnTo>
                    <a:lnTo>
                      <a:pt x="238369" y="54708"/>
                    </a:lnTo>
                    <a:lnTo>
                      <a:pt x="238369" y="101600"/>
                    </a:lnTo>
                    <a:lnTo>
                      <a:pt x="300892" y="101600"/>
                    </a:lnTo>
                    <a:lnTo>
                      <a:pt x="300892" y="171939"/>
                    </a:lnTo>
                    <a:lnTo>
                      <a:pt x="543169" y="171939"/>
                    </a:lnTo>
                    <a:lnTo>
                      <a:pt x="543169" y="211016"/>
                    </a:lnTo>
                    <a:lnTo>
                      <a:pt x="597877" y="211016"/>
                    </a:lnTo>
                    <a:lnTo>
                      <a:pt x="597877" y="289169"/>
                    </a:lnTo>
                    <a:lnTo>
                      <a:pt x="640861" y="289169"/>
                    </a:lnTo>
                    <a:lnTo>
                      <a:pt x="640861" y="328246"/>
                    </a:lnTo>
                    <a:lnTo>
                      <a:pt x="687754" y="328246"/>
                    </a:lnTo>
                    <a:lnTo>
                      <a:pt x="687754" y="328246"/>
                    </a:lnTo>
                    <a:lnTo>
                      <a:pt x="687754" y="367323"/>
                    </a:lnTo>
                    <a:lnTo>
                      <a:pt x="801077" y="367323"/>
                    </a:lnTo>
                    <a:lnTo>
                      <a:pt x="801077" y="402492"/>
                    </a:lnTo>
                    <a:lnTo>
                      <a:pt x="906585" y="402492"/>
                    </a:lnTo>
                    <a:lnTo>
                      <a:pt x="906585" y="492369"/>
                    </a:lnTo>
                    <a:lnTo>
                      <a:pt x="965200" y="492369"/>
                    </a:lnTo>
                    <a:lnTo>
                      <a:pt x="965200" y="640862"/>
                    </a:lnTo>
                    <a:lnTo>
                      <a:pt x="965200" y="640862"/>
                    </a:lnTo>
                    <a:lnTo>
                      <a:pt x="996461" y="640862"/>
                    </a:lnTo>
                    <a:lnTo>
                      <a:pt x="996461" y="801077"/>
                    </a:lnTo>
                    <a:lnTo>
                      <a:pt x="1027723" y="801077"/>
                    </a:lnTo>
                    <a:lnTo>
                      <a:pt x="1027723" y="894862"/>
                    </a:lnTo>
                    <a:lnTo>
                      <a:pt x="1148861" y="894862"/>
                    </a:lnTo>
                    <a:lnTo>
                      <a:pt x="1148861" y="945662"/>
                    </a:lnTo>
                    <a:lnTo>
                      <a:pt x="1266092" y="945662"/>
                    </a:lnTo>
                    <a:lnTo>
                      <a:pt x="1266092" y="996462"/>
                    </a:lnTo>
                    <a:lnTo>
                      <a:pt x="1363785" y="996462"/>
                    </a:lnTo>
                    <a:lnTo>
                      <a:pt x="1363785" y="1164492"/>
                    </a:lnTo>
                    <a:lnTo>
                      <a:pt x="1406769" y="1164492"/>
                    </a:lnTo>
                    <a:lnTo>
                      <a:pt x="1406769" y="1254369"/>
                    </a:lnTo>
                    <a:lnTo>
                      <a:pt x="1457569" y="1254369"/>
                    </a:lnTo>
                    <a:lnTo>
                      <a:pt x="1457569" y="1297354"/>
                    </a:lnTo>
                    <a:lnTo>
                      <a:pt x="1645138" y="1297354"/>
                    </a:lnTo>
                    <a:lnTo>
                      <a:pt x="1645138" y="1297354"/>
                    </a:lnTo>
                    <a:lnTo>
                      <a:pt x="1645138" y="1297354"/>
                    </a:lnTo>
                    <a:lnTo>
                      <a:pt x="1645138" y="1328616"/>
                    </a:lnTo>
                    <a:lnTo>
                      <a:pt x="1770185" y="1328616"/>
                    </a:lnTo>
                    <a:lnTo>
                      <a:pt x="1770185" y="1387231"/>
                    </a:lnTo>
                    <a:lnTo>
                      <a:pt x="1770185" y="1387231"/>
                    </a:lnTo>
                    <a:lnTo>
                      <a:pt x="1805354" y="1387231"/>
                    </a:lnTo>
                    <a:lnTo>
                      <a:pt x="1805354" y="1453662"/>
                    </a:lnTo>
                    <a:lnTo>
                      <a:pt x="1899138" y="1453662"/>
                    </a:lnTo>
                    <a:lnTo>
                      <a:pt x="1899138" y="1500554"/>
                    </a:lnTo>
                    <a:lnTo>
                      <a:pt x="2129692" y="1500554"/>
                    </a:lnTo>
                    <a:lnTo>
                      <a:pt x="2129692" y="1547446"/>
                    </a:lnTo>
                    <a:lnTo>
                      <a:pt x="2172677" y="1547446"/>
                    </a:lnTo>
                    <a:lnTo>
                      <a:pt x="2172677" y="1609969"/>
                    </a:lnTo>
                    <a:lnTo>
                      <a:pt x="2219569" y="1609969"/>
                    </a:lnTo>
                    <a:lnTo>
                      <a:pt x="2219569" y="1688123"/>
                    </a:lnTo>
                    <a:lnTo>
                      <a:pt x="2602523" y="1688123"/>
                    </a:lnTo>
                    <a:lnTo>
                      <a:pt x="2602523" y="1770185"/>
                    </a:lnTo>
                    <a:lnTo>
                      <a:pt x="3008923" y="1770185"/>
                    </a:lnTo>
                    <a:lnTo>
                      <a:pt x="3008923" y="1813169"/>
                    </a:lnTo>
                    <a:lnTo>
                      <a:pt x="3079261" y="1813169"/>
                    </a:lnTo>
                    <a:lnTo>
                      <a:pt x="3079261" y="1863969"/>
                    </a:lnTo>
                    <a:lnTo>
                      <a:pt x="4583723" y="1863969"/>
                    </a:lnTo>
                  </a:path>
                </a:pathLst>
              </a:custGeom>
              <a:noFill/>
              <a:ln w="28575">
                <a:solidFill>
                  <a:srgbClr val="E1471D"/>
                </a:solidFill>
                <a:miter lim="800000"/>
                <a:headEnd/>
                <a:tailEnd/>
              </a:ln>
            </p:spPr>
            <p:txBody>
              <a:bodyPr rtlCol="0" anchor="ctr"/>
              <a:lstStyle/>
              <a:p>
                <a:pPr algn="ctr"/>
                <a:endParaRPr lang="en-US" dirty="0"/>
              </a:p>
            </p:txBody>
          </p:sp>
        </p:grpSp>
        <p:grpSp>
          <p:nvGrpSpPr>
            <p:cNvPr id="1006" name="Group 1005">
              <a:extLst>
                <a:ext uri="{FF2B5EF4-FFF2-40B4-BE49-F238E27FC236}">
                  <a16:creationId xmlns:a16="http://schemas.microsoft.com/office/drawing/2014/main" id="{7B008742-E942-4547-6612-775EA81EC87C}"/>
                </a:ext>
              </a:extLst>
            </p:cNvPr>
            <p:cNvGrpSpPr/>
            <p:nvPr/>
          </p:nvGrpSpPr>
          <p:grpSpPr>
            <a:xfrm>
              <a:off x="915973" y="1395182"/>
              <a:ext cx="4648511" cy="2172677"/>
              <a:chOff x="910492" y="1391138"/>
              <a:chExt cx="4648511" cy="2172677"/>
            </a:xfrm>
          </p:grpSpPr>
          <p:grpSp>
            <p:nvGrpSpPr>
              <p:cNvPr id="1004" name="Group 1003">
                <a:extLst>
                  <a:ext uri="{FF2B5EF4-FFF2-40B4-BE49-F238E27FC236}">
                    <a16:creationId xmlns:a16="http://schemas.microsoft.com/office/drawing/2014/main" id="{BD5EFCF1-FCDF-B427-CA58-1B3CD60CBFF6}"/>
                  </a:ext>
                </a:extLst>
              </p:cNvPr>
              <p:cNvGrpSpPr/>
              <p:nvPr/>
            </p:nvGrpSpPr>
            <p:grpSpPr>
              <a:xfrm>
                <a:off x="1707174" y="1661053"/>
                <a:ext cx="3851829" cy="1270116"/>
                <a:chOff x="1707174" y="1661053"/>
                <a:chExt cx="3851829" cy="1270116"/>
              </a:xfrm>
            </p:grpSpPr>
            <p:sp>
              <p:nvSpPr>
                <p:cNvPr id="10" name="TextBox 9">
                  <a:extLst>
                    <a:ext uri="{FF2B5EF4-FFF2-40B4-BE49-F238E27FC236}">
                      <a16:creationId xmlns:a16="http://schemas.microsoft.com/office/drawing/2014/main" id="{C82D0183-ABF8-277E-9548-EFD729FE70DA}"/>
                    </a:ext>
                  </a:extLst>
                </p:cNvPr>
                <p:cNvSpPr txBox="1"/>
                <p:nvPr/>
              </p:nvSpPr>
              <p:spPr>
                <a:xfrm>
                  <a:off x="4822056" y="2654170"/>
                  <a:ext cx="555077" cy="276999"/>
                </a:xfrm>
                <a:prstGeom prst="rect">
                  <a:avLst/>
                </a:prstGeom>
                <a:noFill/>
              </p:spPr>
              <p:txBody>
                <a:bodyPr wrap="square" rtlCol="0">
                  <a:spAutoFit/>
                </a:bodyPr>
                <a:lstStyle/>
                <a:p>
                  <a:r>
                    <a:rPr lang="en-US" sz="1200" b="0" dirty="0">
                      <a:solidFill>
                        <a:srgbClr val="015873"/>
                      </a:solidFill>
                      <a:latin typeface="Calibri" panose="020F0502020204030204" pitchFamily="34" charset="0"/>
                      <a:cs typeface="Calibri" panose="020F0502020204030204" pitchFamily="34" charset="0"/>
                    </a:rPr>
                    <a:t>Durva</a:t>
                  </a:r>
                  <a:endParaRPr lang="en-US" sz="1200" b="0" dirty="0">
                    <a:solidFill>
                      <a:srgbClr val="E1471D"/>
                    </a:solidFill>
                    <a:latin typeface="Calibri" panose="020F0502020204030204" pitchFamily="34" charset="0"/>
                    <a:cs typeface="Calibri" panose="020F0502020204030204" pitchFamily="34" charset="0"/>
                  </a:endParaRPr>
                </a:p>
              </p:txBody>
            </p:sp>
            <p:grpSp>
              <p:nvGrpSpPr>
                <p:cNvPr id="319" name="Group 318">
                  <a:extLst>
                    <a:ext uri="{FF2B5EF4-FFF2-40B4-BE49-F238E27FC236}">
                      <a16:creationId xmlns:a16="http://schemas.microsoft.com/office/drawing/2014/main" id="{8D0567E3-744F-6792-2AFD-0BE29688448B}"/>
                    </a:ext>
                  </a:extLst>
                </p:cNvPr>
                <p:cNvGrpSpPr/>
                <p:nvPr/>
              </p:nvGrpSpPr>
              <p:grpSpPr>
                <a:xfrm>
                  <a:off x="4216232" y="2463235"/>
                  <a:ext cx="118872" cy="118872"/>
                  <a:chOff x="2654300" y="2318337"/>
                  <a:chExt cx="118872" cy="118872"/>
                </a:xfrm>
              </p:grpSpPr>
              <p:cxnSp>
                <p:nvCxnSpPr>
                  <p:cNvPr id="320" name="Straight Connector 319">
                    <a:extLst>
                      <a:ext uri="{FF2B5EF4-FFF2-40B4-BE49-F238E27FC236}">
                        <a16:creationId xmlns:a16="http://schemas.microsoft.com/office/drawing/2014/main" id="{C38460D6-060F-62BF-2982-0C903622A6B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5BDC9C1C-CA07-E853-7D3E-0AB312533C6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22" name="Group 321">
                  <a:extLst>
                    <a:ext uri="{FF2B5EF4-FFF2-40B4-BE49-F238E27FC236}">
                      <a16:creationId xmlns:a16="http://schemas.microsoft.com/office/drawing/2014/main" id="{D797B6E4-0E67-88AC-1602-05CC7901E3EF}"/>
                    </a:ext>
                  </a:extLst>
                </p:cNvPr>
                <p:cNvGrpSpPr/>
                <p:nvPr/>
              </p:nvGrpSpPr>
              <p:grpSpPr>
                <a:xfrm>
                  <a:off x="2716191" y="2182377"/>
                  <a:ext cx="118872" cy="118872"/>
                  <a:chOff x="2654300" y="2318337"/>
                  <a:chExt cx="118872" cy="118872"/>
                </a:xfrm>
              </p:grpSpPr>
              <p:cxnSp>
                <p:nvCxnSpPr>
                  <p:cNvPr id="323" name="Straight Connector 322">
                    <a:extLst>
                      <a:ext uri="{FF2B5EF4-FFF2-40B4-BE49-F238E27FC236}">
                        <a16:creationId xmlns:a16="http://schemas.microsoft.com/office/drawing/2014/main" id="{1573EDB7-1BC5-1947-3815-0429AF2C95E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08DFDAAC-8BA8-E334-3EF3-0C3F83D9541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28" name="Group 327">
                  <a:extLst>
                    <a:ext uri="{FF2B5EF4-FFF2-40B4-BE49-F238E27FC236}">
                      <a16:creationId xmlns:a16="http://schemas.microsoft.com/office/drawing/2014/main" id="{577A4ED3-E314-D28F-BF73-875E81FC98A6}"/>
                    </a:ext>
                  </a:extLst>
                </p:cNvPr>
                <p:cNvGrpSpPr/>
                <p:nvPr/>
              </p:nvGrpSpPr>
              <p:grpSpPr>
                <a:xfrm>
                  <a:off x="4282797" y="2519608"/>
                  <a:ext cx="118872" cy="118872"/>
                  <a:chOff x="2654300" y="2318337"/>
                  <a:chExt cx="118872" cy="118872"/>
                </a:xfrm>
              </p:grpSpPr>
              <p:cxnSp>
                <p:nvCxnSpPr>
                  <p:cNvPr id="329" name="Straight Connector 328">
                    <a:extLst>
                      <a:ext uri="{FF2B5EF4-FFF2-40B4-BE49-F238E27FC236}">
                        <a16:creationId xmlns:a16="http://schemas.microsoft.com/office/drawing/2014/main" id="{3AB3BA82-45D3-6534-AB02-A8628776B91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76AA0CCC-6057-CF2C-CB34-35EA9BF90D5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B552AC7E-925D-B0A1-A106-BC5F02D4E541}"/>
                    </a:ext>
                  </a:extLst>
                </p:cNvPr>
                <p:cNvGrpSpPr/>
                <p:nvPr/>
              </p:nvGrpSpPr>
              <p:grpSpPr>
                <a:xfrm>
                  <a:off x="3070553" y="2290356"/>
                  <a:ext cx="118872" cy="118872"/>
                  <a:chOff x="2654300" y="2318337"/>
                  <a:chExt cx="118872" cy="118872"/>
                </a:xfrm>
              </p:grpSpPr>
              <p:cxnSp>
                <p:nvCxnSpPr>
                  <p:cNvPr id="332" name="Straight Connector 331">
                    <a:extLst>
                      <a:ext uri="{FF2B5EF4-FFF2-40B4-BE49-F238E27FC236}">
                        <a16:creationId xmlns:a16="http://schemas.microsoft.com/office/drawing/2014/main" id="{ACC77EF3-3E95-AF3B-26F8-B62D9AF228F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A877757D-2535-9080-FA45-F8E4FAE4A3A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4" name="Group 333">
                  <a:extLst>
                    <a:ext uri="{FF2B5EF4-FFF2-40B4-BE49-F238E27FC236}">
                      <a16:creationId xmlns:a16="http://schemas.microsoft.com/office/drawing/2014/main" id="{74B6A7E4-0E81-7E94-6E56-26FA89EEBD1A}"/>
                    </a:ext>
                  </a:extLst>
                </p:cNvPr>
                <p:cNvGrpSpPr/>
                <p:nvPr/>
              </p:nvGrpSpPr>
              <p:grpSpPr>
                <a:xfrm>
                  <a:off x="5010136" y="2519609"/>
                  <a:ext cx="118872" cy="118872"/>
                  <a:chOff x="2654300" y="2318337"/>
                  <a:chExt cx="118872" cy="118872"/>
                </a:xfrm>
              </p:grpSpPr>
              <p:cxnSp>
                <p:nvCxnSpPr>
                  <p:cNvPr id="335" name="Straight Connector 334">
                    <a:extLst>
                      <a:ext uri="{FF2B5EF4-FFF2-40B4-BE49-F238E27FC236}">
                        <a16:creationId xmlns:a16="http://schemas.microsoft.com/office/drawing/2014/main" id="{8101B055-558A-7F60-FFF3-7FFF06369C6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620D480E-5485-6429-2A7D-D59259518E2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37" name="Group 336">
                  <a:extLst>
                    <a:ext uri="{FF2B5EF4-FFF2-40B4-BE49-F238E27FC236}">
                      <a16:creationId xmlns:a16="http://schemas.microsoft.com/office/drawing/2014/main" id="{3F279E38-B853-82AA-7BDA-27CD8DE54A16}"/>
                    </a:ext>
                  </a:extLst>
                </p:cNvPr>
                <p:cNvGrpSpPr/>
                <p:nvPr/>
              </p:nvGrpSpPr>
              <p:grpSpPr>
                <a:xfrm>
                  <a:off x="4650395" y="2514791"/>
                  <a:ext cx="118872" cy="118872"/>
                  <a:chOff x="2654300" y="2318337"/>
                  <a:chExt cx="118872" cy="118872"/>
                </a:xfrm>
              </p:grpSpPr>
              <p:cxnSp>
                <p:nvCxnSpPr>
                  <p:cNvPr id="338" name="Straight Connector 337">
                    <a:extLst>
                      <a:ext uri="{FF2B5EF4-FFF2-40B4-BE49-F238E27FC236}">
                        <a16:creationId xmlns:a16="http://schemas.microsoft.com/office/drawing/2014/main" id="{0F53FF80-F75B-4AF7-8A05-EC50CA71B98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FB0095A6-52F6-A1A9-B592-C276621A68F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0" name="Group 339">
                  <a:extLst>
                    <a:ext uri="{FF2B5EF4-FFF2-40B4-BE49-F238E27FC236}">
                      <a16:creationId xmlns:a16="http://schemas.microsoft.com/office/drawing/2014/main" id="{84595A8A-06C4-947C-9080-4A8232DF95A7}"/>
                    </a:ext>
                  </a:extLst>
                </p:cNvPr>
                <p:cNvGrpSpPr/>
                <p:nvPr/>
              </p:nvGrpSpPr>
              <p:grpSpPr>
                <a:xfrm>
                  <a:off x="3101332" y="2294414"/>
                  <a:ext cx="118872" cy="118872"/>
                  <a:chOff x="2654300" y="2318337"/>
                  <a:chExt cx="118872" cy="118872"/>
                </a:xfrm>
              </p:grpSpPr>
              <p:cxnSp>
                <p:nvCxnSpPr>
                  <p:cNvPr id="341" name="Straight Connector 340">
                    <a:extLst>
                      <a:ext uri="{FF2B5EF4-FFF2-40B4-BE49-F238E27FC236}">
                        <a16:creationId xmlns:a16="http://schemas.microsoft.com/office/drawing/2014/main" id="{EB34FD41-6F4A-6217-30D9-A684D0CDA64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AD0FCF70-F39F-D148-89A3-E75FFD8600C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3" name="Group 342">
                  <a:extLst>
                    <a:ext uri="{FF2B5EF4-FFF2-40B4-BE49-F238E27FC236}">
                      <a16:creationId xmlns:a16="http://schemas.microsoft.com/office/drawing/2014/main" id="{908FC8B5-4A9D-6B5E-0C74-08554CE444CC}"/>
                    </a:ext>
                  </a:extLst>
                </p:cNvPr>
                <p:cNvGrpSpPr/>
                <p:nvPr/>
              </p:nvGrpSpPr>
              <p:grpSpPr>
                <a:xfrm>
                  <a:off x="5044569" y="2521075"/>
                  <a:ext cx="118872" cy="118872"/>
                  <a:chOff x="2654300" y="2318337"/>
                  <a:chExt cx="118872" cy="118872"/>
                </a:xfrm>
              </p:grpSpPr>
              <p:cxnSp>
                <p:nvCxnSpPr>
                  <p:cNvPr id="344" name="Straight Connector 343">
                    <a:extLst>
                      <a:ext uri="{FF2B5EF4-FFF2-40B4-BE49-F238E27FC236}">
                        <a16:creationId xmlns:a16="http://schemas.microsoft.com/office/drawing/2014/main" id="{54E1E23C-AC24-2DE8-5FD6-8FBDC607971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375F379C-2965-C64C-93FB-33C16213D8E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6" name="Group 345">
                  <a:extLst>
                    <a:ext uri="{FF2B5EF4-FFF2-40B4-BE49-F238E27FC236}">
                      <a16:creationId xmlns:a16="http://schemas.microsoft.com/office/drawing/2014/main" id="{54A3B68D-1C53-D97B-2ECA-B08BA3C77475}"/>
                    </a:ext>
                  </a:extLst>
                </p:cNvPr>
                <p:cNvGrpSpPr/>
                <p:nvPr/>
              </p:nvGrpSpPr>
              <p:grpSpPr>
                <a:xfrm>
                  <a:off x="3908056" y="2464502"/>
                  <a:ext cx="118872" cy="118872"/>
                  <a:chOff x="2654300" y="2318337"/>
                  <a:chExt cx="118872" cy="118872"/>
                </a:xfrm>
              </p:grpSpPr>
              <p:cxnSp>
                <p:nvCxnSpPr>
                  <p:cNvPr id="347" name="Straight Connector 346">
                    <a:extLst>
                      <a:ext uri="{FF2B5EF4-FFF2-40B4-BE49-F238E27FC236}">
                        <a16:creationId xmlns:a16="http://schemas.microsoft.com/office/drawing/2014/main" id="{F8267F4A-A69B-5692-9FB9-D5D6F8E0837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E8D9F540-30C9-1DAF-27F9-D1A22EF8FF1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49" name="Group 348">
                  <a:extLst>
                    <a:ext uri="{FF2B5EF4-FFF2-40B4-BE49-F238E27FC236}">
                      <a16:creationId xmlns:a16="http://schemas.microsoft.com/office/drawing/2014/main" id="{37CABEEB-CDD2-42AC-8988-6F3DA113EF9F}"/>
                    </a:ext>
                  </a:extLst>
                </p:cNvPr>
                <p:cNvGrpSpPr/>
                <p:nvPr/>
              </p:nvGrpSpPr>
              <p:grpSpPr>
                <a:xfrm>
                  <a:off x="4624453" y="2517511"/>
                  <a:ext cx="118872" cy="118872"/>
                  <a:chOff x="2654300" y="2318337"/>
                  <a:chExt cx="118872" cy="118872"/>
                </a:xfrm>
              </p:grpSpPr>
              <p:cxnSp>
                <p:nvCxnSpPr>
                  <p:cNvPr id="350" name="Straight Connector 349">
                    <a:extLst>
                      <a:ext uri="{FF2B5EF4-FFF2-40B4-BE49-F238E27FC236}">
                        <a16:creationId xmlns:a16="http://schemas.microsoft.com/office/drawing/2014/main" id="{D7CCE1EE-4069-52BD-59FC-D3F21F482EE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48EDA39E-78A8-B19E-EAB9-E730AA68837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1" name="Group 360">
                  <a:extLst>
                    <a:ext uri="{FF2B5EF4-FFF2-40B4-BE49-F238E27FC236}">
                      <a16:creationId xmlns:a16="http://schemas.microsoft.com/office/drawing/2014/main" id="{DE1D51B4-EB38-35C3-2EF5-1B9E6695C930}"/>
                    </a:ext>
                  </a:extLst>
                </p:cNvPr>
                <p:cNvGrpSpPr/>
                <p:nvPr/>
              </p:nvGrpSpPr>
              <p:grpSpPr>
                <a:xfrm>
                  <a:off x="3851872" y="2387728"/>
                  <a:ext cx="118872" cy="118872"/>
                  <a:chOff x="2654300" y="2318337"/>
                  <a:chExt cx="118872" cy="118872"/>
                </a:xfrm>
              </p:grpSpPr>
              <p:cxnSp>
                <p:nvCxnSpPr>
                  <p:cNvPr id="362" name="Straight Connector 361">
                    <a:extLst>
                      <a:ext uri="{FF2B5EF4-FFF2-40B4-BE49-F238E27FC236}">
                        <a16:creationId xmlns:a16="http://schemas.microsoft.com/office/drawing/2014/main" id="{CC2F5A3C-90FD-0FDA-CAC5-4CEA414AD58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E37EB08A-F37D-D843-8D60-BC90A3BD598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4" name="Group 363">
                  <a:extLst>
                    <a:ext uri="{FF2B5EF4-FFF2-40B4-BE49-F238E27FC236}">
                      <a16:creationId xmlns:a16="http://schemas.microsoft.com/office/drawing/2014/main" id="{7A363517-6AA4-0735-C112-172A00FE4751}"/>
                    </a:ext>
                  </a:extLst>
                </p:cNvPr>
                <p:cNvGrpSpPr/>
                <p:nvPr/>
              </p:nvGrpSpPr>
              <p:grpSpPr>
                <a:xfrm>
                  <a:off x="3442142" y="2296718"/>
                  <a:ext cx="118872" cy="118872"/>
                  <a:chOff x="2654300" y="2318337"/>
                  <a:chExt cx="118872" cy="118872"/>
                </a:xfrm>
              </p:grpSpPr>
              <p:cxnSp>
                <p:nvCxnSpPr>
                  <p:cNvPr id="365" name="Straight Connector 364">
                    <a:extLst>
                      <a:ext uri="{FF2B5EF4-FFF2-40B4-BE49-F238E27FC236}">
                        <a16:creationId xmlns:a16="http://schemas.microsoft.com/office/drawing/2014/main" id="{5463C80A-8172-4F92-304A-ADDF9B3DCA9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4E44B4F1-8BAE-7666-D472-0EEF6D9D561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8EAF39F8-331A-69BA-9C00-A88CE6042FE6}"/>
                    </a:ext>
                  </a:extLst>
                </p:cNvPr>
                <p:cNvGrpSpPr/>
                <p:nvPr/>
              </p:nvGrpSpPr>
              <p:grpSpPr>
                <a:xfrm>
                  <a:off x="1707174" y="1661053"/>
                  <a:ext cx="118872" cy="118872"/>
                  <a:chOff x="2654300" y="2318337"/>
                  <a:chExt cx="118872" cy="118872"/>
                </a:xfrm>
              </p:grpSpPr>
              <p:cxnSp>
                <p:nvCxnSpPr>
                  <p:cNvPr id="368" name="Straight Connector 367">
                    <a:extLst>
                      <a:ext uri="{FF2B5EF4-FFF2-40B4-BE49-F238E27FC236}">
                        <a16:creationId xmlns:a16="http://schemas.microsoft.com/office/drawing/2014/main" id="{6ABDAF58-BB7E-99D0-B7B1-D79F584AC8E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FB468C79-8F51-4EA7-8B72-F966326911A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FD9A8C98-D237-B664-8B15-EBF5CFE795EB}"/>
                    </a:ext>
                  </a:extLst>
                </p:cNvPr>
                <p:cNvGrpSpPr/>
                <p:nvPr/>
              </p:nvGrpSpPr>
              <p:grpSpPr>
                <a:xfrm>
                  <a:off x="4330660" y="2521994"/>
                  <a:ext cx="118872" cy="118872"/>
                  <a:chOff x="2654300" y="2318337"/>
                  <a:chExt cx="118872" cy="118872"/>
                </a:xfrm>
              </p:grpSpPr>
              <p:cxnSp>
                <p:nvCxnSpPr>
                  <p:cNvPr id="386" name="Straight Connector 385">
                    <a:extLst>
                      <a:ext uri="{FF2B5EF4-FFF2-40B4-BE49-F238E27FC236}">
                        <a16:creationId xmlns:a16="http://schemas.microsoft.com/office/drawing/2014/main" id="{8AE3F981-A7E2-1E9F-0113-D6686B9B966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74B8264D-4FC6-5B84-6028-F6A046AB82E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88" name="Group 387">
                  <a:extLst>
                    <a:ext uri="{FF2B5EF4-FFF2-40B4-BE49-F238E27FC236}">
                      <a16:creationId xmlns:a16="http://schemas.microsoft.com/office/drawing/2014/main" id="{4F84C5E4-06C8-DEA1-ACA7-5A1522EDE4DC}"/>
                    </a:ext>
                  </a:extLst>
                </p:cNvPr>
                <p:cNvGrpSpPr/>
                <p:nvPr/>
              </p:nvGrpSpPr>
              <p:grpSpPr>
                <a:xfrm>
                  <a:off x="3520357" y="2345953"/>
                  <a:ext cx="118872" cy="118872"/>
                  <a:chOff x="2654300" y="2318337"/>
                  <a:chExt cx="118872" cy="118872"/>
                </a:xfrm>
              </p:grpSpPr>
              <p:cxnSp>
                <p:nvCxnSpPr>
                  <p:cNvPr id="389" name="Straight Connector 388">
                    <a:extLst>
                      <a:ext uri="{FF2B5EF4-FFF2-40B4-BE49-F238E27FC236}">
                        <a16:creationId xmlns:a16="http://schemas.microsoft.com/office/drawing/2014/main" id="{CF0EC3BB-7811-9041-4B8F-8E5442FF334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0066AE5C-7AA5-E196-D87B-F776B223AE2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1" name="Group 390">
                  <a:extLst>
                    <a:ext uri="{FF2B5EF4-FFF2-40B4-BE49-F238E27FC236}">
                      <a16:creationId xmlns:a16="http://schemas.microsoft.com/office/drawing/2014/main" id="{1315BCE9-68F2-5092-CCAA-EE545DA22E29}"/>
                    </a:ext>
                  </a:extLst>
                </p:cNvPr>
                <p:cNvGrpSpPr/>
                <p:nvPr/>
              </p:nvGrpSpPr>
              <p:grpSpPr>
                <a:xfrm>
                  <a:off x="2649364" y="2130528"/>
                  <a:ext cx="118872" cy="118872"/>
                  <a:chOff x="2654300" y="2318337"/>
                  <a:chExt cx="118872" cy="118872"/>
                </a:xfrm>
              </p:grpSpPr>
              <p:cxnSp>
                <p:nvCxnSpPr>
                  <p:cNvPr id="392" name="Straight Connector 391">
                    <a:extLst>
                      <a:ext uri="{FF2B5EF4-FFF2-40B4-BE49-F238E27FC236}">
                        <a16:creationId xmlns:a16="http://schemas.microsoft.com/office/drawing/2014/main" id="{2418FDBB-C53D-28BF-1AAA-2B3FFBA9ABA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A271FA83-0D3F-8820-8A30-CEF9DDDA316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4" name="Group 393">
                  <a:extLst>
                    <a:ext uri="{FF2B5EF4-FFF2-40B4-BE49-F238E27FC236}">
                      <a16:creationId xmlns:a16="http://schemas.microsoft.com/office/drawing/2014/main" id="{E145F1A0-6B1B-0D66-16DA-D455151BB038}"/>
                    </a:ext>
                  </a:extLst>
                </p:cNvPr>
                <p:cNvGrpSpPr/>
                <p:nvPr/>
              </p:nvGrpSpPr>
              <p:grpSpPr>
                <a:xfrm>
                  <a:off x="4679567" y="2519298"/>
                  <a:ext cx="118872" cy="118872"/>
                  <a:chOff x="2654300" y="2318337"/>
                  <a:chExt cx="118872" cy="118872"/>
                </a:xfrm>
              </p:grpSpPr>
              <p:cxnSp>
                <p:nvCxnSpPr>
                  <p:cNvPr id="395" name="Straight Connector 394">
                    <a:extLst>
                      <a:ext uri="{FF2B5EF4-FFF2-40B4-BE49-F238E27FC236}">
                        <a16:creationId xmlns:a16="http://schemas.microsoft.com/office/drawing/2014/main" id="{F00E4C34-E7E8-B416-15DE-1D2D16AF7EA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F0C289D5-A769-9E6E-96BF-7BB696FBA4B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397" name="Group 396">
                  <a:extLst>
                    <a:ext uri="{FF2B5EF4-FFF2-40B4-BE49-F238E27FC236}">
                      <a16:creationId xmlns:a16="http://schemas.microsoft.com/office/drawing/2014/main" id="{98C5A2DE-9BC2-8552-880E-BF58C7AF70DF}"/>
                    </a:ext>
                  </a:extLst>
                </p:cNvPr>
                <p:cNvGrpSpPr/>
                <p:nvPr/>
              </p:nvGrpSpPr>
              <p:grpSpPr>
                <a:xfrm>
                  <a:off x="2557676" y="2058080"/>
                  <a:ext cx="118872" cy="118872"/>
                  <a:chOff x="2654300" y="2318337"/>
                  <a:chExt cx="118872" cy="118872"/>
                </a:xfrm>
              </p:grpSpPr>
              <p:cxnSp>
                <p:nvCxnSpPr>
                  <p:cNvPr id="398" name="Straight Connector 397">
                    <a:extLst>
                      <a:ext uri="{FF2B5EF4-FFF2-40B4-BE49-F238E27FC236}">
                        <a16:creationId xmlns:a16="http://schemas.microsoft.com/office/drawing/2014/main" id="{7D76FDC0-4F48-70D5-F4FA-FB95BFC33C1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24597854-B030-43CF-4B7E-60F4453D3F4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0" name="Group 399">
                  <a:extLst>
                    <a:ext uri="{FF2B5EF4-FFF2-40B4-BE49-F238E27FC236}">
                      <a16:creationId xmlns:a16="http://schemas.microsoft.com/office/drawing/2014/main" id="{F08E3E47-4832-66AA-9EC5-C679AF3B4608}"/>
                    </a:ext>
                  </a:extLst>
                </p:cNvPr>
                <p:cNvGrpSpPr/>
                <p:nvPr/>
              </p:nvGrpSpPr>
              <p:grpSpPr>
                <a:xfrm>
                  <a:off x="4592820" y="2515644"/>
                  <a:ext cx="118872" cy="118872"/>
                  <a:chOff x="2654300" y="2318337"/>
                  <a:chExt cx="118872" cy="118872"/>
                </a:xfrm>
              </p:grpSpPr>
              <p:cxnSp>
                <p:nvCxnSpPr>
                  <p:cNvPr id="401" name="Straight Connector 400">
                    <a:extLst>
                      <a:ext uri="{FF2B5EF4-FFF2-40B4-BE49-F238E27FC236}">
                        <a16:creationId xmlns:a16="http://schemas.microsoft.com/office/drawing/2014/main" id="{A54D75C4-CCDC-58F5-F700-E2A8C0D7444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E69AF8CE-B8DC-B3D9-F8DF-AC928C4A575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3" name="Group 402">
                  <a:extLst>
                    <a:ext uri="{FF2B5EF4-FFF2-40B4-BE49-F238E27FC236}">
                      <a16:creationId xmlns:a16="http://schemas.microsoft.com/office/drawing/2014/main" id="{ADA1ABDF-A1F9-897C-F70B-5330B639EFA8}"/>
                    </a:ext>
                  </a:extLst>
                </p:cNvPr>
                <p:cNvGrpSpPr/>
                <p:nvPr/>
              </p:nvGrpSpPr>
              <p:grpSpPr>
                <a:xfrm>
                  <a:off x="4255375" y="2519609"/>
                  <a:ext cx="118872" cy="118872"/>
                  <a:chOff x="2654300" y="2318337"/>
                  <a:chExt cx="118872" cy="118872"/>
                </a:xfrm>
              </p:grpSpPr>
              <p:cxnSp>
                <p:nvCxnSpPr>
                  <p:cNvPr id="404" name="Straight Connector 403">
                    <a:extLst>
                      <a:ext uri="{FF2B5EF4-FFF2-40B4-BE49-F238E27FC236}">
                        <a16:creationId xmlns:a16="http://schemas.microsoft.com/office/drawing/2014/main" id="{01F7A70C-18C3-EDA1-8D13-EB72ED7776B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37702413-DADD-C969-2F4B-EB249C5D94C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6" name="Group 405">
                  <a:extLst>
                    <a:ext uri="{FF2B5EF4-FFF2-40B4-BE49-F238E27FC236}">
                      <a16:creationId xmlns:a16="http://schemas.microsoft.com/office/drawing/2014/main" id="{4362410F-77DF-C296-AAFA-72606E08A4F7}"/>
                    </a:ext>
                  </a:extLst>
                </p:cNvPr>
                <p:cNvGrpSpPr/>
                <p:nvPr/>
              </p:nvGrpSpPr>
              <p:grpSpPr>
                <a:xfrm>
                  <a:off x="4355866" y="2522226"/>
                  <a:ext cx="118872" cy="118872"/>
                  <a:chOff x="2654300" y="2318337"/>
                  <a:chExt cx="118872" cy="118872"/>
                </a:xfrm>
              </p:grpSpPr>
              <p:cxnSp>
                <p:nvCxnSpPr>
                  <p:cNvPr id="407" name="Straight Connector 406">
                    <a:extLst>
                      <a:ext uri="{FF2B5EF4-FFF2-40B4-BE49-F238E27FC236}">
                        <a16:creationId xmlns:a16="http://schemas.microsoft.com/office/drawing/2014/main" id="{37275A46-B46F-2A7E-8141-27DEA8D1F37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B5E5E541-326D-68A7-44E6-3008EF3BDBF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09" name="Group 408">
                  <a:extLst>
                    <a:ext uri="{FF2B5EF4-FFF2-40B4-BE49-F238E27FC236}">
                      <a16:creationId xmlns:a16="http://schemas.microsoft.com/office/drawing/2014/main" id="{FF6B4F1B-60F3-2A15-FC4E-435D40747C6F}"/>
                    </a:ext>
                  </a:extLst>
                </p:cNvPr>
                <p:cNvGrpSpPr/>
                <p:nvPr/>
              </p:nvGrpSpPr>
              <p:grpSpPr>
                <a:xfrm>
                  <a:off x="3885145" y="2465714"/>
                  <a:ext cx="118872" cy="118872"/>
                  <a:chOff x="2654300" y="2318337"/>
                  <a:chExt cx="118872" cy="118872"/>
                </a:xfrm>
              </p:grpSpPr>
              <p:cxnSp>
                <p:nvCxnSpPr>
                  <p:cNvPr id="410" name="Straight Connector 409">
                    <a:extLst>
                      <a:ext uri="{FF2B5EF4-FFF2-40B4-BE49-F238E27FC236}">
                        <a16:creationId xmlns:a16="http://schemas.microsoft.com/office/drawing/2014/main" id="{956B4569-0E26-CDCF-ADA5-C215A63C0B5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C68EDB2E-9522-A50A-150F-1D2DB878685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2" name="Group 411">
                  <a:extLst>
                    <a:ext uri="{FF2B5EF4-FFF2-40B4-BE49-F238E27FC236}">
                      <a16:creationId xmlns:a16="http://schemas.microsoft.com/office/drawing/2014/main" id="{CC43730B-AF2B-B81D-BD60-DACCDF0595F6}"/>
                    </a:ext>
                  </a:extLst>
                </p:cNvPr>
                <p:cNvGrpSpPr/>
                <p:nvPr/>
              </p:nvGrpSpPr>
              <p:grpSpPr>
                <a:xfrm>
                  <a:off x="5389443" y="2514791"/>
                  <a:ext cx="118872" cy="118872"/>
                  <a:chOff x="2654300" y="2318337"/>
                  <a:chExt cx="118872" cy="118872"/>
                </a:xfrm>
              </p:grpSpPr>
              <p:cxnSp>
                <p:nvCxnSpPr>
                  <p:cNvPr id="413" name="Straight Connector 412">
                    <a:extLst>
                      <a:ext uri="{FF2B5EF4-FFF2-40B4-BE49-F238E27FC236}">
                        <a16:creationId xmlns:a16="http://schemas.microsoft.com/office/drawing/2014/main" id="{F9930540-DE1E-C7F9-4989-EE5351434F8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866C6F6A-B2AE-DBB9-D59C-00E2112A223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18" name="Group 417">
                  <a:extLst>
                    <a:ext uri="{FF2B5EF4-FFF2-40B4-BE49-F238E27FC236}">
                      <a16:creationId xmlns:a16="http://schemas.microsoft.com/office/drawing/2014/main" id="{69BF74FA-6FD5-D761-9274-00411A398FA8}"/>
                    </a:ext>
                  </a:extLst>
                </p:cNvPr>
                <p:cNvGrpSpPr/>
                <p:nvPr/>
              </p:nvGrpSpPr>
              <p:grpSpPr>
                <a:xfrm>
                  <a:off x="3818434" y="2387255"/>
                  <a:ext cx="118872" cy="118872"/>
                  <a:chOff x="2654300" y="2318337"/>
                  <a:chExt cx="118872" cy="118872"/>
                </a:xfrm>
              </p:grpSpPr>
              <p:cxnSp>
                <p:nvCxnSpPr>
                  <p:cNvPr id="419" name="Straight Connector 418">
                    <a:extLst>
                      <a:ext uri="{FF2B5EF4-FFF2-40B4-BE49-F238E27FC236}">
                        <a16:creationId xmlns:a16="http://schemas.microsoft.com/office/drawing/2014/main" id="{0B4FB12D-D8A4-CDD5-82E4-F13D143F776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35093A9D-A513-400C-8B16-86F38232436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1" name="Group 420">
                  <a:extLst>
                    <a:ext uri="{FF2B5EF4-FFF2-40B4-BE49-F238E27FC236}">
                      <a16:creationId xmlns:a16="http://schemas.microsoft.com/office/drawing/2014/main" id="{0EC73855-A782-C72F-5E29-9946D95D6C5F}"/>
                    </a:ext>
                  </a:extLst>
                </p:cNvPr>
                <p:cNvGrpSpPr/>
                <p:nvPr/>
              </p:nvGrpSpPr>
              <p:grpSpPr>
                <a:xfrm>
                  <a:off x="2688022" y="2160246"/>
                  <a:ext cx="118872" cy="118872"/>
                  <a:chOff x="2654300" y="2318337"/>
                  <a:chExt cx="118872" cy="118872"/>
                </a:xfrm>
              </p:grpSpPr>
              <p:cxnSp>
                <p:nvCxnSpPr>
                  <p:cNvPr id="422" name="Straight Connector 421">
                    <a:extLst>
                      <a:ext uri="{FF2B5EF4-FFF2-40B4-BE49-F238E27FC236}">
                        <a16:creationId xmlns:a16="http://schemas.microsoft.com/office/drawing/2014/main" id="{95658E7F-5131-F969-D9D3-912CBC83248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BC7D3EB5-A961-614B-C41D-96662F2E593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4" name="Group 423">
                  <a:extLst>
                    <a:ext uri="{FF2B5EF4-FFF2-40B4-BE49-F238E27FC236}">
                      <a16:creationId xmlns:a16="http://schemas.microsoft.com/office/drawing/2014/main" id="{54F527D6-894E-1491-7F19-B4ED3BB37FFA}"/>
                    </a:ext>
                  </a:extLst>
                </p:cNvPr>
                <p:cNvGrpSpPr/>
                <p:nvPr/>
              </p:nvGrpSpPr>
              <p:grpSpPr>
                <a:xfrm>
                  <a:off x="2242476" y="1873595"/>
                  <a:ext cx="118872" cy="118872"/>
                  <a:chOff x="2654300" y="2318337"/>
                  <a:chExt cx="118872" cy="118872"/>
                </a:xfrm>
              </p:grpSpPr>
              <p:cxnSp>
                <p:nvCxnSpPr>
                  <p:cNvPr id="425" name="Straight Connector 424">
                    <a:extLst>
                      <a:ext uri="{FF2B5EF4-FFF2-40B4-BE49-F238E27FC236}">
                        <a16:creationId xmlns:a16="http://schemas.microsoft.com/office/drawing/2014/main" id="{6CE1B45A-452C-252D-6FF6-85911F53D88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54104AE5-9631-3D90-D5E8-572A81C7439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27" name="Group 426">
                  <a:extLst>
                    <a:ext uri="{FF2B5EF4-FFF2-40B4-BE49-F238E27FC236}">
                      <a16:creationId xmlns:a16="http://schemas.microsoft.com/office/drawing/2014/main" id="{A3D3BB06-3D8C-45A4-EC53-6E09AEC2995F}"/>
                    </a:ext>
                  </a:extLst>
                </p:cNvPr>
                <p:cNvGrpSpPr/>
                <p:nvPr/>
              </p:nvGrpSpPr>
              <p:grpSpPr>
                <a:xfrm>
                  <a:off x="3861263" y="2460032"/>
                  <a:ext cx="118872" cy="118872"/>
                  <a:chOff x="2654300" y="2318337"/>
                  <a:chExt cx="118872" cy="118872"/>
                </a:xfrm>
              </p:grpSpPr>
              <p:cxnSp>
                <p:nvCxnSpPr>
                  <p:cNvPr id="428" name="Straight Connector 427">
                    <a:extLst>
                      <a:ext uri="{FF2B5EF4-FFF2-40B4-BE49-F238E27FC236}">
                        <a16:creationId xmlns:a16="http://schemas.microsoft.com/office/drawing/2014/main" id="{7D3F0D9E-B872-CE6A-040B-1B2B46FF05B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F10FA40C-BCC0-C5B7-0A2E-659239D0F3B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3" name="Group 432">
                  <a:extLst>
                    <a:ext uri="{FF2B5EF4-FFF2-40B4-BE49-F238E27FC236}">
                      <a16:creationId xmlns:a16="http://schemas.microsoft.com/office/drawing/2014/main" id="{7767C180-7546-4CF8-F1FB-4A2602E20892}"/>
                    </a:ext>
                  </a:extLst>
                </p:cNvPr>
                <p:cNvGrpSpPr/>
                <p:nvPr/>
              </p:nvGrpSpPr>
              <p:grpSpPr>
                <a:xfrm>
                  <a:off x="4114469" y="2465714"/>
                  <a:ext cx="118872" cy="118872"/>
                  <a:chOff x="2654300" y="2318337"/>
                  <a:chExt cx="118872" cy="118872"/>
                </a:xfrm>
              </p:grpSpPr>
              <p:cxnSp>
                <p:nvCxnSpPr>
                  <p:cNvPr id="434" name="Straight Connector 433">
                    <a:extLst>
                      <a:ext uri="{FF2B5EF4-FFF2-40B4-BE49-F238E27FC236}">
                        <a16:creationId xmlns:a16="http://schemas.microsoft.com/office/drawing/2014/main" id="{EFE85F92-FCD1-FCCA-A314-998D4EF4097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AB67EBFB-CB23-AA70-4573-4EC7F38775A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6" name="Group 435">
                  <a:extLst>
                    <a:ext uri="{FF2B5EF4-FFF2-40B4-BE49-F238E27FC236}">
                      <a16:creationId xmlns:a16="http://schemas.microsoft.com/office/drawing/2014/main" id="{F6B1B9E2-6194-654B-20AC-FCC3DAD5D2E3}"/>
                    </a:ext>
                  </a:extLst>
                </p:cNvPr>
                <p:cNvGrpSpPr/>
                <p:nvPr/>
              </p:nvGrpSpPr>
              <p:grpSpPr>
                <a:xfrm>
                  <a:off x="2241535" y="1913382"/>
                  <a:ext cx="118872" cy="118872"/>
                  <a:chOff x="2654300" y="2318337"/>
                  <a:chExt cx="118872" cy="118872"/>
                </a:xfrm>
              </p:grpSpPr>
              <p:cxnSp>
                <p:nvCxnSpPr>
                  <p:cNvPr id="437" name="Straight Connector 436">
                    <a:extLst>
                      <a:ext uri="{FF2B5EF4-FFF2-40B4-BE49-F238E27FC236}">
                        <a16:creationId xmlns:a16="http://schemas.microsoft.com/office/drawing/2014/main" id="{5B44B578-8B1E-F87C-B2B0-54DBFBBB763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E98A3CFB-EDFF-2537-ED69-E3D003C6F0C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39" name="Group 438">
                  <a:extLst>
                    <a:ext uri="{FF2B5EF4-FFF2-40B4-BE49-F238E27FC236}">
                      <a16:creationId xmlns:a16="http://schemas.microsoft.com/office/drawing/2014/main" id="{FC597E1C-4818-FE85-37F7-67384D62AF8D}"/>
                    </a:ext>
                  </a:extLst>
                </p:cNvPr>
                <p:cNvGrpSpPr/>
                <p:nvPr/>
              </p:nvGrpSpPr>
              <p:grpSpPr>
                <a:xfrm>
                  <a:off x="3049915" y="2259637"/>
                  <a:ext cx="118872" cy="118872"/>
                  <a:chOff x="2654300" y="2318337"/>
                  <a:chExt cx="118872" cy="118872"/>
                </a:xfrm>
              </p:grpSpPr>
              <p:cxnSp>
                <p:nvCxnSpPr>
                  <p:cNvPr id="440" name="Straight Connector 439">
                    <a:extLst>
                      <a:ext uri="{FF2B5EF4-FFF2-40B4-BE49-F238E27FC236}">
                        <a16:creationId xmlns:a16="http://schemas.microsoft.com/office/drawing/2014/main" id="{FA2A96E1-EADA-F6ED-075A-F8CF4D225B8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6B1439F8-60B2-81D0-DCCB-DDB173F207E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2" name="Group 441">
                  <a:extLst>
                    <a:ext uri="{FF2B5EF4-FFF2-40B4-BE49-F238E27FC236}">
                      <a16:creationId xmlns:a16="http://schemas.microsoft.com/office/drawing/2014/main" id="{BAC764EC-9CB9-7AFA-A77C-A6FA84FE582E}"/>
                    </a:ext>
                  </a:extLst>
                </p:cNvPr>
                <p:cNvGrpSpPr/>
                <p:nvPr/>
              </p:nvGrpSpPr>
              <p:grpSpPr>
                <a:xfrm>
                  <a:off x="2853441" y="2191956"/>
                  <a:ext cx="118872" cy="118872"/>
                  <a:chOff x="2654300" y="2318337"/>
                  <a:chExt cx="118872" cy="118872"/>
                </a:xfrm>
              </p:grpSpPr>
              <p:cxnSp>
                <p:nvCxnSpPr>
                  <p:cNvPr id="443" name="Straight Connector 442">
                    <a:extLst>
                      <a:ext uri="{FF2B5EF4-FFF2-40B4-BE49-F238E27FC236}">
                        <a16:creationId xmlns:a16="http://schemas.microsoft.com/office/drawing/2014/main" id="{4CF01D37-0569-F581-6F40-F9984287626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1955F326-5422-6047-1069-2067109125B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45" name="Group 444">
                  <a:extLst>
                    <a:ext uri="{FF2B5EF4-FFF2-40B4-BE49-F238E27FC236}">
                      <a16:creationId xmlns:a16="http://schemas.microsoft.com/office/drawing/2014/main" id="{7C47A178-3AA4-2BAE-EDA8-218055CF9A87}"/>
                    </a:ext>
                  </a:extLst>
                </p:cNvPr>
                <p:cNvGrpSpPr/>
                <p:nvPr/>
              </p:nvGrpSpPr>
              <p:grpSpPr>
                <a:xfrm>
                  <a:off x="3014227" y="2214359"/>
                  <a:ext cx="118872" cy="118872"/>
                  <a:chOff x="2654300" y="2318337"/>
                  <a:chExt cx="118872" cy="118872"/>
                </a:xfrm>
              </p:grpSpPr>
              <p:cxnSp>
                <p:nvCxnSpPr>
                  <p:cNvPr id="446" name="Straight Connector 445">
                    <a:extLst>
                      <a:ext uri="{FF2B5EF4-FFF2-40B4-BE49-F238E27FC236}">
                        <a16:creationId xmlns:a16="http://schemas.microsoft.com/office/drawing/2014/main" id="{799AFD74-977B-A9A4-0198-52A39B6DDDA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7FC72B32-8525-E801-B4DB-243328F747E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451" name="Group 450">
                  <a:extLst>
                    <a:ext uri="{FF2B5EF4-FFF2-40B4-BE49-F238E27FC236}">
                      <a16:creationId xmlns:a16="http://schemas.microsoft.com/office/drawing/2014/main" id="{399BB0FC-9EA2-24DC-3B0D-AF8A313B4549}"/>
                    </a:ext>
                  </a:extLst>
                </p:cNvPr>
                <p:cNvGrpSpPr/>
                <p:nvPr/>
              </p:nvGrpSpPr>
              <p:grpSpPr>
                <a:xfrm>
                  <a:off x="5440131" y="2515017"/>
                  <a:ext cx="118872" cy="118872"/>
                  <a:chOff x="2654300" y="2318337"/>
                  <a:chExt cx="118872" cy="118872"/>
                </a:xfrm>
              </p:grpSpPr>
              <p:cxnSp>
                <p:nvCxnSpPr>
                  <p:cNvPr id="452" name="Straight Connector 451">
                    <a:extLst>
                      <a:ext uri="{FF2B5EF4-FFF2-40B4-BE49-F238E27FC236}">
                        <a16:creationId xmlns:a16="http://schemas.microsoft.com/office/drawing/2014/main" id="{35283111-4AD5-76BE-1871-6D7F53429B5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F4BA68B5-5A3C-3E60-ADB9-33E3E8F013F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sp>
            <p:nvSpPr>
              <p:cNvPr id="1003" name="Freeform 1002">
                <a:extLst>
                  <a:ext uri="{FF2B5EF4-FFF2-40B4-BE49-F238E27FC236}">
                    <a16:creationId xmlns:a16="http://schemas.microsoft.com/office/drawing/2014/main" id="{C2D007F2-E358-CD4E-E5BA-48050A9C3CBC}"/>
                  </a:ext>
                </a:extLst>
              </p:cNvPr>
              <p:cNvSpPr/>
              <p:nvPr/>
            </p:nvSpPr>
            <p:spPr bwMode="auto">
              <a:xfrm>
                <a:off x="910492" y="1391138"/>
                <a:ext cx="4603262" cy="2172677"/>
              </a:xfrm>
              <a:custGeom>
                <a:avLst/>
                <a:gdLst>
                  <a:gd name="connsiteX0" fmla="*/ 0 w 4603262"/>
                  <a:gd name="connsiteY0" fmla="*/ 0 h 2172677"/>
                  <a:gd name="connsiteX1" fmla="*/ 78154 w 4603262"/>
                  <a:gd name="connsiteY1" fmla="*/ 0 h 2172677"/>
                  <a:gd name="connsiteX2" fmla="*/ 78154 w 4603262"/>
                  <a:gd name="connsiteY2" fmla="*/ 39077 h 2172677"/>
                  <a:gd name="connsiteX3" fmla="*/ 265723 w 4603262"/>
                  <a:gd name="connsiteY3" fmla="*/ 39077 h 2172677"/>
                  <a:gd name="connsiteX4" fmla="*/ 265723 w 4603262"/>
                  <a:gd name="connsiteY4" fmla="*/ 101600 h 2172677"/>
                  <a:gd name="connsiteX5" fmla="*/ 320431 w 4603262"/>
                  <a:gd name="connsiteY5" fmla="*/ 101600 h 2172677"/>
                  <a:gd name="connsiteX6" fmla="*/ 320431 w 4603262"/>
                  <a:gd name="connsiteY6" fmla="*/ 168031 h 2172677"/>
                  <a:gd name="connsiteX7" fmla="*/ 566616 w 4603262"/>
                  <a:gd name="connsiteY7" fmla="*/ 168031 h 2172677"/>
                  <a:gd name="connsiteX8" fmla="*/ 566616 w 4603262"/>
                  <a:gd name="connsiteY8" fmla="*/ 250093 h 2172677"/>
                  <a:gd name="connsiteX9" fmla="*/ 644770 w 4603262"/>
                  <a:gd name="connsiteY9" fmla="*/ 250093 h 2172677"/>
                  <a:gd name="connsiteX10" fmla="*/ 644770 w 4603262"/>
                  <a:gd name="connsiteY10" fmla="*/ 293077 h 2172677"/>
                  <a:gd name="connsiteX11" fmla="*/ 730739 w 4603262"/>
                  <a:gd name="connsiteY11" fmla="*/ 293077 h 2172677"/>
                  <a:gd name="connsiteX12" fmla="*/ 730739 w 4603262"/>
                  <a:gd name="connsiteY12" fmla="*/ 332154 h 2172677"/>
                  <a:gd name="connsiteX13" fmla="*/ 898770 w 4603262"/>
                  <a:gd name="connsiteY13" fmla="*/ 332154 h 2172677"/>
                  <a:gd name="connsiteX14" fmla="*/ 898770 w 4603262"/>
                  <a:gd name="connsiteY14" fmla="*/ 332154 h 2172677"/>
                  <a:gd name="connsiteX15" fmla="*/ 898770 w 4603262"/>
                  <a:gd name="connsiteY15" fmla="*/ 363416 h 2172677"/>
                  <a:gd name="connsiteX16" fmla="*/ 980831 w 4603262"/>
                  <a:gd name="connsiteY16" fmla="*/ 363416 h 2172677"/>
                  <a:gd name="connsiteX17" fmla="*/ 980831 w 4603262"/>
                  <a:gd name="connsiteY17" fmla="*/ 461108 h 2172677"/>
                  <a:gd name="connsiteX18" fmla="*/ 1250462 w 4603262"/>
                  <a:gd name="connsiteY18" fmla="*/ 461108 h 2172677"/>
                  <a:gd name="connsiteX19" fmla="*/ 1250462 w 4603262"/>
                  <a:gd name="connsiteY19" fmla="*/ 504093 h 2172677"/>
                  <a:gd name="connsiteX20" fmla="*/ 1387231 w 4603262"/>
                  <a:gd name="connsiteY20" fmla="*/ 504093 h 2172677"/>
                  <a:gd name="connsiteX21" fmla="*/ 1387231 w 4603262"/>
                  <a:gd name="connsiteY21" fmla="*/ 609600 h 2172677"/>
                  <a:gd name="connsiteX22" fmla="*/ 1438031 w 4603262"/>
                  <a:gd name="connsiteY22" fmla="*/ 609600 h 2172677"/>
                  <a:gd name="connsiteX23" fmla="*/ 1438031 w 4603262"/>
                  <a:gd name="connsiteY23" fmla="*/ 683847 h 2172677"/>
                  <a:gd name="connsiteX24" fmla="*/ 1703754 w 4603262"/>
                  <a:gd name="connsiteY24" fmla="*/ 683847 h 2172677"/>
                  <a:gd name="connsiteX25" fmla="*/ 1703754 w 4603262"/>
                  <a:gd name="connsiteY25" fmla="*/ 738554 h 2172677"/>
                  <a:gd name="connsiteX26" fmla="*/ 1797539 w 4603262"/>
                  <a:gd name="connsiteY26" fmla="*/ 738554 h 2172677"/>
                  <a:gd name="connsiteX27" fmla="*/ 1797539 w 4603262"/>
                  <a:gd name="connsiteY27" fmla="*/ 824524 h 2172677"/>
                  <a:gd name="connsiteX28" fmla="*/ 1863970 w 4603262"/>
                  <a:gd name="connsiteY28" fmla="*/ 824524 h 2172677"/>
                  <a:gd name="connsiteX29" fmla="*/ 1863970 w 4603262"/>
                  <a:gd name="connsiteY29" fmla="*/ 863600 h 2172677"/>
                  <a:gd name="connsiteX30" fmla="*/ 2164862 w 4603262"/>
                  <a:gd name="connsiteY30" fmla="*/ 863600 h 2172677"/>
                  <a:gd name="connsiteX31" fmla="*/ 2164862 w 4603262"/>
                  <a:gd name="connsiteY31" fmla="*/ 906585 h 2172677"/>
                  <a:gd name="connsiteX32" fmla="*/ 2215662 w 4603262"/>
                  <a:gd name="connsiteY32" fmla="*/ 906585 h 2172677"/>
                  <a:gd name="connsiteX33" fmla="*/ 2215662 w 4603262"/>
                  <a:gd name="connsiteY33" fmla="*/ 961293 h 2172677"/>
                  <a:gd name="connsiteX34" fmla="*/ 2594708 w 4603262"/>
                  <a:gd name="connsiteY34" fmla="*/ 961293 h 2172677"/>
                  <a:gd name="connsiteX35" fmla="*/ 2594708 w 4603262"/>
                  <a:gd name="connsiteY35" fmla="*/ 1019908 h 2172677"/>
                  <a:gd name="connsiteX36" fmla="*/ 2801816 w 4603262"/>
                  <a:gd name="connsiteY36" fmla="*/ 1019908 h 2172677"/>
                  <a:gd name="connsiteX37" fmla="*/ 2801816 w 4603262"/>
                  <a:gd name="connsiteY37" fmla="*/ 1058985 h 2172677"/>
                  <a:gd name="connsiteX38" fmla="*/ 3012831 w 4603262"/>
                  <a:gd name="connsiteY38" fmla="*/ 1058985 h 2172677"/>
                  <a:gd name="connsiteX39" fmla="*/ 3012831 w 4603262"/>
                  <a:gd name="connsiteY39" fmla="*/ 1133231 h 2172677"/>
                  <a:gd name="connsiteX40" fmla="*/ 3387970 w 4603262"/>
                  <a:gd name="connsiteY40" fmla="*/ 1133231 h 2172677"/>
                  <a:gd name="connsiteX41" fmla="*/ 3387970 w 4603262"/>
                  <a:gd name="connsiteY41" fmla="*/ 1187939 h 2172677"/>
                  <a:gd name="connsiteX42" fmla="*/ 4603262 w 4603262"/>
                  <a:gd name="connsiteY42" fmla="*/ 1187939 h 2172677"/>
                  <a:gd name="connsiteX43" fmla="*/ 4603262 w 4603262"/>
                  <a:gd name="connsiteY43" fmla="*/ 2172677 h 217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603262" h="2172677">
                    <a:moveTo>
                      <a:pt x="0" y="0"/>
                    </a:moveTo>
                    <a:lnTo>
                      <a:pt x="78154" y="0"/>
                    </a:lnTo>
                    <a:lnTo>
                      <a:pt x="78154" y="39077"/>
                    </a:lnTo>
                    <a:lnTo>
                      <a:pt x="265723" y="39077"/>
                    </a:lnTo>
                    <a:lnTo>
                      <a:pt x="265723" y="101600"/>
                    </a:lnTo>
                    <a:lnTo>
                      <a:pt x="320431" y="101600"/>
                    </a:lnTo>
                    <a:lnTo>
                      <a:pt x="320431" y="168031"/>
                    </a:lnTo>
                    <a:lnTo>
                      <a:pt x="566616" y="168031"/>
                    </a:lnTo>
                    <a:lnTo>
                      <a:pt x="566616" y="250093"/>
                    </a:lnTo>
                    <a:lnTo>
                      <a:pt x="644770" y="250093"/>
                    </a:lnTo>
                    <a:lnTo>
                      <a:pt x="644770" y="293077"/>
                    </a:lnTo>
                    <a:lnTo>
                      <a:pt x="730739" y="293077"/>
                    </a:lnTo>
                    <a:lnTo>
                      <a:pt x="730739" y="332154"/>
                    </a:lnTo>
                    <a:lnTo>
                      <a:pt x="898770" y="332154"/>
                    </a:lnTo>
                    <a:lnTo>
                      <a:pt x="898770" y="332154"/>
                    </a:lnTo>
                    <a:lnTo>
                      <a:pt x="898770" y="363416"/>
                    </a:lnTo>
                    <a:lnTo>
                      <a:pt x="980831" y="363416"/>
                    </a:lnTo>
                    <a:lnTo>
                      <a:pt x="980831" y="461108"/>
                    </a:lnTo>
                    <a:lnTo>
                      <a:pt x="1250462" y="461108"/>
                    </a:lnTo>
                    <a:lnTo>
                      <a:pt x="1250462" y="504093"/>
                    </a:lnTo>
                    <a:lnTo>
                      <a:pt x="1387231" y="504093"/>
                    </a:lnTo>
                    <a:lnTo>
                      <a:pt x="1387231" y="609600"/>
                    </a:lnTo>
                    <a:lnTo>
                      <a:pt x="1438031" y="609600"/>
                    </a:lnTo>
                    <a:lnTo>
                      <a:pt x="1438031" y="683847"/>
                    </a:lnTo>
                    <a:lnTo>
                      <a:pt x="1703754" y="683847"/>
                    </a:lnTo>
                    <a:lnTo>
                      <a:pt x="1703754" y="738554"/>
                    </a:lnTo>
                    <a:lnTo>
                      <a:pt x="1797539" y="738554"/>
                    </a:lnTo>
                    <a:lnTo>
                      <a:pt x="1797539" y="824524"/>
                    </a:lnTo>
                    <a:lnTo>
                      <a:pt x="1863970" y="824524"/>
                    </a:lnTo>
                    <a:lnTo>
                      <a:pt x="1863970" y="863600"/>
                    </a:lnTo>
                    <a:lnTo>
                      <a:pt x="2164862" y="863600"/>
                    </a:lnTo>
                    <a:lnTo>
                      <a:pt x="2164862" y="906585"/>
                    </a:lnTo>
                    <a:lnTo>
                      <a:pt x="2215662" y="906585"/>
                    </a:lnTo>
                    <a:lnTo>
                      <a:pt x="2215662" y="961293"/>
                    </a:lnTo>
                    <a:lnTo>
                      <a:pt x="2594708" y="961293"/>
                    </a:lnTo>
                    <a:lnTo>
                      <a:pt x="2594708" y="1019908"/>
                    </a:lnTo>
                    <a:lnTo>
                      <a:pt x="2801816" y="1019908"/>
                    </a:lnTo>
                    <a:lnTo>
                      <a:pt x="2801816" y="1058985"/>
                    </a:lnTo>
                    <a:lnTo>
                      <a:pt x="3012831" y="1058985"/>
                    </a:lnTo>
                    <a:lnTo>
                      <a:pt x="3012831" y="1133231"/>
                    </a:lnTo>
                    <a:lnTo>
                      <a:pt x="3387970" y="1133231"/>
                    </a:lnTo>
                    <a:lnTo>
                      <a:pt x="3387970" y="1187939"/>
                    </a:lnTo>
                    <a:lnTo>
                      <a:pt x="4603262" y="1187939"/>
                    </a:lnTo>
                    <a:lnTo>
                      <a:pt x="4603262" y="2172677"/>
                    </a:lnTo>
                  </a:path>
                </a:pathLst>
              </a:custGeom>
              <a:noFill/>
              <a:ln w="28575">
                <a:solidFill>
                  <a:srgbClr val="00823B"/>
                </a:solidFill>
                <a:miter lim="800000"/>
                <a:headEnd/>
                <a:tailEnd/>
              </a:ln>
            </p:spPr>
            <p:txBody>
              <a:bodyPr rtlCol="0" anchor="ctr"/>
              <a:lstStyle/>
              <a:p>
                <a:pPr algn="ctr"/>
                <a:endParaRPr lang="en-US" dirty="0"/>
              </a:p>
            </p:txBody>
          </p:sp>
        </p:grpSp>
        <p:sp>
          <p:nvSpPr>
            <p:cNvPr id="1007" name="Freeform 1006">
              <a:extLst>
                <a:ext uri="{FF2B5EF4-FFF2-40B4-BE49-F238E27FC236}">
                  <a16:creationId xmlns:a16="http://schemas.microsoft.com/office/drawing/2014/main" id="{253DB974-6C27-6541-E2EE-1FCA25BF910D}"/>
                </a:ext>
              </a:extLst>
            </p:cNvPr>
            <p:cNvSpPr/>
            <p:nvPr/>
          </p:nvSpPr>
          <p:spPr bwMode="auto">
            <a:xfrm>
              <a:off x="907228" y="1398494"/>
              <a:ext cx="4234927" cy="1552687"/>
            </a:xfrm>
            <a:custGeom>
              <a:avLst/>
              <a:gdLst>
                <a:gd name="connsiteX0" fmla="*/ 0 w 4234927"/>
                <a:gd name="connsiteY0" fmla="*/ 0 h 1552687"/>
                <a:gd name="connsiteX1" fmla="*/ 71718 w 4234927"/>
                <a:gd name="connsiteY1" fmla="*/ 0 h 1552687"/>
                <a:gd name="connsiteX2" fmla="*/ 71718 w 4234927"/>
                <a:gd name="connsiteY2" fmla="*/ 50202 h 1552687"/>
                <a:gd name="connsiteX3" fmla="*/ 190052 w 4234927"/>
                <a:gd name="connsiteY3" fmla="*/ 50202 h 1552687"/>
                <a:gd name="connsiteX4" fmla="*/ 190052 w 4234927"/>
                <a:gd name="connsiteY4" fmla="*/ 93233 h 1552687"/>
                <a:gd name="connsiteX5" fmla="*/ 304800 w 4234927"/>
                <a:gd name="connsiteY5" fmla="*/ 93233 h 1552687"/>
                <a:gd name="connsiteX6" fmla="*/ 304800 w 4234927"/>
                <a:gd name="connsiteY6" fmla="*/ 93233 h 1552687"/>
                <a:gd name="connsiteX7" fmla="*/ 304800 w 4234927"/>
                <a:gd name="connsiteY7" fmla="*/ 132678 h 1552687"/>
                <a:gd name="connsiteX8" fmla="*/ 591671 w 4234927"/>
                <a:gd name="connsiteY8" fmla="*/ 132678 h 1552687"/>
                <a:gd name="connsiteX9" fmla="*/ 591671 w 4234927"/>
                <a:gd name="connsiteY9" fmla="*/ 179294 h 1552687"/>
                <a:gd name="connsiteX10" fmla="*/ 796066 w 4234927"/>
                <a:gd name="connsiteY10" fmla="*/ 179294 h 1552687"/>
                <a:gd name="connsiteX11" fmla="*/ 796066 w 4234927"/>
                <a:gd name="connsiteY11" fmla="*/ 222325 h 1552687"/>
                <a:gd name="connsiteX12" fmla="*/ 878541 w 4234927"/>
                <a:gd name="connsiteY12" fmla="*/ 222325 h 1552687"/>
                <a:gd name="connsiteX13" fmla="*/ 878541 w 4234927"/>
                <a:gd name="connsiteY13" fmla="*/ 258184 h 1552687"/>
                <a:gd name="connsiteX14" fmla="*/ 971774 w 4234927"/>
                <a:gd name="connsiteY14" fmla="*/ 258184 h 1552687"/>
                <a:gd name="connsiteX15" fmla="*/ 971774 w 4234927"/>
                <a:gd name="connsiteY15" fmla="*/ 372932 h 1552687"/>
                <a:gd name="connsiteX16" fmla="*/ 1007633 w 4234927"/>
                <a:gd name="connsiteY16" fmla="*/ 372932 h 1552687"/>
                <a:gd name="connsiteX17" fmla="*/ 1007633 w 4234927"/>
                <a:gd name="connsiteY17" fmla="*/ 566570 h 1552687"/>
                <a:gd name="connsiteX18" fmla="*/ 1050664 w 4234927"/>
                <a:gd name="connsiteY18" fmla="*/ 566570 h 1552687"/>
                <a:gd name="connsiteX19" fmla="*/ 1050664 w 4234927"/>
                <a:gd name="connsiteY19" fmla="*/ 649045 h 1552687"/>
                <a:gd name="connsiteX20" fmla="*/ 1161826 w 4234927"/>
                <a:gd name="connsiteY20" fmla="*/ 649045 h 1552687"/>
                <a:gd name="connsiteX21" fmla="*/ 1161826 w 4234927"/>
                <a:gd name="connsiteY21" fmla="*/ 688490 h 1552687"/>
                <a:gd name="connsiteX22" fmla="*/ 1269403 w 4234927"/>
                <a:gd name="connsiteY22" fmla="*/ 688490 h 1552687"/>
                <a:gd name="connsiteX23" fmla="*/ 1269403 w 4234927"/>
                <a:gd name="connsiteY23" fmla="*/ 753035 h 1552687"/>
                <a:gd name="connsiteX24" fmla="*/ 1341120 w 4234927"/>
                <a:gd name="connsiteY24" fmla="*/ 753035 h 1552687"/>
                <a:gd name="connsiteX25" fmla="*/ 1341120 w 4234927"/>
                <a:gd name="connsiteY25" fmla="*/ 810410 h 1552687"/>
                <a:gd name="connsiteX26" fmla="*/ 1405666 w 4234927"/>
                <a:gd name="connsiteY26" fmla="*/ 810410 h 1552687"/>
                <a:gd name="connsiteX27" fmla="*/ 1405666 w 4234927"/>
                <a:gd name="connsiteY27" fmla="*/ 996875 h 1552687"/>
                <a:gd name="connsiteX28" fmla="*/ 1445111 w 4234927"/>
                <a:gd name="connsiteY28" fmla="*/ 996875 h 1552687"/>
                <a:gd name="connsiteX29" fmla="*/ 1445111 w 4234927"/>
                <a:gd name="connsiteY29" fmla="*/ 1050664 h 1552687"/>
                <a:gd name="connsiteX30" fmla="*/ 1520414 w 4234927"/>
                <a:gd name="connsiteY30" fmla="*/ 1050664 h 1552687"/>
                <a:gd name="connsiteX31" fmla="*/ 1520414 w 4234927"/>
                <a:gd name="connsiteY31" fmla="*/ 1082937 h 1552687"/>
                <a:gd name="connsiteX32" fmla="*/ 1635163 w 4234927"/>
                <a:gd name="connsiteY32" fmla="*/ 1082937 h 1552687"/>
                <a:gd name="connsiteX33" fmla="*/ 1635163 w 4234927"/>
                <a:gd name="connsiteY33" fmla="*/ 1122381 h 1552687"/>
                <a:gd name="connsiteX34" fmla="*/ 1810871 w 4234927"/>
                <a:gd name="connsiteY34" fmla="*/ 1122381 h 1552687"/>
                <a:gd name="connsiteX35" fmla="*/ 1810871 w 4234927"/>
                <a:gd name="connsiteY35" fmla="*/ 1186927 h 1552687"/>
                <a:gd name="connsiteX36" fmla="*/ 2169459 w 4234927"/>
                <a:gd name="connsiteY36" fmla="*/ 1186927 h 1552687"/>
                <a:gd name="connsiteX37" fmla="*/ 2169459 w 4234927"/>
                <a:gd name="connsiteY37" fmla="*/ 1229958 h 1552687"/>
                <a:gd name="connsiteX38" fmla="*/ 2230419 w 4234927"/>
                <a:gd name="connsiteY38" fmla="*/ 1229958 h 1552687"/>
                <a:gd name="connsiteX39" fmla="*/ 2230419 w 4234927"/>
                <a:gd name="connsiteY39" fmla="*/ 1287332 h 1552687"/>
                <a:gd name="connsiteX40" fmla="*/ 2632038 w 4234927"/>
                <a:gd name="connsiteY40" fmla="*/ 1287332 h 1552687"/>
                <a:gd name="connsiteX41" fmla="*/ 2632038 w 4234927"/>
                <a:gd name="connsiteY41" fmla="*/ 1323191 h 1552687"/>
                <a:gd name="connsiteX42" fmla="*/ 2703756 w 4234927"/>
                <a:gd name="connsiteY42" fmla="*/ 1323191 h 1552687"/>
                <a:gd name="connsiteX43" fmla="*/ 2703756 w 4234927"/>
                <a:gd name="connsiteY43" fmla="*/ 1359050 h 1552687"/>
                <a:gd name="connsiteX44" fmla="*/ 3012141 w 4234927"/>
                <a:gd name="connsiteY44" fmla="*/ 1359050 h 1552687"/>
                <a:gd name="connsiteX45" fmla="*/ 3012141 w 4234927"/>
                <a:gd name="connsiteY45" fmla="*/ 1412838 h 1552687"/>
                <a:gd name="connsiteX46" fmla="*/ 3768763 w 4234927"/>
                <a:gd name="connsiteY46" fmla="*/ 1412838 h 1552687"/>
                <a:gd name="connsiteX47" fmla="*/ 3768763 w 4234927"/>
                <a:gd name="connsiteY47" fmla="*/ 1480970 h 1552687"/>
                <a:gd name="connsiteX48" fmla="*/ 3815379 w 4234927"/>
                <a:gd name="connsiteY48" fmla="*/ 1480970 h 1552687"/>
                <a:gd name="connsiteX49" fmla="*/ 3815379 w 4234927"/>
                <a:gd name="connsiteY49" fmla="*/ 1552687 h 1552687"/>
                <a:gd name="connsiteX50" fmla="*/ 4234927 w 4234927"/>
                <a:gd name="connsiteY50" fmla="*/ 1552687 h 155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234927" h="1552687">
                  <a:moveTo>
                    <a:pt x="0" y="0"/>
                  </a:moveTo>
                  <a:lnTo>
                    <a:pt x="71718" y="0"/>
                  </a:lnTo>
                  <a:lnTo>
                    <a:pt x="71718" y="50202"/>
                  </a:lnTo>
                  <a:lnTo>
                    <a:pt x="190052" y="50202"/>
                  </a:lnTo>
                  <a:lnTo>
                    <a:pt x="190052" y="93233"/>
                  </a:lnTo>
                  <a:lnTo>
                    <a:pt x="304800" y="93233"/>
                  </a:lnTo>
                  <a:lnTo>
                    <a:pt x="304800" y="93233"/>
                  </a:lnTo>
                  <a:lnTo>
                    <a:pt x="304800" y="132678"/>
                  </a:lnTo>
                  <a:lnTo>
                    <a:pt x="591671" y="132678"/>
                  </a:lnTo>
                  <a:lnTo>
                    <a:pt x="591671" y="179294"/>
                  </a:lnTo>
                  <a:lnTo>
                    <a:pt x="796066" y="179294"/>
                  </a:lnTo>
                  <a:lnTo>
                    <a:pt x="796066" y="222325"/>
                  </a:lnTo>
                  <a:lnTo>
                    <a:pt x="878541" y="222325"/>
                  </a:lnTo>
                  <a:lnTo>
                    <a:pt x="878541" y="258184"/>
                  </a:lnTo>
                  <a:lnTo>
                    <a:pt x="971774" y="258184"/>
                  </a:lnTo>
                  <a:lnTo>
                    <a:pt x="971774" y="372932"/>
                  </a:lnTo>
                  <a:lnTo>
                    <a:pt x="1007633" y="372932"/>
                  </a:lnTo>
                  <a:lnTo>
                    <a:pt x="1007633" y="566570"/>
                  </a:lnTo>
                  <a:lnTo>
                    <a:pt x="1050664" y="566570"/>
                  </a:lnTo>
                  <a:lnTo>
                    <a:pt x="1050664" y="649045"/>
                  </a:lnTo>
                  <a:lnTo>
                    <a:pt x="1161826" y="649045"/>
                  </a:lnTo>
                  <a:lnTo>
                    <a:pt x="1161826" y="688490"/>
                  </a:lnTo>
                  <a:lnTo>
                    <a:pt x="1269403" y="688490"/>
                  </a:lnTo>
                  <a:lnTo>
                    <a:pt x="1269403" y="753035"/>
                  </a:lnTo>
                  <a:lnTo>
                    <a:pt x="1341120" y="753035"/>
                  </a:lnTo>
                  <a:lnTo>
                    <a:pt x="1341120" y="810410"/>
                  </a:lnTo>
                  <a:lnTo>
                    <a:pt x="1405666" y="810410"/>
                  </a:lnTo>
                  <a:lnTo>
                    <a:pt x="1405666" y="996875"/>
                  </a:lnTo>
                  <a:lnTo>
                    <a:pt x="1445111" y="996875"/>
                  </a:lnTo>
                  <a:lnTo>
                    <a:pt x="1445111" y="1050664"/>
                  </a:lnTo>
                  <a:lnTo>
                    <a:pt x="1520414" y="1050664"/>
                  </a:lnTo>
                  <a:lnTo>
                    <a:pt x="1520414" y="1082937"/>
                  </a:lnTo>
                  <a:lnTo>
                    <a:pt x="1635163" y="1082937"/>
                  </a:lnTo>
                  <a:lnTo>
                    <a:pt x="1635163" y="1122381"/>
                  </a:lnTo>
                  <a:lnTo>
                    <a:pt x="1810871" y="1122381"/>
                  </a:lnTo>
                  <a:lnTo>
                    <a:pt x="1810871" y="1186927"/>
                  </a:lnTo>
                  <a:lnTo>
                    <a:pt x="2169459" y="1186927"/>
                  </a:lnTo>
                  <a:lnTo>
                    <a:pt x="2169459" y="1229958"/>
                  </a:lnTo>
                  <a:lnTo>
                    <a:pt x="2230419" y="1229958"/>
                  </a:lnTo>
                  <a:lnTo>
                    <a:pt x="2230419" y="1287332"/>
                  </a:lnTo>
                  <a:lnTo>
                    <a:pt x="2632038" y="1287332"/>
                  </a:lnTo>
                  <a:lnTo>
                    <a:pt x="2632038" y="1323191"/>
                  </a:lnTo>
                  <a:lnTo>
                    <a:pt x="2703756" y="1323191"/>
                  </a:lnTo>
                  <a:lnTo>
                    <a:pt x="2703756" y="1359050"/>
                  </a:lnTo>
                  <a:lnTo>
                    <a:pt x="3012141" y="1359050"/>
                  </a:lnTo>
                  <a:lnTo>
                    <a:pt x="3012141" y="1412838"/>
                  </a:lnTo>
                  <a:lnTo>
                    <a:pt x="3768763" y="1412838"/>
                  </a:lnTo>
                  <a:lnTo>
                    <a:pt x="3768763" y="1480970"/>
                  </a:lnTo>
                  <a:lnTo>
                    <a:pt x="3815379" y="1480970"/>
                  </a:lnTo>
                  <a:lnTo>
                    <a:pt x="3815379" y="1552687"/>
                  </a:lnTo>
                  <a:lnTo>
                    <a:pt x="4234927" y="1552687"/>
                  </a:lnTo>
                </a:path>
              </a:pathLst>
            </a:custGeom>
            <a:noFill/>
            <a:ln w="28575">
              <a:solidFill>
                <a:srgbClr val="015873"/>
              </a:solidFill>
              <a:miter lim="800000"/>
              <a:headEnd/>
              <a:tailEnd/>
            </a:ln>
          </p:spPr>
          <p:txBody>
            <a:bodyPr rtlCol="0" anchor="ctr"/>
            <a:lstStyle/>
            <a:p>
              <a:pPr algn="ctr"/>
              <a:endParaRPr lang="en-US" dirty="0"/>
            </a:p>
          </p:txBody>
        </p:sp>
      </p:grpSp>
    </p:spTree>
    <p:extLst>
      <p:ext uri="{BB962C8B-B14F-4D97-AF65-F5344CB8AC3E}">
        <p14:creationId xmlns:p14="http://schemas.microsoft.com/office/powerpoint/2010/main" val="138623211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3" name="Straight Connector 82">
            <a:extLst>
              <a:ext uri="{FF2B5EF4-FFF2-40B4-BE49-F238E27FC236}">
                <a16:creationId xmlns:a16="http://schemas.microsoft.com/office/drawing/2014/main" id="{E12CB683-81F5-54E5-5610-C3039BE0751D}"/>
              </a:ext>
            </a:extLst>
          </p:cNvPr>
          <p:cNvCxnSpPr>
            <a:cxnSpLocks/>
          </p:cNvCxnSpPr>
          <p:nvPr/>
        </p:nvCxnSpPr>
        <p:spPr bwMode="auto">
          <a:xfrm>
            <a:off x="4354517" y="1942882"/>
            <a:ext cx="0" cy="2364945"/>
          </a:xfrm>
          <a:prstGeom prst="line">
            <a:avLst/>
          </a:prstGeom>
          <a:noFill/>
          <a:ln w="28575" cap="flat" cmpd="sng" algn="ctr">
            <a:solidFill>
              <a:schemeClr val="tx1">
                <a:lumMod val="50000"/>
              </a:schemeClr>
            </a:solidFill>
            <a:prstDash val="sysDot"/>
            <a:round/>
            <a:headEnd type="none" w="med" len="med"/>
            <a:tailEnd type="none" w="med" len="med"/>
          </a:ln>
          <a:effectLst/>
        </p:spPr>
      </p:cxnSp>
      <p:cxnSp>
        <p:nvCxnSpPr>
          <p:cNvPr id="85" name="Straight Connector 84">
            <a:extLst>
              <a:ext uri="{FF2B5EF4-FFF2-40B4-BE49-F238E27FC236}">
                <a16:creationId xmlns:a16="http://schemas.microsoft.com/office/drawing/2014/main" id="{6DD1DA8D-226C-E9D2-D7A1-B9B96D3B6AB7}"/>
              </a:ext>
            </a:extLst>
          </p:cNvPr>
          <p:cNvCxnSpPr>
            <a:cxnSpLocks/>
          </p:cNvCxnSpPr>
          <p:nvPr/>
        </p:nvCxnSpPr>
        <p:spPr bwMode="auto">
          <a:xfrm>
            <a:off x="5672361" y="2296592"/>
            <a:ext cx="0" cy="2020227"/>
          </a:xfrm>
          <a:prstGeom prst="line">
            <a:avLst/>
          </a:prstGeom>
          <a:noFill/>
          <a:ln w="28575" cap="flat" cmpd="sng" algn="ctr">
            <a:solidFill>
              <a:schemeClr val="tx1">
                <a:lumMod val="50000"/>
              </a:schemeClr>
            </a:solidFill>
            <a:prstDash val="sysDot"/>
            <a:round/>
            <a:headEnd type="none" w="med" len="med"/>
            <a:tailEnd type="none" w="med" len="med"/>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OS in ITT*</a:t>
            </a:r>
          </a:p>
        </p:txBody>
      </p:sp>
      <p:sp>
        <p:nvSpPr>
          <p:cNvPr id="4" name="Text Box 15">
            <a:extLst>
              <a:ext uri="{FF2B5EF4-FFF2-40B4-BE49-F238E27FC236}">
                <a16:creationId xmlns:a16="http://schemas.microsoft.com/office/drawing/2014/main" id="{6E06BFCE-18D3-B752-29ED-2A615B6FF2C3}"/>
              </a:ext>
            </a:extLst>
          </p:cNvPr>
          <p:cNvSpPr txBox="1">
            <a:spLocks noChangeArrowheads="1"/>
          </p:cNvSpPr>
          <p:nvPr/>
        </p:nvSpPr>
        <p:spPr bwMode="auto">
          <a:xfrm>
            <a:off x="388073" y="635867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EACE5DA4-B959-4A30-E6EA-0E8C452B5FCE}"/>
              </a:ext>
            </a:extLst>
          </p:cNvPr>
          <p:cNvSpPr txBox="1"/>
          <p:nvPr/>
        </p:nvSpPr>
        <p:spPr bwMode="auto">
          <a:xfrm>
            <a:off x="3481048" y="6175451"/>
            <a:ext cx="5508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defPPr>
              <a:defRPr lang="en-US"/>
            </a:defPPr>
            <a:lvl1pPr algn="r">
              <a:defRPr sz="1400">
                <a:solidFill>
                  <a:schemeClr val="bg1"/>
                </a:solidFill>
                <a:latin typeface="Calibri" panose="020F0502020204030204" pitchFamily="34" charset="0"/>
                <a:ea typeface="Calibri" panose="020F0502020204030204" pitchFamily="34" charset="0"/>
                <a:cs typeface="Calibri" panose="020F0502020204030204" pitchFamily="34" charset="0"/>
              </a:defRPr>
            </a:lvl1pPr>
          </a:lstStyle>
          <a:p>
            <a:pPr algn="ctr"/>
            <a:r>
              <a:rPr lang="en-US" dirty="0"/>
              <a:t>Median follow-up (range): 18.6 mo (0.5-32.9)</a:t>
            </a:r>
          </a:p>
        </p:txBody>
      </p:sp>
      <p:sp>
        <p:nvSpPr>
          <p:cNvPr id="9" name="TextBox 8">
            <a:extLst>
              <a:ext uri="{FF2B5EF4-FFF2-40B4-BE49-F238E27FC236}">
                <a16:creationId xmlns:a16="http://schemas.microsoft.com/office/drawing/2014/main" id="{A0F165F0-122D-14FB-02D4-957AD8E48F32}"/>
              </a:ext>
            </a:extLst>
          </p:cNvPr>
          <p:cNvSpPr txBox="1"/>
          <p:nvPr/>
        </p:nvSpPr>
        <p:spPr>
          <a:xfrm>
            <a:off x="1422115" y="5772169"/>
            <a:ext cx="8139723" cy="461665"/>
          </a:xfrm>
          <a:prstGeom prst="rect">
            <a:avLst/>
          </a:prstGeom>
          <a:noFill/>
        </p:spPr>
        <p:txBody>
          <a:bodyPr wrap="square">
            <a:spAutoFit/>
          </a:bodyPr>
          <a:lstStyle/>
          <a:p>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*Overall data maturity: 27.7%. </a:t>
            </a:r>
            <a:r>
              <a:rPr lang="en-GB" sz="12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CI for median OS derived using Brookmeyer method.</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r>
              <a:rPr lang="en-GB"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Primary OS for each comparison performed separately; HR and CIs were estimated using Cox proportional hazard model.</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3" name="Tabella 5">
            <a:extLst>
              <a:ext uri="{FF2B5EF4-FFF2-40B4-BE49-F238E27FC236}">
                <a16:creationId xmlns:a16="http://schemas.microsoft.com/office/drawing/2014/main" id="{1AEAFBEE-E45A-E364-2A6D-54B1E57E57AD}"/>
              </a:ext>
            </a:extLst>
          </p:cNvPr>
          <p:cNvGraphicFramePr>
            <a:graphicFrameLocks noGrp="1"/>
          </p:cNvGraphicFramePr>
          <p:nvPr>
            <p:extLst>
              <p:ext uri="{D42A27DB-BD31-4B8C-83A1-F6EECF244321}">
                <p14:modId xmlns:p14="http://schemas.microsoft.com/office/powerpoint/2010/main" val="1879714719"/>
              </p:ext>
            </p:extLst>
          </p:nvPr>
        </p:nvGraphicFramePr>
        <p:xfrm>
          <a:off x="6235813" y="540262"/>
          <a:ext cx="5556396" cy="1338604"/>
        </p:xfrm>
        <a:graphic>
          <a:graphicData uri="http://schemas.openxmlformats.org/drawingml/2006/table">
            <a:tbl>
              <a:tblPr/>
              <a:tblGrid>
                <a:gridCol w="1663846">
                  <a:extLst>
                    <a:ext uri="{9D8B030D-6E8A-4147-A177-3AD203B41FA5}">
                      <a16:colId xmlns:a16="http://schemas.microsoft.com/office/drawing/2014/main" val="3248404551"/>
                    </a:ext>
                  </a:extLst>
                </a:gridCol>
                <a:gridCol w="1206500">
                  <a:extLst>
                    <a:ext uri="{9D8B030D-6E8A-4147-A177-3AD203B41FA5}">
                      <a16:colId xmlns:a16="http://schemas.microsoft.com/office/drawing/2014/main" val="3439095815"/>
                    </a:ext>
                  </a:extLst>
                </a:gridCol>
                <a:gridCol w="1162050">
                  <a:extLst>
                    <a:ext uri="{9D8B030D-6E8A-4147-A177-3AD203B41FA5}">
                      <a16:colId xmlns:a16="http://schemas.microsoft.com/office/drawing/2014/main" val="1204571227"/>
                    </a:ext>
                  </a:extLst>
                </a:gridCol>
                <a:gridCol w="1524000">
                  <a:extLst>
                    <a:ext uri="{9D8B030D-6E8A-4147-A177-3AD203B41FA5}">
                      <a16:colId xmlns:a16="http://schemas.microsoft.com/office/drawing/2014/main" val="957130059"/>
                    </a:ext>
                  </a:extLst>
                </a:gridCol>
              </a:tblGrid>
              <a:tr h="25599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2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a:t>
                      </a:r>
                      <a:endParaRPr lang="it-IT" sz="12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(n = 241)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 (n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2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 (n = 239)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200" b="1"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82 (34.0)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65 (27.3)</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52 (21.8)</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14468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Median OS, mo (95% CI)</a:t>
                      </a:r>
                      <a:r>
                        <a:rPr lang="en-GB" sz="12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endParaRPr lang="en-US" sz="1200" b="1"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25.9 (23.9</a:t>
                      </a: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 (NR</a:t>
                      </a: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endPar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 (NR</a:t>
                      </a:r>
                      <a:r>
                        <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r>
                        <a:rPr lang="en-GB"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NR)</a:t>
                      </a:r>
                      <a:endParaRPr lang="en-US" sz="12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572846">
                <a:tc>
                  <a:txBody>
                    <a:bodyPr/>
                    <a:lstStyle/>
                    <a:p>
                      <a:pPr marL="117475" marR="0" lvl="0" indent="-1143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a:t>
                      </a:r>
                      <a:r>
                        <a:rPr lang="en-GB"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vs control (95% CI)</a:t>
                      </a:r>
                    </a:p>
                    <a:p>
                      <a:pPr marL="117475" marR="0" lvl="0" indent="-1143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endPar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17475" marR="0" lvl="0" indent="-11430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HR</a:t>
                      </a:r>
                      <a:r>
                        <a:rPr lang="en-GB" sz="12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vs Durva (95% CI)</a:t>
                      </a: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endPar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0.77 (0.56-1.07;</a:t>
                      </a:r>
                    </a:p>
                    <a:p>
                      <a:pPr algn="ctr"/>
                      <a:r>
                        <a:rPr lang="en-US" sz="1200" b="0" i="1"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 </a:t>
                      </a: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.120)</a:t>
                      </a: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0.59 (0.42-0.83;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200" b="0" i="1"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 </a:t>
                      </a:r>
                      <a:r>
                        <a:rPr lang="en-US"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.003)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2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0.77 (0.53-1.1)</a:t>
                      </a:r>
                    </a:p>
                  </a:txBody>
                  <a:tcPr marL="35000" marR="35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40572729"/>
                  </a:ext>
                </a:extLst>
              </a:tr>
            </a:tbl>
          </a:graphicData>
        </a:graphic>
      </p:graphicFrame>
      <p:sp>
        <p:nvSpPr>
          <p:cNvPr id="5" name="TextBox 4">
            <a:extLst>
              <a:ext uri="{FF2B5EF4-FFF2-40B4-BE49-F238E27FC236}">
                <a16:creationId xmlns:a16="http://schemas.microsoft.com/office/drawing/2014/main" id="{61C277CC-4E62-00A9-4CD5-05E9BD672D2F}"/>
              </a:ext>
            </a:extLst>
          </p:cNvPr>
          <p:cNvSpPr txBox="1"/>
          <p:nvPr/>
        </p:nvSpPr>
        <p:spPr>
          <a:xfrm>
            <a:off x="4064189" y="4661537"/>
            <a:ext cx="3225800"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Time From Randomization (Mo)</a:t>
            </a:r>
            <a:endParaRPr lang="en-US" sz="1600" b="0" dirty="0">
              <a:solidFill>
                <a:srgbClr val="E1471D"/>
              </a:solidFill>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3048B3F1-475C-14A1-BD92-277B18B7F492}"/>
              </a:ext>
            </a:extLst>
          </p:cNvPr>
          <p:cNvSpPr txBox="1"/>
          <p:nvPr/>
        </p:nvSpPr>
        <p:spPr>
          <a:xfrm rot="16200000">
            <a:off x="245264" y="2686051"/>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OS (%)</a:t>
            </a:r>
            <a:endParaRPr lang="en-US" sz="1600" dirty="0">
              <a:solidFill>
                <a:srgbClr val="E1471D"/>
              </a:solidFill>
              <a:latin typeface="Calibri" panose="020F0502020204030204" pitchFamily="34" charset="0"/>
              <a:cs typeface="Calibri" panose="020F0502020204030204" pitchFamily="34" charset="0"/>
            </a:endParaRPr>
          </a:p>
        </p:txBody>
      </p:sp>
      <p:grpSp>
        <p:nvGrpSpPr>
          <p:cNvPr id="15" name="Group 14">
            <a:extLst>
              <a:ext uri="{FF2B5EF4-FFF2-40B4-BE49-F238E27FC236}">
                <a16:creationId xmlns:a16="http://schemas.microsoft.com/office/drawing/2014/main" id="{48014DE1-B3BB-E454-E2D0-91A84C7345D5}"/>
              </a:ext>
            </a:extLst>
          </p:cNvPr>
          <p:cNvGrpSpPr/>
          <p:nvPr/>
        </p:nvGrpSpPr>
        <p:grpSpPr>
          <a:xfrm>
            <a:off x="1625021" y="1613309"/>
            <a:ext cx="91440" cy="2697480"/>
            <a:chOff x="1772209" y="1391059"/>
            <a:chExt cx="91440" cy="2927490"/>
          </a:xfrm>
        </p:grpSpPr>
        <p:cxnSp>
          <p:nvCxnSpPr>
            <p:cNvPr id="16" name="Straight Connector 15">
              <a:extLst>
                <a:ext uri="{FF2B5EF4-FFF2-40B4-BE49-F238E27FC236}">
                  <a16:creationId xmlns:a16="http://schemas.microsoft.com/office/drawing/2014/main" id="{C3811FD7-EDAF-5A2B-2B60-5F4674F6F55D}"/>
                </a:ext>
              </a:extLst>
            </p:cNvPr>
            <p:cNvCxnSpPr>
              <a:cxnSpLocks/>
            </p:cNvCxnSpPr>
            <p:nvPr/>
          </p:nvCxnSpPr>
          <p:spPr bwMode="auto">
            <a:xfrm>
              <a:off x="1772209" y="139105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F31D78FB-80CE-EED4-26F4-23BB69051F08}"/>
                </a:ext>
              </a:extLst>
            </p:cNvPr>
            <p:cNvCxnSpPr>
              <a:cxnSpLocks/>
            </p:cNvCxnSpPr>
            <p:nvPr/>
          </p:nvCxnSpPr>
          <p:spPr bwMode="auto">
            <a:xfrm>
              <a:off x="1772209" y="16838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CF0B8675-5F2D-C072-CBE9-A981BC18B50D}"/>
                </a:ext>
              </a:extLst>
            </p:cNvPr>
            <p:cNvCxnSpPr>
              <a:cxnSpLocks/>
            </p:cNvCxnSpPr>
            <p:nvPr/>
          </p:nvCxnSpPr>
          <p:spPr bwMode="auto">
            <a:xfrm>
              <a:off x="1772209" y="19765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2D66216-C482-9786-E2DF-309B08F22AFF}"/>
                </a:ext>
              </a:extLst>
            </p:cNvPr>
            <p:cNvCxnSpPr>
              <a:cxnSpLocks/>
            </p:cNvCxnSpPr>
            <p:nvPr/>
          </p:nvCxnSpPr>
          <p:spPr bwMode="auto">
            <a:xfrm>
              <a:off x="1772209" y="226930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0A903241-0345-DDCC-D756-82BD82DBF27E}"/>
                </a:ext>
              </a:extLst>
            </p:cNvPr>
            <p:cNvCxnSpPr>
              <a:cxnSpLocks/>
            </p:cNvCxnSpPr>
            <p:nvPr/>
          </p:nvCxnSpPr>
          <p:spPr bwMode="auto">
            <a:xfrm>
              <a:off x="1772209" y="256205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73E5D1CD-2483-6156-3087-D32E70D963F3}"/>
                </a:ext>
              </a:extLst>
            </p:cNvPr>
            <p:cNvCxnSpPr>
              <a:cxnSpLocks/>
            </p:cNvCxnSpPr>
            <p:nvPr/>
          </p:nvCxnSpPr>
          <p:spPr bwMode="auto">
            <a:xfrm>
              <a:off x="1772209" y="285480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225208C-1211-97F0-644E-F1149BFC82A2}"/>
                </a:ext>
              </a:extLst>
            </p:cNvPr>
            <p:cNvCxnSpPr>
              <a:cxnSpLocks/>
            </p:cNvCxnSpPr>
            <p:nvPr/>
          </p:nvCxnSpPr>
          <p:spPr bwMode="auto">
            <a:xfrm>
              <a:off x="1772209" y="314755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478E574-6D2F-D773-1CE5-3FA6994EAA2C}"/>
                </a:ext>
              </a:extLst>
            </p:cNvPr>
            <p:cNvCxnSpPr>
              <a:cxnSpLocks/>
            </p:cNvCxnSpPr>
            <p:nvPr/>
          </p:nvCxnSpPr>
          <p:spPr bwMode="auto">
            <a:xfrm>
              <a:off x="1772209" y="344030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938C29B-13B1-AEC8-492C-55FD5155C7B0}"/>
                </a:ext>
              </a:extLst>
            </p:cNvPr>
            <p:cNvCxnSpPr>
              <a:cxnSpLocks/>
            </p:cNvCxnSpPr>
            <p:nvPr/>
          </p:nvCxnSpPr>
          <p:spPr bwMode="auto">
            <a:xfrm>
              <a:off x="1772209" y="373305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3BD84CD-377F-086F-92C0-C75388EB1552}"/>
                </a:ext>
              </a:extLst>
            </p:cNvPr>
            <p:cNvCxnSpPr>
              <a:cxnSpLocks/>
            </p:cNvCxnSpPr>
            <p:nvPr/>
          </p:nvCxnSpPr>
          <p:spPr bwMode="auto">
            <a:xfrm>
              <a:off x="1772209" y="40258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A9784D76-E2C4-FEB8-3755-BAD4886F9AC2}"/>
                </a:ext>
              </a:extLst>
            </p:cNvPr>
            <p:cNvCxnSpPr>
              <a:cxnSpLocks/>
            </p:cNvCxnSpPr>
            <p:nvPr/>
          </p:nvCxnSpPr>
          <p:spPr bwMode="auto">
            <a:xfrm>
              <a:off x="1772209" y="4318549"/>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E95A506A-27F9-71DC-1C7E-C1E1D25101BF}"/>
              </a:ext>
            </a:extLst>
          </p:cNvPr>
          <p:cNvGrpSpPr/>
          <p:nvPr/>
        </p:nvGrpSpPr>
        <p:grpSpPr>
          <a:xfrm>
            <a:off x="1185640" y="1422812"/>
            <a:ext cx="497251" cy="3017520"/>
            <a:chOff x="1334854" y="1216337"/>
            <a:chExt cx="497251" cy="3268516"/>
          </a:xfrm>
        </p:grpSpPr>
        <p:sp>
          <p:nvSpPr>
            <p:cNvPr id="41" name="TextBox 40">
              <a:extLst>
                <a:ext uri="{FF2B5EF4-FFF2-40B4-BE49-F238E27FC236}">
                  <a16:creationId xmlns:a16="http://schemas.microsoft.com/office/drawing/2014/main" id="{EBD82817-4973-07DC-DF7F-24D21DB389F6}"/>
                </a:ext>
              </a:extLst>
            </p:cNvPr>
            <p:cNvSpPr txBox="1"/>
            <p:nvPr/>
          </p:nvSpPr>
          <p:spPr bwMode="auto">
            <a:xfrm>
              <a:off x="1334854" y="1216337"/>
              <a:ext cx="49725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42" name="TextBox 41">
              <a:extLst>
                <a:ext uri="{FF2B5EF4-FFF2-40B4-BE49-F238E27FC236}">
                  <a16:creationId xmlns:a16="http://schemas.microsoft.com/office/drawing/2014/main" id="{AD85BC82-FF5B-DD5D-E3DA-933006B7C7C6}"/>
                </a:ext>
              </a:extLst>
            </p:cNvPr>
            <p:cNvSpPr txBox="1"/>
            <p:nvPr/>
          </p:nvSpPr>
          <p:spPr bwMode="auto">
            <a:xfrm>
              <a:off x="1439049" y="150933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90</a:t>
              </a:r>
            </a:p>
          </p:txBody>
        </p:sp>
        <p:sp>
          <p:nvSpPr>
            <p:cNvPr id="43" name="TextBox 42">
              <a:extLst>
                <a:ext uri="{FF2B5EF4-FFF2-40B4-BE49-F238E27FC236}">
                  <a16:creationId xmlns:a16="http://schemas.microsoft.com/office/drawing/2014/main" id="{B12960FF-D075-52BF-4838-0D5D089736D0}"/>
                </a:ext>
              </a:extLst>
            </p:cNvPr>
            <p:cNvSpPr txBox="1"/>
            <p:nvPr/>
          </p:nvSpPr>
          <p:spPr bwMode="auto">
            <a:xfrm>
              <a:off x="1439049" y="180232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44" name="TextBox 43">
              <a:extLst>
                <a:ext uri="{FF2B5EF4-FFF2-40B4-BE49-F238E27FC236}">
                  <a16:creationId xmlns:a16="http://schemas.microsoft.com/office/drawing/2014/main" id="{95BED4EE-CEE5-3441-E02D-8BA1B2D3FF99}"/>
                </a:ext>
              </a:extLst>
            </p:cNvPr>
            <p:cNvSpPr txBox="1"/>
            <p:nvPr/>
          </p:nvSpPr>
          <p:spPr bwMode="auto">
            <a:xfrm>
              <a:off x="1439049" y="209532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70</a:t>
              </a:r>
            </a:p>
          </p:txBody>
        </p:sp>
        <p:sp>
          <p:nvSpPr>
            <p:cNvPr id="45" name="TextBox 44">
              <a:extLst>
                <a:ext uri="{FF2B5EF4-FFF2-40B4-BE49-F238E27FC236}">
                  <a16:creationId xmlns:a16="http://schemas.microsoft.com/office/drawing/2014/main" id="{D81A6537-5EE9-886E-34DB-8BBEFCB7F217}"/>
                </a:ext>
              </a:extLst>
            </p:cNvPr>
            <p:cNvSpPr txBox="1"/>
            <p:nvPr/>
          </p:nvSpPr>
          <p:spPr bwMode="auto">
            <a:xfrm>
              <a:off x="1439049" y="238832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6" name="TextBox 45">
              <a:extLst>
                <a:ext uri="{FF2B5EF4-FFF2-40B4-BE49-F238E27FC236}">
                  <a16:creationId xmlns:a16="http://schemas.microsoft.com/office/drawing/2014/main" id="{7DBE840D-8DA3-ED33-917D-C97710A954DA}"/>
                </a:ext>
              </a:extLst>
            </p:cNvPr>
            <p:cNvSpPr txBox="1"/>
            <p:nvPr/>
          </p:nvSpPr>
          <p:spPr bwMode="auto">
            <a:xfrm>
              <a:off x="1439049" y="268131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47" name="TextBox 46">
              <a:extLst>
                <a:ext uri="{FF2B5EF4-FFF2-40B4-BE49-F238E27FC236}">
                  <a16:creationId xmlns:a16="http://schemas.microsoft.com/office/drawing/2014/main" id="{1033231F-3CF4-87AC-80CD-8F03BFC62CF1}"/>
                </a:ext>
              </a:extLst>
            </p:cNvPr>
            <p:cNvSpPr txBox="1"/>
            <p:nvPr/>
          </p:nvSpPr>
          <p:spPr bwMode="auto">
            <a:xfrm>
              <a:off x="1439049" y="297431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48" name="TextBox 47">
              <a:extLst>
                <a:ext uri="{FF2B5EF4-FFF2-40B4-BE49-F238E27FC236}">
                  <a16:creationId xmlns:a16="http://schemas.microsoft.com/office/drawing/2014/main" id="{AC4D14C0-80BA-643F-9B62-8C3CD75F434A}"/>
                </a:ext>
              </a:extLst>
            </p:cNvPr>
            <p:cNvSpPr txBox="1"/>
            <p:nvPr/>
          </p:nvSpPr>
          <p:spPr bwMode="auto">
            <a:xfrm>
              <a:off x="1439049" y="326730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49" name="TextBox 48">
              <a:extLst>
                <a:ext uri="{FF2B5EF4-FFF2-40B4-BE49-F238E27FC236}">
                  <a16:creationId xmlns:a16="http://schemas.microsoft.com/office/drawing/2014/main" id="{08B322E7-31A5-92D9-2715-266DA9F6BF8B}"/>
                </a:ext>
              </a:extLst>
            </p:cNvPr>
            <p:cNvSpPr txBox="1"/>
            <p:nvPr/>
          </p:nvSpPr>
          <p:spPr bwMode="auto">
            <a:xfrm>
              <a:off x="1439049" y="356030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50" name="TextBox 49">
              <a:extLst>
                <a:ext uri="{FF2B5EF4-FFF2-40B4-BE49-F238E27FC236}">
                  <a16:creationId xmlns:a16="http://schemas.microsoft.com/office/drawing/2014/main" id="{C47A8805-13B0-F05D-ACE8-DF9CFCCFC9F4}"/>
                </a:ext>
              </a:extLst>
            </p:cNvPr>
            <p:cNvSpPr txBox="1"/>
            <p:nvPr/>
          </p:nvSpPr>
          <p:spPr bwMode="auto">
            <a:xfrm>
              <a:off x="1439049" y="385330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51" name="TextBox 50">
              <a:extLst>
                <a:ext uri="{FF2B5EF4-FFF2-40B4-BE49-F238E27FC236}">
                  <a16:creationId xmlns:a16="http://schemas.microsoft.com/office/drawing/2014/main" id="{EC4432C1-D2FF-75C8-E9D6-A10B997C4171}"/>
                </a:ext>
              </a:extLst>
            </p:cNvPr>
            <p:cNvSpPr txBox="1"/>
            <p:nvPr/>
          </p:nvSpPr>
          <p:spPr bwMode="auto">
            <a:xfrm>
              <a:off x="1543244" y="4146299"/>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52" name="TextBox 51">
            <a:extLst>
              <a:ext uri="{FF2B5EF4-FFF2-40B4-BE49-F238E27FC236}">
                <a16:creationId xmlns:a16="http://schemas.microsoft.com/office/drawing/2014/main" id="{C668F03F-78E0-66E3-05A3-B44A76F700D7}"/>
              </a:ext>
            </a:extLst>
          </p:cNvPr>
          <p:cNvSpPr txBox="1"/>
          <p:nvPr/>
        </p:nvSpPr>
        <p:spPr bwMode="auto">
          <a:xfrm>
            <a:off x="1568873"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53" name="TextBox 52">
            <a:extLst>
              <a:ext uri="{FF2B5EF4-FFF2-40B4-BE49-F238E27FC236}">
                <a16:creationId xmlns:a16="http://schemas.microsoft.com/office/drawing/2014/main" id="{8C002B45-68F9-C83F-49BE-8A3909C68F74}"/>
              </a:ext>
            </a:extLst>
          </p:cNvPr>
          <p:cNvSpPr txBox="1"/>
          <p:nvPr/>
        </p:nvSpPr>
        <p:spPr bwMode="auto">
          <a:xfrm>
            <a:off x="2221106"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sp>
        <p:nvSpPr>
          <p:cNvPr id="54" name="TextBox 53">
            <a:extLst>
              <a:ext uri="{FF2B5EF4-FFF2-40B4-BE49-F238E27FC236}">
                <a16:creationId xmlns:a16="http://schemas.microsoft.com/office/drawing/2014/main" id="{D212A67B-E4BC-552B-FB5C-122996A06183}"/>
              </a:ext>
            </a:extLst>
          </p:cNvPr>
          <p:cNvSpPr txBox="1"/>
          <p:nvPr/>
        </p:nvSpPr>
        <p:spPr bwMode="auto">
          <a:xfrm>
            <a:off x="2887270"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55" name="TextBox 54">
            <a:extLst>
              <a:ext uri="{FF2B5EF4-FFF2-40B4-BE49-F238E27FC236}">
                <a16:creationId xmlns:a16="http://schemas.microsoft.com/office/drawing/2014/main" id="{1D27FB21-ADA8-4488-77C7-189DD00D4E16}"/>
              </a:ext>
            </a:extLst>
          </p:cNvPr>
          <p:cNvSpPr txBox="1"/>
          <p:nvPr/>
        </p:nvSpPr>
        <p:spPr bwMode="auto">
          <a:xfrm>
            <a:off x="3555001" y="434993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sp>
        <p:nvSpPr>
          <p:cNvPr id="56" name="TextBox 55">
            <a:extLst>
              <a:ext uri="{FF2B5EF4-FFF2-40B4-BE49-F238E27FC236}">
                <a16:creationId xmlns:a16="http://schemas.microsoft.com/office/drawing/2014/main" id="{9AE478DF-FC90-0247-B2E3-D128B5D76FB7}"/>
              </a:ext>
            </a:extLst>
          </p:cNvPr>
          <p:cNvSpPr txBox="1"/>
          <p:nvPr/>
        </p:nvSpPr>
        <p:spPr bwMode="auto">
          <a:xfrm>
            <a:off x="4167423"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57" name="TextBox 56">
            <a:extLst>
              <a:ext uri="{FF2B5EF4-FFF2-40B4-BE49-F238E27FC236}">
                <a16:creationId xmlns:a16="http://schemas.microsoft.com/office/drawing/2014/main" id="{4CE359AE-7D47-AAA1-CD63-A5FE3DCB5AB0}"/>
              </a:ext>
            </a:extLst>
          </p:cNvPr>
          <p:cNvSpPr txBox="1"/>
          <p:nvPr/>
        </p:nvSpPr>
        <p:spPr bwMode="auto">
          <a:xfrm>
            <a:off x="4819656"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sp>
        <p:nvSpPr>
          <p:cNvPr id="58" name="TextBox 57">
            <a:extLst>
              <a:ext uri="{FF2B5EF4-FFF2-40B4-BE49-F238E27FC236}">
                <a16:creationId xmlns:a16="http://schemas.microsoft.com/office/drawing/2014/main" id="{AAB3C2D7-D97E-DBD3-D7B8-6443EAE55739}"/>
              </a:ext>
            </a:extLst>
          </p:cNvPr>
          <p:cNvSpPr txBox="1"/>
          <p:nvPr/>
        </p:nvSpPr>
        <p:spPr bwMode="auto">
          <a:xfrm>
            <a:off x="5485820"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59" name="TextBox 58">
            <a:extLst>
              <a:ext uri="{FF2B5EF4-FFF2-40B4-BE49-F238E27FC236}">
                <a16:creationId xmlns:a16="http://schemas.microsoft.com/office/drawing/2014/main" id="{A6F2FE28-775F-0038-49F5-D81435AE6A83}"/>
              </a:ext>
            </a:extLst>
          </p:cNvPr>
          <p:cNvSpPr txBox="1"/>
          <p:nvPr/>
        </p:nvSpPr>
        <p:spPr bwMode="auto">
          <a:xfrm>
            <a:off x="6153551"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sp>
        <p:nvSpPr>
          <p:cNvPr id="60" name="TextBox 59">
            <a:extLst>
              <a:ext uri="{FF2B5EF4-FFF2-40B4-BE49-F238E27FC236}">
                <a16:creationId xmlns:a16="http://schemas.microsoft.com/office/drawing/2014/main" id="{2E7C162B-ECB2-33A6-6EE2-072D0C6F0B15}"/>
              </a:ext>
            </a:extLst>
          </p:cNvPr>
          <p:cNvSpPr txBox="1"/>
          <p:nvPr/>
        </p:nvSpPr>
        <p:spPr bwMode="auto">
          <a:xfrm>
            <a:off x="6805516"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61" name="TextBox 60">
            <a:extLst>
              <a:ext uri="{FF2B5EF4-FFF2-40B4-BE49-F238E27FC236}">
                <a16:creationId xmlns:a16="http://schemas.microsoft.com/office/drawing/2014/main" id="{60841DBB-1496-9762-1966-A7CC7A984D2E}"/>
              </a:ext>
            </a:extLst>
          </p:cNvPr>
          <p:cNvSpPr txBox="1"/>
          <p:nvPr/>
        </p:nvSpPr>
        <p:spPr bwMode="auto">
          <a:xfrm>
            <a:off x="7465498"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62" name="TextBox 61">
            <a:extLst>
              <a:ext uri="{FF2B5EF4-FFF2-40B4-BE49-F238E27FC236}">
                <a16:creationId xmlns:a16="http://schemas.microsoft.com/office/drawing/2014/main" id="{F645B9B1-6E01-22A3-4517-67B063EA3F53}"/>
              </a:ext>
            </a:extLst>
          </p:cNvPr>
          <p:cNvSpPr txBox="1"/>
          <p:nvPr/>
        </p:nvSpPr>
        <p:spPr bwMode="auto">
          <a:xfrm>
            <a:off x="8131662"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63" name="TextBox 62">
            <a:extLst>
              <a:ext uri="{FF2B5EF4-FFF2-40B4-BE49-F238E27FC236}">
                <a16:creationId xmlns:a16="http://schemas.microsoft.com/office/drawing/2014/main" id="{50CCC757-9940-6287-3919-E14CF7380D17}"/>
              </a:ext>
            </a:extLst>
          </p:cNvPr>
          <p:cNvSpPr txBox="1"/>
          <p:nvPr/>
        </p:nvSpPr>
        <p:spPr bwMode="auto">
          <a:xfrm>
            <a:off x="8791644" y="434993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33</a:t>
            </a:r>
          </a:p>
        </p:txBody>
      </p:sp>
      <p:sp>
        <p:nvSpPr>
          <p:cNvPr id="64" name="TextBox 63">
            <a:extLst>
              <a:ext uri="{FF2B5EF4-FFF2-40B4-BE49-F238E27FC236}">
                <a16:creationId xmlns:a16="http://schemas.microsoft.com/office/drawing/2014/main" id="{EC7CB434-99E8-CAD8-E3CC-4CA66CED3A1C}"/>
              </a:ext>
            </a:extLst>
          </p:cNvPr>
          <p:cNvSpPr txBox="1"/>
          <p:nvPr/>
        </p:nvSpPr>
        <p:spPr bwMode="auto">
          <a:xfrm>
            <a:off x="1464678"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238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241</a:t>
            </a:r>
          </a:p>
        </p:txBody>
      </p:sp>
      <p:sp>
        <p:nvSpPr>
          <p:cNvPr id="65" name="TextBox 64">
            <a:extLst>
              <a:ext uri="{FF2B5EF4-FFF2-40B4-BE49-F238E27FC236}">
                <a16:creationId xmlns:a16="http://schemas.microsoft.com/office/drawing/2014/main" id="{D5BE9E8A-6ACB-CEBA-06F0-0F67F4A3B15B}"/>
              </a:ext>
            </a:extLst>
          </p:cNvPr>
          <p:cNvSpPr txBox="1"/>
          <p:nvPr/>
        </p:nvSpPr>
        <p:spPr bwMode="auto">
          <a:xfrm>
            <a:off x="2116911"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233</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227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229</a:t>
            </a:r>
          </a:p>
        </p:txBody>
      </p:sp>
      <p:sp>
        <p:nvSpPr>
          <p:cNvPr id="66" name="TextBox 65">
            <a:extLst>
              <a:ext uri="{FF2B5EF4-FFF2-40B4-BE49-F238E27FC236}">
                <a16:creationId xmlns:a16="http://schemas.microsoft.com/office/drawing/2014/main" id="{2344A017-B371-0271-2BDB-56000BD51515}"/>
              </a:ext>
            </a:extLst>
          </p:cNvPr>
          <p:cNvSpPr txBox="1"/>
          <p:nvPr/>
        </p:nvSpPr>
        <p:spPr bwMode="auto">
          <a:xfrm>
            <a:off x="2783075"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227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221</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215</a:t>
            </a:r>
          </a:p>
        </p:txBody>
      </p:sp>
      <p:sp>
        <p:nvSpPr>
          <p:cNvPr id="67" name="TextBox 66">
            <a:extLst>
              <a:ext uri="{FF2B5EF4-FFF2-40B4-BE49-F238E27FC236}">
                <a16:creationId xmlns:a16="http://schemas.microsoft.com/office/drawing/2014/main" id="{6520D116-47B3-2C7E-C157-B8C02602FF2F}"/>
              </a:ext>
            </a:extLst>
          </p:cNvPr>
          <p:cNvSpPr txBox="1"/>
          <p:nvPr/>
        </p:nvSpPr>
        <p:spPr bwMode="auto">
          <a:xfrm>
            <a:off x="3450806"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205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201</a:t>
            </a:r>
          </a:p>
        </p:txBody>
      </p:sp>
      <p:sp>
        <p:nvSpPr>
          <p:cNvPr id="68" name="TextBox 67">
            <a:extLst>
              <a:ext uri="{FF2B5EF4-FFF2-40B4-BE49-F238E27FC236}">
                <a16:creationId xmlns:a16="http://schemas.microsoft.com/office/drawing/2014/main" id="{28C8C24D-7A67-719E-3F31-2646C4A8B1CC}"/>
              </a:ext>
            </a:extLst>
          </p:cNvPr>
          <p:cNvSpPr txBox="1"/>
          <p:nvPr/>
        </p:nvSpPr>
        <p:spPr bwMode="auto">
          <a:xfrm>
            <a:off x="4115325"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202</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192</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185</a:t>
            </a:r>
          </a:p>
        </p:txBody>
      </p:sp>
      <p:sp>
        <p:nvSpPr>
          <p:cNvPr id="69" name="TextBox 68">
            <a:extLst>
              <a:ext uri="{FF2B5EF4-FFF2-40B4-BE49-F238E27FC236}">
                <a16:creationId xmlns:a16="http://schemas.microsoft.com/office/drawing/2014/main" id="{493E6587-3C39-C40E-3FF9-E5CDF5670D49}"/>
              </a:ext>
            </a:extLst>
          </p:cNvPr>
          <p:cNvSpPr txBox="1"/>
          <p:nvPr/>
        </p:nvSpPr>
        <p:spPr bwMode="auto">
          <a:xfrm>
            <a:off x="4767558"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152</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147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136</a:t>
            </a:r>
          </a:p>
        </p:txBody>
      </p:sp>
      <p:sp>
        <p:nvSpPr>
          <p:cNvPr id="70" name="TextBox 69">
            <a:extLst>
              <a:ext uri="{FF2B5EF4-FFF2-40B4-BE49-F238E27FC236}">
                <a16:creationId xmlns:a16="http://schemas.microsoft.com/office/drawing/2014/main" id="{9A682261-A3BF-0C6E-A940-7C7CFA77313B}"/>
              </a:ext>
            </a:extLst>
          </p:cNvPr>
          <p:cNvSpPr txBox="1"/>
          <p:nvPr/>
        </p:nvSpPr>
        <p:spPr bwMode="auto">
          <a:xfrm>
            <a:off x="5433722" y="4914005"/>
            <a:ext cx="4972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109</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105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104</a:t>
            </a:r>
          </a:p>
        </p:txBody>
      </p:sp>
      <p:sp>
        <p:nvSpPr>
          <p:cNvPr id="71" name="TextBox 70">
            <a:extLst>
              <a:ext uri="{FF2B5EF4-FFF2-40B4-BE49-F238E27FC236}">
                <a16:creationId xmlns:a16="http://schemas.microsoft.com/office/drawing/2014/main" id="{3F056664-11F8-2EBD-0DEE-4270AEDB4A5E}"/>
              </a:ext>
            </a:extLst>
          </p:cNvPr>
          <p:cNvSpPr txBox="1"/>
          <p:nvPr/>
        </p:nvSpPr>
        <p:spPr bwMode="auto">
          <a:xfrm>
            <a:off x="6153551" y="491400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64</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69</a:t>
            </a:r>
          </a:p>
        </p:txBody>
      </p:sp>
      <p:sp>
        <p:nvSpPr>
          <p:cNvPr id="72" name="TextBox 71">
            <a:extLst>
              <a:ext uri="{FF2B5EF4-FFF2-40B4-BE49-F238E27FC236}">
                <a16:creationId xmlns:a16="http://schemas.microsoft.com/office/drawing/2014/main" id="{0B0FD021-A57F-B75A-671F-1B3445180B4F}"/>
              </a:ext>
            </a:extLst>
          </p:cNvPr>
          <p:cNvSpPr txBox="1"/>
          <p:nvPr/>
        </p:nvSpPr>
        <p:spPr bwMode="auto">
          <a:xfrm>
            <a:off x="6805516" y="491400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34</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35</a:t>
            </a:r>
          </a:p>
        </p:txBody>
      </p:sp>
      <p:sp>
        <p:nvSpPr>
          <p:cNvPr id="73" name="TextBox 72">
            <a:extLst>
              <a:ext uri="{FF2B5EF4-FFF2-40B4-BE49-F238E27FC236}">
                <a16:creationId xmlns:a16="http://schemas.microsoft.com/office/drawing/2014/main" id="{3F7FC973-2B14-D4BE-6E76-407CF540F32A}"/>
              </a:ext>
            </a:extLst>
          </p:cNvPr>
          <p:cNvSpPr txBox="1"/>
          <p:nvPr/>
        </p:nvSpPr>
        <p:spPr bwMode="auto">
          <a:xfrm>
            <a:off x="7465498" y="491400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17</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15</a:t>
            </a:r>
          </a:p>
        </p:txBody>
      </p:sp>
      <p:sp>
        <p:nvSpPr>
          <p:cNvPr id="74" name="TextBox 73">
            <a:extLst>
              <a:ext uri="{FF2B5EF4-FFF2-40B4-BE49-F238E27FC236}">
                <a16:creationId xmlns:a16="http://schemas.microsoft.com/office/drawing/2014/main" id="{56854AD2-B16D-0C7C-040E-17FBCBFC5B27}"/>
              </a:ext>
            </a:extLst>
          </p:cNvPr>
          <p:cNvSpPr txBox="1"/>
          <p:nvPr/>
        </p:nvSpPr>
        <p:spPr bwMode="auto">
          <a:xfrm>
            <a:off x="8183759" y="4914005"/>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6</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4</a:t>
            </a:r>
          </a:p>
        </p:txBody>
      </p:sp>
      <p:sp>
        <p:nvSpPr>
          <p:cNvPr id="75" name="TextBox 74">
            <a:extLst>
              <a:ext uri="{FF2B5EF4-FFF2-40B4-BE49-F238E27FC236}">
                <a16:creationId xmlns:a16="http://schemas.microsoft.com/office/drawing/2014/main" id="{3CD0C460-B3EC-8F84-0A22-380110FD22D3}"/>
              </a:ext>
            </a:extLst>
          </p:cNvPr>
          <p:cNvSpPr txBox="1"/>
          <p:nvPr/>
        </p:nvSpPr>
        <p:spPr bwMode="auto">
          <a:xfrm>
            <a:off x="8843741" y="4914005"/>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p>
        </p:txBody>
      </p:sp>
      <p:grpSp>
        <p:nvGrpSpPr>
          <p:cNvPr id="77" name="Group 76">
            <a:extLst>
              <a:ext uri="{FF2B5EF4-FFF2-40B4-BE49-F238E27FC236}">
                <a16:creationId xmlns:a16="http://schemas.microsoft.com/office/drawing/2014/main" id="{A469CE04-86B0-3586-B4F1-93F779235F8D}"/>
              </a:ext>
            </a:extLst>
          </p:cNvPr>
          <p:cNvGrpSpPr/>
          <p:nvPr/>
        </p:nvGrpSpPr>
        <p:grpSpPr>
          <a:xfrm>
            <a:off x="1709373" y="4307828"/>
            <a:ext cx="7935436" cy="91440"/>
            <a:chOff x="1870737" y="4307828"/>
            <a:chExt cx="7935436" cy="91440"/>
          </a:xfrm>
        </p:grpSpPr>
        <p:cxnSp>
          <p:nvCxnSpPr>
            <p:cNvPr id="28" name="Straight Connector 27">
              <a:extLst>
                <a:ext uri="{FF2B5EF4-FFF2-40B4-BE49-F238E27FC236}">
                  <a16:creationId xmlns:a16="http://schemas.microsoft.com/office/drawing/2014/main" id="{199BE0E2-76C5-A52A-D276-C94B65750542}"/>
                </a:ext>
              </a:extLst>
            </p:cNvPr>
            <p:cNvCxnSpPr>
              <a:cxnSpLocks/>
            </p:cNvCxnSpPr>
            <p:nvPr/>
          </p:nvCxnSpPr>
          <p:spPr bwMode="auto">
            <a:xfrm rot="16200000">
              <a:off x="1825017"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43F3B17-9BEE-ACF7-F65C-371980E41A5B}"/>
                </a:ext>
              </a:extLst>
            </p:cNvPr>
            <p:cNvCxnSpPr>
              <a:cxnSpLocks/>
            </p:cNvCxnSpPr>
            <p:nvPr/>
          </p:nvCxnSpPr>
          <p:spPr bwMode="auto">
            <a:xfrm rot="16200000">
              <a:off x="2486303"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150FDBEE-306F-315C-38EA-FAD70D6DB01D}"/>
                </a:ext>
              </a:extLst>
            </p:cNvPr>
            <p:cNvCxnSpPr>
              <a:cxnSpLocks/>
            </p:cNvCxnSpPr>
            <p:nvPr/>
          </p:nvCxnSpPr>
          <p:spPr bwMode="auto">
            <a:xfrm rot="16200000">
              <a:off x="3147589"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F3DB1112-311F-000F-6FFC-FE292DC71EE0}"/>
                </a:ext>
              </a:extLst>
            </p:cNvPr>
            <p:cNvCxnSpPr>
              <a:cxnSpLocks/>
            </p:cNvCxnSpPr>
            <p:nvPr/>
          </p:nvCxnSpPr>
          <p:spPr bwMode="auto">
            <a:xfrm rot="16200000">
              <a:off x="3808875"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7E15184-5263-5366-9189-2199133564CE}"/>
                </a:ext>
              </a:extLst>
            </p:cNvPr>
            <p:cNvCxnSpPr>
              <a:cxnSpLocks/>
            </p:cNvCxnSpPr>
            <p:nvPr/>
          </p:nvCxnSpPr>
          <p:spPr bwMode="auto">
            <a:xfrm rot="16200000">
              <a:off x="4470161"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D99E2259-D735-CD79-9ED0-67D7C5E0CEEA}"/>
                </a:ext>
              </a:extLst>
            </p:cNvPr>
            <p:cNvCxnSpPr>
              <a:cxnSpLocks/>
            </p:cNvCxnSpPr>
            <p:nvPr/>
          </p:nvCxnSpPr>
          <p:spPr bwMode="auto">
            <a:xfrm rot="16200000">
              <a:off x="5131447"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91344B5-A8A8-2FFE-BA34-7F4BCE3BDEA7}"/>
                </a:ext>
              </a:extLst>
            </p:cNvPr>
            <p:cNvCxnSpPr>
              <a:cxnSpLocks/>
            </p:cNvCxnSpPr>
            <p:nvPr/>
          </p:nvCxnSpPr>
          <p:spPr bwMode="auto">
            <a:xfrm rot="16200000">
              <a:off x="5792733"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DC9A60E3-2553-495A-D630-31A81384E6AF}"/>
                </a:ext>
              </a:extLst>
            </p:cNvPr>
            <p:cNvCxnSpPr>
              <a:cxnSpLocks/>
            </p:cNvCxnSpPr>
            <p:nvPr/>
          </p:nvCxnSpPr>
          <p:spPr bwMode="auto">
            <a:xfrm rot="16200000">
              <a:off x="6454019"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E4D3CBB-9010-D7B5-DBE6-75D45430D920}"/>
                </a:ext>
              </a:extLst>
            </p:cNvPr>
            <p:cNvCxnSpPr>
              <a:cxnSpLocks/>
            </p:cNvCxnSpPr>
            <p:nvPr/>
          </p:nvCxnSpPr>
          <p:spPr bwMode="auto">
            <a:xfrm rot="16200000">
              <a:off x="7115305"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A8B15872-369C-3F79-1435-1E9B8D6B83E8}"/>
                </a:ext>
              </a:extLst>
            </p:cNvPr>
            <p:cNvCxnSpPr>
              <a:cxnSpLocks/>
            </p:cNvCxnSpPr>
            <p:nvPr/>
          </p:nvCxnSpPr>
          <p:spPr bwMode="auto">
            <a:xfrm rot="16200000">
              <a:off x="7776591"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6EA9010E-5023-E917-0727-FCCD564DB870}"/>
                </a:ext>
              </a:extLst>
            </p:cNvPr>
            <p:cNvCxnSpPr>
              <a:cxnSpLocks/>
            </p:cNvCxnSpPr>
            <p:nvPr/>
          </p:nvCxnSpPr>
          <p:spPr bwMode="auto">
            <a:xfrm rot="16200000">
              <a:off x="8437877"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64AC2A72-9934-B05C-0233-5C4F17CAA772}"/>
                </a:ext>
              </a:extLst>
            </p:cNvPr>
            <p:cNvCxnSpPr>
              <a:cxnSpLocks/>
            </p:cNvCxnSpPr>
            <p:nvPr/>
          </p:nvCxnSpPr>
          <p:spPr bwMode="auto">
            <a:xfrm rot="16200000">
              <a:off x="9099163" y="435354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03BF64D8-BEFF-DFFF-EC43-033D69ABA797}"/>
                </a:ext>
              </a:extLst>
            </p:cNvPr>
            <p:cNvCxnSpPr>
              <a:cxnSpLocks/>
            </p:cNvCxnSpPr>
            <p:nvPr/>
          </p:nvCxnSpPr>
          <p:spPr bwMode="auto">
            <a:xfrm rot="16200000">
              <a:off x="9760453" y="4353548"/>
              <a:ext cx="91440" cy="0"/>
            </a:xfrm>
            <a:prstGeom prst="line">
              <a:avLst/>
            </a:prstGeom>
            <a:noFill/>
            <a:ln w="28575" cap="flat" cmpd="sng" algn="ctr">
              <a:solidFill>
                <a:schemeClr val="bg1"/>
              </a:solidFill>
              <a:prstDash val="solid"/>
              <a:round/>
              <a:headEnd type="none" w="med" len="med"/>
              <a:tailEnd type="none" w="med" len="med"/>
            </a:ln>
            <a:effectLst/>
          </p:spPr>
        </p:cxnSp>
      </p:grpSp>
      <p:sp>
        <p:nvSpPr>
          <p:cNvPr id="78" name="TextBox 77">
            <a:extLst>
              <a:ext uri="{FF2B5EF4-FFF2-40B4-BE49-F238E27FC236}">
                <a16:creationId xmlns:a16="http://schemas.microsoft.com/office/drawing/2014/main" id="{DFD17029-57ED-163C-3877-A170216AA263}"/>
              </a:ext>
            </a:extLst>
          </p:cNvPr>
          <p:cNvSpPr txBox="1"/>
          <p:nvPr/>
        </p:nvSpPr>
        <p:spPr bwMode="auto">
          <a:xfrm>
            <a:off x="9442321" y="4341144"/>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79" name="TextBox 78">
            <a:extLst>
              <a:ext uri="{FF2B5EF4-FFF2-40B4-BE49-F238E27FC236}">
                <a16:creationId xmlns:a16="http://schemas.microsoft.com/office/drawing/2014/main" id="{7573E91E-946E-4D23-2F80-1E6541D71365}"/>
              </a:ext>
            </a:extLst>
          </p:cNvPr>
          <p:cNvSpPr txBox="1"/>
          <p:nvPr/>
        </p:nvSpPr>
        <p:spPr bwMode="auto">
          <a:xfrm>
            <a:off x="9494418" y="4905219"/>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0</a:t>
            </a:r>
          </a:p>
        </p:txBody>
      </p:sp>
      <p:sp>
        <p:nvSpPr>
          <p:cNvPr id="7" name="TextBox 6">
            <a:extLst>
              <a:ext uri="{FF2B5EF4-FFF2-40B4-BE49-F238E27FC236}">
                <a16:creationId xmlns:a16="http://schemas.microsoft.com/office/drawing/2014/main" id="{367CC172-1113-1C2C-7FAD-562B433327EA}"/>
              </a:ext>
            </a:extLst>
          </p:cNvPr>
          <p:cNvSpPr txBox="1"/>
          <p:nvPr/>
        </p:nvSpPr>
        <p:spPr bwMode="auto">
          <a:xfrm>
            <a:off x="4039658" y="1123402"/>
            <a:ext cx="638315"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12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87.7%</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84.2%</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79.7%</a:t>
            </a:r>
          </a:p>
        </p:txBody>
      </p:sp>
      <p:sp>
        <p:nvSpPr>
          <p:cNvPr id="8" name="TextBox 7">
            <a:extLst>
              <a:ext uri="{FF2B5EF4-FFF2-40B4-BE49-F238E27FC236}">
                <a16:creationId xmlns:a16="http://schemas.microsoft.com/office/drawing/2014/main" id="{33A12ECE-EDAE-0E67-379A-21777ADB1E99}"/>
              </a:ext>
            </a:extLst>
          </p:cNvPr>
          <p:cNvSpPr txBox="1"/>
          <p:nvPr/>
        </p:nvSpPr>
        <p:spPr>
          <a:xfrm>
            <a:off x="9071093" y="2197147"/>
            <a:ext cx="1188134" cy="338554"/>
          </a:xfrm>
          <a:prstGeom prst="rect">
            <a:avLst/>
          </a:prstGeom>
          <a:noFill/>
        </p:spPr>
        <p:txBody>
          <a:bodyPr wrap="square" rtlCol="0">
            <a:spAutoFit/>
          </a:bodyPr>
          <a:lstStyle/>
          <a:p>
            <a:r>
              <a:rPr lang="en-US" sz="1600" b="0" dirty="0">
                <a:solidFill>
                  <a:schemeClr val="accent4"/>
                </a:solidFill>
                <a:latin typeface="Calibri" panose="020F0502020204030204" pitchFamily="34" charset="0"/>
                <a:cs typeface="Calibri" panose="020F0502020204030204" pitchFamily="34" charset="0"/>
              </a:rPr>
              <a:t>Durva + Ola</a:t>
            </a:r>
            <a:endParaRPr lang="en-US" sz="1600" b="0" dirty="0">
              <a:solidFill>
                <a:srgbClr val="E1471D"/>
              </a:solidFill>
              <a:latin typeface="Calibri" panose="020F0502020204030204" pitchFamily="34" charset="0"/>
              <a:cs typeface="Calibri" panose="020F0502020204030204" pitchFamily="34" charset="0"/>
            </a:endParaRPr>
          </a:p>
        </p:txBody>
      </p:sp>
      <p:sp>
        <p:nvSpPr>
          <p:cNvPr id="27" name="TextBox 26">
            <a:extLst>
              <a:ext uri="{FF2B5EF4-FFF2-40B4-BE49-F238E27FC236}">
                <a16:creationId xmlns:a16="http://schemas.microsoft.com/office/drawing/2014/main" id="{CEACF752-9DFC-D595-EB78-8878CF328452}"/>
              </a:ext>
            </a:extLst>
          </p:cNvPr>
          <p:cNvSpPr txBox="1"/>
          <p:nvPr/>
        </p:nvSpPr>
        <p:spPr>
          <a:xfrm>
            <a:off x="8974189" y="2461989"/>
            <a:ext cx="698808" cy="338554"/>
          </a:xfrm>
          <a:prstGeom prst="rect">
            <a:avLst/>
          </a:prstGeom>
          <a:noFill/>
        </p:spPr>
        <p:txBody>
          <a:bodyPr wrap="square" rtlCol="0">
            <a:spAutoFit/>
          </a:bodyPr>
          <a:lstStyle/>
          <a:p>
            <a:r>
              <a:rPr lang="en-US" sz="1600" b="0" dirty="0">
                <a:solidFill>
                  <a:srgbClr val="015873"/>
                </a:solidFill>
                <a:latin typeface="Calibri" panose="020F0502020204030204" pitchFamily="34" charset="0"/>
                <a:cs typeface="Calibri" panose="020F0502020204030204" pitchFamily="34" charset="0"/>
              </a:rPr>
              <a:t>Durva</a:t>
            </a:r>
            <a:endParaRPr lang="en-US" sz="1600" b="0" dirty="0">
              <a:solidFill>
                <a:srgbClr val="E1471D"/>
              </a:solidFill>
              <a:latin typeface="Calibri" panose="020F0502020204030204" pitchFamily="34" charset="0"/>
              <a:cs typeface="Calibri" panose="020F0502020204030204" pitchFamily="34" charset="0"/>
            </a:endParaRPr>
          </a:p>
        </p:txBody>
      </p:sp>
      <p:sp>
        <p:nvSpPr>
          <p:cNvPr id="80" name="TextBox 79">
            <a:extLst>
              <a:ext uri="{FF2B5EF4-FFF2-40B4-BE49-F238E27FC236}">
                <a16:creationId xmlns:a16="http://schemas.microsoft.com/office/drawing/2014/main" id="{A7073DFF-5E15-5848-1E33-DA0F639287A6}"/>
              </a:ext>
            </a:extLst>
          </p:cNvPr>
          <p:cNvSpPr txBox="1"/>
          <p:nvPr/>
        </p:nvSpPr>
        <p:spPr>
          <a:xfrm>
            <a:off x="8945248" y="2808329"/>
            <a:ext cx="836330" cy="338554"/>
          </a:xfrm>
          <a:prstGeom prst="rect">
            <a:avLst/>
          </a:prstGeom>
          <a:noFill/>
        </p:spPr>
        <p:txBody>
          <a:bodyPr wrap="square" rtlCol="0">
            <a:spAutoFit/>
          </a:bodyPr>
          <a:lstStyle/>
          <a:p>
            <a:r>
              <a:rPr lang="en-US" sz="1600" b="0" dirty="0">
                <a:solidFill>
                  <a:srgbClr val="E1471D"/>
                </a:solidFill>
                <a:latin typeface="Calibri" panose="020F0502020204030204" pitchFamily="34" charset="0"/>
                <a:cs typeface="Calibri" panose="020F0502020204030204" pitchFamily="34" charset="0"/>
              </a:rPr>
              <a:t>Control</a:t>
            </a:r>
          </a:p>
        </p:txBody>
      </p:sp>
      <p:sp>
        <p:nvSpPr>
          <p:cNvPr id="81" name="TextBox 80">
            <a:extLst>
              <a:ext uri="{FF2B5EF4-FFF2-40B4-BE49-F238E27FC236}">
                <a16:creationId xmlns:a16="http://schemas.microsoft.com/office/drawing/2014/main" id="{778337BE-0A78-4DEF-FE6D-09040EB911F7}"/>
              </a:ext>
            </a:extLst>
          </p:cNvPr>
          <p:cNvSpPr txBox="1"/>
          <p:nvPr/>
        </p:nvSpPr>
        <p:spPr bwMode="auto">
          <a:xfrm>
            <a:off x="5349114" y="1295387"/>
            <a:ext cx="655949" cy="76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ts val="1280"/>
              </a:lnSpc>
              <a:spcBef>
                <a:spcPct val="50000"/>
              </a:spcBef>
              <a:spcAft>
                <a:spcPct val="0"/>
              </a:spcAft>
              <a:buClrTx/>
              <a:buFontTx/>
              <a:buNone/>
            </a:pPr>
            <a:r>
              <a:rPr lang="en-US" sz="1200" dirty="0">
                <a:solidFill>
                  <a:schemeClr val="bg1"/>
                </a:solidFill>
                <a:latin typeface="Calibri" panose="020F0502020204030204" pitchFamily="34" charset="0"/>
              </a:rPr>
              <a:t>18 Mo</a:t>
            </a:r>
            <a:br>
              <a:rPr lang="en-US" sz="1400" dirty="0">
                <a:solidFill>
                  <a:schemeClr val="bg1"/>
                </a:solidFill>
                <a:latin typeface="Calibri" panose="020F0502020204030204" pitchFamily="34" charset="0"/>
              </a:rPr>
            </a:br>
            <a:r>
              <a:rPr lang="en-US" sz="1400" dirty="0">
                <a:solidFill>
                  <a:srgbClr val="00823B"/>
                </a:solidFill>
                <a:latin typeface="Calibri" panose="020F0502020204030204" pitchFamily="34" charset="0"/>
              </a:rPr>
              <a:t>79.4%</a:t>
            </a:r>
            <a:br>
              <a:rPr lang="en-US" sz="1400" dirty="0">
                <a:solidFill>
                  <a:schemeClr val="bg1"/>
                </a:solidFill>
                <a:latin typeface="Calibri" panose="020F0502020204030204" pitchFamily="34" charset="0"/>
              </a:rPr>
            </a:br>
            <a:r>
              <a:rPr lang="en-US" sz="1400" dirty="0">
                <a:solidFill>
                  <a:srgbClr val="015873"/>
                </a:solidFill>
                <a:latin typeface="Calibri" panose="020F0502020204030204" pitchFamily="34" charset="0"/>
              </a:rPr>
              <a:t>74.6%</a:t>
            </a:r>
            <a:br>
              <a:rPr lang="en-US" sz="1400" dirty="0">
                <a:solidFill>
                  <a:schemeClr val="bg1"/>
                </a:solidFill>
                <a:latin typeface="Calibri" panose="020F0502020204030204" pitchFamily="34" charset="0"/>
              </a:rPr>
            </a:br>
            <a:r>
              <a:rPr lang="en-US" sz="1400" dirty="0">
                <a:solidFill>
                  <a:srgbClr val="E1471D"/>
                </a:solidFill>
                <a:latin typeface="Calibri" panose="020F0502020204030204" pitchFamily="34" charset="0"/>
              </a:rPr>
              <a:t>69.0%</a:t>
            </a:r>
          </a:p>
        </p:txBody>
      </p:sp>
      <p:grpSp>
        <p:nvGrpSpPr>
          <p:cNvPr id="92" name="Group 91">
            <a:extLst>
              <a:ext uri="{FF2B5EF4-FFF2-40B4-BE49-F238E27FC236}">
                <a16:creationId xmlns:a16="http://schemas.microsoft.com/office/drawing/2014/main" id="{0A9FAC7C-6BCB-76B5-05D8-D49B182B915A}"/>
              </a:ext>
            </a:extLst>
          </p:cNvPr>
          <p:cNvGrpSpPr/>
          <p:nvPr/>
        </p:nvGrpSpPr>
        <p:grpSpPr>
          <a:xfrm>
            <a:off x="1721953" y="1532783"/>
            <a:ext cx="7393629" cy="926324"/>
            <a:chOff x="1876301" y="1560972"/>
            <a:chExt cx="7393629" cy="926324"/>
          </a:xfrm>
        </p:grpSpPr>
        <p:sp>
          <p:nvSpPr>
            <p:cNvPr id="897" name="Freeform 896">
              <a:extLst>
                <a:ext uri="{FF2B5EF4-FFF2-40B4-BE49-F238E27FC236}">
                  <a16:creationId xmlns:a16="http://schemas.microsoft.com/office/drawing/2014/main" id="{8FD6C538-E2A3-F853-269B-9BCE45ACEA6F}"/>
                </a:ext>
              </a:extLst>
            </p:cNvPr>
            <p:cNvSpPr/>
            <p:nvPr/>
          </p:nvSpPr>
          <p:spPr bwMode="auto">
            <a:xfrm>
              <a:off x="1876301" y="1615044"/>
              <a:ext cx="7362702" cy="813460"/>
            </a:xfrm>
            <a:custGeom>
              <a:avLst/>
              <a:gdLst>
                <a:gd name="connsiteX0" fmla="*/ 0 w 7362702"/>
                <a:gd name="connsiteY0" fmla="*/ 0 h 813460"/>
                <a:gd name="connsiteX1" fmla="*/ 403761 w 7362702"/>
                <a:gd name="connsiteY1" fmla="*/ 0 h 813460"/>
                <a:gd name="connsiteX2" fmla="*/ 403761 w 7362702"/>
                <a:gd name="connsiteY2" fmla="*/ 41564 h 813460"/>
                <a:gd name="connsiteX3" fmla="*/ 1033154 w 7362702"/>
                <a:gd name="connsiteY3" fmla="*/ 41564 h 813460"/>
                <a:gd name="connsiteX4" fmla="*/ 1033154 w 7362702"/>
                <a:gd name="connsiteY4" fmla="*/ 106878 h 813460"/>
                <a:gd name="connsiteX5" fmla="*/ 1335974 w 7362702"/>
                <a:gd name="connsiteY5" fmla="*/ 106878 h 813460"/>
                <a:gd name="connsiteX6" fmla="*/ 1335974 w 7362702"/>
                <a:gd name="connsiteY6" fmla="*/ 106878 h 813460"/>
                <a:gd name="connsiteX7" fmla="*/ 1335974 w 7362702"/>
                <a:gd name="connsiteY7" fmla="*/ 154379 h 813460"/>
                <a:gd name="connsiteX8" fmla="*/ 1775361 w 7362702"/>
                <a:gd name="connsiteY8" fmla="*/ 154379 h 813460"/>
                <a:gd name="connsiteX9" fmla="*/ 1775361 w 7362702"/>
                <a:gd name="connsiteY9" fmla="*/ 225631 h 813460"/>
                <a:gd name="connsiteX10" fmla="*/ 1959429 w 7362702"/>
                <a:gd name="connsiteY10" fmla="*/ 225631 h 813460"/>
                <a:gd name="connsiteX11" fmla="*/ 1959429 w 7362702"/>
                <a:gd name="connsiteY11" fmla="*/ 285008 h 813460"/>
                <a:gd name="connsiteX12" fmla="*/ 2327564 w 7362702"/>
                <a:gd name="connsiteY12" fmla="*/ 285008 h 813460"/>
                <a:gd name="connsiteX13" fmla="*/ 2327564 w 7362702"/>
                <a:gd name="connsiteY13" fmla="*/ 285008 h 813460"/>
                <a:gd name="connsiteX14" fmla="*/ 2327564 w 7362702"/>
                <a:gd name="connsiteY14" fmla="*/ 332509 h 813460"/>
                <a:gd name="connsiteX15" fmla="*/ 2755076 w 7362702"/>
                <a:gd name="connsiteY15" fmla="*/ 332509 h 813460"/>
                <a:gd name="connsiteX16" fmla="*/ 2755076 w 7362702"/>
                <a:gd name="connsiteY16" fmla="*/ 385948 h 813460"/>
                <a:gd name="connsiteX17" fmla="*/ 3295403 w 7362702"/>
                <a:gd name="connsiteY17" fmla="*/ 385948 h 813460"/>
                <a:gd name="connsiteX18" fmla="*/ 3295403 w 7362702"/>
                <a:gd name="connsiteY18" fmla="*/ 445325 h 813460"/>
                <a:gd name="connsiteX19" fmla="*/ 3491346 w 7362702"/>
                <a:gd name="connsiteY19" fmla="*/ 445325 h 813460"/>
                <a:gd name="connsiteX20" fmla="*/ 3491346 w 7362702"/>
                <a:gd name="connsiteY20" fmla="*/ 445325 h 813460"/>
                <a:gd name="connsiteX21" fmla="*/ 3491346 w 7362702"/>
                <a:gd name="connsiteY21" fmla="*/ 445325 h 813460"/>
                <a:gd name="connsiteX22" fmla="*/ 3693226 w 7362702"/>
                <a:gd name="connsiteY22" fmla="*/ 445325 h 813460"/>
                <a:gd name="connsiteX23" fmla="*/ 3693226 w 7362702"/>
                <a:gd name="connsiteY23" fmla="*/ 498764 h 813460"/>
                <a:gd name="connsiteX24" fmla="*/ 3865418 w 7362702"/>
                <a:gd name="connsiteY24" fmla="*/ 498764 h 813460"/>
                <a:gd name="connsiteX25" fmla="*/ 3865418 w 7362702"/>
                <a:gd name="connsiteY25" fmla="*/ 564078 h 813460"/>
                <a:gd name="connsiteX26" fmla="*/ 4138551 w 7362702"/>
                <a:gd name="connsiteY26" fmla="*/ 564078 h 813460"/>
                <a:gd name="connsiteX27" fmla="*/ 4138551 w 7362702"/>
                <a:gd name="connsiteY27" fmla="*/ 564078 h 813460"/>
                <a:gd name="connsiteX28" fmla="*/ 4138551 w 7362702"/>
                <a:gd name="connsiteY28" fmla="*/ 564078 h 813460"/>
                <a:gd name="connsiteX29" fmla="*/ 4138551 w 7362702"/>
                <a:gd name="connsiteY29" fmla="*/ 611579 h 813460"/>
                <a:gd name="connsiteX30" fmla="*/ 4851070 w 7362702"/>
                <a:gd name="connsiteY30" fmla="*/ 611579 h 813460"/>
                <a:gd name="connsiteX31" fmla="*/ 4851070 w 7362702"/>
                <a:gd name="connsiteY31" fmla="*/ 676894 h 813460"/>
                <a:gd name="connsiteX32" fmla="*/ 5130141 w 7362702"/>
                <a:gd name="connsiteY32" fmla="*/ 676894 h 813460"/>
                <a:gd name="connsiteX33" fmla="*/ 5130141 w 7362702"/>
                <a:gd name="connsiteY33" fmla="*/ 748146 h 813460"/>
                <a:gd name="connsiteX34" fmla="*/ 5213268 w 7362702"/>
                <a:gd name="connsiteY34" fmla="*/ 748146 h 813460"/>
                <a:gd name="connsiteX35" fmla="*/ 5213268 w 7362702"/>
                <a:gd name="connsiteY35" fmla="*/ 813460 h 813460"/>
                <a:gd name="connsiteX36" fmla="*/ 7362702 w 7362702"/>
                <a:gd name="connsiteY36" fmla="*/ 813460 h 81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362702" h="813460">
                  <a:moveTo>
                    <a:pt x="0" y="0"/>
                  </a:moveTo>
                  <a:lnTo>
                    <a:pt x="403761" y="0"/>
                  </a:lnTo>
                  <a:lnTo>
                    <a:pt x="403761" y="41564"/>
                  </a:lnTo>
                  <a:lnTo>
                    <a:pt x="1033154" y="41564"/>
                  </a:lnTo>
                  <a:lnTo>
                    <a:pt x="1033154" y="106878"/>
                  </a:lnTo>
                  <a:lnTo>
                    <a:pt x="1335974" y="106878"/>
                  </a:lnTo>
                  <a:lnTo>
                    <a:pt x="1335974" y="106878"/>
                  </a:lnTo>
                  <a:lnTo>
                    <a:pt x="1335974" y="154379"/>
                  </a:lnTo>
                  <a:lnTo>
                    <a:pt x="1775361" y="154379"/>
                  </a:lnTo>
                  <a:lnTo>
                    <a:pt x="1775361" y="225631"/>
                  </a:lnTo>
                  <a:lnTo>
                    <a:pt x="1959429" y="225631"/>
                  </a:lnTo>
                  <a:lnTo>
                    <a:pt x="1959429" y="285008"/>
                  </a:lnTo>
                  <a:lnTo>
                    <a:pt x="2327564" y="285008"/>
                  </a:lnTo>
                  <a:lnTo>
                    <a:pt x="2327564" y="285008"/>
                  </a:lnTo>
                  <a:lnTo>
                    <a:pt x="2327564" y="332509"/>
                  </a:lnTo>
                  <a:lnTo>
                    <a:pt x="2755076" y="332509"/>
                  </a:lnTo>
                  <a:lnTo>
                    <a:pt x="2755076" y="385948"/>
                  </a:lnTo>
                  <a:lnTo>
                    <a:pt x="3295403" y="385948"/>
                  </a:lnTo>
                  <a:lnTo>
                    <a:pt x="3295403" y="445325"/>
                  </a:lnTo>
                  <a:lnTo>
                    <a:pt x="3491346" y="445325"/>
                  </a:lnTo>
                  <a:lnTo>
                    <a:pt x="3491346" y="445325"/>
                  </a:lnTo>
                  <a:lnTo>
                    <a:pt x="3491346" y="445325"/>
                  </a:lnTo>
                  <a:lnTo>
                    <a:pt x="3693226" y="445325"/>
                  </a:lnTo>
                  <a:lnTo>
                    <a:pt x="3693226" y="498764"/>
                  </a:lnTo>
                  <a:lnTo>
                    <a:pt x="3865418" y="498764"/>
                  </a:lnTo>
                  <a:lnTo>
                    <a:pt x="3865418" y="564078"/>
                  </a:lnTo>
                  <a:lnTo>
                    <a:pt x="4138551" y="564078"/>
                  </a:lnTo>
                  <a:lnTo>
                    <a:pt x="4138551" y="564078"/>
                  </a:lnTo>
                  <a:lnTo>
                    <a:pt x="4138551" y="564078"/>
                  </a:lnTo>
                  <a:lnTo>
                    <a:pt x="4138551" y="611579"/>
                  </a:lnTo>
                  <a:lnTo>
                    <a:pt x="4851070" y="611579"/>
                  </a:lnTo>
                  <a:lnTo>
                    <a:pt x="4851070" y="676894"/>
                  </a:lnTo>
                  <a:lnTo>
                    <a:pt x="5130141" y="676894"/>
                  </a:lnTo>
                  <a:lnTo>
                    <a:pt x="5130141" y="748146"/>
                  </a:lnTo>
                  <a:lnTo>
                    <a:pt x="5213268" y="748146"/>
                  </a:lnTo>
                  <a:lnTo>
                    <a:pt x="5213268" y="813460"/>
                  </a:lnTo>
                  <a:lnTo>
                    <a:pt x="7362702" y="813460"/>
                  </a:lnTo>
                </a:path>
              </a:pathLst>
            </a:custGeom>
            <a:noFill/>
            <a:ln w="28575">
              <a:solidFill>
                <a:srgbClr val="00823B"/>
              </a:solidFill>
              <a:miter lim="800000"/>
              <a:headEnd/>
              <a:tailEnd/>
            </a:ln>
          </p:spPr>
          <p:txBody>
            <a:bodyPr rtlCol="0" anchor="ctr"/>
            <a:lstStyle/>
            <a:p>
              <a:pPr algn="ctr"/>
              <a:endParaRPr lang="en-US" dirty="0"/>
            </a:p>
          </p:txBody>
        </p:sp>
        <p:grpSp>
          <p:nvGrpSpPr>
            <p:cNvPr id="91" name="Group 90">
              <a:extLst>
                <a:ext uri="{FF2B5EF4-FFF2-40B4-BE49-F238E27FC236}">
                  <a16:creationId xmlns:a16="http://schemas.microsoft.com/office/drawing/2014/main" id="{31AB1045-0D70-2CCF-9146-F663DF53F875}"/>
                </a:ext>
              </a:extLst>
            </p:cNvPr>
            <p:cNvGrpSpPr/>
            <p:nvPr/>
          </p:nvGrpSpPr>
          <p:grpSpPr>
            <a:xfrm>
              <a:off x="2034787" y="1560972"/>
              <a:ext cx="7235143" cy="926324"/>
              <a:chOff x="2034787" y="1560972"/>
              <a:chExt cx="7235143" cy="926324"/>
            </a:xfrm>
          </p:grpSpPr>
          <p:grpSp>
            <p:nvGrpSpPr>
              <p:cNvPr id="82" name="Group 81">
                <a:extLst>
                  <a:ext uri="{FF2B5EF4-FFF2-40B4-BE49-F238E27FC236}">
                    <a16:creationId xmlns:a16="http://schemas.microsoft.com/office/drawing/2014/main" id="{82281B4C-F400-4151-331B-248809032E47}"/>
                  </a:ext>
                </a:extLst>
              </p:cNvPr>
              <p:cNvGrpSpPr/>
              <p:nvPr/>
            </p:nvGrpSpPr>
            <p:grpSpPr>
              <a:xfrm>
                <a:off x="7076771" y="2368424"/>
                <a:ext cx="2193159" cy="118872"/>
                <a:chOff x="7076771" y="2368424"/>
                <a:chExt cx="2193159" cy="118872"/>
              </a:xfrm>
            </p:grpSpPr>
            <p:grpSp>
              <p:nvGrpSpPr>
                <p:cNvPr id="898" name="Group 897">
                  <a:extLst>
                    <a:ext uri="{FF2B5EF4-FFF2-40B4-BE49-F238E27FC236}">
                      <a16:creationId xmlns:a16="http://schemas.microsoft.com/office/drawing/2014/main" id="{CB396BE6-1F91-1535-2E6A-BC629140FF6F}"/>
                    </a:ext>
                  </a:extLst>
                </p:cNvPr>
                <p:cNvGrpSpPr/>
                <p:nvPr/>
              </p:nvGrpSpPr>
              <p:grpSpPr>
                <a:xfrm>
                  <a:off x="7238900" y="2368424"/>
                  <a:ext cx="118872" cy="118872"/>
                  <a:chOff x="2654300" y="2318337"/>
                  <a:chExt cx="118872" cy="118872"/>
                </a:xfrm>
              </p:grpSpPr>
              <p:cxnSp>
                <p:nvCxnSpPr>
                  <p:cNvPr id="899" name="Straight Connector 898">
                    <a:extLst>
                      <a:ext uri="{FF2B5EF4-FFF2-40B4-BE49-F238E27FC236}">
                        <a16:creationId xmlns:a16="http://schemas.microsoft.com/office/drawing/2014/main" id="{029AFEA5-96A8-6BA1-DD7D-39397DFC9CA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00" name="Straight Connector 899">
                    <a:extLst>
                      <a:ext uri="{FF2B5EF4-FFF2-40B4-BE49-F238E27FC236}">
                        <a16:creationId xmlns:a16="http://schemas.microsoft.com/office/drawing/2014/main" id="{4105007E-86AA-21D4-74A4-BD6B5668295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01" name="Group 900">
                  <a:extLst>
                    <a:ext uri="{FF2B5EF4-FFF2-40B4-BE49-F238E27FC236}">
                      <a16:creationId xmlns:a16="http://schemas.microsoft.com/office/drawing/2014/main" id="{AAB5062A-CB73-2B5A-ED38-6645E237B883}"/>
                    </a:ext>
                  </a:extLst>
                </p:cNvPr>
                <p:cNvGrpSpPr/>
                <p:nvPr/>
              </p:nvGrpSpPr>
              <p:grpSpPr>
                <a:xfrm>
                  <a:off x="7605657" y="2368424"/>
                  <a:ext cx="118872" cy="118872"/>
                  <a:chOff x="2654300" y="2318337"/>
                  <a:chExt cx="118872" cy="118872"/>
                </a:xfrm>
              </p:grpSpPr>
              <p:cxnSp>
                <p:nvCxnSpPr>
                  <p:cNvPr id="902" name="Straight Connector 901">
                    <a:extLst>
                      <a:ext uri="{FF2B5EF4-FFF2-40B4-BE49-F238E27FC236}">
                        <a16:creationId xmlns:a16="http://schemas.microsoft.com/office/drawing/2014/main" id="{83533D7E-279E-1AC2-22F9-5D057278903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03" name="Straight Connector 902">
                    <a:extLst>
                      <a:ext uri="{FF2B5EF4-FFF2-40B4-BE49-F238E27FC236}">
                        <a16:creationId xmlns:a16="http://schemas.microsoft.com/office/drawing/2014/main" id="{859B3E52-D32D-1B73-BD39-C36E1654412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04" name="Group 903">
                  <a:extLst>
                    <a:ext uri="{FF2B5EF4-FFF2-40B4-BE49-F238E27FC236}">
                      <a16:creationId xmlns:a16="http://schemas.microsoft.com/office/drawing/2014/main" id="{1399A43B-66F9-0E64-58AA-B74848BD9245}"/>
                    </a:ext>
                  </a:extLst>
                </p:cNvPr>
                <p:cNvGrpSpPr/>
                <p:nvPr/>
              </p:nvGrpSpPr>
              <p:grpSpPr>
                <a:xfrm>
                  <a:off x="7623899" y="2368424"/>
                  <a:ext cx="118872" cy="118872"/>
                  <a:chOff x="2654300" y="2318337"/>
                  <a:chExt cx="118872" cy="118872"/>
                </a:xfrm>
              </p:grpSpPr>
              <p:cxnSp>
                <p:nvCxnSpPr>
                  <p:cNvPr id="905" name="Straight Connector 904">
                    <a:extLst>
                      <a:ext uri="{FF2B5EF4-FFF2-40B4-BE49-F238E27FC236}">
                        <a16:creationId xmlns:a16="http://schemas.microsoft.com/office/drawing/2014/main" id="{08732C5F-D3C7-DE16-87E5-2B05C0FE16E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06" name="Straight Connector 905">
                    <a:extLst>
                      <a:ext uri="{FF2B5EF4-FFF2-40B4-BE49-F238E27FC236}">
                        <a16:creationId xmlns:a16="http://schemas.microsoft.com/office/drawing/2014/main" id="{A9B66838-C7DB-C850-85FF-CB86B5A9310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07" name="Group 906">
                  <a:extLst>
                    <a:ext uri="{FF2B5EF4-FFF2-40B4-BE49-F238E27FC236}">
                      <a16:creationId xmlns:a16="http://schemas.microsoft.com/office/drawing/2014/main" id="{F6230ADD-DE03-B015-5F41-3FB4DE48E491}"/>
                    </a:ext>
                  </a:extLst>
                </p:cNvPr>
                <p:cNvGrpSpPr/>
                <p:nvPr/>
              </p:nvGrpSpPr>
              <p:grpSpPr>
                <a:xfrm>
                  <a:off x="7122401" y="2368424"/>
                  <a:ext cx="118872" cy="118872"/>
                  <a:chOff x="2654300" y="2318337"/>
                  <a:chExt cx="118872" cy="118872"/>
                </a:xfrm>
              </p:grpSpPr>
              <p:cxnSp>
                <p:nvCxnSpPr>
                  <p:cNvPr id="908" name="Straight Connector 907">
                    <a:extLst>
                      <a:ext uri="{FF2B5EF4-FFF2-40B4-BE49-F238E27FC236}">
                        <a16:creationId xmlns:a16="http://schemas.microsoft.com/office/drawing/2014/main" id="{9B79E31B-B783-9FC1-EB67-9C31FDEFAFA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09" name="Straight Connector 908">
                    <a:extLst>
                      <a:ext uri="{FF2B5EF4-FFF2-40B4-BE49-F238E27FC236}">
                        <a16:creationId xmlns:a16="http://schemas.microsoft.com/office/drawing/2014/main" id="{197719C4-D0C0-7146-0A02-81849DE997C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10" name="Group 909">
                  <a:extLst>
                    <a:ext uri="{FF2B5EF4-FFF2-40B4-BE49-F238E27FC236}">
                      <a16:creationId xmlns:a16="http://schemas.microsoft.com/office/drawing/2014/main" id="{2998FBCD-0D80-1ADA-7A80-9B8D0CE6C237}"/>
                    </a:ext>
                  </a:extLst>
                </p:cNvPr>
                <p:cNvGrpSpPr/>
                <p:nvPr/>
              </p:nvGrpSpPr>
              <p:grpSpPr>
                <a:xfrm>
                  <a:off x="7519231" y="2368424"/>
                  <a:ext cx="118872" cy="118872"/>
                  <a:chOff x="2654300" y="2318337"/>
                  <a:chExt cx="118872" cy="118872"/>
                </a:xfrm>
              </p:grpSpPr>
              <p:cxnSp>
                <p:nvCxnSpPr>
                  <p:cNvPr id="911" name="Straight Connector 910">
                    <a:extLst>
                      <a:ext uri="{FF2B5EF4-FFF2-40B4-BE49-F238E27FC236}">
                        <a16:creationId xmlns:a16="http://schemas.microsoft.com/office/drawing/2014/main" id="{F1D02271-3FE2-5495-3129-A811881D9DD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12" name="Straight Connector 911">
                    <a:extLst>
                      <a:ext uri="{FF2B5EF4-FFF2-40B4-BE49-F238E27FC236}">
                        <a16:creationId xmlns:a16="http://schemas.microsoft.com/office/drawing/2014/main" id="{A4CFEFB0-01A0-3D15-A7CE-CC90C681735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13" name="Group 912">
                  <a:extLst>
                    <a:ext uri="{FF2B5EF4-FFF2-40B4-BE49-F238E27FC236}">
                      <a16:creationId xmlns:a16="http://schemas.microsoft.com/office/drawing/2014/main" id="{7FDB98FF-04FE-6499-E722-01A2DAD2BEBC}"/>
                    </a:ext>
                  </a:extLst>
                </p:cNvPr>
                <p:cNvGrpSpPr/>
                <p:nvPr/>
              </p:nvGrpSpPr>
              <p:grpSpPr>
                <a:xfrm>
                  <a:off x="7421612" y="2368424"/>
                  <a:ext cx="118872" cy="118872"/>
                  <a:chOff x="2654300" y="2318337"/>
                  <a:chExt cx="118872" cy="118872"/>
                </a:xfrm>
              </p:grpSpPr>
              <p:cxnSp>
                <p:nvCxnSpPr>
                  <p:cNvPr id="914" name="Straight Connector 913">
                    <a:extLst>
                      <a:ext uri="{FF2B5EF4-FFF2-40B4-BE49-F238E27FC236}">
                        <a16:creationId xmlns:a16="http://schemas.microsoft.com/office/drawing/2014/main" id="{0DE0E21D-537A-DBDE-BCFF-52BF8454165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15" name="Straight Connector 914">
                    <a:extLst>
                      <a:ext uri="{FF2B5EF4-FFF2-40B4-BE49-F238E27FC236}">
                        <a16:creationId xmlns:a16="http://schemas.microsoft.com/office/drawing/2014/main" id="{5F810260-D244-7B6C-A442-8F9E7560728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16" name="Group 915">
                  <a:extLst>
                    <a:ext uri="{FF2B5EF4-FFF2-40B4-BE49-F238E27FC236}">
                      <a16:creationId xmlns:a16="http://schemas.microsoft.com/office/drawing/2014/main" id="{8C8B1A9B-E07A-0D09-0D01-14651880E412}"/>
                    </a:ext>
                  </a:extLst>
                </p:cNvPr>
                <p:cNvGrpSpPr/>
                <p:nvPr/>
              </p:nvGrpSpPr>
              <p:grpSpPr>
                <a:xfrm>
                  <a:off x="7366288" y="2368424"/>
                  <a:ext cx="118872" cy="118872"/>
                  <a:chOff x="2654300" y="2318337"/>
                  <a:chExt cx="118872" cy="118872"/>
                </a:xfrm>
              </p:grpSpPr>
              <p:cxnSp>
                <p:nvCxnSpPr>
                  <p:cNvPr id="917" name="Straight Connector 916">
                    <a:extLst>
                      <a:ext uri="{FF2B5EF4-FFF2-40B4-BE49-F238E27FC236}">
                        <a16:creationId xmlns:a16="http://schemas.microsoft.com/office/drawing/2014/main" id="{8DA2DD14-E819-0DB9-4791-B233D62F14C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18" name="Straight Connector 917">
                    <a:extLst>
                      <a:ext uri="{FF2B5EF4-FFF2-40B4-BE49-F238E27FC236}">
                        <a16:creationId xmlns:a16="http://schemas.microsoft.com/office/drawing/2014/main" id="{A34670E9-634E-60EB-8BB2-31CD8FD369A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19" name="Group 918">
                  <a:extLst>
                    <a:ext uri="{FF2B5EF4-FFF2-40B4-BE49-F238E27FC236}">
                      <a16:creationId xmlns:a16="http://schemas.microsoft.com/office/drawing/2014/main" id="{4D4F72E8-7E51-AE5C-3A9E-8EB8750DA0D2}"/>
                    </a:ext>
                  </a:extLst>
                </p:cNvPr>
                <p:cNvGrpSpPr/>
                <p:nvPr/>
              </p:nvGrpSpPr>
              <p:grpSpPr>
                <a:xfrm>
                  <a:off x="7473194" y="2368424"/>
                  <a:ext cx="118872" cy="118872"/>
                  <a:chOff x="2654300" y="2318337"/>
                  <a:chExt cx="118872" cy="118872"/>
                </a:xfrm>
              </p:grpSpPr>
              <p:cxnSp>
                <p:nvCxnSpPr>
                  <p:cNvPr id="920" name="Straight Connector 919">
                    <a:extLst>
                      <a:ext uri="{FF2B5EF4-FFF2-40B4-BE49-F238E27FC236}">
                        <a16:creationId xmlns:a16="http://schemas.microsoft.com/office/drawing/2014/main" id="{88E849AA-C455-B380-FCBB-40AA0D9AE52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21" name="Straight Connector 920">
                    <a:extLst>
                      <a:ext uri="{FF2B5EF4-FFF2-40B4-BE49-F238E27FC236}">
                        <a16:creationId xmlns:a16="http://schemas.microsoft.com/office/drawing/2014/main" id="{ADD4BA23-40A3-8486-D237-9E96DDD215F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22" name="Group 921">
                  <a:extLst>
                    <a:ext uri="{FF2B5EF4-FFF2-40B4-BE49-F238E27FC236}">
                      <a16:creationId xmlns:a16="http://schemas.microsoft.com/office/drawing/2014/main" id="{1996EADB-B7CE-CC3B-D98B-47EBC740E1B5}"/>
                    </a:ext>
                  </a:extLst>
                </p:cNvPr>
                <p:cNvGrpSpPr/>
                <p:nvPr/>
              </p:nvGrpSpPr>
              <p:grpSpPr>
                <a:xfrm>
                  <a:off x="7277083" y="2368424"/>
                  <a:ext cx="118872" cy="118872"/>
                  <a:chOff x="2654300" y="2318337"/>
                  <a:chExt cx="118872" cy="118872"/>
                </a:xfrm>
              </p:grpSpPr>
              <p:cxnSp>
                <p:nvCxnSpPr>
                  <p:cNvPr id="923" name="Straight Connector 922">
                    <a:extLst>
                      <a:ext uri="{FF2B5EF4-FFF2-40B4-BE49-F238E27FC236}">
                        <a16:creationId xmlns:a16="http://schemas.microsoft.com/office/drawing/2014/main" id="{966361EA-F3CA-3581-B14F-14BA1C34767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24" name="Straight Connector 923">
                    <a:extLst>
                      <a:ext uri="{FF2B5EF4-FFF2-40B4-BE49-F238E27FC236}">
                        <a16:creationId xmlns:a16="http://schemas.microsoft.com/office/drawing/2014/main" id="{24B56B12-4025-C2A6-E91C-AB5AB9BB077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25" name="Group 924">
                  <a:extLst>
                    <a:ext uri="{FF2B5EF4-FFF2-40B4-BE49-F238E27FC236}">
                      <a16:creationId xmlns:a16="http://schemas.microsoft.com/office/drawing/2014/main" id="{6DA495B1-33D7-E39E-FB61-7EB76EB02327}"/>
                    </a:ext>
                  </a:extLst>
                </p:cNvPr>
                <p:cNvGrpSpPr/>
                <p:nvPr/>
              </p:nvGrpSpPr>
              <p:grpSpPr>
                <a:xfrm>
                  <a:off x="7157012" y="2368424"/>
                  <a:ext cx="118872" cy="118872"/>
                  <a:chOff x="2654300" y="2318337"/>
                  <a:chExt cx="118872" cy="118872"/>
                </a:xfrm>
              </p:grpSpPr>
              <p:cxnSp>
                <p:nvCxnSpPr>
                  <p:cNvPr id="926" name="Straight Connector 925">
                    <a:extLst>
                      <a:ext uri="{FF2B5EF4-FFF2-40B4-BE49-F238E27FC236}">
                        <a16:creationId xmlns:a16="http://schemas.microsoft.com/office/drawing/2014/main" id="{DCC3E3CA-C97F-3001-0514-4D0D27651EE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27" name="Straight Connector 926">
                    <a:extLst>
                      <a:ext uri="{FF2B5EF4-FFF2-40B4-BE49-F238E27FC236}">
                        <a16:creationId xmlns:a16="http://schemas.microsoft.com/office/drawing/2014/main" id="{855E109D-F4F5-8079-4BD4-C30A264CE15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28" name="Group 927">
                  <a:extLst>
                    <a:ext uri="{FF2B5EF4-FFF2-40B4-BE49-F238E27FC236}">
                      <a16:creationId xmlns:a16="http://schemas.microsoft.com/office/drawing/2014/main" id="{9D3988E2-3381-E630-1149-FE5D65F12CEB}"/>
                    </a:ext>
                  </a:extLst>
                </p:cNvPr>
                <p:cNvGrpSpPr/>
                <p:nvPr/>
              </p:nvGrpSpPr>
              <p:grpSpPr>
                <a:xfrm>
                  <a:off x="7076771" y="2368424"/>
                  <a:ext cx="118872" cy="118872"/>
                  <a:chOff x="2654300" y="2318337"/>
                  <a:chExt cx="118872" cy="118872"/>
                </a:xfrm>
              </p:grpSpPr>
              <p:cxnSp>
                <p:nvCxnSpPr>
                  <p:cNvPr id="929" name="Straight Connector 928">
                    <a:extLst>
                      <a:ext uri="{FF2B5EF4-FFF2-40B4-BE49-F238E27FC236}">
                        <a16:creationId xmlns:a16="http://schemas.microsoft.com/office/drawing/2014/main" id="{8B63B9D7-BFAD-5FC6-7896-FF2603D723A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30" name="Straight Connector 929">
                    <a:extLst>
                      <a:ext uri="{FF2B5EF4-FFF2-40B4-BE49-F238E27FC236}">
                        <a16:creationId xmlns:a16="http://schemas.microsoft.com/office/drawing/2014/main" id="{E2FB78F9-D6CD-BDBB-9228-899E0A1BA73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31" name="Group 930">
                  <a:extLst>
                    <a:ext uri="{FF2B5EF4-FFF2-40B4-BE49-F238E27FC236}">
                      <a16:creationId xmlns:a16="http://schemas.microsoft.com/office/drawing/2014/main" id="{56152467-D1AF-2D04-191E-99C34F201B8D}"/>
                    </a:ext>
                  </a:extLst>
                </p:cNvPr>
                <p:cNvGrpSpPr/>
                <p:nvPr/>
              </p:nvGrpSpPr>
              <p:grpSpPr>
                <a:xfrm>
                  <a:off x="7545324" y="2368424"/>
                  <a:ext cx="118872" cy="118872"/>
                  <a:chOff x="2654300" y="2318337"/>
                  <a:chExt cx="118872" cy="118872"/>
                </a:xfrm>
              </p:grpSpPr>
              <p:cxnSp>
                <p:nvCxnSpPr>
                  <p:cNvPr id="932" name="Straight Connector 931">
                    <a:extLst>
                      <a:ext uri="{FF2B5EF4-FFF2-40B4-BE49-F238E27FC236}">
                        <a16:creationId xmlns:a16="http://schemas.microsoft.com/office/drawing/2014/main" id="{E4798589-6BAD-BAD6-51A1-A1FD75056D1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33" name="Straight Connector 932">
                    <a:extLst>
                      <a:ext uri="{FF2B5EF4-FFF2-40B4-BE49-F238E27FC236}">
                        <a16:creationId xmlns:a16="http://schemas.microsoft.com/office/drawing/2014/main" id="{AA1C615B-C340-D5BF-E578-DC3591C4F70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34" name="Group 933">
                  <a:extLst>
                    <a:ext uri="{FF2B5EF4-FFF2-40B4-BE49-F238E27FC236}">
                      <a16:creationId xmlns:a16="http://schemas.microsoft.com/office/drawing/2014/main" id="{520DBFD7-F2D7-2E98-3BAA-1A869A1135F0}"/>
                    </a:ext>
                  </a:extLst>
                </p:cNvPr>
                <p:cNvGrpSpPr/>
                <p:nvPr/>
              </p:nvGrpSpPr>
              <p:grpSpPr>
                <a:xfrm>
                  <a:off x="7323423" y="2368424"/>
                  <a:ext cx="118872" cy="118872"/>
                  <a:chOff x="2654300" y="2318337"/>
                  <a:chExt cx="118872" cy="118872"/>
                </a:xfrm>
              </p:grpSpPr>
              <p:cxnSp>
                <p:nvCxnSpPr>
                  <p:cNvPr id="935" name="Straight Connector 934">
                    <a:extLst>
                      <a:ext uri="{FF2B5EF4-FFF2-40B4-BE49-F238E27FC236}">
                        <a16:creationId xmlns:a16="http://schemas.microsoft.com/office/drawing/2014/main" id="{BEB53B0A-8A23-E316-5E17-0337C4BF5E8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36" name="Straight Connector 935">
                    <a:extLst>
                      <a:ext uri="{FF2B5EF4-FFF2-40B4-BE49-F238E27FC236}">
                        <a16:creationId xmlns:a16="http://schemas.microsoft.com/office/drawing/2014/main" id="{4C4BDB67-0566-3C7F-2CEB-3624F2E30C8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37" name="Group 936">
                  <a:extLst>
                    <a:ext uri="{FF2B5EF4-FFF2-40B4-BE49-F238E27FC236}">
                      <a16:creationId xmlns:a16="http://schemas.microsoft.com/office/drawing/2014/main" id="{4FB77A56-A59E-E38E-20CC-81E753FFA924}"/>
                    </a:ext>
                  </a:extLst>
                </p:cNvPr>
                <p:cNvGrpSpPr/>
                <p:nvPr/>
              </p:nvGrpSpPr>
              <p:grpSpPr>
                <a:xfrm>
                  <a:off x="7772539" y="2368424"/>
                  <a:ext cx="118872" cy="118872"/>
                  <a:chOff x="2654300" y="2318337"/>
                  <a:chExt cx="118872" cy="118872"/>
                </a:xfrm>
              </p:grpSpPr>
              <p:cxnSp>
                <p:nvCxnSpPr>
                  <p:cNvPr id="938" name="Straight Connector 937">
                    <a:extLst>
                      <a:ext uri="{FF2B5EF4-FFF2-40B4-BE49-F238E27FC236}">
                        <a16:creationId xmlns:a16="http://schemas.microsoft.com/office/drawing/2014/main" id="{1199EF8D-97FC-4F2E-410F-BD38B8CD344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39" name="Straight Connector 938">
                    <a:extLst>
                      <a:ext uri="{FF2B5EF4-FFF2-40B4-BE49-F238E27FC236}">
                        <a16:creationId xmlns:a16="http://schemas.microsoft.com/office/drawing/2014/main" id="{E717F6AA-BC36-5D75-8000-350BBCC59EE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40" name="Group 939">
                  <a:extLst>
                    <a:ext uri="{FF2B5EF4-FFF2-40B4-BE49-F238E27FC236}">
                      <a16:creationId xmlns:a16="http://schemas.microsoft.com/office/drawing/2014/main" id="{7F776FA8-4E87-458F-8328-A36F31B3EC68}"/>
                    </a:ext>
                  </a:extLst>
                </p:cNvPr>
                <p:cNvGrpSpPr/>
                <p:nvPr/>
              </p:nvGrpSpPr>
              <p:grpSpPr>
                <a:xfrm>
                  <a:off x="9102150" y="2368424"/>
                  <a:ext cx="118872" cy="118872"/>
                  <a:chOff x="2654300" y="2318337"/>
                  <a:chExt cx="118872" cy="118872"/>
                </a:xfrm>
              </p:grpSpPr>
              <p:cxnSp>
                <p:nvCxnSpPr>
                  <p:cNvPr id="941" name="Straight Connector 940">
                    <a:extLst>
                      <a:ext uri="{FF2B5EF4-FFF2-40B4-BE49-F238E27FC236}">
                        <a16:creationId xmlns:a16="http://schemas.microsoft.com/office/drawing/2014/main" id="{8B7DC96C-751D-38E7-14AF-C9237E9F862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42" name="Straight Connector 941">
                    <a:extLst>
                      <a:ext uri="{FF2B5EF4-FFF2-40B4-BE49-F238E27FC236}">
                        <a16:creationId xmlns:a16="http://schemas.microsoft.com/office/drawing/2014/main" id="{701DCCB4-7132-77A9-D3BF-A8917BE3792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43" name="Group 942">
                  <a:extLst>
                    <a:ext uri="{FF2B5EF4-FFF2-40B4-BE49-F238E27FC236}">
                      <a16:creationId xmlns:a16="http://schemas.microsoft.com/office/drawing/2014/main" id="{825AB57A-7853-8EE8-8631-35A10B0B7B24}"/>
                    </a:ext>
                  </a:extLst>
                </p:cNvPr>
                <p:cNvGrpSpPr/>
                <p:nvPr/>
              </p:nvGrpSpPr>
              <p:grpSpPr>
                <a:xfrm>
                  <a:off x="9151058" y="2368424"/>
                  <a:ext cx="118872" cy="118872"/>
                  <a:chOff x="2654300" y="2318337"/>
                  <a:chExt cx="118872" cy="118872"/>
                </a:xfrm>
              </p:grpSpPr>
              <p:cxnSp>
                <p:nvCxnSpPr>
                  <p:cNvPr id="944" name="Straight Connector 943">
                    <a:extLst>
                      <a:ext uri="{FF2B5EF4-FFF2-40B4-BE49-F238E27FC236}">
                        <a16:creationId xmlns:a16="http://schemas.microsoft.com/office/drawing/2014/main" id="{71C17126-15F9-7502-D32A-CB86FB1072F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45" name="Straight Connector 944">
                    <a:extLst>
                      <a:ext uri="{FF2B5EF4-FFF2-40B4-BE49-F238E27FC236}">
                        <a16:creationId xmlns:a16="http://schemas.microsoft.com/office/drawing/2014/main" id="{933E0193-6E5B-021A-1B1E-6DF6328265F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46" name="Group 945">
                  <a:extLst>
                    <a:ext uri="{FF2B5EF4-FFF2-40B4-BE49-F238E27FC236}">
                      <a16:creationId xmlns:a16="http://schemas.microsoft.com/office/drawing/2014/main" id="{7F8BDAC7-2372-BB48-AF44-7E7442310BE2}"/>
                    </a:ext>
                  </a:extLst>
                </p:cNvPr>
                <p:cNvGrpSpPr/>
                <p:nvPr/>
              </p:nvGrpSpPr>
              <p:grpSpPr>
                <a:xfrm>
                  <a:off x="7720447" y="2368424"/>
                  <a:ext cx="118872" cy="118872"/>
                  <a:chOff x="2654300" y="2318337"/>
                  <a:chExt cx="118872" cy="118872"/>
                </a:xfrm>
              </p:grpSpPr>
              <p:cxnSp>
                <p:nvCxnSpPr>
                  <p:cNvPr id="947" name="Straight Connector 946">
                    <a:extLst>
                      <a:ext uri="{FF2B5EF4-FFF2-40B4-BE49-F238E27FC236}">
                        <a16:creationId xmlns:a16="http://schemas.microsoft.com/office/drawing/2014/main" id="{6D98C76E-3B06-01C6-DDE3-0B016240DFA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48" name="Straight Connector 947">
                    <a:extLst>
                      <a:ext uri="{FF2B5EF4-FFF2-40B4-BE49-F238E27FC236}">
                        <a16:creationId xmlns:a16="http://schemas.microsoft.com/office/drawing/2014/main" id="{641E5C1C-57FF-C2AE-48DC-41DCEFB3F49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49" name="Group 948">
                  <a:extLst>
                    <a:ext uri="{FF2B5EF4-FFF2-40B4-BE49-F238E27FC236}">
                      <a16:creationId xmlns:a16="http://schemas.microsoft.com/office/drawing/2014/main" id="{29FD7D46-A184-5940-98B6-F149B3199945}"/>
                    </a:ext>
                  </a:extLst>
                </p:cNvPr>
                <p:cNvGrpSpPr/>
                <p:nvPr/>
              </p:nvGrpSpPr>
              <p:grpSpPr>
                <a:xfrm>
                  <a:off x="8800720" y="2368424"/>
                  <a:ext cx="118872" cy="118872"/>
                  <a:chOff x="2654300" y="2318337"/>
                  <a:chExt cx="118872" cy="118872"/>
                </a:xfrm>
              </p:grpSpPr>
              <p:cxnSp>
                <p:nvCxnSpPr>
                  <p:cNvPr id="950" name="Straight Connector 949">
                    <a:extLst>
                      <a:ext uri="{FF2B5EF4-FFF2-40B4-BE49-F238E27FC236}">
                        <a16:creationId xmlns:a16="http://schemas.microsoft.com/office/drawing/2014/main" id="{FA7B76D2-022A-EC8D-00EB-37CD72017B8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51" name="Straight Connector 950">
                    <a:extLst>
                      <a:ext uri="{FF2B5EF4-FFF2-40B4-BE49-F238E27FC236}">
                        <a16:creationId xmlns:a16="http://schemas.microsoft.com/office/drawing/2014/main" id="{B214A97D-1656-AC30-C1B2-40852BC06FD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52" name="Group 951">
                  <a:extLst>
                    <a:ext uri="{FF2B5EF4-FFF2-40B4-BE49-F238E27FC236}">
                      <a16:creationId xmlns:a16="http://schemas.microsoft.com/office/drawing/2014/main" id="{302ADEFB-AB75-7239-1068-7976A9B47654}"/>
                    </a:ext>
                  </a:extLst>
                </p:cNvPr>
                <p:cNvGrpSpPr/>
                <p:nvPr/>
              </p:nvGrpSpPr>
              <p:grpSpPr>
                <a:xfrm>
                  <a:off x="7943784" y="2368424"/>
                  <a:ext cx="118872" cy="118872"/>
                  <a:chOff x="2654300" y="2318337"/>
                  <a:chExt cx="118872" cy="118872"/>
                </a:xfrm>
              </p:grpSpPr>
              <p:cxnSp>
                <p:nvCxnSpPr>
                  <p:cNvPr id="953" name="Straight Connector 952">
                    <a:extLst>
                      <a:ext uri="{FF2B5EF4-FFF2-40B4-BE49-F238E27FC236}">
                        <a16:creationId xmlns:a16="http://schemas.microsoft.com/office/drawing/2014/main" id="{F2330EB1-541F-4E5E-2787-A0752F50B0E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54" name="Straight Connector 953">
                    <a:extLst>
                      <a:ext uri="{FF2B5EF4-FFF2-40B4-BE49-F238E27FC236}">
                        <a16:creationId xmlns:a16="http://schemas.microsoft.com/office/drawing/2014/main" id="{73688E42-BAF0-F175-A8CA-A910737EDD7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55" name="Group 954">
                  <a:extLst>
                    <a:ext uri="{FF2B5EF4-FFF2-40B4-BE49-F238E27FC236}">
                      <a16:creationId xmlns:a16="http://schemas.microsoft.com/office/drawing/2014/main" id="{147B01E0-86E9-9D56-700B-84CC8B63E2D7}"/>
                    </a:ext>
                  </a:extLst>
                </p:cNvPr>
                <p:cNvGrpSpPr/>
                <p:nvPr/>
              </p:nvGrpSpPr>
              <p:grpSpPr>
                <a:xfrm>
                  <a:off x="7917239" y="2368424"/>
                  <a:ext cx="118872" cy="118872"/>
                  <a:chOff x="2654300" y="2318337"/>
                  <a:chExt cx="118872" cy="118872"/>
                </a:xfrm>
              </p:grpSpPr>
              <p:cxnSp>
                <p:nvCxnSpPr>
                  <p:cNvPr id="956" name="Straight Connector 955">
                    <a:extLst>
                      <a:ext uri="{FF2B5EF4-FFF2-40B4-BE49-F238E27FC236}">
                        <a16:creationId xmlns:a16="http://schemas.microsoft.com/office/drawing/2014/main" id="{A7824EB7-AC86-52BB-1A75-4672C9DBE11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57" name="Straight Connector 956">
                    <a:extLst>
                      <a:ext uri="{FF2B5EF4-FFF2-40B4-BE49-F238E27FC236}">
                        <a16:creationId xmlns:a16="http://schemas.microsoft.com/office/drawing/2014/main" id="{B609E43F-0172-C19F-00C5-2C90BD1FC11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58" name="Group 957">
                  <a:extLst>
                    <a:ext uri="{FF2B5EF4-FFF2-40B4-BE49-F238E27FC236}">
                      <a16:creationId xmlns:a16="http://schemas.microsoft.com/office/drawing/2014/main" id="{E1B417C3-3516-4298-D7F1-2957CCB0D821}"/>
                    </a:ext>
                  </a:extLst>
                </p:cNvPr>
                <p:cNvGrpSpPr/>
                <p:nvPr/>
              </p:nvGrpSpPr>
              <p:grpSpPr>
                <a:xfrm>
                  <a:off x="8039941" y="2368424"/>
                  <a:ext cx="118872" cy="118872"/>
                  <a:chOff x="2654300" y="2318337"/>
                  <a:chExt cx="118872" cy="118872"/>
                </a:xfrm>
              </p:grpSpPr>
              <p:cxnSp>
                <p:nvCxnSpPr>
                  <p:cNvPr id="959" name="Straight Connector 958">
                    <a:extLst>
                      <a:ext uri="{FF2B5EF4-FFF2-40B4-BE49-F238E27FC236}">
                        <a16:creationId xmlns:a16="http://schemas.microsoft.com/office/drawing/2014/main" id="{804366D4-435C-2B4A-58E1-D5B88A8D7DA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60" name="Straight Connector 959">
                    <a:extLst>
                      <a:ext uri="{FF2B5EF4-FFF2-40B4-BE49-F238E27FC236}">
                        <a16:creationId xmlns:a16="http://schemas.microsoft.com/office/drawing/2014/main" id="{276D7BAC-991E-A5BB-930C-DD1CC676F72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61" name="Group 960">
                  <a:extLst>
                    <a:ext uri="{FF2B5EF4-FFF2-40B4-BE49-F238E27FC236}">
                      <a16:creationId xmlns:a16="http://schemas.microsoft.com/office/drawing/2014/main" id="{A8B69628-6865-6EBC-B5F2-0FB87E3B7AB5}"/>
                    </a:ext>
                  </a:extLst>
                </p:cNvPr>
                <p:cNvGrpSpPr/>
                <p:nvPr/>
              </p:nvGrpSpPr>
              <p:grpSpPr>
                <a:xfrm>
                  <a:off x="7880476" y="2368424"/>
                  <a:ext cx="118872" cy="118872"/>
                  <a:chOff x="2654300" y="2318337"/>
                  <a:chExt cx="118872" cy="118872"/>
                </a:xfrm>
              </p:grpSpPr>
              <p:cxnSp>
                <p:nvCxnSpPr>
                  <p:cNvPr id="962" name="Straight Connector 961">
                    <a:extLst>
                      <a:ext uri="{FF2B5EF4-FFF2-40B4-BE49-F238E27FC236}">
                        <a16:creationId xmlns:a16="http://schemas.microsoft.com/office/drawing/2014/main" id="{4FB8A0F0-9D32-3368-039D-FA2FEE6302D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63" name="Straight Connector 962">
                    <a:extLst>
                      <a:ext uri="{FF2B5EF4-FFF2-40B4-BE49-F238E27FC236}">
                        <a16:creationId xmlns:a16="http://schemas.microsoft.com/office/drawing/2014/main" id="{B94C2C7B-C94D-0F04-AD70-54DA5C70415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64" name="Group 963">
                  <a:extLst>
                    <a:ext uri="{FF2B5EF4-FFF2-40B4-BE49-F238E27FC236}">
                      <a16:creationId xmlns:a16="http://schemas.microsoft.com/office/drawing/2014/main" id="{93322231-0529-E345-F995-9BCA3ADAF733}"/>
                    </a:ext>
                  </a:extLst>
                </p:cNvPr>
                <p:cNvGrpSpPr/>
                <p:nvPr/>
              </p:nvGrpSpPr>
              <p:grpSpPr>
                <a:xfrm>
                  <a:off x="7746256" y="2368424"/>
                  <a:ext cx="118872" cy="118872"/>
                  <a:chOff x="2654300" y="2318337"/>
                  <a:chExt cx="118872" cy="118872"/>
                </a:xfrm>
              </p:grpSpPr>
              <p:cxnSp>
                <p:nvCxnSpPr>
                  <p:cNvPr id="965" name="Straight Connector 964">
                    <a:extLst>
                      <a:ext uri="{FF2B5EF4-FFF2-40B4-BE49-F238E27FC236}">
                        <a16:creationId xmlns:a16="http://schemas.microsoft.com/office/drawing/2014/main" id="{0D07E1CB-9622-F4BD-D6CF-A00497998F6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66" name="Straight Connector 965">
                    <a:extLst>
                      <a:ext uri="{FF2B5EF4-FFF2-40B4-BE49-F238E27FC236}">
                        <a16:creationId xmlns:a16="http://schemas.microsoft.com/office/drawing/2014/main" id="{D8758A67-AF91-F4C2-5D93-18A944CC6EC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67" name="Group 966">
                  <a:extLst>
                    <a:ext uri="{FF2B5EF4-FFF2-40B4-BE49-F238E27FC236}">
                      <a16:creationId xmlns:a16="http://schemas.microsoft.com/office/drawing/2014/main" id="{9E90AA3B-BEF0-15C8-4441-27387BFFCC24}"/>
                    </a:ext>
                  </a:extLst>
                </p:cNvPr>
                <p:cNvGrpSpPr/>
                <p:nvPr/>
              </p:nvGrpSpPr>
              <p:grpSpPr>
                <a:xfrm>
                  <a:off x="7694045" y="2368424"/>
                  <a:ext cx="118872" cy="118872"/>
                  <a:chOff x="2654300" y="2318337"/>
                  <a:chExt cx="118872" cy="118872"/>
                </a:xfrm>
              </p:grpSpPr>
              <p:cxnSp>
                <p:nvCxnSpPr>
                  <p:cNvPr id="968" name="Straight Connector 967">
                    <a:extLst>
                      <a:ext uri="{FF2B5EF4-FFF2-40B4-BE49-F238E27FC236}">
                        <a16:creationId xmlns:a16="http://schemas.microsoft.com/office/drawing/2014/main" id="{BA8C7570-6029-1038-EA7C-068ECA30BE2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69" name="Straight Connector 968">
                    <a:extLst>
                      <a:ext uri="{FF2B5EF4-FFF2-40B4-BE49-F238E27FC236}">
                        <a16:creationId xmlns:a16="http://schemas.microsoft.com/office/drawing/2014/main" id="{A296507C-3327-B095-476D-89F87B05E6C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70" name="Group 969">
                  <a:extLst>
                    <a:ext uri="{FF2B5EF4-FFF2-40B4-BE49-F238E27FC236}">
                      <a16:creationId xmlns:a16="http://schemas.microsoft.com/office/drawing/2014/main" id="{C30E5CE0-359A-E254-9183-326B79010C63}"/>
                    </a:ext>
                  </a:extLst>
                </p:cNvPr>
                <p:cNvGrpSpPr/>
                <p:nvPr/>
              </p:nvGrpSpPr>
              <p:grpSpPr>
                <a:xfrm>
                  <a:off x="8149418" y="2368424"/>
                  <a:ext cx="118872" cy="118872"/>
                  <a:chOff x="2654300" y="2318337"/>
                  <a:chExt cx="118872" cy="118872"/>
                </a:xfrm>
              </p:grpSpPr>
              <p:cxnSp>
                <p:nvCxnSpPr>
                  <p:cNvPr id="971" name="Straight Connector 970">
                    <a:extLst>
                      <a:ext uri="{FF2B5EF4-FFF2-40B4-BE49-F238E27FC236}">
                        <a16:creationId xmlns:a16="http://schemas.microsoft.com/office/drawing/2014/main" id="{75AD174E-0B68-97DF-C51F-48CC59D4B49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72" name="Straight Connector 971">
                    <a:extLst>
                      <a:ext uri="{FF2B5EF4-FFF2-40B4-BE49-F238E27FC236}">
                        <a16:creationId xmlns:a16="http://schemas.microsoft.com/office/drawing/2014/main" id="{65A596BE-4BEB-EDD1-7BD1-5E18DCB6A0F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73" name="Group 972">
                  <a:extLst>
                    <a:ext uri="{FF2B5EF4-FFF2-40B4-BE49-F238E27FC236}">
                      <a16:creationId xmlns:a16="http://schemas.microsoft.com/office/drawing/2014/main" id="{3BB545D6-AF39-F4CD-BACE-229C91F70D1C}"/>
                    </a:ext>
                  </a:extLst>
                </p:cNvPr>
                <p:cNvGrpSpPr/>
                <p:nvPr/>
              </p:nvGrpSpPr>
              <p:grpSpPr>
                <a:xfrm>
                  <a:off x="7827572" y="2368424"/>
                  <a:ext cx="118872" cy="118872"/>
                  <a:chOff x="2654300" y="2318337"/>
                  <a:chExt cx="118872" cy="118872"/>
                </a:xfrm>
              </p:grpSpPr>
              <p:cxnSp>
                <p:nvCxnSpPr>
                  <p:cNvPr id="974" name="Straight Connector 973">
                    <a:extLst>
                      <a:ext uri="{FF2B5EF4-FFF2-40B4-BE49-F238E27FC236}">
                        <a16:creationId xmlns:a16="http://schemas.microsoft.com/office/drawing/2014/main" id="{DCA95553-F02D-EA17-50C7-C68A811F8CE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75" name="Straight Connector 974">
                    <a:extLst>
                      <a:ext uri="{FF2B5EF4-FFF2-40B4-BE49-F238E27FC236}">
                        <a16:creationId xmlns:a16="http://schemas.microsoft.com/office/drawing/2014/main" id="{377236D3-9C6C-DDE8-CC09-5C2B66D0602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76" name="Group 975">
                  <a:extLst>
                    <a:ext uri="{FF2B5EF4-FFF2-40B4-BE49-F238E27FC236}">
                      <a16:creationId xmlns:a16="http://schemas.microsoft.com/office/drawing/2014/main" id="{FC5FA366-2C89-02FE-1DDC-BB200975FD97}"/>
                    </a:ext>
                  </a:extLst>
                </p:cNvPr>
                <p:cNvGrpSpPr/>
                <p:nvPr/>
              </p:nvGrpSpPr>
              <p:grpSpPr>
                <a:xfrm>
                  <a:off x="8778192" y="2368424"/>
                  <a:ext cx="118872" cy="118872"/>
                  <a:chOff x="2654300" y="2318337"/>
                  <a:chExt cx="118872" cy="118872"/>
                </a:xfrm>
              </p:grpSpPr>
              <p:cxnSp>
                <p:nvCxnSpPr>
                  <p:cNvPr id="977" name="Straight Connector 976">
                    <a:extLst>
                      <a:ext uri="{FF2B5EF4-FFF2-40B4-BE49-F238E27FC236}">
                        <a16:creationId xmlns:a16="http://schemas.microsoft.com/office/drawing/2014/main" id="{6EEFC8B8-B03A-28C7-B5E2-8B347A12F4D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78" name="Straight Connector 977">
                    <a:extLst>
                      <a:ext uri="{FF2B5EF4-FFF2-40B4-BE49-F238E27FC236}">
                        <a16:creationId xmlns:a16="http://schemas.microsoft.com/office/drawing/2014/main" id="{9830F871-C523-1E68-C259-BF60657B374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85" name="Group 984">
                  <a:extLst>
                    <a:ext uri="{FF2B5EF4-FFF2-40B4-BE49-F238E27FC236}">
                      <a16:creationId xmlns:a16="http://schemas.microsoft.com/office/drawing/2014/main" id="{50F79329-90F3-E328-BBFE-09F7A4E695B9}"/>
                    </a:ext>
                  </a:extLst>
                </p:cNvPr>
                <p:cNvGrpSpPr/>
                <p:nvPr/>
              </p:nvGrpSpPr>
              <p:grpSpPr>
                <a:xfrm>
                  <a:off x="8476526" y="2368424"/>
                  <a:ext cx="118872" cy="118872"/>
                  <a:chOff x="2654300" y="2318337"/>
                  <a:chExt cx="118872" cy="118872"/>
                </a:xfrm>
              </p:grpSpPr>
              <p:cxnSp>
                <p:nvCxnSpPr>
                  <p:cNvPr id="986" name="Straight Connector 985">
                    <a:extLst>
                      <a:ext uri="{FF2B5EF4-FFF2-40B4-BE49-F238E27FC236}">
                        <a16:creationId xmlns:a16="http://schemas.microsoft.com/office/drawing/2014/main" id="{18366EB4-4787-F986-C5C8-5A38445EAC3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87" name="Straight Connector 986">
                    <a:extLst>
                      <a:ext uri="{FF2B5EF4-FFF2-40B4-BE49-F238E27FC236}">
                        <a16:creationId xmlns:a16="http://schemas.microsoft.com/office/drawing/2014/main" id="{DE98FDC5-C061-CF7B-4253-63DC791C892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03" name="Group 1002">
                  <a:extLst>
                    <a:ext uri="{FF2B5EF4-FFF2-40B4-BE49-F238E27FC236}">
                      <a16:creationId xmlns:a16="http://schemas.microsoft.com/office/drawing/2014/main" id="{4DC04981-3A09-AF5D-A605-30B299EB08C9}"/>
                    </a:ext>
                  </a:extLst>
                </p:cNvPr>
                <p:cNvGrpSpPr/>
                <p:nvPr/>
              </p:nvGrpSpPr>
              <p:grpSpPr>
                <a:xfrm>
                  <a:off x="8596989" y="2368424"/>
                  <a:ext cx="118872" cy="118872"/>
                  <a:chOff x="2654300" y="2318337"/>
                  <a:chExt cx="118872" cy="118872"/>
                </a:xfrm>
              </p:grpSpPr>
              <p:cxnSp>
                <p:nvCxnSpPr>
                  <p:cNvPr id="1004" name="Straight Connector 1003">
                    <a:extLst>
                      <a:ext uri="{FF2B5EF4-FFF2-40B4-BE49-F238E27FC236}">
                        <a16:creationId xmlns:a16="http://schemas.microsoft.com/office/drawing/2014/main" id="{FCE17CF2-0A85-7306-2FB3-EAC12DEE03F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05" name="Straight Connector 1004">
                    <a:extLst>
                      <a:ext uri="{FF2B5EF4-FFF2-40B4-BE49-F238E27FC236}">
                        <a16:creationId xmlns:a16="http://schemas.microsoft.com/office/drawing/2014/main" id="{9F3DFB31-0A0D-B6BD-7398-C1E1565B5CB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06" name="Group 1005">
                  <a:extLst>
                    <a:ext uri="{FF2B5EF4-FFF2-40B4-BE49-F238E27FC236}">
                      <a16:creationId xmlns:a16="http://schemas.microsoft.com/office/drawing/2014/main" id="{404A1A5D-97BD-22B8-6C77-0716B7F7126F}"/>
                    </a:ext>
                  </a:extLst>
                </p:cNvPr>
                <p:cNvGrpSpPr/>
                <p:nvPr/>
              </p:nvGrpSpPr>
              <p:grpSpPr>
                <a:xfrm>
                  <a:off x="8181340" y="2368424"/>
                  <a:ext cx="118872" cy="118872"/>
                  <a:chOff x="2654300" y="2318337"/>
                  <a:chExt cx="118872" cy="118872"/>
                </a:xfrm>
              </p:grpSpPr>
              <p:cxnSp>
                <p:nvCxnSpPr>
                  <p:cNvPr id="1007" name="Straight Connector 1006">
                    <a:extLst>
                      <a:ext uri="{FF2B5EF4-FFF2-40B4-BE49-F238E27FC236}">
                        <a16:creationId xmlns:a16="http://schemas.microsoft.com/office/drawing/2014/main" id="{D66BFDC0-A7FB-4B84-BD10-FCAE939CE65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08" name="Straight Connector 1007">
                    <a:extLst>
                      <a:ext uri="{FF2B5EF4-FFF2-40B4-BE49-F238E27FC236}">
                        <a16:creationId xmlns:a16="http://schemas.microsoft.com/office/drawing/2014/main" id="{76C35E90-E11E-D50D-A546-B0A35DB102C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90" name="Group 89">
                <a:extLst>
                  <a:ext uri="{FF2B5EF4-FFF2-40B4-BE49-F238E27FC236}">
                    <a16:creationId xmlns:a16="http://schemas.microsoft.com/office/drawing/2014/main" id="{C8110E92-823B-D7F5-D366-28C833CED881}"/>
                  </a:ext>
                </a:extLst>
              </p:cNvPr>
              <p:cNvGrpSpPr/>
              <p:nvPr/>
            </p:nvGrpSpPr>
            <p:grpSpPr>
              <a:xfrm>
                <a:off x="2034787" y="1560972"/>
                <a:ext cx="5103474" cy="865586"/>
                <a:chOff x="2034787" y="1560972"/>
                <a:chExt cx="5103474" cy="865586"/>
              </a:xfrm>
            </p:grpSpPr>
            <p:grpSp>
              <p:nvGrpSpPr>
                <p:cNvPr id="89" name="Group 88">
                  <a:extLst>
                    <a:ext uri="{FF2B5EF4-FFF2-40B4-BE49-F238E27FC236}">
                      <a16:creationId xmlns:a16="http://schemas.microsoft.com/office/drawing/2014/main" id="{3C9564BA-58A5-8169-8066-3F8F7F01D9F8}"/>
                    </a:ext>
                  </a:extLst>
                </p:cNvPr>
                <p:cNvGrpSpPr/>
                <p:nvPr/>
              </p:nvGrpSpPr>
              <p:grpSpPr>
                <a:xfrm>
                  <a:off x="2034787" y="1560972"/>
                  <a:ext cx="2644216" cy="458061"/>
                  <a:chOff x="2034787" y="1560972"/>
                  <a:chExt cx="2644216" cy="458061"/>
                </a:xfrm>
              </p:grpSpPr>
              <p:grpSp>
                <p:nvGrpSpPr>
                  <p:cNvPr id="533" name="Group 532">
                    <a:extLst>
                      <a:ext uri="{FF2B5EF4-FFF2-40B4-BE49-F238E27FC236}">
                        <a16:creationId xmlns:a16="http://schemas.microsoft.com/office/drawing/2014/main" id="{DF37B5B5-5E77-E042-8B64-B3B11943340D}"/>
                      </a:ext>
                    </a:extLst>
                  </p:cNvPr>
                  <p:cNvGrpSpPr/>
                  <p:nvPr/>
                </p:nvGrpSpPr>
                <p:grpSpPr>
                  <a:xfrm>
                    <a:off x="4528186" y="1889937"/>
                    <a:ext cx="118872" cy="118872"/>
                    <a:chOff x="2654300" y="2318337"/>
                    <a:chExt cx="118872" cy="118872"/>
                  </a:xfrm>
                </p:grpSpPr>
                <p:cxnSp>
                  <p:nvCxnSpPr>
                    <p:cNvPr id="534" name="Straight Connector 533">
                      <a:extLst>
                        <a:ext uri="{FF2B5EF4-FFF2-40B4-BE49-F238E27FC236}">
                          <a16:creationId xmlns:a16="http://schemas.microsoft.com/office/drawing/2014/main" id="{EE323D05-2950-6058-5814-4B9B1618D55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CC70BA88-8392-EDC7-0A97-AF4B8C3B72F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0E1AE828-5F88-B04A-C4BC-33CCC57AEAA9}"/>
                      </a:ext>
                    </a:extLst>
                  </p:cNvPr>
                  <p:cNvGrpSpPr/>
                  <p:nvPr/>
                </p:nvGrpSpPr>
                <p:grpSpPr>
                  <a:xfrm>
                    <a:off x="2441073" y="1597060"/>
                    <a:ext cx="118872" cy="118872"/>
                    <a:chOff x="2654300" y="2318337"/>
                    <a:chExt cx="118872" cy="118872"/>
                  </a:xfrm>
                </p:grpSpPr>
                <p:cxnSp>
                  <p:nvCxnSpPr>
                    <p:cNvPr id="537" name="Straight Connector 536">
                      <a:extLst>
                        <a:ext uri="{FF2B5EF4-FFF2-40B4-BE49-F238E27FC236}">
                          <a16:creationId xmlns:a16="http://schemas.microsoft.com/office/drawing/2014/main" id="{E561BB72-0A7A-87AC-F26B-E259891F6BD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76D0D963-0BCD-7391-9EA6-BA9F8715BF9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90" name="Group 589">
                    <a:extLst>
                      <a:ext uri="{FF2B5EF4-FFF2-40B4-BE49-F238E27FC236}">
                        <a16:creationId xmlns:a16="http://schemas.microsoft.com/office/drawing/2014/main" id="{ADF04264-5506-36BD-FDA5-C4C305C1E848}"/>
                      </a:ext>
                    </a:extLst>
                  </p:cNvPr>
                  <p:cNvGrpSpPr/>
                  <p:nvPr/>
                </p:nvGrpSpPr>
                <p:grpSpPr>
                  <a:xfrm>
                    <a:off x="3751856" y="1779571"/>
                    <a:ext cx="118872" cy="118872"/>
                    <a:chOff x="2654300" y="2318337"/>
                    <a:chExt cx="118872" cy="118872"/>
                  </a:xfrm>
                </p:grpSpPr>
                <p:cxnSp>
                  <p:nvCxnSpPr>
                    <p:cNvPr id="591" name="Straight Connector 590">
                      <a:extLst>
                        <a:ext uri="{FF2B5EF4-FFF2-40B4-BE49-F238E27FC236}">
                          <a16:creationId xmlns:a16="http://schemas.microsoft.com/office/drawing/2014/main" id="{67CDA203-EA41-4020-E65F-89E49F0E1DF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A4472305-EFF3-A242-B485-02E71CA4C82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05" name="Group 604">
                    <a:extLst>
                      <a:ext uri="{FF2B5EF4-FFF2-40B4-BE49-F238E27FC236}">
                        <a16:creationId xmlns:a16="http://schemas.microsoft.com/office/drawing/2014/main" id="{106CF703-45CA-2020-C94E-8A56AC525B8F}"/>
                      </a:ext>
                    </a:extLst>
                  </p:cNvPr>
                  <p:cNvGrpSpPr/>
                  <p:nvPr/>
                </p:nvGrpSpPr>
                <p:grpSpPr>
                  <a:xfrm>
                    <a:off x="3698282" y="1775743"/>
                    <a:ext cx="118872" cy="118872"/>
                    <a:chOff x="2654300" y="2318337"/>
                    <a:chExt cx="118872" cy="118872"/>
                  </a:xfrm>
                </p:grpSpPr>
                <p:cxnSp>
                  <p:nvCxnSpPr>
                    <p:cNvPr id="606" name="Straight Connector 605">
                      <a:extLst>
                        <a:ext uri="{FF2B5EF4-FFF2-40B4-BE49-F238E27FC236}">
                          <a16:creationId xmlns:a16="http://schemas.microsoft.com/office/drawing/2014/main" id="{C8B118BE-DB77-E12C-7409-295451B729A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DD1ABA61-1C50-C398-A249-E411ED5D3F4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14" name="Group 613">
                    <a:extLst>
                      <a:ext uri="{FF2B5EF4-FFF2-40B4-BE49-F238E27FC236}">
                        <a16:creationId xmlns:a16="http://schemas.microsoft.com/office/drawing/2014/main" id="{AEA22267-DA7E-7DA0-8223-23DF3BE896B9}"/>
                      </a:ext>
                    </a:extLst>
                  </p:cNvPr>
                  <p:cNvGrpSpPr/>
                  <p:nvPr/>
                </p:nvGrpSpPr>
                <p:grpSpPr>
                  <a:xfrm>
                    <a:off x="4379214" y="1878449"/>
                    <a:ext cx="118872" cy="118872"/>
                    <a:chOff x="2654300" y="2318337"/>
                    <a:chExt cx="118872" cy="118872"/>
                  </a:xfrm>
                </p:grpSpPr>
                <p:cxnSp>
                  <p:nvCxnSpPr>
                    <p:cNvPr id="615" name="Straight Connector 614">
                      <a:extLst>
                        <a:ext uri="{FF2B5EF4-FFF2-40B4-BE49-F238E27FC236}">
                          <a16:creationId xmlns:a16="http://schemas.microsoft.com/office/drawing/2014/main" id="{59A29C6B-2FF8-0313-669A-258D97F7E50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4C8C71FB-B60C-347A-C27E-D308E1D817A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16" name="Group 815">
                    <a:extLst>
                      <a:ext uri="{FF2B5EF4-FFF2-40B4-BE49-F238E27FC236}">
                        <a16:creationId xmlns:a16="http://schemas.microsoft.com/office/drawing/2014/main" id="{91C5CAAD-D847-F583-6D04-B19DE78A0FF1}"/>
                      </a:ext>
                    </a:extLst>
                  </p:cNvPr>
                  <p:cNvGrpSpPr/>
                  <p:nvPr/>
                </p:nvGrpSpPr>
                <p:grpSpPr>
                  <a:xfrm>
                    <a:off x="3650367" y="1777981"/>
                    <a:ext cx="118872" cy="118872"/>
                    <a:chOff x="2654300" y="2318337"/>
                    <a:chExt cx="118872" cy="118872"/>
                  </a:xfrm>
                </p:grpSpPr>
                <p:cxnSp>
                  <p:nvCxnSpPr>
                    <p:cNvPr id="817" name="Straight Connector 816">
                      <a:extLst>
                        <a:ext uri="{FF2B5EF4-FFF2-40B4-BE49-F238E27FC236}">
                          <a16:creationId xmlns:a16="http://schemas.microsoft.com/office/drawing/2014/main" id="{5D7AC8FC-E59A-7419-2932-08000F6C816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18" name="Straight Connector 817">
                      <a:extLst>
                        <a:ext uri="{FF2B5EF4-FFF2-40B4-BE49-F238E27FC236}">
                          <a16:creationId xmlns:a16="http://schemas.microsoft.com/office/drawing/2014/main" id="{8EFEA33A-B756-3F05-1AE3-DB84F384D73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25" name="Group 824">
                    <a:extLst>
                      <a:ext uri="{FF2B5EF4-FFF2-40B4-BE49-F238E27FC236}">
                        <a16:creationId xmlns:a16="http://schemas.microsoft.com/office/drawing/2014/main" id="{46630E2C-4FE5-6972-1AB2-C6E55E21FE2B}"/>
                      </a:ext>
                    </a:extLst>
                  </p:cNvPr>
                  <p:cNvGrpSpPr/>
                  <p:nvPr/>
                </p:nvGrpSpPr>
                <p:grpSpPr>
                  <a:xfrm>
                    <a:off x="3225815" y="1707592"/>
                    <a:ext cx="118872" cy="118872"/>
                    <a:chOff x="2654300" y="2318337"/>
                    <a:chExt cx="118872" cy="118872"/>
                  </a:xfrm>
                </p:grpSpPr>
                <p:cxnSp>
                  <p:nvCxnSpPr>
                    <p:cNvPr id="826" name="Straight Connector 825">
                      <a:extLst>
                        <a:ext uri="{FF2B5EF4-FFF2-40B4-BE49-F238E27FC236}">
                          <a16:creationId xmlns:a16="http://schemas.microsoft.com/office/drawing/2014/main" id="{6464E63A-0708-0AF9-81B4-F998AE0DC0B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27" name="Straight Connector 826">
                      <a:extLst>
                        <a:ext uri="{FF2B5EF4-FFF2-40B4-BE49-F238E27FC236}">
                          <a16:creationId xmlns:a16="http://schemas.microsoft.com/office/drawing/2014/main" id="{3FF44962-C20B-1B6D-AED1-E1FF9F76457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64" name="Group 863">
                    <a:extLst>
                      <a:ext uri="{FF2B5EF4-FFF2-40B4-BE49-F238E27FC236}">
                        <a16:creationId xmlns:a16="http://schemas.microsoft.com/office/drawing/2014/main" id="{457C0502-B041-CFDA-4352-AF85C6AAB865}"/>
                      </a:ext>
                    </a:extLst>
                  </p:cNvPr>
                  <p:cNvGrpSpPr/>
                  <p:nvPr/>
                </p:nvGrpSpPr>
                <p:grpSpPr>
                  <a:xfrm>
                    <a:off x="3333374" y="1703652"/>
                    <a:ext cx="118872" cy="118872"/>
                    <a:chOff x="2654300" y="2318337"/>
                    <a:chExt cx="118872" cy="118872"/>
                  </a:xfrm>
                </p:grpSpPr>
                <p:cxnSp>
                  <p:nvCxnSpPr>
                    <p:cNvPr id="865" name="Straight Connector 864">
                      <a:extLst>
                        <a:ext uri="{FF2B5EF4-FFF2-40B4-BE49-F238E27FC236}">
                          <a16:creationId xmlns:a16="http://schemas.microsoft.com/office/drawing/2014/main" id="{5C5B4805-348D-60D9-E7A1-552EC9DB530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66" name="Straight Connector 865">
                      <a:extLst>
                        <a:ext uri="{FF2B5EF4-FFF2-40B4-BE49-F238E27FC236}">
                          <a16:creationId xmlns:a16="http://schemas.microsoft.com/office/drawing/2014/main" id="{3DBCFF72-C9A4-D454-9C09-859040745DC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79" name="Group 878">
                    <a:extLst>
                      <a:ext uri="{FF2B5EF4-FFF2-40B4-BE49-F238E27FC236}">
                        <a16:creationId xmlns:a16="http://schemas.microsoft.com/office/drawing/2014/main" id="{B1E6A93B-69E5-FD93-12AD-1CAA2B78B614}"/>
                      </a:ext>
                    </a:extLst>
                  </p:cNvPr>
                  <p:cNvGrpSpPr/>
                  <p:nvPr/>
                </p:nvGrpSpPr>
                <p:grpSpPr>
                  <a:xfrm>
                    <a:off x="2034787" y="1560972"/>
                    <a:ext cx="118872" cy="118872"/>
                    <a:chOff x="2654300" y="2318337"/>
                    <a:chExt cx="118872" cy="118872"/>
                  </a:xfrm>
                </p:grpSpPr>
                <p:cxnSp>
                  <p:nvCxnSpPr>
                    <p:cNvPr id="880" name="Straight Connector 879">
                      <a:extLst>
                        <a:ext uri="{FF2B5EF4-FFF2-40B4-BE49-F238E27FC236}">
                          <a16:creationId xmlns:a16="http://schemas.microsoft.com/office/drawing/2014/main" id="{0D3ED006-8384-066E-8127-D934908877A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81" name="Straight Connector 880">
                      <a:extLst>
                        <a:ext uri="{FF2B5EF4-FFF2-40B4-BE49-F238E27FC236}">
                          <a16:creationId xmlns:a16="http://schemas.microsoft.com/office/drawing/2014/main" id="{0169F854-502C-D748-82E0-29A98DE2C29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88" name="Group 887">
                    <a:extLst>
                      <a:ext uri="{FF2B5EF4-FFF2-40B4-BE49-F238E27FC236}">
                        <a16:creationId xmlns:a16="http://schemas.microsoft.com/office/drawing/2014/main" id="{1C8918A9-16FB-C0A3-E2D3-4C27C07ADF4D}"/>
                      </a:ext>
                    </a:extLst>
                  </p:cNvPr>
                  <p:cNvGrpSpPr/>
                  <p:nvPr/>
                </p:nvGrpSpPr>
                <p:grpSpPr>
                  <a:xfrm>
                    <a:off x="4560131" y="1900161"/>
                    <a:ext cx="118872" cy="118872"/>
                    <a:chOff x="2654300" y="2318337"/>
                    <a:chExt cx="118872" cy="118872"/>
                  </a:xfrm>
                </p:grpSpPr>
                <p:cxnSp>
                  <p:nvCxnSpPr>
                    <p:cNvPr id="889" name="Straight Connector 888">
                      <a:extLst>
                        <a:ext uri="{FF2B5EF4-FFF2-40B4-BE49-F238E27FC236}">
                          <a16:creationId xmlns:a16="http://schemas.microsoft.com/office/drawing/2014/main" id="{07428B5A-BB2F-627E-A12A-F19ECE2A928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90" name="Straight Connector 889">
                      <a:extLst>
                        <a:ext uri="{FF2B5EF4-FFF2-40B4-BE49-F238E27FC236}">
                          <a16:creationId xmlns:a16="http://schemas.microsoft.com/office/drawing/2014/main" id="{4A855587-ACB7-6386-9DEB-CDC22DCA296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88" name="Group 87">
                  <a:extLst>
                    <a:ext uri="{FF2B5EF4-FFF2-40B4-BE49-F238E27FC236}">
                      <a16:creationId xmlns:a16="http://schemas.microsoft.com/office/drawing/2014/main" id="{BA48499F-159E-5142-5F98-16CE2454D6BC}"/>
                    </a:ext>
                  </a:extLst>
                </p:cNvPr>
                <p:cNvGrpSpPr/>
                <p:nvPr/>
              </p:nvGrpSpPr>
              <p:grpSpPr>
                <a:xfrm>
                  <a:off x="4596219" y="1933110"/>
                  <a:ext cx="2542042" cy="493448"/>
                  <a:chOff x="4596219" y="1933110"/>
                  <a:chExt cx="2542042" cy="493448"/>
                </a:xfrm>
              </p:grpSpPr>
              <p:grpSp>
                <p:nvGrpSpPr>
                  <p:cNvPr id="87" name="Group 86">
                    <a:extLst>
                      <a:ext uri="{FF2B5EF4-FFF2-40B4-BE49-F238E27FC236}">
                        <a16:creationId xmlns:a16="http://schemas.microsoft.com/office/drawing/2014/main" id="{A26E3593-6159-28C4-D442-EE9E74FA00DC}"/>
                      </a:ext>
                    </a:extLst>
                  </p:cNvPr>
                  <p:cNvGrpSpPr/>
                  <p:nvPr/>
                </p:nvGrpSpPr>
                <p:grpSpPr>
                  <a:xfrm>
                    <a:off x="5059865" y="1938499"/>
                    <a:ext cx="778791" cy="293770"/>
                    <a:chOff x="5059865" y="1938499"/>
                    <a:chExt cx="778791" cy="293770"/>
                  </a:xfrm>
                </p:grpSpPr>
                <p:grpSp>
                  <p:nvGrpSpPr>
                    <p:cNvPr id="515" name="Group 514">
                      <a:extLst>
                        <a:ext uri="{FF2B5EF4-FFF2-40B4-BE49-F238E27FC236}">
                          <a16:creationId xmlns:a16="http://schemas.microsoft.com/office/drawing/2014/main" id="{B9BF9AE2-C573-80FF-95AC-3A9B016B7B7A}"/>
                        </a:ext>
                      </a:extLst>
                    </p:cNvPr>
                    <p:cNvGrpSpPr/>
                    <p:nvPr/>
                  </p:nvGrpSpPr>
                  <p:grpSpPr>
                    <a:xfrm>
                      <a:off x="5059865" y="1938499"/>
                      <a:ext cx="118872" cy="118872"/>
                      <a:chOff x="2654300" y="2318337"/>
                      <a:chExt cx="118872" cy="118872"/>
                    </a:xfrm>
                  </p:grpSpPr>
                  <p:cxnSp>
                    <p:nvCxnSpPr>
                      <p:cNvPr id="516" name="Straight Connector 515">
                        <a:extLst>
                          <a:ext uri="{FF2B5EF4-FFF2-40B4-BE49-F238E27FC236}">
                            <a16:creationId xmlns:a16="http://schemas.microsoft.com/office/drawing/2014/main" id="{C6D5E918-8A31-DBA6-0261-0F6634BAA10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4D8B0419-B2F7-FC73-BB25-9D1D274A6DD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B091C534-0EA9-2670-AC71-E06BEE6465B1}"/>
                        </a:ext>
                      </a:extLst>
                    </p:cNvPr>
                    <p:cNvGrpSpPr/>
                    <p:nvPr/>
                  </p:nvGrpSpPr>
                  <p:grpSpPr>
                    <a:xfrm>
                      <a:off x="5109701" y="1962591"/>
                      <a:ext cx="118872" cy="118872"/>
                      <a:chOff x="2654300" y="2318337"/>
                      <a:chExt cx="118872" cy="118872"/>
                    </a:xfrm>
                  </p:grpSpPr>
                  <p:cxnSp>
                    <p:nvCxnSpPr>
                      <p:cNvPr id="522" name="Straight Connector 521">
                        <a:extLst>
                          <a:ext uri="{FF2B5EF4-FFF2-40B4-BE49-F238E27FC236}">
                            <a16:creationId xmlns:a16="http://schemas.microsoft.com/office/drawing/2014/main" id="{7E2E35BA-A66C-4CC1-6F8C-146DEC69C26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4A28AA27-5162-BDF9-A5ED-2B74DBAAA8F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874A921C-817E-E1FF-9D5D-82D3493E56C4}"/>
                        </a:ext>
                      </a:extLst>
                    </p:cNvPr>
                    <p:cNvGrpSpPr/>
                    <p:nvPr/>
                  </p:nvGrpSpPr>
                  <p:grpSpPr>
                    <a:xfrm>
                      <a:off x="5469551" y="1995776"/>
                      <a:ext cx="118872" cy="118872"/>
                      <a:chOff x="2654300" y="2318337"/>
                      <a:chExt cx="118872" cy="118872"/>
                    </a:xfrm>
                  </p:grpSpPr>
                  <p:cxnSp>
                    <p:nvCxnSpPr>
                      <p:cNvPr id="531" name="Straight Connector 530">
                        <a:extLst>
                          <a:ext uri="{FF2B5EF4-FFF2-40B4-BE49-F238E27FC236}">
                            <a16:creationId xmlns:a16="http://schemas.microsoft.com/office/drawing/2014/main" id="{A75F4005-1BAC-FC42-DB09-D6CCAD90D9C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9C407DE4-3772-F2BB-DC97-2848301F24D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96" name="Group 595">
                      <a:extLst>
                        <a:ext uri="{FF2B5EF4-FFF2-40B4-BE49-F238E27FC236}">
                          <a16:creationId xmlns:a16="http://schemas.microsoft.com/office/drawing/2014/main" id="{1D694F32-2AE9-8420-C674-D914E1F53A4F}"/>
                        </a:ext>
                      </a:extLst>
                    </p:cNvPr>
                    <p:cNvGrpSpPr/>
                    <p:nvPr/>
                  </p:nvGrpSpPr>
                  <p:grpSpPr>
                    <a:xfrm>
                      <a:off x="5379795" y="1998526"/>
                      <a:ext cx="118872" cy="118872"/>
                      <a:chOff x="2654300" y="2318337"/>
                      <a:chExt cx="118872" cy="118872"/>
                    </a:xfrm>
                  </p:grpSpPr>
                  <p:cxnSp>
                    <p:nvCxnSpPr>
                      <p:cNvPr id="597" name="Straight Connector 596">
                        <a:extLst>
                          <a:ext uri="{FF2B5EF4-FFF2-40B4-BE49-F238E27FC236}">
                            <a16:creationId xmlns:a16="http://schemas.microsoft.com/office/drawing/2014/main" id="{C90CBA44-4DD9-C408-6758-C55A3F4BE69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98" name="Straight Connector 597">
                        <a:extLst>
                          <a:ext uri="{FF2B5EF4-FFF2-40B4-BE49-F238E27FC236}">
                            <a16:creationId xmlns:a16="http://schemas.microsoft.com/office/drawing/2014/main" id="{C2AC3555-3DA1-7FD0-ACAC-403CFEF7421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02" name="Group 601">
                      <a:extLst>
                        <a:ext uri="{FF2B5EF4-FFF2-40B4-BE49-F238E27FC236}">
                          <a16:creationId xmlns:a16="http://schemas.microsoft.com/office/drawing/2014/main" id="{726BAEFD-A667-8CC8-7568-A088FB38931B}"/>
                        </a:ext>
                      </a:extLst>
                    </p:cNvPr>
                    <p:cNvGrpSpPr/>
                    <p:nvPr/>
                  </p:nvGrpSpPr>
                  <p:grpSpPr>
                    <a:xfrm>
                      <a:off x="5719784" y="2113397"/>
                      <a:ext cx="118872" cy="118872"/>
                      <a:chOff x="2654300" y="2318337"/>
                      <a:chExt cx="118872" cy="118872"/>
                    </a:xfrm>
                  </p:grpSpPr>
                  <p:cxnSp>
                    <p:nvCxnSpPr>
                      <p:cNvPr id="603" name="Straight Connector 602">
                        <a:extLst>
                          <a:ext uri="{FF2B5EF4-FFF2-40B4-BE49-F238E27FC236}">
                            <a16:creationId xmlns:a16="http://schemas.microsoft.com/office/drawing/2014/main" id="{83BC0C84-772A-3C09-6F29-DCCB2288498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04" name="Straight Connector 603">
                        <a:extLst>
                          <a:ext uri="{FF2B5EF4-FFF2-40B4-BE49-F238E27FC236}">
                            <a16:creationId xmlns:a16="http://schemas.microsoft.com/office/drawing/2014/main" id="{D8ACAA25-5746-BE70-6741-90D373D05B6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20" name="Group 619">
                      <a:extLst>
                        <a:ext uri="{FF2B5EF4-FFF2-40B4-BE49-F238E27FC236}">
                          <a16:creationId xmlns:a16="http://schemas.microsoft.com/office/drawing/2014/main" id="{2682AD7E-4481-06CA-C05F-5DF388CC77F4}"/>
                        </a:ext>
                      </a:extLst>
                    </p:cNvPr>
                    <p:cNvGrpSpPr/>
                    <p:nvPr/>
                  </p:nvGrpSpPr>
                  <p:grpSpPr>
                    <a:xfrm>
                      <a:off x="5558026" y="2044616"/>
                      <a:ext cx="118872" cy="118872"/>
                      <a:chOff x="2654300" y="2318337"/>
                      <a:chExt cx="118872" cy="118872"/>
                    </a:xfrm>
                  </p:grpSpPr>
                  <p:cxnSp>
                    <p:nvCxnSpPr>
                      <p:cNvPr id="621" name="Straight Connector 620">
                        <a:extLst>
                          <a:ext uri="{FF2B5EF4-FFF2-40B4-BE49-F238E27FC236}">
                            <a16:creationId xmlns:a16="http://schemas.microsoft.com/office/drawing/2014/main" id="{F2F6B422-D1B6-8EDA-B1AC-F82CF2DA66F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22" name="Straight Connector 621">
                        <a:extLst>
                          <a:ext uri="{FF2B5EF4-FFF2-40B4-BE49-F238E27FC236}">
                            <a16:creationId xmlns:a16="http://schemas.microsoft.com/office/drawing/2014/main" id="{989FD91D-9C68-3656-1116-39958DFB68F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89" name="Group 788">
                      <a:extLst>
                        <a:ext uri="{FF2B5EF4-FFF2-40B4-BE49-F238E27FC236}">
                          <a16:creationId xmlns:a16="http://schemas.microsoft.com/office/drawing/2014/main" id="{756C0E29-B0F5-27E0-96F5-2FDBDCA417FC}"/>
                        </a:ext>
                      </a:extLst>
                    </p:cNvPr>
                    <p:cNvGrpSpPr/>
                    <p:nvPr/>
                  </p:nvGrpSpPr>
                  <p:grpSpPr>
                    <a:xfrm>
                      <a:off x="5653555" y="2048934"/>
                      <a:ext cx="118872" cy="118872"/>
                      <a:chOff x="2654300" y="2318337"/>
                      <a:chExt cx="118872" cy="118872"/>
                    </a:xfrm>
                  </p:grpSpPr>
                  <p:cxnSp>
                    <p:nvCxnSpPr>
                      <p:cNvPr id="790" name="Straight Connector 789">
                        <a:extLst>
                          <a:ext uri="{FF2B5EF4-FFF2-40B4-BE49-F238E27FC236}">
                            <a16:creationId xmlns:a16="http://schemas.microsoft.com/office/drawing/2014/main" id="{828D5A48-A5E1-0AA4-7B2D-840BF16BB89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91" name="Straight Connector 790">
                        <a:extLst>
                          <a:ext uri="{FF2B5EF4-FFF2-40B4-BE49-F238E27FC236}">
                            <a16:creationId xmlns:a16="http://schemas.microsoft.com/office/drawing/2014/main" id="{AD891AD3-DEC4-0A1F-3589-0342004C232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92" name="Group 791">
                      <a:extLst>
                        <a:ext uri="{FF2B5EF4-FFF2-40B4-BE49-F238E27FC236}">
                          <a16:creationId xmlns:a16="http://schemas.microsoft.com/office/drawing/2014/main" id="{86A93A8A-1EF0-26F6-C815-5842837FDAFE}"/>
                        </a:ext>
                      </a:extLst>
                    </p:cNvPr>
                    <p:cNvGrpSpPr/>
                    <p:nvPr/>
                  </p:nvGrpSpPr>
                  <p:grpSpPr>
                    <a:xfrm>
                      <a:off x="5156066" y="1992079"/>
                      <a:ext cx="118872" cy="118872"/>
                      <a:chOff x="2654300" y="2318337"/>
                      <a:chExt cx="118872" cy="118872"/>
                    </a:xfrm>
                  </p:grpSpPr>
                  <p:cxnSp>
                    <p:nvCxnSpPr>
                      <p:cNvPr id="793" name="Straight Connector 792">
                        <a:extLst>
                          <a:ext uri="{FF2B5EF4-FFF2-40B4-BE49-F238E27FC236}">
                            <a16:creationId xmlns:a16="http://schemas.microsoft.com/office/drawing/2014/main" id="{7EE4B385-DE36-E9E7-DDB0-87E4B861F04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94" name="Straight Connector 793">
                        <a:extLst>
                          <a:ext uri="{FF2B5EF4-FFF2-40B4-BE49-F238E27FC236}">
                            <a16:creationId xmlns:a16="http://schemas.microsoft.com/office/drawing/2014/main" id="{D1B35953-602F-A914-47F4-44507E2640A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95" name="Group 794">
                      <a:extLst>
                        <a:ext uri="{FF2B5EF4-FFF2-40B4-BE49-F238E27FC236}">
                          <a16:creationId xmlns:a16="http://schemas.microsoft.com/office/drawing/2014/main" id="{A03F02C1-CF82-0716-F24C-CD321EDDC4B8}"/>
                        </a:ext>
                      </a:extLst>
                    </p:cNvPr>
                    <p:cNvGrpSpPr/>
                    <p:nvPr/>
                  </p:nvGrpSpPr>
                  <p:grpSpPr>
                    <a:xfrm>
                      <a:off x="5274522" y="1990105"/>
                      <a:ext cx="118872" cy="118872"/>
                      <a:chOff x="2654300" y="2318337"/>
                      <a:chExt cx="118872" cy="118872"/>
                    </a:xfrm>
                  </p:grpSpPr>
                  <p:cxnSp>
                    <p:nvCxnSpPr>
                      <p:cNvPr id="796" name="Straight Connector 795">
                        <a:extLst>
                          <a:ext uri="{FF2B5EF4-FFF2-40B4-BE49-F238E27FC236}">
                            <a16:creationId xmlns:a16="http://schemas.microsoft.com/office/drawing/2014/main" id="{92DA38B3-A75F-D0F7-4276-F639F9E957C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97" name="Straight Connector 796">
                        <a:extLst>
                          <a:ext uri="{FF2B5EF4-FFF2-40B4-BE49-F238E27FC236}">
                            <a16:creationId xmlns:a16="http://schemas.microsoft.com/office/drawing/2014/main" id="{76905282-3E04-8075-45FD-EA879FCCE2F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07" name="Group 806">
                      <a:extLst>
                        <a:ext uri="{FF2B5EF4-FFF2-40B4-BE49-F238E27FC236}">
                          <a16:creationId xmlns:a16="http://schemas.microsoft.com/office/drawing/2014/main" id="{6B87CF2C-99EB-60B3-E188-0C0AFF0403A5}"/>
                        </a:ext>
                      </a:extLst>
                    </p:cNvPr>
                    <p:cNvGrpSpPr/>
                    <p:nvPr/>
                  </p:nvGrpSpPr>
                  <p:grpSpPr>
                    <a:xfrm>
                      <a:off x="5214377" y="1998526"/>
                      <a:ext cx="118872" cy="118872"/>
                      <a:chOff x="2654300" y="2318337"/>
                      <a:chExt cx="118872" cy="118872"/>
                    </a:xfrm>
                  </p:grpSpPr>
                  <p:cxnSp>
                    <p:nvCxnSpPr>
                      <p:cNvPr id="808" name="Straight Connector 807">
                        <a:extLst>
                          <a:ext uri="{FF2B5EF4-FFF2-40B4-BE49-F238E27FC236}">
                            <a16:creationId xmlns:a16="http://schemas.microsoft.com/office/drawing/2014/main" id="{6ACEA4C2-254B-C791-4F79-7F8E07A0678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09" name="Straight Connector 808">
                        <a:extLst>
                          <a:ext uri="{FF2B5EF4-FFF2-40B4-BE49-F238E27FC236}">
                            <a16:creationId xmlns:a16="http://schemas.microsoft.com/office/drawing/2014/main" id="{47B645A2-8701-C76F-238C-B4B73C92BF9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13" name="Group 812">
                      <a:extLst>
                        <a:ext uri="{FF2B5EF4-FFF2-40B4-BE49-F238E27FC236}">
                          <a16:creationId xmlns:a16="http://schemas.microsoft.com/office/drawing/2014/main" id="{6FDB0A02-98ED-0C59-3614-A1F2A02168E1}"/>
                        </a:ext>
                      </a:extLst>
                    </p:cNvPr>
                    <p:cNvGrpSpPr/>
                    <p:nvPr/>
                  </p:nvGrpSpPr>
                  <p:grpSpPr>
                    <a:xfrm>
                      <a:off x="5322048" y="2001428"/>
                      <a:ext cx="118872" cy="118872"/>
                      <a:chOff x="2654300" y="2318337"/>
                      <a:chExt cx="118872" cy="118872"/>
                    </a:xfrm>
                  </p:grpSpPr>
                  <p:cxnSp>
                    <p:nvCxnSpPr>
                      <p:cNvPr id="814" name="Straight Connector 813">
                        <a:extLst>
                          <a:ext uri="{FF2B5EF4-FFF2-40B4-BE49-F238E27FC236}">
                            <a16:creationId xmlns:a16="http://schemas.microsoft.com/office/drawing/2014/main" id="{118F7412-A270-273C-64D6-979AA383C8C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15" name="Straight Connector 814">
                        <a:extLst>
                          <a:ext uri="{FF2B5EF4-FFF2-40B4-BE49-F238E27FC236}">
                            <a16:creationId xmlns:a16="http://schemas.microsoft.com/office/drawing/2014/main" id="{7311AD7D-5D87-DD0C-3AEA-55DC95AB727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31" name="Group 830">
                      <a:extLst>
                        <a:ext uri="{FF2B5EF4-FFF2-40B4-BE49-F238E27FC236}">
                          <a16:creationId xmlns:a16="http://schemas.microsoft.com/office/drawing/2014/main" id="{50D85CA9-5230-C740-8744-1E58EC8C4DDF}"/>
                        </a:ext>
                      </a:extLst>
                    </p:cNvPr>
                    <p:cNvGrpSpPr/>
                    <p:nvPr/>
                  </p:nvGrpSpPr>
                  <p:grpSpPr>
                    <a:xfrm>
                      <a:off x="5407165" y="1995307"/>
                      <a:ext cx="118872" cy="118872"/>
                      <a:chOff x="2654300" y="2318337"/>
                      <a:chExt cx="118872" cy="118872"/>
                    </a:xfrm>
                  </p:grpSpPr>
                  <p:cxnSp>
                    <p:nvCxnSpPr>
                      <p:cNvPr id="832" name="Straight Connector 831">
                        <a:extLst>
                          <a:ext uri="{FF2B5EF4-FFF2-40B4-BE49-F238E27FC236}">
                            <a16:creationId xmlns:a16="http://schemas.microsoft.com/office/drawing/2014/main" id="{04EE841E-4512-2B74-7154-C6D61E2A162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33" name="Straight Connector 832">
                        <a:extLst>
                          <a:ext uri="{FF2B5EF4-FFF2-40B4-BE49-F238E27FC236}">
                            <a16:creationId xmlns:a16="http://schemas.microsoft.com/office/drawing/2014/main" id="{41A9B345-6091-654A-D75E-C2C15CDBAFC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58" name="Group 857">
                      <a:extLst>
                        <a:ext uri="{FF2B5EF4-FFF2-40B4-BE49-F238E27FC236}">
                          <a16:creationId xmlns:a16="http://schemas.microsoft.com/office/drawing/2014/main" id="{CCA20164-480F-441C-27F5-C72D7AA9EC43}"/>
                        </a:ext>
                      </a:extLst>
                    </p:cNvPr>
                    <p:cNvGrpSpPr/>
                    <p:nvPr/>
                  </p:nvGrpSpPr>
                  <p:grpSpPr>
                    <a:xfrm>
                      <a:off x="5621409" y="2051555"/>
                      <a:ext cx="118872" cy="118872"/>
                      <a:chOff x="2654300" y="2318337"/>
                      <a:chExt cx="118872" cy="118872"/>
                    </a:xfrm>
                  </p:grpSpPr>
                  <p:cxnSp>
                    <p:nvCxnSpPr>
                      <p:cNvPr id="859" name="Straight Connector 858">
                        <a:extLst>
                          <a:ext uri="{FF2B5EF4-FFF2-40B4-BE49-F238E27FC236}">
                            <a16:creationId xmlns:a16="http://schemas.microsoft.com/office/drawing/2014/main" id="{8E54251C-C60E-937A-86B0-630348A596D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60" name="Straight Connector 859">
                        <a:extLst>
                          <a:ext uri="{FF2B5EF4-FFF2-40B4-BE49-F238E27FC236}">
                            <a16:creationId xmlns:a16="http://schemas.microsoft.com/office/drawing/2014/main" id="{D8049BA8-9FEA-D7EF-09C5-4321E27F77B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86" name="Group 85">
                    <a:extLst>
                      <a:ext uri="{FF2B5EF4-FFF2-40B4-BE49-F238E27FC236}">
                        <a16:creationId xmlns:a16="http://schemas.microsoft.com/office/drawing/2014/main" id="{73C3DBBB-3D9F-2C46-37DB-4C7A53ADF05B}"/>
                      </a:ext>
                    </a:extLst>
                  </p:cNvPr>
                  <p:cNvGrpSpPr/>
                  <p:nvPr/>
                </p:nvGrpSpPr>
                <p:grpSpPr>
                  <a:xfrm>
                    <a:off x="4596219" y="1933110"/>
                    <a:ext cx="549445" cy="118872"/>
                    <a:chOff x="4596219" y="1933110"/>
                    <a:chExt cx="549445" cy="118872"/>
                  </a:xfrm>
                </p:grpSpPr>
                <p:grpSp>
                  <p:nvGrpSpPr>
                    <p:cNvPr id="500" name="Group 499">
                      <a:extLst>
                        <a:ext uri="{FF2B5EF4-FFF2-40B4-BE49-F238E27FC236}">
                          <a16:creationId xmlns:a16="http://schemas.microsoft.com/office/drawing/2014/main" id="{50686D8F-F899-FD26-C12D-A3CDEA27CF86}"/>
                        </a:ext>
                      </a:extLst>
                    </p:cNvPr>
                    <p:cNvGrpSpPr/>
                    <p:nvPr/>
                  </p:nvGrpSpPr>
                  <p:grpSpPr>
                    <a:xfrm>
                      <a:off x="4791740" y="1933110"/>
                      <a:ext cx="118872" cy="118872"/>
                      <a:chOff x="2654300" y="2318337"/>
                      <a:chExt cx="118872" cy="118872"/>
                    </a:xfrm>
                  </p:grpSpPr>
                  <p:cxnSp>
                    <p:nvCxnSpPr>
                      <p:cNvPr id="501" name="Straight Connector 500">
                        <a:extLst>
                          <a:ext uri="{FF2B5EF4-FFF2-40B4-BE49-F238E27FC236}">
                            <a16:creationId xmlns:a16="http://schemas.microsoft.com/office/drawing/2014/main" id="{B2C95DFC-E2CE-52EC-5F89-ADACE56C66B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053B4A14-0B38-F6BA-7185-726DC12CB43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9656C30F-5274-EDCC-0763-56887E359EDC}"/>
                        </a:ext>
                      </a:extLst>
                    </p:cNvPr>
                    <p:cNvGrpSpPr/>
                    <p:nvPr/>
                  </p:nvGrpSpPr>
                  <p:grpSpPr>
                    <a:xfrm>
                      <a:off x="4931778" y="1933110"/>
                      <a:ext cx="118872" cy="118872"/>
                      <a:chOff x="2654300" y="2318337"/>
                      <a:chExt cx="118872" cy="118872"/>
                    </a:xfrm>
                  </p:grpSpPr>
                  <p:cxnSp>
                    <p:nvCxnSpPr>
                      <p:cNvPr id="540" name="Straight Connector 539">
                        <a:extLst>
                          <a:ext uri="{FF2B5EF4-FFF2-40B4-BE49-F238E27FC236}">
                            <a16:creationId xmlns:a16="http://schemas.microsoft.com/office/drawing/2014/main" id="{8DE99BD6-5F3C-1AF4-3F25-1C3981F52281}"/>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72514067-338C-8025-B23A-F4E9C1C6CC4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57" name="Group 556">
                      <a:extLst>
                        <a:ext uri="{FF2B5EF4-FFF2-40B4-BE49-F238E27FC236}">
                          <a16:creationId xmlns:a16="http://schemas.microsoft.com/office/drawing/2014/main" id="{63E6B079-4906-F44F-6541-70326D87430B}"/>
                        </a:ext>
                      </a:extLst>
                    </p:cNvPr>
                    <p:cNvGrpSpPr/>
                    <p:nvPr/>
                  </p:nvGrpSpPr>
                  <p:grpSpPr>
                    <a:xfrm>
                      <a:off x="4986998" y="1933110"/>
                      <a:ext cx="118872" cy="118872"/>
                      <a:chOff x="2654300" y="2318337"/>
                      <a:chExt cx="118872" cy="118872"/>
                    </a:xfrm>
                  </p:grpSpPr>
                  <p:cxnSp>
                    <p:nvCxnSpPr>
                      <p:cNvPr id="558" name="Straight Connector 557">
                        <a:extLst>
                          <a:ext uri="{FF2B5EF4-FFF2-40B4-BE49-F238E27FC236}">
                            <a16:creationId xmlns:a16="http://schemas.microsoft.com/office/drawing/2014/main" id="{782299A7-8DF6-C994-ACC7-934EE7895BD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CA69ADF3-349E-A5B0-ACB4-FF96899EA0B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72" name="Group 571">
                      <a:extLst>
                        <a:ext uri="{FF2B5EF4-FFF2-40B4-BE49-F238E27FC236}">
                          <a16:creationId xmlns:a16="http://schemas.microsoft.com/office/drawing/2014/main" id="{89CCD945-12C7-EA3D-81E1-F451F908DFDD}"/>
                        </a:ext>
                      </a:extLst>
                    </p:cNvPr>
                    <p:cNvGrpSpPr/>
                    <p:nvPr/>
                  </p:nvGrpSpPr>
                  <p:grpSpPr>
                    <a:xfrm>
                      <a:off x="4953834" y="1933110"/>
                      <a:ext cx="118872" cy="118872"/>
                      <a:chOff x="2654300" y="2318337"/>
                      <a:chExt cx="118872" cy="118872"/>
                    </a:xfrm>
                  </p:grpSpPr>
                  <p:cxnSp>
                    <p:nvCxnSpPr>
                      <p:cNvPr id="573" name="Straight Connector 572">
                        <a:extLst>
                          <a:ext uri="{FF2B5EF4-FFF2-40B4-BE49-F238E27FC236}">
                            <a16:creationId xmlns:a16="http://schemas.microsoft.com/office/drawing/2014/main" id="{509A3A4B-231F-3FD3-CAAC-9764E56A816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74" name="Straight Connector 573">
                        <a:extLst>
                          <a:ext uri="{FF2B5EF4-FFF2-40B4-BE49-F238E27FC236}">
                            <a16:creationId xmlns:a16="http://schemas.microsoft.com/office/drawing/2014/main" id="{75F74750-A818-7713-7696-3EA001F4DD5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78" name="Group 577">
                      <a:extLst>
                        <a:ext uri="{FF2B5EF4-FFF2-40B4-BE49-F238E27FC236}">
                          <a16:creationId xmlns:a16="http://schemas.microsoft.com/office/drawing/2014/main" id="{A2232997-76CE-1FFD-1F0E-50050F611F76}"/>
                        </a:ext>
                      </a:extLst>
                    </p:cNvPr>
                    <p:cNvGrpSpPr/>
                    <p:nvPr/>
                  </p:nvGrpSpPr>
                  <p:grpSpPr>
                    <a:xfrm>
                      <a:off x="4746609" y="1933110"/>
                      <a:ext cx="118872" cy="118872"/>
                      <a:chOff x="2654300" y="2318337"/>
                      <a:chExt cx="118872" cy="118872"/>
                    </a:xfrm>
                  </p:grpSpPr>
                  <p:cxnSp>
                    <p:nvCxnSpPr>
                      <p:cNvPr id="579" name="Straight Connector 578">
                        <a:extLst>
                          <a:ext uri="{FF2B5EF4-FFF2-40B4-BE49-F238E27FC236}">
                            <a16:creationId xmlns:a16="http://schemas.microsoft.com/office/drawing/2014/main" id="{280B0849-7410-0198-5426-07E90DD5588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80" name="Straight Connector 579">
                        <a:extLst>
                          <a:ext uri="{FF2B5EF4-FFF2-40B4-BE49-F238E27FC236}">
                            <a16:creationId xmlns:a16="http://schemas.microsoft.com/office/drawing/2014/main" id="{5765F831-5108-D32B-CE65-AA24184ABE4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84" name="Group 583">
                      <a:extLst>
                        <a:ext uri="{FF2B5EF4-FFF2-40B4-BE49-F238E27FC236}">
                          <a16:creationId xmlns:a16="http://schemas.microsoft.com/office/drawing/2014/main" id="{5E356F69-3E02-6828-BC85-C8650277C024}"/>
                        </a:ext>
                      </a:extLst>
                    </p:cNvPr>
                    <p:cNvGrpSpPr/>
                    <p:nvPr/>
                  </p:nvGrpSpPr>
                  <p:grpSpPr>
                    <a:xfrm>
                      <a:off x="5026792" y="1933110"/>
                      <a:ext cx="118872" cy="118872"/>
                      <a:chOff x="2654300" y="2318337"/>
                      <a:chExt cx="118872" cy="118872"/>
                    </a:xfrm>
                  </p:grpSpPr>
                  <p:cxnSp>
                    <p:nvCxnSpPr>
                      <p:cNvPr id="585" name="Straight Connector 584">
                        <a:extLst>
                          <a:ext uri="{FF2B5EF4-FFF2-40B4-BE49-F238E27FC236}">
                            <a16:creationId xmlns:a16="http://schemas.microsoft.com/office/drawing/2014/main" id="{29399C04-FB0E-CB4A-BF02-28A7753E446D}"/>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86" name="Straight Connector 585">
                        <a:extLst>
                          <a:ext uri="{FF2B5EF4-FFF2-40B4-BE49-F238E27FC236}">
                            <a16:creationId xmlns:a16="http://schemas.microsoft.com/office/drawing/2014/main" id="{CDDE8633-4FCA-4BF0-6617-7CA1CE605F1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74" name="Group 773">
                      <a:extLst>
                        <a:ext uri="{FF2B5EF4-FFF2-40B4-BE49-F238E27FC236}">
                          <a16:creationId xmlns:a16="http://schemas.microsoft.com/office/drawing/2014/main" id="{D95C081F-4B8B-F99B-5C0F-B2E2F572488E}"/>
                        </a:ext>
                      </a:extLst>
                    </p:cNvPr>
                    <p:cNvGrpSpPr/>
                    <p:nvPr/>
                  </p:nvGrpSpPr>
                  <p:grpSpPr>
                    <a:xfrm>
                      <a:off x="4714485" y="1933110"/>
                      <a:ext cx="118872" cy="118872"/>
                      <a:chOff x="2654300" y="2318337"/>
                      <a:chExt cx="118872" cy="118872"/>
                    </a:xfrm>
                  </p:grpSpPr>
                  <p:cxnSp>
                    <p:nvCxnSpPr>
                      <p:cNvPr id="775" name="Straight Connector 774">
                        <a:extLst>
                          <a:ext uri="{FF2B5EF4-FFF2-40B4-BE49-F238E27FC236}">
                            <a16:creationId xmlns:a16="http://schemas.microsoft.com/office/drawing/2014/main" id="{C6E95F74-4181-4FA1-04BD-D5FC842F3E7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76" name="Straight Connector 775">
                        <a:extLst>
                          <a:ext uri="{FF2B5EF4-FFF2-40B4-BE49-F238E27FC236}">
                            <a16:creationId xmlns:a16="http://schemas.microsoft.com/office/drawing/2014/main" id="{1440AB3F-A03B-63F0-D397-CED8C6BF1DA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83" name="Group 782">
                      <a:extLst>
                        <a:ext uri="{FF2B5EF4-FFF2-40B4-BE49-F238E27FC236}">
                          <a16:creationId xmlns:a16="http://schemas.microsoft.com/office/drawing/2014/main" id="{9108CBE0-8BE9-EA9B-4619-2C7EAB9311B2}"/>
                        </a:ext>
                      </a:extLst>
                    </p:cNvPr>
                    <p:cNvGrpSpPr/>
                    <p:nvPr/>
                  </p:nvGrpSpPr>
                  <p:grpSpPr>
                    <a:xfrm>
                      <a:off x="4886683" y="1933110"/>
                      <a:ext cx="118872" cy="118872"/>
                      <a:chOff x="2654300" y="2318337"/>
                      <a:chExt cx="118872" cy="118872"/>
                    </a:xfrm>
                  </p:grpSpPr>
                  <p:cxnSp>
                    <p:nvCxnSpPr>
                      <p:cNvPr id="784" name="Straight Connector 783">
                        <a:extLst>
                          <a:ext uri="{FF2B5EF4-FFF2-40B4-BE49-F238E27FC236}">
                            <a16:creationId xmlns:a16="http://schemas.microsoft.com/office/drawing/2014/main" id="{EAFA7CC3-55ED-757E-7D16-D8B9C793B7C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85" name="Straight Connector 784">
                        <a:extLst>
                          <a:ext uri="{FF2B5EF4-FFF2-40B4-BE49-F238E27FC236}">
                            <a16:creationId xmlns:a16="http://schemas.microsoft.com/office/drawing/2014/main" id="{89C339AB-AB09-FA29-44E7-053744F4985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28" name="Group 827">
                      <a:extLst>
                        <a:ext uri="{FF2B5EF4-FFF2-40B4-BE49-F238E27FC236}">
                          <a16:creationId xmlns:a16="http://schemas.microsoft.com/office/drawing/2014/main" id="{78E9CCED-EB8B-AF47-AA6F-0118F78F6194}"/>
                        </a:ext>
                      </a:extLst>
                    </p:cNvPr>
                    <p:cNvGrpSpPr/>
                    <p:nvPr/>
                  </p:nvGrpSpPr>
                  <p:grpSpPr>
                    <a:xfrm>
                      <a:off x="4832490" y="1933110"/>
                      <a:ext cx="118872" cy="118872"/>
                      <a:chOff x="2654300" y="2318337"/>
                      <a:chExt cx="118872" cy="118872"/>
                    </a:xfrm>
                  </p:grpSpPr>
                  <p:cxnSp>
                    <p:nvCxnSpPr>
                      <p:cNvPr id="829" name="Straight Connector 828">
                        <a:extLst>
                          <a:ext uri="{FF2B5EF4-FFF2-40B4-BE49-F238E27FC236}">
                            <a16:creationId xmlns:a16="http://schemas.microsoft.com/office/drawing/2014/main" id="{F5CFC027-19AD-A30E-94DA-33AE56D2342C}"/>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30" name="Straight Connector 829">
                        <a:extLst>
                          <a:ext uri="{FF2B5EF4-FFF2-40B4-BE49-F238E27FC236}">
                            <a16:creationId xmlns:a16="http://schemas.microsoft.com/office/drawing/2014/main" id="{AE5FB276-E9FE-6C96-16C7-78D8BABB8F6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52" name="Group 851">
                      <a:extLst>
                        <a:ext uri="{FF2B5EF4-FFF2-40B4-BE49-F238E27FC236}">
                          <a16:creationId xmlns:a16="http://schemas.microsoft.com/office/drawing/2014/main" id="{BDF536F2-C599-A3D3-1DE7-4E5A1BF98411}"/>
                        </a:ext>
                      </a:extLst>
                    </p:cNvPr>
                    <p:cNvGrpSpPr/>
                    <p:nvPr/>
                  </p:nvGrpSpPr>
                  <p:grpSpPr>
                    <a:xfrm>
                      <a:off x="4863043" y="1933110"/>
                      <a:ext cx="118872" cy="118872"/>
                      <a:chOff x="2654300" y="2318337"/>
                      <a:chExt cx="118872" cy="118872"/>
                    </a:xfrm>
                  </p:grpSpPr>
                  <p:cxnSp>
                    <p:nvCxnSpPr>
                      <p:cNvPr id="853" name="Straight Connector 852">
                        <a:extLst>
                          <a:ext uri="{FF2B5EF4-FFF2-40B4-BE49-F238E27FC236}">
                            <a16:creationId xmlns:a16="http://schemas.microsoft.com/office/drawing/2014/main" id="{BC2A0274-91A5-DB77-59B9-95D09C40CA4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54" name="Straight Connector 853">
                        <a:extLst>
                          <a:ext uri="{FF2B5EF4-FFF2-40B4-BE49-F238E27FC236}">
                            <a16:creationId xmlns:a16="http://schemas.microsoft.com/office/drawing/2014/main" id="{14C63351-FF76-AC4D-989D-925B8D110CDF}"/>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82" name="Group 881">
                      <a:extLst>
                        <a:ext uri="{FF2B5EF4-FFF2-40B4-BE49-F238E27FC236}">
                          <a16:creationId xmlns:a16="http://schemas.microsoft.com/office/drawing/2014/main" id="{223A23F9-0245-8A76-AE45-C3C1E1039513}"/>
                        </a:ext>
                      </a:extLst>
                    </p:cNvPr>
                    <p:cNvGrpSpPr/>
                    <p:nvPr/>
                  </p:nvGrpSpPr>
                  <p:grpSpPr>
                    <a:xfrm>
                      <a:off x="4688119" y="1933110"/>
                      <a:ext cx="118872" cy="118872"/>
                      <a:chOff x="2654300" y="2318337"/>
                      <a:chExt cx="118872" cy="118872"/>
                    </a:xfrm>
                  </p:grpSpPr>
                  <p:cxnSp>
                    <p:nvCxnSpPr>
                      <p:cNvPr id="883" name="Straight Connector 882">
                        <a:extLst>
                          <a:ext uri="{FF2B5EF4-FFF2-40B4-BE49-F238E27FC236}">
                            <a16:creationId xmlns:a16="http://schemas.microsoft.com/office/drawing/2014/main" id="{EA0DE423-99F9-BA9C-E7ED-E2DA3C65CCE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84" name="Straight Connector 883">
                        <a:extLst>
                          <a:ext uri="{FF2B5EF4-FFF2-40B4-BE49-F238E27FC236}">
                            <a16:creationId xmlns:a16="http://schemas.microsoft.com/office/drawing/2014/main" id="{43CA98CB-3D2B-1707-0012-5CF981AC3FF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85" name="Group 884">
                      <a:extLst>
                        <a:ext uri="{FF2B5EF4-FFF2-40B4-BE49-F238E27FC236}">
                          <a16:creationId xmlns:a16="http://schemas.microsoft.com/office/drawing/2014/main" id="{CDE4579C-5E4A-5EDD-A142-0353E6435558}"/>
                        </a:ext>
                      </a:extLst>
                    </p:cNvPr>
                    <p:cNvGrpSpPr/>
                    <p:nvPr/>
                  </p:nvGrpSpPr>
                  <p:grpSpPr>
                    <a:xfrm>
                      <a:off x="4596219" y="1933110"/>
                      <a:ext cx="118872" cy="118872"/>
                      <a:chOff x="2654300" y="2318337"/>
                      <a:chExt cx="118872" cy="118872"/>
                    </a:xfrm>
                  </p:grpSpPr>
                  <p:cxnSp>
                    <p:nvCxnSpPr>
                      <p:cNvPr id="886" name="Straight Connector 885">
                        <a:extLst>
                          <a:ext uri="{FF2B5EF4-FFF2-40B4-BE49-F238E27FC236}">
                            <a16:creationId xmlns:a16="http://schemas.microsoft.com/office/drawing/2014/main" id="{89466099-A9D5-2BEE-C95D-F0C10C91687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87" name="Straight Connector 886">
                        <a:extLst>
                          <a:ext uri="{FF2B5EF4-FFF2-40B4-BE49-F238E27FC236}">
                            <a16:creationId xmlns:a16="http://schemas.microsoft.com/office/drawing/2014/main" id="{7375B0C3-ABFA-C5EB-490E-8128951EE793}"/>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91" name="Group 890">
                      <a:extLst>
                        <a:ext uri="{FF2B5EF4-FFF2-40B4-BE49-F238E27FC236}">
                          <a16:creationId xmlns:a16="http://schemas.microsoft.com/office/drawing/2014/main" id="{C6859964-ACF3-C145-A93C-C2895A9ED10B}"/>
                        </a:ext>
                      </a:extLst>
                    </p:cNvPr>
                    <p:cNvGrpSpPr/>
                    <p:nvPr/>
                  </p:nvGrpSpPr>
                  <p:grpSpPr>
                    <a:xfrm>
                      <a:off x="4659263" y="1933110"/>
                      <a:ext cx="118872" cy="118872"/>
                      <a:chOff x="2654300" y="2318337"/>
                      <a:chExt cx="118872" cy="118872"/>
                    </a:xfrm>
                  </p:grpSpPr>
                  <p:cxnSp>
                    <p:nvCxnSpPr>
                      <p:cNvPr id="892" name="Straight Connector 891">
                        <a:extLst>
                          <a:ext uri="{FF2B5EF4-FFF2-40B4-BE49-F238E27FC236}">
                            <a16:creationId xmlns:a16="http://schemas.microsoft.com/office/drawing/2014/main" id="{6C46B76D-5764-E35B-1727-7C29BFCB395F}"/>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93" name="Straight Connector 892">
                        <a:extLst>
                          <a:ext uri="{FF2B5EF4-FFF2-40B4-BE49-F238E27FC236}">
                            <a16:creationId xmlns:a16="http://schemas.microsoft.com/office/drawing/2014/main" id="{CA3C3C25-641E-7B40-9901-FC181D93869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nvGrpSpPr>
                  <p:cNvPr id="84" name="Group 83">
                    <a:extLst>
                      <a:ext uri="{FF2B5EF4-FFF2-40B4-BE49-F238E27FC236}">
                        <a16:creationId xmlns:a16="http://schemas.microsoft.com/office/drawing/2014/main" id="{37BF0448-8256-E0D7-266D-D41438BE9454}"/>
                      </a:ext>
                    </a:extLst>
                  </p:cNvPr>
                  <p:cNvGrpSpPr/>
                  <p:nvPr/>
                </p:nvGrpSpPr>
                <p:grpSpPr>
                  <a:xfrm>
                    <a:off x="5739682" y="2111410"/>
                    <a:ext cx="1398579" cy="315148"/>
                    <a:chOff x="5739682" y="2111410"/>
                    <a:chExt cx="1398579" cy="315148"/>
                  </a:xfrm>
                </p:grpSpPr>
                <p:grpSp>
                  <p:nvGrpSpPr>
                    <p:cNvPr id="491" name="Group 490">
                      <a:extLst>
                        <a:ext uri="{FF2B5EF4-FFF2-40B4-BE49-F238E27FC236}">
                          <a16:creationId xmlns:a16="http://schemas.microsoft.com/office/drawing/2014/main" id="{35607DB1-D53A-D4B1-FE71-2238F661AE91}"/>
                        </a:ext>
                      </a:extLst>
                    </p:cNvPr>
                    <p:cNvGrpSpPr/>
                    <p:nvPr/>
                  </p:nvGrpSpPr>
                  <p:grpSpPr>
                    <a:xfrm>
                      <a:off x="6075806" y="2163214"/>
                      <a:ext cx="118872" cy="118872"/>
                      <a:chOff x="2654300" y="2318337"/>
                      <a:chExt cx="118872" cy="118872"/>
                    </a:xfrm>
                  </p:grpSpPr>
                  <p:cxnSp>
                    <p:nvCxnSpPr>
                      <p:cNvPr id="492" name="Straight Connector 491">
                        <a:extLst>
                          <a:ext uri="{FF2B5EF4-FFF2-40B4-BE49-F238E27FC236}">
                            <a16:creationId xmlns:a16="http://schemas.microsoft.com/office/drawing/2014/main" id="{533DAB6C-9542-C530-6A4A-28B6AF9C398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17345938-2109-DD9A-AC8E-9C30996D1E7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24D6F4F4-B5B3-37FC-FCD9-3A6EFB949F85}"/>
                        </a:ext>
                      </a:extLst>
                    </p:cNvPr>
                    <p:cNvGrpSpPr/>
                    <p:nvPr/>
                  </p:nvGrpSpPr>
                  <p:grpSpPr>
                    <a:xfrm>
                      <a:off x="6753320" y="2237782"/>
                      <a:ext cx="118872" cy="118872"/>
                      <a:chOff x="2654300" y="2318337"/>
                      <a:chExt cx="118872" cy="118872"/>
                    </a:xfrm>
                  </p:grpSpPr>
                  <p:cxnSp>
                    <p:nvCxnSpPr>
                      <p:cNvPr id="510" name="Straight Connector 509">
                        <a:extLst>
                          <a:ext uri="{FF2B5EF4-FFF2-40B4-BE49-F238E27FC236}">
                            <a16:creationId xmlns:a16="http://schemas.microsoft.com/office/drawing/2014/main" id="{9A029A1E-9EBA-15C4-6265-057306E68CF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387616E3-A3DF-E331-517A-46BDCD1CADB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B087D1F2-7C95-FAB6-F2E7-5B363197A6E8}"/>
                        </a:ext>
                      </a:extLst>
                    </p:cNvPr>
                    <p:cNvGrpSpPr/>
                    <p:nvPr/>
                  </p:nvGrpSpPr>
                  <p:grpSpPr>
                    <a:xfrm>
                      <a:off x="6924415" y="2233730"/>
                      <a:ext cx="118872" cy="118872"/>
                      <a:chOff x="2654300" y="2318337"/>
                      <a:chExt cx="118872" cy="118872"/>
                    </a:xfrm>
                  </p:grpSpPr>
                  <p:cxnSp>
                    <p:nvCxnSpPr>
                      <p:cNvPr id="513" name="Straight Connector 512">
                        <a:extLst>
                          <a:ext uri="{FF2B5EF4-FFF2-40B4-BE49-F238E27FC236}">
                            <a16:creationId xmlns:a16="http://schemas.microsoft.com/office/drawing/2014/main" id="{07BFBE20-87B6-88FB-7E8B-207211C89D0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805AE802-B8FC-5FC0-7E02-F913D31EC86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C8678B7D-2EA9-CD3C-671B-0A91607E9EBC}"/>
                        </a:ext>
                      </a:extLst>
                    </p:cNvPr>
                    <p:cNvGrpSpPr/>
                    <p:nvPr/>
                  </p:nvGrpSpPr>
                  <p:grpSpPr>
                    <a:xfrm>
                      <a:off x="6815555" y="2236800"/>
                      <a:ext cx="118872" cy="118872"/>
                      <a:chOff x="2654300" y="2318337"/>
                      <a:chExt cx="118872" cy="118872"/>
                    </a:xfrm>
                  </p:grpSpPr>
                  <p:cxnSp>
                    <p:nvCxnSpPr>
                      <p:cNvPr id="519" name="Straight Connector 518">
                        <a:extLst>
                          <a:ext uri="{FF2B5EF4-FFF2-40B4-BE49-F238E27FC236}">
                            <a16:creationId xmlns:a16="http://schemas.microsoft.com/office/drawing/2014/main" id="{2D559A3B-6950-10AA-DBEE-99151D29CCB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D64AC355-7EF7-C0A6-1776-7C5CBDFBD65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BBD9BAFF-EBB7-AB51-C367-81033147B159}"/>
                        </a:ext>
                      </a:extLst>
                    </p:cNvPr>
                    <p:cNvGrpSpPr/>
                    <p:nvPr/>
                  </p:nvGrpSpPr>
                  <p:grpSpPr>
                    <a:xfrm>
                      <a:off x="6016648" y="2163214"/>
                      <a:ext cx="118872" cy="118872"/>
                      <a:chOff x="2654300" y="2318337"/>
                      <a:chExt cx="118872" cy="118872"/>
                    </a:xfrm>
                  </p:grpSpPr>
                  <p:cxnSp>
                    <p:nvCxnSpPr>
                      <p:cNvPr id="543" name="Straight Connector 542">
                        <a:extLst>
                          <a:ext uri="{FF2B5EF4-FFF2-40B4-BE49-F238E27FC236}">
                            <a16:creationId xmlns:a16="http://schemas.microsoft.com/office/drawing/2014/main" id="{B6A2A161-634E-A5DC-DCCD-E415C9CA4926}"/>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662297E8-C628-9853-B3B2-AA84EB9D885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7C325E46-23C8-ACE5-6232-BCB625134548}"/>
                        </a:ext>
                      </a:extLst>
                    </p:cNvPr>
                    <p:cNvGrpSpPr/>
                    <p:nvPr/>
                  </p:nvGrpSpPr>
                  <p:grpSpPr>
                    <a:xfrm>
                      <a:off x="6179643" y="2163214"/>
                      <a:ext cx="118872" cy="118872"/>
                      <a:chOff x="2654300" y="2318337"/>
                      <a:chExt cx="118872" cy="118872"/>
                    </a:xfrm>
                  </p:grpSpPr>
                  <p:cxnSp>
                    <p:nvCxnSpPr>
                      <p:cNvPr id="546" name="Straight Connector 545">
                        <a:extLst>
                          <a:ext uri="{FF2B5EF4-FFF2-40B4-BE49-F238E27FC236}">
                            <a16:creationId xmlns:a16="http://schemas.microsoft.com/office/drawing/2014/main" id="{7E174B45-8482-F067-9C2F-99666408ADD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BB5B4374-93FC-ADC3-E478-4B2864EB7C2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159D425B-E6D3-2AEA-9FFE-E66DFA5DDB01}"/>
                        </a:ext>
                      </a:extLst>
                    </p:cNvPr>
                    <p:cNvGrpSpPr/>
                    <p:nvPr/>
                  </p:nvGrpSpPr>
                  <p:grpSpPr>
                    <a:xfrm>
                      <a:off x="6158307" y="2163214"/>
                      <a:ext cx="118872" cy="118872"/>
                      <a:chOff x="2654300" y="2318337"/>
                      <a:chExt cx="118872" cy="118872"/>
                    </a:xfrm>
                  </p:grpSpPr>
                  <p:cxnSp>
                    <p:nvCxnSpPr>
                      <p:cNvPr id="549" name="Straight Connector 548">
                        <a:extLst>
                          <a:ext uri="{FF2B5EF4-FFF2-40B4-BE49-F238E27FC236}">
                            <a16:creationId xmlns:a16="http://schemas.microsoft.com/office/drawing/2014/main" id="{5F95C0F8-AE15-4F78-C936-FCE526062403}"/>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86D26366-43C9-60CE-ACFE-B7DFD2ECFCD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F962C1C5-DC90-A6E5-1E64-1A3027B4AF29}"/>
                        </a:ext>
                      </a:extLst>
                    </p:cNvPr>
                    <p:cNvGrpSpPr/>
                    <p:nvPr/>
                  </p:nvGrpSpPr>
                  <p:grpSpPr>
                    <a:xfrm>
                      <a:off x="6132678" y="2163214"/>
                      <a:ext cx="118872" cy="118872"/>
                      <a:chOff x="2654300" y="2318337"/>
                      <a:chExt cx="118872" cy="118872"/>
                    </a:xfrm>
                  </p:grpSpPr>
                  <p:cxnSp>
                    <p:nvCxnSpPr>
                      <p:cNvPr id="552" name="Straight Connector 551">
                        <a:extLst>
                          <a:ext uri="{FF2B5EF4-FFF2-40B4-BE49-F238E27FC236}">
                            <a16:creationId xmlns:a16="http://schemas.microsoft.com/office/drawing/2014/main" id="{0164E36B-054F-53BD-13EC-2B8A286A8C2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9FA64D52-635D-4EB1-4C0A-897346AA0EA5}"/>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CBFC18D3-B571-2DA0-6150-E973A1D80CE9}"/>
                        </a:ext>
                      </a:extLst>
                    </p:cNvPr>
                    <p:cNvGrpSpPr/>
                    <p:nvPr/>
                  </p:nvGrpSpPr>
                  <p:grpSpPr>
                    <a:xfrm>
                      <a:off x="6192007" y="2163214"/>
                      <a:ext cx="118872" cy="118872"/>
                      <a:chOff x="2654300" y="2318337"/>
                      <a:chExt cx="118872" cy="118872"/>
                    </a:xfrm>
                  </p:grpSpPr>
                  <p:cxnSp>
                    <p:nvCxnSpPr>
                      <p:cNvPr id="555" name="Straight Connector 554">
                        <a:extLst>
                          <a:ext uri="{FF2B5EF4-FFF2-40B4-BE49-F238E27FC236}">
                            <a16:creationId xmlns:a16="http://schemas.microsoft.com/office/drawing/2014/main" id="{7ADD4369-21FB-81A7-4BC4-440B1F4C53C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D8240E7F-90BE-1F5E-F1CA-FA32534F1711}"/>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60" name="Group 559">
                      <a:extLst>
                        <a:ext uri="{FF2B5EF4-FFF2-40B4-BE49-F238E27FC236}">
                          <a16:creationId xmlns:a16="http://schemas.microsoft.com/office/drawing/2014/main" id="{536A53A4-82F9-23D5-1150-F0251DF8439C}"/>
                        </a:ext>
                      </a:extLst>
                    </p:cNvPr>
                    <p:cNvGrpSpPr/>
                    <p:nvPr/>
                  </p:nvGrpSpPr>
                  <p:grpSpPr>
                    <a:xfrm>
                      <a:off x="6099150" y="2163214"/>
                      <a:ext cx="118872" cy="118872"/>
                      <a:chOff x="2654300" y="2318337"/>
                      <a:chExt cx="118872" cy="118872"/>
                    </a:xfrm>
                  </p:grpSpPr>
                  <p:cxnSp>
                    <p:nvCxnSpPr>
                      <p:cNvPr id="561" name="Straight Connector 560">
                        <a:extLst>
                          <a:ext uri="{FF2B5EF4-FFF2-40B4-BE49-F238E27FC236}">
                            <a16:creationId xmlns:a16="http://schemas.microsoft.com/office/drawing/2014/main" id="{EF200675-3AFF-B513-DD9B-5CBA26FA48C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0C5CC2A3-C9B3-B383-61BA-63967384E79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81" name="Group 580">
                      <a:extLst>
                        <a:ext uri="{FF2B5EF4-FFF2-40B4-BE49-F238E27FC236}">
                          <a16:creationId xmlns:a16="http://schemas.microsoft.com/office/drawing/2014/main" id="{7A139E99-3ABC-BCCA-7BC1-A256BCBA75AE}"/>
                        </a:ext>
                      </a:extLst>
                    </p:cNvPr>
                    <p:cNvGrpSpPr/>
                    <p:nvPr/>
                  </p:nvGrpSpPr>
                  <p:grpSpPr>
                    <a:xfrm>
                      <a:off x="5739682" y="2115701"/>
                      <a:ext cx="118872" cy="118872"/>
                      <a:chOff x="2654300" y="2318337"/>
                      <a:chExt cx="118872" cy="118872"/>
                    </a:xfrm>
                  </p:grpSpPr>
                  <p:cxnSp>
                    <p:nvCxnSpPr>
                      <p:cNvPr id="582" name="Straight Connector 581">
                        <a:extLst>
                          <a:ext uri="{FF2B5EF4-FFF2-40B4-BE49-F238E27FC236}">
                            <a16:creationId xmlns:a16="http://schemas.microsoft.com/office/drawing/2014/main" id="{88D8EDC5-B662-B1A0-03EF-9AAB98B8C92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83" name="Straight Connector 582">
                        <a:extLst>
                          <a:ext uri="{FF2B5EF4-FFF2-40B4-BE49-F238E27FC236}">
                            <a16:creationId xmlns:a16="http://schemas.microsoft.com/office/drawing/2014/main" id="{D7222E3A-EE20-A594-3BE2-90BE8955AEB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87" name="Group 586">
                      <a:extLst>
                        <a:ext uri="{FF2B5EF4-FFF2-40B4-BE49-F238E27FC236}">
                          <a16:creationId xmlns:a16="http://schemas.microsoft.com/office/drawing/2014/main" id="{6F3FBBA3-D59C-4056-9379-D6C38B999675}"/>
                        </a:ext>
                      </a:extLst>
                    </p:cNvPr>
                    <p:cNvGrpSpPr/>
                    <p:nvPr/>
                  </p:nvGrpSpPr>
                  <p:grpSpPr>
                    <a:xfrm>
                      <a:off x="5772343" y="2114454"/>
                      <a:ext cx="118872" cy="118872"/>
                      <a:chOff x="2654300" y="2318337"/>
                      <a:chExt cx="118872" cy="118872"/>
                    </a:xfrm>
                  </p:grpSpPr>
                  <p:cxnSp>
                    <p:nvCxnSpPr>
                      <p:cNvPr id="588" name="Straight Connector 587">
                        <a:extLst>
                          <a:ext uri="{FF2B5EF4-FFF2-40B4-BE49-F238E27FC236}">
                            <a16:creationId xmlns:a16="http://schemas.microsoft.com/office/drawing/2014/main" id="{2487A6E8-48CA-3052-FD7D-359D4B72BE17}"/>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89" name="Straight Connector 588">
                        <a:extLst>
                          <a:ext uri="{FF2B5EF4-FFF2-40B4-BE49-F238E27FC236}">
                            <a16:creationId xmlns:a16="http://schemas.microsoft.com/office/drawing/2014/main" id="{B8CF19FF-4694-AD61-8826-885070237BA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93" name="Group 592">
                      <a:extLst>
                        <a:ext uri="{FF2B5EF4-FFF2-40B4-BE49-F238E27FC236}">
                          <a16:creationId xmlns:a16="http://schemas.microsoft.com/office/drawing/2014/main" id="{8ADABD8F-9316-8FC5-86B3-C9F092722DCB}"/>
                        </a:ext>
                      </a:extLst>
                    </p:cNvPr>
                    <p:cNvGrpSpPr/>
                    <p:nvPr/>
                  </p:nvGrpSpPr>
                  <p:grpSpPr>
                    <a:xfrm>
                      <a:off x="6052025" y="2163214"/>
                      <a:ext cx="118872" cy="118872"/>
                      <a:chOff x="2654300" y="2318337"/>
                      <a:chExt cx="118872" cy="118872"/>
                    </a:xfrm>
                  </p:grpSpPr>
                  <p:cxnSp>
                    <p:nvCxnSpPr>
                      <p:cNvPr id="594" name="Straight Connector 593">
                        <a:extLst>
                          <a:ext uri="{FF2B5EF4-FFF2-40B4-BE49-F238E27FC236}">
                            <a16:creationId xmlns:a16="http://schemas.microsoft.com/office/drawing/2014/main" id="{209DA1A0-D4B3-2F02-B2AD-E11D79AD6FC0}"/>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595" name="Straight Connector 594">
                        <a:extLst>
                          <a:ext uri="{FF2B5EF4-FFF2-40B4-BE49-F238E27FC236}">
                            <a16:creationId xmlns:a16="http://schemas.microsoft.com/office/drawing/2014/main" id="{29F1C397-BD63-A43C-752D-A06D2D3C5AC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599" name="Group 598">
                      <a:extLst>
                        <a:ext uri="{FF2B5EF4-FFF2-40B4-BE49-F238E27FC236}">
                          <a16:creationId xmlns:a16="http://schemas.microsoft.com/office/drawing/2014/main" id="{0FFFCC6A-B135-15B1-E004-A7FA27C5AA92}"/>
                        </a:ext>
                      </a:extLst>
                    </p:cNvPr>
                    <p:cNvGrpSpPr/>
                    <p:nvPr/>
                  </p:nvGrpSpPr>
                  <p:grpSpPr>
                    <a:xfrm>
                      <a:off x="5986893" y="2163214"/>
                      <a:ext cx="118872" cy="118872"/>
                      <a:chOff x="2654300" y="2318337"/>
                      <a:chExt cx="118872" cy="118872"/>
                    </a:xfrm>
                  </p:grpSpPr>
                  <p:cxnSp>
                    <p:nvCxnSpPr>
                      <p:cNvPr id="600" name="Straight Connector 599">
                        <a:extLst>
                          <a:ext uri="{FF2B5EF4-FFF2-40B4-BE49-F238E27FC236}">
                            <a16:creationId xmlns:a16="http://schemas.microsoft.com/office/drawing/2014/main" id="{9109427D-C9F4-AB14-E632-3D636FF9508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01" name="Straight Connector 600">
                        <a:extLst>
                          <a:ext uri="{FF2B5EF4-FFF2-40B4-BE49-F238E27FC236}">
                            <a16:creationId xmlns:a16="http://schemas.microsoft.com/office/drawing/2014/main" id="{2636A07A-FF76-AD08-C634-A1A75C95E590}"/>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617" name="Group 616">
                      <a:extLst>
                        <a:ext uri="{FF2B5EF4-FFF2-40B4-BE49-F238E27FC236}">
                          <a16:creationId xmlns:a16="http://schemas.microsoft.com/office/drawing/2014/main" id="{FD71B1F2-D561-E685-C6EC-32E0A0727CA2}"/>
                        </a:ext>
                      </a:extLst>
                    </p:cNvPr>
                    <p:cNvGrpSpPr/>
                    <p:nvPr/>
                  </p:nvGrpSpPr>
                  <p:grpSpPr>
                    <a:xfrm>
                      <a:off x="6693885" y="2234655"/>
                      <a:ext cx="118872" cy="118872"/>
                      <a:chOff x="2654300" y="2318337"/>
                      <a:chExt cx="118872" cy="118872"/>
                    </a:xfrm>
                  </p:grpSpPr>
                  <p:cxnSp>
                    <p:nvCxnSpPr>
                      <p:cNvPr id="618" name="Straight Connector 617">
                        <a:extLst>
                          <a:ext uri="{FF2B5EF4-FFF2-40B4-BE49-F238E27FC236}">
                            <a16:creationId xmlns:a16="http://schemas.microsoft.com/office/drawing/2014/main" id="{1DA10C28-326E-18FC-95D0-09BA80D3B37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EB46025A-4816-C8EF-CDA6-E962CF9D39E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77" name="Group 776">
                      <a:extLst>
                        <a:ext uri="{FF2B5EF4-FFF2-40B4-BE49-F238E27FC236}">
                          <a16:creationId xmlns:a16="http://schemas.microsoft.com/office/drawing/2014/main" id="{37C88F7A-E9DE-BBC6-8F64-F5AA098E4ADA}"/>
                        </a:ext>
                      </a:extLst>
                    </p:cNvPr>
                    <p:cNvGrpSpPr/>
                    <p:nvPr/>
                  </p:nvGrpSpPr>
                  <p:grpSpPr>
                    <a:xfrm>
                      <a:off x="6977477" y="2303471"/>
                      <a:ext cx="118872" cy="118872"/>
                      <a:chOff x="2654300" y="2318337"/>
                      <a:chExt cx="118872" cy="118872"/>
                    </a:xfrm>
                  </p:grpSpPr>
                  <p:cxnSp>
                    <p:nvCxnSpPr>
                      <p:cNvPr id="778" name="Straight Connector 777">
                        <a:extLst>
                          <a:ext uri="{FF2B5EF4-FFF2-40B4-BE49-F238E27FC236}">
                            <a16:creationId xmlns:a16="http://schemas.microsoft.com/office/drawing/2014/main" id="{E17D4A22-EF1E-B956-462D-ED1C0F997A0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79" name="Straight Connector 778">
                        <a:extLst>
                          <a:ext uri="{FF2B5EF4-FFF2-40B4-BE49-F238E27FC236}">
                            <a16:creationId xmlns:a16="http://schemas.microsoft.com/office/drawing/2014/main" id="{E8F3B8BA-751F-29BB-57F2-8E77D1BAED2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786" name="Group 785">
                      <a:extLst>
                        <a:ext uri="{FF2B5EF4-FFF2-40B4-BE49-F238E27FC236}">
                          <a16:creationId xmlns:a16="http://schemas.microsoft.com/office/drawing/2014/main" id="{A63DE27C-6686-DE8F-98FB-1489AA88B340}"/>
                        </a:ext>
                      </a:extLst>
                    </p:cNvPr>
                    <p:cNvGrpSpPr/>
                    <p:nvPr/>
                  </p:nvGrpSpPr>
                  <p:grpSpPr>
                    <a:xfrm>
                      <a:off x="6952972" y="2306193"/>
                      <a:ext cx="118872" cy="118872"/>
                      <a:chOff x="2654300" y="2318337"/>
                      <a:chExt cx="118872" cy="118872"/>
                    </a:xfrm>
                  </p:grpSpPr>
                  <p:cxnSp>
                    <p:nvCxnSpPr>
                      <p:cNvPr id="787" name="Straight Connector 786">
                        <a:extLst>
                          <a:ext uri="{FF2B5EF4-FFF2-40B4-BE49-F238E27FC236}">
                            <a16:creationId xmlns:a16="http://schemas.microsoft.com/office/drawing/2014/main" id="{19E07EA3-D931-931D-FC56-D4E0ED168CB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788" name="Straight Connector 787">
                        <a:extLst>
                          <a:ext uri="{FF2B5EF4-FFF2-40B4-BE49-F238E27FC236}">
                            <a16:creationId xmlns:a16="http://schemas.microsoft.com/office/drawing/2014/main" id="{C39AE866-7C76-9A0E-12F9-6851923274A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04" name="Group 803">
                      <a:extLst>
                        <a:ext uri="{FF2B5EF4-FFF2-40B4-BE49-F238E27FC236}">
                          <a16:creationId xmlns:a16="http://schemas.microsoft.com/office/drawing/2014/main" id="{CA55FF05-9D7A-018A-217C-88E4BDF7CE79}"/>
                        </a:ext>
                      </a:extLst>
                    </p:cNvPr>
                    <p:cNvGrpSpPr/>
                    <p:nvPr/>
                  </p:nvGrpSpPr>
                  <p:grpSpPr>
                    <a:xfrm>
                      <a:off x="6230333" y="2163214"/>
                      <a:ext cx="118872" cy="118872"/>
                      <a:chOff x="2654300" y="2318337"/>
                      <a:chExt cx="118872" cy="118872"/>
                    </a:xfrm>
                  </p:grpSpPr>
                  <p:cxnSp>
                    <p:nvCxnSpPr>
                      <p:cNvPr id="805" name="Straight Connector 804">
                        <a:extLst>
                          <a:ext uri="{FF2B5EF4-FFF2-40B4-BE49-F238E27FC236}">
                            <a16:creationId xmlns:a16="http://schemas.microsoft.com/office/drawing/2014/main" id="{024C2D61-49CA-C4B7-A570-C98BD977670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06" name="Straight Connector 805">
                        <a:extLst>
                          <a:ext uri="{FF2B5EF4-FFF2-40B4-BE49-F238E27FC236}">
                            <a16:creationId xmlns:a16="http://schemas.microsoft.com/office/drawing/2014/main" id="{EC7FC1FB-2851-A2A6-9535-6D081AA414A7}"/>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40" name="Group 839">
                      <a:extLst>
                        <a:ext uri="{FF2B5EF4-FFF2-40B4-BE49-F238E27FC236}">
                          <a16:creationId xmlns:a16="http://schemas.microsoft.com/office/drawing/2014/main" id="{D3930AEF-A6C5-F48F-8834-EE2F0CBF674E}"/>
                        </a:ext>
                      </a:extLst>
                    </p:cNvPr>
                    <p:cNvGrpSpPr/>
                    <p:nvPr/>
                  </p:nvGrpSpPr>
                  <p:grpSpPr>
                    <a:xfrm>
                      <a:off x="6111211" y="2163214"/>
                      <a:ext cx="118872" cy="118872"/>
                      <a:chOff x="2654300" y="2318337"/>
                      <a:chExt cx="118872" cy="118872"/>
                    </a:xfrm>
                  </p:grpSpPr>
                  <p:cxnSp>
                    <p:nvCxnSpPr>
                      <p:cNvPr id="841" name="Straight Connector 840">
                        <a:extLst>
                          <a:ext uri="{FF2B5EF4-FFF2-40B4-BE49-F238E27FC236}">
                            <a16:creationId xmlns:a16="http://schemas.microsoft.com/office/drawing/2014/main" id="{DA83CE19-D4C1-426B-2AC7-1D3036B97C9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42" name="Straight Connector 841">
                        <a:extLst>
                          <a:ext uri="{FF2B5EF4-FFF2-40B4-BE49-F238E27FC236}">
                            <a16:creationId xmlns:a16="http://schemas.microsoft.com/office/drawing/2014/main" id="{7E28F104-A4CF-3FE0-3C29-F8D8C1CB936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49" name="Group 848">
                      <a:extLst>
                        <a:ext uri="{FF2B5EF4-FFF2-40B4-BE49-F238E27FC236}">
                          <a16:creationId xmlns:a16="http://schemas.microsoft.com/office/drawing/2014/main" id="{4B024FE3-463D-FAE6-09E9-F435F654535E}"/>
                        </a:ext>
                      </a:extLst>
                    </p:cNvPr>
                    <p:cNvGrpSpPr/>
                    <p:nvPr/>
                  </p:nvGrpSpPr>
                  <p:grpSpPr>
                    <a:xfrm>
                      <a:off x="5860383" y="2111410"/>
                      <a:ext cx="118872" cy="118872"/>
                      <a:chOff x="2654300" y="2318337"/>
                      <a:chExt cx="118872" cy="118872"/>
                    </a:xfrm>
                  </p:grpSpPr>
                  <p:cxnSp>
                    <p:nvCxnSpPr>
                      <p:cNvPr id="850" name="Straight Connector 849">
                        <a:extLst>
                          <a:ext uri="{FF2B5EF4-FFF2-40B4-BE49-F238E27FC236}">
                            <a16:creationId xmlns:a16="http://schemas.microsoft.com/office/drawing/2014/main" id="{8A9AB218-7869-DD22-98A3-403CD81A8C3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51" name="Straight Connector 850">
                        <a:extLst>
                          <a:ext uri="{FF2B5EF4-FFF2-40B4-BE49-F238E27FC236}">
                            <a16:creationId xmlns:a16="http://schemas.microsoft.com/office/drawing/2014/main" id="{9E73BBEA-3AAD-1408-A8F4-C877AFE1795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55" name="Group 854">
                      <a:extLst>
                        <a:ext uri="{FF2B5EF4-FFF2-40B4-BE49-F238E27FC236}">
                          <a16:creationId xmlns:a16="http://schemas.microsoft.com/office/drawing/2014/main" id="{55F86250-B5CF-9130-BC73-AF371C973D7C}"/>
                        </a:ext>
                      </a:extLst>
                    </p:cNvPr>
                    <p:cNvGrpSpPr/>
                    <p:nvPr/>
                  </p:nvGrpSpPr>
                  <p:grpSpPr>
                    <a:xfrm>
                      <a:off x="5813046" y="2113619"/>
                      <a:ext cx="118872" cy="118872"/>
                      <a:chOff x="2654300" y="2318337"/>
                      <a:chExt cx="118872" cy="118872"/>
                    </a:xfrm>
                  </p:grpSpPr>
                  <p:cxnSp>
                    <p:nvCxnSpPr>
                      <p:cNvPr id="856" name="Straight Connector 855">
                        <a:extLst>
                          <a:ext uri="{FF2B5EF4-FFF2-40B4-BE49-F238E27FC236}">
                            <a16:creationId xmlns:a16="http://schemas.microsoft.com/office/drawing/2014/main" id="{D43A8DC6-811F-4174-5EC0-D2E2ECE5B3A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57" name="Straight Connector 856">
                        <a:extLst>
                          <a:ext uri="{FF2B5EF4-FFF2-40B4-BE49-F238E27FC236}">
                            <a16:creationId xmlns:a16="http://schemas.microsoft.com/office/drawing/2014/main" id="{0D62BB93-9693-02C9-4CCB-78FF4B9AB80B}"/>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61" name="Group 860">
                      <a:extLst>
                        <a:ext uri="{FF2B5EF4-FFF2-40B4-BE49-F238E27FC236}">
                          <a16:creationId xmlns:a16="http://schemas.microsoft.com/office/drawing/2014/main" id="{17890300-7ED5-56EE-3C66-0FA75D6A7395}"/>
                        </a:ext>
                      </a:extLst>
                    </p:cNvPr>
                    <p:cNvGrpSpPr/>
                    <p:nvPr/>
                  </p:nvGrpSpPr>
                  <p:grpSpPr>
                    <a:xfrm>
                      <a:off x="5889629" y="2113397"/>
                      <a:ext cx="118872" cy="118872"/>
                      <a:chOff x="2654300" y="2318337"/>
                      <a:chExt cx="118872" cy="118872"/>
                    </a:xfrm>
                  </p:grpSpPr>
                  <p:cxnSp>
                    <p:nvCxnSpPr>
                      <p:cNvPr id="862" name="Straight Connector 861">
                        <a:extLst>
                          <a:ext uri="{FF2B5EF4-FFF2-40B4-BE49-F238E27FC236}">
                            <a16:creationId xmlns:a16="http://schemas.microsoft.com/office/drawing/2014/main" id="{5FB5A902-7413-5032-8E0B-FAEEC5DE9808}"/>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63" name="Straight Connector 862">
                        <a:extLst>
                          <a:ext uri="{FF2B5EF4-FFF2-40B4-BE49-F238E27FC236}">
                            <a16:creationId xmlns:a16="http://schemas.microsoft.com/office/drawing/2014/main" id="{C70761B1-981C-40E6-8619-C644FA4C175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70" name="Group 869">
                      <a:extLst>
                        <a:ext uri="{FF2B5EF4-FFF2-40B4-BE49-F238E27FC236}">
                          <a16:creationId xmlns:a16="http://schemas.microsoft.com/office/drawing/2014/main" id="{151FD0CD-34B9-2F98-334D-F53494BE6DC2}"/>
                        </a:ext>
                      </a:extLst>
                    </p:cNvPr>
                    <p:cNvGrpSpPr/>
                    <p:nvPr/>
                  </p:nvGrpSpPr>
                  <p:grpSpPr>
                    <a:xfrm>
                      <a:off x="6867709" y="2237782"/>
                      <a:ext cx="118872" cy="118872"/>
                      <a:chOff x="2654300" y="2318337"/>
                      <a:chExt cx="118872" cy="118872"/>
                    </a:xfrm>
                  </p:grpSpPr>
                  <p:cxnSp>
                    <p:nvCxnSpPr>
                      <p:cNvPr id="871" name="Straight Connector 870">
                        <a:extLst>
                          <a:ext uri="{FF2B5EF4-FFF2-40B4-BE49-F238E27FC236}">
                            <a16:creationId xmlns:a16="http://schemas.microsoft.com/office/drawing/2014/main" id="{F3EF421B-21DA-4B77-1F4D-14CB27FF123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72" name="Straight Connector 871">
                        <a:extLst>
                          <a:ext uri="{FF2B5EF4-FFF2-40B4-BE49-F238E27FC236}">
                            <a16:creationId xmlns:a16="http://schemas.microsoft.com/office/drawing/2014/main" id="{A03F92A9-CA24-E8CA-2FA6-CDEB3A9C87F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76" name="Group 875">
                      <a:extLst>
                        <a:ext uri="{FF2B5EF4-FFF2-40B4-BE49-F238E27FC236}">
                          <a16:creationId xmlns:a16="http://schemas.microsoft.com/office/drawing/2014/main" id="{EA3D714D-C9A3-CB2D-F911-D750F87FF234}"/>
                        </a:ext>
                      </a:extLst>
                    </p:cNvPr>
                    <p:cNvGrpSpPr/>
                    <p:nvPr/>
                  </p:nvGrpSpPr>
                  <p:grpSpPr>
                    <a:xfrm>
                      <a:off x="6278518" y="2163214"/>
                      <a:ext cx="118872" cy="118872"/>
                      <a:chOff x="2654300" y="2318337"/>
                      <a:chExt cx="118872" cy="118872"/>
                    </a:xfrm>
                  </p:grpSpPr>
                  <p:cxnSp>
                    <p:nvCxnSpPr>
                      <p:cNvPr id="877" name="Straight Connector 876">
                        <a:extLst>
                          <a:ext uri="{FF2B5EF4-FFF2-40B4-BE49-F238E27FC236}">
                            <a16:creationId xmlns:a16="http://schemas.microsoft.com/office/drawing/2014/main" id="{EA8A7FDA-4F4A-B3D9-0DC7-1360BBA1198E}"/>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78" name="Straight Connector 877">
                        <a:extLst>
                          <a:ext uri="{FF2B5EF4-FFF2-40B4-BE49-F238E27FC236}">
                            <a16:creationId xmlns:a16="http://schemas.microsoft.com/office/drawing/2014/main" id="{139860C9-5324-B2EB-20AB-100AA6EF69D4}"/>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894" name="Group 893">
                      <a:extLst>
                        <a:ext uri="{FF2B5EF4-FFF2-40B4-BE49-F238E27FC236}">
                          <a16:creationId xmlns:a16="http://schemas.microsoft.com/office/drawing/2014/main" id="{619CAA12-708F-7B85-EF74-DA217DCDB6E0}"/>
                        </a:ext>
                      </a:extLst>
                    </p:cNvPr>
                    <p:cNvGrpSpPr/>
                    <p:nvPr/>
                  </p:nvGrpSpPr>
                  <p:grpSpPr>
                    <a:xfrm>
                      <a:off x="6248015" y="2163214"/>
                      <a:ext cx="118872" cy="118872"/>
                      <a:chOff x="2654300" y="2318337"/>
                      <a:chExt cx="118872" cy="118872"/>
                    </a:xfrm>
                  </p:grpSpPr>
                  <p:cxnSp>
                    <p:nvCxnSpPr>
                      <p:cNvPr id="895" name="Straight Connector 894">
                        <a:extLst>
                          <a:ext uri="{FF2B5EF4-FFF2-40B4-BE49-F238E27FC236}">
                            <a16:creationId xmlns:a16="http://schemas.microsoft.com/office/drawing/2014/main" id="{E918F68F-F41D-3BEA-B31E-664DAA7494E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896" name="Straight Connector 895">
                        <a:extLst>
                          <a:ext uri="{FF2B5EF4-FFF2-40B4-BE49-F238E27FC236}">
                            <a16:creationId xmlns:a16="http://schemas.microsoft.com/office/drawing/2014/main" id="{60592055-EF23-04C5-9590-D8E5E7133032}"/>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79" name="Group 978">
                      <a:extLst>
                        <a:ext uri="{FF2B5EF4-FFF2-40B4-BE49-F238E27FC236}">
                          <a16:creationId xmlns:a16="http://schemas.microsoft.com/office/drawing/2014/main" id="{016BBD58-A91C-52E8-352B-602B128364C4}"/>
                        </a:ext>
                      </a:extLst>
                    </p:cNvPr>
                    <p:cNvGrpSpPr/>
                    <p:nvPr/>
                  </p:nvGrpSpPr>
                  <p:grpSpPr>
                    <a:xfrm>
                      <a:off x="6610144" y="2161848"/>
                      <a:ext cx="118872" cy="118872"/>
                      <a:chOff x="2654300" y="2318337"/>
                      <a:chExt cx="118872" cy="118872"/>
                    </a:xfrm>
                  </p:grpSpPr>
                  <p:cxnSp>
                    <p:nvCxnSpPr>
                      <p:cNvPr id="980" name="Straight Connector 979">
                        <a:extLst>
                          <a:ext uri="{FF2B5EF4-FFF2-40B4-BE49-F238E27FC236}">
                            <a16:creationId xmlns:a16="http://schemas.microsoft.com/office/drawing/2014/main" id="{5696A079-9C77-EFF9-BCA4-F12238BF6B7A}"/>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81" name="Straight Connector 980">
                        <a:extLst>
                          <a:ext uri="{FF2B5EF4-FFF2-40B4-BE49-F238E27FC236}">
                            <a16:creationId xmlns:a16="http://schemas.microsoft.com/office/drawing/2014/main" id="{A2578E97-A9B4-9385-769C-1E137E09F4A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82" name="Group 981">
                      <a:extLst>
                        <a:ext uri="{FF2B5EF4-FFF2-40B4-BE49-F238E27FC236}">
                          <a16:creationId xmlns:a16="http://schemas.microsoft.com/office/drawing/2014/main" id="{F6165406-9F30-FBF6-EDC5-48DF70642C2F}"/>
                        </a:ext>
                      </a:extLst>
                    </p:cNvPr>
                    <p:cNvGrpSpPr/>
                    <p:nvPr/>
                  </p:nvGrpSpPr>
                  <p:grpSpPr>
                    <a:xfrm>
                      <a:off x="6655918" y="2164455"/>
                      <a:ext cx="118872" cy="118872"/>
                      <a:chOff x="2654300" y="2318337"/>
                      <a:chExt cx="118872" cy="118872"/>
                    </a:xfrm>
                  </p:grpSpPr>
                  <p:cxnSp>
                    <p:nvCxnSpPr>
                      <p:cNvPr id="983" name="Straight Connector 982">
                        <a:extLst>
                          <a:ext uri="{FF2B5EF4-FFF2-40B4-BE49-F238E27FC236}">
                            <a16:creationId xmlns:a16="http://schemas.microsoft.com/office/drawing/2014/main" id="{E0D89CCA-6738-3310-009D-1D08DFD67E7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84" name="Straight Connector 983">
                        <a:extLst>
                          <a:ext uri="{FF2B5EF4-FFF2-40B4-BE49-F238E27FC236}">
                            <a16:creationId xmlns:a16="http://schemas.microsoft.com/office/drawing/2014/main" id="{B10D9357-7303-731B-5143-A3DA990EE6A8}"/>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88" name="Group 987">
                      <a:extLst>
                        <a:ext uri="{FF2B5EF4-FFF2-40B4-BE49-F238E27FC236}">
                          <a16:creationId xmlns:a16="http://schemas.microsoft.com/office/drawing/2014/main" id="{CB9A4327-6A8F-CF13-E097-A63FAA0B3E3B}"/>
                        </a:ext>
                      </a:extLst>
                    </p:cNvPr>
                    <p:cNvGrpSpPr/>
                    <p:nvPr/>
                  </p:nvGrpSpPr>
                  <p:grpSpPr>
                    <a:xfrm>
                      <a:off x="6545251" y="2164229"/>
                      <a:ext cx="118872" cy="118872"/>
                      <a:chOff x="2654300" y="2318337"/>
                      <a:chExt cx="118872" cy="118872"/>
                    </a:xfrm>
                  </p:grpSpPr>
                  <p:cxnSp>
                    <p:nvCxnSpPr>
                      <p:cNvPr id="989" name="Straight Connector 988">
                        <a:extLst>
                          <a:ext uri="{FF2B5EF4-FFF2-40B4-BE49-F238E27FC236}">
                            <a16:creationId xmlns:a16="http://schemas.microsoft.com/office/drawing/2014/main" id="{B7B23EE8-A8A7-AF74-7966-37C644391B9B}"/>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90" name="Straight Connector 989">
                        <a:extLst>
                          <a:ext uri="{FF2B5EF4-FFF2-40B4-BE49-F238E27FC236}">
                            <a16:creationId xmlns:a16="http://schemas.microsoft.com/office/drawing/2014/main" id="{D03A6665-8882-66C5-CEF1-FD382147EDA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91" name="Group 990">
                      <a:extLst>
                        <a:ext uri="{FF2B5EF4-FFF2-40B4-BE49-F238E27FC236}">
                          <a16:creationId xmlns:a16="http://schemas.microsoft.com/office/drawing/2014/main" id="{7BFC75CA-EE4D-2581-0353-E4495200237E}"/>
                        </a:ext>
                      </a:extLst>
                    </p:cNvPr>
                    <p:cNvGrpSpPr/>
                    <p:nvPr/>
                  </p:nvGrpSpPr>
                  <p:grpSpPr>
                    <a:xfrm>
                      <a:off x="6450778" y="2163214"/>
                      <a:ext cx="118872" cy="118872"/>
                      <a:chOff x="2654300" y="2318337"/>
                      <a:chExt cx="118872" cy="118872"/>
                    </a:xfrm>
                  </p:grpSpPr>
                  <p:cxnSp>
                    <p:nvCxnSpPr>
                      <p:cNvPr id="992" name="Straight Connector 991">
                        <a:extLst>
                          <a:ext uri="{FF2B5EF4-FFF2-40B4-BE49-F238E27FC236}">
                            <a16:creationId xmlns:a16="http://schemas.microsoft.com/office/drawing/2014/main" id="{194A405E-82AC-3D90-9E6D-A6A0D9F6A9C5}"/>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93" name="Straight Connector 992">
                        <a:extLst>
                          <a:ext uri="{FF2B5EF4-FFF2-40B4-BE49-F238E27FC236}">
                            <a16:creationId xmlns:a16="http://schemas.microsoft.com/office/drawing/2014/main" id="{F91BE3C9-7234-CF56-B246-B3D868A8ACE9}"/>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94" name="Group 993">
                      <a:extLst>
                        <a:ext uri="{FF2B5EF4-FFF2-40B4-BE49-F238E27FC236}">
                          <a16:creationId xmlns:a16="http://schemas.microsoft.com/office/drawing/2014/main" id="{3D5BE431-7A44-B5E9-F8F0-EDB9D29F51A0}"/>
                        </a:ext>
                      </a:extLst>
                    </p:cNvPr>
                    <p:cNvGrpSpPr/>
                    <p:nvPr/>
                  </p:nvGrpSpPr>
                  <p:grpSpPr>
                    <a:xfrm>
                      <a:off x="6416788" y="2163214"/>
                      <a:ext cx="118872" cy="118872"/>
                      <a:chOff x="2654300" y="2318337"/>
                      <a:chExt cx="118872" cy="118872"/>
                    </a:xfrm>
                  </p:grpSpPr>
                  <p:cxnSp>
                    <p:nvCxnSpPr>
                      <p:cNvPr id="995" name="Straight Connector 994">
                        <a:extLst>
                          <a:ext uri="{FF2B5EF4-FFF2-40B4-BE49-F238E27FC236}">
                            <a16:creationId xmlns:a16="http://schemas.microsoft.com/office/drawing/2014/main" id="{629530BA-C072-4935-7C78-E6832903727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96" name="Straight Connector 995">
                        <a:extLst>
                          <a:ext uri="{FF2B5EF4-FFF2-40B4-BE49-F238E27FC236}">
                            <a16:creationId xmlns:a16="http://schemas.microsoft.com/office/drawing/2014/main" id="{276417DC-1326-A072-4721-294129753756}"/>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997" name="Group 996">
                      <a:extLst>
                        <a:ext uri="{FF2B5EF4-FFF2-40B4-BE49-F238E27FC236}">
                          <a16:creationId xmlns:a16="http://schemas.microsoft.com/office/drawing/2014/main" id="{D4B12F24-30A0-7A8D-43B2-677A9A86A630}"/>
                        </a:ext>
                      </a:extLst>
                    </p:cNvPr>
                    <p:cNvGrpSpPr/>
                    <p:nvPr/>
                  </p:nvGrpSpPr>
                  <p:grpSpPr>
                    <a:xfrm>
                      <a:off x="7019389" y="2307686"/>
                      <a:ext cx="118872" cy="118872"/>
                      <a:chOff x="2654300" y="2318337"/>
                      <a:chExt cx="118872" cy="118872"/>
                    </a:xfrm>
                  </p:grpSpPr>
                  <p:cxnSp>
                    <p:nvCxnSpPr>
                      <p:cNvPr id="998" name="Straight Connector 997">
                        <a:extLst>
                          <a:ext uri="{FF2B5EF4-FFF2-40B4-BE49-F238E27FC236}">
                            <a16:creationId xmlns:a16="http://schemas.microsoft.com/office/drawing/2014/main" id="{968FB801-9755-EC3A-4AD1-F4AF4A29BCC2}"/>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999" name="Straight Connector 998">
                        <a:extLst>
                          <a:ext uri="{FF2B5EF4-FFF2-40B4-BE49-F238E27FC236}">
                            <a16:creationId xmlns:a16="http://schemas.microsoft.com/office/drawing/2014/main" id="{A53EB804-7967-CF3C-3ADD-0C7FE65331CE}"/>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00" name="Group 999">
                      <a:extLst>
                        <a:ext uri="{FF2B5EF4-FFF2-40B4-BE49-F238E27FC236}">
                          <a16:creationId xmlns:a16="http://schemas.microsoft.com/office/drawing/2014/main" id="{B4AACBF2-CA8C-0623-7748-123595082497}"/>
                        </a:ext>
                      </a:extLst>
                    </p:cNvPr>
                    <p:cNvGrpSpPr/>
                    <p:nvPr/>
                  </p:nvGrpSpPr>
                  <p:grpSpPr>
                    <a:xfrm>
                      <a:off x="5918357" y="2118260"/>
                      <a:ext cx="118872" cy="118872"/>
                      <a:chOff x="2654300" y="2318337"/>
                      <a:chExt cx="118872" cy="118872"/>
                    </a:xfrm>
                  </p:grpSpPr>
                  <p:cxnSp>
                    <p:nvCxnSpPr>
                      <p:cNvPr id="1001" name="Straight Connector 1000">
                        <a:extLst>
                          <a:ext uri="{FF2B5EF4-FFF2-40B4-BE49-F238E27FC236}">
                            <a16:creationId xmlns:a16="http://schemas.microsoft.com/office/drawing/2014/main" id="{8EF27DB5-4B59-3402-2DF2-3C324F8342A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02" name="Straight Connector 1001">
                        <a:extLst>
                          <a:ext uri="{FF2B5EF4-FFF2-40B4-BE49-F238E27FC236}">
                            <a16:creationId xmlns:a16="http://schemas.microsoft.com/office/drawing/2014/main" id="{89F5A882-BD6C-9DF3-E4E7-ACC4DACE0C0D}"/>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09" name="Group 1008">
                      <a:extLst>
                        <a:ext uri="{FF2B5EF4-FFF2-40B4-BE49-F238E27FC236}">
                          <a16:creationId xmlns:a16="http://schemas.microsoft.com/office/drawing/2014/main" id="{FF383E59-BD56-7A11-3032-B94A998BD671}"/>
                        </a:ext>
                      </a:extLst>
                    </p:cNvPr>
                    <p:cNvGrpSpPr/>
                    <p:nvPr/>
                  </p:nvGrpSpPr>
                  <p:grpSpPr>
                    <a:xfrm>
                      <a:off x="6570861" y="2162417"/>
                      <a:ext cx="118872" cy="118872"/>
                      <a:chOff x="2654300" y="2318337"/>
                      <a:chExt cx="118872" cy="118872"/>
                    </a:xfrm>
                  </p:grpSpPr>
                  <p:cxnSp>
                    <p:nvCxnSpPr>
                      <p:cNvPr id="1010" name="Straight Connector 1009">
                        <a:extLst>
                          <a:ext uri="{FF2B5EF4-FFF2-40B4-BE49-F238E27FC236}">
                            <a16:creationId xmlns:a16="http://schemas.microsoft.com/office/drawing/2014/main" id="{56D604DE-1DE7-D38B-E722-0C2CCF4DB594}"/>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11" name="Straight Connector 1010">
                        <a:extLst>
                          <a:ext uri="{FF2B5EF4-FFF2-40B4-BE49-F238E27FC236}">
                            <a16:creationId xmlns:a16="http://schemas.microsoft.com/office/drawing/2014/main" id="{39BEDAEA-568D-84A6-6A1E-511CCB25DD2C}"/>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nvGrpSpPr>
                    <p:cNvPr id="1012" name="Group 1011">
                      <a:extLst>
                        <a:ext uri="{FF2B5EF4-FFF2-40B4-BE49-F238E27FC236}">
                          <a16:creationId xmlns:a16="http://schemas.microsoft.com/office/drawing/2014/main" id="{5CDDEEE5-61E3-1D7B-5E91-A5CDA18D81A8}"/>
                        </a:ext>
                      </a:extLst>
                    </p:cNvPr>
                    <p:cNvGrpSpPr/>
                    <p:nvPr/>
                  </p:nvGrpSpPr>
                  <p:grpSpPr>
                    <a:xfrm>
                      <a:off x="6360272" y="2163214"/>
                      <a:ext cx="118872" cy="118872"/>
                      <a:chOff x="2654300" y="2318337"/>
                      <a:chExt cx="118872" cy="118872"/>
                    </a:xfrm>
                  </p:grpSpPr>
                  <p:cxnSp>
                    <p:nvCxnSpPr>
                      <p:cNvPr id="1013" name="Straight Connector 1012">
                        <a:extLst>
                          <a:ext uri="{FF2B5EF4-FFF2-40B4-BE49-F238E27FC236}">
                            <a16:creationId xmlns:a16="http://schemas.microsoft.com/office/drawing/2014/main" id="{A4091D4D-A3CC-E1CD-C005-5F1C836362F9}"/>
                          </a:ext>
                        </a:extLst>
                      </p:cNvPr>
                      <p:cNvCxnSpPr>
                        <a:cxnSpLocks/>
                      </p:cNvCxnSpPr>
                      <p:nvPr/>
                    </p:nvCxnSpPr>
                    <p:spPr bwMode="auto">
                      <a:xfrm>
                        <a:off x="2713736" y="2318337"/>
                        <a:ext cx="0" cy="118872"/>
                      </a:xfrm>
                      <a:prstGeom prst="line">
                        <a:avLst/>
                      </a:prstGeom>
                      <a:noFill/>
                      <a:ln w="19050" cap="flat" cmpd="sng" algn="ctr">
                        <a:solidFill>
                          <a:srgbClr val="00823B"/>
                        </a:solidFill>
                        <a:prstDash val="solid"/>
                        <a:round/>
                        <a:headEnd type="none" w="med" len="med"/>
                        <a:tailEnd type="none" w="med" len="med"/>
                      </a:ln>
                      <a:effectLst/>
                    </p:spPr>
                  </p:cxnSp>
                  <p:cxnSp>
                    <p:nvCxnSpPr>
                      <p:cNvPr id="1014" name="Straight Connector 1013">
                        <a:extLst>
                          <a:ext uri="{FF2B5EF4-FFF2-40B4-BE49-F238E27FC236}">
                            <a16:creationId xmlns:a16="http://schemas.microsoft.com/office/drawing/2014/main" id="{2072B00D-8DD8-CB65-BD39-19734B41F6DA}"/>
                          </a:ext>
                        </a:extLst>
                      </p:cNvPr>
                      <p:cNvCxnSpPr>
                        <a:cxnSpLocks/>
                      </p:cNvCxnSpPr>
                      <p:nvPr/>
                    </p:nvCxnSpPr>
                    <p:spPr bwMode="auto">
                      <a:xfrm>
                        <a:off x="2654300" y="2377773"/>
                        <a:ext cx="118872" cy="0"/>
                      </a:xfrm>
                      <a:prstGeom prst="line">
                        <a:avLst/>
                      </a:prstGeom>
                      <a:noFill/>
                      <a:ln w="19050" cap="flat" cmpd="sng" algn="ctr">
                        <a:solidFill>
                          <a:srgbClr val="00823B"/>
                        </a:solidFill>
                        <a:prstDash val="solid"/>
                        <a:round/>
                        <a:headEnd type="none" w="med" len="med"/>
                        <a:tailEnd type="none" w="med" len="med"/>
                      </a:ln>
                      <a:effectLst/>
                    </p:spPr>
                  </p:cxnSp>
                </p:grpSp>
              </p:grpSp>
            </p:grpSp>
          </p:grpSp>
        </p:grpSp>
      </p:grpSp>
      <p:grpSp>
        <p:nvGrpSpPr>
          <p:cNvPr id="1221" name="Group 1220">
            <a:extLst>
              <a:ext uri="{FF2B5EF4-FFF2-40B4-BE49-F238E27FC236}">
                <a16:creationId xmlns:a16="http://schemas.microsoft.com/office/drawing/2014/main" id="{1BEC3101-47D0-4033-B29F-A38EBA101C51}"/>
              </a:ext>
            </a:extLst>
          </p:cNvPr>
          <p:cNvGrpSpPr/>
          <p:nvPr/>
        </p:nvGrpSpPr>
        <p:grpSpPr>
          <a:xfrm>
            <a:off x="1714937" y="1597231"/>
            <a:ext cx="7299074" cy="1093471"/>
            <a:chOff x="1876301" y="1597231"/>
            <a:chExt cx="7299074" cy="1093471"/>
          </a:xfrm>
        </p:grpSpPr>
        <p:sp>
          <p:nvSpPr>
            <p:cNvPr id="210" name="Freeform 209">
              <a:extLst>
                <a:ext uri="{FF2B5EF4-FFF2-40B4-BE49-F238E27FC236}">
                  <a16:creationId xmlns:a16="http://schemas.microsoft.com/office/drawing/2014/main" id="{5E476D9B-1B70-A2A6-DFEF-58482E8EF74F}"/>
                </a:ext>
              </a:extLst>
            </p:cNvPr>
            <p:cNvSpPr/>
            <p:nvPr/>
          </p:nvSpPr>
          <p:spPr bwMode="auto">
            <a:xfrm>
              <a:off x="1876301" y="1597231"/>
              <a:ext cx="7279574" cy="1039091"/>
            </a:xfrm>
            <a:custGeom>
              <a:avLst/>
              <a:gdLst>
                <a:gd name="connsiteX0" fmla="*/ 0 w 7279574"/>
                <a:gd name="connsiteY0" fmla="*/ 0 h 1039091"/>
                <a:gd name="connsiteX1" fmla="*/ 237507 w 7279574"/>
                <a:gd name="connsiteY1" fmla="*/ 0 h 1039091"/>
                <a:gd name="connsiteX2" fmla="*/ 237507 w 7279574"/>
                <a:gd name="connsiteY2" fmla="*/ 71252 h 1039091"/>
                <a:gd name="connsiteX3" fmla="*/ 653143 w 7279574"/>
                <a:gd name="connsiteY3" fmla="*/ 71252 h 1039091"/>
                <a:gd name="connsiteX4" fmla="*/ 653143 w 7279574"/>
                <a:gd name="connsiteY4" fmla="*/ 130629 h 1039091"/>
                <a:gd name="connsiteX5" fmla="*/ 1027216 w 7279574"/>
                <a:gd name="connsiteY5" fmla="*/ 130629 h 1039091"/>
                <a:gd name="connsiteX6" fmla="*/ 1116281 w 7279574"/>
                <a:gd name="connsiteY6" fmla="*/ 130629 h 1039091"/>
                <a:gd name="connsiteX7" fmla="*/ 1116281 w 7279574"/>
                <a:gd name="connsiteY7" fmla="*/ 130629 h 1039091"/>
                <a:gd name="connsiteX8" fmla="*/ 1116281 w 7279574"/>
                <a:gd name="connsiteY8" fmla="*/ 130629 h 1039091"/>
                <a:gd name="connsiteX9" fmla="*/ 1116281 w 7279574"/>
                <a:gd name="connsiteY9" fmla="*/ 178130 h 1039091"/>
                <a:gd name="connsiteX10" fmla="*/ 1430977 w 7279574"/>
                <a:gd name="connsiteY10" fmla="*/ 178130 h 1039091"/>
                <a:gd name="connsiteX11" fmla="*/ 1502229 w 7279574"/>
                <a:gd name="connsiteY11" fmla="*/ 178130 h 1039091"/>
                <a:gd name="connsiteX12" fmla="*/ 1502229 w 7279574"/>
                <a:gd name="connsiteY12" fmla="*/ 237507 h 1039091"/>
                <a:gd name="connsiteX13" fmla="*/ 1858489 w 7279574"/>
                <a:gd name="connsiteY13" fmla="*/ 237507 h 1039091"/>
                <a:gd name="connsiteX14" fmla="*/ 1858489 w 7279574"/>
                <a:gd name="connsiteY14" fmla="*/ 237507 h 1039091"/>
                <a:gd name="connsiteX15" fmla="*/ 1834738 w 7279574"/>
                <a:gd name="connsiteY15" fmla="*/ 261258 h 1039091"/>
                <a:gd name="connsiteX16" fmla="*/ 1911928 w 7279574"/>
                <a:gd name="connsiteY16" fmla="*/ 261258 h 1039091"/>
                <a:gd name="connsiteX17" fmla="*/ 1911928 w 7279574"/>
                <a:gd name="connsiteY17" fmla="*/ 320634 h 1039091"/>
                <a:gd name="connsiteX18" fmla="*/ 2143496 w 7279574"/>
                <a:gd name="connsiteY18" fmla="*/ 320634 h 1039091"/>
                <a:gd name="connsiteX19" fmla="*/ 2220686 w 7279574"/>
                <a:gd name="connsiteY19" fmla="*/ 320634 h 1039091"/>
                <a:gd name="connsiteX20" fmla="*/ 2220686 w 7279574"/>
                <a:gd name="connsiteY20" fmla="*/ 320634 h 1039091"/>
                <a:gd name="connsiteX21" fmla="*/ 2220686 w 7279574"/>
                <a:gd name="connsiteY21" fmla="*/ 320634 h 1039091"/>
                <a:gd name="connsiteX22" fmla="*/ 2220686 w 7279574"/>
                <a:gd name="connsiteY22" fmla="*/ 320634 h 1039091"/>
                <a:gd name="connsiteX23" fmla="*/ 2220686 w 7279574"/>
                <a:gd name="connsiteY23" fmla="*/ 320634 h 1039091"/>
                <a:gd name="connsiteX24" fmla="*/ 2220686 w 7279574"/>
                <a:gd name="connsiteY24" fmla="*/ 368135 h 1039091"/>
                <a:gd name="connsiteX25" fmla="*/ 2410691 w 7279574"/>
                <a:gd name="connsiteY25" fmla="*/ 368135 h 1039091"/>
                <a:gd name="connsiteX26" fmla="*/ 2410691 w 7279574"/>
                <a:gd name="connsiteY26" fmla="*/ 368135 h 1039091"/>
                <a:gd name="connsiteX27" fmla="*/ 2410691 w 7279574"/>
                <a:gd name="connsiteY27" fmla="*/ 421574 h 1039091"/>
                <a:gd name="connsiteX28" fmla="*/ 2814452 w 7279574"/>
                <a:gd name="connsiteY28" fmla="*/ 421574 h 1039091"/>
                <a:gd name="connsiteX29" fmla="*/ 2814452 w 7279574"/>
                <a:gd name="connsiteY29" fmla="*/ 421574 h 1039091"/>
                <a:gd name="connsiteX30" fmla="*/ 2814452 w 7279574"/>
                <a:gd name="connsiteY30" fmla="*/ 421574 h 1039091"/>
                <a:gd name="connsiteX31" fmla="*/ 2844141 w 7279574"/>
                <a:gd name="connsiteY31" fmla="*/ 451263 h 1039091"/>
                <a:gd name="connsiteX32" fmla="*/ 3051959 w 7279574"/>
                <a:gd name="connsiteY32" fmla="*/ 451263 h 1039091"/>
                <a:gd name="connsiteX33" fmla="*/ 3051959 w 7279574"/>
                <a:gd name="connsiteY33" fmla="*/ 451263 h 1039091"/>
                <a:gd name="connsiteX34" fmla="*/ 3051959 w 7279574"/>
                <a:gd name="connsiteY34" fmla="*/ 504701 h 1039091"/>
                <a:gd name="connsiteX35" fmla="*/ 3420094 w 7279574"/>
                <a:gd name="connsiteY35" fmla="*/ 504701 h 1039091"/>
                <a:gd name="connsiteX36" fmla="*/ 3420094 w 7279574"/>
                <a:gd name="connsiteY36" fmla="*/ 504701 h 1039091"/>
                <a:gd name="connsiteX37" fmla="*/ 3420094 w 7279574"/>
                <a:gd name="connsiteY37" fmla="*/ 552203 h 1039091"/>
                <a:gd name="connsiteX38" fmla="*/ 3734790 w 7279574"/>
                <a:gd name="connsiteY38" fmla="*/ 552203 h 1039091"/>
                <a:gd name="connsiteX39" fmla="*/ 3734790 w 7279574"/>
                <a:gd name="connsiteY39" fmla="*/ 635330 h 1039091"/>
                <a:gd name="connsiteX40" fmla="*/ 3906982 w 7279574"/>
                <a:gd name="connsiteY40" fmla="*/ 635330 h 1039091"/>
                <a:gd name="connsiteX41" fmla="*/ 3906982 w 7279574"/>
                <a:gd name="connsiteY41" fmla="*/ 635330 h 1039091"/>
                <a:gd name="connsiteX42" fmla="*/ 3906982 w 7279574"/>
                <a:gd name="connsiteY42" fmla="*/ 688769 h 1039091"/>
                <a:gd name="connsiteX43" fmla="*/ 4209803 w 7279574"/>
                <a:gd name="connsiteY43" fmla="*/ 688769 h 1039091"/>
                <a:gd name="connsiteX44" fmla="*/ 4209803 w 7279574"/>
                <a:gd name="connsiteY44" fmla="*/ 748146 h 1039091"/>
                <a:gd name="connsiteX45" fmla="*/ 4476998 w 7279574"/>
                <a:gd name="connsiteY45" fmla="*/ 748146 h 1039091"/>
                <a:gd name="connsiteX46" fmla="*/ 4476998 w 7279574"/>
                <a:gd name="connsiteY46" fmla="*/ 843148 h 1039091"/>
                <a:gd name="connsiteX47" fmla="*/ 4595751 w 7279574"/>
                <a:gd name="connsiteY47" fmla="*/ 843148 h 1039091"/>
                <a:gd name="connsiteX48" fmla="*/ 4595751 w 7279574"/>
                <a:gd name="connsiteY48" fmla="*/ 902525 h 1039091"/>
                <a:gd name="connsiteX49" fmla="*/ 5213268 w 7279574"/>
                <a:gd name="connsiteY49" fmla="*/ 902525 h 1039091"/>
                <a:gd name="connsiteX50" fmla="*/ 5213268 w 7279574"/>
                <a:gd name="connsiteY50" fmla="*/ 961901 h 1039091"/>
                <a:gd name="connsiteX51" fmla="*/ 5783283 w 7279574"/>
                <a:gd name="connsiteY51" fmla="*/ 961901 h 1039091"/>
                <a:gd name="connsiteX52" fmla="*/ 5783283 w 7279574"/>
                <a:gd name="connsiteY52" fmla="*/ 1039091 h 1039091"/>
                <a:gd name="connsiteX53" fmla="*/ 7279574 w 7279574"/>
                <a:gd name="connsiteY53" fmla="*/ 1039091 h 1039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7279574" h="1039091">
                  <a:moveTo>
                    <a:pt x="0" y="0"/>
                  </a:moveTo>
                  <a:lnTo>
                    <a:pt x="237507" y="0"/>
                  </a:lnTo>
                  <a:lnTo>
                    <a:pt x="237507" y="71252"/>
                  </a:lnTo>
                  <a:lnTo>
                    <a:pt x="653143" y="71252"/>
                  </a:lnTo>
                  <a:lnTo>
                    <a:pt x="653143" y="130629"/>
                  </a:lnTo>
                  <a:lnTo>
                    <a:pt x="1027216" y="130629"/>
                  </a:lnTo>
                  <a:lnTo>
                    <a:pt x="1116281" y="130629"/>
                  </a:lnTo>
                  <a:lnTo>
                    <a:pt x="1116281" y="130629"/>
                  </a:lnTo>
                  <a:lnTo>
                    <a:pt x="1116281" y="130629"/>
                  </a:lnTo>
                  <a:lnTo>
                    <a:pt x="1116281" y="178130"/>
                  </a:lnTo>
                  <a:lnTo>
                    <a:pt x="1430977" y="178130"/>
                  </a:lnTo>
                  <a:lnTo>
                    <a:pt x="1502229" y="178130"/>
                  </a:lnTo>
                  <a:lnTo>
                    <a:pt x="1502229" y="237507"/>
                  </a:lnTo>
                  <a:lnTo>
                    <a:pt x="1858489" y="237507"/>
                  </a:lnTo>
                  <a:lnTo>
                    <a:pt x="1858489" y="237507"/>
                  </a:lnTo>
                  <a:lnTo>
                    <a:pt x="1834738" y="261258"/>
                  </a:lnTo>
                  <a:lnTo>
                    <a:pt x="1911928" y="261258"/>
                  </a:lnTo>
                  <a:lnTo>
                    <a:pt x="1911928" y="320634"/>
                  </a:lnTo>
                  <a:lnTo>
                    <a:pt x="2143496" y="320634"/>
                  </a:lnTo>
                  <a:lnTo>
                    <a:pt x="2220686" y="320634"/>
                  </a:lnTo>
                  <a:lnTo>
                    <a:pt x="2220686" y="320634"/>
                  </a:lnTo>
                  <a:lnTo>
                    <a:pt x="2220686" y="320634"/>
                  </a:lnTo>
                  <a:lnTo>
                    <a:pt x="2220686" y="320634"/>
                  </a:lnTo>
                  <a:lnTo>
                    <a:pt x="2220686" y="320634"/>
                  </a:lnTo>
                  <a:lnTo>
                    <a:pt x="2220686" y="368135"/>
                  </a:lnTo>
                  <a:lnTo>
                    <a:pt x="2410691" y="368135"/>
                  </a:lnTo>
                  <a:lnTo>
                    <a:pt x="2410691" y="368135"/>
                  </a:lnTo>
                  <a:lnTo>
                    <a:pt x="2410691" y="421574"/>
                  </a:lnTo>
                  <a:lnTo>
                    <a:pt x="2814452" y="421574"/>
                  </a:lnTo>
                  <a:lnTo>
                    <a:pt x="2814452" y="421574"/>
                  </a:lnTo>
                  <a:lnTo>
                    <a:pt x="2814452" y="421574"/>
                  </a:lnTo>
                  <a:lnTo>
                    <a:pt x="2844141" y="451263"/>
                  </a:lnTo>
                  <a:lnTo>
                    <a:pt x="3051959" y="451263"/>
                  </a:lnTo>
                  <a:lnTo>
                    <a:pt x="3051959" y="451263"/>
                  </a:lnTo>
                  <a:lnTo>
                    <a:pt x="3051959" y="504701"/>
                  </a:lnTo>
                  <a:lnTo>
                    <a:pt x="3420094" y="504701"/>
                  </a:lnTo>
                  <a:lnTo>
                    <a:pt x="3420094" y="504701"/>
                  </a:lnTo>
                  <a:lnTo>
                    <a:pt x="3420094" y="552203"/>
                  </a:lnTo>
                  <a:lnTo>
                    <a:pt x="3734790" y="552203"/>
                  </a:lnTo>
                  <a:lnTo>
                    <a:pt x="3734790" y="635330"/>
                  </a:lnTo>
                  <a:lnTo>
                    <a:pt x="3906982" y="635330"/>
                  </a:lnTo>
                  <a:lnTo>
                    <a:pt x="3906982" y="635330"/>
                  </a:lnTo>
                  <a:lnTo>
                    <a:pt x="3906982" y="688769"/>
                  </a:lnTo>
                  <a:lnTo>
                    <a:pt x="4209803" y="688769"/>
                  </a:lnTo>
                  <a:lnTo>
                    <a:pt x="4209803" y="748146"/>
                  </a:lnTo>
                  <a:lnTo>
                    <a:pt x="4476998" y="748146"/>
                  </a:lnTo>
                  <a:lnTo>
                    <a:pt x="4476998" y="843148"/>
                  </a:lnTo>
                  <a:lnTo>
                    <a:pt x="4595751" y="843148"/>
                  </a:lnTo>
                  <a:lnTo>
                    <a:pt x="4595751" y="902525"/>
                  </a:lnTo>
                  <a:lnTo>
                    <a:pt x="5213268" y="902525"/>
                  </a:lnTo>
                  <a:lnTo>
                    <a:pt x="5213268" y="961901"/>
                  </a:lnTo>
                  <a:lnTo>
                    <a:pt x="5783283" y="961901"/>
                  </a:lnTo>
                  <a:lnTo>
                    <a:pt x="5783283" y="1039091"/>
                  </a:lnTo>
                  <a:lnTo>
                    <a:pt x="7279574" y="1039091"/>
                  </a:lnTo>
                </a:path>
              </a:pathLst>
            </a:custGeom>
            <a:noFill/>
            <a:ln w="28575">
              <a:solidFill>
                <a:srgbClr val="015873"/>
              </a:solidFill>
              <a:miter lim="800000"/>
              <a:headEnd/>
              <a:tailEnd/>
            </a:ln>
          </p:spPr>
          <p:txBody>
            <a:bodyPr rtlCol="0" anchor="ctr"/>
            <a:lstStyle/>
            <a:p>
              <a:pPr algn="ctr"/>
              <a:endParaRPr lang="en-US" dirty="0"/>
            </a:p>
          </p:txBody>
        </p:sp>
        <p:grpSp>
          <p:nvGrpSpPr>
            <p:cNvPr id="1220" name="Group 1219">
              <a:extLst>
                <a:ext uri="{FF2B5EF4-FFF2-40B4-BE49-F238E27FC236}">
                  <a16:creationId xmlns:a16="http://schemas.microsoft.com/office/drawing/2014/main" id="{8C679FAC-528F-EBCE-8995-47AA1F31E4A6}"/>
                </a:ext>
              </a:extLst>
            </p:cNvPr>
            <p:cNvGrpSpPr/>
            <p:nvPr/>
          </p:nvGrpSpPr>
          <p:grpSpPr>
            <a:xfrm>
              <a:off x="2278275" y="1607890"/>
              <a:ext cx="6897100" cy="1082812"/>
              <a:chOff x="2278275" y="1607890"/>
              <a:chExt cx="6897100" cy="1082812"/>
            </a:xfrm>
          </p:grpSpPr>
          <p:grpSp>
            <p:nvGrpSpPr>
              <p:cNvPr id="1087" name="Group 1086">
                <a:extLst>
                  <a:ext uri="{FF2B5EF4-FFF2-40B4-BE49-F238E27FC236}">
                    <a16:creationId xmlns:a16="http://schemas.microsoft.com/office/drawing/2014/main" id="{0EC7C40E-1779-56A6-483B-B96883E2456D}"/>
                  </a:ext>
                </a:extLst>
              </p:cNvPr>
              <p:cNvGrpSpPr/>
              <p:nvPr/>
            </p:nvGrpSpPr>
            <p:grpSpPr>
              <a:xfrm>
                <a:off x="6289084" y="2330405"/>
                <a:ext cx="118872" cy="118872"/>
                <a:chOff x="2654300" y="2318337"/>
                <a:chExt cx="118872" cy="118872"/>
              </a:xfrm>
            </p:grpSpPr>
            <p:cxnSp>
              <p:nvCxnSpPr>
                <p:cNvPr id="1088" name="Straight Connector 1087">
                  <a:extLst>
                    <a:ext uri="{FF2B5EF4-FFF2-40B4-BE49-F238E27FC236}">
                      <a16:creationId xmlns:a16="http://schemas.microsoft.com/office/drawing/2014/main" id="{645834C3-0369-900C-F5BB-2D46E3323A4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89" name="Straight Connector 1088">
                  <a:extLst>
                    <a:ext uri="{FF2B5EF4-FFF2-40B4-BE49-F238E27FC236}">
                      <a16:creationId xmlns:a16="http://schemas.microsoft.com/office/drawing/2014/main" id="{450AE1DA-C0A3-D3D0-7773-E74D5AF97BF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68" name="Group 1167">
                <a:extLst>
                  <a:ext uri="{FF2B5EF4-FFF2-40B4-BE49-F238E27FC236}">
                    <a16:creationId xmlns:a16="http://schemas.microsoft.com/office/drawing/2014/main" id="{4D526AFE-A2F9-F197-6631-DD93B673353D}"/>
                  </a:ext>
                </a:extLst>
              </p:cNvPr>
              <p:cNvGrpSpPr/>
              <p:nvPr/>
            </p:nvGrpSpPr>
            <p:grpSpPr>
              <a:xfrm>
                <a:off x="6369417" y="2376871"/>
                <a:ext cx="118872" cy="118872"/>
                <a:chOff x="2654300" y="2318337"/>
                <a:chExt cx="118872" cy="118872"/>
              </a:xfrm>
            </p:grpSpPr>
            <p:cxnSp>
              <p:nvCxnSpPr>
                <p:cNvPr id="1169" name="Straight Connector 1168">
                  <a:extLst>
                    <a:ext uri="{FF2B5EF4-FFF2-40B4-BE49-F238E27FC236}">
                      <a16:creationId xmlns:a16="http://schemas.microsoft.com/office/drawing/2014/main" id="{D7FACCD6-1A84-B3BE-663F-A535FA51DDE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70" name="Straight Connector 1169">
                  <a:extLst>
                    <a:ext uri="{FF2B5EF4-FFF2-40B4-BE49-F238E27FC236}">
                      <a16:creationId xmlns:a16="http://schemas.microsoft.com/office/drawing/2014/main" id="{D2C831C3-5B9D-94AE-614A-A655397B36B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77" name="Group 1176">
                <a:extLst>
                  <a:ext uri="{FF2B5EF4-FFF2-40B4-BE49-F238E27FC236}">
                    <a16:creationId xmlns:a16="http://schemas.microsoft.com/office/drawing/2014/main" id="{50682EC1-F6BF-DA14-9B29-3D50874E7593}"/>
                  </a:ext>
                </a:extLst>
              </p:cNvPr>
              <p:cNvGrpSpPr/>
              <p:nvPr/>
            </p:nvGrpSpPr>
            <p:grpSpPr>
              <a:xfrm>
                <a:off x="6323243" y="2376871"/>
                <a:ext cx="118872" cy="118872"/>
                <a:chOff x="2654300" y="2318337"/>
                <a:chExt cx="118872" cy="118872"/>
              </a:xfrm>
            </p:grpSpPr>
            <p:cxnSp>
              <p:nvCxnSpPr>
                <p:cNvPr id="1178" name="Straight Connector 1177">
                  <a:extLst>
                    <a:ext uri="{FF2B5EF4-FFF2-40B4-BE49-F238E27FC236}">
                      <a16:creationId xmlns:a16="http://schemas.microsoft.com/office/drawing/2014/main" id="{EDBD0A7E-1705-4071-7D50-4D6145639BA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79" name="Straight Connector 1178">
                  <a:extLst>
                    <a:ext uri="{FF2B5EF4-FFF2-40B4-BE49-F238E27FC236}">
                      <a16:creationId xmlns:a16="http://schemas.microsoft.com/office/drawing/2014/main" id="{36333EF9-B6AD-9045-B35D-A539DA35DD5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19" name="Group 1218">
                <a:extLst>
                  <a:ext uri="{FF2B5EF4-FFF2-40B4-BE49-F238E27FC236}">
                    <a16:creationId xmlns:a16="http://schemas.microsoft.com/office/drawing/2014/main" id="{CAB2EF2F-1563-7689-7491-DB3179BB1BD0}"/>
                  </a:ext>
                </a:extLst>
              </p:cNvPr>
              <p:cNvGrpSpPr/>
              <p:nvPr/>
            </p:nvGrpSpPr>
            <p:grpSpPr>
              <a:xfrm>
                <a:off x="2278275" y="1607890"/>
                <a:ext cx="6897100" cy="1082812"/>
                <a:chOff x="2278275" y="1607890"/>
                <a:chExt cx="6897100" cy="1082812"/>
              </a:xfrm>
            </p:grpSpPr>
            <p:grpSp>
              <p:nvGrpSpPr>
                <p:cNvPr id="608" name="Group 607">
                  <a:extLst>
                    <a:ext uri="{FF2B5EF4-FFF2-40B4-BE49-F238E27FC236}">
                      <a16:creationId xmlns:a16="http://schemas.microsoft.com/office/drawing/2014/main" id="{2E8738A2-C2C6-245E-74B0-665F7228BA46}"/>
                    </a:ext>
                  </a:extLst>
                </p:cNvPr>
                <p:cNvGrpSpPr/>
                <p:nvPr/>
              </p:nvGrpSpPr>
              <p:grpSpPr>
                <a:xfrm>
                  <a:off x="2322515" y="1610576"/>
                  <a:ext cx="118872" cy="118872"/>
                  <a:chOff x="2654300" y="2318337"/>
                  <a:chExt cx="118872" cy="118872"/>
                </a:xfrm>
              </p:grpSpPr>
              <p:cxnSp>
                <p:nvCxnSpPr>
                  <p:cNvPr id="609" name="Straight Connector 608">
                    <a:extLst>
                      <a:ext uri="{FF2B5EF4-FFF2-40B4-BE49-F238E27FC236}">
                        <a16:creationId xmlns:a16="http://schemas.microsoft.com/office/drawing/2014/main" id="{F8C27B04-66EE-A190-C69E-829FAEF81CC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F0FCCEE4-5E5F-6E76-FABC-9098064C86B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11" name="Group 610">
                  <a:extLst>
                    <a:ext uri="{FF2B5EF4-FFF2-40B4-BE49-F238E27FC236}">
                      <a16:creationId xmlns:a16="http://schemas.microsoft.com/office/drawing/2014/main" id="{096E6F9B-6682-BB8C-6554-2373B3D8ADDB}"/>
                    </a:ext>
                  </a:extLst>
                </p:cNvPr>
                <p:cNvGrpSpPr/>
                <p:nvPr/>
              </p:nvGrpSpPr>
              <p:grpSpPr>
                <a:xfrm>
                  <a:off x="2278275" y="1607890"/>
                  <a:ext cx="118872" cy="118872"/>
                  <a:chOff x="2654300" y="2318337"/>
                  <a:chExt cx="118872" cy="118872"/>
                </a:xfrm>
              </p:grpSpPr>
              <p:cxnSp>
                <p:nvCxnSpPr>
                  <p:cNvPr id="612" name="Straight Connector 611">
                    <a:extLst>
                      <a:ext uri="{FF2B5EF4-FFF2-40B4-BE49-F238E27FC236}">
                        <a16:creationId xmlns:a16="http://schemas.microsoft.com/office/drawing/2014/main" id="{BE7CFD9B-4200-651D-9A8A-31C53DF4D2B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13" name="Straight Connector 612">
                    <a:extLst>
                      <a:ext uri="{FF2B5EF4-FFF2-40B4-BE49-F238E27FC236}">
                        <a16:creationId xmlns:a16="http://schemas.microsoft.com/office/drawing/2014/main" id="{ECC2FC32-DA90-AE3B-DA0F-89F2CDFC50B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18" name="Group 1217">
                  <a:extLst>
                    <a:ext uri="{FF2B5EF4-FFF2-40B4-BE49-F238E27FC236}">
                      <a16:creationId xmlns:a16="http://schemas.microsoft.com/office/drawing/2014/main" id="{89D67D03-066A-2DDF-4FEA-495CD8E7930B}"/>
                    </a:ext>
                  </a:extLst>
                </p:cNvPr>
                <p:cNvGrpSpPr/>
                <p:nvPr/>
              </p:nvGrpSpPr>
              <p:grpSpPr>
                <a:xfrm>
                  <a:off x="3287865" y="1715356"/>
                  <a:ext cx="5887510" cy="975346"/>
                  <a:chOff x="3287865" y="1715356"/>
                  <a:chExt cx="5887510" cy="975346"/>
                </a:xfrm>
              </p:grpSpPr>
              <p:grpSp>
                <p:nvGrpSpPr>
                  <p:cNvPr id="1216" name="Group 1215">
                    <a:extLst>
                      <a:ext uri="{FF2B5EF4-FFF2-40B4-BE49-F238E27FC236}">
                        <a16:creationId xmlns:a16="http://schemas.microsoft.com/office/drawing/2014/main" id="{E3DBB4E8-49DB-7395-93FA-1146652B2C2E}"/>
                      </a:ext>
                    </a:extLst>
                  </p:cNvPr>
                  <p:cNvGrpSpPr/>
                  <p:nvPr/>
                </p:nvGrpSpPr>
                <p:grpSpPr>
                  <a:xfrm>
                    <a:off x="3287865" y="1715356"/>
                    <a:ext cx="1161357" cy="356892"/>
                    <a:chOff x="3287865" y="1715356"/>
                    <a:chExt cx="1161357" cy="356892"/>
                  </a:xfrm>
                </p:grpSpPr>
                <p:grpSp>
                  <p:nvGrpSpPr>
                    <p:cNvPr id="494" name="Group 493">
                      <a:extLst>
                        <a:ext uri="{FF2B5EF4-FFF2-40B4-BE49-F238E27FC236}">
                          <a16:creationId xmlns:a16="http://schemas.microsoft.com/office/drawing/2014/main" id="{6AFE330C-2FC3-46A8-F9F4-F6BF61E32352}"/>
                        </a:ext>
                      </a:extLst>
                    </p:cNvPr>
                    <p:cNvGrpSpPr/>
                    <p:nvPr/>
                  </p:nvGrpSpPr>
                  <p:grpSpPr>
                    <a:xfrm>
                      <a:off x="3876858" y="1855683"/>
                      <a:ext cx="118872" cy="118872"/>
                      <a:chOff x="2654300" y="2318337"/>
                      <a:chExt cx="118872" cy="118872"/>
                    </a:xfrm>
                  </p:grpSpPr>
                  <p:cxnSp>
                    <p:nvCxnSpPr>
                      <p:cNvPr id="495" name="Straight Connector 494">
                        <a:extLst>
                          <a:ext uri="{FF2B5EF4-FFF2-40B4-BE49-F238E27FC236}">
                            <a16:creationId xmlns:a16="http://schemas.microsoft.com/office/drawing/2014/main" id="{ED681480-F6E3-561D-6720-8FF4273752D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970D7FC6-4EF5-2A36-1124-431CA19CFCF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A626578C-9185-D669-C4C2-4D419FB2162B}"/>
                        </a:ext>
                      </a:extLst>
                    </p:cNvPr>
                    <p:cNvGrpSpPr/>
                    <p:nvPr/>
                  </p:nvGrpSpPr>
                  <p:grpSpPr>
                    <a:xfrm>
                      <a:off x="3571767" y="1767173"/>
                      <a:ext cx="118872" cy="118872"/>
                      <a:chOff x="2654300" y="2318337"/>
                      <a:chExt cx="118872" cy="118872"/>
                    </a:xfrm>
                  </p:grpSpPr>
                  <p:cxnSp>
                    <p:nvCxnSpPr>
                      <p:cNvPr id="525" name="Straight Connector 524">
                        <a:extLst>
                          <a:ext uri="{FF2B5EF4-FFF2-40B4-BE49-F238E27FC236}">
                            <a16:creationId xmlns:a16="http://schemas.microsoft.com/office/drawing/2014/main" id="{498E1752-695E-29F7-079C-2E5D076957B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1DA93108-47AA-6380-8E18-5A7FAC96974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10" name="Group 809">
                      <a:extLst>
                        <a:ext uri="{FF2B5EF4-FFF2-40B4-BE49-F238E27FC236}">
                          <a16:creationId xmlns:a16="http://schemas.microsoft.com/office/drawing/2014/main" id="{01235A50-9061-B8FD-AF6A-01EE67E0455A}"/>
                        </a:ext>
                      </a:extLst>
                    </p:cNvPr>
                    <p:cNvGrpSpPr/>
                    <p:nvPr/>
                  </p:nvGrpSpPr>
                  <p:grpSpPr>
                    <a:xfrm>
                      <a:off x="3385997" y="1767173"/>
                      <a:ext cx="118872" cy="118872"/>
                      <a:chOff x="2654300" y="2318337"/>
                      <a:chExt cx="118872" cy="118872"/>
                    </a:xfrm>
                  </p:grpSpPr>
                  <p:cxnSp>
                    <p:nvCxnSpPr>
                      <p:cNvPr id="811" name="Straight Connector 810">
                        <a:extLst>
                          <a:ext uri="{FF2B5EF4-FFF2-40B4-BE49-F238E27FC236}">
                            <a16:creationId xmlns:a16="http://schemas.microsoft.com/office/drawing/2014/main" id="{039DD873-8E2C-B62A-8984-FFFDA5852CB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12" name="Straight Connector 811">
                        <a:extLst>
                          <a:ext uri="{FF2B5EF4-FFF2-40B4-BE49-F238E27FC236}">
                            <a16:creationId xmlns:a16="http://schemas.microsoft.com/office/drawing/2014/main" id="{9EEE3208-FA1B-90B8-CDAB-E6CFA8F39EE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22" name="Group 821">
                      <a:extLst>
                        <a:ext uri="{FF2B5EF4-FFF2-40B4-BE49-F238E27FC236}">
                          <a16:creationId xmlns:a16="http://schemas.microsoft.com/office/drawing/2014/main" id="{4BDECE62-B439-2AE5-C01B-07AE6041FC2D}"/>
                        </a:ext>
                      </a:extLst>
                    </p:cNvPr>
                    <p:cNvGrpSpPr/>
                    <p:nvPr/>
                  </p:nvGrpSpPr>
                  <p:grpSpPr>
                    <a:xfrm>
                      <a:off x="3287865" y="1715356"/>
                      <a:ext cx="118872" cy="118872"/>
                      <a:chOff x="2654300" y="2318337"/>
                      <a:chExt cx="118872" cy="118872"/>
                    </a:xfrm>
                  </p:grpSpPr>
                  <p:cxnSp>
                    <p:nvCxnSpPr>
                      <p:cNvPr id="823" name="Straight Connector 822">
                        <a:extLst>
                          <a:ext uri="{FF2B5EF4-FFF2-40B4-BE49-F238E27FC236}">
                            <a16:creationId xmlns:a16="http://schemas.microsoft.com/office/drawing/2014/main" id="{BE1A24D4-CE00-23E4-E841-147804DC0A0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24" name="Straight Connector 823">
                        <a:extLst>
                          <a:ext uri="{FF2B5EF4-FFF2-40B4-BE49-F238E27FC236}">
                            <a16:creationId xmlns:a16="http://schemas.microsoft.com/office/drawing/2014/main" id="{749CF9A8-4F57-149C-CD9F-024F286E673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43" name="Group 842">
                      <a:extLst>
                        <a:ext uri="{FF2B5EF4-FFF2-40B4-BE49-F238E27FC236}">
                          <a16:creationId xmlns:a16="http://schemas.microsoft.com/office/drawing/2014/main" id="{6DFCD9DF-EC83-80C5-EE7A-7C696513F95D}"/>
                        </a:ext>
                      </a:extLst>
                    </p:cNvPr>
                    <p:cNvGrpSpPr/>
                    <p:nvPr/>
                  </p:nvGrpSpPr>
                  <p:grpSpPr>
                    <a:xfrm>
                      <a:off x="4330350" y="1953376"/>
                      <a:ext cx="118872" cy="118872"/>
                      <a:chOff x="2654300" y="2318337"/>
                      <a:chExt cx="118872" cy="118872"/>
                    </a:xfrm>
                  </p:grpSpPr>
                  <p:cxnSp>
                    <p:nvCxnSpPr>
                      <p:cNvPr id="844" name="Straight Connector 843">
                        <a:extLst>
                          <a:ext uri="{FF2B5EF4-FFF2-40B4-BE49-F238E27FC236}">
                            <a16:creationId xmlns:a16="http://schemas.microsoft.com/office/drawing/2014/main" id="{D8B90D8E-6D3C-D169-A9A9-3FE7AD44F06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45" name="Straight Connector 844">
                        <a:extLst>
                          <a:ext uri="{FF2B5EF4-FFF2-40B4-BE49-F238E27FC236}">
                            <a16:creationId xmlns:a16="http://schemas.microsoft.com/office/drawing/2014/main" id="{669FA3DA-9313-977C-CB5A-671D7CAE98D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73" name="Group 872">
                      <a:extLst>
                        <a:ext uri="{FF2B5EF4-FFF2-40B4-BE49-F238E27FC236}">
                          <a16:creationId xmlns:a16="http://schemas.microsoft.com/office/drawing/2014/main" id="{849B09C3-1BA1-1492-C1C5-948D27147721}"/>
                        </a:ext>
                      </a:extLst>
                    </p:cNvPr>
                    <p:cNvGrpSpPr/>
                    <p:nvPr/>
                  </p:nvGrpSpPr>
                  <p:grpSpPr>
                    <a:xfrm>
                      <a:off x="3929899" y="1853348"/>
                      <a:ext cx="118872" cy="118872"/>
                      <a:chOff x="2654300" y="2318337"/>
                      <a:chExt cx="118872" cy="118872"/>
                    </a:xfrm>
                  </p:grpSpPr>
                  <p:cxnSp>
                    <p:nvCxnSpPr>
                      <p:cNvPr id="874" name="Straight Connector 873">
                        <a:extLst>
                          <a:ext uri="{FF2B5EF4-FFF2-40B4-BE49-F238E27FC236}">
                            <a16:creationId xmlns:a16="http://schemas.microsoft.com/office/drawing/2014/main" id="{78D4B339-3E3F-5877-7601-F478A0244EF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75" name="Straight Connector 874">
                        <a:extLst>
                          <a:ext uri="{FF2B5EF4-FFF2-40B4-BE49-F238E27FC236}">
                            <a16:creationId xmlns:a16="http://schemas.microsoft.com/office/drawing/2014/main" id="{15A4FE99-3DD8-66F0-0719-BFA98F00E6F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nvGrpSpPr>
                  <p:cNvPr id="1214" name="Group 1213">
                    <a:extLst>
                      <a:ext uri="{FF2B5EF4-FFF2-40B4-BE49-F238E27FC236}">
                        <a16:creationId xmlns:a16="http://schemas.microsoft.com/office/drawing/2014/main" id="{E2029489-E22B-FD89-E7B3-0FF62A92416E}"/>
                      </a:ext>
                    </a:extLst>
                  </p:cNvPr>
                  <p:cNvGrpSpPr/>
                  <p:nvPr/>
                </p:nvGrpSpPr>
                <p:grpSpPr>
                  <a:xfrm>
                    <a:off x="6474731" y="2438534"/>
                    <a:ext cx="2700644" cy="252168"/>
                    <a:chOff x="6474731" y="2438534"/>
                    <a:chExt cx="2700644" cy="252168"/>
                  </a:xfrm>
                </p:grpSpPr>
                <p:grpSp>
                  <p:nvGrpSpPr>
                    <p:cNvPr id="629" name="Group 628">
                      <a:extLst>
                        <a:ext uri="{FF2B5EF4-FFF2-40B4-BE49-F238E27FC236}">
                          <a16:creationId xmlns:a16="http://schemas.microsoft.com/office/drawing/2014/main" id="{29DD130B-2EE8-AEEB-D6E7-748320EE8B00}"/>
                        </a:ext>
                      </a:extLst>
                    </p:cNvPr>
                    <p:cNvGrpSpPr/>
                    <p:nvPr/>
                  </p:nvGrpSpPr>
                  <p:grpSpPr>
                    <a:xfrm>
                      <a:off x="7356831" y="2494465"/>
                      <a:ext cx="118872" cy="118872"/>
                      <a:chOff x="2654300" y="2318337"/>
                      <a:chExt cx="118872" cy="118872"/>
                    </a:xfrm>
                  </p:grpSpPr>
                  <p:cxnSp>
                    <p:nvCxnSpPr>
                      <p:cNvPr id="630" name="Straight Connector 629">
                        <a:extLst>
                          <a:ext uri="{FF2B5EF4-FFF2-40B4-BE49-F238E27FC236}">
                            <a16:creationId xmlns:a16="http://schemas.microsoft.com/office/drawing/2014/main" id="{14A04EFD-8B88-99E1-9AC5-2234299A048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14F90FFB-E424-C83E-DB13-3628506E071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44" name="Group 643">
                      <a:extLst>
                        <a:ext uri="{FF2B5EF4-FFF2-40B4-BE49-F238E27FC236}">
                          <a16:creationId xmlns:a16="http://schemas.microsoft.com/office/drawing/2014/main" id="{7EC0CF25-FE87-2F25-6DFB-132E2AD68805}"/>
                        </a:ext>
                      </a:extLst>
                    </p:cNvPr>
                    <p:cNvGrpSpPr/>
                    <p:nvPr/>
                  </p:nvGrpSpPr>
                  <p:grpSpPr>
                    <a:xfrm>
                      <a:off x="7471991" y="2491318"/>
                      <a:ext cx="118872" cy="118872"/>
                      <a:chOff x="2654300" y="2318337"/>
                      <a:chExt cx="118872" cy="118872"/>
                    </a:xfrm>
                  </p:grpSpPr>
                  <p:cxnSp>
                    <p:nvCxnSpPr>
                      <p:cNvPr id="645" name="Straight Connector 644">
                        <a:extLst>
                          <a:ext uri="{FF2B5EF4-FFF2-40B4-BE49-F238E27FC236}">
                            <a16:creationId xmlns:a16="http://schemas.microsoft.com/office/drawing/2014/main" id="{C445AD04-4AB4-7A46-7FD3-99BA4327E0D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46" name="Straight Connector 645">
                        <a:extLst>
                          <a:ext uri="{FF2B5EF4-FFF2-40B4-BE49-F238E27FC236}">
                            <a16:creationId xmlns:a16="http://schemas.microsoft.com/office/drawing/2014/main" id="{481BE3EA-2D5D-47B8-469E-0FCB6282BE2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83" name="Group 682">
                      <a:extLst>
                        <a:ext uri="{FF2B5EF4-FFF2-40B4-BE49-F238E27FC236}">
                          <a16:creationId xmlns:a16="http://schemas.microsoft.com/office/drawing/2014/main" id="{8D70AD63-30BA-1D81-FF60-5BF37EC8F023}"/>
                        </a:ext>
                      </a:extLst>
                    </p:cNvPr>
                    <p:cNvGrpSpPr/>
                    <p:nvPr/>
                  </p:nvGrpSpPr>
                  <p:grpSpPr>
                    <a:xfrm>
                      <a:off x="7085972" y="2492169"/>
                      <a:ext cx="118872" cy="118872"/>
                      <a:chOff x="2654300" y="2318337"/>
                      <a:chExt cx="118872" cy="118872"/>
                    </a:xfrm>
                  </p:grpSpPr>
                  <p:cxnSp>
                    <p:nvCxnSpPr>
                      <p:cNvPr id="684" name="Straight Connector 683">
                        <a:extLst>
                          <a:ext uri="{FF2B5EF4-FFF2-40B4-BE49-F238E27FC236}">
                            <a16:creationId xmlns:a16="http://schemas.microsoft.com/office/drawing/2014/main" id="{420C88A6-4487-1E2A-C95A-CFE8ED6A89E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85" name="Straight Connector 684">
                        <a:extLst>
                          <a:ext uri="{FF2B5EF4-FFF2-40B4-BE49-F238E27FC236}">
                            <a16:creationId xmlns:a16="http://schemas.microsoft.com/office/drawing/2014/main" id="{464E3FC1-A793-1B93-2C6D-B4FD5270EAD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86" name="Group 685">
                      <a:extLst>
                        <a:ext uri="{FF2B5EF4-FFF2-40B4-BE49-F238E27FC236}">
                          <a16:creationId xmlns:a16="http://schemas.microsoft.com/office/drawing/2014/main" id="{8618B26B-BF76-6C5B-0D8F-072E41516CB5}"/>
                        </a:ext>
                      </a:extLst>
                    </p:cNvPr>
                    <p:cNvGrpSpPr/>
                    <p:nvPr/>
                  </p:nvGrpSpPr>
                  <p:grpSpPr>
                    <a:xfrm>
                      <a:off x="7142588" y="2496462"/>
                      <a:ext cx="118872" cy="118872"/>
                      <a:chOff x="2654300" y="2318337"/>
                      <a:chExt cx="118872" cy="118872"/>
                    </a:xfrm>
                  </p:grpSpPr>
                  <p:cxnSp>
                    <p:nvCxnSpPr>
                      <p:cNvPr id="687" name="Straight Connector 686">
                        <a:extLst>
                          <a:ext uri="{FF2B5EF4-FFF2-40B4-BE49-F238E27FC236}">
                            <a16:creationId xmlns:a16="http://schemas.microsoft.com/office/drawing/2014/main" id="{3E45B33C-C4C0-AE12-7D54-12C66DB90B2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88" name="Straight Connector 687">
                        <a:extLst>
                          <a:ext uri="{FF2B5EF4-FFF2-40B4-BE49-F238E27FC236}">
                            <a16:creationId xmlns:a16="http://schemas.microsoft.com/office/drawing/2014/main" id="{BDA9A667-113B-74C3-5DE9-8E7C7A8829E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89" name="Group 688">
                      <a:extLst>
                        <a:ext uri="{FF2B5EF4-FFF2-40B4-BE49-F238E27FC236}">
                          <a16:creationId xmlns:a16="http://schemas.microsoft.com/office/drawing/2014/main" id="{046757A0-BA78-8579-DBC3-45DA239E0400}"/>
                        </a:ext>
                      </a:extLst>
                    </p:cNvPr>
                    <p:cNvGrpSpPr/>
                    <p:nvPr/>
                  </p:nvGrpSpPr>
                  <p:grpSpPr>
                    <a:xfrm>
                      <a:off x="7276254" y="2494465"/>
                      <a:ext cx="118872" cy="118872"/>
                      <a:chOff x="2654300" y="2318337"/>
                      <a:chExt cx="118872" cy="118872"/>
                    </a:xfrm>
                  </p:grpSpPr>
                  <p:cxnSp>
                    <p:nvCxnSpPr>
                      <p:cNvPr id="690" name="Straight Connector 689">
                        <a:extLst>
                          <a:ext uri="{FF2B5EF4-FFF2-40B4-BE49-F238E27FC236}">
                            <a16:creationId xmlns:a16="http://schemas.microsoft.com/office/drawing/2014/main" id="{881A836F-1B82-4B8F-48F6-C6AF4E871C3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91" name="Straight Connector 690">
                        <a:extLst>
                          <a:ext uri="{FF2B5EF4-FFF2-40B4-BE49-F238E27FC236}">
                            <a16:creationId xmlns:a16="http://schemas.microsoft.com/office/drawing/2014/main" id="{D803807B-0420-6054-88B2-10C4FFD6F5E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43" name="Group 742">
                      <a:extLst>
                        <a:ext uri="{FF2B5EF4-FFF2-40B4-BE49-F238E27FC236}">
                          <a16:creationId xmlns:a16="http://schemas.microsoft.com/office/drawing/2014/main" id="{CECF1C14-7703-854B-30AF-3A66531E0800}"/>
                        </a:ext>
                      </a:extLst>
                    </p:cNvPr>
                    <p:cNvGrpSpPr/>
                    <p:nvPr/>
                  </p:nvGrpSpPr>
                  <p:grpSpPr>
                    <a:xfrm>
                      <a:off x="7329661" y="2496911"/>
                      <a:ext cx="118872" cy="118872"/>
                      <a:chOff x="2654300" y="2318337"/>
                      <a:chExt cx="118872" cy="118872"/>
                    </a:xfrm>
                  </p:grpSpPr>
                  <p:cxnSp>
                    <p:nvCxnSpPr>
                      <p:cNvPr id="744" name="Straight Connector 743">
                        <a:extLst>
                          <a:ext uri="{FF2B5EF4-FFF2-40B4-BE49-F238E27FC236}">
                            <a16:creationId xmlns:a16="http://schemas.microsoft.com/office/drawing/2014/main" id="{F26E5B39-7475-8445-9B06-C5E65ADB380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45" name="Straight Connector 744">
                        <a:extLst>
                          <a:ext uri="{FF2B5EF4-FFF2-40B4-BE49-F238E27FC236}">
                            <a16:creationId xmlns:a16="http://schemas.microsoft.com/office/drawing/2014/main" id="{41BD20A2-2053-067B-7626-6C49B164AE4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1AF08DA9-8F4B-B95F-C384-952BFD9E8DAB}"/>
                        </a:ext>
                      </a:extLst>
                    </p:cNvPr>
                    <p:cNvGrpSpPr/>
                    <p:nvPr/>
                  </p:nvGrpSpPr>
                  <p:grpSpPr>
                    <a:xfrm>
                      <a:off x="8000436" y="2571830"/>
                      <a:ext cx="118872" cy="118872"/>
                      <a:chOff x="2654300" y="2318337"/>
                      <a:chExt cx="118872" cy="118872"/>
                    </a:xfrm>
                  </p:grpSpPr>
                  <p:cxnSp>
                    <p:nvCxnSpPr>
                      <p:cNvPr id="245" name="Straight Connector 244">
                        <a:extLst>
                          <a:ext uri="{FF2B5EF4-FFF2-40B4-BE49-F238E27FC236}">
                            <a16:creationId xmlns:a16="http://schemas.microsoft.com/office/drawing/2014/main" id="{C93A8E18-F842-12DA-FE81-0DBE652F938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23A28196-EB50-2DBB-F68A-A1608DB4C7B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7311F2FF-19BC-8DCB-260D-A720D9EEAD95}"/>
                        </a:ext>
                      </a:extLst>
                    </p:cNvPr>
                    <p:cNvGrpSpPr/>
                    <p:nvPr/>
                  </p:nvGrpSpPr>
                  <p:grpSpPr>
                    <a:xfrm>
                      <a:off x="8587857" y="2571830"/>
                      <a:ext cx="118872" cy="118872"/>
                      <a:chOff x="2654300" y="2318337"/>
                      <a:chExt cx="118872" cy="118872"/>
                    </a:xfrm>
                  </p:grpSpPr>
                  <p:cxnSp>
                    <p:nvCxnSpPr>
                      <p:cNvPr id="405" name="Straight Connector 404">
                        <a:extLst>
                          <a:ext uri="{FF2B5EF4-FFF2-40B4-BE49-F238E27FC236}">
                            <a16:creationId xmlns:a16="http://schemas.microsoft.com/office/drawing/2014/main" id="{D86FCCC2-A273-C9B7-2D4A-EA7C46136B8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CFE5B484-7296-350C-E91C-63106E45CFA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15" name="Group 1014">
                      <a:extLst>
                        <a:ext uri="{FF2B5EF4-FFF2-40B4-BE49-F238E27FC236}">
                          <a16:creationId xmlns:a16="http://schemas.microsoft.com/office/drawing/2014/main" id="{A365E303-8206-2D2A-7C71-4E204DE6A464}"/>
                        </a:ext>
                      </a:extLst>
                    </p:cNvPr>
                    <p:cNvGrpSpPr/>
                    <p:nvPr/>
                  </p:nvGrpSpPr>
                  <p:grpSpPr>
                    <a:xfrm>
                      <a:off x="9056503" y="2571830"/>
                      <a:ext cx="118872" cy="118872"/>
                      <a:chOff x="2654300" y="2318337"/>
                      <a:chExt cx="118872" cy="118872"/>
                    </a:xfrm>
                  </p:grpSpPr>
                  <p:cxnSp>
                    <p:nvCxnSpPr>
                      <p:cNvPr id="1016" name="Straight Connector 1015">
                        <a:extLst>
                          <a:ext uri="{FF2B5EF4-FFF2-40B4-BE49-F238E27FC236}">
                            <a16:creationId xmlns:a16="http://schemas.microsoft.com/office/drawing/2014/main" id="{267AD312-03C6-8A9E-CEAC-AA573E495A9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17" name="Straight Connector 1016">
                        <a:extLst>
                          <a:ext uri="{FF2B5EF4-FFF2-40B4-BE49-F238E27FC236}">
                            <a16:creationId xmlns:a16="http://schemas.microsoft.com/office/drawing/2014/main" id="{438F980A-EBFC-C12D-D724-3E6CCBD2092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18" name="Group 1017">
                      <a:extLst>
                        <a:ext uri="{FF2B5EF4-FFF2-40B4-BE49-F238E27FC236}">
                          <a16:creationId xmlns:a16="http://schemas.microsoft.com/office/drawing/2014/main" id="{A10F7A27-FF72-81ED-EDF8-08AB1E8B3EAA}"/>
                        </a:ext>
                      </a:extLst>
                    </p:cNvPr>
                    <p:cNvGrpSpPr/>
                    <p:nvPr/>
                  </p:nvGrpSpPr>
                  <p:grpSpPr>
                    <a:xfrm>
                      <a:off x="8829428" y="2571830"/>
                      <a:ext cx="118872" cy="118872"/>
                      <a:chOff x="2654300" y="2318337"/>
                      <a:chExt cx="118872" cy="118872"/>
                    </a:xfrm>
                  </p:grpSpPr>
                  <p:cxnSp>
                    <p:nvCxnSpPr>
                      <p:cNvPr id="1019" name="Straight Connector 1018">
                        <a:extLst>
                          <a:ext uri="{FF2B5EF4-FFF2-40B4-BE49-F238E27FC236}">
                            <a16:creationId xmlns:a16="http://schemas.microsoft.com/office/drawing/2014/main" id="{273F5C50-7EE5-54DD-42E3-350BB2FE984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20" name="Straight Connector 1019">
                        <a:extLst>
                          <a:ext uri="{FF2B5EF4-FFF2-40B4-BE49-F238E27FC236}">
                            <a16:creationId xmlns:a16="http://schemas.microsoft.com/office/drawing/2014/main" id="{086410B0-5205-EE9D-5696-BBF6B58228F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21" name="Group 1020">
                      <a:extLst>
                        <a:ext uri="{FF2B5EF4-FFF2-40B4-BE49-F238E27FC236}">
                          <a16:creationId xmlns:a16="http://schemas.microsoft.com/office/drawing/2014/main" id="{90851503-E23C-E884-B4F0-D494A1635390}"/>
                        </a:ext>
                      </a:extLst>
                    </p:cNvPr>
                    <p:cNvGrpSpPr/>
                    <p:nvPr/>
                  </p:nvGrpSpPr>
                  <p:grpSpPr>
                    <a:xfrm>
                      <a:off x="7858178" y="2571830"/>
                      <a:ext cx="118872" cy="118872"/>
                      <a:chOff x="2654300" y="2318337"/>
                      <a:chExt cx="118872" cy="118872"/>
                    </a:xfrm>
                  </p:grpSpPr>
                  <p:cxnSp>
                    <p:nvCxnSpPr>
                      <p:cNvPr id="1022" name="Straight Connector 1021">
                        <a:extLst>
                          <a:ext uri="{FF2B5EF4-FFF2-40B4-BE49-F238E27FC236}">
                            <a16:creationId xmlns:a16="http://schemas.microsoft.com/office/drawing/2014/main" id="{31749BE0-255C-B910-5F84-636823DBE60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23" name="Straight Connector 1022">
                        <a:extLst>
                          <a:ext uri="{FF2B5EF4-FFF2-40B4-BE49-F238E27FC236}">
                            <a16:creationId xmlns:a16="http://schemas.microsoft.com/office/drawing/2014/main" id="{1EA53FAD-81D1-00B3-E15B-38CC27C25E9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24" name="Group 1023">
                      <a:extLst>
                        <a:ext uri="{FF2B5EF4-FFF2-40B4-BE49-F238E27FC236}">
                          <a16:creationId xmlns:a16="http://schemas.microsoft.com/office/drawing/2014/main" id="{672B89DF-5FDF-B010-379C-B2E6AE1209A9}"/>
                        </a:ext>
                      </a:extLst>
                    </p:cNvPr>
                    <p:cNvGrpSpPr/>
                    <p:nvPr/>
                  </p:nvGrpSpPr>
                  <p:grpSpPr>
                    <a:xfrm>
                      <a:off x="7740682" y="2571830"/>
                      <a:ext cx="118872" cy="118872"/>
                      <a:chOff x="2654300" y="2318337"/>
                      <a:chExt cx="118872" cy="118872"/>
                    </a:xfrm>
                  </p:grpSpPr>
                  <p:cxnSp>
                    <p:nvCxnSpPr>
                      <p:cNvPr id="1025" name="Straight Connector 1024">
                        <a:extLst>
                          <a:ext uri="{FF2B5EF4-FFF2-40B4-BE49-F238E27FC236}">
                            <a16:creationId xmlns:a16="http://schemas.microsoft.com/office/drawing/2014/main" id="{E4974901-5E5F-E6CF-8B10-33F64BF224D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26" name="Straight Connector 1025">
                        <a:extLst>
                          <a:ext uri="{FF2B5EF4-FFF2-40B4-BE49-F238E27FC236}">
                            <a16:creationId xmlns:a16="http://schemas.microsoft.com/office/drawing/2014/main" id="{539ABA6C-6CA3-0FE0-5FD6-4BC4FF12833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27" name="Group 1026">
                      <a:extLst>
                        <a:ext uri="{FF2B5EF4-FFF2-40B4-BE49-F238E27FC236}">
                          <a16:creationId xmlns:a16="http://schemas.microsoft.com/office/drawing/2014/main" id="{3C6EB014-B7A8-A3B7-C485-A59D57696CB1}"/>
                        </a:ext>
                      </a:extLst>
                    </p:cNvPr>
                    <p:cNvGrpSpPr/>
                    <p:nvPr/>
                  </p:nvGrpSpPr>
                  <p:grpSpPr>
                    <a:xfrm>
                      <a:off x="7641391" y="2571830"/>
                      <a:ext cx="118872" cy="118872"/>
                      <a:chOff x="2654300" y="2318337"/>
                      <a:chExt cx="118872" cy="118872"/>
                    </a:xfrm>
                  </p:grpSpPr>
                  <p:cxnSp>
                    <p:nvCxnSpPr>
                      <p:cNvPr id="1028" name="Straight Connector 1027">
                        <a:extLst>
                          <a:ext uri="{FF2B5EF4-FFF2-40B4-BE49-F238E27FC236}">
                            <a16:creationId xmlns:a16="http://schemas.microsoft.com/office/drawing/2014/main" id="{A29123D4-3EFF-C753-7A40-0FF5BD6AE18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29" name="Straight Connector 1028">
                        <a:extLst>
                          <a:ext uri="{FF2B5EF4-FFF2-40B4-BE49-F238E27FC236}">
                            <a16:creationId xmlns:a16="http://schemas.microsoft.com/office/drawing/2014/main" id="{ADBF702D-5743-D302-2585-39A47C8C067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30" name="Group 1029">
                      <a:extLst>
                        <a:ext uri="{FF2B5EF4-FFF2-40B4-BE49-F238E27FC236}">
                          <a16:creationId xmlns:a16="http://schemas.microsoft.com/office/drawing/2014/main" id="{6BF7BEE9-50AE-AA4A-9AFD-2DBBA9AD9DB7}"/>
                        </a:ext>
                      </a:extLst>
                    </p:cNvPr>
                    <p:cNvGrpSpPr/>
                    <p:nvPr/>
                  </p:nvGrpSpPr>
                  <p:grpSpPr>
                    <a:xfrm>
                      <a:off x="7788621" y="2571830"/>
                      <a:ext cx="118872" cy="118872"/>
                      <a:chOff x="2654300" y="2318337"/>
                      <a:chExt cx="118872" cy="118872"/>
                    </a:xfrm>
                  </p:grpSpPr>
                  <p:cxnSp>
                    <p:nvCxnSpPr>
                      <p:cNvPr id="1031" name="Straight Connector 1030">
                        <a:extLst>
                          <a:ext uri="{FF2B5EF4-FFF2-40B4-BE49-F238E27FC236}">
                            <a16:creationId xmlns:a16="http://schemas.microsoft.com/office/drawing/2014/main" id="{7AB191AD-A19F-374A-1ADF-00200252C4F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32" name="Straight Connector 1031">
                        <a:extLst>
                          <a:ext uri="{FF2B5EF4-FFF2-40B4-BE49-F238E27FC236}">
                            <a16:creationId xmlns:a16="http://schemas.microsoft.com/office/drawing/2014/main" id="{62A191CA-122B-1CB5-5E6A-80F9621747F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36" name="Group 1035">
                      <a:extLst>
                        <a:ext uri="{FF2B5EF4-FFF2-40B4-BE49-F238E27FC236}">
                          <a16:creationId xmlns:a16="http://schemas.microsoft.com/office/drawing/2014/main" id="{F1B4658A-2DCA-1C47-33FB-7E8DC357EEE9}"/>
                        </a:ext>
                      </a:extLst>
                    </p:cNvPr>
                    <p:cNvGrpSpPr/>
                    <p:nvPr/>
                  </p:nvGrpSpPr>
                  <p:grpSpPr>
                    <a:xfrm>
                      <a:off x="8255791" y="2571830"/>
                      <a:ext cx="118872" cy="118872"/>
                      <a:chOff x="2654300" y="2318337"/>
                      <a:chExt cx="118872" cy="118872"/>
                    </a:xfrm>
                  </p:grpSpPr>
                  <p:cxnSp>
                    <p:nvCxnSpPr>
                      <p:cNvPr id="1037" name="Straight Connector 1036">
                        <a:extLst>
                          <a:ext uri="{FF2B5EF4-FFF2-40B4-BE49-F238E27FC236}">
                            <a16:creationId xmlns:a16="http://schemas.microsoft.com/office/drawing/2014/main" id="{9EFF7BD9-9CAD-A1B2-66E4-DBFE4C4EB2A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38" name="Straight Connector 1037">
                        <a:extLst>
                          <a:ext uri="{FF2B5EF4-FFF2-40B4-BE49-F238E27FC236}">
                            <a16:creationId xmlns:a16="http://schemas.microsoft.com/office/drawing/2014/main" id="{8D684626-E563-36F8-AF7C-33B0030D529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39" name="Group 1038">
                      <a:extLst>
                        <a:ext uri="{FF2B5EF4-FFF2-40B4-BE49-F238E27FC236}">
                          <a16:creationId xmlns:a16="http://schemas.microsoft.com/office/drawing/2014/main" id="{D64C3119-F894-99EE-8DFE-E0CEF28F57D9}"/>
                        </a:ext>
                      </a:extLst>
                    </p:cNvPr>
                    <p:cNvGrpSpPr/>
                    <p:nvPr/>
                  </p:nvGrpSpPr>
                  <p:grpSpPr>
                    <a:xfrm>
                      <a:off x="8231776" y="2571830"/>
                      <a:ext cx="118872" cy="118872"/>
                      <a:chOff x="2654300" y="2318337"/>
                      <a:chExt cx="118872" cy="118872"/>
                    </a:xfrm>
                  </p:grpSpPr>
                  <p:cxnSp>
                    <p:nvCxnSpPr>
                      <p:cNvPr id="1040" name="Straight Connector 1039">
                        <a:extLst>
                          <a:ext uri="{FF2B5EF4-FFF2-40B4-BE49-F238E27FC236}">
                            <a16:creationId xmlns:a16="http://schemas.microsoft.com/office/drawing/2014/main" id="{B76AA374-77E0-92C6-9EFA-59B43BC3FA7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41" name="Straight Connector 1040">
                        <a:extLst>
                          <a:ext uri="{FF2B5EF4-FFF2-40B4-BE49-F238E27FC236}">
                            <a16:creationId xmlns:a16="http://schemas.microsoft.com/office/drawing/2014/main" id="{90FB27BB-2D2F-FC9F-6FB6-BA0AC0E74FD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42" name="Group 1041">
                      <a:extLst>
                        <a:ext uri="{FF2B5EF4-FFF2-40B4-BE49-F238E27FC236}">
                          <a16:creationId xmlns:a16="http://schemas.microsoft.com/office/drawing/2014/main" id="{3F6E48AD-2D3B-D676-145E-806DDCE6D318}"/>
                        </a:ext>
                      </a:extLst>
                    </p:cNvPr>
                    <p:cNvGrpSpPr/>
                    <p:nvPr/>
                  </p:nvGrpSpPr>
                  <p:grpSpPr>
                    <a:xfrm>
                      <a:off x="8491405" y="2571830"/>
                      <a:ext cx="118872" cy="118872"/>
                      <a:chOff x="2654300" y="2318337"/>
                      <a:chExt cx="118872" cy="118872"/>
                    </a:xfrm>
                  </p:grpSpPr>
                  <p:cxnSp>
                    <p:nvCxnSpPr>
                      <p:cNvPr id="1043" name="Straight Connector 1042">
                        <a:extLst>
                          <a:ext uri="{FF2B5EF4-FFF2-40B4-BE49-F238E27FC236}">
                            <a16:creationId xmlns:a16="http://schemas.microsoft.com/office/drawing/2014/main" id="{12C8BB41-7AE2-3213-0504-556474F6659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44" name="Straight Connector 1043">
                        <a:extLst>
                          <a:ext uri="{FF2B5EF4-FFF2-40B4-BE49-F238E27FC236}">
                            <a16:creationId xmlns:a16="http://schemas.microsoft.com/office/drawing/2014/main" id="{2DAC72C1-BE9D-6E71-E1B5-888D0C0CCD3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45" name="Group 1044">
                      <a:extLst>
                        <a:ext uri="{FF2B5EF4-FFF2-40B4-BE49-F238E27FC236}">
                          <a16:creationId xmlns:a16="http://schemas.microsoft.com/office/drawing/2014/main" id="{AF3133F6-71AF-E1CC-66CA-8C2128A5A2F1}"/>
                        </a:ext>
                      </a:extLst>
                    </p:cNvPr>
                    <p:cNvGrpSpPr/>
                    <p:nvPr/>
                  </p:nvGrpSpPr>
                  <p:grpSpPr>
                    <a:xfrm>
                      <a:off x="8143311" y="2571830"/>
                      <a:ext cx="118872" cy="118872"/>
                      <a:chOff x="2654300" y="2318337"/>
                      <a:chExt cx="118872" cy="118872"/>
                    </a:xfrm>
                  </p:grpSpPr>
                  <p:cxnSp>
                    <p:nvCxnSpPr>
                      <p:cNvPr id="1046" name="Straight Connector 1045">
                        <a:extLst>
                          <a:ext uri="{FF2B5EF4-FFF2-40B4-BE49-F238E27FC236}">
                            <a16:creationId xmlns:a16="http://schemas.microsoft.com/office/drawing/2014/main" id="{A0ACA9C0-B204-6043-7B46-01D73243CCD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47" name="Straight Connector 1046">
                        <a:extLst>
                          <a:ext uri="{FF2B5EF4-FFF2-40B4-BE49-F238E27FC236}">
                            <a16:creationId xmlns:a16="http://schemas.microsoft.com/office/drawing/2014/main" id="{C6D9587A-1550-5235-EEF6-CA7354FDCF37}"/>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48" name="Group 1047">
                      <a:extLst>
                        <a:ext uri="{FF2B5EF4-FFF2-40B4-BE49-F238E27FC236}">
                          <a16:creationId xmlns:a16="http://schemas.microsoft.com/office/drawing/2014/main" id="{788D176B-4C3B-0405-6104-54AB122791F6}"/>
                        </a:ext>
                      </a:extLst>
                    </p:cNvPr>
                    <p:cNvGrpSpPr/>
                    <p:nvPr/>
                  </p:nvGrpSpPr>
                  <p:grpSpPr>
                    <a:xfrm>
                      <a:off x="8043106" y="2571830"/>
                      <a:ext cx="118872" cy="118872"/>
                      <a:chOff x="2654300" y="2318337"/>
                      <a:chExt cx="118872" cy="118872"/>
                    </a:xfrm>
                  </p:grpSpPr>
                  <p:cxnSp>
                    <p:nvCxnSpPr>
                      <p:cNvPr id="1049" name="Straight Connector 1048">
                        <a:extLst>
                          <a:ext uri="{FF2B5EF4-FFF2-40B4-BE49-F238E27FC236}">
                            <a16:creationId xmlns:a16="http://schemas.microsoft.com/office/drawing/2014/main" id="{8345F1B2-A8FA-8865-2A8C-0AB9F34F564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50" name="Straight Connector 1049">
                        <a:extLst>
                          <a:ext uri="{FF2B5EF4-FFF2-40B4-BE49-F238E27FC236}">
                            <a16:creationId xmlns:a16="http://schemas.microsoft.com/office/drawing/2014/main" id="{074213E4-D950-C695-658B-D1E2B2E12AF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51" name="Group 1050">
                      <a:extLst>
                        <a:ext uri="{FF2B5EF4-FFF2-40B4-BE49-F238E27FC236}">
                          <a16:creationId xmlns:a16="http://schemas.microsoft.com/office/drawing/2014/main" id="{7755C702-DEB4-A453-0EB1-5EBFAE41F284}"/>
                        </a:ext>
                      </a:extLst>
                    </p:cNvPr>
                    <p:cNvGrpSpPr/>
                    <p:nvPr/>
                  </p:nvGrpSpPr>
                  <p:grpSpPr>
                    <a:xfrm>
                      <a:off x="7988353" y="2571830"/>
                      <a:ext cx="118872" cy="118872"/>
                      <a:chOff x="2654300" y="2318337"/>
                      <a:chExt cx="118872" cy="118872"/>
                    </a:xfrm>
                  </p:grpSpPr>
                  <p:cxnSp>
                    <p:nvCxnSpPr>
                      <p:cNvPr id="1052" name="Straight Connector 1051">
                        <a:extLst>
                          <a:ext uri="{FF2B5EF4-FFF2-40B4-BE49-F238E27FC236}">
                            <a16:creationId xmlns:a16="http://schemas.microsoft.com/office/drawing/2014/main" id="{49C33CD7-D540-F2E1-75A3-2651BF3AC44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53" name="Straight Connector 1052">
                        <a:extLst>
                          <a:ext uri="{FF2B5EF4-FFF2-40B4-BE49-F238E27FC236}">
                            <a16:creationId xmlns:a16="http://schemas.microsoft.com/office/drawing/2014/main" id="{CF59E247-534D-D3D0-5EA6-E174DD6E3EA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54" name="Group 1053">
                      <a:extLst>
                        <a:ext uri="{FF2B5EF4-FFF2-40B4-BE49-F238E27FC236}">
                          <a16:creationId xmlns:a16="http://schemas.microsoft.com/office/drawing/2014/main" id="{FA2BD57E-C4B1-F40D-30F3-D9E6BC8F0BEF}"/>
                        </a:ext>
                      </a:extLst>
                    </p:cNvPr>
                    <p:cNvGrpSpPr/>
                    <p:nvPr/>
                  </p:nvGrpSpPr>
                  <p:grpSpPr>
                    <a:xfrm>
                      <a:off x="7896257" y="2571830"/>
                      <a:ext cx="118872" cy="118872"/>
                      <a:chOff x="2654300" y="2318337"/>
                      <a:chExt cx="118872" cy="118872"/>
                    </a:xfrm>
                  </p:grpSpPr>
                  <p:cxnSp>
                    <p:nvCxnSpPr>
                      <p:cNvPr id="1055" name="Straight Connector 1054">
                        <a:extLst>
                          <a:ext uri="{FF2B5EF4-FFF2-40B4-BE49-F238E27FC236}">
                            <a16:creationId xmlns:a16="http://schemas.microsoft.com/office/drawing/2014/main" id="{A70D0259-AE07-DB05-9742-51021434FC3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56" name="Straight Connector 1055">
                        <a:extLst>
                          <a:ext uri="{FF2B5EF4-FFF2-40B4-BE49-F238E27FC236}">
                            <a16:creationId xmlns:a16="http://schemas.microsoft.com/office/drawing/2014/main" id="{EE108E36-7446-B89C-5A39-4B4DA011E03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57" name="Group 1056">
                      <a:extLst>
                        <a:ext uri="{FF2B5EF4-FFF2-40B4-BE49-F238E27FC236}">
                          <a16:creationId xmlns:a16="http://schemas.microsoft.com/office/drawing/2014/main" id="{72E3131D-B8C9-19B7-8BDB-C8024B560C14}"/>
                        </a:ext>
                      </a:extLst>
                    </p:cNvPr>
                    <p:cNvGrpSpPr/>
                    <p:nvPr/>
                  </p:nvGrpSpPr>
                  <p:grpSpPr>
                    <a:xfrm>
                      <a:off x="7679491" y="2571830"/>
                      <a:ext cx="118872" cy="118872"/>
                      <a:chOff x="2654300" y="2318337"/>
                      <a:chExt cx="118872" cy="118872"/>
                    </a:xfrm>
                  </p:grpSpPr>
                  <p:cxnSp>
                    <p:nvCxnSpPr>
                      <p:cNvPr id="1058" name="Straight Connector 1057">
                        <a:extLst>
                          <a:ext uri="{FF2B5EF4-FFF2-40B4-BE49-F238E27FC236}">
                            <a16:creationId xmlns:a16="http://schemas.microsoft.com/office/drawing/2014/main" id="{0376F34C-DA77-C630-3B7E-E9E0995146C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59" name="Straight Connector 1058">
                        <a:extLst>
                          <a:ext uri="{FF2B5EF4-FFF2-40B4-BE49-F238E27FC236}">
                            <a16:creationId xmlns:a16="http://schemas.microsoft.com/office/drawing/2014/main" id="{C7128ACC-4ADA-E163-9763-F336C264E8F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60" name="Group 1059">
                      <a:extLst>
                        <a:ext uri="{FF2B5EF4-FFF2-40B4-BE49-F238E27FC236}">
                          <a16:creationId xmlns:a16="http://schemas.microsoft.com/office/drawing/2014/main" id="{C755AA92-09DB-D8DE-DFAA-217B2ACA9819}"/>
                        </a:ext>
                      </a:extLst>
                    </p:cNvPr>
                    <p:cNvGrpSpPr/>
                    <p:nvPr/>
                  </p:nvGrpSpPr>
                  <p:grpSpPr>
                    <a:xfrm>
                      <a:off x="7934671" y="2571830"/>
                      <a:ext cx="118872" cy="118872"/>
                      <a:chOff x="2654300" y="2318337"/>
                      <a:chExt cx="118872" cy="118872"/>
                    </a:xfrm>
                  </p:grpSpPr>
                  <p:cxnSp>
                    <p:nvCxnSpPr>
                      <p:cNvPr id="1061" name="Straight Connector 1060">
                        <a:extLst>
                          <a:ext uri="{FF2B5EF4-FFF2-40B4-BE49-F238E27FC236}">
                            <a16:creationId xmlns:a16="http://schemas.microsoft.com/office/drawing/2014/main" id="{97EA9758-39B6-7E61-F548-FD5848F91B5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62" name="Straight Connector 1061">
                        <a:extLst>
                          <a:ext uri="{FF2B5EF4-FFF2-40B4-BE49-F238E27FC236}">
                            <a16:creationId xmlns:a16="http://schemas.microsoft.com/office/drawing/2014/main" id="{296F41A8-ADAC-5C42-B3E1-3B46533BFEA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63" name="Group 1062">
                      <a:extLst>
                        <a:ext uri="{FF2B5EF4-FFF2-40B4-BE49-F238E27FC236}">
                          <a16:creationId xmlns:a16="http://schemas.microsoft.com/office/drawing/2014/main" id="{E28E9C75-437E-66F8-089A-2A816300ECBD}"/>
                        </a:ext>
                      </a:extLst>
                    </p:cNvPr>
                    <p:cNvGrpSpPr/>
                    <p:nvPr/>
                  </p:nvGrpSpPr>
                  <p:grpSpPr>
                    <a:xfrm>
                      <a:off x="8588852" y="2571830"/>
                      <a:ext cx="118872" cy="118872"/>
                      <a:chOff x="2654300" y="2318337"/>
                      <a:chExt cx="118872" cy="118872"/>
                    </a:xfrm>
                  </p:grpSpPr>
                  <p:cxnSp>
                    <p:nvCxnSpPr>
                      <p:cNvPr id="1064" name="Straight Connector 1063">
                        <a:extLst>
                          <a:ext uri="{FF2B5EF4-FFF2-40B4-BE49-F238E27FC236}">
                            <a16:creationId xmlns:a16="http://schemas.microsoft.com/office/drawing/2014/main" id="{D3EA3E31-AEB2-7EC9-C9F1-60984A3C2A0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65" name="Straight Connector 1064">
                        <a:extLst>
                          <a:ext uri="{FF2B5EF4-FFF2-40B4-BE49-F238E27FC236}">
                            <a16:creationId xmlns:a16="http://schemas.microsoft.com/office/drawing/2014/main" id="{E0353DAE-AC4D-93AF-2EF6-4EBB9EB51BD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66" name="Group 1065">
                      <a:extLst>
                        <a:ext uri="{FF2B5EF4-FFF2-40B4-BE49-F238E27FC236}">
                          <a16:creationId xmlns:a16="http://schemas.microsoft.com/office/drawing/2014/main" id="{622B80D4-79ED-FC4F-66DC-35B3D77F0CAE}"/>
                        </a:ext>
                      </a:extLst>
                    </p:cNvPr>
                    <p:cNvGrpSpPr/>
                    <p:nvPr/>
                  </p:nvGrpSpPr>
                  <p:grpSpPr>
                    <a:xfrm>
                      <a:off x="7570068" y="2495328"/>
                      <a:ext cx="118872" cy="118872"/>
                      <a:chOff x="2654300" y="2318337"/>
                      <a:chExt cx="118872" cy="118872"/>
                    </a:xfrm>
                  </p:grpSpPr>
                  <p:cxnSp>
                    <p:nvCxnSpPr>
                      <p:cNvPr id="1067" name="Straight Connector 1066">
                        <a:extLst>
                          <a:ext uri="{FF2B5EF4-FFF2-40B4-BE49-F238E27FC236}">
                            <a16:creationId xmlns:a16="http://schemas.microsoft.com/office/drawing/2014/main" id="{DC64BE02-1E61-F6FE-555A-8D28E509581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68" name="Straight Connector 1067">
                        <a:extLst>
                          <a:ext uri="{FF2B5EF4-FFF2-40B4-BE49-F238E27FC236}">
                            <a16:creationId xmlns:a16="http://schemas.microsoft.com/office/drawing/2014/main" id="{0B792181-F980-E33C-A2C7-CD3449ACC5F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72" name="Group 1071">
                      <a:extLst>
                        <a:ext uri="{FF2B5EF4-FFF2-40B4-BE49-F238E27FC236}">
                          <a16:creationId xmlns:a16="http://schemas.microsoft.com/office/drawing/2014/main" id="{C92F8C83-B6A6-ED39-75EE-AC0E392359D2}"/>
                        </a:ext>
                      </a:extLst>
                    </p:cNvPr>
                    <p:cNvGrpSpPr/>
                    <p:nvPr/>
                  </p:nvGrpSpPr>
                  <p:grpSpPr>
                    <a:xfrm>
                      <a:off x="8681490" y="2571830"/>
                      <a:ext cx="118872" cy="118872"/>
                      <a:chOff x="2654300" y="2318337"/>
                      <a:chExt cx="118872" cy="118872"/>
                    </a:xfrm>
                  </p:grpSpPr>
                  <p:cxnSp>
                    <p:nvCxnSpPr>
                      <p:cNvPr id="1073" name="Straight Connector 1072">
                        <a:extLst>
                          <a:ext uri="{FF2B5EF4-FFF2-40B4-BE49-F238E27FC236}">
                            <a16:creationId xmlns:a16="http://schemas.microsoft.com/office/drawing/2014/main" id="{3229F699-C868-2B1C-6C09-8B4D7769E5E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74" name="Straight Connector 1073">
                        <a:extLst>
                          <a:ext uri="{FF2B5EF4-FFF2-40B4-BE49-F238E27FC236}">
                            <a16:creationId xmlns:a16="http://schemas.microsoft.com/office/drawing/2014/main" id="{48032B64-8760-38BE-D809-A9AD85D7164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13" name="Group 1212">
                      <a:extLst>
                        <a:ext uri="{FF2B5EF4-FFF2-40B4-BE49-F238E27FC236}">
                          <a16:creationId xmlns:a16="http://schemas.microsoft.com/office/drawing/2014/main" id="{3E6E8ECD-ABA5-584F-C3F4-AEA8F1FF6E51}"/>
                        </a:ext>
                      </a:extLst>
                    </p:cNvPr>
                    <p:cNvGrpSpPr/>
                    <p:nvPr/>
                  </p:nvGrpSpPr>
                  <p:grpSpPr>
                    <a:xfrm>
                      <a:off x="6474731" y="2438534"/>
                      <a:ext cx="644940" cy="123139"/>
                      <a:chOff x="6474731" y="2438534"/>
                      <a:chExt cx="644940" cy="123139"/>
                    </a:xfrm>
                  </p:grpSpPr>
                  <p:grpSp>
                    <p:nvGrpSpPr>
                      <p:cNvPr id="626" name="Group 625">
                        <a:extLst>
                          <a:ext uri="{FF2B5EF4-FFF2-40B4-BE49-F238E27FC236}">
                            <a16:creationId xmlns:a16="http://schemas.microsoft.com/office/drawing/2014/main" id="{AAF455F1-7AFD-065F-1B14-8AEDA341CD0B}"/>
                          </a:ext>
                        </a:extLst>
                      </p:cNvPr>
                      <p:cNvGrpSpPr/>
                      <p:nvPr/>
                    </p:nvGrpSpPr>
                    <p:grpSpPr>
                      <a:xfrm>
                        <a:off x="6817096" y="2440355"/>
                        <a:ext cx="118872" cy="118872"/>
                        <a:chOff x="2654300" y="2318337"/>
                        <a:chExt cx="118872" cy="118872"/>
                      </a:xfrm>
                    </p:grpSpPr>
                    <p:cxnSp>
                      <p:nvCxnSpPr>
                        <p:cNvPr id="627" name="Straight Connector 626">
                          <a:extLst>
                            <a:ext uri="{FF2B5EF4-FFF2-40B4-BE49-F238E27FC236}">
                              <a16:creationId xmlns:a16="http://schemas.microsoft.com/office/drawing/2014/main" id="{DE2C2D5A-55D6-BA0B-2584-B9FA7335D13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352D66DA-3CF6-BBF7-1B1F-8DAADA3623B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59" name="Group 658">
                        <a:extLst>
                          <a:ext uri="{FF2B5EF4-FFF2-40B4-BE49-F238E27FC236}">
                            <a16:creationId xmlns:a16="http://schemas.microsoft.com/office/drawing/2014/main" id="{3EE07E9A-DDFD-4100-9CB4-D4676738CE08}"/>
                          </a:ext>
                        </a:extLst>
                      </p:cNvPr>
                      <p:cNvGrpSpPr/>
                      <p:nvPr/>
                    </p:nvGrpSpPr>
                    <p:grpSpPr>
                      <a:xfrm>
                        <a:off x="6573177" y="2440355"/>
                        <a:ext cx="118872" cy="118872"/>
                        <a:chOff x="2654300" y="2318337"/>
                        <a:chExt cx="118872" cy="118872"/>
                      </a:xfrm>
                    </p:grpSpPr>
                    <p:cxnSp>
                      <p:nvCxnSpPr>
                        <p:cNvPr id="660" name="Straight Connector 659">
                          <a:extLst>
                            <a:ext uri="{FF2B5EF4-FFF2-40B4-BE49-F238E27FC236}">
                              <a16:creationId xmlns:a16="http://schemas.microsoft.com/office/drawing/2014/main" id="{79E0B3C0-118F-AF7F-FDFA-9AC7DAEBC7C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61" name="Straight Connector 660">
                          <a:extLst>
                            <a:ext uri="{FF2B5EF4-FFF2-40B4-BE49-F238E27FC236}">
                              <a16:creationId xmlns:a16="http://schemas.microsoft.com/office/drawing/2014/main" id="{3C470D86-DF56-F70C-1434-F450C0D8AAD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62" name="Group 661">
                        <a:extLst>
                          <a:ext uri="{FF2B5EF4-FFF2-40B4-BE49-F238E27FC236}">
                            <a16:creationId xmlns:a16="http://schemas.microsoft.com/office/drawing/2014/main" id="{F13DF39E-F716-B685-CBF0-7057803A98C4}"/>
                          </a:ext>
                        </a:extLst>
                      </p:cNvPr>
                      <p:cNvGrpSpPr/>
                      <p:nvPr/>
                    </p:nvGrpSpPr>
                    <p:grpSpPr>
                      <a:xfrm>
                        <a:off x="6474731" y="2440355"/>
                        <a:ext cx="118872" cy="118872"/>
                        <a:chOff x="2654300" y="2318337"/>
                        <a:chExt cx="118872" cy="118872"/>
                      </a:xfrm>
                    </p:grpSpPr>
                    <p:cxnSp>
                      <p:nvCxnSpPr>
                        <p:cNvPr id="663" name="Straight Connector 662">
                          <a:extLst>
                            <a:ext uri="{FF2B5EF4-FFF2-40B4-BE49-F238E27FC236}">
                              <a16:creationId xmlns:a16="http://schemas.microsoft.com/office/drawing/2014/main" id="{64A981C0-A0CC-59C5-C2C4-752D7877F6E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64" name="Straight Connector 663">
                          <a:extLst>
                            <a:ext uri="{FF2B5EF4-FFF2-40B4-BE49-F238E27FC236}">
                              <a16:creationId xmlns:a16="http://schemas.microsoft.com/office/drawing/2014/main" id="{760F79CA-801F-3429-8EA4-9EC09B66352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71" name="Group 670">
                        <a:extLst>
                          <a:ext uri="{FF2B5EF4-FFF2-40B4-BE49-F238E27FC236}">
                            <a16:creationId xmlns:a16="http://schemas.microsoft.com/office/drawing/2014/main" id="{D20E93A8-0C50-AF36-9320-C4A7405A01C4}"/>
                          </a:ext>
                        </a:extLst>
                      </p:cNvPr>
                      <p:cNvGrpSpPr/>
                      <p:nvPr/>
                    </p:nvGrpSpPr>
                    <p:grpSpPr>
                      <a:xfrm>
                        <a:off x="6982762" y="2440355"/>
                        <a:ext cx="118872" cy="118872"/>
                        <a:chOff x="2654300" y="2318337"/>
                        <a:chExt cx="118872" cy="118872"/>
                      </a:xfrm>
                    </p:grpSpPr>
                    <p:cxnSp>
                      <p:nvCxnSpPr>
                        <p:cNvPr id="672" name="Straight Connector 671">
                          <a:extLst>
                            <a:ext uri="{FF2B5EF4-FFF2-40B4-BE49-F238E27FC236}">
                              <a16:creationId xmlns:a16="http://schemas.microsoft.com/office/drawing/2014/main" id="{B322B0A5-1386-4567-2CFB-150DD69A7EE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73" name="Straight Connector 672">
                          <a:extLst>
                            <a:ext uri="{FF2B5EF4-FFF2-40B4-BE49-F238E27FC236}">
                              <a16:creationId xmlns:a16="http://schemas.microsoft.com/office/drawing/2014/main" id="{1D9751AE-BCEB-10FE-50E9-9D3005C0539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77" name="Group 676">
                        <a:extLst>
                          <a:ext uri="{FF2B5EF4-FFF2-40B4-BE49-F238E27FC236}">
                            <a16:creationId xmlns:a16="http://schemas.microsoft.com/office/drawing/2014/main" id="{E0DC6AD9-3712-5CA8-3E46-9EFE26C8BF62}"/>
                          </a:ext>
                        </a:extLst>
                      </p:cNvPr>
                      <p:cNvGrpSpPr/>
                      <p:nvPr/>
                    </p:nvGrpSpPr>
                    <p:grpSpPr>
                      <a:xfrm>
                        <a:off x="6726379" y="2440355"/>
                        <a:ext cx="118872" cy="118872"/>
                        <a:chOff x="2654300" y="2318337"/>
                        <a:chExt cx="118872" cy="118872"/>
                      </a:xfrm>
                    </p:grpSpPr>
                    <p:cxnSp>
                      <p:nvCxnSpPr>
                        <p:cNvPr id="678" name="Straight Connector 677">
                          <a:extLst>
                            <a:ext uri="{FF2B5EF4-FFF2-40B4-BE49-F238E27FC236}">
                              <a16:creationId xmlns:a16="http://schemas.microsoft.com/office/drawing/2014/main" id="{490F32B4-71F1-033D-4E90-2AE616185FC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C948579D-86D2-510A-0DF2-8F28CCE733B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95" name="Group 694">
                        <a:extLst>
                          <a:ext uri="{FF2B5EF4-FFF2-40B4-BE49-F238E27FC236}">
                            <a16:creationId xmlns:a16="http://schemas.microsoft.com/office/drawing/2014/main" id="{E6C62CC9-7146-1196-AAF6-675034FD0E95}"/>
                          </a:ext>
                        </a:extLst>
                      </p:cNvPr>
                      <p:cNvGrpSpPr/>
                      <p:nvPr/>
                    </p:nvGrpSpPr>
                    <p:grpSpPr>
                      <a:xfrm>
                        <a:off x="6931335" y="2440355"/>
                        <a:ext cx="118872" cy="118872"/>
                        <a:chOff x="2654300" y="2318337"/>
                        <a:chExt cx="118872" cy="118872"/>
                      </a:xfrm>
                    </p:grpSpPr>
                    <p:cxnSp>
                      <p:nvCxnSpPr>
                        <p:cNvPr id="696" name="Straight Connector 695">
                          <a:extLst>
                            <a:ext uri="{FF2B5EF4-FFF2-40B4-BE49-F238E27FC236}">
                              <a16:creationId xmlns:a16="http://schemas.microsoft.com/office/drawing/2014/main" id="{2293ED7A-65BF-3DC8-F246-DEB1CBC6B28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97" name="Straight Connector 696">
                          <a:extLst>
                            <a:ext uri="{FF2B5EF4-FFF2-40B4-BE49-F238E27FC236}">
                              <a16:creationId xmlns:a16="http://schemas.microsoft.com/office/drawing/2014/main" id="{9B6314B0-29AF-AE62-EAED-50F7AF4D85A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01" name="Group 700">
                        <a:extLst>
                          <a:ext uri="{FF2B5EF4-FFF2-40B4-BE49-F238E27FC236}">
                            <a16:creationId xmlns:a16="http://schemas.microsoft.com/office/drawing/2014/main" id="{9A0A2935-A67D-F6C1-CC18-E8777995E9B8}"/>
                          </a:ext>
                        </a:extLst>
                      </p:cNvPr>
                      <p:cNvGrpSpPr/>
                      <p:nvPr/>
                    </p:nvGrpSpPr>
                    <p:grpSpPr>
                      <a:xfrm>
                        <a:off x="6780330" y="2440355"/>
                        <a:ext cx="118872" cy="118872"/>
                        <a:chOff x="2654300" y="2318337"/>
                        <a:chExt cx="118872" cy="118872"/>
                      </a:xfrm>
                    </p:grpSpPr>
                    <p:cxnSp>
                      <p:nvCxnSpPr>
                        <p:cNvPr id="702" name="Straight Connector 701">
                          <a:extLst>
                            <a:ext uri="{FF2B5EF4-FFF2-40B4-BE49-F238E27FC236}">
                              <a16:creationId xmlns:a16="http://schemas.microsoft.com/office/drawing/2014/main" id="{6AF6E945-1199-14E7-F08E-73C37DF5998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03" name="Straight Connector 702">
                          <a:extLst>
                            <a:ext uri="{FF2B5EF4-FFF2-40B4-BE49-F238E27FC236}">
                              <a16:creationId xmlns:a16="http://schemas.microsoft.com/office/drawing/2014/main" id="{B5EAC150-6C9F-4A4F-454E-9C7D3E9A71F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25" name="Group 724">
                        <a:extLst>
                          <a:ext uri="{FF2B5EF4-FFF2-40B4-BE49-F238E27FC236}">
                            <a16:creationId xmlns:a16="http://schemas.microsoft.com/office/drawing/2014/main" id="{C2074B4B-1976-6F19-D154-5D9AA8685742}"/>
                          </a:ext>
                        </a:extLst>
                      </p:cNvPr>
                      <p:cNvGrpSpPr/>
                      <p:nvPr/>
                    </p:nvGrpSpPr>
                    <p:grpSpPr>
                      <a:xfrm>
                        <a:off x="6890941" y="2440355"/>
                        <a:ext cx="118872" cy="118872"/>
                        <a:chOff x="2654300" y="2318337"/>
                        <a:chExt cx="118872" cy="118872"/>
                      </a:xfrm>
                    </p:grpSpPr>
                    <p:cxnSp>
                      <p:nvCxnSpPr>
                        <p:cNvPr id="726" name="Straight Connector 725">
                          <a:extLst>
                            <a:ext uri="{FF2B5EF4-FFF2-40B4-BE49-F238E27FC236}">
                              <a16:creationId xmlns:a16="http://schemas.microsoft.com/office/drawing/2014/main" id="{0D2F1051-369A-298C-847E-B2106DB45DF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27" name="Straight Connector 726">
                          <a:extLst>
                            <a:ext uri="{FF2B5EF4-FFF2-40B4-BE49-F238E27FC236}">
                              <a16:creationId xmlns:a16="http://schemas.microsoft.com/office/drawing/2014/main" id="{E28264C8-D0AA-6C55-0E78-97661356453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28" name="Group 727">
                        <a:extLst>
                          <a:ext uri="{FF2B5EF4-FFF2-40B4-BE49-F238E27FC236}">
                            <a16:creationId xmlns:a16="http://schemas.microsoft.com/office/drawing/2014/main" id="{038FDC70-DDAF-2707-B956-CE8D2EBF88D4}"/>
                          </a:ext>
                        </a:extLst>
                      </p:cNvPr>
                      <p:cNvGrpSpPr/>
                      <p:nvPr/>
                    </p:nvGrpSpPr>
                    <p:grpSpPr>
                      <a:xfrm>
                        <a:off x="6620781" y="2440355"/>
                        <a:ext cx="118872" cy="118872"/>
                        <a:chOff x="2654300" y="2318337"/>
                        <a:chExt cx="118872" cy="118872"/>
                      </a:xfrm>
                    </p:grpSpPr>
                    <p:cxnSp>
                      <p:nvCxnSpPr>
                        <p:cNvPr id="729" name="Straight Connector 728">
                          <a:extLst>
                            <a:ext uri="{FF2B5EF4-FFF2-40B4-BE49-F238E27FC236}">
                              <a16:creationId xmlns:a16="http://schemas.microsoft.com/office/drawing/2014/main" id="{7E26DBDC-F427-050E-DCCE-0AED2E06EED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30" name="Straight Connector 729">
                          <a:extLst>
                            <a:ext uri="{FF2B5EF4-FFF2-40B4-BE49-F238E27FC236}">
                              <a16:creationId xmlns:a16="http://schemas.microsoft.com/office/drawing/2014/main" id="{7E062454-AEFF-2CED-21B4-26896D44B91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34" name="Group 733">
                        <a:extLst>
                          <a:ext uri="{FF2B5EF4-FFF2-40B4-BE49-F238E27FC236}">
                            <a16:creationId xmlns:a16="http://schemas.microsoft.com/office/drawing/2014/main" id="{C7B1609B-8378-7461-CAFC-FE7E884CE081}"/>
                          </a:ext>
                        </a:extLst>
                      </p:cNvPr>
                      <p:cNvGrpSpPr/>
                      <p:nvPr/>
                    </p:nvGrpSpPr>
                    <p:grpSpPr>
                      <a:xfrm>
                        <a:off x="7000799" y="2440355"/>
                        <a:ext cx="118872" cy="118872"/>
                        <a:chOff x="2654300" y="2318337"/>
                        <a:chExt cx="118872" cy="118872"/>
                      </a:xfrm>
                    </p:grpSpPr>
                    <p:cxnSp>
                      <p:nvCxnSpPr>
                        <p:cNvPr id="735" name="Straight Connector 734">
                          <a:extLst>
                            <a:ext uri="{FF2B5EF4-FFF2-40B4-BE49-F238E27FC236}">
                              <a16:creationId xmlns:a16="http://schemas.microsoft.com/office/drawing/2014/main" id="{A24026AC-E6BA-206C-0977-3FB5DFB13AD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36" name="Straight Connector 735">
                          <a:extLst>
                            <a:ext uri="{FF2B5EF4-FFF2-40B4-BE49-F238E27FC236}">
                              <a16:creationId xmlns:a16="http://schemas.microsoft.com/office/drawing/2014/main" id="{E888202C-2420-2F30-0AFA-59AB911A917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40" name="Group 739">
                        <a:extLst>
                          <a:ext uri="{FF2B5EF4-FFF2-40B4-BE49-F238E27FC236}">
                            <a16:creationId xmlns:a16="http://schemas.microsoft.com/office/drawing/2014/main" id="{0E6A74AB-DC7F-5557-A27D-8A8A1CE745FE}"/>
                          </a:ext>
                        </a:extLst>
                      </p:cNvPr>
                      <p:cNvGrpSpPr/>
                      <p:nvPr/>
                    </p:nvGrpSpPr>
                    <p:grpSpPr>
                      <a:xfrm>
                        <a:off x="6837337" y="2440355"/>
                        <a:ext cx="118872" cy="118872"/>
                        <a:chOff x="2654300" y="2318337"/>
                        <a:chExt cx="118872" cy="118872"/>
                      </a:xfrm>
                    </p:grpSpPr>
                    <p:cxnSp>
                      <p:nvCxnSpPr>
                        <p:cNvPr id="741" name="Straight Connector 740">
                          <a:extLst>
                            <a:ext uri="{FF2B5EF4-FFF2-40B4-BE49-F238E27FC236}">
                              <a16:creationId xmlns:a16="http://schemas.microsoft.com/office/drawing/2014/main" id="{4DE29B0F-C2E7-4B17-451B-96D1487AF56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42" name="Straight Connector 741">
                          <a:extLst>
                            <a:ext uri="{FF2B5EF4-FFF2-40B4-BE49-F238E27FC236}">
                              <a16:creationId xmlns:a16="http://schemas.microsoft.com/office/drawing/2014/main" id="{28CA2711-B5F5-A079-8039-87A2FB7C848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53" name="Group 1152">
                        <a:extLst>
                          <a:ext uri="{FF2B5EF4-FFF2-40B4-BE49-F238E27FC236}">
                            <a16:creationId xmlns:a16="http://schemas.microsoft.com/office/drawing/2014/main" id="{038E7380-4C59-AD16-476A-4EEB166BC517}"/>
                          </a:ext>
                        </a:extLst>
                      </p:cNvPr>
                      <p:cNvGrpSpPr/>
                      <p:nvPr/>
                    </p:nvGrpSpPr>
                    <p:grpSpPr>
                      <a:xfrm>
                        <a:off x="6689302" y="2438534"/>
                        <a:ext cx="118872" cy="118872"/>
                        <a:chOff x="2654300" y="2318337"/>
                        <a:chExt cx="118872" cy="118872"/>
                      </a:xfrm>
                    </p:grpSpPr>
                    <p:cxnSp>
                      <p:nvCxnSpPr>
                        <p:cNvPr id="1154" name="Straight Connector 1153">
                          <a:extLst>
                            <a:ext uri="{FF2B5EF4-FFF2-40B4-BE49-F238E27FC236}">
                              <a16:creationId xmlns:a16="http://schemas.microsoft.com/office/drawing/2014/main" id="{BBB7CC3F-A3B6-62F6-5B7B-5D9747065B4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55" name="Straight Connector 1154">
                          <a:extLst>
                            <a:ext uri="{FF2B5EF4-FFF2-40B4-BE49-F238E27FC236}">
                              <a16:creationId xmlns:a16="http://schemas.microsoft.com/office/drawing/2014/main" id="{B0A14F90-9B47-C985-F522-ED19DB186B5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56" name="Group 1155">
                        <a:extLst>
                          <a:ext uri="{FF2B5EF4-FFF2-40B4-BE49-F238E27FC236}">
                            <a16:creationId xmlns:a16="http://schemas.microsoft.com/office/drawing/2014/main" id="{1B89C283-A278-53A2-232B-C33840F2C950}"/>
                          </a:ext>
                        </a:extLst>
                      </p:cNvPr>
                      <p:cNvGrpSpPr/>
                      <p:nvPr/>
                    </p:nvGrpSpPr>
                    <p:grpSpPr>
                      <a:xfrm>
                        <a:off x="6648999" y="2442801"/>
                        <a:ext cx="118872" cy="118872"/>
                        <a:chOff x="2654300" y="2318337"/>
                        <a:chExt cx="118872" cy="118872"/>
                      </a:xfrm>
                    </p:grpSpPr>
                    <p:cxnSp>
                      <p:nvCxnSpPr>
                        <p:cNvPr id="1157" name="Straight Connector 1156">
                          <a:extLst>
                            <a:ext uri="{FF2B5EF4-FFF2-40B4-BE49-F238E27FC236}">
                              <a16:creationId xmlns:a16="http://schemas.microsoft.com/office/drawing/2014/main" id="{36352F81-0250-F53D-981A-8DAB3C0955B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58" name="Straight Connector 1157">
                          <a:extLst>
                            <a:ext uri="{FF2B5EF4-FFF2-40B4-BE49-F238E27FC236}">
                              <a16:creationId xmlns:a16="http://schemas.microsoft.com/office/drawing/2014/main" id="{B46A3C78-687D-E28F-B5FF-3A9FFC980922}"/>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grpSp>
                <p:nvGrpSpPr>
                  <p:cNvPr id="1217" name="Group 1216">
                    <a:extLst>
                      <a:ext uri="{FF2B5EF4-FFF2-40B4-BE49-F238E27FC236}">
                        <a16:creationId xmlns:a16="http://schemas.microsoft.com/office/drawing/2014/main" id="{A6796CC0-A7A3-2409-ED59-10877EE230CE}"/>
                      </a:ext>
                    </a:extLst>
                  </p:cNvPr>
                  <p:cNvGrpSpPr/>
                  <p:nvPr/>
                </p:nvGrpSpPr>
                <p:grpSpPr>
                  <a:xfrm>
                    <a:off x="4586258" y="1962057"/>
                    <a:ext cx="1755745" cy="451267"/>
                    <a:chOff x="4586258" y="1962057"/>
                    <a:chExt cx="1755745" cy="451267"/>
                  </a:xfrm>
                </p:grpSpPr>
                <p:grpSp>
                  <p:nvGrpSpPr>
                    <p:cNvPr id="650" name="Group 649">
                      <a:extLst>
                        <a:ext uri="{FF2B5EF4-FFF2-40B4-BE49-F238E27FC236}">
                          <a16:creationId xmlns:a16="http://schemas.microsoft.com/office/drawing/2014/main" id="{B4C3ADEC-B577-0902-3F48-E339DC79AD3D}"/>
                        </a:ext>
                      </a:extLst>
                    </p:cNvPr>
                    <p:cNvGrpSpPr/>
                    <p:nvPr/>
                  </p:nvGrpSpPr>
                  <p:grpSpPr>
                    <a:xfrm>
                      <a:off x="5364549" y="2084310"/>
                      <a:ext cx="118872" cy="118872"/>
                      <a:chOff x="2654300" y="2318337"/>
                      <a:chExt cx="118872" cy="118872"/>
                    </a:xfrm>
                  </p:grpSpPr>
                  <p:cxnSp>
                    <p:nvCxnSpPr>
                      <p:cNvPr id="651" name="Straight Connector 650">
                        <a:extLst>
                          <a:ext uri="{FF2B5EF4-FFF2-40B4-BE49-F238E27FC236}">
                            <a16:creationId xmlns:a16="http://schemas.microsoft.com/office/drawing/2014/main" id="{230D6220-A03E-7408-3E61-2C37C4C4A4D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52" name="Straight Connector 651">
                        <a:extLst>
                          <a:ext uri="{FF2B5EF4-FFF2-40B4-BE49-F238E27FC236}">
                            <a16:creationId xmlns:a16="http://schemas.microsoft.com/office/drawing/2014/main" id="{D50F3403-A53A-A447-9CA1-C1D7F56A2C4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53" name="Group 652">
                      <a:extLst>
                        <a:ext uri="{FF2B5EF4-FFF2-40B4-BE49-F238E27FC236}">
                          <a16:creationId xmlns:a16="http://schemas.microsoft.com/office/drawing/2014/main" id="{7E3B1872-FE49-12F7-7D4B-DA77504F1922}"/>
                        </a:ext>
                      </a:extLst>
                    </p:cNvPr>
                    <p:cNvGrpSpPr/>
                    <p:nvPr/>
                  </p:nvGrpSpPr>
                  <p:grpSpPr>
                    <a:xfrm>
                      <a:off x="5287448" y="2087553"/>
                      <a:ext cx="118872" cy="118872"/>
                      <a:chOff x="2654300" y="2318337"/>
                      <a:chExt cx="118872" cy="118872"/>
                    </a:xfrm>
                  </p:grpSpPr>
                  <p:cxnSp>
                    <p:nvCxnSpPr>
                      <p:cNvPr id="654" name="Straight Connector 653">
                        <a:extLst>
                          <a:ext uri="{FF2B5EF4-FFF2-40B4-BE49-F238E27FC236}">
                            <a16:creationId xmlns:a16="http://schemas.microsoft.com/office/drawing/2014/main" id="{AA731BC1-05F4-45C7-21CD-3386B4DF516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55" name="Straight Connector 654">
                        <a:extLst>
                          <a:ext uri="{FF2B5EF4-FFF2-40B4-BE49-F238E27FC236}">
                            <a16:creationId xmlns:a16="http://schemas.microsoft.com/office/drawing/2014/main" id="{4A222C87-7BC3-0560-6EBA-329F7A74CDD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56" name="Group 655">
                      <a:extLst>
                        <a:ext uri="{FF2B5EF4-FFF2-40B4-BE49-F238E27FC236}">
                          <a16:creationId xmlns:a16="http://schemas.microsoft.com/office/drawing/2014/main" id="{583CCB51-9F21-1784-75BF-24973AA0EF5F}"/>
                        </a:ext>
                      </a:extLst>
                    </p:cNvPr>
                    <p:cNvGrpSpPr/>
                    <p:nvPr/>
                  </p:nvGrpSpPr>
                  <p:grpSpPr>
                    <a:xfrm>
                      <a:off x="5323602" y="2086822"/>
                      <a:ext cx="118872" cy="118872"/>
                      <a:chOff x="2654300" y="2318337"/>
                      <a:chExt cx="118872" cy="118872"/>
                    </a:xfrm>
                  </p:grpSpPr>
                  <p:cxnSp>
                    <p:nvCxnSpPr>
                      <p:cNvPr id="657" name="Straight Connector 656">
                        <a:extLst>
                          <a:ext uri="{FF2B5EF4-FFF2-40B4-BE49-F238E27FC236}">
                            <a16:creationId xmlns:a16="http://schemas.microsoft.com/office/drawing/2014/main" id="{A300AE24-C759-6998-95E7-2A6AB2E9729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58" name="Straight Connector 657">
                        <a:extLst>
                          <a:ext uri="{FF2B5EF4-FFF2-40B4-BE49-F238E27FC236}">
                            <a16:creationId xmlns:a16="http://schemas.microsoft.com/office/drawing/2014/main" id="{63B5B396-A6B1-2E06-406E-33ED1CFA6E7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65" name="Group 664">
                      <a:extLst>
                        <a:ext uri="{FF2B5EF4-FFF2-40B4-BE49-F238E27FC236}">
                          <a16:creationId xmlns:a16="http://schemas.microsoft.com/office/drawing/2014/main" id="{42CD5CF4-1697-5444-EE81-54B573DDA0D0}"/>
                        </a:ext>
                      </a:extLst>
                    </p:cNvPr>
                    <p:cNvGrpSpPr/>
                    <p:nvPr/>
                  </p:nvGrpSpPr>
                  <p:grpSpPr>
                    <a:xfrm>
                      <a:off x="5744283" y="2241165"/>
                      <a:ext cx="118872" cy="118872"/>
                      <a:chOff x="2654300" y="2318337"/>
                      <a:chExt cx="118872" cy="118872"/>
                    </a:xfrm>
                  </p:grpSpPr>
                  <p:cxnSp>
                    <p:nvCxnSpPr>
                      <p:cNvPr id="666" name="Straight Connector 665">
                        <a:extLst>
                          <a:ext uri="{FF2B5EF4-FFF2-40B4-BE49-F238E27FC236}">
                            <a16:creationId xmlns:a16="http://schemas.microsoft.com/office/drawing/2014/main" id="{48510394-6417-8AED-CD28-63F4EDA1062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67" name="Straight Connector 666">
                        <a:extLst>
                          <a:ext uri="{FF2B5EF4-FFF2-40B4-BE49-F238E27FC236}">
                            <a16:creationId xmlns:a16="http://schemas.microsoft.com/office/drawing/2014/main" id="{8C6BA674-8D5D-A609-108A-BBD04A445A1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68" name="Group 667">
                      <a:extLst>
                        <a:ext uri="{FF2B5EF4-FFF2-40B4-BE49-F238E27FC236}">
                          <a16:creationId xmlns:a16="http://schemas.microsoft.com/office/drawing/2014/main" id="{0E45467B-BE2C-499E-63E8-37F0478490CD}"/>
                        </a:ext>
                      </a:extLst>
                    </p:cNvPr>
                    <p:cNvGrpSpPr/>
                    <p:nvPr/>
                  </p:nvGrpSpPr>
                  <p:grpSpPr>
                    <a:xfrm>
                      <a:off x="5521610" y="2095511"/>
                      <a:ext cx="118872" cy="118872"/>
                      <a:chOff x="2654300" y="2318337"/>
                      <a:chExt cx="118872" cy="118872"/>
                    </a:xfrm>
                  </p:grpSpPr>
                  <p:cxnSp>
                    <p:nvCxnSpPr>
                      <p:cNvPr id="669" name="Straight Connector 668">
                        <a:extLst>
                          <a:ext uri="{FF2B5EF4-FFF2-40B4-BE49-F238E27FC236}">
                            <a16:creationId xmlns:a16="http://schemas.microsoft.com/office/drawing/2014/main" id="{9903FCF0-651F-EAA1-01FF-7D3609876FA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70" name="Straight Connector 669">
                        <a:extLst>
                          <a:ext uri="{FF2B5EF4-FFF2-40B4-BE49-F238E27FC236}">
                            <a16:creationId xmlns:a16="http://schemas.microsoft.com/office/drawing/2014/main" id="{14D739BF-4C05-8D2B-2AF2-E05FE651FE5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16" name="Group 715">
                      <a:extLst>
                        <a:ext uri="{FF2B5EF4-FFF2-40B4-BE49-F238E27FC236}">
                          <a16:creationId xmlns:a16="http://schemas.microsoft.com/office/drawing/2014/main" id="{5CDFEFCB-EC1A-BC1E-2237-EE98F5EA4D64}"/>
                        </a:ext>
                      </a:extLst>
                    </p:cNvPr>
                    <p:cNvGrpSpPr/>
                    <p:nvPr/>
                  </p:nvGrpSpPr>
                  <p:grpSpPr>
                    <a:xfrm>
                      <a:off x="5663122" y="2166665"/>
                      <a:ext cx="118872" cy="118872"/>
                      <a:chOff x="2654300" y="2318337"/>
                      <a:chExt cx="118872" cy="118872"/>
                    </a:xfrm>
                  </p:grpSpPr>
                  <p:cxnSp>
                    <p:nvCxnSpPr>
                      <p:cNvPr id="717" name="Straight Connector 716">
                        <a:extLst>
                          <a:ext uri="{FF2B5EF4-FFF2-40B4-BE49-F238E27FC236}">
                            <a16:creationId xmlns:a16="http://schemas.microsoft.com/office/drawing/2014/main" id="{6CB60DB7-E83C-D838-9D47-6E1901977E8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18" name="Straight Connector 717">
                        <a:extLst>
                          <a:ext uri="{FF2B5EF4-FFF2-40B4-BE49-F238E27FC236}">
                            <a16:creationId xmlns:a16="http://schemas.microsoft.com/office/drawing/2014/main" id="{36DA9191-4A9C-7082-87F9-B6471C46678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31" name="Group 730">
                      <a:extLst>
                        <a:ext uri="{FF2B5EF4-FFF2-40B4-BE49-F238E27FC236}">
                          <a16:creationId xmlns:a16="http://schemas.microsoft.com/office/drawing/2014/main" id="{1C364BB6-3B2D-1751-42BF-CD96EA1A77EE}"/>
                        </a:ext>
                      </a:extLst>
                    </p:cNvPr>
                    <p:cNvGrpSpPr/>
                    <p:nvPr/>
                  </p:nvGrpSpPr>
                  <p:grpSpPr>
                    <a:xfrm>
                      <a:off x="5500932" y="2092503"/>
                      <a:ext cx="118872" cy="118872"/>
                      <a:chOff x="2654300" y="2318337"/>
                      <a:chExt cx="118872" cy="118872"/>
                    </a:xfrm>
                  </p:grpSpPr>
                  <p:cxnSp>
                    <p:nvCxnSpPr>
                      <p:cNvPr id="732" name="Straight Connector 731">
                        <a:extLst>
                          <a:ext uri="{FF2B5EF4-FFF2-40B4-BE49-F238E27FC236}">
                            <a16:creationId xmlns:a16="http://schemas.microsoft.com/office/drawing/2014/main" id="{C675B889-9BD1-7F39-20FF-74ED4EC922C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33" name="Straight Connector 732">
                        <a:extLst>
                          <a:ext uri="{FF2B5EF4-FFF2-40B4-BE49-F238E27FC236}">
                            <a16:creationId xmlns:a16="http://schemas.microsoft.com/office/drawing/2014/main" id="{C4EA0D5D-32E6-5BDD-4445-4340ED7EBC2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90" name="Group 1089">
                      <a:extLst>
                        <a:ext uri="{FF2B5EF4-FFF2-40B4-BE49-F238E27FC236}">
                          <a16:creationId xmlns:a16="http://schemas.microsoft.com/office/drawing/2014/main" id="{48D18EAF-898B-864B-A7CB-756C31D50D51}"/>
                        </a:ext>
                      </a:extLst>
                    </p:cNvPr>
                    <p:cNvGrpSpPr/>
                    <p:nvPr/>
                  </p:nvGrpSpPr>
                  <p:grpSpPr>
                    <a:xfrm>
                      <a:off x="5640758" y="2167317"/>
                      <a:ext cx="118872" cy="118872"/>
                      <a:chOff x="2654300" y="2318337"/>
                      <a:chExt cx="118872" cy="118872"/>
                    </a:xfrm>
                  </p:grpSpPr>
                  <p:cxnSp>
                    <p:nvCxnSpPr>
                      <p:cNvPr id="1091" name="Straight Connector 1090">
                        <a:extLst>
                          <a:ext uri="{FF2B5EF4-FFF2-40B4-BE49-F238E27FC236}">
                            <a16:creationId xmlns:a16="http://schemas.microsoft.com/office/drawing/2014/main" id="{0EB3F403-1D4D-2EF5-766D-CA69B69B211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92" name="Straight Connector 1091">
                        <a:extLst>
                          <a:ext uri="{FF2B5EF4-FFF2-40B4-BE49-F238E27FC236}">
                            <a16:creationId xmlns:a16="http://schemas.microsoft.com/office/drawing/2014/main" id="{5153DD79-9E26-697B-9DC0-A5AA12E5395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93" name="Group 1092">
                      <a:extLst>
                        <a:ext uri="{FF2B5EF4-FFF2-40B4-BE49-F238E27FC236}">
                          <a16:creationId xmlns:a16="http://schemas.microsoft.com/office/drawing/2014/main" id="{F0A4BBB0-B930-E0E1-C730-0634AA3EB83D}"/>
                        </a:ext>
                      </a:extLst>
                    </p:cNvPr>
                    <p:cNvGrpSpPr/>
                    <p:nvPr/>
                  </p:nvGrpSpPr>
                  <p:grpSpPr>
                    <a:xfrm>
                      <a:off x="5465308" y="2090352"/>
                      <a:ext cx="118872" cy="118872"/>
                      <a:chOff x="2654300" y="2318337"/>
                      <a:chExt cx="118872" cy="118872"/>
                    </a:xfrm>
                  </p:grpSpPr>
                  <p:cxnSp>
                    <p:nvCxnSpPr>
                      <p:cNvPr id="1094" name="Straight Connector 1093">
                        <a:extLst>
                          <a:ext uri="{FF2B5EF4-FFF2-40B4-BE49-F238E27FC236}">
                            <a16:creationId xmlns:a16="http://schemas.microsoft.com/office/drawing/2014/main" id="{3C197647-BCEE-CDB9-A6FD-7DE8FA84F6B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95" name="Straight Connector 1094">
                        <a:extLst>
                          <a:ext uri="{FF2B5EF4-FFF2-40B4-BE49-F238E27FC236}">
                            <a16:creationId xmlns:a16="http://schemas.microsoft.com/office/drawing/2014/main" id="{4327BC7C-5236-CDE0-6248-1B627AF51F2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96" name="Group 1095">
                      <a:extLst>
                        <a:ext uri="{FF2B5EF4-FFF2-40B4-BE49-F238E27FC236}">
                          <a16:creationId xmlns:a16="http://schemas.microsoft.com/office/drawing/2014/main" id="{87A8B2E6-4C34-E670-AD90-9EE442092475}"/>
                        </a:ext>
                      </a:extLst>
                    </p:cNvPr>
                    <p:cNvGrpSpPr/>
                    <p:nvPr/>
                  </p:nvGrpSpPr>
                  <p:grpSpPr>
                    <a:xfrm>
                      <a:off x="5599442" y="2164964"/>
                      <a:ext cx="118872" cy="118872"/>
                      <a:chOff x="2654300" y="2318337"/>
                      <a:chExt cx="118872" cy="118872"/>
                    </a:xfrm>
                  </p:grpSpPr>
                  <p:cxnSp>
                    <p:nvCxnSpPr>
                      <p:cNvPr id="1097" name="Straight Connector 1096">
                        <a:extLst>
                          <a:ext uri="{FF2B5EF4-FFF2-40B4-BE49-F238E27FC236}">
                            <a16:creationId xmlns:a16="http://schemas.microsoft.com/office/drawing/2014/main" id="{6AEDD5F6-B1A1-06D3-05A3-54E533F372F4}"/>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98" name="Straight Connector 1097">
                        <a:extLst>
                          <a:ext uri="{FF2B5EF4-FFF2-40B4-BE49-F238E27FC236}">
                            <a16:creationId xmlns:a16="http://schemas.microsoft.com/office/drawing/2014/main" id="{003F0227-5621-F199-1601-9D8EB42E37B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99" name="Group 1098">
                      <a:extLst>
                        <a:ext uri="{FF2B5EF4-FFF2-40B4-BE49-F238E27FC236}">
                          <a16:creationId xmlns:a16="http://schemas.microsoft.com/office/drawing/2014/main" id="{8168006A-4EEB-0812-C5F1-910A0C5A1FD5}"/>
                        </a:ext>
                      </a:extLst>
                    </p:cNvPr>
                    <p:cNvGrpSpPr/>
                    <p:nvPr/>
                  </p:nvGrpSpPr>
                  <p:grpSpPr>
                    <a:xfrm>
                      <a:off x="5960560" y="2228531"/>
                      <a:ext cx="118872" cy="118872"/>
                      <a:chOff x="2654300" y="2318337"/>
                      <a:chExt cx="118872" cy="118872"/>
                    </a:xfrm>
                  </p:grpSpPr>
                  <p:cxnSp>
                    <p:nvCxnSpPr>
                      <p:cNvPr id="1100" name="Straight Connector 1099">
                        <a:extLst>
                          <a:ext uri="{FF2B5EF4-FFF2-40B4-BE49-F238E27FC236}">
                            <a16:creationId xmlns:a16="http://schemas.microsoft.com/office/drawing/2014/main" id="{15CA3E50-1E07-B7C0-3026-B3A6C9375F1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01" name="Straight Connector 1100">
                        <a:extLst>
                          <a:ext uri="{FF2B5EF4-FFF2-40B4-BE49-F238E27FC236}">
                            <a16:creationId xmlns:a16="http://schemas.microsoft.com/office/drawing/2014/main" id="{72CA086E-7855-DE28-4046-D80344C49B4F}"/>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02" name="Group 1101">
                      <a:extLst>
                        <a:ext uri="{FF2B5EF4-FFF2-40B4-BE49-F238E27FC236}">
                          <a16:creationId xmlns:a16="http://schemas.microsoft.com/office/drawing/2014/main" id="{113F067E-BAAA-6220-61DF-04A66EFCE862}"/>
                        </a:ext>
                      </a:extLst>
                    </p:cNvPr>
                    <p:cNvGrpSpPr/>
                    <p:nvPr/>
                  </p:nvGrpSpPr>
                  <p:grpSpPr>
                    <a:xfrm>
                      <a:off x="5417142" y="2091830"/>
                      <a:ext cx="118872" cy="118872"/>
                      <a:chOff x="2654300" y="2318337"/>
                      <a:chExt cx="118872" cy="118872"/>
                    </a:xfrm>
                  </p:grpSpPr>
                  <p:cxnSp>
                    <p:nvCxnSpPr>
                      <p:cNvPr id="1103" name="Straight Connector 1102">
                        <a:extLst>
                          <a:ext uri="{FF2B5EF4-FFF2-40B4-BE49-F238E27FC236}">
                            <a16:creationId xmlns:a16="http://schemas.microsoft.com/office/drawing/2014/main" id="{3B555147-A7CF-6CDD-55B1-A0B7D0D4BDE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04" name="Straight Connector 1103">
                        <a:extLst>
                          <a:ext uri="{FF2B5EF4-FFF2-40B4-BE49-F238E27FC236}">
                            <a16:creationId xmlns:a16="http://schemas.microsoft.com/office/drawing/2014/main" id="{E657BD01-314C-619A-4F1A-4BAC59D88E9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29" name="Group 1128">
                      <a:extLst>
                        <a:ext uri="{FF2B5EF4-FFF2-40B4-BE49-F238E27FC236}">
                          <a16:creationId xmlns:a16="http://schemas.microsoft.com/office/drawing/2014/main" id="{675B1022-AFE5-C930-555C-15B02851AE8D}"/>
                        </a:ext>
                      </a:extLst>
                    </p:cNvPr>
                    <p:cNvGrpSpPr/>
                    <p:nvPr/>
                  </p:nvGrpSpPr>
                  <p:grpSpPr>
                    <a:xfrm>
                      <a:off x="5855690" y="2234697"/>
                      <a:ext cx="118872" cy="118872"/>
                      <a:chOff x="2654300" y="2318337"/>
                      <a:chExt cx="118872" cy="118872"/>
                    </a:xfrm>
                  </p:grpSpPr>
                  <p:cxnSp>
                    <p:nvCxnSpPr>
                      <p:cNvPr id="1130" name="Straight Connector 1129">
                        <a:extLst>
                          <a:ext uri="{FF2B5EF4-FFF2-40B4-BE49-F238E27FC236}">
                            <a16:creationId xmlns:a16="http://schemas.microsoft.com/office/drawing/2014/main" id="{988B18EF-7608-7095-DAA9-239C02E8F56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31" name="Straight Connector 1130">
                        <a:extLst>
                          <a:ext uri="{FF2B5EF4-FFF2-40B4-BE49-F238E27FC236}">
                            <a16:creationId xmlns:a16="http://schemas.microsoft.com/office/drawing/2014/main" id="{9092EF01-321D-44EB-E5BC-C4C4EB758E6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38" name="Group 1137">
                      <a:extLst>
                        <a:ext uri="{FF2B5EF4-FFF2-40B4-BE49-F238E27FC236}">
                          <a16:creationId xmlns:a16="http://schemas.microsoft.com/office/drawing/2014/main" id="{4ABD5BDB-0C08-AD43-410F-D21A945055EB}"/>
                        </a:ext>
                      </a:extLst>
                    </p:cNvPr>
                    <p:cNvGrpSpPr/>
                    <p:nvPr/>
                  </p:nvGrpSpPr>
                  <p:grpSpPr>
                    <a:xfrm>
                      <a:off x="5886183" y="2229524"/>
                      <a:ext cx="118872" cy="118872"/>
                      <a:chOff x="2654300" y="2318337"/>
                      <a:chExt cx="118872" cy="118872"/>
                    </a:xfrm>
                  </p:grpSpPr>
                  <p:cxnSp>
                    <p:nvCxnSpPr>
                      <p:cNvPr id="1139" name="Straight Connector 1138">
                        <a:extLst>
                          <a:ext uri="{FF2B5EF4-FFF2-40B4-BE49-F238E27FC236}">
                            <a16:creationId xmlns:a16="http://schemas.microsoft.com/office/drawing/2014/main" id="{E7AAC0BA-AFFE-DD5C-6593-277161473A2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40" name="Straight Connector 1139">
                        <a:extLst>
                          <a:ext uri="{FF2B5EF4-FFF2-40B4-BE49-F238E27FC236}">
                            <a16:creationId xmlns:a16="http://schemas.microsoft.com/office/drawing/2014/main" id="{8DD12390-620F-11C8-C2D1-2DAF2D5C184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41" name="Group 1140">
                      <a:extLst>
                        <a:ext uri="{FF2B5EF4-FFF2-40B4-BE49-F238E27FC236}">
                          <a16:creationId xmlns:a16="http://schemas.microsoft.com/office/drawing/2014/main" id="{D1BEB6C1-4586-A6B1-0219-433E5BFD8EA1}"/>
                        </a:ext>
                      </a:extLst>
                    </p:cNvPr>
                    <p:cNvGrpSpPr/>
                    <p:nvPr/>
                  </p:nvGrpSpPr>
                  <p:grpSpPr>
                    <a:xfrm>
                      <a:off x="6046645" y="2281210"/>
                      <a:ext cx="118872" cy="118872"/>
                      <a:chOff x="2654300" y="2318337"/>
                      <a:chExt cx="118872" cy="118872"/>
                    </a:xfrm>
                  </p:grpSpPr>
                  <p:cxnSp>
                    <p:nvCxnSpPr>
                      <p:cNvPr id="1142" name="Straight Connector 1141">
                        <a:extLst>
                          <a:ext uri="{FF2B5EF4-FFF2-40B4-BE49-F238E27FC236}">
                            <a16:creationId xmlns:a16="http://schemas.microsoft.com/office/drawing/2014/main" id="{391554DE-0EB2-37E9-6E54-441EE31EE20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43" name="Straight Connector 1142">
                        <a:extLst>
                          <a:ext uri="{FF2B5EF4-FFF2-40B4-BE49-F238E27FC236}">
                            <a16:creationId xmlns:a16="http://schemas.microsoft.com/office/drawing/2014/main" id="{344E4CCB-D287-25F5-42A6-06BD884A61B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59" name="Group 1158">
                      <a:extLst>
                        <a:ext uri="{FF2B5EF4-FFF2-40B4-BE49-F238E27FC236}">
                          <a16:creationId xmlns:a16="http://schemas.microsoft.com/office/drawing/2014/main" id="{41E5A70D-F90B-776A-A692-ACE92D28D6ED}"/>
                        </a:ext>
                      </a:extLst>
                    </p:cNvPr>
                    <p:cNvGrpSpPr/>
                    <p:nvPr/>
                  </p:nvGrpSpPr>
                  <p:grpSpPr>
                    <a:xfrm>
                      <a:off x="5716396" y="2202931"/>
                      <a:ext cx="118872" cy="118872"/>
                      <a:chOff x="2654300" y="2318337"/>
                      <a:chExt cx="118872" cy="118872"/>
                    </a:xfrm>
                  </p:grpSpPr>
                  <p:cxnSp>
                    <p:nvCxnSpPr>
                      <p:cNvPr id="1160" name="Straight Connector 1159">
                        <a:extLst>
                          <a:ext uri="{FF2B5EF4-FFF2-40B4-BE49-F238E27FC236}">
                            <a16:creationId xmlns:a16="http://schemas.microsoft.com/office/drawing/2014/main" id="{7236F4A7-D21D-CFA9-DF5D-05D619A648E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61" name="Straight Connector 1160">
                        <a:extLst>
                          <a:ext uri="{FF2B5EF4-FFF2-40B4-BE49-F238E27FC236}">
                            <a16:creationId xmlns:a16="http://schemas.microsoft.com/office/drawing/2014/main" id="{83812861-5814-419B-F6BA-70229A7790A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62" name="Group 1161">
                      <a:extLst>
                        <a:ext uri="{FF2B5EF4-FFF2-40B4-BE49-F238E27FC236}">
                          <a16:creationId xmlns:a16="http://schemas.microsoft.com/office/drawing/2014/main" id="{B8A9F7F8-A05C-47DC-2445-CC17F14B18B9}"/>
                        </a:ext>
                      </a:extLst>
                    </p:cNvPr>
                    <p:cNvGrpSpPr/>
                    <p:nvPr/>
                  </p:nvGrpSpPr>
                  <p:grpSpPr>
                    <a:xfrm>
                      <a:off x="5559800" y="2163531"/>
                      <a:ext cx="118872" cy="118872"/>
                      <a:chOff x="2654300" y="2318337"/>
                      <a:chExt cx="118872" cy="118872"/>
                    </a:xfrm>
                  </p:grpSpPr>
                  <p:cxnSp>
                    <p:nvCxnSpPr>
                      <p:cNvPr id="1163" name="Straight Connector 1162">
                        <a:extLst>
                          <a:ext uri="{FF2B5EF4-FFF2-40B4-BE49-F238E27FC236}">
                            <a16:creationId xmlns:a16="http://schemas.microsoft.com/office/drawing/2014/main" id="{05A2E892-71D8-DF21-2B80-244006B22AA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64" name="Straight Connector 1163">
                        <a:extLst>
                          <a:ext uri="{FF2B5EF4-FFF2-40B4-BE49-F238E27FC236}">
                            <a16:creationId xmlns:a16="http://schemas.microsoft.com/office/drawing/2014/main" id="{8E7D6203-36DD-44AC-26BF-20911517206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65" name="Group 1164">
                      <a:extLst>
                        <a:ext uri="{FF2B5EF4-FFF2-40B4-BE49-F238E27FC236}">
                          <a16:creationId xmlns:a16="http://schemas.microsoft.com/office/drawing/2014/main" id="{1C15121E-7371-D2D0-FC47-E5FC6883F4B4}"/>
                        </a:ext>
                      </a:extLst>
                    </p:cNvPr>
                    <p:cNvGrpSpPr/>
                    <p:nvPr/>
                  </p:nvGrpSpPr>
                  <p:grpSpPr>
                    <a:xfrm>
                      <a:off x="5918970" y="2230015"/>
                      <a:ext cx="118872" cy="118872"/>
                      <a:chOff x="2654300" y="2318337"/>
                      <a:chExt cx="118872" cy="118872"/>
                    </a:xfrm>
                  </p:grpSpPr>
                  <p:cxnSp>
                    <p:nvCxnSpPr>
                      <p:cNvPr id="1166" name="Straight Connector 1165">
                        <a:extLst>
                          <a:ext uri="{FF2B5EF4-FFF2-40B4-BE49-F238E27FC236}">
                            <a16:creationId xmlns:a16="http://schemas.microsoft.com/office/drawing/2014/main" id="{05D1A4F9-5BEE-6B3E-0A71-541DDCF329A8}"/>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67" name="Straight Connector 1166">
                        <a:extLst>
                          <a:ext uri="{FF2B5EF4-FFF2-40B4-BE49-F238E27FC236}">
                            <a16:creationId xmlns:a16="http://schemas.microsoft.com/office/drawing/2014/main" id="{32CBC910-DE58-8E1E-C0B2-9D24B3AE198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71" name="Group 1170">
                      <a:extLst>
                        <a:ext uri="{FF2B5EF4-FFF2-40B4-BE49-F238E27FC236}">
                          <a16:creationId xmlns:a16="http://schemas.microsoft.com/office/drawing/2014/main" id="{DED6CF09-937C-9C10-83F5-E36E13561000}"/>
                        </a:ext>
                      </a:extLst>
                    </p:cNvPr>
                    <p:cNvGrpSpPr/>
                    <p:nvPr/>
                  </p:nvGrpSpPr>
                  <p:grpSpPr>
                    <a:xfrm>
                      <a:off x="5817017" y="2237556"/>
                      <a:ext cx="118872" cy="118872"/>
                      <a:chOff x="2654300" y="2318337"/>
                      <a:chExt cx="118872" cy="118872"/>
                    </a:xfrm>
                  </p:grpSpPr>
                  <p:cxnSp>
                    <p:nvCxnSpPr>
                      <p:cNvPr id="1172" name="Straight Connector 1171">
                        <a:extLst>
                          <a:ext uri="{FF2B5EF4-FFF2-40B4-BE49-F238E27FC236}">
                            <a16:creationId xmlns:a16="http://schemas.microsoft.com/office/drawing/2014/main" id="{06401394-6210-178B-9729-755032EAB18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73" name="Straight Connector 1172">
                        <a:extLst>
                          <a:ext uri="{FF2B5EF4-FFF2-40B4-BE49-F238E27FC236}">
                            <a16:creationId xmlns:a16="http://schemas.microsoft.com/office/drawing/2014/main" id="{A7AE993B-54CB-0CCF-82ED-12BAC0189B0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74" name="Group 1173">
                      <a:extLst>
                        <a:ext uri="{FF2B5EF4-FFF2-40B4-BE49-F238E27FC236}">
                          <a16:creationId xmlns:a16="http://schemas.microsoft.com/office/drawing/2014/main" id="{2CAD8CA8-71C7-92FF-D25F-45365BDB094B}"/>
                        </a:ext>
                      </a:extLst>
                    </p:cNvPr>
                    <p:cNvGrpSpPr/>
                    <p:nvPr/>
                  </p:nvGrpSpPr>
                  <p:grpSpPr>
                    <a:xfrm>
                      <a:off x="5796702" y="2234488"/>
                      <a:ext cx="118872" cy="118872"/>
                      <a:chOff x="2654300" y="2318337"/>
                      <a:chExt cx="118872" cy="118872"/>
                    </a:xfrm>
                  </p:grpSpPr>
                  <p:cxnSp>
                    <p:nvCxnSpPr>
                      <p:cNvPr id="1175" name="Straight Connector 1174">
                        <a:extLst>
                          <a:ext uri="{FF2B5EF4-FFF2-40B4-BE49-F238E27FC236}">
                            <a16:creationId xmlns:a16="http://schemas.microsoft.com/office/drawing/2014/main" id="{F54CA6C9-C566-80E4-2DCF-26C30FEEA9C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76" name="Straight Connector 1175">
                        <a:extLst>
                          <a:ext uri="{FF2B5EF4-FFF2-40B4-BE49-F238E27FC236}">
                            <a16:creationId xmlns:a16="http://schemas.microsoft.com/office/drawing/2014/main" id="{434E42EE-2ACB-1E9E-0412-B08AEAAF714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15" name="Group 1214">
                      <a:extLst>
                        <a:ext uri="{FF2B5EF4-FFF2-40B4-BE49-F238E27FC236}">
                          <a16:creationId xmlns:a16="http://schemas.microsoft.com/office/drawing/2014/main" id="{0DCC70C2-3848-1B3E-6C68-1A6B802BBF64}"/>
                        </a:ext>
                      </a:extLst>
                    </p:cNvPr>
                    <p:cNvGrpSpPr/>
                    <p:nvPr/>
                  </p:nvGrpSpPr>
                  <p:grpSpPr>
                    <a:xfrm>
                      <a:off x="4586258" y="1962057"/>
                      <a:ext cx="747783" cy="204622"/>
                      <a:chOff x="4586258" y="1962057"/>
                      <a:chExt cx="747783" cy="204622"/>
                    </a:xfrm>
                  </p:grpSpPr>
                  <p:grpSp>
                    <p:nvGrpSpPr>
                      <p:cNvPr id="506" name="Group 505">
                        <a:extLst>
                          <a:ext uri="{FF2B5EF4-FFF2-40B4-BE49-F238E27FC236}">
                            <a16:creationId xmlns:a16="http://schemas.microsoft.com/office/drawing/2014/main" id="{82061395-54F3-609C-3057-FB44B971037A}"/>
                          </a:ext>
                        </a:extLst>
                      </p:cNvPr>
                      <p:cNvGrpSpPr/>
                      <p:nvPr/>
                    </p:nvGrpSpPr>
                    <p:grpSpPr>
                      <a:xfrm>
                        <a:off x="4661394" y="1976177"/>
                        <a:ext cx="118872" cy="118872"/>
                        <a:chOff x="2654300" y="2318337"/>
                        <a:chExt cx="118872" cy="118872"/>
                      </a:xfrm>
                    </p:grpSpPr>
                    <p:cxnSp>
                      <p:nvCxnSpPr>
                        <p:cNvPr id="507" name="Straight Connector 506">
                          <a:extLst>
                            <a:ext uri="{FF2B5EF4-FFF2-40B4-BE49-F238E27FC236}">
                              <a16:creationId xmlns:a16="http://schemas.microsoft.com/office/drawing/2014/main" id="{651856C3-84FC-9E92-2F09-CCC6D204704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5EB8319C-E1DF-EC74-8096-85133AE6FE8E}"/>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6AD26F52-404D-9EA9-BB6D-AE0B90DA7D90}"/>
                          </a:ext>
                        </a:extLst>
                      </p:cNvPr>
                      <p:cNvGrpSpPr/>
                      <p:nvPr/>
                    </p:nvGrpSpPr>
                    <p:grpSpPr>
                      <a:xfrm>
                        <a:off x="4694418" y="1975947"/>
                        <a:ext cx="118872" cy="118872"/>
                        <a:chOff x="2654300" y="2318337"/>
                        <a:chExt cx="118872" cy="118872"/>
                      </a:xfrm>
                    </p:grpSpPr>
                    <p:cxnSp>
                      <p:nvCxnSpPr>
                        <p:cNvPr id="528" name="Straight Connector 527">
                          <a:extLst>
                            <a:ext uri="{FF2B5EF4-FFF2-40B4-BE49-F238E27FC236}">
                              <a16:creationId xmlns:a16="http://schemas.microsoft.com/office/drawing/2014/main" id="{9FB625B4-BFBE-4DED-39AF-8B0FE0E15A8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360B2D56-9148-CB43-E586-BDBB0387545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66" name="Group 565">
                        <a:extLst>
                          <a:ext uri="{FF2B5EF4-FFF2-40B4-BE49-F238E27FC236}">
                            <a16:creationId xmlns:a16="http://schemas.microsoft.com/office/drawing/2014/main" id="{B86525EE-36D4-02CD-C34C-BF2D7774DE1A}"/>
                          </a:ext>
                        </a:extLst>
                      </p:cNvPr>
                      <p:cNvGrpSpPr/>
                      <p:nvPr/>
                    </p:nvGrpSpPr>
                    <p:grpSpPr>
                      <a:xfrm>
                        <a:off x="4586258" y="1962057"/>
                        <a:ext cx="118872" cy="118872"/>
                        <a:chOff x="2654300" y="2318337"/>
                        <a:chExt cx="118872" cy="118872"/>
                      </a:xfrm>
                    </p:grpSpPr>
                    <p:cxnSp>
                      <p:nvCxnSpPr>
                        <p:cNvPr id="567" name="Straight Connector 566">
                          <a:extLst>
                            <a:ext uri="{FF2B5EF4-FFF2-40B4-BE49-F238E27FC236}">
                              <a16:creationId xmlns:a16="http://schemas.microsoft.com/office/drawing/2014/main" id="{15616ADC-9299-E61B-231D-0B9289FB3E3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68" name="Straight Connector 567">
                          <a:extLst>
                            <a:ext uri="{FF2B5EF4-FFF2-40B4-BE49-F238E27FC236}">
                              <a16:creationId xmlns:a16="http://schemas.microsoft.com/office/drawing/2014/main" id="{AD0E0BBF-7308-6BF0-C901-A31F2C5E5C2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575" name="Group 574">
                        <a:extLst>
                          <a:ext uri="{FF2B5EF4-FFF2-40B4-BE49-F238E27FC236}">
                            <a16:creationId xmlns:a16="http://schemas.microsoft.com/office/drawing/2014/main" id="{94A74247-3851-28C4-F2E3-4B0986146803}"/>
                          </a:ext>
                        </a:extLst>
                      </p:cNvPr>
                      <p:cNvGrpSpPr/>
                      <p:nvPr/>
                    </p:nvGrpSpPr>
                    <p:grpSpPr>
                      <a:xfrm>
                        <a:off x="4613635" y="1963338"/>
                        <a:ext cx="118872" cy="118872"/>
                        <a:chOff x="2654300" y="2318337"/>
                        <a:chExt cx="118872" cy="118872"/>
                      </a:xfrm>
                    </p:grpSpPr>
                    <p:cxnSp>
                      <p:nvCxnSpPr>
                        <p:cNvPr id="576" name="Straight Connector 575">
                          <a:extLst>
                            <a:ext uri="{FF2B5EF4-FFF2-40B4-BE49-F238E27FC236}">
                              <a16:creationId xmlns:a16="http://schemas.microsoft.com/office/drawing/2014/main" id="{B55B2856-8D83-C476-6509-0FC8BF1BBE83}"/>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577" name="Straight Connector 576">
                          <a:extLst>
                            <a:ext uri="{FF2B5EF4-FFF2-40B4-BE49-F238E27FC236}">
                              <a16:creationId xmlns:a16="http://schemas.microsoft.com/office/drawing/2014/main" id="{677E0319-2F29-D89A-DF46-0B188BE98A9A}"/>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32" name="Group 631">
                        <a:extLst>
                          <a:ext uri="{FF2B5EF4-FFF2-40B4-BE49-F238E27FC236}">
                            <a16:creationId xmlns:a16="http://schemas.microsoft.com/office/drawing/2014/main" id="{C1505E48-F57F-1A7E-4673-DB1AD6CD07CF}"/>
                          </a:ext>
                        </a:extLst>
                      </p:cNvPr>
                      <p:cNvGrpSpPr/>
                      <p:nvPr/>
                    </p:nvGrpSpPr>
                    <p:grpSpPr>
                      <a:xfrm>
                        <a:off x="5104138" y="2047807"/>
                        <a:ext cx="118872" cy="118872"/>
                        <a:chOff x="2654300" y="2318337"/>
                        <a:chExt cx="118872" cy="118872"/>
                      </a:xfrm>
                    </p:grpSpPr>
                    <p:cxnSp>
                      <p:nvCxnSpPr>
                        <p:cNvPr id="633" name="Straight Connector 632">
                          <a:extLst>
                            <a:ext uri="{FF2B5EF4-FFF2-40B4-BE49-F238E27FC236}">
                              <a16:creationId xmlns:a16="http://schemas.microsoft.com/office/drawing/2014/main" id="{51F20943-EC99-7820-111B-FC35140B05B6}"/>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531622BB-7613-F523-C826-19316DCDE57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35" name="Group 634">
                        <a:extLst>
                          <a:ext uri="{FF2B5EF4-FFF2-40B4-BE49-F238E27FC236}">
                            <a16:creationId xmlns:a16="http://schemas.microsoft.com/office/drawing/2014/main" id="{F0673D4F-F32F-05BB-06EB-4C2296690888}"/>
                          </a:ext>
                        </a:extLst>
                      </p:cNvPr>
                      <p:cNvGrpSpPr/>
                      <p:nvPr/>
                    </p:nvGrpSpPr>
                    <p:grpSpPr>
                      <a:xfrm>
                        <a:off x="4892936" y="2041478"/>
                        <a:ext cx="118872" cy="118872"/>
                        <a:chOff x="2654300" y="2318337"/>
                        <a:chExt cx="118872" cy="118872"/>
                      </a:xfrm>
                    </p:grpSpPr>
                    <p:cxnSp>
                      <p:nvCxnSpPr>
                        <p:cNvPr id="636" name="Straight Connector 635">
                          <a:extLst>
                            <a:ext uri="{FF2B5EF4-FFF2-40B4-BE49-F238E27FC236}">
                              <a16:creationId xmlns:a16="http://schemas.microsoft.com/office/drawing/2014/main" id="{3B383ED9-60AF-B5DC-BF41-831ADFC6E555}"/>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F5807C09-22A3-B369-EAD4-BDB2F4CBD5E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698" name="Group 697">
                        <a:extLst>
                          <a:ext uri="{FF2B5EF4-FFF2-40B4-BE49-F238E27FC236}">
                            <a16:creationId xmlns:a16="http://schemas.microsoft.com/office/drawing/2014/main" id="{F215084B-5631-0492-BE58-D435C08C4E93}"/>
                          </a:ext>
                        </a:extLst>
                      </p:cNvPr>
                      <p:cNvGrpSpPr/>
                      <p:nvPr/>
                    </p:nvGrpSpPr>
                    <p:grpSpPr>
                      <a:xfrm>
                        <a:off x="5007855" y="2043431"/>
                        <a:ext cx="118872" cy="118872"/>
                        <a:chOff x="2654300" y="2318337"/>
                        <a:chExt cx="118872" cy="118872"/>
                      </a:xfrm>
                    </p:grpSpPr>
                    <p:cxnSp>
                      <p:nvCxnSpPr>
                        <p:cNvPr id="699" name="Straight Connector 698">
                          <a:extLst>
                            <a:ext uri="{FF2B5EF4-FFF2-40B4-BE49-F238E27FC236}">
                              <a16:creationId xmlns:a16="http://schemas.microsoft.com/office/drawing/2014/main" id="{73B0B8E3-B0A5-4165-D56D-DD7E070E391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00" name="Straight Connector 699">
                          <a:extLst>
                            <a:ext uri="{FF2B5EF4-FFF2-40B4-BE49-F238E27FC236}">
                              <a16:creationId xmlns:a16="http://schemas.microsoft.com/office/drawing/2014/main" id="{CCED2B5F-10CD-E3BE-131E-EADE8AE6357C}"/>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07" name="Group 706">
                        <a:extLst>
                          <a:ext uri="{FF2B5EF4-FFF2-40B4-BE49-F238E27FC236}">
                            <a16:creationId xmlns:a16="http://schemas.microsoft.com/office/drawing/2014/main" id="{C2C40E06-38B5-927B-D46A-E89ECA0B69FC}"/>
                          </a:ext>
                        </a:extLst>
                      </p:cNvPr>
                      <p:cNvGrpSpPr/>
                      <p:nvPr/>
                    </p:nvGrpSpPr>
                    <p:grpSpPr>
                      <a:xfrm>
                        <a:off x="5168693" y="2041478"/>
                        <a:ext cx="118872" cy="118872"/>
                        <a:chOff x="2654300" y="2318337"/>
                        <a:chExt cx="118872" cy="118872"/>
                      </a:xfrm>
                    </p:grpSpPr>
                    <p:cxnSp>
                      <p:nvCxnSpPr>
                        <p:cNvPr id="708" name="Straight Connector 707">
                          <a:extLst>
                            <a:ext uri="{FF2B5EF4-FFF2-40B4-BE49-F238E27FC236}">
                              <a16:creationId xmlns:a16="http://schemas.microsoft.com/office/drawing/2014/main" id="{9FC56C0E-239D-141E-89E8-44FA9D7DC1F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09" name="Straight Connector 708">
                          <a:extLst>
                            <a:ext uri="{FF2B5EF4-FFF2-40B4-BE49-F238E27FC236}">
                              <a16:creationId xmlns:a16="http://schemas.microsoft.com/office/drawing/2014/main" id="{3E3EF602-31AA-CFDA-2024-26033AFBFC7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10" name="Group 709">
                        <a:extLst>
                          <a:ext uri="{FF2B5EF4-FFF2-40B4-BE49-F238E27FC236}">
                            <a16:creationId xmlns:a16="http://schemas.microsoft.com/office/drawing/2014/main" id="{C3079B80-8C72-180D-20BF-EB74DAF86990}"/>
                          </a:ext>
                        </a:extLst>
                      </p:cNvPr>
                      <p:cNvGrpSpPr/>
                      <p:nvPr/>
                    </p:nvGrpSpPr>
                    <p:grpSpPr>
                      <a:xfrm>
                        <a:off x="4986281" y="2043573"/>
                        <a:ext cx="118872" cy="118872"/>
                        <a:chOff x="2654300" y="2318337"/>
                        <a:chExt cx="118872" cy="118872"/>
                      </a:xfrm>
                    </p:grpSpPr>
                    <p:cxnSp>
                      <p:nvCxnSpPr>
                        <p:cNvPr id="711" name="Straight Connector 710">
                          <a:extLst>
                            <a:ext uri="{FF2B5EF4-FFF2-40B4-BE49-F238E27FC236}">
                              <a16:creationId xmlns:a16="http://schemas.microsoft.com/office/drawing/2014/main" id="{49F9E774-096B-D61D-454B-96A08AB5ED8E}"/>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12" name="Straight Connector 711">
                          <a:extLst>
                            <a:ext uri="{FF2B5EF4-FFF2-40B4-BE49-F238E27FC236}">
                              <a16:creationId xmlns:a16="http://schemas.microsoft.com/office/drawing/2014/main" id="{52B3517E-133B-A08F-5E6F-703B5212309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13" name="Group 712">
                        <a:extLst>
                          <a:ext uri="{FF2B5EF4-FFF2-40B4-BE49-F238E27FC236}">
                            <a16:creationId xmlns:a16="http://schemas.microsoft.com/office/drawing/2014/main" id="{42D3E2CA-DA50-5C37-C650-BA6D87910D79}"/>
                          </a:ext>
                        </a:extLst>
                      </p:cNvPr>
                      <p:cNvGrpSpPr/>
                      <p:nvPr/>
                    </p:nvGrpSpPr>
                    <p:grpSpPr>
                      <a:xfrm>
                        <a:off x="4949434" y="2041564"/>
                        <a:ext cx="118872" cy="118872"/>
                        <a:chOff x="2654300" y="2318337"/>
                        <a:chExt cx="118872" cy="118872"/>
                      </a:xfrm>
                    </p:grpSpPr>
                    <p:cxnSp>
                      <p:nvCxnSpPr>
                        <p:cNvPr id="714" name="Straight Connector 713">
                          <a:extLst>
                            <a:ext uri="{FF2B5EF4-FFF2-40B4-BE49-F238E27FC236}">
                              <a16:creationId xmlns:a16="http://schemas.microsoft.com/office/drawing/2014/main" id="{07938CB2-05D8-F78A-C650-43C584D1BD2D}"/>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15" name="Straight Connector 714">
                          <a:extLst>
                            <a:ext uri="{FF2B5EF4-FFF2-40B4-BE49-F238E27FC236}">
                              <a16:creationId xmlns:a16="http://schemas.microsoft.com/office/drawing/2014/main" id="{C5438809-E59A-4A2C-C41E-4F66954B727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19" name="Group 718">
                        <a:extLst>
                          <a:ext uri="{FF2B5EF4-FFF2-40B4-BE49-F238E27FC236}">
                            <a16:creationId xmlns:a16="http://schemas.microsoft.com/office/drawing/2014/main" id="{3153C897-5CDA-6310-CAC6-6459EBFEB5BD}"/>
                          </a:ext>
                        </a:extLst>
                      </p:cNvPr>
                      <p:cNvGrpSpPr/>
                      <p:nvPr/>
                    </p:nvGrpSpPr>
                    <p:grpSpPr>
                      <a:xfrm>
                        <a:off x="4810634" y="1991823"/>
                        <a:ext cx="118872" cy="118872"/>
                        <a:chOff x="2654300" y="2318337"/>
                        <a:chExt cx="118872" cy="118872"/>
                      </a:xfrm>
                    </p:grpSpPr>
                    <p:cxnSp>
                      <p:nvCxnSpPr>
                        <p:cNvPr id="720" name="Straight Connector 719">
                          <a:extLst>
                            <a:ext uri="{FF2B5EF4-FFF2-40B4-BE49-F238E27FC236}">
                              <a16:creationId xmlns:a16="http://schemas.microsoft.com/office/drawing/2014/main" id="{630092E8-C320-B07D-58E1-9ADAB4DC5EF2}"/>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21" name="Straight Connector 720">
                          <a:extLst>
                            <a:ext uri="{FF2B5EF4-FFF2-40B4-BE49-F238E27FC236}">
                              <a16:creationId xmlns:a16="http://schemas.microsoft.com/office/drawing/2014/main" id="{53877C51-F542-03A4-D443-923A7A210AC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68" name="Group 767">
                        <a:extLst>
                          <a:ext uri="{FF2B5EF4-FFF2-40B4-BE49-F238E27FC236}">
                            <a16:creationId xmlns:a16="http://schemas.microsoft.com/office/drawing/2014/main" id="{3363BBD4-3DF5-29A8-2CEE-F9D9072AC6EB}"/>
                          </a:ext>
                        </a:extLst>
                      </p:cNvPr>
                      <p:cNvGrpSpPr/>
                      <p:nvPr/>
                    </p:nvGrpSpPr>
                    <p:grpSpPr>
                      <a:xfrm>
                        <a:off x="4752554" y="1993338"/>
                        <a:ext cx="118872" cy="118872"/>
                        <a:chOff x="2654300" y="2318337"/>
                        <a:chExt cx="118872" cy="118872"/>
                      </a:xfrm>
                    </p:grpSpPr>
                    <p:cxnSp>
                      <p:nvCxnSpPr>
                        <p:cNvPr id="769" name="Straight Connector 768">
                          <a:extLst>
                            <a:ext uri="{FF2B5EF4-FFF2-40B4-BE49-F238E27FC236}">
                              <a16:creationId xmlns:a16="http://schemas.microsoft.com/office/drawing/2014/main" id="{9D2675B6-ABB5-0CDC-8DA5-DFBA6105AE5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70" name="Straight Connector 769">
                          <a:extLst>
                            <a:ext uri="{FF2B5EF4-FFF2-40B4-BE49-F238E27FC236}">
                              <a16:creationId xmlns:a16="http://schemas.microsoft.com/office/drawing/2014/main" id="{A8A21F69-43E0-79F8-F963-582B88D87BB8}"/>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780" name="Group 779">
                        <a:extLst>
                          <a:ext uri="{FF2B5EF4-FFF2-40B4-BE49-F238E27FC236}">
                            <a16:creationId xmlns:a16="http://schemas.microsoft.com/office/drawing/2014/main" id="{A109690A-DC6E-BDF2-6639-72D820211613}"/>
                          </a:ext>
                        </a:extLst>
                      </p:cNvPr>
                      <p:cNvGrpSpPr/>
                      <p:nvPr/>
                    </p:nvGrpSpPr>
                    <p:grpSpPr>
                      <a:xfrm>
                        <a:off x="4715209" y="1988197"/>
                        <a:ext cx="118872" cy="118872"/>
                        <a:chOff x="2654300" y="2318337"/>
                        <a:chExt cx="118872" cy="118872"/>
                      </a:xfrm>
                    </p:grpSpPr>
                    <p:cxnSp>
                      <p:nvCxnSpPr>
                        <p:cNvPr id="781" name="Straight Connector 780">
                          <a:extLst>
                            <a:ext uri="{FF2B5EF4-FFF2-40B4-BE49-F238E27FC236}">
                              <a16:creationId xmlns:a16="http://schemas.microsoft.com/office/drawing/2014/main" id="{A8CE0570-38AD-0972-4FEA-EE9C1CC2BC5F}"/>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782" name="Straight Connector 781">
                          <a:extLst>
                            <a:ext uri="{FF2B5EF4-FFF2-40B4-BE49-F238E27FC236}">
                              <a16:creationId xmlns:a16="http://schemas.microsoft.com/office/drawing/2014/main" id="{D71D2E70-3E5E-BFEF-E870-7AB8439496A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19" name="Group 818">
                        <a:extLst>
                          <a:ext uri="{FF2B5EF4-FFF2-40B4-BE49-F238E27FC236}">
                            <a16:creationId xmlns:a16="http://schemas.microsoft.com/office/drawing/2014/main" id="{3805B862-471D-94C4-D506-914355B419E3}"/>
                          </a:ext>
                        </a:extLst>
                      </p:cNvPr>
                      <p:cNvGrpSpPr/>
                      <p:nvPr/>
                    </p:nvGrpSpPr>
                    <p:grpSpPr>
                      <a:xfrm>
                        <a:off x="4639738" y="1966818"/>
                        <a:ext cx="118872" cy="118872"/>
                        <a:chOff x="2654300" y="2318337"/>
                        <a:chExt cx="118872" cy="118872"/>
                      </a:xfrm>
                    </p:grpSpPr>
                    <p:cxnSp>
                      <p:nvCxnSpPr>
                        <p:cNvPr id="820" name="Straight Connector 819">
                          <a:extLst>
                            <a:ext uri="{FF2B5EF4-FFF2-40B4-BE49-F238E27FC236}">
                              <a16:creationId xmlns:a16="http://schemas.microsoft.com/office/drawing/2014/main" id="{10AF413C-A511-EE71-E129-5F960E272D0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21" name="Straight Connector 820">
                          <a:extLst>
                            <a:ext uri="{FF2B5EF4-FFF2-40B4-BE49-F238E27FC236}">
                              <a16:creationId xmlns:a16="http://schemas.microsoft.com/office/drawing/2014/main" id="{6C5B3857-E556-AAC1-0022-75E752B5A9BB}"/>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834" name="Group 833">
                        <a:extLst>
                          <a:ext uri="{FF2B5EF4-FFF2-40B4-BE49-F238E27FC236}">
                            <a16:creationId xmlns:a16="http://schemas.microsoft.com/office/drawing/2014/main" id="{2CB49ED7-199A-9797-B61C-CB94C4B756C1}"/>
                          </a:ext>
                        </a:extLst>
                      </p:cNvPr>
                      <p:cNvGrpSpPr/>
                      <p:nvPr/>
                    </p:nvGrpSpPr>
                    <p:grpSpPr>
                      <a:xfrm>
                        <a:off x="5035985" y="2045440"/>
                        <a:ext cx="118872" cy="118872"/>
                        <a:chOff x="2654300" y="2318337"/>
                        <a:chExt cx="118872" cy="118872"/>
                      </a:xfrm>
                    </p:grpSpPr>
                    <p:cxnSp>
                      <p:nvCxnSpPr>
                        <p:cNvPr id="835" name="Straight Connector 834">
                          <a:extLst>
                            <a:ext uri="{FF2B5EF4-FFF2-40B4-BE49-F238E27FC236}">
                              <a16:creationId xmlns:a16="http://schemas.microsoft.com/office/drawing/2014/main" id="{4A49F7FE-32DB-ED47-C103-9BA88D7F5F2A}"/>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836" name="Straight Connector 835">
                          <a:extLst>
                            <a:ext uri="{FF2B5EF4-FFF2-40B4-BE49-F238E27FC236}">
                              <a16:creationId xmlns:a16="http://schemas.microsoft.com/office/drawing/2014/main" id="{716BA3F3-2BC1-91E4-D157-60E9FC734D06}"/>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081" name="Group 1080">
                        <a:extLst>
                          <a:ext uri="{FF2B5EF4-FFF2-40B4-BE49-F238E27FC236}">
                            <a16:creationId xmlns:a16="http://schemas.microsoft.com/office/drawing/2014/main" id="{BE6E4D34-82B8-F301-3366-2C889C4C50BE}"/>
                          </a:ext>
                        </a:extLst>
                      </p:cNvPr>
                      <p:cNvGrpSpPr/>
                      <p:nvPr/>
                    </p:nvGrpSpPr>
                    <p:grpSpPr>
                      <a:xfrm>
                        <a:off x="5215169" y="2037847"/>
                        <a:ext cx="118872" cy="118872"/>
                        <a:chOff x="2654300" y="2318337"/>
                        <a:chExt cx="118872" cy="118872"/>
                      </a:xfrm>
                    </p:grpSpPr>
                    <p:cxnSp>
                      <p:nvCxnSpPr>
                        <p:cNvPr id="1082" name="Straight Connector 1081">
                          <a:extLst>
                            <a:ext uri="{FF2B5EF4-FFF2-40B4-BE49-F238E27FC236}">
                              <a16:creationId xmlns:a16="http://schemas.microsoft.com/office/drawing/2014/main" id="{8DC80B46-ACA7-F3E6-E132-EE3DA3CD0DD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083" name="Straight Connector 1082">
                          <a:extLst>
                            <a:ext uri="{FF2B5EF4-FFF2-40B4-BE49-F238E27FC236}">
                              <a16:creationId xmlns:a16="http://schemas.microsoft.com/office/drawing/2014/main" id="{E47C3F4D-BC5E-1387-5F32-1D80BECF829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11" name="Group 1110">
                        <a:extLst>
                          <a:ext uri="{FF2B5EF4-FFF2-40B4-BE49-F238E27FC236}">
                            <a16:creationId xmlns:a16="http://schemas.microsoft.com/office/drawing/2014/main" id="{D6B87CFD-B1E7-742A-8F51-AE35CBC2B999}"/>
                          </a:ext>
                        </a:extLst>
                      </p:cNvPr>
                      <p:cNvGrpSpPr/>
                      <p:nvPr/>
                    </p:nvGrpSpPr>
                    <p:grpSpPr>
                      <a:xfrm>
                        <a:off x="5077874" y="2043431"/>
                        <a:ext cx="118872" cy="118872"/>
                        <a:chOff x="2654300" y="2318337"/>
                        <a:chExt cx="118872" cy="118872"/>
                      </a:xfrm>
                    </p:grpSpPr>
                    <p:cxnSp>
                      <p:nvCxnSpPr>
                        <p:cNvPr id="1112" name="Straight Connector 1111">
                          <a:extLst>
                            <a:ext uri="{FF2B5EF4-FFF2-40B4-BE49-F238E27FC236}">
                              <a16:creationId xmlns:a16="http://schemas.microsoft.com/office/drawing/2014/main" id="{DF350423-8FB3-6F15-595F-772E073BAF99}"/>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13" name="Straight Connector 1112">
                          <a:extLst>
                            <a:ext uri="{FF2B5EF4-FFF2-40B4-BE49-F238E27FC236}">
                              <a16:creationId xmlns:a16="http://schemas.microsoft.com/office/drawing/2014/main" id="{62E4F513-1B35-48BD-AF9F-29C15CB20155}"/>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20" name="Group 1119">
                        <a:extLst>
                          <a:ext uri="{FF2B5EF4-FFF2-40B4-BE49-F238E27FC236}">
                            <a16:creationId xmlns:a16="http://schemas.microsoft.com/office/drawing/2014/main" id="{074C6989-5F15-F201-75C6-14C429BCE5D4}"/>
                          </a:ext>
                        </a:extLst>
                      </p:cNvPr>
                      <p:cNvGrpSpPr/>
                      <p:nvPr/>
                    </p:nvGrpSpPr>
                    <p:grpSpPr>
                      <a:xfrm>
                        <a:off x="4780150" y="1991823"/>
                        <a:ext cx="118872" cy="118872"/>
                        <a:chOff x="2654300" y="2318337"/>
                        <a:chExt cx="118872" cy="118872"/>
                      </a:xfrm>
                    </p:grpSpPr>
                    <p:cxnSp>
                      <p:nvCxnSpPr>
                        <p:cNvPr id="1121" name="Straight Connector 1120">
                          <a:extLst>
                            <a:ext uri="{FF2B5EF4-FFF2-40B4-BE49-F238E27FC236}">
                              <a16:creationId xmlns:a16="http://schemas.microsoft.com/office/drawing/2014/main" id="{A0D0F593-08E1-6F76-87DA-ED909D4A610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22" name="Straight Connector 1121">
                          <a:extLst>
                            <a:ext uri="{FF2B5EF4-FFF2-40B4-BE49-F238E27FC236}">
                              <a16:creationId xmlns:a16="http://schemas.microsoft.com/office/drawing/2014/main" id="{67D68E5F-A308-FF8C-ABF0-1A826D94CF40}"/>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23" name="Group 1122">
                        <a:extLst>
                          <a:ext uri="{FF2B5EF4-FFF2-40B4-BE49-F238E27FC236}">
                            <a16:creationId xmlns:a16="http://schemas.microsoft.com/office/drawing/2014/main" id="{BB8C3F84-BAB5-36F6-D456-1EFD64801741}"/>
                          </a:ext>
                        </a:extLst>
                      </p:cNvPr>
                      <p:cNvGrpSpPr/>
                      <p:nvPr/>
                    </p:nvGrpSpPr>
                    <p:grpSpPr>
                      <a:xfrm>
                        <a:off x="5056441" y="2045078"/>
                        <a:ext cx="118872" cy="118872"/>
                        <a:chOff x="2654300" y="2318337"/>
                        <a:chExt cx="118872" cy="118872"/>
                      </a:xfrm>
                    </p:grpSpPr>
                    <p:cxnSp>
                      <p:nvCxnSpPr>
                        <p:cNvPr id="1124" name="Straight Connector 1123">
                          <a:extLst>
                            <a:ext uri="{FF2B5EF4-FFF2-40B4-BE49-F238E27FC236}">
                              <a16:creationId xmlns:a16="http://schemas.microsoft.com/office/drawing/2014/main" id="{951448B5-5FB2-4340-21AA-DFAFD360B54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25" name="Straight Connector 1124">
                          <a:extLst>
                            <a:ext uri="{FF2B5EF4-FFF2-40B4-BE49-F238E27FC236}">
                              <a16:creationId xmlns:a16="http://schemas.microsoft.com/office/drawing/2014/main" id="{7F8BD460-0B55-54DB-9AD6-E0B3A76AB023}"/>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180" name="Group 1179">
                        <a:extLst>
                          <a:ext uri="{FF2B5EF4-FFF2-40B4-BE49-F238E27FC236}">
                            <a16:creationId xmlns:a16="http://schemas.microsoft.com/office/drawing/2014/main" id="{641BE7A0-5C0B-9EAC-6748-7DDEFA9C99A2}"/>
                          </a:ext>
                        </a:extLst>
                      </p:cNvPr>
                      <p:cNvGrpSpPr/>
                      <p:nvPr/>
                    </p:nvGrpSpPr>
                    <p:grpSpPr>
                      <a:xfrm>
                        <a:off x="4849373" y="2000229"/>
                        <a:ext cx="118872" cy="118872"/>
                        <a:chOff x="2654300" y="2318337"/>
                        <a:chExt cx="118872" cy="118872"/>
                      </a:xfrm>
                    </p:grpSpPr>
                    <p:cxnSp>
                      <p:nvCxnSpPr>
                        <p:cNvPr id="1181" name="Straight Connector 1180">
                          <a:extLst>
                            <a:ext uri="{FF2B5EF4-FFF2-40B4-BE49-F238E27FC236}">
                              <a16:creationId xmlns:a16="http://schemas.microsoft.com/office/drawing/2014/main" id="{3C8715B2-F6E6-40EA-9F2C-89B0265AEAD1}"/>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182" name="Straight Connector 1181">
                          <a:extLst>
                            <a:ext uri="{FF2B5EF4-FFF2-40B4-BE49-F238E27FC236}">
                              <a16:creationId xmlns:a16="http://schemas.microsoft.com/office/drawing/2014/main" id="{DED1FBED-0F99-0532-3808-F04C5EEB657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nvGrpSpPr>
                    <p:cNvPr id="1198" name="Group 1197">
                      <a:extLst>
                        <a:ext uri="{FF2B5EF4-FFF2-40B4-BE49-F238E27FC236}">
                          <a16:creationId xmlns:a16="http://schemas.microsoft.com/office/drawing/2014/main" id="{E88BFE14-0243-FE48-09D4-FBC39ECD2E55}"/>
                        </a:ext>
                      </a:extLst>
                    </p:cNvPr>
                    <p:cNvGrpSpPr/>
                    <p:nvPr/>
                  </p:nvGrpSpPr>
                  <p:grpSpPr>
                    <a:xfrm>
                      <a:off x="6223131" y="2294452"/>
                      <a:ext cx="118872" cy="118872"/>
                      <a:chOff x="2654300" y="2318337"/>
                      <a:chExt cx="118872" cy="118872"/>
                    </a:xfrm>
                  </p:grpSpPr>
                  <p:cxnSp>
                    <p:nvCxnSpPr>
                      <p:cNvPr id="1199" name="Straight Connector 1198">
                        <a:extLst>
                          <a:ext uri="{FF2B5EF4-FFF2-40B4-BE49-F238E27FC236}">
                            <a16:creationId xmlns:a16="http://schemas.microsoft.com/office/drawing/2014/main" id="{C9AF0A20-B786-E6DE-2F0C-614CD4FC6667}"/>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200" name="Straight Connector 1199">
                        <a:extLst>
                          <a:ext uri="{FF2B5EF4-FFF2-40B4-BE49-F238E27FC236}">
                            <a16:creationId xmlns:a16="http://schemas.microsoft.com/office/drawing/2014/main" id="{A995D6A0-281A-8E8B-BB57-EBD9FE283B29}"/>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04" name="Group 1203">
                      <a:extLst>
                        <a:ext uri="{FF2B5EF4-FFF2-40B4-BE49-F238E27FC236}">
                          <a16:creationId xmlns:a16="http://schemas.microsoft.com/office/drawing/2014/main" id="{3D60545E-085F-AB15-8739-616B371BC325}"/>
                        </a:ext>
                      </a:extLst>
                    </p:cNvPr>
                    <p:cNvGrpSpPr/>
                    <p:nvPr/>
                  </p:nvGrpSpPr>
                  <p:grpSpPr>
                    <a:xfrm>
                      <a:off x="6146711" y="2286224"/>
                      <a:ext cx="118872" cy="118872"/>
                      <a:chOff x="2654300" y="2318337"/>
                      <a:chExt cx="118872" cy="118872"/>
                    </a:xfrm>
                  </p:grpSpPr>
                  <p:cxnSp>
                    <p:nvCxnSpPr>
                      <p:cNvPr id="1205" name="Straight Connector 1204">
                        <a:extLst>
                          <a:ext uri="{FF2B5EF4-FFF2-40B4-BE49-F238E27FC236}">
                            <a16:creationId xmlns:a16="http://schemas.microsoft.com/office/drawing/2014/main" id="{34C9FF2D-B395-CDE0-9D44-4DE92359434B}"/>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206" name="Straight Connector 1205">
                        <a:extLst>
                          <a:ext uri="{FF2B5EF4-FFF2-40B4-BE49-F238E27FC236}">
                            <a16:creationId xmlns:a16="http://schemas.microsoft.com/office/drawing/2014/main" id="{ABF56E64-62B4-187B-F023-FB71929E19D4}"/>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07" name="Group 1206">
                      <a:extLst>
                        <a:ext uri="{FF2B5EF4-FFF2-40B4-BE49-F238E27FC236}">
                          <a16:creationId xmlns:a16="http://schemas.microsoft.com/office/drawing/2014/main" id="{71E00F7C-83BC-7BE7-EF24-1210DA0C6262}"/>
                        </a:ext>
                      </a:extLst>
                    </p:cNvPr>
                    <p:cNvGrpSpPr/>
                    <p:nvPr/>
                  </p:nvGrpSpPr>
                  <p:grpSpPr>
                    <a:xfrm>
                      <a:off x="6113865" y="2291110"/>
                      <a:ext cx="118872" cy="118872"/>
                      <a:chOff x="2654300" y="2318337"/>
                      <a:chExt cx="118872" cy="118872"/>
                    </a:xfrm>
                  </p:grpSpPr>
                  <p:cxnSp>
                    <p:nvCxnSpPr>
                      <p:cNvPr id="1208" name="Straight Connector 1207">
                        <a:extLst>
                          <a:ext uri="{FF2B5EF4-FFF2-40B4-BE49-F238E27FC236}">
                            <a16:creationId xmlns:a16="http://schemas.microsoft.com/office/drawing/2014/main" id="{0EA33D8E-04B8-B43D-0CE1-800593F85D6C}"/>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209" name="Straight Connector 1208">
                        <a:extLst>
                          <a:ext uri="{FF2B5EF4-FFF2-40B4-BE49-F238E27FC236}">
                            <a16:creationId xmlns:a16="http://schemas.microsoft.com/office/drawing/2014/main" id="{1EE97352-5BF1-8B1A-9B7A-643DF9E67B11}"/>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nvGrpSpPr>
                    <p:cNvPr id="1210" name="Group 1209">
                      <a:extLst>
                        <a:ext uri="{FF2B5EF4-FFF2-40B4-BE49-F238E27FC236}">
                          <a16:creationId xmlns:a16="http://schemas.microsoft.com/office/drawing/2014/main" id="{304E96C8-37BA-6E31-A7DD-295E5285760F}"/>
                        </a:ext>
                      </a:extLst>
                    </p:cNvPr>
                    <p:cNvGrpSpPr/>
                    <p:nvPr/>
                  </p:nvGrpSpPr>
                  <p:grpSpPr>
                    <a:xfrm>
                      <a:off x="6180240" y="2292896"/>
                      <a:ext cx="118872" cy="118872"/>
                      <a:chOff x="2654300" y="2318337"/>
                      <a:chExt cx="118872" cy="118872"/>
                    </a:xfrm>
                  </p:grpSpPr>
                  <p:cxnSp>
                    <p:nvCxnSpPr>
                      <p:cNvPr id="1211" name="Straight Connector 1210">
                        <a:extLst>
                          <a:ext uri="{FF2B5EF4-FFF2-40B4-BE49-F238E27FC236}">
                            <a16:creationId xmlns:a16="http://schemas.microsoft.com/office/drawing/2014/main" id="{B02D8ED0-9A19-A41D-F79A-3B4AA32CECC0}"/>
                          </a:ext>
                        </a:extLst>
                      </p:cNvPr>
                      <p:cNvCxnSpPr>
                        <a:cxnSpLocks/>
                      </p:cNvCxnSpPr>
                      <p:nvPr/>
                    </p:nvCxnSpPr>
                    <p:spPr bwMode="auto">
                      <a:xfrm>
                        <a:off x="2713736" y="2318337"/>
                        <a:ext cx="0" cy="118872"/>
                      </a:xfrm>
                      <a:prstGeom prst="line">
                        <a:avLst/>
                      </a:prstGeom>
                      <a:noFill/>
                      <a:ln w="19050" cap="flat" cmpd="sng" algn="ctr">
                        <a:solidFill>
                          <a:srgbClr val="015873"/>
                        </a:solidFill>
                        <a:prstDash val="solid"/>
                        <a:round/>
                        <a:headEnd type="none" w="med" len="med"/>
                        <a:tailEnd type="none" w="med" len="med"/>
                      </a:ln>
                      <a:effectLst/>
                    </p:spPr>
                  </p:cxnSp>
                  <p:cxnSp>
                    <p:nvCxnSpPr>
                      <p:cNvPr id="1212" name="Straight Connector 1211">
                        <a:extLst>
                          <a:ext uri="{FF2B5EF4-FFF2-40B4-BE49-F238E27FC236}">
                            <a16:creationId xmlns:a16="http://schemas.microsoft.com/office/drawing/2014/main" id="{5D931185-6081-09D0-FC57-8DD16C431B5D}"/>
                          </a:ext>
                        </a:extLst>
                      </p:cNvPr>
                      <p:cNvCxnSpPr>
                        <a:cxnSpLocks/>
                      </p:cNvCxnSpPr>
                      <p:nvPr/>
                    </p:nvCxnSpPr>
                    <p:spPr bwMode="auto">
                      <a:xfrm>
                        <a:off x="2654300" y="2377773"/>
                        <a:ext cx="118872" cy="0"/>
                      </a:xfrm>
                      <a:prstGeom prst="line">
                        <a:avLst/>
                      </a:prstGeom>
                      <a:noFill/>
                      <a:ln w="19050" cap="flat" cmpd="sng" algn="ctr">
                        <a:solidFill>
                          <a:srgbClr val="015873"/>
                        </a:solidFill>
                        <a:prstDash val="solid"/>
                        <a:round/>
                        <a:headEnd type="none" w="med" len="med"/>
                        <a:tailEnd type="none" w="med" len="med"/>
                      </a:ln>
                      <a:effectLst/>
                    </p:spPr>
                  </p:cxnSp>
                </p:grpSp>
              </p:grpSp>
            </p:grpSp>
          </p:grpSp>
        </p:grpSp>
      </p:grpSp>
      <p:grpSp>
        <p:nvGrpSpPr>
          <p:cNvPr id="761" name="Group 760">
            <a:extLst>
              <a:ext uri="{FF2B5EF4-FFF2-40B4-BE49-F238E27FC236}">
                <a16:creationId xmlns:a16="http://schemas.microsoft.com/office/drawing/2014/main" id="{59092C98-4CA8-C822-F517-14D6B80A464E}"/>
              </a:ext>
            </a:extLst>
          </p:cNvPr>
          <p:cNvGrpSpPr/>
          <p:nvPr/>
        </p:nvGrpSpPr>
        <p:grpSpPr>
          <a:xfrm>
            <a:off x="1716949" y="1540790"/>
            <a:ext cx="7262638" cy="1511619"/>
            <a:chOff x="1885244" y="1557002"/>
            <a:chExt cx="7262638" cy="1511619"/>
          </a:xfrm>
        </p:grpSpPr>
        <p:sp>
          <p:nvSpPr>
            <p:cNvPr id="330" name="Freeform 329">
              <a:extLst>
                <a:ext uri="{FF2B5EF4-FFF2-40B4-BE49-F238E27FC236}">
                  <a16:creationId xmlns:a16="http://schemas.microsoft.com/office/drawing/2014/main" id="{BD813231-8E9D-DF99-03F3-E3EE5F02640F}"/>
                </a:ext>
              </a:extLst>
            </p:cNvPr>
            <p:cNvSpPr/>
            <p:nvPr/>
          </p:nvSpPr>
          <p:spPr bwMode="auto">
            <a:xfrm>
              <a:off x="1885244" y="1625600"/>
              <a:ext cx="7224889" cy="1377244"/>
            </a:xfrm>
            <a:custGeom>
              <a:avLst/>
              <a:gdLst>
                <a:gd name="connsiteX0" fmla="*/ 0 w 7224889"/>
                <a:gd name="connsiteY0" fmla="*/ 0 h 1377244"/>
                <a:gd name="connsiteX1" fmla="*/ 225778 w 7224889"/>
                <a:gd name="connsiteY1" fmla="*/ 0 h 1377244"/>
                <a:gd name="connsiteX2" fmla="*/ 225778 w 7224889"/>
                <a:gd name="connsiteY2" fmla="*/ 67733 h 1377244"/>
                <a:gd name="connsiteX3" fmla="*/ 643467 w 7224889"/>
                <a:gd name="connsiteY3" fmla="*/ 67733 h 1377244"/>
                <a:gd name="connsiteX4" fmla="*/ 643467 w 7224889"/>
                <a:gd name="connsiteY4" fmla="*/ 67733 h 1377244"/>
                <a:gd name="connsiteX5" fmla="*/ 643467 w 7224889"/>
                <a:gd name="connsiteY5" fmla="*/ 124178 h 1377244"/>
                <a:gd name="connsiteX6" fmla="*/ 846667 w 7224889"/>
                <a:gd name="connsiteY6" fmla="*/ 124178 h 1377244"/>
                <a:gd name="connsiteX7" fmla="*/ 846667 w 7224889"/>
                <a:gd name="connsiteY7" fmla="*/ 124178 h 1377244"/>
                <a:gd name="connsiteX8" fmla="*/ 1123245 w 7224889"/>
                <a:gd name="connsiteY8" fmla="*/ 124178 h 1377244"/>
                <a:gd name="connsiteX9" fmla="*/ 1123245 w 7224889"/>
                <a:gd name="connsiteY9" fmla="*/ 197556 h 1377244"/>
                <a:gd name="connsiteX10" fmla="*/ 1275645 w 7224889"/>
                <a:gd name="connsiteY10" fmla="*/ 197556 h 1377244"/>
                <a:gd name="connsiteX11" fmla="*/ 1275645 w 7224889"/>
                <a:gd name="connsiteY11" fmla="*/ 248356 h 1377244"/>
                <a:gd name="connsiteX12" fmla="*/ 1450623 w 7224889"/>
                <a:gd name="connsiteY12" fmla="*/ 248356 h 1377244"/>
                <a:gd name="connsiteX13" fmla="*/ 1450623 w 7224889"/>
                <a:gd name="connsiteY13" fmla="*/ 299156 h 1377244"/>
                <a:gd name="connsiteX14" fmla="*/ 1676400 w 7224889"/>
                <a:gd name="connsiteY14" fmla="*/ 299156 h 1377244"/>
                <a:gd name="connsiteX15" fmla="*/ 1676400 w 7224889"/>
                <a:gd name="connsiteY15" fmla="*/ 355600 h 1377244"/>
                <a:gd name="connsiteX16" fmla="*/ 1902178 w 7224889"/>
                <a:gd name="connsiteY16" fmla="*/ 355600 h 1377244"/>
                <a:gd name="connsiteX17" fmla="*/ 1986845 w 7224889"/>
                <a:gd name="connsiteY17" fmla="*/ 355600 h 1377244"/>
                <a:gd name="connsiteX18" fmla="*/ 1986845 w 7224889"/>
                <a:gd name="connsiteY18" fmla="*/ 412044 h 1377244"/>
                <a:gd name="connsiteX19" fmla="*/ 2077156 w 7224889"/>
                <a:gd name="connsiteY19" fmla="*/ 412044 h 1377244"/>
                <a:gd name="connsiteX20" fmla="*/ 2077156 w 7224889"/>
                <a:gd name="connsiteY20" fmla="*/ 412044 h 1377244"/>
                <a:gd name="connsiteX21" fmla="*/ 2077156 w 7224889"/>
                <a:gd name="connsiteY21" fmla="*/ 457200 h 1377244"/>
                <a:gd name="connsiteX22" fmla="*/ 2269067 w 7224889"/>
                <a:gd name="connsiteY22" fmla="*/ 457200 h 1377244"/>
                <a:gd name="connsiteX23" fmla="*/ 2269067 w 7224889"/>
                <a:gd name="connsiteY23" fmla="*/ 457200 h 1377244"/>
                <a:gd name="connsiteX24" fmla="*/ 2269067 w 7224889"/>
                <a:gd name="connsiteY24" fmla="*/ 508000 h 1377244"/>
                <a:gd name="connsiteX25" fmla="*/ 2500489 w 7224889"/>
                <a:gd name="connsiteY25" fmla="*/ 508000 h 1377244"/>
                <a:gd name="connsiteX26" fmla="*/ 2500489 w 7224889"/>
                <a:gd name="connsiteY26" fmla="*/ 564444 h 1377244"/>
                <a:gd name="connsiteX27" fmla="*/ 2737556 w 7224889"/>
                <a:gd name="connsiteY27" fmla="*/ 564444 h 1377244"/>
                <a:gd name="connsiteX28" fmla="*/ 2737556 w 7224889"/>
                <a:gd name="connsiteY28" fmla="*/ 620889 h 1377244"/>
                <a:gd name="connsiteX29" fmla="*/ 3149600 w 7224889"/>
                <a:gd name="connsiteY29" fmla="*/ 620889 h 1377244"/>
                <a:gd name="connsiteX30" fmla="*/ 3149600 w 7224889"/>
                <a:gd name="connsiteY30" fmla="*/ 682978 h 1377244"/>
                <a:gd name="connsiteX31" fmla="*/ 3369734 w 7224889"/>
                <a:gd name="connsiteY31" fmla="*/ 682978 h 1377244"/>
                <a:gd name="connsiteX32" fmla="*/ 3369734 w 7224889"/>
                <a:gd name="connsiteY32" fmla="*/ 739422 h 1377244"/>
                <a:gd name="connsiteX33" fmla="*/ 3702756 w 7224889"/>
                <a:gd name="connsiteY33" fmla="*/ 739422 h 1377244"/>
                <a:gd name="connsiteX34" fmla="*/ 3702756 w 7224889"/>
                <a:gd name="connsiteY34" fmla="*/ 790222 h 1377244"/>
                <a:gd name="connsiteX35" fmla="*/ 3849512 w 7224889"/>
                <a:gd name="connsiteY35" fmla="*/ 790222 h 1377244"/>
                <a:gd name="connsiteX36" fmla="*/ 3849512 w 7224889"/>
                <a:gd name="connsiteY36" fmla="*/ 790222 h 1377244"/>
                <a:gd name="connsiteX37" fmla="*/ 3849512 w 7224889"/>
                <a:gd name="connsiteY37" fmla="*/ 835378 h 1377244"/>
                <a:gd name="connsiteX38" fmla="*/ 4047067 w 7224889"/>
                <a:gd name="connsiteY38" fmla="*/ 835378 h 1377244"/>
                <a:gd name="connsiteX39" fmla="*/ 4047067 w 7224889"/>
                <a:gd name="connsiteY39" fmla="*/ 891822 h 1377244"/>
                <a:gd name="connsiteX40" fmla="*/ 4453467 w 7224889"/>
                <a:gd name="connsiteY40" fmla="*/ 891822 h 1377244"/>
                <a:gd name="connsiteX41" fmla="*/ 4453467 w 7224889"/>
                <a:gd name="connsiteY41" fmla="*/ 931333 h 1377244"/>
                <a:gd name="connsiteX42" fmla="*/ 4594578 w 7224889"/>
                <a:gd name="connsiteY42" fmla="*/ 931333 h 1377244"/>
                <a:gd name="connsiteX43" fmla="*/ 4594578 w 7224889"/>
                <a:gd name="connsiteY43" fmla="*/ 982133 h 1377244"/>
                <a:gd name="connsiteX44" fmla="*/ 5046134 w 7224889"/>
                <a:gd name="connsiteY44" fmla="*/ 982133 h 1377244"/>
                <a:gd name="connsiteX45" fmla="*/ 5046134 w 7224889"/>
                <a:gd name="connsiteY45" fmla="*/ 982133 h 1377244"/>
                <a:gd name="connsiteX46" fmla="*/ 5046134 w 7224889"/>
                <a:gd name="connsiteY46" fmla="*/ 982133 h 1377244"/>
                <a:gd name="connsiteX47" fmla="*/ 5046134 w 7224889"/>
                <a:gd name="connsiteY47" fmla="*/ 982133 h 1377244"/>
                <a:gd name="connsiteX48" fmla="*/ 5046134 w 7224889"/>
                <a:gd name="connsiteY48" fmla="*/ 982133 h 1377244"/>
                <a:gd name="connsiteX49" fmla="*/ 5046134 w 7224889"/>
                <a:gd name="connsiteY49" fmla="*/ 1027289 h 1377244"/>
                <a:gd name="connsiteX50" fmla="*/ 5164667 w 7224889"/>
                <a:gd name="connsiteY50" fmla="*/ 1027289 h 1377244"/>
                <a:gd name="connsiteX51" fmla="*/ 5164667 w 7224889"/>
                <a:gd name="connsiteY51" fmla="*/ 1089378 h 1377244"/>
                <a:gd name="connsiteX52" fmla="*/ 5226756 w 7224889"/>
                <a:gd name="connsiteY52" fmla="*/ 1089378 h 1377244"/>
                <a:gd name="connsiteX53" fmla="*/ 5226756 w 7224889"/>
                <a:gd name="connsiteY53" fmla="*/ 1140178 h 1377244"/>
                <a:gd name="connsiteX54" fmla="*/ 5486400 w 7224889"/>
                <a:gd name="connsiteY54" fmla="*/ 1140178 h 1377244"/>
                <a:gd name="connsiteX55" fmla="*/ 5486400 w 7224889"/>
                <a:gd name="connsiteY55" fmla="*/ 1207911 h 1377244"/>
                <a:gd name="connsiteX56" fmla="*/ 5582356 w 7224889"/>
                <a:gd name="connsiteY56" fmla="*/ 1207911 h 1377244"/>
                <a:gd name="connsiteX57" fmla="*/ 5582356 w 7224889"/>
                <a:gd name="connsiteY57" fmla="*/ 1258711 h 1377244"/>
                <a:gd name="connsiteX58" fmla="*/ 5667023 w 7224889"/>
                <a:gd name="connsiteY58" fmla="*/ 1258711 h 1377244"/>
                <a:gd name="connsiteX59" fmla="*/ 5667023 w 7224889"/>
                <a:gd name="connsiteY59" fmla="*/ 1377244 h 1377244"/>
                <a:gd name="connsiteX60" fmla="*/ 7224889 w 7224889"/>
                <a:gd name="connsiteY60" fmla="*/ 1377244 h 1377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7224889" h="1377244">
                  <a:moveTo>
                    <a:pt x="0" y="0"/>
                  </a:moveTo>
                  <a:lnTo>
                    <a:pt x="225778" y="0"/>
                  </a:lnTo>
                  <a:lnTo>
                    <a:pt x="225778" y="67733"/>
                  </a:lnTo>
                  <a:lnTo>
                    <a:pt x="643467" y="67733"/>
                  </a:lnTo>
                  <a:lnTo>
                    <a:pt x="643467" y="67733"/>
                  </a:lnTo>
                  <a:lnTo>
                    <a:pt x="643467" y="124178"/>
                  </a:lnTo>
                  <a:lnTo>
                    <a:pt x="846667" y="124178"/>
                  </a:lnTo>
                  <a:lnTo>
                    <a:pt x="846667" y="124178"/>
                  </a:lnTo>
                  <a:lnTo>
                    <a:pt x="1123245" y="124178"/>
                  </a:lnTo>
                  <a:lnTo>
                    <a:pt x="1123245" y="197556"/>
                  </a:lnTo>
                  <a:lnTo>
                    <a:pt x="1275645" y="197556"/>
                  </a:lnTo>
                  <a:lnTo>
                    <a:pt x="1275645" y="248356"/>
                  </a:lnTo>
                  <a:lnTo>
                    <a:pt x="1450623" y="248356"/>
                  </a:lnTo>
                  <a:lnTo>
                    <a:pt x="1450623" y="299156"/>
                  </a:lnTo>
                  <a:lnTo>
                    <a:pt x="1676400" y="299156"/>
                  </a:lnTo>
                  <a:lnTo>
                    <a:pt x="1676400" y="355600"/>
                  </a:lnTo>
                  <a:lnTo>
                    <a:pt x="1902178" y="355600"/>
                  </a:lnTo>
                  <a:lnTo>
                    <a:pt x="1986845" y="355600"/>
                  </a:lnTo>
                  <a:lnTo>
                    <a:pt x="1986845" y="412044"/>
                  </a:lnTo>
                  <a:lnTo>
                    <a:pt x="2077156" y="412044"/>
                  </a:lnTo>
                  <a:lnTo>
                    <a:pt x="2077156" y="412044"/>
                  </a:lnTo>
                  <a:lnTo>
                    <a:pt x="2077156" y="457200"/>
                  </a:lnTo>
                  <a:lnTo>
                    <a:pt x="2269067" y="457200"/>
                  </a:lnTo>
                  <a:lnTo>
                    <a:pt x="2269067" y="457200"/>
                  </a:lnTo>
                  <a:lnTo>
                    <a:pt x="2269067" y="508000"/>
                  </a:lnTo>
                  <a:lnTo>
                    <a:pt x="2500489" y="508000"/>
                  </a:lnTo>
                  <a:lnTo>
                    <a:pt x="2500489" y="564444"/>
                  </a:lnTo>
                  <a:lnTo>
                    <a:pt x="2737556" y="564444"/>
                  </a:lnTo>
                  <a:lnTo>
                    <a:pt x="2737556" y="620889"/>
                  </a:lnTo>
                  <a:lnTo>
                    <a:pt x="3149600" y="620889"/>
                  </a:lnTo>
                  <a:lnTo>
                    <a:pt x="3149600" y="682978"/>
                  </a:lnTo>
                  <a:lnTo>
                    <a:pt x="3369734" y="682978"/>
                  </a:lnTo>
                  <a:lnTo>
                    <a:pt x="3369734" y="739422"/>
                  </a:lnTo>
                  <a:lnTo>
                    <a:pt x="3702756" y="739422"/>
                  </a:lnTo>
                  <a:lnTo>
                    <a:pt x="3702756" y="790222"/>
                  </a:lnTo>
                  <a:lnTo>
                    <a:pt x="3849512" y="790222"/>
                  </a:lnTo>
                  <a:lnTo>
                    <a:pt x="3849512" y="790222"/>
                  </a:lnTo>
                  <a:lnTo>
                    <a:pt x="3849512" y="835378"/>
                  </a:lnTo>
                  <a:lnTo>
                    <a:pt x="4047067" y="835378"/>
                  </a:lnTo>
                  <a:lnTo>
                    <a:pt x="4047067" y="891822"/>
                  </a:lnTo>
                  <a:lnTo>
                    <a:pt x="4453467" y="891822"/>
                  </a:lnTo>
                  <a:lnTo>
                    <a:pt x="4453467" y="931333"/>
                  </a:lnTo>
                  <a:lnTo>
                    <a:pt x="4594578" y="931333"/>
                  </a:lnTo>
                  <a:lnTo>
                    <a:pt x="4594578" y="982133"/>
                  </a:lnTo>
                  <a:lnTo>
                    <a:pt x="5046134" y="982133"/>
                  </a:lnTo>
                  <a:lnTo>
                    <a:pt x="5046134" y="982133"/>
                  </a:lnTo>
                  <a:lnTo>
                    <a:pt x="5046134" y="982133"/>
                  </a:lnTo>
                  <a:lnTo>
                    <a:pt x="5046134" y="982133"/>
                  </a:lnTo>
                  <a:lnTo>
                    <a:pt x="5046134" y="982133"/>
                  </a:lnTo>
                  <a:lnTo>
                    <a:pt x="5046134" y="1027289"/>
                  </a:lnTo>
                  <a:lnTo>
                    <a:pt x="5164667" y="1027289"/>
                  </a:lnTo>
                  <a:lnTo>
                    <a:pt x="5164667" y="1089378"/>
                  </a:lnTo>
                  <a:lnTo>
                    <a:pt x="5226756" y="1089378"/>
                  </a:lnTo>
                  <a:lnTo>
                    <a:pt x="5226756" y="1140178"/>
                  </a:lnTo>
                  <a:lnTo>
                    <a:pt x="5486400" y="1140178"/>
                  </a:lnTo>
                  <a:lnTo>
                    <a:pt x="5486400" y="1207911"/>
                  </a:lnTo>
                  <a:lnTo>
                    <a:pt x="5582356" y="1207911"/>
                  </a:lnTo>
                  <a:lnTo>
                    <a:pt x="5582356" y="1258711"/>
                  </a:lnTo>
                  <a:lnTo>
                    <a:pt x="5667023" y="1258711"/>
                  </a:lnTo>
                  <a:lnTo>
                    <a:pt x="5667023" y="1377244"/>
                  </a:lnTo>
                  <a:lnTo>
                    <a:pt x="7224889" y="1377244"/>
                  </a:lnTo>
                </a:path>
              </a:pathLst>
            </a:custGeom>
            <a:noFill/>
            <a:ln w="28575">
              <a:solidFill>
                <a:srgbClr val="E1471D"/>
              </a:solidFill>
              <a:miter lim="800000"/>
              <a:headEnd/>
              <a:tailEnd/>
            </a:ln>
          </p:spPr>
          <p:txBody>
            <a:bodyPr rtlCol="0" anchor="ctr"/>
            <a:lstStyle/>
            <a:p>
              <a:pPr algn="ctr"/>
              <a:endParaRPr lang="en-US" dirty="0"/>
            </a:p>
          </p:txBody>
        </p:sp>
        <p:grpSp>
          <p:nvGrpSpPr>
            <p:cNvPr id="760" name="Group 759">
              <a:extLst>
                <a:ext uri="{FF2B5EF4-FFF2-40B4-BE49-F238E27FC236}">
                  <a16:creationId xmlns:a16="http://schemas.microsoft.com/office/drawing/2014/main" id="{D8E7B574-1D4C-A095-6D10-D5D2F278853E}"/>
                </a:ext>
              </a:extLst>
            </p:cNvPr>
            <p:cNvGrpSpPr/>
            <p:nvPr/>
          </p:nvGrpSpPr>
          <p:grpSpPr>
            <a:xfrm>
              <a:off x="1927843" y="1557002"/>
              <a:ext cx="7220039" cy="1511619"/>
              <a:chOff x="1927843" y="1557002"/>
              <a:chExt cx="7220039" cy="1511619"/>
            </a:xfrm>
          </p:grpSpPr>
          <p:grpSp>
            <p:nvGrpSpPr>
              <p:cNvPr id="759" name="Group 758">
                <a:extLst>
                  <a:ext uri="{FF2B5EF4-FFF2-40B4-BE49-F238E27FC236}">
                    <a16:creationId xmlns:a16="http://schemas.microsoft.com/office/drawing/2014/main" id="{2CA5F04C-28A2-078C-F9BE-B25998D4FB3B}"/>
                  </a:ext>
                </a:extLst>
              </p:cNvPr>
              <p:cNvGrpSpPr/>
              <p:nvPr/>
            </p:nvGrpSpPr>
            <p:grpSpPr>
              <a:xfrm>
                <a:off x="1927843" y="1557002"/>
                <a:ext cx="2571782" cy="685141"/>
                <a:chOff x="1927843" y="1557002"/>
                <a:chExt cx="2571782" cy="685141"/>
              </a:xfrm>
            </p:grpSpPr>
            <p:grpSp>
              <p:nvGrpSpPr>
                <p:cNvPr id="200" name="Group 199">
                  <a:extLst>
                    <a:ext uri="{FF2B5EF4-FFF2-40B4-BE49-F238E27FC236}">
                      <a16:creationId xmlns:a16="http://schemas.microsoft.com/office/drawing/2014/main" id="{5498F681-E3E0-66DA-14FD-21E6FC65C057}"/>
                    </a:ext>
                  </a:extLst>
                </p:cNvPr>
                <p:cNvGrpSpPr/>
                <p:nvPr/>
              </p:nvGrpSpPr>
              <p:grpSpPr>
                <a:xfrm>
                  <a:off x="2327333" y="1638123"/>
                  <a:ext cx="118872" cy="118872"/>
                  <a:chOff x="2654300" y="2318337"/>
                  <a:chExt cx="118872" cy="118872"/>
                </a:xfrm>
              </p:grpSpPr>
              <p:cxnSp>
                <p:nvCxnSpPr>
                  <p:cNvPr id="204" name="Straight Connector 203">
                    <a:extLst>
                      <a:ext uri="{FF2B5EF4-FFF2-40B4-BE49-F238E27FC236}">
                        <a16:creationId xmlns:a16="http://schemas.microsoft.com/office/drawing/2014/main" id="{1C457B3F-D5D5-85B8-8677-ED71718AB24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B869BEA9-C1FE-B38F-C55A-9E8E8D6DAD8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24CF454E-D48D-3A2E-05AB-AB042C6C2AB6}"/>
                    </a:ext>
                  </a:extLst>
                </p:cNvPr>
                <p:cNvGrpSpPr/>
                <p:nvPr/>
              </p:nvGrpSpPr>
              <p:grpSpPr>
                <a:xfrm>
                  <a:off x="3504880" y="1886992"/>
                  <a:ext cx="118872" cy="118872"/>
                  <a:chOff x="2654300" y="2318337"/>
                  <a:chExt cx="118872" cy="118872"/>
                </a:xfrm>
              </p:grpSpPr>
              <p:cxnSp>
                <p:nvCxnSpPr>
                  <p:cNvPr id="173" name="Straight Connector 172">
                    <a:extLst>
                      <a:ext uri="{FF2B5EF4-FFF2-40B4-BE49-F238E27FC236}">
                        <a16:creationId xmlns:a16="http://schemas.microsoft.com/office/drawing/2014/main" id="{CEEE350F-C36C-77D8-2D29-879B9C204E1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9CB03F3C-F0DB-64F2-A0FF-85BC3B26F0D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7" name="Group 96">
                  <a:extLst>
                    <a:ext uri="{FF2B5EF4-FFF2-40B4-BE49-F238E27FC236}">
                      <a16:creationId xmlns:a16="http://schemas.microsoft.com/office/drawing/2014/main" id="{71F0B3FF-6B46-8752-8F84-8F999EEF013F}"/>
                    </a:ext>
                  </a:extLst>
                </p:cNvPr>
                <p:cNvGrpSpPr/>
                <p:nvPr/>
              </p:nvGrpSpPr>
              <p:grpSpPr>
                <a:xfrm>
                  <a:off x="1927843" y="1557002"/>
                  <a:ext cx="118872" cy="118872"/>
                  <a:chOff x="2654300" y="2318337"/>
                  <a:chExt cx="118872" cy="118872"/>
                </a:xfrm>
              </p:grpSpPr>
              <p:cxnSp>
                <p:nvCxnSpPr>
                  <p:cNvPr id="167" name="Straight Connector 166">
                    <a:extLst>
                      <a:ext uri="{FF2B5EF4-FFF2-40B4-BE49-F238E27FC236}">
                        <a16:creationId xmlns:a16="http://schemas.microsoft.com/office/drawing/2014/main" id="{5CD24DC5-C570-9C74-85B3-48FABE50956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1B21327A-DAF3-5B94-7511-BE5E1495E02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4B3AF43F-D60E-E93A-95EF-4CDB1A6C95BF}"/>
                    </a:ext>
                  </a:extLst>
                </p:cNvPr>
                <p:cNvGrpSpPr/>
                <p:nvPr/>
              </p:nvGrpSpPr>
              <p:grpSpPr>
                <a:xfrm>
                  <a:off x="3978844" y="2029602"/>
                  <a:ext cx="118872" cy="118872"/>
                  <a:chOff x="2654300" y="2318337"/>
                  <a:chExt cx="118872" cy="118872"/>
                </a:xfrm>
              </p:grpSpPr>
              <p:cxnSp>
                <p:nvCxnSpPr>
                  <p:cNvPr id="163" name="Straight Connector 162">
                    <a:extLst>
                      <a:ext uri="{FF2B5EF4-FFF2-40B4-BE49-F238E27FC236}">
                        <a16:creationId xmlns:a16="http://schemas.microsoft.com/office/drawing/2014/main" id="{63693CB8-33EA-1127-9E61-CED42CA9556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74D2751-FB0F-B19B-E8A9-5AD23C0967D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4" name="Group 103">
                  <a:extLst>
                    <a:ext uri="{FF2B5EF4-FFF2-40B4-BE49-F238E27FC236}">
                      <a16:creationId xmlns:a16="http://schemas.microsoft.com/office/drawing/2014/main" id="{5D39CE94-A324-F617-7C45-A055A22DB45D}"/>
                    </a:ext>
                  </a:extLst>
                </p:cNvPr>
                <p:cNvGrpSpPr/>
                <p:nvPr/>
              </p:nvGrpSpPr>
              <p:grpSpPr>
                <a:xfrm>
                  <a:off x="2905876" y="1698876"/>
                  <a:ext cx="118872" cy="118872"/>
                  <a:chOff x="2654300" y="2318337"/>
                  <a:chExt cx="118872" cy="118872"/>
                </a:xfrm>
              </p:grpSpPr>
              <p:cxnSp>
                <p:nvCxnSpPr>
                  <p:cNvPr id="153" name="Straight Connector 152">
                    <a:extLst>
                      <a:ext uri="{FF2B5EF4-FFF2-40B4-BE49-F238E27FC236}">
                        <a16:creationId xmlns:a16="http://schemas.microsoft.com/office/drawing/2014/main" id="{5D26D5A5-BD7C-6DA2-C76F-86F2BCA915E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B8B2B7A7-8019-CCDB-811E-57EFCE7832A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0" name="Group 109">
                  <a:extLst>
                    <a:ext uri="{FF2B5EF4-FFF2-40B4-BE49-F238E27FC236}">
                      <a16:creationId xmlns:a16="http://schemas.microsoft.com/office/drawing/2014/main" id="{01940674-FAEE-C1FF-5C4B-E0579EB6F86B}"/>
                    </a:ext>
                  </a:extLst>
                </p:cNvPr>
                <p:cNvGrpSpPr/>
                <p:nvPr/>
              </p:nvGrpSpPr>
              <p:grpSpPr>
                <a:xfrm>
                  <a:off x="4380753" y="2123271"/>
                  <a:ext cx="118872" cy="118872"/>
                  <a:chOff x="2654300" y="2318337"/>
                  <a:chExt cx="118872" cy="118872"/>
                </a:xfrm>
              </p:grpSpPr>
              <p:cxnSp>
                <p:nvCxnSpPr>
                  <p:cNvPr id="141" name="Straight Connector 140">
                    <a:extLst>
                      <a:ext uri="{FF2B5EF4-FFF2-40B4-BE49-F238E27FC236}">
                        <a16:creationId xmlns:a16="http://schemas.microsoft.com/office/drawing/2014/main" id="{82849116-9643-2040-8F2A-082D07C1048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C66E922A-46D8-E292-73B8-B78F58EEBE6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1" name="Group 210">
                  <a:extLst>
                    <a:ext uri="{FF2B5EF4-FFF2-40B4-BE49-F238E27FC236}">
                      <a16:creationId xmlns:a16="http://schemas.microsoft.com/office/drawing/2014/main" id="{04C5696D-2BA4-2087-0106-977BAB342898}"/>
                    </a:ext>
                  </a:extLst>
                </p:cNvPr>
                <p:cNvGrpSpPr/>
                <p:nvPr/>
              </p:nvGrpSpPr>
              <p:grpSpPr>
                <a:xfrm>
                  <a:off x="3055507" y="1764185"/>
                  <a:ext cx="118872" cy="118872"/>
                  <a:chOff x="2654300" y="2318337"/>
                  <a:chExt cx="118872" cy="118872"/>
                </a:xfrm>
              </p:grpSpPr>
              <p:cxnSp>
                <p:nvCxnSpPr>
                  <p:cNvPr id="221" name="Straight Connector 220">
                    <a:extLst>
                      <a:ext uri="{FF2B5EF4-FFF2-40B4-BE49-F238E27FC236}">
                        <a16:creationId xmlns:a16="http://schemas.microsoft.com/office/drawing/2014/main" id="{1B6EE344-CA18-5D5B-BD93-8834B27BF45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76F5075A-CD5F-43B1-FEF1-E3DE760D8CD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nvGrpSpPr>
              <p:cNvPr id="758" name="Group 757">
                <a:extLst>
                  <a:ext uri="{FF2B5EF4-FFF2-40B4-BE49-F238E27FC236}">
                    <a16:creationId xmlns:a16="http://schemas.microsoft.com/office/drawing/2014/main" id="{7A37C652-615E-B914-6424-E82D010748BC}"/>
                  </a:ext>
                </a:extLst>
              </p:cNvPr>
              <p:cNvGrpSpPr/>
              <p:nvPr/>
            </p:nvGrpSpPr>
            <p:grpSpPr>
              <a:xfrm>
                <a:off x="4594888" y="2187102"/>
                <a:ext cx="4552994" cy="881519"/>
                <a:chOff x="4594888" y="2187102"/>
                <a:chExt cx="4552994" cy="881519"/>
              </a:xfrm>
            </p:grpSpPr>
            <p:grpSp>
              <p:nvGrpSpPr>
                <p:cNvPr id="198" name="Group 197">
                  <a:extLst>
                    <a:ext uri="{FF2B5EF4-FFF2-40B4-BE49-F238E27FC236}">
                      <a16:creationId xmlns:a16="http://schemas.microsoft.com/office/drawing/2014/main" id="{FB6BF1A3-7323-6491-7E1F-E743243F4C65}"/>
                    </a:ext>
                  </a:extLst>
                </p:cNvPr>
                <p:cNvGrpSpPr/>
                <p:nvPr/>
              </p:nvGrpSpPr>
              <p:grpSpPr>
                <a:xfrm>
                  <a:off x="6574261" y="2547853"/>
                  <a:ext cx="118872" cy="118872"/>
                  <a:chOff x="2654300" y="2318337"/>
                  <a:chExt cx="118872" cy="118872"/>
                </a:xfrm>
              </p:grpSpPr>
              <p:cxnSp>
                <p:nvCxnSpPr>
                  <p:cNvPr id="208" name="Straight Connector 207">
                    <a:extLst>
                      <a:ext uri="{FF2B5EF4-FFF2-40B4-BE49-F238E27FC236}">
                        <a16:creationId xmlns:a16="http://schemas.microsoft.com/office/drawing/2014/main" id="{CD7791D0-BB5F-50C5-1FD3-FA2F38264DE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03840D90-4964-EDC7-43C8-0952DB19E66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AFB3B570-3266-1B54-9218-2663F0A050C2}"/>
                    </a:ext>
                  </a:extLst>
                </p:cNvPr>
                <p:cNvGrpSpPr/>
                <p:nvPr/>
              </p:nvGrpSpPr>
              <p:grpSpPr>
                <a:xfrm>
                  <a:off x="7768738" y="2949749"/>
                  <a:ext cx="118872" cy="118872"/>
                  <a:chOff x="2654300" y="2318337"/>
                  <a:chExt cx="118872" cy="118872"/>
                </a:xfrm>
              </p:grpSpPr>
              <p:cxnSp>
                <p:nvCxnSpPr>
                  <p:cNvPr id="206" name="Straight Connector 205">
                    <a:extLst>
                      <a:ext uri="{FF2B5EF4-FFF2-40B4-BE49-F238E27FC236}">
                        <a16:creationId xmlns:a16="http://schemas.microsoft.com/office/drawing/2014/main" id="{9521930F-83DD-B39B-7950-5F1BAF0758D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12F04756-8179-286B-76BA-72EC2A1F460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676A4E8E-BC24-35C9-37BC-597A79C8054E}"/>
                    </a:ext>
                  </a:extLst>
                </p:cNvPr>
                <p:cNvGrpSpPr/>
                <p:nvPr/>
              </p:nvGrpSpPr>
              <p:grpSpPr>
                <a:xfrm>
                  <a:off x="7976936" y="2949749"/>
                  <a:ext cx="118872" cy="118872"/>
                  <a:chOff x="2654300" y="2318337"/>
                  <a:chExt cx="118872" cy="118872"/>
                </a:xfrm>
              </p:grpSpPr>
              <p:cxnSp>
                <p:nvCxnSpPr>
                  <p:cNvPr id="202" name="Straight Connector 201">
                    <a:extLst>
                      <a:ext uri="{FF2B5EF4-FFF2-40B4-BE49-F238E27FC236}">
                        <a16:creationId xmlns:a16="http://schemas.microsoft.com/office/drawing/2014/main" id="{7D33A790-F68E-10E9-D585-F83B3BFC115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4A61CAAE-729E-41F9-7E31-C52A8DC9846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FED0B62F-F80E-1B47-AFC3-4C0B0A5E966A}"/>
                    </a:ext>
                  </a:extLst>
                </p:cNvPr>
                <p:cNvGrpSpPr/>
                <p:nvPr/>
              </p:nvGrpSpPr>
              <p:grpSpPr>
                <a:xfrm>
                  <a:off x="7531710" y="2949749"/>
                  <a:ext cx="118872" cy="118872"/>
                  <a:chOff x="2654300" y="2318337"/>
                  <a:chExt cx="118872" cy="118872"/>
                </a:xfrm>
              </p:grpSpPr>
              <p:cxnSp>
                <p:nvCxnSpPr>
                  <p:cNvPr id="196" name="Straight Connector 195">
                    <a:extLst>
                      <a:ext uri="{FF2B5EF4-FFF2-40B4-BE49-F238E27FC236}">
                        <a16:creationId xmlns:a16="http://schemas.microsoft.com/office/drawing/2014/main" id="{83B5FBDF-E70B-4DF9-109F-095AEB097D9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3FCBFEA0-9086-C7F9-3141-77AE9F97C7D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B19AB2BC-9A96-90FF-5ABC-12FDF81F8844}"/>
                    </a:ext>
                  </a:extLst>
                </p:cNvPr>
                <p:cNvGrpSpPr/>
                <p:nvPr/>
              </p:nvGrpSpPr>
              <p:grpSpPr>
                <a:xfrm>
                  <a:off x="8111901" y="2949749"/>
                  <a:ext cx="118872" cy="118872"/>
                  <a:chOff x="2654300" y="2318337"/>
                  <a:chExt cx="118872" cy="118872"/>
                </a:xfrm>
              </p:grpSpPr>
              <p:cxnSp>
                <p:nvCxnSpPr>
                  <p:cNvPr id="194" name="Straight Connector 193">
                    <a:extLst>
                      <a:ext uri="{FF2B5EF4-FFF2-40B4-BE49-F238E27FC236}">
                        <a16:creationId xmlns:a16="http://schemas.microsoft.com/office/drawing/2014/main" id="{1C681649-3C7C-1D2B-0174-8460A9D7153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C808F7AA-4A05-01DB-5F22-41ADDFA7E07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96682A6A-55BD-603F-CF00-88EF4216D6D1}"/>
                    </a:ext>
                  </a:extLst>
                </p:cNvPr>
                <p:cNvGrpSpPr/>
                <p:nvPr/>
              </p:nvGrpSpPr>
              <p:grpSpPr>
                <a:xfrm>
                  <a:off x="6243622" y="2460455"/>
                  <a:ext cx="118872" cy="118872"/>
                  <a:chOff x="2654300" y="2318337"/>
                  <a:chExt cx="118872" cy="118872"/>
                </a:xfrm>
              </p:grpSpPr>
              <p:cxnSp>
                <p:nvCxnSpPr>
                  <p:cNvPr id="192" name="Straight Connector 191">
                    <a:extLst>
                      <a:ext uri="{FF2B5EF4-FFF2-40B4-BE49-F238E27FC236}">
                        <a16:creationId xmlns:a16="http://schemas.microsoft.com/office/drawing/2014/main" id="{241B428D-8606-F1BF-5171-17F78C1C69C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A1C98A0D-4698-A678-E328-04DB1137733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50F1488A-8D52-9F58-A53D-36259499D406}"/>
                    </a:ext>
                  </a:extLst>
                </p:cNvPr>
                <p:cNvGrpSpPr/>
                <p:nvPr/>
              </p:nvGrpSpPr>
              <p:grpSpPr>
                <a:xfrm>
                  <a:off x="6417363" y="2539004"/>
                  <a:ext cx="118872" cy="118872"/>
                  <a:chOff x="2654300" y="2318337"/>
                  <a:chExt cx="118872" cy="118872"/>
                </a:xfrm>
              </p:grpSpPr>
              <p:cxnSp>
                <p:nvCxnSpPr>
                  <p:cNvPr id="190" name="Straight Connector 189">
                    <a:extLst>
                      <a:ext uri="{FF2B5EF4-FFF2-40B4-BE49-F238E27FC236}">
                        <a16:creationId xmlns:a16="http://schemas.microsoft.com/office/drawing/2014/main" id="{3D629C66-F24F-264B-9EA3-09E969E9631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E01F2FC5-1A29-D068-3313-96B17668D76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1" name="Group 180">
                  <a:extLst>
                    <a:ext uri="{FF2B5EF4-FFF2-40B4-BE49-F238E27FC236}">
                      <a16:creationId xmlns:a16="http://schemas.microsoft.com/office/drawing/2014/main" id="{74F27BA7-42BD-55F9-059A-D66F2A2465F1}"/>
                    </a:ext>
                  </a:extLst>
                </p:cNvPr>
                <p:cNvGrpSpPr/>
                <p:nvPr/>
              </p:nvGrpSpPr>
              <p:grpSpPr>
                <a:xfrm>
                  <a:off x="7290209" y="2704440"/>
                  <a:ext cx="118872" cy="118872"/>
                  <a:chOff x="2654300" y="2318337"/>
                  <a:chExt cx="118872" cy="118872"/>
                </a:xfrm>
              </p:grpSpPr>
              <p:cxnSp>
                <p:nvCxnSpPr>
                  <p:cNvPr id="188" name="Straight Connector 187">
                    <a:extLst>
                      <a:ext uri="{FF2B5EF4-FFF2-40B4-BE49-F238E27FC236}">
                        <a16:creationId xmlns:a16="http://schemas.microsoft.com/office/drawing/2014/main" id="{D7AC1109-39AE-1D2F-FF06-7424A14A52C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2BEC3DFB-BCD6-0C25-4E11-5596AF062DE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AD78DD54-FD67-8F91-C6FC-F779259E5E15}"/>
                    </a:ext>
                  </a:extLst>
                </p:cNvPr>
                <p:cNvGrpSpPr/>
                <p:nvPr/>
              </p:nvGrpSpPr>
              <p:grpSpPr>
                <a:xfrm>
                  <a:off x="7598659" y="2949749"/>
                  <a:ext cx="118872" cy="118872"/>
                  <a:chOff x="2654300" y="2318337"/>
                  <a:chExt cx="118872" cy="118872"/>
                </a:xfrm>
              </p:grpSpPr>
              <p:cxnSp>
                <p:nvCxnSpPr>
                  <p:cNvPr id="186" name="Straight Connector 185">
                    <a:extLst>
                      <a:ext uri="{FF2B5EF4-FFF2-40B4-BE49-F238E27FC236}">
                        <a16:creationId xmlns:a16="http://schemas.microsoft.com/office/drawing/2014/main" id="{46622C47-CD70-CAEA-84CA-0C73E3D2338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D40DA019-D051-D20B-9359-87017F11C51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83" name="Group 182">
                  <a:extLst>
                    <a:ext uri="{FF2B5EF4-FFF2-40B4-BE49-F238E27FC236}">
                      <a16:creationId xmlns:a16="http://schemas.microsoft.com/office/drawing/2014/main" id="{0E49B2FB-0A65-80EE-4434-DB734941CE9A}"/>
                    </a:ext>
                  </a:extLst>
                </p:cNvPr>
                <p:cNvGrpSpPr/>
                <p:nvPr/>
              </p:nvGrpSpPr>
              <p:grpSpPr>
                <a:xfrm>
                  <a:off x="5508559" y="2323200"/>
                  <a:ext cx="118872" cy="118872"/>
                  <a:chOff x="2654300" y="2318337"/>
                  <a:chExt cx="118872" cy="118872"/>
                </a:xfrm>
              </p:grpSpPr>
              <p:cxnSp>
                <p:nvCxnSpPr>
                  <p:cNvPr id="184" name="Straight Connector 183">
                    <a:extLst>
                      <a:ext uri="{FF2B5EF4-FFF2-40B4-BE49-F238E27FC236}">
                        <a16:creationId xmlns:a16="http://schemas.microsoft.com/office/drawing/2014/main" id="{C826C0C9-ACE7-5DA9-0313-D17E603F3B4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AD7D507C-0868-9ECC-8844-4CCABAC0904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3856292F-8E1F-EBA0-D1F3-65F064FBF8BE}"/>
                    </a:ext>
                  </a:extLst>
                </p:cNvPr>
                <p:cNvGrpSpPr/>
                <p:nvPr/>
              </p:nvGrpSpPr>
              <p:grpSpPr>
                <a:xfrm>
                  <a:off x="7496904" y="2880975"/>
                  <a:ext cx="118872" cy="118872"/>
                  <a:chOff x="2654300" y="2318337"/>
                  <a:chExt cx="118872" cy="118872"/>
                </a:xfrm>
              </p:grpSpPr>
              <p:cxnSp>
                <p:nvCxnSpPr>
                  <p:cNvPr id="175" name="Straight Connector 174">
                    <a:extLst>
                      <a:ext uri="{FF2B5EF4-FFF2-40B4-BE49-F238E27FC236}">
                        <a16:creationId xmlns:a16="http://schemas.microsoft.com/office/drawing/2014/main" id="{3098B889-F239-ACAF-EEE0-34256161258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D018A1EC-DD67-F7AF-C7F2-A7FBE42B91D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C83830A0-6488-BF33-FC62-F0DF7677EE95}"/>
                    </a:ext>
                  </a:extLst>
                </p:cNvPr>
                <p:cNvGrpSpPr/>
                <p:nvPr/>
              </p:nvGrpSpPr>
              <p:grpSpPr>
                <a:xfrm>
                  <a:off x="6205146" y="2460455"/>
                  <a:ext cx="118872" cy="118872"/>
                  <a:chOff x="2654300" y="2318337"/>
                  <a:chExt cx="118872" cy="118872"/>
                </a:xfrm>
              </p:grpSpPr>
              <p:cxnSp>
                <p:nvCxnSpPr>
                  <p:cNvPr id="171" name="Straight Connector 170">
                    <a:extLst>
                      <a:ext uri="{FF2B5EF4-FFF2-40B4-BE49-F238E27FC236}">
                        <a16:creationId xmlns:a16="http://schemas.microsoft.com/office/drawing/2014/main" id="{38337374-CF0A-3268-9CAD-6F509781BDF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4B9152C-47D9-0FAA-9ECC-D7D92AD9E94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1B6C843A-E66C-6A69-7FAB-A6C82E4CC580}"/>
                    </a:ext>
                  </a:extLst>
                </p:cNvPr>
                <p:cNvGrpSpPr/>
                <p:nvPr/>
              </p:nvGrpSpPr>
              <p:grpSpPr>
                <a:xfrm>
                  <a:off x="6757431" y="2542979"/>
                  <a:ext cx="118872" cy="118872"/>
                  <a:chOff x="2654300" y="2318337"/>
                  <a:chExt cx="118872" cy="118872"/>
                </a:xfrm>
              </p:grpSpPr>
              <p:cxnSp>
                <p:nvCxnSpPr>
                  <p:cNvPr id="169" name="Straight Connector 168">
                    <a:extLst>
                      <a:ext uri="{FF2B5EF4-FFF2-40B4-BE49-F238E27FC236}">
                        <a16:creationId xmlns:a16="http://schemas.microsoft.com/office/drawing/2014/main" id="{AFE3EC65-3E6C-0E33-A4AD-8C069071D20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BE40CB06-3E49-CF48-9C36-B05BB0A4AD1D}"/>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98" name="Group 97">
                  <a:extLst>
                    <a:ext uri="{FF2B5EF4-FFF2-40B4-BE49-F238E27FC236}">
                      <a16:creationId xmlns:a16="http://schemas.microsoft.com/office/drawing/2014/main" id="{65BCA42C-C150-E759-3050-348B3F4FF458}"/>
                    </a:ext>
                  </a:extLst>
                </p:cNvPr>
                <p:cNvGrpSpPr/>
                <p:nvPr/>
              </p:nvGrpSpPr>
              <p:grpSpPr>
                <a:xfrm>
                  <a:off x="5810018" y="2410742"/>
                  <a:ext cx="118872" cy="118872"/>
                  <a:chOff x="2654300" y="2318337"/>
                  <a:chExt cx="118872" cy="118872"/>
                </a:xfrm>
              </p:grpSpPr>
              <p:cxnSp>
                <p:nvCxnSpPr>
                  <p:cNvPr id="165" name="Straight Connector 164">
                    <a:extLst>
                      <a:ext uri="{FF2B5EF4-FFF2-40B4-BE49-F238E27FC236}">
                        <a16:creationId xmlns:a16="http://schemas.microsoft.com/office/drawing/2014/main" id="{16F322AD-3316-31C4-1B67-F82396474DE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C47F0CB-2964-E032-4641-CE38245678B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5D366BC8-9775-51E1-58B5-C7B5487B1D6B}"/>
                    </a:ext>
                  </a:extLst>
                </p:cNvPr>
                <p:cNvGrpSpPr/>
                <p:nvPr/>
              </p:nvGrpSpPr>
              <p:grpSpPr>
                <a:xfrm>
                  <a:off x="5148064" y="2260949"/>
                  <a:ext cx="118872" cy="118872"/>
                  <a:chOff x="2654300" y="2318337"/>
                  <a:chExt cx="118872" cy="118872"/>
                </a:xfrm>
              </p:grpSpPr>
              <p:cxnSp>
                <p:nvCxnSpPr>
                  <p:cNvPr id="161" name="Straight Connector 160">
                    <a:extLst>
                      <a:ext uri="{FF2B5EF4-FFF2-40B4-BE49-F238E27FC236}">
                        <a16:creationId xmlns:a16="http://schemas.microsoft.com/office/drawing/2014/main" id="{B9D04769-F584-4D16-2825-0962156B20F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0A08F2CF-46EF-C14B-F845-63114DD1636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1" name="Group 100">
                  <a:extLst>
                    <a:ext uri="{FF2B5EF4-FFF2-40B4-BE49-F238E27FC236}">
                      <a16:creationId xmlns:a16="http://schemas.microsoft.com/office/drawing/2014/main" id="{327FF01A-2A3B-D7CD-1BDE-F7722E14B449}"/>
                    </a:ext>
                  </a:extLst>
                </p:cNvPr>
                <p:cNvGrpSpPr/>
                <p:nvPr/>
              </p:nvGrpSpPr>
              <p:grpSpPr>
                <a:xfrm>
                  <a:off x="5760685" y="2407614"/>
                  <a:ext cx="118872" cy="118872"/>
                  <a:chOff x="2654300" y="2318337"/>
                  <a:chExt cx="118872" cy="118872"/>
                </a:xfrm>
              </p:grpSpPr>
              <p:cxnSp>
                <p:nvCxnSpPr>
                  <p:cNvPr id="159" name="Straight Connector 158">
                    <a:extLst>
                      <a:ext uri="{FF2B5EF4-FFF2-40B4-BE49-F238E27FC236}">
                        <a16:creationId xmlns:a16="http://schemas.microsoft.com/office/drawing/2014/main" id="{6825808E-12FE-1B9E-6043-5502D8CFE26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16A10CF7-B85B-6988-16DB-CAA25F5785A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3AC40534-D4A5-33A5-B182-8FE05EA70E79}"/>
                    </a:ext>
                  </a:extLst>
                </p:cNvPr>
                <p:cNvGrpSpPr/>
                <p:nvPr/>
              </p:nvGrpSpPr>
              <p:grpSpPr>
                <a:xfrm>
                  <a:off x="6927979" y="2593040"/>
                  <a:ext cx="118872" cy="118872"/>
                  <a:chOff x="2654300" y="2318337"/>
                  <a:chExt cx="118872" cy="118872"/>
                </a:xfrm>
              </p:grpSpPr>
              <p:cxnSp>
                <p:nvCxnSpPr>
                  <p:cNvPr id="157" name="Straight Connector 156">
                    <a:extLst>
                      <a:ext uri="{FF2B5EF4-FFF2-40B4-BE49-F238E27FC236}">
                        <a16:creationId xmlns:a16="http://schemas.microsoft.com/office/drawing/2014/main" id="{8F095CCC-6B77-35B6-40F6-C2B66C5E87D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46A33E0B-AEDA-BDAB-2F87-3D8FFF2ED68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CECDD736-3AB2-FD41-4AAD-686384CF1353}"/>
                    </a:ext>
                  </a:extLst>
                </p:cNvPr>
                <p:cNvGrpSpPr/>
                <p:nvPr/>
              </p:nvGrpSpPr>
              <p:grpSpPr>
                <a:xfrm>
                  <a:off x="6669179" y="2547732"/>
                  <a:ext cx="118872" cy="118872"/>
                  <a:chOff x="2654300" y="2318337"/>
                  <a:chExt cx="118872" cy="118872"/>
                </a:xfrm>
              </p:grpSpPr>
              <p:cxnSp>
                <p:nvCxnSpPr>
                  <p:cNvPr id="155" name="Straight Connector 154">
                    <a:extLst>
                      <a:ext uri="{FF2B5EF4-FFF2-40B4-BE49-F238E27FC236}">
                        <a16:creationId xmlns:a16="http://schemas.microsoft.com/office/drawing/2014/main" id="{35B1C6E5-9310-B30F-B0B1-C9030267766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C0F244C3-F286-1261-B8B6-8C4D4ABB7D9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005CB2D6-BABB-BEC3-7232-21EE7B21093A}"/>
                    </a:ext>
                  </a:extLst>
                </p:cNvPr>
                <p:cNvGrpSpPr/>
                <p:nvPr/>
              </p:nvGrpSpPr>
              <p:grpSpPr>
                <a:xfrm>
                  <a:off x="5312140" y="2305974"/>
                  <a:ext cx="118872" cy="118872"/>
                  <a:chOff x="2654300" y="2318337"/>
                  <a:chExt cx="118872" cy="118872"/>
                </a:xfrm>
              </p:grpSpPr>
              <p:cxnSp>
                <p:nvCxnSpPr>
                  <p:cNvPr id="151" name="Straight Connector 150">
                    <a:extLst>
                      <a:ext uri="{FF2B5EF4-FFF2-40B4-BE49-F238E27FC236}">
                        <a16:creationId xmlns:a16="http://schemas.microsoft.com/office/drawing/2014/main" id="{7BB4E3B7-96C9-724F-0BDC-F4B380201DA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525CA89E-4931-88B4-9C92-38A72707EC2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CCE743DA-F883-92C3-1EDB-837C57F6DCCB}"/>
                    </a:ext>
                  </a:extLst>
                </p:cNvPr>
                <p:cNvGrpSpPr/>
                <p:nvPr/>
              </p:nvGrpSpPr>
              <p:grpSpPr>
                <a:xfrm>
                  <a:off x="6512747" y="2540519"/>
                  <a:ext cx="118872" cy="118872"/>
                  <a:chOff x="2654300" y="2318337"/>
                  <a:chExt cx="118872" cy="118872"/>
                </a:xfrm>
              </p:grpSpPr>
              <p:cxnSp>
                <p:nvCxnSpPr>
                  <p:cNvPr id="149" name="Straight Connector 148">
                    <a:extLst>
                      <a:ext uri="{FF2B5EF4-FFF2-40B4-BE49-F238E27FC236}">
                        <a16:creationId xmlns:a16="http://schemas.microsoft.com/office/drawing/2014/main" id="{66D7EE01-9854-C5F5-8290-EE1572D8045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0502CB64-EF2F-A9FE-60BC-4A83148D3D2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05E1C71D-7D6E-BEB3-2242-519D396E0D4E}"/>
                    </a:ext>
                  </a:extLst>
                </p:cNvPr>
                <p:cNvGrpSpPr/>
                <p:nvPr/>
              </p:nvGrpSpPr>
              <p:grpSpPr>
                <a:xfrm>
                  <a:off x="6089727" y="2460455"/>
                  <a:ext cx="118872" cy="118872"/>
                  <a:chOff x="2654300" y="2318337"/>
                  <a:chExt cx="118872" cy="118872"/>
                </a:xfrm>
              </p:grpSpPr>
              <p:cxnSp>
                <p:nvCxnSpPr>
                  <p:cNvPr id="147" name="Straight Connector 146">
                    <a:extLst>
                      <a:ext uri="{FF2B5EF4-FFF2-40B4-BE49-F238E27FC236}">
                        <a16:creationId xmlns:a16="http://schemas.microsoft.com/office/drawing/2014/main" id="{24537228-3FEC-2C35-9FF0-C6E0E04941F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4014FCE1-34AA-659E-A1CB-F26C8336F5D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3FE29671-E621-917C-D397-66EE2CC37065}"/>
                    </a:ext>
                  </a:extLst>
                </p:cNvPr>
                <p:cNvGrpSpPr/>
                <p:nvPr/>
              </p:nvGrpSpPr>
              <p:grpSpPr>
                <a:xfrm>
                  <a:off x="6275969" y="2481697"/>
                  <a:ext cx="118872" cy="118872"/>
                  <a:chOff x="2654300" y="2318337"/>
                  <a:chExt cx="118872" cy="118872"/>
                </a:xfrm>
              </p:grpSpPr>
              <p:cxnSp>
                <p:nvCxnSpPr>
                  <p:cNvPr id="145" name="Straight Connector 144">
                    <a:extLst>
                      <a:ext uri="{FF2B5EF4-FFF2-40B4-BE49-F238E27FC236}">
                        <a16:creationId xmlns:a16="http://schemas.microsoft.com/office/drawing/2014/main" id="{9CA3D5C8-FF9E-A18D-259B-986C07E57ADE}"/>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8F556699-5960-8466-0388-DB923F86BBE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78A9D3B0-B2C5-676F-C1BF-2B04CE5AA96D}"/>
                    </a:ext>
                  </a:extLst>
                </p:cNvPr>
                <p:cNvGrpSpPr/>
                <p:nvPr/>
              </p:nvGrpSpPr>
              <p:grpSpPr>
                <a:xfrm>
                  <a:off x="5573306" y="2348481"/>
                  <a:ext cx="118872" cy="118872"/>
                  <a:chOff x="2654300" y="2318337"/>
                  <a:chExt cx="118872" cy="118872"/>
                </a:xfrm>
              </p:grpSpPr>
              <p:cxnSp>
                <p:nvCxnSpPr>
                  <p:cNvPr id="143" name="Straight Connector 142">
                    <a:extLst>
                      <a:ext uri="{FF2B5EF4-FFF2-40B4-BE49-F238E27FC236}">
                        <a16:creationId xmlns:a16="http://schemas.microsoft.com/office/drawing/2014/main" id="{A8682B8C-5086-DA08-93F2-789103BC284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FAE5938F-97E8-129E-5156-7E673C3F15A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28C1CF22-4987-6B8E-26D9-A38D25187219}"/>
                    </a:ext>
                  </a:extLst>
                </p:cNvPr>
                <p:cNvGrpSpPr/>
                <p:nvPr/>
              </p:nvGrpSpPr>
              <p:grpSpPr>
                <a:xfrm>
                  <a:off x="4700818" y="2192647"/>
                  <a:ext cx="118872" cy="118872"/>
                  <a:chOff x="2654300" y="2318337"/>
                  <a:chExt cx="118872" cy="118872"/>
                </a:xfrm>
              </p:grpSpPr>
              <p:cxnSp>
                <p:nvCxnSpPr>
                  <p:cNvPr id="139" name="Straight Connector 138">
                    <a:extLst>
                      <a:ext uri="{FF2B5EF4-FFF2-40B4-BE49-F238E27FC236}">
                        <a16:creationId xmlns:a16="http://schemas.microsoft.com/office/drawing/2014/main" id="{B9FA129A-4162-8864-F5FB-F33BF0F3DC7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0D04CEAF-36F7-CE19-27B6-6B7BA293B18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2" name="Group 111">
                  <a:extLst>
                    <a:ext uri="{FF2B5EF4-FFF2-40B4-BE49-F238E27FC236}">
                      <a16:creationId xmlns:a16="http://schemas.microsoft.com/office/drawing/2014/main" id="{182F9EA3-B0FF-8237-02C0-6D809D9A26AC}"/>
                    </a:ext>
                  </a:extLst>
                </p:cNvPr>
                <p:cNvGrpSpPr/>
                <p:nvPr/>
              </p:nvGrpSpPr>
              <p:grpSpPr>
                <a:xfrm>
                  <a:off x="4674850" y="2192647"/>
                  <a:ext cx="118872" cy="118872"/>
                  <a:chOff x="2654300" y="2318337"/>
                  <a:chExt cx="118872" cy="118872"/>
                </a:xfrm>
              </p:grpSpPr>
              <p:cxnSp>
                <p:nvCxnSpPr>
                  <p:cNvPr id="137" name="Straight Connector 136">
                    <a:extLst>
                      <a:ext uri="{FF2B5EF4-FFF2-40B4-BE49-F238E27FC236}">
                        <a16:creationId xmlns:a16="http://schemas.microsoft.com/office/drawing/2014/main" id="{CD026EB0-795B-ABC7-C534-E34C9D11059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7AD2530F-6806-5385-A68C-50E39F1B921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575DC088-9D69-999C-D427-AE29CCEFDD15}"/>
                    </a:ext>
                  </a:extLst>
                </p:cNvPr>
                <p:cNvGrpSpPr/>
                <p:nvPr/>
              </p:nvGrpSpPr>
              <p:grpSpPr>
                <a:xfrm>
                  <a:off x="4594888" y="2187102"/>
                  <a:ext cx="118872" cy="118872"/>
                  <a:chOff x="2654300" y="2318337"/>
                  <a:chExt cx="118872" cy="118872"/>
                </a:xfrm>
              </p:grpSpPr>
              <p:cxnSp>
                <p:nvCxnSpPr>
                  <p:cNvPr id="135" name="Straight Connector 134">
                    <a:extLst>
                      <a:ext uri="{FF2B5EF4-FFF2-40B4-BE49-F238E27FC236}">
                        <a16:creationId xmlns:a16="http://schemas.microsoft.com/office/drawing/2014/main" id="{095466C9-B870-96D4-7987-0BF98D41D80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53B7679E-EC9E-DD54-F7DF-AAD4F4E4D99B}"/>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2453A90C-3BC6-711F-0146-E682FE02C654}"/>
                    </a:ext>
                  </a:extLst>
                </p:cNvPr>
                <p:cNvGrpSpPr/>
                <p:nvPr/>
              </p:nvGrpSpPr>
              <p:grpSpPr>
                <a:xfrm>
                  <a:off x="5619955" y="2352617"/>
                  <a:ext cx="118872" cy="118872"/>
                  <a:chOff x="2654300" y="2318337"/>
                  <a:chExt cx="118872" cy="118872"/>
                </a:xfrm>
              </p:grpSpPr>
              <p:cxnSp>
                <p:nvCxnSpPr>
                  <p:cNvPr id="133" name="Straight Connector 132">
                    <a:extLst>
                      <a:ext uri="{FF2B5EF4-FFF2-40B4-BE49-F238E27FC236}">
                        <a16:creationId xmlns:a16="http://schemas.microsoft.com/office/drawing/2014/main" id="{0D7C4B9D-5516-6F85-D23F-B38B391A643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593805A0-0E3D-08C8-6B12-01CFC5734216}"/>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0049041E-BBDE-B6D9-1EED-A3E3F28A7532}"/>
                    </a:ext>
                  </a:extLst>
                </p:cNvPr>
                <p:cNvGrpSpPr/>
                <p:nvPr/>
              </p:nvGrpSpPr>
              <p:grpSpPr>
                <a:xfrm>
                  <a:off x="4789406" y="2191155"/>
                  <a:ext cx="118872" cy="118872"/>
                  <a:chOff x="2654300" y="2318337"/>
                  <a:chExt cx="118872" cy="118872"/>
                </a:xfrm>
              </p:grpSpPr>
              <p:cxnSp>
                <p:nvCxnSpPr>
                  <p:cNvPr id="131" name="Straight Connector 130">
                    <a:extLst>
                      <a:ext uri="{FF2B5EF4-FFF2-40B4-BE49-F238E27FC236}">
                        <a16:creationId xmlns:a16="http://schemas.microsoft.com/office/drawing/2014/main" id="{CD7F3303-1920-B9FE-5C87-BEEC97643E4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839B1966-3847-627C-3A8C-D11E89D7C7B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6" name="Group 115">
                  <a:extLst>
                    <a:ext uri="{FF2B5EF4-FFF2-40B4-BE49-F238E27FC236}">
                      <a16:creationId xmlns:a16="http://schemas.microsoft.com/office/drawing/2014/main" id="{689109B7-5864-C3FE-002E-1429930FA71A}"/>
                    </a:ext>
                  </a:extLst>
                </p:cNvPr>
                <p:cNvGrpSpPr/>
                <p:nvPr/>
              </p:nvGrpSpPr>
              <p:grpSpPr>
                <a:xfrm>
                  <a:off x="4974389" y="2216888"/>
                  <a:ext cx="118872" cy="118872"/>
                  <a:chOff x="2654300" y="2318337"/>
                  <a:chExt cx="118872" cy="118872"/>
                </a:xfrm>
              </p:grpSpPr>
              <p:cxnSp>
                <p:nvCxnSpPr>
                  <p:cNvPr id="129" name="Straight Connector 128">
                    <a:extLst>
                      <a:ext uri="{FF2B5EF4-FFF2-40B4-BE49-F238E27FC236}">
                        <a16:creationId xmlns:a16="http://schemas.microsoft.com/office/drawing/2014/main" id="{32C56A73-5830-70D8-D6F9-8B5EBF48096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3F6EFD78-E0BE-56E4-452A-65BB30ECEB9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2528D2A1-A82F-9DCB-6579-B2CC34DC5B6D}"/>
                    </a:ext>
                  </a:extLst>
                </p:cNvPr>
                <p:cNvGrpSpPr/>
                <p:nvPr/>
              </p:nvGrpSpPr>
              <p:grpSpPr>
                <a:xfrm>
                  <a:off x="4843600" y="2194329"/>
                  <a:ext cx="118872" cy="118872"/>
                  <a:chOff x="2654300" y="2318337"/>
                  <a:chExt cx="118872" cy="118872"/>
                </a:xfrm>
              </p:grpSpPr>
              <p:cxnSp>
                <p:nvCxnSpPr>
                  <p:cNvPr id="127" name="Straight Connector 126">
                    <a:extLst>
                      <a:ext uri="{FF2B5EF4-FFF2-40B4-BE49-F238E27FC236}">
                        <a16:creationId xmlns:a16="http://schemas.microsoft.com/office/drawing/2014/main" id="{A69634F4-A0AC-224A-31A5-F6148046274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0EFF33E2-CF40-3F82-C1FD-9C5271EF37B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A7B0F59B-336C-F256-D77B-FDFD0C8965A9}"/>
                    </a:ext>
                  </a:extLst>
                </p:cNvPr>
                <p:cNvGrpSpPr/>
                <p:nvPr/>
              </p:nvGrpSpPr>
              <p:grpSpPr>
                <a:xfrm>
                  <a:off x="5048597" y="2256971"/>
                  <a:ext cx="118872" cy="118872"/>
                  <a:chOff x="2654300" y="2318337"/>
                  <a:chExt cx="118872" cy="118872"/>
                </a:xfrm>
              </p:grpSpPr>
              <p:cxnSp>
                <p:nvCxnSpPr>
                  <p:cNvPr id="125" name="Straight Connector 124">
                    <a:extLst>
                      <a:ext uri="{FF2B5EF4-FFF2-40B4-BE49-F238E27FC236}">
                        <a16:creationId xmlns:a16="http://schemas.microsoft.com/office/drawing/2014/main" id="{FCC122B6-BF51-6AA9-25C1-809E6D57EE0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EC1A16F1-A11B-5FFC-DE89-C55FBC243C3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9FAF9989-2F71-BF63-610F-153ECDCA89F9}"/>
                    </a:ext>
                  </a:extLst>
                </p:cNvPr>
                <p:cNvGrpSpPr/>
                <p:nvPr/>
              </p:nvGrpSpPr>
              <p:grpSpPr>
                <a:xfrm>
                  <a:off x="5103697" y="2256062"/>
                  <a:ext cx="118872" cy="118872"/>
                  <a:chOff x="2654300" y="2318337"/>
                  <a:chExt cx="118872" cy="118872"/>
                </a:xfrm>
              </p:grpSpPr>
              <p:cxnSp>
                <p:nvCxnSpPr>
                  <p:cNvPr id="123" name="Straight Connector 122">
                    <a:extLst>
                      <a:ext uri="{FF2B5EF4-FFF2-40B4-BE49-F238E27FC236}">
                        <a16:creationId xmlns:a16="http://schemas.microsoft.com/office/drawing/2014/main" id="{17B26B08-309C-7389-78FB-4384BFB05E8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9F03408A-B33C-9BE8-3F84-95298BABAC4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85F51DA7-3610-6010-978E-03230FEB016A}"/>
                    </a:ext>
                  </a:extLst>
                </p:cNvPr>
                <p:cNvGrpSpPr/>
                <p:nvPr/>
              </p:nvGrpSpPr>
              <p:grpSpPr>
                <a:xfrm>
                  <a:off x="5665082" y="2376834"/>
                  <a:ext cx="118872" cy="118872"/>
                  <a:chOff x="2654300" y="2318337"/>
                  <a:chExt cx="118872" cy="118872"/>
                </a:xfrm>
              </p:grpSpPr>
              <p:cxnSp>
                <p:nvCxnSpPr>
                  <p:cNvPr id="121" name="Straight Connector 120">
                    <a:extLst>
                      <a:ext uri="{FF2B5EF4-FFF2-40B4-BE49-F238E27FC236}">
                        <a16:creationId xmlns:a16="http://schemas.microsoft.com/office/drawing/2014/main" id="{D125102A-CFD0-C8E1-4869-DE293C44888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E6AE5D5E-F64A-56E9-3821-2AB9CBB1D393}"/>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4BEEBF92-857A-0979-7B67-797FDEFF8FA5}"/>
                    </a:ext>
                  </a:extLst>
                </p:cNvPr>
                <p:cNvGrpSpPr/>
                <p:nvPr/>
              </p:nvGrpSpPr>
              <p:grpSpPr>
                <a:xfrm>
                  <a:off x="6900210" y="2593538"/>
                  <a:ext cx="118872" cy="118872"/>
                  <a:chOff x="2654300" y="2318337"/>
                  <a:chExt cx="118872" cy="118872"/>
                </a:xfrm>
              </p:grpSpPr>
              <p:cxnSp>
                <p:nvCxnSpPr>
                  <p:cNvPr id="219" name="Straight Connector 218">
                    <a:extLst>
                      <a:ext uri="{FF2B5EF4-FFF2-40B4-BE49-F238E27FC236}">
                        <a16:creationId xmlns:a16="http://schemas.microsoft.com/office/drawing/2014/main" id="{DC139C1B-7447-9A11-AAAF-E3B21CE5278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23B39A6A-3CE4-94AD-E58C-16464195B4F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3" name="Group 212">
                  <a:extLst>
                    <a:ext uri="{FF2B5EF4-FFF2-40B4-BE49-F238E27FC236}">
                      <a16:creationId xmlns:a16="http://schemas.microsoft.com/office/drawing/2014/main" id="{B207ED16-4ECB-BC04-4B98-CFFABEB51AB0}"/>
                    </a:ext>
                  </a:extLst>
                </p:cNvPr>
                <p:cNvGrpSpPr/>
                <p:nvPr/>
              </p:nvGrpSpPr>
              <p:grpSpPr>
                <a:xfrm>
                  <a:off x="6490855" y="2543092"/>
                  <a:ext cx="118872" cy="118872"/>
                  <a:chOff x="2654300" y="2318337"/>
                  <a:chExt cx="118872" cy="118872"/>
                </a:xfrm>
              </p:grpSpPr>
              <p:cxnSp>
                <p:nvCxnSpPr>
                  <p:cNvPr id="217" name="Straight Connector 216">
                    <a:extLst>
                      <a:ext uri="{FF2B5EF4-FFF2-40B4-BE49-F238E27FC236}">
                        <a16:creationId xmlns:a16="http://schemas.microsoft.com/office/drawing/2014/main" id="{23264FA6-8CFD-8375-1E44-FB76A0E3BE7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3F3E0DD1-12BA-74C1-0A50-C38F01195AC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0F20FED8-AE2B-6545-2B40-0EB36E3E0D88}"/>
                    </a:ext>
                  </a:extLst>
                </p:cNvPr>
                <p:cNvGrpSpPr/>
                <p:nvPr/>
              </p:nvGrpSpPr>
              <p:grpSpPr>
                <a:xfrm>
                  <a:off x="7563164" y="2949749"/>
                  <a:ext cx="118872" cy="118872"/>
                  <a:chOff x="2654300" y="2318337"/>
                  <a:chExt cx="118872" cy="118872"/>
                </a:xfrm>
              </p:grpSpPr>
              <p:cxnSp>
                <p:nvCxnSpPr>
                  <p:cNvPr id="215" name="Straight Connector 214">
                    <a:extLst>
                      <a:ext uri="{FF2B5EF4-FFF2-40B4-BE49-F238E27FC236}">
                        <a16:creationId xmlns:a16="http://schemas.microsoft.com/office/drawing/2014/main" id="{DD051620-A507-5FC9-8661-98281EF3B4E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28D0C295-CF36-F652-0C33-3BC46AD6337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284B152B-7338-B469-C7A4-401C4614806D}"/>
                    </a:ext>
                  </a:extLst>
                </p:cNvPr>
                <p:cNvGrpSpPr/>
                <p:nvPr/>
              </p:nvGrpSpPr>
              <p:grpSpPr>
                <a:xfrm>
                  <a:off x="6321416" y="2495782"/>
                  <a:ext cx="118872" cy="118872"/>
                  <a:chOff x="2654300" y="2318337"/>
                  <a:chExt cx="118872" cy="118872"/>
                </a:xfrm>
              </p:grpSpPr>
              <p:cxnSp>
                <p:nvCxnSpPr>
                  <p:cNvPr id="243" name="Straight Connector 242">
                    <a:extLst>
                      <a:ext uri="{FF2B5EF4-FFF2-40B4-BE49-F238E27FC236}">
                        <a16:creationId xmlns:a16="http://schemas.microsoft.com/office/drawing/2014/main" id="{404B7A25-4C15-5F3B-E5EA-53B1F834F3B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CD1D0226-B89E-5511-9700-D1510DEBE66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5" name="Group 224">
                  <a:extLst>
                    <a:ext uri="{FF2B5EF4-FFF2-40B4-BE49-F238E27FC236}">
                      <a16:creationId xmlns:a16="http://schemas.microsoft.com/office/drawing/2014/main" id="{577BB2C2-31D5-6342-20E3-C0D8A6300CD5}"/>
                    </a:ext>
                  </a:extLst>
                </p:cNvPr>
                <p:cNvGrpSpPr/>
                <p:nvPr/>
              </p:nvGrpSpPr>
              <p:grpSpPr>
                <a:xfrm>
                  <a:off x="5869189" y="2427638"/>
                  <a:ext cx="118872" cy="118872"/>
                  <a:chOff x="2654300" y="2318337"/>
                  <a:chExt cx="118872" cy="118872"/>
                </a:xfrm>
              </p:grpSpPr>
              <p:cxnSp>
                <p:nvCxnSpPr>
                  <p:cNvPr id="241" name="Straight Connector 240">
                    <a:extLst>
                      <a:ext uri="{FF2B5EF4-FFF2-40B4-BE49-F238E27FC236}">
                        <a16:creationId xmlns:a16="http://schemas.microsoft.com/office/drawing/2014/main" id="{D17C3A47-1E80-2FD8-174C-914083AEF1B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1109673F-67F8-5CC3-E1CB-954B2F63677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A97B6E56-EA95-095F-1213-3A42037EEC49}"/>
                    </a:ext>
                  </a:extLst>
                </p:cNvPr>
                <p:cNvGrpSpPr/>
                <p:nvPr/>
              </p:nvGrpSpPr>
              <p:grpSpPr>
                <a:xfrm>
                  <a:off x="7818918" y="2949749"/>
                  <a:ext cx="118872" cy="118872"/>
                  <a:chOff x="2654300" y="2318337"/>
                  <a:chExt cx="118872" cy="118872"/>
                </a:xfrm>
              </p:grpSpPr>
              <p:cxnSp>
                <p:nvCxnSpPr>
                  <p:cNvPr id="239" name="Straight Connector 238">
                    <a:extLst>
                      <a:ext uri="{FF2B5EF4-FFF2-40B4-BE49-F238E27FC236}">
                        <a16:creationId xmlns:a16="http://schemas.microsoft.com/office/drawing/2014/main" id="{875D61AC-A09D-C238-CCEE-E9B4FB9CAEF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C7F3EF8F-7D9C-D43C-A5F4-5D51ACEE2FA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47CF30C4-507E-5967-7DAD-04ED49F6D9DC}"/>
                    </a:ext>
                  </a:extLst>
                </p:cNvPr>
                <p:cNvGrpSpPr/>
                <p:nvPr/>
              </p:nvGrpSpPr>
              <p:grpSpPr>
                <a:xfrm>
                  <a:off x="6115992" y="2460455"/>
                  <a:ext cx="118872" cy="118872"/>
                  <a:chOff x="2654300" y="2318337"/>
                  <a:chExt cx="118872" cy="118872"/>
                </a:xfrm>
              </p:grpSpPr>
              <p:cxnSp>
                <p:nvCxnSpPr>
                  <p:cNvPr id="237" name="Straight Connector 236">
                    <a:extLst>
                      <a:ext uri="{FF2B5EF4-FFF2-40B4-BE49-F238E27FC236}">
                        <a16:creationId xmlns:a16="http://schemas.microsoft.com/office/drawing/2014/main" id="{CFA5497C-088A-D3DF-78C4-82D09BCAFAF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93CD9CD7-684C-1717-8A90-1AD6697A23E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8" name="Group 227">
                  <a:extLst>
                    <a:ext uri="{FF2B5EF4-FFF2-40B4-BE49-F238E27FC236}">
                      <a16:creationId xmlns:a16="http://schemas.microsoft.com/office/drawing/2014/main" id="{39D9F9E0-CD30-878E-3FE1-CA37378793C4}"/>
                    </a:ext>
                  </a:extLst>
                </p:cNvPr>
                <p:cNvGrpSpPr/>
                <p:nvPr/>
              </p:nvGrpSpPr>
              <p:grpSpPr>
                <a:xfrm>
                  <a:off x="5911157" y="2452748"/>
                  <a:ext cx="118872" cy="118872"/>
                  <a:chOff x="2654300" y="2318337"/>
                  <a:chExt cx="118872" cy="118872"/>
                </a:xfrm>
              </p:grpSpPr>
              <p:cxnSp>
                <p:nvCxnSpPr>
                  <p:cNvPr id="235" name="Straight Connector 234">
                    <a:extLst>
                      <a:ext uri="{FF2B5EF4-FFF2-40B4-BE49-F238E27FC236}">
                        <a16:creationId xmlns:a16="http://schemas.microsoft.com/office/drawing/2014/main" id="{39402990-BA1D-6080-5F3E-359F39BFD0C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72C2D0CC-597A-F230-F317-92C51A99CE4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DB07A88B-B93B-FFF6-0718-689BD891FB60}"/>
                    </a:ext>
                  </a:extLst>
                </p:cNvPr>
                <p:cNvGrpSpPr/>
                <p:nvPr/>
              </p:nvGrpSpPr>
              <p:grpSpPr>
                <a:xfrm>
                  <a:off x="7181003" y="2704440"/>
                  <a:ext cx="118872" cy="118872"/>
                  <a:chOff x="2654300" y="2318337"/>
                  <a:chExt cx="118872" cy="118872"/>
                </a:xfrm>
              </p:grpSpPr>
              <p:cxnSp>
                <p:nvCxnSpPr>
                  <p:cNvPr id="233" name="Straight Connector 232">
                    <a:extLst>
                      <a:ext uri="{FF2B5EF4-FFF2-40B4-BE49-F238E27FC236}">
                        <a16:creationId xmlns:a16="http://schemas.microsoft.com/office/drawing/2014/main" id="{BC51C8FA-9B7B-6E5C-6872-D46144AA525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461E88B0-A21D-E8C5-3249-66A55E1901B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90E160B8-BFA4-71BA-2143-1E4A500A8991}"/>
                    </a:ext>
                  </a:extLst>
                </p:cNvPr>
                <p:cNvGrpSpPr/>
                <p:nvPr/>
              </p:nvGrpSpPr>
              <p:grpSpPr>
                <a:xfrm>
                  <a:off x="7253123" y="2709560"/>
                  <a:ext cx="118872" cy="118872"/>
                  <a:chOff x="2654300" y="2318337"/>
                  <a:chExt cx="118872" cy="118872"/>
                </a:xfrm>
              </p:grpSpPr>
              <p:cxnSp>
                <p:nvCxnSpPr>
                  <p:cNvPr id="231" name="Straight Connector 230">
                    <a:extLst>
                      <a:ext uri="{FF2B5EF4-FFF2-40B4-BE49-F238E27FC236}">
                        <a16:creationId xmlns:a16="http://schemas.microsoft.com/office/drawing/2014/main" id="{DF8771CA-BDAD-0F94-D80D-447C049FF31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CFF52E8-ED28-1843-8643-E077B6305F4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431EC37D-D2DB-843A-52BB-D2C884FE3BEB}"/>
                    </a:ext>
                  </a:extLst>
                </p:cNvPr>
                <p:cNvGrpSpPr/>
                <p:nvPr/>
              </p:nvGrpSpPr>
              <p:grpSpPr>
                <a:xfrm>
                  <a:off x="7132956" y="2708336"/>
                  <a:ext cx="118872" cy="118872"/>
                  <a:chOff x="2654300" y="2318337"/>
                  <a:chExt cx="118872" cy="118872"/>
                </a:xfrm>
              </p:grpSpPr>
              <p:cxnSp>
                <p:nvCxnSpPr>
                  <p:cNvPr id="328" name="Straight Connector 327">
                    <a:extLst>
                      <a:ext uri="{FF2B5EF4-FFF2-40B4-BE49-F238E27FC236}">
                        <a16:creationId xmlns:a16="http://schemas.microsoft.com/office/drawing/2014/main" id="{7E22DA58-21B1-CB6C-CF32-5B3FEA84DBB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5DDD8E15-B872-DEC5-830A-D1714EE3BFF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8463A66A-A05B-02AA-D1F0-0D44740B5CF2}"/>
                    </a:ext>
                  </a:extLst>
                </p:cNvPr>
                <p:cNvGrpSpPr/>
                <p:nvPr/>
              </p:nvGrpSpPr>
              <p:grpSpPr>
                <a:xfrm>
                  <a:off x="7107106" y="2707449"/>
                  <a:ext cx="118872" cy="118872"/>
                  <a:chOff x="2654300" y="2318337"/>
                  <a:chExt cx="118872" cy="118872"/>
                </a:xfrm>
              </p:grpSpPr>
              <p:cxnSp>
                <p:nvCxnSpPr>
                  <p:cNvPr id="326" name="Straight Connector 325">
                    <a:extLst>
                      <a:ext uri="{FF2B5EF4-FFF2-40B4-BE49-F238E27FC236}">
                        <a16:creationId xmlns:a16="http://schemas.microsoft.com/office/drawing/2014/main" id="{51D189E3-3584-F02C-FF99-3C82486CBF9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5AC1A1FB-5C38-02A7-2F18-46A2D7979A3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81F750A6-481B-04BE-888F-9BB10EABE237}"/>
                    </a:ext>
                  </a:extLst>
                </p:cNvPr>
                <p:cNvGrpSpPr/>
                <p:nvPr/>
              </p:nvGrpSpPr>
              <p:grpSpPr>
                <a:xfrm>
                  <a:off x="7378857" y="2768996"/>
                  <a:ext cx="118872" cy="118872"/>
                  <a:chOff x="2654300" y="2318337"/>
                  <a:chExt cx="118872" cy="118872"/>
                </a:xfrm>
              </p:grpSpPr>
              <p:cxnSp>
                <p:nvCxnSpPr>
                  <p:cNvPr id="324" name="Straight Connector 323">
                    <a:extLst>
                      <a:ext uri="{FF2B5EF4-FFF2-40B4-BE49-F238E27FC236}">
                        <a16:creationId xmlns:a16="http://schemas.microsoft.com/office/drawing/2014/main" id="{A015730E-869B-FF45-28BB-E35E768C388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F0B71231-BFA2-D9C6-E18D-D9B9DE356B7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49" name="Group 248">
                  <a:extLst>
                    <a:ext uri="{FF2B5EF4-FFF2-40B4-BE49-F238E27FC236}">
                      <a16:creationId xmlns:a16="http://schemas.microsoft.com/office/drawing/2014/main" id="{E3AF1A82-D613-6F18-94E4-6BEB337D1737}"/>
                    </a:ext>
                  </a:extLst>
                </p:cNvPr>
                <p:cNvGrpSpPr/>
                <p:nvPr/>
              </p:nvGrpSpPr>
              <p:grpSpPr>
                <a:xfrm>
                  <a:off x="6818252" y="2555218"/>
                  <a:ext cx="118872" cy="118872"/>
                  <a:chOff x="2654300" y="2318337"/>
                  <a:chExt cx="118872" cy="118872"/>
                </a:xfrm>
              </p:grpSpPr>
              <p:cxnSp>
                <p:nvCxnSpPr>
                  <p:cNvPr id="322" name="Straight Connector 321">
                    <a:extLst>
                      <a:ext uri="{FF2B5EF4-FFF2-40B4-BE49-F238E27FC236}">
                        <a16:creationId xmlns:a16="http://schemas.microsoft.com/office/drawing/2014/main" id="{AC457F9C-0E7A-6E85-8B4E-C5BC046B89C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A2196FEE-080A-4D2A-EB07-54E0CE49F6F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B97C7AE6-CC02-F31C-AC11-6E66684DDC62}"/>
                    </a:ext>
                  </a:extLst>
                </p:cNvPr>
                <p:cNvGrpSpPr/>
                <p:nvPr/>
              </p:nvGrpSpPr>
              <p:grpSpPr>
                <a:xfrm>
                  <a:off x="5966510" y="2455376"/>
                  <a:ext cx="118872" cy="118872"/>
                  <a:chOff x="2654300" y="2318337"/>
                  <a:chExt cx="118872" cy="118872"/>
                </a:xfrm>
              </p:grpSpPr>
              <p:cxnSp>
                <p:nvCxnSpPr>
                  <p:cNvPr id="318" name="Straight Connector 317">
                    <a:extLst>
                      <a:ext uri="{FF2B5EF4-FFF2-40B4-BE49-F238E27FC236}">
                        <a16:creationId xmlns:a16="http://schemas.microsoft.com/office/drawing/2014/main" id="{AB9AAFEF-5E3C-91D5-F28F-5A241ABEFB6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B6B201FB-50E1-1003-CB61-C4C4CA5797A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2" name="Group 251">
                  <a:extLst>
                    <a:ext uri="{FF2B5EF4-FFF2-40B4-BE49-F238E27FC236}">
                      <a16:creationId xmlns:a16="http://schemas.microsoft.com/office/drawing/2014/main" id="{F2561B89-F29B-8F6D-44F9-A1F3054982BD}"/>
                    </a:ext>
                  </a:extLst>
                </p:cNvPr>
                <p:cNvGrpSpPr/>
                <p:nvPr/>
              </p:nvGrpSpPr>
              <p:grpSpPr>
                <a:xfrm>
                  <a:off x="8014515" y="2949749"/>
                  <a:ext cx="118872" cy="118872"/>
                  <a:chOff x="2654300" y="2318337"/>
                  <a:chExt cx="118872" cy="118872"/>
                </a:xfrm>
              </p:grpSpPr>
              <p:cxnSp>
                <p:nvCxnSpPr>
                  <p:cNvPr id="316" name="Straight Connector 315">
                    <a:extLst>
                      <a:ext uri="{FF2B5EF4-FFF2-40B4-BE49-F238E27FC236}">
                        <a16:creationId xmlns:a16="http://schemas.microsoft.com/office/drawing/2014/main" id="{78D7F1F7-D552-CC37-60E6-37D628842D9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CDF535CB-0583-038E-B040-2C933854637E}"/>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83916B3C-EFA1-78CE-149A-E3E43AC3D2E3}"/>
                    </a:ext>
                  </a:extLst>
                </p:cNvPr>
                <p:cNvGrpSpPr/>
                <p:nvPr/>
              </p:nvGrpSpPr>
              <p:grpSpPr>
                <a:xfrm>
                  <a:off x="4877994" y="2189894"/>
                  <a:ext cx="118872" cy="118872"/>
                  <a:chOff x="2654300" y="2318337"/>
                  <a:chExt cx="118872" cy="118872"/>
                </a:xfrm>
              </p:grpSpPr>
              <p:cxnSp>
                <p:nvCxnSpPr>
                  <p:cNvPr id="314" name="Straight Connector 313">
                    <a:extLst>
                      <a:ext uri="{FF2B5EF4-FFF2-40B4-BE49-F238E27FC236}">
                        <a16:creationId xmlns:a16="http://schemas.microsoft.com/office/drawing/2014/main" id="{11D1524A-43D8-7D58-04B5-1219DE166700}"/>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4EBA9E2B-7910-DBDF-8496-094EF86BE49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E12FF4D5-12DB-F063-2CBB-2B57D9BA2471}"/>
                    </a:ext>
                  </a:extLst>
                </p:cNvPr>
                <p:cNvGrpSpPr/>
                <p:nvPr/>
              </p:nvGrpSpPr>
              <p:grpSpPr>
                <a:xfrm>
                  <a:off x="6708944" y="2547270"/>
                  <a:ext cx="118872" cy="118872"/>
                  <a:chOff x="2654300" y="2318337"/>
                  <a:chExt cx="118872" cy="118872"/>
                </a:xfrm>
              </p:grpSpPr>
              <p:cxnSp>
                <p:nvCxnSpPr>
                  <p:cNvPr id="312" name="Straight Connector 311">
                    <a:extLst>
                      <a:ext uri="{FF2B5EF4-FFF2-40B4-BE49-F238E27FC236}">
                        <a16:creationId xmlns:a16="http://schemas.microsoft.com/office/drawing/2014/main" id="{87623133-80ED-6681-2C2C-CEBA663A476C}"/>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50BAB806-A1F3-3666-4FF9-ECAFD85E1CF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5" name="Group 254">
                  <a:extLst>
                    <a:ext uri="{FF2B5EF4-FFF2-40B4-BE49-F238E27FC236}">
                      <a16:creationId xmlns:a16="http://schemas.microsoft.com/office/drawing/2014/main" id="{D0478F35-63F6-1AA6-C5CA-63304268CD78}"/>
                    </a:ext>
                  </a:extLst>
                </p:cNvPr>
                <p:cNvGrpSpPr/>
                <p:nvPr/>
              </p:nvGrpSpPr>
              <p:grpSpPr>
                <a:xfrm>
                  <a:off x="7458576" y="2828432"/>
                  <a:ext cx="118872" cy="118872"/>
                  <a:chOff x="2654300" y="2318337"/>
                  <a:chExt cx="118872" cy="118872"/>
                </a:xfrm>
              </p:grpSpPr>
              <p:cxnSp>
                <p:nvCxnSpPr>
                  <p:cNvPr id="310" name="Straight Connector 309">
                    <a:extLst>
                      <a:ext uri="{FF2B5EF4-FFF2-40B4-BE49-F238E27FC236}">
                        <a16:creationId xmlns:a16="http://schemas.microsoft.com/office/drawing/2014/main" id="{7E023CAF-A436-F248-E7D9-574AE276FBA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2D2A12A4-99A3-26E2-C2E0-DA63BFD794A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32C4A045-B097-A883-6DCD-F2E0D6CA2138}"/>
                    </a:ext>
                  </a:extLst>
                </p:cNvPr>
                <p:cNvGrpSpPr/>
                <p:nvPr/>
              </p:nvGrpSpPr>
              <p:grpSpPr>
                <a:xfrm>
                  <a:off x="6643960" y="2544561"/>
                  <a:ext cx="118872" cy="118872"/>
                  <a:chOff x="2654300" y="2318337"/>
                  <a:chExt cx="118872" cy="118872"/>
                </a:xfrm>
              </p:grpSpPr>
              <p:cxnSp>
                <p:nvCxnSpPr>
                  <p:cNvPr id="308" name="Straight Connector 307">
                    <a:extLst>
                      <a:ext uri="{FF2B5EF4-FFF2-40B4-BE49-F238E27FC236}">
                        <a16:creationId xmlns:a16="http://schemas.microsoft.com/office/drawing/2014/main" id="{E1958204-0F50-B01B-AEF8-8D56AB31EB84}"/>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DB1C429C-CA58-2697-1B34-02DAC30F911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63FBB949-F857-77ED-304D-27FF60107E64}"/>
                    </a:ext>
                  </a:extLst>
                </p:cNvPr>
                <p:cNvGrpSpPr/>
                <p:nvPr/>
              </p:nvGrpSpPr>
              <p:grpSpPr>
                <a:xfrm>
                  <a:off x="6353867" y="2495782"/>
                  <a:ext cx="118872" cy="118872"/>
                  <a:chOff x="2654300" y="2318337"/>
                  <a:chExt cx="118872" cy="118872"/>
                </a:xfrm>
              </p:grpSpPr>
              <p:cxnSp>
                <p:nvCxnSpPr>
                  <p:cNvPr id="306" name="Straight Connector 305">
                    <a:extLst>
                      <a:ext uri="{FF2B5EF4-FFF2-40B4-BE49-F238E27FC236}">
                        <a16:creationId xmlns:a16="http://schemas.microsoft.com/office/drawing/2014/main" id="{4B3A96AB-3640-DC30-86F5-9FE2C7DD099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B1572E7D-1EB9-E751-D161-0A8968B63DE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8" name="Group 257">
                  <a:extLst>
                    <a:ext uri="{FF2B5EF4-FFF2-40B4-BE49-F238E27FC236}">
                      <a16:creationId xmlns:a16="http://schemas.microsoft.com/office/drawing/2014/main" id="{A566056E-BBCD-F7B8-BE55-12222693183A}"/>
                    </a:ext>
                  </a:extLst>
                </p:cNvPr>
                <p:cNvGrpSpPr/>
                <p:nvPr/>
              </p:nvGrpSpPr>
              <p:grpSpPr>
                <a:xfrm>
                  <a:off x="5217240" y="2295202"/>
                  <a:ext cx="118872" cy="118872"/>
                  <a:chOff x="2654300" y="2318337"/>
                  <a:chExt cx="118872" cy="118872"/>
                </a:xfrm>
              </p:grpSpPr>
              <p:cxnSp>
                <p:nvCxnSpPr>
                  <p:cNvPr id="304" name="Straight Connector 303">
                    <a:extLst>
                      <a:ext uri="{FF2B5EF4-FFF2-40B4-BE49-F238E27FC236}">
                        <a16:creationId xmlns:a16="http://schemas.microsoft.com/office/drawing/2014/main" id="{53C3D653-CDD4-24FE-7A08-F396D48139F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B932284F-BBB0-7591-7A06-107B6FFB963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6B217A63-8647-85DC-853D-54B1682FDC8C}"/>
                    </a:ext>
                  </a:extLst>
                </p:cNvPr>
                <p:cNvGrpSpPr/>
                <p:nvPr/>
              </p:nvGrpSpPr>
              <p:grpSpPr>
                <a:xfrm>
                  <a:off x="6444970" y="2540519"/>
                  <a:ext cx="118872" cy="118872"/>
                  <a:chOff x="2654300" y="2318337"/>
                  <a:chExt cx="118872" cy="118872"/>
                </a:xfrm>
              </p:grpSpPr>
              <p:cxnSp>
                <p:nvCxnSpPr>
                  <p:cNvPr id="302" name="Straight Connector 301">
                    <a:extLst>
                      <a:ext uri="{FF2B5EF4-FFF2-40B4-BE49-F238E27FC236}">
                        <a16:creationId xmlns:a16="http://schemas.microsoft.com/office/drawing/2014/main" id="{FEFE378A-25DA-9BD4-4D68-3A7B219BAD8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8CC2C36D-483E-51C1-6BCC-732B80E0699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D730B694-B595-D677-2AFA-460A95491AE3}"/>
                    </a:ext>
                  </a:extLst>
                </p:cNvPr>
                <p:cNvGrpSpPr/>
                <p:nvPr/>
              </p:nvGrpSpPr>
              <p:grpSpPr>
                <a:xfrm>
                  <a:off x="6029480" y="2460455"/>
                  <a:ext cx="118872" cy="118872"/>
                  <a:chOff x="2654300" y="2318337"/>
                  <a:chExt cx="118872" cy="118872"/>
                </a:xfrm>
              </p:grpSpPr>
              <p:cxnSp>
                <p:nvCxnSpPr>
                  <p:cNvPr id="300" name="Straight Connector 299">
                    <a:extLst>
                      <a:ext uri="{FF2B5EF4-FFF2-40B4-BE49-F238E27FC236}">
                        <a16:creationId xmlns:a16="http://schemas.microsoft.com/office/drawing/2014/main" id="{6E706810-2D7A-76DA-892F-C958D45E99BF}"/>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F1765CB5-4902-A5AE-CBB2-DA1A6D018C3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1" name="Group 260">
                  <a:extLst>
                    <a:ext uri="{FF2B5EF4-FFF2-40B4-BE49-F238E27FC236}">
                      <a16:creationId xmlns:a16="http://schemas.microsoft.com/office/drawing/2014/main" id="{97ED6D1C-7596-A24E-BBD1-B491630B0C39}"/>
                    </a:ext>
                  </a:extLst>
                </p:cNvPr>
                <p:cNvGrpSpPr/>
                <p:nvPr/>
              </p:nvGrpSpPr>
              <p:grpSpPr>
                <a:xfrm>
                  <a:off x="6184467" y="2460455"/>
                  <a:ext cx="118872" cy="118872"/>
                  <a:chOff x="2654300" y="2318337"/>
                  <a:chExt cx="118872" cy="118872"/>
                </a:xfrm>
              </p:grpSpPr>
              <p:cxnSp>
                <p:nvCxnSpPr>
                  <p:cNvPr id="298" name="Straight Connector 297">
                    <a:extLst>
                      <a:ext uri="{FF2B5EF4-FFF2-40B4-BE49-F238E27FC236}">
                        <a16:creationId xmlns:a16="http://schemas.microsoft.com/office/drawing/2014/main" id="{901B4047-2B49-63C7-19CF-0E8D1C17725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988F5C27-61DD-7D40-36AA-D9E8DF63ACD9}"/>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AF6A8651-1903-E7D7-1039-49D1CD11738B}"/>
                    </a:ext>
                  </a:extLst>
                </p:cNvPr>
                <p:cNvGrpSpPr/>
                <p:nvPr/>
              </p:nvGrpSpPr>
              <p:grpSpPr>
                <a:xfrm>
                  <a:off x="4950501" y="2194123"/>
                  <a:ext cx="118872" cy="118872"/>
                  <a:chOff x="2654300" y="2318337"/>
                  <a:chExt cx="118872" cy="118872"/>
                </a:xfrm>
              </p:grpSpPr>
              <p:cxnSp>
                <p:nvCxnSpPr>
                  <p:cNvPr id="296" name="Straight Connector 295">
                    <a:extLst>
                      <a:ext uri="{FF2B5EF4-FFF2-40B4-BE49-F238E27FC236}">
                        <a16:creationId xmlns:a16="http://schemas.microsoft.com/office/drawing/2014/main" id="{F0AA5469-1945-4AA2-BDA0-B99ADD35E1C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C484C91E-897D-1780-F2FD-F08A3539ACF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A62680CA-9BD7-766A-41F0-DE93109DEA01}"/>
                    </a:ext>
                  </a:extLst>
                </p:cNvPr>
                <p:cNvGrpSpPr/>
                <p:nvPr/>
              </p:nvGrpSpPr>
              <p:grpSpPr>
                <a:xfrm>
                  <a:off x="4819175" y="2196626"/>
                  <a:ext cx="118872" cy="118872"/>
                  <a:chOff x="2654300" y="2318337"/>
                  <a:chExt cx="118872" cy="118872"/>
                </a:xfrm>
              </p:grpSpPr>
              <p:cxnSp>
                <p:nvCxnSpPr>
                  <p:cNvPr id="294" name="Straight Connector 293">
                    <a:extLst>
                      <a:ext uri="{FF2B5EF4-FFF2-40B4-BE49-F238E27FC236}">
                        <a16:creationId xmlns:a16="http://schemas.microsoft.com/office/drawing/2014/main" id="{ACBB67E5-A49D-2D67-BE6A-327181F5897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8475643E-9B54-CE2F-C974-9DE9A8C91BC2}"/>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4" name="Group 263">
                  <a:extLst>
                    <a:ext uri="{FF2B5EF4-FFF2-40B4-BE49-F238E27FC236}">
                      <a16:creationId xmlns:a16="http://schemas.microsoft.com/office/drawing/2014/main" id="{22898259-394B-C4D9-FC98-F5D11D26A8C1}"/>
                    </a:ext>
                  </a:extLst>
                </p:cNvPr>
                <p:cNvGrpSpPr/>
                <p:nvPr/>
              </p:nvGrpSpPr>
              <p:grpSpPr>
                <a:xfrm>
                  <a:off x="4907763" y="2194123"/>
                  <a:ext cx="118872" cy="118872"/>
                  <a:chOff x="2654300" y="2318337"/>
                  <a:chExt cx="118872" cy="118872"/>
                </a:xfrm>
              </p:grpSpPr>
              <p:cxnSp>
                <p:nvCxnSpPr>
                  <p:cNvPr id="292" name="Straight Connector 291">
                    <a:extLst>
                      <a:ext uri="{FF2B5EF4-FFF2-40B4-BE49-F238E27FC236}">
                        <a16:creationId xmlns:a16="http://schemas.microsoft.com/office/drawing/2014/main" id="{DAD8FD8A-BF31-AB07-A9F8-4AC8F77664E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CFF276A9-4568-7615-7510-9FEEAFB4641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A81D857F-6237-FC09-3793-B801F3A69B7C}"/>
                    </a:ext>
                  </a:extLst>
                </p:cNvPr>
                <p:cNvGrpSpPr/>
                <p:nvPr/>
              </p:nvGrpSpPr>
              <p:grpSpPr>
                <a:xfrm>
                  <a:off x="4737995" y="2195350"/>
                  <a:ext cx="118872" cy="118872"/>
                  <a:chOff x="2654300" y="2318337"/>
                  <a:chExt cx="118872" cy="118872"/>
                </a:xfrm>
              </p:grpSpPr>
              <p:cxnSp>
                <p:nvCxnSpPr>
                  <p:cNvPr id="290" name="Straight Connector 289">
                    <a:extLst>
                      <a:ext uri="{FF2B5EF4-FFF2-40B4-BE49-F238E27FC236}">
                        <a16:creationId xmlns:a16="http://schemas.microsoft.com/office/drawing/2014/main" id="{A9A9F86E-F584-108E-DC9C-72C73CBFC5D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7028669C-4C69-F87A-1313-712A3EEEE1B5}"/>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F47ACE75-FD87-E6FB-8A55-99CB9EDF07AA}"/>
                    </a:ext>
                  </a:extLst>
                </p:cNvPr>
                <p:cNvGrpSpPr/>
                <p:nvPr/>
              </p:nvGrpSpPr>
              <p:grpSpPr>
                <a:xfrm>
                  <a:off x="4638910" y="2194123"/>
                  <a:ext cx="118872" cy="118872"/>
                  <a:chOff x="2654300" y="2318337"/>
                  <a:chExt cx="118872" cy="118872"/>
                </a:xfrm>
              </p:grpSpPr>
              <p:cxnSp>
                <p:nvCxnSpPr>
                  <p:cNvPr id="288" name="Straight Connector 287">
                    <a:extLst>
                      <a:ext uri="{FF2B5EF4-FFF2-40B4-BE49-F238E27FC236}">
                        <a16:creationId xmlns:a16="http://schemas.microsoft.com/office/drawing/2014/main" id="{DD6BD2C8-A3A3-D84A-681F-35319FADCC5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4A983227-33B2-4B16-AC90-38A09EDB6C5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7" name="Group 266">
                  <a:extLst>
                    <a:ext uri="{FF2B5EF4-FFF2-40B4-BE49-F238E27FC236}">
                      <a16:creationId xmlns:a16="http://schemas.microsoft.com/office/drawing/2014/main" id="{6C648897-0EC0-09B2-EEDE-8378DACD8C45}"/>
                    </a:ext>
                  </a:extLst>
                </p:cNvPr>
                <p:cNvGrpSpPr/>
                <p:nvPr/>
              </p:nvGrpSpPr>
              <p:grpSpPr>
                <a:xfrm>
                  <a:off x="5833988" y="2408114"/>
                  <a:ext cx="118872" cy="118872"/>
                  <a:chOff x="2654300" y="2318337"/>
                  <a:chExt cx="118872" cy="118872"/>
                </a:xfrm>
              </p:grpSpPr>
              <p:cxnSp>
                <p:nvCxnSpPr>
                  <p:cNvPr id="286" name="Straight Connector 285">
                    <a:extLst>
                      <a:ext uri="{FF2B5EF4-FFF2-40B4-BE49-F238E27FC236}">
                        <a16:creationId xmlns:a16="http://schemas.microsoft.com/office/drawing/2014/main" id="{AC087700-C0DA-74BE-0627-C35DE159C04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64C5D458-6099-17C4-3D2D-D7EEF06F2E7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A4CAE06A-C01B-51E6-4C87-DC61FA4CDE52}"/>
                    </a:ext>
                  </a:extLst>
                </p:cNvPr>
                <p:cNvGrpSpPr/>
                <p:nvPr/>
              </p:nvGrpSpPr>
              <p:grpSpPr>
                <a:xfrm>
                  <a:off x="4999338" y="2250148"/>
                  <a:ext cx="118872" cy="118872"/>
                  <a:chOff x="2654300" y="2318337"/>
                  <a:chExt cx="118872" cy="118872"/>
                </a:xfrm>
              </p:grpSpPr>
              <p:cxnSp>
                <p:nvCxnSpPr>
                  <p:cNvPr id="284" name="Straight Connector 283">
                    <a:extLst>
                      <a:ext uri="{FF2B5EF4-FFF2-40B4-BE49-F238E27FC236}">
                        <a16:creationId xmlns:a16="http://schemas.microsoft.com/office/drawing/2014/main" id="{F30756F9-33D5-99BE-CF46-130DBC5E70B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0D30C9FC-68C9-F8F1-FBDA-B36827E5BE1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5D3A679F-5BFA-67E0-3846-89BB9704CD57}"/>
                    </a:ext>
                  </a:extLst>
                </p:cNvPr>
                <p:cNvGrpSpPr/>
                <p:nvPr/>
              </p:nvGrpSpPr>
              <p:grpSpPr>
                <a:xfrm>
                  <a:off x="5407039" y="2296909"/>
                  <a:ext cx="118872" cy="118872"/>
                  <a:chOff x="2654300" y="2318337"/>
                  <a:chExt cx="118872" cy="118872"/>
                </a:xfrm>
              </p:grpSpPr>
              <p:cxnSp>
                <p:nvCxnSpPr>
                  <p:cNvPr id="282" name="Straight Connector 281">
                    <a:extLst>
                      <a:ext uri="{FF2B5EF4-FFF2-40B4-BE49-F238E27FC236}">
                        <a16:creationId xmlns:a16="http://schemas.microsoft.com/office/drawing/2014/main" id="{0DB3BA86-AEA0-4361-3A22-C9A7CA0B9063}"/>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1A065B58-879C-0EF1-114B-54B925A8F75F}"/>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0" name="Group 269">
                  <a:extLst>
                    <a:ext uri="{FF2B5EF4-FFF2-40B4-BE49-F238E27FC236}">
                      <a16:creationId xmlns:a16="http://schemas.microsoft.com/office/drawing/2014/main" id="{32A4CABA-DF4E-250F-1E3E-422571D4BBFA}"/>
                    </a:ext>
                  </a:extLst>
                </p:cNvPr>
                <p:cNvGrpSpPr/>
                <p:nvPr/>
              </p:nvGrpSpPr>
              <p:grpSpPr>
                <a:xfrm>
                  <a:off x="5262599" y="2302188"/>
                  <a:ext cx="118872" cy="118872"/>
                  <a:chOff x="2654300" y="2318337"/>
                  <a:chExt cx="118872" cy="118872"/>
                </a:xfrm>
              </p:grpSpPr>
              <p:cxnSp>
                <p:nvCxnSpPr>
                  <p:cNvPr id="280" name="Straight Connector 279">
                    <a:extLst>
                      <a:ext uri="{FF2B5EF4-FFF2-40B4-BE49-F238E27FC236}">
                        <a16:creationId xmlns:a16="http://schemas.microsoft.com/office/drawing/2014/main" id="{28A24815-B387-3C02-EBCA-8508BD6AF199}"/>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A865162D-7AEE-3397-CB2C-CD2F3BCE80CC}"/>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DB7058F5-C2AA-F9C9-8801-0D701B5C763C}"/>
                    </a:ext>
                  </a:extLst>
                </p:cNvPr>
                <p:cNvGrpSpPr/>
                <p:nvPr/>
              </p:nvGrpSpPr>
              <p:grpSpPr>
                <a:xfrm>
                  <a:off x="5451288" y="2303681"/>
                  <a:ext cx="118872" cy="118872"/>
                  <a:chOff x="2654300" y="2318337"/>
                  <a:chExt cx="118872" cy="118872"/>
                </a:xfrm>
              </p:grpSpPr>
              <p:cxnSp>
                <p:nvCxnSpPr>
                  <p:cNvPr id="278" name="Straight Connector 277">
                    <a:extLst>
                      <a:ext uri="{FF2B5EF4-FFF2-40B4-BE49-F238E27FC236}">
                        <a16:creationId xmlns:a16="http://schemas.microsoft.com/office/drawing/2014/main" id="{55E252B8-D256-114A-0D74-745F2072CE8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F05918CA-4F44-CC2A-0DA4-AC945BC941A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BF39CDE6-8188-B89A-F26E-5D7482FACFB8}"/>
                    </a:ext>
                  </a:extLst>
                </p:cNvPr>
                <p:cNvGrpSpPr/>
                <p:nvPr/>
              </p:nvGrpSpPr>
              <p:grpSpPr>
                <a:xfrm>
                  <a:off x="5355683" y="2308766"/>
                  <a:ext cx="118872" cy="118872"/>
                  <a:chOff x="2654300" y="2318337"/>
                  <a:chExt cx="118872" cy="118872"/>
                </a:xfrm>
              </p:grpSpPr>
              <p:cxnSp>
                <p:nvCxnSpPr>
                  <p:cNvPr id="276" name="Straight Connector 275">
                    <a:extLst>
                      <a:ext uri="{FF2B5EF4-FFF2-40B4-BE49-F238E27FC236}">
                        <a16:creationId xmlns:a16="http://schemas.microsoft.com/office/drawing/2014/main" id="{EC611AE8-BC83-3894-691B-582864CFF2E7}"/>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8F2AFD44-EA2C-15F0-3CD8-4340712C8F4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273" name="Group 272">
                  <a:extLst>
                    <a:ext uri="{FF2B5EF4-FFF2-40B4-BE49-F238E27FC236}">
                      <a16:creationId xmlns:a16="http://schemas.microsoft.com/office/drawing/2014/main" id="{6FF0D32C-89B0-E9F5-6A2C-7A74A5BDF2D7}"/>
                    </a:ext>
                  </a:extLst>
                </p:cNvPr>
                <p:cNvGrpSpPr/>
                <p:nvPr/>
              </p:nvGrpSpPr>
              <p:grpSpPr>
                <a:xfrm>
                  <a:off x="5693305" y="2397716"/>
                  <a:ext cx="118872" cy="118872"/>
                  <a:chOff x="2654300" y="2318337"/>
                  <a:chExt cx="118872" cy="118872"/>
                </a:xfrm>
              </p:grpSpPr>
              <p:cxnSp>
                <p:nvCxnSpPr>
                  <p:cNvPr id="274" name="Straight Connector 273">
                    <a:extLst>
                      <a:ext uri="{FF2B5EF4-FFF2-40B4-BE49-F238E27FC236}">
                        <a16:creationId xmlns:a16="http://schemas.microsoft.com/office/drawing/2014/main" id="{FA952C96-7178-482F-F20B-4A07498E4662}"/>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076EC020-9DA1-6932-1D7A-160CC321435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4" name="Group 463">
                  <a:extLst>
                    <a:ext uri="{FF2B5EF4-FFF2-40B4-BE49-F238E27FC236}">
                      <a16:creationId xmlns:a16="http://schemas.microsoft.com/office/drawing/2014/main" id="{AF03DD91-7669-8064-1014-497063AAF846}"/>
                    </a:ext>
                  </a:extLst>
                </p:cNvPr>
                <p:cNvGrpSpPr/>
                <p:nvPr/>
              </p:nvGrpSpPr>
              <p:grpSpPr>
                <a:xfrm>
                  <a:off x="8609647" y="2946437"/>
                  <a:ext cx="118872" cy="118872"/>
                  <a:chOff x="2654300" y="2318337"/>
                  <a:chExt cx="118872" cy="118872"/>
                </a:xfrm>
              </p:grpSpPr>
              <p:cxnSp>
                <p:nvCxnSpPr>
                  <p:cNvPr id="465" name="Straight Connector 464">
                    <a:extLst>
                      <a:ext uri="{FF2B5EF4-FFF2-40B4-BE49-F238E27FC236}">
                        <a16:creationId xmlns:a16="http://schemas.microsoft.com/office/drawing/2014/main" id="{D8599765-8384-5689-E29E-55AF7349C996}"/>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686FB815-13C7-D53B-BBBA-9F722C0A0881}"/>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67A60ECC-8E21-80DF-7A68-D42469B53A60}"/>
                    </a:ext>
                  </a:extLst>
                </p:cNvPr>
                <p:cNvGrpSpPr/>
                <p:nvPr/>
              </p:nvGrpSpPr>
              <p:grpSpPr>
                <a:xfrm>
                  <a:off x="6969835" y="2597725"/>
                  <a:ext cx="118872" cy="118872"/>
                  <a:chOff x="2654300" y="2318337"/>
                  <a:chExt cx="118872" cy="118872"/>
                </a:xfrm>
              </p:grpSpPr>
              <p:cxnSp>
                <p:nvCxnSpPr>
                  <p:cNvPr id="468" name="Straight Connector 467">
                    <a:extLst>
                      <a:ext uri="{FF2B5EF4-FFF2-40B4-BE49-F238E27FC236}">
                        <a16:creationId xmlns:a16="http://schemas.microsoft.com/office/drawing/2014/main" id="{FA91D956-3481-04F0-8611-8C1706819E4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4D87FCB4-3A00-2139-A70B-CCCB008D3927}"/>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03821424-61A4-0E80-45B7-6608A6CDC42C}"/>
                    </a:ext>
                  </a:extLst>
                </p:cNvPr>
                <p:cNvGrpSpPr/>
                <p:nvPr/>
              </p:nvGrpSpPr>
              <p:grpSpPr>
                <a:xfrm>
                  <a:off x="8134494" y="2946437"/>
                  <a:ext cx="118872" cy="118872"/>
                  <a:chOff x="2654300" y="2318337"/>
                  <a:chExt cx="118872" cy="118872"/>
                </a:xfrm>
              </p:grpSpPr>
              <p:cxnSp>
                <p:nvCxnSpPr>
                  <p:cNvPr id="471" name="Straight Connector 470">
                    <a:extLst>
                      <a:ext uri="{FF2B5EF4-FFF2-40B4-BE49-F238E27FC236}">
                        <a16:creationId xmlns:a16="http://schemas.microsoft.com/office/drawing/2014/main" id="{1D98EBA3-042B-CA1A-B5D4-A0F0D2A85045}"/>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CD98BA9E-44CB-2A72-B801-82C035C0935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6BAD6203-E72C-E1C5-ADF6-738F99761392}"/>
                    </a:ext>
                  </a:extLst>
                </p:cNvPr>
                <p:cNvGrpSpPr/>
                <p:nvPr/>
              </p:nvGrpSpPr>
              <p:grpSpPr>
                <a:xfrm>
                  <a:off x="9029010" y="2946437"/>
                  <a:ext cx="118872" cy="118872"/>
                  <a:chOff x="2654300" y="2318337"/>
                  <a:chExt cx="118872" cy="118872"/>
                </a:xfrm>
              </p:grpSpPr>
              <p:cxnSp>
                <p:nvCxnSpPr>
                  <p:cNvPr id="474" name="Straight Connector 473">
                    <a:extLst>
                      <a:ext uri="{FF2B5EF4-FFF2-40B4-BE49-F238E27FC236}">
                        <a16:creationId xmlns:a16="http://schemas.microsoft.com/office/drawing/2014/main" id="{7F26A73A-CF7F-5BBA-8445-7608EE508C68}"/>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6B27B32C-8134-C0F5-2F0F-E900AACF8614}"/>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6" name="Group 475">
                  <a:extLst>
                    <a:ext uri="{FF2B5EF4-FFF2-40B4-BE49-F238E27FC236}">
                      <a16:creationId xmlns:a16="http://schemas.microsoft.com/office/drawing/2014/main" id="{B17D3D1A-89EC-CA49-8B54-E603F6342218}"/>
                    </a:ext>
                  </a:extLst>
                </p:cNvPr>
                <p:cNvGrpSpPr/>
                <p:nvPr/>
              </p:nvGrpSpPr>
              <p:grpSpPr>
                <a:xfrm>
                  <a:off x="8372893" y="2946437"/>
                  <a:ext cx="118872" cy="118872"/>
                  <a:chOff x="2654300" y="2318337"/>
                  <a:chExt cx="118872" cy="118872"/>
                </a:xfrm>
              </p:grpSpPr>
              <p:cxnSp>
                <p:nvCxnSpPr>
                  <p:cNvPr id="477" name="Straight Connector 476">
                    <a:extLst>
                      <a:ext uri="{FF2B5EF4-FFF2-40B4-BE49-F238E27FC236}">
                        <a16:creationId xmlns:a16="http://schemas.microsoft.com/office/drawing/2014/main" id="{CAF3B0A9-2BFC-A5B1-6F8A-6934B2A0311A}"/>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C779C396-1FBC-77AB-3CCB-1D2C5B0074E8}"/>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58ACEFA2-6FFD-9C01-265A-F364966EF9F2}"/>
                    </a:ext>
                  </a:extLst>
                </p:cNvPr>
                <p:cNvGrpSpPr/>
                <p:nvPr/>
              </p:nvGrpSpPr>
              <p:grpSpPr>
                <a:xfrm>
                  <a:off x="8324698" y="2946437"/>
                  <a:ext cx="118872" cy="118872"/>
                  <a:chOff x="2654300" y="2318337"/>
                  <a:chExt cx="118872" cy="118872"/>
                </a:xfrm>
              </p:grpSpPr>
              <p:cxnSp>
                <p:nvCxnSpPr>
                  <p:cNvPr id="480" name="Straight Connector 479">
                    <a:extLst>
                      <a:ext uri="{FF2B5EF4-FFF2-40B4-BE49-F238E27FC236}">
                        <a16:creationId xmlns:a16="http://schemas.microsoft.com/office/drawing/2014/main" id="{BD6940B6-0951-3433-6D96-8BC92C19198D}"/>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D31CE721-6E60-EC70-FAB3-94EB752041E0}"/>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4E79272E-2A23-FCBD-4912-83E8003FE179}"/>
                    </a:ext>
                  </a:extLst>
                </p:cNvPr>
                <p:cNvGrpSpPr/>
                <p:nvPr/>
              </p:nvGrpSpPr>
              <p:grpSpPr>
                <a:xfrm>
                  <a:off x="8643952" y="2946437"/>
                  <a:ext cx="118872" cy="118872"/>
                  <a:chOff x="2654300" y="2318337"/>
                  <a:chExt cx="118872" cy="118872"/>
                </a:xfrm>
              </p:grpSpPr>
              <p:cxnSp>
                <p:nvCxnSpPr>
                  <p:cNvPr id="483" name="Straight Connector 482">
                    <a:extLst>
                      <a:ext uri="{FF2B5EF4-FFF2-40B4-BE49-F238E27FC236}">
                        <a16:creationId xmlns:a16="http://schemas.microsoft.com/office/drawing/2014/main" id="{A96CA0EB-2F7E-C9B6-BAAD-E85D780F8661}"/>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1ECE8111-BA79-0638-3D67-E1812D65A67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3A656204-F04E-7E4E-626C-941178A1CAB3}"/>
                    </a:ext>
                  </a:extLst>
                </p:cNvPr>
                <p:cNvGrpSpPr/>
                <p:nvPr/>
              </p:nvGrpSpPr>
              <p:grpSpPr>
                <a:xfrm>
                  <a:off x="8969724" y="2946437"/>
                  <a:ext cx="118872" cy="118872"/>
                  <a:chOff x="2654300" y="2318337"/>
                  <a:chExt cx="118872" cy="118872"/>
                </a:xfrm>
              </p:grpSpPr>
              <p:cxnSp>
                <p:nvCxnSpPr>
                  <p:cNvPr id="486" name="Straight Connector 485">
                    <a:extLst>
                      <a:ext uri="{FF2B5EF4-FFF2-40B4-BE49-F238E27FC236}">
                        <a16:creationId xmlns:a16="http://schemas.microsoft.com/office/drawing/2014/main" id="{B24529D5-6331-1A2A-3238-3EC33CD64C9B}"/>
                      </a:ext>
                    </a:extLst>
                  </p:cNvPr>
                  <p:cNvCxnSpPr>
                    <a:cxnSpLocks/>
                  </p:cNvCxnSpPr>
                  <p:nvPr/>
                </p:nvCxnSpPr>
                <p:spPr bwMode="auto">
                  <a:xfrm>
                    <a:off x="2713736" y="2318337"/>
                    <a:ext cx="0" cy="118872"/>
                  </a:xfrm>
                  <a:prstGeom prst="line">
                    <a:avLst/>
                  </a:prstGeom>
                  <a:noFill/>
                  <a:ln w="19050" cap="flat" cmpd="sng" algn="ctr">
                    <a:solidFill>
                      <a:srgbClr val="E1471D"/>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0C3A4ABD-391C-FCC5-0EA5-A8B7BF2BBE7A}"/>
                      </a:ext>
                    </a:extLst>
                  </p:cNvPr>
                  <p:cNvCxnSpPr>
                    <a:cxnSpLocks/>
                  </p:cNvCxnSpPr>
                  <p:nvPr/>
                </p:nvCxnSpPr>
                <p:spPr bwMode="auto">
                  <a:xfrm>
                    <a:off x="2654300" y="2377773"/>
                    <a:ext cx="118872" cy="0"/>
                  </a:xfrm>
                  <a:prstGeom prst="line">
                    <a:avLst/>
                  </a:prstGeom>
                  <a:noFill/>
                  <a:ln w="19050" cap="flat" cmpd="sng" algn="ctr">
                    <a:solidFill>
                      <a:srgbClr val="E1471D"/>
                    </a:solidFill>
                    <a:prstDash val="solid"/>
                    <a:round/>
                    <a:headEnd type="none" w="med" len="med"/>
                    <a:tailEnd type="none" w="med" len="med"/>
                  </a:ln>
                  <a:effectLst/>
                </p:spPr>
              </p:cxnSp>
            </p:grpSp>
          </p:grpSp>
        </p:grpSp>
      </p:grpSp>
      <p:sp>
        <p:nvSpPr>
          <p:cNvPr id="14" name="Freeform 13">
            <a:extLst>
              <a:ext uri="{FF2B5EF4-FFF2-40B4-BE49-F238E27FC236}">
                <a16:creationId xmlns:a16="http://schemas.microsoft.com/office/drawing/2014/main" id="{B10F77B3-01F2-8C0A-A7CE-C43435338AD8}"/>
              </a:ext>
            </a:extLst>
          </p:cNvPr>
          <p:cNvSpPr/>
          <p:nvPr/>
        </p:nvSpPr>
        <p:spPr bwMode="auto">
          <a:xfrm>
            <a:off x="1709966" y="1521536"/>
            <a:ext cx="8038214" cy="2795283"/>
          </a:xfrm>
          <a:custGeom>
            <a:avLst/>
            <a:gdLst>
              <a:gd name="connsiteX0" fmla="*/ 0 w 8038214"/>
              <a:gd name="connsiteY0" fmla="*/ 0 h 2991293"/>
              <a:gd name="connsiteX1" fmla="*/ 0 w 8038214"/>
              <a:gd name="connsiteY1" fmla="*/ 2991293 h 2991293"/>
              <a:gd name="connsiteX2" fmla="*/ 8038214 w 8038214"/>
              <a:gd name="connsiteY2" fmla="*/ 2991293 h 2991293"/>
            </a:gdLst>
            <a:ahLst/>
            <a:cxnLst>
              <a:cxn ang="0">
                <a:pos x="connsiteX0" y="connsiteY0"/>
              </a:cxn>
              <a:cxn ang="0">
                <a:pos x="connsiteX1" y="connsiteY1"/>
              </a:cxn>
              <a:cxn ang="0">
                <a:pos x="connsiteX2" y="connsiteY2"/>
              </a:cxn>
            </a:cxnLst>
            <a:rect l="l" t="t" r="r" b="b"/>
            <a:pathLst>
              <a:path w="8038214" h="2991293">
                <a:moveTo>
                  <a:pt x="0" y="0"/>
                </a:moveTo>
                <a:lnTo>
                  <a:pt x="0" y="2991293"/>
                </a:lnTo>
                <a:lnTo>
                  <a:pt x="8038214" y="2991293"/>
                </a:lnTo>
              </a:path>
            </a:pathLst>
          </a:custGeom>
          <a:noFill/>
          <a:ln w="28575">
            <a:solidFill>
              <a:schemeClr val="bg1"/>
            </a:solidFill>
            <a:miter lim="800000"/>
            <a:headEnd/>
            <a:tailEnd/>
          </a:ln>
        </p:spPr>
        <p:txBody>
          <a:bodyPr rtlCol="0" anchor="ctr"/>
          <a:lstStyle/>
          <a:p>
            <a:pPr algn="ctr"/>
            <a:endParaRPr lang="en-US" dirty="0"/>
          </a:p>
        </p:txBody>
      </p:sp>
      <p:sp>
        <p:nvSpPr>
          <p:cNvPr id="1222" name="TextBox 1221">
            <a:extLst>
              <a:ext uri="{FF2B5EF4-FFF2-40B4-BE49-F238E27FC236}">
                <a16:creationId xmlns:a16="http://schemas.microsoft.com/office/drawing/2014/main" id="{6DB15977-3E9B-1642-7225-F5AEA539DFE7}"/>
              </a:ext>
            </a:extLst>
          </p:cNvPr>
          <p:cNvSpPr txBox="1"/>
          <p:nvPr/>
        </p:nvSpPr>
        <p:spPr>
          <a:xfrm>
            <a:off x="9775" y="4671306"/>
            <a:ext cx="1531619" cy="1053365"/>
          </a:xfrm>
          <a:prstGeom prst="rect">
            <a:avLst/>
          </a:prstGeom>
          <a:noFill/>
        </p:spPr>
        <p:txBody>
          <a:bodyPr wrap="square" rtlCol="0">
            <a:spAutoFit/>
          </a:bodyPr>
          <a:lstStyle/>
          <a:p>
            <a:pPr algn="r">
              <a:lnSpc>
                <a:spcPts val="1880"/>
              </a:lnSpc>
            </a:pPr>
            <a:r>
              <a:rPr lang="en-US" sz="1400" dirty="0">
                <a:solidFill>
                  <a:srgbClr val="000000"/>
                </a:solidFill>
                <a:latin typeface="Calibri" panose="020F0502020204030204" pitchFamily="34" charset="0"/>
                <a:cs typeface="Calibri" panose="020F0502020204030204" pitchFamily="34" charset="0"/>
              </a:rPr>
              <a:t>Patients at Risk, n</a:t>
            </a:r>
          </a:p>
          <a:p>
            <a:pPr algn="r">
              <a:lnSpc>
                <a:spcPts val="1880"/>
              </a:lnSpc>
            </a:pPr>
            <a:r>
              <a:rPr lang="en-US" sz="1400" b="0" dirty="0">
                <a:solidFill>
                  <a:schemeClr val="accent4"/>
                </a:solidFill>
                <a:latin typeface="Calibri" panose="020F0502020204030204" pitchFamily="34" charset="0"/>
                <a:cs typeface="Calibri" panose="020F0502020204030204" pitchFamily="34" charset="0"/>
              </a:rPr>
              <a:t>Durva</a:t>
            </a:r>
            <a:r>
              <a:rPr lang="en-US" sz="1400" dirty="0">
                <a:solidFill>
                  <a:schemeClr val="accent4"/>
                </a:solidFill>
                <a:latin typeface="Calibri" panose="020F0502020204030204" pitchFamily="34" charset="0"/>
                <a:cs typeface="Calibri" panose="020F0502020204030204" pitchFamily="34" charset="0"/>
              </a:rPr>
              <a:t> </a:t>
            </a:r>
            <a:r>
              <a:rPr lang="en-US" sz="1400" b="0" dirty="0">
                <a:solidFill>
                  <a:schemeClr val="accent4"/>
                </a:solidFill>
                <a:latin typeface="Calibri" panose="020F0502020204030204" pitchFamily="34" charset="0"/>
                <a:cs typeface="Calibri" panose="020F0502020204030204" pitchFamily="34" charset="0"/>
              </a:rPr>
              <a:t>+ Ola</a:t>
            </a:r>
          </a:p>
          <a:p>
            <a:pPr algn="r">
              <a:lnSpc>
                <a:spcPts val="1880"/>
              </a:lnSpc>
            </a:pPr>
            <a:r>
              <a:rPr lang="en-US" sz="1400" b="0" dirty="0">
                <a:solidFill>
                  <a:srgbClr val="015873"/>
                </a:solidFill>
                <a:latin typeface="Calibri" panose="020F0502020204030204" pitchFamily="34" charset="0"/>
                <a:cs typeface="Calibri" panose="020F0502020204030204" pitchFamily="34" charset="0"/>
              </a:rPr>
              <a:t>Durva</a:t>
            </a:r>
          </a:p>
          <a:p>
            <a:pPr algn="r">
              <a:lnSpc>
                <a:spcPts val="1880"/>
              </a:lnSpc>
            </a:pPr>
            <a:r>
              <a:rPr lang="en-US" sz="1400" b="0" dirty="0">
                <a:solidFill>
                  <a:srgbClr val="E1471D"/>
                </a:solidFill>
                <a:latin typeface="Calibri" panose="020F0502020204030204" pitchFamily="34" charset="0"/>
                <a:cs typeface="Calibri" panose="020F0502020204030204" pitchFamily="34" charset="0"/>
              </a:rPr>
              <a:t>Control</a:t>
            </a:r>
          </a:p>
        </p:txBody>
      </p:sp>
    </p:spTree>
    <p:extLst>
      <p:ext uri="{BB962C8B-B14F-4D97-AF65-F5344CB8AC3E}">
        <p14:creationId xmlns:p14="http://schemas.microsoft.com/office/powerpoint/2010/main" val="14389783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Safety Summary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6204366" y="5394189"/>
            <a:ext cx="492647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*MDS/AML and new primary malignancies from first treatment (durvalumab/olaparib/placebo) to end of study, including beyond safety follow-up period. </a:t>
            </a: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Grouped term: includes pneumonitis, bronchiolitis, and interstitial lung disease. </a:t>
            </a: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Assessed by investigator; derived from individual causality assessments for combination studies.  </a:t>
            </a:r>
          </a:p>
        </p:txBody>
      </p:sp>
      <p:graphicFrame>
        <p:nvGraphicFramePr>
          <p:cNvPr id="3" name="Tabella 5">
            <a:extLst>
              <a:ext uri="{FF2B5EF4-FFF2-40B4-BE49-F238E27FC236}">
                <a16:creationId xmlns:a16="http://schemas.microsoft.com/office/drawing/2014/main" id="{01269080-9D59-3414-99FC-A22FD329AE4B}"/>
              </a:ext>
            </a:extLst>
          </p:cNvPr>
          <p:cNvGraphicFramePr>
            <a:graphicFrameLocks noGrp="1"/>
          </p:cNvGraphicFramePr>
          <p:nvPr>
            <p:extLst>
              <p:ext uri="{D42A27DB-BD31-4B8C-83A1-F6EECF244321}">
                <p14:modId xmlns:p14="http://schemas.microsoft.com/office/powerpoint/2010/main" val="4271507361"/>
              </p:ext>
            </p:extLst>
          </p:nvPr>
        </p:nvGraphicFramePr>
        <p:xfrm>
          <a:off x="403226" y="1227142"/>
          <a:ext cx="5584409" cy="4825725"/>
        </p:xfrm>
        <a:graphic>
          <a:graphicData uri="http://schemas.openxmlformats.org/drawingml/2006/table">
            <a:tbl>
              <a:tblPr/>
              <a:tblGrid>
                <a:gridCol w="2814788">
                  <a:extLst>
                    <a:ext uri="{9D8B030D-6E8A-4147-A177-3AD203B41FA5}">
                      <a16:colId xmlns:a16="http://schemas.microsoft.com/office/drawing/2014/main" val="3248404551"/>
                    </a:ext>
                  </a:extLst>
                </a:gridCol>
                <a:gridCol w="943125">
                  <a:extLst>
                    <a:ext uri="{9D8B030D-6E8A-4147-A177-3AD203B41FA5}">
                      <a16:colId xmlns:a16="http://schemas.microsoft.com/office/drawing/2014/main" val="3439095815"/>
                    </a:ext>
                  </a:extLst>
                </a:gridCol>
                <a:gridCol w="854225">
                  <a:extLst>
                    <a:ext uri="{9D8B030D-6E8A-4147-A177-3AD203B41FA5}">
                      <a16:colId xmlns:a16="http://schemas.microsoft.com/office/drawing/2014/main" val="1204571227"/>
                    </a:ext>
                  </a:extLst>
                </a:gridCol>
                <a:gridCol w="972271">
                  <a:extLst>
                    <a:ext uri="{9D8B030D-6E8A-4147-A177-3AD203B41FA5}">
                      <a16:colId xmlns:a16="http://schemas.microsoft.com/office/drawing/2014/main" val="957130059"/>
                    </a:ext>
                  </a:extLst>
                </a:gridCol>
              </a:tblGrid>
              <a:tr h="49231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Overall AEs in Tx Phase, n (%)</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98463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Any</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Grade ≥3 AEs</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Serious AEs</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AEs leading to death</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236 (100)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133 (56.4)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73 (30.9)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8 (3.4)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232 (98.7)</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129 (54.9)</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73 (31.1)</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 (1.7)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237 (99.6)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160 (67.2)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85 (35.7)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98463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of special interest</a:t>
                      </a: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MDS/AML*</a:t>
                      </a: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MPNs*</a:t>
                      </a: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Pneumonitis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 (1.3)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(0.4)</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 (1.7)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(5.0)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r h="39486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Any immune-mediated AEs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 (6.8)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66 (28.1)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56 (23.5)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98463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d/c of study treatment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carboplatin/paclitaxel d/c</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durvalumab/placebo d/c</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olaparib/placebo d/c</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44 (18.6)</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32 (13.6)</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19 (8.1)</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49 (20.9)</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31 (13.2)</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 (11.1)</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(4.7)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58 (24.4)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31 (12.0)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22 (9.2)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21 (8.8)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492318">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dose delay/interruption of study treatment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118 (50)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128 (54.5)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164 (68.9)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0572729"/>
                  </a:ext>
                </a:extLst>
              </a:tr>
              <a:tr h="492318">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dose reduction of olaparib/placebo</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 (6.0)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65 (27.3)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92918852"/>
                  </a:ext>
                </a:extLst>
              </a:tr>
            </a:tbl>
          </a:graphicData>
        </a:graphic>
      </p:graphicFrame>
      <p:graphicFrame>
        <p:nvGraphicFramePr>
          <p:cNvPr id="7" name="Tabella 5">
            <a:extLst>
              <a:ext uri="{FF2B5EF4-FFF2-40B4-BE49-F238E27FC236}">
                <a16:creationId xmlns:a16="http://schemas.microsoft.com/office/drawing/2014/main" id="{B2103255-CEFC-6A38-0CFE-0E52775BA66F}"/>
              </a:ext>
            </a:extLst>
          </p:cNvPr>
          <p:cNvGraphicFramePr>
            <a:graphicFrameLocks noGrp="1"/>
          </p:cNvGraphicFramePr>
          <p:nvPr>
            <p:extLst>
              <p:ext uri="{D42A27DB-BD31-4B8C-83A1-F6EECF244321}">
                <p14:modId xmlns:p14="http://schemas.microsoft.com/office/powerpoint/2010/main" val="2497487151"/>
              </p:ext>
            </p:extLst>
          </p:nvPr>
        </p:nvGraphicFramePr>
        <p:xfrm>
          <a:off x="6204367" y="1227141"/>
          <a:ext cx="5584409" cy="4116267"/>
        </p:xfrm>
        <a:graphic>
          <a:graphicData uri="http://schemas.openxmlformats.org/drawingml/2006/table">
            <a:tbl>
              <a:tblPr/>
              <a:tblGrid>
                <a:gridCol w="2814788">
                  <a:extLst>
                    <a:ext uri="{9D8B030D-6E8A-4147-A177-3AD203B41FA5}">
                      <a16:colId xmlns:a16="http://schemas.microsoft.com/office/drawing/2014/main" val="3248404551"/>
                    </a:ext>
                  </a:extLst>
                </a:gridCol>
                <a:gridCol w="943125">
                  <a:extLst>
                    <a:ext uri="{9D8B030D-6E8A-4147-A177-3AD203B41FA5}">
                      <a16:colId xmlns:a16="http://schemas.microsoft.com/office/drawing/2014/main" val="3439095815"/>
                    </a:ext>
                  </a:extLst>
                </a:gridCol>
                <a:gridCol w="854225">
                  <a:extLst>
                    <a:ext uri="{9D8B030D-6E8A-4147-A177-3AD203B41FA5}">
                      <a16:colId xmlns:a16="http://schemas.microsoft.com/office/drawing/2014/main" val="1204571227"/>
                    </a:ext>
                  </a:extLst>
                </a:gridCol>
                <a:gridCol w="972271">
                  <a:extLst>
                    <a:ext uri="{9D8B030D-6E8A-4147-A177-3AD203B41FA5}">
                      <a16:colId xmlns:a16="http://schemas.microsoft.com/office/drawing/2014/main" val="957130059"/>
                    </a:ext>
                  </a:extLst>
                </a:gridCol>
              </a:tblGrid>
              <a:tr h="19532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AEs During Maintenance, n (%)</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169)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183)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192)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27578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Any</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Grade ≥3 AEs</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Serious AEs</a:t>
                      </a:r>
                    </a:p>
                    <a:p>
                      <a:pPr marL="171450" indent="-171450">
                        <a:lnSpc>
                          <a:spcPct val="100000"/>
                        </a:lnSpc>
                        <a:spcBef>
                          <a:spcPts val="0"/>
                        </a:spcBef>
                        <a:spcAft>
                          <a:spcPts val="0"/>
                        </a:spcAft>
                        <a:buFont typeface="Wingdings" panose="05000000000000000000" pitchFamily="2" charset="2"/>
                        <a:buChar char="§"/>
                      </a:pPr>
                      <a:r>
                        <a:rPr lang="it-IT" sz="14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AEs leading to death</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143 (84.6)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28 (16.6)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19 (11.2)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2 (1.2)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158 (86.3)</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 (16.4)</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 (12.0)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184 (95.8)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79 (41.1)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42 (21.9)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 (1.6)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26967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of special interest</a:t>
                      </a: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MDS/AML*</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MPNs*</a:t>
                      </a: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Pneumonitis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(1.2)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(0.5)</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(1.6)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 (14.1)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r h="27578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Any immune-mediated AEs</a:t>
                      </a:r>
                      <a:r>
                        <a:rPr lang="it-IT" sz="1400" b="0" i="0" u="none" strike="noStrike" kern="1200"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27 (14.8)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(14.1)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r h="15372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d/c of study treatment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carboplatin/paclitaxel d/c</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durvalumab/placebo d/c</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olaparib/placebo d/c</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 (4.1)</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(2.4)</a:t>
                      </a:r>
                    </a:p>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(3.0)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(6.0)</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 (4.9)</a:t>
                      </a:r>
                    </a:p>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 (5.5)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27 (14.1)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 (8.3)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21 (10.9)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13571176"/>
                  </a:ext>
                </a:extLst>
              </a:tr>
              <a:tr h="320040">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dose delay/interruption of study treatment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37 (21.9)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52 (28.4)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113 (58.9)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40572729"/>
                  </a:ext>
                </a:extLst>
              </a:tr>
              <a:tr h="213360">
                <a:tc>
                  <a:txBody>
                    <a:bodyPr/>
                    <a:lstStyle/>
                    <a:p>
                      <a:pPr marL="3175"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AEs leading to dose reduction of olaparib/placebo</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3175" marR="0" lvl="0" indent="0" algn="ctr"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(2.4)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(7.1)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63 (32.8)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892918852"/>
                  </a:ext>
                </a:extLst>
              </a:tr>
            </a:tbl>
          </a:graphicData>
        </a:graphic>
      </p:graphicFrame>
    </p:spTree>
    <p:extLst>
      <p:ext uri="{BB962C8B-B14F-4D97-AF65-F5344CB8AC3E}">
        <p14:creationId xmlns:p14="http://schemas.microsoft.com/office/powerpoint/2010/main" val="314820668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5" name="Straight Connector 94">
            <a:extLst>
              <a:ext uri="{FF2B5EF4-FFF2-40B4-BE49-F238E27FC236}">
                <a16:creationId xmlns:a16="http://schemas.microsoft.com/office/drawing/2014/main" id="{BF184E12-4AB0-5994-E08F-42BB73CF1F0C}"/>
              </a:ext>
            </a:extLst>
          </p:cNvPr>
          <p:cNvCxnSpPr>
            <a:cxnSpLocks/>
          </p:cNvCxnSpPr>
          <p:nvPr/>
        </p:nvCxnSpPr>
        <p:spPr bwMode="auto">
          <a:xfrm>
            <a:off x="800598" y="1617240"/>
            <a:ext cx="0" cy="3565056"/>
          </a:xfrm>
          <a:prstGeom prst="line">
            <a:avLst/>
          </a:prstGeom>
          <a:noFill/>
          <a:ln w="28575" cap="flat" cmpd="sng" algn="ctr">
            <a:solidFill>
              <a:schemeClr val="bg1"/>
            </a:solidFill>
            <a:prstDash val="solid"/>
            <a:round/>
            <a:headEnd type="none" w="med" len="med"/>
            <a:tailEnd type="none" w="med" len="med"/>
          </a:ln>
          <a:effectLst/>
        </p:spPr>
      </p:cxn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Any-Grade AEs in ≥20% of Patients in Either Arm</a:t>
            </a:r>
          </a:p>
        </p:txBody>
      </p:sp>
      <p:sp>
        <p:nvSpPr>
          <p:cNvPr id="4" name="TextBox 3">
            <a:extLst>
              <a:ext uri="{FF2B5EF4-FFF2-40B4-BE49-F238E27FC236}">
                <a16:creationId xmlns:a16="http://schemas.microsoft.com/office/drawing/2014/main" id="{2183D7D6-3ED7-9571-32C1-F463E4E91A32}"/>
              </a:ext>
            </a:extLst>
          </p:cNvPr>
          <p:cNvSpPr txBox="1"/>
          <p:nvPr/>
        </p:nvSpPr>
        <p:spPr>
          <a:xfrm rot="16200000">
            <a:off x="-567605" y="3217930"/>
            <a:ext cx="1713054" cy="313932"/>
          </a:xfrm>
          <a:prstGeom prst="rect">
            <a:avLst/>
          </a:prstGeom>
          <a:solidFill>
            <a:schemeClr val="tx1"/>
          </a:solidFill>
        </p:spPr>
        <p:txBody>
          <a:bodyPr wrap="square" rtlCol="0">
            <a:spAutoFit/>
          </a:bodyPr>
          <a:lstStyle/>
          <a:p>
            <a:pPr algn="ctr">
              <a:lnSpc>
                <a:spcPct val="90000"/>
              </a:lnSpc>
            </a:pPr>
            <a:r>
              <a:rPr lang="en-US" sz="1600" dirty="0">
                <a:solidFill>
                  <a:srgbClr val="000000"/>
                </a:solidFill>
                <a:latin typeface="Calibri" panose="020F0502020204030204" pitchFamily="34" charset="0"/>
                <a:cs typeface="Calibri" panose="020F0502020204030204" pitchFamily="34" charset="0"/>
              </a:rPr>
              <a:t>Patients (%)</a:t>
            </a:r>
            <a:endParaRPr lang="en-US" sz="1600" dirty="0">
              <a:solidFill>
                <a:srgbClr val="E1471D"/>
              </a:solidFill>
              <a:latin typeface="Calibri" panose="020F0502020204030204" pitchFamily="34" charset="0"/>
              <a:cs typeface="Calibri" panose="020F0502020204030204" pitchFamily="34" charset="0"/>
            </a:endParaRPr>
          </a:p>
        </p:txBody>
      </p:sp>
      <p:grpSp>
        <p:nvGrpSpPr>
          <p:cNvPr id="179" name="Group 178">
            <a:extLst>
              <a:ext uri="{FF2B5EF4-FFF2-40B4-BE49-F238E27FC236}">
                <a16:creationId xmlns:a16="http://schemas.microsoft.com/office/drawing/2014/main" id="{C57D5E44-55B8-CB11-968C-1F5003995A25}"/>
              </a:ext>
            </a:extLst>
          </p:cNvPr>
          <p:cNvGrpSpPr/>
          <p:nvPr/>
        </p:nvGrpSpPr>
        <p:grpSpPr>
          <a:xfrm>
            <a:off x="6611209" y="1801836"/>
            <a:ext cx="4061946" cy="1086016"/>
            <a:chOff x="8136249" y="1557653"/>
            <a:chExt cx="4061946" cy="1086016"/>
          </a:xfrm>
        </p:grpSpPr>
        <p:sp>
          <p:nvSpPr>
            <p:cNvPr id="8" name="TextBox 7">
              <a:extLst>
                <a:ext uri="{FF2B5EF4-FFF2-40B4-BE49-F238E27FC236}">
                  <a16:creationId xmlns:a16="http://schemas.microsoft.com/office/drawing/2014/main" id="{5E2C27D3-C75E-EC50-7FBA-1FD86DEA6222}"/>
                </a:ext>
              </a:extLst>
            </p:cNvPr>
            <p:cNvSpPr txBox="1"/>
            <p:nvPr/>
          </p:nvSpPr>
          <p:spPr bwMode="auto">
            <a:xfrm>
              <a:off x="8136249" y="1557653"/>
              <a:ext cx="406194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dirty="0">
                  <a:solidFill>
                    <a:schemeClr val="bg1"/>
                  </a:solidFill>
                  <a:latin typeface="Calibri" panose="020F0502020204030204" pitchFamily="34" charset="0"/>
                </a:rPr>
                <a:t>Overall (Chemotherapy + Maintenance Phase)</a:t>
              </a:r>
            </a:p>
          </p:txBody>
        </p:sp>
        <p:sp>
          <p:nvSpPr>
            <p:cNvPr id="9" name="TextBox 8">
              <a:extLst>
                <a:ext uri="{FF2B5EF4-FFF2-40B4-BE49-F238E27FC236}">
                  <a16:creationId xmlns:a16="http://schemas.microsoft.com/office/drawing/2014/main" id="{6E29B270-1CBD-6780-985A-70F39CF93D23}"/>
                </a:ext>
              </a:extLst>
            </p:cNvPr>
            <p:cNvSpPr txBox="1"/>
            <p:nvPr/>
          </p:nvSpPr>
          <p:spPr bwMode="auto">
            <a:xfrm>
              <a:off x="8353836" y="1812672"/>
              <a:ext cx="196932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Control (n = 236)</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Durva (n = 235)</a:t>
              </a:r>
              <a:br>
                <a:rPr lang="en-US" sz="1600" b="0" dirty="0">
                  <a:solidFill>
                    <a:schemeClr val="bg1"/>
                  </a:solidFill>
                  <a:latin typeface="Calibri" panose="020F0502020204030204" pitchFamily="34" charset="0"/>
                </a:rPr>
              </a:br>
              <a:r>
                <a:rPr lang="en-US" sz="1600" b="0" dirty="0">
                  <a:solidFill>
                    <a:schemeClr val="bg1"/>
                  </a:solidFill>
                  <a:latin typeface="Calibri" panose="020F0502020204030204" pitchFamily="34" charset="0"/>
                </a:rPr>
                <a:t>Durva + Ola (n = 238)</a:t>
              </a:r>
            </a:p>
          </p:txBody>
        </p:sp>
        <p:sp>
          <p:nvSpPr>
            <p:cNvPr id="10" name="Rectangle 9">
              <a:extLst>
                <a:ext uri="{FF2B5EF4-FFF2-40B4-BE49-F238E27FC236}">
                  <a16:creationId xmlns:a16="http://schemas.microsoft.com/office/drawing/2014/main" id="{25792B33-CA30-8759-F79F-EAA6B6DBFAB3}"/>
                </a:ext>
              </a:extLst>
            </p:cNvPr>
            <p:cNvSpPr/>
            <p:nvPr/>
          </p:nvSpPr>
          <p:spPr bwMode="auto">
            <a:xfrm>
              <a:off x="8255400" y="1904438"/>
              <a:ext cx="133400" cy="13849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A55D5F76-9983-7D4F-9786-1055178617D3}"/>
                </a:ext>
              </a:extLst>
            </p:cNvPr>
            <p:cNvSpPr/>
            <p:nvPr/>
          </p:nvSpPr>
          <p:spPr bwMode="auto">
            <a:xfrm>
              <a:off x="8255400" y="2153833"/>
              <a:ext cx="133400" cy="138499"/>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Rectangle 11">
              <a:extLst>
                <a:ext uri="{FF2B5EF4-FFF2-40B4-BE49-F238E27FC236}">
                  <a16:creationId xmlns:a16="http://schemas.microsoft.com/office/drawing/2014/main" id="{070379B1-5542-D3C4-E8A5-C507AAA5405F}"/>
                </a:ext>
              </a:extLst>
            </p:cNvPr>
            <p:cNvSpPr/>
            <p:nvPr/>
          </p:nvSpPr>
          <p:spPr bwMode="auto">
            <a:xfrm>
              <a:off x="8255400" y="2406406"/>
              <a:ext cx="133400" cy="138499"/>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80" name="Group 179">
            <a:extLst>
              <a:ext uri="{FF2B5EF4-FFF2-40B4-BE49-F238E27FC236}">
                <a16:creationId xmlns:a16="http://schemas.microsoft.com/office/drawing/2014/main" id="{2E8695FD-12AF-FD0A-F6D1-B747C0F227CD}"/>
              </a:ext>
            </a:extLst>
          </p:cNvPr>
          <p:cNvGrpSpPr/>
          <p:nvPr/>
        </p:nvGrpSpPr>
        <p:grpSpPr>
          <a:xfrm>
            <a:off x="733042" y="1619946"/>
            <a:ext cx="64008" cy="3548546"/>
            <a:chOff x="708444" y="1619946"/>
            <a:chExt cx="64008" cy="3548546"/>
          </a:xfrm>
        </p:grpSpPr>
        <p:cxnSp>
          <p:nvCxnSpPr>
            <p:cNvPr id="167" name="Straight Connector 166">
              <a:extLst>
                <a:ext uri="{FF2B5EF4-FFF2-40B4-BE49-F238E27FC236}">
                  <a16:creationId xmlns:a16="http://schemas.microsoft.com/office/drawing/2014/main" id="{CD329B97-386F-29A2-CB50-A48FFCE79F3A}"/>
                </a:ext>
              </a:extLst>
            </p:cNvPr>
            <p:cNvCxnSpPr>
              <a:cxnSpLocks/>
            </p:cNvCxnSpPr>
            <p:nvPr/>
          </p:nvCxnSpPr>
          <p:spPr bwMode="auto">
            <a:xfrm flipH="1">
              <a:off x="708444" y="16199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081088D-197A-B3AE-5848-541BF6424D76}"/>
                </a:ext>
              </a:extLst>
            </p:cNvPr>
            <p:cNvCxnSpPr>
              <a:cxnSpLocks/>
            </p:cNvCxnSpPr>
            <p:nvPr/>
          </p:nvCxnSpPr>
          <p:spPr bwMode="auto">
            <a:xfrm flipH="1">
              <a:off x="708444" y="23296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638D50BE-1A18-575F-27BB-22EFFF290922}"/>
                </a:ext>
              </a:extLst>
            </p:cNvPr>
            <p:cNvCxnSpPr>
              <a:cxnSpLocks/>
            </p:cNvCxnSpPr>
            <p:nvPr/>
          </p:nvCxnSpPr>
          <p:spPr bwMode="auto">
            <a:xfrm flipH="1">
              <a:off x="708444" y="303936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8EAFDF78-6ADD-F6EF-A1D6-7B22E74CB209}"/>
                </a:ext>
              </a:extLst>
            </p:cNvPr>
            <p:cNvCxnSpPr>
              <a:cxnSpLocks/>
            </p:cNvCxnSpPr>
            <p:nvPr/>
          </p:nvCxnSpPr>
          <p:spPr bwMode="auto">
            <a:xfrm flipH="1">
              <a:off x="708444" y="37490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01E9B6EE-38F1-10C6-DB91-A776DEE72814}"/>
                </a:ext>
              </a:extLst>
            </p:cNvPr>
            <p:cNvCxnSpPr>
              <a:cxnSpLocks/>
            </p:cNvCxnSpPr>
            <p:nvPr/>
          </p:nvCxnSpPr>
          <p:spPr bwMode="auto">
            <a:xfrm flipH="1">
              <a:off x="708444" y="44587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9BD1C54D-496A-6A49-F8E2-9CE794E70454}"/>
                </a:ext>
              </a:extLst>
            </p:cNvPr>
            <p:cNvCxnSpPr>
              <a:cxnSpLocks/>
            </p:cNvCxnSpPr>
            <p:nvPr/>
          </p:nvCxnSpPr>
          <p:spPr bwMode="auto">
            <a:xfrm flipH="1">
              <a:off x="708444" y="5168492"/>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164" name="Rectangle 163">
            <a:extLst>
              <a:ext uri="{FF2B5EF4-FFF2-40B4-BE49-F238E27FC236}">
                <a16:creationId xmlns:a16="http://schemas.microsoft.com/office/drawing/2014/main" id="{B44E8FE3-9E51-314B-10F9-2CA8380E2426}"/>
              </a:ext>
            </a:extLst>
          </p:cNvPr>
          <p:cNvSpPr/>
          <p:nvPr/>
        </p:nvSpPr>
        <p:spPr bwMode="auto">
          <a:xfrm>
            <a:off x="926096" y="3251745"/>
            <a:ext cx="185847" cy="191551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Rectangle 164">
            <a:extLst>
              <a:ext uri="{FF2B5EF4-FFF2-40B4-BE49-F238E27FC236}">
                <a16:creationId xmlns:a16="http://schemas.microsoft.com/office/drawing/2014/main" id="{FD3FAB92-AF95-5F2F-9619-A0C8EFD940DF}"/>
              </a:ext>
            </a:extLst>
          </p:cNvPr>
          <p:cNvSpPr/>
          <p:nvPr/>
        </p:nvSpPr>
        <p:spPr bwMode="auto">
          <a:xfrm>
            <a:off x="1113534" y="3487013"/>
            <a:ext cx="185847" cy="1692944"/>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Rectangle 165">
            <a:extLst>
              <a:ext uri="{FF2B5EF4-FFF2-40B4-BE49-F238E27FC236}">
                <a16:creationId xmlns:a16="http://schemas.microsoft.com/office/drawing/2014/main" id="{66DC0DBA-4633-F889-0CC6-AC2793D5E3F9}"/>
              </a:ext>
            </a:extLst>
          </p:cNvPr>
          <p:cNvSpPr/>
          <p:nvPr/>
        </p:nvSpPr>
        <p:spPr bwMode="auto">
          <a:xfrm>
            <a:off x="1300972" y="2980583"/>
            <a:ext cx="185847" cy="2187848"/>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Rectangle 160">
            <a:extLst>
              <a:ext uri="{FF2B5EF4-FFF2-40B4-BE49-F238E27FC236}">
                <a16:creationId xmlns:a16="http://schemas.microsoft.com/office/drawing/2014/main" id="{A9A69182-15F9-195E-9FA0-45B3CB539894}"/>
              </a:ext>
            </a:extLst>
          </p:cNvPr>
          <p:cNvSpPr/>
          <p:nvPr/>
        </p:nvSpPr>
        <p:spPr bwMode="auto">
          <a:xfrm>
            <a:off x="1612324" y="3399216"/>
            <a:ext cx="201282" cy="176804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Rectangle 161">
            <a:extLst>
              <a:ext uri="{FF2B5EF4-FFF2-40B4-BE49-F238E27FC236}">
                <a16:creationId xmlns:a16="http://schemas.microsoft.com/office/drawing/2014/main" id="{E46C5DDB-895F-A57A-E245-8D3FBF9300D4}"/>
              </a:ext>
            </a:extLst>
          </p:cNvPr>
          <p:cNvSpPr/>
          <p:nvPr/>
        </p:nvSpPr>
        <p:spPr bwMode="auto">
          <a:xfrm>
            <a:off x="1815328" y="3396040"/>
            <a:ext cx="201282" cy="176804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20E8D89E-A113-C719-C9B0-E58727E6953A}"/>
              </a:ext>
            </a:extLst>
          </p:cNvPr>
          <p:cNvSpPr/>
          <p:nvPr/>
        </p:nvSpPr>
        <p:spPr bwMode="auto">
          <a:xfrm>
            <a:off x="2018332" y="3374674"/>
            <a:ext cx="201282" cy="1789407"/>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Rectangle 157">
            <a:extLst>
              <a:ext uri="{FF2B5EF4-FFF2-40B4-BE49-F238E27FC236}">
                <a16:creationId xmlns:a16="http://schemas.microsoft.com/office/drawing/2014/main" id="{1D292544-5779-8ACC-3972-E47F18B73023}"/>
              </a:ext>
            </a:extLst>
          </p:cNvPr>
          <p:cNvSpPr/>
          <p:nvPr/>
        </p:nvSpPr>
        <p:spPr bwMode="auto">
          <a:xfrm>
            <a:off x="2355543" y="3596865"/>
            <a:ext cx="201282" cy="157960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Rectangle 158">
            <a:extLst>
              <a:ext uri="{FF2B5EF4-FFF2-40B4-BE49-F238E27FC236}">
                <a16:creationId xmlns:a16="http://schemas.microsoft.com/office/drawing/2014/main" id="{334BF1EA-F32F-C121-22E5-F919C0F853B6}"/>
              </a:ext>
            </a:extLst>
          </p:cNvPr>
          <p:cNvSpPr/>
          <p:nvPr/>
        </p:nvSpPr>
        <p:spPr bwMode="auto">
          <a:xfrm>
            <a:off x="2558547" y="3655008"/>
            <a:ext cx="201282" cy="1509073"/>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Rectangle 159">
            <a:extLst>
              <a:ext uri="{FF2B5EF4-FFF2-40B4-BE49-F238E27FC236}">
                <a16:creationId xmlns:a16="http://schemas.microsoft.com/office/drawing/2014/main" id="{9DBD4525-17DA-3DEA-23B3-DE3ABE83D3CA}"/>
              </a:ext>
            </a:extLst>
          </p:cNvPr>
          <p:cNvSpPr/>
          <p:nvPr/>
        </p:nvSpPr>
        <p:spPr bwMode="auto">
          <a:xfrm>
            <a:off x="2761551" y="3247488"/>
            <a:ext cx="201282" cy="1916594"/>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Rectangle 154">
            <a:extLst>
              <a:ext uri="{FF2B5EF4-FFF2-40B4-BE49-F238E27FC236}">
                <a16:creationId xmlns:a16="http://schemas.microsoft.com/office/drawing/2014/main" id="{A56022E0-212A-AF92-5627-91A49B23CF49}"/>
              </a:ext>
            </a:extLst>
          </p:cNvPr>
          <p:cNvSpPr/>
          <p:nvPr/>
        </p:nvSpPr>
        <p:spPr bwMode="auto">
          <a:xfrm>
            <a:off x="3098763" y="3596865"/>
            <a:ext cx="201282" cy="1567218"/>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Rectangle 155">
            <a:extLst>
              <a:ext uri="{FF2B5EF4-FFF2-40B4-BE49-F238E27FC236}">
                <a16:creationId xmlns:a16="http://schemas.microsoft.com/office/drawing/2014/main" id="{C07C1C3E-2896-2BA2-D2FC-C4332F5C9571}"/>
              </a:ext>
            </a:extLst>
          </p:cNvPr>
          <p:cNvSpPr/>
          <p:nvPr/>
        </p:nvSpPr>
        <p:spPr bwMode="auto">
          <a:xfrm>
            <a:off x="3301767" y="3732230"/>
            <a:ext cx="201282" cy="143185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Rectangle 156">
            <a:extLst>
              <a:ext uri="{FF2B5EF4-FFF2-40B4-BE49-F238E27FC236}">
                <a16:creationId xmlns:a16="http://schemas.microsoft.com/office/drawing/2014/main" id="{1D7B7796-061D-BEAE-E206-FADF2748A629}"/>
              </a:ext>
            </a:extLst>
          </p:cNvPr>
          <p:cNvSpPr/>
          <p:nvPr/>
        </p:nvSpPr>
        <p:spPr bwMode="auto">
          <a:xfrm>
            <a:off x="3504771" y="3216501"/>
            <a:ext cx="201282" cy="1947581"/>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Rectangle 151">
            <a:extLst>
              <a:ext uri="{FF2B5EF4-FFF2-40B4-BE49-F238E27FC236}">
                <a16:creationId xmlns:a16="http://schemas.microsoft.com/office/drawing/2014/main" id="{568ECC51-484E-14AA-9EEF-75EF21F8D842}"/>
              </a:ext>
            </a:extLst>
          </p:cNvPr>
          <p:cNvSpPr/>
          <p:nvPr/>
        </p:nvSpPr>
        <p:spPr bwMode="auto">
          <a:xfrm>
            <a:off x="3841982" y="3704935"/>
            <a:ext cx="201282" cy="147084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Rectangle 152">
            <a:extLst>
              <a:ext uri="{FF2B5EF4-FFF2-40B4-BE49-F238E27FC236}">
                <a16:creationId xmlns:a16="http://schemas.microsoft.com/office/drawing/2014/main" id="{3BEDDA89-917D-6E26-8D4C-1A2B3F9E257C}"/>
              </a:ext>
            </a:extLst>
          </p:cNvPr>
          <p:cNvSpPr/>
          <p:nvPr/>
        </p:nvSpPr>
        <p:spPr bwMode="auto">
          <a:xfrm>
            <a:off x="4044986" y="3910550"/>
            <a:ext cx="201282" cy="1265229"/>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Rectangle 153">
            <a:extLst>
              <a:ext uri="{FF2B5EF4-FFF2-40B4-BE49-F238E27FC236}">
                <a16:creationId xmlns:a16="http://schemas.microsoft.com/office/drawing/2014/main" id="{C43E469F-B67C-2B61-45E6-446C31BA1670}"/>
              </a:ext>
            </a:extLst>
          </p:cNvPr>
          <p:cNvSpPr/>
          <p:nvPr/>
        </p:nvSpPr>
        <p:spPr bwMode="auto">
          <a:xfrm>
            <a:off x="4247990" y="3704934"/>
            <a:ext cx="201282" cy="1459147"/>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FFA7F822-001E-340B-A53E-8B0C42760C10}"/>
              </a:ext>
            </a:extLst>
          </p:cNvPr>
          <p:cNvSpPr/>
          <p:nvPr/>
        </p:nvSpPr>
        <p:spPr bwMode="auto">
          <a:xfrm>
            <a:off x="4591422" y="3960852"/>
            <a:ext cx="201282" cy="120323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C7A5EE1A-70DC-5F6D-962A-5615C67AC885}"/>
              </a:ext>
            </a:extLst>
          </p:cNvPr>
          <p:cNvSpPr/>
          <p:nvPr/>
        </p:nvSpPr>
        <p:spPr bwMode="auto">
          <a:xfrm>
            <a:off x="4788206" y="4189516"/>
            <a:ext cx="201282" cy="974566"/>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39BB3B71-1923-CF50-C59B-14A931FE973E}"/>
              </a:ext>
            </a:extLst>
          </p:cNvPr>
          <p:cNvSpPr/>
          <p:nvPr/>
        </p:nvSpPr>
        <p:spPr bwMode="auto">
          <a:xfrm>
            <a:off x="4991210" y="4015836"/>
            <a:ext cx="201282" cy="1148245"/>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Rectangle 145">
            <a:extLst>
              <a:ext uri="{FF2B5EF4-FFF2-40B4-BE49-F238E27FC236}">
                <a16:creationId xmlns:a16="http://schemas.microsoft.com/office/drawing/2014/main" id="{C4031A36-1A08-6EB6-DBF4-27BB1383CA6B}"/>
              </a:ext>
            </a:extLst>
          </p:cNvPr>
          <p:cNvSpPr/>
          <p:nvPr/>
        </p:nvSpPr>
        <p:spPr bwMode="auto">
          <a:xfrm>
            <a:off x="5328421" y="4176125"/>
            <a:ext cx="201282" cy="98795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Rectangle 146">
            <a:extLst>
              <a:ext uri="{FF2B5EF4-FFF2-40B4-BE49-F238E27FC236}">
                <a16:creationId xmlns:a16="http://schemas.microsoft.com/office/drawing/2014/main" id="{0B5C2895-1DF0-CC0A-7A72-0D8DC9E7262C}"/>
              </a:ext>
            </a:extLst>
          </p:cNvPr>
          <p:cNvSpPr/>
          <p:nvPr/>
        </p:nvSpPr>
        <p:spPr bwMode="auto">
          <a:xfrm>
            <a:off x="5531425" y="4054028"/>
            <a:ext cx="201282" cy="111915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FEBEC43F-6844-F18B-CD3A-F0F96EAB1BED}"/>
              </a:ext>
            </a:extLst>
          </p:cNvPr>
          <p:cNvSpPr/>
          <p:nvPr/>
        </p:nvSpPr>
        <p:spPr bwMode="auto">
          <a:xfrm>
            <a:off x="5734429" y="4176124"/>
            <a:ext cx="201282" cy="987957"/>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Rectangle 142">
            <a:extLst>
              <a:ext uri="{FF2B5EF4-FFF2-40B4-BE49-F238E27FC236}">
                <a16:creationId xmlns:a16="http://schemas.microsoft.com/office/drawing/2014/main" id="{6A3A40BE-2A2B-62E7-2C93-8A6F5B165DE3}"/>
              </a:ext>
            </a:extLst>
          </p:cNvPr>
          <p:cNvSpPr/>
          <p:nvPr/>
        </p:nvSpPr>
        <p:spPr bwMode="auto">
          <a:xfrm>
            <a:off x="6077861" y="4391667"/>
            <a:ext cx="201282" cy="78151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Rectangle 143">
            <a:extLst>
              <a:ext uri="{FF2B5EF4-FFF2-40B4-BE49-F238E27FC236}">
                <a16:creationId xmlns:a16="http://schemas.microsoft.com/office/drawing/2014/main" id="{733CE6C4-DD92-38E2-274B-D6EDD0D3E733}"/>
              </a:ext>
            </a:extLst>
          </p:cNvPr>
          <p:cNvSpPr/>
          <p:nvPr/>
        </p:nvSpPr>
        <p:spPr bwMode="auto">
          <a:xfrm>
            <a:off x="6274645" y="4183919"/>
            <a:ext cx="201282" cy="98016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Rectangle 144">
            <a:extLst>
              <a:ext uri="{FF2B5EF4-FFF2-40B4-BE49-F238E27FC236}">
                <a16:creationId xmlns:a16="http://schemas.microsoft.com/office/drawing/2014/main" id="{FD75319E-563B-F148-C459-4E21AA5167E9}"/>
              </a:ext>
            </a:extLst>
          </p:cNvPr>
          <p:cNvSpPr/>
          <p:nvPr/>
        </p:nvSpPr>
        <p:spPr bwMode="auto">
          <a:xfrm>
            <a:off x="6477649" y="4114668"/>
            <a:ext cx="201282" cy="1058512"/>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Rectangle 139">
            <a:extLst>
              <a:ext uri="{FF2B5EF4-FFF2-40B4-BE49-F238E27FC236}">
                <a16:creationId xmlns:a16="http://schemas.microsoft.com/office/drawing/2014/main" id="{70B8B4E9-01C1-214D-B67D-499C9F3437B8}"/>
              </a:ext>
            </a:extLst>
          </p:cNvPr>
          <p:cNvSpPr/>
          <p:nvPr/>
        </p:nvSpPr>
        <p:spPr bwMode="auto">
          <a:xfrm>
            <a:off x="6814860" y="4301895"/>
            <a:ext cx="201282" cy="86218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AC795372-BFE8-B699-886C-E0B9C7B38BB9}"/>
              </a:ext>
            </a:extLst>
          </p:cNvPr>
          <p:cNvSpPr/>
          <p:nvPr/>
        </p:nvSpPr>
        <p:spPr bwMode="auto">
          <a:xfrm>
            <a:off x="7017864" y="4098440"/>
            <a:ext cx="201282" cy="1065642"/>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Rectangle 141">
            <a:extLst>
              <a:ext uri="{FF2B5EF4-FFF2-40B4-BE49-F238E27FC236}">
                <a16:creationId xmlns:a16="http://schemas.microsoft.com/office/drawing/2014/main" id="{E47EFCD5-4308-9EBB-6025-70FE5D2E4F31}"/>
              </a:ext>
            </a:extLst>
          </p:cNvPr>
          <p:cNvSpPr/>
          <p:nvPr/>
        </p:nvSpPr>
        <p:spPr bwMode="auto">
          <a:xfrm>
            <a:off x="7220868" y="4312155"/>
            <a:ext cx="201282" cy="851927"/>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Rectangle 136">
            <a:extLst>
              <a:ext uri="{FF2B5EF4-FFF2-40B4-BE49-F238E27FC236}">
                <a16:creationId xmlns:a16="http://schemas.microsoft.com/office/drawing/2014/main" id="{BF3FAAB7-74F5-3F25-FA73-6B583502B152}"/>
              </a:ext>
            </a:extLst>
          </p:cNvPr>
          <p:cNvSpPr/>
          <p:nvPr/>
        </p:nvSpPr>
        <p:spPr bwMode="auto">
          <a:xfrm>
            <a:off x="7558079" y="4176124"/>
            <a:ext cx="201282" cy="98795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Rectangle 137">
            <a:extLst>
              <a:ext uri="{FF2B5EF4-FFF2-40B4-BE49-F238E27FC236}">
                <a16:creationId xmlns:a16="http://schemas.microsoft.com/office/drawing/2014/main" id="{40EFFC1D-6942-D221-125E-C83F5D1F7693}"/>
              </a:ext>
            </a:extLst>
          </p:cNvPr>
          <p:cNvSpPr/>
          <p:nvPr/>
        </p:nvSpPr>
        <p:spPr bwMode="auto">
          <a:xfrm>
            <a:off x="7761083" y="4251351"/>
            <a:ext cx="201282" cy="916021"/>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98797566-BF53-47A3-EB23-CCC7DD016965}"/>
              </a:ext>
            </a:extLst>
          </p:cNvPr>
          <p:cNvSpPr/>
          <p:nvPr/>
        </p:nvSpPr>
        <p:spPr bwMode="auto">
          <a:xfrm>
            <a:off x="7964087" y="4283301"/>
            <a:ext cx="201282" cy="880781"/>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CFA7C9E3-507E-7EF3-B5BA-45B9CFC99CB6}"/>
              </a:ext>
            </a:extLst>
          </p:cNvPr>
          <p:cNvSpPr/>
          <p:nvPr/>
        </p:nvSpPr>
        <p:spPr bwMode="auto">
          <a:xfrm>
            <a:off x="8301299" y="4177730"/>
            <a:ext cx="201282" cy="99748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FB4668B4-79D2-F0EA-380E-D28A7175F063}"/>
              </a:ext>
            </a:extLst>
          </p:cNvPr>
          <p:cNvSpPr/>
          <p:nvPr/>
        </p:nvSpPr>
        <p:spPr bwMode="auto">
          <a:xfrm>
            <a:off x="8504303" y="4273142"/>
            <a:ext cx="201282" cy="890939"/>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610E1640-DF63-5920-5572-ACF60AD73D07}"/>
              </a:ext>
            </a:extLst>
          </p:cNvPr>
          <p:cNvSpPr/>
          <p:nvPr/>
        </p:nvSpPr>
        <p:spPr bwMode="auto">
          <a:xfrm>
            <a:off x="8707307" y="4279585"/>
            <a:ext cx="201282" cy="884498"/>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ectangle 130">
            <a:extLst>
              <a:ext uri="{FF2B5EF4-FFF2-40B4-BE49-F238E27FC236}">
                <a16:creationId xmlns:a16="http://schemas.microsoft.com/office/drawing/2014/main" id="{072FD948-BAC0-35D1-D073-C412C9B2334C}"/>
              </a:ext>
            </a:extLst>
          </p:cNvPr>
          <p:cNvSpPr/>
          <p:nvPr/>
        </p:nvSpPr>
        <p:spPr bwMode="auto">
          <a:xfrm>
            <a:off x="9050738" y="4538774"/>
            <a:ext cx="201282" cy="62530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Rectangle 131">
            <a:extLst>
              <a:ext uri="{FF2B5EF4-FFF2-40B4-BE49-F238E27FC236}">
                <a16:creationId xmlns:a16="http://schemas.microsoft.com/office/drawing/2014/main" id="{90872C4D-F305-B053-C265-5B71D4344057}"/>
              </a:ext>
            </a:extLst>
          </p:cNvPr>
          <p:cNvSpPr/>
          <p:nvPr/>
        </p:nvSpPr>
        <p:spPr bwMode="auto">
          <a:xfrm>
            <a:off x="9247522" y="4445495"/>
            <a:ext cx="201282" cy="718587"/>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ectangle 132">
            <a:extLst>
              <a:ext uri="{FF2B5EF4-FFF2-40B4-BE49-F238E27FC236}">
                <a16:creationId xmlns:a16="http://schemas.microsoft.com/office/drawing/2014/main" id="{7C94E94A-4B9D-7307-1112-CF662B9FE01D}"/>
              </a:ext>
            </a:extLst>
          </p:cNvPr>
          <p:cNvSpPr/>
          <p:nvPr/>
        </p:nvSpPr>
        <p:spPr bwMode="auto">
          <a:xfrm>
            <a:off x="9450526" y="4267366"/>
            <a:ext cx="201282" cy="896716"/>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ectangle 127">
            <a:extLst>
              <a:ext uri="{FF2B5EF4-FFF2-40B4-BE49-F238E27FC236}">
                <a16:creationId xmlns:a16="http://schemas.microsoft.com/office/drawing/2014/main" id="{7660C8DD-2A89-BFD2-3B9A-F6768A78175B}"/>
              </a:ext>
            </a:extLst>
          </p:cNvPr>
          <p:cNvSpPr/>
          <p:nvPr/>
        </p:nvSpPr>
        <p:spPr bwMode="auto">
          <a:xfrm>
            <a:off x="9783031" y="4478949"/>
            <a:ext cx="201282" cy="68513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Rectangle 128">
            <a:extLst>
              <a:ext uri="{FF2B5EF4-FFF2-40B4-BE49-F238E27FC236}">
                <a16:creationId xmlns:a16="http://schemas.microsoft.com/office/drawing/2014/main" id="{53DDFE52-90C7-1311-8D08-DC08DD88F6A3}"/>
              </a:ext>
            </a:extLst>
          </p:cNvPr>
          <p:cNvSpPr/>
          <p:nvPr/>
        </p:nvSpPr>
        <p:spPr bwMode="auto">
          <a:xfrm>
            <a:off x="9983227" y="4548008"/>
            <a:ext cx="201282" cy="616073"/>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Rectangle 129">
            <a:extLst>
              <a:ext uri="{FF2B5EF4-FFF2-40B4-BE49-F238E27FC236}">
                <a16:creationId xmlns:a16="http://schemas.microsoft.com/office/drawing/2014/main" id="{4B9664D1-5A04-0595-E535-10DE6C51AD11}"/>
              </a:ext>
            </a:extLst>
          </p:cNvPr>
          <p:cNvSpPr/>
          <p:nvPr/>
        </p:nvSpPr>
        <p:spPr bwMode="auto">
          <a:xfrm>
            <a:off x="10184078" y="4341920"/>
            <a:ext cx="201282" cy="821081"/>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798FD48B-4283-2C67-48C9-F48BFA463211}"/>
              </a:ext>
            </a:extLst>
          </p:cNvPr>
          <p:cNvSpPr/>
          <p:nvPr/>
        </p:nvSpPr>
        <p:spPr bwMode="auto">
          <a:xfrm>
            <a:off x="10517583" y="4489138"/>
            <a:ext cx="201282" cy="679298"/>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64103119-7BC9-C78B-E949-A5D533CB23A5}"/>
              </a:ext>
            </a:extLst>
          </p:cNvPr>
          <p:cNvSpPr/>
          <p:nvPr/>
        </p:nvSpPr>
        <p:spPr bwMode="auto">
          <a:xfrm>
            <a:off x="10720587" y="4571980"/>
            <a:ext cx="201282" cy="596454"/>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F7F4AE37-52A5-1860-A7ED-967C60D91F4F}"/>
              </a:ext>
            </a:extLst>
          </p:cNvPr>
          <p:cNvSpPr/>
          <p:nvPr/>
        </p:nvSpPr>
        <p:spPr bwMode="auto">
          <a:xfrm>
            <a:off x="10923591" y="4458786"/>
            <a:ext cx="201282" cy="709649"/>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3396CC88-F267-F9F5-E375-AA04E07122EE}"/>
              </a:ext>
            </a:extLst>
          </p:cNvPr>
          <p:cNvSpPr/>
          <p:nvPr/>
        </p:nvSpPr>
        <p:spPr bwMode="auto">
          <a:xfrm>
            <a:off x="11260799" y="4425293"/>
            <a:ext cx="201282" cy="73879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5019AB46-5C67-1726-9302-D0A9023813B9}"/>
              </a:ext>
            </a:extLst>
          </p:cNvPr>
          <p:cNvSpPr/>
          <p:nvPr/>
        </p:nvSpPr>
        <p:spPr bwMode="auto">
          <a:xfrm>
            <a:off x="11463803" y="4683302"/>
            <a:ext cx="201282" cy="48078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Rectangle 123">
            <a:extLst>
              <a:ext uri="{FF2B5EF4-FFF2-40B4-BE49-F238E27FC236}">
                <a16:creationId xmlns:a16="http://schemas.microsoft.com/office/drawing/2014/main" id="{C4547F20-023E-844F-6871-39B7294325BD}"/>
              </a:ext>
            </a:extLst>
          </p:cNvPr>
          <p:cNvSpPr/>
          <p:nvPr/>
        </p:nvSpPr>
        <p:spPr bwMode="auto">
          <a:xfrm>
            <a:off x="11660587" y="4458786"/>
            <a:ext cx="201282" cy="705296"/>
          </a:xfrm>
          <a:prstGeom prst="rect">
            <a:avLst/>
          </a:prstGeom>
          <a:solidFill>
            <a:srgbClr val="39823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8" name="Group 177">
            <a:extLst>
              <a:ext uri="{FF2B5EF4-FFF2-40B4-BE49-F238E27FC236}">
                <a16:creationId xmlns:a16="http://schemas.microsoft.com/office/drawing/2014/main" id="{71C2DBA0-AED3-6D4B-499F-0D6ED1C111ED}"/>
              </a:ext>
            </a:extLst>
          </p:cNvPr>
          <p:cNvGrpSpPr/>
          <p:nvPr/>
        </p:nvGrpSpPr>
        <p:grpSpPr>
          <a:xfrm>
            <a:off x="308942" y="1457969"/>
            <a:ext cx="497252" cy="3887443"/>
            <a:chOff x="278405" y="1457969"/>
            <a:chExt cx="497252" cy="3887443"/>
          </a:xfrm>
        </p:grpSpPr>
        <p:sp>
          <p:nvSpPr>
            <p:cNvPr id="97" name="TextBox 96">
              <a:extLst>
                <a:ext uri="{FF2B5EF4-FFF2-40B4-BE49-F238E27FC236}">
                  <a16:creationId xmlns:a16="http://schemas.microsoft.com/office/drawing/2014/main" id="{35D78448-8A5B-1ECD-B458-B7E84EAAA97E}"/>
                </a:ext>
              </a:extLst>
            </p:cNvPr>
            <p:cNvSpPr txBox="1"/>
            <p:nvPr/>
          </p:nvSpPr>
          <p:spPr bwMode="auto">
            <a:xfrm>
              <a:off x="278405" y="1457969"/>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99" name="TextBox 98">
              <a:extLst>
                <a:ext uri="{FF2B5EF4-FFF2-40B4-BE49-F238E27FC236}">
                  <a16:creationId xmlns:a16="http://schemas.microsoft.com/office/drawing/2014/main" id="{1987AD34-2FE9-B3C2-15E9-A77F67C99096}"/>
                </a:ext>
              </a:extLst>
            </p:cNvPr>
            <p:cNvSpPr txBox="1"/>
            <p:nvPr/>
          </p:nvSpPr>
          <p:spPr bwMode="auto">
            <a:xfrm>
              <a:off x="382601" y="2167747"/>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01" name="TextBox 100">
              <a:extLst>
                <a:ext uri="{FF2B5EF4-FFF2-40B4-BE49-F238E27FC236}">
                  <a16:creationId xmlns:a16="http://schemas.microsoft.com/office/drawing/2014/main" id="{A88FCB18-C77E-2B45-1EDA-8A43ACF10E73}"/>
                </a:ext>
              </a:extLst>
            </p:cNvPr>
            <p:cNvSpPr txBox="1"/>
            <p:nvPr/>
          </p:nvSpPr>
          <p:spPr bwMode="auto">
            <a:xfrm>
              <a:off x="382601" y="2877525"/>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03" name="TextBox 102">
              <a:extLst>
                <a:ext uri="{FF2B5EF4-FFF2-40B4-BE49-F238E27FC236}">
                  <a16:creationId xmlns:a16="http://schemas.microsoft.com/office/drawing/2014/main" id="{5CB10608-BDEC-42FA-AE0C-01B12043FFDB}"/>
                </a:ext>
              </a:extLst>
            </p:cNvPr>
            <p:cNvSpPr txBox="1"/>
            <p:nvPr/>
          </p:nvSpPr>
          <p:spPr bwMode="auto">
            <a:xfrm>
              <a:off x="382601" y="358730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05" name="TextBox 104">
              <a:extLst>
                <a:ext uri="{FF2B5EF4-FFF2-40B4-BE49-F238E27FC236}">
                  <a16:creationId xmlns:a16="http://schemas.microsoft.com/office/drawing/2014/main" id="{F62F9517-3348-0078-3762-4DC666B1815E}"/>
                </a:ext>
              </a:extLst>
            </p:cNvPr>
            <p:cNvSpPr txBox="1"/>
            <p:nvPr/>
          </p:nvSpPr>
          <p:spPr bwMode="auto">
            <a:xfrm>
              <a:off x="382601" y="4297081"/>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07" name="TextBox 106">
              <a:extLst>
                <a:ext uri="{FF2B5EF4-FFF2-40B4-BE49-F238E27FC236}">
                  <a16:creationId xmlns:a16="http://schemas.microsoft.com/office/drawing/2014/main" id="{E5815CF8-7B7A-0DB0-A286-EF4D0352B4E6}"/>
                </a:ext>
              </a:extLst>
            </p:cNvPr>
            <p:cNvSpPr txBox="1"/>
            <p:nvPr/>
          </p:nvSpPr>
          <p:spPr bwMode="auto">
            <a:xfrm>
              <a:off x="486795" y="5006858"/>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92" name="TextBox 91">
            <a:extLst>
              <a:ext uri="{FF2B5EF4-FFF2-40B4-BE49-F238E27FC236}">
                <a16:creationId xmlns:a16="http://schemas.microsoft.com/office/drawing/2014/main" id="{1CF013ED-33C7-C932-EFD3-25ADD0007513}"/>
              </a:ext>
            </a:extLst>
          </p:cNvPr>
          <p:cNvSpPr txBox="1"/>
          <p:nvPr/>
        </p:nvSpPr>
        <p:spPr bwMode="auto">
          <a:xfrm>
            <a:off x="844949" y="3013924"/>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a:t>
            </a:r>
          </a:p>
        </p:txBody>
      </p:sp>
      <p:sp>
        <p:nvSpPr>
          <p:cNvPr id="93" name="TextBox 92">
            <a:extLst>
              <a:ext uri="{FF2B5EF4-FFF2-40B4-BE49-F238E27FC236}">
                <a16:creationId xmlns:a16="http://schemas.microsoft.com/office/drawing/2014/main" id="{E525C66B-3616-E2B1-DAB7-E1EF832FE80E}"/>
              </a:ext>
            </a:extLst>
          </p:cNvPr>
          <p:cNvSpPr txBox="1"/>
          <p:nvPr/>
        </p:nvSpPr>
        <p:spPr bwMode="auto">
          <a:xfrm>
            <a:off x="1035889" y="323567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p>
        </p:txBody>
      </p:sp>
      <p:sp>
        <p:nvSpPr>
          <p:cNvPr id="94" name="TextBox 93">
            <a:extLst>
              <a:ext uri="{FF2B5EF4-FFF2-40B4-BE49-F238E27FC236}">
                <a16:creationId xmlns:a16="http://schemas.microsoft.com/office/drawing/2014/main" id="{2E61E5C2-D89D-5DE0-B1AA-8AC7FF55D6D1}"/>
              </a:ext>
            </a:extLst>
          </p:cNvPr>
          <p:cNvSpPr txBox="1"/>
          <p:nvPr/>
        </p:nvSpPr>
        <p:spPr bwMode="auto">
          <a:xfrm>
            <a:off x="1215092" y="272547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62</a:t>
            </a:r>
          </a:p>
        </p:txBody>
      </p:sp>
      <p:sp>
        <p:nvSpPr>
          <p:cNvPr id="89" name="TextBox 88">
            <a:extLst>
              <a:ext uri="{FF2B5EF4-FFF2-40B4-BE49-F238E27FC236}">
                <a16:creationId xmlns:a16="http://schemas.microsoft.com/office/drawing/2014/main" id="{03111D34-98AB-F286-60C6-194A73107931}"/>
              </a:ext>
            </a:extLst>
          </p:cNvPr>
          <p:cNvSpPr txBox="1"/>
          <p:nvPr/>
        </p:nvSpPr>
        <p:spPr bwMode="auto">
          <a:xfrm>
            <a:off x="1536929" y="3168704"/>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90" name="TextBox 89">
            <a:extLst>
              <a:ext uri="{FF2B5EF4-FFF2-40B4-BE49-F238E27FC236}">
                <a16:creationId xmlns:a16="http://schemas.microsoft.com/office/drawing/2014/main" id="{A1D84759-356D-F3F0-0987-9CC7514A837B}"/>
              </a:ext>
            </a:extLst>
          </p:cNvPr>
          <p:cNvSpPr txBox="1"/>
          <p:nvPr/>
        </p:nvSpPr>
        <p:spPr bwMode="auto">
          <a:xfrm>
            <a:off x="1739632" y="316305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91" name="TextBox 90">
            <a:extLst>
              <a:ext uri="{FF2B5EF4-FFF2-40B4-BE49-F238E27FC236}">
                <a16:creationId xmlns:a16="http://schemas.microsoft.com/office/drawing/2014/main" id="{0BEA0C5E-95EE-8AD9-4F6C-60684C7E1C0B}"/>
              </a:ext>
            </a:extLst>
          </p:cNvPr>
          <p:cNvSpPr txBox="1"/>
          <p:nvPr/>
        </p:nvSpPr>
        <p:spPr bwMode="auto">
          <a:xfrm>
            <a:off x="1935368" y="313174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51</a:t>
            </a:r>
          </a:p>
        </p:txBody>
      </p:sp>
      <p:sp>
        <p:nvSpPr>
          <p:cNvPr id="86" name="TextBox 85">
            <a:extLst>
              <a:ext uri="{FF2B5EF4-FFF2-40B4-BE49-F238E27FC236}">
                <a16:creationId xmlns:a16="http://schemas.microsoft.com/office/drawing/2014/main" id="{3B454851-173D-C96C-32E7-858BEE3A52DE}"/>
              </a:ext>
            </a:extLst>
          </p:cNvPr>
          <p:cNvSpPr txBox="1"/>
          <p:nvPr/>
        </p:nvSpPr>
        <p:spPr bwMode="auto">
          <a:xfrm>
            <a:off x="2268024" y="3335398"/>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p>
        </p:txBody>
      </p:sp>
      <p:sp>
        <p:nvSpPr>
          <p:cNvPr id="87" name="TextBox 86">
            <a:extLst>
              <a:ext uri="{FF2B5EF4-FFF2-40B4-BE49-F238E27FC236}">
                <a16:creationId xmlns:a16="http://schemas.microsoft.com/office/drawing/2014/main" id="{4F775614-6247-E646-46CE-709E4E0D3DEC}"/>
              </a:ext>
            </a:extLst>
          </p:cNvPr>
          <p:cNvSpPr txBox="1"/>
          <p:nvPr/>
        </p:nvSpPr>
        <p:spPr bwMode="auto">
          <a:xfrm>
            <a:off x="2477337" y="3401740"/>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43</a:t>
            </a:r>
          </a:p>
        </p:txBody>
      </p:sp>
      <p:sp>
        <p:nvSpPr>
          <p:cNvPr id="88" name="TextBox 87">
            <a:extLst>
              <a:ext uri="{FF2B5EF4-FFF2-40B4-BE49-F238E27FC236}">
                <a16:creationId xmlns:a16="http://schemas.microsoft.com/office/drawing/2014/main" id="{012EC467-AF1C-A9AB-3809-52D5E27CE875}"/>
              </a:ext>
            </a:extLst>
          </p:cNvPr>
          <p:cNvSpPr txBox="1"/>
          <p:nvPr/>
        </p:nvSpPr>
        <p:spPr bwMode="auto">
          <a:xfrm>
            <a:off x="2694115" y="3005381"/>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a:t>
            </a:r>
          </a:p>
        </p:txBody>
      </p:sp>
      <p:sp>
        <p:nvSpPr>
          <p:cNvPr id="83" name="TextBox 82">
            <a:extLst>
              <a:ext uri="{FF2B5EF4-FFF2-40B4-BE49-F238E27FC236}">
                <a16:creationId xmlns:a16="http://schemas.microsoft.com/office/drawing/2014/main" id="{D73020F2-5EAF-989D-2298-739CAB79A090}"/>
              </a:ext>
            </a:extLst>
          </p:cNvPr>
          <p:cNvSpPr txBox="1"/>
          <p:nvPr/>
        </p:nvSpPr>
        <p:spPr bwMode="auto">
          <a:xfrm>
            <a:off x="3024445" y="3347069"/>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44</a:t>
            </a:r>
          </a:p>
        </p:txBody>
      </p:sp>
      <p:sp>
        <p:nvSpPr>
          <p:cNvPr id="84" name="TextBox 83">
            <a:extLst>
              <a:ext uri="{FF2B5EF4-FFF2-40B4-BE49-F238E27FC236}">
                <a16:creationId xmlns:a16="http://schemas.microsoft.com/office/drawing/2014/main" id="{D0B92B4D-40A9-2D6F-5693-EF1AA06EF4EF}"/>
              </a:ext>
            </a:extLst>
          </p:cNvPr>
          <p:cNvSpPr txBox="1"/>
          <p:nvPr/>
        </p:nvSpPr>
        <p:spPr bwMode="auto">
          <a:xfrm>
            <a:off x="3236019" y="3496300"/>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p>
        </p:txBody>
      </p:sp>
      <p:sp>
        <p:nvSpPr>
          <p:cNvPr id="85" name="TextBox 84">
            <a:extLst>
              <a:ext uri="{FF2B5EF4-FFF2-40B4-BE49-F238E27FC236}">
                <a16:creationId xmlns:a16="http://schemas.microsoft.com/office/drawing/2014/main" id="{12B56C97-EAB4-8344-DF83-F0ED61DA9010}"/>
              </a:ext>
            </a:extLst>
          </p:cNvPr>
          <p:cNvSpPr txBox="1"/>
          <p:nvPr/>
        </p:nvSpPr>
        <p:spPr bwMode="auto">
          <a:xfrm>
            <a:off x="3444156" y="2965989"/>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55</a:t>
            </a:r>
          </a:p>
        </p:txBody>
      </p:sp>
      <p:sp>
        <p:nvSpPr>
          <p:cNvPr id="80" name="TextBox 79">
            <a:extLst>
              <a:ext uri="{FF2B5EF4-FFF2-40B4-BE49-F238E27FC236}">
                <a16:creationId xmlns:a16="http://schemas.microsoft.com/office/drawing/2014/main" id="{DA26492C-F624-32AC-FBAD-717E7BA48112}"/>
              </a:ext>
            </a:extLst>
          </p:cNvPr>
          <p:cNvSpPr txBox="1"/>
          <p:nvPr/>
        </p:nvSpPr>
        <p:spPr bwMode="auto">
          <a:xfrm>
            <a:off x="3781722" y="3462106"/>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81" name="TextBox 80">
            <a:extLst>
              <a:ext uri="{FF2B5EF4-FFF2-40B4-BE49-F238E27FC236}">
                <a16:creationId xmlns:a16="http://schemas.microsoft.com/office/drawing/2014/main" id="{A1CA9D96-86CF-F95F-D470-4EA96F22F260}"/>
              </a:ext>
            </a:extLst>
          </p:cNvPr>
          <p:cNvSpPr txBox="1"/>
          <p:nvPr/>
        </p:nvSpPr>
        <p:spPr bwMode="auto">
          <a:xfrm>
            <a:off x="3975781" y="3664528"/>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82" name="TextBox 81">
            <a:extLst>
              <a:ext uri="{FF2B5EF4-FFF2-40B4-BE49-F238E27FC236}">
                <a16:creationId xmlns:a16="http://schemas.microsoft.com/office/drawing/2014/main" id="{437CCBED-8B1E-9C1A-ED9D-31607F6632F2}"/>
              </a:ext>
            </a:extLst>
          </p:cNvPr>
          <p:cNvSpPr txBox="1"/>
          <p:nvPr/>
        </p:nvSpPr>
        <p:spPr bwMode="auto">
          <a:xfrm>
            <a:off x="4186618" y="3465446"/>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77" name="TextBox 76">
            <a:extLst>
              <a:ext uri="{FF2B5EF4-FFF2-40B4-BE49-F238E27FC236}">
                <a16:creationId xmlns:a16="http://schemas.microsoft.com/office/drawing/2014/main" id="{D9314FA4-0CA3-9949-1686-091555E382EC}"/>
              </a:ext>
            </a:extLst>
          </p:cNvPr>
          <p:cNvSpPr txBox="1"/>
          <p:nvPr/>
        </p:nvSpPr>
        <p:spPr bwMode="auto">
          <a:xfrm>
            <a:off x="4507265" y="3704936"/>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a:t>
            </a:r>
          </a:p>
        </p:txBody>
      </p:sp>
      <p:sp>
        <p:nvSpPr>
          <p:cNvPr id="78" name="TextBox 77">
            <a:extLst>
              <a:ext uri="{FF2B5EF4-FFF2-40B4-BE49-F238E27FC236}">
                <a16:creationId xmlns:a16="http://schemas.microsoft.com/office/drawing/2014/main" id="{CE7F98E6-ABCC-F758-2907-45786957C837}"/>
              </a:ext>
            </a:extLst>
          </p:cNvPr>
          <p:cNvSpPr txBox="1"/>
          <p:nvPr/>
        </p:nvSpPr>
        <p:spPr bwMode="auto">
          <a:xfrm>
            <a:off x="4721661" y="3952852"/>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79" name="TextBox 78">
            <a:extLst>
              <a:ext uri="{FF2B5EF4-FFF2-40B4-BE49-F238E27FC236}">
                <a16:creationId xmlns:a16="http://schemas.microsoft.com/office/drawing/2014/main" id="{0F74B6B5-A621-D16E-E17B-765EFEFDC4D2}"/>
              </a:ext>
            </a:extLst>
          </p:cNvPr>
          <p:cNvSpPr txBox="1"/>
          <p:nvPr/>
        </p:nvSpPr>
        <p:spPr bwMode="auto">
          <a:xfrm>
            <a:off x="4923882" y="374459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74" name="TextBox 73">
            <a:extLst>
              <a:ext uri="{FF2B5EF4-FFF2-40B4-BE49-F238E27FC236}">
                <a16:creationId xmlns:a16="http://schemas.microsoft.com/office/drawing/2014/main" id="{6CBA2880-0D01-FF4B-FADA-437118F8CDE1}"/>
              </a:ext>
            </a:extLst>
          </p:cNvPr>
          <p:cNvSpPr txBox="1"/>
          <p:nvPr/>
        </p:nvSpPr>
        <p:spPr bwMode="auto">
          <a:xfrm>
            <a:off x="5259608" y="3904739"/>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75" name="TextBox 74">
            <a:extLst>
              <a:ext uri="{FF2B5EF4-FFF2-40B4-BE49-F238E27FC236}">
                <a16:creationId xmlns:a16="http://schemas.microsoft.com/office/drawing/2014/main" id="{65579CE5-24AA-1948-069C-A5D587242205}"/>
              </a:ext>
            </a:extLst>
          </p:cNvPr>
          <p:cNvSpPr txBox="1"/>
          <p:nvPr/>
        </p:nvSpPr>
        <p:spPr bwMode="auto">
          <a:xfrm>
            <a:off x="5459270" y="380127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31</a:t>
            </a:r>
          </a:p>
        </p:txBody>
      </p:sp>
      <p:sp>
        <p:nvSpPr>
          <p:cNvPr id="76" name="TextBox 75">
            <a:extLst>
              <a:ext uri="{FF2B5EF4-FFF2-40B4-BE49-F238E27FC236}">
                <a16:creationId xmlns:a16="http://schemas.microsoft.com/office/drawing/2014/main" id="{EA20B6F3-8E5E-3C20-8C17-2379CEDE0A1B}"/>
              </a:ext>
            </a:extLst>
          </p:cNvPr>
          <p:cNvSpPr txBox="1"/>
          <p:nvPr/>
        </p:nvSpPr>
        <p:spPr bwMode="auto">
          <a:xfrm>
            <a:off x="5664429" y="389912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71" name="TextBox 70">
            <a:extLst>
              <a:ext uri="{FF2B5EF4-FFF2-40B4-BE49-F238E27FC236}">
                <a16:creationId xmlns:a16="http://schemas.microsoft.com/office/drawing/2014/main" id="{62D9A569-34A1-6BF8-DBE5-53AF1100139F}"/>
              </a:ext>
            </a:extLst>
          </p:cNvPr>
          <p:cNvSpPr txBox="1"/>
          <p:nvPr/>
        </p:nvSpPr>
        <p:spPr bwMode="auto">
          <a:xfrm>
            <a:off x="6001276" y="4148294"/>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72" name="TextBox 71">
            <a:extLst>
              <a:ext uri="{FF2B5EF4-FFF2-40B4-BE49-F238E27FC236}">
                <a16:creationId xmlns:a16="http://schemas.microsoft.com/office/drawing/2014/main" id="{E460E4E4-583C-FA1F-086B-96F804FFB4C8}"/>
              </a:ext>
            </a:extLst>
          </p:cNvPr>
          <p:cNvSpPr txBox="1"/>
          <p:nvPr/>
        </p:nvSpPr>
        <p:spPr bwMode="auto">
          <a:xfrm>
            <a:off x="6196795" y="3930380"/>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73" name="TextBox 72">
            <a:extLst>
              <a:ext uri="{FF2B5EF4-FFF2-40B4-BE49-F238E27FC236}">
                <a16:creationId xmlns:a16="http://schemas.microsoft.com/office/drawing/2014/main" id="{AF261497-38C3-0736-20A2-1FE99BFBD3F8}"/>
              </a:ext>
            </a:extLst>
          </p:cNvPr>
          <p:cNvSpPr txBox="1"/>
          <p:nvPr/>
        </p:nvSpPr>
        <p:spPr bwMode="auto">
          <a:xfrm>
            <a:off x="6399404" y="387455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68" name="TextBox 67">
            <a:extLst>
              <a:ext uri="{FF2B5EF4-FFF2-40B4-BE49-F238E27FC236}">
                <a16:creationId xmlns:a16="http://schemas.microsoft.com/office/drawing/2014/main" id="{43D35730-A664-A914-611F-368CA93AED62}"/>
              </a:ext>
            </a:extLst>
          </p:cNvPr>
          <p:cNvSpPr txBox="1"/>
          <p:nvPr/>
        </p:nvSpPr>
        <p:spPr bwMode="auto">
          <a:xfrm>
            <a:off x="6740838" y="405578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69" name="TextBox 68">
            <a:extLst>
              <a:ext uri="{FF2B5EF4-FFF2-40B4-BE49-F238E27FC236}">
                <a16:creationId xmlns:a16="http://schemas.microsoft.com/office/drawing/2014/main" id="{CB841DF4-CF92-9EBA-5791-B6082F41A6BC}"/>
              </a:ext>
            </a:extLst>
          </p:cNvPr>
          <p:cNvSpPr txBox="1"/>
          <p:nvPr/>
        </p:nvSpPr>
        <p:spPr bwMode="auto">
          <a:xfrm>
            <a:off x="6944473" y="385714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70" name="TextBox 69">
            <a:extLst>
              <a:ext uri="{FF2B5EF4-FFF2-40B4-BE49-F238E27FC236}">
                <a16:creationId xmlns:a16="http://schemas.microsoft.com/office/drawing/2014/main" id="{A7E6D1C7-CB0C-D019-B3E4-C5D398329E91}"/>
              </a:ext>
            </a:extLst>
          </p:cNvPr>
          <p:cNvSpPr txBox="1"/>
          <p:nvPr/>
        </p:nvSpPr>
        <p:spPr bwMode="auto">
          <a:xfrm>
            <a:off x="7143567" y="4069176"/>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65" name="TextBox 64">
            <a:extLst>
              <a:ext uri="{FF2B5EF4-FFF2-40B4-BE49-F238E27FC236}">
                <a16:creationId xmlns:a16="http://schemas.microsoft.com/office/drawing/2014/main" id="{7A8CD9AD-FB00-8832-0A2B-76CC2DFB02CF}"/>
              </a:ext>
            </a:extLst>
          </p:cNvPr>
          <p:cNvSpPr txBox="1"/>
          <p:nvPr/>
        </p:nvSpPr>
        <p:spPr bwMode="auto">
          <a:xfrm>
            <a:off x="7487073" y="3930592"/>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66" name="TextBox 65">
            <a:extLst>
              <a:ext uri="{FF2B5EF4-FFF2-40B4-BE49-F238E27FC236}">
                <a16:creationId xmlns:a16="http://schemas.microsoft.com/office/drawing/2014/main" id="{0E2665E1-0E62-D059-4861-20F4E68EDDBB}"/>
              </a:ext>
            </a:extLst>
          </p:cNvPr>
          <p:cNvSpPr txBox="1"/>
          <p:nvPr/>
        </p:nvSpPr>
        <p:spPr bwMode="auto">
          <a:xfrm>
            <a:off x="7689344" y="400258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67" name="TextBox 66">
            <a:extLst>
              <a:ext uri="{FF2B5EF4-FFF2-40B4-BE49-F238E27FC236}">
                <a16:creationId xmlns:a16="http://schemas.microsoft.com/office/drawing/2014/main" id="{BB171B30-03BC-350D-A2AC-D91FE62F83D9}"/>
              </a:ext>
            </a:extLst>
          </p:cNvPr>
          <p:cNvSpPr txBox="1"/>
          <p:nvPr/>
        </p:nvSpPr>
        <p:spPr bwMode="auto">
          <a:xfrm>
            <a:off x="7891954" y="4037246"/>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62" name="TextBox 61">
            <a:extLst>
              <a:ext uri="{FF2B5EF4-FFF2-40B4-BE49-F238E27FC236}">
                <a16:creationId xmlns:a16="http://schemas.microsoft.com/office/drawing/2014/main" id="{C55C6457-7AD8-CAA2-01C7-F4596AC15DF9}"/>
              </a:ext>
            </a:extLst>
          </p:cNvPr>
          <p:cNvSpPr txBox="1"/>
          <p:nvPr/>
        </p:nvSpPr>
        <p:spPr bwMode="auto">
          <a:xfrm>
            <a:off x="8240779" y="393266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63" name="TextBox 62">
            <a:extLst>
              <a:ext uri="{FF2B5EF4-FFF2-40B4-BE49-F238E27FC236}">
                <a16:creationId xmlns:a16="http://schemas.microsoft.com/office/drawing/2014/main" id="{E2D5885E-7913-BD51-95DA-107585E7BBA9}"/>
              </a:ext>
            </a:extLst>
          </p:cNvPr>
          <p:cNvSpPr txBox="1"/>
          <p:nvPr/>
        </p:nvSpPr>
        <p:spPr bwMode="auto">
          <a:xfrm>
            <a:off x="8436094" y="402493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64" name="TextBox 63">
            <a:extLst>
              <a:ext uri="{FF2B5EF4-FFF2-40B4-BE49-F238E27FC236}">
                <a16:creationId xmlns:a16="http://schemas.microsoft.com/office/drawing/2014/main" id="{5D9D3540-8BDC-E18B-D4F4-EF967D730A16}"/>
              </a:ext>
            </a:extLst>
          </p:cNvPr>
          <p:cNvSpPr txBox="1"/>
          <p:nvPr/>
        </p:nvSpPr>
        <p:spPr bwMode="auto">
          <a:xfrm>
            <a:off x="8638602" y="4041331"/>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a:t>
            </a:r>
          </a:p>
        </p:txBody>
      </p:sp>
      <p:sp>
        <p:nvSpPr>
          <p:cNvPr id="59" name="TextBox 58">
            <a:extLst>
              <a:ext uri="{FF2B5EF4-FFF2-40B4-BE49-F238E27FC236}">
                <a16:creationId xmlns:a16="http://schemas.microsoft.com/office/drawing/2014/main" id="{494BF5F4-5C31-0C3E-05AB-EC2B52E29F01}"/>
              </a:ext>
            </a:extLst>
          </p:cNvPr>
          <p:cNvSpPr txBox="1"/>
          <p:nvPr/>
        </p:nvSpPr>
        <p:spPr bwMode="auto">
          <a:xfrm>
            <a:off x="8969891" y="4299155"/>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60" name="TextBox 59">
            <a:extLst>
              <a:ext uri="{FF2B5EF4-FFF2-40B4-BE49-F238E27FC236}">
                <a16:creationId xmlns:a16="http://schemas.microsoft.com/office/drawing/2014/main" id="{A070CDCA-EA20-E79F-9A55-56A5C52C82D1}"/>
              </a:ext>
            </a:extLst>
          </p:cNvPr>
          <p:cNvSpPr txBox="1"/>
          <p:nvPr/>
        </p:nvSpPr>
        <p:spPr bwMode="auto">
          <a:xfrm>
            <a:off x="9171418" y="4207712"/>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61" name="TextBox 60">
            <a:extLst>
              <a:ext uri="{FF2B5EF4-FFF2-40B4-BE49-F238E27FC236}">
                <a16:creationId xmlns:a16="http://schemas.microsoft.com/office/drawing/2014/main" id="{1FA651F8-5529-A05D-54E3-3A80C35822FE}"/>
              </a:ext>
            </a:extLst>
          </p:cNvPr>
          <p:cNvSpPr txBox="1"/>
          <p:nvPr/>
        </p:nvSpPr>
        <p:spPr bwMode="auto">
          <a:xfrm>
            <a:off x="9370682" y="4015799"/>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56" name="TextBox 55">
            <a:extLst>
              <a:ext uri="{FF2B5EF4-FFF2-40B4-BE49-F238E27FC236}">
                <a16:creationId xmlns:a16="http://schemas.microsoft.com/office/drawing/2014/main" id="{B694BE60-DC39-E641-7DB6-A71B7C8C34BD}"/>
              </a:ext>
            </a:extLst>
          </p:cNvPr>
          <p:cNvSpPr txBox="1"/>
          <p:nvPr/>
        </p:nvSpPr>
        <p:spPr bwMode="auto">
          <a:xfrm>
            <a:off x="9696159" y="4237590"/>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p>
        </p:txBody>
      </p:sp>
      <p:sp>
        <p:nvSpPr>
          <p:cNvPr id="57" name="TextBox 56">
            <a:extLst>
              <a:ext uri="{FF2B5EF4-FFF2-40B4-BE49-F238E27FC236}">
                <a16:creationId xmlns:a16="http://schemas.microsoft.com/office/drawing/2014/main" id="{9A1C59F8-82F7-5198-4E49-BFB214D5B120}"/>
              </a:ext>
            </a:extLst>
          </p:cNvPr>
          <p:cNvSpPr txBox="1"/>
          <p:nvPr/>
        </p:nvSpPr>
        <p:spPr bwMode="auto">
          <a:xfrm>
            <a:off x="9906438" y="4303758"/>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58" name="TextBox 57">
            <a:extLst>
              <a:ext uri="{FF2B5EF4-FFF2-40B4-BE49-F238E27FC236}">
                <a16:creationId xmlns:a16="http://schemas.microsoft.com/office/drawing/2014/main" id="{0C47C5C4-C2FF-204E-ADD2-C2EC0A4987B1}"/>
              </a:ext>
            </a:extLst>
          </p:cNvPr>
          <p:cNvSpPr txBox="1"/>
          <p:nvPr/>
        </p:nvSpPr>
        <p:spPr bwMode="auto">
          <a:xfrm>
            <a:off x="10102443" y="4095213"/>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a:t>
            </a:r>
          </a:p>
        </p:txBody>
      </p:sp>
      <p:sp>
        <p:nvSpPr>
          <p:cNvPr id="53" name="TextBox 52">
            <a:extLst>
              <a:ext uri="{FF2B5EF4-FFF2-40B4-BE49-F238E27FC236}">
                <a16:creationId xmlns:a16="http://schemas.microsoft.com/office/drawing/2014/main" id="{E086BEEB-4178-A66D-F100-DAC3B5F03D44}"/>
              </a:ext>
            </a:extLst>
          </p:cNvPr>
          <p:cNvSpPr txBox="1"/>
          <p:nvPr/>
        </p:nvSpPr>
        <p:spPr bwMode="auto">
          <a:xfrm>
            <a:off x="10433152" y="4243362"/>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a:t>
            </a:r>
          </a:p>
        </p:txBody>
      </p:sp>
      <p:sp>
        <p:nvSpPr>
          <p:cNvPr id="54" name="TextBox 53">
            <a:extLst>
              <a:ext uri="{FF2B5EF4-FFF2-40B4-BE49-F238E27FC236}">
                <a16:creationId xmlns:a16="http://schemas.microsoft.com/office/drawing/2014/main" id="{AE2D3C79-3402-5A9F-BC84-5EB467712388}"/>
              </a:ext>
            </a:extLst>
          </p:cNvPr>
          <p:cNvSpPr txBox="1"/>
          <p:nvPr/>
        </p:nvSpPr>
        <p:spPr bwMode="auto">
          <a:xfrm>
            <a:off x="10648268" y="432545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a:t>
            </a:r>
          </a:p>
        </p:txBody>
      </p:sp>
      <p:sp>
        <p:nvSpPr>
          <p:cNvPr id="55" name="TextBox 54">
            <a:extLst>
              <a:ext uri="{FF2B5EF4-FFF2-40B4-BE49-F238E27FC236}">
                <a16:creationId xmlns:a16="http://schemas.microsoft.com/office/drawing/2014/main" id="{C4BCEFED-7909-D2DE-A888-86AB4EDC5A2D}"/>
              </a:ext>
            </a:extLst>
          </p:cNvPr>
          <p:cNvSpPr txBox="1"/>
          <p:nvPr/>
        </p:nvSpPr>
        <p:spPr bwMode="auto">
          <a:xfrm>
            <a:off x="10863440" y="420759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50" name="TextBox 49">
            <a:extLst>
              <a:ext uri="{FF2B5EF4-FFF2-40B4-BE49-F238E27FC236}">
                <a16:creationId xmlns:a16="http://schemas.microsoft.com/office/drawing/2014/main" id="{5F873708-FB81-8E66-6F90-DCA18EFDADBB}"/>
              </a:ext>
            </a:extLst>
          </p:cNvPr>
          <p:cNvSpPr txBox="1"/>
          <p:nvPr/>
        </p:nvSpPr>
        <p:spPr bwMode="auto">
          <a:xfrm>
            <a:off x="11180889" y="4176418"/>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a:t>
            </a:r>
          </a:p>
        </p:txBody>
      </p:sp>
      <p:sp>
        <p:nvSpPr>
          <p:cNvPr id="51" name="TextBox 50">
            <a:extLst>
              <a:ext uri="{FF2B5EF4-FFF2-40B4-BE49-F238E27FC236}">
                <a16:creationId xmlns:a16="http://schemas.microsoft.com/office/drawing/2014/main" id="{318737FE-9057-E7AB-4AED-71A829F41DF3}"/>
              </a:ext>
            </a:extLst>
          </p:cNvPr>
          <p:cNvSpPr txBox="1"/>
          <p:nvPr/>
        </p:nvSpPr>
        <p:spPr bwMode="auto">
          <a:xfrm>
            <a:off x="11384502" y="4436397"/>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a:t>
            </a:r>
          </a:p>
        </p:txBody>
      </p:sp>
      <p:sp>
        <p:nvSpPr>
          <p:cNvPr id="52" name="TextBox 51">
            <a:extLst>
              <a:ext uri="{FF2B5EF4-FFF2-40B4-BE49-F238E27FC236}">
                <a16:creationId xmlns:a16="http://schemas.microsoft.com/office/drawing/2014/main" id="{D6FD0BC3-86B6-6EE6-4364-CD441E2FE166}"/>
              </a:ext>
            </a:extLst>
          </p:cNvPr>
          <p:cNvSpPr txBox="1"/>
          <p:nvPr/>
        </p:nvSpPr>
        <p:spPr bwMode="auto">
          <a:xfrm>
            <a:off x="11595335" y="4203041"/>
            <a:ext cx="3701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grpSp>
        <p:nvGrpSpPr>
          <p:cNvPr id="193" name="Group 192">
            <a:extLst>
              <a:ext uri="{FF2B5EF4-FFF2-40B4-BE49-F238E27FC236}">
                <a16:creationId xmlns:a16="http://schemas.microsoft.com/office/drawing/2014/main" id="{3D6082A9-FB80-79D3-E6F3-2092BC0CE1FB}"/>
              </a:ext>
            </a:extLst>
          </p:cNvPr>
          <p:cNvGrpSpPr/>
          <p:nvPr/>
        </p:nvGrpSpPr>
        <p:grpSpPr>
          <a:xfrm>
            <a:off x="837777" y="5190098"/>
            <a:ext cx="11083856" cy="646331"/>
            <a:chOff x="837777" y="5154470"/>
            <a:chExt cx="11083856" cy="646331"/>
          </a:xfrm>
        </p:grpSpPr>
        <p:sp>
          <p:nvSpPr>
            <p:cNvPr id="20" name="TextBox 19">
              <a:extLst>
                <a:ext uri="{FF2B5EF4-FFF2-40B4-BE49-F238E27FC236}">
                  <a16:creationId xmlns:a16="http://schemas.microsoft.com/office/drawing/2014/main" id="{E9E06DDD-F8BD-6D77-7C60-A3B5FC6EDADD}"/>
                </a:ext>
              </a:extLst>
            </p:cNvPr>
            <p:cNvSpPr txBox="1"/>
            <p:nvPr/>
          </p:nvSpPr>
          <p:spPr bwMode="auto">
            <a:xfrm>
              <a:off x="8186653" y="5154470"/>
              <a:ext cx="85914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50" dirty="0">
                  <a:solidFill>
                    <a:schemeClr val="bg1"/>
                  </a:solidFill>
                  <a:latin typeface="Calibri" panose="020F0502020204030204" pitchFamily="34" charset="0"/>
                </a:rPr>
                <a:t>Peripheral</a:t>
              </a:r>
              <a:br>
                <a:rPr lang="en-US" sz="1200" b="0" spc="-50" dirty="0">
                  <a:solidFill>
                    <a:schemeClr val="bg1"/>
                  </a:solidFill>
                  <a:latin typeface="Calibri" panose="020F0502020204030204" pitchFamily="34" charset="0"/>
                </a:rPr>
              </a:br>
              <a:r>
                <a:rPr lang="en-US" sz="1200" b="0" spc="-50" dirty="0">
                  <a:solidFill>
                    <a:schemeClr val="bg1"/>
                  </a:solidFill>
                  <a:latin typeface="Calibri" panose="020F0502020204030204" pitchFamily="34" charset="0"/>
                </a:rPr>
                <a:t>Sensory</a:t>
              </a:r>
              <a:br>
                <a:rPr lang="en-US" sz="1200" b="0" spc="-50" dirty="0">
                  <a:solidFill>
                    <a:schemeClr val="bg1"/>
                  </a:solidFill>
                  <a:latin typeface="Calibri" panose="020F0502020204030204" pitchFamily="34" charset="0"/>
                </a:rPr>
              </a:br>
              <a:r>
                <a:rPr lang="en-US" sz="1200" b="0" spc="-50" dirty="0">
                  <a:solidFill>
                    <a:schemeClr val="bg1"/>
                  </a:solidFill>
                  <a:latin typeface="Calibri" panose="020F0502020204030204" pitchFamily="34" charset="0"/>
                </a:rPr>
                <a:t>Neuropathy</a:t>
              </a:r>
            </a:p>
          </p:txBody>
        </p:sp>
        <p:sp>
          <p:nvSpPr>
            <p:cNvPr id="21" name="TextBox 20">
              <a:extLst>
                <a:ext uri="{FF2B5EF4-FFF2-40B4-BE49-F238E27FC236}">
                  <a16:creationId xmlns:a16="http://schemas.microsoft.com/office/drawing/2014/main" id="{58121073-7856-EA67-048D-A5574330A7C9}"/>
                </a:ext>
              </a:extLst>
            </p:cNvPr>
            <p:cNvSpPr txBox="1"/>
            <p:nvPr/>
          </p:nvSpPr>
          <p:spPr bwMode="auto">
            <a:xfrm>
              <a:off x="837777" y="5154470"/>
              <a:ext cx="7409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Anemia*</a:t>
              </a:r>
            </a:p>
          </p:txBody>
        </p:sp>
        <p:sp>
          <p:nvSpPr>
            <p:cNvPr id="22" name="TextBox 21">
              <a:extLst>
                <a:ext uri="{FF2B5EF4-FFF2-40B4-BE49-F238E27FC236}">
                  <a16:creationId xmlns:a16="http://schemas.microsoft.com/office/drawing/2014/main" id="{860D76F4-B0A1-C275-2E45-ADF6E898AEEA}"/>
                </a:ext>
              </a:extLst>
            </p:cNvPr>
            <p:cNvSpPr txBox="1"/>
            <p:nvPr/>
          </p:nvSpPr>
          <p:spPr bwMode="auto">
            <a:xfrm>
              <a:off x="1560667" y="5154470"/>
              <a:ext cx="72327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Alopecia</a:t>
              </a:r>
            </a:p>
          </p:txBody>
        </p:sp>
        <p:sp>
          <p:nvSpPr>
            <p:cNvPr id="23" name="TextBox 22">
              <a:extLst>
                <a:ext uri="{FF2B5EF4-FFF2-40B4-BE49-F238E27FC236}">
                  <a16:creationId xmlns:a16="http://schemas.microsoft.com/office/drawing/2014/main" id="{FDCAC65C-7B34-D172-A6C7-F22EB6C9765B}"/>
                </a:ext>
              </a:extLst>
            </p:cNvPr>
            <p:cNvSpPr txBox="1"/>
            <p:nvPr/>
          </p:nvSpPr>
          <p:spPr bwMode="auto">
            <a:xfrm>
              <a:off x="2165260" y="5154470"/>
              <a:ext cx="10004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Fatigue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and Asthenia</a:t>
              </a:r>
            </a:p>
          </p:txBody>
        </p:sp>
        <p:sp>
          <p:nvSpPr>
            <p:cNvPr id="24" name="TextBox 23">
              <a:extLst>
                <a:ext uri="{FF2B5EF4-FFF2-40B4-BE49-F238E27FC236}">
                  <a16:creationId xmlns:a16="http://schemas.microsoft.com/office/drawing/2014/main" id="{B4493588-D2DA-191B-CE19-58D5863826A7}"/>
                </a:ext>
              </a:extLst>
            </p:cNvPr>
            <p:cNvSpPr txBox="1"/>
            <p:nvPr/>
          </p:nvSpPr>
          <p:spPr bwMode="auto">
            <a:xfrm>
              <a:off x="3087956" y="5154470"/>
              <a:ext cx="6495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Nausea</a:t>
              </a:r>
            </a:p>
          </p:txBody>
        </p:sp>
        <p:sp>
          <p:nvSpPr>
            <p:cNvPr id="25" name="TextBox 24">
              <a:extLst>
                <a:ext uri="{FF2B5EF4-FFF2-40B4-BE49-F238E27FC236}">
                  <a16:creationId xmlns:a16="http://schemas.microsoft.com/office/drawing/2014/main" id="{D1434FB0-CD21-C194-ACEB-8C2A139894B1}"/>
                </a:ext>
              </a:extLst>
            </p:cNvPr>
            <p:cNvSpPr txBox="1"/>
            <p:nvPr/>
          </p:nvSpPr>
          <p:spPr bwMode="auto">
            <a:xfrm>
              <a:off x="3609705" y="5154470"/>
              <a:ext cx="10639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spc="-70" dirty="0">
                  <a:solidFill>
                    <a:schemeClr val="bg1"/>
                  </a:solidFill>
                  <a:latin typeface="Calibri" panose="020F0502020204030204" pitchFamily="34" charset="0"/>
                </a:rPr>
                <a:t>Neutropenia*</a:t>
              </a:r>
            </a:p>
          </p:txBody>
        </p:sp>
        <p:sp>
          <p:nvSpPr>
            <p:cNvPr id="26" name="TextBox 25">
              <a:extLst>
                <a:ext uri="{FF2B5EF4-FFF2-40B4-BE49-F238E27FC236}">
                  <a16:creationId xmlns:a16="http://schemas.microsoft.com/office/drawing/2014/main" id="{D3A50277-F888-40D2-FE2D-7AF4BC925F9D}"/>
                </a:ext>
              </a:extLst>
            </p:cNvPr>
            <p:cNvSpPr txBox="1"/>
            <p:nvPr/>
          </p:nvSpPr>
          <p:spPr bwMode="auto">
            <a:xfrm>
              <a:off x="4457198" y="5154470"/>
              <a:ext cx="88267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60" dirty="0">
                  <a:solidFill>
                    <a:schemeClr val="bg1"/>
                  </a:solidFill>
                  <a:latin typeface="Calibri" panose="020F0502020204030204" pitchFamily="34" charset="0"/>
                </a:rPr>
                <a:t>Constipation</a:t>
              </a:r>
            </a:p>
          </p:txBody>
        </p:sp>
        <p:sp>
          <p:nvSpPr>
            <p:cNvPr id="27" name="TextBox 26">
              <a:extLst>
                <a:ext uri="{FF2B5EF4-FFF2-40B4-BE49-F238E27FC236}">
                  <a16:creationId xmlns:a16="http://schemas.microsoft.com/office/drawing/2014/main" id="{358EF95C-459A-D385-A7B8-D4749799B114}"/>
                </a:ext>
              </a:extLst>
            </p:cNvPr>
            <p:cNvSpPr txBox="1"/>
            <p:nvPr/>
          </p:nvSpPr>
          <p:spPr bwMode="auto">
            <a:xfrm>
              <a:off x="5300515" y="5154470"/>
              <a:ext cx="6633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60" dirty="0">
                  <a:solidFill>
                    <a:schemeClr val="bg1"/>
                  </a:solidFill>
                  <a:latin typeface="Calibri" panose="020F0502020204030204" pitchFamily="34" charset="0"/>
                </a:rPr>
                <a:t>Diarrhea</a:t>
              </a:r>
            </a:p>
          </p:txBody>
        </p:sp>
        <p:sp>
          <p:nvSpPr>
            <p:cNvPr id="28" name="TextBox 27">
              <a:extLst>
                <a:ext uri="{FF2B5EF4-FFF2-40B4-BE49-F238E27FC236}">
                  <a16:creationId xmlns:a16="http://schemas.microsoft.com/office/drawing/2014/main" id="{E120AD60-B238-6BC0-E9BF-CD055A42AC22}"/>
                </a:ext>
              </a:extLst>
            </p:cNvPr>
            <p:cNvSpPr txBox="1"/>
            <p:nvPr/>
          </p:nvSpPr>
          <p:spPr bwMode="auto">
            <a:xfrm>
              <a:off x="5983415" y="5154470"/>
              <a:ext cx="7850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70" dirty="0">
                  <a:solidFill>
                    <a:schemeClr val="bg1"/>
                  </a:solidFill>
                  <a:latin typeface="Calibri" panose="020F0502020204030204" pitchFamily="34" charset="0"/>
                </a:rPr>
                <a:t>Thrombo-</a:t>
              </a:r>
              <a:br>
                <a:rPr lang="en-US" sz="1200" b="0" spc="-70" dirty="0">
                  <a:solidFill>
                    <a:schemeClr val="bg1"/>
                  </a:solidFill>
                  <a:latin typeface="Calibri" panose="020F0502020204030204" pitchFamily="34" charset="0"/>
                </a:rPr>
              </a:br>
              <a:r>
                <a:rPr lang="en-US" sz="1200" b="0" spc="-70" dirty="0">
                  <a:solidFill>
                    <a:schemeClr val="bg1"/>
                  </a:solidFill>
                  <a:latin typeface="Calibri" panose="020F0502020204030204" pitchFamily="34" charset="0"/>
                </a:rPr>
                <a:t>cytopenia*</a:t>
              </a:r>
            </a:p>
          </p:txBody>
        </p:sp>
        <p:sp>
          <p:nvSpPr>
            <p:cNvPr id="29" name="TextBox 28">
              <a:extLst>
                <a:ext uri="{FF2B5EF4-FFF2-40B4-BE49-F238E27FC236}">
                  <a16:creationId xmlns:a16="http://schemas.microsoft.com/office/drawing/2014/main" id="{9FEFCD18-D4F1-71CF-FAD4-5EE2CCB9060A}"/>
                </a:ext>
              </a:extLst>
            </p:cNvPr>
            <p:cNvSpPr txBox="1"/>
            <p:nvPr/>
          </p:nvSpPr>
          <p:spPr bwMode="auto">
            <a:xfrm>
              <a:off x="6722514" y="5154470"/>
              <a:ext cx="7986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Arthralgia</a:t>
              </a:r>
            </a:p>
          </p:txBody>
        </p:sp>
        <p:sp>
          <p:nvSpPr>
            <p:cNvPr id="30" name="TextBox 29">
              <a:extLst>
                <a:ext uri="{FF2B5EF4-FFF2-40B4-BE49-F238E27FC236}">
                  <a16:creationId xmlns:a16="http://schemas.microsoft.com/office/drawing/2014/main" id="{378196CF-9ABF-4317-651E-4C893F81580A}"/>
                </a:ext>
              </a:extLst>
            </p:cNvPr>
            <p:cNvSpPr txBox="1"/>
            <p:nvPr/>
          </p:nvSpPr>
          <p:spPr bwMode="auto">
            <a:xfrm>
              <a:off x="7432570" y="5161965"/>
              <a:ext cx="859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50" dirty="0">
                  <a:solidFill>
                    <a:schemeClr val="bg1"/>
                  </a:solidFill>
                  <a:latin typeface="Calibri" panose="020F0502020204030204" pitchFamily="34" charset="0"/>
                </a:rPr>
                <a:t>Peripheral</a:t>
              </a:r>
              <a:br>
                <a:rPr lang="en-US" sz="1200" b="0" spc="-50" dirty="0">
                  <a:solidFill>
                    <a:schemeClr val="bg1"/>
                  </a:solidFill>
                  <a:latin typeface="Calibri" panose="020F0502020204030204" pitchFamily="34" charset="0"/>
                </a:rPr>
              </a:br>
              <a:r>
                <a:rPr lang="en-US" sz="1200" b="0" spc="-50" dirty="0">
                  <a:solidFill>
                    <a:schemeClr val="bg1"/>
                  </a:solidFill>
                  <a:latin typeface="Calibri" panose="020F0502020204030204" pitchFamily="34" charset="0"/>
                </a:rPr>
                <a:t>Neuropathy</a:t>
              </a:r>
            </a:p>
          </p:txBody>
        </p:sp>
        <p:sp>
          <p:nvSpPr>
            <p:cNvPr id="31" name="TextBox 30">
              <a:extLst>
                <a:ext uri="{FF2B5EF4-FFF2-40B4-BE49-F238E27FC236}">
                  <a16:creationId xmlns:a16="http://schemas.microsoft.com/office/drawing/2014/main" id="{AD833E58-27B3-0D68-0001-AB76C693F22C}"/>
                </a:ext>
              </a:extLst>
            </p:cNvPr>
            <p:cNvSpPr txBox="1"/>
            <p:nvPr/>
          </p:nvSpPr>
          <p:spPr bwMode="auto">
            <a:xfrm>
              <a:off x="8963524" y="5154470"/>
              <a:ext cx="7440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Vomiting</a:t>
              </a:r>
            </a:p>
          </p:txBody>
        </p:sp>
        <p:sp>
          <p:nvSpPr>
            <p:cNvPr id="32" name="TextBox 31">
              <a:extLst>
                <a:ext uri="{FF2B5EF4-FFF2-40B4-BE49-F238E27FC236}">
                  <a16:creationId xmlns:a16="http://schemas.microsoft.com/office/drawing/2014/main" id="{C5A585E3-A118-6C38-0EFE-73D82E02022B}"/>
                </a:ext>
              </a:extLst>
            </p:cNvPr>
            <p:cNvSpPr txBox="1"/>
            <p:nvPr/>
          </p:nvSpPr>
          <p:spPr bwMode="auto">
            <a:xfrm>
              <a:off x="9663442" y="5154470"/>
              <a:ext cx="8414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Decreased</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Appetite</a:t>
              </a:r>
            </a:p>
          </p:txBody>
        </p:sp>
        <p:sp>
          <p:nvSpPr>
            <p:cNvPr id="33" name="TextBox 32">
              <a:extLst>
                <a:ext uri="{FF2B5EF4-FFF2-40B4-BE49-F238E27FC236}">
                  <a16:creationId xmlns:a16="http://schemas.microsoft.com/office/drawing/2014/main" id="{9E63B292-4747-402F-25F1-27CEEB5C95C7}"/>
                </a:ext>
              </a:extLst>
            </p:cNvPr>
            <p:cNvSpPr txBox="1"/>
            <p:nvPr/>
          </p:nvSpPr>
          <p:spPr bwMode="auto">
            <a:xfrm>
              <a:off x="10400774" y="5154470"/>
              <a:ext cx="9056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50" dirty="0">
                  <a:solidFill>
                    <a:schemeClr val="bg1"/>
                  </a:solidFill>
                  <a:latin typeface="Calibri" panose="020F0502020204030204" pitchFamily="34" charset="0"/>
                </a:rPr>
                <a:t>Leukopenia*</a:t>
              </a:r>
            </a:p>
          </p:txBody>
        </p:sp>
        <p:sp>
          <p:nvSpPr>
            <p:cNvPr id="34" name="TextBox 33">
              <a:extLst>
                <a:ext uri="{FF2B5EF4-FFF2-40B4-BE49-F238E27FC236}">
                  <a16:creationId xmlns:a16="http://schemas.microsoft.com/office/drawing/2014/main" id="{59ABB6E4-47F5-7FA0-935A-60D710E17A9B}"/>
                </a:ext>
              </a:extLst>
            </p:cNvPr>
            <p:cNvSpPr txBox="1"/>
            <p:nvPr/>
          </p:nvSpPr>
          <p:spPr bwMode="auto">
            <a:xfrm>
              <a:off x="11246385" y="5154470"/>
              <a:ext cx="67524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spc="-50" dirty="0">
                  <a:solidFill>
                    <a:schemeClr val="bg1"/>
                  </a:solidFill>
                  <a:latin typeface="Calibri" panose="020F0502020204030204" pitchFamily="34" charset="0"/>
                </a:rPr>
                <a:t>Urinary</a:t>
              </a:r>
              <a:br>
                <a:rPr lang="en-US" sz="1200" b="0" spc="-50" dirty="0">
                  <a:solidFill>
                    <a:schemeClr val="bg1"/>
                  </a:solidFill>
                  <a:latin typeface="Calibri" panose="020F0502020204030204" pitchFamily="34" charset="0"/>
                </a:rPr>
              </a:br>
              <a:r>
                <a:rPr lang="en-US" sz="1200" b="0" spc="-50" dirty="0">
                  <a:solidFill>
                    <a:schemeClr val="bg1"/>
                  </a:solidFill>
                  <a:latin typeface="Calibri" panose="020F0502020204030204" pitchFamily="34" charset="0"/>
                </a:rPr>
                <a:t>Tract</a:t>
              </a:r>
              <a:br>
                <a:rPr lang="en-US" sz="1200" b="0" spc="-50" dirty="0">
                  <a:solidFill>
                    <a:schemeClr val="bg1"/>
                  </a:solidFill>
                  <a:latin typeface="Calibri" panose="020F0502020204030204" pitchFamily="34" charset="0"/>
                </a:rPr>
              </a:br>
              <a:r>
                <a:rPr lang="en-US" sz="1200" b="0" spc="-50" dirty="0">
                  <a:solidFill>
                    <a:schemeClr val="bg1"/>
                  </a:solidFill>
                  <a:latin typeface="Calibri" panose="020F0502020204030204" pitchFamily="34" charset="0"/>
                </a:rPr>
                <a:t>Infection</a:t>
              </a:r>
            </a:p>
          </p:txBody>
        </p:sp>
      </p:grpSp>
      <p:grpSp>
        <p:nvGrpSpPr>
          <p:cNvPr id="7" name="Group 6">
            <a:extLst>
              <a:ext uri="{FF2B5EF4-FFF2-40B4-BE49-F238E27FC236}">
                <a16:creationId xmlns:a16="http://schemas.microsoft.com/office/drawing/2014/main" id="{638020A7-4995-49AE-A4C0-6201204B8336}"/>
              </a:ext>
            </a:extLst>
          </p:cNvPr>
          <p:cNvGrpSpPr/>
          <p:nvPr/>
        </p:nvGrpSpPr>
        <p:grpSpPr>
          <a:xfrm>
            <a:off x="769326" y="5154780"/>
            <a:ext cx="11141055" cy="64142"/>
            <a:chOff x="769326" y="5154780"/>
            <a:chExt cx="11141055" cy="64142"/>
          </a:xfrm>
        </p:grpSpPr>
        <p:cxnSp>
          <p:nvCxnSpPr>
            <p:cNvPr id="96" name="Straight Connector 95">
              <a:extLst>
                <a:ext uri="{FF2B5EF4-FFF2-40B4-BE49-F238E27FC236}">
                  <a16:creationId xmlns:a16="http://schemas.microsoft.com/office/drawing/2014/main" id="{A1CC9ECD-BB6C-E91B-BF71-72D5CDF9BC9E}"/>
                </a:ext>
              </a:extLst>
            </p:cNvPr>
            <p:cNvCxnSpPr>
              <a:cxnSpLocks/>
            </p:cNvCxnSpPr>
            <p:nvPr/>
          </p:nvCxnSpPr>
          <p:spPr bwMode="auto">
            <a:xfrm flipH="1">
              <a:off x="769326" y="5172136"/>
              <a:ext cx="11141055" cy="0"/>
            </a:xfrm>
            <a:prstGeom prst="line">
              <a:avLst/>
            </a:prstGeom>
            <a:noFill/>
            <a:ln w="28575" cap="flat" cmpd="sng" algn="ctr">
              <a:solidFill>
                <a:schemeClr val="bg1"/>
              </a:solidFill>
              <a:prstDash val="solid"/>
              <a:round/>
              <a:headEnd type="none" w="med" len="med"/>
              <a:tailEnd type="none" w="med" len="med"/>
            </a:ln>
            <a:effectLst/>
          </p:spPr>
        </p:cxnSp>
        <p:grpSp>
          <p:nvGrpSpPr>
            <p:cNvPr id="198" name="Group 197">
              <a:extLst>
                <a:ext uri="{FF2B5EF4-FFF2-40B4-BE49-F238E27FC236}">
                  <a16:creationId xmlns:a16="http://schemas.microsoft.com/office/drawing/2014/main" id="{FB2FA7E9-6A48-C6C3-B622-D9343F4E5302}"/>
                </a:ext>
              </a:extLst>
            </p:cNvPr>
            <p:cNvGrpSpPr/>
            <p:nvPr/>
          </p:nvGrpSpPr>
          <p:grpSpPr>
            <a:xfrm>
              <a:off x="804708" y="5154913"/>
              <a:ext cx="10373360" cy="64009"/>
              <a:chOff x="1191465" y="5154913"/>
              <a:chExt cx="10373360" cy="64009"/>
            </a:xfrm>
          </p:grpSpPr>
          <p:cxnSp>
            <p:nvCxnSpPr>
              <p:cNvPr id="182" name="Straight Connector 181">
                <a:extLst>
                  <a:ext uri="{FF2B5EF4-FFF2-40B4-BE49-F238E27FC236}">
                    <a16:creationId xmlns:a16="http://schemas.microsoft.com/office/drawing/2014/main" id="{03C061ED-1E8E-284F-0A6F-E8BF962003DB}"/>
                  </a:ext>
                </a:extLst>
              </p:cNvPr>
              <p:cNvCxnSpPr>
                <a:cxnSpLocks/>
              </p:cNvCxnSpPr>
              <p:nvPr/>
            </p:nvCxnSpPr>
            <p:spPr bwMode="auto">
              <a:xfrm rot="16200000" flipH="1">
                <a:off x="1159461"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FE78185A-A6A7-73C5-3FA9-30DAE26CC636}"/>
                  </a:ext>
                </a:extLst>
              </p:cNvPr>
              <p:cNvCxnSpPr>
                <a:cxnSpLocks/>
              </p:cNvCxnSpPr>
              <p:nvPr/>
            </p:nvCxnSpPr>
            <p:spPr bwMode="auto">
              <a:xfrm rot="16200000" flipH="1">
                <a:off x="1900415"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608AE85B-542F-6D31-209B-DC7E8D9F8159}"/>
                  </a:ext>
                </a:extLst>
              </p:cNvPr>
              <p:cNvCxnSpPr>
                <a:cxnSpLocks/>
              </p:cNvCxnSpPr>
              <p:nvPr/>
            </p:nvCxnSpPr>
            <p:spPr bwMode="auto">
              <a:xfrm rot="16200000" flipH="1">
                <a:off x="2641369"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2F679515-F3DA-A5E6-492E-B25B9384F83C}"/>
                  </a:ext>
                </a:extLst>
              </p:cNvPr>
              <p:cNvCxnSpPr>
                <a:cxnSpLocks/>
              </p:cNvCxnSpPr>
              <p:nvPr/>
            </p:nvCxnSpPr>
            <p:spPr bwMode="auto">
              <a:xfrm rot="16200000" flipH="1">
                <a:off x="3382323"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52B502AD-FDE5-2602-87C1-E5834DD6E4FB}"/>
                  </a:ext>
                </a:extLst>
              </p:cNvPr>
              <p:cNvCxnSpPr>
                <a:cxnSpLocks/>
              </p:cNvCxnSpPr>
              <p:nvPr/>
            </p:nvCxnSpPr>
            <p:spPr bwMode="auto">
              <a:xfrm rot="16200000" flipH="1">
                <a:off x="4123277"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C33D51C0-9D54-2A54-7181-8385D8158641}"/>
                  </a:ext>
                </a:extLst>
              </p:cNvPr>
              <p:cNvCxnSpPr>
                <a:cxnSpLocks/>
              </p:cNvCxnSpPr>
              <p:nvPr/>
            </p:nvCxnSpPr>
            <p:spPr bwMode="auto">
              <a:xfrm rot="16200000" flipH="1">
                <a:off x="4864231"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9F56E6C6-8AE1-A098-6D68-456B95A336AC}"/>
                  </a:ext>
                </a:extLst>
              </p:cNvPr>
              <p:cNvCxnSpPr>
                <a:cxnSpLocks/>
              </p:cNvCxnSpPr>
              <p:nvPr/>
            </p:nvCxnSpPr>
            <p:spPr bwMode="auto">
              <a:xfrm rot="16200000" flipH="1">
                <a:off x="5605185"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3415595E-D6FF-FEB6-F687-7D4CB946F98B}"/>
                  </a:ext>
                </a:extLst>
              </p:cNvPr>
              <p:cNvCxnSpPr>
                <a:cxnSpLocks/>
              </p:cNvCxnSpPr>
              <p:nvPr/>
            </p:nvCxnSpPr>
            <p:spPr bwMode="auto">
              <a:xfrm rot="16200000" flipH="1">
                <a:off x="6346139"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50850B6-0DC4-EFC2-9AD3-9B661369C390}"/>
                  </a:ext>
                </a:extLst>
              </p:cNvPr>
              <p:cNvCxnSpPr>
                <a:cxnSpLocks/>
              </p:cNvCxnSpPr>
              <p:nvPr/>
            </p:nvCxnSpPr>
            <p:spPr bwMode="auto">
              <a:xfrm rot="16200000" flipH="1">
                <a:off x="7087093"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4E117820-0EBD-F9B3-13BC-3284F1CE38DA}"/>
                  </a:ext>
                </a:extLst>
              </p:cNvPr>
              <p:cNvCxnSpPr>
                <a:cxnSpLocks/>
              </p:cNvCxnSpPr>
              <p:nvPr/>
            </p:nvCxnSpPr>
            <p:spPr bwMode="auto">
              <a:xfrm rot="16200000" flipH="1">
                <a:off x="7828047" y="51869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47CDF8F6-2E65-317F-E987-37C7CAF15180}"/>
                  </a:ext>
                </a:extLst>
              </p:cNvPr>
              <p:cNvCxnSpPr>
                <a:cxnSpLocks/>
              </p:cNvCxnSpPr>
              <p:nvPr/>
            </p:nvCxnSpPr>
            <p:spPr bwMode="auto">
              <a:xfrm rot="16200000" flipH="1">
                <a:off x="8569001"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09421C5A-C1DD-ADDE-7848-54E8C8A5A084}"/>
                  </a:ext>
                </a:extLst>
              </p:cNvPr>
              <p:cNvCxnSpPr>
                <a:cxnSpLocks/>
              </p:cNvCxnSpPr>
              <p:nvPr/>
            </p:nvCxnSpPr>
            <p:spPr bwMode="auto">
              <a:xfrm rot="16200000" flipH="1">
                <a:off x="9309955"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380CEEE4-2453-5AA0-9693-ED309D4971AB}"/>
                  </a:ext>
                </a:extLst>
              </p:cNvPr>
              <p:cNvCxnSpPr>
                <a:cxnSpLocks/>
              </p:cNvCxnSpPr>
              <p:nvPr/>
            </p:nvCxnSpPr>
            <p:spPr bwMode="auto">
              <a:xfrm rot="16200000" flipH="1">
                <a:off x="10050909"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2EF80414-9834-A38D-3683-6840BC257B0C}"/>
                  </a:ext>
                </a:extLst>
              </p:cNvPr>
              <p:cNvCxnSpPr>
                <a:cxnSpLocks/>
              </p:cNvCxnSpPr>
              <p:nvPr/>
            </p:nvCxnSpPr>
            <p:spPr bwMode="auto">
              <a:xfrm rot="16200000" flipH="1">
                <a:off x="10791863" y="518691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FD4AFEBA-246B-CDBA-4E40-47D051531A71}"/>
                  </a:ext>
                </a:extLst>
              </p:cNvPr>
              <p:cNvCxnSpPr>
                <a:cxnSpLocks/>
              </p:cNvCxnSpPr>
              <p:nvPr/>
            </p:nvCxnSpPr>
            <p:spPr bwMode="auto">
              <a:xfrm rot="16200000" flipH="1">
                <a:off x="11532821" y="5186917"/>
                <a:ext cx="64008" cy="0"/>
              </a:xfrm>
              <a:prstGeom prst="line">
                <a:avLst/>
              </a:prstGeom>
              <a:noFill/>
              <a:ln w="28575" cap="flat" cmpd="sng" algn="ctr">
                <a:solidFill>
                  <a:schemeClr val="bg1"/>
                </a:solidFill>
                <a:prstDash val="solid"/>
                <a:round/>
                <a:headEnd type="none" w="med" len="med"/>
                <a:tailEnd type="none" w="med" len="med"/>
              </a:ln>
              <a:effectLst/>
            </p:spPr>
          </p:cxnSp>
        </p:grpSp>
        <p:cxnSp>
          <p:nvCxnSpPr>
            <p:cNvPr id="3" name="Straight Connector 2">
              <a:extLst>
                <a:ext uri="{FF2B5EF4-FFF2-40B4-BE49-F238E27FC236}">
                  <a16:creationId xmlns:a16="http://schemas.microsoft.com/office/drawing/2014/main" id="{718EA47E-EFE8-63D8-52EE-FB31CBCC3D13}"/>
                </a:ext>
              </a:extLst>
            </p:cNvPr>
            <p:cNvCxnSpPr>
              <a:cxnSpLocks/>
            </p:cNvCxnSpPr>
            <p:nvPr/>
          </p:nvCxnSpPr>
          <p:spPr bwMode="auto">
            <a:xfrm rot="16200000" flipH="1">
              <a:off x="11877189" y="5186784"/>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13" name="TextBox 12">
            <a:extLst>
              <a:ext uri="{FF2B5EF4-FFF2-40B4-BE49-F238E27FC236}">
                <a16:creationId xmlns:a16="http://schemas.microsoft.com/office/drawing/2014/main" id="{DCF391F9-AA9E-D626-4C4D-C233BC431BC5}"/>
              </a:ext>
            </a:extLst>
          </p:cNvPr>
          <p:cNvSpPr txBox="1"/>
          <p:nvPr/>
        </p:nvSpPr>
        <p:spPr bwMode="auto">
          <a:xfrm>
            <a:off x="291437" y="5823699"/>
            <a:ext cx="117260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*Grouped terms: Anemia includes anemia and hemoglobin decreased; neutropenia includes agranulocytosis, febrile neutropenia, neutropenia, neutropenic infection, neutropenic sepsis, and neutrophil count decreased; thrombocytopenia includes platelet count decreased and thrombocytopenia; leukopenia includes leukopenia and white blood cell count decreased. </a:t>
            </a:r>
          </a:p>
        </p:txBody>
      </p:sp>
      <p:sp>
        <p:nvSpPr>
          <p:cNvPr id="5" name="Text Box 15">
            <a:extLst>
              <a:ext uri="{FF2B5EF4-FFF2-40B4-BE49-F238E27FC236}">
                <a16:creationId xmlns:a16="http://schemas.microsoft.com/office/drawing/2014/main" id="{B027CE2D-7755-6434-E176-F559AAD61730}"/>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97599401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DUO-E: AEs of Grade ≥3</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Westin. IGCS 2023. Abstr Seminal 4. Westin. JCO. 2023;[Epub].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609757" y="5716767"/>
            <a:ext cx="106339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*Grouped terms: Anemia includes anemia and hemoglobin decrease; neutropenia includes agranulocytosis, febrile neutropenia, neutropenia, neutropenic infection, neutropenic sepsis, and neutrophil count decreased; thrombocytopenia includes platelet count decreased and thrombocytopenia; leukopenia includes leukopenia and white blood cell count decreased. </a:t>
            </a:r>
          </a:p>
        </p:txBody>
      </p:sp>
      <p:graphicFrame>
        <p:nvGraphicFramePr>
          <p:cNvPr id="3" name="Tabella 5">
            <a:extLst>
              <a:ext uri="{FF2B5EF4-FFF2-40B4-BE49-F238E27FC236}">
                <a16:creationId xmlns:a16="http://schemas.microsoft.com/office/drawing/2014/main" id="{01269080-9D59-3414-99FC-A22FD329AE4B}"/>
              </a:ext>
            </a:extLst>
          </p:cNvPr>
          <p:cNvGraphicFramePr>
            <a:graphicFrameLocks noGrp="1"/>
          </p:cNvGraphicFramePr>
          <p:nvPr>
            <p:extLst>
              <p:ext uri="{D42A27DB-BD31-4B8C-83A1-F6EECF244321}">
                <p14:modId xmlns:p14="http://schemas.microsoft.com/office/powerpoint/2010/main" val="2657198437"/>
              </p:ext>
            </p:extLst>
          </p:nvPr>
        </p:nvGraphicFramePr>
        <p:xfrm>
          <a:off x="403226" y="1227142"/>
          <a:ext cx="5584409" cy="3413760"/>
        </p:xfrm>
        <a:graphic>
          <a:graphicData uri="http://schemas.openxmlformats.org/drawingml/2006/table">
            <a:tbl>
              <a:tblPr/>
              <a:tblGrid>
                <a:gridCol w="2814788">
                  <a:extLst>
                    <a:ext uri="{9D8B030D-6E8A-4147-A177-3AD203B41FA5}">
                      <a16:colId xmlns:a16="http://schemas.microsoft.com/office/drawing/2014/main" val="3248404551"/>
                    </a:ext>
                  </a:extLst>
                </a:gridCol>
                <a:gridCol w="943125">
                  <a:extLst>
                    <a:ext uri="{9D8B030D-6E8A-4147-A177-3AD203B41FA5}">
                      <a16:colId xmlns:a16="http://schemas.microsoft.com/office/drawing/2014/main" val="3439095815"/>
                    </a:ext>
                  </a:extLst>
                </a:gridCol>
                <a:gridCol w="854225">
                  <a:extLst>
                    <a:ext uri="{9D8B030D-6E8A-4147-A177-3AD203B41FA5}">
                      <a16:colId xmlns:a16="http://schemas.microsoft.com/office/drawing/2014/main" val="1204571227"/>
                    </a:ext>
                  </a:extLst>
                </a:gridCol>
                <a:gridCol w="972271">
                  <a:extLst>
                    <a:ext uri="{9D8B030D-6E8A-4147-A177-3AD203B41FA5}">
                      <a16:colId xmlns:a16="http://schemas.microsoft.com/office/drawing/2014/main" val="957130059"/>
                    </a:ext>
                  </a:extLst>
                </a:gridCol>
              </a:tblGrid>
              <a:tr h="18286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AEs in Tx Phase, n (%)</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235)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238)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5547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Grade ≥3 AE with frequency of ≥5% in any arm</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Neutropenia*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Anemia*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Thrombocytopenia*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Leukopenia*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Fatigue and asthenia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55 (23.3)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34 (14.4)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11 (4.7)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13 (5.5)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7 (3.0)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endPar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 (21.7)</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37 (15.7)</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 (6.8)</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 (4.7)</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 (3.4)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64 (26.9)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56 (23.5)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(5.9)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 (6.3)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(5.0)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36571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Selected other </a:t>
                      </a: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a:t>
                      </a: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rade ≥3 AE</a:t>
                      </a:r>
                      <a:endPar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Pure red cell aplasia</a:t>
                      </a:r>
                      <a:endParaRPr lang="it-IT" sz="1600" b="0" i="0" u="none" strike="noStrike" kern="1200"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600" b="0" i="0" u="none" strike="noStrike" kern="1200"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Autoimmune hemolytic anaemia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 (1.3)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bl>
          </a:graphicData>
        </a:graphic>
      </p:graphicFrame>
      <p:graphicFrame>
        <p:nvGraphicFramePr>
          <p:cNvPr id="7" name="Tabella 5">
            <a:extLst>
              <a:ext uri="{FF2B5EF4-FFF2-40B4-BE49-F238E27FC236}">
                <a16:creationId xmlns:a16="http://schemas.microsoft.com/office/drawing/2014/main" id="{B2103255-CEFC-6A38-0CFE-0E52775BA66F}"/>
              </a:ext>
            </a:extLst>
          </p:cNvPr>
          <p:cNvGraphicFramePr>
            <a:graphicFrameLocks noGrp="1"/>
          </p:cNvGraphicFramePr>
          <p:nvPr>
            <p:extLst>
              <p:ext uri="{D42A27DB-BD31-4B8C-83A1-F6EECF244321}">
                <p14:modId xmlns:p14="http://schemas.microsoft.com/office/powerpoint/2010/main" val="1379514959"/>
              </p:ext>
            </p:extLst>
          </p:nvPr>
        </p:nvGraphicFramePr>
        <p:xfrm>
          <a:off x="6204367" y="1227141"/>
          <a:ext cx="5584409" cy="3413760"/>
        </p:xfrm>
        <a:graphic>
          <a:graphicData uri="http://schemas.openxmlformats.org/drawingml/2006/table">
            <a:tbl>
              <a:tblPr/>
              <a:tblGrid>
                <a:gridCol w="2814788">
                  <a:extLst>
                    <a:ext uri="{9D8B030D-6E8A-4147-A177-3AD203B41FA5}">
                      <a16:colId xmlns:a16="http://schemas.microsoft.com/office/drawing/2014/main" val="3248404551"/>
                    </a:ext>
                  </a:extLst>
                </a:gridCol>
                <a:gridCol w="943125">
                  <a:extLst>
                    <a:ext uri="{9D8B030D-6E8A-4147-A177-3AD203B41FA5}">
                      <a16:colId xmlns:a16="http://schemas.microsoft.com/office/drawing/2014/main" val="3439095815"/>
                    </a:ext>
                  </a:extLst>
                </a:gridCol>
                <a:gridCol w="854225">
                  <a:extLst>
                    <a:ext uri="{9D8B030D-6E8A-4147-A177-3AD203B41FA5}">
                      <a16:colId xmlns:a16="http://schemas.microsoft.com/office/drawing/2014/main" val="1204571227"/>
                    </a:ext>
                  </a:extLst>
                </a:gridCol>
                <a:gridCol w="972271">
                  <a:extLst>
                    <a:ext uri="{9D8B030D-6E8A-4147-A177-3AD203B41FA5}">
                      <a16:colId xmlns:a16="http://schemas.microsoft.com/office/drawing/2014/main" val="957130059"/>
                    </a:ext>
                  </a:extLst>
                </a:gridCol>
              </a:tblGrid>
              <a:tr h="65996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AEs During Maintenance, n (%)</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169)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Durva</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183)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Durva + Ola</a:t>
                      </a:r>
                    </a:p>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192)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4118229868"/>
                  </a:ext>
                </a:extLst>
              </a:tr>
              <a:tr h="153990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Grade ≥3 AE with frequency of ≥5% in any arm</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Neutropenia*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Anemia*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Thrombocytopenia*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Leukopenia*</a:t>
                      </a:r>
                    </a:p>
                    <a:p>
                      <a:pPr marL="1714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Fatigue and asthenia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 (0.6)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 (0.6)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0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endPar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(0.5)</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(0.5)</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(0.5)</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36 (18.8)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(1.0)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(2.1)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87994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Selected other </a:t>
                      </a: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a:t>
                      </a: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rade ≥3 AE</a:t>
                      </a:r>
                      <a:endPar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Pure red cell aplasia</a:t>
                      </a:r>
                      <a:endParaRPr lang="it-IT" sz="1600" b="0" i="0" u="none" strike="noStrike" kern="1200"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71450" marR="0" indent="-171450" algn="l" defTabSz="914400" rtl="0" eaLnBrk="1" latinLnBrk="0" hangingPunct="1">
                        <a:lnSpc>
                          <a:spcPct val="100000"/>
                        </a:lnSpc>
                        <a:spcBef>
                          <a:spcPts val="0"/>
                        </a:spcBef>
                        <a:spcAft>
                          <a:spcPts val="0"/>
                        </a:spcAft>
                        <a:buClr>
                          <a:srgbClr val="000000"/>
                        </a:buClr>
                        <a:buFont typeface="Wingdings" panose="05000000000000000000" pitchFamily="2" charset="2"/>
                        <a:buChar char="§"/>
                      </a:pPr>
                      <a:r>
                        <a:rPr lang="it-IT" sz="1600" b="0" i="0" u="none" strike="noStrike" kern="1200"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Autoimmune hemolytic anaemia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 </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lang="en-US"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 (1.6)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(1.0)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bl>
          </a:graphicData>
        </a:graphic>
      </p:graphicFrame>
      <p:sp>
        <p:nvSpPr>
          <p:cNvPr id="4" name="TextBox 3">
            <a:extLst>
              <a:ext uri="{FF2B5EF4-FFF2-40B4-BE49-F238E27FC236}">
                <a16:creationId xmlns:a16="http://schemas.microsoft.com/office/drawing/2014/main" id="{02DAD53B-7D65-D681-2E11-E3A5F9D8CFD1}"/>
              </a:ext>
            </a:extLst>
          </p:cNvPr>
          <p:cNvSpPr txBox="1"/>
          <p:nvPr/>
        </p:nvSpPr>
        <p:spPr bwMode="auto">
          <a:xfrm flipH="1">
            <a:off x="617708" y="4799861"/>
            <a:ext cx="1134758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nSpc>
                <a:spcPct val="100000"/>
              </a:lnSpc>
              <a:spcBef>
                <a:spcPct val="0"/>
              </a:spcBef>
              <a:spcAft>
                <a:spcPct val="0"/>
              </a:spcAft>
              <a:buClrTx/>
              <a:buFont typeface="Wingdings" panose="05000000000000000000" pitchFamily="2" charset="2"/>
              <a:buChar char="§"/>
            </a:pPr>
            <a:r>
              <a:rPr lang="en-US" altLang="en-US" sz="1600" b="0" dirty="0">
                <a:solidFill>
                  <a:schemeClr val="bg1"/>
                </a:solidFill>
                <a:latin typeface="Calibri" panose="020F0502020204030204" pitchFamily="34" charset="0"/>
              </a:rPr>
              <a:t>Grade 5 AEs occurred in 17 patients overall (respiratory failure, COVID-19, general physical health deterioration, multiple organ dysfunction syndrome, myocardial infarction, pneumonia aspiration, pulmonary embolism, renal failure, respiratory failure, sepsis, septic shock, urosepsis [n = 1 for each]; cardiac arrest [n = 2]; death [n = 3]). </a:t>
            </a:r>
          </a:p>
        </p:txBody>
      </p:sp>
    </p:spTree>
    <p:extLst>
      <p:ext uri="{BB962C8B-B14F-4D97-AF65-F5344CB8AC3E}">
        <p14:creationId xmlns:p14="http://schemas.microsoft.com/office/powerpoint/2010/main" val="186980383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pPr fontAlgn="base">
              <a:spcAft>
                <a:spcPct val="0"/>
              </a:spcAft>
            </a:pPr>
            <a:r>
              <a:rPr lang="en-US" sz="3600" b="1" dirty="0">
                <a:solidFill>
                  <a:schemeClr val="bg2"/>
                </a:solidFill>
                <a:latin typeface="Calibri" panose="020F0502020204030204" pitchFamily="34" charset="0"/>
              </a:rPr>
              <a:t>Endometrial Cancer Studies: Summary 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pPr>
              <a:spcAft>
                <a:spcPts val="0"/>
              </a:spcAft>
            </a:pPr>
            <a:r>
              <a:rPr lang="en-US" sz="1800" b="1" dirty="0"/>
              <a:t>NRG GY018: </a:t>
            </a:r>
            <a:r>
              <a:rPr lang="en-US" sz="1800" dirty="0"/>
              <a:t>addition of pembrolizumab to SoC chemotherapy followed by pembrolizumab maintenance for 2 yr yielded significant reduction in risk of progression or death in dMMR (HR</a:t>
            </a:r>
            <a:r>
              <a:rPr lang="en-US" sz="1800" dirty="0">
                <a:sym typeface="Wingdings" panose="05000000000000000000" pitchFamily="2" charset="2"/>
              </a:rPr>
              <a:t>: 0.30) </a:t>
            </a:r>
            <a:r>
              <a:rPr lang="en-US" sz="1800" dirty="0"/>
              <a:t>and pMMR (HR</a:t>
            </a:r>
            <a:r>
              <a:rPr lang="en-US" sz="1800" dirty="0">
                <a:sym typeface="Wingdings" panose="05000000000000000000" pitchFamily="2" charset="2"/>
              </a:rPr>
              <a:t>: 0.54) populations</a:t>
            </a:r>
            <a:r>
              <a:rPr lang="en-US" sz="1800" baseline="30000" dirty="0">
                <a:sym typeface="Wingdings" panose="05000000000000000000" pitchFamily="2" charset="2"/>
              </a:rPr>
              <a:t>1</a:t>
            </a:r>
            <a:endParaRPr lang="en-US" altLang="en-US" sz="1800" baseline="30000" dirty="0"/>
          </a:p>
          <a:p>
            <a:pPr lvl="1">
              <a:spcAft>
                <a:spcPts val="0"/>
              </a:spcAft>
            </a:pPr>
            <a:r>
              <a:rPr lang="en-US" altLang="en-US" sz="1600" dirty="0"/>
              <a:t>Trend was observed for early benefit during treatment, and separation of Kaplan-Meier curves was seen throughout evaluation period</a:t>
            </a:r>
          </a:p>
          <a:p>
            <a:pPr lvl="1">
              <a:spcAft>
                <a:spcPts val="0"/>
              </a:spcAft>
            </a:pPr>
            <a:r>
              <a:rPr lang="en-US" altLang="en-US" sz="1600" dirty="0"/>
              <a:t>Addition of pembrolizumab to SoC chemotherapy did not increase chemotherapy-related AEs, and incidence of irAEs was not greater than in other studies of pembrolizumab monotherapy in EC</a:t>
            </a:r>
            <a:r>
              <a:rPr lang="en-US" altLang="en-US" sz="1600" baseline="30000" dirty="0"/>
              <a:t>2</a:t>
            </a:r>
          </a:p>
          <a:p>
            <a:pPr>
              <a:spcAft>
                <a:spcPts val="0"/>
              </a:spcAft>
            </a:pPr>
            <a:r>
              <a:rPr lang="en-US" altLang="en-US" sz="1800" b="1" dirty="0"/>
              <a:t>ENGOT-EN6/GOG-3031/RUBY: </a:t>
            </a:r>
            <a:r>
              <a:rPr lang="en-US" altLang="en-US" sz="1800" dirty="0"/>
              <a:t>addition of dostarlimab to SoC carboplatin and paclitaxel and subsequent maintenance for 3 yr yielded statistically significant and clinically meaningful benefit for PFS and trend for OS improvement in overall population</a:t>
            </a:r>
            <a:r>
              <a:rPr lang="en-US" altLang="en-US" sz="1800" baseline="30000" dirty="0"/>
              <a:t>3</a:t>
            </a:r>
          </a:p>
          <a:p>
            <a:pPr lvl="1">
              <a:spcAft>
                <a:spcPts val="0"/>
              </a:spcAft>
            </a:pPr>
            <a:r>
              <a:rPr lang="en-US" altLang="en-US" sz="1600" dirty="0"/>
              <a:t>Substantial, unprecedented benefit seen in patients with dMMR/MSI-H status, and long-term clinical benefit also seen in patients with pMMR/MSS status</a:t>
            </a:r>
          </a:p>
          <a:p>
            <a:pPr lvl="1">
              <a:spcAft>
                <a:spcPts val="0"/>
              </a:spcAft>
            </a:pPr>
            <a:r>
              <a:rPr lang="en-US" sz="1600" dirty="0"/>
              <a:t>Safety profile for dostarlimab + carboplatin and paclitaxel was manageable and consistent with that of individual drugs</a:t>
            </a:r>
          </a:p>
          <a:p>
            <a:pPr>
              <a:spcAft>
                <a:spcPts val="0"/>
              </a:spcAft>
            </a:pPr>
            <a:endParaRPr lang="en-US" altLang="en-US" sz="24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1.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Eskander. SGO 2023. Abstr 338166</a:t>
            </a:r>
            <a:r>
              <a:rPr lang="en-US" sz="1200" b="0" dirty="0">
                <a:solidFill>
                  <a:schemeClr val="bg2"/>
                </a:solidFill>
                <a:latin typeface="system-ui"/>
              </a:rPr>
              <a:t>. 2.</a:t>
            </a:r>
            <a:r>
              <a:rPr lang="en-US" sz="1200" b="0" spc="-10" dirty="0">
                <a:solidFill>
                  <a:schemeClr val="bg2"/>
                </a:solidFill>
                <a:latin typeface="Calibri" panose="020F0502020204030204" pitchFamily="34" charset="0"/>
              </a:rPr>
              <a:t> </a:t>
            </a:r>
            <a:r>
              <a:rPr kumimoji="0" lang="en-US"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O’Malley. JCO. 2022;40:752. 3. </a:t>
            </a:r>
            <a:r>
              <a:rPr lang="en-US" altLang="en-US" sz="1200" b="0" spc="-10" dirty="0">
                <a:solidFill>
                  <a:srgbClr val="455560"/>
                </a:solidFill>
                <a:latin typeface="Calibri" panose="020F0502020204030204" pitchFamily="34" charset="0"/>
              </a:rPr>
              <a:t>Mirza. SGO 2023. Abstr 12. </a:t>
            </a:r>
          </a:p>
        </p:txBody>
      </p:sp>
    </p:spTree>
    <p:extLst>
      <p:ext uri="{BB962C8B-B14F-4D97-AF65-F5344CB8AC3E}">
        <p14:creationId xmlns:p14="http://schemas.microsoft.com/office/powerpoint/2010/main" val="389996551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Endometrial Cancer Studies: Summary II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normAutofit lnSpcReduction="10000"/>
          </a:bodyPr>
          <a:lstStyle/>
          <a:p>
            <a:pPr>
              <a:spcAft>
                <a:spcPts val="0"/>
              </a:spcAft>
            </a:pPr>
            <a:r>
              <a:rPr lang="en-US" sz="1800" b="1" dirty="0"/>
              <a:t>RUBY outcomes by BICR: </a:t>
            </a:r>
            <a:r>
              <a:rPr lang="en-US" sz="1800" dirty="0"/>
              <a:t>RUBY efficacy by BICR, demonstrated high concordance with investigator results; a</a:t>
            </a:r>
            <a:r>
              <a:rPr lang="en-US" altLang="en-US" sz="1800" dirty="0"/>
              <a:t>ddition of dostarlimab to carboplatin/paclitaxel showed significant improvement in PFS for the overall population as well as in the dMMR/MSI-H population</a:t>
            </a:r>
            <a:r>
              <a:rPr lang="en-US" altLang="en-US" sz="1800" baseline="30000" dirty="0"/>
              <a:t>1</a:t>
            </a:r>
            <a:r>
              <a:rPr lang="en-US" altLang="en-US" sz="1800" dirty="0"/>
              <a:t> </a:t>
            </a:r>
            <a:endParaRPr lang="en-US" altLang="en-US" sz="1800" baseline="30000" dirty="0"/>
          </a:p>
          <a:p>
            <a:pPr lvl="1">
              <a:spcAft>
                <a:spcPts val="0"/>
              </a:spcAft>
            </a:pPr>
            <a:r>
              <a:rPr lang="en-US" altLang="en-US" sz="1600" dirty="0"/>
              <a:t>Dostarlimab + carboplatin/paclitaxel reduced risk of progression or death (BICR) by 71% in dMMR/MSI-H population and by 34% in overall population</a:t>
            </a:r>
          </a:p>
          <a:p>
            <a:pPr lvl="1">
              <a:spcAft>
                <a:spcPts val="0"/>
              </a:spcAft>
            </a:pPr>
            <a:r>
              <a:rPr lang="en-US" altLang="en-US" sz="1600" dirty="0"/>
              <a:t>Dostarlimab + carboplatin/paclitaxel showed higher ORR than placebo + carboplatin/paclitaxel in both dMMR/MSI-H and overall populations</a:t>
            </a:r>
          </a:p>
          <a:p>
            <a:pPr>
              <a:spcAft>
                <a:spcPts val="0"/>
              </a:spcAft>
            </a:pPr>
            <a:r>
              <a:rPr lang="en-US" altLang="en-US" sz="1800" dirty="0"/>
              <a:t>Study investigators suggest dostarlimab + carboplatin/paclitaxel has a favorable benefit/risk profile vs chemotherapy alone for patients with primary advanced or recurrent EC</a:t>
            </a:r>
            <a:endParaRPr lang="en-US" altLang="en-US" sz="1800" baseline="30000" dirty="0"/>
          </a:p>
          <a:p>
            <a:r>
              <a:rPr lang="en-US" altLang="en-US" sz="1800" b="1" dirty="0"/>
              <a:t>PROs from RUBY: </a:t>
            </a:r>
            <a:r>
              <a:rPr lang="en-US" altLang="en-US" sz="1800" dirty="0"/>
              <a:t>addition of dostarlimab to carboplatin/ paclitaxel maintained HRQoL with statistically significant improvement in QoL, physical function, role function, fatigue, and back and pelvis pain from baseline through cycle 7 compared with those receiving placebo</a:t>
            </a:r>
            <a:r>
              <a:rPr lang="en-US" altLang="en-US" sz="1800" baseline="30000" dirty="0"/>
              <a:t>2</a:t>
            </a:r>
          </a:p>
          <a:p>
            <a:pPr lvl="1"/>
            <a:r>
              <a:rPr lang="en-US" altLang="en-US" sz="1600" dirty="0"/>
              <a:t>No QoL differences between treatment arms reported in overall population from baseline through first yr of treatment (cycle 13)</a:t>
            </a:r>
          </a:p>
          <a:p>
            <a:pPr>
              <a:spcAft>
                <a:spcPts val="0"/>
              </a:spcAft>
            </a:pPr>
            <a:r>
              <a:rPr lang="en-US" altLang="en-US" sz="1800" dirty="0"/>
              <a:t>Study investigators suggested that patient-reported outcomes further support use of dostarlimab + carboplatin/paclitaxel in patients with primary advanced or recurrent EC</a:t>
            </a:r>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rgbClr val="455560"/>
                </a:solidFill>
                <a:latin typeface="Calibri" panose="020F0502020204030204" pitchFamily="34" charset="0"/>
              </a:rPr>
              <a:t>1. Powell. ASCO 2023. Abstr 5503</a:t>
            </a:r>
            <a:r>
              <a:rPr lang="en-US" sz="1200" b="0" dirty="0">
                <a:solidFill>
                  <a:schemeClr val="bg2"/>
                </a:solidFill>
                <a:latin typeface="system-ui"/>
              </a:rPr>
              <a:t>. 2.</a:t>
            </a:r>
            <a:r>
              <a:rPr lang="en-US" sz="1200" b="0" spc="-10" dirty="0">
                <a:solidFill>
                  <a:schemeClr val="bg2"/>
                </a:solidFill>
                <a:latin typeface="Calibri" panose="020F0502020204030204" pitchFamily="34" charset="0"/>
              </a:rPr>
              <a:t> </a:t>
            </a:r>
            <a:r>
              <a:rPr kumimoji="0" lang="en-US" alt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Calibri" panose="020F0502020204030204" pitchFamily="34" charset="0"/>
              </a:rPr>
              <a:t>Mirza. ASCO 2023. Abstr 5504.</a:t>
            </a:r>
          </a:p>
        </p:txBody>
      </p:sp>
    </p:spTree>
    <p:extLst>
      <p:ext uri="{BB962C8B-B14F-4D97-AF65-F5344CB8AC3E}">
        <p14:creationId xmlns:p14="http://schemas.microsoft.com/office/powerpoint/2010/main" val="309518515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AFD5B9-83DC-C8D6-5C91-6B9290EC0713}"/>
              </a:ext>
            </a:extLst>
          </p:cNvPr>
          <p:cNvSpPr>
            <a:spLocks noGrp="1"/>
          </p:cNvSpPr>
          <p:nvPr>
            <p:ph type="title"/>
          </p:nvPr>
        </p:nvSpPr>
        <p:spPr/>
        <p:txBody>
          <a:bodyPr/>
          <a:lstStyle/>
          <a:p>
            <a:r>
              <a:rPr lang="en-US" dirty="0"/>
              <a:t>Endometrial Cancer Studies: Summary III </a:t>
            </a:r>
          </a:p>
        </p:txBody>
      </p:sp>
      <p:sp>
        <p:nvSpPr>
          <p:cNvPr id="3" name="Text Box 15">
            <a:extLst>
              <a:ext uri="{FF2B5EF4-FFF2-40B4-BE49-F238E27FC236}">
                <a16:creationId xmlns:a16="http://schemas.microsoft.com/office/drawing/2014/main" id="{F991C371-9C59-1A95-DF07-DDC9FC556864}"/>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Moore. ESGO 2023. Abstr 430. 2. Pérez-Fidalgo. ESGO 2023. Abstr 265. 3. Vergote. SGO 2022. Abstr 249.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945B45FB-981A-3520-3906-54DA35C3BB6F}"/>
              </a:ext>
            </a:extLst>
          </p:cNvPr>
          <p:cNvSpPr txBox="1">
            <a:spLocks/>
          </p:cNvSpPr>
          <p:nvPr/>
        </p:nvSpPr>
        <p:spPr>
          <a:xfrm>
            <a:off x="604675" y="1513047"/>
            <a:ext cx="11100098" cy="5125878"/>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Phase I/IIa of DB-1303: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treatment of advanced/recurrent/metastatic HER2-expressing (IHC3+, 2+, 1+ or ISH+) EC with DB-1303 had manageable safety profile and yielded promising anti-tumor efficacy</a:t>
            </a:r>
            <a:r>
              <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1</a:t>
            </a:r>
            <a:endParaRPr kumimoji="0" lang="en-US" alt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TEAEs leading to d/c or treatment-related serious AEs; common AEs were nausea, fatigue, and vomiting </a:t>
            </a: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Unconfirmed ORR was: 59%; Unconfirmed DCR was 94% </a:t>
            </a: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Investigators suggest DB-1303 offers a potential new tx option in EC with HER2-expression</a:t>
            </a:r>
          </a:p>
          <a:p>
            <a:pPr marL="342900" marR="0" lvl="0" indent="-34290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altLang="en-US" sz="22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Long-term follow-up from SIENDO:</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In the long-term follow-up from SIENDO, selinexor vs placebo maintenance showed substantial improvement in median PFS (27.4 vs 5.2 mo; HR: 0.42 one-sided </a:t>
            </a:r>
            <a:r>
              <a:rPr kumimoji="0" lang="en-US" alt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 = </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.0003) in patients with </a:t>
            </a:r>
            <a:r>
              <a:rPr kumimoji="0" lang="en-US" alt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TP53</a:t>
            </a:r>
            <a:r>
              <a:rPr kumimoji="0" lang="en-US" alt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wild-type advanced/recurrent endometrial cancer</a:t>
            </a:r>
            <a:r>
              <a:rPr kumimoji="0" lang="en-US" alt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2</a:t>
            </a: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 remarkable median PFS was seen with selinexor vs placebo maintenance in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TP53wt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MSS(pMMR) subgroup (NR vs 4.9 mo; HR: 0.32; one-sided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.0006)</a:t>
            </a: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The safety profile of selinexor was manageable and there were no new safety signals</a:t>
            </a:r>
            <a:r>
              <a:rPr kumimoji="0" 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3</a:t>
            </a:r>
          </a:p>
          <a:p>
            <a:pPr marL="342900" marR="0" lvl="0" indent="-34290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Investigators concluded </a:t>
            </a: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TP53</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status, in addition to its prognostic value, it is a strong predictive biomarker of selinexor efficacy in EC</a:t>
            </a:r>
          </a:p>
          <a:p>
            <a:pPr marL="742950" marR="0" lvl="1" indent="-285750" algn="l" defTabSz="914400" rtl="0" eaLnBrk="1" fontAlgn="base"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Strong results from the SIENDO study support continued selinexor development as maintenance therapy in the ongoing phase III ENGOT/EN20/GOG-3083/XPORT-EC-042 trial (NCT05611931)</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4073297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AFD5B9-83DC-C8D6-5C91-6B9290EC0713}"/>
              </a:ext>
            </a:extLst>
          </p:cNvPr>
          <p:cNvSpPr>
            <a:spLocks noGrp="1"/>
          </p:cNvSpPr>
          <p:nvPr>
            <p:ph type="title"/>
          </p:nvPr>
        </p:nvSpPr>
        <p:spPr/>
        <p:txBody>
          <a:bodyPr/>
          <a:lstStyle/>
          <a:p>
            <a:r>
              <a:rPr lang="en-US" dirty="0"/>
              <a:t>Endometrial Cancer Studies: Summary IV</a:t>
            </a:r>
          </a:p>
        </p:txBody>
      </p:sp>
      <p:sp>
        <p:nvSpPr>
          <p:cNvPr id="3" name="Text Box 15">
            <a:extLst>
              <a:ext uri="{FF2B5EF4-FFF2-40B4-BE49-F238E27FC236}">
                <a16:creationId xmlns:a16="http://schemas.microsoft.com/office/drawing/2014/main" id="{F991C371-9C59-1A95-DF07-DDC9FC556864}"/>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Colombo. ESMO 2023. Abstr LBA40.</a:t>
            </a:r>
            <a:r>
              <a:rPr lang="en-US" altLang="en-US" sz="1200" b="0" dirty="0">
                <a:solidFill>
                  <a:srgbClr val="455560"/>
                </a:solidFill>
                <a:latin typeface="Calibri" panose="020F0502020204030204" pitchFamily="34" charset="0"/>
              </a:rPr>
              <a:t> </a:t>
            </a:r>
            <a:r>
              <a:rPr lang="en-US" altLang="en-US" sz="1200" b="0" spc="-10" dirty="0">
                <a:solidFill>
                  <a:srgbClr val="455560"/>
                </a:solidFill>
                <a:latin typeface="Calibri" panose="020F0502020204030204" pitchFamily="34" charset="0"/>
              </a:rPr>
              <a:t>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Westin. ESMO 2023. Abstr LBA41. </a:t>
            </a:r>
            <a:endParaRPr lang="en-US" sz="1000" i="1" dirty="0"/>
          </a:p>
        </p:txBody>
      </p:sp>
      <p:sp>
        <p:nvSpPr>
          <p:cNvPr id="9" name="Content Placeholder 2">
            <a:extLst>
              <a:ext uri="{FF2B5EF4-FFF2-40B4-BE49-F238E27FC236}">
                <a16:creationId xmlns:a16="http://schemas.microsoft.com/office/drawing/2014/main" id="{3ED48F7D-8256-37F8-5C7A-DC90EA055B52}"/>
              </a:ext>
            </a:extLst>
          </p:cNvPr>
          <p:cNvSpPr txBox="1">
            <a:spLocks/>
          </p:cNvSpPr>
          <p:nvPr/>
        </p:nvSpPr>
        <p:spPr>
          <a:xfrm>
            <a:off x="604675" y="1507877"/>
            <a:ext cx="11100098" cy="5125878"/>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0"/>
              </a:spcBef>
              <a:spcAft>
                <a:spcPts val="0"/>
              </a:spcAft>
            </a:pPr>
            <a:r>
              <a:rPr lang="en-US" sz="1600" b="1" kern="0" dirty="0"/>
              <a:t>Phase III AtTEnd:</a:t>
            </a:r>
            <a:r>
              <a:rPr lang="en-US" sz="1600" kern="0" dirty="0"/>
              <a:t> </a:t>
            </a:r>
            <a:r>
              <a:rPr lang="en-US" sz="1600" b="0" kern="0" dirty="0"/>
              <a:t>addition of atezolizumab to carboplatin with paclitaxel (CP) prolonged PFS in patients with advanced/recurrent EC in the dMMR (HR: 0.36) and all-comer (HR: 0.74) populations</a:t>
            </a:r>
            <a:r>
              <a:rPr lang="en-US" sz="1600" b="0" kern="0" baseline="30000" dirty="0"/>
              <a:t>1</a:t>
            </a:r>
            <a:endParaRPr lang="en-US" altLang="en-US" sz="1600" b="0" kern="0" baseline="30000" dirty="0"/>
          </a:p>
          <a:p>
            <a:pPr lvl="1">
              <a:lnSpc>
                <a:spcPct val="100000"/>
              </a:lnSpc>
              <a:spcBef>
                <a:spcPts val="0"/>
              </a:spcBef>
              <a:spcAft>
                <a:spcPts val="0"/>
              </a:spcAft>
            </a:pPr>
            <a:r>
              <a:rPr lang="en-US" altLang="en-US" sz="1400" b="0" kern="0" dirty="0"/>
              <a:t>In all comer population, PFS improvement are attributed to the dMMR group</a:t>
            </a:r>
          </a:p>
          <a:p>
            <a:pPr lvl="1">
              <a:lnSpc>
                <a:spcPct val="100000"/>
              </a:lnSpc>
              <a:spcBef>
                <a:spcPts val="0"/>
              </a:spcBef>
              <a:spcAft>
                <a:spcPts val="0"/>
              </a:spcAft>
            </a:pPr>
            <a:r>
              <a:rPr lang="en-US" altLang="en-US" sz="1400" b="0" kern="0" dirty="0"/>
              <a:t>DoR also was improved (HR: 0.27) </a:t>
            </a:r>
          </a:p>
          <a:p>
            <a:pPr lvl="1">
              <a:lnSpc>
                <a:spcPct val="100000"/>
              </a:lnSpc>
              <a:spcBef>
                <a:spcPts val="0"/>
              </a:spcBef>
              <a:spcAft>
                <a:spcPts val="0"/>
              </a:spcAft>
            </a:pPr>
            <a:r>
              <a:rPr lang="en-US" altLang="en-US" sz="1400" b="0" kern="0" dirty="0"/>
              <a:t>PFS effect in all comers consistent in most subgroups evaluated; trend favoring Caucasian race and PD-L1+ status</a:t>
            </a:r>
          </a:p>
          <a:p>
            <a:pPr>
              <a:lnSpc>
                <a:spcPct val="100000"/>
              </a:lnSpc>
              <a:spcBef>
                <a:spcPts val="0"/>
              </a:spcBef>
              <a:spcAft>
                <a:spcPts val="0"/>
              </a:spcAft>
            </a:pPr>
            <a:r>
              <a:rPr lang="en-US" altLang="en-US" sz="1600" b="0" kern="0" dirty="0"/>
              <a:t>Median OS was also improved (HR: 0.41) in patients with dMMR status despite 41% of patients in the placebo arm subsequent receipt of immunotherapy</a:t>
            </a:r>
          </a:p>
          <a:p>
            <a:pPr lvl="1">
              <a:lnSpc>
                <a:spcPct val="100000"/>
              </a:lnSpc>
              <a:spcBef>
                <a:spcPts val="0"/>
              </a:spcBef>
              <a:spcAft>
                <a:spcPts val="0"/>
              </a:spcAft>
            </a:pPr>
            <a:r>
              <a:rPr lang="en-US" altLang="en-US" sz="1400" b="0" kern="0" dirty="0"/>
              <a:t>Interim co-primary endpoint of OS in all-comer showed a trend favoring atezolizumab + CP despite 24% of patients in the placebo arm subsequent receipt of immunotherapy</a:t>
            </a:r>
          </a:p>
          <a:p>
            <a:pPr>
              <a:lnSpc>
                <a:spcPct val="100000"/>
              </a:lnSpc>
              <a:spcBef>
                <a:spcPts val="0"/>
              </a:spcBef>
              <a:spcAft>
                <a:spcPts val="0"/>
              </a:spcAft>
            </a:pPr>
            <a:r>
              <a:rPr lang="en-US" altLang="en-US" sz="1600" b="0" kern="0" dirty="0"/>
              <a:t>Atezolizumab + CP safety profile manageable and consistent with the expected toxicities</a:t>
            </a:r>
          </a:p>
          <a:p>
            <a:pPr>
              <a:lnSpc>
                <a:spcPct val="100000"/>
              </a:lnSpc>
              <a:spcBef>
                <a:spcPts val="0"/>
              </a:spcBef>
              <a:spcAft>
                <a:spcPts val="0"/>
              </a:spcAft>
            </a:pPr>
            <a:r>
              <a:rPr lang="en-US" altLang="en-US" sz="1600" b="0" kern="0" dirty="0"/>
              <a:t>Investigators conclude atezolizumab + CP yields outstanding efficacy of PD-L1 immune checkpoint inhibitor in advanced/recurrent EC, particularly if dMMR status</a:t>
            </a:r>
          </a:p>
          <a:p>
            <a:pPr>
              <a:lnSpc>
                <a:spcPct val="100000"/>
              </a:lnSpc>
              <a:spcBef>
                <a:spcPts val="0"/>
              </a:spcBef>
              <a:spcAft>
                <a:spcPts val="0"/>
              </a:spcAft>
            </a:pPr>
            <a:r>
              <a:rPr lang="en-US" altLang="en-US" sz="1600" b="1" kern="0" dirty="0">
                <a:cs typeface="+mn-cs"/>
              </a:rPr>
              <a:t>Phase III DUO-E:</a:t>
            </a:r>
            <a:r>
              <a:rPr lang="en-US" altLang="en-US" sz="1600" b="1" kern="0" dirty="0"/>
              <a:t> </a:t>
            </a:r>
            <a:r>
              <a:rPr lang="en-US" altLang="en-US" sz="1600" b="0" kern="0" dirty="0"/>
              <a:t>combining durva + CP followed by durva ± olap maintenance yielded statistically significant and clinically meaningful improvement in median PFS in patients with newly-diagnosed advanced or recurrent EC</a:t>
            </a:r>
            <a:r>
              <a:rPr lang="en-US" altLang="en-US" sz="1600" b="0" kern="0" baseline="30000" dirty="0"/>
              <a:t>2</a:t>
            </a:r>
            <a:endParaRPr lang="en-US" altLang="en-US" sz="1600" b="0" kern="0" dirty="0"/>
          </a:p>
          <a:p>
            <a:pPr lvl="1">
              <a:lnSpc>
                <a:spcPct val="100000"/>
              </a:lnSpc>
              <a:spcBef>
                <a:spcPts val="0"/>
              </a:spcBef>
              <a:spcAft>
                <a:spcPts val="0"/>
              </a:spcAft>
            </a:pPr>
            <a:r>
              <a:rPr lang="en-US" altLang="en-US" sz="1400" b="0" kern="0" dirty="0"/>
              <a:t>Interim OS data suggest a positive trend in favor of durva + CP followed by durva ± olaparib maintenance </a:t>
            </a:r>
          </a:p>
          <a:p>
            <a:pPr lvl="1">
              <a:lnSpc>
                <a:spcPct val="100000"/>
              </a:lnSpc>
              <a:spcBef>
                <a:spcPts val="0"/>
              </a:spcBef>
              <a:spcAft>
                <a:spcPts val="0"/>
              </a:spcAft>
            </a:pPr>
            <a:r>
              <a:rPr lang="en-US" altLang="en-US" sz="1400" b="0" kern="0" dirty="0"/>
              <a:t>The safety profiles across treatment arms were consistent with the known profiles of each individual agent</a:t>
            </a:r>
          </a:p>
          <a:p>
            <a:pPr>
              <a:lnSpc>
                <a:spcPct val="100000"/>
              </a:lnSpc>
              <a:spcBef>
                <a:spcPts val="0"/>
              </a:spcBef>
              <a:spcAft>
                <a:spcPts val="0"/>
              </a:spcAft>
            </a:pPr>
            <a:r>
              <a:rPr lang="en-US" altLang="en-US" sz="1600" b="0" kern="0" dirty="0"/>
              <a:t>In prespecified exploratory analyses: </a:t>
            </a:r>
          </a:p>
          <a:p>
            <a:pPr lvl="1">
              <a:lnSpc>
                <a:spcPct val="100000"/>
              </a:lnSpc>
              <a:spcBef>
                <a:spcPts val="0"/>
              </a:spcBef>
              <a:spcAft>
                <a:spcPts val="0"/>
              </a:spcAft>
            </a:pPr>
            <a:r>
              <a:rPr lang="en-US" altLang="en-US" sz="1400" b="0" kern="0" dirty="0"/>
              <a:t>PFS benefit with the addition of durva followed by durva ± ola maintenance was greatest in the dMMR subgroup</a:t>
            </a:r>
          </a:p>
          <a:p>
            <a:pPr lvl="1">
              <a:lnSpc>
                <a:spcPct val="100000"/>
              </a:lnSpc>
              <a:spcBef>
                <a:spcPts val="0"/>
              </a:spcBef>
              <a:spcAft>
                <a:spcPts val="0"/>
              </a:spcAft>
            </a:pPr>
            <a:r>
              <a:rPr lang="en-US" altLang="en-US" sz="1400" b="0" kern="0" dirty="0"/>
              <a:t>Addition of ola to durva prolonged median PFS benefit in the pMMR subgroup and in PD-L1–positive subgroup</a:t>
            </a:r>
            <a:endParaRPr lang="en-US" sz="1400" b="0" kern="0" baseline="30000" dirty="0"/>
          </a:p>
          <a:p>
            <a:pPr>
              <a:lnSpc>
                <a:spcPct val="100000"/>
              </a:lnSpc>
              <a:spcBef>
                <a:spcPts val="0"/>
              </a:spcBef>
              <a:spcAft>
                <a:spcPts val="0"/>
              </a:spcAft>
            </a:pPr>
            <a:r>
              <a:rPr lang="en-US" sz="1600" b="0" kern="0" dirty="0"/>
              <a:t>DUO-E demonstrated for the first time that combining durva + ola yields PFS benefit and may serve as a new treatment options for advanced or recurrent EC</a:t>
            </a:r>
            <a:endParaRPr lang="en-US" sz="1400" b="0" kern="0" dirty="0"/>
          </a:p>
        </p:txBody>
      </p:sp>
    </p:spTree>
    <p:extLst>
      <p:ext uri="{BB962C8B-B14F-4D97-AF65-F5344CB8AC3E}">
        <p14:creationId xmlns:p14="http://schemas.microsoft.com/office/powerpoint/2010/main" val="367442982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BE60C7E-AA4D-106F-A382-DA0844BCC442}"/>
              </a:ext>
            </a:extLst>
          </p:cNvPr>
          <p:cNvSpPr>
            <a:spLocks noGrp="1"/>
          </p:cNvSpPr>
          <p:nvPr>
            <p:ph type="title"/>
          </p:nvPr>
        </p:nvSpPr>
        <p:spPr/>
        <p:txBody>
          <a:bodyPr/>
          <a:lstStyle/>
          <a:p>
            <a:r>
              <a:rPr lang="en-US" dirty="0"/>
              <a:t>Cervical Cancer</a:t>
            </a:r>
          </a:p>
        </p:txBody>
      </p:sp>
    </p:spTree>
    <p:extLst>
      <p:ext uri="{BB962C8B-B14F-4D97-AF65-F5344CB8AC3E}">
        <p14:creationId xmlns:p14="http://schemas.microsoft.com/office/powerpoint/2010/main" val="234581663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B8A1FD-109B-6E49-38BF-AC8FA6A4B24E}"/>
              </a:ext>
            </a:extLst>
          </p:cNvPr>
          <p:cNvSpPr>
            <a:spLocks noGrp="1"/>
          </p:cNvSpPr>
          <p:nvPr>
            <p:ph type="title"/>
          </p:nvPr>
        </p:nvSpPr>
        <p:spPr/>
        <p:txBody>
          <a:bodyPr/>
          <a:lstStyle/>
          <a:p>
            <a:r>
              <a:rPr lang="en-US" dirty="0"/>
              <a:t>Localized/Low-Risk Cervical Cancer</a:t>
            </a:r>
          </a:p>
        </p:txBody>
      </p:sp>
    </p:spTree>
    <p:extLst>
      <p:ext uri="{BB962C8B-B14F-4D97-AF65-F5344CB8AC3E}">
        <p14:creationId xmlns:p14="http://schemas.microsoft.com/office/powerpoint/2010/main" val="123615235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355694"/>
            <a:ext cx="10872444" cy="1103313"/>
          </a:xfrm>
        </p:spPr>
        <p:txBody>
          <a:bodyPr/>
          <a:lstStyle/>
          <a:p>
            <a:r>
              <a:rPr lang="en-US" altLang="en-US" sz="3600" dirty="0"/>
              <a:t>CCTG CX.5-SHAPE: </a:t>
            </a:r>
            <a:r>
              <a:rPr lang="en-US" altLang="en-US" dirty="0"/>
              <a:t>Radical vs</a:t>
            </a:r>
            <a:r>
              <a:rPr lang="en-US" altLang="en-US" sz="3600" dirty="0"/>
              <a:t> Simple Hysterectomy and </a:t>
            </a:r>
            <a:r>
              <a:rPr lang="en-US" altLang="en-US" dirty="0"/>
              <a:t>Pelvic Node Dissection </a:t>
            </a:r>
            <a:r>
              <a:rPr lang="en-US" altLang="en-US" sz="3600" dirty="0"/>
              <a:t>for Low-Risk Early-Stage CC</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sp>
        <p:nvSpPr>
          <p:cNvPr id="4" name="Content Placeholder 21">
            <a:extLst>
              <a:ext uri="{FF2B5EF4-FFF2-40B4-BE49-F238E27FC236}">
                <a16:creationId xmlns:a16="http://schemas.microsoft.com/office/drawing/2014/main" id="{5E3EBC9B-A5EC-BE58-00B4-A082C44A76C5}"/>
              </a:ext>
            </a:extLst>
          </p:cNvPr>
          <p:cNvSpPr txBox="1">
            <a:spLocks/>
          </p:cNvSpPr>
          <p:nvPr/>
        </p:nvSpPr>
        <p:spPr>
          <a:xfrm>
            <a:off x="604674" y="1507911"/>
            <a:ext cx="10877529" cy="3231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b="0" kern="0" dirty="0"/>
              <a:t>International, randomized, noninferiority phase III trial</a:t>
            </a:r>
          </a:p>
        </p:txBody>
      </p:sp>
      <p:sp>
        <p:nvSpPr>
          <p:cNvPr id="6" name="Rectangle 49">
            <a:extLst>
              <a:ext uri="{FF2B5EF4-FFF2-40B4-BE49-F238E27FC236}">
                <a16:creationId xmlns:a16="http://schemas.microsoft.com/office/drawing/2014/main" id="{F0D7923A-CE6F-A9E0-40E7-4AC0431CA379}"/>
              </a:ext>
            </a:extLst>
          </p:cNvPr>
          <p:cNvSpPr>
            <a:spLocks noChangeArrowheads="1"/>
          </p:cNvSpPr>
          <p:nvPr/>
        </p:nvSpPr>
        <p:spPr bwMode="auto">
          <a:xfrm>
            <a:off x="6340486" y="2842530"/>
            <a:ext cx="3333809" cy="59088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Simple hysterectomy*</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350)</a:t>
            </a:r>
          </a:p>
        </p:txBody>
      </p:sp>
      <p:cxnSp>
        <p:nvCxnSpPr>
          <p:cNvPr id="7" name="Straight Arrow Connector 6">
            <a:extLst>
              <a:ext uri="{FF2B5EF4-FFF2-40B4-BE49-F238E27FC236}">
                <a16:creationId xmlns:a16="http://schemas.microsoft.com/office/drawing/2014/main" id="{CEF2F461-0B2D-B55D-95D8-D86723FBBCC9}"/>
              </a:ext>
            </a:extLst>
          </p:cNvPr>
          <p:cNvCxnSpPr>
            <a:cxnSpLocks/>
          </p:cNvCxnSpPr>
          <p:nvPr/>
        </p:nvCxnSpPr>
        <p:spPr bwMode="auto">
          <a:xfrm flipV="1">
            <a:off x="5496038" y="3124302"/>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8" name="Text Box 45">
            <a:extLst>
              <a:ext uri="{FF2B5EF4-FFF2-40B4-BE49-F238E27FC236}">
                <a16:creationId xmlns:a16="http://schemas.microsoft.com/office/drawing/2014/main" id="{84ADD983-4A66-04FA-2CE9-49711AFE1A51}"/>
              </a:ext>
            </a:extLst>
          </p:cNvPr>
          <p:cNvSpPr txBox="1">
            <a:spLocks noChangeArrowheads="1"/>
          </p:cNvSpPr>
          <p:nvPr/>
        </p:nvSpPr>
        <p:spPr bwMode="auto">
          <a:xfrm>
            <a:off x="1738693" y="2453497"/>
            <a:ext cx="3879223"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Patients with low-risk cervical cancer, defined as:</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Squamous cell, adenocarcinoma, adenosquamous carcinoma</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Stage IA2 and IB1</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&lt;10 mm stromal invasion on LEEP/cone</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&lt;50% stromal invasion on MRI</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Max dimension: ≤20 mm</a:t>
            </a:r>
          </a:p>
          <a:p>
            <a:pPr marL="285750" indent="-285750">
              <a:lnSpc>
                <a:spcPct val="100000"/>
              </a:lnSpc>
              <a:spcBef>
                <a:spcPct val="0"/>
              </a:spcBef>
              <a:spcAft>
                <a:spcPct val="0"/>
              </a:spcAft>
              <a:buClrTx/>
            </a:pPr>
            <a:r>
              <a:rPr lang="en-US" altLang="en-US" sz="1600" b="0" dirty="0">
                <a:solidFill>
                  <a:schemeClr val="bg1"/>
                </a:solidFill>
                <a:latin typeface="Calibri" panose="020F0502020204030204" pitchFamily="34" charset="0"/>
              </a:rPr>
              <a:t>Grade 1-3 or not assessable</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 (N = 700)</a:t>
            </a:r>
          </a:p>
        </p:txBody>
      </p:sp>
      <p:sp>
        <p:nvSpPr>
          <p:cNvPr id="9" name="Rectangle 49">
            <a:extLst>
              <a:ext uri="{FF2B5EF4-FFF2-40B4-BE49-F238E27FC236}">
                <a16:creationId xmlns:a16="http://schemas.microsoft.com/office/drawing/2014/main" id="{D63B76A4-EB4F-4AE8-1F12-CE51E2210CD0}"/>
              </a:ext>
            </a:extLst>
          </p:cNvPr>
          <p:cNvSpPr>
            <a:spLocks noChangeArrowheads="1"/>
          </p:cNvSpPr>
          <p:nvPr/>
        </p:nvSpPr>
        <p:spPr bwMode="auto">
          <a:xfrm>
            <a:off x="6340486" y="3838978"/>
            <a:ext cx="3335735" cy="595051"/>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Radical hysterectomy*</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350)</a:t>
            </a:r>
          </a:p>
        </p:txBody>
      </p:sp>
      <p:cxnSp>
        <p:nvCxnSpPr>
          <p:cNvPr id="10" name="Straight Arrow Connector 9">
            <a:extLst>
              <a:ext uri="{FF2B5EF4-FFF2-40B4-BE49-F238E27FC236}">
                <a16:creationId xmlns:a16="http://schemas.microsoft.com/office/drawing/2014/main" id="{4C40DB5B-46EE-688A-82F0-BACB2849F591}"/>
              </a:ext>
            </a:extLst>
          </p:cNvPr>
          <p:cNvCxnSpPr>
            <a:cxnSpLocks/>
          </p:cNvCxnSpPr>
          <p:nvPr/>
        </p:nvCxnSpPr>
        <p:spPr bwMode="auto">
          <a:xfrm>
            <a:off x="5496038" y="3767975"/>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11" name="TextBox 10">
            <a:extLst>
              <a:ext uri="{FF2B5EF4-FFF2-40B4-BE49-F238E27FC236}">
                <a16:creationId xmlns:a16="http://schemas.microsoft.com/office/drawing/2014/main" id="{511F91AE-328F-18B1-0ADF-DA00489015D8}"/>
              </a:ext>
            </a:extLst>
          </p:cNvPr>
          <p:cNvSpPr txBox="1"/>
          <p:nvPr/>
        </p:nvSpPr>
        <p:spPr bwMode="auto">
          <a:xfrm>
            <a:off x="5788911" y="4527093"/>
            <a:ext cx="4954403"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*All surgery includes pelvic lymph node dissection with optional sentinel lymph node mapping; mode for SN mapping is optional but laparoscopic approach preferred.</a:t>
            </a:r>
          </a:p>
        </p:txBody>
      </p:sp>
      <p:sp>
        <p:nvSpPr>
          <p:cNvPr id="14" name="TextBox 13">
            <a:extLst>
              <a:ext uri="{FF2B5EF4-FFF2-40B4-BE49-F238E27FC236}">
                <a16:creationId xmlns:a16="http://schemas.microsoft.com/office/drawing/2014/main" id="{797A9617-EDDE-B36A-2ECB-3BD2E911DA99}"/>
              </a:ext>
            </a:extLst>
          </p:cNvPr>
          <p:cNvSpPr txBox="1"/>
          <p:nvPr/>
        </p:nvSpPr>
        <p:spPr bwMode="auto">
          <a:xfrm>
            <a:off x="2925813" y="1835826"/>
            <a:ext cx="6047487"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cooperative group, sentinel node mapping (yes vs no), </a:t>
            </a:r>
            <a:br>
              <a:rPr lang="en-US" sz="1400" b="0" i="1" dirty="0">
                <a:solidFill>
                  <a:schemeClr val="bg1"/>
                </a:solidFill>
                <a:latin typeface="Calibri" panose="020F0502020204030204" pitchFamily="34" charset="0"/>
              </a:rPr>
            </a:br>
            <a:r>
              <a:rPr lang="en-US" sz="1400" b="0" i="1" dirty="0">
                <a:solidFill>
                  <a:schemeClr val="bg1"/>
                </a:solidFill>
                <a:latin typeface="Calibri" panose="020F0502020204030204" pitchFamily="34" charset="0"/>
              </a:rPr>
              <a:t>stage (IA2 vs IB1), histologic type (squamous vs adenocarcinoma/ adenosquamous), grade (1/2 vs 3 vs not assessable)</a:t>
            </a:r>
          </a:p>
        </p:txBody>
      </p:sp>
      <p:cxnSp>
        <p:nvCxnSpPr>
          <p:cNvPr id="15" name="Straight Arrow Connector 14">
            <a:extLst>
              <a:ext uri="{FF2B5EF4-FFF2-40B4-BE49-F238E27FC236}">
                <a16:creationId xmlns:a16="http://schemas.microsoft.com/office/drawing/2014/main" id="{367B4B4B-2C93-1FF5-335B-0F6B8D348E40}"/>
              </a:ext>
            </a:extLst>
          </p:cNvPr>
          <p:cNvCxnSpPr>
            <a:cxnSpLocks/>
          </p:cNvCxnSpPr>
          <p:nvPr/>
        </p:nvCxnSpPr>
        <p:spPr bwMode="auto">
          <a:xfrm flipH="1">
            <a:off x="5916818" y="2597477"/>
            <a:ext cx="963" cy="365760"/>
          </a:xfrm>
          <a:prstGeom prst="straightConnector1">
            <a:avLst/>
          </a:prstGeom>
          <a:noFill/>
          <a:ln w="28575" cap="flat" cmpd="sng" algn="ctr">
            <a:solidFill>
              <a:schemeClr val="bg1"/>
            </a:solidFill>
            <a:prstDash val="sysDot"/>
            <a:round/>
            <a:headEnd type="none" w="med" len="med"/>
            <a:tailEnd type="triangle"/>
          </a:ln>
          <a:effectLst/>
        </p:spPr>
      </p:cxnSp>
      <p:sp>
        <p:nvSpPr>
          <p:cNvPr id="16" name="Content Placeholder 2">
            <a:extLst>
              <a:ext uri="{FF2B5EF4-FFF2-40B4-BE49-F238E27FC236}">
                <a16:creationId xmlns:a16="http://schemas.microsoft.com/office/drawing/2014/main" id="{E162540E-1F8E-CA8F-EBB8-C6D9F12A80F4}"/>
              </a:ext>
            </a:extLst>
          </p:cNvPr>
          <p:cNvSpPr txBox="1">
            <a:spLocks/>
          </p:cNvSpPr>
          <p:nvPr/>
        </p:nvSpPr>
        <p:spPr bwMode="auto">
          <a:xfrm>
            <a:off x="604674" y="5373166"/>
            <a:ext cx="3970075" cy="522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800" kern="0" dirty="0"/>
              <a:t>P</a:t>
            </a:r>
            <a:r>
              <a:rPr lang="en-US" sz="1800" b="1" kern="0" dirty="0"/>
              <a:t>rimary endpoint: </a:t>
            </a:r>
            <a:br>
              <a:rPr lang="en-US" sz="1800" kern="0" dirty="0"/>
            </a:br>
            <a:r>
              <a:rPr lang="en-US" sz="1800" b="0" kern="0" dirty="0"/>
              <a:t>pelvic recurrence rate at 3 yr</a:t>
            </a:r>
          </a:p>
        </p:txBody>
      </p:sp>
      <p:sp>
        <p:nvSpPr>
          <p:cNvPr id="18" name="Content Placeholder 2">
            <a:extLst>
              <a:ext uri="{FF2B5EF4-FFF2-40B4-BE49-F238E27FC236}">
                <a16:creationId xmlns:a16="http://schemas.microsoft.com/office/drawing/2014/main" id="{894D4F12-AF6F-49F2-9AF7-37A1FCC3FCEE}"/>
              </a:ext>
            </a:extLst>
          </p:cNvPr>
          <p:cNvSpPr txBox="1">
            <a:spLocks/>
          </p:cNvSpPr>
          <p:nvPr/>
        </p:nvSpPr>
        <p:spPr bwMode="auto">
          <a:xfrm>
            <a:off x="4574749" y="5379669"/>
            <a:ext cx="7191271" cy="10581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1800" b="1" kern="0" dirty="0">
                <a:solidFill>
                  <a:schemeClr val="bg1"/>
                </a:solidFill>
              </a:rPr>
              <a:t>Secondary endpoints: </a:t>
            </a:r>
            <a:r>
              <a:rPr lang="en-US" sz="1800" b="0" kern="0" dirty="0"/>
              <a:t>pelvic recurrence-free survival, extrapelvic RFS, RFS, OS, rates of sentinel node detection, parametrial involvement, involved surgical margins, positive pelvic nodes, PROs </a:t>
            </a:r>
            <a:endParaRPr lang="en-US" sz="1800" b="0" kern="0" dirty="0">
              <a:solidFill>
                <a:schemeClr val="bg1"/>
              </a:solidFill>
            </a:endParaRPr>
          </a:p>
        </p:txBody>
      </p:sp>
    </p:spTree>
    <p:extLst>
      <p:ext uri="{BB962C8B-B14F-4D97-AF65-F5344CB8AC3E}">
        <p14:creationId xmlns:p14="http://schemas.microsoft.com/office/powerpoint/2010/main" val="386003991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CCTG CX.5-SHAPE:</a:t>
            </a:r>
            <a:r>
              <a:rPr lang="en-US" dirty="0"/>
              <a:t> Baseline Characteristics</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graphicFrame>
        <p:nvGraphicFramePr>
          <p:cNvPr id="6" name="Group 3">
            <a:extLst>
              <a:ext uri="{FF2B5EF4-FFF2-40B4-BE49-F238E27FC236}">
                <a16:creationId xmlns:a16="http://schemas.microsoft.com/office/drawing/2014/main" id="{23D5C096-DC16-6891-0F2F-AAD6C513DA57}"/>
              </a:ext>
            </a:extLst>
          </p:cNvPr>
          <p:cNvGraphicFramePr>
            <a:graphicFrameLocks/>
          </p:cNvGraphicFramePr>
          <p:nvPr>
            <p:extLst>
              <p:ext uri="{D42A27DB-BD31-4B8C-83A1-F6EECF244321}">
                <p14:modId xmlns:p14="http://schemas.microsoft.com/office/powerpoint/2010/main" val="525854057"/>
              </p:ext>
            </p:extLst>
          </p:nvPr>
        </p:nvGraphicFramePr>
        <p:xfrm>
          <a:off x="709797" y="1033760"/>
          <a:ext cx="10771631" cy="5252041"/>
        </p:xfrm>
        <a:graphic>
          <a:graphicData uri="http://schemas.openxmlformats.org/drawingml/2006/table">
            <a:tbl>
              <a:tblPr/>
              <a:tblGrid>
                <a:gridCol w="3422544">
                  <a:extLst>
                    <a:ext uri="{9D8B030D-6E8A-4147-A177-3AD203B41FA5}">
                      <a16:colId xmlns:a16="http://schemas.microsoft.com/office/drawing/2014/main" val="20000"/>
                    </a:ext>
                  </a:extLst>
                </a:gridCol>
                <a:gridCol w="2503161">
                  <a:extLst>
                    <a:ext uri="{9D8B030D-6E8A-4147-A177-3AD203B41FA5}">
                      <a16:colId xmlns:a16="http://schemas.microsoft.com/office/drawing/2014/main" val="20001"/>
                    </a:ext>
                  </a:extLst>
                </a:gridCol>
                <a:gridCol w="2422963">
                  <a:extLst>
                    <a:ext uri="{9D8B030D-6E8A-4147-A177-3AD203B41FA5}">
                      <a16:colId xmlns:a16="http://schemas.microsoft.com/office/drawing/2014/main" val="4095539533"/>
                    </a:ext>
                  </a:extLst>
                </a:gridCol>
                <a:gridCol w="2422963">
                  <a:extLst>
                    <a:ext uri="{9D8B030D-6E8A-4147-A177-3AD203B41FA5}">
                      <a16:colId xmlns:a16="http://schemas.microsoft.com/office/drawing/2014/main" val="123829008"/>
                    </a:ext>
                  </a:extLst>
                </a:gridCol>
              </a:tblGrid>
              <a:tr h="3446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SH (n =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RH (n =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Patients (N = 700)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1"/>
                  </a:ext>
                </a:extLst>
              </a:tr>
              <a:tr h="3446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Median age, yr (range)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≤50 yr,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(26-77)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271 (77.4)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(24-80)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246 (70.3)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(24-80)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517 (73.9)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273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336 (96)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335 (95.7)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671 (95.9)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0273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BMI, kg/m</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2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(range)</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(16.4-53.3)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24.8 (16.1-52)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24.8 (16.1-57.6)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77037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cap="none" normalizeH="0" baseline="0" dirty="0">
                          <a:ln>
                            <a:noFill/>
                          </a:ln>
                          <a:solidFill>
                            <a:schemeClr val="bg2">
                              <a:lumMod val="10000"/>
                            </a:schemeClr>
                          </a:solidFill>
                          <a:effectLst/>
                          <a:latin typeface="Calibri" panose="020F0502020204030204" pitchFamily="34" charset="0"/>
                        </a:rPr>
                        <a:t>Diagnostic procedure, n (%)</a:t>
                      </a:r>
                      <a:endPar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LEEP/cone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Cervical biopsy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Both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Missing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254 (72.6)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 (14.9)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226 (64.6)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 (11.7)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480 (68.6)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129 (18.4)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81 (11.6)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48655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cap="none" normalizeH="0" baseline="0" dirty="0">
                          <a:ln>
                            <a:noFill/>
                          </a:ln>
                          <a:solidFill>
                            <a:schemeClr val="bg2">
                              <a:lumMod val="10000"/>
                            </a:schemeClr>
                          </a:solidFill>
                          <a:effectLst/>
                          <a:latin typeface="Calibri" panose="020F0502020204030204" pitchFamily="34" charset="0"/>
                        </a:rPr>
                        <a:t>Figo stage, n (%)</a:t>
                      </a:r>
                      <a:endPar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IA2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IB1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 (8.6)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320 (91.4)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322 (92.0)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642 (91.7)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r h="628469">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Squamous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Adenocarcinoma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Adenosquamous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218 (62.3)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114 (32.6)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 (5.1)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214 (61.1)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(37.4)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432 (61.7)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245 (35.0)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45328544"/>
                  </a:ext>
                </a:extLst>
              </a:tr>
              <a:tr h="628469">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Not assessed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205 (58.6)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(27.4)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210 (60.0)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 (26)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415 (58.2)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187 (26.7)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553050067"/>
                  </a:ext>
                </a:extLst>
              </a:tr>
            </a:tbl>
          </a:graphicData>
        </a:graphic>
      </p:graphicFrame>
    </p:spTree>
    <p:extLst>
      <p:ext uri="{BB962C8B-B14F-4D97-AF65-F5344CB8AC3E}">
        <p14:creationId xmlns:p14="http://schemas.microsoft.com/office/powerpoint/2010/main" val="71212605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altLang="en-US" sz="3600" dirty="0"/>
              <a:t>CCTG CX.5-SHAPE:</a:t>
            </a:r>
            <a:r>
              <a:rPr lang="en-US" dirty="0"/>
              <a:t> Surgical and Treatment Parameters</a:t>
            </a:r>
            <a:endParaRPr lang="en-US" altLang="en-US" dirty="0"/>
          </a:p>
        </p:txBody>
      </p:sp>
      <p:graphicFrame>
        <p:nvGraphicFramePr>
          <p:cNvPr id="4" name="Group 3">
            <a:extLst>
              <a:ext uri="{FF2B5EF4-FFF2-40B4-BE49-F238E27FC236}">
                <a16:creationId xmlns:a16="http://schemas.microsoft.com/office/drawing/2014/main" id="{57C29CAD-DE45-BEEC-5AE9-2A3A6456A8B8}"/>
              </a:ext>
            </a:extLst>
          </p:cNvPr>
          <p:cNvGraphicFramePr>
            <a:graphicFrameLocks/>
          </p:cNvGraphicFramePr>
          <p:nvPr>
            <p:extLst>
              <p:ext uri="{D42A27DB-BD31-4B8C-83A1-F6EECF244321}">
                <p14:modId xmlns:p14="http://schemas.microsoft.com/office/powerpoint/2010/main" val="379000407"/>
              </p:ext>
            </p:extLst>
          </p:nvPr>
        </p:nvGraphicFramePr>
        <p:xfrm>
          <a:off x="710571" y="1268932"/>
          <a:ext cx="10771632" cy="4977673"/>
        </p:xfrm>
        <a:graphic>
          <a:graphicData uri="http://schemas.openxmlformats.org/drawingml/2006/table">
            <a:tbl>
              <a:tblPr/>
              <a:tblGrid>
                <a:gridCol w="4670612">
                  <a:extLst>
                    <a:ext uri="{9D8B030D-6E8A-4147-A177-3AD203B41FA5}">
                      <a16:colId xmlns:a16="http://schemas.microsoft.com/office/drawing/2014/main" val="20000"/>
                    </a:ext>
                  </a:extLst>
                </a:gridCol>
                <a:gridCol w="2412785">
                  <a:extLst>
                    <a:ext uri="{9D8B030D-6E8A-4147-A177-3AD203B41FA5}">
                      <a16:colId xmlns:a16="http://schemas.microsoft.com/office/drawing/2014/main" val="20001"/>
                    </a:ext>
                  </a:extLst>
                </a:gridCol>
                <a:gridCol w="2428055">
                  <a:extLst>
                    <a:ext uri="{9D8B030D-6E8A-4147-A177-3AD203B41FA5}">
                      <a16:colId xmlns:a16="http://schemas.microsoft.com/office/drawing/2014/main" val="4095539533"/>
                    </a:ext>
                  </a:extLst>
                </a:gridCol>
                <a:gridCol w="1260180">
                  <a:extLst>
                    <a:ext uri="{9D8B030D-6E8A-4147-A177-3AD203B41FA5}">
                      <a16:colId xmlns:a16="http://schemas.microsoft.com/office/drawing/2014/main" val="1367232285"/>
                    </a:ext>
                  </a:extLst>
                </a:gridCol>
              </a:tblGrid>
              <a:tr h="3446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SH (n = 338)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RH (n = 344)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3446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Type of surgical approach,*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Abdominal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Laparoscopic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Robotic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Vaginal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 (16.9)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188 (55.6)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82 (24.3)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99 (28.8)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152 (44.2)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 (25.3)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273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Sentinel node mapping,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Planned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Successful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126 (37.3)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78/126 (61.9)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(38.2)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83/131 (63.4)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0273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Key postsurgical findings on final pathology,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Residual cervical cancer detected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LVSI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Positive nodes (sentinel or nonsentinel)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Positive vaginal margins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Positive parametrium</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Lesions &gt;2 cm</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154 (45.6)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 (3.3)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163 (47.4)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77037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Adjuvant treatment</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Any,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 only, 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RT only, 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 (9.2)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bl>
          </a:graphicData>
        </a:graphic>
      </p:graphicFrame>
      <p:sp>
        <p:nvSpPr>
          <p:cNvPr id="8" name="Text Box 15">
            <a:extLst>
              <a:ext uri="{FF2B5EF4-FFF2-40B4-BE49-F238E27FC236}">
                <a16:creationId xmlns:a16="http://schemas.microsoft.com/office/drawing/2014/main" id="{8D1C4C07-EF9C-EBD8-F940-D575095A7F40}"/>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sp>
        <p:nvSpPr>
          <p:cNvPr id="2" name="TextBox 1">
            <a:extLst>
              <a:ext uri="{FF2B5EF4-FFF2-40B4-BE49-F238E27FC236}">
                <a16:creationId xmlns:a16="http://schemas.microsoft.com/office/drawing/2014/main" id="{ED3FD891-249B-AF21-D5F7-7950D85A7C98}"/>
              </a:ext>
            </a:extLst>
          </p:cNvPr>
          <p:cNvSpPr txBox="1"/>
          <p:nvPr/>
        </p:nvSpPr>
        <p:spPr bwMode="auto">
          <a:xfrm>
            <a:off x="3114411" y="6235026"/>
            <a:ext cx="624359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*Surgeon’s discretion, not a randomization factor.</a:t>
            </a:r>
          </a:p>
        </p:txBody>
      </p:sp>
    </p:spTree>
    <p:extLst>
      <p:ext uri="{BB962C8B-B14F-4D97-AF65-F5344CB8AC3E}">
        <p14:creationId xmlns:p14="http://schemas.microsoft.com/office/powerpoint/2010/main" val="413021609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altLang="en-US" sz="3600" dirty="0"/>
              <a:t>CCTG CX.5-SHAPE:</a:t>
            </a:r>
            <a:r>
              <a:rPr lang="en-US" dirty="0"/>
              <a:t> Clinical Outcomes After Median Follow-up of 4.5 Yr</a:t>
            </a:r>
            <a:endParaRPr lang="en-US" altLang="en-US" dirty="0"/>
          </a:p>
        </p:txBody>
      </p:sp>
      <p:sp>
        <p:nvSpPr>
          <p:cNvPr id="3" name="Content Placeholder 2">
            <a:extLst>
              <a:ext uri="{FF2B5EF4-FFF2-40B4-BE49-F238E27FC236}">
                <a16:creationId xmlns:a16="http://schemas.microsoft.com/office/drawing/2014/main" id="{E0820CD6-AD70-4E6C-CDB6-5F377A9F3E78}"/>
              </a:ext>
            </a:extLst>
          </p:cNvPr>
          <p:cNvSpPr>
            <a:spLocks noGrp="1"/>
          </p:cNvSpPr>
          <p:nvPr>
            <p:ph idx="1"/>
          </p:nvPr>
        </p:nvSpPr>
        <p:spPr>
          <a:xfrm>
            <a:off x="7278624" y="1513047"/>
            <a:ext cx="4590289" cy="4650686"/>
          </a:xfrm>
        </p:spPr>
        <p:txBody>
          <a:bodyPr/>
          <a:lstStyle/>
          <a:p>
            <a:r>
              <a:rPr lang="en-US" sz="2000" dirty="0"/>
              <a:t>Difference in 3-yr pelvic recurrence rate: 0.35 </a:t>
            </a:r>
            <a:br>
              <a:rPr lang="en-US" sz="2000" dirty="0"/>
            </a:br>
            <a:r>
              <a:rPr lang="en-US" sz="2000" dirty="0"/>
              <a:t>(95% CI: -1.62 to 2.32)</a:t>
            </a:r>
          </a:p>
          <a:p>
            <a:pPr lvl="1"/>
            <a:r>
              <a:rPr lang="en-US" sz="1800" dirty="0"/>
              <a:t>95% CI upper limit was within the &lt;4% range to be considered noninferior</a:t>
            </a:r>
          </a:p>
          <a:p>
            <a:r>
              <a:rPr lang="en-US" sz="2000" dirty="0"/>
              <a:t>Subgroup analysis showed noninferiority of simple hysterectomy across evaluated subgroups</a:t>
            </a:r>
          </a:p>
          <a:p>
            <a:r>
              <a:rPr lang="en-US" sz="2000" dirty="0"/>
              <a:t>7 deaths in each arm</a:t>
            </a:r>
          </a:p>
          <a:p>
            <a:pPr lvl="1"/>
            <a:r>
              <a:rPr lang="en-US" sz="1800" dirty="0"/>
              <a:t>Death from cervical cancer: </a:t>
            </a:r>
          </a:p>
          <a:p>
            <a:pPr lvl="2">
              <a:buFont typeface="Wingdings" panose="05000000000000000000" pitchFamily="2" charset="2"/>
              <a:buChar char="§"/>
            </a:pPr>
            <a:r>
              <a:rPr lang="en-US" sz="1600" dirty="0"/>
              <a:t>Simple hysterectomy: 4 (1.1%)</a:t>
            </a:r>
          </a:p>
          <a:p>
            <a:pPr lvl="2">
              <a:buFont typeface="Wingdings" panose="05000000000000000000" pitchFamily="2" charset="2"/>
              <a:buChar char="§"/>
            </a:pPr>
            <a:r>
              <a:rPr lang="en-US" sz="1600" dirty="0"/>
              <a:t>Radical hysterectomy: 1 (0.3%)</a:t>
            </a:r>
          </a:p>
        </p:txBody>
      </p:sp>
      <p:graphicFrame>
        <p:nvGraphicFramePr>
          <p:cNvPr id="4" name="Group 3">
            <a:extLst>
              <a:ext uri="{FF2B5EF4-FFF2-40B4-BE49-F238E27FC236}">
                <a16:creationId xmlns:a16="http://schemas.microsoft.com/office/drawing/2014/main" id="{57C29CAD-DE45-BEEC-5AE9-2A3A6456A8B8}"/>
              </a:ext>
            </a:extLst>
          </p:cNvPr>
          <p:cNvGraphicFramePr>
            <a:graphicFrameLocks/>
          </p:cNvGraphicFramePr>
          <p:nvPr>
            <p:extLst>
              <p:ext uri="{D42A27DB-BD31-4B8C-83A1-F6EECF244321}">
                <p14:modId xmlns:p14="http://schemas.microsoft.com/office/powerpoint/2010/main" val="2163263455"/>
              </p:ext>
            </p:extLst>
          </p:nvPr>
        </p:nvGraphicFramePr>
        <p:xfrm>
          <a:off x="495300" y="1600200"/>
          <a:ext cx="6699506" cy="4389216"/>
        </p:xfrm>
        <a:graphic>
          <a:graphicData uri="http://schemas.openxmlformats.org/drawingml/2006/table">
            <a:tbl>
              <a:tblPr/>
              <a:tblGrid>
                <a:gridCol w="2310386">
                  <a:extLst>
                    <a:ext uri="{9D8B030D-6E8A-4147-A177-3AD203B41FA5}">
                      <a16:colId xmlns:a16="http://schemas.microsoft.com/office/drawing/2014/main" val="20000"/>
                    </a:ext>
                  </a:extLst>
                </a:gridCol>
                <a:gridCol w="1078992">
                  <a:extLst>
                    <a:ext uri="{9D8B030D-6E8A-4147-A177-3AD203B41FA5}">
                      <a16:colId xmlns:a16="http://schemas.microsoft.com/office/drawing/2014/main" val="20001"/>
                    </a:ext>
                  </a:extLst>
                </a:gridCol>
                <a:gridCol w="1078992">
                  <a:extLst>
                    <a:ext uri="{9D8B030D-6E8A-4147-A177-3AD203B41FA5}">
                      <a16:colId xmlns:a16="http://schemas.microsoft.com/office/drawing/2014/main" val="4095539533"/>
                    </a:ext>
                  </a:extLst>
                </a:gridCol>
                <a:gridCol w="1337447">
                  <a:extLst>
                    <a:ext uri="{9D8B030D-6E8A-4147-A177-3AD203B41FA5}">
                      <a16:colId xmlns:a16="http://schemas.microsoft.com/office/drawing/2014/main" val="2817441392"/>
                    </a:ext>
                  </a:extLst>
                </a:gridCol>
                <a:gridCol w="893689">
                  <a:extLst>
                    <a:ext uri="{9D8B030D-6E8A-4147-A177-3AD203B41FA5}">
                      <a16:colId xmlns:a16="http://schemas.microsoft.com/office/drawing/2014/main" val="553690814"/>
                    </a:ext>
                  </a:extLst>
                </a:gridCol>
              </a:tblGrid>
              <a:tr h="28616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SH</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RH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HR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(90%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 P </a:t>
                      </a:r>
                      <a:r>
                        <a:rPr kumimoji="0" lang="en-US" sz="1800" b="1" i="0" u="none" strike="noStrike" cap="none" normalizeH="0" baseline="0" dirty="0">
                          <a:ln>
                            <a:noFill/>
                          </a:ln>
                          <a:solidFill>
                            <a:schemeClr val="tx1"/>
                          </a:solidFill>
                          <a:effectLst/>
                          <a:latin typeface="Calibri" panose="020F0502020204030204" pitchFamily="34" charset="0"/>
                        </a:rPr>
                        <a:t>Value</a:t>
                      </a: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25112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3-yr pelvic recurrence rate</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25112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3-yr pelvic recurrence-free survival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(0.54-2.32)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3483927"/>
                  </a:ext>
                </a:extLst>
              </a:tr>
              <a:tr h="25112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3-yr extrapelvic recurrence-free survival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99.7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(0.79-18.4)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52744903"/>
                  </a:ext>
                </a:extLst>
              </a:tr>
              <a:tr h="25112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3-yr RFS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(0.69-3.45)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3124718"/>
                  </a:ext>
                </a:extLst>
              </a:tr>
              <a:tr h="25112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3-yr 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(0.38-3.14)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62321761"/>
                  </a:ext>
                </a:extLst>
              </a:tr>
            </a:tbl>
          </a:graphicData>
        </a:graphic>
      </p:graphicFrame>
      <p:sp>
        <p:nvSpPr>
          <p:cNvPr id="2" name="Text Box 15">
            <a:extLst>
              <a:ext uri="{FF2B5EF4-FFF2-40B4-BE49-F238E27FC236}">
                <a16:creationId xmlns:a16="http://schemas.microsoft.com/office/drawing/2014/main" id="{885EEAE8-36DA-1C8D-E78F-99040E38FB7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spTree>
    <p:extLst>
      <p:ext uri="{BB962C8B-B14F-4D97-AF65-F5344CB8AC3E}">
        <p14:creationId xmlns:p14="http://schemas.microsoft.com/office/powerpoint/2010/main" val="19172763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altLang="en-US" sz="3600" dirty="0"/>
              <a:t>CCTG CX.5-SHAPE:</a:t>
            </a:r>
            <a:r>
              <a:rPr lang="en-US" dirty="0"/>
              <a:t> Intraoperative Complications</a:t>
            </a:r>
            <a:endParaRPr lang="en-US" altLang="en-US" dirty="0"/>
          </a:p>
        </p:txBody>
      </p:sp>
      <p:graphicFrame>
        <p:nvGraphicFramePr>
          <p:cNvPr id="4" name="Group 3">
            <a:extLst>
              <a:ext uri="{FF2B5EF4-FFF2-40B4-BE49-F238E27FC236}">
                <a16:creationId xmlns:a16="http://schemas.microsoft.com/office/drawing/2014/main" id="{57C29CAD-DE45-BEEC-5AE9-2A3A6456A8B8}"/>
              </a:ext>
            </a:extLst>
          </p:cNvPr>
          <p:cNvGraphicFramePr>
            <a:graphicFrameLocks/>
          </p:cNvGraphicFramePr>
          <p:nvPr>
            <p:extLst>
              <p:ext uri="{D42A27DB-BD31-4B8C-83A1-F6EECF244321}">
                <p14:modId xmlns:p14="http://schemas.microsoft.com/office/powerpoint/2010/main" val="1343444638"/>
              </p:ext>
            </p:extLst>
          </p:nvPr>
        </p:nvGraphicFramePr>
        <p:xfrm>
          <a:off x="710184" y="1605023"/>
          <a:ext cx="10771632" cy="2926208"/>
        </p:xfrm>
        <a:graphic>
          <a:graphicData uri="http://schemas.openxmlformats.org/drawingml/2006/table">
            <a:tbl>
              <a:tblPr/>
              <a:tblGrid>
                <a:gridCol w="2692908">
                  <a:extLst>
                    <a:ext uri="{9D8B030D-6E8A-4147-A177-3AD203B41FA5}">
                      <a16:colId xmlns:a16="http://schemas.microsoft.com/office/drawing/2014/main" val="20000"/>
                    </a:ext>
                  </a:extLst>
                </a:gridCol>
                <a:gridCol w="2692908">
                  <a:extLst>
                    <a:ext uri="{9D8B030D-6E8A-4147-A177-3AD203B41FA5}">
                      <a16:colId xmlns:a16="http://schemas.microsoft.com/office/drawing/2014/main" val="20001"/>
                    </a:ext>
                  </a:extLst>
                </a:gridCol>
                <a:gridCol w="2692908">
                  <a:extLst>
                    <a:ext uri="{9D8B030D-6E8A-4147-A177-3AD203B41FA5}">
                      <a16:colId xmlns:a16="http://schemas.microsoft.com/office/drawing/2014/main" val="4095539533"/>
                    </a:ext>
                  </a:extLst>
                </a:gridCol>
                <a:gridCol w="2692908">
                  <a:extLst>
                    <a:ext uri="{9D8B030D-6E8A-4147-A177-3AD203B41FA5}">
                      <a16:colId xmlns:a16="http://schemas.microsoft.com/office/drawing/2014/main" val="553690814"/>
                    </a:ext>
                  </a:extLst>
                </a:gridCol>
              </a:tblGrid>
              <a:tr h="1690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SH (n = 338)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RH (n = 344)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 P </a:t>
                      </a:r>
                      <a:r>
                        <a:rPr kumimoji="0" lang="en-US" sz="1800" b="1" i="0" u="none" strike="noStrike" cap="none" normalizeH="0" baseline="0" dirty="0">
                          <a:ln>
                            <a:noFill/>
                          </a:ln>
                          <a:solidFill>
                            <a:schemeClr val="tx1"/>
                          </a:solidFill>
                          <a:effectLst/>
                          <a:latin typeface="Calibri" panose="020F0502020204030204" pitchFamily="34" charset="0"/>
                        </a:rPr>
                        <a:t>Value</a:t>
                      </a: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 n (%)</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 (6.4)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Bladder,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3483927"/>
                  </a:ext>
                </a:extLst>
              </a:tr>
              <a:tr h="14791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Ureter,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52744903"/>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Nerve,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3124718"/>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Bowel,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62321761"/>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Vein,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80609615"/>
                  </a:ext>
                </a:extLst>
              </a:tr>
              <a:tr h="16903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Other, 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1778539"/>
                  </a:ext>
                </a:extLst>
              </a:tr>
            </a:tbl>
          </a:graphicData>
        </a:graphic>
      </p:graphicFrame>
      <p:sp>
        <p:nvSpPr>
          <p:cNvPr id="6" name="Text Box 15">
            <a:extLst>
              <a:ext uri="{FF2B5EF4-FFF2-40B4-BE49-F238E27FC236}">
                <a16:creationId xmlns:a16="http://schemas.microsoft.com/office/drawing/2014/main" id="{AD7B682B-00C7-03A7-F5F0-64548B9229EE}"/>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spTree>
    <p:extLst>
      <p:ext uri="{BB962C8B-B14F-4D97-AF65-F5344CB8AC3E}">
        <p14:creationId xmlns:p14="http://schemas.microsoft.com/office/powerpoint/2010/main" val="176231823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altLang="en-US" sz="3600" dirty="0"/>
              <a:t>CCTG CX.5-SHAPE:</a:t>
            </a:r>
            <a:r>
              <a:rPr lang="en-US" dirty="0"/>
              <a:t> Acute and Late Surgery–Related AEs</a:t>
            </a:r>
            <a:endParaRPr lang="en-US" altLang="en-US" dirty="0"/>
          </a:p>
        </p:txBody>
      </p:sp>
      <p:graphicFrame>
        <p:nvGraphicFramePr>
          <p:cNvPr id="4" name="Group 3">
            <a:extLst>
              <a:ext uri="{FF2B5EF4-FFF2-40B4-BE49-F238E27FC236}">
                <a16:creationId xmlns:a16="http://schemas.microsoft.com/office/drawing/2014/main" id="{57C29CAD-DE45-BEEC-5AE9-2A3A6456A8B8}"/>
              </a:ext>
            </a:extLst>
          </p:cNvPr>
          <p:cNvGraphicFramePr>
            <a:graphicFrameLocks/>
          </p:cNvGraphicFramePr>
          <p:nvPr>
            <p:extLst>
              <p:ext uri="{D42A27DB-BD31-4B8C-83A1-F6EECF244321}">
                <p14:modId xmlns:p14="http://schemas.microsoft.com/office/powerpoint/2010/main" val="1456427094"/>
              </p:ext>
            </p:extLst>
          </p:nvPr>
        </p:nvGraphicFramePr>
        <p:xfrm>
          <a:off x="567814" y="1560879"/>
          <a:ext cx="5376671" cy="4602688"/>
        </p:xfrm>
        <a:graphic>
          <a:graphicData uri="http://schemas.openxmlformats.org/drawingml/2006/table">
            <a:tbl>
              <a:tblPr/>
              <a:tblGrid>
                <a:gridCol w="2316682">
                  <a:extLst>
                    <a:ext uri="{9D8B030D-6E8A-4147-A177-3AD203B41FA5}">
                      <a16:colId xmlns:a16="http://schemas.microsoft.com/office/drawing/2014/main" val="20000"/>
                    </a:ext>
                  </a:extLst>
                </a:gridCol>
                <a:gridCol w="1081932">
                  <a:extLst>
                    <a:ext uri="{9D8B030D-6E8A-4147-A177-3AD203B41FA5}">
                      <a16:colId xmlns:a16="http://schemas.microsoft.com/office/drawing/2014/main" val="20001"/>
                    </a:ext>
                  </a:extLst>
                </a:gridCol>
                <a:gridCol w="1081932">
                  <a:extLst>
                    <a:ext uri="{9D8B030D-6E8A-4147-A177-3AD203B41FA5}">
                      <a16:colId xmlns:a16="http://schemas.microsoft.com/office/drawing/2014/main" val="4095539533"/>
                    </a:ext>
                  </a:extLst>
                </a:gridCol>
                <a:gridCol w="896125">
                  <a:extLst>
                    <a:ext uri="{9D8B030D-6E8A-4147-A177-3AD203B41FA5}">
                      <a16:colId xmlns:a16="http://schemas.microsoft.com/office/drawing/2014/main" val="553690814"/>
                    </a:ext>
                  </a:extLst>
                </a:gridCol>
              </a:tblGrid>
              <a:tr h="1357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AEs Occurring in ≥5% of Patients Within 4 Wk of Surgery,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SH</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RH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 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144 (42.6)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174 (50.6)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Abdominal pain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(9.8)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(12.2)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3483927"/>
                  </a:ext>
                </a:extLst>
              </a:tr>
              <a:tr h="12660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Constipation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527449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3124718"/>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Paresthesia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6232176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Peripheral sensory neuropathy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80609615"/>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Urinary incontinence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177853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Urinary retention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7587068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Dyspareunia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9886305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Pelvic pain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94944788"/>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Lymphedema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78543135"/>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Hot flashes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81127734"/>
                  </a:ext>
                </a:extLst>
              </a:tr>
            </a:tbl>
          </a:graphicData>
        </a:graphic>
      </p:graphicFrame>
      <p:sp>
        <p:nvSpPr>
          <p:cNvPr id="2" name="Text Box 15">
            <a:extLst>
              <a:ext uri="{FF2B5EF4-FFF2-40B4-BE49-F238E27FC236}">
                <a16:creationId xmlns:a16="http://schemas.microsoft.com/office/drawing/2014/main" id="{145F0D6E-D2B5-BFE5-06A0-8797C1EE190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graphicFrame>
        <p:nvGraphicFramePr>
          <p:cNvPr id="5" name="Group 3">
            <a:extLst>
              <a:ext uri="{FF2B5EF4-FFF2-40B4-BE49-F238E27FC236}">
                <a16:creationId xmlns:a16="http://schemas.microsoft.com/office/drawing/2014/main" id="{F1C2D14E-EEFE-5786-1ED3-EEFE8B9CCF65}"/>
              </a:ext>
            </a:extLst>
          </p:cNvPr>
          <p:cNvGraphicFramePr>
            <a:graphicFrameLocks/>
          </p:cNvGraphicFramePr>
          <p:nvPr>
            <p:extLst>
              <p:ext uri="{D42A27DB-BD31-4B8C-83A1-F6EECF244321}">
                <p14:modId xmlns:p14="http://schemas.microsoft.com/office/powerpoint/2010/main" val="4056722215"/>
              </p:ext>
            </p:extLst>
          </p:nvPr>
        </p:nvGraphicFramePr>
        <p:xfrm>
          <a:off x="6310282" y="1560879"/>
          <a:ext cx="5376671" cy="4602688"/>
        </p:xfrm>
        <a:graphic>
          <a:graphicData uri="http://schemas.openxmlformats.org/drawingml/2006/table">
            <a:tbl>
              <a:tblPr/>
              <a:tblGrid>
                <a:gridCol w="2316682">
                  <a:extLst>
                    <a:ext uri="{9D8B030D-6E8A-4147-A177-3AD203B41FA5}">
                      <a16:colId xmlns:a16="http://schemas.microsoft.com/office/drawing/2014/main" val="20000"/>
                    </a:ext>
                  </a:extLst>
                </a:gridCol>
                <a:gridCol w="1081932">
                  <a:extLst>
                    <a:ext uri="{9D8B030D-6E8A-4147-A177-3AD203B41FA5}">
                      <a16:colId xmlns:a16="http://schemas.microsoft.com/office/drawing/2014/main" val="20001"/>
                    </a:ext>
                  </a:extLst>
                </a:gridCol>
                <a:gridCol w="1081932">
                  <a:extLst>
                    <a:ext uri="{9D8B030D-6E8A-4147-A177-3AD203B41FA5}">
                      <a16:colId xmlns:a16="http://schemas.microsoft.com/office/drawing/2014/main" val="4095539533"/>
                    </a:ext>
                  </a:extLst>
                </a:gridCol>
                <a:gridCol w="896125">
                  <a:extLst>
                    <a:ext uri="{9D8B030D-6E8A-4147-A177-3AD203B41FA5}">
                      <a16:colId xmlns:a16="http://schemas.microsoft.com/office/drawing/2014/main" val="553690814"/>
                    </a:ext>
                  </a:extLst>
                </a:gridCol>
              </a:tblGrid>
              <a:tr h="1357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AEs Occurring in ≥5% of Patients After 4 Wk of Surgery,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SH</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RH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cap="none" normalizeH="0" baseline="0" dirty="0">
                          <a:ln>
                            <a:noFill/>
                          </a:ln>
                          <a:solidFill>
                            <a:schemeClr val="tx1"/>
                          </a:solidFill>
                          <a:effectLst/>
                          <a:latin typeface="Calibri" panose="020F0502020204030204" pitchFamily="34" charset="0"/>
                        </a:rPr>
                        <a:t> P </a:t>
                      </a:r>
                      <a:r>
                        <a:rPr kumimoji="0" lang="en-US" sz="1400" b="1" i="0" u="none" strike="noStrike" cap="none" normalizeH="0" baseline="0" dirty="0">
                          <a:ln>
                            <a:noFill/>
                          </a:ln>
                          <a:solidFill>
                            <a:schemeClr val="tx1"/>
                          </a:solidFill>
                          <a:effectLst/>
                          <a:latin typeface="Calibri" panose="020F0502020204030204" pitchFamily="34" charset="0"/>
                        </a:rPr>
                        <a:t>Value</a:t>
                      </a:r>
                      <a:endParaRPr kumimoji="0" lang="en-US" sz="14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181 (53.6)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208 (60.5)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Abdominal pain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(10.7)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 (13.7)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3483927"/>
                  </a:ext>
                </a:extLst>
              </a:tr>
              <a:tr h="12660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Constipation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527449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3124718"/>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Paresthesia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6232176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Peripheral sensory neuropathy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80609615"/>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Urinary incontinence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 (11.0)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177853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Urinary retention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7587068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Dyspareunia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99886305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Pelvic pain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94944788"/>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Lymphedema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78543135"/>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Hot flashes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81127734"/>
                  </a:ext>
                </a:extLst>
              </a:tr>
            </a:tbl>
          </a:graphicData>
        </a:graphic>
      </p:graphicFrame>
      <p:sp>
        <p:nvSpPr>
          <p:cNvPr id="6" name="TextBox 5">
            <a:extLst>
              <a:ext uri="{FF2B5EF4-FFF2-40B4-BE49-F238E27FC236}">
                <a16:creationId xmlns:a16="http://schemas.microsoft.com/office/drawing/2014/main" id="{925572A0-037D-87E3-7FCB-ED57226EDC03}"/>
              </a:ext>
            </a:extLst>
          </p:cNvPr>
          <p:cNvSpPr txBox="1"/>
          <p:nvPr/>
        </p:nvSpPr>
        <p:spPr bwMode="auto">
          <a:xfrm>
            <a:off x="2013625" y="1190329"/>
            <a:ext cx="28752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Acute Surgery-Related AEs* </a:t>
            </a:r>
          </a:p>
        </p:txBody>
      </p:sp>
      <p:sp>
        <p:nvSpPr>
          <p:cNvPr id="7" name="TextBox 6">
            <a:extLst>
              <a:ext uri="{FF2B5EF4-FFF2-40B4-BE49-F238E27FC236}">
                <a16:creationId xmlns:a16="http://schemas.microsoft.com/office/drawing/2014/main" id="{4C98F29C-B04C-6AA9-9423-68900EFACFE1}"/>
              </a:ext>
            </a:extLst>
          </p:cNvPr>
          <p:cNvSpPr txBox="1"/>
          <p:nvPr/>
        </p:nvSpPr>
        <p:spPr bwMode="auto">
          <a:xfrm>
            <a:off x="7788612" y="1190329"/>
            <a:ext cx="272561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Late Surgery-Related AEs</a:t>
            </a:r>
            <a:r>
              <a:rPr lang="en-US" baseline="30000" dirty="0">
                <a:solidFill>
                  <a:schemeClr val="bg1"/>
                </a:solidFill>
                <a:latin typeface="Calibri" panose="020F0502020204030204" pitchFamily="34" charset="0"/>
              </a:rPr>
              <a:t>†</a:t>
            </a:r>
            <a:r>
              <a:rPr lang="en-US" dirty="0">
                <a:solidFill>
                  <a:schemeClr val="bg1"/>
                </a:solidFill>
                <a:latin typeface="Calibri" panose="020F0502020204030204" pitchFamily="34" charset="0"/>
              </a:rPr>
              <a:t> </a:t>
            </a:r>
          </a:p>
        </p:txBody>
      </p:sp>
      <p:sp>
        <p:nvSpPr>
          <p:cNvPr id="3" name="TextBox 2">
            <a:extLst>
              <a:ext uri="{FF2B5EF4-FFF2-40B4-BE49-F238E27FC236}">
                <a16:creationId xmlns:a16="http://schemas.microsoft.com/office/drawing/2014/main" id="{63A88524-109F-01A0-A3FC-8095653DC6D8}"/>
              </a:ext>
            </a:extLst>
          </p:cNvPr>
          <p:cNvSpPr txBox="1"/>
          <p:nvPr/>
        </p:nvSpPr>
        <p:spPr bwMode="auto">
          <a:xfrm>
            <a:off x="609759" y="6163567"/>
            <a:ext cx="414767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*Defined as &lt;4 wk post surgery. </a:t>
            </a:r>
            <a:r>
              <a:rPr lang="en-US" sz="1200" b="0" baseline="30000" dirty="0">
                <a:solidFill>
                  <a:schemeClr val="bg1"/>
                </a:solidFill>
                <a:latin typeface="Calibri" panose="020F0502020204030204" pitchFamily="34" charset="0"/>
              </a:rPr>
              <a:t>†</a:t>
            </a:r>
            <a:r>
              <a:rPr lang="en-US" sz="1200" b="0" dirty="0">
                <a:solidFill>
                  <a:schemeClr val="bg1"/>
                </a:solidFill>
                <a:latin typeface="Calibri" panose="020F0502020204030204" pitchFamily="34" charset="0"/>
              </a:rPr>
              <a:t>Defined as &gt;4 wk post surgery.</a:t>
            </a:r>
          </a:p>
        </p:txBody>
      </p:sp>
    </p:spTree>
    <p:extLst>
      <p:ext uri="{BB962C8B-B14F-4D97-AF65-F5344CB8AC3E}">
        <p14:creationId xmlns:p14="http://schemas.microsoft.com/office/powerpoint/2010/main" val="200922780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altLang="en-US" sz="3600" dirty="0"/>
              <a:t>CCTG CX.5-SHAPE:</a:t>
            </a:r>
            <a:r>
              <a:rPr lang="en-US" dirty="0"/>
              <a:t> QoL and Sexual Health</a:t>
            </a:r>
            <a:endParaRPr lang="en-US" altLang="en-US" dirty="0"/>
          </a:p>
        </p:txBody>
      </p:sp>
      <p:graphicFrame>
        <p:nvGraphicFramePr>
          <p:cNvPr id="4" name="Group 3">
            <a:extLst>
              <a:ext uri="{FF2B5EF4-FFF2-40B4-BE49-F238E27FC236}">
                <a16:creationId xmlns:a16="http://schemas.microsoft.com/office/drawing/2014/main" id="{57C29CAD-DE45-BEEC-5AE9-2A3A6456A8B8}"/>
              </a:ext>
            </a:extLst>
          </p:cNvPr>
          <p:cNvGraphicFramePr>
            <a:graphicFrameLocks/>
          </p:cNvGraphicFramePr>
          <p:nvPr>
            <p:extLst>
              <p:ext uri="{D42A27DB-BD31-4B8C-83A1-F6EECF244321}">
                <p14:modId xmlns:p14="http://schemas.microsoft.com/office/powerpoint/2010/main" val="3990864611"/>
              </p:ext>
            </p:extLst>
          </p:nvPr>
        </p:nvGraphicFramePr>
        <p:xfrm>
          <a:off x="727205" y="1610108"/>
          <a:ext cx="5018785" cy="4572128"/>
        </p:xfrm>
        <a:graphic>
          <a:graphicData uri="http://schemas.openxmlformats.org/drawingml/2006/table">
            <a:tbl>
              <a:tblPr/>
              <a:tblGrid>
                <a:gridCol w="2707250">
                  <a:extLst>
                    <a:ext uri="{9D8B030D-6E8A-4147-A177-3AD203B41FA5}">
                      <a16:colId xmlns:a16="http://schemas.microsoft.com/office/drawing/2014/main" val="20000"/>
                    </a:ext>
                  </a:extLst>
                </a:gridCol>
                <a:gridCol w="1264334">
                  <a:extLst>
                    <a:ext uri="{9D8B030D-6E8A-4147-A177-3AD203B41FA5}">
                      <a16:colId xmlns:a16="http://schemas.microsoft.com/office/drawing/2014/main" val="20001"/>
                    </a:ext>
                  </a:extLst>
                </a:gridCol>
                <a:gridCol w="1047201">
                  <a:extLst>
                    <a:ext uri="{9D8B030D-6E8A-4147-A177-3AD203B41FA5}">
                      <a16:colId xmlns:a16="http://schemas.microsoft.com/office/drawing/2014/main" val="553690814"/>
                    </a:ext>
                  </a:extLst>
                </a:gridCol>
              </a:tblGrid>
              <a:tr h="5120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Scale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Effect Estimate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1" u="none" strike="noStrike" cap="none" normalizeH="0" baseline="0" dirty="0">
                          <a:ln>
                            <a:noFill/>
                          </a:ln>
                          <a:solidFill>
                            <a:schemeClr val="tx1"/>
                          </a:solidFill>
                          <a:effectLst/>
                          <a:latin typeface="Calibri" panose="020F0502020204030204" pitchFamily="34" charset="0"/>
                        </a:rPr>
                        <a:t>P </a:t>
                      </a:r>
                      <a:r>
                        <a:rPr kumimoji="0" lang="en-US" sz="1800" b="1" i="0" u="none" strike="noStrike" cap="none" normalizeH="0" baseline="0" dirty="0">
                          <a:ln>
                            <a:noFill/>
                          </a:ln>
                          <a:solidFill>
                            <a:schemeClr val="tx1"/>
                          </a:solidFill>
                          <a:effectLst/>
                          <a:latin typeface="Calibri" panose="020F0502020204030204" pitchFamily="34" charset="0"/>
                        </a:rPr>
                        <a:t>Value</a:t>
                      </a:r>
                      <a:endParaRPr kumimoji="0" lang="en-US" sz="18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EORTC QLQ-C30 pain scale</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38969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EORTC QLQ-CX24</a:t>
                      </a: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Symptom experiences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Body image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Sexual worry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Sexual activities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Sexual enjoyment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63483927"/>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FSFI desire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52744903"/>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FSFI arousal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483124718"/>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FSFI lubrication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662321761"/>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FSFI total score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80609615"/>
                  </a:ext>
                </a:extLst>
              </a:tr>
              <a:tr h="2925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FSDS total score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1778539"/>
                  </a:ext>
                </a:extLst>
              </a:tr>
            </a:tbl>
          </a:graphicData>
        </a:graphic>
      </p:graphicFrame>
      <p:sp>
        <p:nvSpPr>
          <p:cNvPr id="2" name="Text Box 15">
            <a:extLst>
              <a:ext uri="{FF2B5EF4-FFF2-40B4-BE49-F238E27FC236}">
                <a16:creationId xmlns:a16="http://schemas.microsoft.com/office/drawing/2014/main" id="{145F0D6E-D2B5-BFE5-06A0-8797C1EE190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dirty="0">
                <a:solidFill>
                  <a:schemeClr val="bg2"/>
                </a:solidFill>
                <a:latin typeface="Calibri" panose="020F0502020204030204" pitchFamily="34" charset="0"/>
              </a:rPr>
              <a:t>Plante. ASCO 2023. Abstr LBA5511.</a:t>
            </a:r>
          </a:p>
        </p:txBody>
      </p:sp>
      <p:sp>
        <p:nvSpPr>
          <p:cNvPr id="7" name="Content Placeholder 2">
            <a:extLst>
              <a:ext uri="{FF2B5EF4-FFF2-40B4-BE49-F238E27FC236}">
                <a16:creationId xmlns:a16="http://schemas.microsoft.com/office/drawing/2014/main" id="{1566A59F-D8FF-7741-D34A-D02373E68EF5}"/>
              </a:ext>
            </a:extLst>
          </p:cNvPr>
          <p:cNvSpPr>
            <a:spLocks noGrp="1"/>
          </p:cNvSpPr>
          <p:nvPr>
            <p:ph idx="1"/>
          </p:nvPr>
        </p:nvSpPr>
        <p:spPr>
          <a:xfrm>
            <a:off x="6327648" y="1492663"/>
            <a:ext cx="4590289" cy="4650686"/>
          </a:xfrm>
        </p:spPr>
        <p:txBody>
          <a:bodyPr/>
          <a:lstStyle/>
          <a:p>
            <a:r>
              <a:rPr lang="en-US" sz="2600" dirty="0"/>
              <a:t>EORTC QLQ-CX24 measures sexual-vaginal functioning</a:t>
            </a:r>
          </a:p>
          <a:p>
            <a:r>
              <a:rPr lang="en-US" sz="2600" dirty="0"/>
              <a:t>FSFI pain scale assesses sexual pain</a:t>
            </a:r>
          </a:p>
          <a:p>
            <a:r>
              <a:rPr lang="en-US" sz="2600" dirty="0"/>
              <a:t>Significant differences observed between 2 groups for sexual vaginal functioning (EORTC QLQ-CX24) and sexual pain (FSFI) at Mo 3, 6, and 12 assessments, all favoring the simple hysterectomy arm</a:t>
            </a:r>
          </a:p>
        </p:txBody>
      </p:sp>
    </p:spTree>
    <p:extLst>
      <p:ext uri="{BB962C8B-B14F-4D97-AF65-F5344CB8AC3E}">
        <p14:creationId xmlns:p14="http://schemas.microsoft.com/office/powerpoint/2010/main" val="302799892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B8A1FD-109B-6E49-38BF-AC8FA6A4B24E}"/>
              </a:ext>
            </a:extLst>
          </p:cNvPr>
          <p:cNvSpPr>
            <a:spLocks noGrp="1"/>
          </p:cNvSpPr>
          <p:nvPr>
            <p:ph type="title"/>
          </p:nvPr>
        </p:nvSpPr>
        <p:spPr/>
        <p:txBody>
          <a:bodyPr/>
          <a:lstStyle/>
          <a:p>
            <a:r>
              <a:rPr lang="en-US" dirty="0"/>
              <a:t>Locally Advanced </a:t>
            </a:r>
            <a:br>
              <a:rPr lang="en-US" dirty="0"/>
            </a:br>
            <a:r>
              <a:rPr lang="en-US" dirty="0"/>
              <a:t>Cervical Cancer</a:t>
            </a:r>
          </a:p>
        </p:txBody>
      </p:sp>
    </p:spTree>
    <p:extLst>
      <p:ext uri="{BB962C8B-B14F-4D97-AF65-F5344CB8AC3E}">
        <p14:creationId xmlns:p14="http://schemas.microsoft.com/office/powerpoint/2010/main" val="2312613114"/>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Induction CT Followed by CRT vs Chemoradiation Alone as First-line Treatment for LACC (INTERLACE):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177260"/>
            <a:ext cx="8809354"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a:t>
            </a:r>
            <a:r>
              <a:rPr lang="en-US" altLang="en-US" sz="1200" b="0" spc="-10" dirty="0">
                <a:solidFill>
                  <a:srgbClr val="455560"/>
                </a:solidFill>
                <a:latin typeface="Calibri" panose="020F0502020204030204" pitchFamily="34" charset="0"/>
              </a:rPr>
              <a:t>Neoadjuvant chemotherapy for locally-advanced cervical cancer meta-analysis collaboration. EJC. 2003; 37:2470.</a:t>
            </a:r>
            <a:br>
              <a:rPr lang="en-US" altLang="en-US" sz="1200" b="0" spc="-10" dirty="0">
                <a:solidFill>
                  <a:srgbClr val="455560"/>
                </a:solidFill>
                <a:latin typeface="Calibri" panose="020F0502020204030204" pitchFamily="34" charset="0"/>
              </a:rPr>
            </a:br>
            <a:r>
              <a:rPr lang="en-US" altLang="en-US" sz="1200" b="0" spc="-10" dirty="0">
                <a:solidFill>
                  <a:srgbClr val="455560"/>
                </a:solidFill>
                <a:latin typeface="Calibri" panose="020F0502020204030204" pitchFamily="34" charset="0"/>
              </a:rPr>
              <a:t>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BJC. 2013;108:2464. 3. NCT01566240. 4. McCormack. ESMO 2023. Abstr LBA8. 5. McCormack. IGCS 2023. Abstr 0270.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492909"/>
            <a:ext cx="10688158" cy="28468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600"/>
              </a:spcBef>
              <a:spcAft>
                <a:spcPts val="0"/>
              </a:spcAft>
            </a:pPr>
            <a:r>
              <a:rPr lang="en-US" sz="1800" b="0" kern="0" dirty="0"/>
              <a:t>International, randomized, multicenter phase III trial</a:t>
            </a:r>
            <a:r>
              <a:rPr lang="en-US" sz="1800" b="0" kern="0" baseline="30000" dirty="0"/>
              <a:t>1-5</a:t>
            </a:r>
            <a:r>
              <a:rPr lang="en-US" sz="1800" b="0" kern="0" dirty="0"/>
              <a:t>  </a:t>
            </a:r>
            <a:endParaRPr lang="en-US" sz="1800" b="0" kern="0" baseline="30000" dirty="0"/>
          </a:p>
          <a:p>
            <a:pPr lvl="1">
              <a:lnSpc>
                <a:spcPct val="100000"/>
              </a:lnSpc>
              <a:spcBef>
                <a:spcPts val="600"/>
              </a:spcBef>
              <a:spcAft>
                <a:spcPts val="0"/>
              </a:spcAft>
            </a:pPr>
            <a:r>
              <a:rPr lang="en-US" sz="1600" b="0" kern="0" dirty="0"/>
              <a:t>Previously, in meta-analysis, signal was observed for OS at 5 yr favoring short-course CT followed by CRT</a:t>
            </a:r>
            <a:r>
              <a:rPr lang="en-US" sz="1600" b="0" kern="0" baseline="30000" dirty="0"/>
              <a:t>1</a:t>
            </a:r>
            <a:r>
              <a:rPr lang="en-US" sz="1600" b="0" kern="0" dirty="0"/>
              <a:t>; </a:t>
            </a:r>
            <a:br>
              <a:rPr lang="en-US" sz="1600" b="0" kern="0" dirty="0"/>
            </a:br>
            <a:r>
              <a:rPr lang="en-US" sz="1600" b="0" kern="0" dirty="0"/>
              <a:t>induction chemotherapy protocol in 46 patients further demonstrated feasibility of this approach</a:t>
            </a:r>
            <a:r>
              <a:rPr lang="en-US" sz="1600" b="0" kern="0" baseline="30000" dirty="0"/>
              <a:t>2</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16530" y="5326139"/>
            <a:ext cx="5088329" cy="3727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endpoints: </a:t>
            </a:r>
            <a:r>
              <a:rPr lang="en-US" sz="1600" b="0" kern="0" dirty="0"/>
              <a:t>PFS, OS</a:t>
            </a:r>
          </a:p>
          <a:p>
            <a:endParaRPr lang="en-US" sz="1600" b="0" kern="0" dirty="0"/>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4848538" y="3387983"/>
            <a:ext cx="1625749" cy="403495"/>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Induction CT* </a:t>
            </a:r>
            <a:endParaRPr lang="en-US" altLang="en-US" sz="1600" baseline="30000" dirty="0">
              <a:solidFill>
                <a:schemeClr val="tx1"/>
              </a:solidFill>
              <a:latin typeface="Calibri" panose="020F0502020204030204" pitchFamily="34" charset="0"/>
            </a:endParaRP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6834782" y="3869082"/>
            <a:ext cx="1287146" cy="40957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CRT</a:t>
            </a:r>
            <a:r>
              <a:rPr lang="en-US" altLang="en-US" sz="1600" baseline="30000" dirty="0">
                <a:solidFill>
                  <a:schemeClr val="tx1"/>
                </a:solidFill>
                <a:latin typeface="Calibri" panose="020F0502020204030204" pitchFamily="34" charset="0"/>
              </a:rPr>
              <a:t>†</a:t>
            </a: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flipV="1">
            <a:off x="3925417" y="4082307"/>
            <a:ext cx="2910763" cy="1"/>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894107" y="3312332"/>
            <a:ext cx="2775827" cy="18158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Patients with </a:t>
            </a:r>
            <a:r>
              <a:rPr lang="en-US" altLang="en-US" sz="1400" b="0" dirty="0">
                <a:solidFill>
                  <a:schemeClr val="bg1"/>
                </a:solidFill>
                <a:latin typeface="Calibri" panose="020F0502020204030204" pitchFamily="34" charset="0"/>
              </a:rPr>
              <a:t>newly diagnosed, histology-confirmed FIGO (2008) stage IB1N+, IB2, II, IIIB, IVA squamous, adeno, adenosquamous CC; no nodes above aortic bifurcation on imaging; </a:t>
            </a:r>
            <a:br>
              <a:rPr lang="en-US" altLang="en-US" sz="1400" b="0" dirty="0">
                <a:solidFill>
                  <a:schemeClr val="bg1"/>
                </a:solidFill>
                <a:latin typeface="Calibri" panose="020F0502020204030204" pitchFamily="34" charset="0"/>
              </a:rPr>
            </a:br>
            <a:r>
              <a:rPr lang="en-US" altLang="en-US" sz="1400" b="0" dirty="0">
                <a:solidFill>
                  <a:schemeClr val="bg1"/>
                </a:solidFill>
                <a:latin typeface="Calibri" panose="020F0502020204030204" pitchFamily="34" charset="0"/>
              </a:rPr>
              <a:t>no prior pelvic RT</a:t>
            </a:r>
            <a:endParaRPr lang="en-GB" altLang="en-US" sz="14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(N = 500)</a:t>
            </a:r>
            <a:endParaRPr lang="en-US" altLang="en-US" sz="1400" b="0" dirty="0">
              <a:solidFill>
                <a:schemeClr val="bg1"/>
              </a:solidFill>
              <a:latin typeface="Calibri" panose="020F050202020403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6499687" y="3635249"/>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909733" y="2591188"/>
            <a:ext cx="487062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site, stage, nodal status, 3D-conformal vs IMRT EBRT, 2D vs 3D brachytherapy, tumor size, SCC vs other </a:t>
            </a:r>
          </a:p>
        </p:txBody>
      </p:sp>
      <p:cxnSp>
        <p:nvCxnSpPr>
          <p:cNvPr id="67" name="Straight Arrow Connector 66">
            <a:extLst>
              <a:ext uri="{FF2B5EF4-FFF2-40B4-BE49-F238E27FC236}">
                <a16:creationId xmlns:a16="http://schemas.microsoft.com/office/drawing/2014/main" id="{428690EF-7C6D-3F38-79F4-0DABDD027432}"/>
              </a:ext>
            </a:extLst>
          </p:cNvPr>
          <p:cNvCxnSpPr>
            <a:cxnSpLocks/>
          </p:cNvCxnSpPr>
          <p:nvPr/>
        </p:nvCxnSpPr>
        <p:spPr bwMode="auto">
          <a:xfrm>
            <a:off x="3998058" y="3067802"/>
            <a:ext cx="0" cy="320738"/>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616530" y="5636475"/>
            <a:ext cx="4156507" cy="40869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Secondary endpoints: </a:t>
            </a:r>
            <a:r>
              <a:rPr lang="en-US" sz="1600" b="0" kern="0" dirty="0"/>
              <a:t>safety, patterns of relapse, QoL, time to next treatment</a:t>
            </a: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3783063" y="4367597"/>
            <a:ext cx="785336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*Induction CT consist of weekly </a:t>
            </a:r>
            <a:r>
              <a:rPr lang="en-US" altLang="en-US" sz="1200" b="0" dirty="0">
                <a:solidFill>
                  <a:srgbClr val="000000"/>
                </a:solidFill>
                <a:latin typeface="Calibri" panose="020F0502020204030204" pitchFamily="34" charset="0"/>
                <a:ea typeface="Calibri" panose="020F0502020204030204" pitchFamily="34" charset="0"/>
                <a:cs typeface="Calibri" panose="020F0502020204030204" pitchFamily="34" charset="0"/>
              </a:rPr>
              <a:t>p</a:t>
            </a:r>
            <a:r>
              <a:rPr lang="en-US" sz="12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aclitaxel 80 mg/m</a:t>
            </a:r>
            <a:r>
              <a:rPr lang="en-US" sz="1200" b="0" i="0" baseline="300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r>
              <a:rPr lang="en-US" sz="12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and carboplatin AUC 2 for 6 wk </a:t>
            </a:r>
            <a:r>
              <a:rPr lang="en-US" sz="1200" b="0" dirty="0">
                <a:solidFill>
                  <a:srgbClr val="000000"/>
                </a:solidFill>
                <a:latin typeface="Calibri" panose="020F0502020204030204" pitchFamily="34" charset="0"/>
                <a:ea typeface="Calibri" panose="020F0502020204030204" pitchFamily="34" charset="0"/>
                <a:cs typeface="Calibri" panose="020F0502020204030204" pitchFamily="34" charset="0"/>
              </a:rPr>
              <a:t>(D</a:t>
            </a:r>
            <a:r>
              <a:rPr lang="en-US" sz="12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ays 1, 8, 15, 22, 29, and 36).</a:t>
            </a:r>
          </a:p>
          <a:p>
            <a:pPr>
              <a:lnSpc>
                <a:spcPct val="100000"/>
              </a:lnSpc>
              <a:spcBef>
                <a:spcPct val="0"/>
              </a:spcBef>
              <a:spcAft>
                <a:spcPct val="0"/>
              </a:spcAft>
              <a:buClrTx/>
              <a:buFontTx/>
              <a:buNone/>
            </a:pPr>
            <a:r>
              <a:rPr lang="en-US" altLang="en-US" sz="1200" b="0" baseline="30000" dirty="0">
                <a:solidFill>
                  <a:srgbClr val="000000"/>
                </a:solidFill>
                <a:latin typeface="Calibri" panose="020F0502020204030204" pitchFamily="34" charset="0"/>
                <a:ea typeface="Calibri" panose="020F0502020204030204" pitchFamily="34" charset="0"/>
                <a:cs typeface="Calibri" panose="020F0502020204030204" pitchFamily="34" charset="0"/>
              </a:rPr>
              <a:t>†</a:t>
            </a:r>
            <a:r>
              <a:rPr lang="en-US" altLang="en-US" sz="1200" b="0" dirty="0">
                <a:solidFill>
                  <a:srgbClr val="000000"/>
                </a:solidFill>
                <a:latin typeface="Calibri" panose="020F0502020204030204" pitchFamily="34" charset="0"/>
                <a:ea typeface="Calibri" panose="020F0502020204030204" pitchFamily="34" charset="0"/>
                <a:cs typeface="Calibri" panose="020F0502020204030204" pitchFamily="34" charset="0"/>
              </a:rPr>
              <a:t>CRT consists of EBRT 40-50.4 Gy in 20-28 fractions plus intracavity brachytherapy for minimum total EQD2 dose of 78 Gy to point A, 3D IGABT recommended; </a:t>
            </a:r>
            <a:r>
              <a:rPr lang="en-US" sz="12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with weekly cisplatin 40 mg/m</a:t>
            </a:r>
            <a:r>
              <a:rPr lang="en-US" sz="1200" b="0" i="0" baseline="300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2</a:t>
            </a:r>
            <a:r>
              <a:rPr lang="en-US" sz="1200" b="0" i="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for 5 wk and to start on first weeks of RT or as soon as blood counts have recovered from induction CT, but overall treatment time within ≤50 days.</a:t>
            </a:r>
            <a:endPar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1D1B162A-F6BD-03C8-FF7A-B21692211C10}"/>
              </a:ext>
            </a:extLst>
          </p:cNvPr>
          <p:cNvSpPr txBox="1"/>
          <p:nvPr/>
        </p:nvSpPr>
        <p:spPr bwMode="auto">
          <a:xfrm>
            <a:off x="6411642" y="2783594"/>
            <a:ext cx="1282247"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Wk 7</a:t>
            </a:r>
          </a:p>
        </p:txBody>
      </p:sp>
      <p:sp>
        <p:nvSpPr>
          <p:cNvPr id="7" name="Rectangle 49">
            <a:extLst>
              <a:ext uri="{FF2B5EF4-FFF2-40B4-BE49-F238E27FC236}">
                <a16:creationId xmlns:a16="http://schemas.microsoft.com/office/drawing/2014/main" id="{5020C136-4695-F15F-8E57-A994863D918A}"/>
              </a:ext>
            </a:extLst>
          </p:cNvPr>
          <p:cNvSpPr>
            <a:spLocks noChangeArrowheads="1"/>
          </p:cNvSpPr>
          <p:nvPr/>
        </p:nvSpPr>
        <p:spPr bwMode="auto">
          <a:xfrm>
            <a:off x="6836180" y="3396918"/>
            <a:ext cx="1282248" cy="409570"/>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CRT</a:t>
            </a:r>
            <a:r>
              <a:rPr lang="en-US" altLang="en-US" sz="1600" baseline="30000" dirty="0">
                <a:solidFill>
                  <a:schemeClr val="tx1"/>
                </a:solidFill>
                <a:latin typeface="Calibri" panose="020F0502020204030204" pitchFamily="34" charset="0"/>
              </a:rPr>
              <a:t>†</a:t>
            </a:r>
          </a:p>
        </p:txBody>
      </p:sp>
      <p:sp>
        <p:nvSpPr>
          <p:cNvPr id="10" name="Line 53">
            <a:extLst>
              <a:ext uri="{FF2B5EF4-FFF2-40B4-BE49-F238E27FC236}">
                <a16:creationId xmlns:a16="http://schemas.microsoft.com/office/drawing/2014/main" id="{DBDD1622-FFD8-533B-02CA-01E3FE895FD5}"/>
              </a:ext>
            </a:extLst>
          </p:cNvPr>
          <p:cNvSpPr>
            <a:spLocks noChangeShapeType="1"/>
          </p:cNvSpPr>
          <p:nvPr/>
        </p:nvSpPr>
        <p:spPr bwMode="auto">
          <a:xfrm>
            <a:off x="3925417" y="3597903"/>
            <a:ext cx="923121" cy="0"/>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1" name="Line 53">
            <a:extLst>
              <a:ext uri="{FF2B5EF4-FFF2-40B4-BE49-F238E27FC236}">
                <a16:creationId xmlns:a16="http://schemas.microsoft.com/office/drawing/2014/main" id="{2065D18F-681E-0FC0-B505-989EDCAA63BE}"/>
              </a:ext>
            </a:extLst>
          </p:cNvPr>
          <p:cNvSpPr>
            <a:spLocks noChangeShapeType="1"/>
          </p:cNvSpPr>
          <p:nvPr/>
        </p:nvSpPr>
        <p:spPr bwMode="auto">
          <a:xfrm flipV="1">
            <a:off x="8118428" y="3575353"/>
            <a:ext cx="461560" cy="22550"/>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2" name="Line 53">
            <a:extLst>
              <a:ext uri="{FF2B5EF4-FFF2-40B4-BE49-F238E27FC236}">
                <a16:creationId xmlns:a16="http://schemas.microsoft.com/office/drawing/2014/main" id="{A448D7A3-5F86-61BB-0FF9-2E9A010A9C29}"/>
              </a:ext>
            </a:extLst>
          </p:cNvPr>
          <p:cNvSpPr>
            <a:spLocks noChangeShapeType="1"/>
          </p:cNvSpPr>
          <p:nvPr/>
        </p:nvSpPr>
        <p:spPr bwMode="auto">
          <a:xfrm>
            <a:off x="8118428" y="4073867"/>
            <a:ext cx="461560" cy="0"/>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3" name="TextBox 12">
            <a:extLst>
              <a:ext uri="{FF2B5EF4-FFF2-40B4-BE49-F238E27FC236}">
                <a16:creationId xmlns:a16="http://schemas.microsoft.com/office/drawing/2014/main" id="{B8EE1064-3434-A2F4-6419-48CE0419C871}"/>
              </a:ext>
            </a:extLst>
          </p:cNvPr>
          <p:cNvSpPr txBox="1"/>
          <p:nvPr/>
        </p:nvSpPr>
        <p:spPr bwMode="auto">
          <a:xfrm>
            <a:off x="8868685" y="2852798"/>
            <a:ext cx="2637515"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i="1" dirty="0">
                <a:solidFill>
                  <a:schemeClr val="bg1"/>
                </a:solidFill>
                <a:latin typeface="Calibri" panose="020F0502020204030204" pitchFamily="34" charset="0"/>
              </a:rPr>
              <a:t>Follow-up Period</a:t>
            </a:r>
          </a:p>
        </p:txBody>
      </p:sp>
      <p:sp>
        <p:nvSpPr>
          <p:cNvPr id="14" name="Rectangle 50">
            <a:extLst>
              <a:ext uri="{FF2B5EF4-FFF2-40B4-BE49-F238E27FC236}">
                <a16:creationId xmlns:a16="http://schemas.microsoft.com/office/drawing/2014/main" id="{F7B216C8-506D-6D68-23E8-EAA0E3D07C99}"/>
              </a:ext>
            </a:extLst>
          </p:cNvPr>
          <p:cNvSpPr>
            <a:spLocks noChangeArrowheads="1"/>
          </p:cNvSpPr>
          <p:nvPr/>
        </p:nvSpPr>
        <p:spPr bwMode="auto">
          <a:xfrm>
            <a:off x="8774675" y="3379305"/>
            <a:ext cx="2923982" cy="824345"/>
          </a:xfrm>
          <a:prstGeom prst="rect">
            <a:avLst/>
          </a:prstGeom>
          <a:solidFill>
            <a:schemeClr val="tx1">
              <a:lumMod val="95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177800" indent="-171450">
              <a:lnSpc>
                <a:spcPct val="100000"/>
              </a:lnSpc>
              <a:spcBef>
                <a:spcPct val="0"/>
              </a:spcBef>
              <a:spcAft>
                <a:spcPct val="0"/>
              </a:spcAft>
              <a:buClrTx/>
            </a:pPr>
            <a:r>
              <a:rPr lang="en-US" altLang="en-US" sz="1600" b="0" dirty="0">
                <a:solidFill>
                  <a:schemeClr val="bg1"/>
                </a:solidFill>
                <a:latin typeface="Calibri" panose="020F0502020204030204" pitchFamily="34" charset="0"/>
              </a:rPr>
              <a:t>Every 3 mo for 2 yr, then</a:t>
            </a:r>
          </a:p>
          <a:p>
            <a:pPr marL="177800" indent="-171450">
              <a:lnSpc>
                <a:spcPct val="100000"/>
              </a:lnSpc>
              <a:spcBef>
                <a:spcPct val="0"/>
              </a:spcBef>
              <a:spcAft>
                <a:spcPct val="0"/>
              </a:spcAft>
              <a:buClrTx/>
            </a:pPr>
            <a:r>
              <a:rPr lang="en-US" altLang="en-US" sz="1600" b="0" dirty="0">
                <a:solidFill>
                  <a:schemeClr val="bg1"/>
                </a:solidFill>
                <a:latin typeface="Calibri" panose="020F0502020204030204" pitchFamily="34" charset="0"/>
              </a:rPr>
              <a:t>Every 6 mo for 5 yr</a:t>
            </a:r>
          </a:p>
        </p:txBody>
      </p:sp>
      <p:sp>
        <p:nvSpPr>
          <p:cNvPr id="16" name="Content Placeholder 2">
            <a:extLst>
              <a:ext uri="{FF2B5EF4-FFF2-40B4-BE49-F238E27FC236}">
                <a16:creationId xmlns:a16="http://schemas.microsoft.com/office/drawing/2014/main" id="{6ADFFB06-A32B-6F34-855B-B3E525A08019}"/>
              </a:ext>
            </a:extLst>
          </p:cNvPr>
          <p:cNvSpPr txBox="1">
            <a:spLocks/>
          </p:cNvSpPr>
          <p:nvPr/>
        </p:nvSpPr>
        <p:spPr bwMode="auto">
          <a:xfrm>
            <a:off x="5111631" y="5394255"/>
            <a:ext cx="6813669"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600"/>
              </a:spcBef>
              <a:spcAft>
                <a:spcPts val="0"/>
              </a:spcAft>
            </a:pPr>
            <a:r>
              <a:rPr lang="en-US" sz="1600" kern="0" dirty="0"/>
              <a:t>Statistical considerations (target efficacy): </a:t>
            </a:r>
            <a:r>
              <a:rPr lang="en-US" sz="1600" b="0" kern="0" dirty="0"/>
              <a:t>PFS HR = 0.65 (132-168 events for 70%-80% power; OS HR = 0.65-0.70 with 70%-84% power</a:t>
            </a:r>
          </a:p>
          <a:p>
            <a:pPr lvl="1">
              <a:spcBef>
                <a:spcPts val="600"/>
              </a:spcBef>
              <a:spcAft>
                <a:spcPts val="0"/>
              </a:spcAft>
            </a:pPr>
            <a:r>
              <a:rPr lang="en-US" sz="1400" b="0" kern="0" dirty="0"/>
              <a:t>Error rate 5%; hierarchical sequential testing based on PFS of </a:t>
            </a:r>
            <a:r>
              <a:rPr lang="en-US" sz="1400" b="0" i="1" kern="0" dirty="0"/>
              <a:t>P </a:t>
            </a:r>
            <a:r>
              <a:rPr lang="en-US" sz="1400" b="0" kern="0" dirty="0"/>
              <a:t>&lt;.05. </a:t>
            </a:r>
          </a:p>
        </p:txBody>
      </p:sp>
      <p:sp>
        <p:nvSpPr>
          <p:cNvPr id="3" name="Star: 5 Points 2">
            <a:extLst>
              <a:ext uri="{FF2B5EF4-FFF2-40B4-BE49-F238E27FC236}">
                <a16:creationId xmlns:a16="http://schemas.microsoft.com/office/drawing/2014/main" id="{83601C17-BDED-E9BE-FB31-5641C30149E9}"/>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167025975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 Demographics and Disease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Group 3">
            <a:extLst>
              <a:ext uri="{FF2B5EF4-FFF2-40B4-BE49-F238E27FC236}">
                <a16:creationId xmlns:a16="http://schemas.microsoft.com/office/drawing/2014/main" id="{778B2F3F-B680-61CC-1FD6-40EB4CE076B5}"/>
              </a:ext>
            </a:extLst>
          </p:cNvPr>
          <p:cNvGraphicFramePr>
            <a:graphicFrameLocks/>
          </p:cNvGraphicFramePr>
          <p:nvPr/>
        </p:nvGraphicFramePr>
        <p:xfrm>
          <a:off x="719139" y="1600200"/>
          <a:ext cx="5276088" cy="3139504"/>
        </p:xfrm>
        <a:graphic>
          <a:graphicData uri="http://schemas.openxmlformats.org/drawingml/2006/table">
            <a:tbl>
              <a:tblPr/>
              <a:tblGrid>
                <a:gridCol w="2880360">
                  <a:extLst>
                    <a:ext uri="{9D8B030D-6E8A-4147-A177-3AD203B41FA5}">
                      <a16:colId xmlns:a16="http://schemas.microsoft.com/office/drawing/2014/main" val="20000"/>
                    </a:ext>
                  </a:extLst>
                </a:gridCol>
                <a:gridCol w="1197864">
                  <a:extLst>
                    <a:ext uri="{9D8B030D-6E8A-4147-A177-3AD203B41FA5}">
                      <a16:colId xmlns:a16="http://schemas.microsoft.com/office/drawing/2014/main" val="20001"/>
                    </a:ext>
                  </a:extLst>
                </a:gridCol>
                <a:gridCol w="1197864">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Demographics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(24-78)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(26-78)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ECOG PS,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0</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221 (88)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214 (86)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cap="none" normalizeH="0" baseline="0" dirty="0">
                          <a:ln>
                            <a:noFill/>
                          </a:ln>
                          <a:solidFill>
                            <a:schemeClr val="bg2">
                              <a:lumMod val="10000"/>
                            </a:schemeClr>
                          </a:solidFill>
                          <a:effectLst/>
                          <a:latin typeface="Calibri" panose="020F0502020204030204" pitchFamily="34" charset="0"/>
                        </a:rPr>
                        <a:t>Country</a:t>
                      </a: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 n (%)</a:t>
                      </a:r>
                      <a:endParaRPr kumimoji="0" lang="en-US" sz="1400" b="1" i="0" u="none" strike="noStrike" cap="none" normalizeH="0" baseline="0" dirty="0">
                        <a:ln>
                          <a:noFill/>
                        </a:ln>
                        <a:solidFill>
                          <a:schemeClr val="bg2">
                            <a:lumMod val="10000"/>
                          </a:schemeClr>
                        </a:solidFill>
                        <a:effectLst/>
                        <a:latin typeface="Calibri" panose="020F0502020204030204" pitchFamily="34" charset="0"/>
                      </a:endParaRP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United Kingdom</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Mexico</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Italy</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India</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Brazil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190 (76)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190 (76)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aphicFrame>
        <p:nvGraphicFramePr>
          <p:cNvPr id="7" name="Group 3">
            <a:extLst>
              <a:ext uri="{FF2B5EF4-FFF2-40B4-BE49-F238E27FC236}">
                <a16:creationId xmlns:a16="http://schemas.microsoft.com/office/drawing/2014/main" id="{3CE16ACC-3FC2-0751-96DA-8DBD7250F75D}"/>
              </a:ext>
            </a:extLst>
          </p:cNvPr>
          <p:cNvGraphicFramePr>
            <a:graphicFrameLocks/>
          </p:cNvGraphicFramePr>
          <p:nvPr/>
        </p:nvGraphicFramePr>
        <p:xfrm>
          <a:off x="6164387" y="1600200"/>
          <a:ext cx="5325753" cy="4297760"/>
        </p:xfrm>
        <a:graphic>
          <a:graphicData uri="http://schemas.openxmlformats.org/drawingml/2006/table">
            <a:tbl>
              <a:tblPr/>
              <a:tblGrid>
                <a:gridCol w="2880871">
                  <a:extLst>
                    <a:ext uri="{9D8B030D-6E8A-4147-A177-3AD203B41FA5}">
                      <a16:colId xmlns:a16="http://schemas.microsoft.com/office/drawing/2014/main" val="20000"/>
                    </a:ext>
                  </a:extLst>
                </a:gridCol>
                <a:gridCol w="1222441">
                  <a:extLst>
                    <a:ext uri="{9D8B030D-6E8A-4147-A177-3AD203B41FA5}">
                      <a16:colId xmlns:a16="http://schemas.microsoft.com/office/drawing/2014/main" val="20001"/>
                    </a:ext>
                  </a:extLst>
                </a:gridCol>
                <a:gridCol w="1222441">
                  <a:extLst>
                    <a:ext uri="{9D8B030D-6E8A-4147-A177-3AD203B41FA5}">
                      <a16:colId xmlns:a16="http://schemas.microsoft.com/office/drawing/2014/main" val="4095539533"/>
                    </a:ext>
                  </a:extLst>
                </a:gridCol>
              </a:tblGrid>
              <a:tr h="65932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Disease 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42851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FIGO stage,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IB1</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IB2</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IIA</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IIB</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IIIB</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IVA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(&lt;1)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176 (70)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 (12)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(&lt;1)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178 (71)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 (10)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65932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Cell type,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Nonsquamous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Squamous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205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206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65932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cap="none" normalizeH="0" baseline="0" dirty="0">
                          <a:ln>
                            <a:noFill/>
                          </a:ln>
                          <a:solidFill>
                            <a:schemeClr val="bg2">
                              <a:lumMod val="10000"/>
                            </a:schemeClr>
                          </a:solidFill>
                          <a:effectLst/>
                          <a:latin typeface="Calibri" panose="020F0502020204030204" pitchFamily="34" charset="0"/>
                        </a:rPr>
                        <a:t>Nodal status</a:t>
                      </a: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 n (%)</a:t>
                      </a:r>
                      <a:endParaRPr kumimoji="0" lang="en-US" sz="1400" b="1" i="0" u="none" strike="noStrike" cap="none" normalizeH="0" baseline="0" dirty="0">
                        <a:ln>
                          <a:noFill/>
                        </a:ln>
                        <a:solidFill>
                          <a:schemeClr val="bg2">
                            <a:lumMod val="10000"/>
                          </a:schemeClr>
                        </a:solidFill>
                        <a:effectLst/>
                        <a:latin typeface="Calibri" panose="020F0502020204030204" pitchFamily="34" charset="0"/>
                      </a:endParaRP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Negative</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Positive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108 (43)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206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46702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longest tumor diameter, cm</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(1.8-12.8)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59200220"/>
                  </a:ext>
                </a:extLst>
              </a:tr>
            </a:tbl>
          </a:graphicData>
        </a:graphic>
      </p:graphicFrame>
    </p:spTree>
    <p:extLst>
      <p:ext uri="{BB962C8B-B14F-4D97-AF65-F5344CB8AC3E}">
        <p14:creationId xmlns:p14="http://schemas.microsoft.com/office/powerpoint/2010/main" val="132053576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a:t>
            </a:r>
            <a:br>
              <a:rPr lang="en-US" sz="3400" dirty="0"/>
            </a:br>
            <a:r>
              <a:rPr lang="en-US" sz="3400" dirty="0"/>
              <a:t>Adherence to Therapy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3">
            <a:extLst>
              <a:ext uri="{FF2B5EF4-FFF2-40B4-BE49-F238E27FC236}">
                <a16:creationId xmlns:a16="http://schemas.microsoft.com/office/drawing/2014/main" id="{A4B9E9E3-A153-05D1-807B-2EE44D89488C}"/>
              </a:ext>
            </a:extLst>
          </p:cNvPr>
          <p:cNvGraphicFramePr>
            <a:graphicFrameLocks/>
          </p:cNvGraphicFramePr>
          <p:nvPr/>
        </p:nvGraphicFramePr>
        <p:xfrm>
          <a:off x="492635" y="1600200"/>
          <a:ext cx="5059361" cy="3322416"/>
        </p:xfrm>
        <a:graphic>
          <a:graphicData uri="http://schemas.openxmlformats.org/drawingml/2006/table">
            <a:tbl>
              <a:tblPr/>
              <a:tblGrid>
                <a:gridCol w="3573316">
                  <a:extLst>
                    <a:ext uri="{9D8B030D-6E8A-4147-A177-3AD203B41FA5}">
                      <a16:colId xmlns:a16="http://schemas.microsoft.com/office/drawing/2014/main" val="20000"/>
                    </a:ext>
                  </a:extLst>
                </a:gridCol>
                <a:gridCol w="1486045">
                  <a:extLst>
                    <a:ext uri="{9D8B030D-6E8A-4147-A177-3AD203B41FA5}">
                      <a16:colId xmlns:a16="http://schemas.microsoft.com/office/drawing/2014/main" val="4095539533"/>
                    </a:ext>
                  </a:extLst>
                </a:gridCol>
              </a:tblGrid>
              <a:tr h="24293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Adherence to Induction Chemotherapy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Paclitaxel and Carboplatin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Completed 6 weekly cycles,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211 (84)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Completed at least 5 cycles</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230 (92)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84635">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cap="none" normalizeH="0" baseline="0" dirty="0">
                          <a:ln>
                            <a:noFill/>
                          </a:ln>
                          <a:solidFill>
                            <a:schemeClr val="bg2">
                              <a:lumMod val="10000"/>
                            </a:schemeClr>
                          </a:solidFill>
                          <a:effectLst/>
                          <a:latin typeface="Calibri" panose="020F0502020204030204" pitchFamily="34" charset="0"/>
                        </a:rPr>
                        <a:t>Main reasons for fewer than 6 cycles,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AEs leading to d/c</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Hematologic AEs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Nonhematologic AEs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Hematologic and nonhematologic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Withdrawal/other</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17207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Median interval from induction CT to radiotherapy, days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(5-53)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9" name="Group 3">
            <a:extLst>
              <a:ext uri="{FF2B5EF4-FFF2-40B4-BE49-F238E27FC236}">
                <a16:creationId xmlns:a16="http://schemas.microsoft.com/office/drawing/2014/main" id="{21E4379C-F38C-55AE-FB08-F470EF2CB8FD}"/>
              </a:ext>
            </a:extLst>
          </p:cNvPr>
          <p:cNvGraphicFramePr>
            <a:graphicFrameLocks/>
          </p:cNvGraphicFramePr>
          <p:nvPr/>
        </p:nvGraphicFramePr>
        <p:xfrm>
          <a:off x="5893428" y="666366"/>
          <a:ext cx="5879471" cy="2712784"/>
        </p:xfrm>
        <a:graphic>
          <a:graphicData uri="http://schemas.openxmlformats.org/drawingml/2006/table">
            <a:tbl>
              <a:tblPr/>
              <a:tblGrid>
                <a:gridCol w="3468649">
                  <a:extLst>
                    <a:ext uri="{9D8B030D-6E8A-4147-A177-3AD203B41FA5}">
                      <a16:colId xmlns:a16="http://schemas.microsoft.com/office/drawing/2014/main" val="20000"/>
                    </a:ext>
                  </a:extLst>
                </a:gridCol>
                <a:gridCol w="1205411">
                  <a:extLst>
                    <a:ext uri="{9D8B030D-6E8A-4147-A177-3AD203B41FA5}">
                      <a16:colId xmlns:a16="http://schemas.microsoft.com/office/drawing/2014/main" val="20001"/>
                    </a:ext>
                  </a:extLst>
                </a:gridCol>
                <a:gridCol w="1205411">
                  <a:extLst>
                    <a:ext uri="{9D8B030D-6E8A-4147-A177-3AD203B41FA5}">
                      <a16:colId xmlns:a16="http://schemas.microsoft.com/office/drawing/2014/main" val="4095539533"/>
                    </a:ext>
                  </a:extLst>
                </a:gridCol>
              </a:tblGrid>
              <a:tr h="41713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Adherence to Cisplatin,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7381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Completed 5 weekly cycles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197 (79)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169 (68)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73811">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Completed at least 4 cycles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224 (90)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 (85)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64360223"/>
                  </a:ext>
                </a:extLst>
              </a:tr>
              <a:tr h="78211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Main reasons for fewer than 5 cycles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AEs leading to d/c</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Hematologic AEs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Nonhematologic AEs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Hematologic and nonhematologic AEs</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 (76)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68 (27)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32731656"/>
                  </a:ext>
                </a:extLst>
              </a:tr>
            </a:tbl>
          </a:graphicData>
        </a:graphic>
      </p:graphicFrame>
      <p:graphicFrame>
        <p:nvGraphicFramePr>
          <p:cNvPr id="10" name="Group 3">
            <a:extLst>
              <a:ext uri="{FF2B5EF4-FFF2-40B4-BE49-F238E27FC236}">
                <a16:creationId xmlns:a16="http://schemas.microsoft.com/office/drawing/2014/main" id="{7CD6BE08-FDB5-A6FC-8DEC-BECD96A6D19F}"/>
              </a:ext>
            </a:extLst>
          </p:cNvPr>
          <p:cNvGraphicFramePr>
            <a:graphicFrameLocks/>
          </p:cNvGraphicFramePr>
          <p:nvPr/>
        </p:nvGraphicFramePr>
        <p:xfrm>
          <a:off x="5893428" y="3478451"/>
          <a:ext cx="5879472" cy="2757016"/>
        </p:xfrm>
        <a:graphic>
          <a:graphicData uri="http://schemas.openxmlformats.org/drawingml/2006/table">
            <a:tbl>
              <a:tblPr/>
              <a:tblGrid>
                <a:gridCol w="3492630">
                  <a:extLst>
                    <a:ext uri="{9D8B030D-6E8A-4147-A177-3AD203B41FA5}">
                      <a16:colId xmlns:a16="http://schemas.microsoft.com/office/drawing/2014/main" val="20000"/>
                    </a:ext>
                  </a:extLst>
                </a:gridCol>
                <a:gridCol w="1193421">
                  <a:extLst>
                    <a:ext uri="{9D8B030D-6E8A-4147-A177-3AD203B41FA5}">
                      <a16:colId xmlns:a16="http://schemas.microsoft.com/office/drawing/2014/main" val="20001"/>
                    </a:ext>
                  </a:extLst>
                </a:gridCol>
                <a:gridCol w="1193421">
                  <a:extLst>
                    <a:ext uri="{9D8B030D-6E8A-4147-A177-3AD203B41FA5}">
                      <a16:colId xmlns:a16="http://schemas.microsoft.com/office/drawing/2014/main" val="4095539533"/>
                    </a:ext>
                  </a:extLst>
                </a:gridCol>
              </a:tblGrid>
              <a:tr h="45772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Adherence to Radiation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4577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Received EBRT,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IMRT</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32 conformal</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321 (92)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 (40)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138 (60)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242 (97)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102 (42)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140 (58)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5912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1"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Received brachytherapy, n (%)</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2D point A</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3D point A</a:t>
                      </a:r>
                    </a:p>
                    <a:p>
                      <a:pPr marL="158750" marR="0" lvl="0" indent="-158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3D HR-CTV D90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223 (97)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106 (48)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68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238 (98)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120 (51)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 (30)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64360223"/>
                  </a:ext>
                </a:extLst>
              </a:tr>
              <a:tr h="349048">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normalizeH="0" baseline="0" noProof="0" dirty="0">
                          <a:ln>
                            <a:noFill/>
                          </a:ln>
                          <a:solidFill>
                            <a:schemeClr val="bg2">
                              <a:lumMod val="10000"/>
                            </a:schemeClr>
                          </a:solidFill>
                          <a:effectLst/>
                          <a:latin typeface="Calibri" panose="020F0502020204030204" pitchFamily="34" charset="0"/>
                          <a:ea typeface="+mn-ea"/>
                          <a:cs typeface="+mn-cs"/>
                        </a:rPr>
                        <a:t>Overall median treatment time, days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(37-88)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 (36-70)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32731656"/>
                  </a:ext>
                </a:extLst>
              </a:tr>
            </a:tbl>
          </a:graphicData>
        </a:graphic>
      </p:graphicFrame>
    </p:spTree>
    <p:extLst>
      <p:ext uri="{BB962C8B-B14F-4D97-AF65-F5344CB8AC3E}">
        <p14:creationId xmlns:p14="http://schemas.microsoft.com/office/powerpoint/2010/main" val="250903262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 Any-Grade AEs at Any Time</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r>
              <a:rPr lang="en-US" altLang="en-US" sz="1200" b="0" dirty="0">
                <a:solidFill>
                  <a:srgbClr val="455560"/>
                </a:solidFill>
                <a:latin typeface="Calibri" panose="020F050202020403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1034335" y="5944245"/>
            <a:ext cx="9049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*Grade 3-4 only.</a:t>
            </a:r>
          </a:p>
        </p:txBody>
      </p:sp>
      <p:sp>
        <p:nvSpPr>
          <p:cNvPr id="4" name="TextBox 3">
            <a:extLst>
              <a:ext uri="{FF2B5EF4-FFF2-40B4-BE49-F238E27FC236}">
                <a16:creationId xmlns:a16="http://schemas.microsoft.com/office/drawing/2014/main" id="{F5863067-A1C8-2189-247A-D3E3184678C8}"/>
              </a:ext>
            </a:extLst>
          </p:cNvPr>
          <p:cNvSpPr txBox="1"/>
          <p:nvPr/>
        </p:nvSpPr>
        <p:spPr bwMode="auto">
          <a:xfrm rot="16200000" flipH="1">
            <a:off x="-639373" y="3301430"/>
            <a:ext cx="264720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0"/>
              </a:spcBef>
              <a:spcAft>
                <a:spcPct val="0"/>
              </a:spcAft>
              <a:buClrTx/>
              <a:buFontTx/>
              <a:buNone/>
            </a:pPr>
            <a:r>
              <a:rPr lang="en-US" altLang="en-US" sz="1600" dirty="0">
                <a:solidFill>
                  <a:schemeClr val="bg1"/>
                </a:solidFill>
                <a:latin typeface="Calibri" panose="020F0502020204030204" pitchFamily="34" charset="0"/>
              </a:rPr>
              <a:t>Patients (%)</a:t>
            </a:r>
          </a:p>
        </p:txBody>
      </p:sp>
      <p:sp>
        <p:nvSpPr>
          <p:cNvPr id="7" name="TextBox 6">
            <a:extLst>
              <a:ext uri="{FF2B5EF4-FFF2-40B4-BE49-F238E27FC236}">
                <a16:creationId xmlns:a16="http://schemas.microsoft.com/office/drawing/2014/main" id="{2B2730C0-A9BD-F054-B349-70E4F6C87922}"/>
              </a:ext>
            </a:extLst>
          </p:cNvPr>
          <p:cNvSpPr txBox="1"/>
          <p:nvPr/>
        </p:nvSpPr>
        <p:spPr bwMode="auto">
          <a:xfrm flipH="1">
            <a:off x="1123950" y="5707852"/>
            <a:ext cx="833644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0"/>
              </a:spcBef>
              <a:spcAft>
                <a:spcPct val="0"/>
              </a:spcAft>
              <a:buClrTx/>
              <a:buFontTx/>
              <a:buNone/>
            </a:pPr>
            <a:r>
              <a:rPr lang="en-US" altLang="en-US" sz="1600" dirty="0">
                <a:solidFill>
                  <a:schemeClr val="bg1"/>
                </a:solidFill>
                <a:latin typeface="Calibri" panose="020F0502020204030204" pitchFamily="34" charset="0"/>
              </a:rPr>
              <a:t>AE</a:t>
            </a:r>
          </a:p>
        </p:txBody>
      </p:sp>
      <p:sp>
        <p:nvSpPr>
          <p:cNvPr id="8" name="TextBox 7">
            <a:extLst>
              <a:ext uri="{FF2B5EF4-FFF2-40B4-BE49-F238E27FC236}">
                <a16:creationId xmlns:a16="http://schemas.microsoft.com/office/drawing/2014/main" id="{8A6F176E-9DDF-0F4D-4771-BA53263B644C}"/>
              </a:ext>
            </a:extLst>
          </p:cNvPr>
          <p:cNvSpPr txBox="1"/>
          <p:nvPr/>
        </p:nvSpPr>
        <p:spPr bwMode="auto">
          <a:xfrm flipH="1">
            <a:off x="9274628" y="2311545"/>
            <a:ext cx="2736750" cy="2339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nSpc>
                <a:spcPct val="100000"/>
              </a:lnSpc>
              <a:spcBef>
                <a:spcPts val="1200"/>
              </a:spcBef>
              <a:spcAft>
                <a:spcPct val="0"/>
              </a:spcAft>
              <a:buClrTx/>
              <a:buFont typeface="Wingdings" panose="05000000000000000000" pitchFamily="2" charset="2"/>
              <a:buChar char="§"/>
            </a:pPr>
            <a:r>
              <a:rPr lang="en-US" altLang="en-US" sz="1600" b="0" dirty="0">
                <a:solidFill>
                  <a:schemeClr val="bg1"/>
                </a:solidFill>
                <a:latin typeface="Calibri" panose="020F0502020204030204" pitchFamily="34" charset="0"/>
              </a:rPr>
              <a:t>Of 102 patients, 42% reported grade 2 alopecia in induction CT + CRT arm</a:t>
            </a:r>
          </a:p>
          <a:p>
            <a:pPr marL="171450" indent="-171450">
              <a:lnSpc>
                <a:spcPct val="100000"/>
              </a:lnSpc>
              <a:spcBef>
                <a:spcPts val="1200"/>
              </a:spcBef>
              <a:spcAft>
                <a:spcPct val="0"/>
              </a:spcAft>
              <a:buClrTx/>
              <a:buFont typeface="Wingdings" panose="05000000000000000000" pitchFamily="2" charset="2"/>
              <a:buChar char="§"/>
            </a:pPr>
            <a:r>
              <a:rPr lang="en-US" altLang="en-US" sz="1600" b="0" dirty="0">
                <a:solidFill>
                  <a:schemeClr val="bg1"/>
                </a:solidFill>
                <a:latin typeface="Calibri" panose="020F0502020204030204" pitchFamily="34" charset="0"/>
              </a:rPr>
              <a:t>Total of 3 deaths were reported:</a:t>
            </a:r>
          </a:p>
          <a:p>
            <a:pPr marL="742950" lvl="1" indent="-285750">
              <a:buFont typeface="Calibri" panose="020F0502020204030204" pitchFamily="34" charset="0"/>
              <a:buChar char="̶"/>
            </a:pPr>
            <a:r>
              <a:rPr lang="en-US" altLang="en-US" sz="1400" b="0" dirty="0">
                <a:solidFill>
                  <a:schemeClr val="bg1"/>
                </a:solidFill>
                <a:latin typeface="Calibri" panose="020F0502020204030204" pitchFamily="34" charset="0"/>
              </a:rPr>
              <a:t>2 patient deaths </a:t>
            </a:r>
            <a:br>
              <a:rPr lang="en-US" altLang="en-US" sz="1400" b="0" dirty="0">
                <a:solidFill>
                  <a:schemeClr val="bg1"/>
                </a:solidFill>
                <a:latin typeface="Calibri" panose="020F0502020204030204" pitchFamily="34" charset="0"/>
              </a:rPr>
            </a:br>
            <a:r>
              <a:rPr lang="en-US" altLang="en-US" sz="1400" b="0" dirty="0">
                <a:solidFill>
                  <a:schemeClr val="bg1"/>
                </a:solidFill>
                <a:latin typeface="Calibri" panose="020F0502020204030204" pitchFamily="34" charset="0"/>
              </a:rPr>
              <a:t>with CRT</a:t>
            </a:r>
          </a:p>
          <a:p>
            <a:pPr marL="742950" lvl="1" indent="-285750">
              <a:buFont typeface="Calibri" panose="020F0502020204030204" pitchFamily="34" charset="0"/>
              <a:buChar char="̶"/>
            </a:pPr>
            <a:r>
              <a:rPr lang="en-US" altLang="en-US" sz="1400" b="0" dirty="0">
                <a:solidFill>
                  <a:schemeClr val="bg1"/>
                </a:solidFill>
                <a:latin typeface="Calibri" panose="020F0502020204030204" pitchFamily="34" charset="0"/>
              </a:rPr>
              <a:t>1 patient death with induction CT + CRT</a:t>
            </a:r>
          </a:p>
        </p:txBody>
      </p:sp>
      <p:graphicFrame>
        <p:nvGraphicFramePr>
          <p:cNvPr id="11" name="Chart 10">
            <a:extLst>
              <a:ext uri="{FF2B5EF4-FFF2-40B4-BE49-F238E27FC236}">
                <a16:creationId xmlns:a16="http://schemas.microsoft.com/office/drawing/2014/main" id="{AD813CF1-9B44-0746-2946-67A0D17A69B6}"/>
              </a:ext>
            </a:extLst>
          </p:cNvPr>
          <p:cNvGraphicFramePr/>
          <p:nvPr/>
        </p:nvGraphicFramePr>
        <p:xfrm>
          <a:off x="758702" y="1626181"/>
          <a:ext cx="8714170" cy="4380662"/>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a:extLst>
              <a:ext uri="{FF2B5EF4-FFF2-40B4-BE49-F238E27FC236}">
                <a16:creationId xmlns:a16="http://schemas.microsoft.com/office/drawing/2014/main" id="{B2D4D427-E598-DC2D-5E66-E8E4BAAADA09}"/>
              </a:ext>
            </a:extLst>
          </p:cNvPr>
          <p:cNvSpPr txBox="1"/>
          <p:nvPr/>
        </p:nvSpPr>
        <p:spPr bwMode="auto">
          <a:xfrm>
            <a:off x="1216386" y="5098944"/>
            <a:ext cx="1014760" cy="4022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Any</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AE</a:t>
            </a:r>
          </a:p>
        </p:txBody>
      </p:sp>
      <p:sp>
        <p:nvSpPr>
          <p:cNvPr id="13" name="TextBox 12">
            <a:extLst>
              <a:ext uri="{FF2B5EF4-FFF2-40B4-BE49-F238E27FC236}">
                <a16:creationId xmlns:a16="http://schemas.microsoft.com/office/drawing/2014/main" id="{FAC4E8BF-1606-E840-622B-C58AB7E578E0}"/>
              </a:ext>
            </a:extLst>
          </p:cNvPr>
          <p:cNvSpPr txBox="1"/>
          <p:nvPr/>
        </p:nvSpPr>
        <p:spPr bwMode="auto">
          <a:xfrm>
            <a:off x="1840355" y="5098944"/>
            <a:ext cx="1182029" cy="55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Any</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Grade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3-4 AE</a:t>
            </a:r>
          </a:p>
        </p:txBody>
      </p:sp>
      <p:sp>
        <p:nvSpPr>
          <p:cNvPr id="14" name="TextBox 13">
            <a:extLst>
              <a:ext uri="{FF2B5EF4-FFF2-40B4-BE49-F238E27FC236}">
                <a16:creationId xmlns:a16="http://schemas.microsoft.com/office/drawing/2014/main" id="{125BBA18-DF38-2D46-F61A-E59BC0924B1B}"/>
              </a:ext>
            </a:extLst>
          </p:cNvPr>
          <p:cNvSpPr txBox="1"/>
          <p:nvPr/>
        </p:nvSpPr>
        <p:spPr bwMode="auto">
          <a:xfrm>
            <a:off x="2544323" y="5098944"/>
            <a:ext cx="1182029" cy="55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Any</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Heme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AE*</a:t>
            </a:r>
          </a:p>
        </p:txBody>
      </p:sp>
      <p:sp>
        <p:nvSpPr>
          <p:cNvPr id="15" name="TextBox 14">
            <a:extLst>
              <a:ext uri="{FF2B5EF4-FFF2-40B4-BE49-F238E27FC236}">
                <a16:creationId xmlns:a16="http://schemas.microsoft.com/office/drawing/2014/main" id="{A8426A1F-9C32-653B-80A1-C05636088050}"/>
              </a:ext>
            </a:extLst>
          </p:cNvPr>
          <p:cNvSpPr txBox="1"/>
          <p:nvPr/>
        </p:nvSpPr>
        <p:spPr bwMode="auto">
          <a:xfrm>
            <a:off x="3268145" y="5098944"/>
            <a:ext cx="1182029"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400"/>
              </a:lnSpc>
              <a:spcBef>
                <a:spcPts val="0"/>
              </a:spcBef>
              <a:spcAft>
                <a:spcPct val="0"/>
              </a:spcAft>
              <a:buClrTx/>
              <a:buFontTx/>
              <a:buNone/>
            </a:pPr>
            <a:r>
              <a:rPr lang="en-US" sz="1200" b="0" dirty="0">
                <a:solidFill>
                  <a:schemeClr val="bg1"/>
                </a:solidFill>
                <a:latin typeface="Calibri" panose="020F0502020204030204" pitchFamily="34" charset="0"/>
              </a:rPr>
              <a:t>Neutro-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penia</a:t>
            </a:r>
            <a:endParaRPr lang="en-US" sz="1400" b="0" dirty="0">
              <a:solidFill>
                <a:schemeClr val="bg1"/>
              </a:solidFill>
              <a:latin typeface="Calibri" panose="020F0502020204030204" pitchFamily="34" charset="0"/>
            </a:endParaRPr>
          </a:p>
        </p:txBody>
      </p:sp>
      <p:sp>
        <p:nvSpPr>
          <p:cNvPr id="16" name="TextBox 15">
            <a:extLst>
              <a:ext uri="{FF2B5EF4-FFF2-40B4-BE49-F238E27FC236}">
                <a16:creationId xmlns:a16="http://schemas.microsoft.com/office/drawing/2014/main" id="{DB39650F-43D0-7424-2F13-77544A84BBB9}"/>
              </a:ext>
            </a:extLst>
          </p:cNvPr>
          <p:cNvSpPr txBox="1"/>
          <p:nvPr/>
        </p:nvSpPr>
        <p:spPr bwMode="auto">
          <a:xfrm>
            <a:off x="4005948" y="5098944"/>
            <a:ext cx="1182029" cy="274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400"/>
              </a:lnSpc>
              <a:spcBef>
                <a:spcPts val="0"/>
              </a:spcBef>
              <a:spcAft>
                <a:spcPct val="0"/>
              </a:spcAft>
              <a:buClrTx/>
              <a:buFontTx/>
              <a:buNone/>
            </a:pPr>
            <a:r>
              <a:rPr lang="en-US" sz="1200" b="0" dirty="0">
                <a:solidFill>
                  <a:schemeClr val="bg1"/>
                </a:solidFill>
                <a:latin typeface="Calibri" panose="020F0502020204030204" pitchFamily="34" charset="0"/>
              </a:rPr>
              <a:t>Anemia</a:t>
            </a:r>
            <a:endParaRPr lang="en-US" sz="1400" b="0" dirty="0">
              <a:solidFill>
                <a:schemeClr val="bg1"/>
              </a:solidFill>
              <a:latin typeface="Calibri" panose="020F0502020204030204" pitchFamily="34" charset="0"/>
            </a:endParaRPr>
          </a:p>
        </p:txBody>
      </p:sp>
      <p:sp>
        <p:nvSpPr>
          <p:cNvPr id="17" name="TextBox 16">
            <a:extLst>
              <a:ext uri="{FF2B5EF4-FFF2-40B4-BE49-F238E27FC236}">
                <a16:creationId xmlns:a16="http://schemas.microsoft.com/office/drawing/2014/main" id="{F969873C-79C8-888E-2219-ACF8CA419339}"/>
              </a:ext>
            </a:extLst>
          </p:cNvPr>
          <p:cNvSpPr txBox="1"/>
          <p:nvPr/>
        </p:nvSpPr>
        <p:spPr bwMode="auto">
          <a:xfrm>
            <a:off x="4724897" y="5098944"/>
            <a:ext cx="1182029" cy="4514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400"/>
              </a:lnSpc>
              <a:spcBef>
                <a:spcPts val="0"/>
              </a:spcBef>
              <a:spcAft>
                <a:spcPct val="0"/>
              </a:spcAft>
              <a:buClrTx/>
              <a:buFontTx/>
              <a:buNone/>
            </a:pPr>
            <a:r>
              <a:rPr lang="en-US" sz="1200" b="0" dirty="0">
                <a:solidFill>
                  <a:schemeClr val="bg1"/>
                </a:solidFill>
                <a:latin typeface="Calibri" panose="020F0502020204030204" pitchFamily="34" charset="0"/>
              </a:rPr>
              <a:t>Thrombo-</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cytopenia</a:t>
            </a:r>
            <a:endParaRPr lang="en-US" sz="1400" b="0" dirty="0">
              <a:solidFill>
                <a:schemeClr val="bg1"/>
              </a:solidFill>
              <a:latin typeface="Calibri" panose="020F0502020204030204" pitchFamily="34" charset="0"/>
            </a:endParaRPr>
          </a:p>
        </p:txBody>
      </p:sp>
      <p:sp>
        <p:nvSpPr>
          <p:cNvPr id="18" name="TextBox 17">
            <a:extLst>
              <a:ext uri="{FF2B5EF4-FFF2-40B4-BE49-F238E27FC236}">
                <a16:creationId xmlns:a16="http://schemas.microsoft.com/office/drawing/2014/main" id="{776E38B7-144D-2B62-6179-4B5C2CEF2035}"/>
              </a:ext>
            </a:extLst>
          </p:cNvPr>
          <p:cNvSpPr txBox="1"/>
          <p:nvPr/>
        </p:nvSpPr>
        <p:spPr bwMode="auto">
          <a:xfrm>
            <a:off x="5473445" y="5098944"/>
            <a:ext cx="1182029" cy="55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Any </a:t>
            </a:r>
          </a:p>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Non-Heme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AE*</a:t>
            </a:r>
          </a:p>
        </p:txBody>
      </p:sp>
      <p:sp>
        <p:nvSpPr>
          <p:cNvPr id="19" name="TextBox 18">
            <a:extLst>
              <a:ext uri="{FF2B5EF4-FFF2-40B4-BE49-F238E27FC236}">
                <a16:creationId xmlns:a16="http://schemas.microsoft.com/office/drawing/2014/main" id="{B0956E44-67BE-596A-D213-E9E8482D326C}"/>
              </a:ext>
            </a:extLst>
          </p:cNvPr>
          <p:cNvSpPr txBox="1"/>
          <p:nvPr/>
        </p:nvSpPr>
        <p:spPr bwMode="auto">
          <a:xfrm>
            <a:off x="6261700" y="5098944"/>
            <a:ext cx="1014760" cy="55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Abdominal/</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Pelvic</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Pain</a:t>
            </a:r>
          </a:p>
        </p:txBody>
      </p:sp>
      <p:sp>
        <p:nvSpPr>
          <p:cNvPr id="20" name="TextBox 19">
            <a:extLst>
              <a:ext uri="{FF2B5EF4-FFF2-40B4-BE49-F238E27FC236}">
                <a16:creationId xmlns:a16="http://schemas.microsoft.com/office/drawing/2014/main" id="{1CB05DD1-2C51-008D-2DED-1745618067E9}"/>
              </a:ext>
            </a:extLst>
          </p:cNvPr>
          <p:cNvSpPr txBox="1"/>
          <p:nvPr/>
        </p:nvSpPr>
        <p:spPr bwMode="auto">
          <a:xfrm>
            <a:off x="6990854" y="5098944"/>
            <a:ext cx="1014760" cy="248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Diarrhea</a:t>
            </a:r>
          </a:p>
        </p:txBody>
      </p:sp>
      <p:sp>
        <p:nvSpPr>
          <p:cNvPr id="21" name="TextBox 20">
            <a:extLst>
              <a:ext uri="{FF2B5EF4-FFF2-40B4-BE49-F238E27FC236}">
                <a16:creationId xmlns:a16="http://schemas.microsoft.com/office/drawing/2014/main" id="{013E8024-ACAE-7554-33DE-7C23A7E0BB22}"/>
              </a:ext>
            </a:extLst>
          </p:cNvPr>
          <p:cNvSpPr txBox="1"/>
          <p:nvPr/>
        </p:nvSpPr>
        <p:spPr bwMode="auto">
          <a:xfrm>
            <a:off x="7743917" y="5098944"/>
            <a:ext cx="1014760" cy="7100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Fatigue/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Muscle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Weakness/</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Joint Pain</a:t>
            </a:r>
          </a:p>
        </p:txBody>
      </p:sp>
      <p:sp>
        <p:nvSpPr>
          <p:cNvPr id="22" name="TextBox 21">
            <a:extLst>
              <a:ext uri="{FF2B5EF4-FFF2-40B4-BE49-F238E27FC236}">
                <a16:creationId xmlns:a16="http://schemas.microsoft.com/office/drawing/2014/main" id="{DF518CE6-96E7-B81E-3D67-AD91F01D1933}"/>
              </a:ext>
            </a:extLst>
          </p:cNvPr>
          <p:cNvSpPr txBox="1"/>
          <p:nvPr/>
        </p:nvSpPr>
        <p:spPr bwMode="auto">
          <a:xfrm>
            <a:off x="8445635" y="5098944"/>
            <a:ext cx="1014760" cy="2484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200" b="0" dirty="0">
                <a:solidFill>
                  <a:schemeClr val="bg1"/>
                </a:solidFill>
                <a:latin typeface="Calibri" panose="020F0502020204030204" pitchFamily="34" charset="0"/>
              </a:rPr>
              <a:t>Infection</a:t>
            </a:r>
          </a:p>
        </p:txBody>
      </p:sp>
    </p:spTree>
    <p:extLst>
      <p:ext uri="{BB962C8B-B14F-4D97-AF65-F5344CB8AC3E}">
        <p14:creationId xmlns:p14="http://schemas.microsoft.com/office/powerpoint/2010/main" val="218137887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 PFS (Coprimary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r>
              <a:rPr lang="en-US" altLang="en-US" sz="1200" b="0" dirty="0">
                <a:solidFill>
                  <a:srgbClr val="455560"/>
                </a:solidFill>
                <a:latin typeface="Calibri" panose="020F050202020403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E4AC010-7A2B-38C0-7141-96FB2F9328D9}"/>
              </a:ext>
            </a:extLst>
          </p:cNvPr>
          <p:cNvSpPr txBox="1"/>
          <p:nvPr/>
        </p:nvSpPr>
        <p:spPr bwMode="auto">
          <a:xfrm>
            <a:off x="5474495" y="5888037"/>
            <a:ext cx="282429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Median follow-up: 64 mo</a:t>
            </a:r>
          </a:p>
        </p:txBody>
      </p:sp>
      <p:sp>
        <p:nvSpPr>
          <p:cNvPr id="13" name="TextBox 12">
            <a:extLst>
              <a:ext uri="{FF2B5EF4-FFF2-40B4-BE49-F238E27FC236}">
                <a16:creationId xmlns:a16="http://schemas.microsoft.com/office/drawing/2014/main" id="{9F3C6C1C-9BE8-93FD-B8CF-EB1FB7300265}"/>
              </a:ext>
            </a:extLst>
          </p:cNvPr>
          <p:cNvSpPr txBox="1"/>
          <p:nvPr/>
        </p:nvSpPr>
        <p:spPr bwMode="auto">
          <a:xfrm rot="16200000" flipH="1">
            <a:off x="-69412" y="3143520"/>
            <a:ext cx="3049574" cy="369332"/>
          </a:xfrm>
          <a:prstGeom prst="rect">
            <a:avLst/>
          </a:prstGeom>
          <a:solidFill>
            <a:schemeClr val="tx1"/>
          </a:solidFill>
          <a:ln>
            <a:noFill/>
          </a:ln>
        </p:spPr>
        <p:txBody>
          <a:bodyPr wrap="square" rtlCol="0">
            <a:spAutoFit/>
          </a:bodyPr>
          <a:lstStyle/>
          <a:p>
            <a:pPr algn="ctr">
              <a:lnSpc>
                <a:spcPct val="100000"/>
              </a:lnSpc>
              <a:spcBef>
                <a:spcPct val="0"/>
              </a:spcBef>
              <a:spcAft>
                <a:spcPct val="0"/>
              </a:spcAft>
              <a:buClrTx/>
              <a:buFontTx/>
              <a:buNone/>
            </a:pPr>
            <a:r>
              <a:rPr lang="en-US" altLang="en-US" dirty="0">
                <a:solidFill>
                  <a:schemeClr val="bg1"/>
                </a:solidFill>
                <a:latin typeface="Calibri" panose="020F0502020204030204" pitchFamily="34" charset="0"/>
              </a:rPr>
              <a:t>PFS (%)</a:t>
            </a:r>
          </a:p>
        </p:txBody>
      </p:sp>
      <p:sp>
        <p:nvSpPr>
          <p:cNvPr id="14" name="TextBox 13">
            <a:extLst>
              <a:ext uri="{FF2B5EF4-FFF2-40B4-BE49-F238E27FC236}">
                <a16:creationId xmlns:a16="http://schemas.microsoft.com/office/drawing/2014/main" id="{C93E52D6-8B78-D66A-CD7F-671BD98B2D86}"/>
              </a:ext>
            </a:extLst>
          </p:cNvPr>
          <p:cNvSpPr txBox="1"/>
          <p:nvPr/>
        </p:nvSpPr>
        <p:spPr bwMode="auto">
          <a:xfrm flipH="1">
            <a:off x="5042708" y="1795045"/>
            <a:ext cx="2777031" cy="584775"/>
          </a:xfrm>
          <a:prstGeom prst="rect">
            <a:avLst/>
          </a:prstGeom>
          <a:solidFill>
            <a:schemeClr val="tx1"/>
          </a:solidFill>
          <a:ln>
            <a:noFill/>
          </a:ln>
        </p:spPr>
        <p:txBody>
          <a:bodyPr wrap="square" rtlCol="0">
            <a:spAutoFit/>
          </a:bodyPr>
          <a:lstStyle/>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Induction CT + CRT</a:t>
            </a:r>
            <a:br>
              <a:rPr lang="en-US" altLang="en-US" sz="1600" b="0" dirty="0">
                <a:solidFill>
                  <a:schemeClr val="bg1"/>
                </a:solidFill>
                <a:latin typeface="Calibri" panose="020F0502020204030204" pitchFamily="34" charset="0"/>
              </a:rPr>
            </a:br>
            <a:r>
              <a:rPr lang="en-US" altLang="en-US" sz="1600" b="0" dirty="0">
                <a:solidFill>
                  <a:schemeClr val="bg1"/>
                </a:solidFill>
                <a:latin typeface="Calibri" panose="020F0502020204030204" pitchFamily="34" charset="0"/>
              </a:rPr>
              <a:t>CRT</a:t>
            </a:r>
          </a:p>
        </p:txBody>
      </p:sp>
      <p:cxnSp>
        <p:nvCxnSpPr>
          <p:cNvPr id="5" name="Straight Connector 4">
            <a:extLst>
              <a:ext uri="{FF2B5EF4-FFF2-40B4-BE49-F238E27FC236}">
                <a16:creationId xmlns:a16="http://schemas.microsoft.com/office/drawing/2014/main" id="{37E4A5EA-AB29-DB18-4DBC-4E37B75429C4}"/>
              </a:ext>
            </a:extLst>
          </p:cNvPr>
          <p:cNvCxnSpPr>
            <a:cxnSpLocks/>
          </p:cNvCxnSpPr>
          <p:nvPr/>
        </p:nvCxnSpPr>
        <p:spPr bwMode="auto">
          <a:xfrm>
            <a:off x="2175148" y="1863969"/>
            <a:ext cx="0" cy="2738591"/>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A7AD6B5-F01A-4E06-57DD-369C608C6454}"/>
              </a:ext>
            </a:extLst>
          </p:cNvPr>
          <p:cNvCxnSpPr/>
          <p:nvPr/>
        </p:nvCxnSpPr>
        <p:spPr bwMode="auto">
          <a:xfrm>
            <a:off x="2083708" y="253218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F858FCE4-495B-9A92-7C2A-9F784FD6953B}"/>
              </a:ext>
            </a:extLst>
          </p:cNvPr>
          <p:cNvCxnSpPr>
            <a:cxnSpLocks/>
          </p:cNvCxnSpPr>
          <p:nvPr/>
        </p:nvCxnSpPr>
        <p:spPr bwMode="auto">
          <a:xfrm>
            <a:off x="2083708" y="185894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84C2997-3EC4-A6AA-E1F5-4363C2225634}"/>
              </a:ext>
            </a:extLst>
          </p:cNvPr>
          <p:cNvCxnSpPr/>
          <p:nvPr/>
        </p:nvCxnSpPr>
        <p:spPr bwMode="auto">
          <a:xfrm>
            <a:off x="2083708" y="320542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61C2FD6-218E-7B7B-5485-5F63AFF9CDF4}"/>
              </a:ext>
            </a:extLst>
          </p:cNvPr>
          <p:cNvCxnSpPr/>
          <p:nvPr/>
        </p:nvCxnSpPr>
        <p:spPr bwMode="auto">
          <a:xfrm>
            <a:off x="2083708" y="388871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F86A9BE-B636-C622-84EF-2FF9D6062FF1}"/>
              </a:ext>
            </a:extLst>
          </p:cNvPr>
          <p:cNvCxnSpPr>
            <a:cxnSpLocks/>
          </p:cNvCxnSpPr>
          <p:nvPr/>
        </p:nvCxnSpPr>
        <p:spPr bwMode="auto">
          <a:xfrm>
            <a:off x="2083708" y="4561952"/>
            <a:ext cx="529460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31B6E1F-7B96-9216-9704-11A21C588E59}"/>
              </a:ext>
            </a:extLst>
          </p:cNvPr>
          <p:cNvCxnSpPr>
            <a:cxnSpLocks/>
          </p:cNvCxnSpPr>
          <p:nvPr/>
        </p:nvCxnSpPr>
        <p:spPr bwMode="auto">
          <a:xfrm rot="16200000">
            <a:off x="2129428"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B023B0D-B423-BC9B-7495-3EF09F8F9C4E}"/>
              </a:ext>
            </a:extLst>
          </p:cNvPr>
          <p:cNvCxnSpPr>
            <a:cxnSpLocks/>
          </p:cNvCxnSpPr>
          <p:nvPr/>
        </p:nvCxnSpPr>
        <p:spPr bwMode="auto">
          <a:xfrm rot="16200000">
            <a:off x="2571555"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BCD7B9E-377D-7DFC-9D98-B0ABDC7B1F38}"/>
              </a:ext>
            </a:extLst>
          </p:cNvPr>
          <p:cNvCxnSpPr>
            <a:cxnSpLocks/>
          </p:cNvCxnSpPr>
          <p:nvPr/>
        </p:nvCxnSpPr>
        <p:spPr bwMode="auto">
          <a:xfrm rot="16200000">
            <a:off x="3013682"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F9A78EF-90A5-58FF-0E37-1C49FC6D15A7}"/>
              </a:ext>
            </a:extLst>
          </p:cNvPr>
          <p:cNvCxnSpPr>
            <a:cxnSpLocks/>
          </p:cNvCxnSpPr>
          <p:nvPr/>
        </p:nvCxnSpPr>
        <p:spPr bwMode="auto">
          <a:xfrm rot="16200000">
            <a:off x="3465859"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241CF14-A781-D5F3-CF36-541DCED36D27}"/>
              </a:ext>
            </a:extLst>
          </p:cNvPr>
          <p:cNvCxnSpPr>
            <a:cxnSpLocks/>
          </p:cNvCxnSpPr>
          <p:nvPr/>
        </p:nvCxnSpPr>
        <p:spPr bwMode="auto">
          <a:xfrm rot="16200000">
            <a:off x="390798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2DB85EC-FE44-54C3-F55A-BAA7873067CA}"/>
              </a:ext>
            </a:extLst>
          </p:cNvPr>
          <p:cNvCxnSpPr>
            <a:cxnSpLocks/>
          </p:cNvCxnSpPr>
          <p:nvPr/>
        </p:nvCxnSpPr>
        <p:spPr bwMode="auto">
          <a:xfrm rot="16200000">
            <a:off x="435011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D8595EE-5B61-72DF-1AE3-BE9F3EEE4164}"/>
              </a:ext>
            </a:extLst>
          </p:cNvPr>
          <p:cNvCxnSpPr>
            <a:cxnSpLocks/>
          </p:cNvCxnSpPr>
          <p:nvPr/>
        </p:nvCxnSpPr>
        <p:spPr bwMode="auto">
          <a:xfrm rot="16200000">
            <a:off x="479726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8431583-7E8D-C18E-8873-E37DA2CA890D}"/>
              </a:ext>
            </a:extLst>
          </p:cNvPr>
          <p:cNvCxnSpPr>
            <a:cxnSpLocks/>
          </p:cNvCxnSpPr>
          <p:nvPr/>
        </p:nvCxnSpPr>
        <p:spPr bwMode="auto">
          <a:xfrm rot="16200000">
            <a:off x="523939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BCD250B-7778-BDD1-FC79-DF33DD5E1981}"/>
              </a:ext>
            </a:extLst>
          </p:cNvPr>
          <p:cNvCxnSpPr>
            <a:cxnSpLocks/>
          </p:cNvCxnSpPr>
          <p:nvPr/>
        </p:nvCxnSpPr>
        <p:spPr bwMode="auto">
          <a:xfrm rot="16200000">
            <a:off x="5681520"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AB710BE-ADD3-6A23-4692-C363D4034AC3}"/>
              </a:ext>
            </a:extLst>
          </p:cNvPr>
          <p:cNvCxnSpPr>
            <a:cxnSpLocks/>
          </p:cNvCxnSpPr>
          <p:nvPr/>
        </p:nvCxnSpPr>
        <p:spPr bwMode="auto">
          <a:xfrm rot="16200000">
            <a:off x="613369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C30FFBAF-1AA6-B2E5-A84C-4BD064DCEC64}"/>
              </a:ext>
            </a:extLst>
          </p:cNvPr>
          <p:cNvCxnSpPr>
            <a:cxnSpLocks/>
          </p:cNvCxnSpPr>
          <p:nvPr/>
        </p:nvCxnSpPr>
        <p:spPr bwMode="auto">
          <a:xfrm rot="16200000">
            <a:off x="657582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21D6B42-748F-A02A-B7D8-FC78B558AF8A}"/>
              </a:ext>
            </a:extLst>
          </p:cNvPr>
          <p:cNvCxnSpPr>
            <a:cxnSpLocks/>
          </p:cNvCxnSpPr>
          <p:nvPr/>
        </p:nvCxnSpPr>
        <p:spPr bwMode="auto">
          <a:xfrm rot="16200000">
            <a:off x="7331545" y="4607672"/>
            <a:ext cx="91440" cy="0"/>
          </a:xfrm>
          <a:prstGeom prst="line">
            <a:avLst/>
          </a:prstGeom>
          <a:noFill/>
          <a:ln w="28575" cap="flat" cmpd="sng" algn="ctr">
            <a:solidFill>
              <a:schemeClr val="bg1"/>
            </a:solidFill>
            <a:prstDash val="solid"/>
            <a:round/>
            <a:headEnd type="none" w="med" len="med"/>
            <a:tailEnd type="none" w="med" len="med"/>
          </a:ln>
          <a:effectLst/>
        </p:spPr>
      </p:cxnSp>
      <p:sp>
        <p:nvSpPr>
          <p:cNvPr id="38" name="TextBox 37">
            <a:extLst>
              <a:ext uri="{FF2B5EF4-FFF2-40B4-BE49-F238E27FC236}">
                <a16:creationId xmlns:a16="http://schemas.microsoft.com/office/drawing/2014/main" id="{A5D1A2A6-DFD6-9820-29F5-688A8C175EF7}"/>
              </a:ext>
            </a:extLst>
          </p:cNvPr>
          <p:cNvSpPr txBox="1"/>
          <p:nvPr/>
        </p:nvSpPr>
        <p:spPr bwMode="auto">
          <a:xfrm>
            <a:off x="1693423" y="1725787"/>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9" name="TextBox 38">
            <a:extLst>
              <a:ext uri="{FF2B5EF4-FFF2-40B4-BE49-F238E27FC236}">
                <a16:creationId xmlns:a16="http://schemas.microsoft.com/office/drawing/2014/main" id="{2E4FDFAE-176A-C4BF-9884-E21032E58836}"/>
              </a:ext>
            </a:extLst>
          </p:cNvPr>
          <p:cNvSpPr txBox="1"/>
          <p:nvPr/>
        </p:nvSpPr>
        <p:spPr bwMode="auto">
          <a:xfrm>
            <a:off x="1693423" y="2404051"/>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40" name="TextBox 39">
            <a:extLst>
              <a:ext uri="{FF2B5EF4-FFF2-40B4-BE49-F238E27FC236}">
                <a16:creationId xmlns:a16="http://schemas.microsoft.com/office/drawing/2014/main" id="{1A21A43B-AFF2-1D69-7781-3A76418D86FF}"/>
              </a:ext>
            </a:extLst>
          </p:cNvPr>
          <p:cNvSpPr txBox="1"/>
          <p:nvPr/>
        </p:nvSpPr>
        <p:spPr bwMode="auto">
          <a:xfrm>
            <a:off x="1693423" y="308231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41" name="TextBox 40">
            <a:extLst>
              <a:ext uri="{FF2B5EF4-FFF2-40B4-BE49-F238E27FC236}">
                <a16:creationId xmlns:a16="http://schemas.microsoft.com/office/drawing/2014/main" id="{47CF6717-9B44-50F6-DFF1-143BC4DF3914}"/>
              </a:ext>
            </a:extLst>
          </p:cNvPr>
          <p:cNvSpPr txBox="1"/>
          <p:nvPr/>
        </p:nvSpPr>
        <p:spPr bwMode="auto">
          <a:xfrm>
            <a:off x="1693423" y="3745506"/>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42" name="TextBox 41">
            <a:extLst>
              <a:ext uri="{FF2B5EF4-FFF2-40B4-BE49-F238E27FC236}">
                <a16:creationId xmlns:a16="http://schemas.microsoft.com/office/drawing/2014/main" id="{562C1549-AD5A-EB78-E096-63915FB56470}"/>
              </a:ext>
            </a:extLst>
          </p:cNvPr>
          <p:cNvSpPr txBox="1"/>
          <p:nvPr/>
        </p:nvSpPr>
        <p:spPr bwMode="auto">
          <a:xfrm>
            <a:off x="1693423" y="4433818"/>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714C53F5-093A-8E0D-5201-130DC82423FE}"/>
              </a:ext>
            </a:extLst>
          </p:cNvPr>
          <p:cNvSpPr txBox="1"/>
          <p:nvPr/>
        </p:nvSpPr>
        <p:spPr bwMode="auto">
          <a:xfrm>
            <a:off x="1979801"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F6F05B88-D85B-0E2C-69CE-5F62B98122A1}"/>
              </a:ext>
            </a:extLst>
          </p:cNvPr>
          <p:cNvSpPr txBox="1"/>
          <p:nvPr/>
        </p:nvSpPr>
        <p:spPr bwMode="auto">
          <a:xfrm>
            <a:off x="2421929"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E301DB55-196D-074A-0D86-D6D7158D1230}"/>
              </a:ext>
            </a:extLst>
          </p:cNvPr>
          <p:cNvSpPr txBox="1"/>
          <p:nvPr/>
        </p:nvSpPr>
        <p:spPr bwMode="auto">
          <a:xfrm>
            <a:off x="2864057"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46" name="TextBox 45">
            <a:extLst>
              <a:ext uri="{FF2B5EF4-FFF2-40B4-BE49-F238E27FC236}">
                <a16:creationId xmlns:a16="http://schemas.microsoft.com/office/drawing/2014/main" id="{709975C7-CAEE-523D-D091-7DB9EAADC1C6}"/>
              </a:ext>
            </a:extLst>
          </p:cNvPr>
          <p:cNvSpPr txBox="1"/>
          <p:nvPr/>
        </p:nvSpPr>
        <p:spPr bwMode="auto">
          <a:xfrm>
            <a:off x="3306185"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47" name="TextBox 46">
            <a:extLst>
              <a:ext uri="{FF2B5EF4-FFF2-40B4-BE49-F238E27FC236}">
                <a16:creationId xmlns:a16="http://schemas.microsoft.com/office/drawing/2014/main" id="{9DC090EA-97F2-446F-24D3-1C1BE132E1F7}"/>
              </a:ext>
            </a:extLst>
          </p:cNvPr>
          <p:cNvSpPr txBox="1"/>
          <p:nvPr/>
        </p:nvSpPr>
        <p:spPr bwMode="auto">
          <a:xfrm>
            <a:off x="3758361"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48" name="TextBox 47">
            <a:extLst>
              <a:ext uri="{FF2B5EF4-FFF2-40B4-BE49-F238E27FC236}">
                <a16:creationId xmlns:a16="http://schemas.microsoft.com/office/drawing/2014/main" id="{3670C03C-5A86-F22F-0189-D9535CEBEB06}"/>
              </a:ext>
            </a:extLst>
          </p:cNvPr>
          <p:cNvSpPr txBox="1"/>
          <p:nvPr/>
        </p:nvSpPr>
        <p:spPr bwMode="auto">
          <a:xfrm>
            <a:off x="4195465"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9" name="TextBox 48">
            <a:extLst>
              <a:ext uri="{FF2B5EF4-FFF2-40B4-BE49-F238E27FC236}">
                <a16:creationId xmlns:a16="http://schemas.microsoft.com/office/drawing/2014/main" id="{2AE61FD8-427E-82F2-E24A-2204BA9E736D}"/>
              </a:ext>
            </a:extLst>
          </p:cNvPr>
          <p:cNvSpPr txBox="1"/>
          <p:nvPr/>
        </p:nvSpPr>
        <p:spPr bwMode="auto">
          <a:xfrm>
            <a:off x="4642617"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72</a:t>
            </a:r>
          </a:p>
        </p:txBody>
      </p:sp>
      <p:sp>
        <p:nvSpPr>
          <p:cNvPr id="50" name="TextBox 49">
            <a:extLst>
              <a:ext uri="{FF2B5EF4-FFF2-40B4-BE49-F238E27FC236}">
                <a16:creationId xmlns:a16="http://schemas.microsoft.com/office/drawing/2014/main" id="{B4EBDEA9-EE27-FBCA-F357-373EA2356B93}"/>
              </a:ext>
            </a:extLst>
          </p:cNvPr>
          <p:cNvSpPr txBox="1"/>
          <p:nvPr/>
        </p:nvSpPr>
        <p:spPr bwMode="auto">
          <a:xfrm>
            <a:off x="5089769"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84</a:t>
            </a:r>
          </a:p>
        </p:txBody>
      </p:sp>
      <p:sp>
        <p:nvSpPr>
          <p:cNvPr id="51" name="TextBox 50">
            <a:extLst>
              <a:ext uri="{FF2B5EF4-FFF2-40B4-BE49-F238E27FC236}">
                <a16:creationId xmlns:a16="http://schemas.microsoft.com/office/drawing/2014/main" id="{0BC3AB01-2DDB-BEFD-EDFA-2EC4F0886B95}"/>
              </a:ext>
            </a:extLst>
          </p:cNvPr>
          <p:cNvSpPr txBox="1"/>
          <p:nvPr/>
        </p:nvSpPr>
        <p:spPr bwMode="auto">
          <a:xfrm>
            <a:off x="5526872"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96</a:t>
            </a:r>
          </a:p>
        </p:txBody>
      </p:sp>
      <p:sp>
        <p:nvSpPr>
          <p:cNvPr id="52" name="TextBox 51">
            <a:extLst>
              <a:ext uri="{FF2B5EF4-FFF2-40B4-BE49-F238E27FC236}">
                <a16:creationId xmlns:a16="http://schemas.microsoft.com/office/drawing/2014/main" id="{B3E357BE-098B-745A-D8DD-B202E2FB323B}"/>
              </a:ext>
            </a:extLst>
          </p:cNvPr>
          <p:cNvSpPr txBox="1"/>
          <p:nvPr/>
        </p:nvSpPr>
        <p:spPr bwMode="auto">
          <a:xfrm>
            <a:off x="5989096"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108</a:t>
            </a:r>
          </a:p>
        </p:txBody>
      </p:sp>
      <p:sp>
        <p:nvSpPr>
          <p:cNvPr id="53" name="TextBox 52">
            <a:extLst>
              <a:ext uri="{FF2B5EF4-FFF2-40B4-BE49-F238E27FC236}">
                <a16:creationId xmlns:a16="http://schemas.microsoft.com/office/drawing/2014/main" id="{8948AA35-5197-1CFA-762A-39440E6AF037}"/>
              </a:ext>
            </a:extLst>
          </p:cNvPr>
          <p:cNvSpPr txBox="1"/>
          <p:nvPr/>
        </p:nvSpPr>
        <p:spPr bwMode="auto">
          <a:xfrm>
            <a:off x="6431224"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120</a:t>
            </a:r>
          </a:p>
        </p:txBody>
      </p:sp>
      <p:sp>
        <p:nvSpPr>
          <p:cNvPr id="54" name="TextBox 53">
            <a:extLst>
              <a:ext uri="{FF2B5EF4-FFF2-40B4-BE49-F238E27FC236}">
                <a16:creationId xmlns:a16="http://schemas.microsoft.com/office/drawing/2014/main" id="{42534498-9396-23B4-BFC7-C4D229E54185}"/>
              </a:ext>
            </a:extLst>
          </p:cNvPr>
          <p:cNvSpPr txBox="1"/>
          <p:nvPr/>
        </p:nvSpPr>
        <p:spPr bwMode="auto">
          <a:xfrm>
            <a:off x="2175148" y="4942135"/>
            <a:ext cx="52031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Time From Randomization (Mo)</a:t>
            </a:r>
          </a:p>
        </p:txBody>
      </p:sp>
      <p:sp>
        <p:nvSpPr>
          <p:cNvPr id="57" name="Freeform: Shape 56">
            <a:extLst>
              <a:ext uri="{FF2B5EF4-FFF2-40B4-BE49-F238E27FC236}">
                <a16:creationId xmlns:a16="http://schemas.microsoft.com/office/drawing/2014/main" id="{183B4D94-ECB9-CD84-143A-B17EF58F4C71}"/>
              </a:ext>
            </a:extLst>
          </p:cNvPr>
          <p:cNvSpPr/>
          <p:nvPr/>
        </p:nvSpPr>
        <p:spPr bwMode="auto">
          <a:xfrm>
            <a:off x="2178289" y="1863969"/>
            <a:ext cx="4431323" cy="1155561"/>
          </a:xfrm>
          <a:custGeom>
            <a:avLst/>
            <a:gdLst>
              <a:gd name="connsiteX0" fmla="*/ 0 w 4431323"/>
              <a:gd name="connsiteY0" fmla="*/ 0 h 1155561"/>
              <a:gd name="connsiteX1" fmla="*/ 75362 w 4431323"/>
              <a:gd name="connsiteY1" fmla="*/ 0 h 1155561"/>
              <a:gd name="connsiteX2" fmla="*/ 75362 w 4431323"/>
              <a:gd name="connsiteY2" fmla="*/ 35169 h 1155561"/>
              <a:gd name="connsiteX3" fmla="*/ 140677 w 4431323"/>
              <a:gd name="connsiteY3" fmla="*/ 35169 h 1155561"/>
              <a:gd name="connsiteX4" fmla="*/ 140677 w 4431323"/>
              <a:gd name="connsiteY4" fmla="*/ 60290 h 1155561"/>
              <a:gd name="connsiteX5" fmla="*/ 170822 w 4431323"/>
              <a:gd name="connsiteY5" fmla="*/ 60290 h 1155561"/>
              <a:gd name="connsiteX6" fmla="*/ 195943 w 4431323"/>
              <a:gd name="connsiteY6" fmla="*/ 150726 h 1155561"/>
              <a:gd name="connsiteX7" fmla="*/ 221064 w 4431323"/>
              <a:gd name="connsiteY7" fmla="*/ 150726 h 1155561"/>
              <a:gd name="connsiteX8" fmla="*/ 221064 w 4431323"/>
              <a:gd name="connsiteY8" fmla="*/ 185895 h 1155561"/>
              <a:gd name="connsiteX9" fmla="*/ 256233 w 4431323"/>
              <a:gd name="connsiteY9" fmla="*/ 185895 h 1155561"/>
              <a:gd name="connsiteX10" fmla="*/ 256233 w 4431323"/>
              <a:gd name="connsiteY10" fmla="*/ 216040 h 1155561"/>
              <a:gd name="connsiteX11" fmla="*/ 286378 w 4431323"/>
              <a:gd name="connsiteY11" fmla="*/ 216040 h 1155561"/>
              <a:gd name="connsiteX12" fmla="*/ 286378 w 4431323"/>
              <a:gd name="connsiteY12" fmla="*/ 266282 h 1155561"/>
              <a:gd name="connsiteX13" fmla="*/ 311499 w 4431323"/>
              <a:gd name="connsiteY13" fmla="*/ 266282 h 1155561"/>
              <a:gd name="connsiteX14" fmla="*/ 311499 w 4431323"/>
              <a:gd name="connsiteY14" fmla="*/ 306475 h 1155561"/>
              <a:gd name="connsiteX15" fmla="*/ 371789 w 4431323"/>
              <a:gd name="connsiteY15" fmla="*/ 306475 h 1155561"/>
              <a:gd name="connsiteX16" fmla="*/ 371789 w 4431323"/>
              <a:gd name="connsiteY16" fmla="*/ 331596 h 1155561"/>
              <a:gd name="connsiteX17" fmla="*/ 406958 w 4431323"/>
              <a:gd name="connsiteY17" fmla="*/ 331596 h 1155561"/>
              <a:gd name="connsiteX18" fmla="*/ 417006 w 4431323"/>
              <a:gd name="connsiteY18" fmla="*/ 341644 h 1155561"/>
              <a:gd name="connsiteX19" fmla="*/ 452176 w 4431323"/>
              <a:gd name="connsiteY19" fmla="*/ 341644 h 1155561"/>
              <a:gd name="connsiteX20" fmla="*/ 452176 w 4431323"/>
              <a:gd name="connsiteY20" fmla="*/ 376813 h 1155561"/>
              <a:gd name="connsiteX21" fmla="*/ 492369 w 4431323"/>
              <a:gd name="connsiteY21" fmla="*/ 376813 h 1155561"/>
              <a:gd name="connsiteX22" fmla="*/ 492369 w 4431323"/>
              <a:gd name="connsiteY22" fmla="*/ 417007 h 1155561"/>
              <a:gd name="connsiteX23" fmla="*/ 517490 w 4431323"/>
              <a:gd name="connsiteY23" fmla="*/ 417007 h 1155561"/>
              <a:gd name="connsiteX24" fmla="*/ 517490 w 4431323"/>
              <a:gd name="connsiteY24" fmla="*/ 472273 h 1155561"/>
              <a:gd name="connsiteX25" fmla="*/ 572756 w 4431323"/>
              <a:gd name="connsiteY25" fmla="*/ 472273 h 1155561"/>
              <a:gd name="connsiteX26" fmla="*/ 572756 w 4431323"/>
              <a:gd name="connsiteY26" fmla="*/ 497394 h 1155561"/>
              <a:gd name="connsiteX27" fmla="*/ 607925 w 4431323"/>
              <a:gd name="connsiteY27" fmla="*/ 497394 h 1155561"/>
              <a:gd name="connsiteX28" fmla="*/ 607925 w 4431323"/>
              <a:gd name="connsiteY28" fmla="*/ 507442 h 1155561"/>
              <a:gd name="connsiteX29" fmla="*/ 678264 w 4431323"/>
              <a:gd name="connsiteY29" fmla="*/ 507442 h 1155561"/>
              <a:gd name="connsiteX30" fmla="*/ 678264 w 4431323"/>
              <a:gd name="connsiteY30" fmla="*/ 552660 h 1155561"/>
              <a:gd name="connsiteX31" fmla="*/ 708409 w 4431323"/>
              <a:gd name="connsiteY31" fmla="*/ 552660 h 1155561"/>
              <a:gd name="connsiteX32" fmla="*/ 708409 w 4431323"/>
              <a:gd name="connsiteY32" fmla="*/ 577780 h 1155561"/>
              <a:gd name="connsiteX33" fmla="*/ 733530 w 4431323"/>
              <a:gd name="connsiteY33" fmla="*/ 577780 h 1155561"/>
              <a:gd name="connsiteX34" fmla="*/ 733530 w 4431323"/>
              <a:gd name="connsiteY34" fmla="*/ 628022 h 1155561"/>
              <a:gd name="connsiteX35" fmla="*/ 758650 w 4431323"/>
              <a:gd name="connsiteY35" fmla="*/ 628022 h 1155561"/>
              <a:gd name="connsiteX36" fmla="*/ 758650 w 4431323"/>
              <a:gd name="connsiteY36" fmla="*/ 658167 h 1155561"/>
              <a:gd name="connsiteX37" fmla="*/ 844061 w 4431323"/>
              <a:gd name="connsiteY37" fmla="*/ 658167 h 1155561"/>
              <a:gd name="connsiteX38" fmla="*/ 844061 w 4431323"/>
              <a:gd name="connsiteY38" fmla="*/ 678264 h 1155561"/>
              <a:gd name="connsiteX39" fmla="*/ 924448 w 4431323"/>
              <a:gd name="connsiteY39" fmla="*/ 678264 h 1155561"/>
              <a:gd name="connsiteX40" fmla="*/ 924448 w 4431323"/>
              <a:gd name="connsiteY40" fmla="*/ 693336 h 1155561"/>
              <a:gd name="connsiteX41" fmla="*/ 1014883 w 4431323"/>
              <a:gd name="connsiteY41" fmla="*/ 693336 h 1155561"/>
              <a:gd name="connsiteX42" fmla="*/ 1014883 w 4431323"/>
              <a:gd name="connsiteY42" fmla="*/ 713433 h 1155561"/>
              <a:gd name="connsiteX43" fmla="*/ 1060101 w 4431323"/>
              <a:gd name="connsiteY43" fmla="*/ 713433 h 1155561"/>
              <a:gd name="connsiteX44" fmla="*/ 1060101 w 4431323"/>
              <a:gd name="connsiteY44" fmla="*/ 733530 h 1155561"/>
              <a:gd name="connsiteX45" fmla="*/ 1085222 w 4431323"/>
              <a:gd name="connsiteY45" fmla="*/ 733530 h 1155561"/>
              <a:gd name="connsiteX46" fmla="*/ 1085222 w 4431323"/>
              <a:gd name="connsiteY46" fmla="*/ 758651 h 1155561"/>
              <a:gd name="connsiteX47" fmla="*/ 1351503 w 4431323"/>
              <a:gd name="connsiteY47" fmla="*/ 758651 h 1155561"/>
              <a:gd name="connsiteX48" fmla="*/ 1361552 w 4431323"/>
              <a:gd name="connsiteY48" fmla="*/ 768700 h 1155561"/>
              <a:gd name="connsiteX49" fmla="*/ 1421842 w 4431323"/>
              <a:gd name="connsiteY49" fmla="*/ 768700 h 1155561"/>
              <a:gd name="connsiteX50" fmla="*/ 1421842 w 4431323"/>
              <a:gd name="connsiteY50" fmla="*/ 788796 h 1155561"/>
              <a:gd name="connsiteX51" fmla="*/ 1582615 w 4431323"/>
              <a:gd name="connsiteY51" fmla="*/ 788796 h 1155561"/>
              <a:gd name="connsiteX52" fmla="*/ 1592664 w 4431323"/>
              <a:gd name="connsiteY52" fmla="*/ 798845 h 1155561"/>
              <a:gd name="connsiteX53" fmla="*/ 1632857 w 4431323"/>
              <a:gd name="connsiteY53" fmla="*/ 798845 h 1155561"/>
              <a:gd name="connsiteX54" fmla="*/ 1632857 w 4431323"/>
              <a:gd name="connsiteY54" fmla="*/ 834013 h 1155561"/>
              <a:gd name="connsiteX55" fmla="*/ 1683099 w 4431323"/>
              <a:gd name="connsiteY55" fmla="*/ 834013 h 1155561"/>
              <a:gd name="connsiteX56" fmla="*/ 1683099 w 4431323"/>
              <a:gd name="connsiteY56" fmla="*/ 859134 h 1155561"/>
              <a:gd name="connsiteX57" fmla="*/ 1763486 w 4431323"/>
              <a:gd name="connsiteY57" fmla="*/ 859134 h 1155561"/>
              <a:gd name="connsiteX58" fmla="*/ 1763486 w 4431323"/>
              <a:gd name="connsiteY58" fmla="*/ 874207 h 1155561"/>
              <a:gd name="connsiteX59" fmla="*/ 1778558 w 4431323"/>
              <a:gd name="connsiteY59" fmla="*/ 874207 h 1155561"/>
              <a:gd name="connsiteX60" fmla="*/ 1778558 w 4431323"/>
              <a:gd name="connsiteY60" fmla="*/ 894304 h 1155561"/>
              <a:gd name="connsiteX61" fmla="*/ 1858945 w 4431323"/>
              <a:gd name="connsiteY61" fmla="*/ 894304 h 1155561"/>
              <a:gd name="connsiteX62" fmla="*/ 1858945 w 4431323"/>
              <a:gd name="connsiteY62" fmla="*/ 914400 h 1155561"/>
              <a:gd name="connsiteX63" fmla="*/ 1879042 w 4431323"/>
              <a:gd name="connsiteY63" fmla="*/ 914400 h 1155561"/>
              <a:gd name="connsiteX64" fmla="*/ 1879042 w 4431323"/>
              <a:gd name="connsiteY64" fmla="*/ 949569 h 1155561"/>
              <a:gd name="connsiteX65" fmla="*/ 2210637 w 4431323"/>
              <a:gd name="connsiteY65" fmla="*/ 949569 h 1155561"/>
              <a:gd name="connsiteX66" fmla="*/ 2210637 w 4431323"/>
              <a:gd name="connsiteY66" fmla="*/ 959618 h 1155561"/>
              <a:gd name="connsiteX67" fmla="*/ 2240782 w 4431323"/>
              <a:gd name="connsiteY67" fmla="*/ 959618 h 1155561"/>
              <a:gd name="connsiteX68" fmla="*/ 2240782 w 4431323"/>
              <a:gd name="connsiteY68" fmla="*/ 984739 h 1155561"/>
              <a:gd name="connsiteX69" fmla="*/ 2296048 w 4431323"/>
              <a:gd name="connsiteY69" fmla="*/ 984739 h 1155561"/>
              <a:gd name="connsiteX70" fmla="*/ 2296048 w 4431323"/>
              <a:gd name="connsiteY70" fmla="*/ 1009860 h 1155561"/>
              <a:gd name="connsiteX71" fmla="*/ 2426677 w 4431323"/>
              <a:gd name="connsiteY71" fmla="*/ 1009860 h 1155561"/>
              <a:gd name="connsiteX72" fmla="*/ 2426677 w 4431323"/>
              <a:gd name="connsiteY72" fmla="*/ 1029956 h 1155561"/>
              <a:gd name="connsiteX73" fmla="*/ 2743200 w 4431323"/>
              <a:gd name="connsiteY73" fmla="*/ 1029956 h 1155561"/>
              <a:gd name="connsiteX74" fmla="*/ 2743200 w 4431323"/>
              <a:gd name="connsiteY74" fmla="*/ 1055077 h 1155561"/>
              <a:gd name="connsiteX75" fmla="*/ 3607358 w 4431323"/>
              <a:gd name="connsiteY75" fmla="*/ 1055077 h 1155561"/>
              <a:gd name="connsiteX76" fmla="*/ 3607358 w 4431323"/>
              <a:gd name="connsiteY76" fmla="*/ 1155561 h 1155561"/>
              <a:gd name="connsiteX77" fmla="*/ 4431323 w 4431323"/>
              <a:gd name="connsiteY77" fmla="*/ 1155561 h 115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31323" h="1155561">
                <a:moveTo>
                  <a:pt x="0" y="0"/>
                </a:moveTo>
                <a:lnTo>
                  <a:pt x="75362" y="0"/>
                </a:lnTo>
                <a:lnTo>
                  <a:pt x="75362" y="35169"/>
                </a:lnTo>
                <a:lnTo>
                  <a:pt x="140677" y="35169"/>
                </a:lnTo>
                <a:lnTo>
                  <a:pt x="140677" y="60290"/>
                </a:lnTo>
                <a:lnTo>
                  <a:pt x="170822" y="60290"/>
                </a:lnTo>
                <a:lnTo>
                  <a:pt x="195943" y="150726"/>
                </a:lnTo>
                <a:lnTo>
                  <a:pt x="221064" y="150726"/>
                </a:lnTo>
                <a:lnTo>
                  <a:pt x="221064" y="185895"/>
                </a:lnTo>
                <a:lnTo>
                  <a:pt x="256233" y="185895"/>
                </a:lnTo>
                <a:lnTo>
                  <a:pt x="256233" y="216040"/>
                </a:lnTo>
                <a:lnTo>
                  <a:pt x="286378" y="216040"/>
                </a:lnTo>
                <a:lnTo>
                  <a:pt x="286378" y="266282"/>
                </a:lnTo>
                <a:lnTo>
                  <a:pt x="311499" y="266282"/>
                </a:lnTo>
                <a:lnTo>
                  <a:pt x="311499" y="306475"/>
                </a:lnTo>
                <a:lnTo>
                  <a:pt x="371789" y="306475"/>
                </a:lnTo>
                <a:lnTo>
                  <a:pt x="371789" y="331596"/>
                </a:lnTo>
                <a:lnTo>
                  <a:pt x="406958" y="331596"/>
                </a:lnTo>
                <a:lnTo>
                  <a:pt x="417006" y="341644"/>
                </a:lnTo>
                <a:lnTo>
                  <a:pt x="452176" y="341644"/>
                </a:lnTo>
                <a:lnTo>
                  <a:pt x="452176" y="376813"/>
                </a:lnTo>
                <a:lnTo>
                  <a:pt x="492369" y="376813"/>
                </a:lnTo>
                <a:lnTo>
                  <a:pt x="492369" y="417007"/>
                </a:lnTo>
                <a:lnTo>
                  <a:pt x="517490" y="417007"/>
                </a:lnTo>
                <a:lnTo>
                  <a:pt x="517490" y="472273"/>
                </a:lnTo>
                <a:lnTo>
                  <a:pt x="572756" y="472273"/>
                </a:lnTo>
                <a:lnTo>
                  <a:pt x="572756" y="497394"/>
                </a:lnTo>
                <a:lnTo>
                  <a:pt x="607925" y="497394"/>
                </a:lnTo>
                <a:lnTo>
                  <a:pt x="607925" y="507442"/>
                </a:lnTo>
                <a:lnTo>
                  <a:pt x="678264" y="507442"/>
                </a:lnTo>
                <a:lnTo>
                  <a:pt x="678264" y="552660"/>
                </a:lnTo>
                <a:lnTo>
                  <a:pt x="708409" y="552660"/>
                </a:lnTo>
                <a:lnTo>
                  <a:pt x="708409" y="577780"/>
                </a:lnTo>
                <a:lnTo>
                  <a:pt x="733530" y="577780"/>
                </a:lnTo>
                <a:lnTo>
                  <a:pt x="733530" y="628022"/>
                </a:lnTo>
                <a:lnTo>
                  <a:pt x="758650" y="628022"/>
                </a:lnTo>
                <a:lnTo>
                  <a:pt x="758650" y="658167"/>
                </a:lnTo>
                <a:lnTo>
                  <a:pt x="844061" y="658167"/>
                </a:lnTo>
                <a:lnTo>
                  <a:pt x="844061" y="678264"/>
                </a:lnTo>
                <a:lnTo>
                  <a:pt x="924448" y="678264"/>
                </a:lnTo>
                <a:lnTo>
                  <a:pt x="924448" y="693336"/>
                </a:lnTo>
                <a:lnTo>
                  <a:pt x="1014883" y="693336"/>
                </a:lnTo>
                <a:lnTo>
                  <a:pt x="1014883" y="713433"/>
                </a:lnTo>
                <a:lnTo>
                  <a:pt x="1060101" y="713433"/>
                </a:lnTo>
                <a:lnTo>
                  <a:pt x="1060101" y="733530"/>
                </a:lnTo>
                <a:lnTo>
                  <a:pt x="1085222" y="733530"/>
                </a:lnTo>
                <a:lnTo>
                  <a:pt x="1085222" y="758651"/>
                </a:lnTo>
                <a:lnTo>
                  <a:pt x="1351503" y="758651"/>
                </a:lnTo>
                <a:lnTo>
                  <a:pt x="1361552" y="768700"/>
                </a:lnTo>
                <a:lnTo>
                  <a:pt x="1421842" y="768700"/>
                </a:lnTo>
                <a:lnTo>
                  <a:pt x="1421842" y="788796"/>
                </a:lnTo>
                <a:lnTo>
                  <a:pt x="1582615" y="788796"/>
                </a:lnTo>
                <a:lnTo>
                  <a:pt x="1592664" y="798845"/>
                </a:lnTo>
                <a:lnTo>
                  <a:pt x="1632857" y="798845"/>
                </a:lnTo>
                <a:lnTo>
                  <a:pt x="1632857" y="834013"/>
                </a:lnTo>
                <a:lnTo>
                  <a:pt x="1683099" y="834013"/>
                </a:lnTo>
                <a:lnTo>
                  <a:pt x="1683099" y="859134"/>
                </a:lnTo>
                <a:lnTo>
                  <a:pt x="1763486" y="859134"/>
                </a:lnTo>
                <a:lnTo>
                  <a:pt x="1763486" y="874207"/>
                </a:lnTo>
                <a:lnTo>
                  <a:pt x="1778558" y="874207"/>
                </a:lnTo>
                <a:lnTo>
                  <a:pt x="1778558" y="894304"/>
                </a:lnTo>
                <a:lnTo>
                  <a:pt x="1858945" y="894304"/>
                </a:lnTo>
                <a:lnTo>
                  <a:pt x="1858945" y="914400"/>
                </a:lnTo>
                <a:lnTo>
                  <a:pt x="1879042" y="914400"/>
                </a:lnTo>
                <a:lnTo>
                  <a:pt x="1879042" y="949569"/>
                </a:lnTo>
                <a:lnTo>
                  <a:pt x="2210637" y="949569"/>
                </a:lnTo>
                <a:lnTo>
                  <a:pt x="2210637" y="959618"/>
                </a:lnTo>
                <a:lnTo>
                  <a:pt x="2240782" y="959618"/>
                </a:lnTo>
                <a:lnTo>
                  <a:pt x="2240782" y="984739"/>
                </a:lnTo>
                <a:lnTo>
                  <a:pt x="2296048" y="984739"/>
                </a:lnTo>
                <a:lnTo>
                  <a:pt x="2296048" y="1009860"/>
                </a:lnTo>
                <a:lnTo>
                  <a:pt x="2426677" y="1009860"/>
                </a:lnTo>
                <a:lnTo>
                  <a:pt x="2426677" y="1029956"/>
                </a:lnTo>
                <a:lnTo>
                  <a:pt x="2743200" y="1029956"/>
                </a:lnTo>
                <a:lnTo>
                  <a:pt x="2743200" y="1055077"/>
                </a:lnTo>
                <a:lnTo>
                  <a:pt x="3607358" y="1055077"/>
                </a:lnTo>
                <a:lnTo>
                  <a:pt x="3607358" y="1155561"/>
                </a:lnTo>
                <a:lnTo>
                  <a:pt x="4431323" y="1155561"/>
                </a:lnTo>
              </a:path>
            </a:pathLst>
          </a:custGeom>
          <a:noFill/>
          <a:ln w="28575">
            <a:solidFill>
              <a:schemeClr val="accent3"/>
            </a:solidFill>
            <a:miter lim="800000"/>
            <a:headEnd/>
            <a:tailEnd/>
          </a:ln>
        </p:spPr>
        <p:txBody>
          <a:bodyPr rtlCol="0" anchor="ctr"/>
          <a:lstStyle/>
          <a:p>
            <a:pPr algn="ctr"/>
            <a:endParaRPr lang="en-US" dirty="0"/>
          </a:p>
        </p:txBody>
      </p:sp>
      <p:sp>
        <p:nvSpPr>
          <p:cNvPr id="58" name="Freeform: Shape 57">
            <a:extLst>
              <a:ext uri="{FF2B5EF4-FFF2-40B4-BE49-F238E27FC236}">
                <a16:creationId xmlns:a16="http://schemas.microsoft.com/office/drawing/2014/main" id="{30C3CD06-A51E-CE2B-2EFD-6B48029B9DEC}"/>
              </a:ext>
            </a:extLst>
          </p:cNvPr>
          <p:cNvSpPr/>
          <p:nvPr/>
        </p:nvSpPr>
        <p:spPr bwMode="auto">
          <a:xfrm>
            <a:off x="2193361" y="1848897"/>
            <a:ext cx="4516734" cy="778747"/>
          </a:xfrm>
          <a:custGeom>
            <a:avLst/>
            <a:gdLst>
              <a:gd name="connsiteX0" fmla="*/ 0 w 4516734"/>
              <a:gd name="connsiteY0" fmla="*/ 0 h 778747"/>
              <a:gd name="connsiteX1" fmla="*/ 145701 w 4516734"/>
              <a:gd name="connsiteY1" fmla="*/ 0 h 778747"/>
              <a:gd name="connsiteX2" fmla="*/ 155750 w 4516734"/>
              <a:gd name="connsiteY2" fmla="*/ 25121 h 778747"/>
              <a:gd name="connsiteX3" fmla="*/ 216040 w 4516734"/>
              <a:gd name="connsiteY3" fmla="*/ 25121 h 778747"/>
              <a:gd name="connsiteX4" fmla="*/ 216040 w 4516734"/>
              <a:gd name="connsiteY4" fmla="*/ 80387 h 778747"/>
              <a:gd name="connsiteX5" fmla="*/ 256233 w 4516734"/>
              <a:gd name="connsiteY5" fmla="*/ 80387 h 778747"/>
              <a:gd name="connsiteX6" fmla="*/ 256233 w 4516734"/>
              <a:gd name="connsiteY6" fmla="*/ 115556 h 778747"/>
              <a:gd name="connsiteX7" fmla="*/ 271306 w 4516734"/>
              <a:gd name="connsiteY7" fmla="*/ 115556 h 778747"/>
              <a:gd name="connsiteX8" fmla="*/ 271306 w 4516734"/>
              <a:gd name="connsiteY8" fmla="*/ 145701 h 778747"/>
              <a:gd name="connsiteX9" fmla="*/ 316523 w 4516734"/>
              <a:gd name="connsiteY9" fmla="*/ 145701 h 778747"/>
              <a:gd name="connsiteX10" fmla="*/ 316523 w 4516734"/>
              <a:gd name="connsiteY10" fmla="*/ 175846 h 778747"/>
              <a:gd name="connsiteX11" fmla="*/ 341644 w 4516734"/>
              <a:gd name="connsiteY11" fmla="*/ 175846 h 778747"/>
              <a:gd name="connsiteX12" fmla="*/ 341644 w 4516734"/>
              <a:gd name="connsiteY12" fmla="*/ 205991 h 778747"/>
              <a:gd name="connsiteX13" fmla="*/ 366765 w 4516734"/>
              <a:gd name="connsiteY13" fmla="*/ 205991 h 778747"/>
              <a:gd name="connsiteX14" fmla="*/ 366765 w 4516734"/>
              <a:gd name="connsiteY14" fmla="*/ 231112 h 778747"/>
              <a:gd name="connsiteX15" fmla="*/ 401934 w 4516734"/>
              <a:gd name="connsiteY15" fmla="*/ 231112 h 778747"/>
              <a:gd name="connsiteX16" fmla="*/ 401934 w 4516734"/>
              <a:gd name="connsiteY16" fmla="*/ 256233 h 778747"/>
              <a:gd name="connsiteX17" fmla="*/ 442128 w 4516734"/>
              <a:gd name="connsiteY17" fmla="*/ 256233 h 778747"/>
              <a:gd name="connsiteX18" fmla="*/ 442128 w 4516734"/>
              <a:gd name="connsiteY18" fmla="*/ 291402 h 778747"/>
              <a:gd name="connsiteX19" fmla="*/ 472273 w 4516734"/>
              <a:gd name="connsiteY19" fmla="*/ 291402 h 778747"/>
              <a:gd name="connsiteX20" fmla="*/ 472273 w 4516734"/>
              <a:gd name="connsiteY20" fmla="*/ 321547 h 778747"/>
              <a:gd name="connsiteX21" fmla="*/ 492370 w 4516734"/>
              <a:gd name="connsiteY21" fmla="*/ 321547 h 778747"/>
              <a:gd name="connsiteX22" fmla="*/ 492370 w 4516734"/>
              <a:gd name="connsiteY22" fmla="*/ 366765 h 778747"/>
              <a:gd name="connsiteX23" fmla="*/ 537587 w 4516734"/>
              <a:gd name="connsiteY23" fmla="*/ 366765 h 778747"/>
              <a:gd name="connsiteX24" fmla="*/ 537587 w 4516734"/>
              <a:gd name="connsiteY24" fmla="*/ 391885 h 778747"/>
              <a:gd name="connsiteX25" fmla="*/ 572756 w 4516734"/>
              <a:gd name="connsiteY25" fmla="*/ 391885 h 778747"/>
              <a:gd name="connsiteX26" fmla="*/ 572756 w 4516734"/>
              <a:gd name="connsiteY26" fmla="*/ 422030 h 778747"/>
              <a:gd name="connsiteX27" fmla="*/ 592853 w 4516734"/>
              <a:gd name="connsiteY27" fmla="*/ 422030 h 778747"/>
              <a:gd name="connsiteX28" fmla="*/ 607926 w 4516734"/>
              <a:gd name="connsiteY28" fmla="*/ 437103 h 778747"/>
              <a:gd name="connsiteX29" fmla="*/ 723482 w 4516734"/>
              <a:gd name="connsiteY29" fmla="*/ 437103 h 778747"/>
              <a:gd name="connsiteX30" fmla="*/ 723482 w 4516734"/>
              <a:gd name="connsiteY30" fmla="*/ 472272 h 778747"/>
              <a:gd name="connsiteX31" fmla="*/ 758651 w 4516734"/>
              <a:gd name="connsiteY31" fmla="*/ 472272 h 778747"/>
              <a:gd name="connsiteX32" fmla="*/ 758651 w 4516734"/>
              <a:gd name="connsiteY32" fmla="*/ 512466 h 778747"/>
              <a:gd name="connsiteX33" fmla="*/ 793820 w 4516734"/>
              <a:gd name="connsiteY33" fmla="*/ 512466 h 778747"/>
              <a:gd name="connsiteX34" fmla="*/ 793820 w 4516734"/>
              <a:gd name="connsiteY34" fmla="*/ 537587 h 778747"/>
              <a:gd name="connsiteX35" fmla="*/ 859134 w 4516734"/>
              <a:gd name="connsiteY35" fmla="*/ 537587 h 778747"/>
              <a:gd name="connsiteX36" fmla="*/ 859134 w 4516734"/>
              <a:gd name="connsiteY36" fmla="*/ 582804 h 778747"/>
              <a:gd name="connsiteX37" fmla="*/ 949570 w 4516734"/>
              <a:gd name="connsiteY37" fmla="*/ 582804 h 778747"/>
              <a:gd name="connsiteX38" fmla="*/ 949570 w 4516734"/>
              <a:gd name="connsiteY38" fmla="*/ 607925 h 778747"/>
              <a:gd name="connsiteX39" fmla="*/ 1045029 w 4516734"/>
              <a:gd name="connsiteY39" fmla="*/ 607925 h 778747"/>
              <a:gd name="connsiteX40" fmla="*/ 1045029 w 4516734"/>
              <a:gd name="connsiteY40" fmla="*/ 628022 h 778747"/>
              <a:gd name="connsiteX41" fmla="*/ 1190730 w 4516734"/>
              <a:gd name="connsiteY41" fmla="*/ 628022 h 778747"/>
              <a:gd name="connsiteX42" fmla="*/ 1205803 w 4516734"/>
              <a:gd name="connsiteY42" fmla="*/ 643095 h 778747"/>
              <a:gd name="connsiteX43" fmla="*/ 1276141 w 4516734"/>
              <a:gd name="connsiteY43" fmla="*/ 643095 h 778747"/>
              <a:gd name="connsiteX44" fmla="*/ 1276141 w 4516734"/>
              <a:gd name="connsiteY44" fmla="*/ 688312 h 778747"/>
              <a:gd name="connsiteX45" fmla="*/ 1351504 w 4516734"/>
              <a:gd name="connsiteY45" fmla="*/ 688312 h 778747"/>
              <a:gd name="connsiteX46" fmla="*/ 1351504 w 4516734"/>
              <a:gd name="connsiteY46" fmla="*/ 708408 h 778747"/>
              <a:gd name="connsiteX47" fmla="*/ 1657978 w 4516734"/>
              <a:gd name="connsiteY47" fmla="*/ 708408 h 778747"/>
              <a:gd name="connsiteX48" fmla="*/ 1663003 w 4516734"/>
              <a:gd name="connsiteY48" fmla="*/ 728505 h 778747"/>
              <a:gd name="connsiteX49" fmla="*/ 1884066 w 4516734"/>
              <a:gd name="connsiteY49" fmla="*/ 728505 h 778747"/>
              <a:gd name="connsiteX50" fmla="*/ 1884066 w 4516734"/>
              <a:gd name="connsiteY50" fmla="*/ 748602 h 778747"/>
              <a:gd name="connsiteX51" fmla="*/ 2803490 w 4516734"/>
              <a:gd name="connsiteY51" fmla="*/ 748602 h 778747"/>
              <a:gd name="connsiteX52" fmla="*/ 2803490 w 4516734"/>
              <a:gd name="connsiteY52" fmla="*/ 778747 h 778747"/>
              <a:gd name="connsiteX53" fmla="*/ 4516734 w 4516734"/>
              <a:gd name="connsiteY53" fmla="*/ 778747 h 77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516734" h="778747">
                <a:moveTo>
                  <a:pt x="0" y="0"/>
                </a:moveTo>
                <a:lnTo>
                  <a:pt x="145701" y="0"/>
                </a:lnTo>
                <a:lnTo>
                  <a:pt x="155750" y="25121"/>
                </a:lnTo>
                <a:lnTo>
                  <a:pt x="216040" y="25121"/>
                </a:lnTo>
                <a:lnTo>
                  <a:pt x="216040" y="80387"/>
                </a:lnTo>
                <a:lnTo>
                  <a:pt x="256233" y="80387"/>
                </a:lnTo>
                <a:lnTo>
                  <a:pt x="256233" y="115556"/>
                </a:lnTo>
                <a:lnTo>
                  <a:pt x="271306" y="115556"/>
                </a:lnTo>
                <a:lnTo>
                  <a:pt x="271306" y="145701"/>
                </a:lnTo>
                <a:lnTo>
                  <a:pt x="316523" y="145701"/>
                </a:lnTo>
                <a:lnTo>
                  <a:pt x="316523" y="175846"/>
                </a:lnTo>
                <a:lnTo>
                  <a:pt x="341644" y="175846"/>
                </a:lnTo>
                <a:lnTo>
                  <a:pt x="341644" y="205991"/>
                </a:lnTo>
                <a:lnTo>
                  <a:pt x="366765" y="205991"/>
                </a:lnTo>
                <a:lnTo>
                  <a:pt x="366765" y="231112"/>
                </a:lnTo>
                <a:lnTo>
                  <a:pt x="401934" y="231112"/>
                </a:lnTo>
                <a:lnTo>
                  <a:pt x="401934" y="256233"/>
                </a:lnTo>
                <a:lnTo>
                  <a:pt x="442128" y="256233"/>
                </a:lnTo>
                <a:lnTo>
                  <a:pt x="442128" y="291402"/>
                </a:lnTo>
                <a:lnTo>
                  <a:pt x="472273" y="291402"/>
                </a:lnTo>
                <a:lnTo>
                  <a:pt x="472273" y="321547"/>
                </a:lnTo>
                <a:lnTo>
                  <a:pt x="492370" y="321547"/>
                </a:lnTo>
                <a:lnTo>
                  <a:pt x="492370" y="366765"/>
                </a:lnTo>
                <a:lnTo>
                  <a:pt x="537587" y="366765"/>
                </a:lnTo>
                <a:lnTo>
                  <a:pt x="537587" y="391885"/>
                </a:lnTo>
                <a:lnTo>
                  <a:pt x="572756" y="391885"/>
                </a:lnTo>
                <a:lnTo>
                  <a:pt x="572756" y="422030"/>
                </a:lnTo>
                <a:lnTo>
                  <a:pt x="592853" y="422030"/>
                </a:lnTo>
                <a:lnTo>
                  <a:pt x="607926" y="437103"/>
                </a:lnTo>
                <a:lnTo>
                  <a:pt x="723482" y="437103"/>
                </a:lnTo>
                <a:lnTo>
                  <a:pt x="723482" y="472272"/>
                </a:lnTo>
                <a:lnTo>
                  <a:pt x="758651" y="472272"/>
                </a:lnTo>
                <a:lnTo>
                  <a:pt x="758651" y="512466"/>
                </a:lnTo>
                <a:lnTo>
                  <a:pt x="793820" y="512466"/>
                </a:lnTo>
                <a:lnTo>
                  <a:pt x="793820" y="537587"/>
                </a:lnTo>
                <a:lnTo>
                  <a:pt x="859134" y="537587"/>
                </a:lnTo>
                <a:lnTo>
                  <a:pt x="859134" y="582804"/>
                </a:lnTo>
                <a:lnTo>
                  <a:pt x="949570" y="582804"/>
                </a:lnTo>
                <a:lnTo>
                  <a:pt x="949570" y="607925"/>
                </a:lnTo>
                <a:lnTo>
                  <a:pt x="1045029" y="607925"/>
                </a:lnTo>
                <a:lnTo>
                  <a:pt x="1045029" y="628022"/>
                </a:lnTo>
                <a:lnTo>
                  <a:pt x="1190730" y="628022"/>
                </a:lnTo>
                <a:lnTo>
                  <a:pt x="1205803" y="643095"/>
                </a:lnTo>
                <a:lnTo>
                  <a:pt x="1276141" y="643095"/>
                </a:lnTo>
                <a:lnTo>
                  <a:pt x="1276141" y="688312"/>
                </a:lnTo>
                <a:lnTo>
                  <a:pt x="1351504" y="688312"/>
                </a:lnTo>
                <a:lnTo>
                  <a:pt x="1351504" y="708408"/>
                </a:lnTo>
                <a:lnTo>
                  <a:pt x="1657978" y="708408"/>
                </a:lnTo>
                <a:lnTo>
                  <a:pt x="1663003" y="728505"/>
                </a:lnTo>
                <a:lnTo>
                  <a:pt x="1884066" y="728505"/>
                </a:lnTo>
                <a:lnTo>
                  <a:pt x="1884066" y="748602"/>
                </a:lnTo>
                <a:lnTo>
                  <a:pt x="2803490" y="748602"/>
                </a:lnTo>
                <a:lnTo>
                  <a:pt x="2803490" y="778747"/>
                </a:lnTo>
                <a:lnTo>
                  <a:pt x="4516734" y="778747"/>
                </a:lnTo>
              </a:path>
            </a:pathLst>
          </a:custGeom>
          <a:noFill/>
          <a:ln w="28575">
            <a:solidFill>
              <a:schemeClr val="accent1"/>
            </a:solidFill>
            <a:miter lim="800000"/>
            <a:headEnd/>
            <a:tailEnd/>
          </a:ln>
        </p:spPr>
        <p:txBody>
          <a:bodyPr rtlCol="0" anchor="ctr"/>
          <a:lstStyle/>
          <a:p>
            <a:pPr algn="ctr"/>
            <a:endParaRPr lang="en-US" dirty="0"/>
          </a:p>
        </p:txBody>
      </p:sp>
      <p:graphicFrame>
        <p:nvGraphicFramePr>
          <p:cNvPr id="59" name="Table 58">
            <a:extLst>
              <a:ext uri="{FF2B5EF4-FFF2-40B4-BE49-F238E27FC236}">
                <a16:creationId xmlns:a16="http://schemas.microsoft.com/office/drawing/2014/main" id="{B440084D-8C8D-91CB-65D1-044E1E4C28F1}"/>
              </a:ext>
            </a:extLst>
          </p:cNvPr>
          <p:cNvGraphicFramePr>
            <a:graphicFrameLocks noGrp="1"/>
          </p:cNvGraphicFramePr>
          <p:nvPr/>
        </p:nvGraphicFramePr>
        <p:xfrm>
          <a:off x="844541" y="5267095"/>
          <a:ext cx="6042102" cy="672719"/>
        </p:xfrm>
        <a:graphic>
          <a:graphicData uri="http://schemas.openxmlformats.org/drawingml/2006/table">
            <a:tbl>
              <a:tblPr firstRow="1" bandRow="1">
                <a:tableStyleId>{93296810-A885-4BE3-A3E7-6D5BEEA58F35}</a:tableStyleId>
              </a:tblPr>
              <a:tblGrid>
                <a:gridCol w="1074018">
                  <a:extLst>
                    <a:ext uri="{9D8B030D-6E8A-4147-A177-3AD203B41FA5}">
                      <a16:colId xmlns:a16="http://schemas.microsoft.com/office/drawing/2014/main" val="2845678219"/>
                    </a:ext>
                  </a:extLst>
                </a:gridCol>
                <a:gridCol w="451644">
                  <a:extLst>
                    <a:ext uri="{9D8B030D-6E8A-4147-A177-3AD203B41FA5}">
                      <a16:colId xmlns:a16="http://schemas.microsoft.com/office/drawing/2014/main" val="1857202415"/>
                    </a:ext>
                  </a:extLst>
                </a:gridCol>
                <a:gridCol w="451644">
                  <a:extLst>
                    <a:ext uri="{9D8B030D-6E8A-4147-A177-3AD203B41FA5}">
                      <a16:colId xmlns:a16="http://schemas.microsoft.com/office/drawing/2014/main" val="2377644369"/>
                    </a:ext>
                  </a:extLst>
                </a:gridCol>
                <a:gridCol w="451644">
                  <a:extLst>
                    <a:ext uri="{9D8B030D-6E8A-4147-A177-3AD203B41FA5}">
                      <a16:colId xmlns:a16="http://schemas.microsoft.com/office/drawing/2014/main" val="1117411717"/>
                    </a:ext>
                  </a:extLst>
                </a:gridCol>
                <a:gridCol w="451644">
                  <a:extLst>
                    <a:ext uri="{9D8B030D-6E8A-4147-A177-3AD203B41FA5}">
                      <a16:colId xmlns:a16="http://schemas.microsoft.com/office/drawing/2014/main" val="281606675"/>
                    </a:ext>
                  </a:extLst>
                </a:gridCol>
                <a:gridCol w="451644">
                  <a:extLst>
                    <a:ext uri="{9D8B030D-6E8A-4147-A177-3AD203B41FA5}">
                      <a16:colId xmlns:a16="http://schemas.microsoft.com/office/drawing/2014/main" val="3373790274"/>
                    </a:ext>
                  </a:extLst>
                </a:gridCol>
                <a:gridCol w="451644">
                  <a:extLst>
                    <a:ext uri="{9D8B030D-6E8A-4147-A177-3AD203B41FA5}">
                      <a16:colId xmlns:a16="http://schemas.microsoft.com/office/drawing/2014/main" val="580369586"/>
                    </a:ext>
                  </a:extLst>
                </a:gridCol>
                <a:gridCol w="451644">
                  <a:extLst>
                    <a:ext uri="{9D8B030D-6E8A-4147-A177-3AD203B41FA5}">
                      <a16:colId xmlns:a16="http://schemas.microsoft.com/office/drawing/2014/main" val="2545592508"/>
                    </a:ext>
                  </a:extLst>
                </a:gridCol>
                <a:gridCol w="451644">
                  <a:extLst>
                    <a:ext uri="{9D8B030D-6E8A-4147-A177-3AD203B41FA5}">
                      <a16:colId xmlns:a16="http://schemas.microsoft.com/office/drawing/2014/main" val="683390515"/>
                    </a:ext>
                  </a:extLst>
                </a:gridCol>
                <a:gridCol w="451644">
                  <a:extLst>
                    <a:ext uri="{9D8B030D-6E8A-4147-A177-3AD203B41FA5}">
                      <a16:colId xmlns:a16="http://schemas.microsoft.com/office/drawing/2014/main" val="2753354759"/>
                    </a:ext>
                  </a:extLst>
                </a:gridCol>
                <a:gridCol w="451644">
                  <a:extLst>
                    <a:ext uri="{9D8B030D-6E8A-4147-A177-3AD203B41FA5}">
                      <a16:colId xmlns:a16="http://schemas.microsoft.com/office/drawing/2014/main" val="572110292"/>
                    </a:ext>
                  </a:extLst>
                </a:gridCol>
                <a:gridCol w="451644">
                  <a:extLst>
                    <a:ext uri="{9D8B030D-6E8A-4147-A177-3AD203B41FA5}">
                      <a16:colId xmlns:a16="http://schemas.microsoft.com/office/drawing/2014/main" val="153077545"/>
                    </a:ext>
                  </a:extLst>
                </a:gridCol>
              </a:tblGrid>
              <a:tr h="86683">
                <a:tc gridSpan="12">
                  <a:txBody>
                    <a:bodyPr/>
                    <a:lstStyle/>
                    <a:p>
                      <a:r>
                        <a:rPr lang="en-US" sz="1200" b="1" dirty="0">
                          <a:solidFill>
                            <a:schemeClr val="bg1"/>
                          </a:solidFill>
                          <a:latin typeface="Calibri" panose="020F0502020204030204" pitchFamily="34" charset="0"/>
                          <a:cs typeface="Calibri" panose="020F0502020204030204" pitchFamily="34" charset="0"/>
                        </a:rPr>
                        <a:t>Patients at Risk, 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200" b="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647893006"/>
                  </a:ext>
                </a:extLst>
              </a:tr>
              <a:tr h="86683">
                <a:tc>
                  <a:txBody>
                    <a:bodyPr/>
                    <a:lstStyle/>
                    <a:p>
                      <a:pPr algn="r"/>
                      <a:r>
                        <a:rPr lang="en-US" sz="1200" b="0" dirty="0">
                          <a:solidFill>
                            <a:schemeClr val="bg1"/>
                          </a:solidFill>
                          <a:latin typeface="Calibri" panose="020F0502020204030204" pitchFamily="34" charset="0"/>
                          <a:cs typeface="Calibri" panose="020F0502020204030204" pitchFamily="34" charset="0"/>
                        </a:rPr>
                        <a:t>CRT alone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204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157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110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63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7222527"/>
                  </a:ext>
                </a:extLst>
              </a:tr>
              <a:tr h="86683">
                <a:tc>
                  <a:txBody>
                    <a:bodyPr/>
                    <a:lstStyle/>
                    <a:p>
                      <a:pPr algn="r">
                        <a:lnSpc>
                          <a:spcPts val="1200"/>
                        </a:lnSpc>
                      </a:pPr>
                      <a:r>
                        <a:rPr lang="en-US" sz="1200" b="0" dirty="0">
                          <a:solidFill>
                            <a:schemeClr val="bg1"/>
                          </a:solidFill>
                          <a:latin typeface="Calibri" panose="020F0502020204030204" pitchFamily="34" charset="0"/>
                          <a:cs typeface="Calibri" panose="020F0502020204030204" pitchFamily="34" charset="0"/>
                        </a:rPr>
                        <a:t>Induction CT</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 CRT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220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178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132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105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40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44174471"/>
                  </a:ext>
                </a:extLst>
              </a:tr>
            </a:tbl>
          </a:graphicData>
        </a:graphic>
      </p:graphicFrame>
      <p:cxnSp>
        <p:nvCxnSpPr>
          <p:cNvPr id="61" name="Straight Connector 60">
            <a:extLst>
              <a:ext uri="{FF2B5EF4-FFF2-40B4-BE49-F238E27FC236}">
                <a16:creationId xmlns:a16="http://schemas.microsoft.com/office/drawing/2014/main" id="{C60FAC63-0235-EAFA-6539-74860B1FBA6C}"/>
              </a:ext>
            </a:extLst>
          </p:cNvPr>
          <p:cNvCxnSpPr/>
          <p:nvPr/>
        </p:nvCxnSpPr>
        <p:spPr bwMode="auto">
          <a:xfrm>
            <a:off x="4844178" y="1973959"/>
            <a:ext cx="195345" cy="0"/>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59268F7-7466-8538-FFF1-0DCF112253FC}"/>
              </a:ext>
            </a:extLst>
          </p:cNvPr>
          <p:cNvCxnSpPr/>
          <p:nvPr/>
        </p:nvCxnSpPr>
        <p:spPr bwMode="auto">
          <a:xfrm>
            <a:off x="4844178" y="2212084"/>
            <a:ext cx="195345" cy="0"/>
          </a:xfrm>
          <a:prstGeom prst="line">
            <a:avLst/>
          </a:prstGeom>
          <a:noFill/>
          <a:ln w="28575" cap="flat" cmpd="sng" algn="ctr">
            <a:solidFill>
              <a:schemeClr val="accent3"/>
            </a:solidFill>
            <a:prstDash val="solid"/>
            <a:round/>
            <a:headEnd type="none" w="med" len="med"/>
            <a:tailEnd type="none" w="med" len="med"/>
          </a:ln>
          <a:effectLst/>
        </p:spPr>
      </p:cxnSp>
      <p:graphicFrame>
        <p:nvGraphicFramePr>
          <p:cNvPr id="3" name="Group 3">
            <a:extLst>
              <a:ext uri="{FF2B5EF4-FFF2-40B4-BE49-F238E27FC236}">
                <a16:creationId xmlns:a16="http://schemas.microsoft.com/office/drawing/2014/main" id="{62F8BDB5-687B-8CA3-6751-44E765E0535B}"/>
              </a:ext>
            </a:extLst>
          </p:cNvPr>
          <p:cNvGraphicFramePr>
            <a:graphicFrameLocks/>
          </p:cNvGraphicFramePr>
          <p:nvPr/>
        </p:nvGraphicFramePr>
        <p:xfrm>
          <a:off x="7482641" y="1678104"/>
          <a:ext cx="4010541" cy="2164160"/>
        </p:xfrm>
        <a:graphic>
          <a:graphicData uri="http://schemas.openxmlformats.org/drawingml/2006/table">
            <a:tbl>
              <a:tblPr/>
              <a:tblGrid>
                <a:gridCol w="1402083">
                  <a:extLst>
                    <a:ext uri="{9D8B030D-6E8A-4147-A177-3AD203B41FA5}">
                      <a16:colId xmlns:a16="http://schemas.microsoft.com/office/drawing/2014/main" val="20000"/>
                    </a:ext>
                  </a:extLst>
                </a:gridCol>
                <a:gridCol w="1304229">
                  <a:extLst>
                    <a:ext uri="{9D8B030D-6E8A-4147-A177-3AD203B41FA5}">
                      <a16:colId xmlns:a16="http://schemas.microsoft.com/office/drawing/2014/main" val="20001"/>
                    </a:ext>
                  </a:extLst>
                </a:gridCol>
                <a:gridCol w="1304229">
                  <a:extLst>
                    <a:ext uri="{9D8B030D-6E8A-4147-A177-3AD203B41FA5}">
                      <a16:colId xmlns:a16="http://schemas.microsoft.com/office/drawing/2014/main" val="4095539533"/>
                    </a:ext>
                  </a:extLst>
                </a:gridCol>
              </a:tblGrid>
              <a:tr h="3729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55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PFS events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6417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0.65 (0.46-0.91)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539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5539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5-yr PFS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bl>
          </a:graphicData>
        </a:graphic>
      </p:graphicFrame>
    </p:spTree>
    <p:extLst>
      <p:ext uri="{BB962C8B-B14F-4D97-AF65-F5344CB8AC3E}">
        <p14:creationId xmlns:p14="http://schemas.microsoft.com/office/powerpoint/2010/main" val="312100775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C4EDE7B5-F781-38B0-B6F7-74B21D746AA3}"/>
              </a:ext>
            </a:extLst>
          </p:cNvPr>
          <p:cNvSpPr/>
          <p:nvPr/>
        </p:nvSpPr>
        <p:spPr bwMode="auto">
          <a:xfrm>
            <a:off x="2158112" y="1857575"/>
            <a:ext cx="4501661" cy="671412"/>
          </a:xfrm>
          <a:custGeom>
            <a:avLst/>
            <a:gdLst>
              <a:gd name="connsiteX0" fmla="*/ 0 w 4501661"/>
              <a:gd name="connsiteY0" fmla="*/ 0 h 671412"/>
              <a:gd name="connsiteX1" fmla="*/ 108705 w 4501661"/>
              <a:gd name="connsiteY1" fmla="*/ 0 h 671412"/>
              <a:gd name="connsiteX2" fmla="*/ 108705 w 4501661"/>
              <a:gd name="connsiteY2" fmla="*/ 22380 h 671412"/>
              <a:gd name="connsiteX3" fmla="*/ 274959 w 4501661"/>
              <a:gd name="connsiteY3" fmla="*/ 22380 h 671412"/>
              <a:gd name="connsiteX4" fmla="*/ 274959 w 4501661"/>
              <a:gd name="connsiteY4" fmla="*/ 41563 h 671412"/>
              <a:gd name="connsiteX5" fmla="*/ 383664 w 4501661"/>
              <a:gd name="connsiteY5" fmla="*/ 41563 h 671412"/>
              <a:gd name="connsiteX6" fmla="*/ 383664 w 4501661"/>
              <a:gd name="connsiteY6" fmla="*/ 67141 h 671412"/>
              <a:gd name="connsiteX7" fmla="*/ 495566 w 4501661"/>
              <a:gd name="connsiteY7" fmla="*/ 67141 h 671412"/>
              <a:gd name="connsiteX8" fmla="*/ 495566 w 4501661"/>
              <a:gd name="connsiteY8" fmla="*/ 95916 h 671412"/>
              <a:gd name="connsiteX9" fmla="*/ 594680 w 4501661"/>
              <a:gd name="connsiteY9" fmla="*/ 95916 h 671412"/>
              <a:gd name="connsiteX10" fmla="*/ 594680 w 4501661"/>
              <a:gd name="connsiteY10" fmla="*/ 127888 h 671412"/>
              <a:gd name="connsiteX11" fmla="*/ 712976 w 4501661"/>
              <a:gd name="connsiteY11" fmla="*/ 127888 h 671412"/>
              <a:gd name="connsiteX12" fmla="*/ 712976 w 4501661"/>
              <a:gd name="connsiteY12" fmla="*/ 159860 h 671412"/>
              <a:gd name="connsiteX13" fmla="*/ 780117 w 4501661"/>
              <a:gd name="connsiteY13" fmla="*/ 159860 h 671412"/>
              <a:gd name="connsiteX14" fmla="*/ 780117 w 4501661"/>
              <a:gd name="connsiteY14" fmla="*/ 195029 h 671412"/>
              <a:gd name="connsiteX15" fmla="*/ 824878 w 4501661"/>
              <a:gd name="connsiteY15" fmla="*/ 195029 h 671412"/>
              <a:gd name="connsiteX16" fmla="*/ 824878 w 4501661"/>
              <a:gd name="connsiteY16" fmla="*/ 239790 h 671412"/>
              <a:gd name="connsiteX17" fmla="*/ 888822 w 4501661"/>
              <a:gd name="connsiteY17" fmla="*/ 239790 h 671412"/>
              <a:gd name="connsiteX18" fmla="*/ 888822 w 4501661"/>
              <a:gd name="connsiteY18" fmla="*/ 284551 h 671412"/>
              <a:gd name="connsiteX19" fmla="*/ 920794 w 4501661"/>
              <a:gd name="connsiteY19" fmla="*/ 284551 h 671412"/>
              <a:gd name="connsiteX20" fmla="*/ 920794 w 4501661"/>
              <a:gd name="connsiteY20" fmla="*/ 297340 h 671412"/>
              <a:gd name="connsiteX21" fmla="*/ 1131810 w 4501661"/>
              <a:gd name="connsiteY21" fmla="*/ 297340 h 671412"/>
              <a:gd name="connsiteX22" fmla="*/ 1131810 w 4501661"/>
              <a:gd name="connsiteY22" fmla="*/ 329312 h 671412"/>
              <a:gd name="connsiteX23" fmla="*/ 1176571 w 4501661"/>
              <a:gd name="connsiteY23" fmla="*/ 329312 h 671412"/>
              <a:gd name="connsiteX24" fmla="*/ 1176571 w 4501661"/>
              <a:gd name="connsiteY24" fmla="*/ 361284 h 671412"/>
              <a:gd name="connsiteX25" fmla="*/ 1259698 w 4501661"/>
              <a:gd name="connsiteY25" fmla="*/ 361284 h 671412"/>
              <a:gd name="connsiteX26" fmla="*/ 1259698 w 4501661"/>
              <a:gd name="connsiteY26" fmla="*/ 396453 h 671412"/>
              <a:gd name="connsiteX27" fmla="*/ 1390783 w 4501661"/>
              <a:gd name="connsiteY27" fmla="*/ 396453 h 671412"/>
              <a:gd name="connsiteX28" fmla="*/ 1390783 w 4501661"/>
              <a:gd name="connsiteY28" fmla="*/ 402847 h 671412"/>
              <a:gd name="connsiteX29" fmla="*/ 1662545 w 4501661"/>
              <a:gd name="connsiteY29" fmla="*/ 402847 h 671412"/>
              <a:gd name="connsiteX30" fmla="*/ 1662545 w 4501661"/>
              <a:gd name="connsiteY30" fmla="*/ 418833 h 671412"/>
              <a:gd name="connsiteX31" fmla="*/ 1915124 w 4501661"/>
              <a:gd name="connsiteY31" fmla="*/ 418833 h 671412"/>
              <a:gd name="connsiteX32" fmla="*/ 1915124 w 4501661"/>
              <a:gd name="connsiteY32" fmla="*/ 444411 h 671412"/>
              <a:gd name="connsiteX33" fmla="*/ 1991857 w 4501661"/>
              <a:gd name="connsiteY33" fmla="*/ 444411 h 671412"/>
              <a:gd name="connsiteX34" fmla="*/ 1991857 w 4501661"/>
              <a:gd name="connsiteY34" fmla="*/ 460397 h 671412"/>
              <a:gd name="connsiteX35" fmla="*/ 2065393 w 4501661"/>
              <a:gd name="connsiteY35" fmla="*/ 460397 h 671412"/>
              <a:gd name="connsiteX36" fmla="*/ 2065393 w 4501661"/>
              <a:gd name="connsiteY36" fmla="*/ 501961 h 671412"/>
              <a:gd name="connsiteX37" fmla="*/ 2113351 w 4501661"/>
              <a:gd name="connsiteY37" fmla="*/ 501961 h 671412"/>
              <a:gd name="connsiteX38" fmla="*/ 2113351 w 4501661"/>
              <a:gd name="connsiteY38" fmla="*/ 530735 h 671412"/>
              <a:gd name="connsiteX39" fmla="*/ 2177295 w 4501661"/>
              <a:gd name="connsiteY39" fmla="*/ 530735 h 671412"/>
              <a:gd name="connsiteX40" fmla="*/ 2177295 w 4501661"/>
              <a:gd name="connsiteY40" fmla="*/ 546722 h 671412"/>
              <a:gd name="connsiteX41" fmla="*/ 2254028 w 4501661"/>
              <a:gd name="connsiteY41" fmla="*/ 546722 h 671412"/>
              <a:gd name="connsiteX42" fmla="*/ 2254028 w 4501661"/>
              <a:gd name="connsiteY42" fmla="*/ 572299 h 671412"/>
              <a:gd name="connsiteX43" fmla="*/ 2337155 w 4501661"/>
              <a:gd name="connsiteY43" fmla="*/ 572299 h 671412"/>
              <a:gd name="connsiteX44" fmla="*/ 2337155 w 4501661"/>
              <a:gd name="connsiteY44" fmla="*/ 588285 h 671412"/>
              <a:gd name="connsiteX45" fmla="*/ 2484226 w 4501661"/>
              <a:gd name="connsiteY45" fmla="*/ 588285 h 671412"/>
              <a:gd name="connsiteX46" fmla="*/ 2484226 w 4501661"/>
              <a:gd name="connsiteY46" fmla="*/ 604271 h 671412"/>
              <a:gd name="connsiteX47" fmla="*/ 2724017 w 4501661"/>
              <a:gd name="connsiteY47" fmla="*/ 604271 h 671412"/>
              <a:gd name="connsiteX48" fmla="*/ 2724017 w 4501661"/>
              <a:gd name="connsiteY48" fmla="*/ 645835 h 671412"/>
              <a:gd name="connsiteX49" fmla="*/ 2848708 w 4501661"/>
              <a:gd name="connsiteY49" fmla="*/ 645835 h 671412"/>
              <a:gd name="connsiteX50" fmla="*/ 2848708 w 4501661"/>
              <a:gd name="connsiteY50" fmla="*/ 661821 h 671412"/>
              <a:gd name="connsiteX51" fmla="*/ 2848708 w 4501661"/>
              <a:gd name="connsiteY51" fmla="*/ 671412 h 671412"/>
              <a:gd name="connsiteX52" fmla="*/ 4501661 w 4501661"/>
              <a:gd name="connsiteY52" fmla="*/ 671412 h 67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501661" h="671412">
                <a:moveTo>
                  <a:pt x="0" y="0"/>
                </a:moveTo>
                <a:lnTo>
                  <a:pt x="108705" y="0"/>
                </a:lnTo>
                <a:lnTo>
                  <a:pt x="108705" y="22380"/>
                </a:lnTo>
                <a:lnTo>
                  <a:pt x="274959" y="22380"/>
                </a:lnTo>
                <a:lnTo>
                  <a:pt x="274959" y="41563"/>
                </a:lnTo>
                <a:lnTo>
                  <a:pt x="383664" y="41563"/>
                </a:lnTo>
                <a:lnTo>
                  <a:pt x="383664" y="67141"/>
                </a:lnTo>
                <a:lnTo>
                  <a:pt x="495566" y="67141"/>
                </a:lnTo>
                <a:lnTo>
                  <a:pt x="495566" y="95916"/>
                </a:lnTo>
                <a:lnTo>
                  <a:pt x="594680" y="95916"/>
                </a:lnTo>
                <a:lnTo>
                  <a:pt x="594680" y="127888"/>
                </a:lnTo>
                <a:lnTo>
                  <a:pt x="712976" y="127888"/>
                </a:lnTo>
                <a:lnTo>
                  <a:pt x="712976" y="159860"/>
                </a:lnTo>
                <a:lnTo>
                  <a:pt x="780117" y="159860"/>
                </a:lnTo>
                <a:lnTo>
                  <a:pt x="780117" y="195029"/>
                </a:lnTo>
                <a:lnTo>
                  <a:pt x="824878" y="195029"/>
                </a:lnTo>
                <a:lnTo>
                  <a:pt x="824878" y="239790"/>
                </a:lnTo>
                <a:lnTo>
                  <a:pt x="888822" y="239790"/>
                </a:lnTo>
                <a:lnTo>
                  <a:pt x="888822" y="284551"/>
                </a:lnTo>
                <a:lnTo>
                  <a:pt x="920794" y="284551"/>
                </a:lnTo>
                <a:lnTo>
                  <a:pt x="920794" y="297340"/>
                </a:lnTo>
                <a:lnTo>
                  <a:pt x="1131810" y="297340"/>
                </a:lnTo>
                <a:lnTo>
                  <a:pt x="1131810" y="329312"/>
                </a:lnTo>
                <a:lnTo>
                  <a:pt x="1176571" y="329312"/>
                </a:lnTo>
                <a:lnTo>
                  <a:pt x="1176571" y="361284"/>
                </a:lnTo>
                <a:lnTo>
                  <a:pt x="1259698" y="361284"/>
                </a:lnTo>
                <a:lnTo>
                  <a:pt x="1259698" y="396453"/>
                </a:lnTo>
                <a:lnTo>
                  <a:pt x="1390783" y="396453"/>
                </a:lnTo>
                <a:lnTo>
                  <a:pt x="1390783" y="402847"/>
                </a:lnTo>
                <a:lnTo>
                  <a:pt x="1662545" y="402847"/>
                </a:lnTo>
                <a:lnTo>
                  <a:pt x="1662545" y="418833"/>
                </a:lnTo>
                <a:lnTo>
                  <a:pt x="1915124" y="418833"/>
                </a:lnTo>
                <a:lnTo>
                  <a:pt x="1915124" y="444411"/>
                </a:lnTo>
                <a:lnTo>
                  <a:pt x="1991857" y="444411"/>
                </a:lnTo>
                <a:lnTo>
                  <a:pt x="1991857" y="460397"/>
                </a:lnTo>
                <a:lnTo>
                  <a:pt x="2065393" y="460397"/>
                </a:lnTo>
                <a:lnTo>
                  <a:pt x="2065393" y="501961"/>
                </a:lnTo>
                <a:lnTo>
                  <a:pt x="2113351" y="501961"/>
                </a:lnTo>
                <a:lnTo>
                  <a:pt x="2113351" y="530735"/>
                </a:lnTo>
                <a:lnTo>
                  <a:pt x="2177295" y="530735"/>
                </a:lnTo>
                <a:lnTo>
                  <a:pt x="2177295" y="546722"/>
                </a:lnTo>
                <a:lnTo>
                  <a:pt x="2254028" y="546722"/>
                </a:lnTo>
                <a:lnTo>
                  <a:pt x="2254028" y="572299"/>
                </a:lnTo>
                <a:lnTo>
                  <a:pt x="2337155" y="572299"/>
                </a:lnTo>
                <a:lnTo>
                  <a:pt x="2337155" y="588285"/>
                </a:lnTo>
                <a:lnTo>
                  <a:pt x="2484226" y="588285"/>
                </a:lnTo>
                <a:lnTo>
                  <a:pt x="2484226" y="604271"/>
                </a:lnTo>
                <a:lnTo>
                  <a:pt x="2724017" y="604271"/>
                </a:lnTo>
                <a:lnTo>
                  <a:pt x="2724017" y="645835"/>
                </a:lnTo>
                <a:lnTo>
                  <a:pt x="2848708" y="645835"/>
                </a:lnTo>
                <a:lnTo>
                  <a:pt x="2848708" y="661821"/>
                </a:lnTo>
                <a:lnTo>
                  <a:pt x="2848708" y="671412"/>
                </a:lnTo>
                <a:lnTo>
                  <a:pt x="4501661" y="671412"/>
                </a:lnTo>
              </a:path>
            </a:pathLst>
          </a:custGeom>
          <a:noFill/>
          <a:ln w="28575">
            <a:solidFill>
              <a:schemeClr val="accent1"/>
            </a:solidFill>
            <a:miter lim="800000"/>
            <a:headEnd/>
            <a:tailEnd/>
          </a:ln>
        </p:spPr>
        <p:txBody>
          <a:bodyPr rtlCol="0" anchor="ctr"/>
          <a:lstStyle/>
          <a:p>
            <a:pPr algn="ctr"/>
            <a:endParaRPr lang="en-US" dirty="0"/>
          </a:p>
        </p:txBody>
      </p:sp>
      <p:graphicFrame>
        <p:nvGraphicFramePr>
          <p:cNvPr id="7" name="Group 3">
            <a:extLst>
              <a:ext uri="{FF2B5EF4-FFF2-40B4-BE49-F238E27FC236}">
                <a16:creationId xmlns:a16="http://schemas.microsoft.com/office/drawing/2014/main" id="{049E76FF-4798-F170-077E-B39860B268AA}"/>
              </a:ext>
            </a:extLst>
          </p:cNvPr>
          <p:cNvGraphicFramePr>
            <a:graphicFrameLocks/>
          </p:cNvGraphicFramePr>
          <p:nvPr/>
        </p:nvGraphicFramePr>
        <p:xfrm>
          <a:off x="7494337" y="1688565"/>
          <a:ext cx="4010541" cy="2164160"/>
        </p:xfrm>
        <a:graphic>
          <a:graphicData uri="http://schemas.openxmlformats.org/drawingml/2006/table">
            <a:tbl>
              <a:tblPr/>
              <a:tblGrid>
                <a:gridCol w="1402083">
                  <a:extLst>
                    <a:ext uri="{9D8B030D-6E8A-4147-A177-3AD203B41FA5}">
                      <a16:colId xmlns:a16="http://schemas.microsoft.com/office/drawing/2014/main" val="20000"/>
                    </a:ext>
                  </a:extLst>
                </a:gridCol>
                <a:gridCol w="1304229">
                  <a:extLst>
                    <a:ext uri="{9D8B030D-6E8A-4147-A177-3AD203B41FA5}">
                      <a16:colId xmlns:a16="http://schemas.microsoft.com/office/drawing/2014/main" val="20001"/>
                    </a:ext>
                  </a:extLst>
                </a:gridCol>
                <a:gridCol w="1304229">
                  <a:extLst>
                    <a:ext uri="{9D8B030D-6E8A-4147-A177-3AD203B41FA5}">
                      <a16:colId xmlns:a16="http://schemas.microsoft.com/office/drawing/2014/main" val="4095539533"/>
                    </a:ext>
                  </a:extLst>
                </a:gridCol>
              </a:tblGrid>
              <a:tr h="4364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55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OS events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2"/>
                  </a:ext>
                </a:extLst>
              </a:tr>
              <a:tr h="26417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p>
                      <a:pPr marL="285750" marR="0" lvl="0" indent="-1714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0.61 (0.40-0.91)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539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3-yr OS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5539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5-yr OS rate,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bl>
          </a:graphicData>
        </a:graphic>
      </p:graphicFrame>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 OS (Coprimary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r>
              <a:rPr lang="en-US" altLang="en-US" sz="1200" b="0" dirty="0">
                <a:solidFill>
                  <a:srgbClr val="455560"/>
                </a:solidFill>
                <a:latin typeface="Calibri" panose="020F050202020403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E4AC010-7A2B-38C0-7141-96FB2F9328D9}"/>
              </a:ext>
            </a:extLst>
          </p:cNvPr>
          <p:cNvSpPr txBox="1"/>
          <p:nvPr/>
        </p:nvSpPr>
        <p:spPr bwMode="auto">
          <a:xfrm>
            <a:off x="5474495" y="5888037"/>
            <a:ext cx="2824296"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Median follow-up: 64 mo</a:t>
            </a:r>
          </a:p>
        </p:txBody>
      </p:sp>
      <p:sp>
        <p:nvSpPr>
          <p:cNvPr id="13" name="TextBox 12">
            <a:extLst>
              <a:ext uri="{FF2B5EF4-FFF2-40B4-BE49-F238E27FC236}">
                <a16:creationId xmlns:a16="http://schemas.microsoft.com/office/drawing/2014/main" id="{9F3C6C1C-9BE8-93FD-B8CF-EB1FB7300265}"/>
              </a:ext>
            </a:extLst>
          </p:cNvPr>
          <p:cNvSpPr txBox="1"/>
          <p:nvPr/>
        </p:nvSpPr>
        <p:spPr bwMode="auto">
          <a:xfrm rot="16200000" flipH="1">
            <a:off x="-69412" y="3143520"/>
            <a:ext cx="3049574" cy="369332"/>
          </a:xfrm>
          <a:prstGeom prst="rect">
            <a:avLst/>
          </a:prstGeom>
          <a:solidFill>
            <a:schemeClr val="tx1"/>
          </a:solidFill>
          <a:ln>
            <a:noFill/>
          </a:ln>
        </p:spPr>
        <p:txBody>
          <a:bodyPr wrap="square" rtlCol="0">
            <a:spAutoFit/>
          </a:bodyPr>
          <a:lstStyle/>
          <a:p>
            <a:pPr algn="ctr">
              <a:lnSpc>
                <a:spcPct val="100000"/>
              </a:lnSpc>
              <a:spcBef>
                <a:spcPct val="0"/>
              </a:spcBef>
              <a:spcAft>
                <a:spcPct val="0"/>
              </a:spcAft>
              <a:buClrTx/>
              <a:buFontTx/>
              <a:buNone/>
            </a:pPr>
            <a:r>
              <a:rPr lang="en-US" altLang="en-US" dirty="0">
                <a:solidFill>
                  <a:schemeClr val="bg1"/>
                </a:solidFill>
                <a:latin typeface="Calibri" panose="020F0502020204030204" pitchFamily="34" charset="0"/>
              </a:rPr>
              <a:t>OS (%)</a:t>
            </a:r>
          </a:p>
        </p:txBody>
      </p:sp>
      <p:sp>
        <p:nvSpPr>
          <p:cNvPr id="14" name="TextBox 13">
            <a:extLst>
              <a:ext uri="{FF2B5EF4-FFF2-40B4-BE49-F238E27FC236}">
                <a16:creationId xmlns:a16="http://schemas.microsoft.com/office/drawing/2014/main" id="{C93E52D6-8B78-D66A-CD7F-671BD98B2D86}"/>
              </a:ext>
            </a:extLst>
          </p:cNvPr>
          <p:cNvSpPr txBox="1"/>
          <p:nvPr/>
        </p:nvSpPr>
        <p:spPr bwMode="auto">
          <a:xfrm flipH="1">
            <a:off x="5042707" y="1795045"/>
            <a:ext cx="1932573" cy="584775"/>
          </a:xfrm>
          <a:prstGeom prst="rect">
            <a:avLst/>
          </a:prstGeom>
          <a:solidFill>
            <a:schemeClr val="tx1"/>
          </a:solidFill>
          <a:ln>
            <a:noFill/>
          </a:ln>
        </p:spPr>
        <p:txBody>
          <a:bodyPr wrap="square" rtlCol="0">
            <a:spAutoFit/>
          </a:bodyPr>
          <a:lstStyle/>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Induction CT + CRT</a:t>
            </a:r>
            <a:br>
              <a:rPr lang="en-US" altLang="en-US" sz="1600" b="0" dirty="0">
                <a:solidFill>
                  <a:schemeClr val="bg1"/>
                </a:solidFill>
                <a:latin typeface="Calibri" panose="020F0502020204030204" pitchFamily="34" charset="0"/>
              </a:rPr>
            </a:br>
            <a:r>
              <a:rPr lang="en-US" altLang="en-US" sz="1600" b="0" dirty="0">
                <a:solidFill>
                  <a:schemeClr val="bg1"/>
                </a:solidFill>
                <a:latin typeface="Calibri" panose="020F0502020204030204" pitchFamily="34" charset="0"/>
              </a:rPr>
              <a:t>CRT</a:t>
            </a:r>
          </a:p>
        </p:txBody>
      </p:sp>
      <p:cxnSp>
        <p:nvCxnSpPr>
          <p:cNvPr id="5" name="Straight Connector 4">
            <a:extLst>
              <a:ext uri="{FF2B5EF4-FFF2-40B4-BE49-F238E27FC236}">
                <a16:creationId xmlns:a16="http://schemas.microsoft.com/office/drawing/2014/main" id="{37E4A5EA-AB29-DB18-4DBC-4E37B75429C4}"/>
              </a:ext>
            </a:extLst>
          </p:cNvPr>
          <p:cNvCxnSpPr>
            <a:cxnSpLocks/>
          </p:cNvCxnSpPr>
          <p:nvPr/>
        </p:nvCxnSpPr>
        <p:spPr bwMode="auto">
          <a:xfrm>
            <a:off x="2175148" y="1863969"/>
            <a:ext cx="0" cy="2738591"/>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A7AD6B5-F01A-4E06-57DD-369C608C6454}"/>
              </a:ext>
            </a:extLst>
          </p:cNvPr>
          <p:cNvCxnSpPr/>
          <p:nvPr/>
        </p:nvCxnSpPr>
        <p:spPr bwMode="auto">
          <a:xfrm>
            <a:off x="2083708" y="253218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F858FCE4-495B-9A92-7C2A-9F784FD6953B}"/>
              </a:ext>
            </a:extLst>
          </p:cNvPr>
          <p:cNvCxnSpPr>
            <a:cxnSpLocks/>
          </p:cNvCxnSpPr>
          <p:nvPr/>
        </p:nvCxnSpPr>
        <p:spPr bwMode="auto">
          <a:xfrm>
            <a:off x="2083708" y="185894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84C2997-3EC4-A6AA-E1F5-4363C2225634}"/>
              </a:ext>
            </a:extLst>
          </p:cNvPr>
          <p:cNvCxnSpPr/>
          <p:nvPr/>
        </p:nvCxnSpPr>
        <p:spPr bwMode="auto">
          <a:xfrm>
            <a:off x="2083708" y="320542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61C2FD6-218E-7B7B-5485-5F63AFF9CDF4}"/>
              </a:ext>
            </a:extLst>
          </p:cNvPr>
          <p:cNvCxnSpPr/>
          <p:nvPr/>
        </p:nvCxnSpPr>
        <p:spPr bwMode="auto">
          <a:xfrm>
            <a:off x="2083708" y="388871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3F86A9BE-B636-C622-84EF-2FF9D6062FF1}"/>
              </a:ext>
            </a:extLst>
          </p:cNvPr>
          <p:cNvCxnSpPr>
            <a:cxnSpLocks/>
          </p:cNvCxnSpPr>
          <p:nvPr/>
        </p:nvCxnSpPr>
        <p:spPr bwMode="auto">
          <a:xfrm>
            <a:off x="2083708" y="4561952"/>
            <a:ext cx="529460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31B6E1F-7B96-9216-9704-11A21C588E59}"/>
              </a:ext>
            </a:extLst>
          </p:cNvPr>
          <p:cNvCxnSpPr>
            <a:cxnSpLocks/>
          </p:cNvCxnSpPr>
          <p:nvPr/>
        </p:nvCxnSpPr>
        <p:spPr bwMode="auto">
          <a:xfrm rot="16200000">
            <a:off x="2129428"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B023B0D-B423-BC9B-7495-3EF09F8F9C4E}"/>
              </a:ext>
            </a:extLst>
          </p:cNvPr>
          <p:cNvCxnSpPr>
            <a:cxnSpLocks/>
          </p:cNvCxnSpPr>
          <p:nvPr/>
        </p:nvCxnSpPr>
        <p:spPr bwMode="auto">
          <a:xfrm rot="16200000">
            <a:off x="2571555"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BCD7B9E-377D-7DFC-9D98-B0ABDC7B1F38}"/>
              </a:ext>
            </a:extLst>
          </p:cNvPr>
          <p:cNvCxnSpPr>
            <a:cxnSpLocks/>
          </p:cNvCxnSpPr>
          <p:nvPr/>
        </p:nvCxnSpPr>
        <p:spPr bwMode="auto">
          <a:xfrm rot="16200000">
            <a:off x="3013682"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6F9A78EF-90A5-58FF-0E37-1C49FC6D15A7}"/>
              </a:ext>
            </a:extLst>
          </p:cNvPr>
          <p:cNvCxnSpPr>
            <a:cxnSpLocks/>
          </p:cNvCxnSpPr>
          <p:nvPr/>
        </p:nvCxnSpPr>
        <p:spPr bwMode="auto">
          <a:xfrm rot="16200000">
            <a:off x="3465859"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241CF14-A781-D5F3-CF36-541DCED36D27}"/>
              </a:ext>
            </a:extLst>
          </p:cNvPr>
          <p:cNvCxnSpPr>
            <a:cxnSpLocks/>
          </p:cNvCxnSpPr>
          <p:nvPr/>
        </p:nvCxnSpPr>
        <p:spPr bwMode="auto">
          <a:xfrm rot="16200000">
            <a:off x="390798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2DB85EC-FE44-54C3-F55A-BAA7873067CA}"/>
              </a:ext>
            </a:extLst>
          </p:cNvPr>
          <p:cNvCxnSpPr>
            <a:cxnSpLocks/>
          </p:cNvCxnSpPr>
          <p:nvPr/>
        </p:nvCxnSpPr>
        <p:spPr bwMode="auto">
          <a:xfrm rot="16200000">
            <a:off x="435011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D8595EE-5B61-72DF-1AE3-BE9F3EEE4164}"/>
              </a:ext>
            </a:extLst>
          </p:cNvPr>
          <p:cNvCxnSpPr>
            <a:cxnSpLocks/>
          </p:cNvCxnSpPr>
          <p:nvPr/>
        </p:nvCxnSpPr>
        <p:spPr bwMode="auto">
          <a:xfrm rot="16200000">
            <a:off x="479726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8431583-7E8D-C18E-8873-E37DA2CA890D}"/>
              </a:ext>
            </a:extLst>
          </p:cNvPr>
          <p:cNvCxnSpPr>
            <a:cxnSpLocks/>
          </p:cNvCxnSpPr>
          <p:nvPr/>
        </p:nvCxnSpPr>
        <p:spPr bwMode="auto">
          <a:xfrm rot="16200000">
            <a:off x="523939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BCD250B-7778-BDD1-FC79-DF33DD5E1981}"/>
              </a:ext>
            </a:extLst>
          </p:cNvPr>
          <p:cNvCxnSpPr>
            <a:cxnSpLocks/>
          </p:cNvCxnSpPr>
          <p:nvPr/>
        </p:nvCxnSpPr>
        <p:spPr bwMode="auto">
          <a:xfrm rot="16200000">
            <a:off x="5681520"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6AB710BE-ADD3-6A23-4692-C363D4034AC3}"/>
              </a:ext>
            </a:extLst>
          </p:cNvPr>
          <p:cNvCxnSpPr>
            <a:cxnSpLocks/>
          </p:cNvCxnSpPr>
          <p:nvPr/>
        </p:nvCxnSpPr>
        <p:spPr bwMode="auto">
          <a:xfrm rot="16200000">
            <a:off x="6133696"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C30FFBAF-1AA6-B2E5-A84C-4BD064DCEC64}"/>
              </a:ext>
            </a:extLst>
          </p:cNvPr>
          <p:cNvCxnSpPr>
            <a:cxnSpLocks/>
          </p:cNvCxnSpPr>
          <p:nvPr/>
        </p:nvCxnSpPr>
        <p:spPr bwMode="auto">
          <a:xfrm rot="16200000">
            <a:off x="6575823" y="460767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21D6B42-748F-A02A-B7D8-FC78B558AF8A}"/>
              </a:ext>
            </a:extLst>
          </p:cNvPr>
          <p:cNvCxnSpPr>
            <a:cxnSpLocks/>
          </p:cNvCxnSpPr>
          <p:nvPr/>
        </p:nvCxnSpPr>
        <p:spPr bwMode="auto">
          <a:xfrm rot="16200000">
            <a:off x="7331545" y="4607672"/>
            <a:ext cx="91440" cy="0"/>
          </a:xfrm>
          <a:prstGeom prst="line">
            <a:avLst/>
          </a:prstGeom>
          <a:noFill/>
          <a:ln w="28575" cap="flat" cmpd="sng" algn="ctr">
            <a:solidFill>
              <a:schemeClr val="bg1"/>
            </a:solidFill>
            <a:prstDash val="solid"/>
            <a:round/>
            <a:headEnd type="none" w="med" len="med"/>
            <a:tailEnd type="none" w="med" len="med"/>
          </a:ln>
          <a:effectLst/>
        </p:spPr>
      </p:cxnSp>
      <p:sp>
        <p:nvSpPr>
          <p:cNvPr id="38" name="TextBox 37">
            <a:extLst>
              <a:ext uri="{FF2B5EF4-FFF2-40B4-BE49-F238E27FC236}">
                <a16:creationId xmlns:a16="http://schemas.microsoft.com/office/drawing/2014/main" id="{A5D1A2A6-DFD6-9820-29F5-688A8C175EF7}"/>
              </a:ext>
            </a:extLst>
          </p:cNvPr>
          <p:cNvSpPr txBox="1"/>
          <p:nvPr/>
        </p:nvSpPr>
        <p:spPr bwMode="auto">
          <a:xfrm>
            <a:off x="1693423" y="1725787"/>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9" name="TextBox 38">
            <a:extLst>
              <a:ext uri="{FF2B5EF4-FFF2-40B4-BE49-F238E27FC236}">
                <a16:creationId xmlns:a16="http://schemas.microsoft.com/office/drawing/2014/main" id="{2E4FDFAE-176A-C4BF-9884-E21032E58836}"/>
              </a:ext>
            </a:extLst>
          </p:cNvPr>
          <p:cNvSpPr txBox="1"/>
          <p:nvPr/>
        </p:nvSpPr>
        <p:spPr bwMode="auto">
          <a:xfrm>
            <a:off x="1693423" y="2404051"/>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40" name="TextBox 39">
            <a:extLst>
              <a:ext uri="{FF2B5EF4-FFF2-40B4-BE49-F238E27FC236}">
                <a16:creationId xmlns:a16="http://schemas.microsoft.com/office/drawing/2014/main" id="{1A21A43B-AFF2-1D69-7781-3A76418D86FF}"/>
              </a:ext>
            </a:extLst>
          </p:cNvPr>
          <p:cNvSpPr txBox="1"/>
          <p:nvPr/>
        </p:nvSpPr>
        <p:spPr bwMode="auto">
          <a:xfrm>
            <a:off x="1693423" y="308231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50</a:t>
            </a:r>
          </a:p>
        </p:txBody>
      </p:sp>
      <p:sp>
        <p:nvSpPr>
          <p:cNvPr id="41" name="TextBox 40">
            <a:extLst>
              <a:ext uri="{FF2B5EF4-FFF2-40B4-BE49-F238E27FC236}">
                <a16:creationId xmlns:a16="http://schemas.microsoft.com/office/drawing/2014/main" id="{47CF6717-9B44-50F6-DFF1-143BC4DF3914}"/>
              </a:ext>
            </a:extLst>
          </p:cNvPr>
          <p:cNvSpPr txBox="1"/>
          <p:nvPr/>
        </p:nvSpPr>
        <p:spPr bwMode="auto">
          <a:xfrm>
            <a:off x="1693423" y="3745506"/>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25</a:t>
            </a:r>
          </a:p>
        </p:txBody>
      </p:sp>
      <p:sp>
        <p:nvSpPr>
          <p:cNvPr id="42" name="TextBox 41">
            <a:extLst>
              <a:ext uri="{FF2B5EF4-FFF2-40B4-BE49-F238E27FC236}">
                <a16:creationId xmlns:a16="http://schemas.microsoft.com/office/drawing/2014/main" id="{562C1549-AD5A-EB78-E096-63915FB56470}"/>
              </a:ext>
            </a:extLst>
          </p:cNvPr>
          <p:cNvSpPr txBox="1"/>
          <p:nvPr/>
        </p:nvSpPr>
        <p:spPr bwMode="auto">
          <a:xfrm>
            <a:off x="1693423" y="4433818"/>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3" name="TextBox 42">
            <a:extLst>
              <a:ext uri="{FF2B5EF4-FFF2-40B4-BE49-F238E27FC236}">
                <a16:creationId xmlns:a16="http://schemas.microsoft.com/office/drawing/2014/main" id="{714C53F5-093A-8E0D-5201-130DC82423FE}"/>
              </a:ext>
            </a:extLst>
          </p:cNvPr>
          <p:cNvSpPr txBox="1"/>
          <p:nvPr/>
        </p:nvSpPr>
        <p:spPr bwMode="auto">
          <a:xfrm>
            <a:off x="1979801"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44" name="TextBox 43">
            <a:extLst>
              <a:ext uri="{FF2B5EF4-FFF2-40B4-BE49-F238E27FC236}">
                <a16:creationId xmlns:a16="http://schemas.microsoft.com/office/drawing/2014/main" id="{F6F05B88-D85B-0E2C-69CE-5F62B98122A1}"/>
              </a:ext>
            </a:extLst>
          </p:cNvPr>
          <p:cNvSpPr txBox="1"/>
          <p:nvPr/>
        </p:nvSpPr>
        <p:spPr bwMode="auto">
          <a:xfrm>
            <a:off x="2421929"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E301DB55-196D-074A-0D86-D6D7158D1230}"/>
              </a:ext>
            </a:extLst>
          </p:cNvPr>
          <p:cNvSpPr txBox="1"/>
          <p:nvPr/>
        </p:nvSpPr>
        <p:spPr bwMode="auto">
          <a:xfrm>
            <a:off x="2864057"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46" name="TextBox 45">
            <a:extLst>
              <a:ext uri="{FF2B5EF4-FFF2-40B4-BE49-F238E27FC236}">
                <a16:creationId xmlns:a16="http://schemas.microsoft.com/office/drawing/2014/main" id="{709975C7-CAEE-523D-D091-7DB9EAADC1C6}"/>
              </a:ext>
            </a:extLst>
          </p:cNvPr>
          <p:cNvSpPr txBox="1"/>
          <p:nvPr/>
        </p:nvSpPr>
        <p:spPr bwMode="auto">
          <a:xfrm>
            <a:off x="3306185"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47" name="TextBox 46">
            <a:extLst>
              <a:ext uri="{FF2B5EF4-FFF2-40B4-BE49-F238E27FC236}">
                <a16:creationId xmlns:a16="http://schemas.microsoft.com/office/drawing/2014/main" id="{9DC090EA-97F2-446F-24D3-1C1BE132E1F7}"/>
              </a:ext>
            </a:extLst>
          </p:cNvPr>
          <p:cNvSpPr txBox="1"/>
          <p:nvPr/>
        </p:nvSpPr>
        <p:spPr bwMode="auto">
          <a:xfrm>
            <a:off x="3758361"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48" name="TextBox 47">
            <a:extLst>
              <a:ext uri="{FF2B5EF4-FFF2-40B4-BE49-F238E27FC236}">
                <a16:creationId xmlns:a16="http://schemas.microsoft.com/office/drawing/2014/main" id="{3670C03C-5A86-F22F-0189-D9535CEBEB06}"/>
              </a:ext>
            </a:extLst>
          </p:cNvPr>
          <p:cNvSpPr txBox="1"/>
          <p:nvPr/>
        </p:nvSpPr>
        <p:spPr bwMode="auto">
          <a:xfrm>
            <a:off x="4195465"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49" name="TextBox 48">
            <a:extLst>
              <a:ext uri="{FF2B5EF4-FFF2-40B4-BE49-F238E27FC236}">
                <a16:creationId xmlns:a16="http://schemas.microsoft.com/office/drawing/2014/main" id="{2AE61FD8-427E-82F2-E24A-2204BA9E736D}"/>
              </a:ext>
            </a:extLst>
          </p:cNvPr>
          <p:cNvSpPr txBox="1"/>
          <p:nvPr/>
        </p:nvSpPr>
        <p:spPr bwMode="auto">
          <a:xfrm>
            <a:off x="4642617"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72</a:t>
            </a:r>
          </a:p>
        </p:txBody>
      </p:sp>
      <p:sp>
        <p:nvSpPr>
          <p:cNvPr id="50" name="TextBox 49">
            <a:extLst>
              <a:ext uri="{FF2B5EF4-FFF2-40B4-BE49-F238E27FC236}">
                <a16:creationId xmlns:a16="http://schemas.microsoft.com/office/drawing/2014/main" id="{B4EBDEA9-EE27-FBCA-F357-373EA2356B93}"/>
              </a:ext>
            </a:extLst>
          </p:cNvPr>
          <p:cNvSpPr txBox="1"/>
          <p:nvPr/>
        </p:nvSpPr>
        <p:spPr bwMode="auto">
          <a:xfrm>
            <a:off x="5089769"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84</a:t>
            </a:r>
          </a:p>
        </p:txBody>
      </p:sp>
      <p:sp>
        <p:nvSpPr>
          <p:cNvPr id="51" name="TextBox 50">
            <a:extLst>
              <a:ext uri="{FF2B5EF4-FFF2-40B4-BE49-F238E27FC236}">
                <a16:creationId xmlns:a16="http://schemas.microsoft.com/office/drawing/2014/main" id="{0BC3AB01-2DDB-BEFD-EDFA-2EC4F0886B95}"/>
              </a:ext>
            </a:extLst>
          </p:cNvPr>
          <p:cNvSpPr txBox="1"/>
          <p:nvPr/>
        </p:nvSpPr>
        <p:spPr bwMode="auto">
          <a:xfrm>
            <a:off x="5526872"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96</a:t>
            </a:r>
          </a:p>
        </p:txBody>
      </p:sp>
      <p:sp>
        <p:nvSpPr>
          <p:cNvPr id="52" name="TextBox 51">
            <a:extLst>
              <a:ext uri="{FF2B5EF4-FFF2-40B4-BE49-F238E27FC236}">
                <a16:creationId xmlns:a16="http://schemas.microsoft.com/office/drawing/2014/main" id="{B3E357BE-098B-745A-D8DD-B202E2FB323B}"/>
              </a:ext>
            </a:extLst>
          </p:cNvPr>
          <p:cNvSpPr txBox="1"/>
          <p:nvPr/>
        </p:nvSpPr>
        <p:spPr bwMode="auto">
          <a:xfrm>
            <a:off x="5989096"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108</a:t>
            </a:r>
          </a:p>
        </p:txBody>
      </p:sp>
      <p:sp>
        <p:nvSpPr>
          <p:cNvPr id="53" name="TextBox 52">
            <a:extLst>
              <a:ext uri="{FF2B5EF4-FFF2-40B4-BE49-F238E27FC236}">
                <a16:creationId xmlns:a16="http://schemas.microsoft.com/office/drawing/2014/main" id="{8948AA35-5197-1CFA-762A-39440E6AF037}"/>
              </a:ext>
            </a:extLst>
          </p:cNvPr>
          <p:cNvSpPr txBox="1"/>
          <p:nvPr/>
        </p:nvSpPr>
        <p:spPr bwMode="auto">
          <a:xfrm>
            <a:off x="6431224" y="4635035"/>
            <a:ext cx="3887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120</a:t>
            </a:r>
          </a:p>
        </p:txBody>
      </p:sp>
      <p:sp>
        <p:nvSpPr>
          <p:cNvPr id="54" name="TextBox 53">
            <a:extLst>
              <a:ext uri="{FF2B5EF4-FFF2-40B4-BE49-F238E27FC236}">
                <a16:creationId xmlns:a16="http://schemas.microsoft.com/office/drawing/2014/main" id="{42534498-9396-23B4-BFC7-C4D229E54185}"/>
              </a:ext>
            </a:extLst>
          </p:cNvPr>
          <p:cNvSpPr txBox="1"/>
          <p:nvPr/>
        </p:nvSpPr>
        <p:spPr bwMode="auto">
          <a:xfrm>
            <a:off x="2175148" y="4942135"/>
            <a:ext cx="52031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Time From Randomization (Mo)</a:t>
            </a:r>
          </a:p>
        </p:txBody>
      </p:sp>
      <p:graphicFrame>
        <p:nvGraphicFramePr>
          <p:cNvPr id="59" name="Table 58">
            <a:extLst>
              <a:ext uri="{FF2B5EF4-FFF2-40B4-BE49-F238E27FC236}">
                <a16:creationId xmlns:a16="http://schemas.microsoft.com/office/drawing/2014/main" id="{B440084D-8C8D-91CB-65D1-044E1E4C28F1}"/>
              </a:ext>
            </a:extLst>
          </p:cNvPr>
          <p:cNvGraphicFramePr>
            <a:graphicFrameLocks noGrp="1"/>
          </p:cNvGraphicFramePr>
          <p:nvPr/>
        </p:nvGraphicFramePr>
        <p:xfrm>
          <a:off x="844541" y="5267095"/>
          <a:ext cx="6042102" cy="672719"/>
        </p:xfrm>
        <a:graphic>
          <a:graphicData uri="http://schemas.openxmlformats.org/drawingml/2006/table">
            <a:tbl>
              <a:tblPr firstRow="1" bandRow="1">
                <a:tableStyleId>{93296810-A885-4BE3-A3E7-6D5BEEA58F35}</a:tableStyleId>
              </a:tblPr>
              <a:tblGrid>
                <a:gridCol w="1074018">
                  <a:extLst>
                    <a:ext uri="{9D8B030D-6E8A-4147-A177-3AD203B41FA5}">
                      <a16:colId xmlns:a16="http://schemas.microsoft.com/office/drawing/2014/main" val="2845678219"/>
                    </a:ext>
                  </a:extLst>
                </a:gridCol>
                <a:gridCol w="451644">
                  <a:extLst>
                    <a:ext uri="{9D8B030D-6E8A-4147-A177-3AD203B41FA5}">
                      <a16:colId xmlns:a16="http://schemas.microsoft.com/office/drawing/2014/main" val="1857202415"/>
                    </a:ext>
                  </a:extLst>
                </a:gridCol>
                <a:gridCol w="451644">
                  <a:extLst>
                    <a:ext uri="{9D8B030D-6E8A-4147-A177-3AD203B41FA5}">
                      <a16:colId xmlns:a16="http://schemas.microsoft.com/office/drawing/2014/main" val="2377644369"/>
                    </a:ext>
                  </a:extLst>
                </a:gridCol>
                <a:gridCol w="451644">
                  <a:extLst>
                    <a:ext uri="{9D8B030D-6E8A-4147-A177-3AD203B41FA5}">
                      <a16:colId xmlns:a16="http://schemas.microsoft.com/office/drawing/2014/main" val="1117411717"/>
                    </a:ext>
                  </a:extLst>
                </a:gridCol>
                <a:gridCol w="451644">
                  <a:extLst>
                    <a:ext uri="{9D8B030D-6E8A-4147-A177-3AD203B41FA5}">
                      <a16:colId xmlns:a16="http://schemas.microsoft.com/office/drawing/2014/main" val="281606675"/>
                    </a:ext>
                  </a:extLst>
                </a:gridCol>
                <a:gridCol w="451644">
                  <a:extLst>
                    <a:ext uri="{9D8B030D-6E8A-4147-A177-3AD203B41FA5}">
                      <a16:colId xmlns:a16="http://schemas.microsoft.com/office/drawing/2014/main" val="3373790274"/>
                    </a:ext>
                  </a:extLst>
                </a:gridCol>
                <a:gridCol w="451644">
                  <a:extLst>
                    <a:ext uri="{9D8B030D-6E8A-4147-A177-3AD203B41FA5}">
                      <a16:colId xmlns:a16="http://schemas.microsoft.com/office/drawing/2014/main" val="580369586"/>
                    </a:ext>
                  </a:extLst>
                </a:gridCol>
                <a:gridCol w="451644">
                  <a:extLst>
                    <a:ext uri="{9D8B030D-6E8A-4147-A177-3AD203B41FA5}">
                      <a16:colId xmlns:a16="http://schemas.microsoft.com/office/drawing/2014/main" val="2545592508"/>
                    </a:ext>
                  </a:extLst>
                </a:gridCol>
                <a:gridCol w="451644">
                  <a:extLst>
                    <a:ext uri="{9D8B030D-6E8A-4147-A177-3AD203B41FA5}">
                      <a16:colId xmlns:a16="http://schemas.microsoft.com/office/drawing/2014/main" val="683390515"/>
                    </a:ext>
                  </a:extLst>
                </a:gridCol>
                <a:gridCol w="451644">
                  <a:extLst>
                    <a:ext uri="{9D8B030D-6E8A-4147-A177-3AD203B41FA5}">
                      <a16:colId xmlns:a16="http://schemas.microsoft.com/office/drawing/2014/main" val="2753354759"/>
                    </a:ext>
                  </a:extLst>
                </a:gridCol>
                <a:gridCol w="451644">
                  <a:extLst>
                    <a:ext uri="{9D8B030D-6E8A-4147-A177-3AD203B41FA5}">
                      <a16:colId xmlns:a16="http://schemas.microsoft.com/office/drawing/2014/main" val="572110292"/>
                    </a:ext>
                  </a:extLst>
                </a:gridCol>
                <a:gridCol w="451644">
                  <a:extLst>
                    <a:ext uri="{9D8B030D-6E8A-4147-A177-3AD203B41FA5}">
                      <a16:colId xmlns:a16="http://schemas.microsoft.com/office/drawing/2014/main" val="153077545"/>
                    </a:ext>
                  </a:extLst>
                </a:gridCol>
              </a:tblGrid>
              <a:tr h="127972">
                <a:tc gridSpan="12">
                  <a:txBody>
                    <a:bodyPr/>
                    <a:lstStyle/>
                    <a:p>
                      <a:r>
                        <a:rPr lang="en-US" sz="1200" b="1" dirty="0">
                          <a:solidFill>
                            <a:schemeClr val="bg1"/>
                          </a:solidFill>
                          <a:latin typeface="Calibri" panose="020F0502020204030204" pitchFamily="34" charset="0"/>
                          <a:cs typeface="Calibri" panose="020F0502020204030204" pitchFamily="34" charset="0"/>
                        </a:rPr>
                        <a:t>Patients at Risk, 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en-US" sz="1200" b="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endParaRPr lang="en-US" sz="1200" b="0" dirty="0">
                        <a:solidFill>
                          <a:schemeClr val="bg1"/>
                        </a:solidFill>
                        <a:latin typeface="Calibri" panose="020F0502020204030204" pitchFamily="34" charset="0"/>
                        <a:cs typeface="Calibri" panose="020F050202020403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647893006"/>
                  </a:ext>
                </a:extLst>
              </a:tr>
              <a:tr h="86683">
                <a:tc>
                  <a:txBody>
                    <a:bodyPr/>
                    <a:lstStyle/>
                    <a:p>
                      <a:pPr algn="r"/>
                      <a:r>
                        <a:rPr lang="en-US" sz="1200" b="0" dirty="0">
                          <a:solidFill>
                            <a:schemeClr val="bg1"/>
                          </a:solidFill>
                          <a:latin typeface="Calibri" panose="020F0502020204030204" pitchFamily="34" charset="0"/>
                          <a:cs typeface="Calibri" panose="020F0502020204030204" pitchFamily="34" charset="0"/>
                        </a:rPr>
                        <a:t>CRT alone</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228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181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154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124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99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67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39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97222527"/>
                  </a:ext>
                </a:extLst>
              </a:tr>
              <a:tr h="86683">
                <a:tc>
                  <a:txBody>
                    <a:bodyPr/>
                    <a:lstStyle/>
                    <a:p>
                      <a:pPr algn="r">
                        <a:lnSpc>
                          <a:spcPts val="1200"/>
                        </a:lnSpc>
                      </a:pPr>
                      <a:r>
                        <a:rPr lang="en-US" sz="1200" b="0" dirty="0">
                          <a:solidFill>
                            <a:schemeClr val="bg1"/>
                          </a:solidFill>
                          <a:latin typeface="Calibri" panose="020F0502020204030204" pitchFamily="34" charset="0"/>
                          <a:cs typeface="Calibri" panose="020F0502020204030204" pitchFamily="34" charset="0"/>
                        </a:rPr>
                        <a:t>Induction CT</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 CRT</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236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195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168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146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75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42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dirty="0">
                          <a:solidFill>
                            <a:schemeClr val="bg1"/>
                          </a:solidFill>
                          <a:latin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44174471"/>
                  </a:ext>
                </a:extLst>
              </a:tr>
            </a:tbl>
          </a:graphicData>
        </a:graphic>
      </p:graphicFrame>
      <p:cxnSp>
        <p:nvCxnSpPr>
          <p:cNvPr id="61" name="Straight Connector 60">
            <a:extLst>
              <a:ext uri="{FF2B5EF4-FFF2-40B4-BE49-F238E27FC236}">
                <a16:creationId xmlns:a16="http://schemas.microsoft.com/office/drawing/2014/main" id="{C60FAC63-0235-EAFA-6539-74860B1FBA6C}"/>
              </a:ext>
            </a:extLst>
          </p:cNvPr>
          <p:cNvCxnSpPr/>
          <p:nvPr/>
        </p:nvCxnSpPr>
        <p:spPr bwMode="auto">
          <a:xfrm>
            <a:off x="4844178" y="1973959"/>
            <a:ext cx="195345" cy="0"/>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59268F7-7466-8538-FFF1-0DCF112253FC}"/>
              </a:ext>
            </a:extLst>
          </p:cNvPr>
          <p:cNvCxnSpPr/>
          <p:nvPr/>
        </p:nvCxnSpPr>
        <p:spPr bwMode="auto">
          <a:xfrm>
            <a:off x="4844178" y="2212084"/>
            <a:ext cx="195345" cy="0"/>
          </a:xfrm>
          <a:prstGeom prst="line">
            <a:avLst/>
          </a:prstGeom>
          <a:noFill/>
          <a:ln w="28575" cap="flat" cmpd="sng" algn="ctr">
            <a:solidFill>
              <a:schemeClr val="accent3"/>
            </a:solidFill>
            <a:prstDash val="solid"/>
            <a:round/>
            <a:headEnd type="none" w="med" len="med"/>
            <a:tailEnd type="none" w="med" len="med"/>
          </a:ln>
          <a:effectLst/>
        </p:spPr>
      </p:cxnSp>
      <p:sp>
        <p:nvSpPr>
          <p:cNvPr id="10" name="Freeform: Shape 9">
            <a:extLst>
              <a:ext uri="{FF2B5EF4-FFF2-40B4-BE49-F238E27FC236}">
                <a16:creationId xmlns:a16="http://schemas.microsoft.com/office/drawing/2014/main" id="{104B4274-0E2A-C13A-6A4C-70A03468403C}"/>
              </a:ext>
            </a:extLst>
          </p:cNvPr>
          <p:cNvSpPr/>
          <p:nvPr/>
        </p:nvSpPr>
        <p:spPr bwMode="auto">
          <a:xfrm>
            <a:off x="2180492" y="1854378"/>
            <a:ext cx="4434521" cy="1013513"/>
          </a:xfrm>
          <a:custGeom>
            <a:avLst/>
            <a:gdLst>
              <a:gd name="connsiteX0" fmla="*/ 0 w 4434521"/>
              <a:gd name="connsiteY0" fmla="*/ 0 h 1013513"/>
              <a:gd name="connsiteX1" fmla="*/ 83128 w 4434521"/>
              <a:gd name="connsiteY1" fmla="*/ 0 h 1013513"/>
              <a:gd name="connsiteX2" fmla="*/ 83128 w 4434521"/>
              <a:gd name="connsiteY2" fmla="*/ 25577 h 1013513"/>
              <a:gd name="connsiteX3" fmla="*/ 258974 w 4434521"/>
              <a:gd name="connsiteY3" fmla="*/ 25577 h 1013513"/>
              <a:gd name="connsiteX4" fmla="*/ 258974 w 4434521"/>
              <a:gd name="connsiteY4" fmla="*/ 54352 h 1013513"/>
              <a:gd name="connsiteX5" fmla="*/ 370876 w 4434521"/>
              <a:gd name="connsiteY5" fmla="*/ 54352 h 1013513"/>
              <a:gd name="connsiteX6" fmla="*/ 370876 w 4434521"/>
              <a:gd name="connsiteY6" fmla="*/ 79930 h 1013513"/>
              <a:gd name="connsiteX7" fmla="*/ 444411 w 4434521"/>
              <a:gd name="connsiteY7" fmla="*/ 79930 h 1013513"/>
              <a:gd name="connsiteX8" fmla="*/ 444411 w 4434521"/>
              <a:gd name="connsiteY8" fmla="*/ 99113 h 1013513"/>
              <a:gd name="connsiteX9" fmla="*/ 489172 w 4434521"/>
              <a:gd name="connsiteY9" fmla="*/ 99113 h 1013513"/>
              <a:gd name="connsiteX10" fmla="*/ 489172 w 4434521"/>
              <a:gd name="connsiteY10" fmla="*/ 143874 h 1013513"/>
              <a:gd name="connsiteX11" fmla="*/ 553116 w 4434521"/>
              <a:gd name="connsiteY11" fmla="*/ 143874 h 1013513"/>
              <a:gd name="connsiteX12" fmla="*/ 553116 w 4434521"/>
              <a:gd name="connsiteY12" fmla="*/ 166254 h 1013513"/>
              <a:gd name="connsiteX13" fmla="*/ 594680 w 4434521"/>
              <a:gd name="connsiteY13" fmla="*/ 166254 h 1013513"/>
              <a:gd name="connsiteX14" fmla="*/ 594680 w 4434521"/>
              <a:gd name="connsiteY14" fmla="*/ 211015 h 1013513"/>
              <a:gd name="connsiteX15" fmla="*/ 649032 w 4434521"/>
              <a:gd name="connsiteY15" fmla="*/ 211015 h 1013513"/>
              <a:gd name="connsiteX16" fmla="*/ 649032 w 4434521"/>
              <a:gd name="connsiteY16" fmla="*/ 236593 h 1013513"/>
              <a:gd name="connsiteX17" fmla="*/ 677807 w 4434521"/>
              <a:gd name="connsiteY17" fmla="*/ 236593 h 1013513"/>
              <a:gd name="connsiteX18" fmla="*/ 677807 w 4434521"/>
              <a:gd name="connsiteY18" fmla="*/ 297339 h 1013513"/>
              <a:gd name="connsiteX19" fmla="*/ 725765 w 4434521"/>
              <a:gd name="connsiteY19" fmla="*/ 297339 h 1013513"/>
              <a:gd name="connsiteX20" fmla="*/ 725765 w 4434521"/>
              <a:gd name="connsiteY20" fmla="*/ 316523 h 1013513"/>
              <a:gd name="connsiteX21" fmla="*/ 783315 w 4434521"/>
              <a:gd name="connsiteY21" fmla="*/ 316523 h 1013513"/>
              <a:gd name="connsiteX22" fmla="*/ 783315 w 4434521"/>
              <a:gd name="connsiteY22" fmla="*/ 348495 h 1013513"/>
              <a:gd name="connsiteX23" fmla="*/ 837667 w 4434521"/>
              <a:gd name="connsiteY23" fmla="*/ 348495 h 1013513"/>
              <a:gd name="connsiteX24" fmla="*/ 837667 w 4434521"/>
              <a:gd name="connsiteY24" fmla="*/ 377270 h 1013513"/>
              <a:gd name="connsiteX25" fmla="*/ 914400 w 4434521"/>
              <a:gd name="connsiteY25" fmla="*/ 377270 h 1013513"/>
              <a:gd name="connsiteX26" fmla="*/ 914400 w 4434521"/>
              <a:gd name="connsiteY26" fmla="*/ 396453 h 1013513"/>
              <a:gd name="connsiteX27" fmla="*/ 952767 w 4434521"/>
              <a:gd name="connsiteY27" fmla="*/ 396453 h 1013513"/>
              <a:gd name="connsiteX28" fmla="*/ 952767 w 4434521"/>
              <a:gd name="connsiteY28" fmla="*/ 412439 h 1013513"/>
              <a:gd name="connsiteX29" fmla="*/ 1032697 w 4434521"/>
              <a:gd name="connsiteY29" fmla="*/ 412439 h 1013513"/>
              <a:gd name="connsiteX30" fmla="*/ 1032697 w 4434521"/>
              <a:gd name="connsiteY30" fmla="*/ 447608 h 1013513"/>
              <a:gd name="connsiteX31" fmla="*/ 1083852 w 4434521"/>
              <a:gd name="connsiteY31" fmla="*/ 447608 h 1013513"/>
              <a:gd name="connsiteX32" fmla="*/ 1083852 w 4434521"/>
              <a:gd name="connsiteY32" fmla="*/ 476383 h 1013513"/>
              <a:gd name="connsiteX33" fmla="*/ 1144599 w 4434521"/>
              <a:gd name="connsiteY33" fmla="*/ 476383 h 1013513"/>
              <a:gd name="connsiteX34" fmla="*/ 1144599 w 4434521"/>
              <a:gd name="connsiteY34" fmla="*/ 498763 h 1013513"/>
              <a:gd name="connsiteX35" fmla="*/ 1195754 w 4434521"/>
              <a:gd name="connsiteY35" fmla="*/ 498763 h 1013513"/>
              <a:gd name="connsiteX36" fmla="*/ 1195754 w 4434521"/>
              <a:gd name="connsiteY36" fmla="*/ 514749 h 1013513"/>
              <a:gd name="connsiteX37" fmla="*/ 1250107 w 4434521"/>
              <a:gd name="connsiteY37" fmla="*/ 514749 h 1013513"/>
              <a:gd name="connsiteX38" fmla="*/ 1250107 w 4434521"/>
              <a:gd name="connsiteY38" fmla="*/ 527538 h 1013513"/>
              <a:gd name="connsiteX39" fmla="*/ 1307656 w 4434521"/>
              <a:gd name="connsiteY39" fmla="*/ 527538 h 1013513"/>
              <a:gd name="connsiteX40" fmla="*/ 1307656 w 4434521"/>
              <a:gd name="connsiteY40" fmla="*/ 556313 h 1013513"/>
              <a:gd name="connsiteX41" fmla="*/ 1365206 w 4434521"/>
              <a:gd name="connsiteY41" fmla="*/ 556313 h 1013513"/>
              <a:gd name="connsiteX42" fmla="*/ 1365206 w 4434521"/>
              <a:gd name="connsiteY42" fmla="*/ 569102 h 1013513"/>
              <a:gd name="connsiteX43" fmla="*/ 1416361 w 4434521"/>
              <a:gd name="connsiteY43" fmla="*/ 569102 h 1013513"/>
              <a:gd name="connsiteX44" fmla="*/ 1416361 w 4434521"/>
              <a:gd name="connsiteY44" fmla="*/ 585088 h 1013513"/>
              <a:gd name="connsiteX45" fmla="*/ 1464319 w 4434521"/>
              <a:gd name="connsiteY45" fmla="*/ 585088 h 1013513"/>
              <a:gd name="connsiteX46" fmla="*/ 1464319 w 4434521"/>
              <a:gd name="connsiteY46" fmla="*/ 607468 h 1013513"/>
              <a:gd name="connsiteX47" fmla="*/ 1582616 w 4434521"/>
              <a:gd name="connsiteY47" fmla="*/ 607468 h 1013513"/>
              <a:gd name="connsiteX48" fmla="*/ 1592207 w 4434521"/>
              <a:gd name="connsiteY48" fmla="*/ 617059 h 1013513"/>
              <a:gd name="connsiteX49" fmla="*/ 1739279 w 4434521"/>
              <a:gd name="connsiteY49" fmla="*/ 617059 h 1013513"/>
              <a:gd name="connsiteX50" fmla="*/ 1739279 w 4434521"/>
              <a:gd name="connsiteY50" fmla="*/ 642637 h 1013513"/>
              <a:gd name="connsiteX51" fmla="*/ 1771251 w 4434521"/>
              <a:gd name="connsiteY51" fmla="*/ 642637 h 1013513"/>
              <a:gd name="connsiteX52" fmla="*/ 1771251 w 4434521"/>
              <a:gd name="connsiteY52" fmla="*/ 677807 h 1013513"/>
              <a:gd name="connsiteX53" fmla="*/ 1867167 w 4434521"/>
              <a:gd name="connsiteY53" fmla="*/ 677807 h 1013513"/>
              <a:gd name="connsiteX54" fmla="*/ 1867167 w 4434521"/>
              <a:gd name="connsiteY54" fmla="*/ 706581 h 1013513"/>
              <a:gd name="connsiteX55" fmla="*/ 1934308 w 4434521"/>
              <a:gd name="connsiteY55" fmla="*/ 706581 h 1013513"/>
              <a:gd name="connsiteX56" fmla="*/ 1934308 w 4434521"/>
              <a:gd name="connsiteY56" fmla="*/ 725765 h 1013513"/>
              <a:gd name="connsiteX57" fmla="*/ 1998252 w 4434521"/>
              <a:gd name="connsiteY57" fmla="*/ 725765 h 1013513"/>
              <a:gd name="connsiteX58" fmla="*/ 1998252 w 4434521"/>
              <a:gd name="connsiteY58" fmla="*/ 748145 h 1013513"/>
              <a:gd name="connsiteX59" fmla="*/ 2052605 w 4434521"/>
              <a:gd name="connsiteY59" fmla="*/ 748145 h 1013513"/>
              <a:gd name="connsiteX60" fmla="*/ 2052605 w 4434521"/>
              <a:gd name="connsiteY60" fmla="*/ 757737 h 1013513"/>
              <a:gd name="connsiteX61" fmla="*/ 2199676 w 4434521"/>
              <a:gd name="connsiteY61" fmla="*/ 757737 h 1013513"/>
              <a:gd name="connsiteX62" fmla="*/ 2199676 w 4434521"/>
              <a:gd name="connsiteY62" fmla="*/ 773723 h 1013513"/>
              <a:gd name="connsiteX63" fmla="*/ 2276409 w 4434521"/>
              <a:gd name="connsiteY63" fmla="*/ 773723 h 1013513"/>
              <a:gd name="connsiteX64" fmla="*/ 2276409 w 4434521"/>
              <a:gd name="connsiteY64" fmla="*/ 818484 h 1013513"/>
              <a:gd name="connsiteX65" fmla="*/ 2353142 w 4434521"/>
              <a:gd name="connsiteY65" fmla="*/ 818484 h 1013513"/>
              <a:gd name="connsiteX66" fmla="*/ 2353142 w 4434521"/>
              <a:gd name="connsiteY66" fmla="*/ 837667 h 1013513"/>
              <a:gd name="connsiteX67" fmla="*/ 2605721 w 4434521"/>
              <a:gd name="connsiteY67" fmla="*/ 837667 h 1013513"/>
              <a:gd name="connsiteX68" fmla="*/ 2605721 w 4434521"/>
              <a:gd name="connsiteY68" fmla="*/ 860047 h 1013513"/>
              <a:gd name="connsiteX69" fmla="*/ 3027751 w 4434521"/>
              <a:gd name="connsiteY69" fmla="*/ 860047 h 1013513"/>
              <a:gd name="connsiteX70" fmla="*/ 3027751 w 4434521"/>
              <a:gd name="connsiteY70" fmla="*/ 914400 h 1013513"/>
              <a:gd name="connsiteX71" fmla="*/ 3609642 w 4434521"/>
              <a:gd name="connsiteY71" fmla="*/ 914400 h 1013513"/>
              <a:gd name="connsiteX72" fmla="*/ 3609642 w 4434521"/>
              <a:gd name="connsiteY72" fmla="*/ 1013513 h 1013513"/>
              <a:gd name="connsiteX73" fmla="*/ 4434521 w 4434521"/>
              <a:gd name="connsiteY73" fmla="*/ 1013513 h 1013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434521" h="1013513">
                <a:moveTo>
                  <a:pt x="0" y="0"/>
                </a:moveTo>
                <a:lnTo>
                  <a:pt x="83128" y="0"/>
                </a:lnTo>
                <a:lnTo>
                  <a:pt x="83128" y="25577"/>
                </a:lnTo>
                <a:lnTo>
                  <a:pt x="258974" y="25577"/>
                </a:lnTo>
                <a:lnTo>
                  <a:pt x="258974" y="54352"/>
                </a:lnTo>
                <a:lnTo>
                  <a:pt x="370876" y="54352"/>
                </a:lnTo>
                <a:lnTo>
                  <a:pt x="370876" y="79930"/>
                </a:lnTo>
                <a:lnTo>
                  <a:pt x="444411" y="79930"/>
                </a:lnTo>
                <a:lnTo>
                  <a:pt x="444411" y="99113"/>
                </a:lnTo>
                <a:lnTo>
                  <a:pt x="489172" y="99113"/>
                </a:lnTo>
                <a:lnTo>
                  <a:pt x="489172" y="143874"/>
                </a:lnTo>
                <a:lnTo>
                  <a:pt x="553116" y="143874"/>
                </a:lnTo>
                <a:lnTo>
                  <a:pt x="553116" y="166254"/>
                </a:lnTo>
                <a:lnTo>
                  <a:pt x="594680" y="166254"/>
                </a:lnTo>
                <a:lnTo>
                  <a:pt x="594680" y="211015"/>
                </a:lnTo>
                <a:lnTo>
                  <a:pt x="649032" y="211015"/>
                </a:lnTo>
                <a:lnTo>
                  <a:pt x="649032" y="236593"/>
                </a:lnTo>
                <a:lnTo>
                  <a:pt x="677807" y="236593"/>
                </a:lnTo>
                <a:lnTo>
                  <a:pt x="677807" y="297339"/>
                </a:lnTo>
                <a:lnTo>
                  <a:pt x="725765" y="297339"/>
                </a:lnTo>
                <a:lnTo>
                  <a:pt x="725765" y="316523"/>
                </a:lnTo>
                <a:lnTo>
                  <a:pt x="783315" y="316523"/>
                </a:lnTo>
                <a:lnTo>
                  <a:pt x="783315" y="348495"/>
                </a:lnTo>
                <a:lnTo>
                  <a:pt x="837667" y="348495"/>
                </a:lnTo>
                <a:lnTo>
                  <a:pt x="837667" y="377270"/>
                </a:lnTo>
                <a:lnTo>
                  <a:pt x="914400" y="377270"/>
                </a:lnTo>
                <a:lnTo>
                  <a:pt x="914400" y="396453"/>
                </a:lnTo>
                <a:lnTo>
                  <a:pt x="952767" y="396453"/>
                </a:lnTo>
                <a:lnTo>
                  <a:pt x="952767" y="412439"/>
                </a:lnTo>
                <a:lnTo>
                  <a:pt x="1032697" y="412439"/>
                </a:lnTo>
                <a:lnTo>
                  <a:pt x="1032697" y="447608"/>
                </a:lnTo>
                <a:lnTo>
                  <a:pt x="1083852" y="447608"/>
                </a:lnTo>
                <a:lnTo>
                  <a:pt x="1083852" y="476383"/>
                </a:lnTo>
                <a:lnTo>
                  <a:pt x="1144599" y="476383"/>
                </a:lnTo>
                <a:lnTo>
                  <a:pt x="1144599" y="498763"/>
                </a:lnTo>
                <a:lnTo>
                  <a:pt x="1195754" y="498763"/>
                </a:lnTo>
                <a:lnTo>
                  <a:pt x="1195754" y="514749"/>
                </a:lnTo>
                <a:lnTo>
                  <a:pt x="1250107" y="514749"/>
                </a:lnTo>
                <a:lnTo>
                  <a:pt x="1250107" y="527538"/>
                </a:lnTo>
                <a:lnTo>
                  <a:pt x="1307656" y="527538"/>
                </a:lnTo>
                <a:lnTo>
                  <a:pt x="1307656" y="556313"/>
                </a:lnTo>
                <a:lnTo>
                  <a:pt x="1365206" y="556313"/>
                </a:lnTo>
                <a:lnTo>
                  <a:pt x="1365206" y="569102"/>
                </a:lnTo>
                <a:lnTo>
                  <a:pt x="1416361" y="569102"/>
                </a:lnTo>
                <a:lnTo>
                  <a:pt x="1416361" y="585088"/>
                </a:lnTo>
                <a:lnTo>
                  <a:pt x="1464319" y="585088"/>
                </a:lnTo>
                <a:lnTo>
                  <a:pt x="1464319" y="607468"/>
                </a:lnTo>
                <a:lnTo>
                  <a:pt x="1582616" y="607468"/>
                </a:lnTo>
                <a:lnTo>
                  <a:pt x="1592207" y="617059"/>
                </a:lnTo>
                <a:lnTo>
                  <a:pt x="1739279" y="617059"/>
                </a:lnTo>
                <a:lnTo>
                  <a:pt x="1739279" y="642637"/>
                </a:lnTo>
                <a:lnTo>
                  <a:pt x="1771251" y="642637"/>
                </a:lnTo>
                <a:lnTo>
                  <a:pt x="1771251" y="677807"/>
                </a:lnTo>
                <a:lnTo>
                  <a:pt x="1867167" y="677807"/>
                </a:lnTo>
                <a:lnTo>
                  <a:pt x="1867167" y="706581"/>
                </a:lnTo>
                <a:lnTo>
                  <a:pt x="1934308" y="706581"/>
                </a:lnTo>
                <a:lnTo>
                  <a:pt x="1934308" y="725765"/>
                </a:lnTo>
                <a:lnTo>
                  <a:pt x="1998252" y="725765"/>
                </a:lnTo>
                <a:lnTo>
                  <a:pt x="1998252" y="748145"/>
                </a:lnTo>
                <a:lnTo>
                  <a:pt x="2052605" y="748145"/>
                </a:lnTo>
                <a:lnTo>
                  <a:pt x="2052605" y="757737"/>
                </a:lnTo>
                <a:lnTo>
                  <a:pt x="2199676" y="757737"/>
                </a:lnTo>
                <a:lnTo>
                  <a:pt x="2199676" y="773723"/>
                </a:lnTo>
                <a:lnTo>
                  <a:pt x="2276409" y="773723"/>
                </a:lnTo>
                <a:lnTo>
                  <a:pt x="2276409" y="818484"/>
                </a:lnTo>
                <a:lnTo>
                  <a:pt x="2353142" y="818484"/>
                </a:lnTo>
                <a:lnTo>
                  <a:pt x="2353142" y="837667"/>
                </a:lnTo>
                <a:lnTo>
                  <a:pt x="2605721" y="837667"/>
                </a:lnTo>
                <a:lnTo>
                  <a:pt x="2605721" y="860047"/>
                </a:lnTo>
                <a:lnTo>
                  <a:pt x="3027751" y="860047"/>
                </a:lnTo>
                <a:lnTo>
                  <a:pt x="3027751" y="914400"/>
                </a:lnTo>
                <a:lnTo>
                  <a:pt x="3609642" y="914400"/>
                </a:lnTo>
                <a:lnTo>
                  <a:pt x="3609642" y="1013513"/>
                </a:lnTo>
                <a:lnTo>
                  <a:pt x="4434521" y="1013513"/>
                </a:lnTo>
              </a:path>
            </a:pathLst>
          </a:custGeom>
          <a:noFill/>
          <a:ln w="28575">
            <a:solidFill>
              <a:schemeClr val="accent3"/>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324891172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INTERLACE: Patterns of Relapse</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McCormack. IGCS 2023. Abstr 0270.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4" name="Group 3">
            <a:extLst>
              <a:ext uri="{FF2B5EF4-FFF2-40B4-BE49-F238E27FC236}">
                <a16:creationId xmlns:a16="http://schemas.microsoft.com/office/drawing/2014/main" id="{4729018C-3ECC-B482-8519-C32DD7449265}"/>
              </a:ext>
            </a:extLst>
          </p:cNvPr>
          <p:cNvGraphicFramePr>
            <a:graphicFrameLocks/>
          </p:cNvGraphicFramePr>
          <p:nvPr/>
        </p:nvGraphicFramePr>
        <p:xfrm>
          <a:off x="719138" y="1600201"/>
          <a:ext cx="10763251" cy="2468976"/>
        </p:xfrm>
        <a:graphic>
          <a:graphicData uri="http://schemas.openxmlformats.org/drawingml/2006/table">
            <a:tbl>
              <a:tblPr/>
              <a:tblGrid>
                <a:gridCol w="5875951">
                  <a:extLst>
                    <a:ext uri="{9D8B030D-6E8A-4147-A177-3AD203B41FA5}">
                      <a16:colId xmlns:a16="http://schemas.microsoft.com/office/drawing/2014/main" val="20000"/>
                    </a:ext>
                  </a:extLst>
                </a:gridCol>
                <a:gridCol w="2443650">
                  <a:extLst>
                    <a:ext uri="{9D8B030D-6E8A-4147-A177-3AD203B41FA5}">
                      <a16:colId xmlns:a16="http://schemas.microsoft.com/office/drawing/2014/main" val="20001"/>
                    </a:ext>
                  </a:extLst>
                </a:gridCol>
                <a:gridCol w="2443650">
                  <a:extLst>
                    <a:ext uri="{9D8B030D-6E8A-4147-A177-3AD203B41FA5}">
                      <a16:colId xmlns:a16="http://schemas.microsoft.com/office/drawing/2014/main" val="4095539533"/>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Patterns of Relapse,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Induction CT + CRT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Local/pelvic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Local/pelvic and distant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 (8)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 (6)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Distant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30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 (6)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Total local/pelvic relapses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41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40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Total distant relapses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 (20)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30 (12)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spTree>
    <p:extLst>
      <p:ext uri="{BB962C8B-B14F-4D97-AF65-F5344CB8AC3E}">
        <p14:creationId xmlns:p14="http://schemas.microsoft.com/office/powerpoint/2010/main" val="344569983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a:t>
            </a:r>
            <a:r>
              <a:rPr lang="en-US" dirty="0">
                <a:cs typeface="Calibri" panose="020F0502020204030204" pitchFamily="34" charset="0"/>
              </a:rPr>
              <a:t>e I </a:t>
            </a:r>
            <a:r>
              <a:rPr lang="en-US" sz="3600" b="1" dirty="0">
                <a:cs typeface="Calibri" panose="020F0502020204030204" pitchFamily="34" charset="0"/>
              </a:rPr>
              <a:t>NRG-GY017: Atezolizumab Before and/or </a:t>
            </a:r>
            <a:br>
              <a:rPr lang="en-US" sz="3600" b="1" dirty="0">
                <a:cs typeface="Calibri" panose="020F0502020204030204" pitchFamily="34" charset="0"/>
              </a:rPr>
            </a:br>
            <a:r>
              <a:rPr lang="en-US" sz="3600" b="1" dirty="0">
                <a:cs typeface="Calibri" panose="020F0502020204030204" pitchFamily="34" charset="0"/>
              </a:rPr>
              <a:t>With Chemoradiotherapy in LA High-Risk CC</a:t>
            </a:r>
            <a:endParaRPr lang="en-US" dirty="0">
              <a:cs typeface="Calibri" panose="020F0502020204030204" pitchFamily="34" charset="0"/>
            </a:endParaRPr>
          </a:p>
        </p:txBody>
      </p:sp>
      <p:sp>
        <p:nvSpPr>
          <p:cNvPr id="6" name="Content Placeholder 5">
            <a:extLst>
              <a:ext uri="{FF2B5EF4-FFF2-40B4-BE49-F238E27FC236}">
                <a16:creationId xmlns:a16="http://schemas.microsoft.com/office/drawing/2014/main" id="{475283B9-25E4-A6FA-FEF9-2A9A39DDFB28}"/>
              </a:ext>
            </a:extLst>
          </p:cNvPr>
          <p:cNvSpPr>
            <a:spLocks noGrp="1"/>
          </p:cNvSpPr>
          <p:nvPr>
            <p:ph idx="1"/>
          </p:nvPr>
        </p:nvSpPr>
        <p:spPr>
          <a:xfrm>
            <a:off x="982786" y="1846773"/>
            <a:ext cx="3216707" cy="2123807"/>
          </a:xfrm>
        </p:spPr>
        <p:txBody>
          <a:bodyPr/>
          <a:lstStyle/>
          <a:p>
            <a:pPr marL="0" indent="0" algn="ctr">
              <a:spcBef>
                <a:spcPts val="0"/>
              </a:spcBef>
              <a:spcAft>
                <a:spcPts val="0"/>
              </a:spcAft>
              <a:buNone/>
            </a:pPr>
            <a:r>
              <a:rPr lang="en-US" sz="1800" dirty="0">
                <a:cs typeface="Calibri" panose="020F0502020204030204" pitchFamily="34" charset="0"/>
              </a:rPr>
              <a:t>Patients with</a:t>
            </a:r>
            <a:r>
              <a:rPr lang="en-US" sz="1800" b="0" i="0" dirty="0">
                <a:solidFill>
                  <a:srgbClr val="000000"/>
                </a:solidFill>
                <a:effectLst/>
                <a:cs typeface="Calibri" panose="020F0502020204030204" pitchFamily="34" charset="0"/>
              </a:rPr>
              <a:t> stage IB-IVA </a:t>
            </a:r>
            <a:br>
              <a:rPr lang="en-US" sz="1800" b="0" i="0" dirty="0">
                <a:solidFill>
                  <a:srgbClr val="000000"/>
                </a:solidFill>
                <a:effectLst/>
                <a:cs typeface="Calibri" panose="020F0502020204030204" pitchFamily="34" charset="0"/>
              </a:rPr>
            </a:br>
            <a:r>
              <a:rPr lang="en-US" sz="1800" b="0" i="0" dirty="0">
                <a:solidFill>
                  <a:srgbClr val="000000"/>
                </a:solidFill>
                <a:effectLst/>
                <a:cs typeface="Calibri" panose="020F0502020204030204" pitchFamily="34" charset="0"/>
              </a:rPr>
              <a:t>cervical </a:t>
            </a:r>
            <a:r>
              <a:rPr lang="en-US" sz="1800" b="0" i="0" dirty="0">
                <a:effectLst/>
                <a:cs typeface="Calibri" panose="020F0502020204030204" pitchFamily="34" charset="0"/>
              </a:rPr>
              <a:t>cancer with para-aortic lymph node involvement, </a:t>
            </a:r>
            <a:br>
              <a:rPr lang="en-US" sz="1800" b="0" i="0" dirty="0">
                <a:effectLst/>
                <a:cs typeface="Calibri" panose="020F0502020204030204" pitchFamily="34" charset="0"/>
              </a:rPr>
            </a:br>
            <a:r>
              <a:rPr lang="en-US" sz="1800" b="0" i="0" dirty="0">
                <a:effectLst/>
                <a:cs typeface="Calibri" panose="020F0502020204030204" pitchFamily="34" charset="0"/>
              </a:rPr>
              <a:t>stage IIB-IV with pelvic </a:t>
            </a:r>
            <a:br>
              <a:rPr lang="en-US" sz="1800" b="0" i="0" dirty="0">
                <a:effectLst/>
                <a:cs typeface="Calibri" panose="020F0502020204030204" pitchFamily="34" charset="0"/>
              </a:rPr>
            </a:br>
            <a:r>
              <a:rPr lang="en-US" sz="1800" b="0" i="0" dirty="0">
                <a:effectLst/>
                <a:cs typeface="Calibri" panose="020F0502020204030204" pitchFamily="34" charset="0"/>
              </a:rPr>
              <a:t>lymph node involvement, or with/without para-aortic </a:t>
            </a:r>
            <a:br>
              <a:rPr lang="en-US" sz="1800" b="0" i="0" dirty="0">
                <a:effectLst/>
                <a:cs typeface="Calibri" panose="020F0502020204030204" pitchFamily="34" charset="0"/>
              </a:rPr>
            </a:br>
            <a:r>
              <a:rPr lang="en-US" sz="1800" b="0" i="0" dirty="0">
                <a:effectLst/>
                <a:cs typeface="Calibri" panose="020F0502020204030204" pitchFamily="34" charset="0"/>
              </a:rPr>
              <a:t>lymph node involvement </a:t>
            </a:r>
          </a:p>
          <a:p>
            <a:pPr marL="0" indent="0" algn="ctr">
              <a:spcBef>
                <a:spcPts val="0"/>
              </a:spcBef>
              <a:spcAft>
                <a:spcPts val="0"/>
              </a:spcAft>
              <a:buNone/>
            </a:pPr>
            <a:r>
              <a:rPr lang="en-US" sz="1800" dirty="0">
                <a:cs typeface="Calibri" panose="020F0502020204030204" pitchFamily="34" charset="0"/>
              </a:rPr>
              <a:t>(N = 40)</a:t>
            </a:r>
            <a:endParaRPr lang="en-US" sz="1800" b="0" i="0" dirty="0">
              <a:effectLst/>
              <a:cs typeface="Calibri" panose="020F0502020204030204" pitchFamily="34" charset="0"/>
            </a:endParaRPr>
          </a:p>
          <a:p>
            <a:pPr marL="0" indent="0" algn="ctr">
              <a:buNone/>
            </a:pPr>
            <a:endParaRPr lang="en-US" sz="1800" dirty="0">
              <a:cs typeface="Calibri" panose="020F0502020204030204" pitchFamily="34" charset="0"/>
            </a:endParaRPr>
          </a:p>
        </p:txBody>
      </p:sp>
      <p:sp>
        <p:nvSpPr>
          <p:cNvPr id="7" name="Text Box 15">
            <a:extLst>
              <a:ext uri="{FF2B5EF4-FFF2-40B4-BE49-F238E27FC236}">
                <a16:creationId xmlns:a16="http://schemas.microsoft.com/office/drawing/2014/main" id="{A4D8205F-0B7E-2854-A461-56F58748009C}"/>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Calibri" panose="020F0502020204030204" pitchFamily="34" charset="0"/>
              </a:rPr>
              <a:t>NCT03738228. Zamarin. SGO 2023. Abstr 4.</a:t>
            </a:r>
          </a:p>
        </p:txBody>
      </p:sp>
      <p:sp>
        <p:nvSpPr>
          <p:cNvPr id="8" name="Rectangle 49">
            <a:extLst>
              <a:ext uri="{FF2B5EF4-FFF2-40B4-BE49-F238E27FC236}">
                <a16:creationId xmlns:a16="http://schemas.microsoft.com/office/drawing/2014/main" id="{B472BC48-5554-86A1-FB13-69D4AB7587C6}"/>
              </a:ext>
            </a:extLst>
          </p:cNvPr>
          <p:cNvSpPr>
            <a:spLocks noChangeArrowheads="1"/>
          </p:cNvSpPr>
          <p:nvPr/>
        </p:nvSpPr>
        <p:spPr bwMode="auto">
          <a:xfrm>
            <a:off x="4669399" y="1903923"/>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Arm A:</a:t>
            </a:r>
          </a:p>
          <a:p>
            <a:pP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Neoadjuvant atezolizumab* + </a:t>
            </a:r>
          </a:p>
          <a:p>
            <a:pP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chemoradiation</a:t>
            </a:r>
          </a:p>
        </p:txBody>
      </p:sp>
      <p:sp>
        <p:nvSpPr>
          <p:cNvPr id="9" name="Rectangle 50">
            <a:extLst>
              <a:ext uri="{FF2B5EF4-FFF2-40B4-BE49-F238E27FC236}">
                <a16:creationId xmlns:a16="http://schemas.microsoft.com/office/drawing/2014/main" id="{B3747E0C-842A-9A19-BE82-DCC0D6CA08D5}"/>
              </a:ext>
            </a:extLst>
          </p:cNvPr>
          <p:cNvSpPr>
            <a:spLocks noChangeArrowheads="1"/>
          </p:cNvSpPr>
          <p:nvPr/>
        </p:nvSpPr>
        <p:spPr bwMode="auto">
          <a:xfrm>
            <a:off x="4669400" y="3021895"/>
            <a:ext cx="2923982" cy="824345"/>
          </a:xfrm>
          <a:prstGeom prst="rect">
            <a:avLst/>
          </a:prstGeom>
          <a:solidFill>
            <a:schemeClr val="accent2">
              <a:lumMod val="20000"/>
              <a:lumOff val="80000"/>
            </a:schemeClr>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bg1"/>
                </a:solidFill>
                <a:latin typeface="Calibri" panose="020F0502020204030204" pitchFamily="34" charset="0"/>
              </a:rPr>
              <a:t>Arm B:</a:t>
            </a:r>
          </a:p>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Concurrent atezolizumab* +</a:t>
            </a:r>
          </a:p>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chemoradiation</a:t>
            </a:r>
          </a:p>
        </p:txBody>
      </p:sp>
      <p:cxnSp>
        <p:nvCxnSpPr>
          <p:cNvPr id="14" name="Straight Arrow Connector 13">
            <a:extLst>
              <a:ext uri="{FF2B5EF4-FFF2-40B4-BE49-F238E27FC236}">
                <a16:creationId xmlns:a16="http://schemas.microsoft.com/office/drawing/2014/main" id="{35EDF6BB-EF14-7574-B9E8-17FEF54FED22}"/>
              </a:ext>
            </a:extLst>
          </p:cNvPr>
          <p:cNvCxnSpPr>
            <a:cxnSpLocks/>
          </p:cNvCxnSpPr>
          <p:nvPr/>
        </p:nvCxnSpPr>
        <p:spPr bwMode="auto">
          <a:xfrm>
            <a:off x="4311991" y="1804330"/>
            <a:ext cx="5180970" cy="0"/>
          </a:xfrm>
          <a:prstGeom prst="straightConnector1">
            <a:avLst/>
          </a:prstGeom>
          <a:noFill/>
          <a:ln w="28575" cap="flat" cmpd="sng" algn="ctr">
            <a:solidFill>
              <a:schemeClr val="bg1"/>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52A93A3E-4839-10E3-A184-B4401608D99E}"/>
              </a:ext>
            </a:extLst>
          </p:cNvPr>
          <p:cNvCxnSpPr>
            <a:cxnSpLocks/>
          </p:cNvCxnSpPr>
          <p:nvPr/>
        </p:nvCxnSpPr>
        <p:spPr bwMode="auto">
          <a:xfrm>
            <a:off x="4277062" y="2407792"/>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20" name="Straight Arrow Connector 19">
            <a:extLst>
              <a:ext uri="{FF2B5EF4-FFF2-40B4-BE49-F238E27FC236}">
                <a16:creationId xmlns:a16="http://schemas.microsoft.com/office/drawing/2014/main" id="{075BB47A-CF9C-F3E9-369D-C1B9F3FC38F4}"/>
              </a:ext>
            </a:extLst>
          </p:cNvPr>
          <p:cNvCxnSpPr>
            <a:cxnSpLocks/>
          </p:cNvCxnSpPr>
          <p:nvPr/>
        </p:nvCxnSpPr>
        <p:spPr bwMode="auto">
          <a:xfrm>
            <a:off x="4311991" y="3385120"/>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21" name="Content Placeholder 5">
            <a:extLst>
              <a:ext uri="{FF2B5EF4-FFF2-40B4-BE49-F238E27FC236}">
                <a16:creationId xmlns:a16="http://schemas.microsoft.com/office/drawing/2014/main" id="{A3BB6DBA-440C-2572-90C8-B6C088F32069}"/>
              </a:ext>
            </a:extLst>
          </p:cNvPr>
          <p:cNvSpPr txBox="1">
            <a:spLocks/>
          </p:cNvSpPr>
          <p:nvPr/>
        </p:nvSpPr>
        <p:spPr bwMode="auto">
          <a:xfrm>
            <a:off x="609759" y="4458735"/>
            <a:ext cx="10991431" cy="1103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kern="0" dirty="0">
                <a:cs typeface="Calibri" panose="020F0502020204030204" pitchFamily="34" charset="0"/>
              </a:rPr>
              <a:t>Primary objective: </a:t>
            </a:r>
            <a:r>
              <a:rPr lang="en-US" sz="1800" b="0" dirty="0">
                <a:effectLst/>
                <a:latin typeface="Calibri" panose="020F0502020204030204" pitchFamily="34" charset="0"/>
                <a:ea typeface="Calibri" panose="020F0502020204030204" pitchFamily="34" charset="0"/>
                <a:cs typeface="Times New Roman" panose="02020603050405020304" pitchFamily="18" charset="0"/>
              </a:rPr>
              <a:t>identifying biologic parameters that could predict long-term outcomes and determining whether parameters could help understand the impact of chemoradiation on immune response and immunotherapy‒CRT sequencing</a:t>
            </a:r>
            <a:endParaRPr lang="en-US" sz="1800" b="0" kern="0" dirty="0">
              <a:cs typeface="Calibri" panose="020F0502020204030204" pitchFamily="34" charset="0"/>
            </a:endParaRPr>
          </a:p>
        </p:txBody>
      </p:sp>
      <p:sp>
        <p:nvSpPr>
          <p:cNvPr id="22" name="TextBox 21">
            <a:extLst>
              <a:ext uri="{FF2B5EF4-FFF2-40B4-BE49-F238E27FC236}">
                <a16:creationId xmlns:a16="http://schemas.microsoft.com/office/drawing/2014/main" id="{88BA5E3A-98A5-C689-C9FF-774D538D0372}"/>
              </a:ext>
            </a:extLst>
          </p:cNvPr>
          <p:cNvSpPr txBox="1"/>
          <p:nvPr/>
        </p:nvSpPr>
        <p:spPr>
          <a:xfrm>
            <a:off x="3208944" y="5436063"/>
            <a:ext cx="5774112" cy="461665"/>
          </a:xfrm>
          <a:prstGeom prst="rect">
            <a:avLst/>
          </a:prstGeom>
          <a:noFill/>
        </p:spPr>
        <p:txBody>
          <a:bodyPr wrap="square" rtlCol="0">
            <a:spAutoFit/>
          </a:bodyPr>
          <a:lstStyle/>
          <a:p>
            <a:r>
              <a:rPr lang="en-US" sz="1200" b="0" dirty="0">
                <a:solidFill>
                  <a:schemeClr val="bg1"/>
                </a:solidFill>
                <a:latin typeface="Calibri" panose="020F0502020204030204" pitchFamily="34" charset="0"/>
                <a:cs typeface="Calibri" panose="020F0502020204030204" pitchFamily="34" charset="0"/>
              </a:rPr>
              <a:t>*In each arm, atezolizumab was administered for total of 3 doses with no maintenance. In arm A, a priming dose was used with 2 subsequent doses together with chemoradiation.</a:t>
            </a:r>
          </a:p>
        </p:txBody>
      </p:sp>
      <p:sp>
        <p:nvSpPr>
          <p:cNvPr id="4" name="TextBox 3">
            <a:extLst>
              <a:ext uri="{FF2B5EF4-FFF2-40B4-BE49-F238E27FC236}">
                <a16:creationId xmlns:a16="http://schemas.microsoft.com/office/drawing/2014/main" id="{93AD0586-94BF-EF82-F62B-B7B499CCB1DB}"/>
              </a:ext>
            </a:extLst>
          </p:cNvPr>
          <p:cNvSpPr txBox="1"/>
          <p:nvPr/>
        </p:nvSpPr>
        <p:spPr bwMode="auto">
          <a:xfrm>
            <a:off x="3727084" y="1495302"/>
            <a:ext cx="745653"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Day -21</a:t>
            </a:r>
          </a:p>
          <a:p>
            <a:pPr algn="l">
              <a:lnSpc>
                <a:spcPct val="100000"/>
              </a:lnSpc>
              <a:spcBef>
                <a:spcPts val="0"/>
              </a:spcBef>
              <a:spcAft>
                <a:spcPct val="0"/>
              </a:spcAft>
              <a:buClrTx/>
              <a:buFontTx/>
              <a:buNone/>
            </a:pPr>
            <a:r>
              <a:rPr lang="en-US" sz="1200" b="0" dirty="0">
                <a:solidFill>
                  <a:schemeClr val="bg1"/>
                </a:solidFill>
                <a:latin typeface="Calibri" panose="020F0502020204030204" pitchFamily="34" charset="0"/>
              </a:rPr>
              <a:t>PET-CT</a:t>
            </a:r>
          </a:p>
        </p:txBody>
      </p:sp>
      <p:sp>
        <p:nvSpPr>
          <p:cNvPr id="11" name="TextBox 10">
            <a:extLst>
              <a:ext uri="{FF2B5EF4-FFF2-40B4-BE49-F238E27FC236}">
                <a16:creationId xmlns:a16="http://schemas.microsoft.com/office/drawing/2014/main" id="{3C144ECC-AF65-4D4C-42E1-3588076E6E9E}"/>
              </a:ext>
            </a:extLst>
          </p:cNvPr>
          <p:cNvSpPr txBox="1"/>
          <p:nvPr/>
        </p:nvSpPr>
        <p:spPr bwMode="auto">
          <a:xfrm>
            <a:off x="9265670" y="1495302"/>
            <a:ext cx="837024"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Day -140</a:t>
            </a:r>
          </a:p>
          <a:p>
            <a:pPr algn="r">
              <a:lnSpc>
                <a:spcPct val="100000"/>
              </a:lnSpc>
              <a:spcBef>
                <a:spcPts val="0"/>
              </a:spcBef>
              <a:spcAft>
                <a:spcPct val="0"/>
              </a:spcAft>
              <a:buClrTx/>
              <a:buFontTx/>
              <a:buNone/>
            </a:pPr>
            <a:r>
              <a:rPr lang="en-US" sz="1200" b="0" dirty="0">
                <a:solidFill>
                  <a:schemeClr val="bg1"/>
                </a:solidFill>
                <a:latin typeface="Calibri" panose="020F0502020204030204" pitchFamily="34" charset="0"/>
              </a:rPr>
              <a:t>PET-CT</a:t>
            </a:r>
          </a:p>
        </p:txBody>
      </p:sp>
      <p:sp>
        <p:nvSpPr>
          <p:cNvPr id="23" name="TextBox 22">
            <a:extLst>
              <a:ext uri="{FF2B5EF4-FFF2-40B4-BE49-F238E27FC236}">
                <a16:creationId xmlns:a16="http://schemas.microsoft.com/office/drawing/2014/main" id="{8EE56D0F-F085-3A3A-F6AA-7EBE0C2230DE}"/>
              </a:ext>
            </a:extLst>
          </p:cNvPr>
          <p:cNvSpPr txBox="1"/>
          <p:nvPr/>
        </p:nvSpPr>
        <p:spPr bwMode="auto">
          <a:xfrm>
            <a:off x="7664226" y="1911532"/>
            <a:ext cx="1968562"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Arm A: </a:t>
            </a:r>
            <a:r>
              <a:rPr lang="en-US" sz="1200" b="0" dirty="0">
                <a:solidFill>
                  <a:schemeClr val="bg1"/>
                </a:solidFill>
                <a:latin typeface="Calibri" panose="020F0502020204030204" pitchFamily="34" charset="0"/>
              </a:rPr>
              <a:t>biopsy collection </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on Days -21, 0, 28; blood sample collection on Days </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-21, 0, 21, 42, 63, and 140</a:t>
            </a:r>
          </a:p>
        </p:txBody>
      </p:sp>
      <p:sp>
        <p:nvSpPr>
          <p:cNvPr id="25" name="TextBox 24">
            <a:extLst>
              <a:ext uri="{FF2B5EF4-FFF2-40B4-BE49-F238E27FC236}">
                <a16:creationId xmlns:a16="http://schemas.microsoft.com/office/drawing/2014/main" id="{6488A182-B268-EE75-60DE-57D90229D68D}"/>
              </a:ext>
            </a:extLst>
          </p:cNvPr>
          <p:cNvSpPr txBox="1"/>
          <p:nvPr/>
        </p:nvSpPr>
        <p:spPr bwMode="auto">
          <a:xfrm>
            <a:off x="7593382" y="3030252"/>
            <a:ext cx="2166880"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spcBef>
                <a:spcPct val="50000"/>
              </a:spcBef>
            </a:pPr>
            <a:r>
              <a:rPr lang="en-US" sz="1200" dirty="0">
                <a:solidFill>
                  <a:schemeClr val="bg1"/>
                </a:solidFill>
                <a:latin typeface="Calibri" panose="020F0502020204030204" pitchFamily="34" charset="0"/>
              </a:rPr>
              <a:t>Arm B: </a:t>
            </a:r>
            <a:r>
              <a:rPr lang="en-US" sz="1200" b="0" dirty="0">
                <a:solidFill>
                  <a:schemeClr val="bg1"/>
                </a:solidFill>
                <a:latin typeface="Calibri" panose="020F0502020204030204" pitchFamily="34" charset="0"/>
              </a:rPr>
              <a:t>biopsy collection on Days 0 and 28; blood sample collection on Days 0, 21, 42, </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63, and 140</a:t>
            </a:r>
          </a:p>
        </p:txBody>
      </p:sp>
      <p:sp>
        <p:nvSpPr>
          <p:cNvPr id="26" name="TextBox 25">
            <a:extLst>
              <a:ext uri="{FF2B5EF4-FFF2-40B4-BE49-F238E27FC236}">
                <a16:creationId xmlns:a16="http://schemas.microsoft.com/office/drawing/2014/main" id="{724CB2F3-4879-2C9F-AA2F-9FCFA9744D74}"/>
              </a:ext>
            </a:extLst>
          </p:cNvPr>
          <p:cNvSpPr txBox="1"/>
          <p:nvPr/>
        </p:nvSpPr>
        <p:spPr bwMode="auto">
          <a:xfrm>
            <a:off x="7110052" y="14953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63</a:t>
            </a:r>
          </a:p>
        </p:txBody>
      </p:sp>
      <p:sp>
        <p:nvSpPr>
          <p:cNvPr id="27" name="TextBox 26">
            <a:extLst>
              <a:ext uri="{FF2B5EF4-FFF2-40B4-BE49-F238E27FC236}">
                <a16:creationId xmlns:a16="http://schemas.microsoft.com/office/drawing/2014/main" id="{FBFAD28A-7E2A-4E56-1720-7C8BB703AA56}"/>
              </a:ext>
            </a:extLst>
          </p:cNvPr>
          <p:cNvSpPr txBox="1"/>
          <p:nvPr/>
        </p:nvSpPr>
        <p:spPr bwMode="auto">
          <a:xfrm>
            <a:off x="5376331" y="14953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21</a:t>
            </a:r>
          </a:p>
        </p:txBody>
      </p:sp>
      <p:sp>
        <p:nvSpPr>
          <p:cNvPr id="28" name="TextBox 27">
            <a:extLst>
              <a:ext uri="{FF2B5EF4-FFF2-40B4-BE49-F238E27FC236}">
                <a16:creationId xmlns:a16="http://schemas.microsoft.com/office/drawing/2014/main" id="{E1C3145B-DC8C-82F6-60F7-0C1CA55B4C86}"/>
              </a:ext>
            </a:extLst>
          </p:cNvPr>
          <p:cNvSpPr txBox="1"/>
          <p:nvPr/>
        </p:nvSpPr>
        <p:spPr bwMode="auto">
          <a:xfrm>
            <a:off x="5649705" y="14953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28</a:t>
            </a:r>
          </a:p>
        </p:txBody>
      </p:sp>
      <p:sp>
        <p:nvSpPr>
          <p:cNvPr id="29" name="TextBox 28">
            <a:extLst>
              <a:ext uri="{FF2B5EF4-FFF2-40B4-BE49-F238E27FC236}">
                <a16:creationId xmlns:a16="http://schemas.microsoft.com/office/drawing/2014/main" id="{12D1E8B4-CF66-C170-3581-77FF712F9143}"/>
              </a:ext>
            </a:extLst>
          </p:cNvPr>
          <p:cNvSpPr txBox="1"/>
          <p:nvPr/>
        </p:nvSpPr>
        <p:spPr bwMode="auto">
          <a:xfrm>
            <a:off x="6155663" y="14953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42</a:t>
            </a:r>
          </a:p>
        </p:txBody>
      </p:sp>
      <p:sp>
        <p:nvSpPr>
          <p:cNvPr id="30" name="TextBox 29">
            <a:extLst>
              <a:ext uri="{FF2B5EF4-FFF2-40B4-BE49-F238E27FC236}">
                <a16:creationId xmlns:a16="http://schemas.microsoft.com/office/drawing/2014/main" id="{D60F5A85-5882-A095-C890-FC47F88ED6D8}"/>
              </a:ext>
            </a:extLst>
          </p:cNvPr>
          <p:cNvSpPr txBox="1"/>
          <p:nvPr/>
        </p:nvSpPr>
        <p:spPr bwMode="auto">
          <a:xfrm>
            <a:off x="4806803" y="1495302"/>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0</a:t>
            </a:r>
          </a:p>
        </p:txBody>
      </p:sp>
      <p:cxnSp>
        <p:nvCxnSpPr>
          <p:cNvPr id="34" name="Straight Connector 33">
            <a:extLst>
              <a:ext uri="{FF2B5EF4-FFF2-40B4-BE49-F238E27FC236}">
                <a16:creationId xmlns:a16="http://schemas.microsoft.com/office/drawing/2014/main" id="{E5FDFECC-BFD7-88CE-2A47-1E6FA58674B2}"/>
              </a:ext>
            </a:extLst>
          </p:cNvPr>
          <p:cNvCxnSpPr>
            <a:stCxn id="30" idx="2"/>
            <a:endCxn id="30" idx="2"/>
          </p:cNvCxnSpPr>
          <p:nvPr/>
        </p:nvCxnSpPr>
        <p:spPr bwMode="auto">
          <a:xfrm>
            <a:off x="4944822" y="1803079"/>
            <a:ext cx="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BE22CBA6-6ED6-BDAC-3A7D-3187BE253913}"/>
              </a:ext>
            </a:extLst>
          </p:cNvPr>
          <p:cNvCxnSpPr>
            <a:cxnSpLocks/>
          </p:cNvCxnSpPr>
          <p:nvPr/>
        </p:nvCxnSpPr>
        <p:spPr bwMode="auto">
          <a:xfrm flipH="1">
            <a:off x="4944151" y="1758629"/>
            <a:ext cx="671" cy="100844"/>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659075D5-F7FA-FB04-F0B5-0C08CDC61AA5}"/>
              </a:ext>
            </a:extLst>
          </p:cNvPr>
          <p:cNvCxnSpPr>
            <a:cxnSpLocks/>
          </p:cNvCxnSpPr>
          <p:nvPr/>
        </p:nvCxnSpPr>
        <p:spPr bwMode="auto">
          <a:xfrm flipH="1">
            <a:off x="5560101" y="1745929"/>
            <a:ext cx="671" cy="100844"/>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521A129-909D-93E7-DD07-A28458780A82}"/>
              </a:ext>
            </a:extLst>
          </p:cNvPr>
          <p:cNvCxnSpPr>
            <a:cxnSpLocks/>
          </p:cNvCxnSpPr>
          <p:nvPr/>
        </p:nvCxnSpPr>
        <p:spPr bwMode="auto">
          <a:xfrm flipH="1">
            <a:off x="5826801" y="1745929"/>
            <a:ext cx="671" cy="100844"/>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3DBCE208-B0B7-84F5-049D-1CC7ECA10387}"/>
              </a:ext>
            </a:extLst>
          </p:cNvPr>
          <p:cNvCxnSpPr>
            <a:cxnSpLocks/>
          </p:cNvCxnSpPr>
          <p:nvPr/>
        </p:nvCxnSpPr>
        <p:spPr bwMode="auto">
          <a:xfrm flipH="1">
            <a:off x="6347501" y="1752279"/>
            <a:ext cx="671" cy="100844"/>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D5D9D3F-467B-7F37-64FF-E92981073112}"/>
              </a:ext>
            </a:extLst>
          </p:cNvPr>
          <p:cNvCxnSpPr>
            <a:cxnSpLocks/>
          </p:cNvCxnSpPr>
          <p:nvPr/>
        </p:nvCxnSpPr>
        <p:spPr bwMode="auto">
          <a:xfrm flipH="1">
            <a:off x="7306351" y="1752279"/>
            <a:ext cx="671" cy="100844"/>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00C654E-00A8-798C-85C8-86FF216776E4}"/>
              </a:ext>
            </a:extLst>
          </p:cNvPr>
          <p:cNvCxnSpPr>
            <a:cxnSpLocks/>
          </p:cNvCxnSpPr>
          <p:nvPr/>
        </p:nvCxnSpPr>
        <p:spPr bwMode="auto">
          <a:xfrm flipH="1">
            <a:off x="4321851" y="1758629"/>
            <a:ext cx="671" cy="100844"/>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424996205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NRG-GY017: Patient and Tumor Characteristics</a:t>
            </a:r>
            <a:endParaRPr lang="en-US" dirty="0">
              <a:cs typeface="Calibri" panose="020F0502020204030204" pitchFamily="34" charset="0"/>
            </a:endParaRPr>
          </a:p>
        </p:txBody>
      </p:sp>
      <p:graphicFrame>
        <p:nvGraphicFramePr>
          <p:cNvPr id="3" name="Table 2">
            <a:extLst>
              <a:ext uri="{FF2B5EF4-FFF2-40B4-BE49-F238E27FC236}">
                <a16:creationId xmlns:a16="http://schemas.microsoft.com/office/drawing/2014/main" id="{B6E5D515-A9AB-07ED-C90F-BD0A6765E3B1}"/>
              </a:ext>
            </a:extLst>
          </p:cNvPr>
          <p:cNvGraphicFramePr>
            <a:graphicFrameLocks noGrp="1"/>
          </p:cNvGraphicFramePr>
          <p:nvPr/>
        </p:nvGraphicFramePr>
        <p:xfrm>
          <a:off x="445192" y="1132536"/>
          <a:ext cx="5604174" cy="5191347"/>
        </p:xfrm>
        <a:graphic>
          <a:graphicData uri="http://schemas.openxmlformats.org/drawingml/2006/table">
            <a:tbl>
              <a:tblPr>
                <a:tableStyleId>{5C22544A-7EE6-4342-B048-85BDC9FD1C3A}</a:tableStyleId>
              </a:tblPr>
              <a:tblGrid>
                <a:gridCol w="1932526">
                  <a:extLst>
                    <a:ext uri="{9D8B030D-6E8A-4147-A177-3AD203B41FA5}">
                      <a16:colId xmlns:a16="http://schemas.microsoft.com/office/drawing/2014/main" val="2850756967"/>
                    </a:ext>
                  </a:extLst>
                </a:gridCol>
                <a:gridCol w="917912">
                  <a:extLst>
                    <a:ext uri="{9D8B030D-6E8A-4147-A177-3AD203B41FA5}">
                      <a16:colId xmlns:a16="http://schemas.microsoft.com/office/drawing/2014/main" val="1619864197"/>
                    </a:ext>
                  </a:extLst>
                </a:gridCol>
                <a:gridCol w="917912">
                  <a:extLst>
                    <a:ext uri="{9D8B030D-6E8A-4147-A177-3AD203B41FA5}">
                      <a16:colId xmlns:a16="http://schemas.microsoft.com/office/drawing/2014/main" val="2150430002"/>
                    </a:ext>
                  </a:extLst>
                </a:gridCol>
                <a:gridCol w="917912">
                  <a:extLst>
                    <a:ext uri="{9D8B030D-6E8A-4147-A177-3AD203B41FA5}">
                      <a16:colId xmlns:a16="http://schemas.microsoft.com/office/drawing/2014/main" val="3639022512"/>
                    </a:ext>
                  </a:extLst>
                </a:gridCol>
                <a:gridCol w="917912">
                  <a:extLst>
                    <a:ext uri="{9D8B030D-6E8A-4147-A177-3AD203B41FA5}">
                      <a16:colId xmlns:a16="http://schemas.microsoft.com/office/drawing/2014/main" val="3701970572"/>
                    </a:ext>
                  </a:extLst>
                </a:gridCol>
              </a:tblGrid>
              <a:tr h="168199">
                <a:tc>
                  <a:txBody>
                    <a:bodyPr/>
                    <a:lstStyle/>
                    <a:p>
                      <a:pPr algn="l" fontAlgn="ctr"/>
                      <a:r>
                        <a:rPr lang="en-US" sz="1400" b="1" u="none" strike="noStrike" dirty="0">
                          <a:solidFill>
                            <a:schemeClr val="tx1"/>
                          </a:solidFill>
                          <a:effectLst/>
                          <a:latin typeface="Calibri" panose="020F0502020204030204" pitchFamily="34" charset="0"/>
                          <a:cs typeface="Calibri" panose="020F0502020204030204" pitchFamily="34" charset="0"/>
                        </a:rPr>
                        <a:t> Characteristic</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75000"/>
                        <a:lumOff val="25000"/>
                      </a:schemeClr>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Arm A*</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19)</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Arm B</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17)</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Total</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36)</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4"/>
                    </a:solidFill>
                  </a:tcPr>
                </a:tc>
                <a:tc>
                  <a:txBody>
                    <a:bodyPr/>
                    <a:lstStyle/>
                    <a:p>
                      <a:pPr algn="ctr" fontAlgn="b"/>
                      <a:r>
                        <a:rPr lang="en-US" sz="1400" b="1" i="1" u="none" strike="noStrike" dirty="0">
                          <a:solidFill>
                            <a:schemeClr val="tx1"/>
                          </a:solidFill>
                          <a:effectLst/>
                          <a:latin typeface="Calibri" panose="020F0502020204030204" pitchFamily="34" charset="0"/>
                          <a:cs typeface="Calibri" panose="020F0502020204030204" pitchFamily="34" charset="0"/>
                        </a:rPr>
                        <a:t>P</a:t>
                      </a:r>
                      <a:r>
                        <a:rPr lang="en-US" sz="1400" b="1" u="none" strike="noStrike" dirty="0">
                          <a:solidFill>
                            <a:schemeClr val="tx1"/>
                          </a:solidFill>
                          <a:effectLst/>
                          <a:latin typeface="Calibri" panose="020F0502020204030204" pitchFamily="34" charset="0"/>
                          <a:cs typeface="Calibri" panose="020F0502020204030204" pitchFamily="34" charset="0"/>
                        </a:rPr>
                        <a:t> Value</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2128739545"/>
                  </a:ext>
                </a:extLst>
              </a:tr>
              <a:tr h="86170">
                <a:tc>
                  <a:txBody>
                    <a:bodyPr/>
                    <a:lstStyle/>
                    <a:p>
                      <a:pPr marL="119063" indent="-58738" algn="l" defTabSz="914400" rtl="0" eaLnBrk="1" fontAlgn="ctr" latinLnBrk="0" hangingPunct="1"/>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Median age, yr (range)</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56 (35-71)</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43 (24-60)</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47.5 (24-71)</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
                      <a:r>
                        <a:rPr lang="en-US" sz="1400" u="none" strike="noStrike" dirty="0">
                          <a:solidFill>
                            <a:schemeClr val="bg1"/>
                          </a:solidFill>
                          <a:effectLst/>
                          <a:latin typeface="Calibri" panose="020F0502020204030204" pitchFamily="34" charset="0"/>
                          <a:cs typeface="Calibri" panose="020F0502020204030204" pitchFamily="34" charset="0"/>
                        </a:rPr>
                        <a:t>.05</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b">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10458694"/>
                  </a:ext>
                </a:extLst>
              </a:tr>
              <a:tr h="168199">
                <a:tc>
                  <a:txBody>
                    <a:bodyPr/>
                    <a:lstStyle/>
                    <a:p>
                      <a:pPr marL="119063" indent="-58738" algn="l" defTabSz="914400" rtl="0" eaLnBrk="1" fontAlgn="ctr" latinLnBrk="0" hangingPunct="1"/>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Ethnicity, n (%) </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Hispanic/Latino/a</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7 (37)</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 (6)</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8 (22)</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fontAlgn="b"/>
                      <a:r>
                        <a:rPr lang="en-US" sz="1400" u="none" strike="noStrike" dirty="0">
                          <a:solidFill>
                            <a:schemeClr val="bg1"/>
                          </a:solidFill>
                          <a:effectLst/>
                          <a:latin typeface="Calibri" panose="020F0502020204030204" pitchFamily="34" charset="0"/>
                          <a:cs typeface="Calibri" panose="020F0502020204030204" pitchFamily="34" charset="0"/>
                        </a:rPr>
                        <a:t>.05</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b">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821610034"/>
                  </a:ext>
                </a:extLst>
              </a:tr>
              <a:tr h="414662">
                <a:tc>
                  <a:txBody>
                    <a:bodyPr/>
                    <a:lstStyle/>
                    <a:p>
                      <a:pPr marL="119063" marR="0" lvl="0" indent="-58738" algn="l" defTabSz="914400" rtl="0" eaLnBrk="1" fontAlgn="ctr" latinLnBrk="0" hangingPunct="1">
                        <a:lnSpc>
                          <a:spcPct val="100000"/>
                        </a:lnSpc>
                        <a:spcBef>
                          <a:spcPts val="0"/>
                        </a:spcBef>
                        <a:spcAft>
                          <a:spcPts val="0"/>
                        </a:spcAft>
                        <a:buClrTx/>
                        <a:buSzTx/>
                        <a:buFontTx/>
                        <a:buNone/>
                        <a:tabLst/>
                        <a:defRPr/>
                      </a:pPr>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Race, n (%) </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Black or African American</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White</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Not reported</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(74)</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(11)</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4 (24)</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13 (77)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0 (0)</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7 (19)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27 (75)</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(6)</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
                      <a:r>
                        <a:rPr lang="en-US" sz="1400" b="0" i="0" u="none" strike="noStrike" dirty="0">
                          <a:solidFill>
                            <a:schemeClr val="bg1"/>
                          </a:solidFill>
                          <a:effectLst/>
                          <a:latin typeface="Calibri" panose="020F0502020204030204" pitchFamily="34" charset="0"/>
                          <a:cs typeface="Calibri" panose="020F0502020204030204" pitchFamily="34" charset="0"/>
                        </a:rPr>
                        <a:t>       </a:t>
                      </a:r>
                    </a:p>
                    <a:p>
                      <a:pPr algn="ctr" fontAlgn="b"/>
                      <a:r>
                        <a:rPr lang="en-US" sz="1400" b="0" i="0" u="none" strike="noStrike" dirty="0">
                          <a:solidFill>
                            <a:schemeClr val="bg1"/>
                          </a:solidFill>
                          <a:effectLst/>
                          <a:latin typeface="Calibri" panose="020F0502020204030204" pitchFamily="34" charset="0"/>
                          <a:cs typeface="Calibri" panose="020F0502020204030204" pitchFamily="34" charset="0"/>
                        </a:rPr>
                        <a:t>NS</a:t>
                      </a:r>
                    </a:p>
                  </a:txBody>
                  <a:tcPr marL="10101" marR="10101" marT="10101"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97417118"/>
                  </a:ext>
                </a:extLst>
              </a:tr>
              <a:tr h="250353">
                <a:tc>
                  <a:txBody>
                    <a:bodyPr/>
                    <a:lstStyle/>
                    <a:p>
                      <a:pPr marL="54864" indent="0"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Performance status, </a:t>
                      </a:r>
                      <a:b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br>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n (%) </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0</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1</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13 (68)</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6 (32)</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13 (77)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4 (24)</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26 (72)</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10 (28)</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b"/>
                      <a:r>
                        <a:rPr lang="en-US" sz="1400" b="0" i="0" u="none" strike="noStrike" dirty="0">
                          <a:solidFill>
                            <a:schemeClr val="bg1"/>
                          </a:solidFill>
                          <a:effectLst/>
                          <a:latin typeface="Calibri" panose="020F0502020204030204" pitchFamily="34" charset="0"/>
                          <a:cs typeface="Calibri" panose="020F0502020204030204" pitchFamily="34" charset="0"/>
                        </a:rPr>
                        <a:t>NS</a:t>
                      </a:r>
                    </a:p>
                  </a:txBody>
                  <a:tcPr marL="10101" marR="10101" marT="10101"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55378700"/>
                  </a:ext>
                </a:extLst>
              </a:tr>
              <a:tr h="414662">
                <a:tc>
                  <a:txBody>
                    <a:bodyPr/>
                    <a:lstStyle/>
                    <a:p>
                      <a:pPr marL="119063" indent="-58738"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Histology, n (%) </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Adenocarcinoma NOS</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Adenosquamous</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Squamous cell carcinoma</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4 (21)</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 (5)</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(74)</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1 (6)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(12)</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(82)</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5 (14)</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(8)</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28 (78)</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b"/>
                      <a:r>
                        <a:rPr lang="en-US" sz="1400" b="0" i="0" u="none" strike="noStrike" dirty="0">
                          <a:solidFill>
                            <a:schemeClr val="bg1"/>
                          </a:solidFill>
                          <a:effectLst/>
                          <a:latin typeface="Calibri" panose="020F0502020204030204" pitchFamily="34" charset="0"/>
                          <a:cs typeface="Calibri" panose="020F0502020204030204" pitchFamily="34" charset="0"/>
                        </a:rPr>
                        <a:t>NS</a:t>
                      </a:r>
                    </a:p>
                  </a:txBody>
                  <a:tcPr marL="10101" marR="10101" marT="10101"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596702326"/>
                  </a:ext>
                </a:extLst>
              </a:tr>
              <a:tr h="414662">
                <a:tc>
                  <a:txBody>
                    <a:bodyPr/>
                    <a:lstStyle/>
                    <a:p>
                      <a:pPr marL="119063" indent="-58738" algn="l" fontAlgn="ctr"/>
                      <a:r>
                        <a:rPr lang="en-US" sz="1400" b="1" u="none" strike="noStrike" dirty="0">
                          <a:solidFill>
                            <a:schemeClr val="bg1"/>
                          </a:solidFill>
                          <a:effectLst/>
                          <a:latin typeface="Calibri" panose="020F0502020204030204" pitchFamily="34" charset="0"/>
                          <a:cs typeface="Calibri" panose="020F0502020204030204" pitchFamily="34" charset="0"/>
                        </a:rPr>
                        <a:t>FIGO stage, n (%)</a:t>
                      </a:r>
                    </a:p>
                    <a:p>
                      <a:pPr marL="228600" indent="-109538" algn="l" defTabSz="914400" rtl="0" eaLnBrk="1" fontAlgn="ctr" latinLnBrk="0" hangingPunct="1">
                        <a:buFont typeface="Wingdings" panose="05000000000000000000" pitchFamily="2" charset="2"/>
                        <a:buChar char="§"/>
                      </a:pPr>
                      <a:r>
                        <a:rPr lang="en-US" sz="1400" u="none" strike="noStrike" dirty="0">
                          <a:solidFill>
                            <a:schemeClr val="bg1"/>
                          </a:solidFill>
                          <a:effectLst/>
                          <a:latin typeface="Calibri" panose="020F0502020204030204" pitchFamily="34" charset="0"/>
                          <a:cs typeface="Calibri" panose="020F0502020204030204" pitchFamily="34" charset="0"/>
                        </a:rPr>
                        <a:t>IB</a:t>
                      </a:r>
                      <a:endParaRPr lang="en-US" sz="1400" u="none" strike="noStrike" kern="1200" dirty="0">
                        <a:solidFill>
                          <a:schemeClr val="bg1"/>
                        </a:solidFill>
                        <a:effectLst/>
                        <a:latin typeface="Calibri" panose="020F0502020204030204" pitchFamily="34" charset="0"/>
                        <a:ea typeface="+mn-ea"/>
                        <a:cs typeface="Calibri" panose="020F0502020204030204" pitchFamily="34" charset="0"/>
                      </a:endParaRP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IIB</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IIIB</a:t>
                      </a:r>
                    </a:p>
                    <a:p>
                      <a:pPr marL="228600" indent="-109538" algn="l" defTabSz="914400" rtl="0" eaLnBrk="1" fontAlgn="ctr" latinLnBrk="0" hangingPunct="1">
                        <a:buFont typeface="Wingdings" panose="05000000000000000000" pitchFamily="2" charset="2"/>
                        <a:buChar char="§"/>
                      </a:pPr>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IVA</a:t>
                      </a:r>
                    </a:p>
                  </a:txBody>
                  <a:tcPr marL="10101" marR="10101" marT="10101"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12 (63)</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 (5)</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(18)</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10 (59)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4 (24)</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0 (0)</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6 (17)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22 (61)</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7 (19)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 (3)</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b"/>
                      <a:r>
                        <a:rPr lang="en-US" sz="1400" b="0" i="0" u="none" strike="noStrike" dirty="0">
                          <a:solidFill>
                            <a:schemeClr val="bg1"/>
                          </a:solidFill>
                          <a:effectLst/>
                          <a:latin typeface="Calibri" panose="020F0502020204030204" pitchFamily="34" charset="0"/>
                          <a:cs typeface="Calibri" panose="020F0502020204030204" pitchFamily="34" charset="0"/>
                        </a:rPr>
                        <a:t>NS</a:t>
                      </a:r>
                    </a:p>
                  </a:txBody>
                  <a:tcPr marL="10101" marR="10101" marT="10101"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74580146"/>
                  </a:ext>
                </a:extLst>
              </a:tr>
            </a:tbl>
          </a:graphicData>
        </a:graphic>
      </p:graphicFrame>
      <p:graphicFrame>
        <p:nvGraphicFramePr>
          <p:cNvPr id="4" name="Table 3">
            <a:extLst>
              <a:ext uri="{FF2B5EF4-FFF2-40B4-BE49-F238E27FC236}">
                <a16:creationId xmlns:a16="http://schemas.microsoft.com/office/drawing/2014/main" id="{931702A5-7262-DD15-E509-4C096A123C91}"/>
              </a:ext>
            </a:extLst>
          </p:cNvPr>
          <p:cNvGraphicFramePr>
            <a:graphicFrameLocks noGrp="1"/>
          </p:cNvGraphicFramePr>
          <p:nvPr/>
        </p:nvGraphicFramePr>
        <p:xfrm>
          <a:off x="6200250" y="1145061"/>
          <a:ext cx="5604172" cy="4114693"/>
        </p:xfrm>
        <a:graphic>
          <a:graphicData uri="http://schemas.openxmlformats.org/drawingml/2006/table">
            <a:tbl>
              <a:tblPr>
                <a:tableStyleId>{5C22544A-7EE6-4342-B048-85BDC9FD1C3A}</a:tableStyleId>
              </a:tblPr>
              <a:tblGrid>
                <a:gridCol w="2289232">
                  <a:extLst>
                    <a:ext uri="{9D8B030D-6E8A-4147-A177-3AD203B41FA5}">
                      <a16:colId xmlns:a16="http://schemas.microsoft.com/office/drawing/2014/main" val="3765319645"/>
                    </a:ext>
                  </a:extLst>
                </a:gridCol>
                <a:gridCol w="828735">
                  <a:extLst>
                    <a:ext uri="{9D8B030D-6E8A-4147-A177-3AD203B41FA5}">
                      <a16:colId xmlns:a16="http://schemas.microsoft.com/office/drawing/2014/main" val="2728950879"/>
                    </a:ext>
                  </a:extLst>
                </a:gridCol>
                <a:gridCol w="828735">
                  <a:extLst>
                    <a:ext uri="{9D8B030D-6E8A-4147-A177-3AD203B41FA5}">
                      <a16:colId xmlns:a16="http://schemas.microsoft.com/office/drawing/2014/main" val="3011627770"/>
                    </a:ext>
                  </a:extLst>
                </a:gridCol>
                <a:gridCol w="828735">
                  <a:extLst>
                    <a:ext uri="{9D8B030D-6E8A-4147-A177-3AD203B41FA5}">
                      <a16:colId xmlns:a16="http://schemas.microsoft.com/office/drawing/2014/main" val="3987918977"/>
                    </a:ext>
                  </a:extLst>
                </a:gridCol>
                <a:gridCol w="828735">
                  <a:extLst>
                    <a:ext uri="{9D8B030D-6E8A-4147-A177-3AD203B41FA5}">
                      <a16:colId xmlns:a16="http://schemas.microsoft.com/office/drawing/2014/main" val="349804111"/>
                    </a:ext>
                  </a:extLst>
                </a:gridCol>
              </a:tblGrid>
              <a:tr h="286212">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1400" b="1" u="none" strike="noStrike" dirty="0">
                          <a:solidFill>
                            <a:schemeClr val="tx1"/>
                          </a:solidFill>
                          <a:effectLst/>
                          <a:latin typeface="Calibri" panose="020F0502020204030204" pitchFamily="34" charset="0"/>
                          <a:cs typeface="Calibri" panose="020F0502020204030204" pitchFamily="34" charset="0"/>
                        </a:rPr>
                        <a:t>  Characteristic</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75000"/>
                        <a:lumOff val="25000"/>
                      </a:schemeClr>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Arm A</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19)</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1"/>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Arm B</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17)</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2"/>
                    </a:solidFill>
                  </a:tcPr>
                </a:tc>
                <a:tc>
                  <a:txBody>
                    <a:bodyPr/>
                    <a:lstStyle/>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Total</a:t>
                      </a:r>
                    </a:p>
                    <a:p>
                      <a:pPr algn="ctr" fontAlgn="ctr"/>
                      <a:r>
                        <a:rPr lang="en-US" sz="1400" b="1" u="none" strike="noStrike" dirty="0">
                          <a:solidFill>
                            <a:schemeClr val="tx1"/>
                          </a:solidFill>
                          <a:effectLst/>
                          <a:latin typeface="Calibri" panose="020F0502020204030204" pitchFamily="34" charset="0"/>
                          <a:cs typeface="Calibri" panose="020F0502020204030204" pitchFamily="34" charset="0"/>
                        </a:rPr>
                        <a:t>(n = 36)</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4"/>
                    </a:solidFill>
                  </a:tcPr>
                </a:tc>
                <a:tc>
                  <a:txBody>
                    <a:bodyPr/>
                    <a:lstStyle/>
                    <a:p>
                      <a:pPr algn="ctr" fontAlgn="b"/>
                      <a:r>
                        <a:rPr lang="en-US" sz="1400" b="1" i="1" u="none" strike="noStrike" dirty="0">
                          <a:solidFill>
                            <a:schemeClr val="tx1"/>
                          </a:solidFill>
                          <a:effectLst/>
                          <a:latin typeface="Calibri" panose="020F0502020204030204" pitchFamily="34" charset="0"/>
                          <a:cs typeface="Calibri" panose="020F0502020204030204" pitchFamily="34" charset="0"/>
                        </a:rPr>
                        <a:t>P</a:t>
                      </a:r>
                      <a:r>
                        <a:rPr lang="en-US" sz="1400" b="1" u="none" strike="noStrike" dirty="0">
                          <a:solidFill>
                            <a:schemeClr val="tx1"/>
                          </a:solidFill>
                          <a:effectLst/>
                          <a:latin typeface="Calibri" panose="020F0502020204030204" pitchFamily="34" charset="0"/>
                          <a:cs typeface="Calibri" panose="020F0502020204030204" pitchFamily="34" charset="0"/>
                        </a:rPr>
                        <a:t> Value</a:t>
                      </a:r>
                      <a:endParaRPr lang="en-US" sz="1400" b="1" i="0" u="none" strike="noStrike" dirty="0">
                        <a:solidFill>
                          <a:schemeClr val="tx1"/>
                        </a:solidFill>
                        <a:effectLst/>
                        <a:latin typeface="Calibri" panose="020F0502020204030204" pitchFamily="34" charset="0"/>
                        <a:cs typeface="Calibri" panose="020F0502020204030204" pitchFamily="34" charset="0"/>
                      </a:endParaRPr>
                    </a:p>
                  </a:txBody>
                  <a:tcPr marL="10101" marR="10101" marT="10101" marB="0"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6033403"/>
                  </a:ext>
                </a:extLst>
              </a:tr>
              <a:tr h="256397">
                <a:tc>
                  <a:txBody>
                    <a:bodyPr/>
                    <a:lstStyle/>
                    <a:p>
                      <a:pPr marL="57150" indent="-3175"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Baseline PET/CT, median </a:t>
                      </a:r>
                      <a:b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br>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SUV</a:t>
                      </a:r>
                      <a:r>
                        <a:rPr lang="en-US" sz="1400" b="1" u="none" strike="noStrike" kern="1200" baseline="-25000" dirty="0">
                          <a:solidFill>
                            <a:schemeClr val="bg1"/>
                          </a:solidFill>
                          <a:effectLst/>
                          <a:latin typeface="Calibri" panose="020F0502020204030204" pitchFamily="34" charset="0"/>
                          <a:ea typeface="+mn-ea"/>
                          <a:cs typeface="Calibri" panose="020F0502020204030204" pitchFamily="34" charset="0"/>
                        </a:rPr>
                        <a:t>max</a:t>
                      </a:r>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 for cervix</a:t>
                      </a:r>
                    </a:p>
                  </a:txBody>
                  <a:tcPr marL="12688" marR="12688" marT="12688"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18.85</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16.5</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18.3</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algn="ctr" defTabSz="914400" rtl="0" eaLnBrk="1" fontAlgn="b" latinLnBrk="0" hangingPunct="1"/>
                      <a:endParaRPr lang="en-US" sz="1400" u="none" strike="noStrike" kern="1200" dirty="0">
                        <a:solidFill>
                          <a:schemeClr val="bg1"/>
                        </a:solidFill>
                        <a:effectLst/>
                        <a:latin typeface="Calibri" panose="020F0502020204030204" pitchFamily="34" charset="0"/>
                        <a:ea typeface="+mn-ea"/>
                        <a:cs typeface="Calibri" panose="020F0502020204030204" pitchFamily="34" charset="0"/>
                      </a:endParaRPr>
                    </a:p>
                  </a:txBody>
                  <a:tcPr marL="12688" marR="12688" marT="12688" marB="0" anchor="b">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48605783"/>
                  </a:ext>
                </a:extLst>
              </a:tr>
              <a:tr h="584294">
                <a:tc>
                  <a:txBody>
                    <a:bodyPr/>
                    <a:lstStyle/>
                    <a:p>
                      <a:pPr marL="57150" indent="-3175"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Para-aortic lymph node metastases (PET/CT), n (%)</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No</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Yes</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Not available</a:t>
                      </a:r>
                    </a:p>
                  </a:txBody>
                  <a:tcPr marL="12688" marR="12688" marT="12688"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1"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7 (37)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9 (47)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(16)</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1"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10 (59)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 (29)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(12)</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b="1"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17 (47)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(39)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 (14)</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fontAlgn="b" latinLnBrk="0" hangingPunct="1"/>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.29</a:t>
                      </a:r>
                    </a:p>
                  </a:txBody>
                  <a:tcPr marL="12688" marR="12688" marT="12688"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6928552"/>
                  </a:ext>
                </a:extLst>
              </a:tr>
              <a:tr h="640991">
                <a:tc>
                  <a:txBody>
                    <a:bodyPr/>
                    <a:lstStyle/>
                    <a:p>
                      <a:pPr marL="57150" indent="-3175"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Pretreatment PD-L1 (SP263) immune score, n (%)</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Negative, &lt;1%</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Positive, ≥1%</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Missing</a:t>
                      </a:r>
                    </a:p>
                  </a:txBody>
                  <a:tcPr marL="12688" marR="12688" marT="12688" marB="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(11)</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8 (42)</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9 (47)</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(18)</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9 (53)</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 (29)</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 (14)</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17 (47)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(39)</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algn="ctr" defTabSz="914400" rtl="0" eaLnBrk="1" fontAlgn="b" latinLnBrk="0" hangingPunct="1"/>
                      <a:r>
                        <a:rPr lang="en-US" sz="1400" u="none" strike="noStrike" kern="1200" dirty="0">
                          <a:solidFill>
                            <a:schemeClr val="bg1"/>
                          </a:solidFill>
                          <a:effectLst/>
                          <a:latin typeface="Calibri" panose="020F0502020204030204" pitchFamily="34" charset="0"/>
                          <a:ea typeface="+mn-ea"/>
                          <a:cs typeface="Calibri" panose="020F0502020204030204" pitchFamily="34" charset="0"/>
                        </a:rPr>
                        <a:t>.59</a:t>
                      </a:r>
                    </a:p>
                  </a:txBody>
                  <a:tcPr marL="12688" marR="12688" marT="12688" marB="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88830791"/>
                  </a:ext>
                </a:extLst>
              </a:tr>
              <a:tr h="584294">
                <a:tc>
                  <a:txBody>
                    <a:bodyPr/>
                    <a:lstStyle/>
                    <a:p>
                      <a:pPr marL="57150" indent="-3175" algn="l" defTabSz="914400" rtl="0" eaLnBrk="1" fontAlgn="ctr" latinLnBrk="0" hangingPunct="1"/>
                      <a:r>
                        <a:rPr lang="en-US" sz="1400" b="1" u="none" strike="noStrike" kern="1200" dirty="0">
                          <a:solidFill>
                            <a:schemeClr val="bg1"/>
                          </a:solidFill>
                          <a:effectLst/>
                          <a:latin typeface="Calibri" panose="020F0502020204030204" pitchFamily="34" charset="0"/>
                          <a:ea typeface="+mn-ea"/>
                          <a:cs typeface="Calibri" panose="020F0502020204030204" pitchFamily="34" charset="0"/>
                        </a:rPr>
                        <a:t>Pretreatment PD-L1 (SP263) tumor cell score, n (%)</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Negative, &lt;1%</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Positive, ≥1%</a:t>
                      </a:r>
                    </a:p>
                    <a:p>
                      <a:pPr marL="228600" indent="-109538" algn="l" defTabSz="914400" rtl="0" eaLnBrk="1" fontAlgn="ctr" latinLnBrk="0" hangingPunct="1">
                        <a:buFont typeface="Wingdings" panose="05000000000000000000" pitchFamily="2" charset="2"/>
                        <a:buChar char="§"/>
                      </a:pPr>
                      <a:r>
                        <a:rPr lang="en-US" sz="1400" b="0" u="none" strike="noStrike" kern="1200" dirty="0">
                          <a:solidFill>
                            <a:schemeClr val="bg1"/>
                          </a:solidFill>
                          <a:effectLst/>
                          <a:latin typeface="Calibri" panose="020F0502020204030204" pitchFamily="34" charset="0"/>
                          <a:ea typeface="+mn-ea"/>
                          <a:cs typeface="Calibri" panose="020F0502020204030204" pitchFamily="34" charset="0"/>
                        </a:rPr>
                        <a:t>Missing</a:t>
                      </a:r>
                    </a:p>
                  </a:txBody>
                  <a:tcPr marL="12688" marR="12688" marT="12688" marB="0" anchor="ctr">
                    <a:lnL w="12700" cap="flat" cmpd="sng" algn="ctr">
                      <a:noFill/>
                      <a:prstDash val="solid"/>
                      <a:round/>
                      <a:headEnd type="none" w="med" len="med"/>
                      <a:tailEnd type="none" w="med" len="med"/>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7 (37)</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3 (16)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9 (47)</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2 (12)</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10 (59)</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5 (29)</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 </a:t>
                      </a:r>
                    </a:p>
                    <a:p>
                      <a:pPr algn="ctr" fontAlgn="ctr"/>
                      <a:endParaRPr lang="en-US" sz="1400" u="none" strike="noStrike" dirty="0">
                        <a:solidFill>
                          <a:schemeClr val="bg1"/>
                        </a:solidFill>
                        <a:effectLst/>
                        <a:latin typeface="Calibri" panose="020F0502020204030204" pitchFamily="34" charset="0"/>
                        <a:cs typeface="Calibri" panose="020F0502020204030204" pitchFamily="34" charset="0"/>
                      </a:endParaRP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9 (25)</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13 (36)</a:t>
                      </a:r>
                    </a:p>
                    <a:p>
                      <a:pPr algn="ctr" fontAlgn="ctr"/>
                      <a:r>
                        <a:rPr lang="en-US" sz="1400" u="none" strike="noStrike" dirty="0">
                          <a:solidFill>
                            <a:schemeClr val="bg1"/>
                          </a:solidFill>
                          <a:effectLst/>
                          <a:latin typeface="Calibri" panose="020F0502020204030204" pitchFamily="34" charset="0"/>
                          <a:cs typeface="Calibri" panose="020F0502020204030204" pitchFamily="34" charset="0"/>
                        </a:rPr>
                        <a:t>14 (39)</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fontAlgn="b"/>
                      <a:r>
                        <a:rPr lang="en-US" sz="1400" u="none" strike="noStrike" dirty="0">
                          <a:solidFill>
                            <a:schemeClr val="bg1"/>
                          </a:solidFill>
                          <a:effectLst/>
                          <a:latin typeface="Calibri" panose="020F0502020204030204" pitchFamily="34" charset="0"/>
                          <a:cs typeface="Calibri" panose="020F0502020204030204" pitchFamily="34" charset="0"/>
                        </a:rPr>
                        <a:t>.02</a:t>
                      </a:r>
                      <a:endParaRPr lang="en-US" sz="1400" b="0" i="0" u="none" strike="noStrike" dirty="0">
                        <a:solidFill>
                          <a:schemeClr val="bg1"/>
                        </a:solidFill>
                        <a:effectLst/>
                        <a:latin typeface="Calibri" panose="020F0502020204030204" pitchFamily="34" charset="0"/>
                        <a:cs typeface="Calibri" panose="020F0502020204030204" pitchFamily="34" charset="0"/>
                      </a:endParaRPr>
                    </a:p>
                  </a:txBody>
                  <a:tcPr marL="12688" marR="12688" marT="12688"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8972258"/>
                  </a:ext>
                </a:extLst>
              </a:tr>
            </a:tbl>
          </a:graphicData>
        </a:graphic>
      </p:graphicFrame>
      <p:sp>
        <p:nvSpPr>
          <p:cNvPr id="8" name="TextBox 7">
            <a:extLst>
              <a:ext uri="{FF2B5EF4-FFF2-40B4-BE49-F238E27FC236}">
                <a16:creationId xmlns:a16="http://schemas.microsoft.com/office/drawing/2014/main" id="{570AB5E9-BE31-3B9A-086C-E1D0AB20595F}"/>
              </a:ext>
            </a:extLst>
          </p:cNvPr>
          <p:cNvSpPr txBox="1"/>
          <p:nvPr/>
        </p:nvSpPr>
        <p:spPr>
          <a:xfrm>
            <a:off x="6142636" y="5259754"/>
            <a:ext cx="5281953" cy="461665"/>
          </a:xfrm>
          <a:prstGeom prst="rect">
            <a:avLst/>
          </a:prstGeom>
          <a:noFill/>
        </p:spPr>
        <p:txBody>
          <a:bodyPr wrap="square" rtlCol="0">
            <a:spAutoFit/>
          </a:bodyPr>
          <a:lstStyle/>
          <a:p>
            <a:r>
              <a:rPr lang="en-US" sz="1200" b="0" dirty="0">
                <a:solidFill>
                  <a:schemeClr val="bg1"/>
                </a:solidFill>
                <a:latin typeface="Calibri" panose="020F0502020204030204" pitchFamily="34" charset="0"/>
                <a:cs typeface="Calibri" panose="020F0502020204030204" pitchFamily="34" charset="0"/>
              </a:rPr>
              <a:t>*4 patients were randomized but never received study treatment and were not eligible for analyses.</a:t>
            </a:r>
          </a:p>
        </p:txBody>
      </p:sp>
      <p:sp>
        <p:nvSpPr>
          <p:cNvPr id="6" name="Text Box 15">
            <a:extLst>
              <a:ext uri="{FF2B5EF4-FFF2-40B4-BE49-F238E27FC236}">
                <a16:creationId xmlns:a16="http://schemas.microsoft.com/office/drawing/2014/main" id="{4E84E956-C823-720A-3549-6D20F51BB8F5}"/>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system-ui"/>
              </a:rPr>
              <a:t>Zamarin. </a:t>
            </a:r>
            <a:r>
              <a:rPr lang="en-US" altLang="en-US" sz="1200" b="0" spc="-10" dirty="0">
                <a:solidFill>
                  <a:schemeClr val="bg2"/>
                </a:solidFill>
                <a:latin typeface="Calibri" panose="020F0502020204030204" pitchFamily="34" charset="0"/>
                <a:cs typeface="Calibri" panose="020F0502020204030204" pitchFamily="34" charset="0"/>
              </a:rPr>
              <a:t>SGO</a:t>
            </a:r>
            <a:r>
              <a:rPr lang="en-US" altLang="en-US" sz="1200" b="0" spc="-10" dirty="0">
                <a:solidFill>
                  <a:schemeClr val="bg2"/>
                </a:solidFill>
                <a:latin typeface="system-ui"/>
              </a:rPr>
              <a:t> 2023. Abstr 4. </a:t>
            </a:r>
          </a:p>
        </p:txBody>
      </p:sp>
    </p:spTree>
    <p:extLst>
      <p:ext uri="{BB962C8B-B14F-4D97-AF65-F5344CB8AC3E}">
        <p14:creationId xmlns:p14="http://schemas.microsoft.com/office/powerpoint/2010/main" val="226700514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a:t>
            </a:r>
            <a:r>
              <a:rPr lang="en-US" dirty="0">
                <a:cs typeface="Calibri" panose="020F0502020204030204" pitchFamily="34" charset="0"/>
              </a:rPr>
              <a:t>e I </a:t>
            </a:r>
            <a:r>
              <a:rPr lang="en-US" sz="3600" b="1" dirty="0">
                <a:cs typeface="Calibri" panose="020F0502020204030204" pitchFamily="34" charset="0"/>
              </a:rPr>
              <a:t>NRG-GY017:</a:t>
            </a:r>
            <a:br>
              <a:rPr lang="en-US" sz="3600" b="1" dirty="0">
                <a:cs typeface="Calibri" panose="020F0502020204030204" pitchFamily="34" charset="0"/>
              </a:rPr>
            </a:br>
            <a:r>
              <a:rPr lang="en-US" sz="3600" b="1" dirty="0">
                <a:cs typeface="Calibri" panose="020F0502020204030204" pitchFamily="34" charset="0"/>
              </a:rPr>
              <a:t>Pathologic Response and PFS</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85EA718C-3112-8F18-9E0E-9846B5614B00}"/>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system-ui"/>
              </a:rPr>
              <a:t>Zamarin. SGO 2023. Abstr 4. Reproduced with permission.</a:t>
            </a:r>
          </a:p>
        </p:txBody>
      </p:sp>
      <p:sp>
        <p:nvSpPr>
          <p:cNvPr id="17" name="TextBox 16">
            <a:extLst>
              <a:ext uri="{FF2B5EF4-FFF2-40B4-BE49-F238E27FC236}">
                <a16:creationId xmlns:a16="http://schemas.microsoft.com/office/drawing/2014/main" id="{5393C00C-A664-8DD4-ECF5-5A9C69169B37}"/>
              </a:ext>
            </a:extLst>
          </p:cNvPr>
          <p:cNvSpPr txBox="1"/>
          <p:nvPr/>
        </p:nvSpPr>
        <p:spPr>
          <a:xfrm>
            <a:off x="717008" y="5609144"/>
            <a:ext cx="10856119" cy="666336"/>
          </a:xfrm>
          <a:prstGeom prst="rect">
            <a:avLst/>
          </a:prstGeom>
          <a:noFill/>
        </p:spPr>
        <p:txBody>
          <a:bodyPr wrap="square" rtlCol="0">
            <a:spAutoFit/>
          </a:bodyPr>
          <a:lstStyle/>
          <a:p>
            <a:pPr marL="342900" indent="-342900">
              <a:buFont typeface="Wingdings" panose="05000000000000000000" pitchFamily="2" charset="2"/>
              <a:buChar char="§"/>
            </a:pPr>
            <a:r>
              <a:rPr lang="en-US" sz="1865" b="0" dirty="0">
                <a:solidFill>
                  <a:schemeClr val="bg1"/>
                </a:solidFill>
                <a:latin typeface="Calibri" panose="020F0502020204030204" pitchFamily="34" charset="0"/>
                <a:cs typeface="Calibri" panose="020F0502020204030204" pitchFamily="34" charset="0"/>
              </a:rPr>
              <a:t>Spearman correlation coefficient between pathological response and 2-yr PFS was 0.55 (</a:t>
            </a:r>
            <a:r>
              <a:rPr lang="en-US" sz="1865" b="0" i="1" dirty="0">
                <a:solidFill>
                  <a:schemeClr val="bg1"/>
                </a:solidFill>
                <a:latin typeface="Calibri" panose="020F0502020204030204" pitchFamily="34" charset="0"/>
                <a:cs typeface="Calibri" panose="020F0502020204030204" pitchFamily="34" charset="0"/>
              </a:rPr>
              <a:t>P </a:t>
            </a:r>
            <a:r>
              <a:rPr lang="en-US" sz="1865" b="0" dirty="0">
                <a:solidFill>
                  <a:schemeClr val="bg1"/>
                </a:solidFill>
                <a:latin typeface="Calibri" panose="020F0502020204030204" pitchFamily="34" charset="0"/>
                <a:cs typeface="Calibri" panose="020F0502020204030204" pitchFamily="34" charset="0"/>
              </a:rPr>
              <a:t>= .0018)</a:t>
            </a:r>
          </a:p>
          <a:p>
            <a:pPr marL="342900" indent="-342900">
              <a:buFont typeface="Wingdings" panose="05000000000000000000" pitchFamily="2" charset="2"/>
              <a:buChar char="§"/>
            </a:pPr>
            <a:r>
              <a:rPr lang="en-US" sz="1865" b="0" dirty="0">
                <a:solidFill>
                  <a:schemeClr val="bg1"/>
                </a:solidFill>
                <a:latin typeface="Calibri" panose="020F0502020204030204" pitchFamily="34" charset="0"/>
                <a:cs typeface="Calibri" panose="020F0502020204030204" pitchFamily="34" charset="0"/>
              </a:rPr>
              <a:t>There was no statistically significant association between pretreatment PD-L1 score and clinical outcomes   </a:t>
            </a:r>
          </a:p>
        </p:txBody>
      </p:sp>
      <p:sp>
        <p:nvSpPr>
          <p:cNvPr id="18" name="TextBox 17">
            <a:extLst>
              <a:ext uri="{FF2B5EF4-FFF2-40B4-BE49-F238E27FC236}">
                <a16:creationId xmlns:a16="http://schemas.microsoft.com/office/drawing/2014/main" id="{57EE4346-DF8B-CB00-536A-6A6D69CE1FF0}"/>
              </a:ext>
            </a:extLst>
          </p:cNvPr>
          <p:cNvSpPr txBox="1"/>
          <p:nvPr/>
        </p:nvSpPr>
        <p:spPr>
          <a:xfrm>
            <a:off x="6816144" y="5091889"/>
            <a:ext cx="4406762" cy="461665"/>
          </a:xfrm>
          <a:prstGeom prst="rect">
            <a:avLst/>
          </a:prstGeom>
          <a:noFill/>
        </p:spPr>
        <p:txBody>
          <a:bodyPr wrap="square" rtlCol="0">
            <a:spAutoFit/>
          </a:bodyPr>
          <a:lstStyle/>
          <a:p>
            <a:r>
              <a:rPr lang="en-US" sz="1200" b="0" dirty="0">
                <a:solidFill>
                  <a:schemeClr val="bg1"/>
                </a:solidFill>
                <a:latin typeface="Calibri" panose="020F0502020204030204" pitchFamily="34" charset="0"/>
                <a:cs typeface="Calibri" panose="020F0502020204030204" pitchFamily="34" charset="0"/>
              </a:rPr>
              <a:t>*Pathologic response assessment was performed after 3 doses of atezolizumab in arm A vs 2 doses of atezolizumab in arm B.</a:t>
            </a:r>
          </a:p>
        </p:txBody>
      </p:sp>
      <p:sp>
        <p:nvSpPr>
          <p:cNvPr id="21" name="TextBox 20">
            <a:extLst>
              <a:ext uri="{FF2B5EF4-FFF2-40B4-BE49-F238E27FC236}">
                <a16:creationId xmlns:a16="http://schemas.microsoft.com/office/drawing/2014/main" id="{F27AAF4F-A09E-21AC-A356-6DDFD21CED37}"/>
              </a:ext>
            </a:extLst>
          </p:cNvPr>
          <p:cNvSpPr txBox="1"/>
          <p:nvPr/>
        </p:nvSpPr>
        <p:spPr>
          <a:xfrm>
            <a:off x="10826997" y="2293220"/>
            <a:ext cx="756938" cy="338426"/>
          </a:xfrm>
          <a:prstGeom prst="rect">
            <a:avLst/>
          </a:prstGeom>
          <a:noFill/>
        </p:spPr>
        <p:txBody>
          <a:bodyPr wrap="none" rtlCol="0">
            <a:spAutoFit/>
          </a:bodyPr>
          <a:lstStyle/>
          <a:p>
            <a:r>
              <a:rPr lang="en-US" sz="1599" dirty="0">
                <a:latin typeface="Calibri" panose="020F0502020204030204" pitchFamily="34" charset="0"/>
                <a:cs typeface="Calibri" panose="020F0502020204030204" pitchFamily="34" charset="0"/>
              </a:rPr>
              <a:t>P=0.13</a:t>
            </a:r>
          </a:p>
        </p:txBody>
      </p:sp>
      <p:sp>
        <p:nvSpPr>
          <p:cNvPr id="25" name="TextBox 24">
            <a:extLst>
              <a:ext uri="{FF2B5EF4-FFF2-40B4-BE49-F238E27FC236}">
                <a16:creationId xmlns:a16="http://schemas.microsoft.com/office/drawing/2014/main" id="{547035DC-276B-4468-D02A-41C03FF70DD6}"/>
              </a:ext>
            </a:extLst>
          </p:cNvPr>
          <p:cNvSpPr txBox="1"/>
          <p:nvPr/>
        </p:nvSpPr>
        <p:spPr bwMode="auto">
          <a:xfrm>
            <a:off x="2821845" y="5175603"/>
            <a:ext cx="1514330"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26" name="TextBox 25">
            <a:extLst>
              <a:ext uri="{FF2B5EF4-FFF2-40B4-BE49-F238E27FC236}">
                <a16:creationId xmlns:a16="http://schemas.microsoft.com/office/drawing/2014/main" id="{C3BE9905-CD30-A013-097D-D9929D2E5BC3}"/>
              </a:ext>
            </a:extLst>
          </p:cNvPr>
          <p:cNvSpPr txBox="1"/>
          <p:nvPr/>
        </p:nvSpPr>
        <p:spPr bwMode="auto">
          <a:xfrm>
            <a:off x="6582464" y="1490959"/>
            <a:ext cx="4354464"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Pathologic Response at Day 28</a:t>
            </a:r>
          </a:p>
        </p:txBody>
      </p:sp>
      <p:sp>
        <p:nvSpPr>
          <p:cNvPr id="27" name="TextBox 26">
            <a:extLst>
              <a:ext uri="{FF2B5EF4-FFF2-40B4-BE49-F238E27FC236}">
                <a16:creationId xmlns:a16="http://schemas.microsoft.com/office/drawing/2014/main" id="{04A31E5C-78F1-4B05-B585-8386DA1A587E}"/>
              </a:ext>
            </a:extLst>
          </p:cNvPr>
          <p:cNvSpPr txBox="1"/>
          <p:nvPr/>
        </p:nvSpPr>
        <p:spPr bwMode="auto">
          <a:xfrm rot="16200000">
            <a:off x="-285549" y="3465184"/>
            <a:ext cx="2289918"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Proportion</a:t>
            </a:r>
          </a:p>
        </p:txBody>
      </p:sp>
      <p:sp>
        <p:nvSpPr>
          <p:cNvPr id="28" name="TextBox 27">
            <a:extLst>
              <a:ext uri="{FF2B5EF4-FFF2-40B4-BE49-F238E27FC236}">
                <a16:creationId xmlns:a16="http://schemas.microsoft.com/office/drawing/2014/main" id="{C7EB2898-62A3-618C-68AB-E375196B8D63}"/>
              </a:ext>
            </a:extLst>
          </p:cNvPr>
          <p:cNvSpPr txBox="1"/>
          <p:nvPr/>
        </p:nvSpPr>
        <p:spPr bwMode="auto">
          <a:xfrm>
            <a:off x="10089623" y="1824145"/>
            <a:ext cx="1694609" cy="338554"/>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Overall, n/N (%)</a:t>
            </a:r>
          </a:p>
        </p:txBody>
      </p:sp>
      <p:sp>
        <p:nvSpPr>
          <p:cNvPr id="29" name="TextBox 28">
            <a:extLst>
              <a:ext uri="{FF2B5EF4-FFF2-40B4-BE49-F238E27FC236}">
                <a16:creationId xmlns:a16="http://schemas.microsoft.com/office/drawing/2014/main" id="{C703193E-9B5C-6BB1-7C6D-B462AC8EBFF8}"/>
              </a:ext>
            </a:extLst>
          </p:cNvPr>
          <p:cNvSpPr txBox="1"/>
          <p:nvPr/>
        </p:nvSpPr>
        <p:spPr bwMode="auto">
          <a:xfrm>
            <a:off x="10218388" y="2282047"/>
            <a:ext cx="866932"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6/15 (40)</a:t>
            </a:r>
          </a:p>
        </p:txBody>
      </p:sp>
      <p:sp>
        <p:nvSpPr>
          <p:cNvPr id="30" name="TextBox 29">
            <a:extLst>
              <a:ext uri="{FF2B5EF4-FFF2-40B4-BE49-F238E27FC236}">
                <a16:creationId xmlns:a16="http://schemas.microsoft.com/office/drawing/2014/main" id="{452D1A7D-0FDA-1F38-6744-56701A48DB48}"/>
              </a:ext>
            </a:extLst>
          </p:cNvPr>
          <p:cNvSpPr txBox="1"/>
          <p:nvPr/>
        </p:nvSpPr>
        <p:spPr bwMode="auto">
          <a:xfrm>
            <a:off x="10218388" y="3056846"/>
            <a:ext cx="1042043"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11/16 (69)</a:t>
            </a:r>
          </a:p>
        </p:txBody>
      </p:sp>
      <p:sp>
        <p:nvSpPr>
          <p:cNvPr id="31" name="TextBox 30">
            <a:extLst>
              <a:ext uri="{FF2B5EF4-FFF2-40B4-BE49-F238E27FC236}">
                <a16:creationId xmlns:a16="http://schemas.microsoft.com/office/drawing/2014/main" id="{051DA3B6-1977-5DF8-1E68-CA464EC3D29A}"/>
              </a:ext>
            </a:extLst>
          </p:cNvPr>
          <p:cNvSpPr txBox="1"/>
          <p:nvPr/>
        </p:nvSpPr>
        <p:spPr bwMode="auto">
          <a:xfrm>
            <a:off x="1642590" y="1490959"/>
            <a:ext cx="4354464"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a:t>
            </a:r>
          </a:p>
        </p:txBody>
      </p:sp>
      <p:grpSp>
        <p:nvGrpSpPr>
          <p:cNvPr id="32" name="Group 31">
            <a:extLst>
              <a:ext uri="{FF2B5EF4-FFF2-40B4-BE49-F238E27FC236}">
                <a16:creationId xmlns:a16="http://schemas.microsoft.com/office/drawing/2014/main" id="{97E49CAB-0E8D-EF67-0AE9-DAFCB4074BD0}"/>
              </a:ext>
            </a:extLst>
          </p:cNvPr>
          <p:cNvGrpSpPr/>
          <p:nvPr/>
        </p:nvGrpSpPr>
        <p:grpSpPr>
          <a:xfrm>
            <a:off x="941695" y="1801550"/>
            <a:ext cx="476413" cy="3323061"/>
            <a:chOff x="852238" y="1801550"/>
            <a:chExt cx="476413" cy="3323061"/>
          </a:xfrm>
        </p:grpSpPr>
        <p:sp>
          <p:nvSpPr>
            <p:cNvPr id="33" name="TextBox 32">
              <a:extLst>
                <a:ext uri="{FF2B5EF4-FFF2-40B4-BE49-F238E27FC236}">
                  <a16:creationId xmlns:a16="http://schemas.microsoft.com/office/drawing/2014/main" id="{D4E1467B-AA94-E69F-42C3-A2E16D0A43D5}"/>
                </a:ext>
              </a:extLst>
            </p:cNvPr>
            <p:cNvSpPr txBox="1"/>
            <p:nvPr/>
          </p:nvSpPr>
          <p:spPr bwMode="auto">
            <a:xfrm>
              <a:off x="1026965" y="475527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4" name="TextBox 33">
              <a:extLst>
                <a:ext uri="{FF2B5EF4-FFF2-40B4-BE49-F238E27FC236}">
                  <a16:creationId xmlns:a16="http://schemas.microsoft.com/office/drawing/2014/main" id="{2E53E70D-CB53-8C6A-4942-43242B9159C0}"/>
                </a:ext>
              </a:extLst>
            </p:cNvPr>
            <p:cNvSpPr txBox="1"/>
            <p:nvPr/>
          </p:nvSpPr>
          <p:spPr bwMode="auto">
            <a:xfrm>
              <a:off x="852238" y="41582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5" name="TextBox 34">
              <a:extLst>
                <a:ext uri="{FF2B5EF4-FFF2-40B4-BE49-F238E27FC236}">
                  <a16:creationId xmlns:a16="http://schemas.microsoft.com/office/drawing/2014/main" id="{30C427B7-1224-AACE-F96B-564E2A5FD79A}"/>
                </a:ext>
              </a:extLst>
            </p:cNvPr>
            <p:cNvSpPr txBox="1"/>
            <p:nvPr/>
          </p:nvSpPr>
          <p:spPr bwMode="auto">
            <a:xfrm>
              <a:off x="852238" y="3578351"/>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6" name="TextBox 35">
              <a:extLst>
                <a:ext uri="{FF2B5EF4-FFF2-40B4-BE49-F238E27FC236}">
                  <a16:creationId xmlns:a16="http://schemas.microsoft.com/office/drawing/2014/main" id="{D1B2A7FA-AC11-9931-5C1E-957D539A6D16}"/>
                </a:ext>
              </a:extLst>
            </p:cNvPr>
            <p:cNvSpPr txBox="1"/>
            <p:nvPr/>
          </p:nvSpPr>
          <p:spPr bwMode="auto">
            <a:xfrm>
              <a:off x="852238" y="2981318"/>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7" name="TextBox 36">
              <a:extLst>
                <a:ext uri="{FF2B5EF4-FFF2-40B4-BE49-F238E27FC236}">
                  <a16:creationId xmlns:a16="http://schemas.microsoft.com/office/drawing/2014/main" id="{66E48BB0-FB22-B8A2-1009-1B9202513D04}"/>
                </a:ext>
              </a:extLst>
            </p:cNvPr>
            <p:cNvSpPr txBox="1"/>
            <p:nvPr/>
          </p:nvSpPr>
          <p:spPr bwMode="auto">
            <a:xfrm>
              <a:off x="852238" y="2398583"/>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8" name="TextBox 37">
              <a:extLst>
                <a:ext uri="{FF2B5EF4-FFF2-40B4-BE49-F238E27FC236}">
                  <a16:creationId xmlns:a16="http://schemas.microsoft.com/office/drawing/2014/main" id="{FD192576-F3FC-17A8-290C-5E4FB9CACA0C}"/>
                </a:ext>
              </a:extLst>
            </p:cNvPr>
            <p:cNvSpPr txBox="1"/>
            <p:nvPr/>
          </p:nvSpPr>
          <p:spPr bwMode="auto">
            <a:xfrm>
              <a:off x="852238" y="1801550"/>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grpSp>
      <p:grpSp>
        <p:nvGrpSpPr>
          <p:cNvPr id="39" name="Group 38">
            <a:extLst>
              <a:ext uri="{FF2B5EF4-FFF2-40B4-BE49-F238E27FC236}">
                <a16:creationId xmlns:a16="http://schemas.microsoft.com/office/drawing/2014/main" id="{D5C33EAA-6B6B-CB49-0432-105BCE32B1AA}"/>
              </a:ext>
            </a:extLst>
          </p:cNvPr>
          <p:cNvGrpSpPr/>
          <p:nvPr/>
        </p:nvGrpSpPr>
        <p:grpSpPr>
          <a:xfrm>
            <a:off x="1308738" y="4950360"/>
            <a:ext cx="4515747" cy="369332"/>
            <a:chOff x="1308738" y="5064660"/>
            <a:chExt cx="4515747" cy="369332"/>
          </a:xfrm>
        </p:grpSpPr>
        <p:sp>
          <p:nvSpPr>
            <p:cNvPr id="40" name="TextBox 39">
              <a:extLst>
                <a:ext uri="{FF2B5EF4-FFF2-40B4-BE49-F238E27FC236}">
                  <a16:creationId xmlns:a16="http://schemas.microsoft.com/office/drawing/2014/main" id="{ABFF1040-6047-85A1-8A89-1C0077E9997A}"/>
                </a:ext>
              </a:extLst>
            </p:cNvPr>
            <p:cNvSpPr txBox="1"/>
            <p:nvPr/>
          </p:nvSpPr>
          <p:spPr bwMode="auto">
            <a:xfrm>
              <a:off x="1308738" y="5064660"/>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73456927-DE20-6DDA-8CD3-89A7C970A06D}"/>
                </a:ext>
              </a:extLst>
            </p:cNvPr>
            <p:cNvSpPr txBox="1"/>
            <p:nvPr/>
          </p:nvSpPr>
          <p:spPr bwMode="auto">
            <a:xfrm>
              <a:off x="1889990" y="5064660"/>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42" name="TextBox 41">
              <a:extLst>
                <a:ext uri="{FF2B5EF4-FFF2-40B4-BE49-F238E27FC236}">
                  <a16:creationId xmlns:a16="http://schemas.microsoft.com/office/drawing/2014/main" id="{AAEE0CAB-41B2-2EC1-D038-D10CF08C307D}"/>
                </a:ext>
              </a:extLst>
            </p:cNvPr>
            <p:cNvSpPr txBox="1"/>
            <p:nvPr/>
          </p:nvSpPr>
          <p:spPr bwMode="auto">
            <a:xfrm>
              <a:off x="2442213"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3" name="TextBox 42">
              <a:extLst>
                <a:ext uri="{FF2B5EF4-FFF2-40B4-BE49-F238E27FC236}">
                  <a16:creationId xmlns:a16="http://schemas.microsoft.com/office/drawing/2014/main" id="{7506D8BE-7F00-3756-4C21-396887631FD6}"/>
                </a:ext>
              </a:extLst>
            </p:cNvPr>
            <p:cNvSpPr txBox="1"/>
            <p:nvPr/>
          </p:nvSpPr>
          <p:spPr bwMode="auto">
            <a:xfrm>
              <a:off x="3031197"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44" name="TextBox 43">
              <a:extLst>
                <a:ext uri="{FF2B5EF4-FFF2-40B4-BE49-F238E27FC236}">
                  <a16:creationId xmlns:a16="http://schemas.microsoft.com/office/drawing/2014/main" id="{40FE85C1-0AD6-8C95-760C-FC78A6435AF0}"/>
                </a:ext>
              </a:extLst>
            </p:cNvPr>
            <p:cNvSpPr txBox="1"/>
            <p:nvPr/>
          </p:nvSpPr>
          <p:spPr bwMode="auto">
            <a:xfrm>
              <a:off x="3618090"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45" name="TextBox 44">
              <a:extLst>
                <a:ext uri="{FF2B5EF4-FFF2-40B4-BE49-F238E27FC236}">
                  <a16:creationId xmlns:a16="http://schemas.microsoft.com/office/drawing/2014/main" id="{2E2A8FCF-FE13-8B1A-A3B3-4C32A72C6C63}"/>
                </a:ext>
              </a:extLst>
            </p:cNvPr>
            <p:cNvSpPr txBox="1"/>
            <p:nvPr/>
          </p:nvSpPr>
          <p:spPr bwMode="auto">
            <a:xfrm>
              <a:off x="4211963"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46" name="TextBox 45">
              <a:extLst>
                <a:ext uri="{FF2B5EF4-FFF2-40B4-BE49-F238E27FC236}">
                  <a16:creationId xmlns:a16="http://schemas.microsoft.com/office/drawing/2014/main" id="{1BF68460-A8CB-F3E6-16EB-181D0ECD1547}"/>
                </a:ext>
              </a:extLst>
            </p:cNvPr>
            <p:cNvSpPr txBox="1"/>
            <p:nvPr/>
          </p:nvSpPr>
          <p:spPr bwMode="auto">
            <a:xfrm>
              <a:off x="4816797"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47" name="TextBox 46">
              <a:extLst>
                <a:ext uri="{FF2B5EF4-FFF2-40B4-BE49-F238E27FC236}">
                  <a16:creationId xmlns:a16="http://schemas.microsoft.com/office/drawing/2014/main" id="{301A0AE8-8577-6518-6550-01351C266273}"/>
                </a:ext>
              </a:extLst>
            </p:cNvPr>
            <p:cNvSpPr txBox="1"/>
            <p:nvPr/>
          </p:nvSpPr>
          <p:spPr bwMode="auto">
            <a:xfrm>
              <a:off x="5405781" y="50646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35</a:t>
              </a:r>
            </a:p>
          </p:txBody>
        </p:sp>
      </p:grpSp>
      <p:sp>
        <p:nvSpPr>
          <p:cNvPr id="48" name="Freeform: Shape 47">
            <a:extLst>
              <a:ext uri="{FF2B5EF4-FFF2-40B4-BE49-F238E27FC236}">
                <a16:creationId xmlns:a16="http://schemas.microsoft.com/office/drawing/2014/main" id="{DA036DCD-8CF7-8B8E-84EA-84F2DAC423BD}"/>
              </a:ext>
            </a:extLst>
          </p:cNvPr>
          <p:cNvSpPr/>
          <p:nvPr/>
        </p:nvSpPr>
        <p:spPr bwMode="auto">
          <a:xfrm>
            <a:off x="1463040" y="1935480"/>
            <a:ext cx="4236720" cy="3002280"/>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49" name="Group 48">
            <a:extLst>
              <a:ext uri="{FF2B5EF4-FFF2-40B4-BE49-F238E27FC236}">
                <a16:creationId xmlns:a16="http://schemas.microsoft.com/office/drawing/2014/main" id="{BF3E2D93-68C4-825D-24B7-59A74EE1A838}"/>
              </a:ext>
            </a:extLst>
          </p:cNvPr>
          <p:cNvGrpSpPr/>
          <p:nvPr/>
        </p:nvGrpSpPr>
        <p:grpSpPr>
          <a:xfrm>
            <a:off x="1356360" y="1989343"/>
            <a:ext cx="106680" cy="2948417"/>
            <a:chOff x="985099" y="1989343"/>
            <a:chExt cx="865107" cy="2948417"/>
          </a:xfrm>
        </p:grpSpPr>
        <p:cxnSp>
          <p:nvCxnSpPr>
            <p:cNvPr id="50" name="Straight Connector 49">
              <a:extLst>
                <a:ext uri="{FF2B5EF4-FFF2-40B4-BE49-F238E27FC236}">
                  <a16:creationId xmlns:a16="http://schemas.microsoft.com/office/drawing/2014/main" id="{836BC68E-6AF8-7EC6-9E73-E80F995D6A68}"/>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1D04749-F5BA-A86D-B40F-FDC3F2D4E465}"/>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66A7351D-965C-6934-8655-D7A37860E71E}"/>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E417F6C1-52EF-0152-4554-9AAEE448F5F6}"/>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DD12DFC-D377-903C-04EB-BF48315A9FC4}"/>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88120A8-68C7-82FD-6E42-17C0EC84784C}"/>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5182669F-4E11-62A9-9CF0-4BC74F15E2E3}"/>
              </a:ext>
            </a:extLst>
          </p:cNvPr>
          <p:cNvGrpSpPr/>
          <p:nvPr/>
        </p:nvGrpSpPr>
        <p:grpSpPr>
          <a:xfrm rot="5400000">
            <a:off x="3490116" y="2907227"/>
            <a:ext cx="88801" cy="4149872"/>
            <a:chOff x="985099" y="787888"/>
            <a:chExt cx="865110" cy="4149872"/>
          </a:xfrm>
        </p:grpSpPr>
        <p:cxnSp>
          <p:nvCxnSpPr>
            <p:cNvPr id="57" name="Straight Connector 56">
              <a:extLst>
                <a:ext uri="{FF2B5EF4-FFF2-40B4-BE49-F238E27FC236}">
                  <a16:creationId xmlns:a16="http://schemas.microsoft.com/office/drawing/2014/main" id="{4E39DF00-073D-C06A-7AAE-969C45A83F6C}"/>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225B0B86-9503-EBA9-338B-696112D3A58B}"/>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348A523-3775-387B-F299-82DA54F1C936}"/>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05C7B42A-5DC7-2B70-FABB-5FA485B33A0F}"/>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B60585F-E1D8-8E3B-5E6A-A274722067FE}"/>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D137E8C-78C2-94E0-CEDE-3A2A6338261F}"/>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79B96899-42A1-EDE2-2EE2-E93D2952A888}"/>
                </a:ext>
              </a:extLst>
            </p:cNvPr>
            <p:cNvCxnSpPr>
              <a:cxnSpLocks/>
            </p:cNvCxnSpPr>
            <p:nvPr/>
          </p:nvCxnSpPr>
          <p:spPr bwMode="auto">
            <a:xfrm>
              <a:off x="985104" y="78788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DE77DD14-1B81-6A06-8211-9C2EA7CD18B7}"/>
                </a:ext>
              </a:extLst>
            </p:cNvPr>
            <p:cNvCxnSpPr>
              <a:cxnSpLocks/>
            </p:cNvCxnSpPr>
            <p:nvPr/>
          </p:nvCxnSpPr>
          <p:spPr bwMode="auto">
            <a:xfrm>
              <a:off x="985104" y="1384128"/>
              <a:ext cx="865105" cy="0"/>
            </a:xfrm>
            <a:prstGeom prst="line">
              <a:avLst/>
            </a:prstGeom>
            <a:noFill/>
            <a:ln w="28575" cap="flat" cmpd="sng" algn="ctr">
              <a:solidFill>
                <a:schemeClr val="bg1"/>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2053B9AA-E4DF-7907-8272-C16DAE47142F}"/>
              </a:ext>
            </a:extLst>
          </p:cNvPr>
          <p:cNvGrpSpPr/>
          <p:nvPr/>
        </p:nvGrpSpPr>
        <p:grpSpPr>
          <a:xfrm>
            <a:off x="1507496" y="4151058"/>
            <a:ext cx="3123171" cy="738664"/>
            <a:chOff x="1507496" y="4151058"/>
            <a:chExt cx="3123171" cy="738664"/>
          </a:xfrm>
        </p:grpSpPr>
        <p:sp>
          <p:nvSpPr>
            <p:cNvPr id="66" name="TextBox 65">
              <a:extLst>
                <a:ext uri="{FF2B5EF4-FFF2-40B4-BE49-F238E27FC236}">
                  <a16:creationId xmlns:a16="http://schemas.microsoft.com/office/drawing/2014/main" id="{38C34FDC-6E7F-C8FB-0379-42CA7C79B20B}"/>
                </a:ext>
              </a:extLst>
            </p:cNvPr>
            <p:cNvSpPr txBox="1"/>
            <p:nvPr/>
          </p:nvSpPr>
          <p:spPr bwMode="auto">
            <a:xfrm>
              <a:off x="1507496" y="4151058"/>
              <a:ext cx="145212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Treatment group </a:t>
              </a:r>
            </a:p>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Arm A</a:t>
              </a:r>
            </a:p>
            <a:p>
              <a:pPr algn="r">
                <a:lnSpc>
                  <a:spcPct val="100000"/>
                </a:lnSpc>
                <a:spcBef>
                  <a:spcPts val="0"/>
                </a:spcBef>
                <a:spcAft>
                  <a:spcPct val="0"/>
                </a:spcAft>
                <a:buClrTx/>
                <a:buFontTx/>
                <a:buNone/>
              </a:pPr>
              <a:r>
                <a:rPr lang="en-US" sz="1400" b="0" dirty="0">
                  <a:solidFill>
                    <a:schemeClr val="bg1"/>
                  </a:solidFill>
                  <a:latin typeface="Calibri" panose="020F0502020204030204" pitchFamily="34" charset="0"/>
                </a:rPr>
                <a:t>Arm B</a:t>
              </a:r>
            </a:p>
          </p:txBody>
        </p:sp>
        <p:sp>
          <p:nvSpPr>
            <p:cNvPr id="67" name="TextBox 66">
              <a:extLst>
                <a:ext uri="{FF2B5EF4-FFF2-40B4-BE49-F238E27FC236}">
                  <a16:creationId xmlns:a16="http://schemas.microsoft.com/office/drawing/2014/main" id="{76D6FBCD-2E4B-0AE4-550B-75F331A90784}"/>
                </a:ext>
              </a:extLst>
            </p:cNvPr>
            <p:cNvSpPr txBox="1"/>
            <p:nvPr/>
          </p:nvSpPr>
          <p:spPr bwMode="auto">
            <a:xfrm>
              <a:off x="2913214" y="4151058"/>
              <a:ext cx="53841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Total</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a:t>
              </a:r>
            </a:p>
          </p:txBody>
        </p:sp>
        <p:sp>
          <p:nvSpPr>
            <p:cNvPr id="68" name="TextBox 67">
              <a:extLst>
                <a:ext uri="{FF2B5EF4-FFF2-40B4-BE49-F238E27FC236}">
                  <a16:creationId xmlns:a16="http://schemas.microsoft.com/office/drawing/2014/main" id="{63BEF619-FBE0-C90B-DC35-467F6582F1DA}"/>
                </a:ext>
              </a:extLst>
            </p:cNvPr>
            <p:cNvSpPr txBox="1"/>
            <p:nvPr/>
          </p:nvSpPr>
          <p:spPr bwMode="auto">
            <a:xfrm>
              <a:off x="3393943" y="4151058"/>
              <a:ext cx="5922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Event</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7</a:t>
              </a:r>
            </a:p>
          </p:txBody>
        </p:sp>
        <p:sp>
          <p:nvSpPr>
            <p:cNvPr id="69" name="TextBox 68">
              <a:extLst>
                <a:ext uri="{FF2B5EF4-FFF2-40B4-BE49-F238E27FC236}">
                  <a16:creationId xmlns:a16="http://schemas.microsoft.com/office/drawing/2014/main" id="{D8207625-D572-078E-FC09-7A8C7F048383}"/>
                </a:ext>
              </a:extLst>
            </p:cNvPr>
            <p:cNvSpPr txBox="1"/>
            <p:nvPr/>
          </p:nvSpPr>
          <p:spPr bwMode="auto">
            <a:xfrm>
              <a:off x="3884950" y="4151058"/>
              <a:ext cx="74571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Median</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N/R</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N/R</a:t>
              </a:r>
            </a:p>
          </p:txBody>
        </p:sp>
        <p:cxnSp>
          <p:nvCxnSpPr>
            <p:cNvPr id="70" name="Straight Connector 69">
              <a:extLst>
                <a:ext uri="{FF2B5EF4-FFF2-40B4-BE49-F238E27FC236}">
                  <a16:creationId xmlns:a16="http://schemas.microsoft.com/office/drawing/2014/main" id="{19A41E89-4879-CE9A-D634-2950B2337FB9}"/>
                </a:ext>
              </a:extLst>
            </p:cNvPr>
            <p:cNvCxnSpPr/>
            <p:nvPr/>
          </p:nvCxnSpPr>
          <p:spPr bwMode="auto">
            <a:xfrm>
              <a:off x="2011353" y="4517874"/>
              <a:ext cx="331693" cy="0"/>
            </a:xfrm>
            <a:prstGeom prst="line">
              <a:avLst/>
            </a:prstGeom>
            <a:noFill/>
            <a:ln w="28575"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F4445C2-5B64-F35D-DD74-6B75E84DE561}"/>
                </a:ext>
              </a:extLst>
            </p:cNvPr>
            <p:cNvCxnSpPr/>
            <p:nvPr/>
          </p:nvCxnSpPr>
          <p:spPr bwMode="auto">
            <a:xfrm>
              <a:off x="2011353" y="4738854"/>
              <a:ext cx="331693"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72" name="Group 71">
            <a:extLst>
              <a:ext uri="{FF2B5EF4-FFF2-40B4-BE49-F238E27FC236}">
                <a16:creationId xmlns:a16="http://schemas.microsoft.com/office/drawing/2014/main" id="{2556DF94-0038-14F2-D77E-0F4E08766CA4}"/>
              </a:ext>
            </a:extLst>
          </p:cNvPr>
          <p:cNvGrpSpPr/>
          <p:nvPr/>
        </p:nvGrpSpPr>
        <p:grpSpPr>
          <a:xfrm>
            <a:off x="1462088" y="1981200"/>
            <a:ext cx="3681412" cy="713988"/>
            <a:chOff x="1462088" y="1981200"/>
            <a:chExt cx="3681412" cy="713988"/>
          </a:xfrm>
        </p:grpSpPr>
        <p:sp>
          <p:nvSpPr>
            <p:cNvPr id="73" name="Freeform: Shape 72">
              <a:extLst>
                <a:ext uri="{FF2B5EF4-FFF2-40B4-BE49-F238E27FC236}">
                  <a16:creationId xmlns:a16="http://schemas.microsoft.com/office/drawing/2014/main" id="{47979430-93E2-B077-370C-AD205FF2D1B3}"/>
                </a:ext>
              </a:extLst>
            </p:cNvPr>
            <p:cNvSpPr/>
            <p:nvPr/>
          </p:nvSpPr>
          <p:spPr bwMode="auto">
            <a:xfrm>
              <a:off x="1462088" y="1981200"/>
              <a:ext cx="3681412" cy="652463"/>
            </a:xfrm>
            <a:custGeom>
              <a:avLst/>
              <a:gdLst>
                <a:gd name="connsiteX0" fmla="*/ 0 w 3681412"/>
                <a:gd name="connsiteY0" fmla="*/ 0 h 652463"/>
                <a:gd name="connsiteX1" fmla="*/ 61912 w 3681412"/>
                <a:gd name="connsiteY1" fmla="*/ 0 h 652463"/>
                <a:gd name="connsiteX2" fmla="*/ 61912 w 3681412"/>
                <a:gd name="connsiteY2" fmla="*/ 166688 h 652463"/>
                <a:gd name="connsiteX3" fmla="*/ 533400 w 3681412"/>
                <a:gd name="connsiteY3" fmla="*/ 166688 h 652463"/>
                <a:gd name="connsiteX4" fmla="*/ 533400 w 3681412"/>
                <a:gd name="connsiteY4" fmla="*/ 323850 h 652463"/>
                <a:gd name="connsiteX5" fmla="*/ 576262 w 3681412"/>
                <a:gd name="connsiteY5" fmla="*/ 323850 h 652463"/>
                <a:gd name="connsiteX6" fmla="*/ 576262 w 3681412"/>
                <a:gd name="connsiteY6" fmla="*/ 490538 h 652463"/>
                <a:gd name="connsiteX7" fmla="*/ 652462 w 3681412"/>
                <a:gd name="connsiteY7" fmla="*/ 490538 h 652463"/>
                <a:gd name="connsiteX8" fmla="*/ 652462 w 3681412"/>
                <a:gd name="connsiteY8" fmla="*/ 652463 h 652463"/>
                <a:gd name="connsiteX9" fmla="*/ 3681412 w 3681412"/>
                <a:gd name="connsiteY9" fmla="*/ 652463 h 6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81412" h="652463">
                  <a:moveTo>
                    <a:pt x="0" y="0"/>
                  </a:moveTo>
                  <a:lnTo>
                    <a:pt x="61912" y="0"/>
                  </a:lnTo>
                  <a:lnTo>
                    <a:pt x="61912" y="166688"/>
                  </a:lnTo>
                  <a:lnTo>
                    <a:pt x="533400" y="166688"/>
                  </a:lnTo>
                  <a:lnTo>
                    <a:pt x="533400" y="323850"/>
                  </a:lnTo>
                  <a:lnTo>
                    <a:pt x="576262" y="323850"/>
                  </a:lnTo>
                  <a:lnTo>
                    <a:pt x="576262" y="490538"/>
                  </a:lnTo>
                  <a:lnTo>
                    <a:pt x="652462" y="490538"/>
                  </a:lnTo>
                  <a:lnTo>
                    <a:pt x="652462" y="652463"/>
                  </a:lnTo>
                  <a:lnTo>
                    <a:pt x="3681412" y="652463"/>
                  </a:lnTo>
                </a:path>
              </a:pathLst>
            </a:custGeom>
            <a:noFill/>
            <a:ln w="28575">
              <a:solidFill>
                <a:schemeClr val="accent1"/>
              </a:solidFill>
              <a:miter lim="800000"/>
              <a:headEnd/>
              <a:tailEnd/>
            </a:ln>
          </p:spPr>
          <p:txBody>
            <a:bodyPr rtlCol="0" anchor="ctr"/>
            <a:lstStyle/>
            <a:p>
              <a:pPr algn="ctr"/>
              <a:endParaRPr lang="en-US" dirty="0"/>
            </a:p>
          </p:txBody>
        </p:sp>
        <p:grpSp>
          <p:nvGrpSpPr>
            <p:cNvPr id="74" name="Group 73">
              <a:extLst>
                <a:ext uri="{FF2B5EF4-FFF2-40B4-BE49-F238E27FC236}">
                  <a16:creationId xmlns:a16="http://schemas.microsoft.com/office/drawing/2014/main" id="{D4ADA7A9-D4EF-4DC6-9254-82E5400F50E0}"/>
                </a:ext>
              </a:extLst>
            </p:cNvPr>
            <p:cNvGrpSpPr/>
            <p:nvPr/>
          </p:nvGrpSpPr>
          <p:grpSpPr>
            <a:xfrm>
              <a:off x="1594700" y="2081902"/>
              <a:ext cx="3512776" cy="613286"/>
              <a:chOff x="1594700" y="2081902"/>
              <a:chExt cx="3512776" cy="613286"/>
            </a:xfrm>
          </p:grpSpPr>
          <p:cxnSp>
            <p:nvCxnSpPr>
              <p:cNvPr id="75" name="Straight Connector 74">
                <a:extLst>
                  <a:ext uri="{FF2B5EF4-FFF2-40B4-BE49-F238E27FC236}">
                    <a16:creationId xmlns:a16="http://schemas.microsoft.com/office/drawing/2014/main" id="{EFFF83EF-D65D-209A-15CA-22A12D69C093}"/>
                  </a:ext>
                </a:extLst>
              </p:cNvPr>
              <p:cNvCxnSpPr/>
              <p:nvPr/>
            </p:nvCxnSpPr>
            <p:spPr bwMode="auto">
              <a:xfrm>
                <a:off x="1594700" y="2081902"/>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A47CFB66-758A-1E9B-7E41-D405B47183C0}"/>
                  </a:ext>
                </a:extLst>
              </p:cNvPr>
              <p:cNvCxnSpPr/>
              <p:nvPr/>
            </p:nvCxnSpPr>
            <p:spPr bwMode="auto">
              <a:xfrm>
                <a:off x="4235895"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A1EE813B-A958-134E-E98C-8E6CD3887196}"/>
                  </a:ext>
                </a:extLst>
              </p:cNvPr>
              <p:cNvCxnSpPr/>
              <p:nvPr/>
            </p:nvCxnSpPr>
            <p:spPr bwMode="auto">
              <a:xfrm>
                <a:off x="4324000"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86C0DEA-CE77-4866-8AC3-92B339780E57}"/>
                  </a:ext>
                </a:extLst>
              </p:cNvPr>
              <p:cNvCxnSpPr/>
              <p:nvPr/>
            </p:nvCxnSpPr>
            <p:spPr bwMode="auto">
              <a:xfrm>
                <a:off x="4374006"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AFFA2960-966C-BCBD-5893-D34F843CE7D9}"/>
                  </a:ext>
                </a:extLst>
              </p:cNvPr>
              <p:cNvCxnSpPr/>
              <p:nvPr/>
            </p:nvCxnSpPr>
            <p:spPr bwMode="auto">
              <a:xfrm>
                <a:off x="4407997"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F7EB8D5E-5719-2DE6-255D-D3FD7F53018E}"/>
                  </a:ext>
                </a:extLst>
              </p:cNvPr>
              <p:cNvCxnSpPr/>
              <p:nvPr/>
            </p:nvCxnSpPr>
            <p:spPr bwMode="auto">
              <a:xfrm>
                <a:off x="4435964"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A806DB44-E3D9-21C2-3645-4E89D5BA00B4}"/>
                  </a:ext>
                </a:extLst>
              </p:cNvPr>
              <p:cNvCxnSpPr/>
              <p:nvPr/>
            </p:nvCxnSpPr>
            <p:spPr bwMode="auto">
              <a:xfrm>
                <a:off x="4469301"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8E135649-FE06-36B2-03E6-C97E46B9E825}"/>
                  </a:ext>
                </a:extLst>
              </p:cNvPr>
              <p:cNvCxnSpPr/>
              <p:nvPr/>
            </p:nvCxnSpPr>
            <p:spPr bwMode="auto">
              <a:xfrm>
                <a:off x="4514545"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3719650-7AC6-8AEA-BB99-E88D414347A5}"/>
                  </a:ext>
                </a:extLst>
              </p:cNvPr>
              <p:cNvCxnSpPr/>
              <p:nvPr/>
            </p:nvCxnSpPr>
            <p:spPr bwMode="auto">
              <a:xfrm>
                <a:off x="4576457"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235BCFF5-2D2D-B710-3086-8AECB2941516}"/>
                  </a:ext>
                </a:extLst>
              </p:cNvPr>
              <p:cNvCxnSpPr/>
              <p:nvPr/>
            </p:nvCxnSpPr>
            <p:spPr bwMode="auto">
              <a:xfrm>
                <a:off x="4793151"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E36DBA94-00DC-64B4-8CE6-89476F94CBA0}"/>
                  </a:ext>
                </a:extLst>
              </p:cNvPr>
              <p:cNvCxnSpPr/>
              <p:nvPr/>
            </p:nvCxnSpPr>
            <p:spPr bwMode="auto">
              <a:xfrm>
                <a:off x="4850301" y="2568104"/>
                <a:ext cx="0" cy="127084"/>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47191336-7D7B-3E87-6F80-1561B213B85C}"/>
                  </a:ext>
                </a:extLst>
              </p:cNvPr>
              <p:cNvCxnSpPr/>
              <p:nvPr/>
            </p:nvCxnSpPr>
            <p:spPr bwMode="auto">
              <a:xfrm>
                <a:off x="5107476" y="2568104"/>
                <a:ext cx="0" cy="127084"/>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87" name="Group 86">
            <a:extLst>
              <a:ext uri="{FF2B5EF4-FFF2-40B4-BE49-F238E27FC236}">
                <a16:creationId xmlns:a16="http://schemas.microsoft.com/office/drawing/2014/main" id="{0BAC3662-DAD0-B0BA-ADFA-03F45D1C62BE}"/>
              </a:ext>
            </a:extLst>
          </p:cNvPr>
          <p:cNvGrpSpPr/>
          <p:nvPr/>
        </p:nvGrpSpPr>
        <p:grpSpPr>
          <a:xfrm>
            <a:off x="1476375" y="1981200"/>
            <a:ext cx="3644900" cy="1336717"/>
            <a:chOff x="1476375" y="1981200"/>
            <a:chExt cx="3644900" cy="1336717"/>
          </a:xfrm>
        </p:grpSpPr>
        <p:sp>
          <p:nvSpPr>
            <p:cNvPr id="88" name="Freeform: Shape 87">
              <a:extLst>
                <a:ext uri="{FF2B5EF4-FFF2-40B4-BE49-F238E27FC236}">
                  <a16:creationId xmlns:a16="http://schemas.microsoft.com/office/drawing/2014/main" id="{F41A8DD8-866B-82E5-E250-CAC0E06A4D3C}"/>
                </a:ext>
              </a:extLst>
            </p:cNvPr>
            <p:cNvSpPr/>
            <p:nvPr/>
          </p:nvSpPr>
          <p:spPr bwMode="auto">
            <a:xfrm>
              <a:off x="1476375" y="1981200"/>
              <a:ext cx="3644900" cy="1273175"/>
            </a:xfrm>
            <a:custGeom>
              <a:avLst/>
              <a:gdLst>
                <a:gd name="connsiteX0" fmla="*/ 0 w 3644900"/>
                <a:gd name="connsiteY0" fmla="*/ 0 h 1273175"/>
                <a:gd name="connsiteX1" fmla="*/ 638175 w 3644900"/>
                <a:gd name="connsiteY1" fmla="*/ 0 h 1273175"/>
                <a:gd name="connsiteX2" fmla="*/ 638175 w 3644900"/>
                <a:gd name="connsiteY2" fmla="*/ 184150 h 1273175"/>
                <a:gd name="connsiteX3" fmla="*/ 695325 w 3644900"/>
                <a:gd name="connsiteY3" fmla="*/ 184150 h 1273175"/>
                <a:gd name="connsiteX4" fmla="*/ 695325 w 3644900"/>
                <a:gd name="connsiteY4" fmla="*/ 520700 h 1273175"/>
                <a:gd name="connsiteX5" fmla="*/ 768350 w 3644900"/>
                <a:gd name="connsiteY5" fmla="*/ 520700 h 1273175"/>
                <a:gd name="connsiteX6" fmla="*/ 768350 w 3644900"/>
                <a:gd name="connsiteY6" fmla="*/ 704850 h 1273175"/>
                <a:gd name="connsiteX7" fmla="*/ 1460500 w 3644900"/>
                <a:gd name="connsiteY7" fmla="*/ 704850 h 1273175"/>
                <a:gd name="connsiteX8" fmla="*/ 1460500 w 3644900"/>
                <a:gd name="connsiteY8" fmla="*/ 885825 h 1273175"/>
                <a:gd name="connsiteX9" fmla="*/ 1812925 w 3644900"/>
                <a:gd name="connsiteY9" fmla="*/ 885825 h 1273175"/>
                <a:gd name="connsiteX10" fmla="*/ 1812925 w 3644900"/>
                <a:gd name="connsiteY10" fmla="*/ 1082675 h 1273175"/>
                <a:gd name="connsiteX11" fmla="*/ 2403475 w 3644900"/>
                <a:gd name="connsiteY11" fmla="*/ 1082675 h 1273175"/>
                <a:gd name="connsiteX12" fmla="*/ 2403475 w 3644900"/>
                <a:gd name="connsiteY12" fmla="*/ 1273175 h 1273175"/>
                <a:gd name="connsiteX13" fmla="*/ 3644900 w 3644900"/>
                <a:gd name="connsiteY13" fmla="*/ 1273175 h 127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44900" h="1273175">
                  <a:moveTo>
                    <a:pt x="0" y="0"/>
                  </a:moveTo>
                  <a:lnTo>
                    <a:pt x="638175" y="0"/>
                  </a:lnTo>
                  <a:lnTo>
                    <a:pt x="638175" y="184150"/>
                  </a:lnTo>
                  <a:lnTo>
                    <a:pt x="695325" y="184150"/>
                  </a:lnTo>
                  <a:lnTo>
                    <a:pt x="695325" y="520700"/>
                  </a:lnTo>
                  <a:lnTo>
                    <a:pt x="768350" y="520700"/>
                  </a:lnTo>
                  <a:lnTo>
                    <a:pt x="768350" y="704850"/>
                  </a:lnTo>
                  <a:lnTo>
                    <a:pt x="1460500" y="704850"/>
                  </a:lnTo>
                  <a:lnTo>
                    <a:pt x="1460500" y="885825"/>
                  </a:lnTo>
                  <a:lnTo>
                    <a:pt x="1812925" y="885825"/>
                  </a:lnTo>
                  <a:lnTo>
                    <a:pt x="1812925" y="1082675"/>
                  </a:lnTo>
                  <a:lnTo>
                    <a:pt x="2403475" y="1082675"/>
                  </a:lnTo>
                  <a:lnTo>
                    <a:pt x="2403475" y="1273175"/>
                  </a:lnTo>
                  <a:lnTo>
                    <a:pt x="3644900" y="1273175"/>
                  </a:lnTo>
                </a:path>
              </a:pathLst>
            </a:custGeom>
            <a:noFill/>
            <a:ln w="28575">
              <a:solidFill>
                <a:schemeClr val="accent3"/>
              </a:solidFill>
              <a:miter lim="800000"/>
              <a:headEnd/>
              <a:tailEnd/>
            </a:ln>
          </p:spPr>
          <p:txBody>
            <a:bodyPr rtlCol="0" anchor="ctr"/>
            <a:lstStyle/>
            <a:p>
              <a:pPr algn="ctr"/>
              <a:endParaRPr lang="en-US" dirty="0"/>
            </a:p>
          </p:txBody>
        </p:sp>
        <p:cxnSp>
          <p:nvCxnSpPr>
            <p:cNvPr id="89" name="Straight Connector 88">
              <a:extLst>
                <a:ext uri="{FF2B5EF4-FFF2-40B4-BE49-F238E27FC236}">
                  <a16:creationId xmlns:a16="http://schemas.microsoft.com/office/drawing/2014/main" id="{72E686B3-C7A6-76B7-DADA-A2FBA14265E7}"/>
                </a:ext>
              </a:extLst>
            </p:cNvPr>
            <p:cNvCxnSpPr/>
            <p:nvPr/>
          </p:nvCxnSpPr>
          <p:spPr bwMode="auto">
            <a:xfrm>
              <a:off x="2631441" y="2615539"/>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C8732CCC-77C7-834B-BA54-F16D58C88A2A}"/>
                </a:ext>
              </a:extLst>
            </p:cNvPr>
            <p:cNvCxnSpPr/>
            <p:nvPr/>
          </p:nvCxnSpPr>
          <p:spPr bwMode="auto">
            <a:xfrm>
              <a:off x="4415140" y="3190833"/>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DC9A6941-CB50-D2E6-8844-D4D5148A852E}"/>
                </a:ext>
              </a:extLst>
            </p:cNvPr>
            <p:cNvCxnSpPr/>
            <p:nvPr/>
          </p:nvCxnSpPr>
          <p:spPr bwMode="auto">
            <a:xfrm>
              <a:off x="4555634" y="3190833"/>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AEF32E3-D6DF-BE38-CB1A-87B6E4F8A328}"/>
                </a:ext>
              </a:extLst>
            </p:cNvPr>
            <p:cNvCxnSpPr/>
            <p:nvPr/>
          </p:nvCxnSpPr>
          <p:spPr bwMode="auto">
            <a:xfrm>
              <a:off x="4603259" y="3190833"/>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84BC87B8-DBE4-E9C5-6A99-DF62F2858A6F}"/>
                </a:ext>
              </a:extLst>
            </p:cNvPr>
            <p:cNvCxnSpPr/>
            <p:nvPr/>
          </p:nvCxnSpPr>
          <p:spPr bwMode="auto">
            <a:xfrm>
              <a:off x="4640494" y="3190833"/>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A57781F-5E54-45B0-5669-DCF6C571AC4D}"/>
                </a:ext>
              </a:extLst>
            </p:cNvPr>
            <p:cNvCxnSpPr/>
            <p:nvPr/>
          </p:nvCxnSpPr>
          <p:spPr bwMode="auto">
            <a:xfrm>
              <a:off x="4900050" y="3190833"/>
              <a:ext cx="0" cy="127084"/>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D4B3F2A-BC64-21FB-45CB-5292E106DD8C}"/>
                </a:ext>
              </a:extLst>
            </p:cNvPr>
            <p:cNvCxnSpPr/>
            <p:nvPr/>
          </p:nvCxnSpPr>
          <p:spPr bwMode="auto">
            <a:xfrm>
              <a:off x="5090169" y="3190833"/>
              <a:ext cx="0" cy="127084"/>
            </a:xfrm>
            <a:prstGeom prst="line">
              <a:avLst/>
            </a:prstGeom>
            <a:noFill/>
            <a:ln w="28575" cap="flat" cmpd="sng" algn="ctr">
              <a:solidFill>
                <a:schemeClr val="accent3"/>
              </a:solidFill>
              <a:prstDash val="solid"/>
              <a:round/>
              <a:headEnd type="none" w="med" len="med"/>
              <a:tailEnd type="none" w="med" len="med"/>
            </a:ln>
            <a:effectLst/>
          </p:spPr>
        </p:cxnSp>
      </p:grpSp>
      <p:sp>
        <p:nvSpPr>
          <p:cNvPr id="96" name="TextBox 95">
            <a:extLst>
              <a:ext uri="{FF2B5EF4-FFF2-40B4-BE49-F238E27FC236}">
                <a16:creationId xmlns:a16="http://schemas.microsoft.com/office/drawing/2014/main" id="{571565F1-6F71-99DE-B0B3-22BF3D45E1B7}"/>
              </a:ext>
            </a:extLst>
          </p:cNvPr>
          <p:cNvSpPr txBox="1"/>
          <p:nvPr/>
        </p:nvSpPr>
        <p:spPr>
          <a:xfrm>
            <a:off x="3901790" y="2273611"/>
            <a:ext cx="1992725" cy="338426"/>
          </a:xfrm>
          <a:prstGeom prst="rect">
            <a:avLst/>
          </a:prstGeom>
          <a:noFill/>
        </p:spPr>
        <p:txBody>
          <a:bodyPr wrap="none" rtlCol="0">
            <a:spAutoFit/>
          </a:bodyPr>
          <a:lstStyle/>
          <a:p>
            <a:r>
              <a:rPr lang="en-US" sz="1599" dirty="0">
                <a:solidFill>
                  <a:schemeClr val="accent1"/>
                </a:solidFill>
                <a:latin typeface="+mn-lt"/>
              </a:rPr>
              <a:t>Neoadjuvant (Arm A)</a:t>
            </a:r>
          </a:p>
        </p:txBody>
      </p:sp>
      <p:sp>
        <p:nvSpPr>
          <p:cNvPr id="97" name="TextBox 96">
            <a:extLst>
              <a:ext uri="{FF2B5EF4-FFF2-40B4-BE49-F238E27FC236}">
                <a16:creationId xmlns:a16="http://schemas.microsoft.com/office/drawing/2014/main" id="{A263E7A3-65B9-CA12-6136-1C5CD01CA0A5}"/>
              </a:ext>
            </a:extLst>
          </p:cNvPr>
          <p:cNvSpPr txBox="1"/>
          <p:nvPr/>
        </p:nvSpPr>
        <p:spPr>
          <a:xfrm>
            <a:off x="3901790" y="2885070"/>
            <a:ext cx="1836337" cy="338426"/>
          </a:xfrm>
          <a:prstGeom prst="rect">
            <a:avLst/>
          </a:prstGeom>
          <a:noFill/>
        </p:spPr>
        <p:txBody>
          <a:bodyPr wrap="none" rtlCol="0">
            <a:spAutoFit/>
          </a:bodyPr>
          <a:lstStyle/>
          <a:p>
            <a:r>
              <a:rPr lang="en-US" sz="1599" dirty="0">
                <a:solidFill>
                  <a:schemeClr val="accent3"/>
                </a:solidFill>
                <a:latin typeface="+mn-lt"/>
              </a:rPr>
              <a:t>Concurrent (Arm B)</a:t>
            </a:r>
          </a:p>
        </p:txBody>
      </p:sp>
      <p:sp>
        <p:nvSpPr>
          <p:cNvPr id="98" name="TextBox 97">
            <a:extLst>
              <a:ext uri="{FF2B5EF4-FFF2-40B4-BE49-F238E27FC236}">
                <a16:creationId xmlns:a16="http://schemas.microsoft.com/office/drawing/2014/main" id="{37F80B53-0460-7679-4ECB-BD1FFCD6EAAA}"/>
              </a:ext>
            </a:extLst>
          </p:cNvPr>
          <p:cNvSpPr txBox="1"/>
          <p:nvPr/>
        </p:nvSpPr>
        <p:spPr>
          <a:xfrm>
            <a:off x="5919922" y="2915065"/>
            <a:ext cx="1504265" cy="584519"/>
          </a:xfrm>
          <a:prstGeom prst="rect">
            <a:avLst/>
          </a:prstGeom>
          <a:noFill/>
        </p:spPr>
        <p:txBody>
          <a:bodyPr wrap="square" rtlCol="0">
            <a:spAutoFit/>
          </a:bodyPr>
          <a:lstStyle/>
          <a:p>
            <a:pPr algn="r"/>
            <a:r>
              <a:rPr lang="en-US" sz="1599" dirty="0">
                <a:solidFill>
                  <a:schemeClr val="bg1"/>
                </a:solidFill>
                <a:latin typeface="Calibri" panose="020F0502020204030204" pitchFamily="34" charset="0"/>
                <a:cs typeface="Calibri" panose="020F0502020204030204" pitchFamily="34" charset="0"/>
              </a:rPr>
              <a:t>Neoadjuvant (Arm A)</a:t>
            </a:r>
          </a:p>
        </p:txBody>
      </p:sp>
      <p:sp>
        <p:nvSpPr>
          <p:cNvPr id="99" name="TextBox 98">
            <a:extLst>
              <a:ext uri="{FF2B5EF4-FFF2-40B4-BE49-F238E27FC236}">
                <a16:creationId xmlns:a16="http://schemas.microsoft.com/office/drawing/2014/main" id="{280828FB-147A-5B11-C1FC-C91B8E8A6B05}"/>
              </a:ext>
            </a:extLst>
          </p:cNvPr>
          <p:cNvSpPr txBox="1"/>
          <p:nvPr/>
        </p:nvSpPr>
        <p:spPr>
          <a:xfrm>
            <a:off x="6003158" y="2120262"/>
            <a:ext cx="1421029" cy="584519"/>
          </a:xfrm>
          <a:prstGeom prst="rect">
            <a:avLst/>
          </a:prstGeom>
          <a:noFill/>
        </p:spPr>
        <p:txBody>
          <a:bodyPr wrap="square" rtlCol="0">
            <a:spAutoFit/>
          </a:bodyPr>
          <a:lstStyle/>
          <a:p>
            <a:pPr algn="r"/>
            <a:r>
              <a:rPr lang="en-US" sz="1599" dirty="0">
                <a:solidFill>
                  <a:schemeClr val="bg1"/>
                </a:solidFill>
                <a:latin typeface="Calibri" panose="020F0502020204030204" pitchFamily="34" charset="0"/>
                <a:cs typeface="Calibri" panose="020F0502020204030204" pitchFamily="34" charset="0"/>
              </a:rPr>
              <a:t>Concurrent (Arm B)</a:t>
            </a:r>
          </a:p>
        </p:txBody>
      </p:sp>
      <p:sp>
        <p:nvSpPr>
          <p:cNvPr id="100" name="TextBox 99">
            <a:extLst>
              <a:ext uri="{FF2B5EF4-FFF2-40B4-BE49-F238E27FC236}">
                <a16:creationId xmlns:a16="http://schemas.microsoft.com/office/drawing/2014/main" id="{E4F23CF7-B707-9081-3023-DFFE545B23F3}"/>
              </a:ext>
            </a:extLst>
          </p:cNvPr>
          <p:cNvSpPr txBox="1"/>
          <p:nvPr/>
        </p:nvSpPr>
        <p:spPr bwMode="auto">
          <a:xfrm>
            <a:off x="6928622" y="4010505"/>
            <a:ext cx="3810787"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Not available</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Tumor cells present with no treatment effect (NR)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Tumor cells present with treatment effect (PR)</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No tumor cells present (CR)</a:t>
            </a:r>
          </a:p>
        </p:txBody>
      </p:sp>
      <p:sp>
        <p:nvSpPr>
          <p:cNvPr id="101" name="Rectangle 100">
            <a:extLst>
              <a:ext uri="{FF2B5EF4-FFF2-40B4-BE49-F238E27FC236}">
                <a16:creationId xmlns:a16="http://schemas.microsoft.com/office/drawing/2014/main" id="{C2F65295-CFB9-601F-3212-4C64046ABFF6}"/>
              </a:ext>
            </a:extLst>
          </p:cNvPr>
          <p:cNvSpPr/>
          <p:nvPr/>
        </p:nvSpPr>
        <p:spPr bwMode="auto">
          <a:xfrm>
            <a:off x="6776780" y="4104470"/>
            <a:ext cx="137160" cy="137160"/>
          </a:xfrm>
          <a:prstGeom prst="rect">
            <a:avLst/>
          </a:prstGeom>
          <a:solidFill>
            <a:schemeClr val="tx2"/>
          </a:solidFill>
          <a:ln w="9525">
            <a:solidFill>
              <a:schemeClr val="bg1"/>
            </a:solidFill>
            <a:miter lim="800000"/>
            <a:headEnd/>
            <a:tailEnd/>
          </a:ln>
        </p:spPr>
        <p:txBody>
          <a:bodyPr rtlCol="0" anchor="ctr"/>
          <a:lstStyle/>
          <a:p>
            <a:pPr algn="ctr"/>
            <a:endParaRPr lang="en-US" dirty="0"/>
          </a:p>
        </p:txBody>
      </p:sp>
      <p:sp>
        <p:nvSpPr>
          <p:cNvPr id="102" name="Rectangle 101">
            <a:extLst>
              <a:ext uri="{FF2B5EF4-FFF2-40B4-BE49-F238E27FC236}">
                <a16:creationId xmlns:a16="http://schemas.microsoft.com/office/drawing/2014/main" id="{AB1A1DCE-F3C2-6202-DB29-98BEC23F1225}"/>
              </a:ext>
            </a:extLst>
          </p:cNvPr>
          <p:cNvSpPr/>
          <p:nvPr/>
        </p:nvSpPr>
        <p:spPr bwMode="auto">
          <a:xfrm>
            <a:off x="6776780" y="4314642"/>
            <a:ext cx="137160" cy="137160"/>
          </a:xfrm>
          <a:prstGeom prst="rect">
            <a:avLst/>
          </a:prstGeom>
          <a:solidFill>
            <a:schemeClr val="tx2">
              <a:lumMod val="50000"/>
            </a:schemeClr>
          </a:solidFill>
          <a:ln w="9525">
            <a:solidFill>
              <a:schemeClr val="bg1"/>
            </a:solidFill>
            <a:miter lim="800000"/>
            <a:headEnd/>
            <a:tailEnd/>
          </a:ln>
        </p:spPr>
        <p:txBody>
          <a:bodyPr rtlCol="0" anchor="ctr"/>
          <a:lstStyle/>
          <a:p>
            <a:pPr algn="ctr"/>
            <a:endParaRPr lang="en-US" dirty="0"/>
          </a:p>
        </p:txBody>
      </p:sp>
      <p:sp>
        <p:nvSpPr>
          <p:cNvPr id="103" name="Rectangle 102">
            <a:extLst>
              <a:ext uri="{FF2B5EF4-FFF2-40B4-BE49-F238E27FC236}">
                <a16:creationId xmlns:a16="http://schemas.microsoft.com/office/drawing/2014/main" id="{EB30039E-659C-3B33-A43F-CD6CD3BB6B11}"/>
              </a:ext>
            </a:extLst>
          </p:cNvPr>
          <p:cNvSpPr/>
          <p:nvPr/>
        </p:nvSpPr>
        <p:spPr bwMode="auto">
          <a:xfrm>
            <a:off x="6776780" y="4527578"/>
            <a:ext cx="137160" cy="137160"/>
          </a:xfrm>
          <a:prstGeom prst="rect">
            <a:avLst/>
          </a:prstGeom>
          <a:solidFill>
            <a:schemeClr val="accent6">
              <a:lumMod val="60000"/>
              <a:lumOff val="40000"/>
            </a:schemeClr>
          </a:solidFill>
          <a:ln w="9525">
            <a:solidFill>
              <a:schemeClr val="bg1"/>
            </a:solidFill>
            <a:miter lim="800000"/>
            <a:headEnd/>
            <a:tailEnd/>
          </a:ln>
        </p:spPr>
        <p:txBody>
          <a:bodyPr rtlCol="0" anchor="ctr"/>
          <a:lstStyle/>
          <a:p>
            <a:pPr algn="ctr"/>
            <a:endParaRPr lang="en-US" dirty="0"/>
          </a:p>
        </p:txBody>
      </p:sp>
      <p:sp>
        <p:nvSpPr>
          <p:cNvPr id="104" name="Rectangle 103">
            <a:extLst>
              <a:ext uri="{FF2B5EF4-FFF2-40B4-BE49-F238E27FC236}">
                <a16:creationId xmlns:a16="http://schemas.microsoft.com/office/drawing/2014/main" id="{7D6AFE0D-BF8C-1692-C520-09C200AABD0E}"/>
              </a:ext>
            </a:extLst>
          </p:cNvPr>
          <p:cNvSpPr/>
          <p:nvPr/>
        </p:nvSpPr>
        <p:spPr bwMode="auto">
          <a:xfrm>
            <a:off x="6776780" y="4746703"/>
            <a:ext cx="137160" cy="137160"/>
          </a:xfrm>
          <a:prstGeom prst="rect">
            <a:avLst/>
          </a:prstGeom>
          <a:solidFill>
            <a:schemeClr val="accent6"/>
          </a:solidFill>
          <a:ln w="9525">
            <a:solidFill>
              <a:schemeClr val="bg1"/>
            </a:solidFill>
            <a:miter lim="800000"/>
            <a:headEnd/>
            <a:tailEnd/>
          </a:ln>
        </p:spPr>
        <p:txBody>
          <a:bodyPr rtlCol="0" anchor="ctr"/>
          <a:lstStyle/>
          <a:p>
            <a:pPr algn="ctr"/>
            <a:endParaRPr lang="en-US" dirty="0"/>
          </a:p>
        </p:txBody>
      </p:sp>
      <p:grpSp>
        <p:nvGrpSpPr>
          <p:cNvPr id="105" name="Group 104">
            <a:extLst>
              <a:ext uri="{FF2B5EF4-FFF2-40B4-BE49-F238E27FC236}">
                <a16:creationId xmlns:a16="http://schemas.microsoft.com/office/drawing/2014/main" id="{2E85A280-B82E-D72C-9102-F51D5A6B59B5}"/>
              </a:ext>
            </a:extLst>
          </p:cNvPr>
          <p:cNvGrpSpPr/>
          <p:nvPr/>
        </p:nvGrpSpPr>
        <p:grpSpPr>
          <a:xfrm>
            <a:off x="7289574" y="3756538"/>
            <a:ext cx="3086100" cy="338554"/>
            <a:chOff x="1308738" y="5064660"/>
            <a:chExt cx="3400477" cy="338554"/>
          </a:xfrm>
        </p:grpSpPr>
        <p:sp>
          <p:nvSpPr>
            <p:cNvPr id="106" name="TextBox 105">
              <a:extLst>
                <a:ext uri="{FF2B5EF4-FFF2-40B4-BE49-F238E27FC236}">
                  <a16:creationId xmlns:a16="http://schemas.microsoft.com/office/drawing/2014/main" id="{70CBA3EF-F0A9-0944-8286-399F08363319}"/>
                </a:ext>
              </a:extLst>
            </p:cNvPr>
            <p:cNvSpPr txBox="1"/>
            <p:nvPr/>
          </p:nvSpPr>
          <p:spPr bwMode="auto">
            <a:xfrm>
              <a:off x="1308738" y="5064660"/>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07" name="TextBox 106">
              <a:extLst>
                <a:ext uri="{FF2B5EF4-FFF2-40B4-BE49-F238E27FC236}">
                  <a16:creationId xmlns:a16="http://schemas.microsoft.com/office/drawing/2014/main" id="{2199CB96-31C2-3100-ADA8-E83447733FB7}"/>
                </a:ext>
              </a:extLst>
            </p:cNvPr>
            <p:cNvSpPr txBox="1"/>
            <p:nvPr/>
          </p:nvSpPr>
          <p:spPr bwMode="auto">
            <a:xfrm>
              <a:off x="1889990" y="506466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08" name="TextBox 107">
              <a:extLst>
                <a:ext uri="{FF2B5EF4-FFF2-40B4-BE49-F238E27FC236}">
                  <a16:creationId xmlns:a16="http://schemas.microsoft.com/office/drawing/2014/main" id="{E9991722-2F4A-C04A-BEA5-4066C45F6EEF}"/>
                </a:ext>
              </a:extLst>
            </p:cNvPr>
            <p:cNvSpPr txBox="1"/>
            <p:nvPr/>
          </p:nvSpPr>
          <p:spPr bwMode="auto">
            <a:xfrm>
              <a:off x="2442213" y="506466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09" name="TextBox 108">
              <a:extLst>
                <a:ext uri="{FF2B5EF4-FFF2-40B4-BE49-F238E27FC236}">
                  <a16:creationId xmlns:a16="http://schemas.microsoft.com/office/drawing/2014/main" id="{C7DA3C8C-7428-E7DC-84E8-B5DD1E507AED}"/>
                </a:ext>
              </a:extLst>
            </p:cNvPr>
            <p:cNvSpPr txBox="1"/>
            <p:nvPr/>
          </p:nvSpPr>
          <p:spPr bwMode="auto">
            <a:xfrm>
              <a:off x="3031197" y="506466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10" name="TextBox 109">
              <a:extLst>
                <a:ext uri="{FF2B5EF4-FFF2-40B4-BE49-F238E27FC236}">
                  <a16:creationId xmlns:a16="http://schemas.microsoft.com/office/drawing/2014/main" id="{3010A1FC-3EE9-0BBA-86F3-144DA0C3A383}"/>
                </a:ext>
              </a:extLst>
            </p:cNvPr>
            <p:cNvSpPr txBox="1"/>
            <p:nvPr/>
          </p:nvSpPr>
          <p:spPr bwMode="auto">
            <a:xfrm>
              <a:off x="3618090" y="5064660"/>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11" name="TextBox 110">
              <a:extLst>
                <a:ext uri="{FF2B5EF4-FFF2-40B4-BE49-F238E27FC236}">
                  <a16:creationId xmlns:a16="http://schemas.microsoft.com/office/drawing/2014/main" id="{8542671A-8823-8D48-E5AD-82D85B4F3B5B}"/>
                </a:ext>
              </a:extLst>
            </p:cNvPr>
            <p:cNvSpPr txBox="1"/>
            <p:nvPr/>
          </p:nvSpPr>
          <p:spPr bwMode="auto">
            <a:xfrm>
              <a:off x="4211963" y="5064660"/>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sp>
        <p:nvSpPr>
          <p:cNvPr id="112" name="Freeform: Shape 111">
            <a:extLst>
              <a:ext uri="{FF2B5EF4-FFF2-40B4-BE49-F238E27FC236}">
                <a16:creationId xmlns:a16="http://schemas.microsoft.com/office/drawing/2014/main" id="{0B592D00-B1BE-EA35-9C45-2914516CE3FC}"/>
              </a:ext>
            </a:extLst>
          </p:cNvPr>
          <p:cNvSpPr/>
          <p:nvPr/>
        </p:nvSpPr>
        <p:spPr bwMode="auto">
          <a:xfrm>
            <a:off x="7431163" y="1901781"/>
            <a:ext cx="2748827" cy="1833447"/>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latin typeface="Calibri" panose="020F0502020204030204" pitchFamily="34" charset="0"/>
              <a:cs typeface="Calibri" panose="020F0502020204030204" pitchFamily="34" charset="0"/>
            </a:endParaRPr>
          </a:p>
        </p:txBody>
      </p:sp>
      <p:grpSp>
        <p:nvGrpSpPr>
          <p:cNvPr id="113" name="Group 112">
            <a:extLst>
              <a:ext uri="{FF2B5EF4-FFF2-40B4-BE49-F238E27FC236}">
                <a16:creationId xmlns:a16="http://schemas.microsoft.com/office/drawing/2014/main" id="{EC5DA017-8AF0-853E-0F64-6CDEE6EEE383}"/>
              </a:ext>
            </a:extLst>
          </p:cNvPr>
          <p:cNvGrpSpPr/>
          <p:nvPr/>
        </p:nvGrpSpPr>
        <p:grpSpPr>
          <a:xfrm rot="5400000">
            <a:off x="8760506" y="2388446"/>
            <a:ext cx="88801" cy="2754182"/>
            <a:chOff x="985099" y="1989343"/>
            <a:chExt cx="865107" cy="2948417"/>
          </a:xfrm>
        </p:grpSpPr>
        <p:cxnSp>
          <p:nvCxnSpPr>
            <p:cNvPr id="114" name="Straight Connector 113">
              <a:extLst>
                <a:ext uri="{FF2B5EF4-FFF2-40B4-BE49-F238E27FC236}">
                  <a16:creationId xmlns:a16="http://schemas.microsoft.com/office/drawing/2014/main" id="{1900262D-8BB2-1533-30F6-67B064F2315D}"/>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940702AF-1AFA-AED6-21F8-3CC17C945C3A}"/>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2A1F38F1-296F-015A-AD50-9F067C4095B0}"/>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735F36A3-0719-C479-AB5E-28C31C826B74}"/>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BD42EE1D-D5FE-8D53-17EF-56529E6711E4}"/>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1CE83317-997B-DC12-1108-302D1EB962CF}"/>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62618E48-C421-C3B8-6DB1-9D53060E3E38}"/>
              </a:ext>
            </a:extLst>
          </p:cNvPr>
          <p:cNvGrpSpPr/>
          <p:nvPr/>
        </p:nvGrpSpPr>
        <p:grpSpPr>
          <a:xfrm>
            <a:off x="7345942" y="2412872"/>
            <a:ext cx="91452" cy="794126"/>
            <a:chOff x="7475536" y="2412872"/>
            <a:chExt cx="565498" cy="794126"/>
          </a:xfrm>
        </p:grpSpPr>
        <p:cxnSp>
          <p:nvCxnSpPr>
            <p:cNvPr id="121" name="Straight Connector 120">
              <a:extLst>
                <a:ext uri="{FF2B5EF4-FFF2-40B4-BE49-F238E27FC236}">
                  <a16:creationId xmlns:a16="http://schemas.microsoft.com/office/drawing/2014/main" id="{928DC377-D372-9EF6-CD84-60883D4154A0}"/>
                </a:ext>
              </a:extLst>
            </p:cNvPr>
            <p:cNvCxnSpPr>
              <a:cxnSpLocks/>
            </p:cNvCxnSpPr>
            <p:nvPr/>
          </p:nvCxnSpPr>
          <p:spPr bwMode="auto">
            <a:xfrm>
              <a:off x="7475536" y="2412872"/>
              <a:ext cx="565498"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17285F35-FF44-E4BA-3B3A-34A5820DE6F7}"/>
                </a:ext>
              </a:extLst>
            </p:cNvPr>
            <p:cNvCxnSpPr>
              <a:cxnSpLocks/>
            </p:cNvCxnSpPr>
            <p:nvPr/>
          </p:nvCxnSpPr>
          <p:spPr bwMode="auto">
            <a:xfrm>
              <a:off x="7475536" y="3206998"/>
              <a:ext cx="565498" cy="0"/>
            </a:xfrm>
            <a:prstGeom prst="line">
              <a:avLst/>
            </a:prstGeom>
            <a:noFill/>
            <a:ln w="28575" cap="flat" cmpd="sng" algn="ctr">
              <a:solidFill>
                <a:schemeClr val="bg1"/>
              </a:solidFill>
              <a:prstDash val="solid"/>
              <a:round/>
              <a:headEnd type="none" w="med" len="med"/>
              <a:tailEnd type="none" w="med" len="med"/>
            </a:ln>
            <a:effectLst/>
          </p:spPr>
        </p:cxnSp>
      </p:grpSp>
      <p:sp>
        <p:nvSpPr>
          <p:cNvPr id="123" name="Rectangle 122">
            <a:extLst>
              <a:ext uri="{FF2B5EF4-FFF2-40B4-BE49-F238E27FC236}">
                <a16:creationId xmlns:a16="http://schemas.microsoft.com/office/drawing/2014/main" id="{990751E4-811D-1EEE-F851-4E5FFA88B183}"/>
              </a:ext>
            </a:extLst>
          </p:cNvPr>
          <p:cNvSpPr/>
          <p:nvPr/>
        </p:nvSpPr>
        <p:spPr bwMode="auto">
          <a:xfrm>
            <a:off x="7443856" y="2157414"/>
            <a:ext cx="299742" cy="519112"/>
          </a:xfrm>
          <a:prstGeom prst="rect">
            <a:avLst/>
          </a:prstGeom>
          <a:solidFill>
            <a:schemeClr val="tx2"/>
          </a:solidFill>
          <a:ln w="9525">
            <a:solidFill>
              <a:schemeClr val="bg1"/>
            </a:solidFill>
            <a:miter lim="800000"/>
            <a:headEnd/>
            <a:tailEnd/>
          </a:ln>
        </p:spPr>
        <p:txBody>
          <a:bodyPr rtlCol="0" anchor="ctr"/>
          <a:lstStyle/>
          <a:p>
            <a:pPr algn="ctr"/>
            <a:r>
              <a:rPr lang="en-US" sz="1400" dirty="0">
                <a:solidFill>
                  <a:schemeClr val="bg1"/>
                </a:solidFill>
                <a:latin typeface="Calibri" panose="020F0502020204030204" pitchFamily="34" charset="0"/>
                <a:cs typeface="Calibri" panose="020F0502020204030204" pitchFamily="34" charset="0"/>
              </a:rPr>
              <a:t>2</a:t>
            </a:r>
          </a:p>
        </p:txBody>
      </p:sp>
      <p:sp>
        <p:nvSpPr>
          <p:cNvPr id="124" name="Rectangle 123">
            <a:extLst>
              <a:ext uri="{FF2B5EF4-FFF2-40B4-BE49-F238E27FC236}">
                <a16:creationId xmlns:a16="http://schemas.microsoft.com/office/drawing/2014/main" id="{F8DE733B-9195-6BA1-AD1A-228FF91B0C57}"/>
              </a:ext>
            </a:extLst>
          </p:cNvPr>
          <p:cNvSpPr/>
          <p:nvPr/>
        </p:nvSpPr>
        <p:spPr bwMode="auto">
          <a:xfrm>
            <a:off x="7747303" y="2157414"/>
            <a:ext cx="1453619" cy="519112"/>
          </a:xfrm>
          <a:prstGeom prst="rect">
            <a:avLst/>
          </a:prstGeom>
          <a:solidFill>
            <a:schemeClr val="tx2">
              <a:lumMod val="50000"/>
            </a:schemeClr>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9</a:t>
            </a:r>
          </a:p>
        </p:txBody>
      </p:sp>
      <p:sp>
        <p:nvSpPr>
          <p:cNvPr id="125" name="Rectangle 124">
            <a:extLst>
              <a:ext uri="{FF2B5EF4-FFF2-40B4-BE49-F238E27FC236}">
                <a16:creationId xmlns:a16="http://schemas.microsoft.com/office/drawing/2014/main" id="{AE97E811-7781-BAD4-4A3C-6012D1EA5FA5}"/>
              </a:ext>
            </a:extLst>
          </p:cNvPr>
          <p:cNvSpPr/>
          <p:nvPr/>
        </p:nvSpPr>
        <p:spPr bwMode="auto">
          <a:xfrm>
            <a:off x="9204269" y="2157414"/>
            <a:ext cx="158404" cy="519112"/>
          </a:xfrm>
          <a:prstGeom prst="rect">
            <a:avLst/>
          </a:prstGeom>
          <a:solidFill>
            <a:schemeClr val="accent6">
              <a:lumMod val="60000"/>
              <a:lumOff val="40000"/>
            </a:schemeClr>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1</a:t>
            </a:r>
          </a:p>
        </p:txBody>
      </p:sp>
      <p:sp>
        <p:nvSpPr>
          <p:cNvPr id="126" name="Rectangle 125">
            <a:extLst>
              <a:ext uri="{FF2B5EF4-FFF2-40B4-BE49-F238E27FC236}">
                <a16:creationId xmlns:a16="http://schemas.microsoft.com/office/drawing/2014/main" id="{8C8834B9-AB93-B606-162C-0CBCC3015380}"/>
              </a:ext>
            </a:extLst>
          </p:cNvPr>
          <p:cNvSpPr/>
          <p:nvPr/>
        </p:nvSpPr>
        <p:spPr bwMode="auto">
          <a:xfrm>
            <a:off x="9362848" y="2157414"/>
            <a:ext cx="819150" cy="519112"/>
          </a:xfrm>
          <a:prstGeom prst="rect">
            <a:avLst/>
          </a:prstGeom>
          <a:solidFill>
            <a:schemeClr val="accent6"/>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5</a:t>
            </a:r>
          </a:p>
        </p:txBody>
      </p:sp>
      <p:sp>
        <p:nvSpPr>
          <p:cNvPr id="127" name="Rectangle 126">
            <a:extLst>
              <a:ext uri="{FF2B5EF4-FFF2-40B4-BE49-F238E27FC236}">
                <a16:creationId xmlns:a16="http://schemas.microsoft.com/office/drawing/2014/main" id="{8C12D7EC-E2AF-34FD-1AFF-F7A47236AB71}"/>
              </a:ext>
            </a:extLst>
          </p:cNvPr>
          <p:cNvSpPr/>
          <p:nvPr/>
        </p:nvSpPr>
        <p:spPr bwMode="auto">
          <a:xfrm>
            <a:off x="7443856" y="2945766"/>
            <a:ext cx="414042" cy="519112"/>
          </a:xfrm>
          <a:prstGeom prst="rect">
            <a:avLst/>
          </a:prstGeom>
          <a:solidFill>
            <a:schemeClr val="tx2"/>
          </a:solidFill>
          <a:ln w="9525">
            <a:solidFill>
              <a:schemeClr val="bg1"/>
            </a:solidFill>
            <a:miter lim="800000"/>
            <a:headEnd/>
            <a:tailEnd/>
          </a:ln>
        </p:spPr>
        <p:txBody>
          <a:bodyPr rtlCol="0" anchor="ctr"/>
          <a:lstStyle/>
          <a:p>
            <a:pPr algn="ctr"/>
            <a:r>
              <a:rPr lang="en-US" sz="1400" dirty="0">
                <a:solidFill>
                  <a:schemeClr val="bg1"/>
                </a:solidFill>
                <a:latin typeface="Calibri" panose="020F0502020204030204" pitchFamily="34" charset="0"/>
                <a:cs typeface="Calibri" panose="020F0502020204030204" pitchFamily="34" charset="0"/>
              </a:rPr>
              <a:t>3</a:t>
            </a:r>
          </a:p>
        </p:txBody>
      </p:sp>
      <p:sp>
        <p:nvSpPr>
          <p:cNvPr id="128" name="Rectangle 127">
            <a:extLst>
              <a:ext uri="{FF2B5EF4-FFF2-40B4-BE49-F238E27FC236}">
                <a16:creationId xmlns:a16="http://schemas.microsoft.com/office/drawing/2014/main" id="{070C3EBA-B114-7878-71A5-C59EF182325B}"/>
              </a:ext>
            </a:extLst>
          </p:cNvPr>
          <p:cNvSpPr/>
          <p:nvPr/>
        </p:nvSpPr>
        <p:spPr bwMode="auto">
          <a:xfrm>
            <a:off x="7857898" y="2945766"/>
            <a:ext cx="723900" cy="519112"/>
          </a:xfrm>
          <a:prstGeom prst="rect">
            <a:avLst/>
          </a:prstGeom>
          <a:solidFill>
            <a:schemeClr val="tx2">
              <a:lumMod val="50000"/>
            </a:schemeClr>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5</a:t>
            </a:r>
          </a:p>
        </p:txBody>
      </p:sp>
      <p:sp>
        <p:nvSpPr>
          <p:cNvPr id="129" name="Rectangle 128">
            <a:extLst>
              <a:ext uri="{FF2B5EF4-FFF2-40B4-BE49-F238E27FC236}">
                <a16:creationId xmlns:a16="http://schemas.microsoft.com/office/drawing/2014/main" id="{CDD54474-2CB4-B2EB-2A3D-99B4A13F4E96}"/>
              </a:ext>
            </a:extLst>
          </p:cNvPr>
          <p:cNvSpPr/>
          <p:nvPr/>
        </p:nvSpPr>
        <p:spPr bwMode="auto">
          <a:xfrm>
            <a:off x="8586560" y="2945766"/>
            <a:ext cx="866775" cy="519112"/>
          </a:xfrm>
          <a:prstGeom prst="rect">
            <a:avLst/>
          </a:prstGeom>
          <a:solidFill>
            <a:schemeClr val="accent6">
              <a:lumMod val="60000"/>
              <a:lumOff val="40000"/>
            </a:schemeClr>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6</a:t>
            </a:r>
          </a:p>
        </p:txBody>
      </p:sp>
      <p:sp>
        <p:nvSpPr>
          <p:cNvPr id="130" name="Rectangle 129">
            <a:extLst>
              <a:ext uri="{FF2B5EF4-FFF2-40B4-BE49-F238E27FC236}">
                <a16:creationId xmlns:a16="http://schemas.microsoft.com/office/drawing/2014/main" id="{0CE0E244-4E89-72BD-D0B7-8E1D58DA98CA}"/>
              </a:ext>
            </a:extLst>
          </p:cNvPr>
          <p:cNvSpPr/>
          <p:nvPr/>
        </p:nvSpPr>
        <p:spPr bwMode="auto">
          <a:xfrm>
            <a:off x="9453336" y="2945766"/>
            <a:ext cx="728662" cy="519112"/>
          </a:xfrm>
          <a:prstGeom prst="rect">
            <a:avLst/>
          </a:prstGeom>
          <a:solidFill>
            <a:schemeClr val="accent6"/>
          </a:solidFill>
          <a:ln w="9525">
            <a:solidFill>
              <a:schemeClr val="bg1"/>
            </a:solidFill>
            <a:miter lim="800000"/>
            <a:headEnd/>
            <a:tailEnd/>
          </a:ln>
        </p:spPr>
        <p:txBody>
          <a:bodyPr rtlCol="0" anchor="ctr"/>
          <a:lstStyle/>
          <a:p>
            <a:pPr algn="ctr"/>
            <a:r>
              <a:rPr lang="en-US" sz="1400" dirty="0">
                <a:latin typeface="Calibri" panose="020F0502020204030204" pitchFamily="34" charset="0"/>
                <a:cs typeface="Calibri" panose="020F0502020204030204" pitchFamily="34" charset="0"/>
              </a:rPr>
              <a:t>5</a:t>
            </a:r>
          </a:p>
        </p:txBody>
      </p:sp>
    </p:spTree>
    <p:extLst>
      <p:ext uri="{BB962C8B-B14F-4D97-AF65-F5344CB8AC3E}">
        <p14:creationId xmlns:p14="http://schemas.microsoft.com/office/powerpoint/2010/main" val="256305463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a:t>
            </a:r>
            <a:r>
              <a:rPr lang="en-US" dirty="0">
                <a:cs typeface="Calibri" panose="020F0502020204030204" pitchFamily="34" charset="0"/>
              </a:rPr>
              <a:t>e I </a:t>
            </a:r>
            <a:r>
              <a:rPr lang="en-US" sz="3600" b="1" dirty="0">
                <a:cs typeface="Calibri" panose="020F0502020204030204" pitchFamily="34" charset="0"/>
              </a:rPr>
              <a:t>NRG-GY017: CRT and T-Cell Clonal Expansion</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85EA718C-3112-8F18-9E0E-9846B5614B00}"/>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system-ui"/>
              </a:rPr>
              <a:t>Zamarin. SGO 2023. Abstr 4. Reproduced with permission.</a:t>
            </a:r>
          </a:p>
        </p:txBody>
      </p:sp>
      <p:sp>
        <p:nvSpPr>
          <p:cNvPr id="36" name="TextBox 35">
            <a:extLst>
              <a:ext uri="{FF2B5EF4-FFF2-40B4-BE49-F238E27FC236}">
                <a16:creationId xmlns:a16="http://schemas.microsoft.com/office/drawing/2014/main" id="{8D0F22D8-18DC-C11B-92A4-7ECB665BDD5D}"/>
              </a:ext>
            </a:extLst>
          </p:cNvPr>
          <p:cNvSpPr txBox="1"/>
          <p:nvPr/>
        </p:nvSpPr>
        <p:spPr bwMode="auto">
          <a:xfrm>
            <a:off x="954581" y="5722195"/>
            <a:ext cx="514141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Chemoradiation led to T-cell clonal expansion in peripheral blood</a:t>
            </a:r>
          </a:p>
        </p:txBody>
      </p:sp>
      <p:sp>
        <p:nvSpPr>
          <p:cNvPr id="37" name="TextBox 36">
            <a:extLst>
              <a:ext uri="{FF2B5EF4-FFF2-40B4-BE49-F238E27FC236}">
                <a16:creationId xmlns:a16="http://schemas.microsoft.com/office/drawing/2014/main" id="{BA96CD38-230E-36CD-D743-7221B0F9FA7A}"/>
              </a:ext>
            </a:extLst>
          </p:cNvPr>
          <p:cNvSpPr txBox="1"/>
          <p:nvPr/>
        </p:nvSpPr>
        <p:spPr bwMode="auto">
          <a:xfrm>
            <a:off x="6096000" y="5791701"/>
            <a:ext cx="514141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Remains unknown what fraction of T-cell clones also are found in tumors</a:t>
            </a:r>
          </a:p>
        </p:txBody>
      </p:sp>
      <p:grpSp>
        <p:nvGrpSpPr>
          <p:cNvPr id="3" name="Group 2">
            <a:extLst>
              <a:ext uri="{FF2B5EF4-FFF2-40B4-BE49-F238E27FC236}">
                <a16:creationId xmlns:a16="http://schemas.microsoft.com/office/drawing/2014/main" id="{89226E3D-2928-DC39-B739-2189CA6A780A}"/>
              </a:ext>
            </a:extLst>
          </p:cNvPr>
          <p:cNvGrpSpPr/>
          <p:nvPr/>
        </p:nvGrpSpPr>
        <p:grpSpPr>
          <a:xfrm>
            <a:off x="2114961" y="2830428"/>
            <a:ext cx="2917264" cy="2076673"/>
            <a:chOff x="2114961" y="2881228"/>
            <a:chExt cx="2917264" cy="2076673"/>
          </a:xfrm>
        </p:grpSpPr>
        <p:sp>
          <p:nvSpPr>
            <p:cNvPr id="4" name="Oval 3">
              <a:extLst>
                <a:ext uri="{FF2B5EF4-FFF2-40B4-BE49-F238E27FC236}">
                  <a16:creationId xmlns:a16="http://schemas.microsoft.com/office/drawing/2014/main" id="{60E480B9-616B-AB2B-522E-B79F63FD2759}"/>
                </a:ext>
              </a:extLst>
            </p:cNvPr>
            <p:cNvSpPr/>
            <p:nvPr/>
          </p:nvSpPr>
          <p:spPr bwMode="auto">
            <a:xfrm>
              <a:off x="4931285" y="288122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 name="Oval 5">
              <a:extLst>
                <a:ext uri="{FF2B5EF4-FFF2-40B4-BE49-F238E27FC236}">
                  <a16:creationId xmlns:a16="http://schemas.microsoft.com/office/drawing/2014/main" id="{753AC778-25D7-89A0-4E62-C3588D3597C6}"/>
                </a:ext>
              </a:extLst>
            </p:cNvPr>
            <p:cNvSpPr/>
            <p:nvPr/>
          </p:nvSpPr>
          <p:spPr bwMode="auto">
            <a:xfrm>
              <a:off x="2114961" y="396443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 name="Oval 6">
              <a:extLst>
                <a:ext uri="{FF2B5EF4-FFF2-40B4-BE49-F238E27FC236}">
                  <a16:creationId xmlns:a16="http://schemas.microsoft.com/office/drawing/2014/main" id="{5B61A190-2CDA-49C7-1BFB-1B62D7864FE3}"/>
                </a:ext>
              </a:extLst>
            </p:cNvPr>
            <p:cNvSpPr/>
            <p:nvPr/>
          </p:nvSpPr>
          <p:spPr bwMode="auto">
            <a:xfrm>
              <a:off x="2115644" y="406352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Oval 7">
              <a:extLst>
                <a:ext uri="{FF2B5EF4-FFF2-40B4-BE49-F238E27FC236}">
                  <a16:creationId xmlns:a16="http://schemas.microsoft.com/office/drawing/2014/main" id="{50D83415-1159-F082-8933-9EF8F3BC69B3}"/>
                </a:ext>
              </a:extLst>
            </p:cNvPr>
            <p:cNvSpPr/>
            <p:nvPr/>
          </p:nvSpPr>
          <p:spPr bwMode="auto">
            <a:xfrm>
              <a:off x="2477167" y="396989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Oval 8">
              <a:extLst>
                <a:ext uri="{FF2B5EF4-FFF2-40B4-BE49-F238E27FC236}">
                  <a16:creationId xmlns:a16="http://schemas.microsoft.com/office/drawing/2014/main" id="{FC5020A6-4735-D9FF-9250-94F173D2877E}"/>
                </a:ext>
              </a:extLst>
            </p:cNvPr>
            <p:cNvSpPr/>
            <p:nvPr/>
          </p:nvSpPr>
          <p:spPr bwMode="auto">
            <a:xfrm>
              <a:off x="2477850" y="406899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Oval 9">
              <a:extLst>
                <a:ext uri="{FF2B5EF4-FFF2-40B4-BE49-F238E27FC236}">
                  <a16:creationId xmlns:a16="http://schemas.microsoft.com/office/drawing/2014/main" id="{B6E50DFB-0E4D-6C75-C6E9-BD81B5811C49}"/>
                </a:ext>
              </a:extLst>
            </p:cNvPr>
            <p:cNvSpPr/>
            <p:nvPr/>
          </p:nvSpPr>
          <p:spPr bwMode="auto">
            <a:xfrm>
              <a:off x="2474433" y="417628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Oval 10">
              <a:extLst>
                <a:ext uri="{FF2B5EF4-FFF2-40B4-BE49-F238E27FC236}">
                  <a16:creationId xmlns:a16="http://schemas.microsoft.com/office/drawing/2014/main" id="{6FDC31E6-4E26-D7C8-DB7C-03C6183539A7}"/>
                </a:ext>
              </a:extLst>
            </p:cNvPr>
            <p:cNvSpPr/>
            <p:nvPr/>
          </p:nvSpPr>
          <p:spPr bwMode="auto">
            <a:xfrm>
              <a:off x="2471016" y="431228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Oval 11">
              <a:extLst>
                <a:ext uri="{FF2B5EF4-FFF2-40B4-BE49-F238E27FC236}">
                  <a16:creationId xmlns:a16="http://schemas.microsoft.com/office/drawing/2014/main" id="{4127EF71-E077-D6F9-8027-9749C0D0CF97}"/>
                </a:ext>
              </a:extLst>
            </p:cNvPr>
            <p:cNvSpPr/>
            <p:nvPr/>
          </p:nvSpPr>
          <p:spPr bwMode="auto">
            <a:xfrm>
              <a:off x="2680823" y="396853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 name="Oval 13">
              <a:extLst>
                <a:ext uri="{FF2B5EF4-FFF2-40B4-BE49-F238E27FC236}">
                  <a16:creationId xmlns:a16="http://schemas.microsoft.com/office/drawing/2014/main" id="{6AF2E631-B6E6-D30B-5F35-1092A83B9F05}"/>
                </a:ext>
              </a:extLst>
            </p:cNvPr>
            <p:cNvSpPr/>
            <p:nvPr/>
          </p:nvSpPr>
          <p:spPr bwMode="auto">
            <a:xfrm>
              <a:off x="2677406" y="406762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 name="Oval 14">
              <a:extLst>
                <a:ext uri="{FF2B5EF4-FFF2-40B4-BE49-F238E27FC236}">
                  <a16:creationId xmlns:a16="http://schemas.microsoft.com/office/drawing/2014/main" id="{B6596CE4-7CD1-C9DF-FC57-13283C0401B6}"/>
                </a:ext>
              </a:extLst>
            </p:cNvPr>
            <p:cNvSpPr/>
            <p:nvPr/>
          </p:nvSpPr>
          <p:spPr bwMode="auto">
            <a:xfrm>
              <a:off x="2948719" y="431023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 name="Oval 15">
              <a:extLst>
                <a:ext uri="{FF2B5EF4-FFF2-40B4-BE49-F238E27FC236}">
                  <a16:creationId xmlns:a16="http://schemas.microsoft.com/office/drawing/2014/main" id="{294441A8-31EC-54DC-E10D-EAD85C7AF618}"/>
                </a:ext>
              </a:extLst>
            </p:cNvPr>
            <p:cNvSpPr/>
            <p:nvPr/>
          </p:nvSpPr>
          <p:spPr bwMode="auto">
            <a:xfrm>
              <a:off x="2834590" y="382706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Oval 16">
              <a:extLst>
                <a:ext uri="{FF2B5EF4-FFF2-40B4-BE49-F238E27FC236}">
                  <a16:creationId xmlns:a16="http://schemas.microsoft.com/office/drawing/2014/main" id="{E01B6D98-A9B4-49F9-62D6-9845DD2D14F8}"/>
                </a:ext>
              </a:extLst>
            </p:cNvPr>
            <p:cNvSpPr/>
            <p:nvPr/>
          </p:nvSpPr>
          <p:spPr bwMode="auto">
            <a:xfrm>
              <a:off x="2827072" y="390565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 name="Oval 17">
              <a:extLst>
                <a:ext uri="{FF2B5EF4-FFF2-40B4-BE49-F238E27FC236}">
                  <a16:creationId xmlns:a16="http://schemas.microsoft.com/office/drawing/2014/main" id="{56A0BF7E-7C11-A443-9F41-2DD28A16338F}"/>
                </a:ext>
              </a:extLst>
            </p:cNvPr>
            <p:cNvSpPr/>
            <p:nvPr/>
          </p:nvSpPr>
          <p:spPr bwMode="auto">
            <a:xfrm>
              <a:off x="2831856" y="396374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 name="Oval 18">
              <a:extLst>
                <a:ext uri="{FF2B5EF4-FFF2-40B4-BE49-F238E27FC236}">
                  <a16:creationId xmlns:a16="http://schemas.microsoft.com/office/drawing/2014/main" id="{2A9D7554-5DBF-39DD-0C81-3CDEF5522354}"/>
                </a:ext>
              </a:extLst>
            </p:cNvPr>
            <p:cNvSpPr/>
            <p:nvPr/>
          </p:nvSpPr>
          <p:spPr bwMode="auto">
            <a:xfrm>
              <a:off x="2836640" y="407514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 name="Oval 19">
              <a:extLst>
                <a:ext uri="{FF2B5EF4-FFF2-40B4-BE49-F238E27FC236}">
                  <a16:creationId xmlns:a16="http://schemas.microsoft.com/office/drawing/2014/main" id="{FCB2A884-18E7-879B-444A-5AC164B38C70}"/>
                </a:ext>
              </a:extLst>
            </p:cNvPr>
            <p:cNvSpPr/>
            <p:nvPr/>
          </p:nvSpPr>
          <p:spPr bwMode="auto">
            <a:xfrm>
              <a:off x="2833223" y="417833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Oval 21">
              <a:extLst>
                <a:ext uri="{FF2B5EF4-FFF2-40B4-BE49-F238E27FC236}">
                  <a16:creationId xmlns:a16="http://schemas.microsoft.com/office/drawing/2014/main" id="{A9753FF3-4DB1-6C7F-2A9C-23222C1DCB6D}"/>
                </a:ext>
              </a:extLst>
            </p:cNvPr>
            <p:cNvSpPr/>
            <p:nvPr/>
          </p:nvSpPr>
          <p:spPr bwMode="auto">
            <a:xfrm>
              <a:off x="3412069" y="485149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 name="Oval 22">
              <a:extLst>
                <a:ext uri="{FF2B5EF4-FFF2-40B4-BE49-F238E27FC236}">
                  <a16:creationId xmlns:a16="http://schemas.microsoft.com/office/drawing/2014/main" id="{77C2F1DB-BA83-1D39-73AD-5070BED97264}"/>
                </a:ext>
              </a:extLst>
            </p:cNvPr>
            <p:cNvSpPr/>
            <p:nvPr/>
          </p:nvSpPr>
          <p:spPr bwMode="auto">
            <a:xfrm>
              <a:off x="3470159" y="485217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 name="Oval 37">
              <a:extLst>
                <a:ext uri="{FF2B5EF4-FFF2-40B4-BE49-F238E27FC236}">
                  <a16:creationId xmlns:a16="http://schemas.microsoft.com/office/drawing/2014/main" id="{90324192-1358-B5C0-A358-8418574B91DE}"/>
                </a:ext>
              </a:extLst>
            </p:cNvPr>
            <p:cNvSpPr/>
            <p:nvPr/>
          </p:nvSpPr>
          <p:spPr bwMode="auto">
            <a:xfrm>
              <a:off x="3860385" y="485696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Oval 38">
              <a:extLst>
                <a:ext uri="{FF2B5EF4-FFF2-40B4-BE49-F238E27FC236}">
                  <a16:creationId xmlns:a16="http://schemas.microsoft.com/office/drawing/2014/main" id="{F4A9AC9E-E398-2631-D894-8BDFBD3BBC4D}"/>
                </a:ext>
              </a:extLst>
            </p:cNvPr>
            <p:cNvSpPr/>
            <p:nvPr/>
          </p:nvSpPr>
          <p:spPr bwMode="auto">
            <a:xfrm>
              <a:off x="3623242" y="485354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Oval 39">
              <a:extLst>
                <a:ext uri="{FF2B5EF4-FFF2-40B4-BE49-F238E27FC236}">
                  <a16:creationId xmlns:a16="http://schemas.microsoft.com/office/drawing/2014/main" id="{3A8E22A1-65E8-6627-F032-E6CB40E24682}"/>
                </a:ext>
              </a:extLst>
            </p:cNvPr>
            <p:cNvSpPr/>
            <p:nvPr/>
          </p:nvSpPr>
          <p:spPr bwMode="auto">
            <a:xfrm>
              <a:off x="2947351" y="382911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Oval 40">
              <a:extLst>
                <a:ext uri="{FF2B5EF4-FFF2-40B4-BE49-F238E27FC236}">
                  <a16:creationId xmlns:a16="http://schemas.microsoft.com/office/drawing/2014/main" id="{C4D4D8FB-B7EA-02AF-0DC2-EC38F9936B25}"/>
                </a:ext>
              </a:extLst>
            </p:cNvPr>
            <p:cNvSpPr/>
            <p:nvPr/>
          </p:nvSpPr>
          <p:spPr bwMode="auto">
            <a:xfrm>
              <a:off x="2952135" y="390770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Oval 41">
              <a:extLst>
                <a:ext uri="{FF2B5EF4-FFF2-40B4-BE49-F238E27FC236}">
                  <a16:creationId xmlns:a16="http://schemas.microsoft.com/office/drawing/2014/main" id="{B7CA1762-E139-84AA-9153-92ADACF04D39}"/>
                </a:ext>
              </a:extLst>
            </p:cNvPr>
            <p:cNvSpPr/>
            <p:nvPr/>
          </p:nvSpPr>
          <p:spPr bwMode="auto">
            <a:xfrm>
              <a:off x="2956918" y="396169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Oval 42">
              <a:extLst>
                <a:ext uri="{FF2B5EF4-FFF2-40B4-BE49-F238E27FC236}">
                  <a16:creationId xmlns:a16="http://schemas.microsoft.com/office/drawing/2014/main" id="{497142C7-A90C-B6E3-34AD-7383E61551D8}"/>
                </a:ext>
              </a:extLst>
            </p:cNvPr>
            <p:cNvSpPr/>
            <p:nvPr/>
          </p:nvSpPr>
          <p:spPr bwMode="auto">
            <a:xfrm>
              <a:off x="2945301" y="4171503"/>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Oval 43">
              <a:extLst>
                <a:ext uri="{FF2B5EF4-FFF2-40B4-BE49-F238E27FC236}">
                  <a16:creationId xmlns:a16="http://schemas.microsoft.com/office/drawing/2014/main" id="{43C4501E-C0DE-B5E2-F7EF-B703F94CEC42}"/>
                </a:ext>
              </a:extLst>
            </p:cNvPr>
            <p:cNvSpPr/>
            <p:nvPr/>
          </p:nvSpPr>
          <p:spPr bwMode="auto">
            <a:xfrm>
              <a:off x="3040295" y="406557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Oval 44">
              <a:extLst>
                <a:ext uri="{FF2B5EF4-FFF2-40B4-BE49-F238E27FC236}">
                  <a16:creationId xmlns:a16="http://schemas.microsoft.com/office/drawing/2014/main" id="{290516B0-8A25-94D7-05F8-84D78A0C5A86}"/>
                </a:ext>
              </a:extLst>
            </p:cNvPr>
            <p:cNvSpPr/>
            <p:nvPr/>
          </p:nvSpPr>
          <p:spPr bwMode="auto">
            <a:xfrm>
              <a:off x="3045079" y="417286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Oval 45">
              <a:extLst>
                <a:ext uri="{FF2B5EF4-FFF2-40B4-BE49-F238E27FC236}">
                  <a16:creationId xmlns:a16="http://schemas.microsoft.com/office/drawing/2014/main" id="{75ECD168-A615-F613-9736-F445DFC5E491}"/>
                </a:ext>
              </a:extLst>
            </p:cNvPr>
            <p:cNvSpPr/>
            <p:nvPr/>
          </p:nvSpPr>
          <p:spPr bwMode="auto">
            <a:xfrm>
              <a:off x="3123671" y="417355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Oval 46">
              <a:extLst>
                <a:ext uri="{FF2B5EF4-FFF2-40B4-BE49-F238E27FC236}">
                  <a16:creationId xmlns:a16="http://schemas.microsoft.com/office/drawing/2014/main" id="{C0333902-F669-1A74-1AD7-0FC10EA74EA1}"/>
                </a:ext>
              </a:extLst>
            </p:cNvPr>
            <p:cNvSpPr/>
            <p:nvPr/>
          </p:nvSpPr>
          <p:spPr bwMode="auto">
            <a:xfrm>
              <a:off x="3497495" y="452277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Oval 47">
              <a:extLst>
                <a:ext uri="{FF2B5EF4-FFF2-40B4-BE49-F238E27FC236}">
                  <a16:creationId xmlns:a16="http://schemas.microsoft.com/office/drawing/2014/main" id="{6E9E969E-8213-A371-EF17-249180667355}"/>
                </a:ext>
              </a:extLst>
            </p:cNvPr>
            <p:cNvSpPr/>
            <p:nvPr/>
          </p:nvSpPr>
          <p:spPr bwMode="auto">
            <a:xfrm>
              <a:off x="3046446" y="390770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Oval 48">
              <a:extLst>
                <a:ext uri="{FF2B5EF4-FFF2-40B4-BE49-F238E27FC236}">
                  <a16:creationId xmlns:a16="http://schemas.microsoft.com/office/drawing/2014/main" id="{90CC7D7A-8834-607C-5CC7-798B6FF52456}"/>
                </a:ext>
              </a:extLst>
            </p:cNvPr>
            <p:cNvSpPr/>
            <p:nvPr/>
          </p:nvSpPr>
          <p:spPr bwMode="auto">
            <a:xfrm>
              <a:off x="3043029" y="396579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Oval 49">
              <a:extLst>
                <a:ext uri="{FF2B5EF4-FFF2-40B4-BE49-F238E27FC236}">
                  <a16:creationId xmlns:a16="http://schemas.microsoft.com/office/drawing/2014/main" id="{E81302E4-69AA-3598-A9B3-10D470045921}"/>
                </a:ext>
              </a:extLst>
            </p:cNvPr>
            <p:cNvSpPr/>
            <p:nvPr/>
          </p:nvSpPr>
          <p:spPr bwMode="auto">
            <a:xfrm>
              <a:off x="3359447" y="359743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Oval 50">
              <a:extLst>
                <a:ext uri="{FF2B5EF4-FFF2-40B4-BE49-F238E27FC236}">
                  <a16:creationId xmlns:a16="http://schemas.microsoft.com/office/drawing/2014/main" id="{CB8323AA-309F-1810-610D-3A2BD430C2BC}"/>
                </a:ext>
              </a:extLst>
            </p:cNvPr>
            <p:cNvSpPr/>
            <p:nvPr/>
          </p:nvSpPr>
          <p:spPr bwMode="auto">
            <a:xfrm>
              <a:off x="3118204" y="381954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Oval 51">
              <a:extLst>
                <a:ext uri="{FF2B5EF4-FFF2-40B4-BE49-F238E27FC236}">
                  <a16:creationId xmlns:a16="http://schemas.microsoft.com/office/drawing/2014/main" id="{C82D07EC-8783-4DA4-7251-950CA5871B52}"/>
                </a:ext>
              </a:extLst>
            </p:cNvPr>
            <p:cNvSpPr/>
            <p:nvPr/>
          </p:nvSpPr>
          <p:spPr bwMode="auto">
            <a:xfrm>
              <a:off x="3118887" y="389403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Oval 52">
              <a:extLst>
                <a:ext uri="{FF2B5EF4-FFF2-40B4-BE49-F238E27FC236}">
                  <a16:creationId xmlns:a16="http://schemas.microsoft.com/office/drawing/2014/main" id="{32466DFF-41B0-939C-231B-890A8B2A4FDE}"/>
                </a:ext>
              </a:extLst>
            </p:cNvPr>
            <p:cNvSpPr/>
            <p:nvPr/>
          </p:nvSpPr>
          <p:spPr bwMode="auto">
            <a:xfrm>
              <a:off x="3119571" y="396442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Oval 53">
              <a:extLst>
                <a:ext uri="{FF2B5EF4-FFF2-40B4-BE49-F238E27FC236}">
                  <a16:creationId xmlns:a16="http://schemas.microsoft.com/office/drawing/2014/main" id="{AB0DD7B2-F1FF-5D51-87A7-5B6E5114FEAC}"/>
                </a:ext>
              </a:extLst>
            </p:cNvPr>
            <p:cNvSpPr/>
            <p:nvPr/>
          </p:nvSpPr>
          <p:spPr bwMode="auto">
            <a:xfrm>
              <a:off x="3198163" y="3969213"/>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Oval 54">
              <a:extLst>
                <a:ext uri="{FF2B5EF4-FFF2-40B4-BE49-F238E27FC236}">
                  <a16:creationId xmlns:a16="http://schemas.microsoft.com/office/drawing/2014/main" id="{666D43DA-5D47-2266-ACD9-5716AA5BC592}"/>
                </a:ext>
              </a:extLst>
            </p:cNvPr>
            <p:cNvSpPr/>
            <p:nvPr/>
          </p:nvSpPr>
          <p:spPr bwMode="auto">
            <a:xfrm>
              <a:off x="3264453" y="396169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Oval 55">
              <a:extLst>
                <a:ext uri="{FF2B5EF4-FFF2-40B4-BE49-F238E27FC236}">
                  <a16:creationId xmlns:a16="http://schemas.microsoft.com/office/drawing/2014/main" id="{E4E0D31D-15BD-6374-8EE3-C35B87F70B66}"/>
                </a:ext>
              </a:extLst>
            </p:cNvPr>
            <p:cNvSpPr/>
            <p:nvPr/>
          </p:nvSpPr>
          <p:spPr bwMode="auto">
            <a:xfrm>
              <a:off x="3318443" y="396648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Oval 56">
              <a:extLst>
                <a:ext uri="{FF2B5EF4-FFF2-40B4-BE49-F238E27FC236}">
                  <a16:creationId xmlns:a16="http://schemas.microsoft.com/office/drawing/2014/main" id="{CD028B22-507B-EB18-D8C5-10BA01689485}"/>
                </a:ext>
              </a:extLst>
            </p:cNvPr>
            <p:cNvSpPr/>
            <p:nvPr/>
          </p:nvSpPr>
          <p:spPr bwMode="auto">
            <a:xfrm>
              <a:off x="3413436" y="396716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Oval 57">
              <a:extLst>
                <a:ext uri="{FF2B5EF4-FFF2-40B4-BE49-F238E27FC236}">
                  <a16:creationId xmlns:a16="http://schemas.microsoft.com/office/drawing/2014/main" id="{9FA085E5-28B9-2EFF-853E-4A9F32E6FDF7}"/>
                </a:ext>
              </a:extLst>
            </p:cNvPr>
            <p:cNvSpPr/>
            <p:nvPr/>
          </p:nvSpPr>
          <p:spPr bwMode="auto">
            <a:xfrm>
              <a:off x="3574038" y="396784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Oval 58">
              <a:extLst>
                <a:ext uri="{FF2B5EF4-FFF2-40B4-BE49-F238E27FC236}">
                  <a16:creationId xmlns:a16="http://schemas.microsoft.com/office/drawing/2014/main" id="{F250065B-91E5-DAE5-9E92-C5398E3E8F07}"/>
                </a:ext>
              </a:extLst>
            </p:cNvPr>
            <p:cNvSpPr/>
            <p:nvPr/>
          </p:nvSpPr>
          <p:spPr bwMode="auto">
            <a:xfrm>
              <a:off x="3640328" y="396853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Oval 59">
              <a:extLst>
                <a:ext uri="{FF2B5EF4-FFF2-40B4-BE49-F238E27FC236}">
                  <a16:creationId xmlns:a16="http://schemas.microsoft.com/office/drawing/2014/main" id="{05231B75-6FD0-217A-B5D3-4ADD95C4A473}"/>
                </a:ext>
              </a:extLst>
            </p:cNvPr>
            <p:cNvSpPr/>
            <p:nvPr/>
          </p:nvSpPr>
          <p:spPr bwMode="auto">
            <a:xfrm>
              <a:off x="3698417" y="396511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Oval 60">
              <a:extLst>
                <a:ext uri="{FF2B5EF4-FFF2-40B4-BE49-F238E27FC236}">
                  <a16:creationId xmlns:a16="http://schemas.microsoft.com/office/drawing/2014/main" id="{B630D85A-380F-E524-5719-40B4F087483B}"/>
                </a:ext>
              </a:extLst>
            </p:cNvPr>
            <p:cNvSpPr/>
            <p:nvPr/>
          </p:nvSpPr>
          <p:spPr bwMode="auto">
            <a:xfrm>
              <a:off x="3764708" y="396169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Oval 61">
              <a:extLst>
                <a:ext uri="{FF2B5EF4-FFF2-40B4-BE49-F238E27FC236}">
                  <a16:creationId xmlns:a16="http://schemas.microsoft.com/office/drawing/2014/main" id="{365BD50E-1CB7-1BF8-8FF0-BDD540E2A74C}"/>
                </a:ext>
              </a:extLst>
            </p:cNvPr>
            <p:cNvSpPr/>
            <p:nvPr/>
          </p:nvSpPr>
          <p:spPr bwMode="auto">
            <a:xfrm>
              <a:off x="3880204" y="396648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Oval 62">
              <a:extLst>
                <a:ext uri="{FF2B5EF4-FFF2-40B4-BE49-F238E27FC236}">
                  <a16:creationId xmlns:a16="http://schemas.microsoft.com/office/drawing/2014/main" id="{88D02A68-BEA0-93A0-61CA-552C14ABDDBA}"/>
                </a:ext>
              </a:extLst>
            </p:cNvPr>
            <p:cNvSpPr/>
            <p:nvPr/>
          </p:nvSpPr>
          <p:spPr bwMode="auto">
            <a:xfrm>
              <a:off x="3938294" y="396716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Oval 63">
              <a:extLst>
                <a:ext uri="{FF2B5EF4-FFF2-40B4-BE49-F238E27FC236}">
                  <a16:creationId xmlns:a16="http://schemas.microsoft.com/office/drawing/2014/main" id="{8774EE9E-2323-5480-810D-FF33430F54D0}"/>
                </a:ext>
              </a:extLst>
            </p:cNvPr>
            <p:cNvSpPr/>
            <p:nvPr/>
          </p:nvSpPr>
          <p:spPr bwMode="auto">
            <a:xfrm>
              <a:off x="4078393" y="397194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Oval 64">
              <a:extLst>
                <a:ext uri="{FF2B5EF4-FFF2-40B4-BE49-F238E27FC236}">
                  <a16:creationId xmlns:a16="http://schemas.microsoft.com/office/drawing/2014/main" id="{83F02707-6595-9432-889C-9F73B2DA8A66}"/>
                </a:ext>
              </a:extLst>
            </p:cNvPr>
            <p:cNvSpPr/>
            <p:nvPr/>
          </p:nvSpPr>
          <p:spPr bwMode="auto">
            <a:xfrm>
              <a:off x="4148784" y="397263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Oval 65">
              <a:extLst>
                <a:ext uri="{FF2B5EF4-FFF2-40B4-BE49-F238E27FC236}">
                  <a16:creationId xmlns:a16="http://schemas.microsoft.com/office/drawing/2014/main" id="{DA2C6ABF-670D-81B3-A066-1F0FA107DAA4}"/>
                </a:ext>
              </a:extLst>
            </p:cNvPr>
            <p:cNvSpPr/>
            <p:nvPr/>
          </p:nvSpPr>
          <p:spPr bwMode="auto">
            <a:xfrm>
              <a:off x="4079759" y="406352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Oval 66">
              <a:extLst>
                <a:ext uri="{FF2B5EF4-FFF2-40B4-BE49-F238E27FC236}">
                  <a16:creationId xmlns:a16="http://schemas.microsoft.com/office/drawing/2014/main" id="{6EF2C8AC-8FFB-208C-8B5C-CF5D9E86FCEE}"/>
                </a:ext>
              </a:extLst>
            </p:cNvPr>
            <p:cNvSpPr/>
            <p:nvPr/>
          </p:nvSpPr>
          <p:spPr bwMode="auto">
            <a:xfrm>
              <a:off x="4072243" y="417082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Oval 67">
              <a:extLst>
                <a:ext uri="{FF2B5EF4-FFF2-40B4-BE49-F238E27FC236}">
                  <a16:creationId xmlns:a16="http://schemas.microsoft.com/office/drawing/2014/main" id="{3726A9FD-F660-7EC9-C6F6-B6DD477F9DC4}"/>
                </a:ext>
              </a:extLst>
            </p:cNvPr>
            <p:cNvSpPr/>
            <p:nvPr/>
          </p:nvSpPr>
          <p:spPr bwMode="auto">
            <a:xfrm>
              <a:off x="3941712" y="431091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Oval 68">
              <a:extLst>
                <a:ext uri="{FF2B5EF4-FFF2-40B4-BE49-F238E27FC236}">
                  <a16:creationId xmlns:a16="http://schemas.microsoft.com/office/drawing/2014/main" id="{D8584763-F275-EB1B-0E6C-4AA201882769}"/>
                </a:ext>
              </a:extLst>
            </p:cNvPr>
            <p:cNvSpPr/>
            <p:nvPr/>
          </p:nvSpPr>
          <p:spPr bwMode="auto">
            <a:xfrm>
              <a:off x="4008002" y="431570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Oval 69">
              <a:extLst>
                <a:ext uri="{FF2B5EF4-FFF2-40B4-BE49-F238E27FC236}">
                  <a16:creationId xmlns:a16="http://schemas.microsoft.com/office/drawing/2014/main" id="{F5F5ED3A-5309-784B-E774-1575AC8DAAEF}"/>
                </a:ext>
              </a:extLst>
            </p:cNvPr>
            <p:cNvSpPr/>
            <p:nvPr/>
          </p:nvSpPr>
          <p:spPr bwMode="auto">
            <a:xfrm>
              <a:off x="3934878" y="451730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Oval 70">
              <a:extLst>
                <a:ext uri="{FF2B5EF4-FFF2-40B4-BE49-F238E27FC236}">
                  <a16:creationId xmlns:a16="http://schemas.microsoft.com/office/drawing/2014/main" id="{32AFD455-DE9A-59FD-51BE-7AE9343EA723}"/>
                </a:ext>
              </a:extLst>
            </p:cNvPr>
            <p:cNvSpPr/>
            <p:nvPr/>
          </p:nvSpPr>
          <p:spPr bwMode="auto">
            <a:xfrm>
              <a:off x="3968364" y="451389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Oval 71">
              <a:extLst>
                <a:ext uri="{FF2B5EF4-FFF2-40B4-BE49-F238E27FC236}">
                  <a16:creationId xmlns:a16="http://schemas.microsoft.com/office/drawing/2014/main" id="{3D115711-E88F-37FE-B65C-3BF6991664A6}"/>
                </a:ext>
              </a:extLst>
            </p:cNvPr>
            <p:cNvSpPr/>
            <p:nvPr/>
          </p:nvSpPr>
          <p:spPr bwMode="auto">
            <a:xfrm>
              <a:off x="3661514" y="451457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Oval 72">
              <a:extLst>
                <a:ext uri="{FF2B5EF4-FFF2-40B4-BE49-F238E27FC236}">
                  <a16:creationId xmlns:a16="http://schemas.microsoft.com/office/drawing/2014/main" id="{3727ACA4-47C1-0FCA-7EB3-A28080E21CED}"/>
                </a:ext>
              </a:extLst>
            </p:cNvPr>
            <p:cNvSpPr/>
            <p:nvPr/>
          </p:nvSpPr>
          <p:spPr bwMode="auto">
            <a:xfrm>
              <a:off x="3740105" y="451525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Oval 73">
              <a:extLst>
                <a:ext uri="{FF2B5EF4-FFF2-40B4-BE49-F238E27FC236}">
                  <a16:creationId xmlns:a16="http://schemas.microsoft.com/office/drawing/2014/main" id="{6224F639-8378-9D90-11D4-5612AE6E91F7}"/>
                </a:ext>
              </a:extLst>
            </p:cNvPr>
            <p:cNvSpPr/>
            <p:nvPr/>
          </p:nvSpPr>
          <p:spPr bwMode="auto">
            <a:xfrm>
              <a:off x="3789994" y="451594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Oval 74">
              <a:extLst>
                <a:ext uri="{FF2B5EF4-FFF2-40B4-BE49-F238E27FC236}">
                  <a16:creationId xmlns:a16="http://schemas.microsoft.com/office/drawing/2014/main" id="{E28528DA-D723-F261-FFA8-BB495E56476C}"/>
                </a:ext>
              </a:extLst>
            </p:cNvPr>
            <p:cNvSpPr/>
            <p:nvPr/>
          </p:nvSpPr>
          <p:spPr bwMode="auto">
            <a:xfrm>
              <a:off x="3265820" y="431160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Oval 75">
              <a:extLst>
                <a:ext uri="{FF2B5EF4-FFF2-40B4-BE49-F238E27FC236}">
                  <a16:creationId xmlns:a16="http://schemas.microsoft.com/office/drawing/2014/main" id="{7D6447FB-5D3A-1B45-43B7-629E467A7769}"/>
                </a:ext>
              </a:extLst>
            </p:cNvPr>
            <p:cNvSpPr/>
            <p:nvPr/>
          </p:nvSpPr>
          <p:spPr bwMode="auto">
            <a:xfrm>
              <a:off x="3319809" y="431228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Oval 76">
              <a:extLst>
                <a:ext uri="{FF2B5EF4-FFF2-40B4-BE49-F238E27FC236}">
                  <a16:creationId xmlns:a16="http://schemas.microsoft.com/office/drawing/2014/main" id="{B0CBB477-BEC2-130A-3ACD-6DEC8F2A63EA}"/>
                </a:ext>
              </a:extLst>
            </p:cNvPr>
            <p:cNvSpPr/>
            <p:nvPr/>
          </p:nvSpPr>
          <p:spPr bwMode="auto">
            <a:xfrm>
              <a:off x="3521414" y="431707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Oval 77">
              <a:extLst>
                <a:ext uri="{FF2B5EF4-FFF2-40B4-BE49-F238E27FC236}">
                  <a16:creationId xmlns:a16="http://schemas.microsoft.com/office/drawing/2014/main" id="{44B3B762-4104-C87D-FACD-C9C3176C125B}"/>
                </a:ext>
              </a:extLst>
            </p:cNvPr>
            <p:cNvSpPr/>
            <p:nvPr/>
          </p:nvSpPr>
          <p:spPr bwMode="auto">
            <a:xfrm>
              <a:off x="3649212" y="432185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Oval 78">
              <a:extLst>
                <a:ext uri="{FF2B5EF4-FFF2-40B4-BE49-F238E27FC236}">
                  <a16:creationId xmlns:a16="http://schemas.microsoft.com/office/drawing/2014/main" id="{496C67FC-2358-0CC2-831F-88EB494F1DF7}"/>
                </a:ext>
              </a:extLst>
            </p:cNvPr>
            <p:cNvSpPr/>
            <p:nvPr/>
          </p:nvSpPr>
          <p:spPr bwMode="auto">
            <a:xfrm>
              <a:off x="3715503" y="431843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Oval 79">
              <a:extLst>
                <a:ext uri="{FF2B5EF4-FFF2-40B4-BE49-F238E27FC236}">
                  <a16:creationId xmlns:a16="http://schemas.microsoft.com/office/drawing/2014/main" id="{095FEBD7-7DAE-131A-94E4-298CFCBF0271}"/>
                </a:ext>
              </a:extLst>
            </p:cNvPr>
            <p:cNvSpPr/>
            <p:nvPr/>
          </p:nvSpPr>
          <p:spPr bwMode="auto">
            <a:xfrm>
              <a:off x="3638277" y="356873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Oval 80">
              <a:extLst>
                <a:ext uri="{FF2B5EF4-FFF2-40B4-BE49-F238E27FC236}">
                  <a16:creationId xmlns:a16="http://schemas.microsoft.com/office/drawing/2014/main" id="{B5ECCA92-2F41-B5E4-3C5F-B10122127ACC}"/>
                </a:ext>
              </a:extLst>
            </p:cNvPr>
            <p:cNvSpPr/>
            <p:nvPr/>
          </p:nvSpPr>
          <p:spPr bwMode="auto">
            <a:xfrm>
              <a:off x="3753773" y="431980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Oval 81">
              <a:extLst>
                <a:ext uri="{FF2B5EF4-FFF2-40B4-BE49-F238E27FC236}">
                  <a16:creationId xmlns:a16="http://schemas.microsoft.com/office/drawing/2014/main" id="{CB9AE886-32DD-3578-00B2-9AB6A8F3F3A1}"/>
                </a:ext>
              </a:extLst>
            </p:cNvPr>
            <p:cNvSpPr/>
            <p:nvPr/>
          </p:nvSpPr>
          <p:spPr bwMode="auto">
            <a:xfrm>
              <a:off x="3507746" y="359812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3" name="Oval 82">
              <a:extLst>
                <a:ext uri="{FF2B5EF4-FFF2-40B4-BE49-F238E27FC236}">
                  <a16:creationId xmlns:a16="http://schemas.microsoft.com/office/drawing/2014/main" id="{8791A525-AF0C-E158-F72F-D84F7B7B5DF4}"/>
                </a:ext>
              </a:extLst>
            </p:cNvPr>
            <p:cNvSpPr/>
            <p:nvPr/>
          </p:nvSpPr>
          <p:spPr bwMode="auto">
            <a:xfrm>
              <a:off x="3574036" y="359880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Oval 83">
              <a:extLst>
                <a:ext uri="{FF2B5EF4-FFF2-40B4-BE49-F238E27FC236}">
                  <a16:creationId xmlns:a16="http://schemas.microsoft.com/office/drawing/2014/main" id="{1E2C4612-4254-C903-8F46-0B444F12AC7A}"/>
                </a:ext>
              </a:extLst>
            </p:cNvPr>
            <p:cNvSpPr/>
            <p:nvPr/>
          </p:nvSpPr>
          <p:spPr bwMode="auto">
            <a:xfrm>
              <a:off x="3310925" y="368013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Oval 84">
              <a:extLst>
                <a:ext uri="{FF2B5EF4-FFF2-40B4-BE49-F238E27FC236}">
                  <a16:creationId xmlns:a16="http://schemas.microsoft.com/office/drawing/2014/main" id="{599105A3-E151-32A3-E3AD-561F599684DD}"/>
                </a:ext>
              </a:extLst>
            </p:cNvPr>
            <p:cNvSpPr/>
            <p:nvPr/>
          </p:nvSpPr>
          <p:spPr bwMode="auto">
            <a:xfrm>
              <a:off x="3250101" y="373002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Oval 85">
              <a:extLst>
                <a:ext uri="{FF2B5EF4-FFF2-40B4-BE49-F238E27FC236}">
                  <a16:creationId xmlns:a16="http://schemas.microsoft.com/office/drawing/2014/main" id="{E0B05138-6CC1-35F7-EFFC-76B20EF9EE0C}"/>
                </a:ext>
              </a:extLst>
            </p:cNvPr>
            <p:cNvSpPr/>
            <p:nvPr/>
          </p:nvSpPr>
          <p:spPr bwMode="auto">
            <a:xfrm>
              <a:off x="3361498" y="377580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Oval 86">
              <a:extLst>
                <a:ext uri="{FF2B5EF4-FFF2-40B4-BE49-F238E27FC236}">
                  <a16:creationId xmlns:a16="http://schemas.microsoft.com/office/drawing/2014/main" id="{92649C9C-1884-BC5F-18ED-EA566FE1F49F}"/>
                </a:ext>
              </a:extLst>
            </p:cNvPr>
            <p:cNvSpPr/>
            <p:nvPr/>
          </p:nvSpPr>
          <p:spPr bwMode="auto">
            <a:xfrm>
              <a:off x="3210465" y="383389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Oval 87">
              <a:extLst>
                <a:ext uri="{FF2B5EF4-FFF2-40B4-BE49-F238E27FC236}">
                  <a16:creationId xmlns:a16="http://schemas.microsoft.com/office/drawing/2014/main" id="{0FA5C326-34CA-42DE-B6A2-D3266F1EF231}"/>
                </a:ext>
              </a:extLst>
            </p:cNvPr>
            <p:cNvSpPr/>
            <p:nvPr/>
          </p:nvSpPr>
          <p:spPr bwMode="auto">
            <a:xfrm>
              <a:off x="3666298" y="408060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Oval 88">
              <a:extLst>
                <a:ext uri="{FF2B5EF4-FFF2-40B4-BE49-F238E27FC236}">
                  <a16:creationId xmlns:a16="http://schemas.microsoft.com/office/drawing/2014/main" id="{A7245150-2C19-F639-05A8-935AE430781D}"/>
                </a:ext>
              </a:extLst>
            </p:cNvPr>
            <p:cNvSpPr/>
            <p:nvPr/>
          </p:nvSpPr>
          <p:spPr bwMode="auto">
            <a:xfrm>
              <a:off x="3195430" y="389267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0" name="Oval 89">
              <a:extLst>
                <a:ext uri="{FF2B5EF4-FFF2-40B4-BE49-F238E27FC236}">
                  <a16:creationId xmlns:a16="http://schemas.microsoft.com/office/drawing/2014/main" id="{E41E7C80-8F31-12FA-3E3D-556B496986E0}"/>
                </a:ext>
              </a:extLst>
            </p:cNvPr>
            <p:cNvSpPr/>
            <p:nvPr/>
          </p:nvSpPr>
          <p:spPr bwMode="auto">
            <a:xfrm>
              <a:off x="3882253" y="327965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Oval 90">
              <a:extLst>
                <a:ext uri="{FF2B5EF4-FFF2-40B4-BE49-F238E27FC236}">
                  <a16:creationId xmlns:a16="http://schemas.microsoft.com/office/drawing/2014/main" id="{66AAF70B-5777-C222-1CC8-A729EC835E1D}"/>
                </a:ext>
              </a:extLst>
            </p:cNvPr>
            <p:cNvSpPr/>
            <p:nvPr/>
          </p:nvSpPr>
          <p:spPr bwMode="auto">
            <a:xfrm>
              <a:off x="3862434" y="335824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Oval 91">
              <a:extLst>
                <a:ext uri="{FF2B5EF4-FFF2-40B4-BE49-F238E27FC236}">
                  <a16:creationId xmlns:a16="http://schemas.microsoft.com/office/drawing/2014/main" id="{D2CC9C83-8B47-D122-DBF9-C8330F6EB3CD}"/>
                </a:ext>
              </a:extLst>
            </p:cNvPr>
            <p:cNvSpPr/>
            <p:nvPr/>
          </p:nvSpPr>
          <p:spPr bwMode="auto">
            <a:xfrm>
              <a:off x="3912323" y="336303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Oval 92">
              <a:extLst>
                <a:ext uri="{FF2B5EF4-FFF2-40B4-BE49-F238E27FC236}">
                  <a16:creationId xmlns:a16="http://schemas.microsoft.com/office/drawing/2014/main" id="{933A0ACB-93C6-DC1B-919C-441435578936}"/>
                </a:ext>
              </a:extLst>
            </p:cNvPr>
            <p:cNvSpPr/>
            <p:nvPr/>
          </p:nvSpPr>
          <p:spPr bwMode="auto">
            <a:xfrm>
              <a:off x="4003216" y="3343213"/>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Oval 93">
              <a:extLst>
                <a:ext uri="{FF2B5EF4-FFF2-40B4-BE49-F238E27FC236}">
                  <a16:creationId xmlns:a16="http://schemas.microsoft.com/office/drawing/2014/main" id="{66467CEF-606D-6588-3037-06B6E3520D7E}"/>
                </a:ext>
              </a:extLst>
            </p:cNvPr>
            <p:cNvSpPr/>
            <p:nvPr/>
          </p:nvSpPr>
          <p:spPr bwMode="auto">
            <a:xfrm>
              <a:off x="4245826" y="368423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Oval 94">
              <a:extLst>
                <a:ext uri="{FF2B5EF4-FFF2-40B4-BE49-F238E27FC236}">
                  <a16:creationId xmlns:a16="http://schemas.microsoft.com/office/drawing/2014/main" id="{30A9443A-7B4A-4343-77BE-F30DD9A4216E}"/>
                </a:ext>
              </a:extLst>
            </p:cNvPr>
            <p:cNvSpPr/>
            <p:nvPr/>
          </p:nvSpPr>
          <p:spPr bwMode="auto">
            <a:xfrm>
              <a:off x="4221907" y="372592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Oval 95">
              <a:extLst>
                <a:ext uri="{FF2B5EF4-FFF2-40B4-BE49-F238E27FC236}">
                  <a16:creationId xmlns:a16="http://schemas.microsoft.com/office/drawing/2014/main" id="{56BA7682-4371-189A-DFBE-A87A6A6221D3}"/>
                </a:ext>
              </a:extLst>
            </p:cNvPr>
            <p:cNvSpPr/>
            <p:nvPr/>
          </p:nvSpPr>
          <p:spPr bwMode="auto">
            <a:xfrm>
              <a:off x="4165184" y="320174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Oval 96">
              <a:extLst>
                <a:ext uri="{FF2B5EF4-FFF2-40B4-BE49-F238E27FC236}">
                  <a16:creationId xmlns:a16="http://schemas.microsoft.com/office/drawing/2014/main" id="{11151822-6FFB-01C0-D2C8-3D589F667174}"/>
                </a:ext>
              </a:extLst>
            </p:cNvPr>
            <p:cNvSpPr/>
            <p:nvPr/>
          </p:nvSpPr>
          <p:spPr bwMode="auto">
            <a:xfrm>
              <a:off x="4206871" y="326393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Oval 97">
              <a:extLst>
                <a:ext uri="{FF2B5EF4-FFF2-40B4-BE49-F238E27FC236}">
                  <a16:creationId xmlns:a16="http://schemas.microsoft.com/office/drawing/2014/main" id="{5107DD91-4FFD-113F-7285-4F58A9C5DA20}"/>
                </a:ext>
              </a:extLst>
            </p:cNvPr>
            <p:cNvSpPr/>
            <p:nvPr/>
          </p:nvSpPr>
          <p:spPr bwMode="auto">
            <a:xfrm>
              <a:off x="4305966" y="326052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Oval 98">
              <a:extLst>
                <a:ext uri="{FF2B5EF4-FFF2-40B4-BE49-F238E27FC236}">
                  <a16:creationId xmlns:a16="http://schemas.microsoft.com/office/drawing/2014/main" id="{A8E689BD-A1C3-93D9-6984-3151A2C65135}"/>
                </a:ext>
              </a:extLst>
            </p:cNvPr>
            <p:cNvSpPr/>
            <p:nvPr/>
          </p:nvSpPr>
          <p:spPr bwMode="auto">
            <a:xfrm>
              <a:off x="4396859" y="331451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Oval 99">
              <a:extLst>
                <a:ext uri="{FF2B5EF4-FFF2-40B4-BE49-F238E27FC236}">
                  <a16:creationId xmlns:a16="http://schemas.microsoft.com/office/drawing/2014/main" id="{2A0977C0-E5AB-E643-9272-4E2E21608479}"/>
                </a:ext>
              </a:extLst>
            </p:cNvPr>
            <p:cNvSpPr/>
            <p:nvPr/>
          </p:nvSpPr>
          <p:spPr bwMode="auto">
            <a:xfrm>
              <a:off x="4577963" y="327009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Oval 100">
              <a:extLst>
                <a:ext uri="{FF2B5EF4-FFF2-40B4-BE49-F238E27FC236}">
                  <a16:creationId xmlns:a16="http://schemas.microsoft.com/office/drawing/2014/main" id="{7ABC4BB2-DE1F-2917-C1CA-CC8F966B75C6}"/>
                </a:ext>
              </a:extLst>
            </p:cNvPr>
            <p:cNvSpPr/>
            <p:nvPr/>
          </p:nvSpPr>
          <p:spPr bwMode="auto">
            <a:xfrm>
              <a:off x="4627852" y="330357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Oval 101">
              <a:extLst>
                <a:ext uri="{FF2B5EF4-FFF2-40B4-BE49-F238E27FC236}">
                  <a16:creationId xmlns:a16="http://schemas.microsoft.com/office/drawing/2014/main" id="{BCB1DA5E-E216-BE21-1501-79B4070006C7}"/>
                </a:ext>
              </a:extLst>
            </p:cNvPr>
            <p:cNvSpPr/>
            <p:nvPr/>
          </p:nvSpPr>
          <p:spPr bwMode="auto">
            <a:xfrm>
              <a:off x="4499370" y="331451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Oval 102">
              <a:extLst>
                <a:ext uri="{FF2B5EF4-FFF2-40B4-BE49-F238E27FC236}">
                  <a16:creationId xmlns:a16="http://schemas.microsoft.com/office/drawing/2014/main" id="{A699915E-05AA-7F69-9ED1-F324E39499F8}"/>
                </a:ext>
              </a:extLst>
            </p:cNvPr>
            <p:cNvSpPr/>
            <p:nvPr/>
          </p:nvSpPr>
          <p:spPr bwMode="auto">
            <a:xfrm>
              <a:off x="4081808" y="342180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Oval 103">
              <a:extLst>
                <a:ext uri="{FF2B5EF4-FFF2-40B4-BE49-F238E27FC236}">
                  <a16:creationId xmlns:a16="http://schemas.microsoft.com/office/drawing/2014/main" id="{D668B03D-4B3F-4601-7114-34007AFAD3B2}"/>
                </a:ext>
              </a:extLst>
            </p:cNvPr>
            <p:cNvSpPr/>
            <p:nvPr/>
          </p:nvSpPr>
          <p:spPr bwMode="auto">
            <a:xfrm>
              <a:off x="3959478" y="341018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Oval 104">
              <a:extLst>
                <a:ext uri="{FF2B5EF4-FFF2-40B4-BE49-F238E27FC236}">
                  <a16:creationId xmlns:a16="http://schemas.microsoft.com/office/drawing/2014/main" id="{9EEFCC70-3EB8-E909-DF47-4E9A2A428AEB}"/>
                </a:ext>
              </a:extLst>
            </p:cNvPr>
            <p:cNvSpPr/>
            <p:nvPr/>
          </p:nvSpPr>
          <p:spPr bwMode="auto">
            <a:xfrm>
              <a:off x="4124179" y="3431373"/>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Oval 105">
              <a:extLst>
                <a:ext uri="{FF2B5EF4-FFF2-40B4-BE49-F238E27FC236}">
                  <a16:creationId xmlns:a16="http://schemas.microsoft.com/office/drawing/2014/main" id="{807B6F93-6D17-EFC2-EE78-36CFE92355DD}"/>
                </a:ext>
              </a:extLst>
            </p:cNvPr>
            <p:cNvSpPr/>
            <p:nvPr/>
          </p:nvSpPr>
          <p:spPr bwMode="auto">
            <a:xfrm>
              <a:off x="3742838" y="349287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Oval 106">
              <a:extLst>
                <a:ext uri="{FF2B5EF4-FFF2-40B4-BE49-F238E27FC236}">
                  <a16:creationId xmlns:a16="http://schemas.microsoft.com/office/drawing/2014/main" id="{EA57C2D3-F527-4DD8-4AC6-124D238E7F7A}"/>
                </a:ext>
              </a:extLst>
            </p:cNvPr>
            <p:cNvSpPr/>
            <p:nvPr/>
          </p:nvSpPr>
          <p:spPr bwMode="auto">
            <a:xfrm>
              <a:off x="3895238" y="353046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Oval 107">
              <a:extLst>
                <a:ext uri="{FF2B5EF4-FFF2-40B4-BE49-F238E27FC236}">
                  <a16:creationId xmlns:a16="http://schemas.microsoft.com/office/drawing/2014/main" id="{C21ACAED-73AF-7D87-144C-DDC14E44BDF1}"/>
                </a:ext>
              </a:extLst>
            </p:cNvPr>
            <p:cNvSpPr/>
            <p:nvPr/>
          </p:nvSpPr>
          <p:spPr bwMode="auto">
            <a:xfrm>
              <a:off x="3809812" y="347784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Oval 108">
              <a:extLst>
                <a:ext uri="{FF2B5EF4-FFF2-40B4-BE49-F238E27FC236}">
                  <a16:creationId xmlns:a16="http://schemas.microsoft.com/office/drawing/2014/main" id="{2DF09142-1316-75BB-4A6D-A8C722AB912D}"/>
                </a:ext>
              </a:extLst>
            </p:cNvPr>
            <p:cNvSpPr/>
            <p:nvPr/>
          </p:nvSpPr>
          <p:spPr bwMode="auto">
            <a:xfrm>
              <a:off x="3810495" y="351953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Oval 109">
              <a:extLst>
                <a:ext uri="{FF2B5EF4-FFF2-40B4-BE49-F238E27FC236}">
                  <a16:creationId xmlns:a16="http://schemas.microsoft.com/office/drawing/2014/main" id="{3B2BBD01-E891-0743-8998-48AFD9C0A7F7}"/>
                </a:ext>
              </a:extLst>
            </p:cNvPr>
            <p:cNvSpPr/>
            <p:nvPr/>
          </p:nvSpPr>
          <p:spPr bwMode="auto">
            <a:xfrm>
              <a:off x="4053105" y="352841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Oval 110">
              <a:extLst>
                <a:ext uri="{FF2B5EF4-FFF2-40B4-BE49-F238E27FC236}">
                  <a16:creationId xmlns:a16="http://schemas.microsoft.com/office/drawing/2014/main" id="{FFC7948B-E64E-84E1-4445-8000970BC77C}"/>
                </a:ext>
              </a:extLst>
            </p:cNvPr>
            <p:cNvSpPr/>
            <p:nvPr/>
          </p:nvSpPr>
          <p:spPr bwMode="auto">
            <a:xfrm>
              <a:off x="3893871" y="345119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Oval 111">
              <a:extLst>
                <a:ext uri="{FF2B5EF4-FFF2-40B4-BE49-F238E27FC236}">
                  <a16:creationId xmlns:a16="http://schemas.microsoft.com/office/drawing/2014/main" id="{724C868B-0204-125E-5DA9-8E9BCBBA442A}"/>
                </a:ext>
              </a:extLst>
            </p:cNvPr>
            <p:cNvSpPr/>
            <p:nvPr/>
          </p:nvSpPr>
          <p:spPr bwMode="auto">
            <a:xfrm>
              <a:off x="3939660" y="346827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Oval 112">
              <a:extLst>
                <a:ext uri="{FF2B5EF4-FFF2-40B4-BE49-F238E27FC236}">
                  <a16:creationId xmlns:a16="http://schemas.microsoft.com/office/drawing/2014/main" id="{EAD0634A-9E8B-7139-9325-99F13813C3EB}"/>
                </a:ext>
              </a:extLst>
            </p:cNvPr>
            <p:cNvSpPr/>
            <p:nvPr/>
          </p:nvSpPr>
          <p:spPr bwMode="auto">
            <a:xfrm>
              <a:off x="4022352" y="347716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Oval 113">
              <a:extLst>
                <a:ext uri="{FF2B5EF4-FFF2-40B4-BE49-F238E27FC236}">
                  <a16:creationId xmlns:a16="http://schemas.microsoft.com/office/drawing/2014/main" id="{DE6CA3BE-A7AF-7F1D-353D-77D4FD7EF766}"/>
                </a:ext>
              </a:extLst>
            </p:cNvPr>
            <p:cNvSpPr/>
            <p:nvPr/>
          </p:nvSpPr>
          <p:spPr bwMode="auto">
            <a:xfrm>
              <a:off x="4131697" y="349629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Oval 114">
              <a:extLst>
                <a:ext uri="{FF2B5EF4-FFF2-40B4-BE49-F238E27FC236}">
                  <a16:creationId xmlns:a16="http://schemas.microsoft.com/office/drawing/2014/main" id="{D26971B1-38D9-A0F1-5C22-2A0D3A91AFE2}"/>
                </a:ext>
              </a:extLst>
            </p:cNvPr>
            <p:cNvSpPr/>
            <p:nvPr/>
          </p:nvSpPr>
          <p:spPr bwMode="auto">
            <a:xfrm>
              <a:off x="4152883" y="355438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Oval 115">
              <a:extLst>
                <a:ext uri="{FF2B5EF4-FFF2-40B4-BE49-F238E27FC236}">
                  <a16:creationId xmlns:a16="http://schemas.microsoft.com/office/drawing/2014/main" id="{87568297-0D94-149C-136C-4552BA2C2932}"/>
                </a:ext>
              </a:extLst>
            </p:cNvPr>
            <p:cNvSpPr/>
            <p:nvPr/>
          </p:nvSpPr>
          <p:spPr bwMode="auto">
            <a:xfrm>
              <a:off x="3961529" y="357625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Oval 116">
              <a:extLst>
                <a:ext uri="{FF2B5EF4-FFF2-40B4-BE49-F238E27FC236}">
                  <a16:creationId xmlns:a16="http://schemas.microsoft.com/office/drawing/2014/main" id="{F70E756F-21DE-E91E-083D-D069FA1E2A60}"/>
                </a:ext>
              </a:extLst>
            </p:cNvPr>
            <p:cNvSpPr/>
            <p:nvPr/>
          </p:nvSpPr>
          <p:spPr bwMode="auto">
            <a:xfrm>
              <a:off x="4007317" y="360974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Oval 117">
              <a:extLst>
                <a:ext uri="{FF2B5EF4-FFF2-40B4-BE49-F238E27FC236}">
                  <a16:creationId xmlns:a16="http://schemas.microsoft.com/office/drawing/2014/main" id="{FD020219-63AD-46A5-22DD-0C4CDA722B5B}"/>
                </a:ext>
              </a:extLst>
            </p:cNvPr>
            <p:cNvSpPr/>
            <p:nvPr/>
          </p:nvSpPr>
          <p:spPr bwMode="auto">
            <a:xfrm>
              <a:off x="4081809" y="363912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Oval 118">
              <a:extLst>
                <a:ext uri="{FF2B5EF4-FFF2-40B4-BE49-F238E27FC236}">
                  <a16:creationId xmlns:a16="http://schemas.microsoft.com/office/drawing/2014/main" id="{74844B53-5157-86D8-A26F-C6D455F501AB}"/>
                </a:ext>
              </a:extLst>
            </p:cNvPr>
            <p:cNvSpPr/>
            <p:nvPr/>
          </p:nvSpPr>
          <p:spPr bwMode="auto">
            <a:xfrm>
              <a:off x="3410019" y="373412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Oval 119">
              <a:extLst>
                <a:ext uri="{FF2B5EF4-FFF2-40B4-BE49-F238E27FC236}">
                  <a16:creationId xmlns:a16="http://schemas.microsoft.com/office/drawing/2014/main" id="{846421C1-4B0E-1D30-7A7B-ED34B265EAF6}"/>
                </a:ext>
              </a:extLst>
            </p:cNvPr>
            <p:cNvSpPr/>
            <p:nvPr/>
          </p:nvSpPr>
          <p:spPr bwMode="auto">
            <a:xfrm>
              <a:off x="3287688" y="381271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Oval 120">
              <a:extLst>
                <a:ext uri="{FF2B5EF4-FFF2-40B4-BE49-F238E27FC236}">
                  <a16:creationId xmlns:a16="http://schemas.microsoft.com/office/drawing/2014/main" id="{E664FD65-7571-0871-B0A6-344FF9FB3A40}"/>
                </a:ext>
              </a:extLst>
            </p:cNvPr>
            <p:cNvSpPr/>
            <p:nvPr/>
          </p:nvSpPr>
          <p:spPr bwMode="auto">
            <a:xfrm>
              <a:off x="3485194" y="368218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Oval 121">
              <a:extLst>
                <a:ext uri="{FF2B5EF4-FFF2-40B4-BE49-F238E27FC236}">
                  <a16:creationId xmlns:a16="http://schemas.microsoft.com/office/drawing/2014/main" id="{5BDEBA57-3574-4CEC-4FCC-D5C389D58DE6}"/>
                </a:ext>
              </a:extLst>
            </p:cNvPr>
            <p:cNvSpPr/>
            <p:nvPr/>
          </p:nvSpPr>
          <p:spPr bwMode="auto">
            <a:xfrm>
              <a:off x="3580188" y="367876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Oval 122">
              <a:extLst>
                <a:ext uri="{FF2B5EF4-FFF2-40B4-BE49-F238E27FC236}">
                  <a16:creationId xmlns:a16="http://schemas.microsoft.com/office/drawing/2014/main" id="{2E6FFB8A-B9D1-25CB-8D9E-247B9D3EBA20}"/>
                </a:ext>
              </a:extLst>
            </p:cNvPr>
            <p:cNvSpPr/>
            <p:nvPr/>
          </p:nvSpPr>
          <p:spPr bwMode="auto">
            <a:xfrm>
              <a:off x="3605474" y="374505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35D925A3-EF3E-1BE4-98E0-8E153689B837}"/>
                </a:ext>
              </a:extLst>
            </p:cNvPr>
            <p:cNvSpPr/>
            <p:nvPr/>
          </p:nvSpPr>
          <p:spPr bwMode="auto">
            <a:xfrm>
              <a:off x="3667664" y="363092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9169DC1A-BEAD-448A-F4BF-5D67FB6C5DFA}"/>
                </a:ext>
              </a:extLst>
            </p:cNvPr>
            <p:cNvSpPr/>
            <p:nvPr/>
          </p:nvSpPr>
          <p:spPr bwMode="auto">
            <a:xfrm>
              <a:off x="3795461" y="358650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3C6E68C8-B649-C606-26F9-E57872C82CDE}"/>
                </a:ext>
              </a:extLst>
            </p:cNvPr>
            <p:cNvSpPr/>
            <p:nvPr/>
          </p:nvSpPr>
          <p:spPr bwMode="auto">
            <a:xfrm>
              <a:off x="3771541" y="363229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9009D3BA-09A7-163F-19F2-6F4B5DD29315}"/>
                </a:ext>
              </a:extLst>
            </p:cNvPr>
            <p:cNvSpPr/>
            <p:nvPr/>
          </p:nvSpPr>
          <p:spPr bwMode="auto">
            <a:xfrm>
              <a:off x="3866536" y="362067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F9F156AA-4137-B4E8-0BFB-BECE23C7B76A}"/>
                </a:ext>
              </a:extLst>
            </p:cNvPr>
            <p:cNvSpPr/>
            <p:nvPr/>
          </p:nvSpPr>
          <p:spPr bwMode="auto">
            <a:xfrm>
              <a:off x="3965630" y="372387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D1A68F7D-3E9B-AD1D-2EE0-DAA51B9E3AE4}"/>
                </a:ext>
              </a:extLst>
            </p:cNvPr>
            <p:cNvSpPr/>
            <p:nvPr/>
          </p:nvSpPr>
          <p:spPr bwMode="auto">
            <a:xfrm>
              <a:off x="4023720" y="383526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3C255B8E-3770-0146-FBD2-009DED270B71}"/>
                </a:ext>
              </a:extLst>
            </p:cNvPr>
            <p:cNvSpPr/>
            <p:nvPr/>
          </p:nvSpPr>
          <p:spPr bwMode="auto">
            <a:xfrm>
              <a:off x="3897290" y="382775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F4287EC3-0529-11C5-8CFC-28C6F487D94B}"/>
                </a:ext>
              </a:extLst>
            </p:cNvPr>
            <p:cNvSpPr/>
            <p:nvPr/>
          </p:nvSpPr>
          <p:spPr bwMode="auto">
            <a:xfrm>
              <a:off x="3295207" y="387764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0A19F5E5-9DC6-A27F-2527-A9E3D80549C5}"/>
                </a:ext>
              </a:extLst>
            </p:cNvPr>
            <p:cNvSpPr/>
            <p:nvPr/>
          </p:nvSpPr>
          <p:spPr bwMode="auto">
            <a:xfrm>
              <a:off x="3451707" y="377581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Oval 132">
              <a:extLst>
                <a:ext uri="{FF2B5EF4-FFF2-40B4-BE49-F238E27FC236}">
                  <a16:creationId xmlns:a16="http://schemas.microsoft.com/office/drawing/2014/main" id="{33FFD7EE-AA64-4719-7C65-EC5BEE6BED46}"/>
                </a:ext>
              </a:extLst>
            </p:cNvPr>
            <p:cNvSpPr/>
            <p:nvPr/>
          </p:nvSpPr>
          <p:spPr bwMode="auto">
            <a:xfrm>
              <a:off x="3530299" y="378059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Oval 133">
              <a:extLst>
                <a:ext uri="{FF2B5EF4-FFF2-40B4-BE49-F238E27FC236}">
                  <a16:creationId xmlns:a16="http://schemas.microsoft.com/office/drawing/2014/main" id="{60A8402C-A24E-0412-5590-90576384278E}"/>
                </a:ext>
              </a:extLst>
            </p:cNvPr>
            <p:cNvSpPr/>
            <p:nvPr/>
          </p:nvSpPr>
          <p:spPr bwMode="auto">
            <a:xfrm>
              <a:off x="3744206" y="406420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9D81A60A-8EA9-D720-0085-F2ABDEC4D737}"/>
                </a:ext>
              </a:extLst>
            </p:cNvPr>
            <p:cNvSpPr/>
            <p:nvPr/>
          </p:nvSpPr>
          <p:spPr bwMode="auto">
            <a:xfrm>
              <a:off x="3810496" y="417560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3B8B7549-7F03-181E-CE2B-92A77B45FF16}"/>
                </a:ext>
              </a:extLst>
            </p:cNvPr>
            <p:cNvSpPr/>
            <p:nvPr/>
          </p:nvSpPr>
          <p:spPr bwMode="auto">
            <a:xfrm>
              <a:off x="3839883" y="417628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8B73726B-EF46-ACBD-F324-78100BF33897}"/>
                </a:ext>
              </a:extLst>
            </p:cNvPr>
            <p:cNvSpPr/>
            <p:nvPr/>
          </p:nvSpPr>
          <p:spPr bwMode="auto">
            <a:xfrm>
              <a:off x="3266503" y="417287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438D7976-E82F-E640-8047-3693AA3FDDFF}"/>
                </a:ext>
              </a:extLst>
            </p:cNvPr>
            <p:cNvSpPr/>
            <p:nvPr/>
          </p:nvSpPr>
          <p:spPr bwMode="auto">
            <a:xfrm>
              <a:off x="3345095" y="417765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7E023D08-9FDD-E7BF-9D9E-CE86E93B5B73}"/>
                </a:ext>
              </a:extLst>
            </p:cNvPr>
            <p:cNvSpPr/>
            <p:nvPr/>
          </p:nvSpPr>
          <p:spPr bwMode="auto">
            <a:xfrm>
              <a:off x="3419587" y="417833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CA39BE70-2CFF-A2DC-7B8D-38D5858DE8F2}"/>
                </a:ext>
              </a:extLst>
            </p:cNvPr>
            <p:cNvSpPr/>
            <p:nvPr/>
          </p:nvSpPr>
          <p:spPr bwMode="auto">
            <a:xfrm>
              <a:off x="3477676" y="417492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DB0A6829-03D3-5FF5-F154-CB5A2B798953}"/>
                </a:ext>
              </a:extLst>
            </p:cNvPr>
            <p:cNvSpPr/>
            <p:nvPr/>
          </p:nvSpPr>
          <p:spPr bwMode="auto">
            <a:xfrm>
              <a:off x="3539867" y="417560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738A4E81-F0B0-8F25-639F-0F2B3E0B5B15}"/>
                </a:ext>
              </a:extLst>
            </p:cNvPr>
            <p:cNvSpPr/>
            <p:nvPr/>
          </p:nvSpPr>
          <p:spPr bwMode="auto">
            <a:xfrm>
              <a:off x="3212514" y="406557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F0C385D8-9A45-5A08-9B58-126C08F942D6}"/>
                </a:ext>
              </a:extLst>
            </p:cNvPr>
            <p:cNvSpPr/>
            <p:nvPr/>
          </p:nvSpPr>
          <p:spPr bwMode="auto">
            <a:xfrm>
              <a:off x="3291107" y="406215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103BFED5-6A78-B6E3-E1B9-E3325C50E1A6}"/>
                </a:ext>
              </a:extLst>
            </p:cNvPr>
            <p:cNvSpPr/>
            <p:nvPr/>
          </p:nvSpPr>
          <p:spPr bwMode="auto">
            <a:xfrm>
              <a:off x="3357397" y="4066942"/>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DB0CBC4B-7F32-FFE0-6A99-C9E15E48674A}"/>
                </a:ext>
              </a:extLst>
            </p:cNvPr>
            <p:cNvSpPr/>
            <p:nvPr/>
          </p:nvSpPr>
          <p:spPr bwMode="auto">
            <a:xfrm>
              <a:off x="3444190" y="406762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5F0B1D44-B23E-5D7B-201B-6E7DB7324C7B}"/>
                </a:ext>
              </a:extLst>
            </p:cNvPr>
            <p:cNvSpPr/>
            <p:nvPr/>
          </p:nvSpPr>
          <p:spPr bwMode="auto">
            <a:xfrm>
              <a:off x="3748307" y="451935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E422D7C3-2152-61E5-7551-E38A9BBC5676}"/>
                </a:ext>
              </a:extLst>
            </p:cNvPr>
            <p:cNvSpPr/>
            <p:nvPr/>
          </p:nvSpPr>
          <p:spPr bwMode="auto">
            <a:xfrm>
              <a:off x="3526882" y="406420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B78FDF5E-CDB9-0F12-04C9-8CFFE18DF764}"/>
                </a:ext>
              </a:extLst>
            </p:cNvPr>
            <p:cNvSpPr/>
            <p:nvPr/>
          </p:nvSpPr>
          <p:spPr bwMode="auto">
            <a:xfrm>
              <a:off x="3441456" y="383116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Oval 148">
              <a:extLst>
                <a:ext uri="{FF2B5EF4-FFF2-40B4-BE49-F238E27FC236}">
                  <a16:creationId xmlns:a16="http://schemas.microsoft.com/office/drawing/2014/main" id="{FB92D54A-3B7A-0FFB-5899-09ECA491FDD4}"/>
                </a:ext>
              </a:extLst>
            </p:cNvPr>
            <p:cNvSpPr/>
            <p:nvPr/>
          </p:nvSpPr>
          <p:spPr bwMode="auto">
            <a:xfrm>
              <a:off x="3458541" y="388515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Oval 149">
              <a:extLst>
                <a:ext uri="{FF2B5EF4-FFF2-40B4-BE49-F238E27FC236}">
                  <a16:creationId xmlns:a16="http://schemas.microsoft.com/office/drawing/2014/main" id="{A194A820-C45F-006E-80C3-B938029E995F}"/>
                </a:ext>
              </a:extLst>
            </p:cNvPr>
            <p:cNvSpPr/>
            <p:nvPr/>
          </p:nvSpPr>
          <p:spPr bwMode="auto">
            <a:xfrm>
              <a:off x="3541233" y="388173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Oval 150">
              <a:extLst>
                <a:ext uri="{FF2B5EF4-FFF2-40B4-BE49-F238E27FC236}">
                  <a16:creationId xmlns:a16="http://schemas.microsoft.com/office/drawing/2014/main" id="{A30D1ED3-D94B-31E1-D14F-C1C792952BBD}"/>
                </a:ext>
              </a:extLst>
            </p:cNvPr>
            <p:cNvSpPr/>
            <p:nvPr/>
          </p:nvSpPr>
          <p:spPr bwMode="auto">
            <a:xfrm>
              <a:off x="3669030" y="3706103"/>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Oval 151">
              <a:extLst>
                <a:ext uri="{FF2B5EF4-FFF2-40B4-BE49-F238E27FC236}">
                  <a16:creationId xmlns:a16="http://schemas.microsoft.com/office/drawing/2014/main" id="{379903B6-A6B0-80E8-2D29-D7AD40772A1C}"/>
                </a:ext>
              </a:extLst>
            </p:cNvPr>
            <p:cNvSpPr/>
            <p:nvPr/>
          </p:nvSpPr>
          <p:spPr bwMode="auto">
            <a:xfrm>
              <a:off x="3846033" y="418653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Oval 152">
              <a:extLst>
                <a:ext uri="{FF2B5EF4-FFF2-40B4-BE49-F238E27FC236}">
                  <a16:creationId xmlns:a16="http://schemas.microsoft.com/office/drawing/2014/main" id="{6640B01E-D934-9F2D-2116-E23FAF44B0B7}"/>
                </a:ext>
              </a:extLst>
            </p:cNvPr>
            <p:cNvSpPr/>
            <p:nvPr/>
          </p:nvSpPr>
          <p:spPr bwMode="auto">
            <a:xfrm>
              <a:off x="3740105" y="3699269"/>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Oval 153">
              <a:extLst>
                <a:ext uri="{FF2B5EF4-FFF2-40B4-BE49-F238E27FC236}">
                  <a16:creationId xmlns:a16="http://schemas.microsoft.com/office/drawing/2014/main" id="{4AF23B17-6A94-644D-BEE6-932F9F3F431C}"/>
                </a:ext>
              </a:extLst>
            </p:cNvPr>
            <p:cNvSpPr/>
            <p:nvPr/>
          </p:nvSpPr>
          <p:spPr bwMode="auto">
            <a:xfrm>
              <a:off x="3814597" y="372455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Oval 154">
              <a:extLst>
                <a:ext uri="{FF2B5EF4-FFF2-40B4-BE49-F238E27FC236}">
                  <a16:creationId xmlns:a16="http://schemas.microsoft.com/office/drawing/2014/main" id="{1B80CD96-D1C7-9D65-91E2-88A0F8010C1D}"/>
                </a:ext>
              </a:extLst>
            </p:cNvPr>
            <p:cNvSpPr/>
            <p:nvPr/>
          </p:nvSpPr>
          <p:spPr bwMode="auto">
            <a:xfrm>
              <a:off x="3884988" y="370473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Oval 155">
              <a:extLst>
                <a:ext uri="{FF2B5EF4-FFF2-40B4-BE49-F238E27FC236}">
                  <a16:creationId xmlns:a16="http://schemas.microsoft.com/office/drawing/2014/main" id="{5AA7DDD0-8348-7B89-3000-F8C77D97C53F}"/>
                </a:ext>
              </a:extLst>
            </p:cNvPr>
            <p:cNvSpPr/>
            <p:nvPr/>
          </p:nvSpPr>
          <p:spPr bwMode="auto">
            <a:xfrm>
              <a:off x="3885671" y="3762826"/>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Oval 156">
              <a:extLst>
                <a:ext uri="{FF2B5EF4-FFF2-40B4-BE49-F238E27FC236}">
                  <a16:creationId xmlns:a16="http://schemas.microsoft.com/office/drawing/2014/main" id="{61AF779F-5E38-56BC-363B-D1FCF87A49D3}"/>
                </a:ext>
              </a:extLst>
            </p:cNvPr>
            <p:cNvSpPr/>
            <p:nvPr/>
          </p:nvSpPr>
          <p:spPr bwMode="auto">
            <a:xfrm>
              <a:off x="3960163" y="389882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Oval 157">
              <a:extLst>
                <a:ext uri="{FF2B5EF4-FFF2-40B4-BE49-F238E27FC236}">
                  <a16:creationId xmlns:a16="http://schemas.microsoft.com/office/drawing/2014/main" id="{B0A27F87-773F-A3F8-28DC-CAA7A42C31DC}"/>
                </a:ext>
              </a:extLst>
            </p:cNvPr>
            <p:cNvSpPr/>
            <p:nvPr/>
          </p:nvSpPr>
          <p:spPr bwMode="auto">
            <a:xfrm>
              <a:off x="3682016" y="378469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Oval 158">
              <a:extLst>
                <a:ext uri="{FF2B5EF4-FFF2-40B4-BE49-F238E27FC236}">
                  <a16:creationId xmlns:a16="http://schemas.microsoft.com/office/drawing/2014/main" id="{0133D131-8F94-5767-7CDF-87266CCE486C}"/>
                </a:ext>
              </a:extLst>
            </p:cNvPr>
            <p:cNvSpPr/>
            <p:nvPr/>
          </p:nvSpPr>
          <p:spPr bwMode="auto">
            <a:xfrm>
              <a:off x="3768809" y="3785378"/>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Oval 159">
              <a:extLst>
                <a:ext uri="{FF2B5EF4-FFF2-40B4-BE49-F238E27FC236}">
                  <a16:creationId xmlns:a16="http://schemas.microsoft.com/office/drawing/2014/main" id="{F7853CB6-6E9E-DAEB-E9E8-DDFC7C26DE3E}"/>
                </a:ext>
              </a:extLst>
            </p:cNvPr>
            <p:cNvSpPr/>
            <p:nvPr/>
          </p:nvSpPr>
          <p:spPr bwMode="auto">
            <a:xfrm>
              <a:off x="3683383" y="383936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Oval 160">
              <a:extLst>
                <a:ext uri="{FF2B5EF4-FFF2-40B4-BE49-F238E27FC236}">
                  <a16:creationId xmlns:a16="http://schemas.microsoft.com/office/drawing/2014/main" id="{CA920ECF-5BC0-97C3-26FB-EDCB48D2F5A0}"/>
                </a:ext>
              </a:extLst>
            </p:cNvPr>
            <p:cNvSpPr/>
            <p:nvPr/>
          </p:nvSpPr>
          <p:spPr bwMode="auto">
            <a:xfrm>
              <a:off x="3811181" y="383185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Oval 161">
              <a:extLst>
                <a:ext uri="{FF2B5EF4-FFF2-40B4-BE49-F238E27FC236}">
                  <a16:creationId xmlns:a16="http://schemas.microsoft.com/office/drawing/2014/main" id="{9BCAF236-B389-CF9E-1772-FEA711B6636A}"/>
                </a:ext>
              </a:extLst>
            </p:cNvPr>
            <p:cNvSpPr/>
            <p:nvPr/>
          </p:nvSpPr>
          <p:spPr bwMode="auto">
            <a:xfrm>
              <a:off x="3988183" y="4144167"/>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Oval 162">
              <a:extLst>
                <a:ext uri="{FF2B5EF4-FFF2-40B4-BE49-F238E27FC236}">
                  <a16:creationId xmlns:a16="http://schemas.microsoft.com/office/drawing/2014/main" id="{E832BAA6-9605-5F56-9F19-45113533D416}"/>
                </a:ext>
              </a:extLst>
            </p:cNvPr>
            <p:cNvSpPr/>
            <p:nvPr/>
          </p:nvSpPr>
          <p:spPr bwMode="auto">
            <a:xfrm>
              <a:off x="3632128" y="389882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Oval 163">
              <a:extLst>
                <a:ext uri="{FF2B5EF4-FFF2-40B4-BE49-F238E27FC236}">
                  <a16:creationId xmlns:a16="http://schemas.microsoft.com/office/drawing/2014/main" id="{2D8C73F2-26DA-C028-3126-66049D731EB2}"/>
                </a:ext>
              </a:extLst>
            </p:cNvPr>
            <p:cNvSpPr/>
            <p:nvPr/>
          </p:nvSpPr>
          <p:spPr bwMode="auto">
            <a:xfrm>
              <a:off x="3735322" y="3883105"/>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Oval 164">
              <a:extLst>
                <a:ext uri="{FF2B5EF4-FFF2-40B4-BE49-F238E27FC236}">
                  <a16:creationId xmlns:a16="http://schemas.microsoft.com/office/drawing/2014/main" id="{56AD4FC3-D230-48DE-A240-2146D963F30C}"/>
                </a:ext>
              </a:extLst>
            </p:cNvPr>
            <p:cNvSpPr/>
            <p:nvPr/>
          </p:nvSpPr>
          <p:spPr bwMode="auto">
            <a:xfrm>
              <a:off x="3900024" y="3900191"/>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Oval 165">
              <a:extLst>
                <a:ext uri="{FF2B5EF4-FFF2-40B4-BE49-F238E27FC236}">
                  <a16:creationId xmlns:a16="http://schemas.microsoft.com/office/drawing/2014/main" id="{36171873-6B14-E900-5F11-18D167980707}"/>
                </a:ext>
              </a:extLst>
            </p:cNvPr>
            <p:cNvSpPr/>
            <p:nvPr/>
          </p:nvSpPr>
          <p:spPr bwMode="auto">
            <a:xfrm>
              <a:off x="3822799" y="3900874"/>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67" name="Group 166">
            <a:extLst>
              <a:ext uri="{FF2B5EF4-FFF2-40B4-BE49-F238E27FC236}">
                <a16:creationId xmlns:a16="http://schemas.microsoft.com/office/drawing/2014/main" id="{9B4D2081-AE2B-FC43-18DB-75013DD29EB2}"/>
              </a:ext>
            </a:extLst>
          </p:cNvPr>
          <p:cNvGrpSpPr/>
          <p:nvPr/>
        </p:nvGrpSpPr>
        <p:grpSpPr>
          <a:xfrm>
            <a:off x="3791362" y="3105262"/>
            <a:ext cx="1204644" cy="2135447"/>
            <a:chOff x="3791362" y="3156062"/>
            <a:chExt cx="1204644" cy="2135447"/>
          </a:xfrm>
        </p:grpSpPr>
        <p:sp>
          <p:nvSpPr>
            <p:cNvPr id="168" name="Oval 167">
              <a:extLst>
                <a:ext uri="{FF2B5EF4-FFF2-40B4-BE49-F238E27FC236}">
                  <a16:creationId xmlns:a16="http://schemas.microsoft.com/office/drawing/2014/main" id="{CA86B58D-EC6D-6A67-A0F9-6DC9E63D649C}"/>
                </a:ext>
              </a:extLst>
            </p:cNvPr>
            <p:cNvSpPr/>
            <p:nvPr/>
          </p:nvSpPr>
          <p:spPr bwMode="auto">
            <a:xfrm>
              <a:off x="4783670" y="3156062"/>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9" name="Oval 168">
              <a:extLst>
                <a:ext uri="{FF2B5EF4-FFF2-40B4-BE49-F238E27FC236}">
                  <a16:creationId xmlns:a16="http://schemas.microsoft.com/office/drawing/2014/main" id="{ED4A314E-E1AD-42B3-D5DE-0EFCFC732BEA}"/>
                </a:ext>
              </a:extLst>
            </p:cNvPr>
            <p:cNvSpPr/>
            <p:nvPr/>
          </p:nvSpPr>
          <p:spPr bwMode="auto">
            <a:xfrm>
              <a:off x="4895066" y="3173147"/>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Oval 169">
              <a:extLst>
                <a:ext uri="{FF2B5EF4-FFF2-40B4-BE49-F238E27FC236}">
                  <a16:creationId xmlns:a16="http://schemas.microsoft.com/office/drawing/2014/main" id="{6E77BDE2-E3A0-D718-C2B7-6C575EA21D31}"/>
                </a:ext>
              </a:extLst>
            </p:cNvPr>
            <p:cNvSpPr/>
            <p:nvPr/>
          </p:nvSpPr>
          <p:spPr bwMode="auto">
            <a:xfrm>
              <a:off x="4485704" y="3600278"/>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Oval 170">
              <a:extLst>
                <a:ext uri="{FF2B5EF4-FFF2-40B4-BE49-F238E27FC236}">
                  <a16:creationId xmlns:a16="http://schemas.microsoft.com/office/drawing/2014/main" id="{20EB1372-0B15-F6F0-3FD0-775A3C9B2BE0}"/>
                </a:ext>
              </a:extLst>
            </p:cNvPr>
            <p:cNvSpPr/>
            <p:nvPr/>
          </p:nvSpPr>
          <p:spPr bwMode="auto">
            <a:xfrm>
              <a:off x="4264963" y="3974102"/>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Oval 171">
              <a:extLst>
                <a:ext uri="{FF2B5EF4-FFF2-40B4-BE49-F238E27FC236}">
                  <a16:creationId xmlns:a16="http://schemas.microsoft.com/office/drawing/2014/main" id="{0B09FC8B-A6BF-C444-1BCD-2B31641FBFFD}"/>
                </a:ext>
              </a:extLst>
            </p:cNvPr>
            <p:cNvSpPr/>
            <p:nvPr/>
          </p:nvSpPr>
          <p:spPr bwMode="auto">
            <a:xfrm>
              <a:off x="4409163" y="4064996"/>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Oval 172">
              <a:extLst>
                <a:ext uri="{FF2B5EF4-FFF2-40B4-BE49-F238E27FC236}">
                  <a16:creationId xmlns:a16="http://schemas.microsoft.com/office/drawing/2014/main" id="{43C0675D-B36B-6172-15BC-1B7766DAA348}"/>
                </a:ext>
              </a:extLst>
            </p:cNvPr>
            <p:cNvSpPr/>
            <p:nvPr/>
          </p:nvSpPr>
          <p:spPr bwMode="auto">
            <a:xfrm>
              <a:off x="4147417" y="4315807"/>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Oval 173">
              <a:extLst>
                <a:ext uri="{FF2B5EF4-FFF2-40B4-BE49-F238E27FC236}">
                  <a16:creationId xmlns:a16="http://schemas.microsoft.com/office/drawing/2014/main" id="{EC41D842-2849-3B29-2ED8-C8F9020FED51}"/>
                </a:ext>
              </a:extLst>
            </p:cNvPr>
            <p:cNvSpPr/>
            <p:nvPr/>
          </p:nvSpPr>
          <p:spPr bwMode="auto">
            <a:xfrm>
              <a:off x="3791362" y="5189886"/>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Oval 174">
              <a:extLst>
                <a:ext uri="{FF2B5EF4-FFF2-40B4-BE49-F238E27FC236}">
                  <a16:creationId xmlns:a16="http://schemas.microsoft.com/office/drawing/2014/main" id="{F639CA5C-63A9-8A10-437B-62502C6C400F}"/>
                </a:ext>
              </a:extLst>
            </p:cNvPr>
            <p:cNvSpPr/>
            <p:nvPr/>
          </p:nvSpPr>
          <p:spPr bwMode="auto">
            <a:xfrm>
              <a:off x="3861753" y="5190569"/>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76" name="Group 175">
            <a:extLst>
              <a:ext uri="{FF2B5EF4-FFF2-40B4-BE49-F238E27FC236}">
                <a16:creationId xmlns:a16="http://schemas.microsoft.com/office/drawing/2014/main" id="{13F81443-3529-CFD1-D724-D80F1FECA20B}"/>
              </a:ext>
            </a:extLst>
          </p:cNvPr>
          <p:cNvGrpSpPr/>
          <p:nvPr/>
        </p:nvGrpSpPr>
        <p:grpSpPr>
          <a:xfrm>
            <a:off x="1757502" y="1946411"/>
            <a:ext cx="2655398" cy="2175924"/>
            <a:chOff x="1757502" y="1997211"/>
            <a:chExt cx="2655398" cy="2175924"/>
          </a:xfrm>
        </p:grpSpPr>
        <p:sp>
          <p:nvSpPr>
            <p:cNvPr id="177" name="Oval 176">
              <a:extLst>
                <a:ext uri="{FF2B5EF4-FFF2-40B4-BE49-F238E27FC236}">
                  <a16:creationId xmlns:a16="http://schemas.microsoft.com/office/drawing/2014/main" id="{3FF9B258-DDFB-5738-3FD8-075F1B36CD5E}"/>
                </a:ext>
              </a:extLst>
            </p:cNvPr>
            <p:cNvSpPr/>
            <p:nvPr/>
          </p:nvSpPr>
          <p:spPr bwMode="auto">
            <a:xfrm>
              <a:off x="2112711" y="3561069"/>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Oval 177">
              <a:extLst>
                <a:ext uri="{FF2B5EF4-FFF2-40B4-BE49-F238E27FC236}">
                  <a16:creationId xmlns:a16="http://schemas.microsoft.com/office/drawing/2014/main" id="{5E07C9E0-808C-A683-911C-C59744623B0C}"/>
                </a:ext>
              </a:extLst>
            </p:cNvPr>
            <p:cNvSpPr/>
            <p:nvPr/>
          </p:nvSpPr>
          <p:spPr bwMode="auto">
            <a:xfrm>
              <a:off x="2476126" y="372284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9" name="Oval 178">
              <a:extLst>
                <a:ext uri="{FF2B5EF4-FFF2-40B4-BE49-F238E27FC236}">
                  <a16:creationId xmlns:a16="http://schemas.microsoft.com/office/drawing/2014/main" id="{4CFE6165-4E13-3815-1D40-1147A0EF44F3}"/>
                </a:ext>
              </a:extLst>
            </p:cNvPr>
            <p:cNvSpPr/>
            <p:nvPr/>
          </p:nvSpPr>
          <p:spPr bwMode="auto">
            <a:xfrm>
              <a:off x="2834851" y="367830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0" name="Oval 179">
              <a:extLst>
                <a:ext uri="{FF2B5EF4-FFF2-40B4-BE49-F238E27FC236}">
                  <a16:creationId xmlns:a16="http://schemas.microsoft.com/office/drawing/2014/main" id="{27D8B18D-82D9-E240-0143-038B03D1F967}"/>
                </a:ext>
              </a:extLst>
            </p:cNvPr>
            <p:cNvSpPr/>
            <p:nvPr/>
          </p:nvSpPr>
          <p:spPr bwMode="auto">
            <a:xfrm>
              <a:off x="3409283" y="317420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Oval 180">
              <a:extLst>
                <a:ext uri="{FF2B5EF4-FFF2-40B4-BE49-F238E27FC236}">
                  <a16:creationId xmlns:a16="http://schemas.microsoft.com/office/drawing/2014/main" id="{01D12440-26FF-4CF4-B1E4-A6CF3DB032C1}"/>
                </a:ext>
              </a:extLst>
            </p:cNvPr>
            <p:cNvSpPr/>
            <p:nvPr/>
          </p:nvSpPr>
          <p:spPr bwMode="auto">
            <a:xfrm>
              <a:off x="4311960" y="2993672"/>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2" name="Oval 181">
              <a:extLst>
                <a:ext uri="{FF2B5EF4-FFF2-40B4-BE49-F238E27FC236}">
                  <a16:creationId xmlns:a16="http://schemas.microsoft.com/office/drawing/2014/main" id="{9D408616-EE74-A838-82AB-50C5B0067741}"/>
                </a:ext>
              </a:extLst>
            </p:cNvPr>
            <p:cNvSpPr/>
            <p:nvPr/>
          </p:nvSpPr>
          <p:spPr bwMode="auto">
            <a:xfrm>
              <a:off x="2687140" y="383070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Oval 182">
              <a:extLst>
                <a:ext uri="{FF2B5EF4-FFF2-40B4-BE49-F238E27FC236}">
                  <a16:creationId xmlns:a16="http://schemas.microsoft.com/office/drawing/2014/main" id="{10FA900D-E8FF-399C-7599-73BD1883DA91}"/>
                </a:ext>
              </a:extLst>
            </p:cNvPr>
            <p:cNvSpPr/>
            <p:nvPr/>
          </p:nvSpPr>
          <p:spPr bwMode="auto">
            <a:xfrm>
              <a:off x="3195921" y="3532934"/>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4" name="Oval 183">
              <a:extLst>
                <a:ext uri="{FF2B5EF4-FFF2-40B4-BE49-F238E27FC236}">
                  <a16:creationId xmlns:a16="http://schemas.microsoft.com/office/drawing/2014/main" id="{825D8022-6DC4-9929-05CC-14B703B1596B}"/>
                </a:ext>
              </a:extLst>
            </p:cNvPr>
            <p:cNvSpPr/>
            <p:nvPr/>
          </p:nvSpPr>
          <p:spPr bwMode="auto">
            <a:xfrm>
              <a:off x="3920408" y="3211722"/>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5" name="Oval 184">
              <a:extLst>
                <a:ext uri="{FF2B5EF4-FFF2-40B4-BE49-F238E27FC236}">
                  <a16:creationId xmlns:a16="http://schemas.microsoft.com/office/drawing/2014/main" id="{0C6D7030-F61F-BDA3-3CEE-D81A54929CA2}"/>
                </a:ext>
              </a:extLst>
            </p:cNvPr>
            <p:cNvSpPr/>
            <p:nvPr/>
          </p:nvSpPr>
          <p:spPr bwMode="auto">
            <a:xfrm>
              <a:off x="3193576" y="3563414"/>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6" name="Oval 185">
              <a:extLst>
                <a:ext uri="{FF2B5EF4-FFF2-40B4-BE49-F238E27FC236}">
                  <a16:creationId xmlns:a16="http://schemas.microsoft.com/office/drawing/2014/main" id="{D124B2C3-49FB-B21E-557B-2D47E5F4600D}"/>
                </a:ext>
              </a:extLst>
            </p:cNvPr>
            <p:cNvSpPr/>
            <p:nvPr/>
          </p:nvSpPr>
          <p:spPr bwMode="auto">
            <a:xfrm>
              <a:off x="3120894" y="3640786"/>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87" name="Group 186">
              <a:extLst>
                <a:ext uri="{FF2B5EF4-FFF2-40B4-BE49-F238E27FC236}">
                  <a16:creationId xmlns:a16="http://schemas.microsoft.com/office/drawing/2014/main" id="{8697C98F-B136-0489-7910-B4892C2FA0FE}"/>
                </a:ext>
              </a:extLst>
            </p:cNvPr>
            <p:cNvGrpSpPr/>
            <p:nvPr/>
          </p:nvGrpSpPr>
          <p:grpSpPr>
            <a:xfrm>
              <a:off x="1757502" y="1997211"/>
              <a:ext cx="100940" cy="2175924"/>
              <a:chOff x="1757502" y="1997211"/>
              <a:chExt cx="100940" cy="2175924"/>
            </a:xfrm>
          </p:grpSpPr>
          <p:sp>
            <p:nvSpPr>
              <p:cNvPr id="189" name="Oval 188">
                <a:extLst>
                  <a:ext uri="{FF2B5EF4-FFF2-40B4-BE49-F238E27FC236}">
                    <a16:creationId xmlns:a16="http://schemas.microsoft.com/office/drawing/2014/main" id="{B154CBEC-4C25-29DF-6849-460BAC08C596}"/>
                  </a:ext>
                </a:extLst>
              </p:cNvPr>
              <p:cNvSpPr/>
              <p:nvPr/>
            </p:nvSpPr>
            <p:spPr bwMode="auto">
              <a:xfrm>
                <a:off x="1757502" y="2813137"/>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0" name="Oval 189">
                <a:extLst>
                  <a:ext uri="{FF2B5EF4-FFF2-40B4-BE49-F238E27FC236}">
                    <a16:creationId xmlns:a16="http://schemas.microsoft.com/office/drawing/2014/main" id="{25B14025-4632-1106-DFAC-F9F35A5DD761}"/>
                  </a:ext>
                </a:extLst>
              </p:cNvPr>
              <p:cNvSpPr/>
              <p:nvPr/>
            </p:nvSpPr>
            <p:spPr bwMode="auto">
              <a:xfrm>
                <a:off x="1757502" y="1997211"/>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Oval 190">
                <a:extLst>
                  <a:ext uri="{FF2B5EF4-FFF2-40B4-BE49-F238E27FC236}">
                    <a16:creationId xmlns:a16="http://schemas.microsoft.com/office/drawing/2014/main" id="{2A6BC631-544E-D4F9-A86F-471F43F72354}"/>
                  </a:ext>
                </a:extLst>
              </p:cNvPr>
              <p:cNvSpPr/>
              <p:nvPr/>
            </p:nvSpPr>
            <p:spPr bwMode="auto">
              <a:xfrm>
                <a:off x="1757502" y="2280909"/>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2" name="Oval 191">
                <a:extLst>
                  <a:ext uri="{FF2B5EF4-FFF2-40B4-BE49-F238E27FC236}">
                    <a16:creationId xmlns:a16="http://schemas.microsoft.com/office/drawing/2014/main" id="{C3E5DAF0-9932-F6C4-9436-4A1C51B7466B}"/>
                  </a:ext>
                </a:extLst>
              </p:cNvPr>
              <p:cNvSpPr/>
              <p:nvPr/>
            </p:nvSpPr>
            <p:spPr bwMode="auto">
              <a:xfrm>
                <a:off x="1757502" y="2405173"/>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Oval 192">
                <a:extLst>
                  <a:ext uri="{FF2B5EF4-FFF2-40B4-BE49-F238E27FC236}">
                    <a16:creationId xmlns:a16="http://schemas.microsoft.com/office/drawing/2014/main" id="{FBD5E72B-7B6C-7520-814F-121AE1700077}"/>
                  </a:ext>
                </a:extLst>
              </p:cNvPr>
              <p:cNvSpPr/>
              <p:nvPr/>
            </p:nvSpPr>
            <p:spPr bwMode="auto">
              <a:xfrm>
                <a:off x="1757502" y="245910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4" name="Oval 193">
                <a:extLst>
                  <a:ext uri="{FF2B5EF4-FFF2-40B4-BE49-F238E27FC236}">
                    <a16:creationId xmlns:a16="http://schemas.microsoft.com/office/drawing/2014/main" id="{F32F9D74-F0AA-F6E2-D2AF-CDBE26D9F4EC}"/>
                  </a:ext>
                </a:extLst>
              </p:cNvPr>
              <p:cNvSpPr/>
              <p:nvPr/>
            </p:nvSpPr>
            <p:spPr bwMode="auto">
              <a:xfrm>
                <a:off x="1757502" y="254585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Oval 194">
                <a:extLst>
                  <a:ext uri="{FF2B5EF4-FFF2-40B4-BE49-F238E27FC236}">
                    <a16:creationId xmlns:a16="http://schemas.microsoft.com/office/drawing/2014/main" id="{E362C2DE-36BB-FEDD-0908-B92B7754EA41}"/>
                  </a:ext>
                </a:extLst>
              </p:cNvPr>
              <p:cNvSpPr/>
              <p:nvPr/>
            </p:nvSpPr>
            <p:spPr bwMode="auto">
              <a:xfrm>
                <a:off x="1757502" y="269825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6" name="Oval 195">
                <a:extLst>
                  <a:ext uri="{FF2B5EF4-FFF2-40B4-BE49-F238E27FC236}">
                    <a16:creationId xmlns:a16="http://schemas.microsoft.com/office/drawing/2014/main" id="{69CA96B5-CAAE-50D4-E9CE-DAC7ACAFF0C0}"/>
                  </a:ext>
                </a:extLst>
              </p:cNvPr>
              <p:cNvSpPr/>
              <p:nvPr/>
            </p:nvSpPr>
            <p:spPr bwMode="auto">
              <a:xfrm>
                <a:off x="1757502" y="261618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Oval 196">
                <a:extLst>
                  <a:ext uri="{FF2B5EF4-FFF2-40B4-BE49-F238E27FC236}">
                    <a16:creationId xmlns:a16="http://schemas.microsoft.com/office/drawing/2014/main" id="{28AEA0A6-8EFE-B522-A4E0-E29D20938E4C}"/>
                  </a:ext>
                </a:extLst>
              </p:cNvPr>
              <p:cNvSpPr/>
              <p:nvPr/>
            </p:nvSpPr>
            <p:spPr bwMode="auto">
              <a:xfrm>
                <a:off x="1757502" y="4072195"/>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Oval 197">
                <a:extLst>
                  <a:ext uri="{FF2B5EF4-FFF2-40B4-BE49-F238E27FC236}">
                    <a16:creationId xmlns:a16="http://schemas.microsoft.com/office/drawing/2014/main" id="{D6F014E4-DF8E-506A-4DB5-22D94A875021}"/>
                  </a:ext>
                </a:extLst>
              </p:cNvPr>
              <p:cNvSpPr/>
              <p:nvPr/>
            </p:nvSpPr>
            <p:spPr bwMode="auto">
              <a:xfrm>
                <a:off x="1757502" y="2878786"/>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Oval 198">
                <a:extLst>
                  <a:ext uri="{FF2B5EF4-FFF2-40B4-BE49-F238E27FC236}">
                    <a16:creationId xmlns:a16="http://schemas.microsoft.com/office/drawing/2014/main" id="{39DDAB4B-DB74-17FE-4A7B-1C61C0EACD84}"/>
                  </a:ext>
                </a:extLst>
              </p:cNvPr>
              <p:cNvSpPr/>
              <p:nvPr/>
            </p:nvSpPr>
            <p:spPr bwMode="auto">
              <a:xfrm>
                <a:off x="1757502" y="2951469"/>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0" name="Oval 199">
                <a:extLst>
                  <a:ext uri="{FF2B5EF4-FFF2-40B4-BE49-F238E27FC236}">
                    <a16:creationId xmlns:a16="http://schemas.microsoft.com/office/drawing/2014/main" id="{EBD59794-BA3F-F4AF-7F5B-20E4562D7A58}"/>
                  </a:ext>
                </a:extLst>
              </p:cNvPr>
              <p:cNvSpPr/>
              <p:nvPr/>
            </p:nvSpPr>
            <p:spPr bwMode="auto">
              <a:xfrm>
                <a:off x="1757502" y="3033531"/>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1" name="Oval 200">
                <a:extLst>
                  <a:ext uri="{FF2B5EF4-FFF2-40B4-BE49-F238E27FC236}">
                    <a16:creationId xmlns:a16="http://schemas.microsoft.com/office/drawing/2014/main" id="{B06ABFDA-D779-412E-67E0-8B5458402F60}"/>
                  </a:ext>
                </a:extLst>
              </p:cNvPr>
              <p:cNvSpPr/>
              <p:nvPr/>
            </p:nvSpPr>
            <p:spPr bwMode="auto">
              <a:xfrm>
                <a:off x="1757502" y="3115592"/>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2" name="Oval 201">
                <a:extLst>
                  <a:ext uri="{FF2B5EF4-FFF2-40B4-BE49-F238E27FC236}">
                    <a16:creationId xmlns:a16="http://schemas.microsoft.com/office/drawing/2014/main" id="{EF13240E-62FD-12C2-141C-3E3939BF77A4}"/>
                  </a:ext>
                </a:extLst>
              </p:cNvPr>
              <p:cNvSpPr/>
              <p:nvPr/>
            </p:nvSpPr>
            <p:spPr bwMode="auto">
              <a:xfrm>
                <a:off x="1757502" y="3188275"/>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Oval 202">
                <a:extLst>
                  <a:ext uri="{FF2B5EF4-FFF2-40B4-BE49-F238E27FC236}">
                    <a16:creationId xmlns:a16="http://schemas.microsoft.com/office/drawing/2014/main" id="{C5DEC484-4AEE-5C98-3484-EFD775D11228}"/>
                  </a:ext>
                </a:extLst>
              </p:cNvPr>
              <p:cNvSpPr/>
              <p:nvPr/>
            </p:nvSpPr>
            <p:spPr bwMode="auto">
              <a:xfrm>
                <a:off x="1757502" y="3837734"/>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4" name="Oval 203">
                <a:extLst>
                  <a:ext uri="{FF2B5EF4-FFF2-40B4-BE49-F238E27FC236}">
                    <a16:creationId xmlns:a16="http://schemas.microsoft.com/office/drawing/2014/main" id="{2CF15AC4-AF1B-5803-DAC2-0DC2F18BD3E1}"/>
                  </a:ext>
                </a:extLst>
              </p:cNvPr>
              <p:cNvSpPr/>
              <p:nvPr/>
            </p:nvSpPr>
            <p:spPr bwMode="auto">
              <a:xfrm>
                <a:off x="1757502" y="396199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5" name="Oval 204">
                <a:extLst>
                  <a:ext uri="{FF2B5EF4-FFF2-40B4-BE49-F238E27FC236}">
                    <a16:creationId xmlns:a16="http://schemas.microsoft.com/office/drawing/2014/main" id="{79305023-2AAD-3FFE-E319-BC7247A23EA4}"/>
                  </a:ext>
                </a:extLst>
              </p:cNvPr>
              <p:cNvSpPr/>
              <p:nvPr/>
            </p:nvSpPr>
            <p:spPr bwMode="auto">
              <a:xfrm>
                <a:off x="1757502" y="3903383"/>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6" name="Oval 205">
                <a:extLst>
                  <a:ext uri="{FF2B5EF4-FFF2-40B4-BE49-F238E27FC236}">
                    <a16:creationId xmlns:a16="http://schemas.microsoft.com/office/drawing/2014/main" id="{D1672C6E-8D27-5165-0C57-B26B2B8B01E4}"/>
                  </a:ext>
                </a:extLst>
              </p:cNvPr>
              <p:cNvSpPr/>
              <p:nvPr/>
            </p:nvSpPr>
            <p:spPr bwMode="auto">
              <a:xfrm>
                <a:off x="1757502" y="377443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7" name="Oval 206">
                <a:extLst>
                  <a:ext uri="{FF2B5EF4-FFF2-40B4-BE49-F238E27FC236}">
                    <a16:creationId xmlns:a16="http://schemas.microsoft.com/office/drawing/2014/main" id="{B649E6E6-CF60-DF69-859B-3A4DB20C8B06}"/>
                  </a:ext>
                </a:extLst>
              </p:cNvPr>
              <p:cNvSpPr/>
              <p:nvPr/>
            </p:nvSpPr>
            <p:spPr bwMode="auto">
              <a:xfrm>
                <a:off x="1757502" y="3701746"/>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8" name="Oval 207">
                <a:extLst>
                  <a:ext uri="{FF2B5EF4-FFF2-40B4-BE49-F238E27FC236}">
                    <a16:creationId xmlns:a16="http://schemas.microsoft.com/office/drawing/2014/main" id="{1FEBABB4-8A02-CE1A-F84E-DCFA974B55FC}"/>
                  </a:ext>
                </a:extLst>
              </p:cNvPr>
              <p:cNvSpPr/>
              <p:nvPr/>
            </p:nvSpPr>
            <p:spPr bwMode="auto">
              <a:xfrm>
                <a:off x="1757502" y="3629063"/>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9" name="Oval 208">
                <a:extLst>
                  <a:ext uri="{FF2B5EF4-FFF2-40B4-BE49-F238E27FC236}">
                    <a16:creationId xmlns:a16="http://schemas.microsoft.com/office/drawing/2014/main" id="{18FA6C2B-70E5-D285-969D-220DB7D7CB9F}"/>
                  </a:ext>
                </a:extLst>
              </p:cNvPr>
              <p:cNvSpPr/>
              <p:nvPr/>
            </p:nvSpPr>
            <p:spPr bwMode="auto">
              <a:xfrm>
                <a:off x="1757502" y="3561069"/>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0" name="Oval 209">
                <a:extLst>
                  <a:ext uri="{FF2B5EF4-FFF2-40B4-BE49-F238E27FC236}">
                    <a16:creationId xmlns:a16="http://schemas.microsoft.com/office/drawing/2014/main" id="{A58B2BCD-7315-8737-6D49-78E6CBB87FB2}"/>
                  </a:ext>
                </a:extLst>
              </p:cNvPr>
              <p:cNvSpPr/>
              <p:nvPr/>
            </p:nvSpPr>
            <p:spPr bwMode="auto">
              <a:xfrm>
                <a:off x="1757502" y="3502453"/>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Oval 210">
                <a:extLst>
                  <a:ext uri="{FF2B5EF4-FFF2-40B4-BE49-F238E27FC236}">
                    <a16:creationId xmlns:a16="http://schemas.microsoft.com/office/drawing/2014/main" id="{E8642023-3F8B-E195-5480-29EED483AA0F}"/>
                  </a:ext>
                </a:extLst>
              </p:cNvPr>
              <p:cNvSpPr/>
              <p:nvPr/>
            </p:nvSpPr>
            <p:spPr bwMode="auto">
              <a:xfrm>
                <a:off x="1757502" y="344852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2" name="Oval 211">
                <a:extLst>
                  <a:ext uri="{FF2B5EF4-FFF2-40B4-BE49-F238E27FC236}">
                    <a16:creationId xmlns:a16="http://schemas.microsoft.com/office/drawing/2014/main" id="{848072E5-B1DC-A42A-DCCF-176DC5ECC0F1}"/>
                  </a:ext>
                </a:extLst>
              </p:cNvPr>
              <p:cNvSpPr/>
              <p:nvPr/>
            </p:nvSpPr>
            <p:spPr bwMode="auto">
              <a:xfrm>
                <a:off x="1757502" y="3408669"/>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 name="Oval 212">
                <a:extLst>
                  <a:ext uri="{FF2B5EF4-FFF2-40B4-BE49-F238E27FC236}">
                    <a16:creationId xmlns:a16="http://schemas.microsoft.com/office/drawing/2014/main" id="{A553DA46-2702-C77F-6F33-66D10A05C514}"/>
                  </a:ext>
                </a:extLst>
              </p:cNvPr>
              <p:cNvSpPr/>
              <p:nvPr/>
            </p:nvSpPr>
            <p:spPr bwMode="auto">
              <a:xfrm>
                <a:off x="1757502" y="324689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Oval 213">
                <a:extLst>
                  <a:ext uri="{FF2B5EF4-FFF2-40B4-BE49-F238E27FC236}">
                    <a16:creationId xmlns:a16="http://schemas.microsoft.com/office/drawing/2014/main" id="{5C41F14A-E787-6903-620E-10030A56AC7E}"/>
                  </a:ext>
                </a:extLst>
              </p:cNvPr>
              <p:cNvSpPr/>
              <p:nvPr/>
            </p:nvSpPr>
            <p:spPr bwMode="auto">
              <a:xfrm>
                <a:off x="1757502" y="3343020"/>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 name="Oval 214">
                <a:extLst>
                  <a:ext uri="{FF2B5EF4-FFF2-40B4-BE49-F238E27FC236}">
                    <a16:creationId xmlns:a16="http://schemas.microsoft.com/office/drawing/2014/main" id="{CD8243AF-9ED8-0524-5876-A6DDDD1D1F77}"/>
                  </a:ext>
                </a:extLst>
              </p:cNvPr>
              <p:cNvSpPr/>
              <p:nvPr/>
            </p:nvSpPr>
            <p:spPr bwMode="auto">
              <a:xfrm>
                <a:off x="1757502" y="3293783"/>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88" name="Oval 187">
              <a:extLst>
                <a:ext uri="{FF2B5EF4-FFF2-40B4-BE49-F238E27FC236}">
                  <a16:creationId xmlns:a16="http://schemas.microsoft.com/office/drawing/2014/main" id="{D7593E18-43DE-5D45-4357-2173F4E3407B}"/>
                </a:ext>
              </a:extLst>
            </p:cNvPr>
            <p:cNvSpPr/>
            <p:nvPr/>
          </p:nvSpPr>
          <p:spPr bwMode="auto">
            <a:xfrm>
              <a:off x="2469532" y="3175501"/>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16" name="Group 215">
            <a:extLst>
              <a:ext uri="{FF2B5EF4-FFF2-40B4-BE49-F238E27FC236}">
                <a16:creationId xmlns:a16="http://schemas.microsoft.com/office/drawing/2014/main" id="{A4ACB681-1DFF-5491-B6E1-7F9665D15F98}"/>
              </a:ext>
            </a:extLst>
          </p:cNvPr>
          <p:cNvGrpSpPr/>
          <p:nvPr/>
        </p:nvGrpSpPr>
        <p:grpSpPr>
          <a:xfrm>
            <a:off x="9577070" y="3775065"/>
            <a:ext cx="928151" cy="798667"/>
            <a:chOff x="8115300" y="4082716"/>
            <a:chExt cx="928151" cy="798667"/>
          </a:xfrm>
          <a:solidFill>
            <a:schemeClr val="accent6"/>
          </a:solidFill>
        </p:grpSpPr>
        <p:sp>
          <p:nvSpPr>
            <p:cNvPr id="217" name="Rectangle 216">
              <a:extLst>
                <a:ext uri="{FF2B5EF4-FFF2-40B4-BE49-F238E27FC236}">
                  <a16:creationId xmlns:a16="http://schemas.microsoft.com/office/drawing/2014/main" id="{DDB80A16-B6EA-9E43-845E-9916F087C384}"/>
                </a:ext>
              </a:extLst>
            </p:cNvPr>
            <p:cNvSpPr/>
            <p:nvPr/>
          </p:nvSpPr>
          <p:spPr bwMode="auto">
            <a:xfrm>
              <a:off x="8115300" y="4633877"/>
              <a:ext cx="928151" cy="247506"/>
            </a:xfrm>
            <a:prstGeom prst="rect">
              <a:avLst/>
            </a:prstGeom>
            <a:grp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Rectangle 217">
              <a:extLst>
                <a:ext uri="{FF2B5EF4-FFF2-40B4-BE49-F238E27FC236}">
                  <a16:creationId xmlns:a16="http://schemas.microsoft.com/office/drawing/2014/main" id="{E9DFF2BC-FD6A-762E-E561-8F6FD69F830B}"/>
                </a:ext>
              </a:extLst>
            </p:cNvPr>
            <p:cNvSpPr/>
            <p:nvPr/>
          </p:nvSpPr>
          <p:spPr bwMode="auto">
            <a:xfrm>
              <a:off x="8115300" y="4082716"/>
              <a:ext cx="928151" cy="570641"/>
            </a:xfrm>
            <a:prstGeom prst="rect">
              <a:avLst/>
            </a:prstGeom>
            <a:grp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19" name="Group 218">
            <a:extLst>
              <a:ext uri="{FF2B5EF4-FFF2-40B4-BE49-F238E27FC236}">
                <a16:creationId xmlns:a16="http://schemas.microsoft.com/office/drawing/2014/main" id="{56C39883-3613-CFEA-76F5-433B8E557A30}"/>
              </a:ext>
            </a:extLst>
          </p:cNvPr>
          <p:cNvGrpSpPr/>
          <p:nvPr/>
        </p:nvGrpSpPr>
        <p:grpSpPr>
          <a:xfrm>
            <a:off x="8218339" y="4352581"/>
            <a:ext cx="928151" cy="247506"/>
            <a:chOff x="8115300" y="4633877"/>
            <a:chExt cx="928151" cy="247506"/>
          </a:xfrm>
        </p:grpSpPr>
        <p:sp>
          <p:nvSpPr>
            <p:cNvPr id="220" name="Rectangle 219">
              <a:extLst>
                <a:ext uri="{FF2B5EF4-FFF2-40B4-BE49-F238E27FC236}">
                  <a16:creationId xmlns:a16="http://schemas.microsoft.com/office/drawing/2014/main" id="{7246AABF-37AF-2F5C-56D1-87A3A5FF71D5}"/>
                </a:ext>
              </a:extLst>
            </p:cNvPr>
            <p:cNvSpPr/>
            <p:nvPr/>
          </p:nvSpPr>
          <p:spPr bwMode="auto">
            <a:xfrm>
              <a:off x="8115300" y="4633877"/>
              <a:ext cx="928151" cy="247506"/>
            </a:xfrm>
            <a:prstGeom prst="rect">
              <a:avLst/>
            </a:prstGeom>
            <a:solidFill>
              <a:schemeClr val="accent6">
                <a:lumMod val="60000"/>
                <a:lumOff val="40000"/>
              </a:schemeClr>
            </a:solid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Rectangle 220">
              <a:extLst>
                <a:ext uri="{FF2B5EF4-FFF2-40B4-BE49-F238E27FC236}">
                  <a16:creationId xmlns:a16="http://schemas.microsoft.com/office/drawing/2014/main" id="{6E59DE37-D4B1-B5D3-84F7-1E6F96D9B017}"/>
                </a:ext>
              </a:extLst>
            </p:cNvPr>
            <p:cNvSpPr/>
            <p:nvPr/>
          </p:nvSpPr>
          <p:spPr bwMode="auto">
            <a:xfrm>
              <a:off x="8115300" y="4635023"/>
              <a:ext cx="928151" cy="81356"/>
            </a:xfrm>
            <a:prstGeom prst="rect">
              <a:avLst/>
            </a:prstGeom>
            <a:solidFill>
              <a:schemeClr val="accent6">
                <a:lumMod val="60000"/>
                <a:lumOff val="40000"/>
              </a:schemeClr>
            </a:solid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22" name="TextBox 221">
            <a:extLst>
              <a:ext uri="{FF2B5EF4-FFF2-40B4-BE49-F238E27FC236}">
                <a16:creationId xmlns:a16="http://schemas.microsoft.com/office/drawing/2014/main" id="{08A097A7-5C30-C793-CD96-C967986F96E1}"/>
              </a:ext>
            </a:extLst>
          </p:cNvPr>
          <p:cNvSpPr txBox="1"/>
          <p:nvPr/>
        </p:nvSpPr>
        <p:spPr bwMode="auto">
          <a:xfrm>
            <a:off x="1679472" y="1470241"/>
            <a:ext cx="3996437"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Clone Expansion in Peripheral Blood</a:t>
            </a:r>
          </a:p>
        </p:txBody>
      </p:sp>
      <p:sp>
        <p:nvSpPr>
          <p:cNvPr id="223" name="TextBox 222">
            <a:extLst>
              <a:ext uri="{FF2B5EF4-FFF2-40B4-BE49-F238E27FC236}">
                <a16:creationId xmlns:a16="http://schemas.microsoft.com/office/drawing/2014/main" id="{735A8C6A-5613-DD67-9CA6-08B71F787851}"/>
              </a:ext>
            </a:extLst>
          </p:cNvPr>
          <p:cNvSpPr txBox="1"/>
          <p:nvPr/>
        </p:nvSpPr>
        <p:spPr>
          <a:xfrm>
            <a:off x="8014713" y="4756110"/>
            <a:ext cx="1310103" cy="830997"/>
          </a:xfrm>
          <a:prstGeom prst="rect">
            <a:avLst/>
          </a:prstGeom>
          <a:noFill/>
        </p:spPr>
        <p:txBody>
          <a:bodyPr wrap="none" rtlCol="0">
            <a:spAutoFit/>
          </a:bodyPr>
          <a:lstStyle/>
          <a:p>
            <a:pPr algn="ctr"/>
            <a:r>
              <a:rPr lang="en-US" sz="1600" dirty="0">
                <a:solidFill>
                  <a:schemeClr val="bg1"/>
                </a:solidFill>
                <a:latin typeface="Calibri" panose="020F0502020204030204" pitchFamily="34" charset="0"/>
                <a:cs typeface="Calibri" panose="020F0502020204030204" pitchFamily="34" charset="0"/>
              </a:rPr>
              <a:t>Day -21 </a:t>
            </a:r>
            <a:br>
              <a:rPr lang="en-US" sz="1600" dirty="0">
                <a:solidFill>
                  <a:schemeClr val="bg1"/>
                </a:solidFill>
                <a:latin typeface="Calibri" panose="020F0502020204030204" pitchFamily="34" charset="0"/>
                <a:cs typeface="Calibri" panose="020F0502020204030204" pitchFamily="34" charset="0"/>
              </a:rPr>
            </a:br>
            <a:r>
              <a:rPr lang="en-US" sz="1600" dirty="0">
                <a:solidFill>
                  <a:schemeClr val="bg1"/>
                </a:solidFill>
                <a:latin typeface="Calibri" panose="020F0502020204030204" pitchFamily="34" charset="0"/>
                <a:cs typeface="Calibri" panose="020F0502020204030204" pitchFamily="34" charset="0"/>
              </a:rPr>
              <a:t>to Day 0</a:t>
            </a:r>
          </a:p>
          <a:p>
            <a:pPr algn="ctr"/>
            <a:r>
              <a:rPr lang="en-US" sz="1600" dirty="0">
                <a:solidFill>
                  <a:schemeClr val="bg1"/>
                </a:solidFill>
                <a:latin typeface="Calibri" panose="020F0502020204030204" pitchFamily="34" charset="0"/>
                <a:cs typeface="Calibri" panose="020F0502020204030204" pitchFamily="34" charset="0"/>
              </a:rPr>
              <a:t>(Atezo alone)</a:t>
            </a:r>
          </a:p>
        </p:txBody>
      </p:sp>
      <p:sp>
        <p:nvSpPr>
          <p:cNvPr id="224" name="TextBox 223">
            <a:extLst>
              <a:ext uri="{FF2B5EF4-FFF2-40B4-BE49-F238E27FC236}">
                <a16:creationId xmlns:a16="http://schemas.microsoft.com/office/drawing/2014/main" id="{386B1DA7-FC05-A21D-E138-BE47AE200F2C}"/>
              </a:ext>
            </a:extLst>
          </p:cNvPr>
          <p:cNvSpPr txBox="1"/>
          <p:nvPr/>
        </p:nvSpPr>
        <p:spPr>
          <a:xfrm>
            <a:off x="9393026" y="4763557"/>
            <a:ext cx="1308115" cy="830997"/>
          </a:xfrm>
          <a:prstGeom prst="rect">
            <a:avLst/>
          </a:prstGeom>
          <a:noFill/>
        </p:spPr>
        <p:txBody>
          <a:bodyPr wrap="none" rtlCol="0">
            <a:spAutoFit/>
          </a:bodyPr>
          <a:lstStyle/>
          <a:p>
            <a:pPr algn="ctr"/>
            <a:r>
              <a:rPr lang="en-US" sz="1600" dirty="0">
                <a:solidFill>
                  <a:schemeClr val="bg1"/>
                </a:solidFill>
                <a:latin typeface="Calibri" panose="020F0502020204030204" pitchFamily="34" charset="0"/>
                <a:cs typeface="Calibri" panose="020F0502020204030204" pitchFamily="34" charset="0"/>
              </a:rPr>
              <a:t>Day 0 </a:t>
            </a:r>
            <a:br>
              <a:rPr lang="en-US" sz="1600" dirty="0">
                <a:solidFill>
                  <a:schemeClr val="bg1"/>
                </a:solidFill>
                <a:latin typeface="Calibri" panose="020F0502020204030204" pitchFamily="34" charset="0"/>
                <a:cs typeface="Calibri" panose="020F0502020204030204" pitchFamily="34" charset="0"/>
              </a:rPr>
            </a:br>
            <a:r>
              <a:rPr lang="en-US" sz="1600" dirty="0">
                <a:solidFill>
                  <a:schemeClr val="bg1"/>
                </a:solidFill>
                <a:latin typeface="Calibri" panose="020F0502020204030204" pitchFamily="34" charset="0"/>
                <a:cs typeface="Calibri" panose="020F0502020204030204" pitchFamily="34" charset="0"/>
              </a:rPr>
              <a:t>to Day 21</a:t>
            </a:r>
          </a:p>
          <a:p>
            <a:pPr algn="ctr"/>
            <a:r>
              <a:rPr lang="en-US" sz="1600" dirty="0">
                <a:solidFill>
                  <a:schemeClr val="bg1"/>
                </a:solidFill>
                <a:latin typeface="Calibri" panose="020F0502020204030204" pitchFamily="34" charset="0"/>
                <a:cs typeface="Calibri" panose="020F0502020204030204" pitchFamily="34" charset="0"/>
              </a:rPr>
              <a:t>(Atezo + CRT)</a:t>
            </a:r>
          </a:p>
        </p:txBody>
      </p:sp>
      <p:sp>
        <p:nvSpPr>
          <p:cNvPr id="225" name="TextBox 224">
            <a:extLst>
              <a:ext uri="{FF2B5EF4-FFF2-40B4-BE49-F238E27FC236}">
                <a16:creationId xmlns:a16="http://schemas.microsoft.com/office/drawing/2014/main" id="{513A8C8B-009D-DFF9-7740-9335071E20B8}"/>
              </a:ext>
            </a:extLst>
          </p:cNvPr>
          <p:cNvSpPr txBox="1"/>
          <p:nvPr/>
        </p:nvSpPr>
        <p:spPr bwMode="auto">
          <a:xfrm>
            <a:off x="7430239" y="1470241"/>
            <a:ext cx="381263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Absolute Number of Expanded Clones</a:t>
            </a:r>
          </a:p>
        </p:txBody>
      </p:sp>
      <p:sp>
        <p:nvSpPr>
          <p:cNvPr id="226" name="TextBox 225">
            <a:extLst>
              <a:ext uri="{FF2B5EF4-FFF2-40B4-BE49-F238E27FC236}">
                <a16:creationId xmlns:a16="http://schemas.microsoft.com/office/drawing/2014/main" id="{F36DE3FD-666B-2910-7373-61BA25D9986A}"/>
              </a:ext>
            </a:extLst>
          </p:cNvPr>
          <p:cNvSpPr txBox="1"/>
          <p:nvPr/>
        </p:nvSpPr>
        <p:spPr bwMode="auto">
          <a:xfrm rot="16200000">
            <a:off x="-482014" y="3375242"/>
            <a:ext cx="311834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After Treatment</a:t>
            </a:r>
          </a:p>
        </p:txBody>
      </p:sp>
      <p:sp>
        <p:nvSpPr>
          <p:cNvPr id="227" name="TextBox 226">
            <a:extLst>
              <a:ext uri="{FF2B5EF4-FFF2-40B4-BE49-F238E27FC236}">
                <a16:creationId xmlns:a16="http://schemas.microsoft.com/office/drawing/2014/main" id="{FCAAB4A2-A5CD-B75B-C67C-B4E3129E2C17}"/>
              </a:ext>
            </a:extLst>
          </p:cNvPr>
          <p:cNvSpPr txBox="1"/>
          <p:nvPr/>
        </p:nvSpPr>
        <p:spPr bwMode="auto">
          <a:xfrm>
            <a:off x="1770185" y="5449349"/>
            <a:ext cx="4021015"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Before Treatment</a:t>
            </a:r>
          </a:p>
        </p:txBody>
      </p:sp>
      <p:cxnSp>
        <p:nvCxnSpPr>
          <p:cNvPr id="228" name="Straight Connector 227">
            <a:extLst>
              <a:ext uri="{FF2B5EF4-FFF2-40B4-BE49-F238E27FC236}">
                <a16:creationId xmlns:a16="http://schemas.microsoft.com/office/drawing/2014/main" id="{3EBA07C8-5E30-857B-04E8-E21623F78CFA}"/>
              </a:ext>
            </a:extLst>
          </p:cNvPr>
          <p:cNvCxnSpPr>
            <a:cxnSpLocks/>
          </p:cNvCxnSpPr>
          <p:nvPr/>
        </p:nvCxnSpPr>
        <p:spPr bwMode="auto">
          <a:xfrm>
            <a:off x="7755212" y="4723841"/>
            <a:ext cx="3162586" cy="0"/>
          </a:xfrm>
          <a:prstGeom prst="line">
            <a:avLst/>
          </a:prstGeom>
          <a:noFill/>
          <a:ln w="28575" cap="flat" cmpd="sng" algn="ctr">
            <a:solidFill>
              <a:schemeClr val="bg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5D5F25AF-C8EE-0C01-D1EF-FC583C120AF1}"/>
              </a:ext>
            </a:extLst>
          </p:cNvPr>
          <p:cNvCxnSpPr/>
          <p:nvPr/>
        </p:nvCxnSpPr>
        <p:spPr bwMode="auto">
          <a:xfrm flipV="1">
            <a:off x="7768962" y="2296899"/>
            <a:ext cx="0" cy="2426942"/>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FFA4CCD8-057F-76DA-5C35-0E77F1ADD713}"/>
              </a:ext>
            </a:extLst>
          </p:cNvPr>
          <p:cNvCxnSpPr>
            <a:cxnSpLocks/>
          </p:cNvCxnSpPr>
          <p:nvPr/>
        </p:nvCxnSpPr>
        <p:spPr bwMode="auto">
          <a:xfrm flipH="1">
            <a:off x="7700210" y="23106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A8D3CD99-5103-63BB-8A2F-C49B98A24608}"/>
              </a:ext>
            </a:extLst>
          </p:cNvPr>
          <p:cNvCxnSpPr>
            <a:cxnSpLocks/>
          </p:cNvCxnSpPr>
          <p:nvPr/>
        </p:nvCxnSpPr>
        <p:spPr bwMode="auto">
          <a:xfrm flipH="1">
            <a:off x="7700210" y="31150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16B12A70-8A69-8A56-71EE-F21A2CAE6391}"/>
              </a:ext>
            </a:extLst>
          </p:cNvPr>
          <p:cNvCxnSpPr>
            <a:cxnSpLocks/>
          </p:cNvCxnSpPr>
          <p:nvPr/>
        </p:nvCxnSpPr>
        <p:spPr bwMode="auto">
          <a:xfrm flipH="1">
            <a:off x="7700210" y="391944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3725B79F-2FFD-EBA3-57BE-B0BAE6DC594D}"/>
              </a:ext>
            </a:extLst>
          </p:cNvPr>
          <p:cNvCxnSpPr>
            <a:cxnSpLocks/>
          </p:cNvCxnSpPr>
          <p:nvPr/>
        </p:nvCxnSpPr>
        <p:spPr bwMode="auto">
          <a:xfrm flipH="1">
            <a:off x="7700210" y="472384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8242C913-7B17-62C0-2364-E04E3532CD71}"/>
              </a:ext>
            </a:extLst>
          </p:cNvPr>
          <p:cNvCxnSpPr>
            <a:cxnSpLocks/>
          </p:cNvCxnSpPr>
          <p:nvPr/>
        </p:nvCxnSpPr>
        <p:spPr bwMode="auto">
          <a:xfrm>
            <a:off x="8683274" y="472384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B32258C0-C310-670B-EAC8-5EC0D3FF3846}"/>
              </a:ext>
            </a:extLst>
          </p:cNvPr>
          <p:cNvCxnSpPr>
            <a:cxnSpLocks/>
          </p:cNvCxnSpPr>
          <p:nvPr/>
        </p:nvCxnSpPr>
        <p:spPr bwMode="auto">
          <a:xfrm>
            <a:off x="10035130" y="4723841"/>
            <a:ext cx="0" cy="64008"/>
          </a:xfrm>
          <a:prstGeom prst="line">
            <a:avLst/>
          </a:prstGeom>
          <a:noFill/>
          <a:ln w="28575" cap="flat" cmpd="sng" algn="ctr">
            <a:solidFill>
              <a:schemeClr val="bg1"/>
            </a:solidFill>
            <a:prstDash val="solid"/>
            <a:round/>
            <a:headEnd type="none" w="med" len="med"/>
            <a:tailEnd type="none" w="med" len="med"/>
          </a:ln>
          <a:effectLst/>
        </p:spPr>
      </p:cxnSp>
      <p:sp>
        <p:nvSpPr>
          <p:cNvPr id="236" name="TextBox 235">
            <a:extLst>
              <a:ext uri="{FF2B5EF4-FFF2-40B4-BE49-F238E27FC236}">
                <a16:creationId xmlns:a16="http://schemas.microsoft.com/office/drawing/2014/main" id="{350D9F54-87EA-D45A-F986-A1BAC28BAAAB}"/>
              </a:ext>
            </a:extLst>
          </p:cNvPr>
          <p:cNvSpPr txBox="1"/>
          <p:nvPr/>
        </p:nvSpPr>
        <p:spPr bwMode="auto">
          <a:xfrm>
            <a:off x="7205197" y="2131895"/>
            <a:ext cx="539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600</a:t>
            </a:r>
          </a:p>
        </p:txBody>
      </p:sp>
      <p:sp>
        <p:nvSpPr>
          <p:cNvPr id="237" name="TextBox 236">
            <a:extLst>
              <a:ext uri="{FF2B5EF4-FFF2-40B4-BE49-F238E27FC236}">
                <a16:creationId xmlns:a16="http://schemas.microsoft.com/office/drawing/2014/main" id="{5443CE20-0EDD-66FC-C884-A8FD4D983071}"/>
              </a:ext>
            </a:extLst>
          </p:cNvPr>
          <p:cNvSpPr txBox="1"/>
          <p:nvPr/>
        </p:nvSpPr>
        <p:spPr bwMode="auto">
          <a:xfrm>
            <a:off x="7205197" y="2939730"/>
            <a:ext cx="539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400</a:t>
            </a:r>
          </a:p>
        </p:txBody>
      </p:sp>
      <p:sp>
        <p:nvSpPr>
          <p:cNvPr id="238" name="TextBox 237">
            <a:extLst>
              <a:ext uri="{FF2B5EF4-FFF2-40B4-BE49-F238E27FC236}">
                <a16:creationId xmlns:a16="http://schemas.microsoft.com/office/drawing/2014/main" id="{6241CF39-E12E-D606-5B57-F7E4279A1B70}"/>
              </a:ext>
            </a:extLst>
          </p:cNvPr>
          <p:cNvSpPr txBox="1"/>
          <p:nvPr/>
        </p:nvSpPr>
        <p:spPr bwMode="auto">
          <a:xfrm>
            <a:off x="7205197" y="3747565"/>
            <a:ext cx="539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200</a:t>
            </a:r>
          </a:p>
        </p:txBody>
      </p:sp>
      <p:sp>
        <p:nvSpPr>
          <p:cNvPr id="239" name="TextBox 238">
            <a:extLst>
              <a:ext uri="{FF2B5EF4-FFF2-40B4-BE49-F238E27FC236}">
                <a16:creationId xmlns:a16="http://schemas.microsoft.com/office/drawing/2014/main" id="{4AA3BF43-8EF5-29E4-470B-00F0EEF9A0C9}"/>
              </a:ext>
            </a:extLst>
          </p:cNvPr>
          <p:cNvSpPr txBox="1"/>
          <p:nvPr/>
        </p:nvSpPr>
        <p:spPr bwMode="auto">
          <a:xfrm>
            <a:off x="7205197" y="4555399"/>
            <a:ext cx="53970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240" name="TextBox 239">
            <a:extLst>
              <a:ext uri="{FF2B5EF4-FFF2-40B4-BE49-F238E27FC236}">
                <a16:creationId xmlns:a16="http://schemas.microsoft.com/office/drawing/2014/main" id="{2B16BA08-85FB-09B0-3A1C-5554AEB47AE7}"/>
              </a:ext>
            </a:extLst>
          </p:cNvPr>
          <p:cNvSpPr txBox="1"/>
          <p:nvPr/>
        </p:nvSpPr>
        <p:spPr bwMode="auto">
          <a:xfrm rot="16200000">
            <a:off x="5907372" y="3371017"/>
            <a:ext cx="244553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Total Number Expanded</a:t>
            </a:r>
          </a:p>
        </p:txBody>
      </p:sp>
      <p:grpSp>
        <p:nvGrpSpPr>
          <p:cNvPr id="241" name="Group 240">
            <a:extLst>
              <a:ext uri="{FF2B5EF4-FFF2-40B4-BE49-F238E27FC236}">
                <a16:creationId xmlns:a16="http://schemas.microsoft.com/office/drawing/2014/main" id="{F855C466-3296-18B6-A2E2-618EB0372E45}"/>
              </a:ext>
            </a:extLst>
          </p:cNvPr>
          <p:cNvGrpSpPr/>
          <p:nvPr/>
        </p:nvGrpSpPr>
        <p:grpSpPr>
          <a:xfrm>
            <a:off x="8641348" y="3910996"/>
            <a:ext cx="81366" cy="808495"/>
            <a:chOff x="8442056" y="4192292"/>
            <a:chExt cx="81366" cy="808495"/>
          </a:xfrm>
          <a:solidFill>
            <a:schemeClr val="accent6">
              <a:lumMod val="60000"/>
              <a:lumOff val="40000"/>
            </a:schemeClr>
          </a:solidFill>
        </p:grpSpPr>
        <p:sp>
          <p:nvSpPr>
            <p:cNvPr id="242" name="Oval 241">
              <a:extLst>
                <a:ext uri="{FF2B5EF4-FFF2-40B4-BE49-F238E27FC236}">
                  <a16:creationId xmlns:a16="http://schemas.microsoft.com/office/drawing/2014/main" id="{9838B9B3-287C-D3FC-EA41-450EAD3C6D95}"/>
                </a:ext>
              </a:extLst>
            </p:cNvPr>
            <p:cNvSpPr/>
            <p:nvPr/>
          </p:nvSpPr>
          <p:spPr bwMode="auto">
            <a:xfrm>
              <a:off x="8442056" y="4192292"/>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3" name="Oval 242">
              <a:extLst>
                <a:ext uri="{FF2B5EF4-FFF2-40B4-BE49-F238E27FC236}">
                  <a16:creationId xmlns:a16="http://schemas.microsoft.com/office/drawing/2014/main" id="{3B9C5CD6-43F8-E2C2-2793-C12437D37B30}"/>
                </a:ext>
              </a:extLst>
            </p:cNvPr>
            <p:cNvSpPr/>
            <p:nvPr/>
          </p:nvSpPr>
          <p:spPr bwMode="auto">
            <a:xfrm>
              <a:off x="8442056" y="4565543"/>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4" name="Oval 243">
              <a:extLst>
                <a:ext uri="{FF2B5EF4-FFF2-40B4-BE49-F238E27FC236}">
                  <a16:creationId xmlns:a16="http://schemas.microsoft.com/office/drawing/2014/main" id="{86B4ADB0-C98E-447C-286F-EC9931A44E5C}"/>
                </a:ext>
              </a:extLst>
            </p:cNvPr>
            <p:cNvSpPr/>
            <p:nvPr/>
          </p:nvSpPr>
          <p:spPr bwMode="auto">
            <a:xfrm>
              <a:off x="8442056" y="4919421"/>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5" name="Oval 244">
              <a:extLst>
                <a:ext uri="{FF2B5EF4-FFF2-40B4-BE49-F238E27FC236}">
                  <a16:creationId xmlns:a16="http://schemas.microsoft.com/office/drawing/2014/main" id="{947608A2-B39E-7F6F-81D6-E1C983D9CC43}"/>
                </a:ext>
              </a:extLst>
            </p:cNvPr>
            <p:cNvSpPr/>
            <p:nvPr/>
          </p:nvSpPr>
          <p:spPr bwMode="auto">
            <a:xfrm>
              <a:off x="8442056" y="4870343"/>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6" name="Oval 245">
              <a:extLst>
                <a:ext uri="{FF2B5EF4-FFF2-40B4-BE49-F238E27FC236}">
                  <a16:creationId xmlns:a16="http://schemas.microsoft.com/office/drawing/2014/main" id="{287A407F-0722-7639-BFD8-500B56C2D824}"/>
                </a:ext>
              </a:extLst>
            </p:cNvPr>
            <p:cNvSpPr/>
            <p:nvPr/>
          </p:nvSpPr>
          <p:spPr bwMode="auto">
            <a:xfrm>
              <a:off x="8442056" y="4832889"/>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7" name="Oval 246">
              <a:extLst>
                <a:ext uri="{FF2B5EF4-FFF2-40B4-BE49-F238E27FC236}">
                  <a16:creationId xmlns:a16="http://schemas.microsoft.com/office/drawing/2014/main" id="{385813B8-1C69-0FAD-04E7-9C6C80BB3635}"/>
                </a:ext>
              </a:extLst>
            </p:cNvPr>
            <p:cNvSpPr/>
            <p:nvPr/>
          </p:nvSpPr>
          <p:spPr bwMode="auto">
            <a:xfrm>
              <a:off x="8442056" y="4795434"/>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8" name="Oval 247">
              <a:extLst>
                <a:ext uri="{FF2B5EF4-FFF2-40B4-BE49-F238E27FC236}">
                  <a16:creationId xmlns:a16="http://schemas.microsoft.com/office/drawing/2014/main" id="{8D685800-730A-85EE-2820-F80403D8CEE8}"/>
                </a:ext>
              </a:extLst>
            </p:cNvPr>
            <p:cNvSpPr/>
            <p:nvPr/>
          </p:nvSpPr>
          <p:spPr bwMode="auto">
            <a:xfrm>
              <a:off x="8442056" y="4738607"/>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9" name="Oval 248">
              <a:extLst>
                <a:ext uri="{FF2B5EF4-FFF2-40B4-BE49-F238E27FC236}">
                  <a16:creationId xmlns:a16="http://schemas.microsoft.com/office/drawing/2014/main" id="{1E4E09E7-A69E-159E-9A98-844E674D623C}"/>
                </a:ext>
              </a:extLst>
            </p:cNvPr>
            <p:cNvSpPr/>
            <p:nvPr/>
          </p:nvSpPr>
          <p:spPr bwMode="auto">
            <a:xfrm>
              <a:off x="8442056" y="4600414"/>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0" name="Oval 249">
              <a:extLst>
                <a:ext uri="{FF2B5EF4-FFF2-40B4-BE49-F238E27FC236}">
                  <a16:creationId xmlns:a16="http://schemas.microsoft.com/office/drawing/2014/main" id="{FD68D3BB-FFC1-E0BF-2734-94AE570E6B91}"/>
                </a:ext>
              </a:extLst>
            </p:cNvPr>
            <p:cNvSpPr/>
            <p:nvPr/>
          </p:nvSpPr>
          <p:spPr bwMode="auto">
            <a:xfrm>
              <a:off x="8442056" y="4663699"/>
              <a:ext cx="81366" cy="81366"/>
            </a:xfrm>
            <a:prstGeom prst="ellipse">
              <a:avLst/>
            </a:prstGeom>
            <a:grp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251" name="Oval 250">
            <a:extLst>
              <a:ext uri="{FF2B5EF4-FFF2-40B4-BE49-F238E27FC236}">
                <a16:creationId xmlns:a16="http://schemas.microsoft.com/office/drawing/2014/main" id="{1323EC72-B5AC-2FC8-4989-0A2E4EC8027F}"/>
              </a:ext>
            </a:extLst>
          </p:cNvPr>
          <p:cNvSpPr/>
          <p:nvPr/>
        </p:nvSpPr>
        <p:spPr bwMode="auto">
          <a:xfrm>
            <a:off x="9995413" y="2257843"/>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2" name="Oval 251">
            <a:extLst>
              <a:ext uri="{FF2B5EF4-FFF2-40B4-BE49-F238E27FC236}">
                <a16:creationId xmlns:a16="http://schemas.microsoft.com/office/drawing/2014/main" id="{30A109EF-4D13-D82D-C914-53397F9F3C2F}"/>
              </a:ext>
            </a:extLst>
          </p:cNvPr>
          <p:cNvSpPr/>
          <p:nvPr/>
        </p:nvSpPr>
        <p:spPr bwMode="auto">
          <a:xfrm>
            <a:off x="9995413" y="2650466"/>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3" name="Oval 252">
            <a:extLst>
              <a:ext uri="{FF2B5EF4-FFF2-40B4-BE49-F238E27FC236}">
                <a16:creationId xmlns:a16="http://schemas.microsoft.com/office/drawing/2014/main" id="{A016C959-0864-09F6-1F8B-C4C43307068E}"/>
              </a:ext>
            </a:extLst>
          </p:cNvPr>
          <p:cNvSpPr/>
          <p:nvPr/>
        </p:nvSpPr>
        <p:spPr bwMode="auto">
          <a:xfrm>
            <a:off x="9995413" y="3039216"/>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4" name="Oval 253">
            <a:extLst>
              <a:ext uri="{FF2B5EF4-FFF2-40B4-BE49-F238E27FC236}">
                <a16:creationId xmlns:a16="http://schemas.microsoft.com/office/drawing/2014/main" id="{8655E20D-8344-2ACE-5A3F-8EE39B5EF9AD}"/>
              </a:ext>
            </a:extLst>
          </p:cNvPr>
          <p:cNvSpPr/>
          <p:nvPr/>
        </p:nvSpPr>
        <p:spPr bwMode="auto">
          <a:xfrm>
            <a:off x="9995413" y="3063755"/>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5" name="Oval 254">
            <a:extLst>
              <a:ext uri="{FF2B5EF4-FFF2-40B4-BE49-F238E27FC236}">
                <a16:creationId xmlns:a16="http://schemas.microsoft.com/office/drawing/2014/main" id="{3DF1F61F-2C6B-8250-53D2-2D5B7E22EE29}"/>
              </a:ext>
            </a:extLst>
          </p:cNvPr>
          <p:cNvSpPr/>
          <p:nvPr/>
        </p:nvSpPr>
        <p:spPr bwMode="auto">
          <a:xfrm>
            <a:off x="9995413" y="3332392"/>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6" name="Oval 255">
            <a:extLst>
              <a:ext uri="{FF2B5EF4-FFF2-40B4-BE49-F238E27FC236}">
                <a16:creationId xmlns:a16="http://schemas.microsoft.com/office/drawing/2014/main" id="{156E87BF-3906-86B9-DDD9-42D3AB91C9E9}"/>
              </a:ext>
            </a:extLst>
          </p:cNvPr>
          <p:cNvSpPr/>
          <p:nvPr/>
        </p:nvSpPr>
        <p:spPr bwMode="auto">
          <a:xfrm>
            <a:off x="9995413" y="3554534"/>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7" name="Oval 256">
            <a:extLst>
              <a:ext uri="{FF2B5EF4-FFF2-40B4-BE49-F238E27FC236}">
                <a16:creationId xmlns:a16="http://schemas.microsoft.com/office/drawing/2014/main" id="{0C702457-4CD8-6856-6B72-DE7ADA8B5033}"/>
              </a:ext>
            </a:extLst>
          </p:cNvPr>
          <p:cNvSpPr/>
          <p:nvPr/>
        </p:nvSpPr>
        <p:spPr bwMode="auto">
          <a:xfrm>
            <a:off x="9995413" y="3668189"/>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8" name="Oval 257">
            <a:extLst>
              <a:ext uri="{FF2B5EF4-FFF2-40B4-BE49-F238E27FC236}">
                <a16:creationId xmlns:a16="http://schemas.microsoft.com/office/drawing/2014/main" id="{5B274DFF-3CCF-452A-0E79-F0397C031A6E}"/>
              </a:ext>
            </a:extLst>
          </p:cNvPr>
          <p:cNvSpPr/>
          <p:nvPr/>
        </p:nvSpPr>
        <p:spPr bwMode="auto">
          <a:xfrm>
            <a:off x="9995413" y="3948449"/>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9" name="Oval 258">
            <a:extLst>
              <a:ext uri="{FF2B5EF4-FFF2-40B4-BE49-F238E27FC236}">
                <a16:creationId xmlns:a16="http://schemas.microsoft.com/office/drawing/2014/main" id="{047F29AC-5AEB-8A9E-2F40-929A3DFF320D}"/>
              </a:ext>
            </a:extLst>
          </p:cNvPr>
          <p:cNvSpPr/>
          <p:nvPr/>
        </p:nvSpPr>
        <p:spPr bwMode="auto">
          <a:xfrm>
            <a:off x="9995413" y="4096975"/>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0" name="Oval 259">
            <a:extLst>
              <a:ext uri="{FF2B5EF4-FFF2-40B4-BE49-F238E27FC236}">
                <a16:creationId xmlns:a16="http://schemas.microsoft.com/office/drawing/2014/main" id="{A276F4B2-0385-873E-F4F9-8D8FAD24A04B}"/>
              </a:ext>
            </a:extLst>
          </p:cNvPr>
          <p:cNvSpPr/>
          <p:nvPr/>
        </p:nvSpPr>
        <p:spPr bwMode="auto">
          <a:xfrm>
            <a:off x="9995413" y="4249375"/>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1" name="Oval 260">
            <a:extLst>
              <a:ext uri="{FF2B5EF4-FFF2-40B4-BE49-F238E27FC236}">
                <a16:creationId xmlns:a16="http://schemas.microsoft.com/office/drawing/2014/main" id="{4415665B-B544-0B24-ECCE-78CB5345C25A}"/>
              </a:ext>
            </a:extLst>
          </p:cNvPr>
          <p:cNvSpPr/>
          <p:nvPr/>
        </p:nvSpPr>
        <p:spPr bwMode="auto">
          <a:xfrm>
            <a:off x="9995413" y="4641998"/>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2" name="Oval 261">
            <a:extLst>
              <a:ext uri="{FF2B5EF4-FFF2-40B4-BE49-F238E27FC236}">
                <a16:creationId xmlns:a16="http://schemas.microsoft.com/office/drawing/2014/main" id="{17D03091-4AD5-7D1E-0AD6-FBD13961961F}"/>
              </a:ext>
            </a:extLst>
          </p:cNvPr>
          <p:cNvSpPr/>
          <p:nvPr/>
        </p:nvSpPr>
        <p:spPr bwMode="auto">
          <a:xfrm>
            <a:off x="9995413" y="4600669"/>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3" name="Oval 262">
            <a:extLst>
              <a:ext uri="{FF2B5EF4-FFF2-40B4-BE49-F238E27FC236}">
                <a16:creationId xmlns:a16="http://schemas.microsoft.com/office/drawing/2014/main" id="{4C35BE75-2372-4ECD-961B-22A1E2B3476A}"/>
              </a:ext>
            </a:extLst>
          </p:cNvPr>
          <p:cNvSpPr/>
          <p:nvPr/>
        </p:nvSpPr>
        <p:spPr bwMode="auto">
          <a:xfrm>
            <a:off x="9995413" y="4539967"/>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4" name="Oval 263">
            <a:extLst>
              <a:ext uri="{FF2B5EF4-FFF2-40B4-BE49-F238E27FC236}">
                <a16:creationId xmlns:a16="http://schemas.microsoft.com/office/drawing/2014/main" id="{E90CD9D3-D4A0-D779-ECF8-3F0BC746ECA4}"/>
              </a:ext>
            </a:extLst>
          </p:cNvPr>
          <p:cNvSpPr/>
          <p:nvPr/>
        </p:nvSpPr>
        <p:spPr bwMode="auto">
          <a:xfrm>
            <a:off x="9995413" y="4483140"/>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5" name="Oval 264">
            <a:extLst>
              <a:ext uri="{FF2B5EF4-FFF2-40B4-BE49-F238E27FC236}">
                <a16:creationId xmlns:a16="http://schemas.microsoft.com/office/drawing/2014/main" id="{19B9C8C3-69BC-D97B-5D7E-6FB67B263569}"/>
              </a:ext>
            </a:extLst>
          </p:cNvPr>
          <p:cNvSpPr/>
          <p:nvPr/>
        </p:nvSpPr>
        <p:spPr bwMode="auto">
          <a:xfrm>
            <a:off x="9995413" y="4453435"/>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6" name="Oval 265">
            <a:extLst>
              <a:ext uri="{FF2B5EF4-FFF2-40B4-BE49-F238E27FC236}">
                <a16:creationId xmlns:a16="http://schemas.microsoft.com/office/drawing/2014/main" id="{D48D424D-F63F-55B5-EFB6-8D1AF7F7A289}"/>
              </a:ext>
            </a:extLst>
          </p:cNvPr>
          <p:cNvSpPr/>
          <p:nvPr/>
        </p:nvSpPr>
        <p:spPr bwMode="auto">
          <a:xfrm>
            <a:off x="9995413" y="4369486"/>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67" name="Oval 266">
            <a:extLst>
              <a:ext uri="{FF2B5EF4-FFF2-40B4-BE49-F238E27FC236}">
                <a16:creationId xmlns:a16="http://schemas.microsoft.com/office/drawing/2014/main" id="{CCFD6733-54EF-2FAA-17F6-BDD80DDF5740}"/>
              </a:ext>
            </a:extLst>
          </p:cNvPr>
          <p:cNvSpPr/>
          <p:nvPr/>
        </p:nvSpPr>
        <p:spPr bwMode="auto">
          <a:xfrm>
            <a:off x="9995413" y="4312659"/>
            <a:ext cx="81366" cy="81366"/>
          </a:xfrm>
          <a:prstGeom prst="ellipse">
            <a:avLst/>
          </a:prstGeom>
          <a:solidFill>
            <a:schemeClr val="accent6"/>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68" name="Straight Connector 267">
            <a:extLst>
              <a:ext uri="{FF2B5EF4-FFF2-40B4-BE49-F238E27FC236}">
                <a16:creationId xmlns:a16="http://schemas.microsoft.com/office/drawing/2014/main" id="{311BE033-D48C-A58B-5D2B-3036D99384CF}"/>
              </a:ext>
            </a:extLst>
          </p:cNvPr>
          <p:cNvCxnSpPr/>
          <p:nvPr/>
        </p:nvCxnSpPr>
        <p:spPr bwMode="auto">
          <a:xfrm>
            <a:off x="1800000" y="5190800"/>
            <a:ext cx="4010400" cy="0"/>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460699A7-965D-C5BB-38A6-377E2DE28EAF}"/>
              </a:ext>
            </a:extLst>
          </p:cNvPr>
          <p:cNvCxnSpPr/>
          <p:nvPr/>
        </p:nvCxnSpPr>
        <p:spPr bwMode="auto">
          <a:xfrm flipV="1">
            <a:off x="1807200" y="1936400"/>
            <a:ext cx="0" cy="3247200"/>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A02EFF9-8761-D4DF-E6C6-A579D604E731}"/>
              </a:ext>
            </a:extLst>
          </p:cNvPr>
          <p:cNvCxnSpPr>
            <a:cxnSpLocks/>
          </p:cNvCxnSpPr>
          <p:nvPr/>
        </p:nvCxnSpPr>
        <p:spPr bwMode="auto">
          <a:xfrm flipH="1">
            <a:off x="1735200" y="20228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9AE74BD5-372B-F5EA-3E0B-A3053B253BD3}"/>
              </a:ext>
            </a:extLst>
          </p:cNvPr>
          <p:cNvCxnSpPr>
            <a:cxnSpLocks/>
          </p:cNvCxnSpPr>
          <p:nvPr/>
        </p:nvCxnSpPr>
        <p:spPr bwMode="auto">
          <a:xfrm flipH="1">
            <a:off x="1735200" y="25856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F0DC7C4F-A801-1855-CE1A-68999E534617}"/>
              </a:ext>
            </a:extLst>
          </p:cNvPr>
          <p:cNvCxnSpPr>
            <a:cxnSpLocks/>
          </p:cNvCxnSpPr>
          <p:nvPr/>
        </p:nvCxnSpPr>
        <p:spPr bwMode="auto">
          <a:xfrm flipH="1">
            <a:off x="1735200" y="31484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E76D5801-29BC-5FF0-4146-E462E5DCF720}"/>
              </a:ext>
            </a:extLst>
          </p:cNvPr>
          <p:cNvCxnSpPr>
            <a:cxnSpLocks/>
          </p:cNvCxnSpPr>
          <p:nvPr/>
        </p:nvCxnSpPr>
        <p:spPr bwMode="auto">
          <a:xfrm flipH="1">
            <a:off x="1735200" y="37112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849E2AC1-0659-6B41-AC0C-7C2A8C56767C}"/>
              </a:ext>
            </a:extLst>
          </p:cNvPr>
          <p:cNvCxnSpPr>
            <a:cxnSpLocks/>
          </p:cNvCxnSpPr>
          <p:nvPr/>
        </p:nvCxnSpPr>
        <p:spPr bwMode="auto">
          <a:xfrm flipH="1">
            <a:off x="1735200" y="42740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F3897D69-B360-D80F-2240-DDBDC65B82C3}"/>
              </a:ext>
            </a:extLst>
          </p:cNvPr>
          <p:cNvCxnSpPr>
            <a:cxnSpLocks/>
          </p:cNvCxnSpPr>
          <p:nvPr/>
        </p:nvCxnSpPr>
        <p:spPr bwMode="auto">
          <a:xfrm flipH="1">
            <a:off x="1735200" y="4836800"/>
            <a:ext cx="64800" cy="0"/>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95505F97-0F9E-4DB7-3F65-86630AECBFAF}"/>
              </a:ext>
            </a:extLst>
          </p:cNvPr>
          <p:cNvCxnSpPr>
            <a:cxnSpLocks/>
          </p:cNvCxnSpPr>
          <p:nvPr/>
        </p:nvCxnSpPr>
        <p:spPr bwMode="auto">
          <a:xfrm>
            <a:off x="2131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6AD80E24-3E28-3ABE-0387-27F55733B5A4}"/>
              </a:ext>
            </a:extLst>
          </p:cNvPr>
          <p:cNvCxnSpPr>
            <a:cxnSpLocks/>
          </p:cNvCxnSpPr>
          <p:nvPr/>
        </p:nvCxnSpPr>
        <p:spPr bwMode="auto">
          <a:xfrm>
            <a:off x="2719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364745DB-1488-5AD9-2B3E-0AC1F95A2FF8}"/>
              </a:ext>
            </a:extLst>
          </p:cNvPr>
          <p:cNvCxnSpPr>
            <a:cxnSpLocks/>
          </p:cNvCxnSpPr>
          <p:nvPr/>
        </p:nvCxnSpPr>
        <p:spPr bwMode="auto">
          <a:xfrm>
            <a:off x="3307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5CD767D2-418C-73EE-3BD1-C4DFC1C89340}"/>
              </a:ext>
            </a:extLst>
          </p:cNvPr>
          <p:cNvCxnSpPr>
            <a:cxnSpLocks/>
          </p:cNvCxnSpPr>
          <p:nvPr/>
        </p:nvCxnSpPr>
        <p:spPr bwMode="auto">
          <a:xfrm>
            <a:off x="3895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3CB273CF-BD93-81E7-E4BA-279DB890ABD3}"/>
              </a:ext>
            </a:extLst>
          </p:cNvPr>
          <p:cNvCxnSpPr>
            <a:cxnSpLocks/>
          </p:cNvCxnSpPr>
          <p:nvPr/>
        </p:nvCxnSpPr>
        <p:spPr bwMode="auto">
          <a:xfrm>
            <a:off x="4483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AF11EEEB-902C-94D5-1415-A22391C0D3EA}"/>
              </a:ext>
            </a:extLst>
          </p:cNvPr>
          <p:cNvCxnSpPr>
            <a:cxnSpLocks/>
          </p:cNvCxnSpPr>
          <p:nvPr/>
        </p:nvCxnSpPr>
        <p:spPr bwMode="auto">
          <a:xfrm>
            <a:off x="5071200" y="519080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48D8733F-3CBA-9E14-B4EC-DC9B47CD354E}"/>
              </a:ext>
            </a:extLst>
          </p:cNvPr>
          <p:cNvCxnSpPr>
            <a:cxnSpLocks/>
          </p:cNvCxnSpPr>
          <p:nvPr/>
        </p:nvCxnSpPr>
        <p:spPr bwMode="auto">
          <a:xfrm>
            <a:off x="5659200" y="5190800"/>
            <a:ext cx="0" cy="64008"/>
          </a:xfrm>
          <a:prstGeom prst="line">
            <a:avLst/>
          </a:prstGeom>
          <a:noFill/>
          <a:ln w="28575" cap="flat" cmpd="sng" algn="ctr">
            <a:solidFill>
              <a:schemeClr val="bg1"/>
            </a:solidFill>
            <a:prstDash val="solid"/>
            <a:round/>
            <a:headEnd type="none" w="med" len="med"/>
            <a:tailEnd type="none" w="med" len="med"/>
          </a:ln>
          <a:effectLst/>
        </p:spPr>
      </p:cxnSp>
      <p:sp>
        <p:nvSpPr>
          <p:cNvPr id="283" name="TextBox 282">
            <a:extLst>
              <a:ext uri="{FF2B5EF4-FFF2-40B4-BE49-F238E27FC236}">
                <a16:creationId xmlns:a16="http://schemas.microsoft.com/office/drawing/2014/main" id="{C2F21F23-2188-CC9E-A65C-F6A85ADD0586}"/>
              </a:ext>
            </a:extLst>
          </p:cNvPr>
          <p:cNvSpPr txBox="1"/>
          <p:nvPr/>
        </p:nvSpPr>
        <p:spPr bwMode="auto">
          <a:xfrm>
            <a:off x="1280400" y="18500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-2</a:t>
            </a:r>
          </a:p>
        </p:txBody>
      </p:sp>
      <p:sp>
        <p:nvSpPr>
          <p:cNvPr id="284" name="TextBox 283">
            <a:extLst>
              <a:ext uri="{FF2B5EF4-FFF2-40B4-BE49-F238E27FC236}">
                <a16:creationId xmlns:a16="http://schemas.microsoft.com/office/drawing/2014/main" id="{E4FF241C-0062-FC16-D1C7-7CD631A38C37}"/>
              </a:ext>
            </a:extLst>
          </p:cNvPr>
          <p:cNvSpPr txBox="1"/>
          <p:nvPr/>
        </p:nvSpPr>
        <p:spPr bwMode="auto">
          <a:xfrm>
            <a:off x="1280400" y="24128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r>
              <a:rPr lang="en-US" sz="1600" b="0" baseline="30000" dirty="0">
                <a:solidFill>
                  <a:schemeClr val="bg1"/>
                </a:solidFill>
                <a:latin typeface="Calibri" panose="020F0502020204030204" pitchFamily="34" charset="0"/>
              </a:rPr>
              <a:t>-2.5</a:t>
            </a:r>
          </a:p>
        </p:txBody>
      </p:sp>
      <p:sp>
        <p:nvSpPr>
          <p:cNvPr id="285" name="TextBox 284">
            <a:extLst>
              <a:ext uri="{FF2B5EF4-FFF2-40B4-BE49-F238E27FC236}">
                <a16:creationId xmlns:a16="http://schemas.microsoft.com/office/drawing/2014/main" id="{35676890-4971-91CA-39CA-E303E9CDD155}"/>
              </a:ext>
            </a:extLst>
          </p:cNvPr>
          <p:cNvSpPr txBox="1"/>
          <p:nvPr/>
        </p:nvSpPr>
        <p:spPr bwMode="auto">
          <a:xfrm>
            <a:off x="1280400" y="29756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-3</a:t>
            </a:r>
          </a:p>
        </p:txBody>
      </p:sp>
      <p:sp>
        <p:nvSpPr>
          <p:cNvPr id="286" name="TextBox 285">
            <a:extLst>
              <a:ext uri="{FF2B5EF4-FFF2-40B4-BE49-F238E27FC236}">
                <a16:creationId xmlns:a16="http://schemas.microsoft.com/office/drawing/2014/main" id="{A4C9D562-AF02-22F4-36EA-034C32616E64}"/>
              </a:ext>
            </a:extLst>
          </p:cNvPr>
          <p:cNvSpPr txBox="1"/>
          <p:nvPr/>
        </p:nvSpPr>
        <p:spPr bwMode="auto">
          <a:xfrm>
            <a:off x="1280400" y="35384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r>
              <a:rPr lang="en-US" sz="1600" b="0" baseline="30000" dirty="0">
                <a:solidFill>
                  <a:schemeClr val="bg1"/>
                </a:solidFill>
                <a:latin typeface="Calibri" panose="020F0502020204030204" pitchFamily="34" charset="0"/>
              </a:rPr>
              <a:t>-3.5</a:t>
            </a:r>
          </a:p>
        </p:txBody>
      </p:sp>
      <p:sp>
        <p:nvSpPr>
          <p:cNvPr id="287" name="TextBox 286">
            <a:extLst>
              <a:ext uri="{FF2B5EF4-FFF2-40B4-BE49-F238E27FC236}">
                <a16:creationId xmlns:a16="http://schemas.microsoft.com/office/drawing/2014/main" id="{03C8F4AB-2D7A-0EAD-FC81-AB8709B0C07E}"/>
              </a:ext>
            </a:extLst>
          </p:cNvPr>
          <p:cNvSpPr txBox="1"/>
          <p:nvPr/>
        </p:nvSpPr>
        <p:spPr bwMode="auto">
          <a:xfrm>
            <a:off x="1280400" y="41012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-4</a:t>
            </a:r>
          </a:p>
        </p:txBody>
      </p:sp>
      <p:sp>
        <p:nvSpPr>
          <p:cNvPr id="288" name="TextBox 287">
            <a:extLst>
              <a:ext uri="{FF2B5EF4-FFF2-40B4-BE49-F238E27FC236}">
                <a16:creationId xmlns:a16="http://schemas.microsoft.com/office/drawing/2014/main" id="{7F9E0D44-81FA-6E4C-BC48-E013365CB9D1}"/>
              </a:ext>
            </a:extLst>
          </p:cNvPr>
          <p:cNvSpPr txBox="1"/>
          <p:nvPr/>
        </p:nvSpPr>
        <p:spPr bwMode="auto">
          <a:xfrm>
            <a:off x="1173600" y="4664000"/>
            <a:ext cx="6108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-4.5</a:t>
            </a:r>
          </a:p>
        </p:txBody>
      </p:sp>
      <p:sp>
        <p:nvSpPr>
          <p:cNvPr id="289" name="TextBox 288">
            <a:extLst>
              <a:ext uri="{FF2B5EF4-FFF2-40B4-BE49-F238E27FC236}">
                <a16:creationId xmlns:a16="http://schemas.microsoft.com/office/drawing/2014/main" id="{E0D4142A-93E8-804A-82D1-C8E0FB916ADB}"/>
              </a:ext>
            </a:extLst>
          </p:cNvPr>
          <p:cNvSpPr txBox="1"/>
          <p:nvPr/>
        </p:nvSpPr>
        <p:spPr bwMode="auto">
          <a:xfrm>
            <a:off x="1872000" y="52184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-5</a:t>
            </a:r>
          </a:p>
        </p:txBody>
      </p:sp>
      <p:sp>
        <p:nvSpPr>
          <p:cNvPr id="290" name="TextBox 289">
            <a:extLst>
              <a:ext uri="{FF2B5EF4-FFF2-40B4-BE49-F238E27FC236}">
                <a16:creationId xmlns:a16="http://schemas.microsoft.com/office/drawing/2014/main" id="{55D3FA21-258B-51B9-26F9-441B52D1DB28}"/>
              </a:ext>
            </a:extLst>
          </p:cNvPr>
          <p:cNvSpPr txBox="1"/>
          <p:nvPr/>
        </p:nvSpPr>
        <p:spPr bwMode="auto">
          <a:xfrm>
            <a:off x="2412000" y="5218400"/>
            <a:ext cx="618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-4.5</a:t>
            </a:r>
          </a:p>
        </p:txBody>
      </p:sp>
      <p:sp>
        <p:nvSpPr>
          <p:cNvPr id="291" name="TextBox 290">
            <a:extLst>
              <a:ext uri="{FF2B5EF4-FFF2-40B4-BE49-F238E27FC236}">
                <a16:creationId xmlns:a16="http://schemas.microsoft.com/office/drawing/2014/main" id="{FD835C21-081D-76A8-D3ED-23ED31E90899}"/>
              </a:ext>
            </a:extLst>
          </p:cNvPr>
          <p:cNvSpPr txBox="1"/>
          <p:nvPr/>
        </p:nvSpPr>
        <p:spPr bwMode="auto">
          <a:xfrm>
            <a:off x="3050400" y="52184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-4</a:t>
            </a:r>
          </a:p>
        </p:txBody>
      </p:sp>
      <p:sp>
        <p:nvSpPr>
          <p:cNvPr id="292" name="TextBox 291">
            <a:extLst>
              <a:ext uri="{FF2B5EF4-FFF2-40B4-BE49-F238E27FC236}">
                <a16:creationId xmlns:a16="http://schemas.microsoft.com/office/drawing/2014/main" id="{08CBA083-0F7C-DF1E-E046-7B812B6B5A1A}"/>
              </a:ext>
            </a:extLst>
          </p:cNvPr>
          <p:cNvSpPr txBox="1"/>
          <p:nvPr/>
        </p:nvSpPr>
        <p:spPr bwMode="auto">
          <a:xfrm>
            <a:off x="3592800" y="5218400"/>
            <a:ext cx="6156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-3.5</a:t>
            </a:r>
          </a:p>
        </p:txBody>
      </p:sp>
      <p:sp>
        <p:nvSpPr>
          <p:cNvPr id="293" name="TextBox 292">
            <a:extLst>
              <a:ext uri="{FF2B5EF4-FFF2-40B4-BE49-F238E27FC236}">
                <a16:creationId xmlns:a16="http://schemas.microsoft.com/office/drawing/2014/main" id="{9D542C98-1F6D-D9C4-AAAB-02028C438179}"/>
              </a:ext>
            </a:extLst>
          </p:cNvPr>
          <p:cNvSpPr txBox="1"/>
          <p:nvPr/>
        </p:nvSpPr>
        <p:spPr bwMode="auto">
          <a:xfrm>
            <a:off x="4228800" y="52184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-3</a:t>
            </a:r>
          </a:p>
        </p:txBody>
      </p:sp>
      <p:sp>
        <p:nvSpPr>
          <p:cNvPr id="294" name="TextBox 293">
            <a:extLst>
              <a:ext uri="{FF2B5EF4-FFF2-40B4-BE49-F238E27FC236}">
                <a16:creationId xmlns:a16="http://schemas.microsoft.com/office/drawing/2014/main" id="{FF91F3C9-ABFF-748A-6EF3-F2250C4C7CA6}"/>
              </a:ext>
            </a:extLst>
          </p:cNvPr>
          <p:cNvSpPr txBox="1"/>
          <p:nvPr/>
        </p:nvSpPr>
        <p:spPr bwMode="auto">
          <a:xfrm>
            <a:off x="4760400" y="5218400"/>
            <a:ext cx="625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-2.5</a:t>
            </a:r>
          </a:p>
        </p:txBody>
      </p:sp>
      <p:sp>
        <p:nvSpPr>
          <p:cNvPr id="295" name="TextBox 294">
            <a:extLst>
              <a:ext uri="{FF2B5EF4-FFF2-40B4-BE49-F238E27FC236}">
                <a16:creationId xmlns:a16="http://schemas.microsoft.com/office/drawing/2014/main" id="{11A3F621-E059-87C9-FBE1-FCD3FDF21610}"/>
              </a:ext>
            </a:extLst>
          </p:cNvPr>
          <p:cNvSpPr txBox="1"/>
          <p:nvPr/>
        </p:nvSpPr>
        <p:spPr bwMode="auto">
          <a:xfrm>
            <a:off x="5407200" y="5218400"/>
            <a:ext cx="5040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r>
              <a:rPr lang="en-US" sz="1600" b="0" baseline="30000" dirty="0">
                <a:solidFill>
                  <a:schemeClr val="bg1"/>
                </a:solidFill>
                <a:latin typeface="Calibri" panose="020F0502020204030204" pitchFamily="34" charset="0"/>
              </a:rPr>
              <a:t>-2</a:t>
            </a:r>
          </a:p>
        </p:txBody>
      </p:sp>
      <p:sp>
        <p:nvSpPr>
          <p:cNvPr id="296" name="TextBox 295">
            <a:extLst>
              <a:ext uri="{FF2B5EF4-FFF2-40B4-BE49-F238E27FC236}">
                <a16:creationId xmlns:a16="http://schemas.microsoft.com/office/drawing/2014/main" id="{BF737C50-8EF6-5635-F35D-2AEA47AE6AE9}"/>
              </a:ext>
            </a:extLst>
          </p:cNvPr>
          <p:cNvSpPr txBox="1"/>
          <p:nvPr/>
        </p:nvSpPr>
        <p:spPr bwMode="auto">
          <a:xfrm>
            <a:off x="2289600" y="2031200"/>
            <a:ext cx="31176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600" dirty="0">
                <a:solidFill>
                  <a:schemeClr val="bg1"/>
                </a:solidFill>
                <a:latin typeface="Calibri" panose="020F0502020204030204" pitchFamily="34" charset="0"/>
              </a:rPr>
              <a:t>Newly Detected and Expanded</a:t>
            </a:r>
            <a:endParaRPr lang="en-US" sz="1600" baseline="30000" dirty="0">
              <a:solidFill>
                <a:schemeClr val="bg1"/>
              </a:solidFill>
              <a:latin typeface="Calibri" panose="020F0502020204030204" pitchFamily="34" charset="0"/>
            </a:endParaRPr>
          </a:p>
        </p:txBody>
      </p:sp>
      <p:cxnSp>
        <p:nvCxnSpPr>
          <p:cNvPr id="297" name="Straight Arrow Connector 296">
            <a:extLst>
              <a:ext uri="{FF2B5EF4-FFF2-40B4-BE49-F238E27FC236}">
                <a16:creationId xmlns:a16="http://schemas.microsoft.com/office/drawing/2014/main" id="{22B10494-E529-C383-2682-6549013041C4}"/>
              </a:ext>
            </a:extLst>
          </p:cNvPr>
          <p:cNvCxnSpPr>
            <a:cxnSpLocks/>
          </p:cNvCxnSpPr>
          <p:nvPr/>
        </p:nvCxnSpPr>
        <p:spPr bwMode="auto">
          <a:xfrm flipH="1">
            <a:off x="1965600" y="2243677"/>
            <a:ext cx="381600" cy="506323"/>
          </a:xfrm>
          <a:prstGeom prst="straightConnector1">
            <a:avLst/>
          </a:prstGeom>
          <a:noFill/>
          <a:ln w="28575" cap="flat" cmpd="sng" algn="ctr">
            <a:solidFill>
              <a:schemeClr val="bg1"/>
            </a:solidFill>
            <a:prstDash val="solid"/>
            <a:round/>
            <a:headEnd type="none" w="med" len="med"/>
            <a:tailEnd type="triangle"/>
          </a:ln>
          <a:effectLst/>
        </p:spPr>
      </p:cxnSp>
      <p:sp>
        <p:nvSpPr>
          <p:cNvPr id="298" name="Freeform 111">
            <a:extLst>
              <a:ext uri="{FF2B5EF4-FFF2-40B4-BE49-F238E27FC236}">
                <a16:creationId xmlns:a16="http://schemas.microsoft.com/office/drawing/2014/main" id="{7D645683-6AFB-D88C-BD77-C069512CC1F4}"/>
              </a:ext>
            </a:extLst>
          </p:cNvPr>
          <p:cNvSpPr/>
          <p:nvPr/>
        </p:nvSpPr>
        <p:spPr bwMode="auto">
          <a:xfrm>
            <a:off x="1828800" y="1960880"/>
            <a:ext cx="3979817" cy="3213463"/>
          </a:xfrm>
          <a:custGeom>
            <a:avLst/>
            <a:gdLst>
              <a:gd name="connsiteX0" fmla="*/ 0 w 3979817"/>
              <a:gd name="connsiteY0" fmla="*/ 3213463 h 3213463"/>
              <a:gd name="connsiteX1" fmla="*/ 914400 w 3979817"/>
              <a:gd name="connsiteY1" fmla="*/ 2891246 h 3213463"/>
              <a:gd name="connsiteX2" fmla="*/ 3979817 w 3979817"/>
              <a:gd name="connsiteY2" fmla="*/ 0 h 3213463"/>
            </a:gdLst>
            <a:ahLst/>
            <a:cxnLst>
              <a:cxn ang="0">
                <a:pos x="connsiteX0" y="connsiteY0"/>
              </a:cxn>
              <a:cxn ang="0">
                <a:pos x="connsiteX1" y="connsiteY1"/>
              </a:cxn>
              <a:cxn ang="0">
                <a:pos x="connsiteX2" y="connsiteY2"/>
              </a:cxn>
            </a:cxnLst>
            <a:rect l="l" t="t" r="r" b="b"/>
            <a:pathLst>
              <a:path w="3979817" h="3213463">
                <a:moveTo>
                  <a:pt x="0" y="3213463"/>
                </a:moveTo>
                <a:lnTo>
                  <a:pt x="914400" y="2891246"/>
                </a:lnTo>
                <a:lnTo>
                  <a:pt x="3979817" y="0"/>
                </a:lnTo>
              </a:path>
            </a:pathLst>
          </a:custGeom>
          <a:noFill/>
          <a:ln w="19050">
            <a:solidFill>
              <a:schemeClr val="tx2"/>
            </a:solidFill>
            <a:prstDash val="sysDash"/>
            <a:miter lim="800000"/>
            <a:headEnd/>
            <a:tailEnd/>
          </a:ln>
        </p:spPr>
        <p:txBody>
          <a:bodyPr rtlCol="0" anchor="ctr"/>
          <a:lstStyle/>
          <a:p>
            <a:pPr algn="ctr"/>
            <a:endParaRPr lang="en-US" dirty="0"/>
          </a:p>
        </p:txBody>
      </p:sp>
      <p:sp>
        <p:nvSpPr>
          <p:cNvPr id="299" name="Freeform 113">
            <a:extLst>
              <a:ext uri="{FF2B5EF4-FFF2-40B4-BE49-F238E27FC236}">
                <a16:creationId xmlns:a16="http://schemas.microsoft.com/office/drawing/2014/main" id="{439FB246-390E-E04A-D335-94F25DCE8BBF}"/>
              </a:ext>
            </a:extLst>
          </p:cNvPr>
          <p:cNvSpPr/>
          <p:nvPr/>
        </p:nvSpPr>
        <p:spPr bwMode="auto">
          <a:xfrm>
            <a:off x="1811383" y="4111897"/>
            <a:ext cx="1149531" cy="1071154"/>
          </a:xfrm>
          <a:custGeom>
            <a:avLst/>
            <a:gdLst>
              <a:gd name="connsiteX0" fmla="*/ 1149531 w 1149531"/>
              <a:gd name="connsiteY0" fmla="*/ 1071154 h 1071154"/>
              <a:gd name="connsiteX1" fmla="*/ 1079863 w 1149531"/>
              <a:gd name="connsiteY1" fmla="*/ 748937 h 1071154"/>
              <a:gd name="connsiteX2" fmla="*/ 914400 w 1149531"/>
              <a:gd name="connsiteY2" fmla="*/ 391886 h 1071154"/>
              <a:gd name="connsiteX3" fmla="*/ 696686 w 1149531"/>
              <a:gd name="connsiteY3" fmla="*/ 191589 h 1071154"/>
              <a:gd name="connsiteX4" fmla="*/ 365760 w 1149531"/>
              <a:gd name="connsiteY4" fmla="*/ 69669 h 1071154"/>
              <a:gd name="connsiteX5" fmla="*/ 0 w 1149531"/>
              <a:gd name="connsiteY5" fmla="*/ 0 h 107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9531" h="1071154">
                <a:moveTo>
                  <a:pt x="1149531" y="1071154"/>
                </a:moveTo>
                <a:cubicBezTo>
                  <a:pt x="1134291" y="966651"/>
                  <a:pt x="1119051" y="862148"/>
                  <a:pt x="1079863" y="748937"/>
                </a:cubicBezTo>
                <a:cubicBezTo>
                  <a:pt x="1040675" y="635726"/>
                  <a:pt x="978263" y="484777"/>
                  <a:pt x="914400" y="391886"/>
                </a:cubicBezTo>
                <a:cubicBezTo>
                  <a:pt x="850537" y="298995"/>
                  <a:pt x="788126" y="245292"/>
                  <a:pt x="696686" y="191589"/>
                </a:cubicBezTo>
                <a:cubicBezTo>
                  <a:pt x="605246" y="137886"/>
                  <a:pt x="481874" y="101600"/>
                  <a:pt x="365760" y="69669"/>
                </a:cubicBezTo>
                <a:cubicBezTo>
                  <a:pt x="249646" y="37738"/>
                  <a:pt x="124823" y="18869"/>
                  <a:pt x="0" y="0"/>
                </a:cubicBezTo>
              </a:path>
            </a:pathLst>
          </a:custGeom>
          <a:noFill/>
          <a:ln w="19050">
            <a:solidFill>
              <a:schemeClr val="accent3"/>
            </a:solidFill>
            <a:prstDash val="sysDash"/>
            <a:miter lim="800000"/>
            <a:headEnd/>
            <a:tailEnd/>
          </a:ln>
        </p:spPr>
        <p:txBody>
          <a:bodyPr rtlCol="0" anchor="ctr"/>
          <a:lstStyle/>
          <a:p>
            <a:pPr algn="ctr"/>
            <a:endParaRPr lang="en-US" dirty="0"/>
          </a:p>
        </p:txBody>
      </p:sp>
      <p:grpSp>
        <p:nvGrpSpPr>
          <p:cNvPr id="300" name="Group 299">
            <a:extLst>
              <a:ext uri="{FF2B5EF4-FFF2-40B4-BE49-F238E27FC236}">
                <a16:creationId xmlns:a16="http://schemas.microsoft.com/office/drawing/2014/main" id="{112F0225-689F-F8F9-6929-FE16557EB54E}"/>
              </a:ext>
            </a:extLst>
          </p:cNvPr>
          <p:cNvGrpSpPr/>
          <p:nvPr/>
        </p:nvGrpSpPr>
        <p:grpSpPr>
          <a:xfrm>
            <a:off x="5214863" y="3613529"/>
            <a:ext cx="1560009" cy="1569660"/>
            <a:chOff x="5214863" y="3664329"/>
            <a:chExt cx="1560009" cy="1569660"/>
          </a:xfrm>
        </p:grpSpPr>
        <p:sp>
          <p:nvSpPr>
            <p:cNvPr id="301" name="TextBox 300">
              <a:extLst>
                <a:ext uri="{FF2B5EF4-FFF2-40B4-BE49-F238E27FC236}">
                  <a16:creationId xmlns:a16="http://schemas.microsoft.com/office/drawing/2014/main" id="{F70A8EA5-8E43-1352-C667-A96E14B0173C}"/>
                </a:ext>
              </a:extLst>
            </p:cNvPr>
            <p:cNvSpPr txBox="1"/>
            <p:nvPr/>
          </p:nvSpPr>
          <p:spPr bwMode="auto">
            <a:xfrm>
              <a:off x="5214863" y="3664329"/>
              <a:ext cx="156000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6213" indent="-176213" algn="l">
                <a:lnSpc>
                  <a:spcPct val="100000"/>
                </a:lnSpc>
                <a:spcBef>
                  <a:spcPct val="50000"/>
                </a:spcBef>
                <a:spcAft>
                  <a:spcPct val="0"/>
                </a:spcAft>
                <a:buClrTx/>
                <a:buFontTx/>
                <a:buNone/>
              </a:pPr>
              <a:r>
                <a:rPr lang="en-US" sz="1200" dirty="0">
                  <a:solidFill>
                    <a:schemeClr val="bg1"/>
                  </a:solidFill>
                  <a:latin typeface="Calibri" panose="020F0502020204030204" pitchFamily="34" charset="0"/>
                </a:rPr>
                <a:t>Significance</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Exp in C: 5</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Exp: 408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Con in C: 18</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Con: 30</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Not-Sig in C: 129</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Not-Sig: 2,752</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Excluded: 71, 960</a:t>
              </a:r>
            </a:p>
          </p:txBody>
        </p:sp>
        <p:sp>
          <p:nvSpPr>
            <p:cNvPr id="302" name="Oval 301">
              <a:extLst>
                <a:ext uri="{FF2B5EF4-FFF2-40B4-BE49-F238E27FC236}">
                  <a16:creationId xmlns:a16="http://schemas.microsoft.com/office/drawing/2014/main" id="{DE7EE286-ECE8-36D6-31F5-0371E3232646}"/>
                </a:ext>
              </a:extLst>
            </p:cNvPr>
            <p:cNvSpPr/>
            <p:nvPr/>
          </p:nvSpPr>
          <p:spPr bwMode="auto">
            <a:xfrm>
              <a:off x="5320145" y="3936670"/>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3" name="Oval 302">
              <a:extLst>
                <a:ext uri="{FF2B5EF4-FFF2-40B4-BE49-F238E27FC236}">
                  <a16:creationId xmlns:a16="http://schemas.microsoft.com/office/drawing/2014/main" id="{CFD38203-2619-1B23-CE96-AECEC7589104}"/>
                </a:ext>
              </a:extLst>
            </p:cNvPr>
            <p:cNvSpPr/>
            <p:nvPr/>
          </p:nvSpPr>
          <p:spPr bwMode="auto">
            <a:xfrm>
              <a:off x="5320145" y="4119088"/>
              <a:ext cx="100940" cy="100940"/>
            </a:xfrm>
            <a:prstGeom prst="ellipse">
              <a:avLst/>
            </a:prstGeom>
            <a:solidFill>
              <a:schemeClr val="accent5"/>
            </a:solidFill>
            <a:ln w="0">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4" name="Oval 303">
              <a:extLst>
                <a:ext uri="{FF2B5EF4-FFF2-40B4-BE49-F238E27FC236}">
                  <a16:creationId xmlns:a16="http://schemas.microsoft.com/office/drawing/2014/main" id="{84F8AB93-7D91-9671-9D03-54B501D7BCD3}"/>
                </a:ext>
              </a:extLst>
            </p:cNvPr>
            <p:cNvSpPr/>
            <p:nvPr/>
          </p:nvSpPr>
          <p:spPr bwMode="auto">
            <a:xfrm>
              <a:off x="5320145" y="4301506"/>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5" name="Oval 304">
              <a:extLst>
                <a:ext uri="{FF2B5EF4-FFF2-40B4-BE49-F238E27FC236}">
                  <a16:creationId xmlns:a16="http://schemas.microsoft.com/office/drawing/2014/main" id="{AC660383-37A6-E843-BB3D-A658B661E983}"/>
                </a:ext>
              </a:extLst>
            </p:cNvPr>
            <p:cNvSpPr/>
            <p:nvPr/>
          </p:nvSpPr>
          <p:spPr bwMode="auto">
            <a:xfrm>
              <a:off x="5320145" y="4483924"/>
              <a:ext cx="100940" cy="100940"/>
            </a:xfrm>
            <a:prstGeom prst="ellipse">
              <a:avLst/>
            </a:prstGeom>
            <a:solidFill>
              <a:schemeClr val="accent4"/>
            </a:solidFill>
            <a:ln w="0">
              <a:solidFill>
                <a:schemeClr val="accent4"/>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6" name="Oval 305">
              <a:extLst>
                <a:ext uri="{FF2B5EF4-FFF2-40B4-BE49-F238E27FC236}">
                  <a16:creationId xmlns:a16="http://schemas.microsoft.com/office/drawing/2014/main" id="{65071DEF-2DE1-820A-D2C3-00143EF829F0}"/>
                </a:ext>
              </a:extLst>
            </p:cNvPr>
            <p:cNvSpPr/>
            <p:nvPr/>
          </p:nvSpPr>
          <p:spPr bwMode="auto">
            <a:xfrm>
              <a:off x="5320145" y="4666342"/>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7" name="Oval 306">
              <a:extLst>
                <a:ext uri="{FF2B5EF4-FFF2-40B4-BE49-F238E27FC236}">
                  <a16:creationId xmlns:a16="http://schemas.microsoft.com/office/drawing/2014/main" id="{43319ED3-BEC6-E7FB-B097-D0D14A1E7429}"/>
                </a:ext>
              </a:extLst>
            </p:cNvPr>
            <p:cNvSpPr/>
            <p:nvPr/>
          </p:nvSpPr>
          <p:spPr bwMode="auto">
            <a:xfrm>
              <a:off x="5320145" y="5031179"/>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8" name="Oval 307">
              <a:extLst>
                <a:ext uri="{FF2B5EF4-FFF2-40B4-BE49-F238E27FC236}">
                  <a16:creationId xmlns:a16="http://schemas.microsoft.com/office/drawing/2014/main" id="{9F10FFAA-93F8-0557-FAAF-87E9113AF0D7}"/>
                </a:ext>
              </a:extLst>
            </p:cNvPr>
            <p:cNvSpPr/>
            <p:nvPr/>
          </p:nvSpPr>
          <p:spPr bwMode="auto">
            <a:xfrm>
              <a:off x="5320145" y="4848760"/>
              <a:ext cx="100940" cy="100940"/>
            </a:xfrm>
            <a:prstGeom prst="ellipse">
              <a:avLst/>
            </a:prstGeom>
            <a:solidFill>
              <a:schemeClr val="tx2"/>
            </a:solidFill>
            <a:ln w="12700">
              <a:solidFill>
                <a:schemeClr val="tx2">
                  <a:lumMod val="90000"/>
                </a:schemeClr>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09" name="Group 308">
            <a:extLst>
              <a:ext uri="{FF2B5EF4-FFF2-40B4-BE49-F238E27FC236}">
                <a16:creationId xmlns:a16="http://schemas.microsoft.com/office/drawing/2014/main" id="{CA04740E-9EA8-8B75-EF9B-6EA2CBA07DE5}"/>
              </a:ext>
            </a:extLst>
          </p:cNvPr>
          <p:cNvGrpSpPr/>
          <p:nvPr/>
        </p:nvGrpSpPr>
        <p:grpSpPr>
          <a:xfrm>
            <a:off x="2115056" y="3135593"/>
            <a:ext cx="1847678" cy="811359"/>
            <a:chOff x="2115056" y="3186393"/>
            <a:chExt cx="1847678" cy="811359"/>
          </a:xfrm>
        </p:grpSpPr>
        <p:sp>
          <p:nvSpPr>
            <p:cNvPr id="310" name="Oval 309">
              <a:extLst>
                <a:ext uri="{FF2B5EF4-FFF2-40B4-BE49-F238E27FC236}">
                  <a16:creationId xmlns:a16="http://schemas.microsoft.com/office/drawing/2014/main" id="{FC2448FB-E7E7-105D-F11D-A25E373EB4A5}"/>
                </a:ext>
              </a:extLst>
            </p:cNvPr>
            <p:cNvSpPr/>
            <p:nvPr/>
          </p:nvSpPr>
          <p:spPr bwMode="auto">
            <a:xfrm>
              <a:off x="3779733" y="3188738"/>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1" name="Oval 310">
              <a:extLst>
                <a:ext uri="{FF2B5EF4-FFF2-40B4-BE49-F238E27FC236}">
                  <a16:creationId xmlns:a16="http://schemas.microsoft.com/office/drawing/2014/main" id="{BC00070A-A3BE-F8D5-F6C9-D1E6F9ADCC4E}"/>
                </a:ext>
              </a:extLst>
            </p:cNvPr>
            <p:cNvSpPr/>
            <p:nvPr/>
          </p:nvSpPr>
          <p:spPr bwMode="auto">
            <a:xfrm>
              <a:off x="3861794" y="3186393"/>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2" name="Oval 311">
              <a:extLst>
                <a:ext uri="{FF2B5EF4-FFF2-40B4-BE49-F238E27FC236}">
                  <a16:creationId xmlns:a16="http://schemas.microsoft.com/office/drawing/2014/main" id="{6AB6F322-4953-30F7-9E47-D00F4105C9E1}"/>
                </a:ext>
              </a:extLst>
            </p:cNvPr>
            <p:cNvSpPr/>
            <p:nvPr/>
          </p:nvSpPr>
          <p:spPr bwMode="auto">
            <a:xfrm>
              <a:off x="3043524" y="3559186"/>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3" name="Oval 312">
              <a:extLst>
                <a:ext uri="{FF2B5EF4-FFF2-40B4-BE49-F238E27FC236}">
                  <a16:creationId xmlns:a16="http://schemas.microsoft.com/office/drawing/2014/main" id="{D08F3E88-DEC6-FBBD-8491-8E70B01A66CA}"/>
                </a:ext>
              </a:extLst>
            </p:cNvPr>
            <p:cNvSpPr/>
            <p:nvPr/>
          </p:nvSpPr>
          <p:spPr bwMode="auto">
            <a:xfrm>
              <a:off x="2117400" y="3838196"/>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4" name="Oval 313">
              <a:extLst>
                <a:ext uri="{FF2B5EF4-FFF2-40B4-BE49-F238E27FC236}">
                  <a16:creationId xmlns:a16="http://schemas.microsoft.com/office/drawing/2014/main" id="{42841854-2280-06D3-A7CA-E2D590B8AE62}"/>
                </a:ext>
              </a:extLst>
            </p:cNvPr>
            <p:cNvSpPr/>
            <p:nvPr/>
          </p:nvSpPr>
          <p:spPr bwMode="auto">
            <a:xfrm>
              <a:off x="2115056" y="3896812"/>
              <a:ext cx="100940" cy="100940"/>
            </a:xfrm>
            <a:prstGeom prst="ellipse">
              <a:avLst/>
            </a:prstGeom>
            <a:solidFill>
              <a:schemeClr val="accent5"/>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15" name="Group 314">
            <a:extLst>
              <a:ext uri="{FF2B5EF4-FFF2-40B4-BE49-F238E27FC236}">
                <a16:creationId xmlns:a16="http://schemas.microsoft.com/office/drawing/2014/main" id="{5589FE20-DFF3-6298-BBFA-F6C77531C231}"/>
              </a:ext>
            </a:extLst>
          </p:cNvPr>
          <p:cNvGrpSpPr/>
          <p:nvPr/>
        </p:nvGrpSpPr>
        <p:grpSpPr>
          <a:xfrm>
            <a:off x="3919159" y="3062259"/>
            <a:ext cx="1208744" cy="2180550"/>
            <a:chOff x="3919159" y="3113059"/>
            <a:chExt cx="1208744" cy="2180550"/>
          </a:xfrm>
        </p:grpSpPr>
        <p:sp>
          <p:nvSpPr>
            <p:cNvPr id="316" name="Oval 315">
              <a:extLst>
                <a:ext uri="{FF2B5EF4-FFF2-40B4-BE49-F238E27FC236}">
                  <a16:creationId xmlns:a16="http://schemas.microsoft.com/office/drawing/2014/main" id="{93B6F960-F7FD-9A4A-056B-755C7EF21D00}"/>
                </a:ext>
              </a:extLst>
            </p:cNvPr>
            <p:cNvSpPr/>
            <p:nvPr/>
          </p:nvSpPr>
          <p:spPr bwMode="auto">
            <a:xfrm>
              <a:off x="4836975" y="3113059"/>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 name="Oval 316">
              <a:extLst>
                <a:ext uri="{FF2B5EF4-FFF2-40B4-BE49-F238E27FC236}">
                  <a16:creationId xmlns:a16="http://schemas.microsoft.com/office/drawing/2014/main" id="{FD4E03CE-EB79-921B-2AF2-F79FC84B57E1}"/>
                </a:ext>
              </a:extLst>
            </p:cNvPr>
            <p:cNvSpPr/>
            <p:nvPr/>
          </p:nvSpPr>
          <p:spPr bwMode="auto">
            <a:xfrm>
              <a:off x="4767951" y="3638600"/>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 name="Oval 317">
              <a:extLst>
                <a:ext uri="{FF2B5EF4-FFF2-40B4-BE49-F238E27FC236}">
                  <a16:creationId xmlns:a16="http://schemas.microsoft.com/office/drawing/2014/main" id="{B0ED3546-61C6-9F67-E49D-EF5A91AC5F94}"/>
                </a:ext>
              </a:extLst>
            </p:cNvPr>
            <p:cNvSpPr/>
            <p:nvPr/>
          </p:nvSpPr>
          <p:spPr bwMode="auto">
            <a:xfrm>
              <a:off x="5026963" y="3491667"/>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 name="Oval 318">
              <a:extLst>
                <a:ext uri="{FF2B5EF4-FFF2-40B4-BE49-F238E27FC236}">
                  <a16:creationId xmlns:a16="http://schemas.microsoft.com/office/drawing/2014/main" id="{99119A85-9F99-5057-A060-557BB7A858B0}"/>
                </a:ext>
              </a:extLst>
            </p:cNvPr>
            <p:cNvSpPr/>
            <p:nvPr/>
          </p:nvSpPr>
          <p:spPr bwMode="auto">
            <a:xfrm>
              <a:off x="4646304" y="3676871"/>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0" name="Oval 319">
              <a:extLst>
                <a:ext uri="{FF2B5EF4-FFF2-40B4-BE49-F238E27FC236}">
                  <a16:creationId xmlns:a16="http://schemas.microsoft.com/office/drawing/2014/main" id="{9A81591E-40E9-7D51-1DC5-A4E41366243F}"/>
                </a:ext>
              </a:extLst>
            </p:cNvPr>
            <p:cNvSpPr/>
            <p:nvPr/>
          </p:nvSpPr>
          <p:spPr bwMode="auto">
            <a:xfrm>
              <a:off x="4811006" y="4177808"/>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1" name="Oval 320">
              <a:extLst>
                <a:ext uri="{FF2B5EF4-FFF2-40B4-BE49-F238E27FC236}">
                  <a16:creationId xmlns:a16="http://schemas.microsoft.com/office/drawing/2014/main" id="{7E96766F-E14B-96F3-076F-2DD23905236E}"/>
                </a:ext>
              </a:extLst>
            </p:cNvPr>
            <p:cNvSpPr/>
            <p:nvPr/>
          </p:nvSpPr>
          <p:spPr bwMode="auto">
            <a:xfrm>
              <a:off x="4495955" y="3903761"/>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2" name="Oval 321">
              <a:extLst>
                <a:ext uri="{FF2B5EF4-FFF2-40B4-BE49-F238E27FC236}">
                  <a16:creationId xmlns:a16="http://schemas.microsoft.com/office/drawing/2014/main" id="{734A0FF3-3718-ACA8-8D5D-93D42E12C8BF}"/>
                </a:ext>
              </a:extLst>
            </p:cNvPr>
            <p:cNvSpPr/>
            <p:nvPr/>
          </p:nvSpPr>
          <p:spPr bwMode="auto">
            <a:xfrm>
              <a:off x="4344922" y="4072563"/>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3" name="Oval 322">
              <a:extLst>
                <a:ext uri="{FF2B5EF4-FFF2-40B4-BE49-F238E27FC236}">
                  <a16:creationId xmlns:a16="http://schemas.microsoft.com/office/drawing/2014/main" id="{E8C4C13D-655A-352A-0E54-B64193732503}"/>
                </a:ext>
              </a:extLst>
            </p:cNvPr>
            <p:cNvSpPr/>
            <p:nvPr/>
          </p:nvSpPr>
          <p:spPr bwMode="auto">
            <a:xfrm>
              <a:off x="4284098" y="4319273"/>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 name="Oval 323">
              <a:extLst>
                <a:ext uri="{FF2B5EF4-FFF2-40B4-BE49-F238E27FC236}">
                  <a16:creationId xmlns:a16="http://schemas.microsoft.com/office/drawing/2014/main" id="{1EA221BD-0811-4B5E-321C-B6DA698BE07F}"/>
                </a:ext>
              </a:extLst>
            </p:cNvPr>
            <p:cNvSpPr/>
            <p:nvPr/>
          </p:nvSpPr>
          <p:spPr bwMode="auto">
            <a:xfrm>
              <a:off x="4042855" y="4516777"/>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5" name="Oval 324">
              <a:extLst>
                <a:ext uri="{FF2B5EF4-FFF2-40B4-BE49-F238E27FC236}">
                  <a16:creationId xmlns:a16="http://schemas.microsoft.com/office/drawing/2014/main" id="{E75A86EA-0068-2D17-CA64-E0E0AEF33A68}"/>
                </a:ext>
              </a:extLst>
            </p:cNvPr>
            <p:cNvSpPr/>
            <p:nvPr/>
          </p:nvSpPr>
          <p:spPr bwMode="auto">
            <a:xfrm>
              <a:off x="4117346" y="4853698"/>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6" name="Oval 325">
              <a:extLst>
                <a:ext uri="{FF2B5EF4-FFF2-40B4-BE49-F238E27FC236}">
                  <a16:creationId xmlns:a16="http://schemas.microsoft.com/office/drawing/2014/main" id="{BA241617-B021-9169-D75D-60D799DB74CE}"/>
                </a:ext>
              </a:extLst>
            </p:cNvPr>
            <p:cNvSpPr/>
            <p:nvPr/>
          </p:nvSpPr>
          <p:spPr bwMode="auto">
            <a:xfrm>
              <a:off x="4146733" y="4850281"/>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7" name="Oval 326">
              <a:extLst>
                <a:ext uri="{FF2B5EF4-FFF2-40B4-BE49-F238E27FC236}">
                  <a16:creationId xmlns:a16="http://schemas.microsoft.com/office/drawing/2014/main" id="{B18CA79B-67C4-71A2-C02F-0C5E746E3475}"/>
                </a:ext>
              </a:extLst>
            </p:cNvPr>
            <p:cNvSpPr/>
            <p:nvPr/>
          </p:nvSpPr>
          <p:spPr bwMode="auto">
            <a:xfrm>
              <a:off x="4278631" y="4859165"/>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8" name="Oval 327">
              <a:extLst>
                <a:ext uri="{FF2B5EF4-FFF2-40B4-BE49-F238E27FC236}">
                  <a16:creationId xmlns:a16="http://schemas.microsoft.com/office/drawing/2014/main" id="{BF38096D-C43C-59B1-506D-7448E8D1907D}"/>
                </a:ext>
              </a:extLst>
            </p:cNvPr>
            <p:cNvSpPr/>
            <p:nvPr/>
          </p:nvSpPr>
          <p:spPr bwMode="auto">
            <a:xfrm>
              <a:off x="4713962" y="5191985"/>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9" name="Oval 328">
              <a:extLst>
                <a:ext uri="{FF2B5EF4-FFF2-40B4-BE49-F238E27FC236}">
                  <a16:creationId xmlns:a16="http://schemas.microsoft.com/office/drawing/2014/main" id="{12D111D7-8389-EFC2-182A-B990660A9416}"/>
                </a:ext>
              </a:extLst>
            </p:cNvPr>
            <p:cNvSpPr/>
            <p:nvPr/>
          </p:nvSpPr>
          <p:spPr bwMode="auto">
            <a:xfrm>
              <a:off x="3919159" y="5192669"/>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 name="Oval 329">
              <a:extLst>
                <a:ext uri="{FF2B5EF4-FFF2-40B4-BE49-F238E27FC236}">
                  <a16:creationId xmlns:a16="http://schemas.microsoft.com/office/drawing/2014/main" id="{EDEE011E-9718-0CA7-0D1A-C1EA94A4108E}"/>
                </a:ext>
              </a:extLst>
            </p:cNvPr>
            <p:cNvSpPr/>
            <p:nvPr/>
          </p:nvSpPr>
          <p:spPr bwMode="auto">
            <a:xfrm>
              <a:off x="4096845" y="5189935"/>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1" name="Oval 330">
              <a:extLst>
                <a:ext uri="{FF2B5EF4-FFF2-40B4-BE49-F238E27FC236}">
                  <a16:creationId xmlns:a16="http://schemas.microsoft.com/office/drawing/2014/main" id="{B5CB17BE-4706-A564-6295-DDDB889A7D08}"/>
                </a:ext>
              </a:extLst>
            </p:cNvPr>
            <p:cNvSpPr/>
            <p:nvPr/>
          </p:nvSpPr>
          <p:spPr bwMode="auto">
            <a:xfrm>
              <a:off x="4150835" y="5190618"/>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2" name="Oval 331">
              <a:extLst>
                <a:ext uri="{FF2B5EF4-FFF2-40B4-BE49-F238E27FC236}">
                  <a16:creationId xmlns:a16="http://schemas.microsoft.com/office/drawing/2014/main" id="{6C4D9D6C-B2BF-67C1-2666-DAAEAA9A4825}"/>
                </a:ext>
              </a:extLst>
            </p:cNvPr>
            <p:cNvSpPr/>
            <p:nvPr/>
          </p:nvSpPr>
          <p:spPr bwMode="auto">
            <a:xfrm>
              <a:off x="4042855" y="5189251"/>
              <a:ext cx="100940" cy="100940"/>
            </a:xfrm>
            <a:prstGeom prst="ellipse">
              <a:avLst/>
            </a:prstGeom>
            <a:solidFill>
              <a:schemeClr val="accent4"/>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33" name="Group 332">
            <a:extLst>
              <a:ext uri="{FF2B5EF4-FFF2-40B4-BE49-F238E27FC236}">
                <a16:creationId xmlns:a16="http://schemas.microsoft.com/office/drawing/2014/main" id="{4543ED53-F15F-BD0B-7502-682788F7235C}"/>
              </a:ext>
            </a:extLst>
          </p:cNvPr>
          <p:cNvGrpSpPr/>
          <p:nvPr/>
        </p:nvGrpSpPr>
        <p:grpSpPr>
          <a:xfrm>
            <a:off x="2121113" y="2438887"/>
            <a:ext cx="3333460" cy="2796297"/>
            <a:chOff x="2121113" y="2489687"/>
            <a:chExt cx="3333460" cy="2796297"/>
          </a:xfrm>
        </p:grpSpPr>
        <p:sp>
          <p:nvSpPr>
            <p:cNvPr id="334" name="Oval 333">
              <a:extLst>
                <a:ext uri="{FF2B5EF4-FFF2-40B4-BE49-F238E27FC236}">
                  <a16:creationId xmlns:a16="http://schemas.microsoft.com/office/drawing/2014/main" id="{AD17D8B2-80C0-377E-840E-7A0116D06D99}"/>
                </a:ext>
              </a:extLst>
            </p:cNvPr>
            <p:cNvSpPr/>
            <p:nvPr/>
          </p:nvSpPr>
          <p:spPr bwMode="auto">
            <a:xfrm>
              <a:off x="5353633" y="248968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5" name="Oval 334">
              <a:extLst>
                <a:ext uri="{FF2B5EF4-FFF2-40B4-BE49-F238E27FC236}">
                  <a16:creationId xmlns:a16="http://schemas.microsoft.com/office/drawing/2014/main" id="{C97D6FB7-4523-D766-DABD-E8D104900CFB}"/>
                </a:ext>
              </a:extLst>
            </p:cNvPr>
            <p:cNvSpPr/>
            <p:nvPr/>
          </p:nvSpPr>
          <p:spPr bwMode="auto">
            <a:xfrm>
              <a:off x="4923769" y="262158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6" name="Oval 335">
              <a:extLst>
                <a:ext uri="{FF2B5EF4-FFF2-40B4-BE49-F238E27FC236}">
                  <a16:creationId xmlns:a16="http://schemas.microsoft.com/office/drawing/2014/main" id="{8705C95F-F091-9104-C927-34C4BBE60035}"/>
                </a:ext>
              </a:extLst>
            </p:cNvPr>
            <p:cNvSpPr/>
            <p:nvPr/>
          </p:nvSpPr>
          <p:spPr bwMode="auto">
            <a:xfrm>
              <a:off x="4186372" y="3360349"/>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 name="Oval 336">
              <a:extLst>
                <a:ext uri="{FF2B5EF4-FFF2-40B4-BE49-F238E27FC236}">
                  <a16:creationId xmlns:a16="http://schemas.microsoft.com/office/drawing/2014/main" id="{19FC416E-0ED9-45D1-C28F-0E8B487BD3D2}"/>
                </a:ext>
              </a:extLst>
            </p:cNvPr>
            <p:cNvSpPr/>
            <p:nvPr/>
          </p:nvSpPr>
          <p:spPr bwMode="auto">
            <a:xfrm>
              <a:off x="4379776" y="3443041"/>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8" name="Oval 337">
              <a:extLst>
                <a:ext uri="{FF2B5EF4-FFF2-40B4-BE49-F238E27FC236}">
                  <a16:creationId xmlns:a16="http://schemas.microsoft.com/office/drawing/2014/main" id="{20BDDC64-4A41-EB04-F91E-93998BD17F82}"/>
                </a:ext>
              </a:extLst>
            </p:cNvPr>
            <p:cNvSpPr/>
            <p:nvPr/>
          </p:nvSpPr>
          <p:spPr bwMode="auto">
            <a:xfrm>
              <a:off x="2121113" y="417770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9" name="Oval 338">
              <a:extLst>
                <a:ext uri="{FF2B5EF4-FFF2-40B4-BE49-F238E27FC236}">
                  <a16:creationId xmlns:a16="http://schemas.microsoft.com/office/drawing/2014/main" id="{7E26FD4C-ECEF-AC25-1246-E16F58D51955}"/>
                </a:ext>
              </a:extLst>
            </p:cNvPr>
            <p:cNvSpPr/>
            <p:nvPr/>
          </p:nvSpPr>
          <p:spPr bwMode="auto">
            <a:xfrm>
              <a:off x="2687657" y="389955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0" name="Oval 339">
              <a:extLst>
                <a:ext uri="{FF2B5EF4-FFF2-40B4-BE49-F238E27FC236}">
                  <a16:creationId xmlns:a16="http://schemas.microsoft.com/office/drawing/2014/main" id="{915706C1-6B25-3D69-7A05-C196C0956946}"/>
                </a:ext>
              </a:extLst>
            </p:cNvPr>
            <p:cNvSpPr/>
            <p:nvPr/>
          </p:nvSpPr>
          <p:spPr bwMode="auto">
            <a:xfrm>
              <a:off x="2946669" y="378132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1" name="Oval 340">
              <a:extLst>
                <a:ext uri="{FF2B5EF4-FFF2-40B4-BE49-F238E27FC236}">
                  <a16:creationId xmlns:a16="http://schemas.microsoft.com/office/drawing/2014/main" id="{3087300C-890C-B009-AA44-02CFF178EEE2}"/>
                </a:ext>
              </a:extLst>
            </p:cNvPr>
            <p:cNvSpPr/>
            <p:nvPr/>
          </p:nvSpPr>
          <p:spPr bwMode="auto">
            <a:xfrm>
              <a:off x="2951452" y="4060841"/>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2" name="Oval 341">
              <a:extLst>
                <a:ext uri="{FF2B5EF4-FFF2-40B4-BE49-F238E27FC236}">
                  <a16:creationId xmlns:a16="http://schemas.microsoft.com/office/drawing/2014/main" id="{57ED3AB6-4D11-69F2-B5CB-1718FAF07D74}"/>
                </a:ext>
              </a:extLst>
            </p:cNvPr>
            <p:cNvSpPr/>
            <p:nvPr/>
          </p:nvSpPr>
          <p:spPr bwMode="auto">
            <a:xfrm>
              <a:off x="3124355" y="377859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 name="Oval 342">
              <a:extLst>
                <a:ext uri="{FF2B5EF4-FFF2-40B4-BE49-F238E27FC236}">
                  <a16:creationId xmlns:a16="http://schemas.microsoft.com/office/drawing/2014/main" id="{61DCC53A-5ACB-93B0-EEFB-3F5F2C56E73F}"/>
                </a:ext>
              </a:extLst>
            </p:cNvPr>
            <p:cNvSpPr/>
            <p:nvPr/>
          </p:nvSpPr>
          <p:spPr bwMode="auto">
            <a:xfrm>
              <a:off x="3124354" y="406972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4" name="Oval 343">
              <a:extLst>
                <a:ext uri="{FF2B5EF4-FFF2-40B4-BE49-F238E27FC236}">
                  <a16:creationId xmlns:a16="http://schemas.microsoft.com/office/drawing/2014/main" id="{5D48BF63-0A45-EBBB-E5A8-853F17B7A63A}"/>
                </a:ext>
              </a:extLst>
            </p:cNvPr>
            <p:cNvSpPr/>
            <p:nvPr/>
          </p:nvSpPr>
          <p:spPr bwMode="auto">
            <a:xfrm>
              <a:off x="3592489" y="383258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5" name="Oval 344">
              <a:extLst>
                <a:ext uri="{FF2B5EF4-FFF2-40B4-BE49-F238E27FC236}">
                  <a16:creationId xmlns:a16="http://schemas.microsoft.com/office/drawing/2014/main" id="{05C54601-AD52-6802-914C-C2841AD5D42A}"/>
                </a:ext>
              </a:extLst>
            </p:cNvPr>
            <p:cNvSpPr/>
            <p:nvPr/>
          </p:nvSpPr>
          <p:spPr bwMode="auto">
            <a:xfrm>
              <a:off x="3359447" y="390297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6" name="Oval 345">
              <a:extLst>
                <a:ext uri="{FF2B5EF4-FFF2-40B4-BE49-F238E27FC236}">
                  <a16:creationId xmlns:a16="http://schemas.microsoft.com/office/drawing/2014/main" id="{4F649711-4929-BF51-4501-0713DD38814C}"/>
                </a:ext>
              </a:extLst>
            </p:cNvPr>
            <p:cNvSpPr/>
            <p:nvPr/>
          </p:nvSpPr>
          <p:spPr bwMode="auto">
            <a:xfrm>
              <a:off x="3491345" y="397336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7" name="Oval 346">
              <a:extLst>
                <a:ext uri="{FF2B5EF4-FFF2-40B4-BE49-F238E27FC236}">
                  <a16:creationId xmlns:a16="http://schemas.microsoft.com/office/drawing/2014/main" id="{4DCBDE45-A149-7437-3F7B-54E409FE170F}"/>
                </a:ext>
              </a:extLst>
            </p:cNvPr>
            <p:cNvSpPr/>
            <p:nvPr/>
          </p:nvSpPr>
          <p:spPr bwMode="auto">
            <a:xfrm>
              <a:off x="2688341" y="4174969"/>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8" name="Oval 347">
              <a:extLst>
                <a:ext uri="{FF2B5EF4-FFF2-40B4-BE49-F238E27FC236}">
                  <a16:creationId xmlns:a16="http://schemas.microsoft.com/office/drawing/2014/main" id="{35B21BA5-97E6-7911-980D-5CADCEDE6229}"/>
                </a:ext>
              </a:extLst>
            </p:cNvPr>
            <p:cNvSpPr/>
            <p:nvPr/>
          </p:nvSpPr>
          <p:spPr bwMode="auto">
            <a:xfrm>
              <a:off x="2680823" y="4310968"/>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 name="Oval 348">
              <a:extLst>
                <a:ext uri="{FF2B5EF4-FFF2-40B4-BE49-F238E27FC236}">
                  <a16:creationId xmlns:a16="http://schemas.microsoft.com/office/drawing/2014/main" id="{C221CB67-70B8-EA18-B7BF-228954698285}"/>
                </a:ext>
              </a:extLst>
            </p:cNvPr>
            <p:cNvSpPr/>
            <p:nvPr/>
          </p:nvSpPr>
          <p:spPr bwMode="auto">
            <a:xfrm>
              <a:off x="2689707" y="451667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0" name="Oval 349">
              <a:extLst>
                <a:ext uri="{FF2B5EF4-FFF2-40B4-BE49-F238E27FC236}">
                  <a16:creationId xmlns:a16="http://schemas.microsoft.com/office/drawing/2014/main" id="{69A0D802-18FE-8794-C19E-688479484518}"/>
                </a:ext>
              </a:extLst>
            </p:cNvPr>
            <p:cNvSpPr/>
            <p:nvPr/>
          </p:nvSpPr>
          <p:spPr bwMode="auto">
            <a:xfrm>
              <a:off x="3617092" y="4066308"/>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1" name="Oval 350">
              <a:extLst>
                <a:ext uri="{FF2B5EF4-FFF2-40B4-BE49-F238E27FC236}">
                  <a16:creationId xmlns:a16="http://schemas.microsoft.com/office/drawing/2014/main" id="{8AD0AD37-C073-1AD6-1293-A5A73EF22D70}"/>
                </a:ext>
              </a:extLst>
            </p:cNvPr>
            <p:cNvSpPr/>
            <p:nvPr/>
          </p:nvSpPr>
          <p:spPr bwMode="auto">
            <a:xfrm>
              <a:off x="3195429" y="4169502"/>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2" name="Oval 351">
              <a:extLst>
                <a:ext uri="{FF2B5EF4-FFF2-40B4-BE49-F238E27FC236}">
                  <a16:creationId xmlns:a16="http://schemas.microsoft.com/office/drawing/2014/main" id="{54873EBE-D400-FD94-1C7B-C8090FE1C1E8}"/>
                </a:ext>
              </a:extLst>
            </p:cNvPr>
            <p:cNvSpPr/>
            <p:nvPr/>
          </p:nvSpPr>
          <p:spPr bwMode="auto">
            <a:xfrm>
              <a:off x="3921209" y="4066992"/>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3" name="Oval 352">
              <a:extLst>
                <a:ext uri="{FF2B5EF4-FFF2-40B4-BE49-F238E27FC236}">
                  <a16:creationId xmlns:a16="http://schemas.microsoft.com/office/drawing/2014/main" id="{B1A21FE7-786B-6125-1DCF-D7AA7B6C6EF4}"/>
                </a:ext>
              </a:extLst>
            </p:cNvPr>
            <p:cNvSpPr/>
            <p:nvPr/>
          </p:nvSpPr>
          <p:spPr bwMode="auto">
            <a:xfrm>
              <a:off x="3827582" y="406767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 name="Oval 353">
              <a:extLst>
                <a:ext uri="{FF2B5EF4-FFF2-40B4-BE49-F238E27FC236}">
                  <a16:creationId xmlns:a16="http://schemas.microsoft.com/office/drawing/2014/main" id="{1203F60F-8D47-FF1A-A729-F0ECE5F65F52}"/>
                </a:ext>
              </a:extLst>
            </p:cNvPr>
            <p:cNvSpPr/>
            <p:nvPr/>
          </p:nvSpPr>
          <p:spPr bwMode="auto">
            <a:xfrm>
              <a:off x="3615042" y="4174970"/>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5" name="Oval 354">
              <a:extLst>
                <a:ext uri="{FF2B5EF4-FFF2-40B4-BE49-F238E27FC236}">
                  <a16:creationId xmlns:a16="http://schemas.microsoft.com/office/drawing/2014/main" id="{6C09DBE3-DAF5-12EC-0F2C-213F6D669CF7}"/>
                </a:ext>
              </a:extLst>
            </p:cNvPr>
            <p:cNvSpPr/>
            <p:nvPr/>
          </p:nvSpPr>
          <p:spPr bwMode="auto">
            <a:xfrm>
              <a:off x="3746940" y="417565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 name="Oval 355">
              <a:extLst>
                <a:ext uri="{FF2B5EF4-FFF2-40B4-BE49-F238E27FC236}">
                  <a16:creationId xmlns:a16="http://schemas.microsoft.com/office/drawing/2014/main" id="{00F2B5D5-8120-8905-24A6-ECAD5A7F0A85}"/>
                </a:ext>
              </a:extLst>
            </p:cNvPr>
            <p:cNvSpPr/>
            <p:nvPr/>
          </p:nvSpPr>
          <p:spPr bwMode="auto">
            <a:xfrm>
              <a:off x="3677916" y="4176336"/>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7" name="Oval 356">
              <a:extLst>
                <a:ext uri="{FF2B5EF4-FFF2-40B4-BE49-F238E27FC236}">
                  <a16:creationId xmlns:a16="http://schemas.microsoft.com/office/drawing/2014/main" id="{44452EBE-11E8-8805-428F-3DEAE353AEE1}"/>
                </a:ext>
              </a:extLst>
            </p:cNvPr>
            <p:cNvSpPr/>
            <p:nvPr/>
          </p:nvSpPr>
          <p:spPr bwMode="auto">
            <a:xfrm>
              <a:off x="2842108" y="431233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8" name="Oval 357">
              <a:extLst>
                <a:ext uri="{FF2B5EF4-FFF2-40B4-BE49-F238E27FC236}">
                  <a16:creationId xmlns:a16="http://schemas.microsoft.com/office/drawing/2014/main" id="{806AA7F7-0616-23D1-DE09-7A1459111C79}"/>
                </a:ext>
              </a:extLst>
            </p:cNvPr>
            <p:cNvSpPr/>
            <p:nvPr/>
          </p:nvSpPr>
          <p:spPr bwMode="auto">
            <a:xfrm>
              <a:off x="3043713" y="430891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9" name="Oval 358">
              <a:extLst>
                <a:ext uri="{FF2B5EF4-FFF2-40B4-BE49-F238E27FC236}">
                  <a16:creationId xmlns:a16="http://schemas.microsoft.com/office/drawing/2014/main" id="{F851F075-7D0C-4249-1187-470CB94E21B7}"/>
                </a:ext>
              </a:extLst>
            </p:cNvPr>
            <p:cNvSpPr/>
            <p:nvPr/>
          </p:nvSpPr>
          <p:spPr bwMode="auto">
            <a:xfrm>
              <a:off x="3110003" y="4305500"/>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0" name="Oval 359">
              <a:extLst>
                <a:ext uri="{FF2B5EF4-FFF2-40B4-BE49-F238E27FC236}">
                  <a16:creationId xmlns:a16="http://schemas.microsoft.com/office/drawing/2014/main" id="{D970920E-4507-E4A7-942F-80CAF21EC8DD}"/>
                </a:ext>
              </a:extLst>
            </p:cNvPr>
            <p:cNvSpPr/>
            <p:nvPr/>
          </p:nvSpPr>
          <p:spPr bwMode="auto">
            <a:xfrm>
              <a:off x="3188595" y="431028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1" name="Oval 360">
              <a:extLst>
                <a:ext uri="{FF2B5EF4-FFF2-40B4-BE49-F238E27FC236}">
                  <a16:creationId xmlns:a16="http://schemas.microsoft.com/office/drawing/2014/main" id="{516E0E11-A536-B021-0C16-1BF1B6FE644D}"/>
                </a:ext>
              </a:extLst>
            </p:cNvPr>
            <p:cNvSpPr/>
            <p:nvPr/>
          </p:nvSpPr>
          <p:spPr bwMode="auto">
            <a:xfrm>
              <a:off x="3582921" y="4319168"/>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2" name="Oval 361">
              <a:extLst>
                <a:ext uri="{FF2B5EF4-FFF2-40B4-BE49-F238E27FC236}">
                  <a16:creationId xmlns:a16="http://schemas.microsoft.com/office/drawing/2014/main" id="{2F75576C-40AF-5703-5542-348647DAF289}"/>
                </a:ext>
              </a:extLst>
            </p:cNvPr>
            <p:cNvSpPr/>
            <p:nvPr/>
          </p:nvSpPr>
          <p:spPr bwMode="auto">
            <a:xfrm>
              <a:off x="3452390" y="4311651"/>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3" name="Oval 362">
              <a:extLst>
                <a:ext uri="{FF2B5EF4-FFF2-40B4-BE49-F238E27FC236}">
                  <a16:creationId xmlns:a16="http://schemas.microsoft.com/office/drawing/2014/main" id="{3B2B3672-1055-4A73-46ED-DAA3901E77C8}"/>
                </a:ext>
              </a:extLst>
            </p:cNvPr>
            <p:cNvSpPr/>
            <p:nvPr/>
          </p:nvSpPr>
          <p:spPr bwMode="auto">
            <a:xfrm>
              <a:off x="3399767" y="431233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4" name="Oval 363">
              <a:extLst>
                <a:ext uri="{FF2B5EF4-FFF2-40B4-BE49-F238E27FC236}">
                  <a16:creationId xmlns:a16="http://schemas.microsoft.com/office/drawing/2014/main" id="{3B5CCE66-CE56-CBF9-45D0-866690AB8519}"/>
                </a:ext>
              </a:extLst>
            </p:cNvPr>
            <p:cNvSpPr/>
            <p:nvPr/>
          </p:nvSpPr>
          <p:spPr bwMode="auto">
            <a:xfrm>
              <a:off x="2834589" y="4513940"/>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5" name="Oval 364">
              <a:extLst>
                <a:ext uri="{FF2B5EF4-FFF2-40B4-BE49-F238E27FC236}">
                  <a16:creationId xmlns:a16="http://schemas.microsoft.com/office/drawing/2014/main" id="{AD3D6B79-4DC1-7F3F-6C67-434F61AA5F8F}"/>
                </a:ext>
              </a:extLst>
            </p:cNvPr>
            <p:cNvSpPr/>
            <p:nvPr/>
          </p:nvSpPr>
          <p:spPr bwMode="auto">
            <a:xfrm>
              <a:off x="2950085" y="451462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6" name="Oval 365">
              <a:extLst>
                <a:ext uri="{FF2B5EF4-FFF2-40B4-BE49-F238E27FC236}">
                  <a16:creationId xmlns:a16="http://schemas.microsoft.com/office/drawing/2014/main" id="{8961B817-98EA-AAA9-B1C5-5A143EF9BA84}"/>
                </a:ext>
              </a:extLst>
            </p:cNvPr>
            <p:cNvSpPr/>
            <p:nvPr/>
          </p:nvSpPr>
          <p:spPr bwMode="auto">
            <a:xfrm>
              <a:off x="3049179" y="451120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7" name="Oval 366">
              <a:extLst>
                <a:ext uri="{FF2B5EF4-FFF2-40B4-BE49-F238E27FC236}">
                  <a16:creationId xmlns:a16="http://schemas.microsoft.com/office/drawing/2014/main" id="{C807D645-6E05-11A1-1D31-5C02173C733E}"/>
                </a:ext>
              </a:extLst>
            </p:cNvPr>
            <p:cNvSpPr/>
            <p:nvPr/>
          </p:nvSpPr>
          <p:spPr bwMode="auto">
            <a:xfrm>
              <a:off x="3595222" y="4515991"/>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8" name="Oval 367">
              <a:extLst>
                <a:ext uri="{FF2B5EF4-FFF2-40B4-BE49-F238E27FC236}">
                  <a16:creationId xmlns:a16="http://schemas.microsoft.com/office/drawing/2014/main" id="{D54BFC3D-FB04-CA80-64C2-8F57567F8E01}"/>
                </a:ext>
              </a:extLst>
            </p:cNvPr>
            <p:cNvSpPr/>
            <p:nvPr/>
          </p:nvSpPr>
          <p:spPr bwMode="auto">
            <a:xfrm>
              <a:off x="3120254" y="451257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69" name="Oval 368">
              <a:extLst>
                <a:ext uri="{FF2B5EF4-FFF2-40B4-BE49-F238E27FC236}">
                  <a16:creationId xmlns:a16="http://schemas.microsoft.com/office/drawing/2014/main" id="{BC158721-1EF7-39E0-274E-61A660D0FE1F}"/>
                </a:ext>
              </a:extLst>
            </p:cNvPr>
            <p:cNvSpPr/>
            <p:nvPr/>
          </p:nvSpPr>
          <p:spPr bwMode="auto">
            <a:xfrm>
              <a:off x="3190645" y="451325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0" name="Oval 369">
              <a:extLst>
                <a:ext uri="{FF2B5EF4-FFF2-40B4-BE49-F238E27FC236}">
                  <a16:creationId xmlns:a16="http://schemas.microsoft.com/office/drawing/2014/main" id="{0A13A277-5F90-2FB7-48D4-BA52E685CF34}"/>
                </a:ext>
              </a:extLst>
            </p:cNvPr>
            <p:cNvSpPr/>
            <p:nvPr/>
          </p:nvSpPr>
          <p:spPr bwMode="auto">
            <a:xfrm>
              <a:off x="3256936" y="4518041"/>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1" name="Oval 370">
              <a:extLst>
                <a:ext uri="{FF2B5EF4-FFF2-40B4-BE49-F238E27FC236}">
                  <a16:creationId xmlns:a16="http://schemas.microsoft.com/office/drawing/2014/main" id="{010D66AD-B05F-C7C6-7BBF-EFC841F44857}"/>
                </a:ext>
              </a:extLst>
            </p:cNvPr>
            <p:cNvSpPr/>
            <p:nvPr/>
          </p:nvSpPr>
          <p:spPr bwMode="auto">
            <a:xfrm>
              <a:off x="3360130" y="451462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2" name="Oval 371">
              <a:extLst>
                <a:ext uri="{FF2B5EF4-FFF2-40B4-BE49-F238E27FC236}">
                  <a16:creationId xmlns:a16="http://schemas.microsoft.com/office/drawing/2014/main" id="{286A8A2B-001C-0B51-6911-78E425A212B0}"/>
                </a:ext>
              </a:extLst>
            </p:cNvPr>
            <p:cNvSpPr/>
            <p:nvPr/>
          </p:nvSpPr>
          <p:spPr bwMode="auto">
            <a:xfrm>
              <a:off x="3401818" y="451530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3" name="Oval 372">
              <a:extLst>
                <a:ext uri="{FF2B5EF4-FFF2-40B4-BE49-F238E27FC236}">
                  <a16:creationId xmlns:a16="http://schemas.microsoft.com/office/drawing/2014/main" id="{0405E042-17FC-92FE-C439-63C892605350}"/>
                </a:ext>
              </a:extLst>
            </p:cNvPr>
            <p:cNvSpPr/>
            <p:nvPr/>
          </p:nvSpPr>
          <p:spPr bwMode="auto">
            <a:xfrm>
              <a:off x="3488611" y="4515990"/>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4" name="Oval 373">
              <a:extLst>
                <a:ext uri="{FF2B5EF4-FFF2-40B4-BE49-F238E27FC236}">
                  <a16:creationId xmlns:a16="http://schemas.microsoft.com/office/drawing/2014/main" id="{04757D1B-A051-99E8-63C3-D011ED8E1139}"/>
                </a:ext>
              </a:extLst>
            </p:cNvPr>
            <p:cNvSpPr/>
            <p:nvPr/>
          </p:nvSpPr>
          <p:spPr bwMode="auto">
            <a:xfrm>
              <a:off x="3530299" y="451667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5" name="Oval 374">
              <a:extLst>
                <a:ext uri="{FF2B5EF4-FFF2-40B4-BE49-F238E27FC236}">
                  <a16:creationId xmlns:a16="http://schemas.microsoft.com/office/drawing/2014/main" id="{CCF0D350-99B7-FBEB-1A2C-2B2571AD8219}"/>
                </a:ext>
              </a:extLst>
            </p:cNvPr>
            <p:cNvSpPr/>
            <p:nvPr/>
          </p:nvSpPr>
          <p:spPr bwMode="auto">
            <a:xfrm>
              <a:off x="2829806" y="485359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6" name="Oval 375">
              <a:extLst>
                <a:ext uri="{FF2B5EF4-FFF2-40B4-BE49-F238E27FC236}">
                  <a16:creationId xmlns:a16="http://schemas.microsoft.com/office/drawing/2014/main" id="{55DC87DE-3422-9CE9-960C-0D696A04E938}"/>
                </a:ext>
              </a:extLst>
            </p:cNvPr>
            <p:cNvSpPr/>
            <p:nvPr/>
          </p:nvSpPr>
          <p:spPr bwMode="auto">
            <a:xfrm>
              <a:off x="2945301" y="4854276"/>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7" name="Oval 376">
              <a:extLst>
                <a:ext uri="{FF2B5EF4-FFF2-40B4-BE49-F238E27FC236}">
                  <a16:creationId xmlns:a16="http://schemas.microsoft.com/office/drawing/2014/main" id="{FE325877-7CE4-6905-DD79-CD0D30A0B8EE}"/>
                </a:ext>
              </a:extLst>
            </p:cNvPr>
            <p:cNvSpPr/>
            <p:nvPr/>
          </p:nvSpPr>
          <p:spPr bwMode="auto">
            <a:xfrm>
              <a:off x="3044395" y="4854959"/>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8" name="Oval 377">
              <a:extLst>
                <a:ext uri="{FF2B5EF4-FFF2-40B4-BE49-F238E27FC236}">
                  <a16:creationId xmlns:a16="http://schemas.microsoft.com/office/drawing/2014/main" id="{3DBA3490-32AA-132B-94ED-7658C0D2AEC4}"/>
                </a:ext>
              </a:extLst>
            </p:cNvPr>
            <p:cNvSpPr/>
            <p:nvPr/>
          </p:nvSpPr>
          <p:spPr bwMode="auto">
            <a:xfrm>
              <a:off x="3127088" y="485564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9" name="Oval 378">
              <a:extLst>
                <a:ext uri="{FF2B5EF4-FFF2-40B4-BE49-F238E27FC236}">
                  <a16:creationId xmlns:a16="http://schemas.microsoft.com/office/drawing/2014/main" id="{471C84D5-6E6A-F337-AF48-EFEE2F5E8887}"/>
                </a:ext>
              </a:extLst>
            </p:cNvPr>
            <p:cNvSpPr/>
            <p:nvPr/>
          </p:nvSpPr>
          <p:spPr bwMode="auto">
            <a:xfrm>
              <a:off x="3189278" y="4856327"/>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0" name="Oval 379">
              <a:extLst>
                <a:ext uri="{FF2B5EF4-FFF2-40B4-BE49-F238E27FC236}">
                  <a16:creationId xmlns:a16="http://schemas.microsoft.com/office/drawing/2014/main" id="{113B34E1-333E-7837-C180-232E65B741B6}"/>
                </a:ext>
              </a:extLst>
            </p:cNvPr>
            <p:cNvSpPr/>
            <p:nvPr/>
          </p:nvSpPr>
          <p:spPr bwMode="auto">
            <a:xfrm>
              <a:off x="3259669" y="4852909"/>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1" name="Oval 380">
              <a:extLst>
                <a:ext uri="{FF2B5EF4-FFF2-40B4-BE49-F238E27FC236}">
                  <a16:creationId xmlns:a16="http://schemas.microsoft.com/office/drawing/2014/main" id="{78D0BCF1-22AD-80DF-BA4F-CC9EA87C1EBA}"/>
                </a:ext>
              </a:extLst>
            </p:cNvPr>
            <p:cNvSpPr/>
            <p:nvPr/>
          </p:nvSpPr>
          <p:spPr bwMode="auto">
            <a:xfrm>
              <a:off x="3309558" y="4853593"/>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2" name="Oval 381">
              <a:extLst>
                <a:ext uri="{FF2B5EF4-FFF2-40B4-BE49-F238E27FC236}">
                  <a16:creationId xmlns:a16="http://schemas.microsoft.com/office/drawing/2014/main" id="{1BF2819C-1811-4277-4360-A1CA4182898C}"/>
                </a:ext>
              </a:extLst>
            </p:cNvPr>
            <p:cNvSpPr/>
            <p:nvPr/>
          </p:nvSpPr>
          <p:spPr bwMode="auto">
            <a:xfrm>
              <a:off x="3519364" y="485427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3" name="Oval 382">
              <a:extLst>
                <a:ext uri="{FF2B5EF4-FFF2-40B4-BE49-F238E27FC236}">
                  <a16:creationId xmlns:a16="http://schemas.microsoft.com/office/drawing/2014/main" id="{FCC7125E-74C8-F598-FF1A-18668C63356F}"/>
                </a:ext>
              </a:extLst>
            </p:cNvPr>
            <p:cNvSpPr/>
            <p:nvPr/>
          </p:nvSpPr>
          <p:spPr bwMode="auto">
            <a:xfrm>
              <a:off x="3556952" y="4854958"/>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4" name="Oval 383">
              <a:extLst>
                <a:ext uri="{FF2B5EF4-FFF2-40B4-BE49-F238E27FC236}">
                  <a16:creationId xmlns:a16="http://schemas.microsoft.com/office/drawing/2014/main" id="{FF345933-DF9B-BDA2-A08D-0D4BF93B7D37}"/>
                </a:ext>
              </a:extLst>
            </p:cNvPr>
            <p:cNvSpPr/>
            <p:nvPr/>
          </p:nvSpPr>
          <p:spPr bwMode="auto">
            <a:xfrm>
              <a:off x="3697050" y="4855642"/>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5" name="Oval 384">
              <a:extLst>
                <a:ext uri="{FF2B5EF4-FFF2-40B4-BE49-F238E27FC236}">
                  <a16:creationId xmlns:a16="http://schemas.microsoft.com/office/drawing/2014/main" id="{E3AED4D4-F4B9-F676-1B53-04BA5E0FDA6D}"/>
                </a:ext>
              </a:extLst>
            </p:cNvPr>
            <p:cNvSpPr/>
            <p:nvPr/>
          </p:nvSpPr>
          <p:spPr bwMode="auto">
            <a:xfrm>
              <a:off x="3361497" y="4852225"/>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86" name="Group 385">
              <a:extLst>
                <a:ext uri="{FF2B5EF4-FFF2-40B4-BE49-F238E27FC236}">
                  <a16:creationId xmlns:a16="http://schemas.microsoft.com/office/drawing/2014/main" id="{9774EDC9-56FF-172F-C893-EFC17FC00284}"/>
                </a:ext>
              </a:extLst>
            </p:cNvPr>
            <p:cNvGrpSpPr/>
            <p:nvPr/>
          </p:nvGrpSpPr>
          <p:grpSpPr>
            <a:xfrm>
              <a:off x="2943934" y="5185044"/>
              <a:ext cx="901212" cy="100940"/>
              <a:chOff x="2943934" y="5185044"/>
              <a:chExt cx="901212" cy="100940"/>
            </a:xfrm>
          </p:grpSpPr>
          <p:sp>
            <p:nvSpPr>
              <p:cNvPr id="387" name="Oval 386">
                <a:extLst>
                  <a:ext uri="{FF2B5EF4-FFF2-40B4-BE49-F238E27FC236}">
                    <a16:creationId xmlns:a16="http://schemas.microsoft.com/office/drawing/2014/main" id="{CE2DE7FD-7980-2B53-DA8B-42FA3FEFA25A}"/>
                  </a:ext>
                </a:extLst>
              </p:cNvPr>
              <p:cNvSpPr/>
              <p:nvPr/>
            </p:nvSpPr>
            <p:spPr bwMode="auto">
              <a:xfrm>
                <a:off x="2943934"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8" name="Oval 387">
                <a:extLst>
                  <a:ext uri="{FF2B5EF4-FFF2-40B4-BE49-F238E27FC236}">
                    <a16:creationId xmlns:a16="http://schemas.microsoft.com/office/drawing/2014/main" id="{6C8131A7-F138-F940-A937-5CA44A1BC49C}"/>
                  </a:ext>
                </a:extLst>
              </p:cNvPr>
              <p:cNvSpPr/>
              <p:nvPr/>
            </p:nvSpPr>
            <p:spPr bwMode="auto">
              <a:xfrm>
                <a:off x="3744206"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9" name="Oval 388">
                <a:extLst>
                  <a:ext uri="{FF2B5EF4-FFF2-40B4-BE49-F238E27FC236}">
                    <a16:creationId xmlns:a16="http://schemas.microsoft.com/office/drawing/2014/main" id="{8BE9DE1D-3B70-6ED5-FE35-2893DFCA4945}"/>
                  </a:ext>
                </a:extLst>
              </p:cNvPr>
              <p:cNvSpPr/>
              <p:nvPr/>
            </p:nvSpPr>
            <p:spPr bwMode="auto">
              <a:xfrm>
                <a:off x="3662880"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0" name="Oval 389">
                <a:extLst>
                  <a:ext uri="{FF2B5EF4-FFF2-40B4-BE49-F238E27FC236}">
                    <a16:creationId xmlns:a16="http://schemas.microsoft.com/office/drawing/2014/main" id="{4DA963BF-03A8-F2E5-6A9B-F918D9BC06AB}"/>
                  </a:ext>
                </a:extLst>
              </p:cNvPr>
              <p:cNvSpPr/>
              <p:nvPr/>
            </p:nvSpPr>
            <p:spPr bwMode="auto">
              <a:xfrm>
                <a:off x="3040295"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1" name="Oval 390">
                <a:extLst>
                  <a:ext uri="{FF2B5EF4-FFF2-40B4-BE49-F238E27FC236}">
                    <a16:creationId xmlns:a16="http://schemas.microsoft.com/office/drawing/2014/main" id="{6D60173B-5429-763F-3A47-B2BE60E91F4B}"/>
                  </a:ext>
                </a:extLst>
              </p:cNvPr>
              <p:cNvSpPr/>
              <p:nvPr/>
            </p:nvSpPr>
            <p:spPr bwMode="auto">
              <a:xfrm>
                <a:off x="3122987"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2" name="Oval 391">
                <a:extLst>
                  <a:ext uri="{FF2B5EF4-FFF2-40B4-BE49-F238E27FC236}">
                    <a16:creationId xmlns:a16="http://schemas.microsoft.com/office/drawing/2014/main" id="{956C3B6E-F8B5-D4D3-54A6-24B11EBFEDB2}"/>
                  </a:ext>
                </a:extLst>
              </p:cNvPr>
              <p:cNvSpPr/>
              <p:nvPr/>
            </p:nvSpPr>
            <p:spPr bwMode="auto">
              <a:xfrm>
                <a:off x="3189278"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3" name="Oval 392">
                <a:extLst>
                  <a:ext uri="{FF2B5EF4-FFF2-40B4-BE49-F238E27FC236}">
                    <a16:creationId xmlns:a16="http://schemas.microsoft.com/office/drawing/2014/main" id="{C09AB49D-4498-F13D-F7C7-3DD6C06307CA}"/>
                  </a:ext>
                </a:extLst>
              </p:cNvPr>
              <p:cNvSpPr/>
              <p:nvPr/>
            </p:nvSpPr>
            <p:spPr bwMode="auto">
              <a:xfrm>
                <a:off x="3251468"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4" name="Oval 393">
                <a:extLst>
                  <a:ext uri="{FF2B5EF4-FFF2-40B4-BE49-F238E27FC236}">
                    <a16:creationId xmlns:a16="http://schemas.microsoft.com/office/drawing/2014/main" id="{B103E43C-6FC2-1F2D-3305-FCF6A22DDD32}"/>
                  </a:ext>
                </a:extLst>
              </p:cNvPr>
              <p:cNvSpPr/>
              <p:nvPr/>
            </p:nvSpPr>
            <p:spPr bwMode="auto">
              <a:xfrm>
                <a:off x="3313658"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5" name="Oval 394">
                <a:extLst>
                  <a:ext uri="{FF2B5EF4-FFF2-40B4-BE49-F238E27FC236}">
                    <a16:creationId xmlns:a16="http://schemas.microsoft.com/office/drawing/2014/main" id="{F98F4A7C-F1C2-FB44-B7AC-C21E40583B39}"/>
                  </a:ext>
                </a:extLst>
              </p:cNvPr>
              <p:cNvSpPr/>
              <p:nvPr/>
            </p:nvSpPr>
            <p:spPr bwMode="auto">
              <a:xfrm>
                <a:off x="3404552"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6" name="Oval 395">
                <a:extLst>
                  <a:ext uri="{FF2B5EF4-FFF2-40B4-BE49-F238E27FC236}">
                    <a16:creationId xmlns:a16="http://schemas.microsoft.com/office/drawing/2014/main" id="{8005EF75-3E0D-29E2-F45C-F098CAC2BB15}"/>
                  </a:ext>
                </a:extLst>
              </p:cNvPr>
              <p:cNvSpPr/>
              <p:nvPr/>
            </p:nvSpPr>
            <p:spPr bwMode="auto">
              <a:xfrm>
                <a:off x="3438038"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7" name="Oval 396">
                <a:extLst>
                  <a:ext uri="{FF2B5EF4-FFF2-40B4-BE49-F238E27FC236}">
                    <a16:creationId xmlns:a16="http://schemas.microsoft.com/office/drawing/2014/main" id="{BBD386B3-4BC1-930C-0F90-BEA07E2E0AA7}"/>
                  </a:ext>
                </a:extLst>
              </p:cNvPr>
              <p:cNvSpPr/>
              <p:nvPr/>
            </p:nvSpPr>
            <p:spPr bwMode="auto">
              <a:xfrm>
                <a:off x="3500228" y="5185044"/>
                <a:ext cx="100940" cy="100940"/>
              </a:xfrm>
              <a:prstGeom prst="ellipse">
                <a:avLst/>
              </a:prstGeom>
              <a:solidFill>
                <a:schemeClr val="tx2"/>
              </a:solid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grpSp>
        <p:nvGrpSpPr>
          <p:cNvPr id="398" name="Group 397">
            <a:extLst>
              <a:ext uri="{FF2B5EF4-FFF2-40B4-BE49-F238E27FC236}">
                <a16:creationId xmlns:a16="http://schemas.microsoft.com/office/drawing/2014/main" id="{711F59D0-31B2-8BC2-637B-761DA6703FFD}"/>
              </a:ext>
            </a:extLst>
          </p:cNvPr>
          <p:cNvGrpSpPr/>
          <p:nvPr/>
        </p:nvGrpSpPr>
        <p:grpSpPr>
          <a:xfrm>
            <a:off x="1754807" y="4119968"/>
            <a:ext cx="1176625" cy="1119219"/>
            <a:chOff x="1754807" y="4170768"/>
            <a:chExt cx="1176625" cy="1119219"/>
          </a:xfrm>
        </p:grpSpPr>
        <p:sp>
          <p:nvSpPr>
            <p:cNvPr id="399" name="Oval 398">
              <a:extLst>
                <a:ext uri="{FF2B5EF4-FFF2-40B4-BE49-F238E27FC236}">
                  <a16:creationId xmlns:a16="http://schemas.microsoft.com/office/drawing/2014/main" id="{DC63413D-4508-91A3-3684-30ACA1FBC2DE}"/>
                </a:ext>
              </a:extLst>
            </p:cNvPr>
            <p:cNvSpPr/>
            <p:nvPr/>
          </p:nvSpPr>
          <p:spPr bwMode="auto">
            <a:xfrm>
              <a:off x="1754807" y="4170768"/>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0" name="Oval 399">
              <a:extLst>
                <a:ext uri="{FF2B5EF4-FFF2-40B4-BE49-F238E27FC236}">
                  <a16:creationId xmlns:a16="http://schemas.microsoft.com/office/drawing/2014/main" id="{B4E7B942-D3A9-0F2D-3295-AAF656D8AE22}"/>
                </a:ext>
              </a:extLst>
            </p:cNvPr>
            <p:cNvSpPr/>
            <p:nvPr/>
          </p:nvSpPr>
          <p:spPr bwMode="auto">
            <a:xfrm>
              <a:off x="1754807" y="4319068"/>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1" name="Oval 400">
              <a:extLst>
                <a:ext uri="{FF2B5EF4-FFF2-40B4-BE49-F238E27FC236}">
                  <a16:creationId xmlns:a16="http://schemas.microsoft.com/office/drawing/2014/main" id="{6F091E9E-48B4-C9E0-0129-CF5ABFE6DD94}"/>
                </a:ext>
              </a:extLst>
            </p:cNvPr>
            <p:cNvSpPr/>
            <p:nvPr/>
          </p:nvSpPr>
          <p:spPr bwMode="auto">
            <a:xfrm>
              <a:off x="1754807" y="4516572"/>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2" name="Oval 401">
              <a:extLst>
                <a:ext uri="{FF2B5EF4-FFF2-40B4-BE49-F238E27FC236}">
                  <a16:creationId xmlns:a16="http://schemas.microsoft.com/office/drawing/2014/main" id="{52A7BFD7-B094-DE35-BF27-5C4EE1D52FDB}"/>
                </a:ext>
              </a:extLst>
            </p:cNvPr>
            <p:cNvSpPr/>
            <p:nvPr/>
          </p:nvSpPr>
          <p:spPr bwMode="auto">
            <a:xfrm>
              <a:off x="1754807" y="4865794"/>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3" name="Oval 402">
              <a:extLst>
                <a:ext uri="{FF2B5EF4-FFF2-40B4-BE49-F238E27FC236}">
                  <a16:creationId xmlns:a16="http://schemas.microsoft.com/office/drawing/2014/main" id="{A900C022-33E0-BF1F-98D4-917DE806F571}"/>
                </a:ext>
              </a:extLst>
            </p:cNvPr>
            <p:cNvSpPr/>
            <p:nvPr/>
          </p:nvSpPr>
          <p:spPr bwMode="auto">
            <a:xfrm>
              <a:off x="2103687" y="4312917"/>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4" name="Oval 403">
              <a:extLst>
                <a:ext uri="{FF2B5EF4-FFF2-40B4-BE49-F238E27FC236}">
                  <a16:creationId xmlns:a16="http://schemas.microsoft.com/office/drawing/2014/main" id="{21A5A0D3-DEFE-B701-CEFD-407AAEB2E018}"/>
                </a:ext>
              </a:extLst>
            </p:cNvPr>
            <p:cNvSpPr/>
            <p:nvPr/>
          </p:nvSpPr>
          <p:spPr bwMode="auto">
            <a:xfrm>
              <a:off x="2103687" y="4518623"/>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5" name="Oval 404">
              <a:extLst>
                <a:ext uri="{FF2B5EF4-FFF2-40B4-BE49-F238E27FC236}">
                  <a16:creationId xmlns:a16="http://schemas.microsoft.com/office/drawing/2014/main" id="{0BED1554-ED7E-1672-8B35-DC838A221EEE}"/>
                </a:ext>
              </a:extLst>
            </p:cNvPr>
            <p:cNvSpPr/>
            <p:nvPr/>
          </p:nvSpPr>
          <p:spPr bwMode="auto">
            <a:xfrm>
              <a:off x="2103687" y="4855543"/>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6" name="Oval 405">
              <a:extLst>
                <a:ext uri="{FF2B5EF4-FFF2-40B4-BE49-F238E27FC236}">
                  <a16:creationId xmlns:a16="http://schemas.microsoft.com/office/drawing/2014/main" id="{D5FF61E3-1DC3-7B3B-D64E-5E64EC0E3B51}"/>
                </a:ext>
              </a:extLst>
            </p:cNvPr>
            <p:cNvSpPr/>
            <p:nvPr/>
          </p:nvSpPr>
          <p:spPr bwMode="auto">
            <a:xfrm>
              <a:off x="2103687" y="5180162"/>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7" name="Oval 406">
              <a:extLst>
                <a:ext uri="{FF2B5EF4-FFF2-40B4-BE49-F238E27FC236}">
                  <a16:creationId xmlns:a16="http://schemas.microsoft.com/office/drawing/2014/main" id="{D46E9921-587B-EA9C-6518-E2EA2CD661B5}"/>
                </a:ext>
              </a:extLst>
            </p:cNvPr>
            <p:cNvSpPr/>
            <p:nvPr/>
          </p:nvSpPr>
          <p:spPr bwMode="auto">
            <a:xfrm>
              <a:off x="2471702" y="5189047"/>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8" name="Oval 407">
              <a:extLst>
                <a:ext uri="{FF2B5EF4-FFF2-40B4-BE49-F238E27FC236}">
                  <a16:creationId xmlns:a16="http://schemas.microsoft.com/office/drawing/2014/main" id="{B53CF3F3-BD53-16D3-E96A-F513EF002D47}"/>
                </a:ext>
              </a:extLst>
            </p:cNvPr>
            <p:cNvSpPr/>
            <p:nvPr/>
          </p:nvSpPr>
          <p:spPr bwMode="auto">
            <a:xfrm>
              <a:off x="2678091" y="5185629"/>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9" name="Oval 408">
              <a:extLst>
                <a:ext uri="{FF2B5EF4-FFF2-40B4-BE49-F238E27FC236}">
                  <a16:creationId xmlns:a16="http://schemas.microsoft.com/office/drawing/2014/main" id="{F0732327-1917-D654-65BA-F52F6E1CF1F7}"/>
                </a:ext>
              </a:extLst>
            </p:cNvPr>
            <p:cNvSpPr/>
            <p:nvPr/>
          </p:nvSpPr>
          <p:spPr bwMode="auto">
            <a:xfrm>
              <a:off x="2830492" y="5186313"/>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0" name="Oval 409">
              <a:extLst>
                <a:ext uri="{FF2B5EF4-FFF2-40B4-BE49-F238E27FC236}">
                  <a16:creationId xmlns:a16="http://schemas.microsoft.com/office/drawing/2014/main" id="{3AF21033-8375-BADA-4598-6F82FDA973E3}"/>
                </a:ext>
              </a:extLst>
            </p:cNvPr>
            <p:cNvSpPr/>
            <p:nvPr/>
          </p:nvSpPr>
          <p:spPr bwMode="auto">
            <a:xfrm>
              <a:off x="2687660" y="4854860"/>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1" name="Oval 410">
              <a:extLst>
                <a:ext uri="{FF2B5EF4-FFF2-40B4-BE49-F238E27FC236}">
                  <a16:creationId xmlns:a16="http://schemas.microsoft.com/office/drawing/2014/main" id="{16AB9B3F-5F33-C8C1-8475-6CDC029C37B0}"/>
                </a:ext>
              </a:extLst>
            </p:cNvPr>
            <p:cNvSpPr/>
            <p:nvPr/>
          </p:nvSpPr>
          <p:spPr bwMode="auto">
            <a:xfrm>
              <a:off x="2471702" y="4859644"/>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2" name="Oval 411">
              <a:extLst>
                <a:ext uri="{FF2B5EF4-FFF2-40B4-BE49-F238E27FC236}">
                  <a16:creationId xmlns:a16="http://schemas.microsoft.com/office/drawing/2014/main" id="{39BE6AB3-F9EB-0D75-6FA2-D5C8F666526B}"/>
                </a:ext>
              </a:extLst>
            </p:cNvPr>
            <p:cNvSpPr/>
            <p:nvPr/>
          </p:nvSpPr>
          <p:spPr bwMode="auto">
            <a:xfrm>
              <a:off x="2471702" y="4515889"/>
              <a:ext cx="100940" cy="100940"/>
            </a:xfrm>
            <a:prstGeom prst="ellipse">
              <a:avLst/>
            </a:prstGeom>
            <a:solidFill>
              <a:schemeClr val="tx1"/>
            </a:solidFill>
            <a:ln w="12700">
              <a:solidFill>
                <a:schemeClr val="tx2"/>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104617428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dirty="0">
                <a:cs typeface="Calibri" panose="020F0502020204030204" pitchFamily="34" charset="0"/>
              </a:rPr>
              <a:t>Phase I NRG-GY017: T-Cell Clonal Expansion</a:t>
            </a:r>
          </a:p>
        </p:txBody>
      </p:sp>
      <p:sp>
        <p:nvSpPr>
          <p:cNvPr id="20" name="Content Placeholder 11">
            <a:extLst>
              <a:ext uri="{FF2B5EF4-FFF2-40B4-BE49-F238E27FC236}">
                <a16:creationId xmlns:a16="http://schemas.microsoft.com/office/drawing/2014/main" id="{20379FF0-2A85-1669-AC04-980FC77BC1D0}"/>
              </a:ext>
            </a:extLst>
          </p:cNvPr>
          <p:cNvSpPr>
            <a:spLocks noGrp="1"/>
          </p:cNvSpPr>
          <p:nvPr>
            <p:ph idx="1"/>
          </p:nvPr>
        </p:nvSpPr>
        <p:spPr/>
        <p:txBody>
          <a:bodyPr/>
          <a:lstStyle/>
          <a:p>
            <a:r>
              <a:rPr lang="en-US" sz="2000" dirty="0"/>
              <a:t>Neoadjuvant atezolizumab (Arm A) led to expansion of larger fraction of tumor-associated T cell clones, while Concurrent atezolizumab + chemoradiation (Arm B) led to tumor-associated T cell clone contraction </a:t>
            </a:r>
          </a:p>
        </p:txBody>
      </p:sp>
      <p:sp>
        <p:nvSpPr>
          <p:cNvPr id="2" name="Text Box 15">
            <a:extLst>
              <a:ext uri="{FF2B5EF4-FFF2-40B4-BE49-F238E27FC236}">
                <a16:creationId xmlns:a16="http://schemas.microsoft.com/office/drawing/2014/main" id="{85EA718C-3112-8F18-9E0E-9846B5614B00}"/>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system-ui"/>
              </a:rPr>
              <a:t>Zamarin. SGO 2023. Abstr 4. Reproduced with permission.</a:t>
            </a:r>
          </a:p>
        </p:txBody>
      </p:sp>
      <p:grpSp>
        <p:nvGrpSpPr>
          <p:cNvPr id="12" name="Group 11">
            <a:extLst>
              <a:ext uri="{FF2B5EF4-FFF2-40B4-BE49-F238E27FC236}">
                <a16:creationId xmlns:a16="http://schemas.microsoft.com/office/drawing/2014/main" id="{5294DF65-037A-2426-33D5-2FB93C529B0D}"/>
              </a:ext>
            </a:extLst>
          </p:cNvPr>
          <p:cNvGrpSpPr/>
          <p:nvPr/>
        </p:nvGrpSpPr>
        <p:grpSpPr>
          <a:xfrm>
            <a:off x="7374619" y="3294481"/>
            <a:ext cx="782357" cy="2396586"/>
            <a:chOff x="7374619" y="3294481"/>
            <a:chExt cx="782357" cy="2396586"/>
          </a:xfrm>
        </p:grpSpPr>
        <p:sp>
          <p:nvSpPr>
            <p:cNvPr id="13" name="Freeform 222">
              <a:extLst>
                <a:ext uri="{FF2B5EF4-FFF2-40B4-BE49-F238E27FC236}">
                  <a16:creationId xmlns:a16="http://schemas.microsoft.com/office/drawing/2014/main" id="{365DCB4D-D959-F4B2-7469-6BEF55F2CD97}"/>
                </a:ext>
              </a:extLst>
            </p:cNvPr>
            <p:cNvSpPr/>
            <p:nvPr/>
          </p:nvSpPr>
          <p:spPr bwMode="auto">
            <a:xfrm>
              <a:off x="7374619" y="3650998"/>
              <a:ext cx="752647" cy="1541606"/>
            </a:xfrm>
            <a:custGeom>
              <a:avLst/>
              <a:gdLst>
                <a:gd name="connsiteX0" fmla="*/ 752647 w 752647"/>
                <a:gd name="connsiteY0" fmla="*/ 0 h 1541606"/>
                <a:gd name="connsiteX1" fmla="*/ 0 w 752647"/>
                <a:gd name="connsiteY1" fmla="*/ 1541606 h 1541606"/>
              </a:gdLst>
              <a:ahLst/>
              <a:cxnLst>
                <a:cxn ang="0">
                  <a:pos x="connsiteX0" y="connsiteY0"/>
                </a:cxn>
                <a:cxn ang="0">
                  <a:pos x="connsiteX1" y="connsiteY1"/>
                </a:cxn>
              </a:cxnLst>
              <a:rect l="l" t="t" r="r" b="b"/>
              <a:pathLst>
                <a:path w="752647" h="1541606">
                  <a:moveTo>
                    <a:pt x="752647" y="0"/>
                  </a:moveTo>
                  <a:lnTo>
                    <a:pt x="0" y="1541606"/>
                  </a:lnTo>
                </a:path>
              </a:pathLst>
            </a:custGeom>
            <a:noFill/>
            <a:ln w="12700">
              <a:solidFill>
                <a:schemeClr val="bg1"/>
              </a:solidFill>
              <a:miter lim="800000"/>
              <a:headEnd/>
              <a:tailEnd/>
            </a:ln>
          </p:spPr>
          <p:txBody>
            <a:bodyPr rtlCol="0" anchor="ctr"/>
            <a:lstStyle/>
            <a:p>
              <a:pPr algn="ctr"/>
              <a:endParaRPr lang="en-US" dirty="0"/>
            </a:p>
          </p:txBody>
        </p:sp>
        <p:sp>
          <p:nvSpPr>
            <p:cNvPr id="14" name="Freeform 223">
              <a:extLst>
                <a:ext uri="{FF2B5EF4-FFF2-40B4-BE49-F238E27FC236}">
                  <a16:creationId xmlns:a16="http://schemas.microsoft.com/office/drawing/2014/main" id="{05AB5ECB-779F-D94B-5FD0-5C2B97FF1F7E}"/>
                </a:ext>
              </a:extLst>
            </p:cNvPr>
            <p:cNvSpPr/>
            <p:nvPr/>
          </p:nvSpPr>
          <p:spPr bwMode="auto">
            <a:xfrm>
              <a:off x="7374619" y="3294481"/>
              <a:ext cx="752647" cy="2109392"/>
            </a:xfrm>
            <a:custGeom>
              <a:avLst/>
              <a:gdLst>
                <a:gd name="connsiteX0" fmla="*/ 0 w 752647"/>
                <a:gd name="connsiteY0" fmla="*/ 0 h 2109392"/>
                <a:gd name="connsiteX1" fmla="*/ 742744 w 752647"/>
                <a:gd name="connsiteY1" fmla="*/ 1515197 h 2109392"/>
                <a:gd name="connsiteX2" fmla="*/ 3302 w 752647"/>
                <a:gd name="connsiteY2" fmla="*/ 967217 h 2109392"/>
                <a:gd name="connsiteX3" fmla="*/ 752647 w 752647"/>
                <a:gd name="connsiteY3" fmla="*/ 2109392 h 2109392"/>
              </a:gdLst>
              <a:ahLst/>
              <a:cxnLst>
                <a:cxn ang="0">
                  <a:pos x="connsiteX0" y="connsiteY0"/>
                </a:cxn>
                <a:cxn ang="0">
                  <a:pos x="connsiteX1" y="connsiteY1"/>
                </a:cxn>
                <a:cxn ang="0">
                  <a:pos x="connsiteX2" y="connsiteY2"/>
                </a:cxn>
                <a:cxn ang="0">
                  <a:pos x="connsiteX3" y="connsiteY3"/>
                </a:cxn>
              </a:cxnLst>
              <a:rect l="l" t="t" r="r" b="b"/>
              <a:pathLst>
                <a:path w="752647" h="2109392">
                  <a:moveTo>
                    <a:pt x="0" y="0"/>
                  </a:moveTo>
                  <a:lnTo>
                    <a:pt x="742744" y="1515197"/>
                  </a:lnTo>
                  <a:lnTo>
                    <a:pt x="3302" y="967217"/>
                  </a:lnTo>
                  <a:lnTo>
                    <a:pt x="752647" y="2109392"/>
                  </a:lnTo>
                </a:path>
              </a:pathLst>
            </a:custGeom>
            <a:noFill/>
            <a:ln w="12700">
              <a:solidFill>
                <a:schemeClr val="bg1"/>
              </a:solidFill>
              <a:miter lim="800000"/>
              <a:headEnd/>
              <a:tailEnd/>
            </a:ln>
          </p:spPr>
          <p:txBody>
            <a:bodyPr rtlCol="0" anchor="ctr"/>
            <a:lstStyle/>
            <a:p>
              <a:pPr algn="ctr"/>
              <a:endParaRPr lang="en-US" dirty="0"/>
            </a:p>
          </p:txBody>
        </p:sp>
        <p:sp>
          <p:nvSpPr>
            <p:cNvPr id="15" name="Freeform 224">
              <a:extLst>
                <a:ext uri="{FF2B5EF4-FFF2-40B4-BE49-F238E27FC236}">
                  <a16:creationId xmlns:a16="http://schemas.microsoft.com/office/drawing/2014/main" id="{A6B80451-CE63-F3FA-07A5-68ABFE3BD43A}"/>
                </a:ext>
              </a:extLst>
            </p:cNvPr>
            <p:cNvSpPr/>
            <p:nvPr/>
          </p:nvSpPr>
          <p:spPr bwMode="auto">
            <a:xfrm>
              <a:off x="7387824" y="3509051"/>
              <a:ext cx="736141" cy="316904"/>
            </a:xfrm>
            <a:custGeom>
              <a:avLst/>
              <a:gdLst>
                <a:gd name="connsiteX0" fmla="*/ 0 w 736141"/>
                <a:gd name="connsiteY0" fmla="*/ 0 h 316904"/>
                <a:gd name="connsiteX1" fmla="*/ 736141 w 736141"/>
                <a:gd name="connsiteY1" fmla="*/ 316904 h 316904"/>
              </a:gdLst>
              <a:ahLst/>
              <a:cxnLst>
                <a:cxn ang="0">
                  <a:pos x="connsiteX0" y="connsiteY0"/>
                </a:cxn>
                <a:cxn ang="0">
                  <a:pos x="connsiteX1" y="connsiteY1"/>
                </a:cxn>
              </a:cxnLst>
              <a:rect l="l" t="t" r="r" b="b"/>
              <a:pathLst>
                <a:path w="736141" h="316904">
                  <a:moveTo>
                    <a:pt x="0" y="0"/>
                  </a:moveTo>
                  <a:lnTo>
                    <a:pt x="736141" y="316904"/>
                  </a:lnTo>
                </a:path>
              </a:pathLst>
            </a:custGeom>
            <a:noFill/>
            <a:ln w="12700">
              <a:solidFill>
                <a:schemeClr val="bg1"/>
              </a:solidFill>
              <a:miter lim="800000"/>
              <a:headEnd/>
              <a:tailEnd/>
            </a:ln>
          </p:spPr>
          <p:txBody>
            <a:bodyPr rtlCol="0" anchor="ctr"/>
            <a:lstStyle/>
            <a:p>
              <a:pPr algn="ctr"/>
              <a:endParaRPr lang="en-US" dirty="0"/>
            </a:p>
          </p:txBody>
        </p:sp>
        <p:sp>
          <p:nvSpPr>
            <p:cNvPr id="16" name="Freeform 225">
              <a:extLst>
                <a:ext uri="{FF2B5EF4-FFF2-40B4-BE49-F238E27FC236}">
                  <a16:creationId xmlns:a16="http://schemas.microsoft.com/office/drawing/2014/main" id="{F895BF73-3B7D-61C0-ABB6-CDD05B996D1C}"/>
                </a:ext>
              </a:extLst>
            </p:cNvPr>
            <p:cNvSpPr/>
            <p:nvPr/>
          </p:nvSpPr>
          <p:spPr bwMode="auto">
            <a:xfrm>
              <a:off x="7374619" y="3588277"/>
              <a:ext cx="772454" cy="1574617"/>
            </a:xfrm>
            <a:custGeom>
              <a:avLst/>
              <a:gdLst>
                <a:gd name="connsiteX0" fmla="*/ 0 w 772454"/>
                <a:gd name="connsiteY0" fmla="*/ 0 h 1574617"/>
                <a:gd name="connsiteX1" fmla="*/ 772454 w 772454"/>
                <a:gd name="connsiteY1" fmla="*/ 1574617 h 1574617"/>
                <a:gd name="connsiteX2" fmla="*/ 13205 w 772454"/>
                <a:gd name="connsiteY2" fmla="*/ 300399 h 1574617"/>
                <a:gd name="connsiteX3" fmla="*/ 769153 w 772454"/>
                <a:gd name="connsiteY3" fmla="*/ 425840 h 1574617"/>
              </a:gdLst>
              <a:ahLst/>
              <a:cxnLst>
                <a:cxn ang="0">
                  <a:pos x="connsiteX0" y="connsiteY0"/>
                </a:cxn>
                <a:cxn ang="0">
                  <a:pos x="connsiteX1" y="connsiteY1"/>
                </a:cxn>
                <a:cxn ang="0">
                  <a:pos x="connsiteX2" y="connsiteY2"/>
                </a:cxn>
                <a:cxn ang="0">
                  <a:pos x="connsiteX3" y="connsiteY3"/>
                </a:cxn>
              </a:cxnLst>
              <a:rect l="l" t="t" r="r" b="b"/>
              <a:pathLst>
                <a:path w="772454" h="1574617">
                  <a:moveTo>
                    <a:pt x="0" y="0"/>
                  </a:moveTo>
                  <a:lnTo>
                    <a:pt x="772454" y="1574617"/>
                  </a:lnTo>
                  <a:lnTo>
                    <a:pt x="13205" y="300399"/>
                  </a:lnTo>
                  <a:lnTo>
                    <a:pt x="769153" y="425840"/>
                  </a:lnTo>
                </a:path>
              </a:pathLst>
            </a:custGeom>
            <a:noFill/>
            <a:ln w="12700">
              <a:solidFill>
                <a:schemeClr val="bg1"/>
              </a:solidFill>
              <a:miter lim="800000"/>
              <a:headEnd/>
              <a:tailEnd/>
            </a:ln>
          </p:spPr>
          <p:txBody>
            <a:bodyPr rtlCol="0" anchor="ctr"/>
            <a:lstStyle/>
            <a:p>
              <a:pPr algn="ctr"/>
              <a:endParaRPr lang="en-US" dirty="0"/>
            </a:p>
          </p:txBody>
        </p:sp>
        <p:sp>
          <p:nvSpPr>
            <p:cNvPr id="17" name="Freeform 226">
              <a:extLst>
                <a:ext uri="{FF2B5EF4-FFF2-40B4-BE49-F238E27FC236}">
                  <a16:creationId xmlns:a16="http://schemas.microsoft.com/office/drawing/2014/main" id="{810276A7-7556-BD38-8D3C-D63A0379C195}"/>
                </a:ext>
              </a:extLst>
            </p:cNvPr>
            <p:cNvSpPr/>
            <p:nvPr/>
          </p:nvSpPr>
          <p:spPr bwMode="auto">
            <a:xfrm>
              <a:off x="7374619" y="3710417"/>
              <a:ext cx="746045" cy="1109164"/>
            </a:xfrm>
            <a:custGeom>
              <a:avLst/>
              <a:gdLst>
                <a:gd name="connsiteX0" fmla="*/ 0 w 746045"/>
                <a:gd name="connsiteY0" fmla="*/ 0 h 1109164"/>
                <a:gd name="connsiteX1" fmla="*/ 746045 w 746045"/>
                <a:gd name="connsiteY1" fmla="*/ 1109164 h 1109164"/>
              </a:gdLst>
              <a:ahLst/>
              <a:cxnLst>
                <a:cxn ang="0">
                  <a:pos x="connsiteX0" y="connsiteY0"/>
                </a:cxn>
                <a:cxn ang="0">
                  <a:pos x="connsiteX1" y="connsiteY1"/>
                </a:cxn>
              </a:cxnLst>
              <a:rect l="l" t="t" r="r" b="b"/>
              <a:pathLst>
                <a:path w="746045" h="1109164">
                  <a:moveTo>
                    <a:pt x="0" y="0"/>
                  </a:moveTo>
                  <a:lnTo>
                    <a:pt x="746045" y="1109164"/>
                  </a:lnTo>
                </a:path>
              </a:pathLst>
            </a:custGeom>
            <a:noFill/>
            <a:ln w="12700">
              <a:solidFill>
                <a:schemeClr val="bg1"/>
              </a:solidFill>
              <a:miter lim="800000"/>
              <a:headEnd/>
              <a:tailEnd/>
            </a:ln>
          </p:spPr>
          <p:txBody>
            <a:bodyPr rtlCol="0" anchor="ctr"/>
            <a:lstStyle/>
            <a:p>
              <a:pPr algn="ctr"/>
              <a:endParaRPr lang="en-US" dirty="0"/>
            </a:p>
          </p:txBody>
        </p:sp>
        <p:sp>
          <p:nvSpPr>
            <p:cNvPr id="18" name="Freeform 227">
              <a:extLst>
                <a:ext uri="{FF2B5EF4-FFF2-40B4-BE49-F238E27FC236}">
                  <a16:creationId xmlns:a16="http://schemas.microsoft.com/office/drawing/2014/main" id="{512D376C-06A9-38EE-E81B-62203F3812F0}"/>
                </a:ext>
              </a:extLst>
            </p:cNvPr>
            <p:cNvSpPr/>
            <p:nvPr/>
          </p:nvSpPr>
          <p:spPr bwMode="auto">
            <a:xfrm>
              <a:off x="7377921" y="4512581"/>
              <a:ext cx="769152" cy="1168583"/>
            </a:xfrm>
            <a:custGeom>
              <a:avLst/>
              <a:gdLst>
                <a:gd name="connsiteX0" fmla="*/ 9903 w 769152"/>
                <a:gd name="connsiteY0" fmla="*/ 0 h 1168583"/>
                <a:gd name="connsiteX1" fmla="*/ 769152 w 769152"/>
                <a:gd name="connsiteY1" fmla="*/ 1168583 h 1168583"/>
                <a:gd name="connsiteX2" fmla="*/ 0 w 769152"/>
                <a:gd name="connsiteY2" fmla="*/ 841776 h 1168583"/>
              </a:gdLst>
              <a:ahLst/>
              <a:cxnLst>
                <a:cxn ang="0">
                  <a:pos x="connsiteX0" y="connsiteY0"/>
                </a:cxn>
                <a:cxn ang="0">
                  <a:pos x="connsiteX1" y="connsiteY1"/>
                </a:cxn>
                <a:cxn ang="0">
                  <a:pos x="connsiteX2" y="connsiteY2"/>
                </a:cxn>
              </a:cxnLst>
              <a:rect l="l" t="t" r="r" b="b"/>
              <a:pathLst>
                <a:path w="769152" h="1168583">
                  <a:moveTo>
                    <a:pt x="9903" y="0"/>
                  </a:moveTo>
                  <a:lnTo>
                    <a:pt x="769152" y="1168583"/>
                  </a:lnTo>
                  <a:lnTo>
                    <a:pt x="0" y="841776"/>
                  </a:lnTo>
                </a:path>
              </a:pathLst>
            </a:custGeom>
            <a:noFill/>
            <a:ln w="12700">
              <a:solidFill>
                <a:schemeClr val="bg1"/>
              </a:solidFill>
              <a:miter lim="800000"/>
              <a:headEnd/>
              <a:tailEnd/>
            </a:ln>
          </p:spPr>
          <p:txBody>
            <a:bodyPr rtlCol="0" anchor="ctr"/>
            <a:lstStyle/>
            <a:p>
              <a:pPr algn="ctr"/>
              <a:endParaRPr lang="en-US" dirty="0"/>
            </a:p>
          </p:txBody>
        </p:sp>
        <p:sp>
          <p:nvSpPr>
            <p:cNvPr id="19" name="Freeform 228">
              <a:extLst>
                <a:ext uri="{FF2B5EF4-FFF2-40B4-BE49-F238E27FC236}">
                  <a16:creationId xmlns:a16="http://schemas.microsoft.com/office/drawing/2014/main" id="{F1B4D030-5D61-0360-738C-A87EF129DB5F}"/>
                </a:ext>
              </a:extLst>
            </p:cNvPr>
            <p:cNvSpPr/>
            <p:nvPr/>
          </p:nvSpPr>
          <p:spPr bwMode="auto">
            <a:xfrm>
              <a:off x="7381222" y="4661129"/>
              <a:ext cx="775754" cy="1029938"/>
            </a:xfrm>
            <a:custGeom>
              <a:avLst/>
              <a:gdLst>
                <a:gd name="connsiteX0" fmla="*/ 755948 w 775754"/>
                <a:gd name="connsiteY0" fmla="*/ 0 h 1029938"/>
                <a:gd name="connsiteX1" fmla="*/ 0 w 775754"/>
                <a:gd name="connsiteY1" fmla="*/ 861583 h 1029938"/>
                <a:gd name="connsiteX2" fmla="*/ 775754 w 775754"/>
                <a:gd name="connsiteY2" fmla="*/ 1029938 h 1029938"/>
              </a:gdLst>
              <a:ahLst/>
              <a:cxnLst>
                <a:cxn ang="0">
                  <a:pos x="connsiteX0" y="connsiteY0"/>
                </a:cxn>
                <a:cxn ang="0">
                  <a:pos x="connsiteX1" y="connsiteY1"/>
                </a:cxn>
                <a:cxn ang="0">
                  <a:pos x="connsiteX2" y="connsiteY2"/>
                </a:cxn>
              </a:cxnLst>
              <a:rect l="l" t="t" r="r" b="b"/>
              <a:pathLst>
                <a:path w="775754" h="1029938">
                  <a:moveTo>
                    <a:pt x="755948" y="0"/>
                  </a:moveTo>
                  <a:lnTo>
                    <a:pt x="0" y="861583"/>
                  </a:lnTo>
                  <a:lnTo>
                    <a:pt x="775754" y="1029938"/>
                  </a:lnTo>
                </a:path>
              </a:pathLst>
            </a:custGeom>
            <a:noFill/>
            <a:ln w="12700">
              <a:solidFill>
                <a:schemeClr val="bg1"/>
              </a:solidFill>
              <a:miter lim="800000"/>
              <a:headEnd/>
              <a:tailEnd/>
            </a:ln>
          </p:spPr>
          <p:txBody>
            <a:bodyPr rtlCol="0" anchor="ctr"/>
            <a:lstStyle/>
            <a:p>
              <a:pPr algn="ctr"/>
              <a:endParaRPr lang="en-US" dirty="0"/>
            </a:p>
          </p:txBody>
        </p:sp>
      </p:grpSp>
      <p:grpSp>
        <p:nvGrpSpPr>
          <p:cNvPr id="21" name="Group 20">
            <a:extLst>
              <a:ext uri="{FF2B5EF4-FFF2-40B4-BE49-F238E27FC236}">
                <a16:creationId xmlns:a16="http://schemas.microsoft.com/office/drawing/2014/main" id="{8D308623-30D2-A34C-813F-41A9A5132508}"/>
              </a:ext>
            </a:extLst>
          </p:cNvPr>
          <p:cNvGrpSpPr/>
          <p:nvPr/>
        </p:nvGrpSpPr>
        <p:grpSpPr>
          <a:xfrm>
            <a:off x="8589221" y="2168882"/>
            <a:ext cx="3183679" cy="3930691"/>
            <a:chOff x="8589221" y="2168882"/>
            <a:chExt cx="3183679" cy="3930691"/>
          </a:xfrm>
        </p:grpSpPr>
        <p:sp>
          <p:nvSpPr>
            <p:cNvPr id="22" name="TextBox 21">
              <a:extLst>
                <a:ext uri="{FF2B5EF4-FFF2-40B4-BE49-F238E27FC236}">
                  <a16:creationId xmlns:a16="http://schemas.microsoft.com/office/drawing/2014/main" id="{00BF77C3-6F60-76D2-197D-0FF9D15AD88E}"/>
                </a:ext>
              </a:extLst>
            </p:cNvPr>
            <p:cNvSpPr txBox="1"/>
            <p:nvPr/>
          </p:nvSpPr>
          <p:spPr bwMode="auto">
            <a:xfrm>
              <a:off x="10063684" y="2442929"/>
              <a:ext cx="1042338" cy="369332"/>
            </a:xfrm>
            <a:prstGeom prst="rect">
              <a:avLst/>
            </a:prstGeom>
            <a:noFill/>
            <a:ln>
              <a:noFill/>
            </a:ln>
          </p:spPr>
          <p:txBody>
            <a:bodyPr wrap="square" rtlCol="0">
              <a:spAutoFit/>
            </a:bodyPr>
            <a:lstStyle/>
            <a:p>
              <a:pPr algn="l">
                <a:lnSpc>
                  <a:spcPct val="100000"/>
                </a:lnSpc>
                <a:spcBef>
                  <a:spcPct val="50000"/>
                </a:spcBef>
                <a:spcAft>
                  <a:spcPct val="0"/>
                </a:spcAft>
                <a:buClrTx/>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.1353</a:t>
              </a:r>
            </a:p>
          </p:txBody>
        </p:sp>
        <p:cxnSp>
          <p:nvCxnSpPr>
            <p:cNvPr id="23" name="Straight Connector 22">
              <a:extLst>
                <a:ext uri="{FF2B5EF4-FFF2-40B4-BE49-F238E27FC236}">
                  <a16:creationId xmlns:a16="http://schemas.microsoft.com/office/drawing/2014/main" id="{071C6609-BC33-0030-6AAF-A82DB3B8EA89}"/>
                </a:ext>
              </a:extLst>
            </p:cNvPr>
            <p:cNvCxnSpPr>
              <a:cxnSpLocks/>
            </p:cNvCxnSpPr>
            <p:nvPr/>
          </p:nvCxnSpPr>
          <p:spPr bwMode="auto">
            <a:xfrm>
              <a:off x="9353006" y="2725782"/>
              <a:ext cx="0" cy="2987041"/>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FDE1EDC-12AC-2DA0-E9DA-25D715737B9C}"/>
                </a:ext>
              </a:extLst>
            </p:cNvPr>
            <p:cNvCxnSpPr>
              <a:cxnSpLocks/>
            </p:cNvCxnSpPr>
            <p:nvPr/>
          </p:nvCxnSpPr>
          <p:spPr bwMode="auto">
            <a:xfrm>
              <a:off x="9344297" y="5704114"/>
              <a:ext cx="242860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26480B10-91DC-40AF-6843-E76B2F894D9B}"/>
                </a:ext>
              </a:extLst>
            </p:cNvPr>
            <p:cNvCxnSpPr>
              <a:cxnSpLocks/>
            </p:cNvCxnSpPr>
            <p:nvPr/>
          </p:nvCxnSpPr>
          <p:spPr bwMode="auto">
            <a:xfrm flipH="1">
              <a:off x="9283337" y="273449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B5E92060-6B4B-6D69-37EB-028D472500D6}"/>
                </a:ext>
              </a:extLst>
            </p:cNvPr>
            <p:cNvCxnSpPr>
              <a:cxnSpLocks/>
            </p:cNvCxnSpPr>
            <p:nvPr/>
          </p:nvCxnSpPr>
          <p:spPr bwMode="auto">
            <a:xfrm flipH="1">
              <a:off x="9283337" y="372436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A8CDAD53-62F9-F5E3-A055-D8C93527F39E}"/>
                </a:ext>
              </a:extLst>
            </p:cNvPr>
            <p:cNvCxnSpPr>
              <a:cxnSpLocks/>
            </p:cNvCxnSpPr>
            <p:nvPr/>
          </p:nvCxnSpPr>
          <p:spPr bwMode="auto">
            <a:xfrm flipH="1">
              <a:off x="9283337" y="47142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16C59257-AA1B-1BB9-30E6-740940CA31F5}"/>
                </a:ext>
              </a:extLst>
            </p:cNvPr>
            <p:cNvCxnSpPr>
              <a:cxnSpLocks/>
            </p:cNvCxnSpPr>
            <p:nvPr/>
          </p:nvCxnSpPr>
          <p:spPr bwMode="auto">
            <a:xfrm flipH="1">
              <a:off x="9283337" y="57041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F844CD03-E49C-8F75-2CDD-63783584900E}"/>
                </a:ext>
              </a:extLst>
            </p:cNvPr>
            <p:cNvCxnSpPr>
              <a:cxnSpLocks/>
            </p:cNvCxnSpPr>
            <p:nvPr/>
          </p:nvCxnSpPr>
          <p:spPr bwMode="auto">
            <a:xfrm>
              <a:off x="10058400" y="5712824"/>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B3C589FE-3F71-D3D4-929C-641F780FB8D0}"/>
                </a:ext>
              </a:extLst>
            </p:cNvPr>
            <p:cNvCxnSpPr>
              <a:cxnSpLocks/>
            </p:cNvCxnSpPr>
            <p:nvPr/>
          </p:nvCxnSpPr>
          <p:spPr bwMode="auto">
            <a:xfrm>
              <a:off x="11125200" y="5712824"/>
              <a:ext cx="0" cy="64008"/>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FAB892E5-22BA-8895-1FE4-0237241B60BE}"/>
                </a:ext>
              </a:extLst>
            </p:cNvPr>
            <p:cNvSpPr txBox="1"/>
            <p:nvPr/>
          </p:nvSpPr>
          <p:spPr bwMode="auto">
            <a:xfrm>
              <a:off x="9649097" y="5730241"/>
              <a:ext cx="8447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A</a:t>
              </a:r>
            </a:p>
          </p:txBody>
        </p:sp>
        <p:sp>
          <p:nvSpPr>
            <p:cNvPr id="32" name="TextBox 31">
              <a:extLst>
                <a:ext uri="{FF2B5EF4-FFF2-40B4-BE49-F238E27FC236}">
                  <a16:creationId xmlns:a16="http://schemas.microsoft.com/office/drawing/2014/main" id="{FEB8EF95-6784-5AF7-D531-99D6E3E4CE6B}"/>
                </a:ext>
              </a:extLst>
            </p:cNvPr>
            <p:cNvSpPr txBox="1"/>
            <p:nvPr/>
          </p:nvSpPr>
          <p:spPr bwMode="auto">
            <a:xfrm>
              <a:off x="10715897" y="5730241"/>
              <a:ext cx="8447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B</a:t>
              </a:r>
            </a:p>
          </p:txBody>
        </p:sp>
        <p:sp>
          <p:nvSpPr>
            <p:cNvPr id="33" name="TextBox 32">
              <a:extLst>
                <a:ext uri="{FF2B5EF4-FFF2-40B4-BE49-F238E27FC236}">
                  <a16:creationId xmlns:a16="http://schemas.microsoft.com/office/drawing/2014/main" id="{149C454D-81FD-E731-CB30-7F1DB31C22C1}"/>
                </a:ext>
              </a:extLst>
            </p:cNvPr>
            <p:cNvSpPr txBox="1"/>
            <p:nvPr/>
          </p:nvSpPr>
          <p:spPr bwMode="auto">
            <a:xfrm rot="16200000">
              <a:off x="7289075" y="4034636"/>
              <a:ext cx="2969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Fraction tumor-associated</a:t>
              </a:r>
            </a:p>
          </p:txBody>
        </p:sp>
        <p:sp>
          <p:nvSpPr>
            <p:cNvPr id="34" name="TextBox 33">
              <a:extLst>
                <a:ext uri="{FF2B5EF4-FFF2-40B4-BE49-F238E27FC236}">
                  <a16:creationId xmlns:a16="http://schemas.microsoft.com/office/drawing/2014/main" id="{DC235A44-6EB2-A62B-8675-D52FA4F62A68}"/>
                </a:ext>
              </a:extLst>
            </p:cNvPr>
            <p:cNvSpPr txBox="1"/>
            <p:nvPr/>
          </p:nvSpPr>
          <p:spPr bwMode="auto">
            <a:xfrm>
              <a:off x="8756466" y="2549434"/>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5" name="TextBox 34">
              <a:extLst>
                <a:ext uri="{FF2B5EF4-FFF2-40B4-BE49-F238E27FC236}">
                  <a16:creationId xmlns:a16="http://schemas.microsoft.com/office/drawing/2014/main" id="{D404007F-44E7-7F0E-5132-3733513D7C92}"/>
                </a:ext>
              </a:extLst>
            </p:cNvPr>
            <p:cNvSpPr txBox="1"/>
            <p:nvPr/>
          </p:nvSpPr>
          <p:spPr bwMode="auto">
            <a:xfrm>
              <a:off x="8756466" y="3534954"/>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6" name="TextBox 35">
              <a:extLst>
                <a:ext uri="{FF2B5EF4-FFF2-40B4-BE49-F238E27FC236}">
                  <a16:creationId xmlns:a16="http://schemas.microsoft.com/office/drawing/2014/main" id="{A61254AB-5D4D-5BDA-9F90-1CDDA7C40818}"/>
                </a:ext>
              </a:extLst>
            </p:cNvPr>
            <p:cNvSpPr txBox="1"/>
            <p:nvPr/>
          </p:nvSpPr>
          <p:spPr bwMode="auto">
            <a:xfrm>
              <a:off x="8756466" y="4520474"/>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7" name="TextBox 36">
              <a:extLst>
                <a:ext uri="{FF2B5EF4-FFF2-40B4-BE49-F238E27FC236}">
                  <a16:creationId xmlns:a16="http://schemas.microsoft.com/office/drawing/2014/main" id="{8C12BC73-193B-AB98-F39D-27CC4902706E}"/>
                </a:ext>
              </a:extLst>
            </p:cNvPr>
            <p:cNvSpPr txBox="1"/>
            <p:nvPr/>
          </p:nvSpPr>
          <p:spPr bwMode="auto">
            <a:xfrm>
              <a:off x="8756466" y="5505995"/>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0.0</a:t>
              </a:r>
            </a:p>
          </p:txBody>
        </p:sp>
        <p:cxnSp>
          <p:nvCxnSpPr>
            <p:cNvPr id="38" name="Straight Connector 37">
              <a:extLst>
                <a:ext uri="{FF2B5EF4-FFF2-40B4-BE49-F238E27FC236}">
                  <a16:creationId xmlns:a16="http://schemas.microsoft.com/office/drawing/2014/main" id="{A5039A8B-2AD5-1A5E-DED9-7208E58B076C}"/>
                </a:ext>
              </a:extLst>
            </p:cNvPr>
            <p:cNvCxnSpPr/>
            <p:nvPr/>
          </p:nvCxnSpPr>
          <p:spPr bwMode="auto">
            <a:xfrm>
              <a:off x="9710057" y="4876800"/>
              <a:ext cx="705394"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738A0F2-5AC6-AB71-A7B6-BE95BB743CBA}"/>
                </a:ext>
              </a:extLst>
            </p:cNvPr>
            <p:cNvCxnSpPr>
              <a:cxnSpLocks/>
            </p:cNvCxnSpPr>
            <p:nvPr/>
          </p:nvCxnSpPr>
          <p:spPr bwMode="auto">
            <a:xfrm>
              <a:off x="10715897" y="5421086"/>
              <a:ext cx="766491"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FAD4150-BBCA-35EF-E2B2-FD985F094859}"/>
                </a:ext>
              </a:extLst>
            </p:cNvPr>
            <p:cNvCxnSpPr>
              <a:cxnSpLocks/>
            </p:cNvCxnSpPr>
            <p:nvPr/>
          </p:nvCxnSpPr>
          <p:spPr bwMode="auto">
            <a:xfrm>
              <a:off x="10093234" y="2812869"/>
              <a:ext cx="992777" cy="0"/>
            </a:xfrm>
            <a:prstGeom prst="line">
              <a:avLst/>
            </a:prstGeom>
            <a:noFill/>
            <a:ln w="28575" cap="flat" cmpd="sng" algn="ctr">
              <a:solidFill>
                <a:schemeClr val="bg1"/>
              </a:solidFill>
              <a:prstDash val="solid"/>
              <a:round/>
              <a:headEnd type="none" w="med" len="med"/>
              <a:tailEnd type="none" w="med" len="med"/>
            </a:ln>
            <a:effectLst/>
          </p:spPr>
        </p:cxnSp>
        <p:grpSp>
          <p:nvGrpSpPr>
            <p:cNvPr id="41" name="Group 40">
              <a:extLst>
                <a:ext uri="{FF2B5EF4-FFF2-40B4-BE49-F238E27FC236}">
                  <a16:creationId xmlns:a16="http://schemas.microsoft.com/office/drawing/2014/main" id="{71F7FF0D-F06C-815D-4070-F729BB88D538}"/>
                </a:ext>
              </a:extLst>
            </p:cNvPr>
            <p:cNvGrpSpPr/>
            <p:nvPr/>
          </p:nvGrpSpPr>
          <p:grpSpPr>
            <a:xfrm>
              <a:off x="9806991" y="2828214"/>
              <a:ext cx="490080" cy="2916978"/>
              <a:chOff x="9806991" y="2828214"/>
              <a:chExt cx="490080" cy="2916978"/>
            </a:xfrm>
          </p:grpSpPr>
          <p:sp>
            <p:nvSpPr>
              <p:cNvPr id="54" name="Oval 53">
                <a:extLst>
                  <a:ext uri="{FF2B5EF4-FFF2-40B4-BE49-F238E27FC236}">
                    <a16:creationId xmlns:a16="http://schemas.microsoft.com/office/drawing/2014/main" id="{8D717A53-71DC-5919-6FDA-5DF76B17F705}"/>
                  </a:ext>
                </a:extLst>
              </p:cNvPr>
              <p:cNvSpPr/>
              <p:nvPr/>
            </p:nvSpPr>
            <p:spPr bwMode="auto">
              <a:xfrm>
                <a:off x="10001804" y="282821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Oval 54">
                <a:extLst>
                  <a:ext uri="{FF2B5EF4-FFF2-40B4-BE49-F238E27FC236}">
                    <a16:creationId xmlns:a16="http://schemas.microsoft.com/office/drawing/2014/main" id="{06B162D0-E5D5-0BE4-868C-330B2E0ADF00}"/>
                  </a:ext>
                </a:extLst>
              </p:cNvPr>
              <p:cNvSpPr/>
              <p:nvPr/>
            </p:nvSpPr>
            <p:spPr bwMode="auto">
              <a:xfrm>
                <a:off x="10001804" y="3183335"/>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Oval 55">
                <a:extLst>
                  <a:ext uri="{FF2B5EF4-FFF2-40B4-BE49-F238E27FC236}">
                    <a16:creationId xmlns:a16="http://schemas.microsoft.com/office/drawing/2014/main" id="{01F934D3-07F4-8182-3C5C-ABB0ED069894}"/>
                  </a:ext>
                </a:extLst>
              </p:cNvPr>
              <p:cNvSpPr/>
              <p:nvPr/>
            </p:nvSpPr>
            <p:spPr bwMode="auto">
              <a:xfrm>
                <a:off x="10001804" y="3620406"/>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Oval 56">
                <a:extLst>
                  <a:ext uri="{FF2B5EF4-FFF2-40B4-BE49-F238E27FC236}">
                    <a16:creationId xmlns:a16="http://schemas.microsoft.com/office/drawing/2014/main" id="{35EC071B-9112-7B91-D1E3-4B83A0F65B1E}"/>
                  </a:ext>
                </a:extLst>
              </p:cNvPr>
              <p:cNvSpPr/>
              <p:nvPr/>
            </p:nvSpPr>
            <p:spPr bwMode="auto">
              <a:xfrm>
                <a:off x="10001804" y="4286078"/>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Oval 57">
                <a:extLst>
                  <a:ext uri="{FF2B5EF4-FFF2-40B4-BE49-F238E27FC236}">
                    <a16:creationId xmlns:a16="http://schemas.microsoft.com/office/drawing/2014/main" id="{A0A4E12E-B159-1408-4533-CC0888CC87CD}"/>
                  </a:ext>
                </a:extLst>
              </p:cNvPr>
              <p:cNvSpPr/>
              <p:nvPr/>
            </p:nvSpPr>
            <p:spPr bwMode="auto">
              <a:xfrm>
                <a:off x="10001804" y="446867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Oval 58">
                <a:extLst>
                  <a:ext uri="{FF2B5EF4-FFF2-40B4-BE49-F238E27FC236}">
                    <a16:creationId xmlns:a16="http://schemas.microsoft.com/office/drawing/2014/main" id="{321515E8-35E3-A5B8-6ABC-CDDBDD97EA44}"/>
                  </a:ext>
                </a:extLst>
              </p:cNvPr>
              <p:cNvSpPr/>
              <p:nvPr/>
            </p:nvSpPr>
            <p:spPr bwMode="auto">
              <a:xfrm>
                <a:off x="10001804" y="4819478"/>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Oval 59">
                <a:extLst>
                  <a:ext uri="{FF2B5EF4-FFF2-40B4-BE49-F238E27FC236}">
                    <a16:creationId xmlns:a16="http://schemas.microsoft.com/office/drawing/2014/main" id="{A315796A-C4BF-6F03-822D-72D42AF7689E}"/>
                  </a:ext>
                </a:extLst>
              </p:cNvPr>
              <p:cNvSpPr/>
              <p:nvPr/>
            </p:nvSpPr>
            <p:spPr bwMode="auto">
              <a:xfrm>
                <a:off x="9906194" y="4937372"/>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Oval 60">
                <a:extLst>
                  <a:ext uri="{FF2B5EF4-FFF2-40B4-BE49-F238E27FC236}">
                    <a16:creationId xmlns:a16="http://schemas.microsoft.com/office/drawing/2014/main" id="{1AD2510A-4E08-BFC6-4CC5-CCB8303A1BA5}"/>
                  </a:ext>
                </a:extLst>
              </p:cNvPr>
              <p:cNvSpPr/>
              <p:nvPr/>
            </p:nvSpPr>
            <p:spPr bwMode="auto">
              <a:xfrm>
                <a:off x="10101727" y="4921557"/>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Oval 61">
                <a:extLst>
                  <a:ext uri="{FF2B5EF4-FFF2-40B4-BE49-F238E27FC236}">
                    <a16:creationId xmlns:a16="http://schemas.microsoft.com/office/drawing/2014/main" id="{0E19D3AD-CA30-C317-5BD8-DF38C4D75E01}"/>
                  </a:ext>
                </a:extLst>
              </p:cNvPr>
              <p:cNvSpPr/>
              <p:nvPr/>
            </p:nvSpPr>
            <p:spPr bwMode="auto">
              <a:xfrm>
                <a:off x="10003960" y="5168848"/>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Oval 62">
                <a:extLst>
                  <a:ext uri="{FF2B5EF4-FFF2-40B4-BE49-F238E27FC236}">
                    <a16:creationId xmlns:a16="http://schemas.microsoft.com/office/drawing/2014/main" id="{4D6516BF-8AB6-85D0-500F-B6D2B106E9CC}"/>
                  </a:ext>
                </a:extLst>
              </p:cNvPr>
              <p:cNvSpPr/>
              <p:nvPr/>
            </p:nvSpPr>
            <p:spPr bwMode="auto">
              <a:xfrm>
                <a:off x="10001804" y="3069753"/>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Oval 63">
                <a:extLst>
                  <a:ext uri="{FF2B5EF4-FFF2-40B4-BE49-F238E27FC236}">
                    <a16:creationId xmlns:a16="http://schemas.microsoft.com/office/drawing/2014/main" id="{79E212F7-4060-1864-240F-5FA73D58536C}"/>
                  </a:ext>
                </a:extLst>
              </p:cNvPr>
              <p:cNvSpPr/>
              <p:nvPr/>
            </p:nvSpPr>
            <p:spPr bwMode="auto">
              <a:xfrm>
                <a:off x="10192304" y="558579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Oval 64">
                <a:extLst>
                  <a:ext uri="{FF2B5EF4-FFF2-40B4-BE49-F238E27FC236}">
                    <a16:creationId xmlns:a16="http://schemas.microsoft.com/office/drawing/2014/main" id="{85858E44-1B03-B4C4-9A80-230A718E5B61}"/>
                  </a:ext>
                </a:extLst>
              </p:cNvPr>
              <p:cNvSpPr/>
              <p:nvPr/>
            </p:nvSpPr>
            <p:spPr bwMode="auto">
              <a:xfrm>
                <a:off x="10008274" y="5582916"/>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Oval 65">
                <a:extLst>
                  <a:ext uri="{FF2B5EF4-FFF2-40B4-BE49-F238E27FC236}">
                    <a16:creationId xmlns:a16="http://schemas.microsoft.com/office/drawing/2014/main" id="{E19802E1-E41C-04F0-CF41-70D22D2FCF3C}"/>
                  </a:ext>
                </a:extLst>
              </p:cNvPr>
              <p:cNvSpPr/>
              <p:nvPr/>
            </p:nvSpPr>
            <p:spPr bwMode="auto">
              <a:xfrm>
                <a:off x="9806991" y="5640425"/>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42" name="Oval 41">
              <a:extLst>
                <a:ext uri="{FF2B5EF4-FFF2-40B4-BE49-F238E27FC236}">
                  <a16:creationId xmlns:a16="http://schemas.microsoft.com/office/drawing/2014/main" id="{48DB6296-F1FA-9210-ABDE-607A6848918F}"/>
                </a:ext>
              </a:extLst>
            </p:cNvPr>
            <p:cNvSpPr/>
            <p:nvPr/>
          </p:nvSpPr>
          <p:spPr bwMode="auto">
            <a:xfrm>
              <a:off x="11068603" y="408910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Oval 42">
              <a:extLst>
                <a:ext uri="{FF2B5EF4-FFF2-40B4-BE49-F238E27FC236}">
                  <a16:creationId xmlns:a16="http://schemas.microsoft.com/office/drawing/2014/main" id="{EE8D5E7F-6AF1-7D1F-7AD8-47B55AAB2394}"/>
                </a:ext>
              </a:extLst>
            </p:cNvPr>
            <p:cNvSpPr/>
            <p:nvPr/>
          </p:nvSpPr>
          <p:spPr bwMode="auto">
            <a:xfrm>
              <a:off x="11065728" y="5233547"/>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Oval 43">
              <a:extLst>
                <a:ext uri="{FF2B5EF4-FFF2-40B4-BE49-F238E27FC236}">
                  <a16:creationId xmlns:a16="http://schemas.microsoft.com/office/drawing/2014/main" id="{45340920-DB91-8746-F2ED-919DB5B38F9D}"/>
                </a:ext>
              </a:extLst>
            </p:cNvPr>
            <p:cNvSpPr/>
            <p:nvPr/>
          </p:nvSpPr>
          <p:spPr bwMode="auto">
            <a:xfrm>
              <a:off x="11067166" y="512715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Oval 44">
              <a:extLst>
                <a:ext uri="{FF2B5EF4-FFF2-40B4-BE49-F238E27FC236}">
                  <a16:creationId xmlns:a16="http://schemas.microsoft.com/office/drawing/2014/main" id="{90A2A5F2-2A72-5601-368A-332A9D744D0F}"/>
                </a:ext>
              </a:extLst>
            </p:cNvPr>
            <p:cNvSpPr/>
            <p:nvPr/>
          </p:nvSpPr>
          <p:spPr bwMode="auto">
            <a:xfrm>
              <a:off x="11068604" y="496900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Oval 45">
              <a:extLst>
                <a:ext uri="{FF2B5EF4-FFF2-40B4-BE49-F238E27FC236}">
                  <a16:creationId xmlns:a16="http://schemas.microsoft.com/office/drawing/2014/main" id="{CB4D8D0C-16DD-E779-9DD4-52BACB8D2950}"/>
                </a:ext>
              </a:extLst>
            </p:cNvPr>
            <p:cNvSpPr/>
            <p:nvPr/>
          </p:nvSpPr>
          <p:spPr bwMode="auto">
            <a:xfrm>
              <a:off x="11070041" y="454343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Oval 46">
              <a:extLst>
                <a:ext uri="{FF2B5EF4-FFF2-40B4-BE49-F238E27FC236}">
                  <a16:creationId xmlns:a16="http://schemas.microsoft.com/office/drawing/2014/main" id="{BB18BF3F-356D-B062-5D7D-487A57C6BAB1}"/>
                </a:ext>
              </a:extLst>
            </p:cNvPr>
            <p:cNvSpPr/>
            <p:nvPr/>
          </p:nvSpPr>
          <p:spPr bwMode="auto">
            <a:xfrm>
              <a:off x="11261260" y="5373007"/>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Oval 47">
              <a:extLst>
                <a:ext uri="{FF2B5EF4-FFF2-40B4-BE49-F238E27FC236}">
                  <a16:creationId xmlns:a16="http://schemas.microsoft.com/office/drawing/2014/main" id="{4B6C3098-E3E4-749C-E9FA-C847FFB891C7}"/>
                </a:ext>
              </a:extLst>
            </p:cNvPr>
            <p:cNvSpPr/>
            <p:nvPr/>
          </p:nvSpPr>
          <p:spPr bwMode="auto">
            <a:xfrm>
              <a:off x="10870196" y="537875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Oval 48">
              <a:extLst>
                <a:ext uri="{FF2B5EF4-FFF2-40B4-BE49-F238E27FC236}">
                  <a16:creationId xmlns:a16="http://schemas.microsoft.com/office/drawing/2014/main" id="{7BC5EB6D-4B8A-2492-E65C-D12AF5CA35BF}"/>
                </a:ext>
              </a:extLst>
            </p:cNvPr>
            <p:cNvSpPr/>
            <p:nvPr/>
          </p:nvSpPr>
          <p:spPr bwMode="auto">
            <a:xfrm>
              <a:off x="11065729" y="5457833"/>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Oval 49">
              <a:extLst>
                <a:ext uri="{FF2B5EF4-FFF2-40B4-BE49-F238E27FC236}">
                  <a16:creationId xmlns:a16="http://schemas.microsoft.com/office/drawing/2014/main" id="{CB78D54B-A280-4222-5E5F-54669C85D2FE}"/>
                </a:ext>
              </a:extLst>
            </p:cNvPr>
            <p:cNvSpPr/>
            <p:nvPr/>
          </p:nvSpPr>
          <p:spPr bwMode="auto">
            <a:xfrm>
              <a:off x="11067166" y="5575728"/>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Oval 50">
              <a:extLst>
                <a:ext uri="{FF2B5EF4-FFF2-40B4-BE49-F238E27FC236}">
                  <a16:creationId xmlns:a16="http://schemas.microsoft.com/office/drawing/2014/main" id="{96C0B495-3920-9AF3-5CB7-46EF10D119EC}"/>
                </a:ext>
              </a:extLst>
            </p:cNvPr>
            <p:cNvSpPr/>
            <p:nvPr/>
          </p:nvSpPr>
          <p:spPr bwMode="auto">
            <a:xfrm>
              <a:off x="11262699" y="5590105"/>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Oval 51">
              <a:extLst>
                <a:ext uri="{FF2B5EF4-FFF2-40B4-BE49-F238E27FC236}">
                  <a16:creationId xmlns:a16="http://schemas.microsoft.com/office/drawing/2014/main" id="{2B695089-70F4-021F-F77D-F8E6AE63F9A0}"/>
                </a:ext>
              </a:extLst>
            </p:cNvPr>
            <p:cNvSpPr/>
            <p:nvPr/>
          </p:nvSpPr>
          <p:spPr bwMode="auto">
            <a:xfrm>
              <a:off x="10871634" y="5634675"/>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TextBox 52">
              <a:extLst>
                <a:ext uri="{FF2B5EF4-FFF2-40B4-BE49-F238E27FC236}">
                  <a16:creationId xmlns:a16="http://schemas.microsoft.com/office/drawing/2014/main" id="{FAE3FFE7-55C7-A1D8-57D6-8C7CA3390742}"/>
                </a:ext>
              </a:extLst>
            </p:cNvPr>
            <p:cNvSpPr txBox="1"/>
            <p:nvPr/>
          </p:nvSpPr>
          <p:spPr bwMode="auto">
            <a:xfrm>
              <a:off x="9137420" y="2168882"/>
              <a:ext cx="26125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A vs Arm B at Day 21</a:t>
              </a:r>
            </a:p>
          </p:txBody>
        </p:sp>
      </p:grpSp>
      <p:sp>
        <p:nvSpPr>
          <p:cNvPr id="67" name="TextBox 66">
            <a:extLst>
              <a:ext uri="{FF2B5EF4-FFF2-40B4-BE49-F238E27FC236}">
                <a16:creationId xmlns:a16="http://schemas.microsoft.com/office/drawing/2014/main" id="{0E293F59-C7A1-6137-45C2-63FAA34F8E09}"/>
              </a:ext>
            </a:extLst>
          </p:cNvPr>
          <p:cNvSpPr txBox="1"/>
          <p:nvPr/>
        </p:nvSpPr>
        <p:spPr bwMode="auto">
          <a:xfrm>
            <a:off x="4642599" y="2638871"/>
            <a:ext cx="1042338" cy="369332"/>
          </a:xfrm>
          <a:prstGeom prst="rect">
            <a:avLst/>
          </a:prstGeom>
          <a:noFill/>
          <a:ln>
            <a:noFill/>
          </a:ln>
        </p:spPr>
        <p:txBody>
          <a:bodyPr wrap="square" rtlCol="0">
            <a:spAutoFit/>
          </a:bodyPr>
          <a:lstStyle/>
          <a:p>
            <a:pPr algn="l">
              <a:lnSpc>
                <a:spcPct val="100000"/>
              </a:lnSpc>
              <a:spcBef>
                <a:spcPct val="50000"/>
              </a:spcBef>
              <a:spcAft>
                <a:spcPct val="0"/>
              </a:spcAft>
              <a:buClrTx/>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.0025</a:t>
            </a:r>
          </a:p>
        </p:txBody>
      </p:sp>
      <p:cxnSp>
        <p:nvCxnSpPr>
          <p:cNvPr id="68" name="Straight Connector 67">
            <a:extLst>
              <a:ext uri="{FF2B5EF4-FFF2-40B4-BE49-F238E27FC236}">
                <a16:creationId xmlns:a16="http://schemas.microsoft.com/office/drawing/2014/main" id="{9A5B71E7-5B76-32E9-6007-A7CAD7250E97}"/>
              </a:ext>
            </a:extLst>
          </p:cNvPr>
          <p:cNvCxnSpPr>
            <a:cxnSpLocks/>
          </p:cNvCxnSpPr>
          <p:nvPr/>
        </p:nvCxnSpPr>
        <p:spPr bwMode="auto">
          <a:xfrm>
            <a:off x="3931921" y="2721427"/>
            <a:ext cx="0" cy="2987041"/>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C5E9901B-ACE9-3AD3-254A-EA6023C1063B}"/>
              </a:ext>
            </a:extLst>
          </p:cNvPr>
          <p:cNvCxnSpPr>
            <a:cxnSpLocks/>
          </p:cNvCxnSpPr>
          <p:nvPr/>
        </p:nvCxnSpPr>
        <p:spPr bwMode="auto">
          <a:xfrm>
            <a:off x="3923212" y="5699759"/>
            <a:ext cx="2428603"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6E2AECCC-7DFF-04F8-7EE0-77ADABC23D84}"/>
              </a:ext>
            </a:extLst>
          </p:cNvPr>
          <p:cNvCxnSpPr>
            <a:cxnSpLocks/>
          </p:cNvCxnSpPr>
          <p:nvPr/>
        </p:nvCxnSpPr>
        <p:spPr bwMode="auto">
          <a:xfrm flipH="1">
            <a:off x="3862252" y="27301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B5CEF8FB-8A15-A2BB-9367-E88631BDE275}"/>
              </a:ext>
            </a:extLst>
          </p:cNvPr>
          <p:cNvCxnSpPr>
            <a:cxnSpLocks/>
          </p:cNvCxnSpPr>
          <p:nvPr/>
        </p:nvCxnSpPr>
        <p:spPr bwMode="auto">
          <a:xfrm flipH="1">
            <a:off x="3862252" y="42149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77E28443-D2AE-FFF2-B42F-BBBF31C3CE0D}"/>
              </a:ext>
            </a:extLst>
          </p:cNvPr>
          <p:cNvCxnSpPr>
            <a:cxnSpLocks/>
          </p:cNvCxnSpPr>
          <p:nvPr/>
        </p:nvCxnSpPr>
        <p:spPr bwMode="auto">
          <a:xfrm flipH="1">
            <a:off x="3862252" y="49573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7562B5D8-C0CB-FB05-C3DE-C577708F64FF}"/>
              </a:ext>
            </a:extLst>
          </p:cNvPr>
          <p:cNvCxnSpPr>
            <a:cxnSpLocks/>
          </p:cNvCxnSpPr>
          <p:nvPr/>
        </p:nvCxnSpPr>
        <p:spPr bwMode="auto">
          <a:xfrm flipH="1">
            <a:off x="3862252" y="569975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71ABFC2-2A60-9F26-A755-5A5E9FD6486D}"/>
              </a:ext>
            </a:extLst>
          </p:cNvPr>
          <p:cNvCxnSpPr>
            <a:cxnSpLocks/>
          </p:cNvCxnSpPr>
          <p:nvPr/>
        </p:nvCxnSpPr>
        <p:spPr bwMode="auto">
          <a:xfrm>
            <a:off x="4637315" y="5708469"/>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0FC7565A-1193-1250-320F-0DEB862263A6}"/>
              </a:ext>
            </a:extLst>
          </p:cNvPr>
          <p:cNvCxnSpPr>
            <a:cxnSpLocks/>
          </p:cNvCxnSpPr>
          <p:nvPr/>
        </p:nvCxnSpPr>
        <p:spPr bwMode="auto">
          <a:xfrm>
            <a:off x="5704115" y="5708469"/>
            <a:ext cx="0" cy="64008"/>
          </a:xfrm>
          <a:prstGeom prst="line">
            <a:avLst/>
          </a:prstGeom>
          <a:noFill/>
          <a:ln w="28575" cap="flat" cmpd="sng" algn="ctr">
            <a:solidFill>
              <a:schemeClr val="bg1"/>
            </a:solidFill>
            <a:prstDash val="solid"/>
            <a:round/>
            <a:headEnd type="none" w="med" len="med"/>
            <a:tailEnd type="none" w="med" len="med"/>
          </a:ln>
          <a:effectLst/>
        </p:spPr>
      </p:cxnSp>
      <p:sp>
        <p:nvSpPr>
          <p:cNvPr id="76" name="TextBox 75">
            <a:extLst>
              <a:ext uri="{FF2B5EF4-FFF2-40B4-BE49-F238E27FC236}">
                <a16:creationId xmlns:a16="http://schemas.microsoft.com/office/drawing/2014/main" id="{91FDCB20-6A47-9DF3-5C1E-38CD95F2DB6B}"/>
              </a:ext>
            </a:extLst>
          </p:cNvPr>
          <p:cNvSpPr txBox="1"/>
          <p:nvPr/>
        </p:nvSpPr>
        <p:spPr bwMode="auto">
          <a:xfrm>
            <a:off x="4228012" y="5725886"/>
            <a:ext cx="8447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A</a:t>
            </a:r>
          </a:p>
        </p:txBody>
      </p:sp>
      <p:sp>
        <p:nvSpPr>
          <p:cNvPr id="77" name="TextBox 76">
            <a:extLst>
              <a:ext uri="{FF2B5EF4-FFF2-40B4-BE49-F238E27FC236}">
                <a16:creationId xmlns:a16="http://schemas.microsoft.com/office/drawing/2014/main" id="{BC4F44BB-9582-B6B9-DEE7-129005C1B934}"/>
              </a:ext>
            </a:extLst>
          </p:cNvPr>
          <p:cNvSpPr txBox="1"/>
          <p:nvPr/>
        </p:nvSpPr>
        <p:spPr bwMode="auto">
          <a:xfrm>
            <a:off x="5294812" y="5725886"/>
            <a:ext cx="8447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B</a:t>
            </a:r>
          </a:p>
        </p:txBody>
      </p:sp>
      <p:sp>
        <p:nvSpPr>
          <p:cNvPr id="78" name="TextBox 77">
            <a:extLst>
              <a:ext uri="{FF2B5EF4-FFF2-40B4-BE49-F238E27FC236}">
                <a16:creationId xmlns:a16="http://schemas.microsoft.com/office/drawing/2014/main" id="{0A648309-6FAF-F2BA-C20A-7DA7769DE2B3}"/>
              </a:ext>
            </a:extLst>
          </p:cNvPr>
          <p:cNvSpPr txBox="1"/>
          <p:nvPr/>
        </p:nvSpPr>
        <p:spPr bwMode="auto">
          <a:xfrm rot="16200000">
            <a:off x="1867990" y="4030281"/>
            <a:ext cx="2969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Fraction tumor-associated</a:t>
            </a:r>
          </a:p>
        </p:txBody>
      </p:sp>
      <p:sp>
        <p:nvSpPr>
          <p:cNvPr id="79" name="TextBox 78">
            <a:extLst>
              <a:ext uri="{FF2B5EF4-FFF2-40B4-BE49-F238E27FC236}">
                <a16:creationId xmlns:a16="http://schemas.microsoft.com/office/drawing/2014/main" id="{9561FA53-D79D-B096-7B99-8809D013741C}"/>
              </a:ext>
            </a:extLst>
          </p:cNvPr>
          <p:cNvSpPr txBox="1"/>
          <p:nvPr/>
        </p:nvSpPr>
        <p:spPr bwMode="auto">
          <a:xfrm>
            <a:off x="3335381" y="2545079"/>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80" name="TextBox 79">
            <a:extLst>
              <a:ext uri="{FF2B5EF4-FFF2-40B4-BE49-F238E27FC236}">
                <a16:creationId xmlns:a16="http://schemas.microsoft.com/office/drawing/2014/main" id="{A8056BCC-FBED-150D-C218-64E6DE855774}"/>
              </a:ext>
            </a:extLst>
          </p:cNvPr>
          <p:cNvSpPr txBox="1"/>
          <p:nvPr/>
        </p:nvSpPr>
        <p:spPr bwMode="auto">
          <a:xfrm>
            <a:off x="3335381" y="4023359"/>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81" name="TextBox 80">
            <a:extLst>
              <a:ext uri="{FF2B5EF4-FFF2-40B4-BE49-F238E27FC236}">
                <a16:creationId xmlns:a16="http://schemas.microsoft.com/office/drawing/2014/main" id="{EA5A859C-598F-F07E-FD79-EAA25E83DF2E}"/>
              </a:ext>
            </a:extLst>
          </p:cNvPr>
          <p:cNvSpPr txBox="1"/>
          <p:nvPr/>
        </p:nvSpPr>
        <p:spPr bwMode="auto">
          <a:xfrm>
            <a:off x="3335381" y="4762499"/>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82" name="TextBox 81">
            <a:extLst>
              <a:ext uri="{FF2B5EF4-FFF2-40B4-BE49-F238E27FC236}">
                <a16:creationId xmlns:a16="http://schemas.microsoft.com/office/drawing/2014/main" id="{39438E32-632A-B573-3BF4-4BCF9142A988}"/>
              </a:ext>
            </a:extLst>
          </p:cNvPr>
          <p:cNvSpPr txBox="1"/>
          <p:nvPr/>
        </p:nvSpPr>
        <p:spPr bwMode="auto">
          <a:xfrm>
            <a:off x="3335381" y="5501640"/>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0.0</a:t>
            </a:r>
          </a:p>
        </p:txBody>
      </p:sp>
      <p:cxnSp>
        <p:nvCxnSpPr>
          <p:cNvPr id="83" name="Straight Connector 82">
            <a:extLst>
              <a:ext uri="{FF2B5EF4-FFF2-40B4-BE49-F238E27FC236}">
                <a16:creationId xmlns:a16="http://schemas.microsoft.com/office/drawing/2014/main" id="{E2BF1C7B-0FE0-9E0C-BBE9-D83A81E14A78}"/>
              </a:ext>
            </a:extLst>
          </p:cNvPr>
          <p:cNvCxnSpPr/>
          <p:nvPr/>
        </p:nvCxnSpPr>
        <p:spPr bwMode="auto">
          <a:xfrm>
            <a:off x="4288972" y="4349931"/>
            <a:ext cx="705394"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DAB64DE6-FF7B-B374-1D99-B59681740154}"/>
              </a:ext>
            </a:extLst>
          </p:cNvPr>
          <p:cNvCxnSpPr>
            <a:cxnSpLocks/>
          </p:cNvCxnSpPr>
          <p:nvPr/>
        </p:nvCxnSpPr>
        <p:spPr bwMode="auto">
          <a:xfrm>
            <a:off x="5294812" y="5347062"/>
            <a:ext cx="766491" cy="0"/>
          </a:xfrm>
          <a:prstGeom prst="line">
            <a:avLst/>
          </a:prstGeom>
          <a:noFill/>
          <a:ln w="28575" cap="flat" cmpd="sng" algn="ctr">
            <a:solidFill>
              <a:schemeClr val="bg1"/>
            </a:solidFill>
            <a:prstDash val="solid"/>
            <a:round/>
            <a:headEnd type="none" w="med" len="med"/>
            <a:tailEnd type="none" w="med" len="med"/>
          </a:ln>
          <a:effectLst/>
        </p:spPr>
      </p:cxnSp>
      <p:sp>
        <p:nvSpPr>
          <p:cNvPr id="85" name="TextBox 84">
            <a:extLst>
              <a:ext uri="{FF2B5EF4-FFF2-40B4-BE49-F238E27FC236}">
                <a16:creationId xmlns:a16="http://schemas.microsoft.com/office/drawing/2014/main" id="{43241632-5D93-C0AC-F972-419505E58772}"/>
              </a:ext>
            </a:extLst>
          </p:cNvPr>
          <p:cNvSpPr txBox="1"/>
          <p:nvPr/>
        </p:nvSpPr>
        <p:spPr bwMode="auto">
          <a:xfrm>
            <a:off x="3743123" y="2177143"/>
            <a:ext cx="2670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A vs Arm B (Cycle 1)</a:t>
            </a:r>
          </a:p>
        </p:txBody>
      </p:sp>
      <p:cxnSp>
        <p:nvCxnSpPr>
          <p:cNvPr id="86" name="Straight Connector 85">
            <a:extLst>
              <a:ext uri="{FF2B5EF4-FFF2-40B4-BE49-F238E27FC236}">
                <a16:creationId xmlns:a16="http://schemas.microsoft.com/office/drawing/2014/main" id="{3FCF8F03-F97E-23BF-E46A-61F56ECEECD1}"/>
              </a:ext>
            </a:extLst>
          </p:cNvPr>
          <p:cNvCxnSpPr>
            <a:cxnSpLocks/>
          </p:cNvCxnSpPr>
          <p:nvPr/>
        </p:nvCxnSpPr>
        <p:spPr bwMode="auto">
          <a:xfrm flipH="1">
            <a:off x="3857898" y="3472542"/>
            <a:ext cx="64008" cy="0"/>
          </a:xfrm>
          <a:prstGeom prst="line">
            <a:avLst/>
          </a:prstGeom>
          <a:noFill/>
          <a:ln w="28575" cap="flat" cmpd="sng" algn="ctr">
            <a:solidFill>
              <a:schemeClr val="bg1"/>
            </a:solidFill>
            <a:prstDash val="solid"/>
            <a:round/>
            <a:headEnd type="none" w="med" len="med"/>
            <a:tailEnd type="none" w="med" len="med"/>
          </a:ln>
          <a:effectLst/>
        </p:spPr>
      </p:cxnSp>
      <p:sp>
        <p:nvSpPr>
          <p:cNvPr id="87" name="TextBox 86">
            <a:extLst>
              <a:ext uri="{FF2B5EF4-FFF2-40B4-BE49-F238E27FC236}">
                <a16:creationId xmlns:a16="http://schemas.microsoft.com/office/drawing/2014/main" id="{63A7C807-8942-E166-4630-AB38F2BB493E}"/>
              </a:ext>
            </a:extLst>
          </p:cNvPr>
          <p:cNvSpPr txBox="1"/>
          <p:nvPr/>
        </p:nvSpPr>
        <p:spPr bwMode="auto">
          <a:xfrm>
            <a:off x="3331027" y="3284219"/>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88" name="Freeform 115">
            <a:extLst>
              <a:ext uri="{FF2B5EF4-FFF2-40B4-BE49-F238E27FC236}">
                <a16:creationId xmlns:a16="http://schemas.microsoft.com/office/drawing/2014/main" id="{45C543FC-48E8-CC75-99DC-7408F81336B2}"/>
              </a:ext>
            </a:extLst>
          </p:cNvPr>
          <p:cNvSpPr/>
          <p:nvPr/>
        </p:nvSpPr>
        <p:spPr bwMode="auto">
          <a:xfrm>
            <a:off x="4650377" y="3030583"/>
            <a:ext cx="1018903" cy="1358537"/>
          </a:xfrm>
          <a:custGeom>
            <a:avLst/>
            <a:gdLst>
              <a:gd name="connsiteX0" fmla="*/ 0 w 1018903"/>
              <a:gd name="connsiteY0" fmla="*/ 130628 h 1358537"/>
              <a:gd name="connsiteX1" fmla="*/ 0 w 1018903"/>
              <a:gd name="connsiteY1" fmla="*/ 0 h 1358537"/>
              <a:gd name="connsiteX2" fmla="*/ 1018903 w 1018903"/>
              <a:gd name="connsiteY2" fmla="*/ 0 h 1358537"/>
              <a:gd name="connsiteX3" fmla="*/ 1018903 w 1018903"/>
              <a:gd name="connsiteY3" fmla="*/ 1358537 h 1358537"/>
            </a:gdLst>
            <a:ahLst/>
            <a:cxnLst>
              <a:cxn ang="0">
                <a:pos x="connsiteX0" y="connsiteY0"/>
              </a:cxn>
              <a:cxn ang="0">
                <a:pos x="connsiteX1" y="connsiteY1"/>
              </a:cxn>
              <a:cxn ang="0">
                <a:pos x="connsiteX2" y="connsiteY2"/>
              </a:cxn>
              <a:cxn ang="0">
                <a:pos x="connsiteX3" y="connsiteY3"/>
              </a:cxn>
            </a:cxnLst>
            <a:rect l="l" t="t" r="r" b="b"/>
            <a:pathLst>
              <a:path w="1018903" h="1358537">
                <a:moveTo>
                  <a:pt x="0" y="130628"/>
                </a:moveTo>
                <a:lnTo>
                  <a:pt x="0" y="0"/>
                </a:lnTo>
                <a:lnTo>
                  <a:pt x="1018903" y="0"/>
                </a:lnTo>
                <a:lnTo>
                  <a:pt x="1018903" y="1358537"/>
                </a:lnTo>
              </a:path>
            </a:pathLst>
          </a:custGeom>
          <a:noFill/>
          <a:ln w="28575">
            <a:solidFill>
              <a:schemeClr val="bg1"/>
            </a:solidFill>
            <a:miter lim="800000"/>
            <a:headEnd/>
            <a:tailEnd/>
          </a:ln>
        </p:spPr>
        <p:txBody>
          <a:bodyPr rtlCol="0" anchor="ctr"/>
          <a:lstStyle/>
          <a:p>
            <a:pPr algn="ctr"/>
            <a:endParaRPr lang="en-US" dirty="0"/>
          </a:p>
        </p:txBody>
      </p:sp>
      <p:grpSp>
        <p:nvGrpSpPr>
          <p:cNvPr id="89" name="Group 88">
            <a:extLst>
              <a:ext uri="{FF2B5EF4-FFF2-40B4-BE49-F238E27FC236}">
                <a16:creationId xmlns:a16="http://schemas.microsoft.com/office/drawing/2014/main" id="{3A614875-196D-AE46-042D-501B4A34A351}"/>
              </a:ext>
            </a:extLst>
          </p:cNvPr>
          <p:cNvGrpSpPr/>
          <p:nvPr/>
        </p:nvGrpSpPr>
        <p:grpSpPr>
          <a:xfrm>
            <a:off x="4436211" y="3230804"/>
            <a:ext cx="415917" cy="2378067"/>
            <a:chOff x="4436211" y="3230804"/>
            <a:chExt cx="415917" cy="2378067"/>
          </a:xfrm>
        </p:grpSpPr>
        <p:sp>
          <p:nvSpPr>
            <p:cNvPr id="90" name="Oval 89">
              <a:extLst>
                <a:ext uri="{FF2B5EF4-FFF2-40B4-BE49-F238E27FC236}">
                  <a16:creationId xmlns:a16="http://schemas.microsoft.com/office/drawing/2014/main" id="{56E12AB3-BF45-7CF2-26B2-DE446F33E784}"/>
                </a:ext>
              </a:extLst>
            </p:cNvPr>
            <p:cNvSpPr/>
            <p:nvPr/>
          </p:nvSpPr>
          <p:spPr bwMode="auto">
            <a:xfrm>
              <a:off x="4594961" y="323080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Oval 90">
              <a:extLst>
                <a:ext uri="{FF2B5EF4-FFF2-40B4-BE49-F238E27FC236}">
                  <a16:creationId xmlns:a16="http://schemas.microsoft.com/office/drawing/2014/main" id="{EEEF006D-B8C1-17CC-6EB0-5C1315ADF679}"/>
                </a:ext>
              </a:extLst>
            </p:cNvPr>
            <p:cNvSpPr/>
            <p:nvPr/>
          </p:nvSpPr>
          <p:spPr bwMode="auto">
            <a:xfrm>
              <a:off x="4439386" y="346892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 name="Oval 91">
              <a:extLst>
                <a:ext uri="{FF2B5EF4-FFF2-40B4-BE49-F238E27FC236}">
                  <a16:creationId xmlns:a16="http://schemas.microsoft.com/office/drawing/2014/main" id="{99E21F08-AF39-EC03-0D8C-9794EF666082}"/>
                </a:ext>
              </a:extLst>
            </p:cNvPr>
            <p:cNvSpPr/>
            <p:nvPr/>
          </p:nvSpPr>
          <p:spPr bwMode="auto">
            <a:xfrm>
              <a:off x="4744186" y="353877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Oval 92">
              <a:extLst>
                <a:ext uri="{FF2B5EF4-FFF2-40B4-BE49-F238E27FC236}">
                  <a16:creationId xmlns:a16="http://schemas.microsoft.com/office/drawing/2014/main" id="{EAF7719E-0C8C-824F-D0C9-79976D915E6B}"/>
                </a:ext>
              </a:extLst>
            </p:cNvPr>
            <p:cNvSpPr/>
            <p:nvPr/>
          </p:nvSpPr>
          <p:spPr bwMode="auto">
            <a:xfrm>
              <a:off x="4594961" y="366260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Oval 93">
              <a:extLst>
                <a:ext uri="{FF2B5EF4-FFF2-40B4-BE49-F238E27FC236}">
                  <a16:creationId xmlns:a16="http://schemas.microsoft.com/office/drawing/2014/main" id="{F4F77430-894A-7CAA-2F12-67504DFD8DDD}"/>
                </a:ext>
              </a:extLst>
            </p:cNvPr>
            <p:cNvSpPr/>
            <p:nvPr/>
          </p:nvSpPr>
          <p:spPr bwMode="auto">
            <a:xfrm>
              <a:off x="4436211" y="380547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Oval 94">
              <a:extLst>
                <a:ext uri="{FF2B5EF4-FFF2-40B4-BE49-F238E27FC236}">
                  <a16:creationId xmlns:a16="http://schemas.microsoft.com/office/drawing/2014/main" id="{62397C1F-B9D4-2755-0CE4-10F29932EAFC}"/>
                </a:ext>
              </a:extLst>
            </p:cNvPr>
            <p:cNvSpPr/>
            <p:nvPr/>
          </p:nvSpPr>
          <p:spPr bwMode="auto">
            <a:xfrm>
              <a:off x="4747361" y="384675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Oval 95">
              <a:extLst>
                <a:ext uri="{FF2B5EF4-FFF2-40B4-BE49-F238E27FC236}">
                  <a16:creationId xmlns:a16="http://schemas.microsoft.com/office/drawing/2014/main" id="{B34E08DB-1D63-0250-10CE-5DC465691475}"/>
                </a:ext>
              </a:extLst>
            </p:cNvPr>
            <p:cNvSpPr/>
            <p:nvPr/>
          </p:nvSpPr>
          <p:spPr bwMode="auto">
            <a:xfrm>
              <a:off x="4436211" y="421822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Oval 96">
              <a:extLst>
                <a:ext uri="{FF2B5EF4-FFF2-40B4-BE49-F238E27FC236}">
                  <a16:creationId xmlns:a16="http://schemas.microsoft.com/office/drawing/2014/main" id="{491BC358-C7D5-26A1-B6B1-BB92626506C5}"/>
                </a:ext>
              </a:extLst>
            </p:cNvPr>
            <p:cNvSpPr/>
            <p:nvPr/>
          </p:nvSpPr>
          <p:spPr bwMode="auto">
            <a:xfrm>
              <a:off x="4747361" y="422775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Oval 97">
              <a:extLst>
                <a:ext uri="{FF2B5EF4-FFF2-40B4-BE49-F238E27FC236}">
                  <a16:creationId xmlns:a16="http://schemas.microsoft.com/office/drawing/2014/main" id="{1CDA4BE7-B374-0246-5E85-A73BA9287191}"/>
                </a:ext>
              </a:extLst>
            </p:cNvPr>
            <p:cNvSpPr/>
            <p:nvPr/>
          </p:nvSpPr>
          <p:spPr bwMode="auto">
            <a:xfrm>
              <a:off x="4591786" y="445635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Oval 98">
              <a:extLst>
                <a:ext uri="{FF2B5EF4-FFF2-40B4-BE49-F238E27FC236}">
                  <a16:creationId xmlns:a16="http://schemas.microsoft.com/office/drawing/2014/main" id="{02693676-3C89-33C2-947B-3CF94429B32B}"/>
                </a:ext>
              </a:extLst>
            </p:cNvPr>
            <p:cNvSpPr/>
            <p:nvPr/>
          </p:nvSpPr>
          <p:spPr bwMode="auto">
            <a:xfrm>
              <a:off x="4591786" y="516755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Oval 99">
              <a:extLst>
                <a:ext uri="{FF2B5EF4-FFF2-40B4-BE49-F238E27FC236}">
                  <a16:creationId xmlns:a16="http://schemas.microsoft.com/office/drawing/2014/main" id="{E84A0FE0-13EC-409E-2A18-C16EAB5D98FE}"/>
                </a:ext>
              </a:extLst>
            </p:cNvPr>
            <p:cNvSpPr/>
            <p:nvPr/>
          </p:nvSpPr>
          <p:spPr bwMode="auto">
            <a:xfrm>
              <a:off x="4591786" y="530407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Oval 100">
              <a:extLst>
                <a:ext uri="{FF2B5EF4-FFF2-40B4-BE49-F238E27FC236}">
                  <a16:creationId xmlns:a16="http://schemas.microsoft.com/office/drawing/2014/main" id="{2DA095A7-3447-29F2-E924-A6E20881A224}"/>
                </a:ext>
              </a:extLst>
            </p:cNvPr>
            <p:cNvSpPr/>
            <p:nvPr/>
          </p:nvSpPr>
          <p:spPr bwMode="auto">
            <a:xfrm>
              <a:off x="4439386" y="550410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Oval 101">
              <a:extLst>
                <a:ext uri="{FF2B5EF4-FFF2-40B4-BE49-F238E27FC236}">
                  <a16:creationId xmlns:a16="http://schemas.microsoft.com/office/drawing/2014/main" id="{763DF55B-476F-AA6E-B308-3F305905CCDD}"/>
                </a:ext>
              </a:extLst>
            </p:cNvPr>
            <p:cNvSpPr/>
            <p:nvPr/>
          </p:nvSpPr>
          <p:spPr bwMode="auto">
            <a:xfrm>
              <a:off x="4747361" y="547552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3" name="Group 102">
            <a:extLst>
              <a:ext uri="{FF2B5EF4-FFF2-40B4-BE49-F238E27FC236}">
                <a16:creationId xmlns:a16="http://schemas.microsoft.com/office/drawing/2014/main" id="{D23DBD17-255A-671B-C5DA-867C7BC90E6A}"/>
              </a:ext>
            </a:extLst>
          </p:cNvPr>
          <p:cNvGrpSpPr/>
          <p:nvPr/>
        </p:nvGrpSpPr>
        <p:grpSpPr>
          <a:xfrm>
            <a:off x="5356961" y="4481754"/>
            <a:ext cx="644517" cy="1263642"/>
            <a:chOff x="5356961" y="4481754"/>
            <a:chExt cx="644517" cy="1263642"/>
          </a:xfrm>
        </p:grpSpPr>
        <p:sp>
          <p:nvSpPr>
            <p:cNvPr id="104" name="Oval 103">
              <a:extLst>
                <a:ext uri="{FF2B5EF4-FFF2-40B4-BE49-F238E27FC236}">
                  <a16:creationId xmlns:a16="http://schemas.microsoft.com/office/drawing/2014/main" id="{36EC55B3-7FDF-20F4-6EF9-F3016E9F2F11}"/>
                </a:ext>
              </a:extLst>
            </p:cNvPr>
            <p:cNvSpPr/>
            <p:nvPr/>
          </p:nvSpPr>
          <p:spPr bwMode="auto">
            <a:xfrm>
              <a:off x="5623661" y="448175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Oval 104">
              <a:extLst>
                <a:ext uri="{FF2B5EF4-FFF2-40B4-BE49-F238E27FC236}">
                  <a16:creationId xmlns:a16="http://schemas.microsoft.com/office/drawing/2014/main" id="{501AA9C3-A9F8-555B-198B-6409ABDE2C73}"/>
                </a:ext>
              </a:extLst>
            </p:cNvPr>
            <p:cNvSpPr/>
            <p:nvPr/>
          </p:nvSpPr>
          <p:spPr bwMode="auto">
            <a:xfrm>
              <a:off x="5626836" y="482782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Oval 105">
              <a:extLst>
                <a:ext uri="{FF2B5EF4-FFF2-40B4-BE49-F238E27FC236}">
                  <a16:creationId xmlns:a16="http://schemas.microsoft.com/office/drawing/2014/main" id="{9B3E153B-BE39-2772-DD4A-F902429EF3AD}"/>
                </a:ext>
              </a:extLst>
            </p:cNvPr>
            <p:cNvSpPr/>
            <p:nvPr/>
          </p:nvSpPr>
          <p:spPr bwMode="auto">
            <a:xfrm>
              <a:off x="5630011" y="514532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Oval 106">
              <a:extLst>
                <a:ext uri="{FF2B5EF4-FFF2-40B4-BE49-F238E27FC236}">
                  <a16:creationId xmlns:a16="http://schemas.microsoft.com/office/drawing/2014/main" id="{738376EC-1AB9-A415-490D-578D97A93068}"/>
                </a:ext>
              </a:extLst>
            </p:cNvPr>
            <p:cNvSpPr/>
            <p:nvPr/>
          </p:nvSpPr>
          <p:spPr bwMode="auto">
            <a:xfrm>
              <a:off x="5757011" y="526280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Oval 107">
              <a:extLst>
                <a:ext uri="{FF2B5EF4-FFF2-40B4-BE49-F238E27FC236}">
                  <a16:creationId xmlns:a16="http://schemas.microsoft.com/office/drawing/2014/main" id="{25669BFF-2E08-B766-BF56-1BE7163C10AD}"/>
                </a:ext>
              </a:extLst>
            </p:cNvPr>
            <p:cNvSpPr/>
            <p:nvPr/>
          </p:nvSpPr>
          <p:spPr bwMode="auto">
            <a:xfrm>
              <a:off x="5496661" y="533900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Oval 108">
              <a:extLst>
                <a:ext uri="{FF2B5EF4-FFF2-40B4-BE49-F238E27FC236}">
                  <a16:creationId xmlns:a16="http://schemas.microsoft.com/office/drawing/2014/main" id="{281134DC-E34F-1247-0910-0461BBE3F946}"/>
                </a:ext>
              </a:extLst>
            </p:cNvPr>
            <p:cNvSpPr/>
            <p:nvPr/>
          </p:nvSpPr>
          <p:spPr bwMode="auto">
            <a:xfrm>
              <a:off x="5360136" y="544377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Oval 109">
              <a:extLst>
                <a:ext uri="{FF2B5EF4-FFF2-40B4-BE49-F238E27FC236}">
                  <a16:creationId xmlns:a16="http://schemas.microsoft.com/office/drawing/2014/main" id="{6D12C949-AC75-6468-5F1A-1065EFEABA4F}"/>
                </a:ext>
              </a:extLst>
            </p:cNvPr>
            <p:cNvSpPr/>
            <p:nvPr/>
          </p:nvSpPr>
          <p:spPr bwMode="auto">
            <a:xfrm>
              <a:off x="5356961" y="564062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Oval 110">
              <a:extLst>
                <a:ext uri="{FF2B5EF4-FFF2-40B4-BE49-F238E27FC236}">
                  <a16:creationId xmlns:a16="http://schemas.microsoft.com/office/drawing/2014/main" id="{6570233D-8039-4687-2253-BE6550A63297}"/>
                </a:ext>
              </a:extLst>
            </p:cNvPr>
            <p:cNvSpPr/>
            <p:nvPr/>
          </p:nvSpPr>
          <p:spPr bwMode="auto">
            <a:xfrm>
              <a:off x="5626836" y="5456479"/>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Oval 111">
              <a:extLst>
                <a:ext uri="{FF2B5EF4-FFF2-40B4-BE49-F238E27FC236}">
                  <a16:creationId xmlns:a16="http://schemas.microsoft.com/office/drawing/2014/main" id="{CE9E47DD-81FD-7B24-8C60-3B7B61AB7C8F}"/>
                </a:ext>
              </a:extLst>
            </p:cNvPr>
            <p:cNvSpPr/>
            <p:nvPr/>
          </p:nvSpPr>
          <p:spPr bwMode="auto">
            <a:xfrm>
              <a:off x="5620486" y="560570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Oval 112">
              <a:extLst>
                <a:ext uri="{FF2B5EF4-FFF2-40B4-BE49-F238E27FC236}">
                  <a16:creationId xmlns:a16="http://schemas.microsoft.com/office/drawing/2014/main" id="{1664AA1A-BA7A-F8E6-32AD-477C8E029CFF}"/>
                </a:ext>
              </a:extLst>
            </p:cNvPr>
            <p:cNvSpPr/>
            <p:nvPr/>
          </p:nvSpPr>
          <p:spPr bwMode="auto">
            <a:xfrm>
              <a:off x="5896711" y="551045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Oval 113">
              <a:extLst>
                <a:ext uri="{FF2B5EF4-FFF2-40B4-BE49-F238E27FC236}">
                  <a16:creationId xmlns:a16="http://schemas.microsoft.com/office/drawing/2014/main" id="{CBD96E68-6CEA-B6AF-97BE-0661BEEEF2EE}"/>
                </a:ext>
              </a:extLst>
            </p:cNvPr>
            <p:cNvSpPr/>
            <p:nvPr/>
          </p:nvSpPr>
          <p:spPr bwMode="auto">
            <a:xfrm>
              <a:off x="5896711" y="5612054"/>
              <a:ext cx="104767" cy="104767"/>
            </a:xfrm>
            <a:prstGeom prst="ellipse">
              <a:avLst/>
            </a:prstGeom>
            <a:solidFill>
              <a:schemeClr val="accent3"/>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15" name="TextBox 114">
            <a:extLst>
              <a:ext uri="{FF2B5EF4-FFF2-40B4-BE49-F238E27FC236}">
                <a16:creationId xmlns:a16="http://schemas.microsoft.com/office/drawing/2014/main" id="{577B12D2-CAFD-5F46-7D1D-7B5956A4D1E7}"/>
              </a:ext>
            </a:extLst>
          </p:cNvPr>
          <p:cNvSpPr txBox="1"/>
          <p:nvPr/>
        </p:nvSpPr>
        <p:spPr bwMode="auto">
          <a:xfrm>
            <a:off x="7224690" y="2625808"/>
            <a:ext cx="1042338" cy="369332"/>
          </a:xfrm>
          <a:prstGeom prst="rect">
            <a:avLst/>
          </a:prstGeom>
          <a:noFill/>
          <a:ln>
            <a:noFill/>
          </a:ln>
        </p:spPr>
        <p:txBody>
          <a:bodyPr wrap="square" rtlCol="0">
            <a:spAutoFit/>
          </a:bodyPr>
          <a:lstStyle/>
          <a:p>
            <a:pPr algn="ctr">
              <a:lnSpc>
                <a:spcPct val="100000"/>
              </a:lnSpc>
              <a:spcBef>
                <a:spcPct val="50000"/>
              </a:spcBef>
              <a:spcAft>
                <a:spcPct val="0"/>
              </a:spcAft>
              <a:buClrTx/>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.0479</a:t>
            </a:r>
          </a:p>
        </p:txBody>
      </p:sp>
      <p:cxnSp>
        <p:nvCxnSpPr>
          <p:cNvPr id="116" name="Straight Connector 115">
            <a:extLst>
              <a:ext uri="{FF2B5EF4-FFF2-40B4-BE49-F238E27FC236}">
                <a16:creationId xmlns:a16="http://schemas.microsoft.com/office/drawing/2014/main" id="{9DCDBEA9-D1F2-D88B-540C-7124AEF92C45}"/>
              </a:ext>
            </a:extLst>
          </p:cNvPr>
          <p:cNvCxnSpPr>
            <a:cxnSpLocks/>
          </p:cNvCxnSpPr>
          <p:nvPr/>
        </p:nvCxnSpPr>
        <p:spPr bwMode="auto">
          <a:xfrm>
            <a:off x="6992984" y="2725781"/>
            <a:ext cx="0" cy="2987041"/>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994CACFF-0B29-AF98-5A36-6CBDC8D54377}"/>
              </a:ext>
            </a:extLst>
          </p:cNvPr>
          <p:cNvCxnSpPr>
            <a:cxnSpLocks/>
          </p:cNvCxnSpPr>
          <p:nvPr/>
        </p:nvCxnSpPr>
        <p:spPr bwMode="auto">
          <a:xfrm>
            <a:off x="6984275" y="5704113"/>
            <a:ext cx="1489165"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A072219F-82D2-2D1E-87A4-54F4394D1AD5}"/>
              </a:ext>
            </a:extLst>
          </p:cNvPr>
          <p:cNvCxnSpPr>
            <a:cxnSpLocks/>
          </p:cNvCxnSpPr>
          <p:nvPr/>
        </p:nvCxnSpPr>
        <p:spPr bwMode="auto">
          <a:xfrm flipH="1">
            <a:off x="6923315" y="27344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DAAB2699-8ED4-EB47-526F-526961157B9A}"/>
              </a:ext>
            </a:extLst>
          </p:cNvPr>
          <p:cNvCxnSpPr>
            <a:cxnSpLocks/>
          </p:cNvCxnSpPr>
          <p:nvPr/>
        </p:nvCxnSpPr>
        <p:spPr bwMode="auto">
          <a:xfrm flipH="1">
            <a:off x="6923315" y="42193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EFE508B-3B54-C27C-6B3F-068E39ACB056}"/>
              </a:ext>
            </a:extLst>
          </p:cNvPr>
          <p:cNvCxnSpPr>
            <a:cxnSpLocks/>
          </p:cNvCxnSpPr>
          <p:nvPr/>
        </p:nvCxnSpPr>
        <p:spPr bwMode="auto">
          <a:xfrm flipH="1">
            <a:off x="6923315" y="49617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7C6307E-A97A-F457-8C76-D53DE569AEB5}"/>
              </a:ext>
            </a:extLst>
          </p:cNvPr>
          <p:cNvCxnSpPr>
            <a:cxnSpLocks/>
          </p:cNvCxnSpPr>
          <p:nvPr/>
        </p:nvCxnSpPr>
        <p:spPr bwMode="auto">
          <a:xfrm flipH="1">
            <a:off x="6923315" y="570411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174465A1-C53A-399B-A868-FA08DDB3DDC3}"/>
              </a:ext>
            </a:extLst>
          </p:cNvPr>
          <p:cNvCxnSpPr>
            <a:cxnSpLocks/>
          </p:cNvCxnSpPr>
          <p:nvPr/>
        </p:nvCxnSpPr>
        <p:spPr bwMode="auto">
          <a:xfrm>
            <a:off x="7376160" y="5712823"/>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60E5A79B-1339-C942-B8D5-A623E5E3D3C7}"/>
              </a:ext>
            </a:extLst>
          </p:cNvPr>
          <p:cNvCxnSpPr>
            <a:cxnSpLocks/>
          </p:cNvCxnSpPr>
          <p:nvPr/>
        </p:nvCxnSpPr>
        <p:spPr bwMode="auto">
          <a:xfrm>
            <a:off x="8137073" y="5712823"/>
            <a:ext cx="0" cy="64008"/>
          </a:xfrm>
          <a:prstGeom prst="line">
            <a:avLst/>
          </a:prstGeom>
          <a:noFill/>
          <a:ln w="28575" cap="flat" cmpd="sng" algn="ctr">
            <a:solidFill>
              <a:schemeClr val="bg1"/>
            </a:solidFill>
            <a:prstDash val="solid"/>
            <a:round/>
            <a:headEnd type="none" w="med" len="med"/>
            <a:tailEnd type="none" w="med" len="med"/>
          </a:ln>
          <a:effectLst/>
        </p:spPr>
      </p:cxnSp>
      <p:sp>
        <p:nvSpPr>
          <p:cNvPr id="124" name="TextBox 123">
            <a:extLst>
              <a:ext uri="{FF2B5EF4-FFF2-40B4-BE49-F238E27FC236}">
                <a16:creationId xmlns:a16="http://schemas.microsoft.com/office/drawing/2014/main" id="{CAD4060D-53BF-B121-EE6E-9801B5976B0B}"/>
              </a:ext>
            </a:extLst>
          </p:cNvPr>
          <p:cNvSpPr txBox="1"/>
          <p:nvPr/>
        </p:nvSpPr>
        <p:spPr bwMode="auto">
          <a:xfrm>
            <a:off x="6966857" y="5730240"/>
            <a:ext cx="844732" cy="840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500"/>
              </a:spcBef>
              <a:spcAft>
                <a:spcPct val="0"/>
              </a:spcAft>
              <a:buClrTx/>
              <a:buFontTx/>
              <a:buNone/>
            </a:pPr>
            <a:r>
              <a:rPr lang="en-US" dirty="0">
                <a:solidFill>
                  <a:schemeClr val="bg1"/>
                </a:solidFill>
                <a:latin typeface="Calibri" panose="020F0502020204030204" pitchFamily="34" charset="0"/>
              </a:rPr>
              <a:t>Day </a:t>
            </a:r>
            <a:br>
              <a:rPr lang="en-US" dirty="0">
                <a:solidFill>
                  <a:schemeClr val="bg1"/>
                </a:solidFill>
                <a:latin typeface="Calibri" panose="020F0502020204030204" pitchFamily="34" charset="0"/>
              </a:rPr>
            </a:br>
            <a:r>
              <a:rPr lang="en-US" dirty="0">
                <a:solidFill>
                  <a:schemeClr val="bg1"/>
                </a:solidFill>
                <a:latin typeface="Calibri" panose="020F0502020204030204" pitchFamily="34" charset="0"/>
              </a:rPr>
              <a:t>-21 to Day 0</a:t>
            </a:r>
          </a:p>
        </p:txBody>
      </p:sp>
      <p:sp>
        <p:nvSpPr>
          <p:cNvPr id="125" name="TextBox 124">
            <a:extLst>
              <a:ext uri="{FF2B5EF4-FFF2-40B4-BE49-F238E27FC236}">
                <a16:creationId xmlns:a16="http://schemas.microsoft.com/office/drawing/2014/main" id="{72818632-A222-6CC6-9829-14D976D05DDE}"/>
              </a:ext>
            </a:extLst>
          </p:cNvPr>
          <p:cNvSpPr txBox="1"/>
          <p:nvPr/>
        </p:nvSpPr>
        <p:spPr bwMode="auto">
          <a:xfrm>
            <a:off x="7727770" y="5730240"/>
            <a:ext cx="844732" cy="840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90000"/>
              </a:lnSpc>
              <a:spcBef>
                <a:spcPts val="500"/>
              </a:spcBef>
              <a:spcAft>
                <a:spcPct val="0"/>
              </a:spcAft>
              <a:buClrTx/>
              <a:buFontTx/>
              <a:buNone/>
            </a:pPr>
            <a:r>
              <a:rPr lang="en-US" dirty="0">
                <a:solidFill>
                  <a:schemeClr val="bg1"/>
                </a:solidFill>
                <a:latin typeface="Calibri" panose="020F0502020204030204" pitchFamily="34" charset="0"/>
              </a:rPr>
              <a:t>Day </a:t>
            </a:r>
            <a:br>
              <a:rPr lang="en-US" dirty="0">
                <a:solidFill>
                  <a:schemeClr val="bg1"/>
                </a:solidFill>
                <a:latin typeface="Calibri" panose="020F0502020204030204" pitchFamily="34" charset="0"/>
              </a:rPr>
            </a:br>
            <a:r>
              <a:rPr lang="en-US" dirty="0">
                <a:solidFill>
                  <a:schemeClr val="bg1"/>
                </a:solidFill>
                <a:latin typeface="Calibri" panose="020F0502020204030204" pitchFamily="34" charset="0"/>
              </a:rPr>
              <a:t>0 to Day 21</a:t>
            </a:r>
          </a:p>
        </p:txBody>
      </p:sp>
      <p:sp>
        <p:nvSpPr>
          <p:cNvPr id="126" name="TextBox 125">
            <a:extLst>
              <a:ext uri="{FF2B5EF4-FFF2-40B4-BE49-F238E27FC236}">
                <a16:creationId xmlns:a16="http://schemas.microsoft.com/office/drawing/2014/main" id="{5847EB5A-4523-F94F-C966-43DED6DA0F1D}"/>
              </a:ext>
            </a:extLst>
          </p:cNvPr>
          <p:cNvSpPr txBox="1"/>
          <p:nvPr/>
        </p:nvSpPr>
        <p:spPr bwMode="auto">
          <a:xfrm rot="16200000">
            <a:off x="4929053" y="4034635"/>
            <a:ext cx="2969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Fraction tumor-associated</a:t>
            </a:r>
          </a:p>
        </p:txBody>
      </p:sp>
      <p:sp>
        <p:nvSpPr>
          <p:cNvPr id="127" name="TextBox 126">
            <a:extLst>
              <a:ext uri="{FF2B5EF4-FFF2-40B4-BE49-F238E27FC236}">
                <a16:creationId xmlns:a16="http://schemas.microsoft.com/office/drawing/2014/main" id="{21D73496-C347-5323-EF20-513D1A04B996}"/>
              </a:ext>
            </a:extLst>
          </p:cNvPr>
          <p:cNvSpPr txBox="1"/>
          <p:nvPr/>
        </p:nvSpPr>
        <p:spPr bwMode="auto">
          <a:xfrm>
            <a:off x="6396444" y="2549433"/>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28" name="TextBox 127">
            <a:extLst>
              <a:ext uri="{FF2B5EF4-FFF2-40B4-BE49-F238E27FC236}">
                <a16:creationId xmlns:a16="http://schemas.microsoft.com/office/drawing/2014/main" id="{8AAA5B69-04EF-2811-D262-A11F84E238C9}"/>
              </a:ext>
            </a:extLst>
          </p:cNvPr>
          <p:cNvSpPr txBox="1"/>
          <p:nvPr/>
        </p:nvSpPr>
        <p:spPr bwMode="auto">
          <a:xfrm>
            <a:off x="6396444" y="4027713"/>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29" name="TextBox 128">
            <a:extLst>
              <a:ext uri="{FF2B5EF4-FFF2-40B4-BE49-F238E27FC236}">
                <a16:creationId xmlns:a16="http://schemas.microsoft.com/office/drawing/2014/main" id="{19A6664F-FA24-9BFB-DCF9-B58C9AD850CA}"/>
              </a:ext>
            </a:extLst>
          </p:cNvPr>
          <p:cNvSpPr txBox="1"/>
          <p:nvPr/>
        </p:nvSpPr>
        <p:spPr bwMode="auto">
          <a:xfrm>
            <a:off x="6396444" y="4766853"/>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30" name="TextBox 129">
            <a:extLst>
              <a:ext uri="{FF2B5EF4-FFF2-40B4-BE49-F238E27FC236}">
                <a16:creationId xmlns:a16="http://schemas.microsoft.com/office/drawing/2014/main" id="{FA68448B-1297-256C-7C60-F4C6D60486DF}"/>
              </a:ext>
            </a:extLst>
          </p:cNvPr>
          <p:cNvSpPr txBox="1"/>
          <p:nvPr/>
        </p:nvSpPr>
        <p:spPr bwMode="auto">
          <a:xfrm>
            <a:off x="6396444" y="5505994"/>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0.0</a:t>
            </a:r>
          </a:p>
        </p:txBody>
      </p:sp>
      <p:sp>
        <p:nvSpPr>
          <p:cNvPr id="131" name="TextBox 130">
            <a:extLst>
              <a:ext uri="{FF2B5EF4-FFF2-40B4-BE49-F238E27FC236}">
                <a16:creationId xmlns:a16="http://schemas.microsoft.com/office/drawing/2014/main" id="{8C288068-4268-38BF-D48B-60194DD3BD6B}"/>
              </a:ext>
            </a:extLst>
          </p:cNvPr>
          <p:cNvSpPr txBox="1"/>
          <p:nvPr/>
        </p:nvSpPr>
        <p:spPr bwMode="auto">
          <a:xfrm>
            <a:off x="6350678" y="2195641"/>
            <a:ext cx="2546894" cy="381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 A Cycle 1 vs Cycle 2</a:t>
            </a:r>
          </a:p>
        </p:txBody>
      </p:sp>
      <p:cxnSp>
        <p:nvCxnSpPr>
          <p:cNvPr id="132" name="Straight Connector 131">
            <a:extLst>
              <a:ext uri="{FF2B5EF4-FFF2-40B4-BE49-F238E27FC236}">
                <a16:creationId xmlns:a16="http://schemas.microsoft.com/office/drawing/2014/main" id="{E489FE08-5D69-979E-F51F-9C4C187A71DE}"/>
              </a:ext>
            </a:extLst>
          </p:cNvPr>
          <p:cNvCxnSpPr>
            <a:cxnSpLocks/>
          </p:cNvCxnSpPr>
          <p:nvPr/>
        </p:nvCxnSpPr>
        <p:spPr bwMode="auto">
          <a:xfrm flipH="1">
            <a:off x="6918961" y="3476896"/>
            <a:ext cx="64008" cy="0"/>
          </a:xfrm>
          <a:prstGeom prst="line">
            <a:avLst/>
          </a:prstGeom>
          <a:noFill/>
          <a:ln w="28575" cap="flat" cmpd="sng" algn="ctr">
            <a:solidFill>
              <a:schemeClr val="bg1"/>
            </a:solidFill>
            <a:prstDash val="solid"/>
            <a:round/>
            <a:headEnd type="none" w="med" len="med"/>
            <a:tailEnd type="none" w="med" len="med"/>
          </a:ln>
          <a:effectLst/>
        </p:spPr>
      </p:cxnSp>
      <p:sp>
        <p:nvSpPr>
          <p:cNvPr id="133" name="TextBox 132">
            <a:extLst>
              <a:ext uri="{FF2B5EF4-FFF2-40B4-BE49-F238E27FC236}">
                <a16:creationId xmlns:a16="http://schemas.microsoft.com/office/drawing/2014/main" id="{67C132A4-C9A8-483D-7D39-B5FF8EF0297C}"/>
              </a:ext>
            </a:extLst>
          </p:cNvPr>
          <p:cNvSpPr txBox="1"/>
          <p:nvPr/>
        </p:nvSpPr>
        <p:spPr bwMode="auto">
          <a:xfrm>
            <a:off x="6392090" y="3288573"/>
            <a:ext cx="5529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34" name="Freeform 191">
            <a:extLst>
              <a:ext uri="{FF2B5EF4-FFF2-40B4-BE49-F238E27FC236}">
                <a16:creationId xmlns:a16="http://schemas.microsoft.com/office/drawing/2014/main" id="{8617850F-908D-2031-AD46-CAE780DEB49B}"/>
              </a:ext>
            </a:extLst>
          </p:cNvPr>
          <p:cNvSpPr/>
          <p:nvPr/>
        </p:nvSpPr>
        <p:spPr bwMode="auto">
          <a:xfrm>
            <a:off x="7358743" y="3030583"/>
            <a:ext cx="783771" cy="478971"/>
          </a:xfrm>
          <a:custGeom>
            <a:avLst/>
            <a:gdLst>
              <a:gd name="connsiteX0" fmla="*/ 0 w 766354"/>
              <a:gd name="connsiteY0" fmla="*/ 148046 h 478971"/>
              <a:gd name="connsiteX1" fmla="*/ 0 w 766354"/>
              <a:gd name="connsiteY1" fmla="*/ 0 h 478971"/>
              <a:gd name="connsiteX2" fmla="*/ 766354 w 766354"/>
              <a:gd name="connsiteY2" fmla="*/ 0 h 478971"/>
              <a:gd name="connsiteX3" fmla="*/ 766354 w 766354"/>
              <a:gd name="connsiteY3" fmla="*/ 478971 h 478971"/>
            </a:gdLst>
            <a:ahLst/>
            <a:cxnLst>
              <a:cxn ang="0">
                <a:pos x="connsiteX0" y="connsiteY0"/>
              </a:cxn>
              <a:cxn ang="0">
                <a:pos x="connsiteX1" y="connsiteY1"/>
              </a:cxn>
              <a:cxn ang="0">
                <a:pos x="connsiteX2" y="connsiteY2"/>
              </a:cxn>
              <a:cxn ang="0">
                <a:pos x="connsiteX3" y="connsiteY3"/>
              </a:cxn>
            </a:cxnLst>
            <a:rect l="l" t="t" r="r" b="b"/>
            <a:pathLst>
              <a:path w="766354" h="478971">
                <a:moveTo>
                  <a:pt x="0" y="148046"/>
                </a:moveTo>
                <a:lnTo>
                  <a:pt x="0" y="0"/>
                </a:lnTo>
                <a:lnTo>
                  <a:pt x="766354" y="0"/>
                </a:lnTo>
                <a:lnTo>
                  <a:pt x="766354" y="478971"/>
                </a:lnTo>
              </a:path>
            </a:pathLst>
          </a:custGeom>
          <a:noFill/>
          <a:ln w="28575">
            <a:solidFill>
              <a:schemeClr val="bg1"/>
            </a:solidFill>
            <a:miter lim="800000"/>
            <a:headEnd/>
            <a:tailEnd/>
          </a:ln>
        </p:spPr>
        <p:txBody>
          <a:bodyPr rtlCol="0" anchor="ctr"/>
          <a:lstStyle/>
          <a:p>
            <a:pPr algn="ctr"/>
            <a:endParaRPr lang="en-US" dirty="0"/>
          </a:p>
        </p:txBody>
      </p:sp>
      <p:sp>
        <p:nvSpPr>
          <p:cNvPr id="135" name="Oval 134">
            <a:extLst>
              <a:ext uri="{FF2B5EF4-FFF2-40B4-BE49-F238E27FC236}">
                <a16:creationId xmlns:a16="http://schemas.microsoft.com/office/drawing/2014/main" id="{B8B08A8B-3217-DD8B-3DDE-C9B128800767}"/>
              </a:ext>
            </a:extLst>
          </p:cNvPr>
          <p:cNvSpPr/>
          <p:nvPr/>
        </p:nvSpPr>
        <p:spPr bwMode="auto">
          <a:xfrm>
            <a:off x="8095494" y="5646302"/>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6" name="Group 135">
            <a:extLst>
              <a:ext uri="{FF2B5EF4-FFF2-40B4-BE49-F238E27FC236}">
                <a16:creationId xmlns:a16="http://schemas.microsoft.com/office/drawing/2014/main" id="{8BD648A3-768E-7E1C-252C-02AA5C8D4FF9}"/>
              </a:ext>
            </a:extLst>
          </p:cNvPr>
          <p:cNvGrpSpPr/>
          <p:nvPr/>
        </p:nvGrpSpPr>
        <p:grpSpPr>
          <a:xfrm>
            <a:off x="7302016" y="3210101"/>
            <a:ext cx="901546" cy="2510708"/>
            <a:chOff x="7302016" y="3210101"/>
            <a:chExt cx="901546" cy="2510708"/>
          </a:xfrm>
        </p:grpSpPr>
        <p:sp>
          <p:nvSpPr>
            <p:cNvPr id="137" name="Oval 136">
              <a:extLst>
                <a:ext uri="{FF2B5EF4-FFF2-40B4-BE49-F238E27FC236}">
                  <a16:creationId xmlns:a16="http://schemas.microsoft.com/office/drawing/2014/main" id="{1570809C-33D7-A936-DD59-0413372D24F4}"/>
                </a:ext>
              </a:extLst>
            </p:cNvPr>
            <p:cNvSpPr/>
            <p:nvPr/>
          </p:nvSpPr>
          <p:spPr bwMode="auto">
            <a:xfrm>
              <a:off x="7308860" y="321010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7CE13EB2-7E3C-B7B8-5EBF-F71350FD1C69}"/>
                </a:ext>
              </a:extLst>
            </p:cNvPr>
            <p:cNvSpPr/>
            <p:nvPr/>
          </p:nvSpPr>
          <p:spPr bwMode="auto">
            <a:xfrm>
              <a:off x="7312711" y="345163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1A8C1F5A-2AA7-F0D0-F0EA-C57CD0DAEA94}"/>
                </a:ext>
              </a:extLst>
            </p:cNvPr>
            <p:cNvSpPr/>
            <p:nvPr/>
          </p:nvSpPr>
          <p:spPr bwMode="auto">
            <a:xfrm>
              <a:off x="7309960" y="352150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866DA724-C4FF-422B-AC14-F95532CD01B6}"/>
                </a:ext>
              </a:extLst>
            </p:cNvPr>
            <p:cNvSpPr/>
            <p:nvPr/>
          </p:nvSpPr>
          <p:spPr bwMode="auto">
            <a:xfrm>
              <a:off x="7312161" y="3645845"/>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FF8470B4-D791-66C1-6450-32D4E2F4378C}"/>
                </a:ext>
              </a:extLst>
            </p:cNvPr>
            <p:cNvSpPr/>
            <p:nvPr/>
          </p:nvSpPr>
          <p:spPr bwMode="auto">
            <a:xfrm>
              <a:off x="7309410" y="3781740"/>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BAE9214C-9D2B-DF22-1258-46C9AE6EAED8}"/>
                </a:ext>
              </a:extLst>
            </p:cNvPr>
            <p:cNvSpPr/>
            <p:nvPr/>
          </p:nvSpPr>
          <p:spPr bwMode="auto">
            <a:xfrm>
              <a:off x="7309960" y="3831807"/>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E2568019-2CD6-AAE0-B8CC-DB226CEC169E}"/>
                </a:ext>
              </a:extLst>
            </p:cNvPr>
            <p:cNvSpPr/>
            <p:nvPr/>
          </p:nvSpPr>
          <p:spPr bwMode="auto">
            <a:xfrm>
              <a:off x="7310510" y="420537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F2FEE76A-E8B1-9C5D-8B69-990E27DA9920}"/>
                </a:ext>
              </a:extLst>
            </p:cNvPr>
            <p:cNvSpPr/>
            <p:nvPr/>
          </p:nvSpPr>
          <p:spPr bwMode="auto">
            <a:xfrm>
              <a:off x="7311060" y="4443607"/>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EBB8F4D8-30D4-9089-D6A5-C99C23BCF684}"/>
                </a:ext>
              </a:extLst>
            </p:cNvPr>
            <p:cNvSpPr/>
            <p:nvPr/>
          </p:nvSpPr>
          <p:spPr bwMode="auto">
            <a:xfrm>
              <a:off x="7305558" y="515774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FF3C3436-6241-D907-72A8-26C6D4CB219C}"/>
                </a:ext>
              </a:extLst>
            </p:cNvPr>
            <p:cNvSpPr/>
            <p:nvPr/>
          </p:nvSpPr>
          <p:spPr bwMode="auto">
            <a:xfrm>
              <a:off x="7306108" y="5293635"/>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40B2AEA9-131A-5C34-8968-8F1CAB5B3180}"/>
                </a:ext>
              </a:extLst>
            </p:cNvPr>
            <p:cNvSpPr/>
            <p:nvPr/>
          </p:nvSpPr>
          <p:spPr bwMode="auto">
            <a:xfrm>
              <a:off x="7304767" y="5458690"/>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A7A6CB3F-26F5-F69E-906F-D4F8A44EBF94}"/>
                </a:ext>
              </a:extLst>
            </p:cNvPr>
            <p:cNvSpPr/>
            <p:nvPr/>
          </p:nvSpPr>
          <p:spPr bwMode="auto">
            <a:xfrm>
              <a:off x="7302016" y="549225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9" name="Group 148">
              <a:extLst>
                <a:ext uri="{FF2B5EF4-FFF2-40B4-BE49-F238E27FC236}">
                  <a16:creationId xmlns:a16="http://schemas.microsoft.com/office/drawing/2014/main" id="{E66F3714-F6E2-8D41-A472-E409A1E4E65D}"/>
                </a:ext>
              </a:extLst>
            </p:cNvPr>
            <p:cNvGrpSpPr/>
            <p:nvPr/>
          </p:nvGrpSpPr>
          <p:grpSpPr>
            <a:xfrm>
              <a:off x="8087365" y="3581472"/>
              <a:ext cx="116197" cy="2139337"/>
              <a:chOff x="8087365" y="3581472"/>
              <a:chExt cx="116197" cy="2139337"/>
            </a:xfrm>
          </p:grpSpPr>
          <p:sp>
            <p:nvSpPr>
              <p:cNvPr id="150" name="Oval 149">
                <a:extLst>
                  <a:ext uri="{FF2B5EF4-FFF2-40B4-BE49-F238E27FC236}">
                    <a16:creationId xmlns:a16="http://schemas.microsoft.com/office/drawing/2014/main" id="{8BE89BAD-B4B9-19A4-DFB9-1EFD714EB55B}"/>
                  </a:ext>
                </a:extLst>
              </p:cNvPr>
              <p:cNvSpPr/>
              <p:nvPr/>
            </p:nvSpPr>
            <p:spPr bwMode="auto">
              <a:xfrm>
                <a:off x="8089566" y="3581472"/>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Oval 150">
                <a:extLst>
                  <a:ext uri="{FF2B5EF4-FFF2-40B4-BE49-F238E27FC236}">
                    <a16:creationId xmlns:a16="http://schemas.microsoft.com/office/drawing/2014/main" id="{96246104-EEAD-8DA7-A43D-EA3FF676214F}"/>
                  </a:ext>
                </a:extLst>
              </p:cNvPr>
              <p:cNvSpPr/>
              <p:nvPr/>
            </p:nvSpPr>
            <p:spPr bwMode="auto">
              <a:xfrm>
                <a:off x="8090116" y="3786691"/>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Oval 151">
                <a:extLst>
                  <a:ext uri="{FF2B5EF4-FFF2-40B4-BE49-F238E27FC236}">
                    <a16:creationId xmlns:a16="http://schemas.microsoft.com/office/drawing/2014/main" id="{6E593BBF-3C22-E4C0-995B-B34B396DDA21}"/>
                  </a:ext>
                </a:extLst>
              </p:cNvPr>
              <p:cNvSpPr/>
              <p:nvPr/>
            </p:nvSpPr>
            <p:spPr bwMode="auto">
              <a:xfrm>
                <a:off x="8087365" y="3962199"/>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Oval 152">
                <a:extLst>
                  <a:ext uri="{FF2B5EF4-FFF2-40B4-BE49-F238E27FC236}">
                    <a16:creationId xmlns:a16="http://schemas.microsoft.com/office/drawing/2014/main" id="{3B62B243-38A4-408C-A288-AA31850DE2EE}"/>
                  </a:ext>
                </a:extLst>
              </p:cNvPr>
              <p:cNvSpPr/>
              <p:nvPr/>
            </p:nvSpPr>
            <p:spPr bwMode="auto">
              <a:xfrm>
                <a:off x="8095494" y="4602610"/>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Oval 153">
                <a:extLst>
                  <a:ext uri="{FF2B5EF4-FFF2-40B4-BE49-F238E27FC236}">
                    <a16:creationId xmlns:a16="http://schemas.microsoft.com/office/drawing/2014/main" id="{E6670E14-18A0-B83B-AAE2-1568106A63B5}"/>
                  </a:ext>
                </a:extLst>
              </p:cNvPr>
              <p:cNvSpPr/>
              <p:nvPr/>
            </p:nvSpPr>
            <p:spPr bwMode="auto">
              <a:xfrm>
                <a:off x="8095926" y="5099422"/>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Oval 154">
                <a:extLst>
                  <a:ext uri="{FF2B5EF4-FFF2-40B4-BE49-F238E27FC236}">
                    <a16:creationId xmlns:a16="http://schemas.microsoft.com/office/drawing/2014/main" id="{4C671F55-98C9-5639-AE02-2C906C543EC2}"/>
                  </a:ext>
                </a:extLst>
              </p:cNvPr>
              <p:cNvSpPr/>
              <p:nvPr/>
            </p:nvSpPr>
            <p:spPr bwMode="auto">
              <a:xfrm>
                <a:off x="8098795" y="5132983"/>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Oval 155">
                <a:extLst>
                  <a:ext uri="{FF2B5EF4-FFF2-40B4-BE49-F238E27FC236}">
                    <a16:creationId xmlns:a16="http://schemas.microsoft.com/office/drawing/2014/main" id="{7F4D9C51-BEA3-E2F3-EA9A-2522714608A4}"/>
                  </a:ext>
                </a:extLst>
              </p:cNvPr>
              <p:cNvSpPr/>
              <p:nvPr/>
            </p:nvSpPr>
            <p:spPr bwMode="auto">
              <a:xfrm>
                <a:off x="8092625" y="5377813"/>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Oval 156">
                <a:extLst>
                  <a:ext uri="{FF2B5EF4-FFF2-40B4-BE49-F238E27FC236}">
                    <a16:creationId xmlns:a16="http://schemas.microsoft.com/office/drawing/2014/main" id="{0D7AF26F-BE31-6990-A209-AA6B55242E03}"/>
                  </a:ext>
                </a:extLst>
              </p:cNvPr>
              <p:cNvSpPr/>
              <p:nvPr/>
            </p:nvSpPr>
            <p:spPr bwMode="auto">
              <a:xfrm>
                <a:off x="8092625" y="5616042"/>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Oval 157">
                <a:extLst>
                  <a:ext uri="{FF2B5EF4-FFF2-40B4-BE49-F238E27FC236}">
                    <a16:creationId xmlns:a16="http://schemas.microsoft.com/office/drawing/2014/main" id="{BCB161AA-F63B-742A-0873-2610B416C382}"/>
                  </a:ext>
                </a:extLst>
              </p:cNvPr>
              <p:cNvSpPr/>
              <p:nvPr/>
            </p:nvSpPr>
            <p:spPr bwMode="auto">
              <a:xfrm>
                <a:off x="8092193" y="4750057"/>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Oval 158">
                <a:extLst>
                  <a:ext uri="{FF2B5EF4-FFF2-40B4-BE49-F238E27FC236}">
                    <a16:creationId xmlns:a16="http://schemas.microsoft.com/office/drawing/2014/main" id="{457DAC17-D122-D673-F2B4-177BF8A6BDCF}"/>
                  </a:ext>
                </a:extLst>
              </p:cNvPr>
              <p:cNvSpPr/>
              <p:nvPr/>
            </p:nvSpPr>
            <p:spPr bwMode="auto">
              <a:xfrm>
                <a:off x="8092193" y="4800124"/>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Oval 159">
                <a:extLst>
                  <a:ext uri="{FF2B5EF4-FFF2-40B4-BE49-F238E27FC236}">
                    <a16:creationId xmlns:a16="http://schemas.microsoft.com/office/drawing/2014/main" id="{BF317396-1B81-BE0D-6DF4-F97757ABFE60}"/>
                  </a:ext>
                </a:extLst>
              </p:cNvPr>
              <p:cNvSpPr/>
              <p:nvPr/>
            </p:nvSpPr>
            <p:spPr bwMode="auto">
              <a:xfrm>
                <a:off x="8089442" y="4840287"/>
                <a:ext cx="104767" cy="104767"/>
              </a:xfrm>
              <a:prstGeom prst="ellipse">
                <a:avLst/>
              </a:prstGeom>
              <a:solidFill>
                <a:schemeClr val="accent1"/>
              </a:solidFill>
              <a:ln w="1270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pic>
        <p:nvPicPr>
          <p:cNvPr id="161" name="Picture 160">
            <a:extLst>
              <a:ext uri="{FF2B5EF4-FFF2-40B4-BE49-F238E27FC236}">
                <a16:creationId xmlns:a16="http://schemas.microsoft.com/office/drawing/2014/main" id="{9BCADC99-EFE5-0964-75E1-2A63E26EED2E}"/>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4508" t="17445" r="4571" b="12205"/>
          <a:stretch/>
        </p:blipFill>
        <p:spPr>
          <a:xfrm>
            <a:off x="591553" y="2607989"/>
            <a:ext cx="2419851" cy="1872343"/>
          </a:xfrm>
          <a:prstGeom prst="rect">
            <a:avLst/>
          </a:prstGeom>
        </p:spPr>
      </p:pic>
      <p:pic>
        <p:nvPicPr>
          <p:cNvPr id="162" name="Picture 161">
            <a:extLst>
              <a:ext uri="{FF2B5EF4-FFF2-40B4-BE49-F238E27FC236}">
                <a16:creationId xmlns:a16="http://schemas.microsoft.com/office/drawing/2014/main" id="{22AFCF3D-8360-BE7C-5AB7-9F135C0F6A77}"/>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flipH="1">
            <a:off x="723900" y="4531827"/>
            <a:ext cx="260928" cy="1279491"/>
          </a:xfrm>
          <a:prstGeom prst="rect">
            <a:avLst/>
          </a:prstGeom>
        </p:spPr>
      </p:pic>
      <p:sp>
        <p:nvSpPr>
          <p:cNvPr id="163" name="TextBox 162">
            <a:extLst>
              <a:ext uri="{FF2B5EF4-FFF2-40B4-BE49-F238E27FC236}">
                <a16:creationId xmlns:a16="http://schemas.microsoft.com/office/drawing/2014/main" id="{783414D4-B52A-5914-3F80-F597FC4D9FB0}"/>
              </a:ext>
            </a:extLst>
          </p:cNvPr>
          <p:cNvSpPr txBox="1"/>
          <p:nvPr/>
        </p:nvSpPr>
        <p:spPr bwMode="auto">
          <a:xfrm>
            <a:off x="965576" y="5390147"/>
            <a:ext cx="1164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Tumor-associated</a:t>
            </a:r>
          </a:p>
        </p:txBody>
      </p:sp>
      <p:sp>
        <p:nvSpPr>
          <p:cNvPr id="164" name="TextBox 163">
            <a:extLst>
              <a:ext uri="{FF2B5EF4-FFF2-40B4-BE49-F238E27FC236}">
                <a16:creationId xmlns:a16="http://schemas.microsoft.com/office/drawing/2014/main" id="{E42166EF-6509-DB15-4F44-C2324FCCC9BC}"/>
              </a:ext>
            </a:extLst>
          </p:cNvPr>
          <p:cNvSpPr txBox="1"/>
          <p:nvPr/>
        </p:nvSpPr>
        <p:spPr bwMode="auto">
          <a:xfrm>
            <a:off x="2013126" y="5398168"/>
            <a:ext cx="1164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Not tumor-associated</a:t>
            </a:r>
          </a:p>
        </p:txBody>
      </p:sp>
      <p:grpSp>
        <p:nvGrpSpPr>
          <p:cNvPr id="165" name="Group 164">
            <a:extLst>
              <a:ext uri="{FF2B5EF4-FFF2-40B4-BE49-F238E27FC236}">
                <a16:creationId xmlns:a16="http://schemas.microsoft.com/office/drawing/2014/main" id="{CB65E1AD-545C-7C91-CC38-A1E56CD07CCF}"/>
              </a:ext>
            </a:extLst>
          </p:cNvPr>
          <p:cNvGrpSpPr/>
          <p:nvPr/>
        </p:nvGrpSpPr>
        <p:grpSpPr>
          <a:xfrm>
            <a:off x="1606681" y="4810805"/>
            <a:ext cx="165100" cy="165100"/>
            <a:chOff x="1651000" y="5075767"/>
            <a:chExt cx="165100" cy="165100"/>
          </a:xfrm>
        </p:grpSpPr>
        <p:sp>
          <p:nvSpPr>
            <p:cNvPr id="166" name="Oval 165">
              <a:extLst>
                <a:ext uri="{FF2B5EF4-FFF2-40B4-BE49-F238E27FC236}">
                  <a16:creationId xmlns:a16="http://schemas.microsoft.com/office/drawing/2014/main" id="{64B057C0-9289-A32D-6F74-35A891254221}"/>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167" name="Oval 166">
              <a:extLst>
                <a:ext uri="{FF2B5EF4-FFF2-40B4-BE49-F238E27FC236}">
                  <a16:creationId xmlns:a16="http://schemas.microsoft.com/office/drawing/2014/main" id="{A4DACBF9-EAD4-EF7A-427D-387273C58533}"/>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168" name="Group 167">
            <a:extLst>
              <a:ext uri="{FF2B5EF4-FFF2-40B4-BE49-F238E27FC236}">
                <a16:creationId xmlns:a16="http://schemas.microsoft.com/office/drawing/2014/main" id="{F44BF856-8573-2D80-F699-58D2A52B0792}"/>
              </a:ext>
            </a:extLst>
          </p:cNvPr>
          <p:cNvGrpSpPr/>
          <p:nvPr/>
        </p:nvGrpSpPr>
        <p:grpSpPr>
          <a:xfrm>
            <a:off x="1428881" y="4848905"/>
            <a:ext cx="165100" cy="165100"/>
            <a:chOff x="1651000" y="5075767"/>
            <a:chExt cx="165100" cy="165100"/>
          </a:xfrm>
        </p:grpSpPr>
        <p:sp>
          <p:nvSpPr>
            <p:cNvPr id="169" name="Oval 168">
              <a:extLst>
                <a:ext uri="{FF2B5EF4-FFF2-40B4-BE49-F238E27FC236}">
                  <a16:creationId xmlns:a16="http://schemas.microsoft.com/office/drawing/2014/main" id="{C7A61C1A-3AA7-E377-B014-F05B857B47D9}"/>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170" name="Oval 169">
              <a:extLst>
                <a:ext uri="{FF2B5EF4-FFF2-40B4-BE49-F238E27FC236}">
                  <a16:creationId xmlns:a16="http://schemas.microsoft.com/office/drawing/2014/main" id="{93487A79-4F77-0B7B-77FE-9977D20AD371}"/>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171" name="Group 170">
            <a:extLst>
              <a:ext uri="{FF2B5EF4-FFF2-40B4-BE49-F238E27FC236}">
                <a16:creationId xmlns:a16="http://schemas.microsoft.com/office/drawing/2014/main" id="{CFA97653-36BA-A797-486A-2FC8AC90D436}"/>
              </a:ext>
            </a:extLst>
          </p:cNvPr>
          <p:cNvGrpSpPr/>
          <p:nvPr/>
        </p:nvGrpSpPr>
        <p:grpSpPr>
          <a:xfrm>
            <a:off x="1606681" y="4980139"/>
            <a:ext cx="165100" cy="165100"/>
            <a:chOff x="1651000" y="5075767"/>
            <a:chExt cx="165100" cy="165100"/>
          </a:xfrm>
        </p:grpSpPr>
        <p:sp>
          <p:nvSpPr>
            <p:cNvPr id="172" name="Oval 171">
              <a:extLst>
                <a:ext uri="{FF2B5EF4-FFF2-40B4-BE49-F238E27FC236}">
                  <a16:creationId xmlns:a16="http://schemas.microsoft.com/office/drawing/2014/main" id="{5BB43122-2FDC-6127-887E-C62480C655A7}"/>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173" name="Oval 172">
              <a:extLst>
                <a:ext uri="{FF2B5EF4-FFF2-40B4-BE49-F238E27FC236}">
                  <a16:creationId xmlns:a16="http://schemas.microsoft.com/office/drawing/2014/main" id="{A9B4D949-285C-FB07-5C25-6EA07910153F}"/>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174" name="Group 173">
            <a:extLst>
              <a:ext uri="{FF2B5EF4-FFF2-40B4-BE49-F238E27FC236}">
                <a16:creationId xmlns:a16="http://schemas.microsoft.com/office/drawing/2014/main" id="{FAE669E3-2B75-8123-3444-06DA17C4D9D6}"/>
              </a:ext>
            </a:extLst>
          </p:cNvPr>
          <p:cNvGrpSpPr/>
          <p:nvPr/>
        </p:nvGrpSpPr>
        <p:grpSpPr>
          <a:xfrm>
            <a:off x="1386549" y="5014006"/>
            <a:ext cx="165100" cy="165100"/>
            <a:chOff x="1651000" y="5075767"/>
            <a:chExt cx="165100" cy="165100"/>
          </a:xfrm>
        </p:grpSpPr>
        <p:sp>
          <p:nvSpPr>
            <p:cNvPr id="175" name="Oval 174">
              <a:extLst>
                <a:ext uri="{FF2B5EF4-FFF2-40B4-BE49-F238E27FC236}">
                  <a16:creationId xmlns:a16="http://schemas.microsoft.com/office/drawing/2014/main" id="{143FC7AF-9D3D-C1D7-B4EE-4E7159F27AF9}"/>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176" name="Oval 175">
              <a:extLst>
                <a:ext uri="{FF2B5EF4-FFF2-40B4-BE49-F238E27FC236}">
                  <a16:creationId xmlns:a16="http://schemas.microsoft.com/office/drawing/2014/main" id="{586BC687-8140-3E8C-87F5-FCE8A34D6BD8}"/>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177" name="Group 176">
            <a:extLst>
              <a:ext uri="{FF2B5EF4-FFF2-40B4-BE49-F238E27FC236}">
                <a16:creationId xmlns:a16="http://schemas.microsoft.com/office/drawing/2014/main" id="{E3346319-3D26-7BBC-D754-523E459E29BD}"/>
              </a:ext>
            </a:extLst>
          </p:cNvPr>
          <p:cNvGrpSpPr/>
          <p:nvPr/>
        </p:nvGrpSpPr>
        <p:grpSpPr>
          <a:xfrm>
            <a:off x="1492382" y="5157939"/>
            <a:ext cx="165100" cy="165100"/>
            <a:chOff x="1651000" y="5075767"/>
            <a:chExt cx="165100" cy="165100"/>
          </a:xfrm>
        </p:grpSpPr>
        <p:sp>
          <p:nvSpPr>
            <p:cNvPr id="178" name="Oval 177">
              <a:extLst>
                <a:ext uri="{FF2B5EF4-FFF2-40B4-BE49-F238E27FC236}">
                  <a16:creationId xmlns:a16="http://schemas.microsoft.com/office/drawing/2014/main" id="{0A978F2F-30F8-5083-AF0D-1114E21260AA}"/>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179" name="Oval 178">
              <a:extLst>
                <a:ext uri="{FF2B5EF4-FFF2-40B4-BE49-F238E27FC236}">
                  <a16:creationId xmlns:a16="http://schemas.microsoft.com/office/drawing/2014/main" id="{413AB11C-F885-D2A7-AD5F-C1947171C37E}"/>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180" name="Group 179">
            <a:extLst>
              <a:ext uri="{FF2B5EF4-FFF2-40B4-BE49-F238E27FC236}">
                <a16:creationId xmlns:a16="http://schemas.microsoft.com/office/drawing/2014/main" id="{8B47A7A0-63A0-1354-848D-C4C2B71DF21F}"/>
              </a:ext>
            </a:extLst>
          </p:cNvPr>
          <p:cNvGrpSpPr/>
          <p:nvPr/>
        </p:nvGrpSpPr>
        <p:grpSpPr>
          <a:xfrm>
            <a:off x="1610916" y="5141006"/>
            <a:ext cx="165100" cy="165100"/>
            <a:chOff x="1651000" y="5075767"/>
            <a:chExt cx="165100" cy="165100"/>
          </a:xfrm>
        </p:grpSpPr>
        <p:sp>
          <p:nvSpPr>
            <p:cNvPr id="181" name="Oval 180">
              <a:extLst>
                <a:ext uri="{FF2B5EF4-FFF2-40B4-BE49-F238E27FC236}">
                  <a16:creationId xmlns:a16="http://schemas.microsoft.com/office/drawing/2014/main" id="{B0BB89FB-7C4B-799A-FA8A-024BDEBC7F06}"/>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182" name="Oval 181">
              <a:extLst>
                <a:ext uri="{FF2B5EF4-FFF2-40B4-BE49-F238E27FC236}">
                  <a16:creationId xmlns:a16="http://schemas.microsoft.com/office/drawing/2014/main" id="{691B5C23-D2F2-0B47-0893-7FB433AEC30F}"/>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183" name="Group 182">
            <a:extLst>
              <a:ext uri="{FF2B5EF4-FFF2-40B4-BE49-F238E27FC236}">
                <a16:creationId xmlns:a16="http://schemas.microsoft.com/office/drawing/2014/main" id="{8AA2272F-B8BF-F1B8-206F-19E88C2F6EC3}"/>
              </a:ext>
            </a:extLst>
          </p:cNvPr>
          <p:cNvGrpSpPr/>
          <p:nvPr/>
        </p:nvGrpSpPr>
        <p:grpSpPr>
          <a:xfrm>
            <a:off x="2474515" y="5259539"/>
            <a:ext cx="165100" cy="165100"/>
            <a:chOff x="1651000" y="5075767"/>
            <a:chExt cx="165100" cy="165100"/>
          </a:xfrm>
        </p:grpSpPr>
        <p:sp>
          <p:nvSpPr>
            <p:cNvPr id="184" name="Oval 183">
              <a:extLst>
                <a:ext uri="{FF2B5EF4-FFF2-40B4-BE49-F238E27FC236}">
                  <a16:creationId xmlns:a16="http://schemas.microsoft.com/office/drawing/2014/main" id="{881E62A8-1314-D9C4-4D8C-3B96A0F0C493}"/>
                </a:ext>
              </a:extLst>
            </p:cNvPr>
            <p:cNvSpPr/>
            <p:nvPr/>
          </p:nvSpPr>
          <p:spPr bwMode="auto">
            <a:xfrm>
              <a:off x="1651000" y="5075767"/>
              <a:ext cx="165100" cy="165100"/>
            </a:xfrm>
            <a:prstGeom prst="ellipse">
              <a:avLst/>
            </a:prstGeom>
            <a:solidFill>
              <a:schemeClr val="tx2"/>
            </a:solidFill>
            <a:ln w="6350">
              <a:solidFill>
                <a:schemeClr val="bg1"/>
              </a:solidFill>
              <a:miter lim="800000"/>
              <a:headEnd/>
              <a:tailEnd/>
            </a:ln>
          </p:spPr>
          <p:txBody>
            <a:bodyPr rtlCol="0" anchor="ctr"/>
            <a:lstStyle/>
            <a:p>
              <a:pPr algn="ctr"/>
              <a:endParaRPr lang="en-US" dirty="0"/>
            </a:p>
          </p:txBody>
        </p:sp>
        <p:sp>
          <p:nvSpPr>
            <p:cNvPr id="185" name="Oval 184">
              <a:extLst>
                <a:ext uri="{FF2B5EF4-FFF2-40B4-BE49-F238E27FC236}">
                  <a16:creationId xmlns:a16="http://schemas.microsoft.com/office/drawing/2014/main" id="{CF748E79-8AC9-EF6F-C119-1BD32CF3AA2B}"/>
                </a:ext>
              </a:extLst>
            </p:cNvPr>
            <p:cNvSpPr/>
            <p:nvPr/>
          </p:nvSpPr>
          <p:spPr bwMode="auto">
            <a:xfrm>
              <a:off x="1693334" y="5122334"/>
              <a:ext cx="101599" cy="101599"/>
            </a:xfrm>
            <a:prstGeom prst="ellipse">
              <a:avLst/>
            </a:prstGeom>
            <a:solidFill>
              <a:schemeClr val="bg2"/>
            </a:solidFill>
            <a:ln w="6350">
              <a:solidFill>
                <a:schemeClr val="bg1"/>
              </a:solidFill>
              <a:miter lim="800000"/>
              <a:headEnd/>
              <a:tailEnd/>
            </a:ln>
          </p:spPr>
          <p:txBody>
            <a:bodyPr rtlCol="0" anchor="ctr"/>
            <a:lstStyle/>
            <a:p>
              <a:pPr algn="ctr"/>
              <a:endParaRPr lang="en-US" dirty="0"/>
            </a:p>
          </p:txBody>
        </p:sp>
      </p:grpSp>
      <p:grpSp>
        <p:nvGrpSpPr>
          <p:cNvPr id="186" name="Group 185">
            <a:extLst>
              <a:ext uri="{FF2B5EF4-FFF2-40B4-BE49-F238E27FC236}">
                <a16:creationId xmlns:a16="http://schemas.microsoft.com/office/drawing/2014/main" id="{ACFBB00D-F7CB-890C-3E44-D1805DEA6B06}"/>
              </a:ext>
            </a:extLst>
          </p:cNvPr>
          <p:cNvGrpSpPr/>
          <p:nvPr/>
        </p:nvGrpSpPr>
        <p:grpSpPr>
          <a:xfrm>
            <a:off x="2652315" y="5035172"/>
            <a:ext cx="165100" cy="165100"/>
            <a:chOff x="1651000" y="5075767"/>
            <a:chExt cx="165100" cy="165100"/>
          </a:xfrm>
        </p:grpSpPr>
        <p:sp>
          <p:nvSpPr>
            <p:cNvPr id="187" name="Oval 186">
              <a:extLst>
                <a:ext uri="{FF2B5EF4-FFF2-40B4-BE49-F238E27FC236}">
                  <a16:creationId xmlns:a16="http://schemas.microsoft.com/office/drawing/2014/main" id="{C258E2DB-A47B-D2B0-8189-0AF41251BC60}"/>
                </a:ext>
              </a:extLst>
            </p:cNvPr>
            <p:cNvSpPr/>
            <p:nvPr/>
          </p:nvSpPr>
          <p:spPr bwMode="auto">
            <a:xfrm>
              <a:off x="1651000" y="5075767"/>
              <a:ext cx="165100" cy="165100"/>
            </a:xfrm>
            <a:prstGeom prst="ellipse">
              <a:avLst/>
            </a:prstGeom>
            <a:solidFill>
              <a:schemeClr val="tx2"/>
            </a:solidFill>
            <a:ln w="6350">
              <a:solidFill>
                <a:schemeClr val="bg1"/>
              </a:solidFill>
              <a:miter lim="800000"/>
              <a:headEnd/>
              <a:tailEnd/>
            </a:ln>
          </p:spPr>
          <p:txBody>
            <a:bodyPr rtlCol="0" anchor="ctr"/>
            <a:lstStyle/>
            <a:p>
              <a:pPr algn="ctr"/>
              <a:endParaRPr lang="en-US" dirty="0"/>
            </a:p>
          </p:txBody>
        </p:sp>
        <p:sp>
          <p:nvSpPr>
            <p:cNvPr id="188" name="Oval 187">
              <a:extLst>
                <a:ext uri="{FF2B5EF4-FFF2-40B4-BE49-F238E27FC236}">
                  <a16:creationId xmlns:a16="http://schemas.microsoft.com/office/drawing/2014/main" id="{219C6BA0-D5C2-1B2C-55E9-AC12744057F3}"/>
                </a:ext>
              </a:extLst>
            </p:cNvPr>
            <p:cNvSpPr/>
            <p:nvPr/>
          </p:nvSpPr>
          <p:spPr bwMode="auto">
            <a:xfrm>
              <a:off x="1693334" y="5122334"/>
              <a:ext cx="101599" cy="101599"/>
            </a:xfrm>
            <a:prstGeom prst="ellipse">
              <a:avLst/>
            </a:prstGeom>
            <a:solidFill>
              <a:schemeClr val="bg2"/>
            </a:solidFill>
            <a:ln w="6350">
              <a:solidFill>
                <a:schemeClr val="bg1"/>
              </a:solidFill>
              <a:miter lim="800000"/>
              <a:headEnd/>
              <a:tailEnd/>
            </a:ln>
          </p:spPr>
          <p:txBody>
            <a:bodyPr rtlCol="0" anchor="ctr"/>
            <a:lstStyle/>
            <a:p>
              <a:pPr algn="ctr"/>
              <a:endParaRPr lang="en-US" dirty="0"/>
            </a:p>
          </p:txBody>
        </p:sp>
      </p:grpSp>
      <p:grpSp>
        <p:nvGrpSpPr>
          <p:cNvPr id="189" name="Group 188">
            <a:extLst>
              <a:ext uri="{FF2B5EF4-FFF2-40B4-BE49-F238E27FC236}">
                <a16:creationId xmlns:a16="http://schemas.microsoft.com/office/drawing/2014/main" id="{E19FFE9D-1FFB-DB2B-A58E-C2F54BD6A163}"/>
              </a:ext>
            </a:extLst>
          </p:cNvPr>
          <p:cNvGrpSpPr/>
          <p:nvPr/>
        </p:nvGrpSpPr>
        <p:grpSpPr>
          <a:xfrm>
            <a:off x="2093516" y="4899705"/>
            <a:ext cx="165100" cy="165100"/>
            <a:chOff x="1651000" y="5075767"/>
            <a:chExt cx="165100" cy="165100"/>
          </a:xfrm>
        </p:grpSpPr>
        <p:sp>
          <p:nvSpPr>
            <p:cNvPr id="190" name="Oval 189">
              <a:extLst>
                <a:ext uri="{FF2B5EF4-FFF2-40B4-BE49-F238E27FC236}">
                  <a16:creationId xmlns:a16="http://schemas.microsoft.com/office/drawing/2014/main" id="{013016D7-BBFC-435F-F65E-BD80C4B48E0C}"/>
                </a:ext>
              </a:extLst>
            </p:cNvPr>
            <p:cNvSpPr/>
            <p:nvPr/>
          </p:nvSpPr>
          <p:spPr bwMode="auto">
            <a:xfrm>
              <a:off x="1651000" y="5075767"/>
              <a:ext cx="165100" cy="165100"/>
            </a:xfrm>
            <a:prstGeom prst="ellipse">
              <a:avLst/>
            </a:prstGeom>
            <a:solidFill>
              <a:schemeClr val="accent3">
                <a:lumMod val="40000"/>
                <a:lumOff val="60000"/>
              </a:schemeClr>
            </a:solidFill>
            <a:ln w="6350">
              <a:solidFill>
                <a:schemeClr val="bg1"/>
              </a:solidFill>
              <a:miter lim="800000"/>
              <a:headEnd/>
              <a:tailEnd/>
            </a:ln>
          </p:spPr>
          <p:txBody>
            <a:bodyPr rtlCol="0" anchor="ctr"/>
            <a:lstStyle/>
            <a:p>
              <a:pPr algn="ctr"/>
              <a:endParaRPr lang="en-US" dirty="0"/>
            </a:p>
          </p:txBody>
        </p:sp>
        <p:sp>
          <p:nvSpPr>
            <p:cNvPr id="191" name="Oval 190">
              <a:extLst>
                <a:ext uri="{FF2B5EF4-FFF2-40B4-BE49-F238E27FC236}">
                  <a16:creationId xmlns:a16="http://schemas.microsoft.com/office/drawing/2014/main" id="{526EEA08-04F6-1189-D781-D71DB788A5BD}"/>
                </a:ext>
              </a:extLst>
            </p:cNvPr>
            <p:cNvSpPr/>
            <p:nvPr/>
          </p:nvSpPr>
          <p:spPr bwMode="auto">
            <a:xfrm>
              <a:off x="1693334" y="5122334"/>
              <a:ext cx="101599" cy="101599"/>
            </a:xfrm>
            <a:prstGeom prst="ellipse">
              <a:avLst/>
            </a:prstGeom>
            <a:solidFill>
              <a:schemeClr val="accent3"/>
            </a:solidFill>
            <a:ln w="6350">
              <a:solidFill>
                <a:schemeClr val="bg1"/>
              </a:solidFill>
              <a:miter lim="800000"/>
              <a:headEnd/>
              <a:tailEnd/>
            </a:ln>
          </p:spPr>
          <p:txBody>
            <a:bodyPr rtlCol="0" anchor="ctr"/>
            <a:lstStyle/>
            <a:p>
              <a:pPr algn="ctr"/>
              <a:endParaRPr lang="en-US" dirty="0"/>
            </a:p>
          </p:txBody>
        </p:sp>
      </p:grpSp>
      <p:grpSp>
        <p:nvGrpSpPr>
          <p:cNvPr id="192" name="Group 191">
            <a:extLst>
              <a:ext uri="{FF2B5EF4-FFF2-40B4-BE49-F238E27FC236}">
                <a16:creationId xmlns:a16="http://schemas.microsoft.com/office/drawing/2014/main" id="{A5919607-994B-E8C3-14C1-57A0C77DC464}"/>
              </a:ext>
            </a:extLst>
          </p:cNvPr>
          <p:cNvGrpSpPr/>
          <p:nvPr/>
        </p:nvGrpSpPr>
        <p:grpSpPr>
          <a:xfrm>
            <a:off x="2271316" y="4802338"/>
            <a:ext cx="165100" cy="165100"/>
            <a:chOff x="1651000" y="5075767"/>
            <a:chExt cx="165100" cy="165100"/>
          </a:xfrm>
        </p:grpSpPr>
        <p:sp>
          <p:nvSpPr>
            <p:cNvPr id="193" name="Oval 192">
              <a:extLst>
                <a:ext uri="{FF2B5EF4-FFF2-40B4-BE49-F238E27FC236}">
                  <a16:creationId xmlns:a16="http://schemas.microsoft.com/office/drawing/2014/main" id="{81595B08-DEFE-AC0D-9E13-CB044CCEAB9A}"/>
                </a:ext>
              </a:extLst>
            </p:cNvPr>
            <p:cNvSpPr/>
            <p:nvPr/>
          </p:nvSpPr>
          <p:spPr bwMode="auto">
            <a:xfrm>
              <a:off x="1651000" y="5075767"/>
              <a:ext cx="165100" cy="165100"/>
            </a:xfrm>
            <a:prstGeom prst="ellipse">
              <a:avLst/>
            </a:prstGeom>
            <a:solidFill>
              <a:schemeClr val="accent3">
                <a:lumMod val="40000"/>
                <a:lumOff val="60000"/>
              </a:schemeClr>
            </a:solidFill>
            <a:ln w="6350">
              <a:solidFill>
                <a:schemeClr val="bg1"/>
              </a:solidFill>
              <a:miter lim="800000"/>
              <a:headEnd/>
              <a:tailEnd/>
            </a:ln>
          </p:spPr>
          <p:txBody>
            <a:bodyPr rtlCol="0" anchor="ctr"/>
            <a:lstStyle/>
            <a:p>
              <a:pPr algn="ctr"/>
              <a:endParaRPr lang="en-US" dirty="0"/>
            </a:p>
          </p:txBody>
        </p:sp>
        <p:sp>
          <p:nvSpPr>
            <p:cNvPr id="194" name="Oval 193">
              <a:extLst>
                <a:ext uri="{FF2B5EF4-FFF2-40B4-BE49-F238E27FC236}">
                  <a16:creationId xmlns:a16="http://schemas.microsoft.com/office/drawing/2014/main" id="{F174E6E7-702F-DE0C-4CE1-C65DDC3980EC}"/>
                </a:ext>
              </a:extLst>
            </p:cNvPr>
            <p:cNvSpPr/>
            <p:nvPr/>
          </p:nvSpPr>
          <p:spPr bwMode="auto">
            <a:xfrm>
              <a:off x="1693334" y="5122334"/>
              <a:ext cx="101599" cy="101599"/>
            </a:xfrm>
            <a:prstGeom prst="ellipse">
              <a:avLst/>
            </a:prstGeom>
            <a:solidFill>
              <a:schemeClr val="accent3"/>
            </a:solidFill>
            <a:ln w="6350">
              <a:solidFill>
                <a:schemeClr val="bg1"/>
              </a:solidFill>
              <a:miter lim="800000"/>
              <a:headEnd/>
              <a:tailEnd/>
            </a:ln>
          </p:spPr>
          <p:txBody>
            <a:bodyPr rtlCol="0" anchor="ctr"/>
            <a:lstStyle/>
            <a:p>
              <a:pPr algn="ctr"/>
              <a:endParaRPr lang="en-US" dirty="0"/>
            </a:p>
          </p:txBody>
        </p:sp>
      </p:grpSp>
      <p:grpSp>
        <p:nvGrpSpPr>
          <p:cNvPr id="195" name="Group 194">
            <a:extLst>
              <a:ext uri="{FF2B5EF4-FFF2-40B4-BE49-F238E27FC236}">
                <a16:creationId xmlns:a16="http://schemas.microsoft.com/office/drawing/2014/main" id="{4383CDAD-0269-6783-CFA7-8FC846D51738}"/>
              </a:ext>
            </a:extLst>
          </p:cNvPr>
          <p:cNvGrpSpPr/>
          <p:nvPr/>
        </p:nvGrpSpPr>
        <p:grpSpPr>
          <a:xfrm>
            <a:off x="2267083" y="4950504"/>
            <a:ext cx="165100" cy="165100"/>
            <a:chOff x="1651000" y="5075767"/>
            <a:chExt cx="165100" cy="165100"/>
          </a:xfrm>
        </p:grpSpPr>
        <p:sp>
          <p:nvSpPr>
            <p:cNvPr id="196" name="Oval 195">
              <a:extLst>
                <a:ext uri="{FF2B5EF4-FFF2-40B4-BE49-F238E27FC236}">
                  <a16:creationId xmlns:a16="http://schemas.microsoft.com/office/drawing/2014/main" id="{18718F82-118B-9CC1-275E-8ADA9D2A426E}"/>
                </a:ext>
              </a:extLst>
            </p:cNvPr>
            <p:cNvSpPr/>
            <p:nvPr/>
          </p:nvSpPr>
          <p:spPr bwMode="auto">
            <a:xfrm>
              <a:off x="1651000" y="5075767"/>
              <a:ext cx="165100" cy="165100"/>
            </a:xfrm>
            <a:prstGeom prst="ellipse">
              <a:avLst/>
            </a:prstGeom>
            <a:solidFill>
              <a:schemeClr val="accent3">
                <a:lumMod val="40000"/>
                <a:lumOff val="60000"/>
              </a:schemeClr>
            </a:solidFill>
            <a:ln w="6350">
              <a:solidFill>
                <a:schemeClr val="bg1"/>
              </a:solidFill>
              <a:miter lim="800000"/>
              <a:headEnd/>
              <a:tailEnd/>
            </a:ln>
          </p:spPr>
          <p:txBody>
            <a:bodyPr rtlCol="0" anchor="ctr"/>
            <a:lstStyle/>
            <a:p>
              <a:pPr algn="ctr"/>
              <a:endParaRPr lang="en-US" dirty="0"/>
            </a:p>
          </p:txBody>
        </p:sp>
        <p:sp>
          <p:nvSpPr>
            <p:cNvPr id="197" name="Oval 196">
              <a:extLst>
                <a:ext uri="{FF2B5EF4-FFF2-40B4-BE49-F238E27FC236}">
                  <a16:creationId xmlns:a16="http://schemas.microsoft.com/office/drawing/2014/main" id="{669E98D7-B84B-CEC0-904E-05D0CB569151}"/>
                </a:ext>
              </a:extLst>
            </p:cNvPr>
            <p:cNvSpPr/>
            <p:nvPr/>
          </p:nvSpPr>
          <p:spPr bwMode="auto">
            <a:xfrm>
              <a:off x="1693334" y="5122334"/>
              <a:ext cx="101599" cy="101599"/>
            </a:xfrm>
            <a:prstGeom prst="ellipse">
              <a:avLst/>
            </a:prstGeom>
            <a:solidFill>
              <a:schemeClr val="accent3"/>
            </a:solidFill>
            <a:ln w="6350">
              <a:solidFill>
                <a:schemeClr val="bg1"/>
              </a:solidFill>
              <a:miter lim="800000"/>
              <a:headEnd/>
              <a:tailEnd/>
            </a:ln>
          </p:spPr>
          <p:txBody>
            <a:bodyPr rtlCol="0" anchor="ctr"/>
            <a:lstStyle/>
            <a:p>
              <a:pPr algn="ctr"/>
              <a:endParaRPr lang="en-US" dirty="0"/>
            </a:p>
          </p:txBody>
        </p:sp>
      </p:grpSp>
      <p:grpSp>
        <p:nvGrpSpPr>
          <p:cNvPr id="198" name="Group 197">
            <a:extLst>
              <a:ext uri="{FF2B5EF4-FFF2-40B4-BE49-F238E27FC236}">
                <a16:creationId xmlns:a16="http://schemas.microsoft.com/office/drawing/2014/main" id="{80ACFE52-F1A8-923F-3502-967BFAC863DB}"/>
              </a:ext>
            </a:extLst>
          </p:cNvPr>
          <p:cNvGrpSpPr/>
          <p:nvPr/>
        </p:nvGrpSpPr>
        <p:grpSpPr>
          <a:xfrm>
            <a:off x="2330583" y="5119838"/>
            <a:ext cx="165100" cy="165100"/>
            <a:chOff x="1651000" y="5075767"/>
            <a:chExt cx="165100" cy="165100"/>
          </a:xfrm>
        </p:grpSpPr>
        <p:sp>
          <p:nvSpPr>
            <p:cNvPr id="199" name="Oval 198">
              <a:extLst>
                <a:ext uri="{FF2B5EF4-FFF2-40B4-BE49-F238E27FC236}">
                  <a16:creationId xmlns:a16="http://schemas.microsoft.com/office/drawing/2014/main" id="{07857F88-BB9D-B8FA-2E57-674CA519FB12}"/>
                </a:ext>
              </a:extLst>
            </p:cNvPr>
            <p:cNvSpPr/>
            <p:nvPr/>
          </p:nvSpPr>
          <p:spPr bwMode="auto">
            <a:xfrm>
              <a:off x="1651000" y="5075767"/>
              <a:ext cx="165100" cy="165100"/>
            </a:xfrm>
            <a:prstGeom prst="ellipse">
              <a:avLst/>
            </a:prstGeom>
            <a:solidFill>
              <a:schemeClr val="accent5">
                <a:lumMod val="40000"/>
                <a:lumOff val="60000"/>
              </a:schemeClr>
            </a:solidFill>
            <a:ln w="6350">
              <a:solidFill>
                <a:schemeClr val="bg1"/>
              </a:solidFill>
              <a:miter lim="800000"/>
              <a:headEnd/>
              <a:tailEnd/>
            </a:ln>
          </p:spPr>
          <p:txBody>
            <a:bodyPr rtlCol="0" anchor="ctr"/>
            <a:lstStyle/>
            <a:p>
              <a:pPr algn="ctr"/>
              <a:endParaRPr lang="en-US" dirty="0"/>
            </a:p>
          </p:txBody>
        </p:sp>
        <p:sp>
          <p:nvSpPr>
            <p:cNvPr id="200" name="Oval 199">
              <a:extLst>
                <a:ext uri="{FF2B5EF4-FFF2-40B4-BE49-F238E27FC236}">
                  <a16:creationId xmlns:a16="http://schemas.microsoft.com/office/drawing/2014/main" id="{2B07FC7A-C204-7F7A-EA27-C7FEED6EB2AC}"/>
                </a:ext>
              </a:extLst>
            </p:cNvPr>
            <p:cNvSpPr/>
            <p:nvPr/>
          </p:nvSpPr>
          <p:spPr bwMode="auto">
            <a:xfrm>
              <a:off x="1693334" y="5122334"/>
              <a:ext cx="101599" cy="101599"/>
            </a:xfrm>
            <a:prstGeom prst="ellipse">
              <a:avLst/>
            </a:prstGeom>
            <a:solidFill>
              <a:schemeClr val="accent5"/>
            </a:solidFill>
            <a:ln w="6350">
              <a:solidFill>
                <a:schemeClr val="bg1"/>
              </a:solidFill>
              <a:miter lim="800000"/>
              <a:headEnd/>
              <a:tailEnd/>
            </a:ln>
          </p:spPr>
          <p:txBody>
            <a:bodyPr rtlCol="0" anchor="ctr"/>
            <a:lstStyle/>
            <a:p>
              <a:pPr algn="ctr"/>
              <a:endParaRPr lang="en-US" dirty="0"/>
            </a:p>
          </p:txBody>
        </p:sp>
      </p:grpSp>
      <p:grpSp>
        <p:nvGrpSpPr>
          <p:cNvPr id="201" name="Group 200">
            <a:extLst>
              <a:ext uri="{FF2B5EF4-FFF2-40B4-BE49-F238E27FC236}">
                <a16:creationId xmlns:a16="http://schemas.microsoft.com/office/drawing/2014/main" id="{F89AC2A8-A3DE-9C71-E83C-B5DC3184F80E}"/>
              </a:ext>
            </a:extLst>
          </p:cNvPr>
          <p:cNvGrpSpPr/>
          <p:nvPr/>
        </p:nvGrpSpPr>
        <p:grpSpPr>
          <a:xfrm>
            <a:off x="2495683" y="5069038"/>
            <a:ext cx="165100" cy="165100"/>
            <a:chOff x="1651000" y="5075767"/>
            <a:chExt cx="165100" cy="165100"/>
          </a:xfrm>
        </p:grpSpPr>
        <p:sp>
          <p:nvSpPr>
            <p:cNvPr id="202" name="Oval 201">
              <a:extLst>
                <a:ext uri="{FF2B5EF4-FFF2-40B4-BE49-F238E27FC236}">
                  <a16:creationId xmlns:a16="http://schemas.microsoft.com/office/drawing/2014/main" id="{CC8BD93E-2E28-8885-60C1-97A726E6B49D}"/>
                </a:ext>
              </a:extLst>
            </p:cNvPr>
            <p:cNvSpPr/>
            <p:nvPr/>
          </p:nvSpPr>
          <p:spPr bwMode="auto">
            <a:xfrm>
              <a:off x="1651000" y="5075767"/>
              <a:ext cx="165100" cy="165100"/>
            </a:xfrm>
            <a:prstGeom prst="ellipse">
              <a:avLst/>
            </a:prstGeom>
            <a:solidFill>
              <a:schemeClr val="accent5">
                <a:lumMod val="40000"/>
                <a:lumOff val="60000"/>
              </a:schemeClr>
            </a:solidFill>
            <a:ln w="6350">
              <a:solidFill>
                <a:schemeClr val="bg1"/>
              </a:solidFill>
              <a:miter lim="800000"/>
              <a:headEnd/>
              <a:tailEnd/>
            </a:ln>
          </p:spPr>
          <p:txBody>
            <a:bodyPr rtlCol="0" anchor="ctr"/>
            <a:lstStyle/>
            <a:p>
              <a:pPr algn="ctr"/>
              <a:endParaRPr lang="en-US" dirty="0"/>
            </a:p>
          </p:txBody>
        </p:sp>
        <p:sp>
          <p:nvSpPr>
            <p:cNvPr id="203" name="Oval 202">
              <a:extLst>
                <a:ext uri="{FF2B5EF4-FFF2-40B4-BE49-F238E27FC236}">
                  <a16:creationId xmlns:a16="http://schemas.microsoft.com/office/drawing/2014/main" id="{EC71AD4E-3064-337A-D715-66CC9E69801C}"/>
                </a:ext>
              </a:extLst>
            </p:cNvPr>
            <p:cNvSpPr/>
            <p:nvPr/>
          </p:nvSpPr>
          <p:spPr bwMode="auto">
            <a:xfrm>
              <a:off x="1693334" y="5122334"/>
              <a:ext cx="101599" cy="101599"/>
            </a:xfrm>
            <a:prstGeom prst="ellipse">
              <a:avLst/>
            </a:prstGeom>
            <a:solidFill>
              <a:schemeClr val="accent5"/>
            </a:solidFill>
            <a:ln w="6350">
              <a:solidFill>
                <a:schemeClr val="bg1"/>
              </a:solidFill>
              <a:miter lim="800000"/>
              <a:headEnd/>
              <a:tailEnd/>
            </a:ln>
          </p:spPr>
          <p:txBody>
            <a:bodyPr rtlCol="0" anchor="ctr"/>
            <a:lstStyle/>
            <a:p>
              <a:pPr algn="ctr"/>
              <a:endParaRPr lang="en-US" dirty="0"/>
            </a:p>
          </p:txBody>
        </p:sp>
      </p:grpSp>
      <p:grpSp>
        <p:nvGrpSpPr>
          <p:cNvPr id="204" name="Group 203">
            <a:extLst>
              <a:ext uri="{FF2B5EF4-FFF2-40B4-BE49-F238E27FC236}">
                <a16:creationId xmlns:a16="http://schemas.microsoft.com/office/drawing/2014/main" id="{69A64406-2023-D7F8-6B40-2153F684DC9E}"/>
              </a:ext>
            </a:extLst>
          </p:cNvPr>
          <p:cNvGrpSpPr/>
          <p:nvPr/>
        </p:nvGrpSpPr>
        <p:grpSpPr>
          <a:xfrm>
            <a:off x="2415250" y="4810804"/>
            <a:ext cx="165100" cy="165100"/>
            <a:chOff x="1651000" y="5075767"/>
            <a:chExt cx="165100" cy="165100"/>
          </a:xfrm>
        </p:grpSpPr>
        <p:sp>
          <p:nvSpPr>
            <p:cNvPr id="205" name="Oval 204">
              <a:extLst>
                <a:ext uri="{FF2B5EF4-FFF2-40B4-BE49-F238E27FC236}">
                  <a16:creationId xmlns:a16="http://schemas.microsoft.com/office/drawing/2014/main" id="{02B0EFCF-3B44-F3A0-E001-41D21C634424}"/>
                </a:ext>
              </a:extLst>
            </p:cNvPr>
            <p:cNvSpPr/>
            <p:nvPr/>
          </p:nvSpPr>
          <p:spPr bwMode="auto">
            <a:xfrm>
              <a:off x="1651000" y="5075767"/>
              <a:ext cx="165100" cy="165100"/>
            </a:xfrm>
            <a:prstGeom prst="ellipse">
              <a:avLst/>
            </a:prstGeom>
            <a:solidFill>
              <a:schemeClr val="accent5">
                <a:lumMod val="40000"/>
                <a:lumOff val="60000"/>
              </a:schemeClr>
            </a:solidFill>
            <a:ln w="6350">
              <a:solidFill>
                <a:schemeClr val="bg1"/>
              </a:solidFill>
              <a:miter lim="800000"/>
              <a:headEnd/>
              <a:tailEnd/>
            </a:ln>
          </p:spPr>
          <p:txBody>
            <a:bodyPr rtlCol="0" anchor="ctr"/>
            <a:lstStyle/>
            <a:p>
              <a:pPr algn="ctr"/>
              <a:endParaRPr lang="en-US" dirty="0"/>
            </a:p>
          </p:txBody>
        </p:sp>
        <p:sp>
          <p:nvSpPr>
            <p:cNvPr id="206" name="Oval 205">
              <a:extLst>
                <a:ext uri="{FF2B5EF4-FFF2-40B4-BE49-F238E27FC236}">
                  <a16:creationId xmlns:a16="http://schemas.microsoft.com/office/drawing/2014/main" id="{62954229-B4A0-5247-B81E-77636225AC9B}"/>
                </a:ext>
              </a:extLst>
            </p:cNvPr>
            <p:cNvSpPr/>
            <p:nvPr/>
          </p:nvSpPr>
          <p:spPr bwMode="auto">
            <a:xfrm>
              <a:off x="1693334" y="5122334"/>
              <a:ext cx="101599" cy="101599"/>
            </a:xfrm>
            <a:prstGeom prst="ellipse">
              <a:avLst/>
            </a:prstGeom>
            <a:solidFill>
              <a:schemeClr val="accent5"/>
            </a:solidFill>
            <a:ln w="6350">
              <a:solidFill>
                <a:schemeClr val="bg1"/>
              </a:solidFill>
              <a:miter lim="800000"/>
              <a:headEnd/>
              <a:tailEnd/>
            </a:ln>
          </p:spPr>
          <p:txBody>
            <a:bodyPr rtlCol="0" anchor="ctr"/>
            <a:lstStyle/>
            <a:p>
              <a:pPr algn="ctr"/>
              <a:endParaRPr lang="en-US" dirty="0"/>
            </a:p>
          </p:txBody>
        </p:sp>
      </p:grpSp>
      <p:grpSp>
        <p:nvGrpSpPr>
          <p:cNvPr id="207" name="Group 206">
            <a:extLst>
              <a:ext uri="{FF2B5EF4-FFF2-40B4-BE49-F238E27FC236}">
                <a16:creationId xmlns:a16="http://schemas.microsoft.com/office/drawing/2014/main" id="{E685BA60-9A00-3BAD-F5D0-5093C1707CA2}"/>
              </a:ext>
            </a:extLst>
          </p:cNvPr>
          <p:cNvGrpSpPr/>
          <p:nvPr/>
        </p:nvGrpSpPr>
        <p:grpSpPr>
          <a:xfrm>
            <a:off x="2427950" y="4942037"/>
            <a:ext cx="165100" cy="165100"/>
            <a:chOff x="1651000" y="5075767"/>
            <a:chExt cx="165100" cy="165100"/>
          </a:xfrm>
        </p:grpSpPr>
        <p:sp>
          <p:nvSpPr>
            <p:cNvPr id="208" name="Oval 207">
              <a:extLst>
                <a:ext uri="{FF2B5EF4-FFF2-40B4-BE49-F238E27FC236}">
                  <a16:creationId xmlns:a16="http://schemas.microsoft.com/office/drawing/2014/main" id="{7A70B748-9257-86F5-DCFD-EBE4B6D026C4}"/>
                </a:ext>
              </a:extLst>
            </p:cNvPr>
            <p:cNvSpPr/>
            <p:nvPr/>
          </p:nvSpPr>
          <p:spPr bwMode="auto">
            <a:xfrm>
              <a:off x="1651000" y="5075767"/>
              <a:ext cx="165100" cy="165100"/>
            </a:xfrm>
            <a:prstGeom prst="ellipse">
              <a:avLst/>
            </a:prstGeom>
            <a:solidFill>
              <a:schemeClr val="accent5">
                <a:lumMod val="40000"/>
                <a:lumOff val="60000"/>
              </a:schemeClr>
            </a:solidFill>
            <a:ln w="6350">
              <a:solidFill>
                <a:schemeClr val="bg1"/>
              </a:solidFill>
              <a:miter lim="800000"/>
              <a:headEnd/>
              <a:tailEnd/>
            </a:ln>
          </p:spPr>
          <p:txBody>
            <a:bodyPr rtlCol="0" anchor="ctr"/>
            <a:lstStyle/>
            <a:p>
              <a:pPr algn="ctr"/>
              <a:endParaRPr lang="en-US" dirty="0"/>
            </a:p>
          </p:txBody>
        </p:sp>
        <p:sp>
          <p:nvSpPr>
            <p:cNvPr id="209" name="Oval 208">
              <a:extLst>
                <a:ext uri="{FF2B5EF4-FFF2-40B4-BE49-F238E27FC236}">
                  <a16:creationId xmlns:a16="http://schemas.microsoft.com/office/drawing/2014/main" id="{47380262-664C-9C60-4D5C-E6102636E1A1}"/>
                </a:ext>
              </a:extLst>
            </p:cNvPr>
            <p:cNvSpPr/>
            <p:nvPr/>
          </p:nvSpPr>
          <p:spPr bwMode="auto">
            <a:xfrm>
              <a:off x="1693334" y="5122334"/>
              <a:ext cx="101599" cy="101599"/>
            </a:xfrm>
            <a:prstGeom prst="ellipse">
              <a:avLst/>
            </a:prstGeom>
            <a:solidFill>
              <a:schemeClr val="accent5"/>
            </a:solidFill>
            <a:ln w="6350">
              <a:solidFill>
                <a:schemeClr val="bg1"/>
              </a:solidFill>
              <a:miter lim="800000"/>
              <a:headEnd/>
              <a:tailEnd/>
            </a:ln>
          </p:spPr>
          <p:txBody>
            <a:bodyPr rtlCol="0" anchor="ctr"/>
            <a:lstStyle/>
            <a:p>
              <a:pPr algn="ctr"/>
              <a:endParaRPr lang="en-US" dirty="0"/>
            </a:p>
          </p:txBody>
        </p:sp>
      </p:grpSp>
      <p:grpSp>
        <p:nvGrpSpPr>
          <p:cNvPr id="210" name="Group 209">
            <a:extLst>
              <a:ext uri="{FF2B5EF4-FFF2-40B4-BE49-F238E27FC236}">
                <a16:creationId xmlns:a16="http://schemas.microsoft.com/office/drawing/2014/main" id="{2A5D0562-9D3D-9613-BDB9-3453B9DDAD03}"/>
              </a:ext>
            </a:extLst>
          </p:cNvPr>
          <p:cNvGrpSpPr/>
          <p:nvPr/>
        </p:nvGrpSpPr>
        <p:grpSpPr>
          <a:xfrm>
            <a:off x="2597284" y="4865837"/>
            <a:ext cx="165100" cy="165100"/>
            <a:chOff x="1651000" y="5075767"/>
            <a:chExt cx="165100" cy="165100"/>
          </a:xfrm>
        </p:grpSpPr>
        <p:sp>
          <p:nvSpPr>
            <p:cNvPr id="211" name="Oval 210">
              <a:extLst>
                <a:ext uri="{FF2B5EF4-FFF2-40B4-BE49-F238E27FC236}">
                  <a16:creationId xmlns:a16="http://schemas.microsoft.com/office/drawing/2014/main" id="{A5A5D3A6-88FB-4096-3469-035986994C9E}"/>
                </a:ext>
              </a:extLst>
            </p:cNvPr>
            <p:cNvSpPr/>
            <p:nvPr/>
          </p:nvSpPr>
          <p:spPr bwMode="auto">
            <a:xfrm>
              <a:off x="1651000" y="5075767"/>
              <a:ext cx="165100" cy="165100"/>
            </a:xfrm>
            <a:prstGeom prst="ellipse">
              <a:avLst/>
            </a:prstGeom>
            <a:solidFill>
              <a:schemeClr val="accent5">
                <a:lumMod val="40000"/>
                <a:lumOff val="60000"/>
              </a:schemeClr>
            </a:solidFill>
            <a:ln w="6350">
              <a:solidFill>
                <a:schemeClr val="bg1"/>
              </a:solidFill>
              <a:miter lim="800000"/>
              <a:headEnd/>
              <a:tailEnd/>
            </a:ln>
          </p:spPr>
          <p:txBody>
            <a:bodyPr rtlCol="0" anchor="ctr"/>
            <a:lstStyle/>
            <a:p>
              <a:pPr algn="ctr"/>
              <a:endParaRPr lang="en-US" dirty="0"/>
            </a:p>
          </p:txBody>
        </p:sp>
        <p:sp>
          <p:nvSpPr>
            <p:cNvPr id="212" name="Oval 211">
              <a:extLst>
                <a:ext uri="{FF2B5EF4-FFF2-40B4-BE49-F238E27FC236}">
                  <a16:creationId xmlns:a16="http://schemas.microsoft.com/office/drawing/2014/main" id="{A3F670EC-0AB3-634A-C245-4DC6D3A13B0F}"/>
                </a:ext>
              </a:extLst>
            </p:cNvPr>
            <p:cNvSpPr/>
            <p:nvPr/>
          </p:nvSpPr>
          <p:spPr bwMode="auto">
            <a:xfrm>
              <a:off x="1693334" y="5122334"/>
              <a:ext cx="101599" cy="101599"/>
            </a:xfrm>
            <a:prstGeom prst="ellipse">
              <a:avLst/>
            </a:prstGeom>
            <a:solidFill>
              <a:schemeClr val="accent5"/>
            </a:solidFill>
            <a:ln w="6350">
              <a:solidFill>
                <a:schemeClr val="bg1"/>
              </a:solidFill>
              <a:miter lim="800000"/>
              <a:headEnd/>
              <a:tailEnd/>
            </a:ln>
          </p:spPr>
          <p:txBody>
            <a:bodyPr rtlCol="0" anchor="ctr"/>
            <a:lstStyle/>
            <a:p>
              <a:pPr algn="ctr"/>
              <a:endParaRPr lang="en-US" dirty="0"/>
            </a:p>
          </p:txBody>
        </p:sp>
      </p:grpSp>
      <p:sp>
        <p:nvSpPr>
          <p:cNvPr id="213" name="Freeform 285">
            <a:extLst>
              <a:ext uri="{FF2B5EF4-FFF2-40B4-BE49-F238E27FC236}">
                <a16:creationId xmlns:a16="http://schemas.microsoft.com/office/drawing/2014/main" id="{9C519E13-1091-06F6-D09A-43FDFD0BA94F}"/>
              </a:ext>
            </a:extLst>
          </p:cNvPr>
          <p:cNvSpPr/>
          <p:nvPr/>
        </p:nvSpPr>
        <p:spPr bwMode="auto">
          <a:xfrm>
            <a:off x="1307681" y="3522134"/>
            <a:ext cx="1016801" cy="674607"/>
          </a:xfrm>
          <a:custGeom>
            <a:avLst/>
            <a:gdLst>
              <a:gd name="connsiteX0" fmla="*/ 8885 w 1016801"/>
              <a:gd name="connsiteY0" fmla="*/ 148863 h 674607"/>
              <a:gd name="connsiteX1" fmla="*/ 13119 w 1016801"/>
              <a:gd name="connsiteY1" fmla="*/ 64197 h 674607"/>
              <a:gd name="connsiteX2" fmla="*/ 118952 w 1016801"/>
              <a:gd name="connsiteY2" fmla="*/ 697 h 674607"/>
              <a:gd name="connsiteX3" fmla="*/ 212085 w 1016801"/>
              <a:gd name="connsiteY3" fmla="*/ 30330 h 674607"/>
              <a:gd name="connsiteX4" fmla="*/ 305219 w 1016801"/>
              <a:gd name="connsiteY4" fmla="*/ 30330 h 674607"/>
              <a:gd name="connsiteX5" fmla="*/ 381419 w 1016801"/>
              <a:gd name="connsiteY5" fmla="*/ 76897 h 674607"/>
              <a:gd name="connsiteX6" fmla="*/ 487252 w 1016801"/>
              <a:gd name="connsiteY6" fmla="*/ 47263 h 674607"/>
              <a:gd name="connsiteX7" fmla="*/ 614252 w 1016801"/>
              <a:gd name="connsiteY7" fmla="*/ 106530 h 674607"/>
              <a:gd name="connsiteX8" fmla="*/ 652352 w 1016801"/>
              <a:gd name="connsiteY8" fmla="*/ 51497 h 674607"/>
              <a:gd name="connsiteX9" fmla="*/ 732785 w 1016801"/>
              <a:gd name="connsiteY9" fmla="*/ 34563 h 674607"/>
              <a:gd name="connsiteX10" fmla="*/ 817452 w 1016801"/>
              <a:gd name="connsiteY10" fmla="*/ 114997 h 674607"/>
              <a:gd name="connsiteX11" fmla="*/ 906352 w 1016801"/>
              <a:gd name="connsiteY11" fmla="*/ 119230 h 674607"/>
              <a:gd name="connsiteX12" fmla="*/ 974085 w 1016801"/>
              <a:gd name="connsiteY12" fmla="*/ 165797 h 674607"/>
              <a:gd name="connsiteX13" fmla="*/ 991019 w 1016801"/>
              <a:gd name="connsiteY13" fmla="*/ 271630 h 674607"/>
              <a:gd name="connsiteX14" fmla="*/ 1016419 w 1016801"/>
              <a:gd name="connsiteY14" fmla="*/ 343597 h 674607"/>
              <a:gd name="connsiteX15" fmla="*/ 969852 w 1016801"/>
              <a:gd name="connsiteY15" fmla="*/ 449430 h 674607"/>
              <a:gd name="connsiteX16" fmla="*/ 889419 w 1016801"/>
              <a:gd name="connsiteY16" fmla="*/ 491763 h 674607"/>
              <a:gd name="connsiteX17" fmla="*/ 834385 w 1016801"/>
              <a:gd name="connsiteY17" fmla="*/ 572197 h 674607"/>
              <a:gd name="connsiteX18" fmla="*/ 737019 w 1016801"/>
              <a:gd name="connsiteY18" fmla="*/ 597597 h 674607"/>
              <a:gd name="connsiteX19" fmla="*/ 656585 w 1016801"/>
              <a:gd name="connsiteY19" fmla="*/ 593363 h 674607"/>
              <a:gd name="connsiteX20" fmla="*/ 550752 w 1016801"/>
              <a:gd name="connsiteY20" fmla="*/ 669563 h 674607"/>
              <a:gd name="connsiteX21" fmla="*/ 453385 w 1016801"/>
              <a:gd name="connsiteY21" fmla="*/ 665330 h 674607"/>
              <a:gd name="connsiteX22" fmla="*/ 415285 w 1016801"/>
              <a:gd name="connsiteY22" fmla="*/ 648397 h 674607"/>
              <a:gd name="connsiteX23" fmla="*/ 343319 w 1016801"/>
              <a:gd name="connsiteY23" fmla="*/ 656863 h 674607"/>
              <a:gd name="connsiteX24" fmla="*/ 279819 w 1016801"/>
              <a:gd name="connsiteY24" fmla="*/ 606063 h 674607"/>
              <a:gd name="connsiteX25" fmla="*/ 262885 w 1016801"/>
              <a:gd name="connsiteY25" fmla="*/ 529863 h 674607"/>
              <a:gd name="connsiteX26" fmla="*/ 186685 w 1016801"/>
              <a:gd name="connsiteY26" fmla="*/ 512930 h 674607"/>
              <a:gd name="connsiteX27" fmla="*/ 80852 w 1016801"/>
              <a:gd name="connsiteY27" fmla="*/ 445197 h 674607"/>
              <a:gd name="connsiteX28" fmla="*/ 80852 w 1016801"/>
              <a:gd name="connsiteY28" fmla="*/ 360530 h 674607"/>
              <a:gd name="connsiteX29" fmla="*/ 4652 w 1016801"/>
              <a:gd name="connsiteY29" fmla="*/ 271630 h 674607"/>
              <a:gd name="connsiteX30" fmla="*/ 8885 w 1016801"/>
              <a:gd name="connsiteY30" fmla="*/ 148863 h 674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16801" h="674607">
                <a:moveTo>
                  <a:pt x="8885" y="148863"/>
                </a:moveTo>
                <a:cubicBezTo>
                  <a:pt x="10296" y="114291"/>
                  <a:pt x="-5225" y="88891"/>
                  <a:pt x="13119" y="64197"/>
                </a:cubicBezTo>
                <a:cubicBezTo>
                  <a:pt x="31463" y="39503"/>
                  <a:pt x="85791" y="6341"/>
                  <a:pt x="118952" y="697"/>
                </a:cubicBezTo>
                <a:cubicBezTo>
                  <a:pt x="152113" y="-4947"/>
                  <a:pt x="181041" y="25391"/>
                  <a:pt x="212085" y="30330"/>
                </a:cubicBezTo>
                <a:cubicBezTo>
                  <a:pt x="243129" y="35269"/>
                  <a:pt x="276997" y="22569"/>
                  <a:pt x="305219" y="30330"/>
                </a:cubicBezTo>
                <a:cubicBezTo>
                  <a:pt x="333441" y="38091"/>
                  <a:pt x="351080" y="74075"/>
                  <a:pt x="381419" y="76897"/>
                </a:cubicBezTo>
                <a:cubicBezTo>
                  <a:pt x="411758" y="79719"/>
                  <a:pt x="448447" y="42324"/>
                  <a:pt x="487252" y="47263"/>
                </a:cubicBezTo>
                <a:cubicBezTo>
                  <a:pt x="526057" y="52202"/>
                  <a:pt x="586735" y="105824"/>
                  <a:pt x="614252" y="106530"/>
                </a:cubicBezTo>
                <a:cubicBezTo>
                  <a:pt x="641769" y="107236"/>
                  <a:pt x="632597" y="63491"/>
                  <a:pt x="652352" y="51497"/>
                </a:cubicBezTo>
                <a:cubicBezTo>
                  <a:pt x="672107" y="39503"/>
                  <a:pt x="705268" y="23980"/>
                  <a:pt x="732785" y="34563"/>
                </a:cubicBezTo>
                <a:cubicBezTo>
                  <a:pt x="760302" y="45146"/>
                  <a:pt x="788524" y="100886"/>
                  <a:pt x="817452" y="114997"/>
                </a:cubicBezTo>
                <a:cubicBezTo>
                  <a:pt x="846380" y="129108"/>
                  <a:pt x="880246" y="110763"/>
                  <a:pt x="906352" y="119230"/>
                </a:cubicBezTo>
                <a:cubicBezTo>
                  <a:pt x="932458" y="127697"/>
                  <a:pt x="959974" y="140397"/>
                  <a:pt x="974085" y="165797"/>
                </a:cubicBezTo>
                <a:cubicBezTo>
                  <a:pt x="988196" y="191197"/>
                  <a:pt x="983963" y="241997"/>
                  <a:pt x="991019" y="271630"/>
                </a:cubicBezTo>
                <a:cubicBezTo>
                  <a:pt x="998075" y="301263"/>
                  <a:pt x="1019947" y="313964"/>
                  <a:pt x="1016419" y="343597"/>
                </a:cubicBezTo>
                <a:cubicBezTo>
                  <a:pt x="1012891" y="373230"/>
                  <a:pt x="991019" y="424736"/>
                  <a:pt x="969852" y="449430"/>
                </a:cubicBezTo>
                <a:cubicBezTo>
                  <a:pt x="948685" y="474124"/>
                  <a:pt x="911997" y="471302"/>
                  <a:pt x="889419" y="491763"/>
                </a:cubicBezTo>
                <a:cubicBezTo>
                  <a:pt x="866841" y="512224"/>
                  <a:pt x="859785" y="554558"/>
                  <a:pt x="834385" y="572197"/>
                </a:cubicBezTo>
                <a:cubicBezTo>
                  <a:pt x="808985" y="589836"/>
                  <a:pt x="766652" y="594069"/>
                  <a:pt x="737019" y="597597"/>
                </a:cubicBezTo>
                <a:cubicBezTo>
                  <a:pt x="707386" y="601125"/>
                  <a:pt x="687630" y="581369"/>
                  <a:pt x="656585" y="593363"/>
                </a:cubicBezTo>
                <a:cubicBezTo>
                  <a:pt x="625541" y="605357"/>
                  <a:pt x="584619" y="657569"/>
                  <a:pt x="550752" y="669563"/>
                </a:cubicBezTo>
                <a:cubicBezTo>
                  <a:pt x="516885" y="681558"/>
                  <a:pt x="475963" y="668858"/>
                  <a:pt x="453385" y="665330"/>
                </a:cubicBezTo>
                <a:cubicBezTo>
                  <a:pt x="430807" y="661802"/>
                  <a:pt x="433629" y="649808"/>
                  <a:pt x="415285" y="648397"/>
                </a:cubicBezTo>
                <a:cubicBezTo>
                  <a:pt x="396941" y="646986"/>
                  <a:pt x="365897" y="663919"/>
                  <a:pt x="343319" y="656863"/>
                </a:cubicBezTo>
                <a:cubicBezTo>
                  <a:pt x="320741" y="649807"/>
                  <a:pt x="293225" y="627230"/>
                  <a:pt x="279819" y="606063"/>
                </a:cubicBezTo>
                <a:cubicBezTo>
                  <a:pt x="266413" y="584896"/>
                  <a:pt x="278407" y="545385"/>
                  <a:pt x="262885" y="529863"/>
                </a:cubicBezTo>
                <a:cubicBezTo>
                  <a:pt x="247363" y="514341"/>
                  <a:pt x="217024" y="527041"/>
                  <a:pt x="186685" y="512930"/>
                </a:cubicBezTo>
                <a:cubicBezTo>
                  <a:pt x="156346" y="498819"/>
                  <a:pt x="98491" y="470597"/>
                  <a:pt x="80852" y="445197"/>
                </a:cubicBezTo>
                <a:cubicBezTo>
                  <a:pt x="63213" y="419797"/>
                  <a:pt x="93552" y="389458"/>
                  <a:pt x="80852" y="360530"/>
                </a:cubicBezTo>
                <a:cubicBezTo>
                  <a:pt x="68152" y="331602"/>
                  <a:pt x="16646" y="302674"/>
                  <a:pt x="4652" y="271630"/>
                </a:cubicBezTo>
                <a:cubicBezTo>
                  <a:pt x="-7342" y="240586"/>
                  <a:pt x="7474" y="183435"/>
                  <a:pt x="8885" y="148863"/>
                </a:cubicBezTo>
                <a:close/>
              </a:path>
            </a:pathLst>
          </a:custGeom>
          <a:solidFill>
            <a:schemeClr val="accent5">
              <a:lumMod val="75000"/>
            </a:schemeClr>
          </a:solidFill>
          <a:ln w="12700">
            <a:solidFill>
              <a:schemeClr val="accent5">
                <a:lumMod val="50000"/>
              </a:schemeClr>
            </a:solidFill>
            <a:miter lim="800000"/>
            <a:headEnd/>
            <a:tailEnd/>
          </a:ln>
        </p:spPr>
        <p:txBody>
          <a:bodyPr rtlCol="0" anchor="ctr"/>
          <a:lstStyle/>
          <a:p>
            <a:pPr algn="ctr"/>
            <a:endParaRPr lang="en-US" dirty="0"/>
          </a:p>
        </p:txBody>
      </p:sp>
      <p:grpSp>
        <p:nvGrpSpPr>
          <p:cNvPr id="214" name="Group 213">
            <a:extLst>
              <a:ext uri="{FF2B5EF4-FFF2-40B4-BE49-F238E27FC236}">
                <a16:creationId xmlns:a16="http://schemas.microsoft.com/office/drawing/2014/main" id="{D5414499-18CD-3273-EF67-0F7DA7E57FE8}"/>
              </a:ext>
            </a:extLst>
          </p:cNvPr>
          <p:cNvGrpSpPr/>
          <p:nvPr/>
        </p:nvGrpSpPr>
        <p:grpSpPr>
          <a:xfrm>
            <a:off x="1405466" y="3662531"/>
            <a:ext cx="165100" cy="165100"/>
            <a:chOff x="1651000" y="5075767"/>
            <a:chExt cx="165100" cy="165100"/>
          </a:xfrm>
        </p:grpSpPr>
        <p:sp>
          <p:nvSpPr>
            <p:cNvPr id="215" name="Oval 214">
              <a:extLst>
                <a:ext uri="{FF2B5EF4-FFF2-40B4-BE49-F238E27FC236}">
                  <a16:creationId xmlns:a16="http://schemas.microsoft.com/office/drawing/2014/main" id="{001DF022-B736-A968-9174-7E3883FFC5DA}"/>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216" name="Oval 215">
              <a:extLst>
                <a:ext uri="{FF2B5EF4-FFF2-40B4-BE49-F238E27FC236}">
                  <a16:creationId xmlns:a16="http://schemas.microsoft.com/office/drawing/2014/main" id="{E878C60C-1CB9-C1AD-C640-9FFE6C8E80CA}"/>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217" name="Group 216">
            <a:extLst>
              <a:ext uri="{FF2B5EF4-FFF2-40B4-BE49-F238E27FC236}">
                <a16:creationId xmlns:a16="http://schemas.microsoft.com/office/drawing/2014/main" id="{9626E83F-B82F-3605-444C-94435F0E8862}"/>
              </a:ext>
            </a:extLst>
          </p:cNvPr>
          <p:cNvGrpSpPr/>
          <p:nvPr/>
        </p:nvGrpSpPr>
        <p:grpSpPr>
          <a:xfrm>
            <a:off x="1672166" y="3666764"/>
            <a:ext cx="165100" cy="165100"/>
            <a:chOff x="1651000" y="5075767"/>
            <a:chExt cx="165100" cy="165100"/>
          </a:xfrm>
        </p:grpSpPr>
        <p:sp>
          <p:nvSpPr>
            <p:cNvPr id="218" name="Oval 217">
              <a:extLst>
                <a:ext uri="{FF2B5EF4-FFF2-40B4-BE49-F238E27FC236}">
                  <a16:creationId xmlns:a16="http://schemas.microsoft.com/office/drawing/2014/main" id="{B801DD91-E290-AB3A-276A-DE733D3B4EE1}"/>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219" name="Oval 218">
              <a:extLst>
                <a:ext uri="{FF2B5EF4-FFF2-40B4-BE49-F238E27FC236}">
                  <a16:creationId xmlns:a16="http://schemas.microsoft.com/office/drawing/2014/main" id="{68B05E00-6109-58ED-B9AF-ACB54EF86B38}"/>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220" name="Group 219">
            <a:extLst>
              <a:ext uri="{FF2B5EF4-FFF2-40B4-BE49-F238E27FC236}">
                <a16:creationId xmlns:a16="http://schemas.microsoft.com/office/drawing/2014/main" id="{21D48290-E288-8FA5-AE65-B4734E32AE1C}"/>
              </a:ext>
            </a:extLst>
          </p:cNvPr>
          <p:cNvGrpSpPr/>
          <p:nvPr/>
        </p:nvGrpSpPr>
        <p:grpSpPr>
          <a:xfrm>
            <a:off x="1409699" y="3836098"/>
            <a:ext cx="165100" cy="165100"/>
            <a:chOff x="1651000" y="5075767"/>
            <a:chExt cx="165100" cy="165100"/>
          </a:xfrm>
        </p:grpSpPr>
        <p:sp>
          <p:nvSpPr>
            <p:cNvPr id="221" name="Oval 220">
              <a:extLst>
                <a:ext uri="{FF2B5EF4-FFF2-40B4-BE49-F238E27FC236}">
                  <a16:creationId xmlns:a16="http://schemas.microsoft.com/office/drawing/2014/main" id="{1939AC36-8A9A-86A7-8863-398BD5C63A75}"/>
                </a:ext>
              </a:extLst>
            </p:cNvPr>
            <p:cNvSpPr/>
            <p:nvPr/>
          </p:nvSpPr>
          <p:spPr bwMode="auto">
            <a:xfrm>
              <a:off x="1651000" y="5075767"/>
              <a:ext cx="165100" cy="165100"/>
            </a:xfrm>
            <a:prstGeom prst="ellipse">
              <a:avLst/>
            </a:prstGeom>
            <a:solidFill>
              <a:srgbClr val="92D050"/>
            </a:solidFill>
            <a:ln w="6350">
              <a:solidFill>
                <a:schemeClr val="bg1"/>
              </a:solidFill>
              <a:miter lim="800000"/>
              <a:headEnd/>
              <a:tailEnd/>
            </a:ln>
          </p:spPr>
          <p:txBody>
            <a:bodyPr rtlCol="0" anchor="ctr"/>
            <a:lstStyle/>
            <a:p>
              <a:pPr algn="ctr"/>
              <a:endParaRPr lang="en-US" dirty="0"/>
            </a:p>
          </p:txBody>
        </p:sp>
        <p:sp>
          <p:nvSpPr>
            <p:cNvPr id="222" name="Oval 221">
              <a:extLst>
                <a:ext uri="{FF2B5EF4-FFF2-40B4-BE49-F238E27FC236}">
                  <a16:creationId xmlns:a16="http://schemas.microsoft.com/office/drawing/2014/main" id="{95E6D014-1094-E577-A8BC-9EFAA4A694B8}"/>
                </a:ext>
              </a:extLst>
            </p:cNvPr>
            <p:cNvSpPr/>
            <p:nvPr/>
          </p:nvSpPr>
          <p:spPr bwMode="auto">
            <a:xfrm>
              <a:off x="1693334" y="5122334"/>
              <a:ext cx="101599" cy="101599"/>
            </a:xfrm>
            <a:prstGeom prst="ellipse">
              <a:avLst/>
            </a:prstGeom>
            <a:solidFill>
              <a:schemeClr val="accent4"/>
            </a:solidFill>
            <a:ln w="6350">
              <a:solidFill>
                <a:schemeClr val="bg1"/>
              </a:solidFill>
              <a:miter lim="800000"/>
              <a:headEnd/>
              <a:tailEnd/>
            </a:ln>
          </p:spPr>
          <p:txBody>
            <a:bodyPr rtlCol="0" anchor="ctr"/>
            <a:lstStyle/>
            <a:p>
              <a:pPr algn="ctr"/>
              <a:endParaRPr lang="en-US" dirty="0"/>
            </a:p>
          </p:txBody>
        </p:sp>
      </p:grpSp>
      <p:grpSp>
        <p:nvGrpSpPr>
          <p:cNvPr id="223" name="Group 222">
            <a:extLst>
              <a:ext uri="{FF2B5EF4-FFF2-40B4-BE49-F238E27FC236}">
                <a16:creationId xmlns:a16="http://schemas.microsoft.com/office/drawing/2014/main" id="{251999B0-C4AE-376F-C3BD-197E7FF176F5}"/>
              </a:ext>
            </a:extLst>
          </p:cNvPr>
          <p:cNvGrpSpPr/>
          <p:nvPr/>
        </p:nvGrpSpPr>
        <p:grpSpPr>
          <a:xfrm>
            <a:off x="1934633" y="3662532"/>
            <a:ext cx="165100" cy="165100"/>
            <a:chOff x="1651000" y="5075767"/>
            <a:chExt cx="165100" cy="165100"/>
          </a:xfrm>
        </p:grpSpPr>
        <p:sp>
          <p:nvSpPr>
            <p:cNvPr id="224" name="Oval 223">
              <a:extLst>
                <a:ext uri="{FF2B5EF4-FFF2-40B4-BE49-F238E27FC236}">
                  <a16:creationId xmlns:a16="http://schemas.microsoft.com/office/drawing/2014/main" id="{62EB2276-9B70-BE28-6B63-071BCF8138BC}"/>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225" name="Oval 224">
              <a:extLst>
                <a:ext uri="{FF2B5EF4-FFF2-40B4-BE49-F238E27FC236}">
                  <a16:creationId xmlns:a16="http://schemas.microsoft.com/office/drawing/2014/main" id="{7F4A8147-7D1A-0577-165E-3CE6CEF1E80C}"/>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226" name="Group 225">
            <a:extLst>
              <a:ext uri="{FF2B5EF4-FFF2-40B4-BE49-F238E27FC236}">
                <a16:creationId xmlns:a16="http://schemas.microsoft.com/office/drawing/2014/main" id="{529B254E-7609-F403-BC49-5FB2D55D399E}"/>
              </a:ext>
            </a:extLst>
          </p:cNvPr>
          <p:cNvGrpSpPr/>
          <p:nvPr/>
        </p:nvGrpSpPr>
        <p:grpSpPr>
          <a:xfrm>
            <a:off x="1566333" y="3819166"/>
            <a:ext cx="165100" cy="165100"/>
            <a:chOff x="1651000" y="5075767"/>
            <a:chExt cx="165100" cy="165100"/>
          </a:xfrm>
        </p:grpSpPr>
        <p:sp>
          <p:nvSpPr>
            <p:cNvPr id="227" name="Oval 226">
              <a:extLst>
                <a:ext uri="{FF2B5EF4-FFF2-40B4-BE49-F238E27FC236}">
                  <a16:creationId xmlns:a16="http://schemas.microsoft.com/office/drawing/2014/main" id="{5101DDD9-C646-C721-EAA1-A22A1124D479}"/>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228" name="Oval 227">
              <a:extLst>
                <a:ext uri="{FF2B5EF4-FFF2-40B4-BE49-F238E27FC236}">
                  <a16:creationId xmlns:a16="http://schemas.microsoft.com/office/drawing/2014/main" id="{105E1BBF-2A96-F01B-846C-1E370BC81443}"/>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229" name="Group 228">
            <a:extLst>
              <a:ext uri="{FF2B5EF4-FFF2-40B4-BE49-F238E27FC236}">
                <a16:creationId xmlns:a16="http://schemas.microsoft.com/office/drawing/2014/main" id="{714B395F-56E3-0909-49C6-A6955E3CEDD2}"/>
              </a:ext>
            </a:extLst>
          </p:cNvPr>
          <p:cNvGrpSpPr/>
          <p:nvPr/>
        </p:nvGrpSpPr>
        <p:grpSpPr>
          <a:xfrm>
            <a:off x="1706033" y="3929233"/>
            <a:ext cx="165100" cy="165100"/>
            <a:chOff x="1651000" y="5075767"/>
            <a:chExt cx="165100" cy="165100"/>
          </a:xfrm>
        </p:grpSpPr>
        <p:sp>
          <p:nvSpPr>
            <p:cNvPr id="230" name="Oval 229">
              <a:extLst>
                <a:ext uri="{FF2B5EF4-FFF2-40B4-BE49-F238E27FC236}">
                  <a16:creationId xmlns:a16="http://schemas.microsoft.com/office/drawing/2014/main" id="{F3230BB9-3338-2F43-F3B7-5CCBE1DF4F58}"/>
                </a:ext>
              </a:extLst>
            </p:cNvPr>
            <p:cNvSpPr/>
            <p:nvPr/>
          </p:nvSpPr>
          <p:spPr bwMode="auto">
            <a:xfrm>
              <a:off x="1651000" y="5075767"/>
              <a:ext cx="165100" cy="165100"/>
            </a:xfrm>
            <a:prstGeom prst="ellipse">
              <a:avLst/>
            </a:prstGeom>
            <a:solidFill>
              <a:schemeClr val="accent6">
                <a:lumMod val="40000"/>
                <a:lumOff val="60000"/>
              </a:schemeClr>
            </a:solidFill>
            <a:ln w="6350">
              <a:solidFill>
                <a:schemeClr val="bg1"/>
              </a:solidFill>
              <a:miter lim="800000"/>
              <a:headEnd/>
              <a:tailEnd/>
            </a:ln>
          </p:spPr>
          <p:txBody>
            <a:bodyPr rtlCol="0" anchor="ctr"/>
            <a:lstStyle/>
            <a:p>
              <a:pPr algn="ctr"/>
              <a:endParaRPr lang="en-US" dirty="0"/>
            </a:p>
          </p:txBody>
        </p:sp>
        <p:sp>
          <p:nvSpPr>
            <p:cNvPr id="231" name="Oval 230">
              <a:extLst>
                <a:ext uri="{FF2B5EF4-FFF2-40B4-BE49-F238E27FC236}">
                  <a16:creationId xmlns:a16="http://schemas.microsoft.com/office/drawing/2014/main" id="{340FA655-7EBB-1EC3-2559-F30C9FD9F81B}"/>
                </a:ext>
              </a:extLst>
            </p:cNvPr>
            <p:cNvSpPr/>
            <p:nvPr/>
          </p:nvSpPr>
          <p:spPr bwMode="auto">
            <a:xfrm>
              <a:off x="1693334" y="5122334"/>
              <a:ext cx="101599" cy="101599"/>
            </a:xfrm>
            <a:prstGeom prst="ellipse">
              <a:avLst/>
            </a:prstGeom>
            <a:solidFill>
              <a:schemeClr val="accent6"/>
            </a:solidFill>
            <a:ln w="6350">
              <a:solidFill>
                <a:schemeClr val="bg1"/>
              </a:solidFill>
              <a:miter lim="800000"/>
              <a:headEnd/>
              <a:tailEnd/>
            </a:ln>
          </p:spPr>
          <p:txBody>
            <a:bodyPr rtlCol="0" anchor="ctr"/>
            <a:lstStyle/>
            <a:p>
              <a:pPr algn="ctr"/>
              <a:endParaRPr lang="en-US" dirty="0"/>
            </a:p>
          </p:txBody>
        </p:sp>
      </p:grpSp>
      <p:grpSp>
        <p:nvGrpSpPr>
          <p:cNvPr id="232" name="Group 231">
            <a:extLst>
              <a:ext uri="{FF2B5EF4-FFF2-40B4-BE49-F238E27FC236}">
                <a16:creationId xmlns:a16="http://schemas.microsoft.com/office/drawing/2014/main" id="{621DF8BC-588D-A1DE-F4E2-4BA6F0D032D3}"/>
              </a:ext>
            </a:extLst>
          </p:cNvPr>
          <p:cNvGrpSpPr/>
          <p:nvPr/>
        </p:nvGrpSpPr>
        <p:grpSpPr>
          <a:xfrm>
            <a:off x="1841502" y="3823396"/>
            <a:ext cx="165100" cy="165100"/>
            <a:chOff x="1651000" y="5075767"/>
            <a:chExt cx="165100" cy="165100"/>
          </a:xfrm>
        </p:grpSpPr>
        <p:sp>
          <p:nvSpPr>
            <p:cNvPr id="233" name="Oval 232">
              <a:extLst>
                <a:ext uri="{FF2B5EF4-FFF2-40B4-BE49-F238E27FC236}">
                  <a16:creationId xmlns:a16="http://schemas.microsoft.com/office/drawing/2014/main" id="{46EBAD33-1C0B-4107-040A-4C7DB6A72F11}"/>
                </a:ext>
              </a:extLst>
            </p:cNvPr>
            <p:cNvSpPr/>
            <p:nvPr/>
          </p:nvSpPr>
          <p:spPr bwMode="auto">
            <a:xfrm>
              <a:off x="1651000" y="5075767"/>
              <a:ext cx="165100" cy="165100"/>
            </a:xfrm>
            <a:prstGeom prst="ellipse">
              <a:avLst/>
            </a:prstGeom>
            <a:solidFill>
              <a:schemeClr val="accent3">
                <a:lumMod val="40000"/>
                <a:lumOff val="60000"/>
              </a:schemeClr>
            </a:solidFill>
            <a:ln w="6350">
              <a:solidFill>
                <a:schemeClr val="bg1"/>
              </a:solidFill>
              <a:miter lim="800000"/>
              <a:headEnd/>
              <a:tailEnd/>
            </a:ln>
          </p:spPr>
          <p:txBody>
            <a:bodyPr rtlCol="0" anchor="ctr"/>
            <a:lstStyle/>
            <a:p>
              <a:pPr algn="ctr"/>
              <a:endParaRPr lang="en-US" dirty="0"/>
            </a:p>
          </p:txBody>
        </p:sp>
        <p:sp>
          <p:nvSpPr>
            <p:cNvPr id="234" name="Oval 233">
              <a:extLst>
                <a:ext uri="{FF2B5EF4-FFF2-40B4-BE49-F238E27FC236}">
                  <a16:creationId xmlns:a16="http://schemas.microsoft.com/office/drawing/2014/main" id="{6A3A49A3-F6BD-9958-EF4F-69AD943A61C3}"/>
                </a:ext>
              </a:extLst>
            </p:cNvPr>
            <p:cNvSpPr/>
            <p:nvPr/>
          </p:nvSpPr>
          <p:spPr bwMode="auto">
            <a:xfrm>
              <a:off x="1693334" y="5122334"/>
              <a:ext cx="101599" cy="101599"/>
            </a:xfrm>
            <a:prstGeom prst="ellipse">
              <a:avLst/>
            </a:prstGeom>
            <a:solidFill>
              <a:schemeClr val="accent3"/>
            </a:solidFill>
            <a:ln w="6350">
              <a:solidFill>
                <a:schemeClr val="bg1"/>
              </a:solidFill>
              <a:miter lim="800000"/>
              <a:headEnd/>
              <a:tailEnd/>
            </a:ln>
          </p:spPr>
          <p:txBody>
            <a:bodyPr rtlCol="0" anchor="ctr"/>
            <a:lstStyle/>
            <a:p>
              <a:pPr algn="ctr"/>
              <a:endParaRPr lang="en-US" dirty="0"/>
            </a:p>
          </p:txBody>
        </p:sp>
      </p:grpSp>
      <p:grpSp>
        <p:nvGrpSpPr>
          <p:cNvPr id="235" name="Group 234">
            <a:extLst>
              <a:ext uri="{FF2B5EF4-FFF2-40B4-BE49-F238E27FC236}">
                <a16:creationId xmlns:a16="http://schemas.microsoft.com/office/drawing/2014/main" id="{1DE10811-9E7F-9CAF-8261-308CE5C969F7}"/>
              </a:ext>
            </a:extLst>
          </p:cNvPr>
          <p:cNvGrpSpPr/>
          <p:nvPr/>
        </p:nvGrpSpPr>
        <p:grpSpPr>
          <a:xfrm>
            <a:off x="2017183" y="3920763"/>
            <a:ext cx="165100" cy="165100"/>
            <a:chOff x="1651000" y="5075767"/>
            <a:chExt cx="165100" cy="165100"/>
          </a:xfrm>
        </p:grpSpPr>
        <p:sp>
          <p:nvSpPr>
            <p:cNvPr id="236" name="Oval 235">
              <a:extLst>
                <a:ext uri="{FF2B5EF4-FFF2-40B4-BE49-F238E27FC236}">
                  <a16:creationId xmlns:a16="http://schemas.microsoft.com/office/drawing/2014/main" id="{E2605E0E-B65F-1369-2B7C-675AC3A83527}"/>
                </a:ext>
              </a:extLst>
            </p:cNvPr>
            <p:cNvSpPr/>
            <p:nvPr/>
          </p:nvSpPr>
          <p:spPr bwMode="auto">
            <a:xfrm>
              <a:off x="1651000" y="5075767"/>
              <a:ext cx="165100" cy="165100"/>
            </a:xfrm>
            <a:prstGeom prst="ellipse">
              <a:avLst/>
            </a:prstGeom>
            <a:solidFill>
              <a:schemeClr val="accent3">
                <a:lumMod val="40000"/>
                <a:lumOff val="60000"/>
              </a:schemeClr>
            </a:solidFill>
            <a:ln w="6350">
              <a:solidFill>
                <a:schemeClr val="bg1"/>
              </a:solidFill>
              <a:miter lim="800000"/>
              <a:headEnd/>
              <a:tailEnd/>
            </a:ln>
          </p:spPr>
          <p:txBody>
            <a:bodyPr rtlCol="0" anchor="ctr"/>
            <a:lstStyle/>
            <a:p>
              <a:pPr algn="ctr"/>
              <a:endParaRPr lang="en-US" dirty="0"/>
            </a:p>
          </p:txBody>
        </p:sp>
        <p:sp>
          <p:nvSpPr>
            <p:cNvPr id="237" name="Oval 236">
              <a:extLst>
                <a:ext uri="{FF2B5EF4-FFF2-40B4-BE49-F238E27FC236}">
                  <a16:creationId xmlns:a16="http://schemas.microsoft.com/office/drawing/2014/main" id="{4374AEF8-50CF-D73A-8B61-DA6627132F52}"/>
                </a:ext>
              </a:extLst>
            </p:cNvPr>
            <p:cNvSpPr/>
            <p:nvPr/>
          </p:nvSpPr>
          <p:spPr bwMode="auto">
            <a:xfrm>
              <a:off x="1693334" y="5122334"/>
              <a:ext cx="101599" cy="101599"/>
            </a:xfrm>
            <a:prstGeom prst="ellipse">
              <a:avLst/>
            </a:prstGeom>
            <a:solidFill>
              <a:schemeClr val="accent3"/>
            </a:solidFill>
            <a:ln w="6350">
              <a:solidFill>
                <a:schemeClr val="bg1"/>
              </a:solidFill>
              <a:miter lim="800000"/>
              <a:headEnd/>
              <a:tailEnd/>
            </a:ln>
          </p:spPr>
          <p:txBody>
            <a:bodyPr rtlCol="0" anchor="ctr"/>
            <a:lstStyle/>
            <a:p>
              <a:pPr algn="ctr"/>
              <a:endParaRPr lang="en-US" dirty="0"/>
            </a:p>
          </p:txBody>
        </p:sp>
      </p:grpSp>
    </p:spTree>
    <p:extLst>
      <p:ext uri="{BB962C8B-B14F-4D97-AF65-F5344CB8AC3E}">
        <p14:creationId xmlns:p14="http://schemas.microsoft.com/office/powerpoint/2010/main" val="22723558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dirty="0">
                <a:cs typeface="Calibri" panose="020F0502020204030204" pitchFamily="34" charset="0"/>
              </a:rPr>
              <a:t>Chemoradiation </a:t>
            </a:r>
            <a:r>
              <a:rPr lang="en-US" sz="3600" b="1" dirty="0">
                <a:cs typeface="Calibri" panose="020F0502020204030204" pitchFamily="34" charset="0"/>
              </a:rPr>
              <a:t>+ Pembrolizumab for Locally Advanced Cervical Cancer: Study Design</a:t>
            </a:r>
            <a:endParaRPr lang="en-US" dirty="0">
              <a:cs typeface="Calibri" panose="020F0502020204030204" pitchFamily="34" charset="0"/>
            </a:endParaRPr>
          </a:p>
        </p:txBody>
      </p:sp>
      <p:sp>
        <p:nvSpPr>
          <p:cNvPr id="6" name="Content Placeholder 5">
            <a:extLst>
              <a:ext uri="{FF2B5EF4-FFF2-40B4-BE49-F238E27FC236}">
                <a16:creationId xmlns:a16="http://schemas.microsoft.com/office/drawing/2014/main" id="{475283B9-25E4-A6FA-FEF9-2A9A39DDFB28}"/>
              </a:ext>
            </a:extLst>
          </p:cNvPr>
          <p:cNvSpPr>
            <a:spLocks noGrp="1"/>
          </p:cNvSpPr>
          <p:nvPr>
            <p:ph idx="1"/>
          </p:nvPr>
        </p:nvSpPr>
        <p:spPr/>
        <p:txBody>
          <a:bodyPr/>
          <a:lstStyle/>
          <a:p>
            <a:r>
              <a:rPr lang="en-US" sz="2000" dirty="0"/>
              <a:t>Randomized phase II study of chemoradiation plus immunotherapy  </a:t>
            </a: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Calibri" panose="020F0502020204030204" pitchFamily="34" charset="0"/>
              </a:rPr>
              <a:t>NCT02635360. Duska. SGO 2023. Abstr 29.</a:t>
            </a:r>
          </a:p>
        </p:txBody>
      </p:sp>
      <p:sp>
        <p:nvSpPr>
          <p:cNvPr id="8205" name="TextBox 8204">
            <a:extLst>
              <a:ext uri="{FF2B5EF4-FFF2-40B4-BE49-F238E27FC236}">
                <a16:creationId xmlns:a16="http://schemas.microsoft.com/office/drawing/2014/main" id="{C753B022-006E-8A98-25EB-B373A837FA08}"/>
              </a:ext>
            </a:extLst>
          </p:cNvPr>
          <p:cNvSpPr txBox="1"/>
          <p:nvPr/>
        </p:nvSpPr>
        <p:spPr bwMode="auto">
          <a:xfrm>
            <a:off x="622945" y="5587120"/>
            <a:ext cx="542378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ts val="0"/>
              </a:spcBef>
              <a:spcAft>
                <a:spcPct val="0"/>
              </a:spcAft>
              <a:buClrTx/>
              <a:buFont typeface="Wingdings" panose="05000000000000000000" pitchFamily="2" charset="2"/>
              <a:buChar char="§"/>
            </a:pPr>
            <a:r>
              <a:rPr lang="en-US" sz="1600" dirty="0">
                <a:solidFill>
                  <a:schemeClr val="bg1"/>
                </a:solidFill>
                <a:latin typeface="Calibri" panose="020F0502020204030204" pitchFamily="34" charset="0"/>
              </a:rPr>
              <a:t>Primary endpoint:</a:t>
            </a:r>
            <a:r>
              <a:rPr lang="en-US" sz="1600" b="0" dirty="0">
                <a:solidFill>
                  <a:schemeClr val="bg1"/>
                </a:solidFill>
                <a:latin typeface="Calibri" panose="020F0502020204030204" pitchFamily="34" charset="0"/>
              </a:rPr>
              <a:t> safety; change over time in tissue expression of immune markers CD8+ T-cell/Treg ratio</a:t>
            </a:r>
          </a:p>
        </p:txBody>
      </p:sp>
      <p:grpSp>
        <p:nvGrpSpPr>
          <p:cNvPr id="3" name="Group 2">
            <a:extLst>
              <a:ext uri="{FF2B5EF4-FFF2-40B4-BE49-F238E27FC236}">
                <a16:creationId xmlns:a16="http://schemas.microsoft.com/office/drawing/2014/main" id="{7A6CA92D-4365-4522-5FB6-D05310CD93A0}"/>
              </a:ext>
            </a:extLst>
          </p:cNvPr>
          <p:cNvGrpSpPr/>
          <p:nvPr/>
        </p:nvGrpSpPr>
        <p:grpSpPr>
          <a:xfrm>
            <a:off x="555409" y="1743128"/>
            <a:ext cx="11212290" cy="3944159"/>
            <a:chOff x="555409" y="1743128"/>
            <a:chExt cx="11212290" cy="3944159"/>
          </a:xfrm>
        </p:grpSpPr>
        <p:sp>
          <p:nvSpPr>
            <p:cNvPr id="7" name="TextBox 6">
              <a:extLst>
                <a:ext uri="{FF2B5EF4-FFF2-40B4-BE49-F238E27FC236}">
                  <a16:creationId xmlns:a16="http://schemas.microsoft.com/office/drawing/2014/main" id="{B3E0C462-BDFF-76A8-3100-D146411A8522}"/>
                </a:ext>
              </a:extLst>
            </p:cNvPr>
            <p:cNvSpPr txBox="1"/>
            <p:nvPr/>
          </p:nvSpPr>
          <p:spPr bwMode="auto">
            <a:xfrm>
              <a:off x="555409" y="2383274"/>
              <a:ext cx="2846894"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Patients aged ≥18 yr with histologically confirmed cervical adenocarcinoma, squamous or mixed histology; locally advanced per FIGO 2009, stage IB2-IVA, or stage IB1 with positive node; ECOG PS ≤2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(N = 96)</a:t>
              </a:r>
            </a:p>
          </p:txBody>
        </p:sp>
        <p:sp>
          <p:nvSpPr>
            <p:cNvPr id="8" name="TextBox 7">
              <a:extLst>
                <a:ext uri="{FF2B5EF4-FFF2-40B4-BE49-F238E27FC236}">
                  <a16:creationId xmlns:a16="http://schemas.microsoft.com/office/drawing/2014/main" id="{320E984E-7923-EB27-B244-2F4D35793517}"/>
                </a:ext>
              </a:extLst>
            </p:cNvPr>
            <p:cNvSpPr txBox="1"/>
            <p:nvPr/>
          </p:nvSpPr>
          <p:spPr bwMode="auto">
            <a:xfrm>
              <a:off x="761709" y="4564759"/>
              <a:ext cx="2697097" cy="646331"/>
            </a:xfrm>
            <a:prstGeom prst="rect">
              <a:avLst/>
            </a:prstGeom>
            <a:solidFill>
              <a:schemeClr val="accent2">
                <a:lumMod val="20000"/>
                <a:lumOff val="80000"/>
              </a:schemeClr>
            </a:solidFill>
            <a:ln>
              <a:noFill/>
            </a:ln>
          </p:spPr>
          <p:txBody>
            <a:bodyPr wrap="square" rtlCol="0">
              <a:spAutoFit/>
            </a:bodyPr>
            <a:lstStyle/>
            <a:p>
              <a:pPr>
                <a:lnSpc>
                  <a:spcPct val="100000"/>
                </a:lnSpc>
                <a:spcBef>
                  <a:spcPts val="0"/>
                </a:spcBef>
                <a:spcAft>
                  <a:spcPct val="0"/>
                </a:spcAft>
                <a:buClrTx/>
                <a:buFontTx/>
                <a:buNone/>
              </a:pPr>
              <a:r>
                <a:rPr lang="en-US" sz="1200" dirty="0">
                  <a:solidFill>
                    <a:schemeClr val="bg1"/>
                  </a:solidFill>
                  <a:latin typeface="Calibri" panose="020F0502020204030204" pitchFamily="34" charset="0"/>
                </a:rPr>
                <a:t>First patient on study: </a:t>
              </a:r>
              <a:r>
                <a:rPr lang="en-US" sz="1200" b="0" dirty="0">
                  <a:solidFill>
                    <a:schemeClr val="bg1"/>
                  </a:solidFill>
                  <a:latin typeface="Calibri" panose="020F0502020204030204" pitchFamily="34" charset="0"/>
                </a:rPr>
                <a:t>3/22/2016</a:t>
              </a:r>
            </a:p>
            <a:p>
              <a:pPr>
                <a:lnSpc>
                  <a:spcPct val="100000"/>
                </a:lnSpc>
                <a:spcBef>
                  <a:spcPts val="0"/>
                </a:spcBef>
                <a:spcAft>
                  <a:spcPct val="0"/>
                </a:spcAft>
                <a:buClrTx/>
                <a:buFontTx/>
                <a:buNone/>
              </a:pPr>
              <a:r>
                <a:rPr lang="en-US" sz="1200" dirty="0">
                  <a:solidFill>
                    <a:schemeClr val="bg1"/>
                  </a:solidFill>
                  <a:latin typeface="Calibri" panose="020F0502020204030204" pitchFamily="34" charset="0"/>
                </a:rPr>
                <a:t>Last patient on study: </a:t>
              </a:r>
              <a:r>
                <a:rPr lang="en-US" sz="1200" b="0" dirty="0">
                  <a:solidFill>
                    <a:schemeClr val="bg1"/>
                  </a:solidFill>
                  <a:latin typeface="Calibri" panose="020F0502020204030204" pitchFamily="34" charset="0"/>
                </a:rPr>
                <a:t>10/15/2020</a:t>
              </a:r>
            </a:p>
            <a:p>
              <a:pPr>
                <a:lnSpc>
                  <a:spcPct val="100000"/>
                </a:lnSpc>
                <a:spcBef>
                  <a:spcPts val="0"/>
                </a:spcBef>
                <a:spcAft>
                  <a:spcPct val="0"/>
                </a:spcAft>
                <a:buClrTx/>
                <a:buFontTx/>
                <a:buNone/>
              </a:pPr>
              <a:r>
                <a:rPr lang="en-US" sz="1200" dirty="0">
                  <a:solidFill>
                    <a:schemeClr val="bg1"/>
                  </a:solidFill>
                  <a:latin typeface="Calibri" panose="020F0502020204030204" pitchFamily="34" charset="0"/>
                </a:rPr>
                <a:t>Data lock: </a:t>
              </a:r>
              <a:r>
                <a:rPr lang="en-US" sz="1200" b="0" dirty="0">
                  <a:solidFill>
                    <a:schemeClr val="bg1"/>
                  </a:solidFill>
                  <a:latin typeface="Calibri" panose="020F0502020204030204" pitchFamily="34" charset="0"/>
                </a:rPr>
                <a:t>5/5/2022</a:t>
              </a:r>
            </a:p>
          </p:txBody>
        </p:sp>
        <p:sp>
          <p:nvSpPr>
            <p:cNvPr id="9" name="Rectangle 49">
              <a:extLst>
                <a:ext uri="{FF2B5EF4-FFF2-40B4-BE49-F238E27FC236}">
                  <a16:creationId xmlns:a16="http://schemas.microsoft.com/office/drawing/2014/main" id="{82206DFE-68B5-E800-9CE6-99A991B2D897}"/>
                </a:ext>
              </a:extLst>
            </p:cNvPr>
            <p:cNvSpPr>
              <a:spLocks noChangeArrowheads="1"/>
            </p:cNvSpPr>
            <p:nvPr/>
          </p:nvSpPr>
          <p:spPr bwMode="auto">
            <a:xfrm>
              <a:off x="5730415" y="2347921"/>
              <a:ext cx="4436927" cy="1021356"/>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Arm A: after</a:t>
              </a:r>
            </a:p>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Dose-intense cisplatin </a:t>
              </a:r>
              <a:r>
                <a:rPr lang="en-US" altLang="en-US" sz="1600" b="0" dirty="0">
                  <a:solidFill>
                    <a:schemeClr val="tx1"/>
                  </a:solidFill>
                  <a:latin typeface="Calibri" panose="020F0502020204030204" pitchFamily="34" charset="0"/>
                </a:rPr>
                <a:t>40 mg/m</a:t>
              </a:r>
              <a:r>
                <a:rPr lang="en-US" altLang="en-US" sz="1600" b="0" baseline="30000" dirty="0">
                  <a:solidFill>
                    <a:schemeClr val="tx1"/>
                  </a:solidFill>
                  <a:latin typeface="Calibri" panose="020F0502020204030204" pitchFamily="34" charset="0"/>
                </a:rPr>
                <a:t>2 </a:t>
              </a:r>
              <a:r>
                <a:rPr lang="en-US" altLang="en-US" sz="1600" b="0" dirty="0">
                  <a:solidFill>
                    <a:schemeClr val="tx1"/>
                  </a:solidFill>
                  <a:latin typeface="Calibri" panose="020F0502020204030204" pitchFamily="34" charset="0"/>
                </a:rPr>
                <a:t>QW for 5-6 wk +</a:t>
              </a:r>
            </a:p>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 </a:t>
              </a:r>
              <a:r>
                <a:rPr lang="en-US" altLang="en-US" sz="1600" b="0" dirty="0">
                  <a:solidFill>
                    <a:schemeClr val="tx1"/>
                  </a:solidFill>
                  <a:latin typeface="Calibri" panose="020F0502020204030204" pitchFamily="34" charset="0"/>
                </a:rPr>
                <a:t>200 mg Q3W beginning on Wk 9 for 3 cycles</a:t>
              </a:r>
            </a:p>
          </p:txBody>
        </p:sp>
        <p:cxnSp>
          <p:nvCxnSpPr>
            <p:cNvPr id="12" name="Straight Arrow Connector 11">
              <a:extLst>
                <a:ext uri="{FF2B5EF4-FFF2-40B4-BE49-F238E27FC236}">
                  <a16:creationId xmlns:a16="http://schemas.microsoft.com/office/drawing/2014/main" id="{6BF3BF3A-F982-0787-A136-A53554D719EF}"/>
                </a:ext>
              </a:extLst>
            </p:cNvPr>
            <p:cNvCxnSpPr>
              <a:cxnSpLocks/>
            </p:cNvCxnSpPr>
            <p:nvPr/>
          </p:nvCxnSpPr>
          <p:spPr bwMode="auto">
            <a:xfrm>
              <a:off x="3385644" y="2928099"/>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13" name="Straight Arrow Connector 12">
              <a:extLst>
                <a:ext uri="{FF2B5EF4-FFF2-40B4-BE49-F238E27FC236}">
                  <a16:creationId xmlns:a16="http://schemas.microsoft.com/office/drawing/2014/main" id="{EDE99409-4B2B-08F9-7337-8AB20A717EE2}"/>
                </a:ext>
              </a:extLst>
            </p:cNvPr>
            <p:cNvCxnSpPr>
              <a:cxnSpLocks/>
            </p:cNvCxnSpPr>
            <p:nvPr/>
          </p:nvCxnSpPr>
          <p:spPr bwMode="auto">
            <a:xfrm>
              <a:off x="3402304" y="4007027"/>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31" name="Straight Arrow Connector 30">
              <a:extLst>
                <a:ext uri="{FF2B5EF4-FFF2-40B4-BE49-F238E27FC236}">
                  <a16:creationId xmlns:a16="http://schemas.microsoft.com/office/drawing/2014/main" id="{4425AD5F-F32C-70C7-B944-EEEDEF1AE7C5}"/>
                </a:ext>
              </a:extLst>
            </p:cNvPr>
            <p:cNvCxnSpPr>
              <a:cxnSpLocks/>
            </p:cNvCxnSpPr>
            <p:nvPr/>
          </p:nvCxnSpPr>
          <p:spPr bwMode="auto">
            <a:xfrm>
              <a:off x="10167342" y="2928099"/>
              <a:ext cx="321493" cy="0"/>
            </a:xfrm>
            <a:prstGeom prst="straightConnector1">
              <a:avLst/>
            </a:prstGeom>
            <a:noFill/>
            <a:ln w="28575" cap="flat" cmpd="sng" algn="ctr">
              <a:solidFill>
                <a:schemeClr val="bg1"/>
              </a:solidFill>
              <a:prstDash val="solid"/>
              <a:round/>
              <a:headEnd type="none" w="med" len="med"/>
              <a:tailEnd type="triangle"/>
            </a:ln>
            <a:effectLst/>
          </p:spPr>
        </p:cxnSp>
        <p:cxnSp>
          <p:nvCxnSpPr>
            <p:cNvPr id="32" name="Straight Arrow Connector 31">
              <a:extLst>
                <a:ext uri="{FF2B5EF4-FFF2-40B4-BE49-F238E27FC236}">
                  <a16:creationId xmlns:a16="http://schemas.microsoft.com/office/drawing/2014/main" id="{D03D8505-2DD5-5938-F364-5B9937D06990}"/>
                </a:ext>
              </a:extLst>
            </p:cNvPr>
            <p:cNvCxnSpPr>
              <a:cxnSpLocks/>
            </p:cNvCxnSpPr>
            <p:nvPr/>
          </p:nvCxnSpPr>
          <p:spPr bwMode="auto">
            <a:xfrm flipV="1">
              <a:off x="8192042" y="3972435"/>
              <a:ext cx="2296793" cy="22317"/>
            </a:xfrm>
            <a:prstGeom prst="straightConnector1">
              <a:avLst/>
            </a:prstGeom>
            <a:noFill/>
            <a:ln w="28575" cap="flat" cmpd="sng" algn="ctr">
              <a:solidFill>
                <a:schemeClr val="bg1"/>
              </a:solidFill>
              <a:prstDash val="solid"/>
              <a:round/>
              <a:headEnd type="none" w="med" len="med"/>
              <a:tailEnd type="triangle"/>
            </a:ln>
            <a:effectLst/>
          </p:spPr>
        </p:cxnSp>
        <p:sp>
          <p:nvSpPr>
            <p:cNvPr id="33" name="TextBox 32">
              <a:extLst>
                <a:ext uri="{FF2B5EF4-FFF2-40B4-BE49-F238E27FC236}">
                  <a16:creationId xmlns:a16="http://schemas.microsoft.com/office/drawing/2014/main" id="{F74AE14F-C9E7-E09A-6774-9BC166BC250C}"/>
                </a:ext>
              </a:extLst>
            </p:cNvPr>
            <p:cNvSpPr txBox="1"/>
            <p:nvPr/>
          </p:nvSpPr>
          <p:spPr bwMode="auto">
            <a:xfrm>
              <a:off x="10519830" y="3115615"/>
              <a:ext cx="966636" cy="523220"/>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rgbClr val="E1471D"/>
                  </a:solidFill>
                  <a:latin typeface="Calibri" panose="020F0502020204030204" pitchFamily="34" charset="0"/>
                </a:rPr>
                <a:t>Survival follow-up</a:t>
              </a:r>
            </a:p>
          </p:txBody>
        </p:sp>
        <p:cxnSp>
          <p:nvCxnSpPr>
            <p:cNvPr id="36" name="Straight Connector 35">
              <a:extLst>
                <a:ext uri="{FF2B5EF4-FFF2-40B4-BE49-F238E27FC236}">
                  <a16:creationId xmlns:a16="http://schemas.microsoft.com/office/drawing/2014/main" id="{B6FB50CF-4778-8B00-F3B1-0576DE79E3FA}"/>
                </a:ext>
              </a:extLst>
            </p:cNvPr>
            <p:cNvCxnSpPr>
              <a:cxnSpLocks/>
            </p:cNvCxnSpPr>
            <p:nvPr/>
          </p:nvCxnSpPr>
          <p:spPr bwMode="auto">
            <a:xfrm flipH="1">
              <a:off x="3723797" y="2052578"/>
              <a:ext cx="18269" cy="3443127"/>
            </a:xfrm>
            <a:prstGeom prst="line">
              <a:avLst/>
            </a:prstGeom>
            <a:noFill/>
            <a:ln w="28575" cap="flat" cmpd="sng" algn="ctr">
              <a:solidFill>
                <a:schemeClr val="accent6"/>
              </a:solidFill>
              <a:prstDash val="solid"/>
              <a:round/>
              <a:headEnd type="none" w="med" len="med"/>
              <a:tailEnd type="none" w="med" len="med"/>
            </a:ln>
            <a:effectLst/>
          </p:spPr>
        </p:cxnSp>
        <p:sp>
          <p:nvSpPr>
            <p:cNvPr id="38" name="TextBox 37">
              <a:extLst>
                <a:ext uri="{FF2B5EF4-FFF2-40B4-BE49-F238E27FC236}">
                  <a16:creationId xmlns:a16="http://schemas.microsoft.com/office/drawing/2014/main" id="{E5568383-5697-0FF4-C46B-7CDD561A7FBF}"/>
                </a:ext>
              </a:extLst>
            </p:cNvPr>
            <p:cNvSpPr txBox="1"/>
            <p:nvPr/>
          </p:nvSpPr>
          <p:spPr bwMode="auto">
            <a:xfrm>
              <a:off x="3046704" y="1780825"/>
              <a:ext cx="7111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rgbClr val="FF0000"/>
                  </a:solidFill>
                  <a:latin typeface="Calibri" panose="020F0502020204030204" pitchFamily="34" charset="0"/>
                </a:rPr>
                <a:t>Wk:</a:t>
              </a:r>
            </a:p>
          </p:txBody>
        </p:sp>
        <p:sp>
          <p:nvSpPr>
            <p:cNvPr id="40" name="TextBox 39">
              <a:extLst>
                <a:ext uri="{FF2B5EF4-FFF2-40B4-BE49-F238E27FC236}">
                  <a16:creationId xmlns:a16="http://schemas.microsoft.com/office/drawing/2014/main" id="{9EDE6384-CE6E-3880-0662-37AEDB65E38D}"/>
                </a:ext>
              </a:extLst>
            </p:cNvPr>
            <p:cNvSpPr txBox="1"/>
            <p:nvPr/>
          </p:nvSpPr>
          <p:spPr bwMode="auto">
            <a:xfrm>
              <a:off x="3827657" y="1803009"/>
              <a:ext cx="1311411" cy="738664"/>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MRI | PET CT</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Biopsy</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Blood draw</a:t>
              </a:r>
            </a:p>
          </p:txBody>
        </p:sp>
        <p:sp>
          <p:nvSpPr>
            <p:cNvPr id="41" name="TextBox 40">
              <a:extLst>
                <a:ext uri="{FF2B5EF4-FFF2-40B4-BE49-F238E27FC236}">
                  <a16:creationId xmlns:a16="http://schemas.microsoft.com/office/drawing/2014/main" id="{F201265B-6EC5-3E9B-2D4B-0DB5A2CB4D65}"/>
                </a:ext>
              </a:extLst>
            </p:cNvPr>
            <p:cNvSpPr txBox="1"/>
            <p:nvPr/>
          </p:nvSpPr>
          <p:spPr bwMode="auto">
            <a:xfrm>
              <a:off x="3588624" y="1747933"/>
              <a:ext cx="7111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rgbClr val="FF0000"/>
                  </a:solidFill>
                  <a:latin typeface="Calibri" panose="020F0502020204030204" pitchFamily="34" charset="0"/>
                </a:rPr>
                <a:t>0</a:t>
              </a:r>
            </a:p>
          </p:txBody>
        </p:sp>
        <p:sp>
          <p:nvSpPr>
            <p:cNvPr id="42" name="TextBox 41">
              <a:extLst>
                <a:ext uri="{FF2B5EF4-FFF2-40B4-BE49-F238E27FC236}">
                  <a16:creationId xmlns:a16="http://schemas.microsoft.com/office/drawing/2014/main" id="{6B471CD0-E8C4-80CB-418D-2D84C4488708}"/>
                </a:ext>
              </a:extLst>
            </p:cNvPr>
            <p:cNvSpPr txBox="1"/>
            <p:nvPr/>
          </p:nvSpPr>
          <p:spPr bwMode="auto">
            <a:xfrm>
              <a:off x="5575789" y="1747933"/>
              <a:ext cx="7111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rgbClr val="FF0000"/>
                  </a:solidFill>
                  <a:latin typeface="Calibri" panose="020F0502020204030204" pitchFamily="34" charset="0"/>
                </a:rPr>
                <a:t>9</a:t>
              </a:r>
            </a:p>
          </p:txBody>
        </p:sp>
        <p:cxnSp>
          <p:nvCxnSpPr>
            <p:cNvPr id="43" name="Straight Connector 42">
              <a:extLst>
                <a:ext uri="{FF2B5EF4-FFF2-40B4-BE49-F238E27FC236}">
                  <a16:creationId xmlns:a16="http://schemas.microsoft.com/office/drawing/2014/main" id="{ABEEA9ED-C1CF-50AE-63A9-8F661FEC777F}"/>
                </a:ext>
              </a:extLst>
            </p:cNvPr>
            <p:cNvCxnSpPr>
              <a:cxnSpLocks/>
            </p:cNvCxnSpPr>
            <p:nvPr/>
          </p:nvCxnSpPr>
          <p:spPr bwMode="auto">
            <a:xfrm>
              <a:off x="5093134" y="2023703"/>
              <a:ext cx="0" cy="3486052"/>
            </a:xfrm>
            <a:prstGeom prst="line">
              <a:avLst/>
            </a:prstGeom>
            <a:noFill/>
            <a:ln w="28575" cap="flat" cmpd="sng" algn="ctr">
              <a:solidFill>
                <a:schemeClr val="accent6"/>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1EA6053C-5D38-F15A-F00B-C1B59D5A9ED5}"/>
                </a:ext>
              </a:extLst>
            </p:cNvPr>
            <p:cNvSpPr txBox="1"/>
            <p:nvPr/>
          </p:nvSpPr>
          <p:spPr bwMode="auto">
            <a:xfrm>
              <a:off x="4956264" y="1743128"/>
              <a:ext cx="7111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rgbClr val="FF0000"/>
                  </a:solidFill>
                  <a:latin typeface="Calibri" panose="020F0502020204030204" pitchFamily="34" charset="0"/>
                </a:rPr>
                <a:t>6-7</a:t>
              </a:r>
            </a:p>
          </p:txBody>
        </p:sp>
        <p:cxnSp>
          <p:nvCxnSpPr>
            <p:cNvPr id="49" name="Straight Connector 48">
              <a:extLst>
                <a:ext uri="{FF2B5EF4-FFF2-40B4-BE49-F238E27FC236}">
                  <a16:creationId xmlns:a16="http://schemas.microsoft.com/office/drawing/2014/main" id="{823A96D1-47C2-7D80-2180-6F5B00197D55}"/>
                </a:ext>
              </a:extLst>
            </p:cNvPr>
            <p:cNvCxnSpPr>
              <a:cxnSpLocks/>
            </p:cNvCxnSpPr>
            <p:nvPr/>
          </p:nvCxnSpPr>
          <p:spPr bwMode="auto">
            <a:xfrm>
              <a:off x="5710628" y="2052578"/>
              <a:ext cx="0" cy="3060803"/>
            </a:xfrm>
            <a:prstGeom prst="line">
              <a:avLst/>
            </a:prstGeom>
            <a:noFill/>
            <a:ln w="28575" cap="flat" cmpd="sng" algn="ctr">
              <a:solidFill>
                <a:schemeClr val="accent6"/>
              </a:solidFill>
              <a:prstDash val="solid"/>
              <a:round/>
              <a:headEnd type="none" w="med" len="med"/>
              <a:tailEnd type="none" w="med" len="med"/>
            </a:ln>
            <a:effectLst/>
          </p:spPr>
        </p:cxnSp>
        <p:sp>
          <p:nvSpPr>
            <p:cNvPr id="51" name="TextBox 50">
              <a:extLst>
                <a:ext uri="{FF2B5EF4-FFF2-40B4-BE49-F238E27FC236}">
                  <a16:creationId xmlns:a16="http://schemas.microsoft.com/office/drawing/2014/main" id="{621656F7-B2E1-AFC2-B12E-4C59C41131CE}"/>
                </a:ext>
              </a:extLst>
            </p:cNvPr>
            <p:cNvSpPr txBox="1"/>
            <p:nvPr/>
          </p:nvSpPr>
          <p:spPr bwMode="auto">
            <a:xfrm>
              <a:off x="3773062" y="2572265"/>
              <a:ext cx="1968562" cy="630942"/>
            </a:xfrm>
            <a:prstGeom prst="rect">
              <a:avLst/>
            </a:prstGeom>
            <a:solidFill>
              <a:schemeClr val="accent6">
                <a:lumMod val="20000"/>
                <a:lumOff val="80000"/>
              </a:schemeClr>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Concurrent XRT: </a:t>
              </a:r>
            </a:p>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EBRT + brachytherapy </a:t>
              </a:r>
            </a:p>
          </p:txBody>
        </p:sp>
        <p:sp>
          <p:nvSpPr>
            <p:cNvPr id="52" name="TextBox 51">
              <a:extLst>
                <a:ext uri="{FF2B5EF4-FFF2-40B4-BE49-F238E27FC236}">
                  <a16:creationId xmlns:a16="http://schemas.microsoft.com/office/drawing/2014/main" id="{5B09C9D9-8E4C-22B3-0989-12ADBD185DF9}"/>
                </a:ext>
              </a:extLst>
            </p:cNvPr>
            <p:cNvSpPr txBox="1"/>
            <p:nvPr/>
          </p:nvSpPr>
          <p:spPr bwMode="auto">
            <a:xfrm>
              <a:off x="5190860" y="5164067"/>
              <a:ext cx="1311411" cy="523220"/>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Biopsy</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Blood draw</a:t>
              </a:r>
            </a:p>
          </p:txBody>
        </p:sp>
        <p:sp>
          <p:nvSpPr>
            <p:cNvPr id="57" name="TextBox 56">
              <a:extLst>
                <a:ext uri="{FF2B5EF4-FFF2-40B4-BE49-F238E27FC236}">
                  <a16:creationId xmlns:a16="http://schemas.microsoft.com/office/drawing/2014/main" id="{C645E480-5F5D-43D9-1449-95A41E5F1959}"/>
                </a:ext>
              </a:extLst>
            </p:cNvPr>
            <p:cNvSpPr txBox="1"/>
            <p:nvPr/>
          </p:nvSpPr>
          <p:spPr bwMode="auto">
            <a:xfrm>
              <a:off x="8305778" y="4105835"/>
              <a:ext cx="1968562" cy="307777"/>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Posttreatment period</a:t>
              </a:r>
            </a:p>
          </p:txBody>
        </p:sp>
        <p:sp>
          <p:nvSpPr>
            <p:cNvPr id="60" name="TextBox 59">
              <a:extLst>
                <a:ext uri="{FF2B5EF4-FFF2-40B4-BE49-F238E27FC236}">
                  <a16:creationId xmlns:a16="http://schemas.microsoft.com/office/drawing/2014/main" id="{81593E0F-1DB6-E54F-D564-14D43EE2FE19}"/>
                </a:ext>
              </a:extLst>
            </p:cNvPr>
            <p:cNvSpPr txBox="1"/>
            <p:nvPr/>
          </p:nvSpPr>
          <p:spPr bwMode="auto">
            <a:xfrm>
              <a:off x="10148717" y="1803009"/>
              <a:ext cx="96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rgbClr val="FF0000"/>
                  </a:solidFill>
                  <a:latin typeface="Calibri" panose="020F0502020204030204" pitchFamily="34" charset="0"/>
                </a:rPr>
                <a:t>13</a:t>
              </a:r>
            </a:p>
          </p:txBody>
        </p:sp>
        <p:sp>
          <p:nvSpPr>
            <p:cNvPr id="8203" name="TextBox 8202">
              <a:extLst>
                <a:ext uri="{FF2B5EF4-FFF2-40B4-BE49-F238E27FC236}">
                  <a16:creationId xmlns:a16="http://schemas.microsoft.com/office/drawing/2014/main" id="{95D3C67B-C91F-F358-B9F4-CE4A84F5A259}"/>
                </a:ext>
              </a:extLst>
            </p:cNvPr>
            <p:cNvSpPr txBox="1"/>
            <p:nvPr/>
          </p:nvSpPr>
          <p:spPr bwMode="auto">
            <a:xfrm>
              <a:off x="10456288" y="1803009"/>
              <a:ext cx="1311411" cy="738664"/>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PET CT</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Biopsy</a:t>
              </a:r>
            </a:p>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Blood draw</a:t>
              </a:r>
            </a:p>
          </p:txBody>
        </p:sp>
        <p:cxnSp>
          <p:nvCxnSpPr>
            <p:cNvPr id="8204" name="Straight Connector 8203">
              <a:extLst>
                <a:ext uri="{FF2B5EF4-FFF2-40B4-BE49-F238E27FC236}">
                  <a16:creationId xmlns:a16="http://schemas.microsoft.com/office/drawing/2014/main" id="{07CF715B-56E3-B7A4-D658-A49FE00B44A0}"/>
                </a:ext>
              </a:extLst>
            </p:cNvPr>
            <p:cNvCxnSpPr>
              <a:cxnSpLocks/>
            </p:cNvCxnSpPr>
            <p:nvPr/>
          </p:nvCxnSpPr>
          <p:spPr bwMode="auto">
            <a:xfrm>
              <a:off x="10488835" y="2052578"/>
              <a:ext cx="30995" cy="3486052"/>
            </a:xfrm>
            <a:prstGeom prst="line">
              <a:avLst/>
            </a:prstGeom>
            <a:noFill/>
            <a:ln w="28575" cap="flat" cmpd="sng" algn="ctr">
              <a:solidFill>
                <a:schemeClr val="accent6"/>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F2495FAA-77F4-668B-C27A-5DE2FBB27B01}"/>
              </a:ext>
            </a:extLst>
          </p:cNvPr>
          <p:cNvGrpSpPr/>
          <p:nvPr/>
        </p:nvGrpSpPr>
        <p:grpSpPr>
          <a:xfrm>
            <a:off x="3748804" y="3474367"/>
            <a:ext cx="4443238" cy="1639014"/>
            <a:chOff x="3748804" y="3474367"/>
            <a:chExt cx="4443238" cy="1639014"/>
          </a:xfrm>
        </p:grpSpPr>
        <p:sp>
          <p:nvSpPr>
            <p:cNvPr id="19" name="Rectangle 50">
              <a:extLst>
                <a:ext uri="{FF2B5EF4-FFF2-40B4-BE49-F238E27FC236}">
                  <a16:creationId xmlns:a16="http://schemas.microsoft.com/office/drawing/2014/main" id="{9D0CC3A9-C031-4F2E-46AE-826975AF9ECD}"/>
                </a:ext>
              </a:extLst>
            </p:cNvPr>
            <p:cNvSpPr>
              <a:spLocks noChangeArrowheads="1"/>
            </p:cNvSpPr>
            <p:nvPr/>
          </p:nvSpPr>
          <p:spPr bwMode="auto">
            <a:xfrm>
              <a:off x="3748804" y="3474367"/>
              <a:ext cx="4443238" cy="1040770"/>
            </a:xfrm>
            <a:prstGeom prst="rect">
              <a:avLst/>
            </a:prstGeom>
            <a:solidFill>
              <a:schemeClr val="accent2">
                <a:lumMod val="75000"/>
              </a:schemeClr>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Arm B: during</a:t>
              </a:r>
            </a:p>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Dose-intense cisplatin </a:t>
              </a:r>
              <a:r>
                <a:rPr lang="en-US" altLang="en-US" sz="1600" b="0" dirty="0">
                  <a:solidFill>
                    <a:schemeClr val="tx1"/>
                  </a:solidFill>
                  <a:latin typeface="Calibri" panose="020F0502020204030204" pitchFamily="34" charset="0"/>
                </a:rPr>
                <a:t>40 mg/m</a:t>
              </a:r>
              <a:r>
                <a:rPr lang="en-US" altLang="en-US" sz="1600" b="0" baseline="30000" dirty="0">
                  <a:solidFill>
                    <a:schemeClr val="tx1"/>
                  </a:solidFill>
                  <a:latin typeface="Calibri" panose="020F0502020204030204" pitchFamily="34" charset="0"/>
                </a:rPr>
                <a:t>2 </a:t>
              </a:r>
              <a:r>
                <a:rPr lang="en-US" altLang="en-US" sz="1600" b="0" dirty="0">
                  <a:solidFill>
                    <a:schemeClr val="tx1"/>
                  </a:solidFill>
                  <a:latin typeface="Calibri" panose="020F0502020204030204" pitchFamily="34" charset="0"/>
                </a:rPr>
                <a:t>QW for 5-6 wk +</a:t>
              </a:r>
            </a:p>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Pembrolizumab </a:t>
              </a:r>
              <a:r>
                <a:rPr lang="en-US" altLang="en-US" sz="1600" b="0" dirty="0">
                  <a:solidFill>
                    <a:schemeClr val="tx1"/>
                  </a:solidFill>
                  <a:latin typeface="Calibri" panose="020F0502020204030204" pitchFamily="34" charset="0"/>
                </a:rPr>
                <a:t>200 mg Q3W for 3 cycles</a:t>
              </a:r>
            </a:p>
          </p:txBody>
        </p:sp>
        <p:sp>
          <p:nvSpPr>
            <p:cNvPr id="20" name="TextBox 19">
              <a:extLst>
                <a:ext uri="{FF2B5EF4-FFF2-40B4-BE49-F238E27FC236}">
                  <a16:creationId xmlns:a16="http://schemas.microsoft.com/office/drawing/2014/main" id="{0399266F-DECD-4A55-5770-51FDF98BA8D7}"/>
                </a:ext>
              </a:extLst>
            </p:cNvPr>
            <p:cNvSpPr txBox="1"/>
            <p:nvPr/>
          </p:nvSpPr>
          <p:spPr bwMode="auto">
            <a:xfrm>
              <a:off x="3757903" y="4482439"/>
              <a:ext cx="1968562" cy="630942"/>
            </a:xfrm>
            <a:prstGeom prst="rect">
              <a:avLst/>
            </a:prstGeom>
            <a:solidFill>
              <a:schemeClr val="accent6">
                <a:lumMod val="20000"/>
                <a:lumOff val="80000"/>
              </a:schemeClr>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Concurrent XRT: </a:t>
              </a:r>
            </a:p>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EBRT + brachytherapy </a:t>
              </a:r>
            </a:p>
          </p:txBody>
        </p:sp>
      </p:grpSp>
      <p:sp>
        <p:nvSpPr>
          <p:cNvPr id="21" name="TextBox 20">
            <a:extLst>
              <a:ext uri="{FF2B5EF4-FFF2-40B4-BE49-F238E27FC236}">
                <a16:creationId xmlns:a16="http://schemas.microsoft.com/office/drawing/2014/main" id="{54875485-C50D-7D1A-D20C-202F38444915}"/>
              </a:ext>
            </a:extLst>
          </p:cNvPr>
          <p:cNvSpPr txBox="1"/>
          <p:nvPr/>
        </p:nvSpPr>
        <p:spPr bwMode="auto">
          <a:xfrm>
            <a:off x="5994173" y="5587120"/>
            <a:ext cx="562649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ts val="0"/>
              </a:spcBef>
              <a:spcAft>
                <a:spcPct val="0"/>
              </a:spcAft>
              <a:buClrTx/>
              <a:buFont typeface="Wingdings" panose="05000000000000000000" pitchFamily="2" charset="2"/>
              <a:buChar char="§"/>
            </a:pPr>
            <a:r>
              <a:rPr lang="en-US" sz="1600" dirty="0">
                <a:solidFill>
                  <a:schemeClr val="bg1"/>
                </a:solidFill>
                <a:latin typeface="Calibri" panose="020F0502020204030204" pitchFamily="34" charset="0"/>
              </a:rPr>
              <a:t>Secondary endpoints: </a:t>
            </a:r>
            <a:r>
              <a:rPr lang="en-US" sz="1600" b="0" dirty="0">
                <a:solidFill>
                  <a:schemeClr val="bg1"/>
                </a:solidFill>
                <a:latin typeface="Calibri" panose="020F0502020204030204" pitchFamily="34" charset="0"/>
              </a:rPr>
              <a:t>CR at 12 wks, PFS/OS, distant mets as first site of recurrence, treatment-associated changes of MHC I, MICA, and HPV E2</a:t>
            </a:r>
          </a:p>
        </p:txBody>
      </p:sp>
    </p:spTree>
    <p:extLst>
      <p:ext uri="{BB962C8B-B14F-4D97-AF65-F5344CB8AC3E}">
        <p14:creationId xmlns:p14="http://schemas.microsoft.com/office/powerpoint/2010/main" val="206111959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Phase II of CRT + Pembrolizumab:</a:t>
            </a:r>
            <a:br>
              <a:rPr lang="en-US" sz="3600" b="1" dirty="0">
                <a:cs typeface="Calibri" panose="020F0502020204030204" pitchFamily="34" charset="0"/>
              </a:rPr>
            </a:br>
            <a:r>
              <a:rPr lang="en-US" sz="3600" b="1" dirty="0">
                <a:cs typeface="Calibri" panose="020F0502020204030204" pitchFamily="34" charset="0"/>
              </a:rPr>
              <a:t>Compliance and Completion</a:t>
            </a:r>
            <a:endParaRPr lang="en-US" dirty="0">
              <a:cs typeface="Calibri" panose="020F0502020204030204" pitchFamily="34" charset="0"/>
            </a:endParaRPr>
          </a:p>
        </p:txBody>
      </p:sp>
      <p:sp>
        <p:nvSpPr>
          <p:cNvPr id="6" name="Content Placeholder 2">
            <a:extLst>
              <a:ext uri="{FF2B5EF4-FFF2-40B4-BE49-F238E27FC236}">
                <a16:creationId xmlns:a16="http://schemas.microsoft.com/office/drawing/2014/main" id="{805BC038-DD79-CD44-1988-84CC4EE2C004}"/>
              </a:ext>
            </a:extLst>
          </p:cNvPr>
          <p:cNvSpPr>
            <a:spLocks noGrp="1"/>
          </p:cNvSpPr>
          <p:nvPr>
            <p:ph idx="1"/>
          </p:nvPr>
        </p:nvSpPr>
        <p:spPr>
          <a:xfrm>
            <a:off x="604675" y="4699221"/>
            <a:ext cx="10877529" cy="1464512"/>
          </a:xfrm>
        </p:spPr>
        <p:txBody>
          <a:bodyPr>
            <a:normAutofit/>
          </a:bodyPr>
          <a:lstStyle/>
          <a:p>
            <a:r>
              <a:rPr lang="en-US" sz="1800" dirty="0"/>
              <a:t>88% in arm A vs 89% in arm B completed 6 wk of cisplatin</a:t>
            </a:r>
          </a:p>
          <a:p>
            <a:r>
              <a:rPr lang="en-US" sz="1800" dirty="0"/>
              <a:t>92% in arm A vs 91% in arm B completed 3 infusions of pembrolizumab</a:t>
            </a:r>
          </a:p>
          <a:p>
            <a:r>
              <a:rPr lang="en-US" sz="1800" dirty="0"/>
              <a:t>74% in arm A vs 86% in arm B completed chemoradiation in ≤56 days</a:t>
            </a: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system-ui"/>
              </a:rPr>
              <a:t>Duska. SGO 2023. Abstr 29.</a:t>
            </a:r>
            <a:endParaRPr lang="en-US" altLang="en-US" sz="1200" b="0" spc="-10" dirty="0">
              <a:solidFill>
                <a:schemeClr val="bg2"/>
              </a:solidFill>
              <a:latin typeface="Calibri" panose="020F0502020204030204" pitchFamily="34" charset="0"/>
            </a:endParaRPr>
          </a:p>
        </p:txBody>
      </p:sp>
      <p:sp>
        <p:nvSpPr>
          <p:cNvPr id="4" name="TextBox 3">
            <a:extLst>
              <a:ext uri="{FF2B5EF4-FFF2-40B4-BE49-F238E27FC236}">
                <a16:creationId xmlns:a16="http://schemas.microsoft.com/office/drawing/2014/main" id="{E07FEEA5-8145-1E29-D158-74DE7AEBF480}"/>
              </a:ext>
            </a:extLst>
          </p:cNvPr>
          <p:cNvSpPr txBox="1"/>
          <p:nvPr/>
        </p:nvSpPr>
        <p:spPr bwMode="auto">
          <a:xfrm>
            <a:off x="3054246" y="3317530"/>
            <a:ext cx="6108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800" dirty="0">
                <a:effectLst/>
                <a:latin typeface="Calibri" panose="020F0502020204030204" pitchFamily="34" charset="0"/>
                <a:ea typeface="Calibri" panose="020F0502020204030204" pitchFamily="34" charset="0"/>
              </a:rPr>
              <a:t>at the 2023 Society of Gynecologic Oncology annual meeting </a:t>
            </a:r>
            <a:endParaRPr lang="en-US" dirty="0"/>
          </a:p>
        </p:txBody>
      </p:sp>
      <p:graphicFrame>
        <p:nvGraphicFramePr>
          <p:cNvPr id="3" name="Group 155">
            <a:extLst>
              <a:ext uri="{FF2B5EF4-FFF2-40B4-BE49-F238E27FC236}">
                <a16:creationId xmlns:a16="http://schemas.microsoft.com/office/drawing/2014/main" id="{7708390D-9D86-5291-0D54-197CEEB3679C}"/>
              </a:ext>
            </a:extLst>
          </p:cNvPr>
          <p:cNvGraphicFramePr>
            <a:graphicFrameLocks/>
          </p:cNvGraphicFramePr>
          <p:nvPr/>
        </p:nvGraphicFramePr>
        <p:xfrm>
          <a:off x="730722" y="1602465"/>
          <a:ext cx="10751665" cy="3018060"/>
        </p:xfrm>
        <a:graphic>
          <a:graphicData uri="http://schemas.openxmlformats.org/drawingml/2006/table">
            <a:tbl>
              <a:tblPr/>
              <a:tblGrid>
                <a:gridCol w="4488220">
                  <a:extLst>
                    <a:ext uri="{9D8B030D-6E8A-4147-A177-3AD203B41FA5}">
                      <a16:colId xmlns:a16="http://schemas.microsoft.com/office/drawing/2014/main" val="20000"/>
                    </a:ext>
                  </a:extLst>
                </a:gridCol>
                <a:gridCol w="3138635">
                  <a:extLst>
                    <a:ext uri="{9D8B030D-6E8A-4147-A177-3AD203B41FA5}">
                      <a16:colId xmlns:a16="http://schemas.microsoft.com/office/drawing/2014/main" val="363386565"/>
                    </a:ext>
                  </a:extLst>
                </a:gridCol>
                <a:gridCol w="3124810">
                  <a:extLst>
                    <a:ext uri="{9D8B030D-6E8A-4147-A177-3AD203B41FA5}">
                      <a16:colId xmlns:a16="http://schemas.microsoft.com/office/drawing/2014/main" val="1238656420"/>
                    </a:ext>
                  </a:extLst>
                </a:gridCol>
              </a:tblGrid>
              <a:tr h="1847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Reason for Treatment, n</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800" b="1" dirty="0">
                          <a:latin typeface="Calibri" panose="020F0502020204030204" pitchFamily="34" charset="0"/>
                          <a:cs typeface="Calibri" panose="020F0502020204030204" pitchFamily="34" charset="0"/>
                        </a:rPr>
                        <a:t>Arm A</a:t>
                      </a:r>
                    </a:p>
                    <a:p>
                      <a:pPr algn="ctr"/>
                      <a:r>
                        <a:rPr lang="en-US" sz="18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800" b="1" dirty="0">
                          <a:latin typeface="Calibri" panose="020F0502020204030204" pitchFamily="34" charset="0"/>
                          <a:cs typeface="Calibri" panose="020F0502020204030204" pitchFamily="34" charset="0"/>
                        </a:rPr>
                        <a:t>Arm B</a:t>
                      </a:r>
                    </a:p>
                    <a:p>
                      <a:pPr algn="ctr"/>
                      <a:r>
                        <a:rPr lang="en-US" sz="1800" b="1" dirty="0">
                          <a:latin typeface="Calibri" panose="020F0502020204030204" pitchFamily="34" charset="0"/>
                          <a:cs typeface="Calibri" panose="020F0502020204030204" pitchFamily="34" charset="0"/>
                        </a:rPr>
                        <a:t>(N = 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extLst>
                  <a:ext uri="{0D108BD9-81ED-4DB2-BD59-A6C34878D82A}">
                    <a16:rowId xmlns:a16="http://schemas.microsoft.com/office/drawing/2014/main" val="1000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Treatment completed per protocol criteria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AEs/complications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Disease progression, relapse during </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0" u="none" strike="noStrike" cap="none" normalizeH="0" baseline="0" dirty="0">
                          <a:ln>
                            <a:noFill/>
                          </a:ln>
                          <a:solidFill>
                            <a:schemeClr val="bg2">
                              <a:lumMod val="10000"/>
                            </a:schemeClr>
                          </a:solidFill>
                          <a:effectLst/>
                          <a:latin typeface="Calibri" panose="020F0502020204030204" pitchFamily="34" charset="0"/>
                        </a:rPr>
                        <a:t>active treatment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Patient refusal after beginning protocol therapy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3441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281290147"/>
                  </a:ext>
                </a:extLst>
              </a:tr>
            </a:tbl>
          </a:graphicData>
        </a:graphic>
      </p:graphicFrame>
    </p:spTree>
    <p:extLst>
      <p:ext uri="{BB962C8B-B14F-4D97-AF65-F5344CB8AC3E}">
        <p14:creationId xmlns:p14="http://schemas.microsoft.com/office/powerpoint/2010/main" val="182468573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dirty="0">
                <a:cs typeface="Calibri" panose="020F0502020204030204" pitchFamily="34" charset="0"/>
              </a:rPr>
              <a:t>Phase II of CRT + Pembrolizumab:</a:t>
            </a:r>
            <a:br>
              <a:rPr lang="en-US" dirty="0">
                <a:cs typeface="Calibri" panose="020F0502020204030204" pitchFamily="34" charset="0"/>
              </a:rPr>
            </a:br>
            <a:r>
              <a:rPr lang="en-US" dirty="0">
                <a:cs typeface="Calibri" panose="020F0502020204030204" pitchFamily="34" charset="0"/>
              </a:rPr>
              <a:t>Patient Baseline Characteristics</a:t>
            </a: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Calibri" panose="020F0502020204030204" pitchFamily="34" charset="0"/>
              </a:rPr>
              <a:t>Duska. SGO 2023. Abstr 29.</a:t>
            </a:r>
          </a:p>
        </p:txBody>
      </p:sp>
      <p:graphicFrame>
        <p:nvGraphicFramePr>
          <p:cNvPr id="3" name="Group 155">
            <a:extLst>
              <a:ext uri="{FF2B5EF4-FFF2-40B4-BE49-F238E27FC236}">
                <a16:creationId xmlns:a16="http://schemas.microsoft.com/office/drawing/2014/main" id="{ADA1590D-C29E-56CB-1445-9F67AD3F4CDA}"/>
              </a:ext>
            </a:extLst>
          </p:cNvPr>
          <p:cNvGraphicFramePr>
            <a:graphicFrameLocks/>
          </p:cNvGraphicFramePr>
          <p:nvPr/>
        </p:nvGraphicFramePr>
        <p:xfrm>
          <a:off x="334847" y="1594613"/>
          <a:ext cx="5655633" cy="3231312"/>
        </p:xfrm>
        <a:graphic>
          <a:graphicData uri="http://schemas.openxmlformats.org/drawingml/2006/table">
            <a:tbl>
              <a:tblPr/>
              <a:tblGrid>
                <a:gridCol w="2605581">
                  <a:extLst>
                    <a:ext uri="{9D8B030D-6E8A-4147-A177-3AD203B41FA5}">
                      <a16:colId xmlns:a16="http://schemas.microsoft.com/office/drawing/2014/main" val="20000"/>
                    </a:ext>
                  </a:extLst>
                </a:gridCol>
                <a:gridCol w="1528392">
                  <a:extLst>
                    <a:ext uri="{9D8B030D-6E8A-4147-A177-3AD203B41FA5}">
                      <a16:colId xmlns:a16="http://schemas.microsoft.com/office/drawing/2014/main" val="363386565"/>
                    </a:ext>
                  </a:extLst>
                </a:gridCol>
                <a:gridCol w="1521660">
                  <a:extLst>
                    <a:ext uri="{9D8B030D-6E8A-4147-A177-3AD203B41FA5}">
                      <a16:colId xmlns:a16="http://schemas.microsoft.com/office/drawing/2014/main" val="1238656420"/>
                    </a:ext>
                  </a:extLst>
                </a:gridCol>
              </a:tblGrid>
              <a:tr h="3354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400" b="1" dirty="0">
                          <a:latin typeface="Calibri" panose="020F0502020204030204" pitchFamily="34" charset="0"/>
                          <a:cs typeface="Calibri" panose="020F0502020204030204" pitchFamily="34" charset="0"/>
                        </a:rPr>
                        <a:t>Arm A</a:t>
                      </a:r>
                    </a:p>
                    <a:p>
                      <a:pPr algn="ctr"/>
                      <a:r>
                        <a:rPr lang="en-US" sz="14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b="1" dirty="0">
                          <a:latin typeface="Calibri" panose="020F0502020204030204" pitchFamily="34" charset="0"/>
                          <a:cs typeface="Calibri" panose="020F0502020204030204" pitchFamily="34" charset="0"/>
                        </a:rPr>
                        <a:t>Arm B</a:t>
                      </a:r>
                    </a:p>
                    <a:p>
                      <a:pPr algn="ctr"/>
                      <a:r>
                        <a:rPr lang="en-US" sz="1400" b="1" dirty="0">
                          <a:latin typeface="Calibri" panose="020F0502020204030204" pitchFamily="34" charset="0"/>
                          <a:cs typeface="Calibri" panose="020F0502020204030204" pitchFamily="34" charset="0"/>
                        </a:rPr>
                        <a:t>(N = 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extLst>
                  <a:ext uri="{0D108BD9-81ED-4DB2-BD59-A6C34878D82A}">
                    <a16:rowId xmlns:a16="http://schemas.microsoft.com/office/drawing/2014/main" val="10000"/>
                  </a:ext>
                </a:extLst>
              </a:tr>
              <a:tr h="1973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(30-77)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(28-77)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74985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Race,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White</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Black or African American</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Asian</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 (58)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(17)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973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Hispanic/Latino/a,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61173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Performance status,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bl>
          </a:graphicData>
        </a:graphic>
      </p:graphicFrame>
      <p:graphicFrame>
        <p:nvGraphicFramePr>
          <p:cNvPr id="7" name="Group 155">
            <a:extLst>
              <a:ext uri="{FF2B5EF4-FFF2-40B4-BE49-F238E27FC236}">
                <a16:creationId xmlns:a16="http://schemas.microsoft.com/office/drawing/2014/main" id="{43217EFB-1D0F-BAB7-4640-CDC30AAAE6F8}"/>
              </a:ext>
            </a:extLst>
          </p:cNvPr>
          <p:cNvGraphicFramePr>
            <a:graphicFrameLocks/>
          </p:cNvGraphicFramePr>
          <p:nvPr/>
        </p:nvGraphicFramePr>
        <p:xfrm>
          <a:off x="6236364" y="1594613"/>
          <a:ext cx="5655633" cy="3658032"/>
        </p:xfrm>
        <a:graphic>
          <a:graphicData uri="http://schemas.openxmlformats.org/drawingml/2006/table">
            <a:tbl>
              <a:tblPr/>
              <a:tblGrid>
                <a:gridCol w="2605581">
                  <a:extLst>
                    <a:ext uri="{9D8B030D-6E8A-4147-A177-3AD203B41FA5}">
                      <a16:colId xmlns:a16="http://schemas.microsoft.com/office/drawing/2014/main" val="20000"/>
                    </a:ext>
                  </a:extLst>
                </a:gridCol>
                <a:gridCol w="1528392">
                  <a:extLst>
                    <a:ext uri="{9D8B030D-6E8A-4147-A177-3AD203B41FA5}">
                      <a16:colId xmlns:a16="http://schemas.microsoft.com/office/drawing/2014/main" val="363386565"/>
                    </a:ext>
                  </a:extLst>
                </a:gridCol>
                <a:gridCol w="1521660">
                  <a:extLst>
                    <a:ext uri="{9D8B030D-6E8A-4147-A177-3AD203B41FA5}">
                      <a16:colId xmlns:a16="http://schemas.microsoft.com/office/drawing/2014/main" val="1238656420"/>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400" b="1" dirty="0">
                          <a:latin typeface="Calibri" panose="020F0502020204030204" pitchFamily="34" charset="0"/>
                          <a:cs typeface="Calibri" panose="020F0502020204030204" pitchFamily="34" charset="0"/>
                        </a:rPr>
                        <a:t>Arm A</a:t>
                      </a:r>
                    </a:p>
                    <a:p>
                      <a:pPr algn="ctr"/>
                      <a:r>
                        <a:rPr lang="en-US" sz="14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b="1" dirty="0">
                          <a:latin typeface="Calibri" panose="020F0502020204030204" pitchFamily="34" charset="0"/>
                          <a:cs typeface="Calibri" panose="020F0502020204030204" pitchFamily="34" charset="0"/>
                        </a:rPr>
                        <a:t>Arm B</a:t>
                      </a:r>
                    </a:p>
                    <a:p>
                      <a:pPr algn="ctr"/>
                      <a:r>
                        <a:rPr lang="en-US" sz="1400" b="1" dirty="0">
                          <a:latin typeface="Calibri" panose="020F0502020204030204" pitchFamily="34" charset="0"/>
                          <a:cs typeface="Calibri" panose="020F0502020204030204" pitchFamily="34" charset="0"/>
                        </a:rPr>
                        <a:t>(N = 46)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extLst>
                  <a:ext uri="{0D108BD9-81ED-4DB2-BD59-A6C34878D82A}">
                    <a16:rowId xmlns:a16="http://schemas.microsoft.com/office/drawing/2014/main" val="10000"/>
                  </a:ext>
                </a:extLst>
              </a:tr>
              <a:tr h="45881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Histology,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Squamous</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Adenocarcinoma</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Adenosquamous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 (69)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(80)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679071"/>
                  </a:ext>
                </a:extLst>
              </a:tr>
              <a:tr h="5624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FIGO 2009 stage,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II</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IV</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(25)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 (67)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 (22)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7419071"/>
                  </a:ext>
                </a:extLst>
              </a:tr>
              <a:tr h="35522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Lymph node involvement,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Yes</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 (44)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 (48)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22023838"/>
                  </a:ext>
                </a:extLst>
              </a:tr>
              <a:tr h="1480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Tumor PD-L1+ status,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4994480"/>
                  </a:ext>
                </a:extLst>
              </a:tr>
            </a:tbl>
          </a:graphicData>
        </a:graphic>
      </p:graphicFrame>
    </p:spTree>
    <p:extLst>
      <p:ext uri="{BB962C8B-B14F-4D97-AF65-F5344CB8AC3E}">
        <p14:creationId xmlns:p14="http://schemas.microsoft.com/office/powerpoint/2010/main" val="406551209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4" name="Group 1303">
            <a:extLst>
              <a:ext uri="{FF2B5EF4-FFF2-40B4-BE49-F238E27FC236}">
                <a16:creationId xmlns:a16="http://schemas.microsoft.com/office/drawing/2014/main" id="{FF1BAC50-AA42-D192-792A-5DAF15B0508B}"/>
              </a:ext>
            </a:extLst>
          </p:cNvPr>
          <p:cNvGrpSpPr/>
          <p:nvPr/>
        </p:nvGrpSpPr>
        <p:grpSpPr>
          <a:xfrm>
            <a:off x="5191055" y="5170869"/>
            <a:ext cx="104842" cy="473726"/>
            <a:chOff x="5191055" y="5265715"/>
            <a:chExt cx="104842" cy="473726"/>
          </a:xfrm>
        </p:grpSpPr>
        <p:cxnSp>
          <p:nvCxnSpPr>
            <p:cNvPr id="1300" name="Straight Connector 1299">
              <a:extLst>
                <a:ext uri="{FF2B5EF4-FFF2-40B4-BE49-F238E27FC236}">
                  <a16:creationId xmlns:a16="http://schemas.microsoft.com/office/drawing/2014/main" id="{D5562797-942C-22F0-888C-8552F83B0C82}"/>
                </a:ext>
              </a:extLst>
            </p:cNvPr>
            <p:cNvCxnSpPr/>
            <p:nvPr/>
          </p:nvCxnSpPr>
          <p:spPr bwMode="auto">
            <a:xfrm>
              <a:off x="5243476" y="5265715"/>
              <a:ext cx="0" cy="467976"/>
            </a:xfrm>
            <a:prstGeom prst="line">
              <a:avLst/>
            </a:prstGeom>
            <a:noFill/>
            <a:ln w="19050" cap="flat" cmpd="sng" algn="ctr">
              <a:solidFill>
                <a:schemeClr val="bg1"/>
              </a:solidFill>
              <a:prstDash val="solid"/>
              <a:round/>
              <a:headEnd type="none" w="med" len="med"/>
              <a:tailEnd type="none" w="med" len="med"/>
            </a:ln>
            <a:effectLst/>
          </p:spPr>
        </p:cxnSp>
        <p:cxnSp>
          <p:nvCxnSpPr>
            <p:cNvPr id="1302" name="Straight Connector 1301">
              <a:extLst>
                <a:ext uri="{FF2B5EF4-FFF2-40B4-BE49-F238E27FC236}">
                  <a16:creationId xmlns:a16="http://schemas.microsoft.com/office/drawing/2014/main" id="{E0BDA555-8248-F4A9-614F-CCECD079266B}"/>
                </a:ext>
              </a:extLst>
            </p:cNvPr>
            <p:cNvCxnSpPr/>
            <p:nvPr/>
          </p:nvCxnSpPr>
          <p:spPr bwMode="auto">
            <a:xfrm>
              <a:off x="5191055" y="5265715"/>
              <a:ext cx="104842" cy="0"/>
            </a:xfrm>
            <a:prstGeom prst="line">
              <a:avLst/>
            </a:prstGeom>
            <a:noFill/>
            <a:ln w="19050" cap="flat" cmpd="sng" algn="ctr">
              <a:solidFill>
                <a:schemeClr val="bg1"/>
              </a:solidFill>
              <a:prstDash val="solid"/>
              <a:round/>
              <a:headEnd type="none" w="med" len="med"/>
              <a:tailEnd type="none" w="med" len="med"/>
            </a:ln>
            <a:effectLst/>
          </p:spPr>
        </p:cxnSp>
        <p:cxnSp>
          <p:nvCxnSpPr>
            <p:cNvPr id="1303" name="Straight Connector 1302">
              <a:extLst>
                <a:ext uri="{FF2B5EF4-FFF2-40B4-BE49-F238E27FC236}">
                  <a16:creationId xmlns:a16="http://schemas.microsoft.com/office/drawing/2014/main" id="{3B537B30-6840-F742-1880-0717D1F6EF1C}"/>
                </a:ext>
              </a:extLst>
            </p:cNvPr>
            <p:cNvCxnSpPr/>
            <p:nvPr/>
          </p:nvCxnSpPr>
          <p:spPr bwMode="auto">
            <a:xfrm>
              <a:off x="5191055" y="5739441"/>
              <a:ext cx="10484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247" name="Group 1246">
            <a:extLst>
              <a:ext uri="{FF2B5EF4-FFF2-40B4-BE49-F238E27FC236}">
                <a16:creationId xmlns:a16="http://schemas.microsoft.com/office/drawing/2014/main" id="{CD8BD68F-2964-E499-3282-DC19ED7D679A}"/>
              </a:ext>
            </a:extLst>
          </p:cNvPr>
          <p:cNvGrpSpPr/>
          <p:nvPr/>
        </p:nvGrpSpPr>
        <p:grpSpPr>
          <a:xfrm>
            <a:off x="9125911" y="2890470"/>
            <a:ext cx="99030" cy="591508"/>
            <a:chOff x="11009649" y="2684822"/>
            <a:chExt cx="99030" cy="395968"/>
          </a:xfrm>
        </p:grpSpPr>
        <p:cxnSp>
          <p:nvCxnSpPr>
            <p:cNvPr id="1248" name="Straight Connector 1247">
              <a:extLst>
                <a:ext uri="{FF2B5EF4-FFF2-40B4-BE49-F238E27FC236}">
                  <a16:creationId xmlns:a16="http://schemas.microsoft.com/office/drawing/2014/main" id="{64074B03-A78F-7058-6A28-30A83DA60593}"/>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1249" name="Straight Connector 1248">
              <a:extLst>
                <a:ext uri="{FF2B5EF4-FFF2-40B4-BE49-F238E27FC236}">
                  <a16:creationId xmlns:a16="http://schemas.microsoft.com/office/drawing/2014/main" id="{490CB22F-15E1-445E-28F2-242BCA25CE0B}"/>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1250" name="Straight Connector 1249">
              <a:extLst>
                <a:ext uri="{FF2B5EF4-FFF2-40B4-BE49-F238E27FC236}">
                  <a16:creationId xmlns:a16="http://schemas.microsoft.com/office/drawing/2014/main" id="{EB090951-1671-BA5B-5987-6B660796AAB1}"/>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1251" name="Group 1250">
            <a:extLst>
              <a:ext uri="{FF2B5EF4-FFF2-40B4-BE49-F238E27FC236}">
                <a16:creationId xmlns:a16="http://schemas.microsoft.com/office/drawing/2014/main" id="{FD2A26C3-6A9A-0A6F-8E9B-0EEE05F9DDDE}"/>
              </a:ext>
            </a:extLst>
          </p:cNvPr>
          <p:cNvGrpSpPr/>
          <p:nvPr/>
        </p:nvGrpSpPr>
        <p:grpSpPr>
          <a:xfrm>
            <a:off x="9787899" y="3236109"/>
            <a:ext cx="99030" cy="116015"/>
            <a:chOff x="11009649" y="2684822"/>
            <a:chExt cx="99030" cy="395968"/>
          </a:xfrm>
        </p:grpSpPr>
        <p:cxnSp>
          <p:nvCxnSpPr>
            <p:cNvPr id="1252" name="Straight Connector 1251">
              <a:extLst>
                <a:ext uri="{FF2B5EF4-FFF2-40B4-BE49-F238E27FC236}">
                  <a16:creationId xmlns:a16="http://schemas.microsoft.com/office/drawing/2014/main" id="{163CF341-EF74-8F26-FCE5-684A7BC0A73D}"/>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1253" name="Straight Connector 1252">
              <a:extLst>
                <a:ext uri="{FF2B5EF4-FFF2-40B4-BE49-F238E27FC236}">
                  <a16:creationId xmlns:a16="http://schemas.microsoft.com/office/drawing/2014/main" id="{7DFCCAC5-CEF1-2C14-C833-13999CA570BE}"/>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1254" name="Straight Connector 1253">
              <a:extLst>
                <a:ext uri="{FF2B5EF4-FFF2-40B4-BE49-F238E27FC236}">
                  <a16:creationId xmlns:a16="http://schemas.microsoft.com/office/drawing/2014/main" id="{9E8EF3B7-6396-989F-D151-0D0878E767B9}"/>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1255" name="Group 1254">
            <a:extLst>
              <a:ext uri="{FF2B5EF4-FFF2-40B4-BE49-F238E27FC236}">
                <a16:creationId xmlns:a16="http://schemas.microsoft.com/office/drawing/2014/main" id="{0B478C3F-3BC0-9DFA-209C-A19762C56FA3}"/>
              </a:ext>
            </a:extLst>
          </p:cNvPr>
          <p:cNvGrpSpPr/>
          <p:nvPr/>
        </p:nvGrpSpPr>
        <p:grpSpPr>
          <a:xfrm>
            <a:off x="10449886" y="3159552"/>
            <a:ext cx="99030" cy="227484"/>
            <a:chOff x="11009649" y="2684822"/>
            <a:chExt cx="99030" cy="395968"/>
          </a:xfrm>
        </p:grpSpPr>
        <p:cxnSp>
          <p:nvCxnSpPr>
            <p:cNvPr id="1256" name="Straight Connector 1255">
              <a:extLst>
                <a:ext uri="{FF2B5EF4-FFF2-40B4-BE49-F238E27FC236}">
                  <a16:creationId xmlns:a16="http://schemas.microsoft.com/office/drawing/2014/main" id="{EA7208E9-3C63-DB6B-0316-60D5D6B614D7}"/>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1257" name="Straight Connector 1256">
              <a:extLst>
                <a:ext uri="{FF2B5EF4-FFF2-40B4-BE49-F238E27FC236}">
                  <a16:creationId xmlns:a16="http://schemas.microsoft.com/office/drawing/2014/main" id="{7BB01DD6-0AF0-6C25-938F-CC6FC47F3232}"/>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1258" name="Straight Connector 1257">
              <a:extLst>
                <a:ext uri="{FF2B5EF4-FFF2-40B4-BE49-F238E27FC236}">
                  <a16:creationId xmlns:a16="http://schemas.microsoft.com/office/drawing/2014/main" id="{C81AC8BB-5609-C453-F30F-ACA5CCD573A4}"/>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cxnSp>
        <p:nvCxnSpPr>
          <p:cNvPr id="1171" name="Straight Connector 1170">
            <a:extLst>
              <a:ext uri="{FF2B5EF4-FFF2-40B4-BE49-F238E27FC236}">
                <a16:creationId xmlns:a16="http://schemas.microsoft.com/office/drawing/2014/main" id="{DB662E7F-930A-18C0-1DF2-716945B75640}"/>
              </a:ext>
            </a:extLst>
          </p:cNvPr>
          <p:cNvCxnSpPr>
            <a:cxnSpLocks/>
          </p:cNvCxnSpPr>
          <p:nvPr/>
        </p:nvCxnSpPr>
        <p:spPr bwMode="auto">
          <a:xfrm>
            <a:off x="4593847" y="3094714"/>
            <a:ext cx="2615337" cy="0"/>
          </a:xfrm>
          <a:prstGeom prst="line">
            <a:avLst/>
          </a:prstGeom>
          <a:noFill/>
          <a:ln w="28575" cap="flat" cmpd="sng" algn="ctr">
            <a:solidFill>
              <a:schemeClr val="bg1"/>
            </a:solidFill>
            <a:prstDash val="solid"/>
            <a:round/>
            <a:headEnd type="none" w="med" len="med"/>
            <a:tailEnd type="none" w="med" len="med"/>
          </a:ln>
          <a:effectLst/>
        </p:spPr>
      </p:cxnSp>
      <p:sp>
        <p:nvSpPr>
          <p:cNvPr id="1162" name="Freeform: Shape 1161">
            <a:extLst>
              <a:ext uri="{FF2B5EF4-FFF2-40B4-BE49-F238E27FC236}">
                <a16:creationId xmlns:a16="http://schemas.microsoft.com/office/drawing/2014/main" id="{0E5F096E-5F19-1982-AE00-AA07271F15D8}"/>
              </a:ext>
            </a:extLst>
          </p:cNvPr>
          <p:cNvSpPr/>
          <p:nvPr/>
        </p:nvSpPr>
        <p:spPr bwMode="auto">
          <a:xfrm>
            <a:off x="4682836" y="2945725"/>
            <a:ext cx="2410691" cy="141624"/>
          </a:xfrm>
          <a:custGeom>
            <a:avLst/>
            <a:gdLst>
              <a:gd name="connsiteX0" fmla="*/ 2410691 w 2410691"/>
              <a:gd name="connsiteY0" fmla="*/ 64655 h 141624"/>
              <a:gd name="connsiteX1" fmla="*/ 1194570 w 2410691"/>
              <a:gd name="connsiteY1" fmla="*/ 0 h 141624"/>
              <a:gd name="connsiteX2" fmla="*/ 0 w 2410691"/>
              <a:gd name="connsiteY2" fmla="*/ 141624 h 141624"/>
            </a:gdLst>
            <a:ahLst/>
            <a:cxnLst>
              <a:cxn ang="0">
                <a:pos x="connsiteX0" y="connsiteY0"/>
              </a:cxn>
              <a:cxn ang="0">
                <a:pos x="connsiteX1" y="connsiteY1"/>
              </a:cxn>
              <a:cxn ang="0">
                <a:pos x="connsiteX2" y="connsiteY2"/>
              </a:cxn>
            </a:cxnLst>
            <a:rect l="l" t="t" r="r" b="b"/>
            <a:pathLst>
              <a:path w="2410691" h="141624">
                <a:moveTo>
                  <a:pt x="2410691" y="64655"/>
                </a:moveTo>
                <a:lnTo>
                  <a:pt x="1194570" y="0"/>
                </a:lnTo>
                <a:lnTo>
                  <a:pt x="0" y="141624"/>
                </a:lnTo>
              </a:path>
            </a:pathLst>
          </a:custGeom>
          <a:noFill/>
          <a:ln w="19050">
            <a:solidFill>
              <a:schemeClr val="accent6">
                <a:lumMod val="40000"/>
                <a:lumOff val="60000"/>
              </a:schemeClr>
            </a:solidFill>
            <a:miter lim="800000"/>
            <a:headEnd/>
            <a:tailEnd/>
          </a:ln>
        </p:spPr>
        <p:txBody>
          <a:bodyPr rtlCol="0" anchor="ctr"/>
          <a:lstStyle/>
          <a:p>
            <a:pPr algn="ctr"/>
            <a:endParaRPr lang="en-US" dirty="0"/>
          </a:p>
        </p:txBody>
      </p:sp>
      <p:sp>
        <p:nvSpPr>
          <p:cNvPr id="1159" name="Freeform: Shape 1158">
            <a:extLst>
              <a:ext uri="{FF2B5EF4-FFF2-40B4-BE49-F238E27FC236}">
                <a16:creationId xmlns:a16="http://schemas.microsoft.com/office/drawing/2014/main" id="{EA0DAFC8-CE59-30E2-03DB-C89CED6642B0}"/>
              </a:ext>
            </a:extLst>
          </p:cNvPr>
          <p:cNvSpPr/>
          <p:nvPr/>
        </p:nvSpPr>
        <p:spPr bwMode="auto">
          <a:xfrm>
            <a:off x="4670521" y="2998064"/>
            <a:ext cx="2416849" cy="92364"/>
          </a:xfrm>
          <a:custGeom>
            <a:avLst/>
            <a:gdLst>
              <a:gd name="connsiteX0" fmla="*/ 2416849 w 2416849"/>
              <a:gd name="connsiteY0" fmla="*/ 0 h 92364"/>
              <a:gd name="connsiteX1" fmla="*/ 1203806 w 2416849"/>
              <a:gd name="connsiteY1" fmla="*/ 80049 h 92364"/>
              <a:gd name="connsiteX2" fmla="*/ 0 w 2416849"/>
              <a:gd name="connsiteY2" fmla="*/ 92364 h 92364"/>
            </a:gdLst>
            <a:ahLst/>
            <a:cxnLst>
              <a:cxn ang="0">
                <a:pos x="connsiteX0" y="connsiteY0"/>
              </a:cxn>
              <a:cxn ang="0">
                <a:pos x="connsiteX1" y="connsiteY1"/>
              </a:cxn>
              <a:cxn ang="0">
                <a:pos x="connsiteX2" y="connsiteY2"/>
              </a:cxn>
            </a:cxnLst>
            <a:rect l="l" t="t" r="r" b="b"/>
            <a:pathLst>
              <a:path w="2416849" h="92364">
                <a:moveTo>
                  <a:pt x="2416849" y="0"/>
                </a:moveTo>
                <a:lnTo>
                  <a:pt x="1203806" y="80049"/>
                </a:lnTo>
                <a:lnTo>
                  <a:pt x="0" y="92364"/>
                </a:lnTo>
              </a:path>
            </a:pathLst>
          </a:custGeom>
          <a:noFill/>
          <a:ln w="19050">
            <a:solidFill>
              <a:schemeClr val="accent3"/>
            </a:solidFill>
            <a:prstDash val="sysDash"/>
            <a:miter lim="800000"/>
            <a:headEnd/>
            <a:tailEnd/>
          </a:ln>
        </p:spPr>
        <p:txBody>
          <a:bodyPr rtlCol="0" anchor="ctr"/>
          <a:lstStyle/>
          <a:p>
            <a:pPr algn="ctr"/>
            <a:endParaRPr lang="en-US" dirty="0"/>
          </a:p>
        </p:txBody>
      </p:sp>
      <p:sp>
        <p:nvSpPr>
          <p:cNvPr id="1157" name="Freeform: Shape 1156">
            <a:extLst>
              <a:ext uri="{FF2B5EF4-FFF2-40B4-BE49-F238E27FC236}">
                <a16:creationId xmlns:a16="http://schemas.microsoft.com/office/drawing/2014/main" id="{08206D0A-4F8B-5285-906F-5217B6FF3E84}"/>
              </a:ext>
            </a:extLst>
          </p:cNvPr>
          <p:cNvSpPr/>
          <p:nvPr/>
        </p:nvSpPr>
        <p:spPr bwMode="auto">
          <a:xfrm>
            <a:off x="5880485" y="3044246"/>
            <a:ext cx="1222279" cy="58497"/>
          </a:xfrm>
          <a:custGeom>
            <a:avLst/>
            <a:gdLst>
              <a:gd name="connsiteX0" fmla="*/ 1222279 w 1222279"/>
              <a:gd name="connsiteY0" fmla="*/ 0 h 58497"/>
              <a:gd name="connsiteX1" fmla="*/ 0 w 1222279"/>
              <a:gd name="connsiteY1" fmla="*/ 58497 h 58497"/>
            </a:gdLst>
            <a:ahLst/>
            <a:cxnLst>
              <a:cxn ang="0">
                <a:pos x="connsiteX0" y="connsiteY0"/>
              </a:cxn>
              <a:cxn ang="0">
                <a:pos x="connsiteX1" y="connsiteY1"/>
              </a:cxn>
            </a:cxnLst>
            <a:rect l="l" t="t" r="r" b="b"/>
            <a:pathLst>
              <a:path w="1222279" h="58497">
                <a:moveTo>
                  <a:pt x="1222279" y="0"/>
                </a:moveTo>
                <a:lnTo>
                  <a:pt x="0" y="58497"/>
                </a:lnTo>
              </a:path>
            </a:pathLst>
          </a:custGeom>
          <a:noFill/>
          <a:ln w="19050">
            <a:solidFill>
              <a:schemeClr val="accent3"/>
            </a:solidFill>
            <a:prstDash val="sysDash"/>
            <a:miter lim="800000"/>
            <a:headEnd/>
            <a:tailEnd/>
          </a:ln>
        </p:spPr>
        <p:txBody>
          <a:bodyPr rtlCol="0" anchor="ctr"/>
          <a:lstStyle/>
          <a:p>
            <a:pPr algn="ctr"/>
            <a:endParaRPr lang="en-US" dirty="0"/>
          </a:p>
        </p:txBody>
      </p:sp>
      <p:sp>
        <p:nvSpPr>
          <p:cNvPr id="1150" name="Freeform: Shape 1149">
            <a:extLst>
              <a:ext uri="{FF2B5EF4-FFF2-40B4-BE49-F238E27FC236}">
                <a16:creationId xmlns:a16="http://schemas.microsoft.com/office/drawing/2014/main" id="{1EA1C653-66B7-76FD-F71D-48B11EE67AB3}"/>
              </a:ext>
            </a:extLst>
          </p:cNvPr>
          <p:cNvSpPr/>
          <p:nvPr/>
        </p:nvSpPr>
        <p:spPr bwMode="auto">
          <a:xfrm>
            <a:off x="4679758" y="3090428"/>
            <a:ext cx="2416848" cy="458739"/>
          </a:xfrm>
          <a:custGeom>
            <a:avLst/>
            <a:gdLst>
              <a:gd name="connsiteX0" fmla="*/ 2416848 w 2416848"/>
              <a:gd name="connsiteY0" fmla="*/ 40024 h 458739"/>
              <a:gd name="connsiteX1" fmla="*/ 1194569 w 2416848"/>
              <a:gd name="connsiteY1" fmla="*/ 458739 h 458739"/>
              <a:gd name="connsiteX2" fmla="*/ 0 w 2416848"/>
              <a:gd name="connsiteY2" fmla="*/ 0 h 458739"/>
            </a:gdLst>
            <a:ahLst/>
            <a:cxnLst>
              <a:cxn ang="0">
                <a:pos x="connsiteX0" y="connsiteY0"/>
              </a:cxn>
              <a:cxn ang="0">
                <a:pos x="connsiteX1" y="connsiteY1"/>
              </a:cxn>
              <a:cxn ang="0">
                <a:pos x="connsiteX2" y="connsiteY2"/>
              </a:cxn>
            </a:cxnLst>
            <a:rect l="l" t="t" r="r" b="b"/>
            <a:pathLst>
              <a:path w="2416848" h="458739">
                <a:moveTo>
                  <a:pt x="2416848" y="40024"/>
                </a:moveTo>
                <a:lnTo>
                  <a:pt x="1194569" y="458739"/>
                </a:lnTo>
                <a:lnTo>
                  <a:pt x="0" y="0"/>
                </a:lnTo>
              </a:path>
            </a:pathLst>
          </a:custGeom>
          <a:noFill/>
          <a:ln w="19050">
            <a:solidFill>
              <a:srgbClr val="C00000"/>
            </a:solidFill>
            <a:prstDash val="lgDash"/>
            <a:miter lim="800000"/>
            <a:headEnd/>
            <a:tailEnd/>
          </a:ln>
        </p:spPr>
        <p:txBody>
          <a:bodyPr rtlCol="0" anchor="ctr"/>
          <a:lstStyle/>
          <a:p>
            <a:pPr algn="ctr"/>
            <a:endParaRPr lang="en-US" dirty="0"/>
          </a:p>
        </p:txBody>
      </p:sp>
      <p:sp>
        <p:nvSpPr>
          <p:cNvPr id="1142" name="Freeform: Shape 1141">
            <a:extLst>
              <a:ext uri="{FF2B5EF4-FFF2-40B4-BE49-F238E27FC236}">
                <a16:creationId xmlns:a16="http://schemas.microsoft.com/office/drawing/2014/main" id="{EE35B71B-DA31-8A81-6A82-919B479A11C7}"/>
              </a:ext>
            </a:extLst>
          </p:cNvPr>
          <p:cNvSpPr/>
          <p:nvPr/>
        </p:nvSpPr>
        <p:spPr bwMode="auto">
          <a:xfrm>
            <a:off x="5883564" y="3158161"/>
            <a:ext cx="1209963" cy="9237"/>
          </a:xfrm>
          <a:custGeom>
            <a:avLst/>
            <a:gdLst>
              <a:gd name="connsiteX0" fmla="*/ 1209963 w 1209963"/>
              <a:gd name="connsiteY0" fmla="*/ 0 h 9237"/>
              <a:gd name="connsiteX1" fmla="*/ 0 w 1209963"/>
              <a:gd name="connsiteY1" fmla="*/ 9237 h 9237"/>
            </a:gdLst>
            <a:ahLst/>
            <a:cxnLst>
              <a:cxn ang="0">
                <a:pos x="connsiteX0" y="connsiteY0"/>
              </a:cxn>
              <a:cxn ang="0">
                <a:pos x="connsiteX1" y="connsiteY1"/>
              </a:cxn>
            </a:cxnLst>
            <a:rect l="l" t="t" r="r" b="b"/>
            <a:pathLst>
              <a:path w="1209963" h="9237">
                <a:moveTo>
                  <a:pt x="1209963" y="0"/>
                </a:moveTo>
                <a:lnTo>
                  <a:pt x="0" y="9237"/>
                </a:lnTo>
              </a:path>
            </a:pathLst>
          </a:custGeom>
          <a:noFill/>
          <a:ln w="19050">
            <a:solidFill>
              <a:schemeClr val="accent6">
                <a:lumMod val="60000"/>
                <a:lumOff val="40000"/>
              </a:schemeClr>
            </a:solidFill>
            <a:prstDash val="sysDot"/>
            <a:miter lim="800000"/>
            <a:headEnd/>
            <a:tailEnd/>
          </a:ln>
        </p:spPr>
        <p:txBody>
          <a:bodyPr rtlCol="0" anchor="ctr"/>
          <a:lstStyle/>
          <a:p>
            <a:pPr algn="ctr"/>
            <a:endParaRPr lang="en-US" dirty="0"/>
          </a:p>
        </p:txBody>
      </p:sp>
      <p:sp>
        <p:nvSpPr>
          <p:cNvPr id="1129" name="Freeform: Shape 1128">
            <a:extLst>
              <a:ext uri="{FF2B5EF4-FFF2-40B4-BE49-F238E27FC236}">
                <a16:creationId xmlns:a16="http://schemas.microsoft.com/office/drawing/2014/main" id="{339EF019-EFAB-A752-9BCE-FDC774B177CE}"/>
              </a:ext>
            </a:extLst>
          </p:cNvPr>
          <p:cNvSpPr/>
          <p:nvPr/>
        </p:nvSpPr>
        <p:spPr bwMode="auto">
          <a:xfrm>
            <a:off x="4673600" y="3093507"/>
            <a:ext cx="2423006" cy="286327"/>
          </a:xfrm>
          <a:custGeom>
            <a:avLst/>
            <a:gdLst>
              <a:gd name="connsiteX0" fmla="*/ 2423006 w 2423006"/>
              <a:gd name="connsiteY0" fmla="*/ 43103 h 286327"/>
              <a:gd name="connsiteX1" fmla="*/ 1200727 w 2423006"/>
              <a:gd name="connsiteY1" fmla="*/ 286327 h 286327"/>
              <a:gd name="connsiteX2" fmla="*/ 0 w 2423006"/>
              <a:gd name="connsiteY2" fmla="*/ 0 h 286327"/>
            </a:gdLst>
            <a:ahLst/>
            <a:cxnLst>
              <a:cxn ang="0">
                <a:pos x="connsiteX0" y="connsiteY0"/>
              </a:cxn>
              <a:cxn ang="0">
                <a:pos x="connsiteX1" y="connsiteY1"/>
              </a:cxn>
              <a:cxn ang="0">
                <a:pos x="connsiteX2" y="connsiteY2"/>
              </a:cxn>
            </a:cxnLst>
            <a:rect l="l" t="t" r="r" b="b"/>
            <a:pathLst>
              <a:path w="2423006" h="286327">
                <a:moveTo>
                  <a:pt x="2423006" y="43103"/>
                </a:moveTo>
                <a:lnTo>
                  <a:pt x="1200727" y="286327"/>
                </a:lnTo>
                <a:lnTo>
                  <a:pt x="0" y="0"/>
                </a:lnTo>
              </a:path>
            </a:pathLst>
          </a:custGeom>
          <a:noFill/>
          <a:ln w="19050">
            <a:solidFill>
              <a:schemeClr val="accent4"/>
            </a:solidFill>
            <a:prstDash val="sysDash"/>
            <a:miter lim="800000"/>
            <a:headEnd/>
            <a:tailEnd/>
          </a:ln>
        </p:spPr>
        <p:txBody>
          <a:bodyPr rtlCol="0" anchor="ctr"/>
          <a:lstStyle/>
          <a:p>
            <a:pPr algn="ctr"/>
            <a:endParaRPr lang="en-US" dirty="0"/>
          </a:p>
        </p:txBody>
      </p:sp>
      <p:cxnSp>
        <p:nvCxnSpPr>
          <p:cNvPr id="24" name="Straight Connector 23">
            <a:extLst>
              <a:ext uri="{FF2B5EF4-FFF2-40B4-BE49-F238E27FC236}">
                <a16:creationId xmlns:a16="http://schemas.microsoft.com/office/drawing/2014/main" id="{6134B6F1-675A-6C30-2A49-3713EFD97DA8}"/>
              </a:ext>
            </a:extLst>
          </p:cNvPr>
          <p:cNvCxnSpPr>
            <a:cxnSpLocks/>
          </p:cNvCxnSpPr>
          <p:nvPr/>
        </p:nvCxnSpPr>
        <p:spPr bwMode="auto">
          <a:xfrm>
            <a:off x="1217141" y="3094093"/>
            <a:ext cx="2646405" cy="0"/>
          </a:xfrm>
          <a:prstGeom prst="line">
            <a:avLst/>
          </a:prstGeom>
          <a:noFill/>
          <a:ln w="28575" cap="flat" cmpd="sng" algn="ctr">
            <a:solidFill>
              <a:schemeClr val="bg1"/>
            </a:solidFill>
            <a:prstDash val="solid"/>
            <a:round/>
            <a:headEnd type="none" w="med" len="med"/>
            <a:tailEnd type="none" w="med" len="med"/>
          </a:ln>
          <a:effectLst/>
        </p:spPr>
      </p:cxnSp>
      <p:sp>
        <p:nvSpPr>
          <p:cNvPr id="1079" name="Freeform: Shape 1078">
            <a:extLst>
              <a:ext uri="{FF2B5EF4-FFF2-40B4-BE49-F238E27FC236}">
                <a16:creationId xmlns:a16="http://schemas.microsoft.com/office/drawing/2014/main" id="{7869CFF4-4ADB-D42D-0BF1-A3682E662511}"/>
              </a:ext>
            </a:extLst>
          </p:cNvPr>
          <p:cNvSpPr/>
          <p:nvPr/>
        </p:nvSpPr>
        <p:spPr bwMode="auto">
          <a:xfrm>
            <a:off x="1325749" y="3086352"/>
            <a:ext cx="2407833" cy="165064"/>
          </a:xfrm>
          <a:custGeom>
            <a:avLst/>
            <a:gdLst>
              <a:gd name="connsiteX0" fmla="*/ 2407833 w 2407833"/>
              <a:gd name="connsiteY0" fmla="*/ 78602 h 165064"/>
              <a:gd name="connsiteX1" fmla="*/ 1186886 w 2407833"/>
              <a:gd name="connsiteY1" fmla="*/ 165064 h 165064"/>
              <a:gd name="connsiteX2" fmla="*/ 0 w 2407833"/>
              <a:gd name="connsiteY2" fmla="*/ 0 h 165064"/>
            </a:gdLst>
            <a:ahLst/>
            <a:cxnLst>
              <a:cxn ang="0">
                <a:pos x="connsiteX0" y="connsiteY0"/>
              </a:cxn>
              <a:cxn ang="0">
                <a:pos x="connsiteX1" y="connsiteY1"/>
              </a:cxn>
              <a:cxn ang="0">
                <a:pos x="connsiteX2" y="connsiteY2"/>
              </a:cxn>
            </a:cxnLst>
            <a:rect l="l" t="t" r="r" b="b"/>
            <a:pathLst>
              <a:path w="2407833" h="165064">
                <a:moveTo>
                  <a:pt x="2407833" y="78602"/>
                </a:moveTo>
                <a:lnTo>
                  <a:pt x="1186886" y="165064"/>
                </a:lnTo>
                <a:lnTo>
                  <a:pt x="0" y="0"/>
                </a:lnTo>
              </a:path>
            </a:pathLst>
          </a:custGeom>
          <a:noFill/>
          <a:ln w="19050">
            <a:solidFill>
              <a:srgbClr val="C00000"/>
            </a:solidFill>
            <a:prstDash val="lgDash"/>
            <a:miter lim="800000"/>
            <a:headEnd/>
            <a:tailEnd/>
          </a:ln>
        </p:spPr>
        <p:txBody>
          <a:bodyPr rtlCol="0" anchor="ctr"/>
          <a:lstStyle/>
          <a:p>
            <a:pPr algn="ctr"/>
            <a:endParaRPr lang="en-US" dirty="0"/>
          </a:p>
        </p:txBody>
      </p:sp>
      <p:grpSp>
        <p:nvGrpSpPr>
          <p:cNvPr id="1072" name="Group 1071">
            <a:extLst>
              <a:ext uri="{FF2B5EF4-FFF2-40B4-BE49-F238E27FC236}">
                <a16:creationId xmlns:a16="http://schemas.microsoft.com/office/drawing/2014/main" id="{05C59569-9F1B-1636-715E-4B0D12910A32}"/>
              </a:ext>
            </a:extLst>
          </p:cNvPr>
          <p:cNvGrpSpPr/>
          <p:nvPr/>
        </p:nvGrpSpPr>
        <p:grpSpPr>
          <a:xfrm>
            <a:off x="1317889" y="3086352"/>
            <a:ext cx="2436488" cy="621909"/>
            <a:chOff x="1317889" y="2942324"/>
            <a:chExt cx="2436488" cy="621909"/>
          </a:xfrm>
        </p:grpSpPr>
        <p:sp>
          <p:nvSpPr>
            <p:cNvPr id="1069" name="Oval 1068">
              <a:extLst>
                <a:ext uri="{FF2B5EF4-FFF2-40B4-BE49-F238E27FC236}">
                  <a16:creationId xmlns:a16="http://schemas.microsoft.com/office/drawing/2014/main" id="{E6B77F91-F0AA-9096-11EC-A8F0AB4A509F}"/>
                </a:ext>
              </a:extLst>
            </p:cNvPr>
            <p:cNvSpPr/>
            <p:nvPr/>
          </p:nvSpPr>
          <p:spPr bwMode="auto">
            <a:xfrm>
              <a:off x="3717801" y="3527657"/>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0" name="Oval 1069">
              <a:extLst>
                <a:ext uri="{FF2B5EF4-FFF2-40B4-BE49-F238E27FC236}">
                  <a16:creationId xmlns:a16="http://schemas.microsoft.com/office/drawing/2014/main" id="{723DA535-2AB7-D28E-DE3C-34CD394A080A}"/>
                </a:ext>
              </a:extLst>
            </p:cNvPr>
            <p:cNvSpPr/>
            <p:nvPr/>
          </p:nvSpPr>
          <p:spPr bwMode="auto">
            <a:xfrm>
              <a:off x="2502094" y="3103207"/>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1" name="Freeform: Shape 1070">
              <a:extLst>
                <a:ext uri="{FF2B5EF4-FFF2-40B4-BE49-F238E27FC236}">
                  <a16:creationId xmlns:a16="http://schemas.microsoft.com/office/drawing/2014/main" id="{64BD4781-9272-D4A6-DE92-6BFB14B0329E}"/>
                </a:ext>
              </a:extLst>
            </p:cNvPr>
            <p:cNvSpPr/>
            <p:nvPr/>
          </p:nvSpPr>
          <p:spPr bwMode="auto">
            <a:xfrm>
              <a:off x="1317889" y="2942324"/>
              <a:ext cx="2423553" cy="594753"/>
            </a:xfrm>
            <a:custGeom>
              <a:avLst/>
              <a:gdLst>
                <a:gd name="connsiteX0" fmla="*/ 2423553 w 2423553"/>
                <a:gd name="connsiteY0" fmla="*/ 594753 h 594753"/>
                <a:gd name="connsiteX1" fmla="*/ 2423553 w 2423553"/>
                <a:gd name="connsiteY1" fmla="*/ 594753 h 594753"/>
                <a:gd name="connsiteX2" fmla="*/ 1197366 w 2423553"/>
                <a:gd name="connsiteY2" fmla="*/ 172924 h 594753"/>
                <a:gd name="connsiteX3" fmla="*/ 2620 w 2423553"/>
                <a:gd name="connsiteY3" fmla="*/ 0 h 594753"/>
                <a:gd name="connsiteX4" fmla="*/ 0 w 2423553"/>
                <a:gd name="connsiteY4" fmla="*/ 5240 h 594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3553" h="594753">
                  <a:moveTo>
                    <a:pt x="2423553" y="594753"/>
                  </a:moveTo>
                  <a:lnTo>
                    <a:pt x="2423553" y="594753"/>
                  </a:lnTo>
                  <a:lnTo>
                    <a:pt x="1197366" y="172924"/>
                  </a:lnTo>
                  <a:lnTo>
                    <a:pt x="2620" y="0"/>
                  </a:lnTo>
                  <a:lnTo>
                    <a:pt x="0" y="5240"/>
                  </a:lnTo>
                </a:path>
              </a:pathLst>
            </a:custGeom>
            <a:noFill/>
            <a:ln w="19050">
              <a:solidFill>
                <a:schemeClr val="accent3"/>
              </a:solidFill>
              <a:prstDash val="sysDash"/>
              <a:miter lim="800000"/>
              <a:headEnd/>
              <a:tailEnd/>
            </a:ln>
          </p:spPr>
          <p:txBody>
            <a:bodyPr rtlCol="0" anchor="ctr"/>
            <a:lstStyle/>
            <a:p>
              <a:pPr algn="ctr"/>
              <a:endParaRPr lang="en-US" dirty="0"/>
            </a:p>
          </p:txBody>
        </p:sp>
      </p:grpSp>
      <p:grpSp>
        <p:nvGrpSpPr>
          <p:cNvPr id="1068" name="Group 1067">
            <a:extLst>
              <a:ext uri="{FF2B5EF4-FFF2-40B4-BE49-F238E27FC236}">
                <a16:creationId xmlns:a16="http://schemas.microsoft.com/office/drawing/2014/main" id="{9BD9815A-FFCB-0EBC-A018-61FA98B1026A}"/>
              </a:ext>
            </a:extLst>
          </p:cNvPr>
          <p:cNvGrpSpPr/>
          <p:nvPr/>
        </p:nvGrpSpPr>
        <p:grpSpPr>
          <a:xfrm>
            <a:off x="1310029" y="3091592"/>
            <a:ext cx="2441728" cy="519726"/>
            <a:chOff x="1310029" y="2947564"/>
            <a:chExt cx="2441728" cy="519726"/>
          </a:xfrm>
        </p:grpSpPr>
        <p:sp>
          <p:nvSpPr>
            <p:cNvPr id="1065" name="Oval 1064">
              <a:extLst>
                <a:ext uri="{FF2B5EF4-FFF2-40B4-BE49-F238E27FC236}">
                  <a16:creationId xmlns:a16="http://schemas.microsoft.com/office/drawing/2014/main" id="{118DB508-B0D3-FB54-0132-761BB85C4062}"/>
                </a:ext>
              </a:extLst>
            </p:cNvPr>
            <p:cNvSpPr/>
            <p:nvPr/>
          </p:nvSpPr>
          <p:spPr bwMode="auto">
            <a:xfrm>
              <a:off x="3715181" y="3386173"/>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6" name="Oval 1065">
              <a:extLst>
                <a:ext uri="{FF2B5EF4-FFF2-40B4-BE49-F238E27FC236}">
                  <a16:creationId xmlns:a16="http://schemas.microsoft.com/office/drawing/2014/main" id="{90058851-2589-BA35-B54C-529CDC002C5B}"/>
                </a:ext>
              </a:extLst>
            </p:cNvPr>
            <p:cNvSpPr/>
            <p:nvPr/>
          </p:nvSpPr>
          <p:spPr bwMode="auto">
            <a:xfrm>
              <a:off x="2499474" y="3430714"/>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7" name="Freeform: Shape 1066">
              <a:extLst>
                <a:ext uri="{FF2B5EF4-FFF2-40B4-BE49-F238E27FC236}">
                  <a16:creationId xmlns:a16="http://schemas.microsoft.com/office/drawing/2014/main" id="{491210AE-25DA-E461-0C6A-2D1035992D42}"/>
                </a:ext>
              </a:extLst>
            </p:cNvPr>
            <p:cNvSpPr/>
            <p:nvPr/>
          </p:nvSpPr>
          <p:spPr bwMode="auto">
            <a:xfrm>
              <a:off x="1310029" y="2947564"/>
              <a:ext cx="2415692" cy="500431"/>
            </a:xfrm>
            <a:custGeom>
              <a:avLst/>
              <a:gdLst>
                <a:gd name="connsiteX0" fmla="*/ 2415692 w 2415692"/>
                <a:gd name="connsiteY0" fmla="*/ 450650 h 500431"/>
                <a:gd name="connsiteX1" fmla="*/ 1205226 w 2415692"/>
                <a:gd name="connsiteY1" fmla="*/ 500431 h 500431"/>
                <a:gd name="connsiteX2" fmla="*/ 0 w 2415692"/>
                <a:gd name="connsiteY2" fmla="*/ 0 h 500431"/>
              </a:gdLst>
              <a:ahLst/>
              <a:cxnLst>
                <a:cxn ang="0">
                  <a:pos x="connsiteX0" y="connsiteY0"/>
                </a:cxn>
                <a:cxn ang="0">
                  <a:pos x="connsiteX1" y="connsiteY1"/>
                </a:cxn>
                <a:cxn ang="0">
                  <a:pos x="connsiteX2" y="connsiteY2"/>
                </a:cxn>
              </a:cxnLst>
              <a:rect l="l" t="t" r="r" b="b"/>
              <a:pathLst>
                <a:path w="2415692" h="500431">
                  <a:moveTo>
                    <a:pt x="2415692" y="450650"/>
                  </a:moveTo>
                  <a:lnTo>
                    <a:pt x="1205226" y="500431"/>
                  </a:lnTo>
                  <a:lnTo>
                    <a:pt x="0" y="0"/>
                  </a:lnTo>
                </a:path>
              </a:pathLst>
            </a:custGeom>
            <a:noFill/>
            <a:ln w="19050">
              <a:solidFill>
                <a:srgbClr val="92D050"/>
              </a:solidFill>
              <a:prstDash val="sysDash"/>
              <a:miter lim="800000"/>
              <a:headEnd/>
              <a:tailEnd/>
            </a:ln>
          </p:spPr>
          <p:txBody>
            <a:bodyPr rtlCol="0" anchor="ctr"/>
            <a:lstStyle/>
            <a:p>
              <a:pPr algn="ctr"/>
              <a:endParaRPr lang="en-US" dirty="0"/>
            </a:p>
          </p:txBody>
        </p:sp>
      </p:grpSp>
      <p:grpSp>
        <p:nvGrpSpPr>
          <p:cNvPr id="1064" name="Group 1063">
            <a:extLst>
              <a:ext uri="{FF2B5EF4-FFF2-40B4-BE49-F238E27FC236}">
                <a16:creationId xmlns:a16="http://schemas.microsoft.com/office/drawing/2014/main" id="{B9C5897F-60E5-2DC2-7F7B-5688481FBA19}"/>
              </a:ext>
            </a:extLst>
          </p:cNvPr>
          <p:cNvGrpSpPr/>
          <p:nvPr/>
        </p:nvGrpSpPr>
        <p:grpSpPr>
          <a:xfrm>
            <a:off x="1315269" y="3094213"/>
            <a:ext cx="2441727" cy="548546"/>
            <a:chOff x="1315269" y="2950185"/>
            <a:chExt cx="2441727" cy="548546"/>
          </a:xfrm>
        </p:grpSpPr>
        <p:sp>
          <p:nvSpPr>
            <p:cNvPr id="1061" name="Oval 1060">
              <a:extLst>
                <a:ext uri="{FF2B5EF4-FFF2-40B4-BE49-F238E27FC236}">
                  <a16:creationId xmlns:a16="http://schemas.microsoft.com/office/drawing/2014/main" id="{34D6266F-A7DE-CD42-3339-99F724EACA23}"/>
                </a:ext>
              </a:extLst>
            </p:cNvPr>
            <p:cNvSpPr/>
            <p:nvPr/>
          </p:nvSpPr>
          <p:spPr bwMode="auto">
            <a:xfrm>
              <a:off x="3720420" y="3462155"/>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2" name="Oval 1061">
              <a:extLst>
                <a:ext uri="{FF2B5EF4-FFF2-40B4-BE49-F238E27FC236}">
                  <a16:creationId xmlns:a16="http://schemas.microsoft.com/office/drawing/2014/main" id="{D73FD9D5-2836-CAA2-2ADF-49BAF6437910}"/>
                </a:ext>
              </a:extLst>
            </p:cNvPr>
            <p:cNvSpPr/>
            <p:nvPr/>
          </p:nvSpPr>
          <p:spPr bwMode="auto">
            <a:xfrm>
              <a:off x="2499473" y="2987925"/>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3" name="Freeform: Shape 1062">
              <a:extLst>
                <a:ext uri="{FF2B5EF4-FFF2-40B4-BE49-F238E27FC236}">
                  <a16:creationId xmlns:a16="http://schemas.microsoft.com/office/drawing/2014/main" id="{D322245A-A599-337E-633B-64564808AE71}"/>
                </a:ext>
              </a:extLst>
            </p:cNvPr>
            <p:cNvSpPr/>
            <p:nvPr/>
          </p:nvSpPr>
          <p:spPr bwMode="auto">
            <a:xfrm>
              <a:off x="1315269" y="2950185"/>
              <a:ext cx="2426173" cy="524011"/>
            </a:xfrm>
            <a:custGeom>
              <a:avLst/>
              <a:gdLst>
                <a:gd name="connsiteX0" fmla="*/ 2426173 w 2426173"/>
                <a:gd name="connsiteY0" fmla="*/ 524011 h 524011"/>
                <a:gd name="connsiteX1" fmla="*/ 1199986 w 2426173"/>
                <a:gd name="connsiteY1" fmla="*/ 57641 h 524011"/>
                <a:gd name="connsiteX2" fmla="*/ 0 w 2426173"/>
                <a:gd name="connsiteY2" fmla="*/ 0 h 524011"/>
              </a:gdLst>
              <a:ahLst/>
              <a:cxnLst>
                <a:cxn ang="0">
                  <a:pos x="connsiteX0" y="connsiteY0"/>
                </a:cxn>
                <a:cxn ang="0">
                  <a:pos x="connsiteX1" y="connsiteY1"/>
                </a:cxn>
                <a:cxn ang="0">
                  <a:pos x="connsiteX2" y="connsiteY2"/>
                </a:cxn>
              </a:cxnLst>
              <a:rect l="l" t="t" r="r" b="b"/>
              <a:pathLst>
                <a:path w="2426173" h="524011">
                  <a:moveTo>
                    <a:pt x="2426173" y="524011"/>
                  </a:moveTo>
                  <a:lnTo>
                    <a:pt x="1199986" y="57641"/>
                  </a:lnTo>
                  <a:lnTo>
                    <a:pt x="0" y="0"/>
                  </a:lnTo>
                </a:path>
              </a:pathLst>
            </a:custGeom>
            <a:noFill/>
            <a:ln w="19050">
              <a:solidFill>
                <a:schemeClr val="accent4"/>
              </a:solidFill>
              <a:prstDash val="sysDash"/>
              <a:miter lim="800000"/>
              <a:headEnd/>
              <a:tailEnd/>
            </a:ln>
          </p:spPr>
          <p:txBody>
            <a:bodyPr rtlCol="0" anchor="ctr"/>
            <a:lstStyle/>
            <a:p>
              <a:pPr algn="ctr"/>
              <a:endParaRPr lang="en-US" dirty="0"/>
            </a:p>
          </p:txBody>
        </p:sp>
      </p:grpSp>
      <p:grpSp>
        <p:nvGrpSpPr>
          <p:cNvPr id="1060" name="Group 1059">
            <a:extLst>
              <a:ext uri="{FF2B5EF4-FFF2-40B4-BE49-F238E27FC236}">
                <a16:creationId xmlns:a16="http://schemas.microsoft.com/office/drawing/2014/main" id="{8EDA9182-FB9C-4731-C4FB-636CC59F1536}"/>
              </a:ext>
            </a:extLst>
          </p:cNvPr>
          <p:cNvGrpSpPr/>
          <p:nvPr/>
        </p:nvGrpSpPr>
        <p:grpSpPr>
          <a:xfrm>
            <a:off x="1317889" y="3094213"/>
            <a:ext cx="2436488" cy="352042"/>
            <a:chOff x="1317889" y="2950185"/>
            <a:chExt cx="2436488" cy="352042"/>
          </a:xfrm>
        </p:grpSpPr>
        <p:sp>
          <p:nvSpPr>
            <p:cNvPr id="1057" name="Oval 1056">
              <a:extLst>
                <a:ext uri="{FF2B5EF4-FFF2-40B4-BE49-F238E27FC236}">
                  <a16:creationId xmlns:a16="http://schemas.microsoft.com/office/drawing/2014/main" id="{F238B22B-43F6-09CA-8E09-A51337937D01}"/>
                </a:ext>
              </a:extLst>
            </p:cNvPr>
            <p:cNvSpPr/>
            <p:nvPr/>
          </p:nvSpPr>
          <p:spPr bwMode="auto">
            <a:xfrm>
              <a:off x="3717801" y="3265651"/>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8" name="Oval 1057">
              <a:extLst>
                <a:ext uri="{FF2B5EF4-FFF2-40B4-BE49-F238E27FC236}">
                  <a16:creationId xmlns:a16="http://schemas.microsoft.com/office/drawing/2014/main" id="{13FA8AEB-48C5-6146-98D8-3DAB815185BE}"/>
                </a:ext>
              </a:extLst>
            </p:cNvPr>
            <p:cNvSpPr/>
            <p:nvPr/>
          </p:nvSpPr>
          <p:spPr bwMode="auto">
            <a:xfrm>
              <a:off x="2499474" y="3200149"/>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9" name="Freeform: Shape 1058">
              <a:extLst>
                <a:ext uri="{FF2B5EF4-FFF2-40B4-BE49-F238E27FC236}">
                  <a16:creationId xmlns:a16="http://schemas.microsoft.com/office/drawing/2014/main" id="{8C6711C9-B9CD-1B98-28A1-834F51EFE02D}"/>
                </a:ext>
              </a:extLst>
            </p:cNvPr>
            <p:cNvSpPr/>
            <p:nvPr/>
          </p:nvSpPr>
          <p:spPr bwMode="auto">
            <a:xfrm>
              <a:off x="1317889" y="2950185"/>
              <a:ext cx="2418313" cy="332747"/>
            </a:xfrm>
            <a:custGeom>
              <a:avLst/>
              <a:gdLst>
                <a:gd name="connsiteX0" fmla="*/ 2418313 w 2418313"/>
                <a:gd name="connsiteY0" fmla="*/ 332747 h 332747"/>
                <a:gd name="connsiteX1" fmla="*/ 2418313 w 2418313"/>
                <a:gd name="connsiteY1" fmla="*/ 332747 h 332747"/>
                <a:gd name="connsiteX2" fmla="*/ 1197366 w 2418313"/>
                <a:gd name="connsiteY2" fmla="*/ 267245 h 332747"/>
                <a:gd name="connsiteX3" fmla="*/ 0 w 2418313"/>
                <a:gd name="connsiteY3" fmla="*/ 0 h 332747"/>
              </a:gdLst>
              <a:ahLst/>
              <a:cxnLst>
                <a:cxn ang="0">
                  <a:pos x="connsiteX0" y="connsiteY0"/>
                </a:cxn>
                <a:cxn ang="0">
                  <a:pos x="connsiteX1" y="connsiteY1"/>
                </a:cxn>
                <a:cxn ang="0">
                  <a:pos x="connsiteX2" y="connsiteY2"/>
                </a:cxn>
                <a:cxn ang="0">
                  <a:pos x="connsiteX3" y="connsiteY3"/>
                </a:cxn>
              </a:cxnLst>
              <a:rect l="l" t="t" r="r" b="b"/>
              <a:pathLst>
                <a:path w="2418313" h="332747">
                  <a:moveTo>
                    <a:pt x="2418313" y="332747"/>
                  </a:moveTo>
                  <a:lnTo>
                    <a:pt x="2418313" y="332747"/>
                  </a:lnTo>
                  <a:lnTo>
                    <a:pt x="1197366" y="267245"/>
                  </a:lnTo>
                  <a:lnTo>
                    <a:pt x="0" y="0"/>
                  </a:lnTo>
                </a:path>
              </a:pathLst>
            </a:custGeom>
            <a:noFill/>
            <a:ln w="19050">
              <a:solidFill>
                <a:schemeClr val="accent4"/>
              </a:solidFill>
              <a:miter lim="800000"/>
              <a:headEnd/>
              <a:tailEnd/>
            </a:ln>
          </p:spPr>
          <p:txBody>
            <a:bodyPr rtlCol="0" anchor="ctr"/>
            <a:lstStyle/>
            <a:p>
              <a:pPr algn="ctr"/>
              <a:endParaRPr lang="en-US" dirty="0"/>
            </a:p>
          </p:txBody>
        </p:sp>
      </p:grpSp>
      <p:grpSp>
        <p:nvGrpSpPr>
          <p:cNvPr id="1056" name="Group 1055">
            <a:extLst>
              <a:ext uri="{FF2B5EF4-FFF2-40B4-BE49-F238E27FC236}">
                <a16:creationId xmlns:a16="http://schemas.microsoft.com/office/drawing/2014/main" id="{77E526BB-6939-B20F-B811-D26001C3C054}"/>
              </a:ext>
            </a:extLst>
          </p:cNvPr>
          <p:cNvGrpSpPr/>
          <p:nvPr/>
        </p:nvGrpSpPr>
        <p:grpSpPr>
          <a:xfrm>
            <a:off x="1307409" y="3094213"/>
            <a:ext cx="2446967" cy="262960"/>
            <a:chOff x="1307409" y="2950185"/>
            <a:chExt cx="2446967" cy="262960"/>
          </a:xfrm>
        </p:grpSpPr>
        <p:sp>
          <p:nvSpPr>
            <p:cNvPr id="1053" name="Oval 1052">
              <a:extLst>
                <a:ext uri="{FF2B5EF4-FFF2-40B4-BE49-F238E27FC236}">
                  <a16:creationId xmlns:a16="http://schemas.microsoft.com/office/drawing/2014/main" id="{411499D0-C895-18B6-4199-F44A3767CF8B}"/>
                </a:ext>
              </a:extLst>
            </p:cNvPr>
            <p:cNvSpPr/>
            <p:nvPr/>
          </p:nvSpPr>
          <p:spPr bwMode="auto">
            <a:xfrm>
              <a:off x="3717800" y="3176569"/>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4" name="Oval 1053">
              <a:extLst>
                <a:ext uri="{FF2B5EF4-FFF2-40B4-BE49-F238E27FC236}">
                  <a16:creationId xmlns:a16="http://schemas.microsoft.com/office/drawing/2014/main" id="{95BDD259-3EBD-0DC0-59A2-E60C9C0C853B}"/>
                </a:ext>
              </a:extLst>
            </p:cNvPr>
            <p:cNvSpPr/>
            <p:nvPr/>
          </p:nvSpPr>
          <p:spPr bwMode="auto">
            <a:xfrm>
              <a:off x="2502093" y="3126788"/>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5" name="Freeform: Shape 1054">
              <a:extLst>
                <a:ext uri="{FF2B5EF4-FFF2-40B4-BE49-F238E27FC236}">
                  <a16:creationId xmlns:a16="http://schemas.microsoft.com/office/drawing/2014/main" id="{57CC4AF6-79BD-D254-C4DE-6B14376EE75D}"/>
                </a:ext>
              </a:extLst>
            </p:cNvPr>
            <p:cNvSpPr/>
            <p:nvPr/>
          </p:nvSpPr>
          <p:spPr bwMode="auto">
            <a:xfrm>
              <a:off x="1307409" y="2950185"/>
              <a:ext cx="2431413" cy="241045"/>
            </a:xfrm>
            <a:custGeom>
              <a:avLst/>
              <a:gdLst>
                <a:gd name="connsiteX0" fmla="*/ 2431413 w 2431413"/>
                <a:gd name="connsiteY0" fmla="*/ 241045 h 241045"/>
                <a:gd name="connsiteX1" fmla="*/ 1210466 w 2431413"/>
                <a:gd name="connsiteY1" fmla="*/ 193884 h 241045"/>
                <a:gd name="connsiteX2" fmla="*/ 0 w 2431413"/>
                <a:gd name="connsiteY2" fmla="*/ 0 h 241045"/>
              </a:gdLst>
              <a:ahLst/>
              <a:cxnLst>
                <a:cxn ang="0">
                  <a:pos x="connsiteX0" y="connsiteY0"/>
                </a:cxn>
                <a:cxn ang="0">
                  <a:pos x="connsiteX1" y="connsiteY1"/>
                </a:cxn>
                <a:cxn ang="0">
                  <a:pos x="connsiteX2" y="connsiteY2"/>
                </a:cxn>
              </a:cxnLst>
              <a:rect l="l" t="t" r="r" b="b"/>
              <a:pathLst>
                <a:path w="2431413" h="241045">
                  <a:moveTo>
                    <a:pt x="2431413" y="241045"/>
                  </a:moveTo>
                  <a:lnTo>
                    <a:pt x="1210466" y="193884"/>
                  </a:lnTo>
                  <a:lnTo>
                    <a:pt x="0" y="0"/>
                  </a:lnTo>
                </a:path>
              </a:pathLst>
            </a:custGeom>
            <a:noFill/>
            <a:ln w="19050">
              <a:solidFill>
                <a:schemeClr val="accent3">
                  <a:lumMod val="40000"/>
                  <a:lumOff val="60000"/>
                </a:schemeClr>
              </a:solidFill>
              <a:miter lim="800000"/>
              <a:headEnd/>
              <a:tailEnd/>
            </a:ln>
          </p:spPr>
          <p:txBody>
            <a:bodyPr rtlCol="0" anchor="ctr"/>
            <a:lstStyle/>
            <a:p>
              <a:pPr algn="ctr"/>
              <a:endParaRPr lang="en-US" dirty="0"/>
            </a:p>
          </p:txBody>
        </p:sp>
      </p:grpSp>
      <p:grpSp>
        <p:nvGrpSpPr>
          <p:cNvPr id="1052" name="Group 1051">
            <a:extLst>
              <a:ext uri="{FF2B5EF4-FFF2-40B4-BE49-F238E27FC236}">
                <a16:creationId xmlns:a16="http://schemas.microsoft.com/office/drawing/2014/main" id="{E5200AA2-D2C3-AA42-3E51-AAD06CE9D0C4}"/>
              </a:ext>
            </a:extLst>
          </p:cNvPr>
          <p:cNvGrpSpPr/>
          <p:nvPr/>
        </p:nvGrpSpPr>
        <p:grpSpPr>
          <a:xfrm>
            <a:off x="1315269" y="3094213"/>
            <a:ext cx="2439107" cy="145057"/>
            <a:chOff x="1315269" y="2950185"/>
            <a:chExt cx="2439107" cy="145057"/>
          </a:xfrm>
        </p:grpSpPr>
        <p:sp>
          <p:nvSpPr>
            <p:cNvPr id="1049" name="Oval 1048">
              <a:extLst>
                <a:ext uri="{FF2B5EF4-FFF2-40B4-BE49-F238E27FC236}">
                  <a16:creationId xmlns:a16="http://schemas.microsoft.com/office/drawing/2014/main" id="{D9628779-DBEE-84E3-8D4C-26226B299C61}"/>
                </a:ext>
              </a:extLst>
            </p:cNvPr>
            <p:cNvSpPr/>
            <p:nvPr/>
          </p:nvSpPr>
          <p:spPr bwMode="auto">
            <a:xfrm>
              <a:off x="3717800" y="3058666"/>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0" name="Oval 1049">
              <a:extLst>
                <a:ext uri="{FF2B5EF4-FFF2-40B4-BE49-F238E27FC236}">
                  <a16:creationId xmlns:a16="http://schemas.microsoft.com/office/drawing/2014/main" id="{61392CC7-846D-9382-DA86-551A7C8C069A}"/>
                </a:ext>
              </a:extLst>
            </p:cNvPr>
            <p:cNvSpPr/>
            <p:nvPr/>
          </p:nvSpPr>
          <p:spPr bwMode="auto">
            <a:xfrm>
              <a:off x="2502093" y="2980064"/>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1" name="Freeform: Shape 1050">
              <a:extLst>
                <a:ext uri="{FF2B5EF4-FFF2-40B4-BE49-F238E27FC236}">
                  <a16:creationId xmlns:a16="http://schemas.microsoft.com/office/drawing/2014/main" id="{9B7B1DE0-2751-43F1-63F6-78477ECDC5F5}"/>
                </a:ext>
              </a:extLst>
            </p:cNvPr>
            <p:cNvSpPr/>
            <p:nvPr/>
          </p:nvSpPr>
          <p:spPr bwMode="auto">
            <a:xfrm>
              <a:off x="1315269" y="2950185"/>
              <a:ext cx="2415693" cy="128382"/>
            </a:xfrm>
            <a:custGeom>
              <a:avLst/>
              <a:gdLst>
                <a:gd name="connsiteX0" fmla="*/ 2415693 w 2415693"/>
                <a:gd name="connsiteY0" fmla="*/ 128382 h 128382"/>
                <a:gd name="connsiteX1" fmla="*/ 1205226 w 2415693"/>
                <a:gd name="connsiteY1" fmla="*/ 41920 h 128382"/>
                <a:gd name="connsiteX2" fmla="*/ 0 w 2415693"/>
                <a:gd name="connsiteY2" fmla="*/ 0 h 128382"/>
              </a:gdLst>
              <a:ahLst/>
              <a:cxnLst>
                <a:cxn ang="0">
                  <a:pos x="connsiteX0" y="connsiteY0"/>
                </a:cxn>
                <a:cxn ang="0">
                  <a:pos x="connsiteX1" y="connsiteY1"/>
                </a:cxn>
                <a:cxn ang="0">
                  <a:pos x="connsiteX2" y="connsiteY2"/>
                </a:cxn>
              </a:cxnLst>
              <a:rect l="l" t="t" r="r" b="b"/>
              <a:pathLst>
                <a:path w="2415693" h="128382">
                  <a:moveTo>
                    <a:pt x="2415693" y="128382"/>
                  </a:moveTo>
                  <a:lnTo>
                    <a:pt x="1205226" y="41920"/>
                  </a:lnTo>
                  <a:lnTo>
                    <a:pt x="0" y="0"/>
                  </a:lnTo>
                </a:path>
              </a:pathLst>
            </a:custGeom>
            <a:noFill/>
            <a:ln w="19050">
              <a:solidFill>
                <a:schemeClr val="accent6">
                  <a:lumMod val="40000"/>
                  <a:lumOff val="60000"/>
                </a:schemeClr>
              </a:solidFill>
              <a:prstDash val="sysDot"/>
              <a:miter lim="800000"/>
              <a:headEnd/>
              <a:tailEnd/>
            </a:ln>
          </p:spPr>
          <p:txBody>
            <a:bodyPr rtlCol="0" anchor="ctr"/>
            <a:lstStyle/>
            <a:p>
              <a:pPr algn="ctr"/>
              <a:endParaRPr lang="en-US" dirty="0"/>
            </a:p>
          </p:txBody>
        </p:sp>
      </p:grpSp>
      <p:grpSp>
        <p:nvGrpSpPr>
          <p:cNvPr id="1048" name="Group 1047">
            <a:extLst>
              <a:ext uri="{FF2B5EF4-FFF2-40B4-BE49-F238E27FC236}">
                <a16:creationId xmlns:a16="http://schemas.microsoft.com/office/drawing/2014/main" id="{37FA3BC8-9B68-CF7A-0E5D-21E5D2F9BEB8}"/>
              </a:ext>
            </a:extLst>
          </p:cNvPr>
          <p:cNvGrpSpPr/>
          <p:nvPr/>
        </p:nvGrpSpPr>
        <p:grpSpPr>
          <a:xfrm>
            <a:off x="1310029" y="3096833"/>
            <a:ext cx="2444347" cy="100517"/>
            <a:chOff x="1310029" y="2952805"/>
            <a:chExt cx="2444347" cy="100517"/>
          </a:xfrm>
        </p:grpSpPr>
        <p:sp>
          <p:nvSpPr>
            <p:cNvPr id="1045" name="Oval 1044">
              <a:extLst>
                <a:ext uri="{FF2B5EF4-FFF2-40B4-BE49-F238E27FC236}">
                  <a16:creationId xmlns:a16="http://schemas.microsoft.com/office/drawing/2014/main" id="{93FACC73-2AF4-2856-2DDD-9729BCE2B49F}"/>
                </a:ext>
              </a:extLst>
            </p:cNvPr>
            <p:cNvSpPr/>
            <p:nvPr/>
          </p:nvSpPr>
          <p:spPr bwMode="auto">
            <a:xfrm>
              <a:off x="3717800" y="3016746"/>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6" name="Oval 1045">
              <a:extLst>
                <a:ext uri="{FF2B5EF4-FFF2-40B4-BE49-F238E27FC236}">
                  <a16:creationId xmlns:a16="http://schemas.microsoft.com/office/drawing/2014/main" id="{36027E42-C4FB-8CF6-66CE-064D47318EAF}"/>
                </a:ext>
              </a:extLst>
            </p:cNvPr>
            <p:cNvSpPr/>
            <p:nvPr/>
          </p:nvSpPr>
          <p:spPr bwMode="auto">
            <a:xfrm>
              <a:off x="2499473" y="2953865"/>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7" name="Freeform: Shape 1046">
              <a:extLst>
                <a:ext uri="{FF2B5EF4-FFF2-40B4-BE49-F238E27FC236}">
                  <a16:creationId xmlns:a16="http://schemas.microsoft.com/office/drawing/2014/main" id="{675FF433-ED68-B0F2-575D-55EDA5B3D808}"/>
                </a:ext>
              </a:extLst>
            </p:cNvPr>
            <p:cNvSpPr/>
            <p:nvPr/>
          </p:nvSpPr>
          <p:spPr bwMode="auto">
            <a:xfrm>
              <a:off x="1310029" y="2952805"/>
              <a:ext cx="2423553" cy="81221"/>
            </a:xfrm>
            <a:custGeom>
              <a:avLst/>
              <a:gdLst>
                <a:gd name="connsiteX0" fmla="*/ 2423553 w 2423553"/>
                <a:gd name="connsiteY0" fmla="*/ 81221 h 81221"/>
                <a:gd name="connsiteX1" fmla="*/ 1205226 w 2423553"/>
                <a:gd name="connsiteY1" fmla="*/ 15720 h 81221"/>
                <a:gd name="connsiteX2" fmla="*/ 0 w 2423553"/>
                <a:gd name="connsiteY2" fmla="*/ 0 h 81221"/>
              </a:gdLst>
              <a:ahLst/>
              <a:cxnLst>
                <a:cxn ang="0">
                  <a:pos x="connsiteX0" y="connsiteY0"/>
                </a:cxn>
                <a:cxn ang="0">
                  <a:pos x="connsiteX1" y="connsiteY1"/>
                </a:cxn>
                <a:cxn ang="0">
                  <a:pos x="connsiteX2" y="connsiteY2"/>
                </a:cxn>
              </a:cxnLst>
              <a:rect l="l" t="t" r="r" b="b"/>
              <a:pathLst>
                <a:path w="2423553" h="81221">
                  <a:moveTo>
                    <a:pt x="2423553" y="81221"/>
                  </a:moveTo>
                  <a:lnTo>
                    <a:pt x="1205226" y="15720"/>
                  </a:lnTo>
                  <a:lnTo>
                    <a:pt x="0" y="0"/>
                  </a:lnTo>
                </a:path>
              </a:pathLst>
            </a:custGeom>
            <a:noFill/>
            <a:ln w="19050">
              <a:solidFill>
                <a:schemeClr val="accent6">
                  <a:lumMod val="40000"/>
                  <a:lumOff val="60000"/>
                </a:schemeClr>
              </a:solidFill>
              <a:prstDash val="sysDash"/>
              <a:miter lim="800000"/>
              <a:headEnd/>
              <a:tailEnd/>
            </a:ln>
          </p:spPr>
          <p:txBody>
            <a:bodyPr rtlCol="0" anchor="ctr"/>
            <a:lstStyle/>
            <a:p>
              <a:pPr algn="ctr"/>
              <a:endParaRPr lang="en-US" dirty="0"/>
            </a:p>
          </p:txBody>
        </p:sp>
      </p:grpSp>
      <p:grpSp>
        <p:nvGrpSpPr>
          <p:cNvPr id="1043" name="Group 1042">
            <a:extLst>
              <a:ext uri="{FF2B5EF4-FFF2-40B4-BE49-F238E27FC236}">
                <a16:creationId xmlns:a16="http://schemas.microsoft.com/office/drawing/2014/main" id="{EEE56C22-57BC-F7B8-34ED-B8CC2CD3DD01}"/>
              </a:ext>
            </a:extLst>
          </p:cNvPr>
          <p:cNvGrpSpPr/>
          <p:nvPr/>
        </p:nvGrpSpPr>
        <p:grpSpPr>
          <a:xfrm>
            <a:off x="1328369" y="3094213"/>
            <a:ext cx="2426007" cy="74316"/>
            <a:chOff x="1328369" y="2950185"/>
            <a:chExt cx="2426007" cy="74316"/>
          </a:xfrm>
        </p:grpSpPr>
        <p:sp>
          <p:nvSpPr>
            <p:cNvPr id="1039" name="Oval 1038">
              <a:extLst>
                <a:ext uri="{FF2B5EF4-FFF2-40B4-BE49-F238E27FC236}">
                  <a16:creationId xmlns:a16="http://schemas.microsoft.com/office/drawing/2014/main" id="{6914830E-F825-9A61-5054-1F42F8D0A7FE}"/>
                </a:ext>
              </a:extLst>
            </p:cNvPr>
            <p:cNvSpPr/>
            <p:nvPr/>
          </p:nvSpPr>
          <p:spPr bwMode="auto">
            <a:xfrm>
              <a:off x="3717800" y="2951244"/>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1" name="Oval 1040">
              <a:extLst>
                <a:ext uri="{FF2B5EF4-FFF2-40B4-BE49-F238E27FC236}">
                  <a16:creationId xmlns:a16="http://schemas.microsoft.com/office/drawing/2014/main" id="{388A757D-25FB-7D94-C6E2-13B961D14174}"/>
                </a:ext>
              </a:extLst>
            </p:cNvPr>
            <p:cNvSpPr/>
            <p:nvPr/>
          </p:nvSpPr>
          <p:spPr bwMode="auto">
            <a:xfrm>
              <a:off x="2496853" y="2987925"/>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2" name="Freeform: Shape 1041">
              <a:extLst>
                <a:ext uri="{FF2B5EF4-FFF2-40B4-BE49-F238E27FC236}">
                  <a16:creationId xmlns:a16="http://schemas.microsoft.com/office/drawing/2014/main" id="{506C66E5-409B-0A49-8102-D759D879A253}"/>
                </a:ext>
              </a:extLst>
            </p:cNvPr>
            <p:cNvSpPr/>
            <p:nvPr/>
          </p:nvSpPr>
          <p:spPr bwMode="auto">
            <a:xfrm>
              <a:off x="1328369" y="2950185"/>
              <a:ext cx="2407833" cy="60261"/>
            </a:xfrm>
            <a:custGeom>
              <a:avLst/>
              <a:gdLst>
                <a:gd name="connsiteX0" fmla="*/ 2407833 w 2407833"/>
                <a:gd name="connsiteY0" fmla="*/ 15720 h 60261"/>
                <a:gd name="connsiteX1" fmla="*/ 1189506 w 2407833"/>
                <a:gd name="connsiteY1" fmla="*/ 60261 h 60261"/>
                <a:gd name="connsiteX2" fmla="*/ 0 w 2407833"/>
                <a:gd name="connsiteY2" fmla="*/ 0 h 60261"/>
              </a:gdLst>
              <a:ahLst/>
              <a:cxnLst>
                <a:cxn ang="0">
                  <a:pos x="connsiteX0" y="connsiteY0"/>
                </a:cxn>
                <a:cxn ang="0">
                  <a:pos x="connsiteX1" y="connsiteY1"/>
                </a:cxn>
                <a:cxn ang="0">
                  <a:pos x="connsiteX2" y="connsiteY2"/>
                </a:cxn>
              </a:cxnLst>
              <a:rect l="l" t="t" r="r" b="b"/>
              <a:pathLst>
                <a:path w="2407833" h="60261">
                  <a:moveTo>
                    <a:pt x="2407833" y="15720"/>
                  </a:moveTo>
                  <a:lnTo>
                    <a:pt x="1189506" y="60261"/>
                  </a:lnTo>
                  <a:lnTo>
                    <a:pt x="0" y="0"/>
                  </a:lnTo>
                </a:path>
              </a:pathLst>
            </a:custGeom>
            <a:noFill/>
            <a:ln w="19050">
              <a:solidFill>
                <a:schemeClr val="accent2"/>
              </a:solidFill>
              <a:miter lim="800000"/>
              <a:headEnd/>
              <a:tailEnd/>
            </a:ln>
          </p:spPr>
          <p:txBody>
            <a:bodyPr rtlCol="0" anchor="ctr"/>
            <a:lstStyle/>
            <a:p>
              <a:pPr algn="ctr"/>
              <a:endParaRPr lang="en-US" dirty="0"/>
            </a:p>
          </p:txBody>
        </p:sp>
      </p:grpSp>
      <p:grpSp>
        <p:nvGrpSpPr>
          <p:cNvPr id="1038" name="Group 1037">
            <a:extLst>
              <a:ext uri="{FF2B5EF4-FFF2-40B4-BE49-F238E27FC236}">
                <a16:creationId xmlns:a16="http://schemas.microsoft.com/office/drawing/2014/main" id="{74BF4202-E242-FAEC-BBEE-EB68BDA6A35A}"/>
              </a:ext>
            </a:extLst>
          </p:cNvPr>
          <p:cNvGrpSpPr/>
          <p:nvPr/>
        </p:nvGrpSpPr>
        <p:grpSpPr>
          <a:xfrm>
            <a:off x="1323129" y="3066451"/>
            <a:ext cx="2431247" cy="94217"/>
            <a:chOff x="1323129" y="2922423"/>
            <a:chExt cx="2431247" cy="94217"/>
          </a:xfrm>
        </p:grpSpPr>
        <p:sp>
          <p:nvSpPr>
            <p:cNvPr id="1035" name="Oval 1034">
              <a:extLst>
                <a:ext uri="{FF2B5EF4-FFF2-40B4-BE49-F238E27FC236}">
                  <a16:creationId xmlns:a16="http://schemas.microsoft.com/office/drawing/2014/main" id="{1A7C0410-4B1C-8A19-D597-2AED06C910B5}"/>
                </a:ext>
              </a:extLst>
            </p:cNvPr>
            <p:cNvSpPr/>
            <p:nvPr/>
          </p:nvSpPr>
          <p:spPr bwMode="auto">
            <a:xfrm>
              <a:off x="3717800" y="2922423"/>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6" name="Oval 1035">
              <a:extLst>
                <a:ext uri="{FF2B5EF4-FFF2-40B4-BE49-F238E27FC236}">
                  <a16:creationId xmlns:a16="http://schemas.microsoft.com/office/drawing/2014/main" id="{4104CC02-02A2-E687-167A-4B2FE2C09EB2}"/>
                </a:ext>
              </a:extLst>
            </p:cNvPr>
            <p:cNvSpPr/>
            <p:nvPr/>
          </p:nvSpPr>
          <p:spPr bwMode="auto">
            <a:xfrm>
              <a:off x="2496853" y="2980064"/>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7" name="Freeform: Shape 1036">
              <a:extLst>
                <a:ext uri="{FF2B5EF4-FFF2-40B4-BE49-F238E27FC236}">
                  <a16:creationId xmlns:a16="http://schemas.microsoft.com/office/drawing/2014/main" id="{FD79867E-D269-DC68-B723-99D0A69430E7}"/>
                </a:ext>
              </a:extLst>
            </p:cNvPr>
            <p:cNvSpPr/>
            <p:nvPr/>
          </p:nvSpPr>
          <p:spPr bwMode="auto">
            <a:xfrm>
              <a:off x="1323129" y="2942324"/>
              <a:ext cx="2407833" cy="49781"/>
            </a:xfrm>
            <a:custGeom>
              <a:avLst/>
              <a:gdLst>
                <a:gd name="connsiteX0" fmla="*/ 2407833 w 2407833"/>
                <a:gd name="connsiteY0" fmla="*/ 0 h 49781"/>
                <a:gd name="connsiteX1" fmla="*/ 1189506 w 2407833"/>
                <a:gd name="connsiteY1" fmla="*/ 49781 h 49781"/>
                <a:gd name="connsiteX2" fmla="*/ 0 w 2407833"/>
                <a:gd name="connsiteY2" fmla="*/ 7861 h 49781"/>
              </a:gdLst>
              <a:ahLst/>
              <a:cxnLst>
                <a:cxn ang="0">
                  <a:pos x="connsiteX0" y="connsiteY0"/>
                </a:cxn>
                <a:cxn ang="0">
                  <a:pos x="connsiteX1" y="connsiteY1"/>
                </a:cxn>
                <a:cxn ang="0">
                  <a:pos x="connsiteX2" y="connsiteY2"/>
                </a:cxn>
              </a:cxnLst>
              <a:rect l="l" t="t" r="r" b="b"/>
              <a:pathLst>
                <a:path w="2407833" h="49781">
                  <a:moveTo>
                    <a:pt x="2407833" y="0"/>
                  </a:moveTo>
                  <a:lnTo>
                    <a:pt x="1189506" y="49781"/>
                  </a:lnTo>
                  <a:lnTo>
                    <a:pt x="0" y="7861"/>
                  </a:lnTo>
                </a:path>
              </a:pathLst>
            </a:custGeom>
            <a:noFill/>
            <a:ln w="19050">
              <a:solidFill>
                <a:schemeClr val="accent3"/>
              </a:solidFill>
              <a:miter lim="800000"/>
              <a:headEnd/>
              <a:tailEnd/>
            </a:ln>
          </p:spPr>
          <p:txBody>
            <a:bodyPr rtlCol="0" anchor="ctr"/>
            <a:lstStyle/>
            <a:p>
              <a:pPr algn="ctr"/>
              <a:endParaRPr lang="en-US" dirty="0"/>
            </a:p>
          </p:txBody>
        </p:sp>
      </p:grpSp>
      <p:grpSp>
        <p:nvGrpSpPr>
          <p:cNvPr id="1034" name="Group 1033">
            <a:extLst>
              <a:ext uri="{FF2B5EF4-FFF2-40B4-BE49-F238E27FC236}">
                <a16:creationId xmlns:a16="http://schemas.microsoft.com/office/drawing/2014/main" id="{8662FDE3-A6D2-31BE-5AF4-64EB3E2D1FAE}"/>
              </a:ext>
            </a:extLst>
          </p:cNvPr>
          <p:cNvGrpSpPr/>
          <p:nvPr/>
        </p:nvGrpSpPr>
        <p:grpSpPr>
          <a:xfrm>
            <a:off x="1349330" y="3011430"/>
            <a:ext cx="2405046" cy="109645"/>
            <a:chOff x="1349330" y="2867402"/>
            <a:chExt cx="2405046" cy="109645"/>
          </a:xfrm>
        </p:grpSpPr>
        <p:sp>
          <p:nvSpPr>
            <p:cNvPr id="1031" name="Oval 1030">
              <a:extLst>
                <a:ext uri="{FF2B5EF4-FFF2-40B4-BE49-F238E27FC236}">
                  <a16:creationId xmlns:a16="http://schemas.microsoft.com/office/drawing/2014/main" id="{856AC9C8-3D65-4350-278F-62DF89E67AF4}"/>
                </a:ext>
              </a:extLst>
            </p:cNvPr>
            <p:cNvSpPr/>
            <p:nvPr/>
          </p:nvSpPr>
          <p:spPr bwMode="auto">
            <a:xfrm>
              <a:off x="3717800" y="2867402"/>
              <a:ext cx="36576" cy="36576"/>
            </a:xfrm>
            <a:prstGeom prst="ellipse">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2" name="Oval 1031">
              <a:extLst>
                <a:ext uri="{FF2B5EF4-FFF2-40B4-BE49-F238E27FC236}">
                  <a16:creationId xmlns:a16="http://schemas.microsoft.com/office/drawing/2014/main" id="{779B8563-AE25-D736-8AF1-86CB8210E010}"/>
                </a:ext>
              </a:extLst>
            </p:cNvPr>
            <p:cNvSpPr/>
            <p:nvPr/>
          </p:nvSpPr>
          <p:spPr bwMode="auto">
            <a:xfrm>
              <a:off x="2501071" y="2940471"/>
              <a:ext cx="36576" cy="36576"/>
            </a:xfrm>
            <a:prstGeom prst="ellipse">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3" name="Freeform: Shape 1032">
              <a:extLst>
                <a:ext uri="{FF2B5EF4-FFF2-40B4-BE49-F238E27FC236}">
                  <a16:creationId xmlns:a16="http://schemas.microsoft.com/office/drawing/2014/main" id="{5E11182C-1685-EBED-2A82-C157657FAE75}"/>
                </a:ext>
              </a:extLst>
            </p:cNvPr>
            <p:cNvSpPr/>
            <p:nvPr/>
          </p:nvSpPr>
          <p:spPr bwMode="auto">
            <a:xfrm>
              <a:off x="1349330" y="2882063"/>
              <a:ext cx="2384252" cy="78602"/>
            </a:xfrm>
            <a:custGeom>
              <a:avLst/>
              <a:gdLst>
                <a:gd name="connsiteX0" fmla="*/ 2384252 w 2384252"/>
                <a:gd name="connsiteY0" fmla="*/ 0 h 78602"/>
                <a:gd name="connsiteX1" fmla="*/ 1171165 w 2384252"/>
                <a:gd name="connsiteY1" fmla="*/ 78602 h 78602"/>
                <a:gd name="connsiteX2" fmla="*/ 0 w 2384252"/>
                <a:gd name="connsiteY2" fmla="*/ 68122 h 78602"/>
              </a:gdLst>
              <a:ahLst/>
              <a:cxnLst>
                <a:cxn ang="0">
                  <a:pos x="connsiteX0" y="connsiteY0"/>
                </a:cxn>
                <a:cxn ang="0">
                  <a:pos x="connsiteX1" y="connsiteY1"/>
                </a:cxn>
                <a:cxn ang="0">
                  <a:pos x="connsiteX2" y="connsiteY2"/>
                </a:cxn>
              </a:cxnLst>
              <a:rect l="l" t="t" r="r" b="b"/>
              <a:pathLst>
                <a:path w="2384252" h="78602">
                  <a:moveTo>
                    <a:pt x="2384252" y="0"/>
                  </a:moveTo>
                  <a:lnTo>
                    <a:pt x="1171165" y="78602"/>
                  </a:lnTo>
                  <a:lnTo>
                    <a:pt x="0" y="68122"/>
                  </a:lnTo>
                </a:path>
              </a:pathLst>
            </a:custGeom>
            <a:noFill/>
            <a:ln w="19050">
              <a:solidFill>
                <a:schemeClr val="accent6"/>
              </a:solidFill>
              <a:prstDash val="sysDash"/>
              <a:miter lim="800000"/>
              <a:headEnd/>
              <a:tailEnd/>
            </a:ln>
          </p:spPr>
          <p:txBody>
            <a:bodyPr rtlCol="0" anchor="ctr"/>
            <a:lstStyle/>
            <a:p>
              <a:pPr algn="ctr"/>
              <a:endParaRPr lang="en-US" dirty="0"/>
            </a:p>
          </p:txBody>
        </p:sp>
      </p:grpSp>
      <p:grpSp>
        <p:nvGrpSpPr>
          <p:cNvPr id="1030" name="Group 1029">
            <a:extLst>
              <a:ext uri="{FF2B5EF4-FFF2-40B4-BE49-F238E27FC236}">
                <a16:creationId xmlns:a16="http://schemas.microsoft.com/office/drawing/2014/main" id="{1FB5434B-9C00-F5A4-C292-AE63AC4F4075}"/>
              </a:ext>
            </a:extLst>
          </p:cNvPr>
          <p:cNvGrpSpPr/>
          <p:nvPr/>
        </p:nvGrpSpPr>
        <p:grpSpPr>
          <a:xfrm>
            <a:off x="1336229" y="2989323"/>
            <a:ext cx="2419859" cy="185919"/>
            <a:chOff x="1336229" y="2845295"/>
            <a:chExt cx="2419859" cy="185919"/>
          </a:xfrm>
        </p:grpSpPr>
        <p:sp>
          <p:nvSpPr>
            <p:cNvPr id="1025" name="Oval 1024">
              <a:extLst>
                <a:ext uri="{FF2B5EF4-FFF2-40B4-BE49-F238E27FC236}">
                  <a16:creationId xmlns:a16="http://schemas.microsoft.com/office/drawing/2014/main" id="{0189D673-6837-3DF9-DC94-57E36C704A9D}"/>
                </a:ext>
              </a:extLst>
            </p:cNvPr>
            <p:cNvSpPr/>
            <p:nvPr/>
          </p:nvSpPr>
          <p:spPr bwMode="auto">
            <a:xfrm>
              <a:off x="3719512" y="2845295"/>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8" name="Oval 1027">
              <a:extLst>
                <a:ext uri="{FF2B5EF4-FFF2-40B4-BE49-F238E27FC236}">
                  <a16:creationId xmlns:a16="http://schemas.microsoft.com/office/drawing/2014/main" id="{85C69E38-D729-14C9-10F0-1BA79D6A912E}"/>
                </a:ext>
              </a:extLst>
            </p:cNvPr>
            <p:cNvSpPr/>
            <p:nvPr/>
          </p:nvSpPr>
          <p:spPr bwMode="auto">
            <a:xfrm>
              <a:off x="2498565" y="2994638"/>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9" name="Freeform: Shape 1028">
              <a:extLst>
                <a:ext uri="{FF2B5EF4-FFF2-40B4-BE49-F238E27FC236}">
                  <a16:creationId xmlns:a16="http://schemas.microsoft.com/office/drawing/2014/main" id="{0E4278AA-DEBD-D168-E1B6-6452B40AA0A5}"/>
                </a:ext>
              </a:extLst>
            </p:cNvPr>
            <p:cNvSpPr/>
            <p:nvPr/>
          </p:nvSpPr>
          <p:spPr bwMode="auto">
            <a:xfrm>
              <a:off x="1336229" y="2863723"/>
              <a:ext cx="2399973" cy="146723"/>
            </a:xfrm>
            <a:custGeom>
              <a:avLst/>
              <a:gdLst>
                <a:gd name="connsiteX0" fmla="*/ 2399973 w 2399973"/>
                <a:gd name="connsiteY0" fmla="*/ 0 h 146723"/>
                <a:gd name="connsiteX1" fmla="*/ 1173786 w 2399973"/>
                <a:gd name="connsiteY1" fmla="*/ 146723 h 146723"/>
                <a:gd name="connsiteX2" fmla="*/ 0 w 2399973"/>
                <a:gd name="connsiteY2" fmla="*/ 83841 h 146723"/>
              </a:gdLst>
              <a:ahLst/>
              <a:cxnLst>
                <a:cxn ang="0">
                  <a:pos x="connsiteX0" y="connsiteY0"/>
                </a:cxn>
                <a:cxn ang="0">
                  <a:pos x="connsiteX1" y="connsiteY1"/>
                </a:cxn>
                <a:cxn ang="0">
                  <a:pos x="connsiteX2" y="connsiteY2"/>
                </a:cxn>
              </a:cxnLst>
              <a:rect l="l" t="t" r="r" b="b"/>
              <a:pathLst>
                <a:path w="2399973" h="146723">
                  <a:moveTo>
                    <a:pt x="2399973" y="0"/>
                  </a:moveTo>
                  <a:lnTo>
                    <a:pt x="1173786" y="146723"/>
                  </a:lnTo>
                  <a:lnTo>
                    <a:pt x="0" y="83841"/>
                  </a:lnTo>
                </a:path>
              </a:pathLst>
            </a:custGeom>
            <a:noFill/>
            <a:ln w="19050">
              <a:solidFill>
                <a:schemeClr val="accent4"/>
              </a:solidFill>
              <a:prstDash val="dash"/>
              <a:miter lim="800000"/>
              <a:headEnd/>
              <a:tailEnd/>
            </a:ln>
          </p:spPr>
          <p:txBody>
            <a:bodyPr rtlCol="0" anchor="ctr"/>
            <a:lstStyle/>
            <a:p>
              <a:pPr algn="ctr"/>
              <a:endParaRPr lang="en-US" dirty="0"/>
            </a:p>
          </p:txBody>
        </p:sp>
      </p:grpSp>
      <p:grpSp>
        <p:nvGrpSpPr>
          <p:cNvPr id="1024" name="Group 1023">
            <a:extLst>
              <a:ext uri="{FF2B5EF4-FFF2-40B4-BE49-F238E27FC236}">
                <a16:creationId xmlns:a16="http://schemas.microsoft.com/office/drawing/2014/main" id="{CE17AAAE-EC64-924C-3F00-DD8CF4BBD195}"/>
              </a:ext>
            </a:extLst>
          </p:cNvPr>
          <p:cNvGrpSpPr/>
          <p:nvPr/>
        </p:nvGrpSpPr>
        <p:grpSpPr>
          <a:xfrm>
            <a:off x="2514600" y="2960748"/>
            <a:ext cx="1241488" cy="81261"/>
            <a:chOff x="2514600" y="2816720"/>
            <a:chExt cx="1241488" cy="81261"/>
          </a:xfrm>
        </p:grpSpPr>
        <p:sp>
          <p:nvSpPr>
            <p:cNvPr id="62" name="Oval 61">
              <a:extLst>
                <a:ext uri="{FF2B5EF4-FFF2-40B4-BE49-F238E27FC236}">
                  <a16:creationId xmlns:a16="http://schemas.microsoft.com/office/drawing/2014/main" id="{9A948D71-7462-CA8B-B488-30D7AB0AF8A7}"/>
                </a:ext>
              </a:extLst>
            </p:cNvPr>
            <p:cNvSpPr/>
            <p:nvPr/>
          </p:nvSpPr>
          <p:spPr bwMode="auto">
            <a:xfrm>
              <a:off x="3719512" y="2816720"/>
              <a:ext cx="36576" cy="36576"/>
            </a:xfrm>
            <a:prstGeom prst="ellipse">
              <a:avLst/>
            </a:prstGeom>
            <a:solidFill>
              <a:srgbClr val="C0000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Freeform: Shape 62">
              <a:extLst>
                <a:ext uri="{FF2B5EF4-FFF2-40B4-BE49-F238E27FC236}">
                  <a16:creationId xmlns:a16="http://schemas.microsoft.com/office/drawing/2014/main" id="{C082F4E9-67DC-71F8-6B81-42AED98F8914}"/>
                </a:ext>
              </a:extLst>
            </p:cNvPr>
            <p:cNvSpPr/>
            <p:nvPr/>
          </p:nvSpPr>
          <p:spPr bwMode="auto">
            <a:xfrm>
              <a:off x="2514600" y="2833688"/>
              <a:ext cx="1231106" cy="64293"/>
            </a:xfrm>
            <a:custGeom>
              <a:avLst/>
              <a:gdLst>
                <a:gd name="connsiteX0" fmla="*/ 1231106 w 1231106"/>
                <a:gd name="connsiteY0" fmla="*/ 0 h 64293"/>
                <a:gd name="connsiteX1" fmla="*/ 4763 w 1231106"/>
                <a:gd name="connsiteY1" fmla="*/ 61912 h 64293"/>
                <a:gd name="connsiteX2" fmla="*/ 0 w 1231106"/>
                <a:gd name="connsiteY2" fmla="*/ 64293 h 64293"/>
              </a:gdLst>
              <a:ahLst/>
              <a:cxnLst>
                <a:cxn ang="0">
                  <a:pos x="connsiteX0" y="connsiteY0"/>
                </a:cxn>
                <a:cxn ang="0">
                  <a:pos x="connsiteX1" y="connsiteY1"/>
                </a:cxn>
                <a:cxn ang="0">
                  <a:pos x="connsiteX2" y="connsiteY2"/>
                </a:cxn>
              </a:cxnLst>
              <a:rect l="l" t="t" r="r" b="b"/>
              <a:pathLst>
                <a:path w="1231106" h="64293">
                  <a:moveTo>
                    <a:pt x="1231106" y="0"/>
                  </a:moveTo>
                  <a:lnTo>
                    <a:pt x="4763" y="61912"/>
                  </a:lnTo>
                  <a:lnTo>
                    <a:pt x="0" y="64293"/>
                  </a:lnTo>
                </a:path>
              </a:pathLst>
            </a:custGeom>
            <a:noFill/>
            <a:ln w="19050">
              <a:solidFill>
                <a:srgbClr val="C00000"/>
              </a:solidFill>
              <a:miter lim="800000"/>
              <a:headEnd/>
              <a:tailEnd/>
            </a:ln>
          </p:spPr>
          <p:txBody>
            <a:bodyPr rtlCol="0" anchor="ctr"/>
            <a:lstStyle/>
            <a:p>
              <a:pPr algn="ctr"/>
              <a:endParaRPr lang="en-US" dirty="0"/>
            </a:p>
          </p:txBody>
        </p:sp>
      </p:grpSp>
      <p:grpSp>
        <p:nvGrpSpPr>
          <p:cNvPr id="61" name="Group 60">
            <a:extLst>
              <a:ext uri="{FF2B5EF4-FFF2-40B4-BE49-F238E27FC236}">
                <a16:creationId xmlns:a16="http://schemas.microsoft.com/office/drawing/2014/main" id="{E208968A-D617-B825-B9B0-8D32AC34BE33}"/>
              </a:ext>
            </a:extLst>
          </p:cNvPr>
          <p:cNvGrpSpPr/>
          <p:nvPr/>
        </p:nvGrpSpPr>
        <p:grpSpPr>
          <a:xfrm>
            <a:off x="2521744" y="2870261"/>
            <a:ext cx="1236726" cy="126505"/>
            <a:chOff x="2521744" y="2726233"/>
            <a:chExt cx="1236726" cy="126505"/>
          </a:xfrm>
        </p:grpSpPr>
        <p:sp>
          <p:nvSpPr>
            <p:cNvPr id="59" name="Oval 58">
              <a:extLst>
                <a:ext uri="{FF2B5EF4-FFF2-40B4-BE49-F238E27FC236}">
                  <a16:creationId xmlns:a16="http://schemas.microsoft.com/office/drawing/2014/main" id="{6F976C23-CE64-0231-67C5-F0D2D129BD5C}"/>
                </a:ext>
              </a:extLst>
            </p:cNvPr>
            <p:cNvSpPr/>
            <p:nvPr/>
          </p:nvSpPr>
          <p:spPr bwMode="auto">
            <a:xfrm>
              <a:off x="3721894" y="2726233"/>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Freeform: Shape 59">
              <a:extLst>
                <a:ext uri="{FF2B5EF4-FFF2-40B4-BE49-F238E27FC236}">
                  <a16:creationId xmlns:a16="http://schemas.microsoft.com/office/drawing/2014/main" id="{B22A96D1-192C-2949-C5F0-BDD4CB617A3B}"/>
                </a:ext>
              </a:extLst>
            </p:cNvPr>
            <p:cNvSpPr/>
            <p:nvPr/>
          </p:nvSpPr>
          <p:spPr bwMode="auto">
            <a:xfrm>
              <a:off x="2521744" y="2745581"/>
              <a:ext cx="1221581" cy="107157"/>
            </a:xfrm>
            <a:custGeom>
              <a:avLst/>
              <a:gdLst>
                <a:gd name="connsiteX0" fmla="*/ 0 w 1221581"/>
                <a:gd name="connsiteY0" fmla="*/ 107157 h 107157"/>
                <a:gd name="connsiteX1" fmla="*/ 1221581 w 1221581"/>
                <a:gd name="connsiteY1" fmla="*/ 0 h 107157"/>
              </a:gdLst>
              <a:ahLst/>
              <a:cxnLst>
                <a:cxn ang="0">
                  <a:pos x="connsiteX0" y="connsiteY0"/>
                </a:cxn>
                <a:cxn ang="0">
                  <a:pos x="connsiteX1" y="connsiteY1"/>
                </a:cxn>
              </a:cxnLst>
              <a:rect l="l" t="t" r="r" b="b"/>
              <a:pathLst>
                <a:path w="1221581" h="107157">
                  <a:moveTo>
                    <a:pt x="0" y="107157"/>
                  </a:moveTo>
                  <a:lnTo>
                    <a:pt x="1221581" y="0"/>
                  </a:lnTo>
                </a:path>
              </a:pathLst>
            </a:custGeom>
            <a:noFill/>
            <a:ln w="19050">
              <a:solidFill>
                <a:schemeClr val="accent3"/>
              </a:solidFill>
              <a:prstDash val="sysDash"/>
              <a:miter lim="800000"/>
              <a:headEnd/>
              <a:tailEnd/>
            </a:ln>
          </p:spPr>
          <p:txBody>
            <a:bodyPr rtlCol="0" anchor="ctr"/>
            <a:lstStyle/>
            <a:p>
              <a:pPr algn="ctr"/>
              <a:endParaRPr lang="en-US" dirty="0"/>
            </a:p>
          </p:txBody>
        </p:sp>
      </p:grpSp>
      <p:grpSp>
        <p:nvGrpSpPr>
          <p:cNvPr id="58" name="Group 57">
            <a:extLst>
              <a:ext uri="{FF2B5EF4-FFF2-40B4-BE49-F238E27FC236}">
                <a16:creationId xmlns:a16="http://schemas.microsoft.com/office/drawing/2014/main" id="{F5E394F7-1880-6712-CA11-8C59AE6F9AA7}"/>
              </a:ext>
            </a:extLst>
          </p:cNvPr>
          <p:cNvGrpSpPr/>
          <p:nvPr/>
        </p:nvGrpSpPr>
        <p:grpSpPr>
          <a:xfrm>
            <a:off x="1304925" y="2670235"/>
            <a:ext cx="2453545" cy="428924"/>
            <a:chOff x="1304925" y="2526207"/>
            <a:chExt cx="2453545" cy="428924"/>
          </a:xfrm>
        </p:grpSpPr>
        <p:sp>
          <p:nvSpPr>
            <p:cNvPr id="55" name="Oval 54">
              <a:extLst>
                <a:ext uri="{FF2B5EF4-FFF2-40B4-BE49-F238E27FC236}">
                  <a16:creationId xmlns:a16="http://schemas.microsoft.com/office/drawing/2014/main" id="{B0E7639D-42FE-1666-A465-D5F4439E56F2}"/>
                </a:ext>
              </a:extLst>
            </p:cNvPr>
            <p:cNvSpPr/>
            <p:nvPr/>
          </p:nvSpPr>
          <p:spPr bwMode="auto">
            <a:xfrm>
              <a:off x="3721894" y="2526207"/>
              <a:ext cx="36576" cy="36576"/>
            </a:xfrm>
            <a:prstGeom prst="ellipse">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Oval 55">
              <a:extLst>
                <a:ext uri="{FF2B5EF4-FFF2-40B4-BE49-F238E27FC236}">
                  <a16:creationId xmlns:a16="http://schemas.microsoft.com/office/drawing/2014/main" id="{B8FCFA02-1621-5628-275F-F9F7BC25741D}"/>
                </a:ext>
              </a:extLst>
            </p:cNvPr>
            <p:cNvSpPr/>
            <p:nvPr/>
          </p:nvSpPr>
          <p:spPr bwMode="auto">
            <a:xfrm>
              <a:off x="2505075" y="2883394"/>
              <a:ext cx="36576" cy="36576"/>
            </a:xfrm>
            <a:prstGeom prst="ellipse">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Freeform: Shape 56">
              <a:extLst>
                <a:ext uri="{FF2B5EF4-FFF2-40B4-BE49-F238E27FC236}">
                  <a16:creationId xmlns:a16="http://schemas.microsoft.com/office/drawing/2014/main" id="{E02FFEDC-BC26-951A-4336-E791CAE78978}"/>
                </a:ext>
              </a:extLst>
            </p:cNvPr>
            <p:cNvSpPr/>
            <p:nvPr/>
          </p:nvSpPr>
          <p:spPr bwMode="auto">
            <a:xfrm>
              <a:off x="1304925" y="2540794"/>
              <a:ext cx="2431256" cy="414337"/>
            </a:xfrm>
            <a:custGeom>
              <a:avLst/>
              <a:gdLst>
                <a:gd name="connsiteX0" fmla="*/ 2431256 w 2431256"/>
                <a:gd name="connsiteY0" fmla="*/ 0 h 414337"/>
                <a:gd name="connsiteX1" fmla="*/ 1212056 w 2431256"/>
                <a:gd name="connsiteY1" fmla="*/ 359569 h 414337"/>
                <a:gd name="connsiteX2" fmla="*/ 0 w 2431256"/>
                <a:gd name="connsiteY2" fmla="*/ 414337 h 414337"/>
              </a:gdLst>
              <a:ahLst/>
              <a:cxnLst>
                <a:cxn ang="0">
                  <a:pos x="connsiteX0" y="connsiteY0"/>
                </a:cxn>
                <a:cxn ang="0">
                  <a:pos x="connsiteX1" y="connsiteY1"/>
                </a:cxn>
                <a:cxn ang="0">
                  <a:pos x="connsiteX2" y="connsiteY2"/>
                </a:cxn>
              </a:cxnLst>
              <a:rect l="l" t="t" r="r" b="b"/>
              <a:pathLst>
                <a:path w="2431256" h="414337">
                  <a:moveTo>
                    <a:pt x="2431256" y="0"/>
                  </a:moveTo>
                  <a:lnTo>
                    <a:pt x="1212056" y="359569"/>
                  </a:lnTo>
                  <a:lnTo>
                    <a:pt x="0" y="414337"/>
                  </a:lnTo>
                </a:path>
              </a:pathLst>
            </a:custGeom>
            <a:noFill/>
            <a:ln w="19050">
              <a:solidFill>
                <a:schemeClr val="accent5"/>
              </a:solidFill>
              <a:prstDash val="sysDot"/>
              <a:miter lim="800000"/>
              <a:headEnd/>
              <a:tailEnd/>
            </a:ln>
          </p:spPr>
          <p:txBody>
            <a:bodyPr rtlCol="0" anchor="ctr"/>
            <a:lstStyle/>
            <a:p>
              <a:pPr algn="ctr"/>
              <a:endParaRPr lang="en-US" dirty="0"/>
            </a:p>
          </p:txBody>
        </p:sp>
      </p:grpSp>
      <p:grpSp>
        <p:nvGrpSpPr>
          <p:cNvPr id="53" name="Group 52">
            <a:extLst>
              <a:ext uri="{FF2B5EF4-FFF2-40B4-BE49-F238E27FC236}">
                <a16:creationId xmlns:a16="http://schemas.microsoft.com/office/drawing/2014/main" id="{13C86B52-38ED-34D9-AF99-BEBAA594BE4A}"/>
              </a:ext>
            </a:extLst>
          </p:cNvPr>
          <p:cNvGrpSpPr/>
          <p:nvPr/>
        </p:nvGrpSpPr>
        <p:grpSpPr>
          <a:xfrm>
            <a:off x="1316831" y="2943713"/>
            <a:ext cx="2433198" cy="200882"/>
            <a:chOff x="1316831" y="2799685"/>
            <a:chExt cx="2433198" cy="200882"/>
          </a:xfrm>
        </p:grpSpPr>
        <p:sp>
          <p:nvSpPr>
            <p:cNvPr id="49" name="Oval 48">
              <a:extLst>
                <a:ext uri="{FF2B5EF4-FFF2-40B4-BE49-F238E27FC236}">
                  <a16:creationId xmlns:a16="http://schemas.microsoft.com/office/drawing/2014/main" id="{A9247A6E-0F9F-390E-CDE2-74672AA67980}"/>
                </a:ext>
              </a:extLst>
            </p:cNvPr>
            <p:cNvSpPr/>
            <p:nvPr/>
          </p:nvSpPr>
          <p:spPr bwMode="auto">
            <a:xfrm>
              <a:off x="3713453" y="2799685"/>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Freeform: Shape 50">
              <a:extLst>
                <a:ext uri="{FF2B5EF4-FFF2-40B4-BE49-F238E27FC236}">
                  <a16:creationId xmlns:a16="http://schemas.microsoft.com/office/drawing/2014/main" id="{8984A047-3A03-14EC-B355-595C1A7B11C1}"/>
                </a:ext>
              </a:extLst>
            </p:cNvPr>
            <p:cNvSpPr/>
            <p:nvPr/>
          </p:nvSpPr>
          <p:spPr bwMode="auto">
            <a:xfrm>
              <a:off x="1316831" y="2817019"/>
              <a:ext cx="2414588" cy="164306"/>
            </a:xfrm>
            <a:custGeom>
              <a:avLst/>
              <a:gdLst>
                <a:gd name="connsiteX0" fmla="*/ 2414588 w 2414588"/>
                <a:gd name="connsiteY0" fmla="*/ 0 h 164306"/>
                <a:gd name="connsiteX1" fmla="*/ 1204913 w 2414588"/>
                <a:gd name="connsiteY1" fmla="*/ 164306 h 164306"/>
                <a:gd name="connsiteX2" fmla="*/ 0 w 2414588"/>
                <a:gd name="connsiteY2" fmla="*/ 130969 h 164306"/>
              </a:gdLst>
              <a:ahLst/>
              <a:cxnLst>
                <a:cxn ang="0">
                  <a:pos x="connsiteX0" y="connsiteY0"/>
                </a:cxn>
                <a:cxn ang="0">
                  <a:pos x="connsiteX1" y="connsiteY1"/>
                </a:cxn>
                <a:cxn ang="0">
                  <a:pos x="connsiteX2" y="connsiteY2"/>
                </a:cxn>
              </a:cxnLst>
              <a:rect l="l" t="t" r="r" b="b"/>
              <a:pathLst>
                <a:path w="2414588" h="164306">
                  <a:moveTo>
                    <a:pt x="2414588" y="0"/>
                  </a:moveTo>
                  <a:lnTo>
                    <a:pt x="1204913" y="164306"/>
                  </a:lnTo>
                  <a:lnTo>
                    <a:pt x="0" y="130969"/>
                  </a:lnTo>
                </a:path>
              </a:pathLst>
            </a:custGeom>
            <a:noFill/>
            <a:ln w="19050">
              <a:solidFill>
                <a:schemeClr val="accent1"/>
              </a:solidFill>
              <a:prstDash val="sysDot"/>
              <a:miter lim="800000"/>
              <a:headEnd/>
              <a:tailEnd/>
            </a:ln>
          </p:spPr>
          <p:txBody>
            <a:bodyPr rtlCol="0" anchor="ctr"/>
            <a:lstStyle/>
            <a:p>
              <a:pPr algn="ctr"/>
              <a:endParaRPr lang="en-US" dirty="0"/>
            </a:p>
          </p:txBody>
        </p:sp>
        <p:sp>
          <p:nvSpPr>
            <p:cNvPr id="52" name="Oval 51">
              <a:extLst>
                <a:ext uri="{FF2B5EF4-FFF2-40B4-BE49-F238E27FC236}">
                  <a16:creationId xmlns:a16="http://schemas.microsoft.com/office/drawing/2014/main" id="{E2B9BFA1-B5DA-0561-134C-FCE041713D10}"/>
                </a:ext>
              </a:extLst>
            </p:cNvPr>
            <p:cNvSpPr/>
            <p:nvPr/>
          </p:nvSpPr>
          <p:spPr bwMode="auto">
            <a:xfrm>
              <a:off x="2501397" y="2963991"/>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b="1" dirty="0">
                <a:cs typeface="Calibri" panose="020F0502020204030204" pitchFamily="34" charset="0"/>
              </a:rPr>
              <a:t>Phase II of CRT + Pembrolizumab: Change Over Time in Tissue CD8+ T-Cell/Treg Ratio (Primary Endpoint)</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394463" y="6375065"/>
            <a:ext cx="3645237"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Calibri" panose="020F0502020204030204" pitchFamily="34" charset="0"/>
              </a:rPr>
              <a:t>Duska. SGO 2023. Abstr 29.Reproduced with permission.</a:t>
            </a:r>
          </a:p>
        </p:txBody>
      </p:sp>
      <p:sp>
        <p:nvSpPr>
          <p:cNvPr id="6" name="TextBox 5">
            <a:extLst>
              <a:ext uri="{FF2B5EF4-FFF2-40B4-BE49-F238E27FC236}">
                <a16:creationId xmlns:a16="http://schemas.microsoft.com/office/drawing/2014/main" id="{ADF9EEE4-1991-64D9-9046-3A0BFA2E213A}"/>
              </a:ext>
            </a:extLst>
          </p:cNvPr>
          <p:cNvSpPr txBox="1"/>
          <p:nvPr/>
        </p:nvSpPr>
        <p:spPr>
          <a:xfrm>
            <a:off x="4883740" y="1241083"/>
            <a:ext cx="1738035" cy="400110"/>
          </a:xfrm>
          <a:prstGeom prst="rect">
            <a:avLst/>
          </a:prstGeom>
          <a:noFill/>
        </p:spPr>
        <p:txBody>
          <a:bodyPr wrap="square" rtlCol="0">
            <a:spAutoFit/>
          </a:bodyPr>
          <a:lstStyle/>
          <a:p>
            <a:r>
              <a:rPr lang="en-US" sz="2000" dirty="0"/>
              <a:t>Arm 2 CRT-</a:t>
            </a:r>
            <a:r>
              <a:rPr lang="en-US" sz="2000" dirty="0">
                <a:sym typeface="Wingdings" pitchFamily="2" charset="2"/>
              </a:rPr>
              <a:t>P</a:t>
            </a:r>
            <a:endParaRPr lang="en-US" sz="2000" dirty="0"/>
          </a:p>
        </p:txBody>
      </p:sp>
      <p:sp>
        <p:nvSpPr>
          <p:cNvPr id="8" name="TextBox 7">
            <a:extLst>
              <a:ext uri="{FF2B5EF4-FFF2-40B4-BE49-F238E27FC236}">
                <a16:creationId xmlns:a16="http://schemas.microsoft.com/office/drawing/2014/main" id="{B0E82A8B-F6AB-DF41-61A1-C4FD3DB156BE}"/>
              </a:ext>
            </a:extLst>
          </p:cNvPr>
          <p:cNvSpPr txBox="1"/>
          <p:nvPr/>
        </p:nvSpPr>
        <p:spPr>
          <a:xfrm>
            <a:off x="3567206" y="1505973"/>
            <a:ext cx="840295" cy="369332"/>
          </a:xfrm>
          <a:prstGeom prst="rect">
            <a:avLst/>
          </a:prstGeom>
          <a:noFill/>
        </p:spPr>
        <p:txBody>
          <a:bodyPr wrap="none" rtlCol="0">
            <a:spAutoFit/>
          </a:bodyPr>
          <a:lstStyle>
            <a:defPPr>
              <a:defRPr lang="en-US"/>
            </a:defPPr>
            <a:lvl1pPr>
              <a:defRPr>
                <a:solidFill>
                  <a:srgbClr val="011893"/>
                </a:solidFill>
              </a:defRPr>
            </a:lvl1pPr>
          </a:lstStyle>
          <a:p>
            <a:r>
              <a:rPr lang="en-US" dirty="0">
                <a:solidFill>
                  <a:schemeClr val="bg1"/>
                </a:solidFill>
                <a:latin typeface="Calibri" panose="020F0502020204030204" pitchFamily="34" charset="0"/>
                <a:cs typeface="Calibri" panose="020F0502020204030204" pitchFamily="34" charset="0"/>
              </a:rPr>
              <a:t>TISSUE</a:t>
            </a:r>
          </a:p>
        </p:txBody>
      </p:sp>
      <p:sp>
        <p:nvSpPr>
          <p:cNvPr id="9" name="TextBox 8">
            <a:extLst>
              <a:ext uri="{FF2B5EF4-FFF2-40B4-BE49-F238E27FC236}">
                <a16:creationId xmlns:a16="http://schemas.microsoft.com/office/drawing/2014/main" id="{82A81DFF-D9C7-2A10-0E77-DC636661730F}"/>
              </a:ext>
            </a:extLst>
          </p:cNvPr>
          <p:cNvSpPr txBox="1"/>
          <p:nvPr/>
        </p:nvSpPr>
        <p:spPr>
          <a:xfrm>
            <a:off x="9232106" y="1505973"/>
            <a:ext cx="865109" cy="369332"/>
          </a:xfrm>
          <a:prstGeom prst="rect">
            <a:avLst/>
          </a:prstGeom>
          <a:noFill/>
        </p:spPr>
        <p:txBody>
          <a:bodyPr wrap="none" rtlCol="0">
            <a:spAutoFit/>
          </a:bodyPr>
          <a:lstStyle>
            <a:defPPr>
              <a:defRPr lang="en-US"/>
            </a:defPPr>
            <a:lvl1pPr>
              <a:defRPr>
                <a:solidFill>
                  <a:schemeClr val="bg1"/>
                </a:solidFill>
              </a:defRPr>
            </a:lvl1pPr>
          </a:lstStyle>
          <a:p>
            <a:r>
              <a:rPr lang="en-US" dirty="0">
                <a:latin typeface="Calibri" panose="020F0502020204030204" pitchFamily="34" charset="0"/>
                <a:cs typeface="Calibri" panose="020F0502020204030204" pitchFamily="34" charset="0"/>
              </a:rPr>
              <a:t>BLOOD</a:t>
            </a:r>
          </a:p>
        </p:txBody>
      </p:sp>
      <p:sp>
        <p:nvSpPr>
          <p:cNvPr id="13" name="TextBox 12">
            <a:extLst>
              <a:ext uri="{FF2B5EF4-FFF2-40B4-BE49-F238E27FC236}">
                <a16:creationId xmlns:a16="http://schemas.microsoft.com/office/drawing/2014/main" id="{F95667B8-D52D-BC59-8698-AECF742E3031}"/>
              </a:ext>
            </a:extLst>
          </p:cNvPr>
          <p:cNvSpPr txBox="1"/>
          <p:nvPr/>
        </p:nvSpPr>
        <p:spPr>
          <a:xfrm>
            <a:off x="8011063" y="4735856"/>
            <a:ext cx="3385924" cy="1477328"/>
          </a:xfrm>
          <a:prstGeom prst="rect">
            <a:avLst/>
          </a:prstGeom>
          <a:noFill/>
        </p:spPr>
        <p:txBody>
          <a:bodyPr wrap="square">
            <a:spAutoFit/>
          </a:bodyPr>
          <a:lstStyle/>
          <a:p>
            <a:r>
              <a:rPr lang="en-US" i="0" u="none" strike="noStrike" dirty="0">
                <a:solidFill>
                  <a:srgbClr val="000000"/>
                </a:solidFill>
                <a:effectLst/>
                <a:latin typeface="Calibri" panose="020F0502020204030204" pitchFamily="34" charset="0"/>
              </a:rPr>
              <a:t>Treg gated on: </a:t>
            </a:r>
            <a:r>
              <a:rPr lang="en-US" b="0" i="0" u="none" strike="noStrike" dirty="0">
                <a:solidFill>
                  <a:srgbClr val="000000"/>
                </a:solidFill>
                <a:effectLst/>
                <a:latin typeface="Calibri" panose="020F0502020204030204" pitchFamily="34" charset="0"/>
              </a:rPr>
              <a:t>IHC: FoxP3+ nuclear staining</a:t>
            </a:r>
          </a:p>
          <a:p>
            <a:r>
              <a:rPr lang="en-US" dirty="0">
                <a:solidFill>
                  <a:srgbClr val="000000"/>
                </a:solidFill>
                <a:latin typeface="Calibri" panose="020F0502020204030204" pitchFamily="34" charset="0"/>
              </a:rPr>
              <a:t>Blood: </a:t>
            </a:r>
            <a:r>
              <a:rPr lang="en-US" b="0" dirty="0">
                <a:solidFill>
                  <a:srgbClr val="000000"/>
                </a:solidFill>
                <a:latin typeface="Calibri" panose="020F0502020204030204" pitchFamily="34" charset="0"/>
              </a:rPr>
              <a:t>live\FSC-SSC\CD3+\CD4+\</a:t>
            </a:r>
            <a:br>
              <a:rPr lang="en-US" b="0" dirty="0">
                <a:solidFill>
                  <a:srgbClr val="000000"/>
                </a:solidFill>
                <a:latin typeface="Calibri" panose="020F0502020204030204" pitchFamily="34" charset="0"/>
              </a:rPr>
            </a:br>
            <a:r>
              <a:rPr lang="en-US" b="0" dirty="0">
                <a:solidFill>
                  <a:srgbClr val="000000"/>
                </a:solidFill>
                <a:latin typeface="Calibri" panose="020F0502020204030204" pitchFamily="34" charset="0"/>
              </a:rPr>
              <a:t>CD25+FoxP3+</a:t>
            </a:r>
            <a:endParaRPr lang="en-US" b="0" dirty="0"/>
          </a:p>
          <a:p>
            <a:endParaRPr lang="en-US" dirty="0"/>
          </a:p>
        </p:txBody>
      </p:sp>
      <p:cxnSp>
        <p:nvCxnSpPr>
          <p:cNvPr id="16" name="Straight Connector 15">
            <a:extLst>
              <a:ext uri="{FF2B5EF4-FFF2-40B4-BE49-F238E27FC236}">
                <a16:creationId xmlns:a16="http://schemas.microsoft.com/office/drawing/2014/main" id="{0C583973-42B6-AD9D-2CD8-50718141AB3A}"/>
              </a:ext>
            </a:extLst>
          </p:cNvPr>
          <p:cNvCxnSpPr>
            <a:cxnSpLocks/>
          </p:cNvCxnSpPr>
          <p:nvPr/>
        </p:nvCxnSpPr>
        <p:spPr bwMode="auto">
          <a:xfrm>
            <a:off x="1291281" y="2232320"/>
            <a:ext cx="0" cy="1544594"/>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2B98F4C0-381F-D96A-9E4A-BA7DE0BECDC5}"/>
              </a:ext>
            </a:extLst>
          </p:cNvPr>
          <p:cNvCxnSpPr/>
          <p:nvPr/>
        </p:nvCxnSpPr>
        <p:spPr bwMode="auto">
          <a:xfrm>
            <a:off x="1217141" y="223232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419927A-7665-977C-BB66-2DBDB182E989}"/>
              </a:ext>
            </a:extLst>
          </p:cNvPr>
          <p:cNvCxnSpPr/>
          <p:nvPr/>
        </p:nvCxnSpPr>
        <p:spPr bwMode="auto">
          <a:xfrm>
            <a:off x="1217141" y="2376482"/>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FEAB324A-B55B-A3BC-1645-EEE4890A2D0D}"/>
              </a:ext>
            </a:extLst>
          </p:cNvPr>
          <p:cNvCxnSpPr/>
          <p:nvPr/>
        </p:nvCxnSpPr>
        <p:spPr bwMode="auto">
          <a:xfrm>
            <a:off x="1217141" y="2516525"/>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2905B35C-AB4D-534E-D9D0-D6B38518C622}"/>
              </a:ext>
            </a:extLst>
          </p:cNvPr>
          <p:cNvCxnSpPr/>
          <p:nvPr/>
        </p:nvCxnSpPr>
        <p:spPr bwMode="auto">
          <a:xfrm>
            <a:off x="1217141" y="2656569"/>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8A2AB4DD-5937-E63E-32F0-B4EEEB8653A8}"/>
              </a:ext>
            </a:extLst>
          </p:cNvPr>
          <p:cNvCxnSpPr/>
          <p:nvPr/>
        </p:nvCxnSpPr>
        <p:spPr bwMode="auto">
          <a:xfrm>
            <a:off x="1217141" y="280485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7E287C6B-7B4A-5CD9-7991-9D145EE4A982}"/>
              </a:ext>
            </a:extLst>
          </p:cNvPr>
          <p:cNvCxnSpPr/>
          <p:nvPr/>
        </p:nvCxnSpPr>
        <p:spPr bwMode="auto">
          <a:xfrm>
            <a:off x="1217141" y="2940774"/>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F8B4C7DB-3A36-46A5-4C7D-9435FD1769A5}"/>
              </a:ext>
            </a:extLst>
          </p:cNvPr>
          <p:cNvCxnSpPr/>
          <p:nvPr/>
        </p:nvCxnSpPr>
        <p:spPr bwMode="auto">
          <a:xfrm>
            <a:off x="1217141" y="3237336"/>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7B85072-03B0-0B4D-D8AD-7FD404865504}"/>
              </a:ext>
            </a:extLst>
          </p:cNvPr>
          <p:cNvCxnSpPr/>
          <p:nvPr/>
        </p:nvCxnSpPr>
        <p:spPr bwMode="auto">
          <a:xfrm>
            <a:off x="1217141" y="3381498"/>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4BFB1E6-ED19-020A-026F-D2832EBA66E5}"/>
              </a:ext>
            </a:extLst>
          </p:cNvPr>
          <p:cNvCxnSpPr/>
          <p:nvPr/>
        </p:nvCxnSpPr>
        <p:spPr bwMode="auto">
          <a:xfrm>
            <a:off x="1217141" y="3517423"/>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81CE0D8D-DED8-7493-F2CC-9FCD927FDBAC}"/>
              </a:ext>
            </a:extLst>
          </p:cNvPr>
          <p:cNvCxnSpPr/>
          <p:nvPr/>
        </p:nvCxnSpPr>
        <p:spPr bwMode="auto">
          <a:xfrm>
            <a:off x="1217141" y="3661585"/>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176E0623-C0D1-DFEB-9634-C6419A553A81}"/>
              </a:ext>
            </a:extLst>
          </p:cNvPr>
          <p:cNvCxnSpPr>
            <a:cxnSpLocks/>
          </p:cNvCxnSpPr>
          <p:nvPr/>
        </p:nvCxnSpPr>
        <p:spPr bwMode="auto">
          <a:xfrm>
            <a:off x="1287163" y="3776914"/>
            <a:ext cx="2576383"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CD1B673-0C94-9F53-D54D-3DDCE7CA3BEC}"/>
              </a:ext>
            </a:extLst>
          </p:cNvPr>
          <p:cNvCxnSpPr>
            <a:cxnSpLocks/>
          </p:cNvCxnSpPr>
          <p:nvPr/>
        </p:nvCxnSpPr>
        <p:spPr bwMode="auto">
          <a:xfrm rot="16200000">
            <a:off x="1248033" y="3813508"/>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743FFCB3-7CD3-EEA7-DE24-3910ADE75D6E}"/>
              </a:ext>
            </a:extLst>
          </p:cNvPr>
          <p:cNvCxnSpPr>
            <a:cxnSpLocks/>
          </p:cNvCxnSpPr>
          <p:nvPr/>
        </p:nvCxnSpPr>
        <p:spPr bwMode="auto">
          <a:xfrm rot="16200000">
            <a:off x="2479589" y="3818103"/>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85FEC87F-0B51-9FBB-D31F-469F8701C333}"/>
              </a:ext>
            </a:extLst>
          </p:cNvPr>
          <p:cNvCxnSpPr>
            <a:cxnSpLocks/>
          </p:cNvCxnSpPr>
          <p:nvPr/>
        </p:nvCxnSpPr>
        <p:spPr bwMode="auto">
          <a:xfrm rot="16200000">
            <a:off x="3690552" y="3818103"/>
            <a:ext cx="82378" cy="0"/>
          </a:xfrm>
          <a:prstGeom prst="line">
            <a:avLst/>
          </a:prstGeom>
          <a:noFill/>
          <a:ln w="28575" cap="flat" cmpd="sng" algn="ctr">
            <a:solidFill>
              <a:schemeClr val="bg1"/>
            </a:solidFill>
            <a:prstDash val="solid"/>
            <a:round/>
            <a:headEnd type="none" w="med" len="med"/>
            <a:tailEnd type="none" w="med" len="med"/>
          </a:ln>
          <a:effectLst/>
        </p:spPr>
      </p:cxnSp>
      <p:sp>
        <p:nvSpPr>
          <p:cNvPr id="35" name="TextBox 34">
            <a:extLst>
              <a:ext uri="{FF2B5EF4-FFF2-40B4-BE49-F238E27FC236}">
                <a16:creationId xmlns:a16="http://schemas.microsoft.com/office/drawing/2014/main" id="{C110B67F-1A94-BE51-D25D-4B0C8F260B28}"/>
              </a:ext>
            </a:extLst>
          </p:cNvPr>
          <p:cNvSpPr txBox="1"/>
          <p:nvPr/>
        </p:nvSpPr>
        <p:spPr bwMode="auto">
          <a:xfrm>
            <a:off x="994720" y="212829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36" name="TextBox 35">
            <a:extLst>
              <a:ext uri="{FF2B5EF4-FFF2-40B4-BE49-F238E27FC236}">
                <a16:creationId xmlns:a16="http://schemas.microsoft.com/office/drawing/2014/main" id="{5EB198A2-D827-EF97-B2F9-C79883D7156F}"/>
              </a:ext>
            </a:extLst>
          </p:cNvPr>
          <p:cNvSpPr txBox="1"/>
          <p:nvPr/>
        </p:nvSpPr>
        <p:spPr bwMode="auto">
          <a:xfrm>
            <a:off x="994720" y="2292918"/>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a:t>
            </a:r>
          </a:p>
        </p:txBody>
      </p:sp>
      <p:sp>
        <p:nvSpPr>
          <p:cNvPr id="37" name="TextBox 36">
            <a:extLst>
              <a:ext uri="{FF2B5EF4-FFF2-40B4-BE49-F238E27FC236}">
                <a16:creationId xmlns:a16="http://schemas.microsoft.com/office/drawing/2014/main" id="{B9F596EE-84F7-7E1D-3AFF-0015803651F4}"/>
              </a:ext>
            </a:extLst>
          </p:cNvPr>
          <p:cNvSpPr txBox="1"/>
          <p:nvPr/>
        </p:nvSpPr>
        <p:spPr bwMode="auto">
          <a:xfrm>
            <a:off x="994720" y="243296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38" name="TextBox 37">
            <a:extLst>
              <a:ext uri="{FF2B5EF4-FFF2-40B4-BE49-F238E27FC236}">
                <a16:creationId xmlns:a16="http://schemas.microsoft.com/office/drawing/2014/main" id="{277B2987-0910-2C8B-49C5-C79DE5E4E9FB}"/>
              </a:ext>
            </a:extLst>
          </p:cNvPr>
          <p:cNvSpPr txBox="1"/>
          <p:nvPr/>
        </p:nvSpPr>
        <p:spPr bwMode="auto">
          <a:xfrm>
            <a:off x="994720" y="2564766"/>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39" name="TextBox 38">
            <a:extLst>
              <a:ext uri="{FF2B5EF4-FFF2-40B4-BE49-F238E27FC236}">
                <a16:creationId xmlns:a16="http://schemas.microsoft.com/office/drawing/2014/main" id="{70283252-F2AE-C77A-A457-2A3A02265CD2}"/>
              </a:ext>
            </a:extLst>
          </p:cNvPr>
          <p:cNvSpPr txBox="1"/>
          <p:nvPr/>
        </p:nvSpPr>
        <p:spPr bwMode="auto">
          <a:xfrm>
            <a:off x="994720" y="2704809"/>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40" name="TextBox 39">
            <a:extLst>
              <a:ext uri="{FF2B5EF4-FFF2-40B4-BE49-F238E27FC236}">
                <a16:creationId xmlns:a16="http://schemas.microsoft.com/office/drawing/2014/main" id="{5D32C406-412C-B58A-3B2E-D4DB64C4D88F}"/>
              </a:ext>
            </a:extLst>
          </p:cNvPr>
          <p:cNvSpPr txBox="1"/>
          <p:nvPr/>
        </p:nvSpPr>
        <p:spPr bwMode="auto">
          <a:xfrm>
            <a:off x="994720" y="2844852"/>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41" name="TextBox 40">
            <a:extLst>
              <a:ext uri="{FF2B5EF4-FFF2-40B4-BE49-F238E27FC236}">
                <a16:creationId xmlns:a16="http://schemas.microsoft.com/office/drawing/2014/main" id="{F55467BC-7F84-7ED2-BCF2-497EFF06ACB0}"/>
              </a:ext>
            </a:extLst>
          </p:cNvPr>
          <p:cNvSpPr txBox="1"/>
          <p:nvPr/>
        </p:nvSpPr>
        <p:spPr bwMode="auto">
          <a:xfrm>
            <a:off x="994720" y="2993133"/>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22F697F1-0EEC-17DD-691A-A03BAE226993}"/>
              </a:ext>
            </a:extLst>
          </p:cNvPr>
          <p:cNvSpPr txBox="1"/>
          <p:nvPr/>
        </p:nvSpPr>
        <p:spPr bwMode="auto">
          <a:xfrm>
            <a:off x="994720" y="3137295"/>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43" name="TextBox 42">
            <a:extLst>
              <a:ext uri="{FF2B5EF4-FFF2-40B4-BE49-F238E27FC236}">
                <a16:creationId xmlns:a16="http://schemas.microsoft.com/office/drawing/2014/main" id="{55C2AE0F-96E7-5207-6826-1F4E74BE4177}"/>
              </a:ext>
            </a:extLst>
          </p:cNvPr>
          <p:cNvSpPr txBox="1"/>
          <p:nvPr/>
        </p:nvSpPr>
        <p:spPr bwMode="auto">
          <a:xfrm>
            <a:off x="994720" y="3277338"/>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44" name="TextBox 43">
            <a:extLst>
              <a:ext uri="{FF2B5EF4-FFF2-40B4-BE49-F238E27FC236}">
                <a16:creationId xmlns:a16="http://schemas.microsoft.com/office/drawing/2014/main" id="{F7178CBD-FB5F-FCEB-47B3-6C45B9074A39}"/>
              </a:ext>
            </a:extLst>
          </p:cNvPr>
          <p:cNvSpPr txBox="1"/>
          <p:nvPr/>
        </p:nvSpPr>
        <p:spPr bwMode="auto">
          <a:xfrm>
            <a:off x="994720" y="342150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45" name="TextBox 44">
            <a:extLst>
              <a:ext uri="{FF2B5EF4-FFF2-40B4-BE49-F238E27FC236}">
                <a16:creationId xmlns:a16="http://schemas.microsoft.com/office/drawing/2014/main" id="{7EB0D23A-C051-894E-1608-DC483FC173B7}"/>
              </a:ext>
            </a:extLst>
          </p:cNvPr>
          <p:cNvSpPr txBox="1"/>
          <p:nvPr/>
        </p:nvSpPr>
        <p:spPr bwMode="auto">
          <a:xfrm>
            <a:off x="994720" y="357390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46" name="TextBox 45">
            <a:extLst>
              <a:ext uri="{FF2B5EF4-FFF2-40B4-BE49-F238E27FC236}">
                <a16:creationId xmlns:a16="http://schemas.microsoft.com/office/drawing/2014/main" id="{40518A85-9739-50D7-0731-ABD3ADED3C46}"/>
              </a:ext>
            </a:extLst>
          </p:cNvPr>
          <p:cNvSpPr txBox="1"/>
          <p:nvPr/>
        </p:nvSpPr>
        <p:spPr bwMode="auto">
          <a:xfrm>
            <a:off x="1208727"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47" name="TextBox 46">
            <a:extLst>
              <a:ext uri="{FF2B5EF4-FFF2-40B4-BE49-F238E27FC236}">
                <a16:creationId xmlns:a16="http://schemas.microsoft.com/office/drawing/2014/main" id="{CC72A828-0EA8-11FF-C943-7D1EB7433F4D}"/>
              </a:ext>
            </a:extLst>
          </p:cNvPr>
          <p:cNvSpPr txBox="1"/>
          <p:nvPr/>
        </p:nvSpPr>
        <p:spPr bwMode="auto">
          <a:xfrm>
            <a:off x="2436165"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48" name="TextBox 47">
            <a:extLst>
              <a:ext uri="{FF2B5EF4-FFF2-40B4-BE49-F238E27FC236}">
                <a16:creationId xmlns:a16="http://schemas.microsoft.com/office/drawing/2014/main" id="{8188992D-E579-B138-29AF-DF047850468E}"/>
              </a:ext>
            </a:extLst>
          </p:cNvPr>
          <p:cNvSpPr txBox="1"/>
          <p:nvPr/>
        </p:nvSpPr>
        <p:spPr bwMode="auto">
          <a:xfrm>
            <a:off x="3659484"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044" name="Oval 1043">
            <a:extLst>
              <a:ext uri="{FF2B5EF4-FFF2-40B4-BE49-F238E27FC236}">
                <a16:creationId xmlns:a16="http://schemas.microsoft.com/office/drawing/2014/main" id="{780BC928-26F4-C4E9-EB51-F55509A65CED}"/>
              </a:ext>
            </a:extLst>
          </p:cNvPr>
          <p:cNvSpPr/>
          <p:nvPr/>
        </p:nvSpPr>
        <p:spPr bwMode="auto">
          <a:xfrm>
            <a:off x="3717800" y="3124093"/>
            <a:ext cx="36576" cy="36576"/>
          </a:xfrm>
          <a:prstGeom prst="ellipse">
            <a:avLst/>
          </a:prstGeom>
          <a:solidFill>
            <a:schemeClr val="accent6">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3" name="Oval 1072">
            <a:extLst>
              <a:ext uri="{FF2B5EF4-FFF2-40B4-BE49-F238E27FC236}">
                <a16:creationId xmlns:a16="http://schemas.microsoft.com/office/drawing/2014/main" id="{04A6A4C2-790B-4254-9F00-02E3B5554D7F}"/>
              </a:ext>
            </a:extLst>
          </p:cNvPr>
          <p:cNvSpPr/>
          <p:nvPr/>
        </p:nvSpPr>
        <p:spPr bwMode="auto">
          <a:xfrm>
            <a:off x="2504714" y="3464700"/>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4" name="Freeform: Shape 1073">
            <a:extLst>
              <a:ext uri="{FF2B5EF4-FFF2-40B4-BE49-F238E27FC236}">
                <a16:creationId xmlns:a16="http://schemas.microsoft.com/office/drawing/2014/main" id="{ABBD14FF-FCA8-BAEE-E87F-D160E1791AFF}"/>
              </a:ext>
            </a:extLst>
          </p:cNvPr>
          <p:cNvSpPr/>
          <p:nvPr/>
        </p:nvSpPr>
        <p:spPr bwMode="auto">
          <a:xfrm>
            <a:off x="1312649" y="3088972"/>
            <a:ext cx="1210466" cy="393009"/>
          </a:xfrm>
          <a:custGeom>
            <a:avLst/>
            <a:gdLst>
              <a:gd name="connsiteX0" fmla="*/ 1210466 w 1210466"/>
              <a:gd name="connsiteY0" fmla="*/ 393009 h 393009"/>
              <a:gd name="connsiteX1" fmla="*/ 0 w 1210466"/>
              <a:gd name="connsiteY1" fmla="*/ 0 h 393009"/>
            </a:gdLst>
            <a:ahLst/>
            <a:cxnLst>
              <a:cxn ang="0">
                <a:pos x="connsiteX0" y="connsiteY0"/>
              </a:cxn>
              <a:cxn ang="0">
                <a:pos x="connsiteX1" y="connsiteY1"/>
              </a:cxn>
            </a:cxnLst>
            <a:rect l="l" t="t" r="r" b="b"/>
            <a:pathLst>
              <a:path w="1210466" h="393009">
                <a:moveTo>
                  <a:pt x="1210466" y="393009"/>
                </a:moveTo>
                <a:lnTo>
                  <a:pt x="0" y="0"/>
                </a:lnTo>
              </a:path>
            </a:pathLst>
          </a:custGeom>
          <a:noFill/>
          <a:ln w="19050">
            <a:solidFill>
              <a:schemeClr val="accent3"/>
            </a:solidFill>
            <a:miter lim="800000"/>
            <a:headEnd/>
            <a:tailEnd/>
          </a:ln>
        </p:spPr>
        <p:txBody>
          <a:bodyPr rtlCol="0" anchor="ctr"/>
          <a:lstStyle/>
          <a:p>
            <a:pPr algn="ctr"/>
            <a:endParaRPr lang="en-US" dirty="0"/>
          </a:p>
        </p:txBody>
      </p:sp>
      <p:sp>
        <p:nvSpPr>
          <p:cNvPr id="1075" name="Oval 1074">
            <a:extLst>
              <a:ext uri="{FF2B5EF4-FFF2-40B4-BE49-F238E27FC236}">
                <a16:creationId xmlns:a16="http://schemas.microsoft.com/office/drawing/2014/main" id="{3F65159C-4FE1-2A15-21E2-147B9C014561}"/>
              </a:ext>
            </a:extLst>
          </p:cNvPr>
          <p:cNvSpPr/>
          <p:nvPr/>
        </p:nvSpPr>
        <p:spPr bwMode="auto">
          <a:xfrm>
            <a:off x="2502093" y="3372999"/>
            <a:ext cx="36576" cy="36576"/>
          </a:xfrm>
          <a:prstGeom prst="ellipse">
            <a:avLst/>
          </a:prstGeom>
          <a:solidFill>
            <a:schemeClr val="accent6">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6" name="Freeform: Shape 1075">
            <a:extLst>
              <a:ext uri="{FF2B5EF4-FFF2-40B4-BE49-F238E27FC236}">
                <a16:creationId xmlns:a16="http://schemas.microsoft.com/office/drawing/2014/main" id="{7E1F0737-9908-DCAE-D66E-B9182BCE25C0}"/>
              </a:ext>
            </a:extLst>
          </p:cNvPr>
          <p:cNvSpPr/>
          <p:nvPr/>
        </p:nvSpPr>
        <p:spPr bwMode="auto">
          <a:xfrm>
            <a:off x="1317889" y="3094213"/>
            <a:ext cx="1197366" cy="296066"/>
          </a:xfrm>
          <a:custGeom>
            <a:avLst/>
            <a:gdLst>
              <a:gd name="connsiteX0" fmla="*/ 1197366 w 1197366"/>
              <a:gd name="connsiteY0" fmla="*/ 296066 h 296066"/>
              <a:gd name="connsiteX1" fmla="*/ 0 w 1197366"/>
              <a:gd name="connsiteY1" fmla="*/ 0 h 296066"/>
            </a:gdLst>
            <a:ahLst/>
            <a:cxnLst>
              <a:cxn ang="0">
                <a:pos x="connsiteX0" y="connsiteY0"/>
              </a:cxn>
              <a:cxn ang="0">
                <a:pos x="connsiteX1" y="connsiteY1"/>
              </a:cxn>
            </a:cxnLst>
            <a:rect l="l" t="t" r="r" b="b"/>
            <a:pathLst>
              <a:path w="1197366" h="296066">
                <a:moveTo>
                  <a:pt x="1197366" y="296066"/>
                </a:moveTo>
                <a:lnTo>
                  <a:pt x="0" y="0"/>
                </a:lnTo>
              </a:path>
            </a:pathLst>
          </a:custGeom>
          <a:noFill/>
          <a:ln w="19050">
            <a:solidFill>
              <a:schemeClr val="accent6">
                <a:lumMod val="60000"/>
                <a:lumOff val="40000"/>
              </a:schemeClr>
            </a:solidFill>
            <a:prstDash val="sysDash"/>
            <a:miter lim="800000"/>
            <a:headEnd/>
            <a:tailEnd/>
          </a:ln>
        </p:spPr>
        <p:txBody>
          <a:bodyPr rtlCol="0" anchor="ctr"/>
          <a:lstStyle/>
          <a:p>
            <a:pPr algn="ctr"/>
            <a:endParaRPr lang="en-US" dirty="0"/>
          </a:p>
        </p:txBody>
      </p:sp>
      <p:sp>
        <p:nvSpPr>
          <p:cNvPr id="1077" name="Oval 1076">
            <a:extLst>
              <a:ext uri="{FF2B5EF4-FFF2-40B4-BE49-F238E27FC236}">
                <a16:creationId xmlns:a16="http://schemas.microsoft.com/office/drawing/2014/main" id="{4EAD7A48-011E-F5E1-CC20-4E90325CC64D}"/>
              </a:ext>
            </a:extLst>
          </p:cNvPr>
          <p:cNvSpPr/>
          <p:nvPr/>
        </p:nvSpPr>
        <p:spPr bwMode="auto">
          <a:xfrm>
            <a:off x="2499473" y="2987728"/>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8" name="Freeform: Shape 1077">
            <a:extLst>
              <a:ext uri="{FF2B5EF4-FFF2-40B4-BE49-F238E27FC236}">
                <a16:creationId xmlns:a16="http://schemas.microsoft.com/office/drawing/2014/main" id="{DC2932B3-842B-B3A2-761D-8FB43D861200}"/>
              </a:ext>
            </a:extLst>
          </p:cNvPr>
          <p:cNvSpPr/>
          <p:nvPr/>
        </p:nvSpPr>
        <p:spPr bwMode="auto">
          <a:xfrm>
            <a:off x="1317889" y="2994650"/>
            <a:ext cx="1199986" cy="99563"/>
          </a:xfrm>
          <a:custGeom>
            <a:avLst/>
            <a:gdLst>
              <a:gd name="connsiteX0" fmla="*/ 1199986 w 1199986"/>
              <a:gd name="connsiteY0" fmla="*/ 0 h 99563"/>
              <a:gd name="connsiteX1" fmla="*/ 0 w 1199986"/>
              <a:gd name="connsiteY1" fmla="*/ 99563 h 99563"/>
            </a:gdLst>
            <a:ahLst/>
            <a:cxnLst>
              <a:cxn ang="0">
                <a:pos x="connsiteX0" y="connsiteY0"/>
              </a:cxn>
              <a:cxn ang="0">
                <a:pos x="connsiteX1" y="connsiteY1"/>
              </a:cxn>
            </a:cxnLst>
            <a:rect l="l" t="t" r="r" b="b"/>
            <a:pathLst>
              <a:path w="1199986" h="99563">
                <a:moveTo>
                  <a:pt x="1199986" y="0"/>
                </a:moveTo>
                <a:lnTo>
                  <a:pt x="0" y="99563"/>
                </a:lnTo>
              </a:path>
            </a:pathLst>
          </a:custGeom>
          <a:noFill/>
          <a:ln w="19050">
            <a:solidFill>
              <a:schemeClr val="accent6">
                <a:lumMod val="60000"/>
                <a:lumOff val="40000"/>
              </a:schemeClr>
            </a:solidFill>
            <a:prstDash val="sysDash"/>
            <a:miter lim="800000"/>
            <a:headEnd/>
            <a:tailEnd/>
          </a:ln>
        </p:spPr>
        <p:txBody>
          <a:bodyPr rtlCol="0" anchor="ctr"/>
          <a:lstStyle/>
          <a:p>
            <a:pPr algn="ctr"/>
            <a:endParaRPr lang="en-US" dirty="0"/>
          </a:p>
        </p:txBody>
      </p:sp>
      <p:sp>
        <p:nvSpPr>
          <p:cNvPr id="1080" name="Freeform: Shape 1079">
            <a:extLst>
              <a:ext uri="{FF2B5EF4-FFF2-40B4-BE49-F238E27FC236}">
                <a16:creationId xmlns:a16="http://schemas.microsoft.com/office/drawing/2014/main" id="{C3E99539-E354-4439-7B28-02F5C5B368F8}"/>
              </a:ext>
            </a:extLst>
          </p:cNvPr>
          <p:cNvSpPr/>
          <p:nvPr/>
        </p:nvSpPr>
        <p:spPr bwMode="auto">
          <a:xfrm>
            <a:off x="1320509" y="3096833"/>
            <a:ext cx="2413073" cy="78601"/>
          </a:xfrm>
          <a:custGeom>
            <a:avLst/>
            <a:gdLst>
              <a:gd name="connsiteX0" fmla="*/ 2413073 w 2413073"/>
              <a:gd name="connsiteY0" fmla="*/ 23580 h 78601"/>
              <a:gd name="connsiteX1" fmla="*/ 1197366 w 2413073"/>
              <a:gd name="connsiteY1" fmla="*/ 78601 h 78601"/>
              <a:gd name="connsiteX2" fmla="*/ 0 w 2413073"/>
              <a:gd name="connsiteY2" fmla="*/ 0 h 78601"/>
            </a:gdLst>
            <a:ahLst/>
            <a:cxnLst>
              <a:cxn ang="0">
                <a:pos x="connsiteX0" y="connsiteY0"/>
              </a:cxn>
              <a:cxn ang="0">
                <a:pos x="connsiteX1" y="connsiteY1"/>
              </a:cxn>
              <a:cxn ang="0">
                <a:pos x="connsiteX2" y="connsiteY2"/>
              </a:cxn>
            </a:cxnLst>
            <a:rect l="l" t="t" r="r" b="b"/>
            <a:pathLst>
              <a:path w="2413073" h="78601">
                <a:moveTo>
                  <a:pt x="2413073" y="23580"/>
                </a:moveTo>
                <a:lnTo>
                  <a:pt x="1197366" y="78601"/>
                </a:lnTo>
                <a:lnTo>
                  <a:pt x="0" y="0"/>
                </a:lnTo>
              </a:path>
            </a:pathLst>
          </a:custGeom>
          <a:noFill/>
          <a:ln w="19050">
            <a:solidFill>
              <a:schemeClr val="accent5"/>
            </a:solidFill>
            <a:prstDash val="sysDash"/>
            <a:miter lim="800000"/>
            <a:headEnd/>
            <a:tailEnd/>
          </a:ln>
        </p:spPr>
        <p:txBody>
          <a:bodyPr rtlCol="0" anchor="ctr"/>
          <a:lstStyle/>
          <a:p>
            <a:pPr algn="ctr"/>
            <a:endParaRPr lang="en-US" dirty="0"/>
          </a:p>
        </p:txBody>
      </p:sp>
      <p:sp>
        <p:nvSpPr>
          <p:cNvPr id="1081" name="Oval 1080">
            <a:extLst>
              <a:ext uri="{FF2B5EF4-FFF2-40B4-BE49-F238E27FC236}">
                <a16:creationId xmlns:a16="http://schemas.microsoft.com/office/drawing/2014/main" id="{CDCC9EA8-6F1E-6026-8AAC-C10925325BF6}"/>
              </a:ext>
            </a:extLst>
          </p:cNvPr>
          <p:cNvSpPr/>
          <p:nvPr/>
        </p:nvSpPr>
        <p:spPr bwMode="auto">
          <a:xfrm>
            <a:off x="1295865" y="3076984"/>
            <a:ext cx="36576" cy="36576"/>
          </a:xfrm>
          <a:prstGeom prst="ellipse">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3" name="TextBox 1082">
            <a:extLst>
              <a:ext uri="{FF2B5EF4-FFF2-40B4-BE49-F238E27FC236}">
                <a16:creationId xmlns:a16="http://schemas.microsoft.com/office/drawing/2014/main" id="{2F240611-147C-837E-6FFE-2449E01DA017}"/>
              </a:ext>
            </a:extLst>
          </p:cNvPr>
          <p:cNvSpPr txBox="1"/>
          <p:nvPr/>
        </p:nvSpPr>
        <p:spPr bwMode="auto">
          <a:xfrm>
            <a:off x="1249834" y="4011764"/>
            <a:ext cx="25045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Wk From Baseline</a:t>
            </a:r>
          </a:p>
        </p:txBody>
      </p:sp>
      <p:sp>
        <p:nvSpPr>
          <p:cNvPr id="1084" name="TextBox 1083">
            <a:extLst>
              <a:ext uri="{FF2B5EF4-FFF2-40B4-BE49-F238E27FC236}">
                <a16:creationId xmlns:a16="http://schemas.microsoft.com/office/drawing/2014/main" id="{589330B2-80BF-1DA1-1715-48C19E704FCF}"/>
              </a:ext>
            </a:extLst>
          </p:cNvPr>
          <p:cNvSpPr txBox="1"/>
          <p:nvPr/>
        </p:nvSpPr>
        <p:spPr bwMode="auto">
          <a:xfrm rot="16200000">
            <a:off x="131915" y="2910062"/>
            <a:ext cx="154459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Log</a:t>
            </a:r>
            <a:r>
              <a:rPr lang="en-US" sz="1200" baseline="30000" dirty="0">
                <a:solidFill>
                  <a:schemeClr val="bg1"/>
                </a:solidFill>
                <a:latin typeface="Calibri" panose="020F0502020204030204" pitchFamily="34" charset="0"/>
              </a:rPr>
              <a:t>10</a:t>
            </a:r>
            <a:r>
              <a:rPr lang="en-US" sz="1200" dirty="0">
                <a:solidFill>
                  <a:schemeClr val="bg1"/>
                </a:solidFill>
                <a:latin typeface="Calibri" panose="020F0502020204030204" pitchFamily="34" charset="0"/>
              </a:rPr>
              <a:t> (Ratio)</a:t>
            </a:r>
          </a:p>
        </p:txBody>
      </p:sp>
      <p:sp>
        <p:nvSpPr>
          <p:cNvPr id="1085" name="TextBox 1084">
            <a:extLst>
              <a:ext uri="{FF2B5EF4-FFF2-40B4-BE49-F238E27FC236}">
                <a16:creationId xmlns:a16="http://schemas.microsoft.com/office/drawing/2014/main" id="{663CF000-CB76-AE39-D607-F0CD9CC9E113}"/>
              </a:ext>
            </a:extLst>
          </p:cNvPr>
          <p:cNvSpPr txBox="1"/>
          <p:nvPr/>
        </p:nvSpPr>
        <p:spPr bwMode="auto">
          <a:xfrm>
            <a:off x="1249834" y="1854468"/>
            <a:ext cx="2504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IHC CD8+/Treg: Ratio to Baseline</a:t>
            </a:r>
            <a:br>
              <a:rPr lang="en-US" sz="140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Arm A = Pembro after CRT</a:t>
            </a:r>
            <a:endParaRPr lang="en-US" sz="1400" b="0" dirty="0">
              <a:solidFill>
                <a:schemeClr val="bg1"/>
              </a:solidFill>
              <a:latin typeface="Calibri" panose="020F0502020204030204" pitchFamily="34" charset="0"/>
            </a:endParaRPr>
          </a:p>
        </p:txBody>
      </p:sp>
      <p:cxnSp>
        <p:nvCxnSpPr>
          <p:cNvPr id="1086" name="Straight Connector 1085">
            <a:extLst>
              <a:ext uri="{FF2B5EF4-FFF2-40B4-BE49-F238E27FC236}">
                <a16:creationId xmlns:a16="http://schemas.microsoft.com/office/drawing/2014/main" id="{749FC894-EF9D-6C84-AD01-9FCE0D63299D}"/>
              </a:ext>
            </a:extLst>
          </p:cNvPr>
          <p:cNvCxnSpPr>
            <a:cxnSpLocks/>
          </p:cNvCxnSpPr>
          <p:nvPr/>
        </p:nvCxnSpPr>
        <p:spPr bwMode="auto">
          <a:xfrm>
            <a:off x="4667987" y="2232320"/>
            <a:ext cx="0" cy="1544594"/>
          </a:xfrm>
          <a:prstGeom prst="line">
            <a:avLst/>
          </a:prstGeom>
          <a:noFill/>
          <a:ln w="28575" cap="flat" cmpd="sng" algn="ctr">
            <a:solidFill>
              <a:schemeClr val="bg1"/>
            </a:solidFill>
            <a:prstDash val="solid"/>
            <a:round/>
            <a:headEnd type="none" w="med" len="med"/>
            <a:tailEnd type="none" w="med" len="med"/>
          </a:ln>
          <a:effectLst/>
        </p:spPr>
      </p:cxnSp>
      <p:cxnSp>
        <p:nvCxnSpPr>
          <p:cNvPr id="1087" name="Straight Connector 1086">
            <a:extLst>
              <a:ext uri="{FF2B5EF4-FFF2-40B4-BE49-F238E27FC236}">
                <a16:creationId xmlns:a16="http://schemas.microsoft.com/office/drawing/2014/main" id="{E76B993C-8DE6-A0C7-69C9-AEA82E650194}"/>
              </a:ext>
            </a:extLst>
          </p:cNvPr>
          <p:cNvCxnSpPr/>
          <p:nvPr/>
        </p:nvCxnSpPr>
        <p:spPr bwMode="auto">
          <a:xfrm>
            <a:off x="4593847" y="223232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88" name="Straight Connector 1087">
            <a:extLst>
              <a:ext uri="{FF2B5EF4-FFF2-40B4-BE49-F238E27FC236}">
                <a16:creationId xmlns:a16="http://schemas.microsoft.com/office/drawing/2014/main" id="{482512EE-610C-4CC6-045A-D398C7693728}"/>
              </a:ext>
            </a:extLst>
          </p:cNvPr>
          <p:cNvCxnSpPr/>
          <p:nvPr/>
        </p:nvCxnSpPr>
        <p:spPr bwMode="auto">
          <a:xfrm>
            <a:off x="4593847" y="2376482"/>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89" name="Straight Connector 1088">
            <a:extLst>
              <a:ext uri="{FF2B5EF4-FFF2-40B4-BE49-F238E27FC236}">
                <a16:creationId xmlns:a16="http://schemas.microsoft.com/office/drawing/2014/main" id="{09B6A482-6045-C6FB-41D5-6F4DD37A2700}"/>
              </a:ext>
            </a:extLst>
          </p:cNvPr>
          <p:cNvCxnSpPr/>
          <p:nvPr/>
        </p:nvCxnSpPr>
        <p:spPr bwMode="auto">
          <a:xfrm>
            <a:off x="4593847" y="2516525"/>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0" name="Straight Connector 1089">
            <a:extLst>
              <a:ext uri="{FF2B5EF4-FFF2-40B4-BE49-F238E27FC236}">
                <a16:creationId xmlns:a16="http://schemas.microsoft.com/office/drawing/2014/main" id="{10D8F0E1-CAA6-025D-3EF3-5F16BF844B39}"/>
              </a:ext>
            </a:extLst>
          </p:cNvPr>
          <p:cNvCxnSpPr/>
          <p:nvPr/>
        </p:nvCxnSpPr>
        <p:spPr bwMode="auto">
          <a:xfrm>
            <a:off x="4593847" y="2656569"/>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1" name="Straight Connector 1090">
            <a:extLst>
              <a:ext uri="{FF2B5EF4-FFF2-40B4-BE49-F238E27FC236}">
                <a16:creationId xmlns:a16="http://schemas.microsoft.com/office/drawing/2014/main" id="{89F4B745-C25E-B888-7ADD-D6F08F0C19F1}"/>
              </a:ext>
            </a:extLst>
          </p:cNvPr>
          <p:cNvCxnSpPr/>
          <p:nvPr/>
        </p:nvCxnSpPr>
        <p:spPr bwMode="auto">
          <a:xfrm>
            <a:off x="4593847" y="280485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2" name="Straight Connector 1091">
            <a:extLst>
              <a:ext uri="{FF2B5EF4-FFF2-40B4-BE49-F238E27FC236}">
                <a16:creationId xmlns:a16="http://schemas.microsoft.com/office/drawing/2014/main" id="{66B3A3EC-8C26-CAE9-B369-4828E634C1EE}"/>
              </a:ext>
            </a:extLst>
          </p:cNvPr>
          <p:cNvCxnSpPr/>
          <p:nvPr/>
        </p:nvCxnSpPr>
        <p:spPr bwMode="auto">
          <a:xfrm>
            <a:off x="4593847" y="2940774"/>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3" name="Straight Connector 1092">
            <a:extLst>
              <a:ext uri="{FF2B5EF4-FFF2-40B4-BE49-F238E27FC236}">
                <a16:creationId xmlns:a16="http://schemas.microsoft.com/office/drawing/2014/main" id="{778C75D1-3AA2-5E79-5179-8D1808F8BFA4}"/>
              </a:ext>
            </a:extLst>
          </p:cNvPr>
          <p:cNvCxnSpPr/>
          <p:nvPr/>
        </p:nvCxnSpPr>
        <p:spPr bwMode="auto">
          <a:xfrm>
            <a:off x="4593847" y="3237336"/>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4" name="Straight Connector 1093">
            <a:extLst>
              <a:ext uri="{FF2B5EF4-FFF2-40B4-BE49-F238E27FC236}">
                <a16:creationId xmlns:a16="http://schemas.microsoft.com/office/drawing/2014/main" id="{BAA31DB8-A4D8-9326-F580-AC79FB23B36B}"/>
              </a:ext>
            </a:extLst>
          </p:cNvPr>
          <p:cNvCxnSpPr/>
          <p:nvPr/>
        </p:nvCxnSpPr>
        <p:spPr bwMode="auto">
          <a:xfrm>
            <a:off x="4593847" y="3381498"/>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5" name="Straight Connector 1094">
            <a:extLst>
              <a:ext uri="{FF2B5EF4-FFF2-40B4-BE49-F238E27FC236}">
                <a16:creationId xmlns:a16="http://schemas.microsoft.com/office/drawing/2014/main" id="{22CDDBCE-3E19-60FB-B64A-8EF203767D8B}"/>
              </a:ext>
            </a:extLst>
          </p:cNvPr>
          <p:cNvCxnSpPr/>
          <p:nvPr/>
        </p:nvCxnSpPr>
        <p:spPr bwMode="auto">
          <a:xfrm>
            <a:off x="4593847" y="3517423"/>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6" name="Straight Connector 1095">
            <a:extLst>
              <a:ext uri="{FF2B5EF4-FFF2-40B4-BE49-F238E27FC236}">
                <a16:creationId xmlns:a16="http://schemas.microsoft.com/office/drawing/2014/main" id="{CE876D2C-D76F-BADD-C3E5-81CA25CD7117}"/>
              </a:ext>
            </a:extLst>
          </p:cNvPr>
          <p:cNvCxnSpPr/>
          <p:nvPr/>
        </p:nvCxnSpPr>
        <p:spPr bwMode="auto">
          <a:xfrm>
            <a:off x="4593847" y="3661585"/>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7" name="Straight Connector 1096">
            <a:extLst>
              <a:ext uri="{FF2B5EF4-FFF2-40B4-BE49-F238E27FC236}">
                <a16:creationId xmlns:a16="http://schemas.microsoft.com/office/drawing/2014/main" id="{AA12F05D-CB49-5E93-0126-CC836971B5A2}"/>
              </a:ext>
            </a:extLst>
          </p:cNvPr>
          <p:cNvCxnSpPr>
            <a:cxnSpLocks/>
          </p:cNvCxnSpPr>
          <p:nvPr/>
        </p:nvCxnSpPr>
        <p:spPr bwMode="auto">
          <a:xfrm>
            <a:off x="4663869" y="3776914"/>
            <a:ext cx="2576383" cy="0"/>
          </a:xfrm>
          <a:prstGeom prst="line">
            <a:avLst/>
          </a:prstGeom>
          <a:noFill/>
          <a:ln w="28575" cap="flat" cmpd="sng" algn="ctr">
            <a:solidFill>
              <a:schemeClr val="bg1"/>
            </a:solidFill>
            <a:prstDash val="solid"/>
            <a:round/>
            <a:headEnd type="none" w="med" len="med"/>
            <a:tailEnd type="none" w="med" len="med"/>
          </a:ln>
          <a:effectLst/>
        </p:spPr>
      </p:cxnSp>
      <p:cxnSp>
        <p:nvCxnSpPr>
          <p:cNvPr id="1098" name="Straight Connector 1097">
            <a:extLst>
              <a:ext uri="{FF2B5EF4-FFF2-40B4-BE49-F238E27FC236}">
                <a16:creationId xmlns:a16="http://schemas.microsoft.com/office/drawing/2014/main" id="{524FE070-DE50-92EA-9C7A-BA50C7DD4FEB}"/>
              </a:ext>
            </a:extLst>
          </p:cNvPr>
          <p:cNvCxnSpPr>
            <a:cxnSpLocks/>
          </p:cNvCxnSpPr>
          <p:nvPr/>
        </p:nvCxnSpPr>
        <p:spPr bwMode="auto">
          <a:xfrm rot="16200000">
            <a:off x="4624739" y="3813508"/>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099" name="Straight Connector 1098">
            <a:extLst>
              <a:ext uri="{FF2B5EF4-FFF2-40B4-BE49-F238E27FC236}">
                <a16:creationId xmlns:a16="http://schemas.microsoft.com/office/drawing/2014/main" id="{1D71D812-B3DF-1508-CE5A-37F4D770549E}"/>
              </a:ext>
            </a:extLst>
          </p:cNvPr>
          <p:cNvCxnSpPr>
            <a:cxnSpLocks/>
          </p:cNvCxnSpPr>
          <p:nvPr/>
        </p:nvCxnSpPr>
        <p:spPr bwMode="auto">
          <a:xfrm rot="16200000">
            <a:off x="5856295" y="3818103"/>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100" name="Straight Connector 1099">
            <a:extLst>
              <a:ext uri="{FF2B5EF4-FFF2-40B4-BE49-F238E27FC236}">
                <a16:creationId xmlns:a16="http://schemas.microsoft.com/office/drawing/2014/main" id="{E7C166BC-A26E-EAAC-0CEE-E3D8E6E00347}"/>
              </a:ext>
            </a:extLst>
          </p:cNvPr>
          <p:cNvCxnSpPr>
            <a:cxnSpLocks/>
          </p:cNvCxnSpPr>
          <p:nvPr/>
        </p:nvCxnSpPr>
        <p:spPr bwMode="auto">
          <a:xfrm rot="16200000">
            <a:off x="7067258" y="3818103"/>
            <a:ext cx="82378" cy="0"/>
          </a:xfrm>
          <a:prstGeom prst="line">
            <a:avLst/>
          </a:prstGeom>
          <a:noFill/>
          <a:ln w="28575" cap="flat" cmpd="sng" algn="ctr">
            <a:solidFill>
              <a:schemeClr val="bg1"/>
            </a:solidFill>
            <a:prstDash val="solid"/>
            <a:round/>
            <a:headEnd type="none" w="med" len="med"/>
            <a:tailEnd type="none" w="med" len="med"/>
          </a:ln>
          <a:effectLst/>
        </p:spPr>
      </p:cxnSp>
      <p:sp>
        <p:nvSpPr>
          <p:cNvPr id="1101" name="TextBox 1100">
            <a:extLst>
              <a:ext uri="{FF2B5EF4-FFF2-40B4-BE49-F238E27FC236}">
                <a16:creationId xmlns:a16="http://schemas.microsoft.com/office/drawing/2014/main" id="{F094F739-B793-B508-1654-708C88951105}"/>
              </a:ext>
            </a:extLst>
          </p:cNvPr>
          <p:cNvSpPr txBox="1"/>
          <p:nvPr/>
        </p:nvSpPr>
        <p:spPr bwMode="auto">
          <a:xfrm>
            <a:off x="4371426" y="212829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102" name="TextBox 1101">
            <a:extLst>
              <a:ext uri="{FF2B5EF4-FFF2-40B4-BE49-F238E27FC236}">
                <a16:creationId xmlns:a16="http://schemas.microsoft.com/office/drawing/2014/main" id="{6B941882-1BC0-12EB-8412-342543F93B43}"/>
              </a:ext>
            </a:extLst>
          </p:cNvPr>
          <p:cNvSpPr txBox="1"/>
          <p:nvPr/>
        </p:nvSpPr>
        <p:spPr bwMode="auto">
          <a:xfrm>
            <a:off x="4371426" y="2292918"/>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a:t>
            </a:r>
          </a:p>
        </p:txBody>
      </p:sp>
      <p:sp>
        <p:nvSpPr>
          <p:cNvPr id="1103" name="TextBox 1102">
            <a:extLst>
              <a:ext uri="{FF2B5EF4-FFF2-40B4-BE49-F238E27FC236}">
                <a16:creationId xmlns:a16="http://schemas.microsoft.com/office/drawing/2014/main" id="{246605A6-859D-4602-0517-9DF732863561}"/>
              </a:ext>
            </a:extLst>
          </p:cNvPr>
          <p:cNvSpPr txBox="1"/>
          <p:nvPr/>
        </p:nvSpPr>
        <p:spPr bwMode="auto">
          <a:xfrm>
            <a:off x="4371426" y="243296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1104" name="TextBox 1103">
            <a:extLst>
              <a:ext uri="{FF2B5EF4-FFF2-40B4-BE49-F238E27FC236}">
                <a16:creationId xmlns:a16="http://schemas.microsoft.com/office/drawing/2014/main" id="{034772A7-84B3-2007-918A-C92C0747F2DF}"/>
              </a:ext>
            </a:extLst>
          </p:cNvPr>
          <p:cNvSpPr txBox="1"/>
          <p:nvPr/>
        </p:nvSpPr>
        <p:spPr bwMode="auto">
          <a:xfrm>
            <a:off x="4371426" y="2564766"/>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1105" name="TextBox 1104">
            <a:extLst>
              <a:ext uri="{FF2B5EF4-FFF2-40B4-BE49-F238E27FC236}">
                <a16:creationId xmlns:a16="http://schemas.microsoft.com/office/drawing/2014/main" id="{2F76B64E-CC21-BCF0-7AA7-FD51C9B73B91}"/>
              </a:ext>
            </a:extLst>
          </p:cNvPr>
          <p:cNvSpPr txBox="1"/>
          <p:nvPr/>
        </p:nvSpPr>
        <p:spPr bwMode="auto">
          <a:xfrm>
            <a:off x="4371426" y="2704809"/>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1106" name="TextBox 1105">
            <a:extLst>
              <a:ext uri="{FF2B5EF4-FFF2-40B4-BE49-F238E27FC236}">
                <a16:creationId xmlns:a16="http://schemas.microsoft.com/office/drawing/2014/main" id="{0ADAA706-2060-2B74-C623-F30CE1D85E11}"/>
              </a:ext>
            </a:extLst>
          </p:cNvPr>
          <p:cNvSpPr txBox="1"/>
          <p:nvPr/>
        </p:nvSpPr>
        <p:spPr bwMode="auto">
          <a:xfrm>
            <a:off x="4371426" y="2844852"/>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1107" name="TextBox 1106">
            <a:extLst>
              <a:ext uri="{FF2B5EF4-FFF2-40B4-BE49-F238E27FC236}">
                <a16:creationId xmlns:a16="http://schemas.microsoft.com/office/drawing/2014/main" id="{8E8DCC2C-B9FE-2585-A434-254A8A585E2E}"/>
              </a:ext>
            </a:extLst>
          </p:cNvPr>
          <p:cNvSpPr txBox="1"/>
          <p:nvPr/>
        </p:nvSpPr>
        <p:spPr bwMode="auto">
          <a:xfrm>
            <a:off x="4371426" y="2993133"/>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108" name="TextBox 1107">
            <a:extLst>
              <a:ext uri="{FF2B5EF4-FFF2-40B4-BE49-F238E27FC236}">
                <a16:creationId xmlns:a16="http://schemas.microsoft.com/office/drawing/2014/main" id="{C2DC5333-D41F-15B5-2178-B5FFDE0F378D}"/>
              </a:ext>
            </a:extLst>
          </p:cNvPr>
          <p:cNvSpPr txBox="1"/>
          <p:nvPr/>
        </p:nvSpPr>
        <p:spPr bwMode="auto">
          <a:xfrm>
            <a:off x="4371426" y="3137295"/>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1109" name="TextBox 1108">
            <a:extLst>
              <a:ext uri="{FF2B5EF4-FFF2-40B4-BE49-F238E27FC236}">
                <a16:creationId xmlns:a16="http://schemas.microsoft.com/office/drawing/2014/main" id="{03905167-35FE-3B9E-9B73-92DDD9DE1AF1}"/>
              </a:ext>
            </a:extLst>
          </p:cNvPr>
          <p:cNvSpPr txBox="1"/>
          <p:nvPr/>
        </p:nvSpPr>
        <p:spPr bwMode="auto">
          <a:xfrm>
            <a:off x="4371426" y="3277338"/>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1110" name="TextBox 1109">
            <a:extLst>
              <a:ext uri="{FF2B5EF4-FFF2-40B4-BE49-F238E27FC236}">
                <a16:creationId xmlns:a16="http://schemas.microsoft.com/office/drawing/2014/main" id="{A8D2DA76-D600-F42F-8D02-FAC59E207666}"/>
              </a:ext>
            </a:extLst>
          </p:cNvPr>
          <p:cNvSpPr txBox="1"/>
          <p:nvPr/>
        </p:nvSpPr>
        <p:spPr bwMode="auto">
          <a:xfrm>
            <a:off x="4371426" y="342150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1111" name="TextBox 1110">
            <a:extLst>
              <a:ext uri="{FF2B5EF4-FFF2-40B4-BE49-F238E27FC236}">
                <a16:creationId xmlns:a16="http://schemas.microsoft.com/office/drawing/2014/main" id="{D2F329CF-178F-E4DE-82A7-F7EAF3C404F2}"/>
              </a:ext>
            </a:extLst>
          </p:cNvPr>
          <p:cNvSpPr txBox="1"/>
          <p:nvPr/>
        </p:nvSpPr>
        <p:spPr bwMode="auto">
          <a:xfrm>
            <a:off x="4371426" y="3573901"/>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1112" name="TextBox 1111">
            <a:extLst>
              <a:ext uri="{FF2B5EF4-FFF2-40B4-BE49-F238E27FC236}">
                <a16:creationId xmlns:a16="http://schemas.microsoft.com/office/drawing/2014/main" id="{6DC5CE50-6366-CE3C-513E-4893FA1571D4}"/>
              </a:ext>
            </a:extLst>
          </p:cNvPr>
          <p:cNvSpPr txBox="1"/>
          <p:nvPr/>
        </p:nvSpPr>
        <p:spPr bwMode="auto">
          <a:xfrm>
            <a:off x="4585433"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113" name="TextBox 1112">
            <a:extLst>
              <a:ext uri="{FF2B5EF4-FFF2-40B4-BE49-F238E27FC236}">
                <a16:creationId xmlns:a16="http://schemas.microsoft.com/office/drawing/2014/main" id="{8C66BF44-4178-488C-A36B-30D8B485EE55}"/>
              </a:ext>
            </a:extLst>
          </p:cNvPr>
          <p:cNvSpPr txBox="1"/>
          <p:nvPr/>
        </p:nvSpPr>
        <p:spPr bwMode="auto">
          <a:xfrm>
            <a:off x="5812871"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1114" name="TextBox 1113">
            <a:extLst>
              <a:ext uri="{FF2B5EF4-FFF2-40B4-BE49-F238E27FC236}">
                <a16:creationId xmlns:a16="http://schemas.microsoft.com/office/drawing/2014/main" id="{A91FFC74-D816-399F-4114-EDE3A0801989}"/>
              </a:ext>
            </a:extLst>
          </p:cNvPr>
          <p:cNvSpPr txBox="1"/>
          <p:nvPr/>
        </p:nvSpPr>
        <p:spPr bwMode="auto">
          <a:xfrm>
            <a:off x="7036190" y="3869274"/>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1116" name="TextBox 1115">
            <a:extLst>
              <a:ext uri="{FF2B5EF4-FFF2-40B4-BE49-F238E27FC236}">
                <a16:creationId xmlns:a16="http://schemas.microsoft.com/office/drawing/2014/main" id="{2E77D17D-832C-3F12-30A0-0119A02E87E3}"/>
              </a:ext>
            </a:extLst>
          </p:cNvPr>
          <p:cNvSpPr txBox="1"/>
          <p:nvPr/>
        </p:nvSpPr>
        <p:spPr bwMode="auto">
          <a:xfrm>
            <a:off x="4626540" y="4011764"/>
            <a:ext cx="25045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Wk From Baseline</a:t>
            </a:r>
          </a:p>
        </p:txBody>
      </p:sp>
      <p:sp>
        <p:nvSpPr>
          <p:cNvPr id="1117" name="TextBox 1116">
            <a:extLst>
              <a:ext uri="{FF2B5EF4-FFF2-40B4-BE49-F238E27FC236}">
                <a16:creationId xmlns:a16="http://schemas.microsoft.com/office/drawing/2014/main" id="{A4878435-BB42-C694-7987-5899E289666C}"/>
              </a:ext>
            </a:extLst>
          </p:cNvPr>
          <p:cNvSpPr txBox="1"/>
          <p:nvPr/>
        </p:nvSpPr>
        <p:spPr bwMode="auto">
          <a:xfrm rot="16200000">
            <a:off x="3508621" y="2910062"/>
            <a:ext cx="154459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Log</a:t>
            </a:r>
            <a:r>
              <a:rPr lang="en-US" sz="1200" baseline="30000" dirty="0">
                <a:solidFill>
                  <a:schemeClr val="bg1"/>
                </a:solidFill>
                <a:latin typeface="Calibri" panose="020F0502020204030204" pitchFamily="34" charset="0"/>
              </a:rPr>
              <a:t>10</a:t>
            </a:r>
            <a:r>
              <a:rPr lang="en-US" sz="1200" dirty="0">
                <a:solidFill>
                  <a:schemeClr val="bg1"/>
                </a:solidFill>
                <a:latin typeface="Calibri" panose="020F0502020204030204" pitchFamily="34" charset="0"/>
              </a:rPr>
              <a:t> (Ratio)</a:t>
            </a:r>
          </a:p>
        </p:txBody>
      </p:sp>
      <p:sp>
        <p:nvSpPr>
          <p:cNvPr id="1118" name="TextBox 1117">
            <a:extLst>
              <a:ext uri="{FF2B5EF4-FFF2-40B4-BE49-F238E27FC236}">
                <a16:creationId xmlns:a16="http://schemas.microsoft.com/office/drawing/2014/main" id="{4EBE329B-9FE2-29AE-E76E-20FB8DD95038}"/>
              </a:ext>
            </a:extLst>
          </p:cNvPr>
          <p:cNvSpPr txBox="1"/>
          <p:nvPr/>
        </p:nvSpPr>
        <p:spPr bwMode="auto">
          <a:xfrm>
            <a:off x="4626540" y="1854468"/>
            <a:ext cx="2504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IHC CD8+/Treg: Ratio to Baseline</a:t>
            </a:r>
            <a:br>
              <a:rPr lang="en-US" sz="140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Arm B = Pembro During CRT</a:t>
            </a:r>
            <a:endParaRPr lang="en-US" sz="1400" b="0" dirty="0">
              <a:solidFill>
                <a:schemeClr val="bg1"/>
              </a:solidFill>
              <a:latin typeface="Calibri" panose="020F0502020204030204" pitchFamily="34" charset="0"/>
            </a:endParaRPr>
          </a:p>
        </p:txBody>
      </p:sp>
      <p:sp>
        <p:nvSpPr>
          <p:cNvPr id="1119" name="Oval 1118">
            <a:extLst>
              <a:ext uri="{FF2B5EF4-FFF2-40B4-BE49-F238E27FC236}">
                <a16:creationId xmlns:a16="http://schemas.microsoft.com/office/drawing/2014/main" id="{0591E617-7ADF-1411-7EFD-642F5C966CC4}"/>
              </a:ext>
            </a:extLst>
          </p:cNvPr>
          <p:cNvSpPr/>
          <p:nvPr/>
        </p:nvSpPr>
        <p:spPr bwMode="auto">
          <a:xfrm>
            <a:off x="7071871" y="3604625"/>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0" name="Oval 1119">
            <a:extLst>
              <a:ext uri="{FF2B5EF4-FFF2-40B4-BE49-F238E27FC236}">
                <a16:creationId xmlns:a16="http://schemas.microsoft.com/office/drawing/2014/main" id="{CF3902EC-B263-4A5C-7896-4DF3F96944B6}"/>
              </a:ext>
            </a:extLst>
          </p:cNvPr>
          <p:cNvSpPr/>
          <p:nvPr/>
        </p:nvSpPr>
        <p:spPr bwMode="auto">
          <a:xfrm>
            <a:off x="5861908" y="3703146"/>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1" name="Freeform: Shape 1120">
            <a:extLst>
              <a:ext uri="{FF2B5EF4-FFF2-40B4-BE49-F238E27FC236}">
                <a16:creationId xmlns:a16="http://schemas.microsoft.com/office/drawing/2014/main" id="{0AF616D3-157D-308C-9A8E-1179AE1FF990}"/>
              </a:ext>
            </a:extLst>
          </p:cNvPr>
          <p:cNvSpPr/>
          <p:nvPr/>
        </p:nvSpPr>
        <p:spPr bwMode="auto">
          <a:xfrm>
            <a:off x="4655127" y="3084270"/>
            <a:ext cx="2441479" cy="637310"/>
          </a:xfrm>
          <a:custGeom>
            <a:avLst/>
            <a:gdLst>
              <a:gd name="connsiteX0" fmla="*/ 2441479 w 2441479"/>
              <a:gd name="connsiteY0" fmla="*/ 535710 h 637310"/>
              <a:gd name="connsiteX1" fmla="*/ 1222279 w 2441479"/>
              <a:gd name="connsiteY1" fmla="*/ 637310 h 637310"/>
              <a:gd name="connsiteX2" fmla="*/ 0 w 2441479"/>
              <a:gd name="connsiteY2" fmla="*/ 0 h 637310"/>
              <a:gd name="connsiteX3" fmla="*/ 0 w 2441479"/>
              <a:gd name="connsiteY3" fmla="*/ 0 h 637310"/>
            </a:gdLst>
            <a:ahLst/>
            <a:cxnLst>
              <a:cxn ang="0">
                <a:pos x="connsiteX0" y="connsiteY0"/>
              </a:cxn>
              <a:cxn ang="0">
                <a:pos x="connsiteX1" y="connsiteY1"/>
              </a:cxn>
              <a:cxn ang="0">
                <a:pos x="connsiteX2" y="connsiteY2"/>
              </a:cxn>
              <a:cxn ang="0">
                <a:pos x="connsiteX3" y="connsiteY3"/>
              </a:cxn>
            </a:cxnLst>
            <a:rect l="l" t="t" r="r" b="b"/>
            <a:pathLst>
              <a:path w="2441479" h="637310">
                <a:moveTo>
                  <a:pt x="2441479" y="535710"/>
                </a:moveTo>
                <a:lnTo>
                  <a:pt x="1222279" y="637310"/>
                </a:lnTo>
                <a:lnTo>
                  <a:pt x="0" y="0"/>
                </a:lnTo>
                <a:lnTo>
                  <a:pt x="0" y="0"/>
                </a:lnTo>
              </a:path>
            </a:pathLst>
          </a:custGeom>
          <a:noFill/>
          <a:ln w="19050">
            <a:solidFill>
              <a:schemeClr val="accent4"/>
            </a:solidFill>
            <a:prstDash val="dash"/>
            <a:miter lim="800000"/>
            <a:headEnd/>
            <a:tailEnd/>
          </a:ln>
        </p:spPr>
        <p:txBody>
          <a:bodyPr rtlCol="0" anchor="ctr"/>
          <a:lstStyle/>
          <a:p>
            <a:pPr algn="ctr"/>
            <a:endParaRPr lang="en-US" dirty="0"/>
          </a:p>
        </p:txBody>
      </p:sp>
      <p:sp>
        <p:nvSpPr>
          <p:cNvPr id="1123" name="Oval 1122">
            <a:extLst>
              <a:ext uri="{FF2B5EF4-FFF2-40B4-BE49-F238E27FC236}">
                <a16:creationId xmlns:a16="http://schemas.microsoft.com/office/drawing/2014/main" id="{BBBB7B3B-687A-917A-2B4E-777E3C9A3709}"/>
              </a:ext>
            </a:extLst>
          </p:cNvPr>
          <p:cNvSpPr/>
          <p:nvPr/>
        </p:nvSpPr>
        <p:spPr bwMode="auto">
          <a:xfrm>
            <a:off x="7071871" y="3324456"/>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4" name="Oval 1123">
            <a:extLst>
              <a:ext uri="{FF2B5EF4-FFF2-40B4-BE49-F238E27FC236}">
                <a16:creationId xmlns:a16="http://schemas.microsoft.com/office/drawing/2014/main" id="{F47770BA-2650-7701-C2CA-DCE656A1D78D}"/>
              </a:ext>
            </a:extLst>
          </p:cNvPr>
          <p:cNvSpPr/>
          <p:nvPr/>
        </p:nvSpPr>
        <p:spPr bwMode="auto">
          <a:xfrm>
            <a:off x="5858829" y="3330614"/>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5" name="Freeform: Shape 1124">
            <a:extLst>
              <a:ext uri="{FF2B5EF4-FFF2-40B4-BE49-F238E27FC236}">
                <a16:creationId xmlns:a16="http://schemas.microsoft.com/office/drawing/2014/main" id="{1C4082FF-63C3-A788-D684-2FF813088FFE}"/>
              </a:ext>
            </a:extLst>
          </p:cNvPr>
          <p:cNvSpPr/>
          <p:nvPr/>
        </p:nvSpPr>
        <p:spPr bwMode="auto">
          <a:xfrm>
            <a:off x="4673600" y="3096586"/>
            <a:ext cx="2423006" cy="255539"/>
          </a:xfrm>
          <a:custGeom>
            <a:avLst/>
            <a:gdLst>
              <a:gd name="connsiteX0" fmla="*/ 2423006 w 2423006"/>
              <a:gd name="connsiteY0" fmla="*/ 249381 h 255539"/>
              <a:gd name="connsiteX1" fmla="*/ 1206885 w 2423006"/>
              <a:gd name="connsiteY1" fmla="*/ 255539 h 255539"/>
              <a:gd name="connsiteX2" fmla="*/ 0 w 2423006"/>
              <a:gd name="connsiteY2" fmla="*/ 0 h 255539"/>
            </a:gdLst>
            <a:ahLst/>
            <a:cxnLst>
              <a:cxn ang="0">
                <a:pos x="connsiteX0" y="connsiteY0"/>
              </a:cxn>
              <a:cxn ang="0">
                <a:pos x="connsiteX1" y="connsiteY1"/>
              </a:cxn>
              <a:cxn ang="0">
                <a:pos x="connsiteX2" y="connsiteY2"/>
              </a:cxn>
            </a:cxnLst>
            <a:rect l="l" t="t" r="r" b="b"/>
            <a:pathLst>
              <a:path w="2423006" h="255539">
                <a:moveTo>
                  <a:pt x="2423006" y="249381"/>
                </a:moveTo>
                <a:lnTo>
                  <a:pt x="1206885" y="255539"/>
                </a:lnTo>
                <a:lnTo>
                  <a:pt x="0" y="0"/>
                </a:lnTo>
              </a:path>
            </a:pathLst>
          </a:custGeom>
          <a:noFill/>
          <a:ln w="19050">
            <a:solidFill>
              <a:schemeClr val="accent4"/>
            </a:solidFill>
            <a:miter lim="800000"/>
            <a:headEnd/>
            <a:tailEnd/>
          </a:ln>
        </p:spPr>
        <p:txBody>
          <a:bodyPr rtlCol="0" anchor="ctr"/>
          <a:lstStyle/>
          <a:p>
            <a:pPr algn="ctr"/>
            <a:endParaRPr lang="en-US" dirty="0"/>
          </a:p>
        </p:txBody>
      </p:sp>
      <p:sp>
        <p:nvSpPr>
          <p:cNvPr id="1127" name="Oval 1126">
            <a:extLst>
              <a:ext uri="{FF2B5EF4-FFF2-40B4-BE49-F238E27FC236}">
                <a16:creationId xmlns:a16="http://schemas.microsoft.com/office/drawing/2014/main" id="{CEADD9CF-099F-5E4E-3EA1-78B7375ECB77}"/>
              </a:ext>
            </a:extLst>
          </p:cNvPr>
          <p:cNvSpPr/>
          <p:nvPr/>
        </p:nvSpPr>
        <p:spPr bwMode="auto">
          <a:xfrm>
            <a:off x="7078029" y="3118177"/>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8" name="Oval 1127">
            <a:extLst>
              <a:ext uri="{FF2B5EF4-FFF2-40B4-BE49-F238E27FC236}">
                <a16:creationId xmlns:a16="http://schemas.microsoft.com/office/drawing/2014/main" id="{D704EF73-CEE7-53C5-5560-C7124C313002}"/>
              </a:ext>
            </a:extLst>
          </p:cNvPr>
          <p:cNvSpPr/>
          <p:nvPr/>
        </p:nvSpPr>
        <p:spPr bwMode="auto">
          <a:xfrm>
            <a:off x="5864987" y="3367559"/>
            <a:ext cx="36576" cy="36576"/>
          </a:xfrm>
          <a:prstGeom prst="ellipse">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0" name="Oval 1129">
            <a:extLst>
              <a:ext uri="{FF2B5EF4-FFF2-40B4-BE49-F238E27FC236}">
                <a16:creationId xmlns:a16="http://schemas.microsoft.com/office/drawing/2014/main" id="{012732F9-E5B6-3A46-7C92-FE1B100698F2}"/>
              </a:ext>
            </a:extLst>
          </p:cNvPr>
          <p:cNvSpPr/>
          <p:nvPr/>
        </p:nvSpPr>
        <p:spPr bwMode="auto">
          <a:xfrm>
            <a:off x="7074950" y="3247485"/>
            <a:ext cx="36576" cy="36576"/>
          </a:xfrm>
          <a:prstGeom prst="ellipse">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1" name="Oval 1130">
            <a:extLst>
              <a:ext uri="{FF2B5EF4-FFF2-40B4-BE49-F238E27FC236}">
                <a16:creationId xmlns:a16="http://schemas.microsoft.com/office/drawing/2014/main" id="{8CC98D39-006A-85B0-DEFF-5CF0BC9765A2}"/>
              </a:ext>
            </a:extLst>
          </p:cNvPr>
          <p:cNvSpPr/>
          <p:nvPr/>
        </p:nvSpPr>
        <p:spPr bwMode="auto">
          <a:xfrm>
            <a:off x="5861907" y="3265958"/>
            <a:ext cx="36576" cy="36576"/>
          </a:xfrm>
          <a:prstGeom prst="ellipse">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2" name="Oval 1131">
            <a:extLst>
              <a:ext uri="{FF2B5EF4-FFF2-40B4-BE49-F238E27FC236}">
                <a16:creationId xmlns:a16="http://schemas.microsoft.com/office/drawing/2014/main" id="{1BAE3773-19E4-5517-0497-EB9A671F7297}"/>
              </a:ext>
            </a:extLst>
          </p:cNvPr>
          <p:cNvSpPr/>
          <p:nvPr/>
        </p:nvSpPr>
        <p:spPr bwMode="auto">
          <a:xfrm>
            <a:off x="7071871" y="2200256"/>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3" name="Freeform: Shape 1132">
            <a:extLst>
              <a:ext uri="{FF2B5EF4-FFF2-40B4-BE49-F238E27FC236}">
                <a16:creationId xmlns:a16="http://schemas.microsoft.com/office/drawing/2014/main" id="{5032EFCF-DAD2-72FB-34DE-62F7B42BBBAB}"/>
              </a:ext>
            </a:extLst>
          </p:cNvPr>
          <p:cNvSpPr/>
          <p:nvPr/>
        </p:nvSpPr>
        <p:spPr bwMode="auto">
          <a:xfrm>
            <a:off x="4667442" y="3087349"/>
            <a:ext cx="2429164" cy="193964"/>
          </a:xfrm>
          <a:custGeom>
            <a:avLst/>
            <a:gdLst>
              <a:gd name="connsiteX0" fmla="*/ 2429164 w 2429164"/>
              <a:gd name="connsiteY0" fmla="*/ 172412 h 193964"/>
              <a:gd name="connsiteX1" fmla="*/ 1213043 w 2429164"/>
              <a:gd name="connsiteY1" fmla="*/ 193964 h 193964"/>
              <a:gd name="connsiteX2" fmla="*/ 0 w 2429164"/>
              <a:gd name="connsiteY2" fmla="*/ 0 h 193964"/>
            </a:gdLst>
            <a:ahLst/>
            <a:cxnLst>
              <a:cxn ang="0">
                <a:pos x="connsiteX0" y="connsiteY0"/>
              </a:cxn>
              <a:cxn ang="0">
                <a:pos x="connsiteX1" y="connsiteY1"/>
              </a:cxn>
              <a:cxn ang="0">
                <a:pos x="connsiteX2" y="connsiteY2"/>
              </a:cxn>
            </a:cxnLst>
            <a:rect l="l" t="t" r="r" b="b"/>
            <a:pathLst>
              <a:path w="2429164" h="193964">
                <a:moveTo>
                  <a:pt x="2429164" y="172412"/>
                </a:moveTo>
                <a:lnTo>
                  <a:pt x="1213043" y="193964"/>
                </a:lnTo>
                <a:lnTo>
                  <a:pt x="0" y="0"/>
                </a:lnTo>
              </a:path>
            </a:pathLst>
          </a:custGeom>
          <a:noFill/>
          <a:ln w="19050">
            <a:solidFill>
              <a:schemeClr val="accent6"/>
            </a:solidFill>
            <a:prstDash val="dash"/>
            <a:miter lim="800000"/>
            <a:headEnd/>
            <a:tailEnd/>
          </a:ln>
        </p:spPr>
        <p:txBody>
          <a:bodyPr rtlCol="0" anchor="ctr"/>
          <a:lstStyle/>
          <a:p>
            <a:pPr algn="ctr"/>
            <a:endParaRPr lang="en-US" dirty="0"/>
          </a:p>
        </p:txBody>
      </p:sp>
      <p:sp>
        <p:nvSpPr>
          <p:cNvPr id="1134" name="Oval 1133">
            <a:extLst>
              <a:ext uri="{FF2B5EF4-FFF2-40B4-BE49-F238E27FC236}">
                <a16:creationId xmlns:a16="http://schemas.microsoft.com/office/drawing/2014/main" id="{D683E428-48F5-EE04-1EB6-7D5B5ACFEE04}"/>
              </a:ext>
            </a:extLst>
          </p:cNvPr>
          <p:cNvSpPr/>
          <p:nvPr/>
        </p:nvSpPr>
        <p:spPr bwMode="auto">
          <a:xfrm>
            <a:off x="5861908" y="3235170"/>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5" name="Freeform: Shape 1134">
            <a:extLst>
              <a:ext uri="{FF2B5EF4-FFF2-40B4-BE49-F238E27FC236}">
                <a16:creationId xmlns:a16="http://schemas.microsoft.com/office/drawing/2014/main" id="{D965F994-178E-9F60-68C7-5D8D7DA61739}"/>
              </a:ext>
            </a:extLst>
          </p:cNvPr>
          <p:cNvSpPr/>
          <p:nvPr/>
        </p:nvSpPr>
        <p:spPr bwMode="auto">
          <a:xfrm>
            <a:off x="4673600" y="3087349"/>
            <a:ext cx="1203806" cy="169334"/>
          </a:xfrm>
          <a:custGeom>
            <a:avLst/>
            <a:gdLst>
              <a:gd name="connsiteX0" fmla="*/ 1203806 w 1203806"/>
              <a:gd name="connsiteY0" fmla="*/ 169334 h 169334"/>
              <a:gd name="connsiteX1" fmla="*/ 0 w 1203806"/>
              <a:gd name="connsiteY1" fmla="*/ 0 h 169334"/>
            </a:gdLst>
            <a:ahLst/>
            <a:cxnLst>
              <a:cxn ang="0">
                <a:pos x="connsiteX0" y="connsiteY0"/>
              </a:cxn>
              <a:cxn ang="0">
                <a:pos x="connsiteX1" y="connsiteY1"/>
              </a:cxn>
            </a:cxnLst>
            <a:rect l="l" t="t" r="r" b="b"/>
            <a:pathLst>
              <a:path w="1203806" h="169334">
                <a:moveTo>
                  <a:pt x="1203806" y="169334"/>
                </a:moveTo>
                <a:lnTo>
                  <a:pt x="0" y="0"/>
                </a:lnTo>
              </a:path>
            </a:pathLst>
          </a:custGeom>
          <a:noFill/>
          <a:ln w="19050">
            <a:solidFill>
              <a:schemeClr val="accent6">
                <a:lumMod val="40000"/>
                <a:lumOff val="60000"/>
              </a:schemeClr>
            </a:solidFill>
            <a:prstDash val="sysDot"/>
            <a:miter lim="800000"/>
            <a:headEnd/>
            <a:tailEnd/>
          </a:ln>
        </p:spPr>
        <p:txBody>
          <a:bodyPr rtlCol="0" anchor="ctr"/>
          <a:lstStyle/>
          <a:p>
            <a:pPr algn="ctr"/>
            <a:endParaRPr lang="en-US" dirty="0"/>
          </a:p>
        </p:txBody>
      </p:sp>
      <p:sp>
        <p:nvSpPr>
          <p:cNvPr id="1136" name="Oval 1135">
            <a:extLst>
              <a:ext uri="{FF2B5EF4-FFF2-40B4-BE49-F238E27FC236}">
                <a16:creationId xmlns:a16="http://schemas.microsoft.com/office/drawing/2014/main" id="{5A7D1269-1311-2A77-9978-E4300FF75828}"/>
              </a:ext>
            </a:extLst>
          </p:cNvPr>
          <p:cNvSpPr/>
          <p:nvPr/>
        </p:nvSpPr>
        <p:spPr bwMode="auto">
          <a:xfrm>
            <a:off x="7078030" y="3219776"/>
            <a:ext cx="36576" cy="36576"/>
          </a:xfrm>
          <a:prstGeom prst="ellipse">
            <a:avLst/>
          </a:prstGeom>
          <a:solidFill>
            <a:schemeClr val="accent6"/>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7" name="Oval 1136">
            <a:extLst>
              <a:ext uri="{FF2B5EF4-FFF2-40B4-BE49-F238E27FC236}">
                <a16:creationId xmlns:a16="http://schemas.microsoft.com/office/drawing/2014/main" id="{6DAB09BF-3705-369A-27FB-A65D47D1FAA5}"/>
              </a:ext>
            </a:extLst>
          </p:cNvPr>
          <p:cNvSpPr/>
          <p:nvPr/>
        </p:nvSpPr>
        <p:spPr bwMode="auto">
          <a:xfrm>
            <a:off x="5864988" y="2970394"/>
            <a:ext cx="36576" cy="36576"/>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8" name="Freeform: Shape 1137">
            <a:extLst>
              <a:ext uri="{FF2B5EF4-FFF2-40B4-BE49-F238E27FC236}">
                <a16:creationId xmlns:a16="http://schemas.microsoft.com/office/drawing/2014/main" id="{19E10714-0E28-63E4-B6AE-5227DAA504E3}"/>
              </a:ext>
            </a:extLst>
          </p:cNvPr>
          <p:cNvSpPr/>
          <p:nvPr/>
        </p:nvSpPr>
        <p:spPr bwMode="auto">
          <a:xfrm>
            <a:off x="4682836" y="2979592"/>
            <a:ext cx="2419928" cy="261697"/>
          </a:xfrm>
          <a:custGeom>
            <a:avLst/>
            <a:gdLst>
              <a:gd name="connsiteX0" fmla="*/ 2419928 w 2419928"/>
              <a:gd name="connsiteY0" fmla="*/ 261697 h 261697"/>
              <a:gd name="connsiteX1" fmla="*/ 1197649 w 2419928"/>
              <a:gd name="connsiteY1" fmla="*/ 0 h 261697"/>
              <a:gd name="connsiteX2" fmla="*/ 0 w 2419928"/>
              <a:gd name="connsiteY2" fmla="*/ 107757 h 261697"/>
            </a:gdLst>
            <a:ahLst/>
            <a:cxnLst>
              <a:cxn ang="0">
                <a:pos x="connsiteX0" y="connsiteY0"/>
              </a:cxn>
              <a:cxn ang="0">
                <a:pos x="connsiteX1" y="connsiteY1"/>
              </a:cxn>
              <a:cxn ang="0">
                <a:pos x="connsiteX2" y="connsiteY2"/>
              </a:cxn>
            </a:cxnLst>
            <a:rect l="l" t="t" r="r" b="b"/>
            <a:pathLst>
              <a:path w="2419928" h="261697">
                <a:moveTo>
                  <a:pt x="2419928" y="261697"/>
                </a:moveTo>
                <a:lnTo>
                  <a:pt x="1197649" y="0"/>
                </a:lnTo>
                <a:lnTo>
                  <a:pt x="0" y="107757"/>
                </a:lnTo>
              </a:path>
            </a:pathLst>
          </a:custGeom>
          <a:noFill/>
          <a:ln w="19050">
            <a:solidFill>
              <a:schemeClr val="accent1"/>
            </a:solidFill>
            <a:prstDash val="lgDash"/>
            <a:miter lim="800000"/>
            <a:headEnd/>
            <a:tailEnd/>
          </a:ln>
        </p:spPr>
        <p:txBody>
          <a:bodyPr rtlCol="0" anchor="ctr"/>
          <a:lstStyle/>
          <a:p>
            <a:pPr algn="ctr"/>
            <a:endParaRPr lang="en-US" dirty="0"/>
          </a:p>
        </p:txBody>
      </p:sp>
      <p:sp>
        <p:nvSpPr>
          <p:cNvPr id="1139" name="Oval 1138">
            <a:extLst>
              <a:ext uri="{FF2B5EF4-FFF2-40B4-BE49-F238E27FC236}">
                <a16:creationId xmlns:a16="http://schemas.microsoft.com/office/drawing/2014/main" id="{19D27114-4FC1-6B2F-C52A-7A85B3EF48D0}"/>
              </a:ext>
            </a:extLst>
          </p:cNvPr>
          <p:cNvSpPr/>
          <p:nvPr/>
        </p:nvSpPr>
        <p:spPr bwMode="auto">
          <a:xfrm>
            <a:off x="7078030" y="3179752"/>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0" name="Oval 1139">
            <a:extLst>
              <a:ext uri="{FF2B5EF4-FFF2-40B4-BE49-F238E27FC236}">
                <a16:creationId xmlns:a16="http://schemas.microsoft.com/office/drawing/2014/main" id="{5AEDF2A6-F819-3301-7551-C6FF78D76A82}"/>
              </a:ext>
            </a:extLst>
          </p:cNvPr>
          <p:cNvSpPr/>
          <p:nvPr/>
        </p:nvSpPr>
        <p:spPr bwMode="auto">
          <a:xfrm>
            <a:off x="5852672" y="3472237"/>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1" name="Freeform: Shape 1140">
            <a:extLst>
              <a:ext uri="{FF2B5EF4-FFF2-40B4-BE49-F238E27FC236}">
                <a16:creationId xmlns:a16="http://schemas.microsoft.com/office/drawing/2014/main" id="{57CB5AEB-F5A6-82DC-B700-73260C9D8873}"/>
              </a:ext>
            </a:extLst>
          </p:cNvPr>
          <p:cNvSpPr/>
          <p:nvPr/>
        </p:nvSpPr>
        <p:spPr bwMode="auto">
          <a:xfrm>
            <a:off x="4670521" y="3084270"/>
            <a:ext cx="2423006" cy="403322"/>
          </a:xfrm>
          <a:custGeom>
            <a:avLst/>
            <a:gdLst>
              <a:gd name="connsiteX0" fmla="*/ 2423006 w 2423006"/>
              <a:gd name="connsiteY0" fmla="*/ 110837 h 403322"/>
              <a:gd name="connsiteX1" fmla="*/ 1197649 w 2423006"/>
              <a:gd name="connsiteY1" fmla="*/ 403322 h 403322"/>
              <a:gd name="connsiteX2" fmla="*/ 0 w 2423006"/>
              <a:gd name="connsiteY2" fmla="*/ 0 h 403322"/>
            </a:gdLst>
            <a:ahLst/>
            <a:cxnLst>
              <a:cxn ang="0">
                <a:pos x="connsiteX0" y="connsiteY0"/>
              </a:cxn>
              <a:cxn ang="0">
                <a:pos x="connsiteX1" y="connsiteY1"/>
              </a:cxn>
              <a:cxn ang="0">
                <a:pos x="connsiteX2" y="connsiteY2"/>
              </a:cxn>
            </a:cxnLst>
            <a:rect l="l" t="t" r="r" b="b"/>
            <a:pathLst>
              <a:path w="2423006" h="403322">
                <a:moveTo>
                  <a:pt x="2423006" y="110837"/>
                </a:moveTo>
                <a:lnTo>
                  <a:pt x="1197649" y="403322"/>
                </a:lnTo>
                <a:lnTo>
                  <a:pt x="0" y="0"/>
                </a:lnTo>
              </a:path>
            </a:pathLst>
          </a:custGeom>
          <a:noFill/>
          <a:ln w="19050">
            <a:solidFill>
              <a:schemeClr val="accent3">
                <a:lumMod val="60000"/>
                <a:lumOff val="40000"/>
              </a:schemeClr>
            </a:solidFill>
            <a:prstDash val="dash"/>
            <a:miter lim="800000"/>
            <a:headEnd/>
            <a:tailEnd/>
          </a:ln>
        </p:spPr>
        <p:txBody>
          <a:bodyPr rtlCol="0" anchor="ctr"/>
          <a:lstStyle/>
          <a:p>
            <a:pPr algn="ctr"/>
            <a:endParaRPr lang="en-US" dirty="0"/>
          </a:p>
        </p:txBody>
      </p:sp>
      <p:sp>
        <p:nvSpPr>
          <p:cNvPr id="1143" name="Oval 1142">
            <a:extLst>
              <a:ext uri="{FF2B5EF4-FFF2-40B4-BE49-F238E27FC236}">
                <a16:creationId xmlns:a16="http://schemas.microsoft.com/office/drawing/2014/main" id="{C415719F-9B9A-EB51-D444-B3ECE3082684}"/>
              </a:ext>
            </a:extLst>
          </p:cNvPr>
          <p:cNvSpPr/>
          <p:nvPr/>
        </p:nvSpPr>
        <p:spPr bwMode="auto">
          <a:xfrm>
            <a:off x="7074950" y="3152042"/>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4" name="Oval 1143">
            <a:extLst>
              <a:ext uri="{FF2B5EF4-FFF2-40B4-BE49-F238E27FC236}">
                <a16:creationId xmlns:a16="http://schemas.microsoft.com/office/drawing/2014/main" id="{91DC842B-42AE-5C6A-2692-9114111641B3}"/>
              </a:ext>
            </a:extLst>
          </p:cNvPr>
          <p:cNvSpPr/>
          <p:nvPr/>
        </p:nvSpPr>
        <p:spPr bwMode="auto">
          <a:xfrm>
            <a:off x="5858829" y="3179752"/>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5" name="Freeform: Shape 1144">
            <a:extLst>
              <a:ext uri="{FF2B5EF4-FFF2-40B4-BE49-F238E27FC236}">
                <a16:creationId xmlns:a16="http://schemas.microsoft.com/office/drawing/2014/main" id="{EF2FF202-EDAD-88D1-120C-AD1247C9F1B0}"/>
              </a:ext>
            </a:extLst>
          </p:cNvPr>
          <p:cNvSpPr/>
          <p:nvPr/>
        </p:nvSpPr>
        <p:spPr bwMode="auto">
          <a:xfrm>
            <a:off x="4676679" y="3087349"/>
            <a:ext cx="2419927" cy="110837"/>
          </a:xfrm>
          <a:custGeom>
            <a:avLst/>
            <a:gdLst>
              <a:gd name="connsiteX0" fmla="*/ 2419927 w 2419927"/>
              <a:gd name="connsiteY0" fmla="*/ 76970 h 110837"/>
              <a:gd name="connsiteX1" fmla="*/ 1197648 w 2419927"/>
              <a:gd name="connsiteY1" fmla="*/ 110837 h 110837"/>
              <a:gd name="connsiteX2" fmla="*/ 0 w 2419927"/>
              <a:gd name="connsiteY2" fmla="*/ 0 h 110837"/>
            </a:gdLst>
            <a:ahLst/>
            <a:cxnLst>
              <a:cxn ang="0">
                <a:pos x="connsiteX0" y="connsiteY0"/>
              </a:cxn>
              <a:cxn ang="0">
                <a:pos x="connsiteX1" y="connsiteY1"/>
              </a:cxn>
              <a:cxn ang="0">
                <a:pos x="connsiteX2" y="connsiteY2"/>
              </a:cxn>
            </a:cxnLst>
            <a:rect l="l" t="t" r="r" b="b"/>
            <a:pathLst>
              <a:path w="2419927" h="110837">
                <a:moveTo>
                  <a:pt x="2419927" y="76970"/>
                </a:moveTo>
                <a:lnTo>
                  <a:pt x="1197648" y="110837"/>
                </a:lnTo>
                <a:lnTo>
                  <a:pt x="0" y="0"/>
                </a:lnTo>
              </a:path>
            </a:pathLst>
          </a:custGeom>
          <a:noFill/>
          <a:ln w="19050">
            <a:solidFill>
              <a:schemeClr val="accent1"/>
            </a:solidFill>
            <a:prstDash val="dash"/>
            <a:miter lim="800000"/>
            <a:headEnd/>
            <a:tailEnd/>
          </a:ln>
        </p:spPr>
        <p:txBody>
          <a:bodyPr rtlCol="0" anchor="ctr"/>
          <a:lstStyle/>
          <a:p>
            <a:pPr algn="ctr"/>
            <a:endParaRPr lang="en-US" dirty="0"/>
          </a:p>
        </p:txBody>
      </p:sp>
      <p:sp>
        <p:nvSpPr>
          <p:cNvPr id="1146" name="Oval 1145">
            <a:extLst>
              <a:ext uri="{FF2B5EF4-FFF2-40B4-BE49-F238E27FC236}">
                <a16:creationId xmlns:a16="http://schemas.microsoft.com/office/drawing/2014/main" id="{01ED1FDB-2E36-B8EC-2497-759F107A4157}"/>
              </a:ext>
            </a:extLst>
          </p:cNvPr>
          <p:cNvSpPr/>
          <p:nvPr/>
        </p:nvSpPr>
        <p:spPr bwMode="auto">
          <a:xfrm>
            <a:off x="7071871" y="3087387"/>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7" name="Oval 1146">
            <a:extLst>
              <a:ext uri="{FF2B5EF4-FFF2-40B4-BE49-F238E27FC236}">
                <a16:creationId xmlns:a16="http://schemas.microsoft.com/office/drawing/2014/main" id="{89323A40-6063-5189-7494-E2AF64EC6C28}"/>
              </a:ext>
            </a:extLst>
          </p:cNvPr>
          <p:cNvSpPr/>
          <p:nvPr/>
        </p:nvSpPr>
        <p:spPr bwMode="auto">
          <a:xfrm>
            <a:off x="5858829" y="3115096"/>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8" name="Freeform: Shape 1147">
            <a:extLst>
              <a:ext uri="{FF2B5EF4-FFF2-40B4-BE49-F238E27FC236}">
                <a16:creationId xmlns:a16="http://schemas.microsoft.com/office/drawing/2014/main" id="{AA9A3DF8-1EC3-029D-8EE3-C4286A83E9FB}"/>
              </a:ext>
            </a:extLst>
          </p:cNvPr>
          <p:cNvSpPr/>
          <p:nvPr/>
        </p:nvSpPr>
        <p:spPr bwMode="auto">
          <a:xfrm>
            <a:off x="4664364" y="3093507"/>
            <a:ext cx="2426084" cy="40024"/>
          </a:xfrm>
          <a:custGeom>
            <a:avLst/>
            <a:gdLst>
              <a:gd name="connsiteX0" fmla="*/ 2426084 w 2426084"/>
              <a:gd name="connsiteY0" fmla="*/ 12315 h 40024"/>
              <a:gd name="connsiteX1" fmla="*/ 1203806 w 2426084"/>
              <a:gd name="connsiteY1" fmla="*/ 40024 h 40024"/>
              <a:gd name="connsiteX2" fmla="*/ 0 w 2426084"/>
              <a:gd name="connsiteY2" fmla="*/ 0 h 40024"/>
            </a:gdLst>
            <a:ahLst/>
            <a:cxnLst>
              <a:cxn ang="0">
                <a:pos x="connsiteX0" y="connsiteY0"/>
              </a:cxn>
              <a:cxn ang="0">
                <a:pos x="connsiteX1" y="connsiteY1"/>
              </a:cxn>
              <a:cxn ang="0">
                <a:pos x="connsiteX2" y="connsiteY2"/>
              </a:cxn>
            </a:cxnLst>
            <a:rect l="l" t="t" r="r" b="b"/>
            <a:pathLst>
              <a:path w="2426084" h="40024">
                <a:moveTo>
                  <a:pt x="2426084" y="12315"/>
                </a:moveTo>
                <a:lnTo>
                  <a:pt x="1203806" y="40024"/>
                </a:lnTo>
                <a:lnTo>
                  <a:pt x="0" y="0"/>
                </a:lnTo>
              </a:path>
            </a:pathLst>
          </a:custGeom>
          <a:noFill/>
          <a:ln w="19050">
            <a:solidFill>
              <a:srgbClr val="92D050"/>
            </a:solidFill>
            <a:prstDash val="sysDash"/>
            <a:miter lim="800000"/>
            <a:headEnd/>
            <a:tailEnd/>
          </a:ln>
        </p:spPr>
        <p:txBody>
          <a:bodyPr rtlCol="0" anchor="ctr"/>
          <a:lstStyle/>
          <a:p>
            <a:pPr algn="ctr"/>
            <a:endParaRPr lang="en-US" dirty="0"/>
          </a:p>
        </p:txBody>
      </p:sp>
      <p:sp>
        <p:nvSpPr>
          <p:cNvPr id="1151" name="Oval 1150">
            <a:extLst>
              <a:ext uri="{FF2B5EF4-FFF2-40B4-BE49-F238E27FC236}">
                <a16:creationId xmlns:a16="http://schemas.microsoft.com/office/drawing/2014/main" id="{61B3AAF6-D5C6-88B1-0BD2-04444272BDB1}"/>
              </a:ext>
            </a:extLst>
          </p:cNvPr>
          <p:cNvSpPr/>
          <p:nvPr/>
        </p:nvSpPr>
        <p:spPr bwMode="auto">
          <a:xfrm>
            <a:off x="5861908" y="3518418"/>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9" name="Oval 1148">
            <a:extLst>
              <a:ext uri="{FF2B5EF4-FFF2-40B4-BE49-F238E27FC236}">
                <a16:creationId xmlns:a16="http://schemas.microsoft.com/office/drawing/2014/main" id="{7C180D6F-C3B3-CF9E-CBAD-954288F15EEF}"/>
              </a:ext>
            </a:extLst>
          </p:cNvPr>
          <p:cNvSpPr/>
          <p:nvPr/>
        </p:nvSpPr>
        <p:spPr bwMode="auto">
          <a:xfrm>
            <a:off x="5858829" y="3536102"/>
            <a:ext cx="36576" cy="36576"/>
          </a:xfrm>
          <a:prstGeom prst="ellipse">
            <a:avLst/>
          </a:prstGeom>
          <a:solidFill>
            <a:srgbClr val="C0000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2" name="Freeform: Shape 1151">
            <a:extLst>
              <a:ext uri="{FF2B5EF4-FFF2-40B4-BE49-F238E27FC236}">
                <a16:creationId xmlns:a16="http://schemas.microsoft.com/office/drawing/2014/main" id="{39C5E322-494E-1387-F484-ED388E209DB0}"/>
              </a:ext>
            </a:extLst>
          </p:cNvPr>
          <p:cNvSpPr/>
          <p:nvPr/>
        </p:nvSpPr>
        <p:spPr bwMode="auto">
          <a:xfrm>
            <a:off x="4676679" y="3093507"/>
            <a:ext cx="1185333" cy="443345"/>
          </a:xfrm>
          <a:custGeom>
            <a:avLst/>
            <a:gdLst>
              <a:gd name="connsiteX0" fmla="*/ 1185333 w 1185333"/>
              <a:gd name="connsiteY0" fmla="*/ 443345 h 443345"/>
              <a:gd name="connsiteX1" fmla="*/ 0 w 1185333"/>
              <a:gd name="connsiteY1" fmla="*/ 0 h 443345"/>
            </a:gdLst>
            <a:ahLst/>
            <a:cxnLst>
              <a:cxn ang="0">
                <a:pos x="connsiteX0" y="connsiteY0"/>
              </a:cxn>
              <a:cxn ang="0">
                <a:pos x="connsiteX1" y="connsiteY1"/>
              </a:cxn>
            </a:cxnLst>
            <a:rect l="l" t="t" r="r" b="b"/>
            <a:pathLst>
              <a:path w="1185333" h="443345">
                <a:moveTo>
                  <a:pt x="1185333" y="443345"/>
                </a:moveTo>
                <a:lnTo>
                  <a:pt x="0" y="0"/>
                </a:lnTo>
              </a:path>
            </a:pathLst>
          </a:custGeom>
          <a:noFill/>
          <a:ln w="19050">
            <a:solidFill>
              <a:schemeClr val="accent2"/>
            </a:solidFill>
            <a:miter lim="800000"/>
            <a:headEnd/>
            <a:tailEnd/>
          </a:ln>
        </p:spPr>
        <p:txBody>
          <a:bodyPr rtlCol="0" anchor="ctr"/>
          <a:lstStyle/>
          <a:p>
            <a:pPr algn="ctr"/>
            <a:endParaRPr lang="en-US" dirty="0"/>
          </a:p>
        </p:txBody>
      </p:sp>
      <p:sp>
        <p:nvSpPr>
          <p:cNvPr id="1153" name="Oval 1152">
            <a:extLst>
              <a:ext uri="{FF2B5EF4-FFF2-40B4-BE49-F238E27FC236}">
                <a16:creationId xmlns:a16="http://schemas.microsoft.com/office/drawing/2014/main" id="{72B9612F-734F-9687-0149-874BA712956E}"/>
              </a:ext>
            </a:extLst>
          </p:cNvPr>
          <p:cNvSpPr/>
          <p:nvPr/>
        </p:nvSpPr>
        <p:spPr bwMode="auto">
          <a:xfrm>
            <a:off x="7078029" y="2763326"/>
            <a:ext cx="36576" cy="36576"/>
          </a:xfrm>
          <a:prstGeom prst="ellipse">
            <a:avLst/>
          </a:prstGeom>
          <a:solidFill>
            <a:srgbClr val="C0000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4" name="Oval 1153">
            <a:extLst>
              <a:ext uri="{FF2B5EF4-FFF2-40B4-BE49-F238E27FC236}">
                <a16:creationId xmlns:a16="http://schemas.microsoft.com/office/drawing/2014/main" id="{5F7DB108-5C15-E1CC-F599-376A2D2B3918}"/>
              </a:ext>
            </a:extLst>
          </p:cNvPr>
          <p:cNvSpPr/>
          <p:nvPr/>
        </p:nvSpPr>
        <p:spPr bwMode="auto">
          <a:xfrm>
            <a:off x="5855750" y="2717145"/>
            <a:ext cx="36576" cy="36576"/>
          </a:xfrm>
          <a:prstGeom prst="ellipse">
            <a:avLst/>
          </a:prstGeom>
          <a:solidFill>
            <a:srgbClr val="C0000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5" name="Freeform: Shape 1154">
            <a:extLst>
              <a:ext uri="{FF2B5EF4-FFF2-40B4-BE49-F238E27FC236}">
                <a16:creationId xmlns:a16="http://schemas.microsoft.com/office/drawing/2014/main" id="{546C2A24-525A-0799-87A3-8C82BDC238CB}"/>
              </a:ext>
            </a:extLst>
          </p:cNvPr>
          <p:cNvSpPr/>
          <p:nvPr/>
        </p:nvSpPr>
        <p:spPr bwMode="auto">
          <a:xfrm>
            <a:off x="4679758" y="2733289"/>
            <a:ext cx="2423006" cy="350981"/>
          </a:xfrm>
          <a:custGeom>
            <a:avLst/>
            <a:gdLst>
              <a:gd name="connsiteX0" fmla="*/ 2423006 w 2423006"/>
              <a:gd name="connsiteY0" fmla="*/ 46181 h 350981"/>
              <a:gd name="connsiteX1" fmla="*/ 1182254 w 2423006"/>
              <a:gd name="connsiteY1" fmla="*/ 0 h 350981"/>
              <a:gd name="connsiteX2" fmla="*/ 0 w 2423006"/>
              <a:gd name="connsiteY2" fmla="*/ 350981 h 350981"/>
            </a:gdLst>
            <a:ahLst/>
            <a:cxnLst>
              <a:cxn ang="0">
                <a:pos x="connsiteX0" y="connsiteY0"/>
              </a:cxn>
              <a:cxn ang="0">
                <a:pos x="connsiteX1" y="connsiteY1"/>
              </a:cxn>
              <a:cxn ang="0">
                <a:pos x="connsiteX2" y="connsiteY2"/>
              </a:cxn>
            </a:cxnLst>
            <a:rect l="l" t="t" r="r" b="b"/>
            <a:pathLst>
              <a:path w="2423006" h="350981">
                <a:moveTo>
                  <a:pt x="2423006" y="46181"/>
                </a:moveTo>
                <a:lnTo>
                  <a:pt x="1182254" y="0"/>
                </a:lnTo>
                <a:lnTo>
                  <a:pt x="0" y="350981"/>
                </a:lnTo>
              </a:path>
            </a:pathLst>
          </a:custGeom>
          <a:noFill/>
          <a:ln w="19050">
            <a:solidFill>
              <a:srgbClr val="C00000"/>
            </a:solidFill>
            <a:prstDash val="dash"/>
            <a:miter lim="800000"/>
            <a:headEnd/>
            <a:tailEnd/>
          </a:ln>
        </p:spPr>
        <p:txBody>
          <a:bodyPr rtlCol="0" anchor="ctr"/>
          <a:lstStyle/>
          <a:p>
            <a:pPr algn="ctr"/>
            <a:endParaRPr lang="en-US" dirty="0"/>
          </a:p>
        </p:txBody>
      </p:sp>
      <p:sp>
        <p:nvSpPr>
          <p:cNvPr id="1156" name="Oval 1155">
            <a:extLst>
              <a:ext uri="{FF2B5EF4-FFF2-40B4-BE49-F238E27FC236}">
                <a16:creationId xmlns:a16="http://schemas.microsoft.com/office/drawing/2014/main" id="{899979E6-1B8B-A1B0-9033-FD09E4B0572E}"/>
              </a:ext>
            </a:extLst>
          </p:cNvPr>
          <p:cNvSpPr/>
          <p:nvPr/>
        </p:nvSpPr>
        <p:spPr bwMode="auto">
          <a:xfrm>
            <a:off x="7071872" y="3019654"/>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8" name="Oval 1157">
            <a:extLst>
              <a:ext uri="{FF2B5EF4-FFF2-40B4-BE49-F238E27FC236}">
                <a16:creationId xmlns:a16="http://schemas.microsoft.com/office/drawing/2014/main" id="{C04783D1-A87D-3457-24EA-8715A3C8BA00}"/>
              </a:ext>
            </a:extLst>
          </p:cNvPr>
          <p:cNvSpPr/>
          <p:nvPr/>
        </p:nvSpPr>
        <p:spPr bwMode="auto">
          <a:xfrm>
            <a:off x="7071872" y="2976551"/>
            <a:ext cx="36576" cy="36576"/>
          </a:xfrm>
          <a:prstGeom prst="ellipse">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1" name="Oval 1160">
            <a:extLst>
              <a:ext uri="{FF2B5EF4-FFF2-40B4-BE49-F238E27FC236}">
                <a16:creationId xmlns:a16="http://schemas.microsoft.com/office/drawing/2014/main" id="{2D53939F-59E0-9922-ACE2-0A92CA385BE8}"/>
              </a:ext>
            </a:extLst>
          </p:cNvPr>
          <p:cNvSpPr/>
          <p:nvPr/>
        </p:nvSpPr>
        <p:spPr bwMode="auto">
          <a:xfrm>
            <a:off x="5862792" y="2936527"/>
            <a:ext cx="36576" cy="36576"/>
          </a:xfrm>
          <a:prstGeom prst="ellipse">
            <a:avLst/>
          </a:prstGeom>
          <a:solidFill>
            <a:schemeClr val="accent6">
              <a:lumMod val="40000"/>
              <a:lumOff val="6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4" name="Oval 1163">
            <a:extLst>
              <a:ext uri="{FF2B5EF4-FFF2-40B4-BE49-F238E27FC236}">
                <a16:creationId xmlns:a16="http://schemas.microsoft.com/office/drawing/2014/main" id="{89C943B8-0A69-2521-BE64-61A109D2239B}"/>
              </a:ext>
            </a:extLst>
          </p:cNvPr>
          <p:cNvSpPr/>
          <p:nvPr/>
        </p:nvSpPr>
        <p:spPr bwMode="auto">
          <a:xfrm>
            <a:off x="7081108" y="2560915"/>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5" name="Oval 1164">
            <a:extLst>
              <a:ext uri="{FF2B5EF4-FFF2-40B4-BE49-F238E27FC236}">
                <a16:creationId xmlns:a16="http://schemas.microsoft.com/office/drawing/2014/main" id="{EF09D508-C45B-B7E0-0832-55FD053F6AEA}"/>
              </a:ext>
            </a:extLst>
          </p:cNvPr>
          <p:cNvSpPr/>
          <p:nvPr/>
        </p:nvSpPr>
        <p:spPr bwMode="auto">
          <a:xfrm>
            <a:off x="5852671" y="2477788"/>
            <a:ext cx="36576" cy="36576"/>
          </a:xfrm>
          <a:prstGeom prst="ellipse">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6" name="Freeform: Shape 1165">
            <a:extLst>
              <a:ext uri="{FF2B5EF4-FFF2-40B4-BE49-F238E27FC236}">
                <a16:creationId xmlns:a16="http://schemas.microsoft.com/office/drawing/2014/main" id="{804AE544-7206-311D-9DB3-33760F142257}"/>
              </a:ext>
            </a:extLst>
          </p:cNvPr>
          <p:cNvSpPr/>
          <p:nvPr/>
        </p:nvSpPr>
        <p:spPr bwMode="auto">
          <a:xfrm>
            <a:off x="4676679" y="2490064"/>
            <a:ext cx="2419927" cy="597285"/>
          </a:xfrm>
          <a:custGeom>
            <a:avLst/>
            <a:gdLst>
              <a:gd name="connsiteX0" fmla="*/ 2419927 w 2419927"/>
              <a:gd name="connsiteY0" fmla="*/ 86206 h 597285"/>
              <a:gd name="connsiteX1" fmla="*/ 1191491 w 2419927"/>
              <a:gd name="connsiteY1" fmla="*/ 0 h 597285"/>
              <a:gd name="connsiteX2" fmla="*/ 0 w 2419927"/>
              <a:gd name="connsiteY2" fmla="*/ 597285 h 597285"/>
            </a:gdLst>
            <a:ahLst/>
            <a:cxnLst>
              <a:cxn ang="0">
                <a:pos x="connsiteX0" y="connsiteY0"/>
              </a:cxn>
              <a:cxn ang="0">
                <a:pos x="connsiteX1" y="connsiteY1"/>
              </a:cxn>
              <a:cxn ang="0">
                <a:pos x="connsiteX2" y="connsiteY2"/>
              </a:cxn>
            </a:cxnLst>
            <a:rect l="l" t="t" r="r" b="b"/>
            <a:pathLst>
              <a:path w="2419927" h="597285">
                <a:moveTo>
                  <a:pt x="2419927" y="86206"/>
                </a:moveTo>
                <a:lnTo>
                  <a:pt x="1191491" y="0"/>
                </a:lnTo>
                <a:lnTo>
                  <a:pt x="0" y="597285"/>
                </a:lnTo>
              </a:path>
            </a:pathLst>
          </a:custGeom>
          <a:noFill/>
          <a:ln w="19050">
            <a:solidFill>
              <a:schemeClr val="accent3">
                <a:lumMod val="60000"/>
                <a:lumOff val="40000"/>
              </a:schemeClr>
            </a:solidFill>
            <a:prstDash val="lgDash"/>
            <a:miter lim="800000"/>
            <a:headEnd/>
            <a:tailEnd/>
          </a:ln>
        </p:spPr>
        <p:txBody>
          <a:bodyPr rtlCol="0" anchor="ctr"/>
          <a:lstStyle/>
          <a:p>
            <a:pPr algn="ctr"/>
            <a:endParaRPr lang="en-US" dirty="0"/>
          </a:p>
        </p:txBody>
      </p:sp>
      <p:sp>
        <p:nvSpPr>
          <p:cNvPr id="1168" name="Oval 1167">
            <a:extLst>
              <a:ext uri="{FF2B5EF4-FFF2-40B4-BE49-F238E27FC236}">
                <a16:creationId xmlns:a16="http://schemas.microsoft.com/office/drawing/2014/main" id="{A2F12E65-00D6-6CD1-264F-7F7C195C99DD}"/>
              </a:ext>
            </a:extLst>
          </p:cNvPr>
          <p:cNvSpPr/>
          <p:nvPr/>
        </p:nvSpPr>
        <p:spPr bwMode="auto">
          <a:xfrm>
            <a:off x="5855749" y="2418850"/>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9" name="Oval 1168">
            <a:extLst>
              <a:ext uri="{FF2B5EF4-FFF2-40B4-BE49-F238E27FC236}">
                <a16:creationId xmlns:a16="http://schemas.microsoft.com/office/drawing/2014/main" id="{E6085906-EACB-8436-929B-7F70ED55CD46}"/>
              </a:ext>
            </a:extLst>
          </p:cNvPr>
          <p:cNvSpPr/>
          <p:nvPr/>
        </p:nvSpPr>
        <p:spPr bwMode="auto">
          <a:xfrm>
            <a:off x="4645786" y="3080790"/>
            <a:ext cx="36576" cy="36576"/>
          </a:xfrm>
          <a:prstGeom prst="ellipse">
            <a:avLst/>
          </a:prstGeom>
          <a:solidFill>
            <a:srgbClr val="92D050"/>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0" name="Freeform: Shape 1169">
            <a:extLst>
              <a:ext uri="{FF2B5EF4-FFF2-40B4-BE49-F238E27FC236}">
                <a16:creationId xmlns:a16="http://schemas.microsoft.com/office/drawing/2014/main" id="{D54D6261-A142-2F27-025A-2EEF7FC27C5D}"/>
              </a:ext>
            </a:extLst>
          </p:cNvPr>
          <p:cNvSpPr/>
          <p:nvPr/>
        </p:nvSpPr>
        <p:spPr bwMode="auto">
          <a:xfrm>
            <a:off x="4658206" y="2219131"/>
            <a:ext cx="2432242" cy="880533"/>
          </a:xfrm>
          <a:custGeom>
            <a:avLst/>
            <a:gdLst>
              <a:gd name="connsiteX0" fmla="*/ 2432242 w 2432242"/>
              <a:gd name="connsiteY0" fmla="*/ 0 h 880533"/>
              <a:gd name="connsiteX1" fmla="*/ 1209964 w 2432242"/>
              <a:gd name="connsiteY1" fmla="*/ 218594 h 880533"/>
              <a:gd name="connsiteX2" fmla="*/ 0 w 2432242"/>
              <a:gd name="connsiteY2" fmla="*/ 880533 h 880533"/>
            </a:gdLst>
            <a:ahLst/>
            <a:cxnLst>
              <a:cxn ang="0">
                <a:pos x="connsiteX0" y="connsiteY0"/>
              </a:cxn>
              <a:cxn ang="0">
                <a:pos x="connsiteX1" y="connsiteY1"/>
              </a:cxn>
              <a:cxn ang="0">
                <a:pos x="connsiteX2" y="connsiteY2"/>
              </a:cxn>
            </a:cxnLst>
            <a:rect l="l" t="t" r="r" b="b"/>
            <a:pathLst>
              <a:path w="2432242" h="880533">
                <a:moveTo>
                  <a:pt x="2432242" y="0"/>
                </a:moveTo>
                <a:lnTo>
                  <a:pt x="1209964" y="218594"/>
                </a:lnTo>
                <a:lnTo>
                  <a:pt x="0" y="880533"/>
                </a:lnTo>
              </a:path>
            </a:pathLst>
          </a:custGeom>
          <a:noFill/>
          <a:ln w="0">
            <a:solidFill>
              <a:srgbClr val="92D050"/>
            </a:solidFill>
            <a:miter lim="800000"/>
            <a:headEnd/>
            <a:tailEnd/>
          </a:ln>
        </p:spPr>
        <p:txBody>
          <a:bodyPr rtlCol="0" anchor="ctr"/>
          <a:lstStyle/>
          <a:p>
            <a:pPr algn="ctr"/>
            <a:endParaRPr lang="en-US" dirty="0"/>
          </a:p>
        </p:txBody>
      </p:sp>
      <p:sp>
        <p:nvSpPr>
          <p:cNvPr id="1173" name="TextBox 1172">
            <a:extLst>
              <a:ext uri="{FF2B5EF4-FFF2-40B4-BE49-F238E27FC236}">
                <a16:creationId xmlns:a16="http://schemas.microsoft.com/office/drawing/2014/main" id="{681ACB90-58D5-3DDC-38C3-A2C84C02A984}"/>
              </a:ext>
            </a:extLst>
          </p:cNvPr>
          <p:cNvSpPr txBox="1"/>
          <p:nvPr/>
        </p:nvSpPr>
        <p:spPr bwMode="auto">
          <a:xfrm>
            <a:off x="8470317" y="1854468"/>
            <a:ext cx="250454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CD8: Treg</a:t>
            </a:r>
            <a:br>
              <a:rPr lang="en-US" sz="1400" dirty="0">
                <a:solidFill>
                  <a:schemeClr val="bg1"/>
                </a:solidFill>
                <a:latin typeface="Calibri" panose="020F0502020204030204" pitchFamily="34" charset="0"/>
              </a:rPr>
            </a:br>
            <a:endParaRPr lang="en-US" sz="1400" b="0" dirty="0">
              <a:solidFill>
                <a:schemeClr val="bg1"/>
              </a:solidFill>
              <a:latin typeface="Calibri" panose="020F0502020204030204" pitchFamily="34" charset="0"/>
            </a:endParaRPr>
          </a:p>
        </p:txBody>
      </p:sp>
      <p:cxnSp>
        <p:nvCxnSpPr>
          <p:cNvPr id="1174" name="Straight Connector 1173">
            <a:extLst>
              <a:ext uri="{FF2B5EF4-FFF2-40B4-BE49-F238E27FC236}">
                <a16:creationId xmlns:a16="http://schemas.microsoft.com/office/drawing/2014/main" id="{6DC674BB-C4BF-9982-7208-AB514204CA10}"/>
              </a:ext>
            </a:extLst>
          </p:cNvPr>
          <p:cNvCxnSpPr>
            <a:cxnSpLocks/>
          </p:cNvCxnSpPr>
          <p:nvPr/>
        </p:nvCxnSpPr>
        <p:spPr bwMode="auto">
          <a:xfrm>
            <a:off x="8729636" y="2137070"/>
            <a:ext cx="0" cy="1834492"/>
          </a:xfrm>
          <a:prstGeom prst="line">
            <a:avLst/>
          </a:prstGeom>
          <a:noFill/>
          <a:ln w="28575" cap="flat" cmpd="sng" algn="ctr">
            <a:solidFill>
              <a:schemeClr val="bg1"/>
            </a:solidFill>
            <a:prstDash val="solid"/>
            <a:round/>
            <a:headEnd type="none" w="med" len="med"/>
            <a:tailEnd type="none" w="med" len="med"/>
          </a:ln>
          <a:effectLst/>
        </p:spPr>
      </p:cxnSp>
      <p:cxnSp>
        <p:nvCxnSpPr>
          <p:cNvPr id="1175" name="Straight Connector 1174">
            <a:extLst>
              <a:ext uri="{FF2B5EF4-FFF2-40B4-BE49-F238E27FC236}">
                <a16:creationId xmlns:a16="http://schemas.microsoft.com/office/drawing/2014/main" id="{399DF0CC-D7B0-A50F-770A-D96712A707A5}"/>
              </a:ext>
            </a:extLst>
          </p:cNvPr>
          <p:cNvCxnSpPr/>
          <p:nvPr/>
        </p:nvCxnSpPr>
        <p:spPr bwMode="auto">
          <a:xfrm>
            <a:off x="8637116" y="213707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185" name="Straight Connector 1184">
            <a:extLst>
              <a:ext uri="{FF2B5EF4-FFF2-40B4-BE49-F238E27FC236}">
                <a16:creationId xmlns:a16="http://schemas.microsoft.com/office/drawing/2014/main" id="{7CF058A4-3F79-C6FC-89B9-5E913D1047D7}"/>
              </a:ext>
            </a:extLst>
          </p:cNvPr>
          <p:cNvCxnSpPr>
            <a:cxnSpLocks/>
          </p:cNvCxnSpPr>
          <p:nvPr/>
        </p:nvCxnSpPr>
        <p:spPr bwMode="auto">
          <a:xfrm rot="16200000">
            <a:off x="9132101" y="4012751"/>
            <a:ext cx="82378" cy="0"/>
          </a:xfrm>
          <a:prstGeom prst="line">
            <a:avLst/>
          </a:prstGeom>
          <a:noFill/>
          <a:ln w="28575" cap="flat" cmpd="sng" algn="ctr">
            <a:solidFill>
              <a:schemeClr val="bg1"/>
            </a:solidFill>
            <a:prstDash val="solid"/>
            <a:round/>
            <a:headEnd type="none" w="med" len="med"/>
            <a:tailEnd type="none" w="med" len="med"/>
          </a:ln>
          <a:effectLst/>
        </p:spPr>
      </p:cxnSp>
      <p:sp>
        <p:nvSpPr>
          <p:cNvPr id="1186" name="TextBox 1185">
            <a:extLst>
              <a:ext uri="{FF2B5EF4-FFF2-40B4-BE49-F238E27FC236}">
                <a16:creationId xmlns:a16="http://schemas.microsoft.com/office/drawing/2014/main" id="{02C30484-83DF-260E-FD6F-E26C946487E9}"/>
              </a:ext>
            </a:extLst>
          </p:cNvPr>
          <p:cNvSpPr txBox="1"/>
          <p:nvPr/>
        </p:nvSpPr>
        <p:spPr bwMode="auto">
          <a:xfrm>
            <a:off x="8177692" y="2033041"/>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200</a:t>
            </a:r>
          </a:p>
        </p:txBody>
      </p:sp>
      <p:cxnSp>
        <p:nvCxnSpPr>
          <p:cNvPr id="1199" name="Straight Connector 1198">
            <a:extLst>
              <a:ext uri="{FF2B5EF4-FFF2-40B4-BE49-F238E27FC236}">
                <a16:creationId xmlns:a16="http://schemas.microsoft.com/office/drawing/2014/main" id="{4EADE161-CE46-DF79-B1ED-E92ADED8A578}"/>
              </a:ext>
            </a:extLst>
          </p:cNvPr>
          <p:cNvCxnSpPr>
            <a:cxnSpLocks/>
          </p:cNvCxnSpPr>
          <p:nvPr/>
        </p:nvCxnSpPr>
        <p:spPr bwMode="auto">
          <a:xfrm rot="16200000">
            <a:off x="8690983" y="4012751"/>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0" name="Straight Connector 1199">
            <a:extLst>
              <a:ext uri="{FF2B5EF4-FFF2-40B4-BE49-F238E27FC236}">
                <a16:creationId xmlns:a16="http://schemas.microsoft.com/office/drawing/2014/main" id="{5FE829C7-9726-16CF-BDD7-3B55FA90616F}"/>
              </a:ext>
            </a:extLst>
          </p:cNvPr>
          <p:cNvCxnSpPr>
            <a:cxnSpLocks/>
          </p:cNvCxnSpPr>
          <p:nvPr/>
        </p:nvCxnSpPr>
        <p:spPr bwMode="auto">
          <a:xfrm rot="16200000">
            <a:off x="9798372" y="4012751"/>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1" name="Straight Connector 1200">
            <a:extLst>
              <a:ext uri="{FF2B5EF4-FFF2-40B4-BE49-F238E27FC236}">
                <a16:creationId xmlns:a16="http://schemas.microsoft.com/office/drawing/2014/main" id="{5DD1F66F-522E-77CF-2847-5E46DF731873}"/>
              </a:ext>
            </a:extLst>
          </p:cNvPr>
          <p:cNvCxnSpPr>
            <a:cxnSpLocks/>
          </p:cNvCxnSpPr>
          <p:nvPr/>
        </p:nvCxnSpPr>
        <p:spPr bwMode="auto">
          <a:xfrm rot="16200000">
            <a:off x="10460049" y="4012751"/>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3" name="Straight Connector 1202">
            <a:extLst>
              <a:ext uri="{FF2B5EF4-FFF2-40B4-BE49-F238E27FC236}">
                <a16:creationId xmlns:a16="http://schemas.microsoft.com/office/drawing/2014/main" id="{6447ABB0-9EEC-21A8-10D3-D865F0804BAD}"/>
              </a:ext>
            </a:extLst>
          </p:cNvPr>
          <p:cNvCxnSpPr/>
          <p:nvPr/>
        </p:nvCxnSpPr>
        <p:spPr bwMode="auto">
          <a:xfrm>
            <a:off x="8637116" y="2440339"/>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4" name="Straight Connector 1203">
            <a:extLst>
              <a:ext uri="{FF2B5EF4-FFF2-40B4-BE49-F238E27FC236}">
                <a16:creationId xmlns:a16="http://schemas.microsoft.com/office/drawing/2014/main" id="{A4D25D7E-FF12-2510-FFCA-04E4C92E1950}"/>
              </a:ext>
            </a:extLst>
          </p:cNvPr>
          <p:cNvCxnSpPr/>
          <p:nvPr/>
        </p:nvCxnSpPr>
        <p:spPr bwMode="auto">
          <a:xfrm>
            <a:off x="8637116" y="2743607"/>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5" name="Straight Connector 1204">
            <a:extLst>
              <a:ext uri="{FF2B5EF4-FFF2-40B4-BE49-F238E27FC236}">
                <a16:creationId xmlns:a16="http://schemas.microsoft.com/office/drawing/2014/main" id="{1EF5E0FC-5EF7-0B8A-50FC-F44CB21D3C3E}"/>
              </a:ext>
            </a:extLst>
          </p:cNvPr>
          <p:cNvCxnSpPr/>
          <p:nvPr/>
        </p:nvCxnSpPr>
        <p:spPr bwMode="auto">
          <a:xfrm>
            <a:off x="8637116" y="3051470"/>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6" name="Straight Connector 1205">
            <a:extLst>
              <a:ext uri="{FF2B5EF4-FFF2-40B4-BE49-F238E27FC236}">
                <a16:creationId xmlns:a16="http://schemas.microsoft.com/office/drawing/2014/main" id="{5C5803C3-960B-A338-D428-02D137028DC9}"/>
              </a:ext>
            </a:extLst>
          </p:cNvPr>
          <p:cNvCxnSpPr/>
          <p:nvPr/>
        </p:nvCxnSpPr>
        <p:spPr bwMode="auto">
          <a:xfrm>
            <a:off x="8637116" y="3354739"/>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7" name="Straight Connector 1206">
            <a:extLst>
              <a:ext uri="{FF2B5EF4-FFF2-40B4-BE49-F238E27FC236}">
                <a16:creationId xmlns:a16="http://schemas.microsoft.com/office/drawing/2014/main" id="{CCFA8D44-0BD9-9C7D-A861-DD3203E9D93C}"/>
              </a:ext>
            </a:extLst>
          </p:cNvPr>
          <p:cNvCxnSpPr/>
          <p:nvPr/>
        </p:nvCxnSpPr>
        <p:spPr bwMode="auto">
          <a:xfrm>
            <a:off x="8637116" y="3653412"/>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08" name="Straight Connector 1207">
            <a:extLst>
              <a:ext uri="{FF2B5EF4-FFF2-40B4-BE49-F238E27FC236}">
                <a16:creationId xmlns:a16="http://schemas.microsoft.com/office/drawing/2014/main" id="{30290A25-ABB2-2B22-5F12-896B82B3FCAD}"/>
              </a:ext>
            </a:extLst>
          </p:cNvPr>
          <p:cNvCxnSpPr>
            <a:cxnSpLocks/>
          </p:cNvCxnSpPr>
          <p:nvPr/>
        </p:nvCxnSpPr>
        <p:spPr bwMode="auto">
          <a:xfrm>
            <a:off x="8637116" y="3965870"/>
            <a:ext cx="2303519" cy="0"/>
          </a:xfrm>
          <a:prstGeom prst="line">
            <a:avLst/>
          </a:prstGeom>
          <a:noFill/>
          <a:ln w="28575" cap="flat" cmpd="sng" algn="ctr">
            <a:solidFill>
              <a:schemeClr val="bg1"/>
            </a:solidFill>
            <a:prstDash val="solid"/>
            <a:round/>
            <a:headEnd type="none" w="med" len="med"/>
            <a:tailEnd type="none" w="med" len="med"/>
          </a:ln>
          <a:effectLst/>
        </p:spPr>
      </p:cxnSp>
      <p:sp>
        <p:nvSpPr>
          <p:cNvPr id="1210" name="TextBox 1209">
            <a:extLst>
              <a:ext uri="{FF2B5EF4-FFF2-40B4-BE49-F238E27FC236}">
                <a16:creationId xmlns:a16="http://schemas.microsoft.com/office/drawing/2014/main" id="{F4087822-84A4-E2CA-69FB-3BC8996258AB}"/>
              </a:ext>
            </a:extLst>
          </p:cNvPr>
          <p:cNvSpPr txBox="1"/>
          <p:nvPr/>
        </p:nvSpPr>
        <p:spPr bwMode="auto">
          <a:xfrm>
            <a:off x="8177692" y="2354689"/>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150</a:t>
            </a:r>
          </a:p>
        </p:txBody>
      </p:sp>
      <p:sp>
        <p:nvSpPr>
          <p:cNvPr id="1211" name="TextBox 1210">
            <a:extLst>
              <a:ext uri="{FF2B5EF4-FFF2-40B4-BE49-F238E27FC236}">
                <a16:creationId xmlns:a16="http://schemas.microsoft.com/office/drawing/2014/main" id="{B9CE9702-B128-11DE-9BF9-FFE6C6A32AD3}"/>
              </a:ext>
            </a:extLst>
          </p:cNvPr>
          <p:cNvSpPr txBox="1"/>
          <p:nvPr/>
        </p:nvSpPr>
        <p:spPr bwMode="auto">
          <a:xfrm>
            <a:off x="8177692" y="2648768"/>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212" name="TextBox 1211">
            <a:extLst>
              <a:ext uri="{FF2B5EF4-FFF2-40B4-BE49-F238E27FC236}">
                <a16:creationId xmlns:a16="http://schemas.microsoft.com/office/drawing/2014/main" id="{BAB71D5F-1CB9-DDA0-F844-CE5BFAE155ED}"/>
              </a:ext>
            </a:extLst>
          </p:cNvPr>
          <p:cNvSpPr txBox="1"/>
          <p:nvPr/>
        </p:nvSpPr>
        <p:spPr bwMode="auto">
          <a:xfrm>
            <a:off x="8177692" y="2961226"/>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213" name="TextBox 1212">
            <a:extLst>
              <a:ext uri="{FF2B5EF4-FFF2-40B4-BE49-F238E27FC236}">
                <a16:creationId xmlns:a16="http://schemas.microsoft.com/office/drawing/2014/main" id="{C1AEA8D7-36BB-DBCC-7ED0-18AA730937B3}"/>
              </a:ext>
            </a:extLst>
          </p:cNvPr>
          <p:cNvSpPr txBox="1"/>
          <p:nvPr/>
        </p:nvSpPr>
        <p:spPr bwMode="auto">
          <a:xfrm>
            <a:off x="8177692" y="3264494"/>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214" name="TextBox 1213">
            <a:extLst>
              <a:ext uri="{FF2B5EF4-FFF2-40B4-BE49-F238E27FC236}">
                <a16:creationId xmlns:a16="http://schemas.microsoft.com/office/drawing/2014/main" id="{EE3603A0-6B96-9754-BD07-990F565074E9}"/>
              </a:ext>
            </a:extLst>
          </p:cNvPr>
          <p:cNvSpPr txBox="1"/>
          <p:nvPr/>
        </p:nvSpPr>
        <p:spPr bwMode="auto">
          <a:xfrm>
            <a:off x="8177692" y="3563168"/>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a:t>
            </a:r>
          </a:p>
        </p:txBody>
      </p:sp>
      <p:sp>
        <p:nvSpPr>
          <p:cNvPr id="1215" name="TextBox 1214">
            <a:extLst>
              <a:ext uri="{FF2B5EF4-FFF2-40B4-BE49-F238E27FC236}">
                <a16:creationId xmlns:a16="http://schemas.microsoft.com/office/drawing/2014/main" id="{85BEC4EC-9BB2-C3C4-2F76-589AEEAA7DB7}"/>
              </a:ext>
            </a:extLst>
          </p:cNvPr>
          <p:cNvSpPr txBox="1"/>
          <p:nvPr/>
        </p:nvSpPr>
        <p:spPr bwMode="auto">
          <a:xfrm>
            <a:off x="8177692" y="3861841"/>
            <a:ext cx="40999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216" name="TextBox 1215">
            <a:extLst>
              <a:ext uri="{FF2B5EF4-FFF2-40B4-BE49-F238E27FC236}">
                <a16:creationId xmlns:a16="http://schemas.microsoft.com/office/drawing/2014/main" id="{EBAE6377-2F63-9982-4A24-0DDCA30199E1}"/>
              </a:ext>
            </a:extLst>
          </p:cNvPr>
          <p:cNvSpPr txBox="1"/>
          <p:nvPr/>
        </p:nvSpPr>
        <p:spPr bwMode="auto">
          <a:xfrm rot="16200000">
            <a:off x="7331331" y="2722479"/>
            <a:ext cx="154459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CD3+CD8+:CD3+CD4+</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CD25+FOXP3+</a:t>
            </a:r>
          </a:p>
        </p:txBody>
      </p:sp>
      <p:sp>
        <p:nvSpPr>
          <p:cNvPr id="1218" name="TextBox 1217">
            <a:extLst>
              <a:ext uri="{FF2B5EF4-FFF2-40B4-BE49-F238E27FC236}">
                <a16:creationId xmlns:a16="http://schemas.microsoft.com/office/drawing/2014/main" id="{C6F2201C-6A6D-65B2-F4F5-15C5019B0616}"/>
              </a:ext>
            </a:extLst>
          </p:cNvPr>
          <p:cNvSpPr txBox="1"/>
          <p:nvPr/>
        </p:nvSpPr>
        <p:spPr bwMode="auto">
          <a:xfrm>
            <a:off x="8897448" y="4066858"/>
            <a:ext cx="5516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Baseline</a:t>
            </a:r>
          </a:p>
        </p:txBody>
      </p:sp>
      <p:sp>
        <p:nvSpPr>
          <p:cNvPr id="1219" name="TextBox 1218">
            <a:extLst>
              <a:ext uri="{FF2B5EF4-FFF2-40B4-BE49-F238E27FC236}">
                <a16:creationId xmlns:a16="http://schemas.microsoft.com/office/drawing/2014/main" id="{EDB6580C-F774-C7D3-79D8-3DE07C8699DB}"/>
              </a:ext>
            </a:extLst>
          </p:cNvPr>
          <p:cNvSpPr txBox="1"/>
          <p:nvPr/>
        </p:nvSpPr>
        <p:spPr bwMode="auto">
          <a:xfrm>
            <a:off x="9536150" y="4066858"/>
            <a:ext cx="5516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Wk 6</a:t>
            </a:r>
          </a:p>
        </p:txBody>
      </p:sp>
      <p:sp>
        <p:nvSpPr>
          <p:cNvPr id="1220" name="TextBox 1219">
            <a:extLst>
              <a:ext uri="{FF2B5EF4-FFF2-40B4-BE49-F238E27FC236}">
                <a16:creationId xmlns:a16="http://schemas.microsoft.com/office/drawing/2014/main" id="{FFA13443-4DE7-A310-9B30-99B991BF2FE6}"/>
              </a:ext>
            </a:extLst>
          </p:cNvPr>
          <p:cNvSpPr txBox="1"/>
          <p:nvPr/>
        </p:nvSpPr>
        <p:spPr bwMode="auto">
          <a:xfrm>
            <a:off x="10248372" y="4066858"/>
            <a:ext cx="5516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Wk 12</a:t>
            </a:r>
          </a:p>
        </p:txBody>
      </p:sp>
      <p:cxnSp>
        <p:nvCxnSpPr>
          <p:cNvPr id="1221" name="Straight Connector 1220">
            <a:extLst>
              <a:ext uri="{FF2B5EF4-FFF2-40B4-BE49-F238E27FC236}">
                <a16:creationId xmlns:a16="http://schemas.microsoft.com/office/drawing/2014/main" id="{0E74F4BB-FB71-E679-B440-639EB91565C2}"/>
              </a:ext>
            </a:extLst>
          </p:cNvPr>
          <p:cNvCxnSpPr>
            <a:cxnSpLocks/>
          </p:cNvCxnSpPr>
          <p:nvPr/>
        </p:nvCxnSpPr>
        <p:spPr bwMode="auto">
          <a:xfrm>
            <a:off x="8710635" y="3354739"/>
            <a:ext cx="2197835" cy="0"/>
          </a:xfrm>
          <a:prstGeom prst="line">
            <a:avLst/>
          </a:prstGeom>
          <a:noFill/>
          <a:ln w="28575" cap="flat" cmpd="sng" algn="ctr">
            <a:solidFill>
              <a:schemeClr val="bg1"/>
            </a:solidFill>
            <a:prstDash val="sysDash"/>
            <a:round/>
            <a:headEnd type="none" w="med" len="med"/>
            <a:tailEnd type="none" w="med" len="med"/>
          </a:ln>
          <a:effectLst/>
        </p:spPr>
      </p:cxnSp>
      <p:sp>
        <p:nvSpPr>
          <p:cNvPr id="1223" name="Oval 1222">
            <a:extLst>
              <a:ext uri="{FF2B5EF4-FFF2-40B4-BE49-F238E27FC236}">
                <a16:creationId xmlns:a16="http://schemas.microsoft.com/office/drawing/2014/main" id="{E5402888-BD8F-8B90-E6F9-751D253791B3}"/>
              </a:ext>
            </a:extLst>
          </p:cNvPr>
          <p:cNvSpPr/>
          <p:nvPr/>
        </p:nvSpPr>
        <p:spPr bwMode="auto">
          <a:xfrm>
            <a:off x="9125060" y="2993596"/>
            <a:ext cx="91440" cy="91440"/>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4" name="Oval 1223">
            <a:extLst>
              <a:ext uri="{FF2B5EF4-FFF2-40B4-BE49-F238E27FC236}">
                <a16:creationId xmlns:a16="http://schemas.microsoft.com/office/drawing/2014/main" id="{BE1016E3-5E1F-BE08-3066-345FCAFB80AC}"/>
              </a:ext>
            </a:extLst>
          </p:cNvPr>
          <p:cNvSpPr/>
          <p:nvPr/>
        </p:nvSpPr>
        <p:spPr bwMode="auto">
          <a:xfrm>
            <a:off x="9789117" y="3080901"/>
            <a:ext cx="91440" cy="91440"/>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5" name="Oval 1224">
            <a:extLst>
              <a:ext uri="{FF2B5EF4-FFF2-40B4-BE49-F238E27FC236}">
                <a16:creationId xmlns:a16="http://schemas.microsoft.com/office/drawing/2014/main" id="{A299307D-1CFB-22A4-A91F-2A7F6D38F384}"/>
              </a:ext>
            </a:extLst>
          </p:cNvPr>
          <p:cNvSpPr/>
          <p:nvPr/>
        </p:nvSpPr>
        <p:spPr bwMode="auto">
          <a:xfrm>
            <a:off x="10453008" y="3039546"/>
            <a:ext cx="91440" cy="91440"/>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6" name="Freeform: Shape 1225">
            <a:extLst>
              <a:ext uri="{FF2B5EF4-FFF2-40B4-BE49-F238E27FC236}">
                <a16:creationId xmlns:a16="http://schemas.microsoft.com/office/drawing/2014/main" id="{DF75103E-8EC0-0CAD-E6A2-2E93BC9C340F}"/>
              </a:ext>
            </a:extLst>
          </p:cNvPr>
          <p:cNvSpPr/>
          <p:nvPr/>
        </p:nvSpPr>
        <p:spPr bwMode="auto">
          <a:xfrm>
            <a:off x="9162380" y="3041873"/>
            <a:ext cx="1341733" cy="96495"/>
          </a:xfrm>
          <a:custGeom>
            <a:avLst/>
            <a:gdLst>
              <a:gd name="connsiteX0" fmla="*/ 0 w 1341733"/>
              <a:gd name="connsiteY0" fmla="*/ 0 h 96495"/>
              <a:gd name="connsiteX1" fmla="*/ 680056 w 1341733"/>
              <a:gd name="connsiteY1" fmla="*/ 96495 h 96495"/>
              <a:gd name="connsiteX2" fmla="*/ 1341733 w 1341733"/>
              <a:gd name="connsiteY2" fmla="*/ 45950 h 96495"/>
            </a:gdLst>
            <a:ahLst/>
            <a:cxnLst>
              <a:cxn ang="0">
                <a:pos x="connsiteX0" y="connsiteY0"/>
              </a:cxn>
              <a:cxn ang="0">
                <a:pos x="connsiteX1" y="connsiteY1"/>
              </a:cxn>
              <a:cxn ang="0">
                <a:pos x="connsiteX2" y="connsiteY2"/>
              </a:cxn>
            </a:cxnLst>
            <a:rect l="l" t="t" r="r" b="b"/>
            <a:pathLst>
              <a:path w="1341733" h="96495">
                <a:moveTo>
                  <a:pt x="0" y="0"/>
                </a:moveTo>
                <a:lnTo>
                  <a:pt x="680056" y="96495"/>
                </a:lnTo>
                <a:lnTo>
                  <a:pt x="1341733" y="45950"/>
                </a:lnTo>
              </a:path>
            </a:pathLst>
          </a:custGeom>
          <a:noFill/>
          <a:ln w="28575">
            <a:solidFill>
              <a:schemeClr val="accent1"/>
            </a:solidFill>
            <a:miter lim="800000"/>
            <a:headEnd/>
            <a:tailEnd/>
          </a:ln>
        </p:spPr>
        <p:txBody>
          <a:bodyPr rtlCol="0" anchor="ctr"/>
          <a:lstStyle/>
          <a:p>
            <a:pPr algn="ctr"/>
            <a:endParaRPr lang="en-US" dirty="0"/>
          </a:p>
        </p:txBody>
      </p:sp>
      <p:grpSp>
        <p:nvGrpSpPr>
          <p:cNvPr id="1232" name="Group 1231">
            <a:extLst>
              <a:ext uri="{FF2B5EF4-FFF2-40B4-BE49-F238E27FC236}">
                <a16:creationId xmlns:a16="http://schemas.microsoft.com/office/drawing/2014/main" id="{6D716323-A8D1-1F6B-EDBC-00637C848F96}"/>
              </a:ext>
            </a:extLst>
          </p:cNvPr>
          <p:cNvGrpSpPr/>
          <p:nvPr/>
        </p:nvGrpSpPr>
        <p:grpSpPr>
          <a:xfrm>
            <a:off x="9125911" y="2385645"/>
            <a:ext cx="99030" cy="1354067"/>
            <a:chOff x="11009649" y="2684822"/>
            <a:chExt cx="99030" cy="395968"/>
          </a:xfrm>
        </p:grpSpPr>
        <p:cxnSp>
          <p:nvCxnSpPr>
            <p:cNvPr id="1228" name="Straight Connector 1227">
              <a:extLst>
                <a:ext uri="{FF2B5EF4-FFF2-40B4-BE49-F238E27FC236}">
                  <a16:creationId xmlns:a16="http://schemas.microsoft.com/office/drawing/2014/main" id="{ED5D2151-C2C9-1603-0405-89C27A13544A}"/>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1230" name="Straight Connector 1229">
              <a:extLst>
                <a:ext uri="{FF2B5EF4-FFF2-40B4-BE49-F238E27FC236}">
                  <a16:creationId xmlns:a16="http://schemas.microsoft.com/office/drawing/2014/main" id="{FF7F519E-DE93-DC50-B49C-1D264FD9CE77}"/>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1231" name="Straight Connector 1230">
              <a:extLst>
                <a:ext uri="{FF2B5EF4-FFF2-40B4-BE49-F238E27FC236}">
                  <a16:creationId xmlns:a16="http://schemas.microsoft.com/office/drawing/2014/main" id="{6BD522C5-8537-17AF-E84C-26D06669BAA4}"/>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3" name="Group 1232">
            <a:extLst>
              <a:ext uri="{FF2B5EF4-FFF2-40B4-BE49-F238E27FC236}">
                <a16:creationId xmlns:a16="http://schemas.microsoft.com/office/drawing/2014/main" id="{C078E04B-42F7-42BE-D559-031A911DF100}"/>
              </a:ext>
            </a:extLst>
          </p:cNvPr>
          <p:cNvGrpSpPr/>
          <p:nvPr/>
        </p:nvGrpSpPr>
        <p:grpSpPr>
          <a:xfrm>
            <a:off x="9787899" y="2653530"/>
            <a:ext cx="99030" cy="969456"/>
            <a:chOff x="11009649" y="2684472"/>
            <a:chExt cx="99030" cy="396318"/>
          </a:xfrm>
        </p:grpSpPr>
        <p:cxnSp>
          <p:nvCxnSpPr>
            <p:cNvPr id="1234" name="Straight Connector 1233">
              <a:extLst>
                <a:ext uri="{FF2B5EF4-FFF2-40B4-BE49-F238E27FC236}">
                  <a16:creationId xmlns:a16="http://schemas.microsoft.com/office/drawing/2014/main" id="{0A709F89-1C42-804B-9470-3CC7E96136EF}"/>
                </a:ext>
              </a:extLst>
            </p:cNvPr>
            <p:cNvCxnSpPr>
              <a:cxnSpLocks/>
            </p:cNvCxnSpPr>
            <p:nvPr/>
          </p:nvCxnSpPr>
          <p:spPr bwMode="auto">
            <a:xfrm>
              <a:off x="11059164" y="2684472"/>
              <a:ext cx="0" cy="396318"/>
            </a:xfrm>
            <a:prstGeom prst="line">
              <a:avLst/>
            </a:prstGeom>
            <a:noFill/>
            <a:ln w="19050" cap="flat" cmpd="sng" algn="ctr">
              <a:solidFill>
                <a:schemeClr val="accent1"/>
              </a:solidFill>
              <a:prstDash val="solid"/>
              <a:round/>
              <a:headEnd type="none" w="med" len="med"/>
              <a:tailEnd type="none" w="med" len="med"/>
            </a:ln>
            <a:effectLst/>
          </p:spPr>
        </p:cxnSp>
        <p:cxnSp>
          <p:nvCxnSpPr>
            <p:cNvPr id="1235" name="Straight Connector 1234">
              <a:extLst>
                <a:ext uri="{FF2B5EF4-FFF2-40B4-BE49-F238E27FC236}">
                  <a16:creationId xmlns:a16="http://schemas.microsoft.com/office/drawing/2014/main" id="{2D8558CC-453F-068C-BDE7-6933760477A0}"/>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1236" name="Straight Connector 1235">
              <a:extLst>
                <a:ext uri="{FF2B5EF4-FFF2-40B4-BE49-F238E27FC236}">
                  <a16:creationId xmlns:a16="http://schemas.microsoft.com/office/drawing/2014/main" id="{8DF3BEC1-F596-9138-EC67-92CB716F663F}"/>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1239" name="Group 1238">
            <a:extLst>
              <a:ext uri="{FF2B5EF4-FFF2-40B4-BE49-F238E27FC236}">
                <a16:creationId xmlns:a16="http://schemas.microsoft.com/office/drawing/2014/main" id="{243B79BB-7410-2AD7-6D18-5B96972CDD50}"/>
              </a:ext>
            </a:extLst>
          </p:cNvPr>
          <p:cNvGrpSpPr/>
          <p:nvPr/>
        </p:nvGrpSpPr>
        <p:grpSpPr>
          <a:xfrm>
            <a:off x="10452268" y="2524941"/>
            <a:ext cx="99030" cy="1154495"/>
            <a:chOff x="11009649" y="2684472"/>
            <a:chExt cx="99030" cy="396318"/>
          </a:xfrm>
        </p:grpSpPr>
        <p:cxnSp>
          <p:nvCxnSpPr>
            <p:cNvPr id="1240" name="Straight Connector 1239">
              <a:extLst>
                <a:ext uri="{FF2B5EF4-FFF2-40B4-BE49-F238E27FC236}">
                  <a16:creationId xmlns:a16="http://schemas.microsoft.com/office/drawing/2014/main" id="{D6CFAFD4-9A7F-0A37-BE75-D7CBCB35981C}"/>
                </a:ext>
              </a:extLst>
            </p:cNvPr>
            <p:cNvCxnSpPr>
              <a:cxnSpLocks/>
            </p:cNvCxnSpPr>
            <p:nvPr/>
          </p:nvCxnSpPr>
          <p:spPr bwMode="auto">
            <a:xfrm>
              <a:off x="11059164" y="2684472"/>
              <a:ext cx="0" cy="396318"/>
            </a:xfrm>
            <a:prstGeom prst="line">
              <a:avLst/>
            </a:prstGeom>
            <a:noFill/>
            <a:ln w="19050" cap="flat" cmpd="sng" algn="ctr">
              <a:solidFill>
                <a:schemeClr val="accent1"/>
              </a:solidFill>
              <a:prstDash val="solid"/>
              <a:round/>
              <a:headEnd type="none" w="med" len="med"/>
              <a:tailEnd type="none" w="med" len="med"/>
            </a:ln>
            <a:effectLst/>
          </p:spPr>
        </p:cxnSp>
        <p:cxnSp>
          <p:nvCxnSpPr>
            <p:cNvPr id="1241" name="Straight Connector 1240">
              <a:extLst>
                <a:ext uri="{FF2B5EF4-FFF2-40B4-BE49-F238E27FC236}">
                  <a16:creationId xmlns:a16="http://schemas.microsoft.com/office/drawing/2014/main" id="{001257B1-3574-CA0A-C121-3FE592492F87}"/>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1242" name="Straight Connector 1241">
              <a:extLst>
                <a:ext uri="{FF2B5EF4-FFF2-40B4-BE49-F238E27FC236}">
                  <a16:creationId xmlns:a16="http://schemas.microsoft.com/office/drawing/2014/main" id="{3C6EC17B-5E97-D1F6-68B2-6D08FE6C5A72}"/>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1243" name="Oval 1242">
            <a:extLst>
              <a:ext uri="{FF2B5EF4-FFF2-40B4-BE49-F238E27FC236}">
                <a16:creationId xmlns:a16="http://schemas.microsoft.com/office/drawing/2014/main" id="{938B12B4-35F3-5BDA-A6FD-DD1122889EEC}"/>
              </a:ext>
            </a:extLst>
          </p:cNvPr>
          <p:cNvSpPr/>
          <p:nvPr/>
        </p:nvSpPr>
        <p:spPr bwMode="auto">
          <a:xfrm>
            <a:off x="9127144" y="3128611"/>
            <a:ext cx="91440" cy="91440"/>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4" name="Oval 1243">
            <a:extLst>
              <a:ext uri="{FF2B5EF4-FFF2-40B4-BE49-F238E27FC236}">
                <a16:creationId xmlns:a16="http://schemas.microsoft.com/office/drawing/2014/main" id="{7784DBBB-FD17-0AD7-79C6-146E9202250B}"/>
              </a:ext>
            </a:extLst>
          </p:cNvPr>
          <p:cNvSpPr/>
          <p:nvPr/>
        </p:nvSpPr>
        <p:spPr bwMode="auto">
          <a:xfrm>
            <a:off x="9789132" y="3242911"/>
            <a:ext cx="91440" cy="91440"/>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5" name="Oval 1244">
            <a:extLst>
              <a:ext uri="{FF2B5EF4-FFF2-40B4-BE49-F238E27FC236}">
                <a16:creationId xmlns:a16="http://schemas.microsoft.com/office/drawing/2014/main" id="{A403944C-A290-8E47-B8B7-994FD36F008D}"/>
              </a:ext>
            </a:extLst>
          </p:cNvPr>
          <p:cNvSpPr/>
          <p:nvPr/>
        </p:nvSpPr>
        <p:spPr bwMode="auto">
          <a:xfrm>
            <a:off x="10455882" y="3211955"/>
            <a:ext cx="91440" cy="91440"/>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6" name="Freeform: Shape 1245">
            <a:extLst>
              <a:ext uri="{FF2B5EF4-FFF2-40B4-BE49-F238E27FC236}">
                <a16:creationId xmlns:a16="http://schemas.microsoft.com/office/drawing/2014/main" id="{24C0761A-11C6-10D5-85A2-43310F6D43A3}"/>
              </a:ext>
            </a:extLst>
          </p:cNvPr>
          <p:cNvSpPr/>
          <p:nvPr/>
        </p:nvSpPr>
        <p:spPr bwMode="auto">
          <a:xfrm>
            <a:off x="9172575" y="3193256"/>
            <a:ext cx="1345406" cy="95250"/>
          </a:xfrm>
          <a:custGeom>
            <a:avLst/>
            <a:gdLst>
              <a:gd name="connsiteX0" fmla="*/ 0 w 1345406"/>
              <a:gd name="connsiteY0" fmla="*/ 0 h 95250"/>
              <a:gd name="connsiteX1" fmla="*/ 678656 w 1345406"/>
              <a:gd name="connsiteY1" fmla="*/ 95250 h 95250"/>
              <a:gd name="connsiteX2" fmla="*/ 1345406 w 1345406"/>
              <a:gd name="connsiteY2" fmla="*/ 69057 h 95250"/>
            </a:gdLst>
            <a:ahLst/>
            <a:cxnLst>
              <a:cxn ang="0">
                <a:pos x="connsiteX0" y="connsiteY0"/>
              </a:cxn>
              <a:cxn ang="0">
                <a:pos x="connsiteX1" y="connsiteY1"/>
              </a:cxn>
              <a:cxn ang="0">
                <a:pos x="connsiteX2" y="connsiteY2"/>
              </a:cxn>
            </a:cxnLst>
            <a:rect l="l" t="t" r="r" b="b"/>
            <a:pathLst>
              <a:path w="1345406" h="95250">
                <a:moveTo>
                  <a:pt x="0" y="0"/>
                </a:moveTo>
                <a:lnTo>
                  <a:pt x="678656" y="95250"/>
                </a:lnTo>
                <a:lnTo>
                  <a:pt x="1345406" y="69057"/>
                </a:lnTo>
              </a:path>
            </a:pathLst>
          </a:custGeom>
          <a:noFill/>
          <a:ln w="28575">
            <a:solidFill>
              <a:schemeClr val="accent2"/>
            </a:solidFill>
            <a:miter lim="800000"/>
            <a:headEnd/>
            <a:tailEnd/>
          </a:ln>
        </p:spPr>
        <p:txBody>
          <a:bodyPr rtlCol="0" anchor="ctr"/>
          <a:lstStyle/>
          <a:p>
            <a:pPr algn="ctr"/>
            <a:endParaRPr lang="en-US" dirty="0"/>
          </a:p>
        </p:txBody>
      </p:sp>
      <p:sp>
        <p:nvSpPr>
          <p:cNvPr id="1259" name="TextBox 1258">
            <a:extLst>
              <a:ext uri="{FF2B5EF4-FFF2-40B4-BE49-F238E27FC236}">
                <a16:creationId xmlns:a16="http://schemas.microsoft.com/office/drawing/2014/main" id="{F2115F1C-BA21-673C-6B6C-E3370467B855}"/>
              </a:ext>
            </a:extLst>
          </p:cNvPr>
          <p:cNvSpPr txBox="1"/>
          <p:nvPr/>
        </p:nvSpPr>
        <p:spPr bwMode="auto">
          <a:xfrm>
            <a:off x="10801959" y="2071744"/>
            <a:ext cx="10421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Arm 1</a:t>
            </a:r>
            <a:br>
              <a:rPr lang="en-US" sz="1200" b="0" dirty="0">
                <a:solidFill>
                  <a:schemeClr val="bg1"/>
                </a:solidFill>
                <a:latin typeface="Calibri" panose="020F0502020204030204" pitchFamily="34" charset="0"/>
              </a:rPr>
            </a:br>
            <a:r>
              <a:rPr lang="en-US" sz="1200" b="0" dirty="0">
                <a:solidFill>
                  <a:schemeClr val="bg1"/>
                </a:solidFill>
                <a:latin typeface="Calibri" panose="020F0502020204030204" pitchFamily="34" charset="0"/>
              </a:rPr>
              <a:t>Arm 2</a:t>
            </a:r>
          </a:p>
        </p:txBody>
      </p:sp>
      <p:sp>
        <p:nvSpPr>
          <p:cNvPr id="1264" name="Oval 1263">
            <a:extLst>
              <a:ext uri="{FF2B5EF4-FFF2-40B4-BE49-F238E27FC236}">
                <a16:creationId xmlns:a16="http://schemas.microsoft.com/office/drawing/2014/main" id="{56BAEB41-C197-B453-4CA0-A1A9B64BBC89}"/>
              </a:ext>
            </a:extLst>
          </p:cNvPr>
          <p:cNvSpPr/>
          <p:nvPr/>
        </p:nvSpPr>
        <p:spPr bwMode="auto">
          <a:xfrm>
            <a:off x="10655894" y="2156976"/>
            <a:ext cx="91440" cy="91440"/>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5" name="Oval 1264">
            <a:extLst>
              <a:ext uri="{FF2B5EF4-FFF2-40B4-BE49-F238E27FC236}">
                <a16:creationId xmlns:a16="http://schemas.microsoft.com/office/drawing/2014/main" id="{706FAF88-C989-47AE-389B-A87429F03B89}"/>
              </a:ext>
            </a:extLst>
          </p:cNvPr>
          <p:cNvSpPr/>
          <p:nvPr/>
        </p:nvSpPr>
        <p:spPr bwMode="auto">
          <a:xfrm>
            <a:off x="10655894" y="2340332"/>
            <a:ext cx="91440" cy="91440"/>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269" name="Straight Connector 1268">
            <a:extLst>
              <a:ext uri="{FF2B5EF4-FFF2-40B4-BE49-F238E27FC236}">
                <a16:creationId xmlns:a16="http://schemas.microsoft.com/office/drawing/2014/main" id="{D93708EC-A2CC-730A-324A-CB27ECA6454C}"/>
              </a:ext>
            </a:extLst>
          </p:cNvPr>
          <p:cNvCxnSpPr/>
          <p:nvPr/>
        </p:nvCxnSpPr>
        <p:spPr bwMode="auto">
          <a:xfrm>
            <a:off x="10600678" y="2205017"/>
            <a:ext cx="208256" cy="0"/>
          </a:xfrm>
          <a:prstGeom prst="line">
            <a:avLst/>
          </a:prstGeom>
          <a:noFill/>
          <a:ln w="28575" cap="flat" cmpd="sng" algn="ctr">
            <a:solidFill>
              <a:schemeClr val="accent1"/>
            </a:solidFill>
            <a:prstDash val="solid"/>
            <a:round/>
            <a:headEnd type="none" w="med" len="med"/>
            <a:tailEnd type="none" w="med" len="med"/>
          </a:ln>
          <a:effectLst/>
        </p:spPr>
      </p:cxnSp>
      <p:cxnSp>
        <p:nvCxnSpPr>
          <p:cNvPr id="1270" name="Straight Connector 1269">
            <a:extLst>
              <a:ext uri="{FF2B5EF4-FFF2-40B4-BE49-F238E27FC236}">
                <a16:creationId xmlns:a16="http://schemas.microsoft.com/office/drawing/2014/main" id="{4D1C08EE-E8BD-0457-5BCB-C9E71FB2F5AA}"/>
              </a:ext>
            </a:extLst>
          </p:cNvPr>
          <p:cNvCxnSpPr/>
          <p:nvPr/>
        </p:nvCxnSpPr>
        <p:spPr bwMode="auto">
          <a:xfrm>
            <a:off x="10600678" y="2385992"/>
            <a:ext cx="208256" cy="0"/>
          </a:xfrm>
          <a:prstGeom prst="line">
            <a:avLst/>
          </a:prstGeom>
          <a:noFill/>
          <a:ln w="28575" cap="flat" cmpd="sng" algn="ctr">
            <a:solidFill>
              <a:schemeClr val="accent2"/>
            </a:solidFill>
            <a:prstDash val="solid"/>
            <a:round/>
            <a:headEnd type="none" w="med" len="med"/>
            <a:tailEnd type="none" w="med" len="med"/>
          </a:ln>
          <a:effectLst/>
        </p:spPr>
      </p:cxnSp>
      <p:sp>
        <p:nvSpPr>
          <p:cNvPr id="1271" name="TextBox 1270">
            <a:extLst>
              <a:ext uri="{FF2B5EF4-FFF2-40B4-BE49-F238E27FC236}">
                <a16:creationId xmlns:a16="http://schemas.microsoft.com/office/drawing/2014/main" id="{FC18F907-F935-63E8-C3F1-535F4A122A60}"/>
              </a:ext>
            </a:extLst>
          </p:cNvPr>
          <p:cNvSpPr txBox="1"/>
          <p:nvPr/>
        </p:nvSpPr>
        <p:spPr bwMode="auto">
          <a:xfrm>
            <a:off x="4682498" y="4260284"/>
            <a:ext cx="25045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Ratio to Baseline at Wk 6</a:t>
            </a:r>
          </a:p>
        </p:txBody>
      </p:sp>
      <p:cxnSp>
        <p:nvCxnSpPr>
          <p:cNvPr id="1273" name="Straight Connector 1272">
            <a:extLst>
              <a:ext uri="{FF2B5EF4-FFF2-40B4-BE49-F238E27FC236}">
                <a16:creationId xmlns:a16="http://schemas.microsoft.com/office/drawing/2014/main" id="{B3A446EA-589D-9209-31E5-CCABB60AE52D}"/>
              </a:ext>
            </a:extLst>
          </p:cNvPr>
          <p:cNvCxnSpPr>
            <a:cxnSpLocks/>
          </p:cNvCxnSpPr>
          <p:nvPr/>
        </p:nvCxnSpPr>
        <p:spPr bwMode="auto">
          <a:xfrm>
            <a:off x="4698567" y="4597987"/>
            <a:ext cx="0" cy="1473568"/>
          </a:xfrm>
          <a:prstGeom prst="line">
            <a:avLst/>
          </a:prstGeom>
          <a:noFill/>
          <a:ln w="28575" cap="flat" cmpd="sng" algn="ctr">
            <a:solidFill>
              <a:schemeClr val="bg1"/>
            </a:solidFill>
            <a:prstDash val="solid"/>
            <a:round/>
            <a:headEnd type="none" w="med" len="med"/>
            <a:tailEnd type="none" w="med" len="med"/>
          </a:ln>
          <a:effectLst/>
        </p:spPr>
      </p:cxnSp>
      <p:cxnSp>
        <p:nvCxnSpPr>
          <p:cNvPr id="1274" name="Straight Connector 1273">
            <a:extLst>
              <a:ext uri="{FF2B5EF4-FFF2-40B4-BE49-F238E27FC236}">
                <a16:creationId xmlns:a16="http://schemas.microsoft.com/office/drawing/2014/main" id="{9C8F671C-6FFA-8A9B-E8A9-BB0611C73BB2}"/>
              </a:ext>
            </a:extLst>
          </p:cNvPr>
          <p:cNvCxnSpPr>
            <a:cxnSpLocks/>
          </p:cNvCxnSpPr>
          <p:nvPr/>
        </p:nvCxnSpPr>
        <p:spPr bwMode="auto">
          <a:xfrm>
            <a:off x="4627318" y="4605497"/>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75" name="Straight Connector 1274">
            <a:extLst>
              <a:ext uri="{FF2B5EF4-FFF2-40B4-BE49-F238E27FC236}">
                <a16:creationId xmlns:a16="http://schemas.microsoft.com/office/drawing/2014/main" id="{EE08A8DB-7701-5405-F0DC-8FD5D10FC00C}"/>
              </a:ext>
            </a:extLst>
          </p:cNvPr>
          <p:cNvCxnSpPr>
            <a:cxnSpLocks/>
          </p:cNvCxnSpPr>
          <p:nvPr/>
        </p:nvCxnSpPr>
        <p:spPr bwMode="auto">
          <a:xfrm>
            <a:off x="4627318" y="4947063"/>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76" name="Straight Connector 1275">
            <a:extLst>
              <a:ext uri="{FF2B5EF4-FFF2-40B4-BE49-F238E27FC236}">
                <a16:creationId xmlns:a16="http://schemas.microsoft.com/office/drawing/2014/main" id="{087B4E6F-6790-87FE-460C-8349784986A5}"/>
              </a:ext>
            </a:extLst>
          </p:cNvPr>
          <p:cNvCxnSpPr>
            <a:cxnSpLocks/>
          </p:cNvCxnSpPr>
          <p:nvPr/>
        </p:nvCxnSpPr>
        <p:spPr bwMode="auto">
          <a:xfrm>
            <a:off x="4627318" y="5288629"/>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77" name="Straight Connector 1276">
            <a:extLst>
              <a:ext uri="{FF2B5EF4-FFF2-40B4-BE49-F238E27FC236}">
                <a16:creationId xmlns:a16="http://schemas.microsoft.com/office/drawing/2014/main" id="{1C72C06D-BB55-3E5E-89EE-006435ACF097}"/>
              </a:ext>
            </a:extLst>
          </p:cNvPr>
          <p:cNvCxnSpPr>
            <a:cxnSpLocks/>
          </p:cNvCxnSpPr>
          <p:nvPr/>
        </p:nvCxnSpPr>
        <p:spPr bwMode="auto">
          <a:xfrm>
            <a:off x="4627318" y="5630194"/>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78" name="Straight Connector 1277">
            <a:extLst>
              <a:ext uri="{FF2B5EF4-FFF2-40B4-BE49-F238E27FC236}">
                <a16:creationId xmlns:a16="http://schemas.microsoft.com/office/drawing/2014/main" id="{355814F1-9185-F0FF-2B69-F8AA7AC3FEF6}"/>
              </a:ext>
            </a:extLst>
          </p:cNvPr>
          <p:cNvCxnSpPr>
            <a:cxnSpLocks/>
          </p:cNvCxnSpPr>
          <p:nvPr/>
        </p:nvCxnSpPr>
        <p:spPr bwMode="auto">
          <a:xfrm>
            <a:off x="4627318" y="5964644"/>
            <a:ext cx="82378" cy="0"/>
          </a:xfrm>
          <a:prstGeom prst="line">
            <a:avLst/>
          </a:prstGeom>
          <a:noFill/>
          <a:ln w="28575" cap="flat" cmpd="sng" algn="ctr">
            <a:solidFill>
              <a:schemeClr val="bg1"/>
            </a:solidFill>
            <a:prstDash val="solid"/>
            <a:round/>
            <a:headEnd type="none" w="med" len="med"/>
            <a:tailEnd type="none" w="med" len="med"/>
          </a:ln>
          <a:effectLst/>
        </p:spPr>
      </p:cxnSp>
      <p:sp>
        <p:nvSpPr>
          <p:cNvPr id="1279" name="TextBox 1278">
            <a:extLst>
              <a:ext uri="{FF2B5EF4-FFF2-40B4-BE49-F238E27FC236}">
                <a16:creationId xmlns:a16="http://schemas.microsoft.com/office/drawing/2014/main" id="{20CA5A63-71F4-FB5B-EBA6-62E1087996DC}"/>
              </a:ext>
            </a:extLst>
          </p:cNvPr>
          <p:cNvSpPr txBox="1"/>
          <p:nvPr/>
        </p:nvSpPr>
        <p:spPr bwMode="auto">
          <a:xfrm>
            <a:off x="4420853" y="4517068"/>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1280" name="TextBox 1279">
            <a:extLst>
              <a:ext uri="{FF2B5EF4-FFF2-40B4-BE49-F238E27FC236}">
                <a16:creationId xmlns:a16="http://schemas.microsoft.com/office/drawing/2014/main" id="{27AA4171-0929-5B54-1896-8A47CC1B7F29}"/>
              </a:ext>
            </a:extLst>
          </p:cNvPr>
          <p:cNvSpPr txBox="1"/>
          <p:nvPr/>
        </p:nvSpPr>
        <p:spPr bwMode="auto">
          <a:xfrm>
            <a:off x="4420853" y="4855076"/>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1281" name="TextBox 1280">
            <a:extLst>
              <a:ext uri="{FF2B5EF4-FFF2-40B4-BE49-F238E27FC236}">
                <a16:creationId xmlns:a16="http://schemas.microsoft.com/office/drawing/2014/main" id="{FFA0A9A8-8BE9-79D5-D7A0-43D5EBBF503F}"/>
              </a:ext>
            </a:extLst>
          </p:cNvPr>
          <p:cNvSpPr txBox="1"/>
          <p:nvPr/>
        </p:nvSpPr>
        <p:spPr bwMode="auto">
          <a:xfrm>
            <a:off x="4420853" y="5182409"/>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282" name="TextBox 1281">
            <a:extLst>
              <a:ext uri="{FF2B5EF4-FFF2-40B4-BE49-F238E27FC236}">
                <a16:creationId xmlns:a16="http://schemas.microsoft.com/office/drawing/2014/main" id="{BC461882-312C-6A4D-12C1-F5A99FF188A2}"/>
              </a:ext>
            </a:extLst>
          </p:cNvPr>
          <p:cNvSpPr txBox="1"/>
          <p:nvPr/>
        </p:nvSpPr>
        <p:spPr bwMode="auto">
          <a:xfrm>
            <a:off x="4420853" y="5538207"/>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1283" name="TextBox 1282">
            <a:extLst>
              <a:ext uri="{FF2B5EF4-FFF2-40B4-BE49-F238E27FC236}">
                <a16:creationId xmlns:a16="http://schemas.microsoft.com/office/drawing/2014/main" id="{313A37B7-CD8E-2B90-C598-632CE2B6FB09}"/>
              </a:ext>
            </a:extLst>
          </p:cNvPr>
          <p:cNvSpPr txBox="1"/>
          <p:nvPr/>
        </p:nvSpPr>
        <p:spPr bwMode="auto">
          <a:xfrm>
            <a:off x="4420853" y="5886889"/>
            <a:ext cx="1729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1284" name="TextBox 1283">
            <a:extLst>
              <a:ext uri="{FF2B5EF4-FFF2-40B4-BE49-F238E27FC236}">
                <a16:creationId xmlns:a16="http://schemas.microsoft.com/office/drawing/2014/main" id="{3375748C-E249-67DE-905C-FE3170D441A9}"/>
              </a:ext>
            </a:extLst>
          </p:cNvPr>
          <p:cNvSpPr txBox="1"/>
          <p:nvPr/>
        </p:nvSpPr>
        <p:spPr bwMode="auto">
          <a:xfrm rot="16200000">
            <a:off x="4067716" y="5210099"/>
            <a:ext cx="62791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Ratio</a:t>
            </a:r>
          </a:p>
        </p:txBody>
      </p:sp>
      <p:sp>
        <p:nvSpPr>
          <p:cNvPr id="1285" name="TextBox 1284">
            <a:extLst>
              <a:ext uri="{FF2B5EF4-FFF2-40B4-BE49-F238E27FC236}">
                <a16:creationId xmlns:a16="http://schemas.microsoft.com/office/drawing/2014/main" id="{59B73BA5-DD35-EFC9-CB0B-717244B53225}"/>
              </a:ext>
            </a:extLst>
          </p:cNvPr>
          <p:cNvSpPr txBox="1"/>
          <p:nvPr/>
        </p:nvSpPr>
        <p:spPr bwMode="auto">
          <a:xfrm>
            <a:off x="4608738" y="6131962"/>
            <a:ext cx="12763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Pembro After CRT</a:t>
            </a:r>
          </a:p>
        </p:txBody>
      </p:sp>
      <p:cxnSp>
        <p:nvCxnSpPr>
          <p:cNvPr id="1287" name="Straight Connector 1286">
            <a:extLst>
              <a:ext uri="{FF2B5EF4-FFF2-40B4-BE49-F238E27FC236}">
                <a16:creationId xmlns:a16="http://schemas.microsoft.com/office/drawing/2014/main" id="{F60C8B89-6D94-9025-7DAF-62F8F106A354}"/>
              </a:ext>
            </a:extLst>
          </p:cNvPr>
          <p:cNvCxnSpPr>
            <a:cxnSpLocks/>
          </p:cNvCxnSpPr>
          <p:nvPr/>
        </p:nvCxnSpPr>
        <p:spPr bwMode="auto">
          <a:xfrm>
            <a:off x="4694920" y="6074942"/>
            <a:ext cx="2545332" cy="0"/>
          </a:xfrm>
          <a:prstGeom prst="line">
            <a:avLst/>
          </a:prstGeom>
          <a:noFill/>
          <a:ln w="28575" cap="flat" cmpd="sng" algn="ctr">
            <a:solidFill>
              <a:schemeClr val="bg1"/>
            </a:solidFill>
            <a:prstDash val="solid"/>
            <a:round/>
            <a:headEnd type="none" w="med" len="med"/>
            <a:tailEnd type="none" w="med" len="med"/>
          </a:ln>
          <a:effectLst/>
        </p:spPr>
      </p:cxnSp>
      <p:sp>
        <p:nvSpPr>
          <p:cNvPr id="1290" name="TextBox 1289">
            <a:extLst>
              <a:ext uri="{FF2B5EF4-FFF2-40B4-BE49-F238E27FC236}">
                <a16:creationId xmlns:a16="http://schemas.microsoft.com/office/drawing/2014/main" id="{14D93ED2-1FC0-EC8C-D236-425EB657174A}"/>
              </a:ext>
            </a:extLst>
          </p:cNvPr>
          <p:cNvSpPr txBox="1"/>
          <p:nvPr/>
        </p:nvSpPr>
        <p:spPr bwMode="auto">
          <a:xfrm>
            <a:off x="5975001" y="6131962"/>
            <a:ext cx="12763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Pembro During CRT</a:t>
            </a:r>
          </a:p>
        </p:txBody>
      </p:sp>
      <p:cxnSp>
        <p:nvCxnSpPr>
          <p:cNvPr id="1291" name="Straight Connector 1290">
            <a:extLst>
              <a:ext uri="{FF2B5EF4-FFF2-40B4-BE49-F238E27FC236}">
                <a16:creationId xmlns:a16="http://schemas.microsoft.com/office/drawing/2014/main" id="{5EFC534B-B320-D45F-4F31-99DCF4D1F91F}"/>
              </a:ext>
            </a:extLst>
          </p:cNvPr>
          <p:cNvCxnSpPr>
            <a:cxnSpLocks/>
          </p:cNvCxnSpPr>
          <p:nvPr/>
        </p:nvCxnSpPr>
        <p:spPr bwMode="auto">
          <a:xfrm rot="16200000">
            <a:off x="5205731" y="6112744"/>
            <a:ext cx="82378" cy="0"/>
          </a:xfrm>
          <a:prstGeom prst="line">
            <a:avLst/>
          </a:prstGeom>
          <a:noFill/>
          <a:ln w="28575" cap="flat" cmpd="sng" algn="ctr">
            <a:solidFill>
              <a:schemeClr val="bg1"/>
            </a:solidFill>
            <a:prstDash val="solid"/>
            <a:round/>
            <a:headEnd type="none" w="med" len="med"/>
            <a:tailEnd type="none" w="med" len="med"/>
          </a:ln>
          <a:effectLst/>
        </p:spPr>
      </p:cxnSp>
      <p:cxnSp>
        <p:nvCxnSpPr>
          <p:cNvPr id="1292" name="Straight Connector 1291">
            <a:extLst>
              <a:ext uri="{FF2B5EF4-FFF2-40B4-BE49-F238E27FC236}">
                <a16:creationId xmlns:a16="http://schemas.microsoft.com/office/drawing/2014/main" id="{FAFD90B3-0BD9-12F2-E202-234C28F6CBE8}"/>
              </a:ext>
            </a:extLst>
          </p:cNvPr>
          <p:cNvCxnSpPr>
            <a:cxnSpLocks/>
          </p:cNvCxnSpPr>
          <p:nvPr/>
        </p:nvCxnSpPr>
        <p:spPr bwMode="auto">
          <a:xfrm rot="16200000">
            <a:off x="6646711" y="6112744"/>
            <a:ext cx="82378" cy="0"/>
          </a:xfrm>
          <a:prstGeom prst="line">
            <a:avLst/>
          </a:prstGeom>
          <a:noFill/>
          <a:ln w="28575" cap="flat" cmpd="sng" algn="ctr">
            <a:solidFill>
              <a:schemeClr val="bg1"/>
            </a:solidFill>
            <a:prstDash val="solid"/>
            <a:round/>
            <a:headEnd type="none" w="med" len="med"/>
            <a:tailEnd type="none" w="med" len="med"/>
          </a:ln>
          <a:effectLst/>
        </p:spPr>
      </p:cxnSp>
      <p:sp>
        <p:nvSpPr>
          <p:cNvPr id="1293" name="TextBox 1292">
            <a:extLst>
              <a:ext uri="{FF2B5EF4-FFF2-40B4-BE49-F238E27FC236}">
                <a16:creationId xmlns:a16="http://schemas.microsoft.com/office/drawing/2014/main" id="{A20BA68D-F162-7249-D79B-0146853455FE}"/>
              </a:ext>
            </a:extLst>
          </p:cNvPr>
          <p:cNvSpPr txBox="1"/>
          <p:nvPr/>
        </p:nvSpPr>
        <p:spPr bwMode="auto">
          <a:xfrm>
            <a:off x="4670521" y="6286226"/>
            <a:ext cx="25045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Arm</a:t>
            </a:r>
          </a:p>
        </p:txBody>
      </p:sp>
      <p:sp>
        <p:nvSpPr>
          <p:cNvPr id="1294" name="Rectangle 1293">
            <a:extLst>
              <a:ext uri="{FF2B5EF4-FFF2-40B4-BE49-F238E27FC236}">
                <a16:creationId xmlns:a16="http://schemas.microsoft.com/office/drawing/2014/main" id="{0952D92C-FC40-6417-C225-219C3AF54BAF}"/>
              </a:ext>
            </a:extLst>
          </p:cNvPr>
          <p:cNvSpPr/>
          <p:nvPr/>
        </p:nvSpPr>
        <p:spPr bwMode="auto">
          <a:xfrm>
            <a:off x="5038095" y="5260155"/>
            <a:ext cx="416273" cy="162969"/>
          </a:xfrm>
          <a:prstGeom prst="rect">
            <a:avLst/>
          </a:prstGeom>
          <a:solidFill>
            <a:schemeClr val="accent1"/>
          </a:solid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296" name="Straight Connector 1295">
            <a:extLst>
              <a:ext uri="{FF2B5EF4-FFF2-40B4-BE49-F238E27FC236}">
                <a16:creationId xmlns:a16="http://schemas.microsoft.com/office/drawing/2014/main" id="{A17D5F94-EE7D-EB44-98E8-0843DA4C6EE6}"/>
              </a:ext>
            </a:extLst>
          </p:cNvPr>
          <p:cNvCxnSpPr>
            <a:cxnSpLocks/>
          </p:cNvCxnSpPr>
          <p:nvPr/>
        </p:nvCxnSpPr>
        <p:spPr bwMode="auto">
          <a:xfrm>
            <a:off x="5038095" y="5314098"/>
            <a:ext cx="416273" cy="0"/>
          </a:xfrm>
          <a:prstGeom prst="line">
            <a:avLst/>
          </a:prstGeom>
          <a:noFill/>
          <a:ln w="19050" cap="flat" cmpd="sng" algn="ctr">
            <a:solidFill>
              <a:schemeClr val="bg1"/>
            </a:solidFill>
            <a:prstDash val="solid"/>
            <a:round/>
            <a:headEnd type="none" w="med" len="med"/>
            <a:tailEnd type="none" w="med" len="med"/>
          </a:ln>
          <a:effectLst/>
        </p:spPr>
      </p:cxnSp>
      <p:sp>
        <p:nvSpPr>
          <p:cNvPr id="1297" name="Diamond 1296">
            <a:extLst>
              <a:ext uri="{FF2B5EF4-FFF2-40B4-BE49-F238E27FC236}">
                <a16:creationId xmlns:a16="http://schemas.microsoft.com/office/drawing/2014/main" id="{7C7BAE36-59D4-E143-7299-6F97462D297F}"/>
              </a:ext>
            </a:extLst>
          </p:cNvPr>
          <p:cNvSpPr/>
          <p:nvPr/>
        </p:nvSpPr>
        <p:spPr bwMode="auto">
          <a:xfrm>
            <a:off x="5205288" y="5323390"/>
            <a:ext cx="76377" cy="76377"/>
          </a:xfrm>
          <a:prstGeom prst="diamond">
            <a:avLst/>
          </a:prstGeom>
          <a:solidFill>
            <a:schemeClr val="bg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10" name="Group 1309">
            <a:extLst>
              <a:ext uri="{FF2B5EF4-FFF2-40B4-BE49-F238E27FC236}">
                <a16:creationId xmlns:a16="http://schemas.microsoft.com/office/drawing/2014/main" id="{BED45D4A-F411-36ED-3255-31EE381B1358}"/>
              </a:ext>
            </a:extLst>
          </p:cNvPr>
          <p:cNvGrpSpPr/>
          <p:nvPr/>
        </p:nvGrpSpPr>
        <p:grpSpPr>
          <a:xfrm>
            <a:off x="6632240" y="5116338"/>
            <a:ext cx="104842" cy="476763"/>
            <a:chOff x="5191055" y="5265715"/>
            <a:chExt cx="104842" cy="473726"/>
          </a:xfrm>
        </p:grpSpPr>
        <p:cxnSp>
          <p:nvCxnSpPr>
            <p:cNvPr id="1311" name="Straight Connector 1310">
              <a:extLst>
                <a:ext uri="{FF2B5EF4-FFF2-40B4-BE49-F238E27FC236}">
                  <a16:creationId xmlns:a16="http://schemas.microsoft.com/office/drawing/2014/main" id="{40E94FA4-4BDE-57E6-2481-2FFDE4BA934B}"/>
                </a:ext>
              </a:extLst>
            </p:cNvPr>
            <p:cNvCxnSpPr/>
            <p:nvPr/>
          </p:nvCxnSpPr>
          <p:spPr bwMode="auto">
            <a:xfrm>
              <a:off x="5243476" y="5265715"/>
              <a:ext cx="0" cy="467976"/>
            </a:xfrm>
            <a:prstGeom prst="line">
              <a:avLst/>
            </a:prstGeom>
            <a:noFill/>
            <a:ln w="19050" cap="flat" cmpd="sng" algn="ctr">
              <a:solidFill>
                <a:schemeClr val="bg1"/>
              </a:solidFill>
              <a:prstDash val="solid"/>
              <a:round/>
              <a:headEnd type="none" w="med" len="med"/>
              <a:tailEnd type="none" w="med" len="med"/>
            </a:ln>
            <a:effectLst/>
          </p:spPr>
        </p:cxnSp>
        <p:cxnSp>
          <p:nvCxnSpPr>
            <p:cNvPr id="1312" name="Straight Connector 1311">
              <a:extLst>
                <a:ext uri="{FF2B5EF4-FFF2-40B4-BE49-F238E27FC236}">
                  <a16:creationId xmlns:a16="http://schemas.microsoft.com/office/drawing/2014/main" id="{3BB6D6E0-D9BA-EA6D-2164-CDE71D6CED43}"/>
                </a:ext>
              </a:extLst>
            </p:cNvPr>
            <p:cNvCxnSpPr/>
            <p:nvPr/>
          </p:nvCxnSpPr>
          <p:spPr bwMode="auto">
            <a:xfrm>
              <a:off x="5191055" y="5265715"/>
              <a:ext cx="104842" cy="0"/>
            </a:xfrm>
            <a:prstGeom prst="line">
              <a:avLst/>
            </a:prstGeom>
            <a:noFill/>
            <a:ln w="19050" cap="flat" cmpd="sng" algn="ctr">
              <a:solidFill>
                <a:schemeClr val="bg1"/>
              </a:solidFill>
              <a:prstDash val="solid"/>
              <a:round/>
              <a:headEnd type="none" w="med" len="med"/>
              <a:tailEnd type="none" w="med" len="med"/>
            </a:ln>
            <a:effectLst/>
          </p:spPr>
        </p:cxnSp>
        <p:cxnSp>
          <p:nvCxnSpPr>
            <p:cNvPr id="1313" name="Straight Connector 1312">
              <a:extLst>
                <a:ext uri="{FF2B5EF4-FFF2-40B4-BE49-F238E27FC236}">
                  <a16:creationId xmlns:a16="http://schemas.microsoft.com/office/drawing/2014/main" id="{59621175-7DA1-5AA8-1E8B-A7862FDEAC05}"/>
                </a:ext>
              </a:extLst>
            </p:cNvPr>
            <p:cNvCxnSpPr/>
            <p:nvPr/>
          </p:nvCxnSpPr>
          <p:spPr bwMode="auto">
            <a:xfrm>
              <a:off x="5191055" y="5739441"/>
              <a:ext cx="104842" cy="0"/>
            </a:xfrm>
            <a:prstGeom prst="line">
              <a:avLst/>
            </a:prstGeom>
            <a:noFill/>
            <a:ln w="19050" cap="flat" cmpd="sng" algn="ctr">
              <a:solidFill>
                <a:schemeClr val="bg1"/>
              </a:solidFill>
              <a:prstDash val="solid"/>
              <a:round/>
              <a:headEnd type="none" w="med" len="med"/>
              <a:tailEnd type="none" w="med" len="med"/>
            </a:ln>
            <a:effectLst/>
          </p:spPr>
        </p:cxnSp>
      </p:grpSp>
      <p:sp>
        <p:nvSpPr>
          <p:cNvPr id="1314" name="Oval 1313">
            <a:extLst>
              <a:ext uri="{FF2B5EF4-FFF2-40B4-BE49-F238E27FC236}">
                <a16:creationId xmlns:a16="http://schemas.microsoft.com/office/drawing/2014/main" id="{9E7C3F07-CFFB-8167-7FE3-EF9AC7A850A7}"/>
              </a:ext>
            </a:extLst>
          </p:cNvPr>
          <p:cNvSpPr/>
          <p:nvPr/>
        </p:nvSpPr>
        <p:spPr bwMode="auto">
          <a:xfrm>
            <a:off x="5229760" y="5741318"/>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5" name="Oval 1314">
            <a:extLst>
              <a:ext uri="{FF2B5EF4-FFF2-40B4-BE49-F238E27FC236}">
                <a16:creationId xmlns:a16="http://schemas.microsoft.com/office/drawing/2014/main" id="{C5AA9043-E699-F3EB-51CA-C3247F7602C3}"/>
              </a:ext>
            </a:extLst>
          </p:cNvPr>
          <p:cNvSpPr/>
          <p:nvPr/>
        </p:nvSpPr>
        <p:spPr bwMode="auto">
          <a:xfrm>
            <a:off x="5229760" y="5879029"/>
            <a:ext cx="36576" cy="3657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6" name="Rectangle 1315">
            <a:extLst>
              <a:ext uri="{FF2B5EF4-FFF2-40B4-BE49-F238E27FC236}">
                <a16:creationId xmlns:a16="http://schemas.microsoft.com/office/drawing/2014/main" id="{BE6C6568-DBD7-4A11-4748-AE8CD3B2E3CA}"/>
              </a:ext>
            </a:extLst>
          </p:cNvPr>
          <p:cNvSpPr/>
          <p:nvPr/>
        </p:nvSpPr>
        <p:spPr bwMode="auto">
          <a:xfrm>
            <a:off x="6475796" y="5249138"/>
            <a:ext cx="416273" cy="162969"/>
          </a:xfrm>
          <a:prstGeom prst="rect">
            <a:avLst/>
          </a:prstGeom>
          <a:solidFill>
            <a:schemeClr val="accent2"/>
          </a:solidFill>
          <a:ln w="1905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318" name="Straight Connector 1317">
            <a:extLst>
              <a:ext uri="{FF2B5EF4-FFF2-40B4-BE49-F238E27FC236}">
                <a16:creationId xmlns:a16="http://schemas.microsoft.com/office/drawing/2014/main" id="{17F624F0-878B-78F0-5B6F-9235EC733B13}"/>
              </a:ext>
            </a:extLst>
          </p:cNvPr>
          <p:cNvCxnSpPr>
            <a:cxnSpLocks/>
          </p:cNvCxnSpPr>
          <p:nvPr/>
        </p:nvCxnSpPr>
        <p:spPr bwMode="auto">
          <a:xfrm>
            <a:off x="6473042" y="5303081"/>
            <a:ext cx="416273" cy="0"/>
          </a:xfrm>
          <a:prstGeom prst="line">
            <a:avLst/>
          </a:prstGeom>
          <a:noFill/>
          <a:ln w="19050" cap="flat" cmpd="sng" algn="ctr">
            <a:solidFill>
              <a:schemeClr val="bg1"/>
            </a:solidFill>
            <a:prstDash val="solid"/>
            <a:round/>
            <a:headEnd type="none" w="med" len="med"/>
            <a:tailEnd type="none" w="med" len="med"/>
          </a:ln>
          <a:effectLst/>
        </p:spPr>
      </p:cxnSp>
      <p:sp>
        <p:nvSpPr>
          <p:cNvPr id="1317" name="Diamond 1316">
            <a:extLst>
              <a:ext uri="{FF2B5EF4-FFF2-40B4-BE49-F238E27FC236}">
                <a16:creationId xmlns:a16="http://schemas.microsoft.com/office/drawing/2014/main" id="{2ADF302E-3733-9611-6AC1-E6DBD4FF10CE}"/>
              </a:ext>
            </a:extLst>
          </p:cNvPr>
          <p:cNvSpPr/>
          <p:nvPr/>
        </p:nvSpPr>
        <p:spPr bwMode="auto">
          <a:xfrm>
            <a:off x="6648498" y="5293093"/>
            <a:ext cx="76377" cy="76377"/>
          </a:xfrm>
          <a:prstGeom prst="diamond">
            <a:avLst/>
          </a:prstGeom>
          <a:solidFill>
            <a:schemeClr val="bg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9" name="Oval 1318">
            <a:extLst>
              <a:ext uri="{FF2B5EF4-FFF2-40B4-BE49-F238E27FC236}">
                <a16:creationId xmlns:a16="http://schemas.microsoft.com/office/drawing/2014/main" id="{5A594558-8192-16C5-4428-E5A3D0BEA6B4}"/>
              </a:ext>
            </a:extLst>
          </p:cNvPr>
          <p:cNvSpPr/>
          <p:nvPr/>
        </p:nvSpPr>
        <p:spPr bwMode="auto">
          <a:xfrm>
            <a:off x="6667461" y="4471624"/>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0" name="Oval 1319">
            <a:extLst>
              <a:ext uri="{FF2B5EF4-FFF2-40B4-BE49-F238E27FC236}">
                <a16:creationId xmlns:a16="http://schemas.microsoft.com/office/drawing/2014/main" id="{D3BD48FE-727D-2475-0CA9-010DBEC28F18}"/>
              </a:ext>
            </a:extLst>
          </p:cNvPr>
          <p:cNvSpPr/>
          <p:nvPr/>
        </p:nvSpPr>
        <p:spPr bwMode="auto">
          <a:xfrm>
            <a:off x="6667461" y="4548742"/>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1" name="Oval 1320">
            <a:extLst>
              <a:ext uri="{FF2B5EF4-FFF2-40B4-BE49-F238E27FC236}">
                <a16:creationId xmlns:a16="http://schemas.microsoft.com/office/drawing/2014/main" id="{4A0B14A2-B201-D6FB-91D9-893C71D4EE8C}"/>
              </a:ext>
            </a:extLst>
          </p:cNvPr>
          <p:cNvSpPr/>
          <p:nvPr/>
        </p:nvSpPr>
        <p:spPr bwMode="auto">
          <a:xfrm>
            <a:off x="6667461" y="4832426"/>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2" name="Oval 1321">
            <a:extLst>
              <a:ext uri="{FF2B5EF4-FFF2-40B4-BE49-F238E27FC236}">
                <a16:creationId xmlns:a16="http://schemas.microsoft.com/office/drawing/2014/main" id="{A6095BFE-740F-5850-D20F-43C5C1C52670}"/>
              </a:ext>
            </a:extLst>
          </p:cNvPr>
          <p:cNvSpPr/>
          <p:nvPr/>
        </p:nvSpPr>
        <p:spPr bwMode="auto">
          <a:xfrm>
            <a:off x="6667461" y="5611869"/>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3" name="Oval 1322">
            <a:extLst>
              <a:ext uri="{FF2B5EF4-FFF2-40B4-BE49-F238E27FC236}">
                <a16:creationId xmlns:a16="http://schemas.microsoft.com/office/drawing/2014/main" id="{BD0E995D-E9BE-BA76-E62A-F550E04275CF}"/>
              </a:ext>
            </a:extLst>
          </p:cNvPr>
          <p:cNvSpPr/>
          <p:nvPr/>
        </p:nvSpPr>
        <p:spPr bwMode="auto">
          <a:xfrm>
            <a:off x="6667461" y="5746825"/>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4" name="Oval 1323">
            <a:extLst>
              <a:ext uri="{FF2B5EF4-FFF2-40B4-BE49-F238E27FC236}">
                <a16:creationId xmlns:a16="http://schemas.microsoft.com/office/drawing/2014/main" id="{970DF00C-94FB-602D-83D8-BED553E50DD9}"/>
              </a:ext>
            </a:extLst>
          </p:cNvPr>
          <p:cNvSpPr/>
          <p:nvPr/>
        </p:nvSpPr>
        <p:spPr bwMode="auto">
          <a:xfrm>
            <a:off x="6667461" y="5804664"/>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5" name="Oval 1324">
            <a:extLst>
              <a:ext uri="{FF2B5EF4-FFF2-40B4-BE49-F238E27FC236}">
                <a16:creationId xmlns:a16="http://schemas.microsoft.com/office/drawing/2014/main" id="{E6099413-9769-B3C7-802B-02B5F0CB4D44}"/>
              </a:ext>
            </a:extLst>
          </p:cNvPr>
          <p:cNvSpPr/>
          <p:nvPr/>
        </p:nvSpPr>
        <p:spPr bwMode="auto">
          <a:xfrm>
            <a:off x="6667461" y="5832207"/>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6" name="Oval 1325">
            <a:extLst>
              <a:ext uri="{FF2B5EF4-FFF2-40B4-BE49-F238E27FC236}">
                <a16:creationId xmlns:a16="http://schemas.microsoft.com/office/drawing/2014/main" id="{8F069CCC-7D60-9134-4DCE-0410488350B0}"/>
              </a:ext>
            </a:extLst>
          </p:cNvPr>
          <p:cNvSpPr/>
          <p:nvPr/>
        </p:nvSpPr>
        <p:spPr bwMode="auto">
          <a:xfrm>
            <a:off x="6667461" y="6022248"/>
            <a:ext cx="36576" cy="36576"/>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110364827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13">
            <a:extLst>
              <a:ext uri="{FF2B5EF4-FFF2-40B4-BE49-F238E27FC236}">
                <a16:creationId xmlns:a16="http://schemas.microsoft.com/office/drawing/2014/main" id="{BD85F526-19EC-907C-E42F-70930D4F0BDF}"/>
              </a:ext>
            </a:extLst>
          </p:cNvPr>
          <p:cNvGraphicFramePr>
            <a:graphicFrameLocks noGrp="1"/>
          </p:cNvGraphicFramePr>
          <p:nvPr/>
        </p:nvGraphicFramePr>
        <p:xfrm>
          <a:off x="912380" y="1849156"/>
          <a:ext cx="5376886" cy="3878526"/>
        </p:xfrm>
        <a:graphic>
          <a:graphicData uri="http://schemas.openxmlformats.org/drawingml/2006/table">
            <a:tbl>
              <a:tblPr firstRow="1" bandRow="1">
                <a:tableStyleId>{93296810-A885-4BE3-A3E7-6D5BEEA58F35}</a:tableStyleId>
              </a:tblPr>
              <a:tblGrid>
                <a:gridCol w="709636">
                  <a:extLst>
                    <a:ext uri="{9D8B030D-6E8A-4147-A177-3AD203B41FA5}">
                      <a16:colId xmlns:a16="http://schemas.microsoft.com/office/drawing/2014/main" val="2351237973"/>
                    </a:ext>
                  </a:extLst>
                </a:gridCol>
                <a:gridCol w="1543050">
                  <a:extLst>
                    <a:ext uri="{9D8B030D-6E8A-4147-A177-3AD203B41FA5}">
                      <a16:colId xmlns:a16="http://schemas.microsoft.com/office/drawing/2014/main" val="2115564665"/>
                    </a:ext>
                  </a:extLst>
                </a:gridCol>
                <a:gridCol w="1552575">
                  <a:extLst>
                    <a:ext uri="{9D8B030D-6E8A-4147-A177-3AD203B41FA5}">
                      <a16:colId xmlns:a16="http://schemas.microsoft.com/office/drawing/2014/main" val="1485021132"/>
                    </a:ext>
                  </a:extLst>
                </a:gridCol>
                <a:gridCol w="1571625">
                  <a:extLst>
                    <a:ext uri="{9D8B030D-6E8A-4147-A177-3AD203B41FA5}">
                      <a16:colId xmlns:a16="http://schemas.microsoft.com/office/drawing/2014/main" val="2282860577"/>
                    </a:ext>
                  </a:extLst>
                </a:gridCol>
              </a:tblGrid>
              <a:tr h="198323">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200"/>
                        </a:lnSpc>
                      </a:pPr>
                      <a:r>
                        <a:rPr lang="en-US" sz="1200" b="1" dirty="0">
                          <a:solidFill>
                            <a:schemeClr val="bg1"/>
                          </a:solidFill>
                          <a:latin typeface="Calibri" panose="020F0502020204030204" pitchFamily="34" charset="0"/>
                          <a:cs typeface="Calibri" panose="020F0502020204030204" pitchFamily="34" charset="0"/>
                        </a:rPr>
                        <a:t>Pembro after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6 vs 0</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200"/>
                        </a:lnSpc>
                      </a:pPr>
                      <a:r>
                        <a:rPr lang="en-US" sz="1200" b="1" dirty="0">
                          <a:solidFill>
                            <a:schemeClr val="bg1"/>
                          </a:solidFill>
                          <a:latin typeface="Calibri" panose="020F0502020204030204" pitchFamily="34" charset="0"/>
                          <a:cs typeface="Calibri" panose="020F0502020204030204" pitchFamily="34" charset="0"/>
                        </a:rPr>
                        <a:t>Pembro after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12 vs 0</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Pembro after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12 vs 6</a:t>
                      </a: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502276877"/>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E7 3</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0437316"/>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E7 2</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5458143"/>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E7 1</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711487"/>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E6 5</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72525307"/>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4</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40544342"/>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3</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46895892"/>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2</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9553962"/>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1</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97306638"/>
                  </a:ext>
                </a:extLst>
              </a:tr>
              <a:tr h="198323">
                <a:tc>
                  <a:txBody>
                    <a:bodyPr/>
                    <a:lstStyle/>
                    <a:p>
                      <a:pPr algn="l"/>
                      <a:endParaRPr lang="en-US" sz="1200" b="1" dirty="0">
                        <a:solidFill>
                          <a:schemeClr val="bg1"/>
                        </a:solidFill>
                        <a:latin typeface="Calibri" panose="020F0502020204030204" pitchFamily="34" charset="0"/>
                        <a:cs typeface="Calibri" panose="020F0502020204030204" pitchFamily="34" charset="0"/>
                      </a:endParaRPr>
                    </a:p>
                  </a:txBody>
                  <a:tcPr marL="0" marR="0" marT="9144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200"/>
                        </a:lnSpc>
                      </a:pPr>
                      <a:r>
                        <a:rPr lang="en-US" sz="1200" b="1" dirty="0">
                          <a:solidFill>
                            <a:schemeClr val="bg1"/>
                          </a:solidFill>
                          <a:latin typeface="Calibri" panose="020F0502020204030204" pitchFamily="34" charset="0"/>
                          <a:cs typeface="Calibri" panose="020F0502020204030204" pitchFamily="34" charset="0"/>
                        </a:rPr>
                        <a:t>Pembro during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6 vs 0</a:t>
                      </a:r>
                    </a:p>
                  </a:txBody>
                  <a:tcPr marL="0" marR="0" marT="9144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200"/>
                        </a:lnSpc>
                      </a:pPr>
                      <a:r>
                        <a:rPr lang="en-US" sz="1200" b="1" dirty="0">
                          <a:solidFill>
                            <a:schemeClr val="bg1"/>
                          </a:solidFill>
                          <a:latin typeface="Calibri" panose="020F0502020204030204" pitchFamily="34" charset="0"/>
                          <a:cs typeface="Calibri" panose="020F0502020204030204" pitchFamily="34" charset="0"/>
                        </a:rPr>
                        <a:t>Pembro during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12 vs 0</a:t>
                      </a:r>
                    </a:p>
                  </a:txBody>
                  <a:tcPr marL="0" marR="0" marT="9144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Pembro during CRT</a:t>
                      </a:r>
                      <a:br>
                        <a:rPr lang="en-US" sz="1200" b="1" dirty="0">
                          <a:solidFill>
                            <a:schemeClr val="bg1"/>
                          </a:solidFill>
                          <a:latin typeface="Calibri" panose="020F0502020204030204" pitchFamily="34" charset="0"/>
                          <a:cs typeface="Calibri" panose="020F0502020204030204" pitchFamily="34" charset="0"/>
                        </a:rPr>
                      </a:br>
                      <a:r>
                        <a:rPr lang="en-US" sz="1200" b="1" dirty="0">
                          <a:solidFill>
                            <a:schemeClr val="bg1"/>
                          </a:solidFill>
                          <a:latin typeface="Calibri" panose="020F0502020204030204" pitchFamily="34" charset="0"/>
                          <a:cs typeface="Calibri" panose="020F0502020204030204" pitchFamily="34" charset="0"/>
                        </a:rPr>
                        <a:t>Wk 12 vs 6</a:t>
                      </a:r>
                    </a:p>
                  </a:txBody>
                  <a:tcPr marL="0" marR="0" marT="9144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593184095"/>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E7 3</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37622837"/>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E7 2</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9840016"/>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E7 1</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8999303"/>
                  </a:ext>
                </a:extLst>
              </a:tr>
              <a:tr h="19832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bg1"/>
                          </a:solidFill>
                          <a:latin typeface="Calibri" panose="020F0502020204030204" pitchFamily="34" charset="0"/>
                          <a:cs typeface="Calibri" panose="020F0502020204030204" pitchFamily="34" charset="0"/>
                        </a:rPr>
                        <a:t>HPV E6 5</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41792035"/>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4</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4473956"/>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3</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8366074"/>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2</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0839340"/>
                  </a:ext>
                </a:extLst>
              </a:tr>
              <a:tr h="198323">
                <a:tc>
                  <a:txBody>
                    <a:bodyPr/>
                    <a:lstStyle/>
                    <a:p>
                      <a:pPr algn="l"/>
                      <a:r>
                        <a:rPr lang="en-US" sz="1200" b="1" dirty="0">
                          <a:solidFill>
                            <a:schemeClr val="bg1"/>
                          </a:solidFill>
                          <a:latin typeface="Calibri" panose="020F0502020204030204" pitchFamily="34" charset="0"/>
                          <a:cs typeface="Calibri" panose="020F0502020204030204" pitchFamily="34" charset="0"/>
                        </a:rPr>
                        <a:t>HPV E6 1</a:t>
                      </a:r>
                    </a:p>
                  </a:txBody>
                  <a:tcPr marL="0" marR="0" marT="0" marB="0" anchor="ctr">
                    <a:lnL w="31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28575"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b="0" dirty="0">
                        <a:solidFill>
                          <a:schemeClr val="bg1"/>
                        </a:solidFill>
                        <a:latin typeface="Calibri" panose="020F0502020204030204" pitchFamily="34" charset="0"/>
                        <a:cs typeface="Calibri" panose="020F0502020204030204" pitchFamily="34" charset="0"/>
                      </a:endParaRPr>
                    </a:p>
                  </a:txBody>
                  <a:tcPr marL="0" marR="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1866831"/>
                  </a:ext>
                </a:extLst>
              </a:tr>
            </a:tbl>
          </a:graphicData>
        </a:graphic>
      </p:graphicFrame>
      <p:cxnSp>
        <p:nvCxnSpPr>
          <p:cNvPr id="94" name="Straight Connector 93">
            <a:extLst>
              <a:ext uri="{FF2B5EF4-FFF2-40B4-BE49-F238E27FC236}">
                <a16:creationId xmlns:a16="http://schemas.microsoft.com/office/drawing/2014/main" id="{DD89067B-DAA9-D37D-C99F-2A6E68216AE9}"/>
              </a:ext>
            </a:extLst>
          </p:cNvPr>
          <p:cNvCxnSpPr>
            <a:cxnSpLocks/>
          </p:cNvCxnSpPr>
          <p:nvPr/>
        </p:nvCxnSpPr>
        <p:spPr bwMode="auto">
          <a:xfrm>
            <a:off x="5462895" y="2146890"/>
            <a:ext cx="0" cy="1595809"/>
          </a:xfrm>
          <a:prstGeom prst="line">
            <a:avLst/>
          </a:prstGeom>
          <a:noFill/>
          <a:ln w="28575" cap="flat" cmpd="sng" algn="ctr">
            <a:solidFill>
              <a:schemeClr val="bg1"/>
            </a:solidFill>
            <a:prstDash val="solid"/>
            <a:round/>
            <a:headEnd type="none" w="med" len="med"/>
            <a:tailEnd type="none" w="med" len="med"/>
          </a:ln>
          <a:effectLst/>
        </p:spPr>
      </p:cxnSp>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Phase II of CRT + Pembrolizumab: CD8+ and HPV Expression in Peripheral Blood</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Duska. SGO 2023. Abstr 29. Reproduced with permission.</a:t>
            </a:r>
          </a:p>
        </p:txBody>
      </p:sp>
      <p:sp>
        <p:nvSpPr>
          <p:cNvPr id="3" name="TextBox 2">
            <a:extLst>
              <a:ext uri="{FF2B5EF4-FFF2-40B4-BE49-F238E27FC236}">
                <a16:creationId xmlns:a16="http://schemas.microsoft.com/office/drawing/2014/main" id="{A5524BFF-0439-83B0-DED0-FDBAE8239E8E}"/>
              </a:ext>
            </a:extLst>
          </p:cNvPr>
          <p:cNvSpPr txBox="1"/>
          <p:nvPr/>
        </p:nvSpPr>
        <p:spPr bwMode="auto">
          <a:xfrm>
            <a:off x="6987732" y="1509636"/>
            <a:ext cx="3945145" cy="1892826"/>
          </a:xfrm>
          <a:prstGeom prst="rect">
            <a:avLst/>
          </a:prstGeom>
          <a:solidFill>
            <a:schemeClr val="tx1"/>
          </a:solidFill>
          <a:ln>
            <a:noFill/>
          </a:ln>
        </p:spPr>
        <p:txBody>
          <a:bodyPr wrap="square" rtlCol="0">
            <a:spAutoFit/>
          </a:bodyPr>
          <a:lstStyle/>
          <a:p>
            <a:pPr algn="l">
              <a:lnSpc>
                <a:spcPct val="100000"/>
              </a:lnSpc>
              <a:spcBef>
                <a:spcPts val="600"/>
              </a:spcBef>
              <a:spcAft>
                <a:spcPct val="0"/>
              </a:spcAft>
              <a:buClrTx/>
              <a:buFontTx/>
              <a:buNone/>
            </a:pPr>
            <a:r>
              <a:rPr lang="en-US" sz="1600" dirty="0">
                <a:solidFill>
                  <a:schemeClr val="bg1"/>
                </a:solidFill>
                <a:latin typeface="Calibri" panose="020F0502020204030204" pitchFamily="34" charset="0"/>
              </a:rPr>
              <a:t>Different patterns of chance in E7 peptide in peripheral blood</a:t>
            </a:r>
          </a:p>
          <a:p>
            <a:pPr marL="285750" indent="-285750" algn="l">
              <a:lnSpc>
                <a:spcPct val="100000"/>
              </a:lnSpc>
              <a:spcBef>
                <a:spcPts val="60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Increases in all E7 and one E6 response only if pembrolizumab given during CRT</a:t>
            </a:r>
          </a:p>
          <a:p>
            <a:pPr marL="742950" lvl="1" indent="-285750">
              <a:spcBef>
                <a:spcPts val="600"/>
              </a:spcBef>
              <a:buFont typeface="Arial" panose="020B0604020202020204" pitchFamily="34" charset="0"/>
              <a:buChar char="‒"/>
            </a:pPr>
            <a:r>
              <a:rPr lang="en-US" sz="1400" b="0" dirty="0">
                <a:solidFill>
                  <a:schemeClr val="bg1"/>
                </a:solidFill>
                <a:latin typeface="Calibri" panose="020F0502020204030204" pitchFamily="34" charset="0"/>
              </a:rPr>
              <a:t>12 wk to E6/E7 increase</a:t>
            </a:r>
          </a:p>
          <a:p>
            <a:pPr marL="742950" lvl="1" indent="-285750">
              <a:spcBef>
                <a:spcPts val="600"/>
              </a:spcBef>
              <a:buFont typeface="Arial" panose="020B0604020202020204" pitchFamily="34" charset="0"/>
              <a:buChar char="‒"/>
            </a:pPr>
            <a:r>
              <a:rPr lang="en-US" sz="1400" b="0" dirty="0">
                <a:solidFill>
                  <a:schemeClr val="bg1"/>
                </a:solidFill>
                <a:latin typeface="Calibri" panose="020F0502020204030204" pitchFamily="34" charset="0"/>
              </a:rPr>
              <a:t>Patterns stable when pembrolizumab is given after CRT</a:t>
            </a:r>
          </a:p>
        </p:txBody>
      </p:sp>
      <p:sp>
        <p:nvSpPr>
          <p:cNvPr id="6" name="TextBox 5">
            <a:extLst>
              <a:ext uri="{FF2B5EF4-FFF2-40B4-BE49-F238E27FC236}">
                <a16:creationId xmlns:a16="http://schemas.microsoft.com/office/drawing/2014/main" id="{7EC493CF-E0D5-5AE3-38EE-B75342F20115}"/>
              </a:ext>
            </a:extLst>
          </p:cNvPr>
          <p:cNvSpPr txBox="1"/>
          <p:nvPr/>
        </p:nvSpPr>
        <p:spPr bwMode="auto">
          <a:xfrm>
            <a:off x="609759" y="1494547"/>
            <a:ext cx="5982127" cy="338554"/>
          </a:xfrm>
          <a:prstGeom prst="rect">
            <a:avLst/>
          </a:prstGeom>
          <a:solidFill>
            <a:schemeClr val="tx1"/>
          </a:solidFill>
          <a:ln>
            <a:noFill/>
          </a:ln>
        </p:spPr>
        <p:txBody>
          <a:bodyPr wrap="square" rtlCol="0">
            <a:spAutoFit/>
          </a:bodyPr>
          <a:lstStyle/>
          <a:p>
            <a:pPr algn="ctr">
              <a:lnSpc>
                <a:spcPct val="100000"/>
              </a:lnSpc>
              <a:spcBef>
                <a:spcPts val="600"/>
              </a:spcBef>
              <a:spcAft>
                <a:spcPct val="0"/>
              </a:spcAft>
              <a:buClrTx/>
              <a:buFontTx/>
              <a:buNone/>
            </a:pPr>
            <a:r>
              <a:rPr lang="en-US" sz="1600" dirty="0">
                <a:solidFill>
                  <a:schemeClr val="bg1"/>
                </a:solidFill>
                <a:latin typeface="Calibri" panose="020F0502020204030204" pitchFamily="34" charset="0"/>
              </a:rPr>
              <a:t>ELIspot Assays Using HPV E6/E7 Peptide Libraries in Blood</a:t>
            </a:r>
            <a:endParaRPr lang="en-US" sz="1400" dirty="0">
              <a:solidFill>
                <a:schemeClr val="bg1"/>
              </a:solidFill>
              <a:latin typeface="Calibri" panose="020F0502020204030204" pitchFamily="34" charset="0"/>
            </a:endParaRPr>
          </a:p>
        </p:txBody>
      </p:sp>
      <p:sp>
        <p:nvSpPr>
          <p:cNvPr id="7" name="TextBox 6">
            <a:extLst>
              <a:ext uri="{FF2B5EF4-FFF2-40B4-BE49-F238E27FC236}">
                <a16:creationId xmlns:a16="http://schemas.microsoft.com/office/drawing/2014/main" id="{01B18B99-FB0A-79B9-A085-A35571FE81B3}"/>
              </a:ext>
            </a:extLst>
          </p:cNvPr>
          <p:cNvSpPr txBox="1"/>
          <p:nvPr/>
        </p:nvSpPr>
        <p:spPr bwMode="auto">
          <a:xfrm>
            <a:off x="7510746" y="3649267"/>
            <a:ext cx="1648338" cy="453907"/>
          </a:xfrm>
          <a:prstGeom prst="rect">
            <a:avLst/>
          </a:prstGeom>
          <a:solidFill>
            <a:schemeClr val="tx1"/>
          </a:solidFill>
          <a:ln>
            <a:noFill/>
          </a:ln>
        </p:spPr>
        <p:txBody>
          <a:bodyPr wrap="square" rtlCol="0">
            <a:spAutoFit/>
          </a:bodyPr>
          <a:lstStyle/>
          <a:p>
            <a:pPr algn="ctr">
              <a:lnSpc>
                <a:spcPts val="1400"/>
              </a:lnSpc>
              <a:spcBef>
                <a:spcPts val="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Pembrolizumab after CRT</a:t>
            </a:r>
            <a:endParaRPr lang="en-US" sz="1200" dirty="0">
              <a:solidFill>
                <a:schemeClr val="bg1"/>
              </a:solidFill>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567F5B08-F09F-EAFC-D67C-4DA208FA6B10}"/>
              </a:ext>
            </a:extLst>
          </p:cNvPr>
          <p:cNvSpPr txBox="1"/>
          <p:nvPr/>
        </p:nvSpPr>
        <p:spPr bwMode="auto">
          <a:xfrm>
            <a:off x="9172325" y="3632177"/>
            <a:ext cx="1648338" cy="453907"/>
          </a:xfrm>
          <a:prstGeom prst="rect">
            <a:avLst/>
          </a:prstGeom>
          <a:solidFill>
            <a:schemeClr val="tx1"/>
          </a:solidFill>
          <a:ln>
            <a:noFill/>
          </a:ln>
        </p:spPr>
        <p:txBody>
          <a:bodyPr wrap="square" rtlCol="0">
            <a:spAutoFit/>
          </a:bodyPr>
          <a:lstStyle/>
          <a:p>
            <a:pPr algn="ctr">
              <a:lnSpc>
                <a:spcPts val="1400"/>
              </a:lnSpc>
              <a:spcBef>
                <a:spcPts val="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Pembrolizumab during CRT</a:t>
            </a:r>
            <a:endParaRPr lang="en-US" sz="1200" dirty="0">
              <a:solidFill>
                <a:schemeClr val="bg1"/>
              </a:solidFill>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774C6E80-1BEA-1D93-0B37-65EAEBE62DA6}"/>
              </a:ext>
            </a:extLst>
          </p:cNvPr>
          <p:cNvSpPr txBox="1"/>
          <p:nvPr/>
        </p:nvSpPr>
        <p:spPr>
          <a:xfrm>
            <a:off x="10675526" y="3938993"/>
            <a:ext cx="850617" cy="523220"/>
          </a:xfrm>
          <a:prstGeom prst="rect">
            <a:avLst/>
          </a:prstGeom>
          <a:noFill/>
        </p:spPr>
        <p:txBody>
          <a:bodyPr wrap="none" rtlCol="0">
            <a:spAutoFit/>
          </a:bodyPr>
          <a:lstStyle/>
          <a:p>
            <a:r>
              <a:rPr lang="en-US" sz="1400" dirty="0">
                <a:solidFill>
                  <a:schemeClr val="bg1"/>
                </a:solidFill>
                <a:latin typeface="Calibri" panose="020F0502020204030204" pitchFamily="34" charset="0"/>
                <a:cs typeface="Calibri" panose="020F0502020204030204" pitchFamily="34" charset="0"/>
              </a:rPr>
              <a:t>HPV E7 1</a:t>
            </a:r>
          </a:p>
          <a:p>
            <a:r>
              <a:rPr lang="en-US" sz="1400" i="1" dirty="0">
                <a:solidFill>
                  <a:schemeClr val="bg1"/>
                </a:solidFill>
                <a:latin typeface="Calibri" panose="020F0502020204030204" pitchFamily="34" charset="0"/>
                <a:cs typeface="Calibri" panose="020F0502020204030204" pitchFamily="34" charset="0"/>
              </a:rPr>
              <a:t>P </a:t>
            </a:r>
            <a:r>
              <a:rPr lang="en-US" sz="1400" dirty="0">
                <a:solidFill>
                  <a:schemeClr val="bg1"/>
                </a:solidFill>
                <a:latin typeface="Calibri" panose="020F0502020204030204" pitchFamily="34" charset="0"/>
                <a:cs typeface="Calibri" panose="020F0502020204030204" pitchFamily="34" charset="0"/>
              </a:rPr>
              <a:t>= .013</a:t>
            </a:r>
            <a:endParaRPr lang="en-US" sz="2000" dirty="0">
              <a:solidFill>
                <a:schemeClr val="bg1"/>
              </a:solidFill>
              <a:latin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55223F91-41AD-3D50-CD88-978B1C26E6BE}"/>
              </a:ext>
            </a:extLst>
          </p:cNvPr>
          <p:cNvSpPr txBox="1"/>
          <p:nvPr/>
        </p:nvSpPr>
        <p:spPr>
          <a:xfrm>
            <a:off x="5704186" y="6117250"/>
            <a:ext cx="5953682" cy="276999"/>
          </a:xfrm>
          <a:prstGeom prst="rect">
            <a:avLst/>
          </a:prstGeom>
          <a:noFill/>
        </p:spPr>
        <p:txBody>
          <a:bodyPr wrap="square">
            <a:spAutoFit/>
          </a:bodyPr>
          <a:lstStyle/>
          <a:p>
            <a:r>
              <a:rPr lang="en-US" sz="1200" dirty="0">
                <a:solidFill>
                  <a:schemeClr val="bg1"/>
                </a:solidFill>
                <a:effectLst/>
                <a:latin typeface="Calibri" panose="020F0502020204030204" pitchFamily="34" charset="0"/>
                <a:cs typeface="Calibri" panose="020F0502020204030204" pitchFamily="34" charset="0"/>
              </a:rPr>
              <a:t>ELIspot assays, using overlapping </a:t>
            </a:r>
            <a:r>
              <a:rPr lang="en-US" sz="1200" dirty="0">
                <a:solidFill>
                  <a:schemeClr val="bg1"/>
                </a:solidFill>
                <a:latin typeface="Calibri" panose="020F0502020204030204" pitchFamily="34" charset="0"/>
                <a:cs typeface="Calibri" panose="020F0502020204030204" pitchFamily="34" charset="0"/>
              </a:rPr>
              <a:t>HPV E6/E7 </a:t>
            </a:r>
            <a:r>
              <a:rPr lang="en-US" sz="1200" dirty="0">
                <a:solidFill>
                  <a:schemeClr val="bg1"/>
                </a:solidFill>
                <a:effectLst/>
                <a:latin typeface="Calibri" panose="020F0502020204030204" pitchFamily="34" charset="0"/>
                <a:cs typeface="Calibri" panose="020F0502020204030204" pitchFamily="34" charset="0"/>
              </a:rPr>
              <a:t>peptide libraries, in blood</a:t>
            </a:r>
            <a:endParaRPr lang="en-US" sz="1200" strike="sngStrike" dirty="0">
              <a:solidFill>
                <a:schemeClr val="bg1"/>
              </a:solidFill>
              <a:effectLst/>
              <a:highlight>
                <a:srgbClr val="FFFF00"/>
              </a:highlight>
              <a:latin typeface="Calibri" panose="020F0502020204030204" pitchFamily="34" charset="0"/>
              <a:cs typeface="Calibri" panose="020F0502020204030204" pitchFamily="34" charset="0"/>
            </a:endParaRPr>
          </a:p>
        </p:txBody>
      </p:sp>
      <p:cxnSp>
        <p:nvCxnSpPr>
          <p:cNvPr id="27" name="Straight Connector 26">
            <a:extLst>
              <a:ext uri="{FF2B5EF4-FFF2-40B4-BE49-F238E27FC236}">
                <a16:creationId xmlns:a16="http://schemas.microsoft.com/office/drawing/2014/main" id="{D15C492E-BB38-ED4C-D334-07A56326A31A}"/>
              </a:ext>
            </a:extLst>
          </p:cNvPr>
          <p:cNvCxnSpPr>
            <a:cxnSpLocks/>
          </p:cNvCxnSpPr>
          <p:nvPr/>
        </p:nvCxnSpPr>
        <p:spPr bwMode="auto">
          <a:xfrm>
            <a:off x="2368670" y="2146890"/>
            <a:ext cx="0" cy="1595809"/>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74520C1-48DF-52A6-4FEF-58023BF541B4}"/>
              </a:ext>
            </a:extLst>
          </p:cNvPr>
          <p:cNvCxnSpPr/>
          <p:nvPr/>
        </p:nvCxnSpPr>
        <p:spPr bwMode="auto">
          <a:xfrm>
            <a:off x="2292164" y="2259564"/>
            <a:ext cx="433365" cy="0"/>
          </a:xfrm>
          <a:prstGeom prst="line">
            <a:avLst/>
          </a:prstGeom>
          <a:noFill/>
          <a:ln w="28575" cap="flat" cmpd="sng" algn="ctr">
            <a:solidFill>
              <a:schemeClr val="accent5"/>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E20EA113-B1BD-AD1D-19D7-1949C4B971D9}"/>
              </a:ext>
            </a:extLst>
          </p:cNvPr>
          <p:cNvCxnSpPr>
            <a:cxnSpLocks/>
          </p:cNvCxnSpPr>
          <p:nvPr/>
        </p:nvCxnSpPr>
        <p:spPr bwMode="auto">
          <a:xfrm>
            <a:off x="2201158" y="2476247"/>
            <a:ext cx="364117" cy="0"/>
          </a:xfrm>
          <a:prstGeom prst="line">
            <a:avLst/>
          </a:prstGeom>
          <a:noFill/>
          <a:ln w="28575" cap="flat" cmpd="sng" algn="ctr">
            <a:solidFill>
              <a:schemeClr val="accent5"/>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BF15DEC-3B2A-4A72-D64A-DA2A0A6F4355}"/>
              </a:ext>
            </a:extLst>
          </p:cNvPr>
          <p:cNvCxnSpPr>
            <a:cxnSpLocks/>
          </p:cNvCxnSpPr>
          <p:nvPr/>
        </p:nvCxnSpPr>
        <p:spPr bwMode="auto">
          <a:xfrm>
            <a:off x="2149154" y="2658261"/>
            <a:ext cx="416121" cy="0"/>
          </a:xfrm>
          <a:prstGeom prst="line">
            <a:avLst/>
          </a:prstGeom>
          <a:noFill/>
          <a:ln w="28575" cap="flat" cmpd="sng" algn="ctr">
            <a:solidFill>
              <a:schemeClr val="accent5"/>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23C4893F-2A17-CE5B-5F06-17C4BB111AB7}"/>
              </a:ext>
            </a:extLst>
          </p:cNvPr>
          <p:cNvCxnSpPr>
            <a:cxnSpLocks/>
          </p:cNvCxnSpPr>
          <p:nvPr/>
        </p:nvCxnSpPr>
        <p:spPr bwMode="auto">
          <a:xfrm>
            <a:off x="2101484" y="2840275"/>
            <a:ext cx="448056" cy="0"/>
          </a:xfrm>
          <a:prstGeom prst="line">
            <a:avLst/>
          </a:prstGeom>
          <a:noFill/>
          <a:ln w="28575" cap="flat" cmpd="sng" algn="ctr">
            <a:solidFill>
              <a:schemeClr val="accent5"/>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CC2B82D-67C2-9F48-089D-4F57F75E0778}"/>
              </a:ext>
            </a:extLst>
          </p:cNvPr>
          <p:cNvCxnSpPr>
            <a:cxnSpLocks/>
          </p:cNvCxnSpPr>
          <p:nvPr/>
        </p:nvCxnSpPr>
        <p:spPr bwMode="auto">
          <a:xfrm>
            <a:off x="2101484" y="3052624"/>
            <a:ext cx="320689" cy="0"/>
          </a:xfrm>
          <a:prstGeom prst="line">
            <a:avLst/>
          </a:prstGeom>
          <a:noFill/>
          <a:ln w="28575" cap="flat" cmpd="sng" algn="ctr">
            <a:solidFill>
              <a:schemeClr val="accent5"/>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2A9AD36-B30D-CB32-803A-ADB5A75C1A3B}"/>
              </a:ext>
            </a:extLst>
          </p:cNvPr>
          <p:cNvCxnSpPr>
            <a:cxnSpLocks/>
          </p:cNvCxnSpPr>
          <p:nvPr/>
        </p:nvCxnSpPr>
        <p:spPr bwMode="auto">
          <a:xfrm>
            <a:off x="2257495" y="3247638"/>
            <a:ext cx="320689" cy="0"/>
          </a:xfrm>
          <a:prstGeom prst="line">
            <a:avLst/>
          </a:prstGeom>
          <a:noFill/>
          <a:ln w="28575" cap="flat" cmpd="sng" algn="ctr">
            <a:solidFill>
              <a:schemeClr val="accent5"/>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1D0EC239-CAB8-DFFD-8D59-A82708D8D3A3}"/>
              </a:ext>
            </a:extLst>
          </p:cNvPr>
          <p:cNvCxnSpPr>
            <a:cxnSpLocks/>
          </p:cNvCxnSpPr>
          <p:nvPr/>
        </p:nvCxnSpPr>
        <p:spPr bwMode="auto">
          <a:xfrm>
            <a:off x="2140486" y="3442652"/>
            <a:ext cx="368360" cy="0"/>
          </a:xfrm>
          <a:prstGeom prst="line">
            <a:avLst/>
          </a:prstGeom>
          <a:noFill/>
          <a:ln w="28575" cap="flat" cmpd="sng" algn="ctr">
            <a:solidFill>
              <a:schemeClr val="accent5"/>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D2EA8BA4-5CE9-A5CC-096B-278A1868D361}"/>
              </a:ext>
            </a:extLst>
          </p:cNvPr>
          <p:cNvCxnSpPr>
            <a:cxnSpLocks/>
          </p:cNvCxnSpPr>
          <p:nvPr/>
        </p:nvCxnSpPr>
        <p:spPr bwMode="auto">
          <a:xfrm>
            <a:off x="2157821" y="3637666"/>
            <a:ext cx="407454" cy="0"/>
          </a:xfrm>
          <a:prstGeom prst="line">
            <a:avLst/>
          </a:prstGeom>
          <a:noFill/>
          <a:ln w="28575" cap="flat" cmpd="sng" algn="ctr">
            <a:solidFill>
              <a:schemeClr val="accent5"/>
            </a:solidFill>
            <a:prstDash val="solid"/>
            <a:round/>
            <a:headEnd type="none" w="med" len="med"/>
            <a:tailEnd type="none" w="med" len="med"/>
          </a:ln>
          <a:effectLst/>
        </p:spPr>
      </p:cxnSp>
      <p:sp>
        <p:nvSpPr>
          <p:cNvPr id="44" name="Diamond 43">
            <a:extLst>
              <a:ext uri="{FF2B5EF4-FFF2-40B4-BE49-F238E27FC236}">
                <a16:creationId xmlns:a16="http://schemas.microsoft.com/office/drawing/2014/main" id="{BA7C7B93-5C5D-17FD-A88F-639B44594512}"/>
              </a:ext>
            </a:extLst>
          </p:cNvPr>
          <p:cNvSpPr/>
          <p:nvPr/>
        </p:nvSpPr>
        <p:spPr bwMode="auto">
          <a:xfrm>
            <a:off x="2422173" y="2198898"/>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Diamond 44">
            <a:extLst>
              <a:ext uri="{FF2B5EF4-FFF2-40B4-BE49-F238E27FC236}">
                <a16:creationId xmlns:a16="http://schemas.microsoft.com/office/drawing/2014/main" id="{868AE29B-78E0-4430-9464-3776AF74653A}"/>
              </a:ext>
            </a:extLst>
          </p:cNvPr>
          <p:cNvSpPr/>
          <p:nvPr/>
        </p:nvSpPr>
        <p:spPr bwMode="auto">
          <a:xfrm>
            <a:off x="2326833" y="2406914"/>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Diamond 45">
            <a:extLst>
              <a:ext uri="{FF2B5EF4-FFF2-40B4-BE49-F238E27FC236}">
                <a16:creationId xmlns:a16="http://schemas.microsoft.com/office/drawing/2014/main" id="{59326D90-B431-8DC5-7A4F-14F81947753D}"/>
              </a:ext>
            </a:extLst>
          </p:cNvPr>
          <p:cNvSpPr/>
          <p:nvPr/>
        </p:nvSpPr>
        <p:spPr bwMode="auto">
          <a:xfrm>
            <a:off x="2287830" y="2601928"/>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Diamond 46">
            <a:extLst>
              <a:ext uri="{FF2B5EF4-FFF2-40B4-BE49-F238E27FC236}">
                <a16:creationId xmlns:a16="http://schemas.microsoft.com/office/drawing/2014/main" id="{2FA4C4A6-CB4A-5170-4B97-0DAF3947D7D9}"/>
              </a:ext>
            </a:extLst>
          </p:cNvPr>
          <p:cNvSpPr/>
          <p:nvPr/>
        </p:nvSpPr>
        <p:spPr bwMode="auto">
          <a:xfrm>
            <a:off x="2248827" y="2783941"/>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Diamond 47">
            <a:extLst>
              <a:ext uri="{FF2B5EF4-FFF2-40B4-BE49-F238E27FC236}">
                <a16:creationId xmlns:a16="http://schemas.microsoft.com/office/drawing/2014/main" id="{0F72A60E-460F-79D7-B31B-6D6EDE353C74}"/>
              </a:ext>
            </a:extLst>
          </p:cNvPr>
          <p:cNvSpPr/>
          <p:nvPr/>
        </p:nvSpPr>
        <p:spPr bwMode="auto">
          <a:xfrm>
            <a:off x="2188156" y="2991957"/>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Diamond 48">
            <a:extLst>
              <a:ext uri="{FF2B5EF4-FFF2-40B4-BE49-F238E27FC236}">
                <a16:creationId xmlns:a16="http://schemas.microsoft.com/office/drawing/2014/main" id="{874DDDB5-4AA8-353E-5476-47C279BEE706}"/>
              </a:ext>
            </a:extLst>
          </p:cNvPr>
          <p:cNvSpPr/>
          <p:nvPr/>
        </p:nvSpPr>
        <p:spPr bwMode="auto">
          <a:xfrm>
            <a:off x="2357168" y="3186971"/>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Diamond 49">
            <a:extLst>
              <a:ext uri="{FF2B5EF4-FFF2-40B4-BE49-F238E27FC236}">
                <a16:creationId xmlns:a16="http://schemas.microsoft.com/office/drawing/2014/main" id="{17DF81F0-5E0A-504F-778F-03735EDBBEA8}"/>
              </a:ext>
            </a:extLst>
          </p:cNvPr>
          <p:cNvSpPr/>
          <p:nvPr/>
        </p:nvSpPr>
        <p:spPr bwMode="auto">
          <a:xfrm>
            <a:off x="2237950" y="3377651"/>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Diamond 50">
            <a:extLst>
              <a:ext uri="{FF2B5EF4-FFF2-40B4-BE49-F238E27FC236}">
                <a16:creationId xmlns:a16="http://schemas.microsoft.com/office/drawing/2014/main" id="{A117C45F-70AD-BF2A-9625-B157BB43CA3A}"/>
              </a:ext>
            </a:extLst>
          </p:cNvPr>
          <p:cNvSpPr/>
          <p:nvPr/>
        </p:nvSpPr>
        <p:spPr bwMode="auto">
          <a:xfrm>
            <a:off x="2289954" y="3568332"/>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2" name="Straight Connector 51">
            <a:extLst>
              <a:ext uri="{FF2B5EF4-FFF2-40B4-BE49-F238E27FC236}">
                <a16:creationId xmlns:a16="http://schemas.microsoft.com/office/drawing/2014/main" id="{3510E8CB-F61D-58B4-DEBF-88B209D8BF5D}"/>
              </a:ext>
            </a:extLst>
          </p:cNvPr>
          <p:cNvCxnSpPr>
            <a:cxnSpLocks/>
          </p:cNvCxnSpPr>
          <p:nvPr/>
        </p:nvCxnSpPr>
        <p:spPr bwMode="auto">
          <a:xfrm>
            <a:off x="3907115" y="2146890"/>
            <a:ext cx="0" cy="1595809"/>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D7BEA38-DBB8-3AEA-5F0E-CFEA47BF62D6}"/>
              </a:ext>
            </a:extLst>
          </p:cNvPr>
          <p:cNvCxnSpPr>
            <a:cxnSpLocks/>
          </p:cNvCxnSpPr>
          <p:nvPr/>
        </p:nvCxnSpPr>
        <p:spPr bwMode="auto">
          <a:xfrm>
            <a:off x="3566257" y="2263899"/>
            <a:ext cx="550373" cy="0"/>
          </a:xfrm>
          <a:prstGeom prst="line">
            <a:avLst/>
          </a:prstGeom>
          <a:noFill/>
          <a:ln w="28575" cap="flat" cmpd="sng" algn="ctr">
            <a:solidFill>
              <a:schemeClr val="accent6"/>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7F29A085-D0A8-29EB-050B-D53B29500A35}"/>
              </a:ext>
            </a:extLst>
          </p:cNvPr>
          <p:cNvCxnSpPr>
            <a:cxnSpLocks/>
          </p:cNvCxnSpPr>
          <p:nvPr/>
        </p:nvCxnSpPr>
        <p:spPr bwMode="auto">
          <a:xfrm>
            <a:off x="3626928" y="2458914"/>
            <a:ext cx="429031" cy="0"/>
          </a:xfrm>
          <a:prstGeom prst="line">
            <a:avLst/>
          </a:prstGeom>
          <a:noFill/>
          <a:ln w="28575" cap="flat" cmpd="sng" algn="ctr">
            <a:solidFill>
              <a:schemeClr val="accent6"/>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5DA99C78-2747-D278-324A-6D73B0D5A4F9}"/>
              </a:ext>
            </a:extLst>
          </p:cNvPr>
          <p:cNvCxnSpPr>
            <a:cxnSpLocks/>
          </p:cNvCxnSpPr>
          <p:nvPr/>
        </p:nvCxnSpPr>
        <p:spPr bwMode="auto">
          <a:xfrm>
            <a:off x="3544588" y="2658261"/>
            <a:ext cx="459367" cy="0"/>
          </a:xfrm>
          <a:prstGeom prst="line">
            <a:avLst/>
          </a:prstGeom>
          <a:noFill/>
          <a:ln w="28575" cap="flat" cmpd="sng" algn="ctr">
            <a:solidFill>
              <a:schemeClr val="accent6"/>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EA8EA538-3E16-7660-F5A7-C47DA8915E83}"/>
              </a:ext>
            </a:extLst>
          </p:cNvPr>
          <p:cNvCxnSpPr>
            <a:cxnSpLocks/>
          </p:cNvCxnSpPr>
          <p:nvPr/>
        </p:nvCxnSpPr>
        <p:spPr bwMode="auto">
          <a:xfrm>
            <a:off x="3553255" y="2857609"/>
            <a:ext cx="468035" cy="0"/>
          </a:xfrm>
          <a:prstGeom prst="line">
            <a:avLst/>
          </a:prstGeom>
          <a:noFill/>
          <a:ln w="28575" cap="flat" cmpd="sng" algn="ctr">
            <a:solidFill>
              <a:schemeClr val="accent6"/>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F8B34976-F8DA-1C5F-5909-320992794E60}"/>
              </a:ext>
            </a:extLst>
          </p:cNvPr>
          <p:cNvCxnSpPr>
            <a:cxnSpLocks/>
          </p:cNvCxnSpPr>
          <p:nvPr/>
        </p:nvCxnSpPr>
        <p:spPr bwMode="auto">
          <a:xfrm>
            <a:off x="3726601" y="3052623"/>
            <a:ext cx="329358" cy="0"/>
          </a:xfrm>
          <a:prstGeom prst="line">
            <a:avLst/>
          </a:prstGeom>
          <a:noFill/>
          <a:ln w="28575" cap="flat" cmpd="sng" algn="ctr">
            <a:solidFill>
              <a:schemeClr val="accent6"/>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8A7F9C42-B210-C4D5-F047-6EDFED103C05}"/>
              </a:ext>
            </a:extLst>
          </p:cNvPr>
          <p:cNvCxnSpPr>
            <a:cxnSpLocks/>
          </p:cNvCxnSpPr>
          <p:nvPr/>
        </p:nvCxnSpPr>
        <p:spPr bwMode="auto">
          <a:xfrm>
            <a:off x="3713599" y="3247638"/>
            <a:ext cx="347472" cy="0"/>
          </a:xfrm>
          <a:prstGeom prst="line">
            <a:avLst/>
          </a:prstGeom>
          <a:noFill/>
          <a:ln w="28575" cap="flat" cmpd="sng" algn="ctr">
            <a:solidFill>
              <a:schemeClr val="accent6"/>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5AE48514-1594-4D1C-E4B0-65A2BB841442}"/>
              </a:ext>
            </a:extLst>
          </p:cNvPr>
          <p:cNvCxnSpPr>
            <a:cxnSpLocks/>
          </p:cNvCxnSpPr>
          <p:nvPr/>
        </p:nvCxnSpPr>
        <p:spPr bwMode="auto">
          <a:xfrm flipV="1">
            <a:off x="3808940" y="3442651"/>
            <a:ext cx="390030" cy="1"/>
          </a:xfrm>
          <a:prstGeom prst="line">
            <a:avLst/>
          </a:prstGeom>
          <a:noFill/>
          <a:ln w="28575" cap="flat" cmpd="sng" algn="ctr">
            <a:solidFill>
              <a:schemeClr val="accent6"/>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2DA67A10-EC85-064D-59DA-9ADB61E68C65}"/>
              </a:ext>
            </a:extLst>
          </p:cNvPr>
          <p:cNvCxnSpPr>
            <a:cxnSpLocks/>
          </p:cNvCxnSpPr>
          <p:nvPr/>
        </p:nvCxnSpPr>
        <p:spPr bwMode="auto">
          <a:xfrm>
            <a:off x="3826274" y="3633333"/>
            <a:ext cx="416032" cy="0"/>
          </a:xfrm>
          <a:prstGeom prst="line">
            <a:avLst/>
          </a:prstGeom>
          <a:noFill/>
          <a:ln w="28575" cap="flat" cmpd="sng" algn="ctr">
            <a:solidFill>
              <a:schemeClr val="accent6"/>
            </a:solidFill>
            <a:prstDash val="solid"/>
            <a:round/>
            <a:headEnd type="none" w="med" len="med"/>
            <a:tailEnd type="none" w="med" len="med"/>
          </a:ln>
          <a:effectLst/>
        </p:spPr>
      </p:cxnSp>
      <p:sp>
        <p:nvSpPr>
          <p:cNvPr id="70" name="Diamond 69">
            <a:extLst>
              <a:ext uri="{FF2B5EF4-FFF2-40B4-BE49-F238E27FC236}">
                <a16:creationId xmlns:a16="http://schemas.microsoft.com/office/drawing/2014/main" id="{21041333-5881-900A-18B6-8453C0DC619A}"/>
              </a:ext>
            </a:extLst>
          </p:cNvPr>
          <p:cNvSpPr/>
          <p:nvPr/>
        </p:nvSpPr>
        <p:spPr bwMode="auto">
          <a:xfrm>
            <a:off x="3774271" y="2203232"/>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Diamond 70">
            <a:extLst>
              <a:ext uri="{FF2B5EF4-FFF2-40B4-BE49-F238E27FC236}">
                <a16:creationId xmlns:a16="http://schemas.microsoft.com/office/drawing/2014/main" id="{7C26B335-50B2-A13A-4AE8-8167036142E6}"/>
              </a:ext>
            </a:extLst>
          </p:cNvPr>
          <p:cNvSpPr/>
          <p:nvPr/>
        </p:nvSpPr>
        <p:spPr bwMode="auto">
          <a:xfrm>
            <a:off x="3769937" y="2411247"/>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Diamond 71">
            <a:extLst>
              <a:ext uri="{FF2B5EF4-FFF2-40B4-BE49-F238E27FC236}">
                <a16:creationId xmlns:a16="http://schemas.microsoft.com/office/drawing/2014/main" id="{D3C4C6EB-FD06-BC79-3820-81549BE34602}"/>
              </a:ext>
            </a:extLst>
          </p:cNvPr>
          <p:cNvSpPr/>
          <p:nvPr/>
        </p:nvSpPr>
        <p:spPr bwMode="auto">
          <a:xfrm>
            <a:off x="3713599" y="2601927"/>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Diamond 72">
            <a:extLst>
              <a:ext uri="{FF2B5EF4-FFF2-40B4-BE49-F238E27FC236}">
                <a16:creationId xmlns:a16="http://schemas.microsoft.com/office/drawing/2014/main" id="{CBB490E3-812A-30C3-1D2E-5B5B15FCD377}"/>
              </a:ext>
            </a:extLst>
          </p:cNvPr>
          <p:cNvSpPr/>
          <p:nvPr/>
        </p:nvSpPr>
        <p:spPr bwMode="auto">
          <a:xfrm>
            <a:off x="3717932" y="2801275"/>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Diamond 73">
            <a:extLst>
              <a:ext uri="{FF2B5EF4-FFF2-40B4-BE49-F238E27FC236}">
                <a16:creationId xmlns:a16="http://schemas.microsoft.com/office/drawing/2014/main" id="{AECD3AF2-E74C-80E9-0104-3F21CFFACE17}"/>
              </a:ext>
            </a:extLst>
          </p:cNvPr>
          <p:cNvSpPr/>
          <p:nvPr/>
        </p:nvSpPr>
        <p:spPr bwMode="auto">
          <a:xfrm>
            <a:off x="3834941" y="2991955"/>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5" name="Diamond 74">
            <a:extLst>
              <a:ext uri="{FF2B5EF4-FFF2-40B4-BE49-F238E27FC236}">
                <a16:creationId xmlns:a16="http://schemas.microsoft.com/office/drawing/2014/main" id="{63096770-38B8-038D-B503-FC696C63F9F9}"/>
              </a:ext>
            </a:extLst>
          </p:cNvPr>
          <p:cNvSpPr/>
          <p:nvPr/>
        </p:nvSpPr>
        <p:spPr bwMode="auto">
          <a:xfrm>
            <a:off x="3834941" y="3182636"/>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Diamond 75">
            <a:extLst>
              <a:ext uri="{FF2B5EF4-FFF2-40B4-BE49-F238E27FC236}">
                <a16:creationId xmlns:a16="http://schemas.microsoft.com/office/drawing/2014/main" id="{B2E223CD-06FE-9DDE-75F2-8BEA377876C6}"/>
              </a:ext>
            </a:extLst>
          </p:cNvPr>
          <p:cNvSpPr/>
          <p:nvPr/>
        </p:nvSpPr>
        <p:spPr bwMode="auto">
          <a:xfrm>
            <a:off x="3938949" y="3373316"/>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Diamond 76">
            <a:extLst>
              <a:ext uri="{FF2B5EF4-FFF2-40B4-BE49-F238E27FC236}">
                <a16:creationId xmlns:a16="http://schemas.microsoft.com/office/drawing/2014/main" id="{C0E0F373-0E76-70ED-B5F2-8EDC2E8453C2}"/>
              </a:ext>
            </a:extLst>
          </p:cNvPr>
          <p:cNvSpPr/>
          <p:nvPr/>
        </p:nvSpPr>
        <p:spPr bwMode="auto">
          <a:xfrm>
            <a:off x="3973618" y="3568331"/>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8" name="Straight Connector 77">
            <a:extLst>
              <a:ext uri="{FF2B5EF4-FFF2-40B4-BE49-F238E27FC236}">
                <a16:creationId xmlns:a16="http://schemas.microsoft.com/office/drawing/2014/main" id="{0663C217-1659-83A8-8BF6-6089B761541D}"/>
              </a:ext>
            </a:extLst>
          </p:cNvPr>
          <p:cNvCxnSpPr>
            <a:cxnSpLocks/>
          </p:cNvCxnSpPr>
          <p:nvPr/>
        </p:nvCxnSpPr>
        <p:spPr bwMode="auto">
          <a:xfrm>
            <a:off x="5039698" y="2263899"/>
            <a:ext cx="437698" cy="0"/>
          </a:xfrm>
          <a:prstGeom prst="line">
            <a:avLst/>
          </a:prstGeom>
          <a:noFill/>
          <a:ln w="28575" cap="flat" cmpd="sng" algn="ctr">
            <a:solidFill>
              <a:schemeClr val="accent4"/>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C8423E4D-F019-53F7-C2F7-4AF6C9048577}"/>
              </a:ext>
            </a:extLst>
          </p:cNvPr>
          <p:cNvCxnSpPr>
            <a:cxnSpLocks/>
          </p:cNvCxnSpPr>
          <p:nvPr/>
        </p:nvCxnSpPr>
        <p:spPr bwMode="auto">
          <a:xfrm>
            <a:off x="5161040" y="2463247"/>
            <a:ext cx="379706" cy="0"/>
          </a:xfrm>
          <a:prstGeom prst="line">
            <a:avLst/>
          </a:prstGeom>
          <a:noFill/>
          <a:ln w="28575" cap="flat" cmpd="sng" algn="ctr">
            <a:solidFill>
              <a:schemeClr val="accent4"/>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580F201C-F06F-0013-5F51-F285AE2F8C7D}"/>
              </a:ext>
            </a:extLst>
          </p:cNvPr>
          <p:cNvCxnSpPr>
            <a:cxnSpLocks/>
          </p:cNvCxnSpPr>
          <p:nvPr/>
        </p:nvCxnSpPr>
        <p:spPr bwMode="auto">
          <a:xfrm>
            <a:off x="5135038" y="2653928"/>
            <a:ext cx="405708" cy="0"/>
          </a:xfrm>
          <a:prstGeom prst="line">
            <a:avLst/>
          </a:prstGeom>
          <a:noFill/>
          <a:ln w="28575" cap="flat" cmpd="sng" algn="ctr">
            <a:solidFill>
              <a:schemeClr val="accent4"/>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1176FE62-459F-80BE-2712-EBC254371A85}"/>
              </a:ext>
            </a:extLst>
          </p:cNvPr>
          <p:cNvCxnSpPr>
            <a:cxnSpLocks/>
          </p:cNvCxnSpPr>
          <p:nvPr/>
        </p:nvCxnSpPr>
        <p:spPr bwMode="auto">
          <a:xfrm>
            <a:off x="5174041" y="2861943"/>
            <a:ext cx="437698" cy="0"/>
          </a:xfrm>
          <a:prstGeom prst="line">
            <a:avLst/>
          </a:prstGeom>
          <a:noFill/>
          <a:ln w="28575" cap="flat" cmpd="sng" algn="ctr">
            <a:solidFill>
              <a:schemeClr val="accent4"/>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590883AA-00C1-A636-BD9A-B18CF97AFC17}"/>
              </a:ext>
            </a:extLst>
          </p:cNvPr>
          <p:cNvCxnSpPr>
            <a:cxnSpLocks/>
          </p:cNvCxnSpPr>
          <p:nvPr/>
        </p:nvCxnSpPr>
        <p:spPr bwMode="auto">
          <a:xfrm>
            <a:off x="5364722" y="3052624"/>
            <a:ext cx="351025" cy="0"/>
          </a:xfrm>
          <a:prstGeom prst="line">
            <a:avLst/>
          </a:prstGeom>
          <a:noFill/>
          <a:ln w="28575" cap="flat" cmpd="sng" algn="ctr">
            <a:solidFill>
              <a:schemeClr val="accent4"/>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9DD0E0C3-C739-A85E-C2A5-2804B46EFB0F}"/>
              </a:ext>
            </a:extLst>
          </p:cNvPr>
          <p:cNvCxnSpPr>
            <a:cxnSpLocks/>
          </p:cNvCxnSpPr>
          <p:nvPr/>
        </p:nvCxnSpPr>
        <p:spPr bwMode="auto">
          <a:xfrm>
            <a:off x="5217378" y="3243305"/>
            <a:ext cx="359692" cy="0"/>
          </a:xfrm>
          <a:prstGeom prst="line">
            <a:avLst/>
          </a:prstGeom>
          <a:noFill/>
          <a:ln w="28575" cap="flat" cmpd="sng" algn="ctr">
            <a:solidFill>
              <a:schemeClr val="accent4"/>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0B0133AA-0022-D18C-6BD0-F4A3444AE074}"/>
              </a:ext>
            </a:extLst>
          </p:cNvPr>
          <p:cNvCxnSpPr>
            <a:cxnSpLocks/>
          </p:cNvCxnSpPr>
          <p:nvPr/>
        </p:nvCxnSpPr>
        <p:spPr bwMode="auto">
          <a:xfrm>
            <a:off x="5421060" y="3438319"/>
            <a:ext cx="355358" cy="0"/>
          </a:xfrm>
          <a:prstGeom prst="line">
            <a:avLst/>
          </a:prstGeom>
          <a:noFill/>
          <a:ln w="28575" cap="flat" cmpd="sng" algn="ctr">
            <a:solidFill>
              <a:schemeClr val="accent4"/>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FB7F6264-F6DF-3528-DC94-9E2578B0C79B}"/>
              </a:ext>
            </a:extLst>
          </p:cNvPr>
          <p:cNvCxnSpPr>
            <a:cxnSpLocks/>
          </p:cNvCxnSpPr>
          <p:nvPr/>
        </p:nvCxnSpPr>
        <p:spPr bwMode="auto">
          <a:xfrm>
            <a:off x="5399391" y="3637666"/>
            <a:ext cx="377027" cy="0"/>
          </a:xfrm>
          <a:prstGeom prst="line">
            <a:avLst/>
          </a:prstGeom>
          <a:noFill/>
          <a:ln w="28575" cap="flat" cmpd="sng" algn="ctr">
            <a:solidFill>
              <a:schemeClr val="accent4"/>
            </a:solidFill>
            <a:prstDash val="solid"/>
            <a:round/>
            <a:headEnd type="none" w="med" len="med"/>
            <a:tailEnd type="none" w="med" len="med"/>
          </a:ln>
          <a:effectLst/>
        </p:spPr>
      </p:cxnSp>
      <p:sp>
        <p:nvSpPr>
          <p:cNvPr id="95" name="Diamond 94">
            <a:extLst>
              <a:ext uri="{FF2B5EF4-FFF2-40B4-BE49-F238E27FC236}">
                <a16:creationId xmlns:a16="http://schemas.microsoft.com/office/drawing/2014/main" id="{A8856FDF-A792-5996-49A4-8FBADBD09149}"/>
              </a:ext>
            </a:extLst>
          </p:cNvPr>
          <p:cNvSpPr/>
          <p:nvPr/>
        </p:nvSpPr>
        <p:spPr bwMode="auto">
          <a:xfrm>
            <a:off x="5200041" y="2203232"/>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Diamond 95">
            <a:extLst>
              <a:ext uri="{FF2B5EF4-FFF2-40B4-BE49-F238E27FC236}">
                <a16:creationId xmlns:a16="http://schemas.microsoft.com/office/drawing/2014/main" id="{00E9A86D-49A5-25DA-7DDA-B1D894E4B6AD}"/>
              </a:ext>
            </a:extLst>
          </p:cNvPr>
          <p:cNvSpPr/>
          <p:nvPr/>
        </p:nvSpPr>
        <p:spPr bwMode="auto">
          <a:xfrm>
            <a:off x="5286714" y="2406914"/>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Diamond 96">
            <a:extLst>
              <a:ext uri="{FF2B5EF4-FFF2-40B4-BE49-F238E27FC236}">
                <a16:creationId xmlns:a16="http://schemas.microsoft.com/office/drawing/2014/main" id="{85DF63FC-AB70-8001-9829-773C5F7AE7EE}"/>
              </a:ext>
            </a:extLst>
          </p:cNvPr>
          <p:cNvSpPr/>
          <p:nvPr/>
        </p:nvSpPr>
        <p:spPr bwMode="auto">
          <a:xfrm>
            <a:off x="5273713" y="2588927"/>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Diamond 97">
            <a:extLst>
              <a:ext uri="{FF2B5EF4-FFF2-40B4-BE49-F238E27FC236}">
                <a16:creationId xmlns:a16="http://schemas.microsoft.com/office/drawing/2014/main" id="{192DC8FB-4BC3-F3D2-DEDC-2647075B1DCC}"/>
              </a:ext>
            </a:extLst>
          </p:cNvPr>
          <p:cNvSpPr/>
          <p:nvPr/>
        </p:nvSpPr>
        <p:spPr bwMode="auto">
          <a:xfrm>
            <a:off x="5312716" y="2796942"/>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Diamond 98">
            <a:extLst>
              <a:ext uri="{FF2B5EF4-FFF2-40B4-BE49-F238E27FC236}">
                <a16:creationId xmlns:a16="http://schemas.microsoft.com/office/drawing/2014/main" id="{2F9CF1B5-E61A-1EFC-D3AE-C3C7BD7B6960}"/>
              </a:ext>
            </a:extLst>
          </p:cNvPr>
          <p:cNvSpPr/>
          <p:nvPr/>
        </p:nvSpPr>
        <p:spPr bwMode="auto">
          <a:xfrm>
            <a:off x="5486062" y="2991956"/>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Diamond 99">
            <a:extLst>
              <a:ext uri="{FF2B5EF4-FFF2-40B4-BE49-F238E27FC236}">
                <a16:creationId xmlns:a16="http://schemas.microsoft.com/office/drawing/2014/main" id="{0A0918C3-C8A7-0D0E-D7BF-C898D9DC018D}"/>
              </a:ext>
            </a:extLst>
          </p:cNvPr>
          <p:cNvSpPr/>
          <p:nvPr/>
        </p:nvSpPr>
        <p:spPr bwMode="auto">
          <a:xfrm>
            <a:off x="5317049" y="3186970"/>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Diamond 100">
            <a:extLst>
              <a:ext uri="{FF2B5EF4-FFF2-40B4-BE49-F238E27FC236}">
                <a16:creationId xmlns:a16="http://schemas.microsoft.com/office/drawing/2014/main" id="{D9281D8B-1A5C-37EF-4EB3-39F89E47D2C5}"/>
              </a:ext>
            </a:extLst>
          </p:cNvPr>
          <p:cNvSpPr/>
          <p:nvPr/>
        </p:nvSpPr>
        <p:spPr bwMode="auto">
          <a:xfrm>
            <a:off x="5529398" y="3373317"/>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Diamond 101">
            <a:extLst>
              <a:ext uri="{FF2B5EF4-FFF2-40B4-BE49-F238E27FC236}">
                <a16:creationId xmlns:a16="http://schemas.microsoft.com/office/drawing/2014/main" id="{42276D01-12FD-74D0-572F-3F8006CF7858}"/>
              </a:ext>
            </a:extLst>
          </p:cNvPr>
          <p:cNvSpPr/>
          <p:nvPr/>
        </p:nvSpPr>
        <p:spPr bwMode="auto">
          <a:xfrm>
            <a:off x="5520731" y="3576999"/>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3" name="Straight Connector 102">
            <a:extLst>
              <a:ext uri="{FF2B5EF4-FFF2-40B4-BE49-F238E27FC236}">
                <a16:creationId xmlns:a16="http://schemas.microsoft.com/office/drawing/2014/main" id="{34CBE19B-ACF4-FE02-1741-8D7DB1E3C4A9}"/>
              </a:ext>
            </a:extLst>
          </p:cNvPr>
          <p:cNvCxnSpPr>
            <a:cxnSpLocks/>
          </p:cNvCxnSpPr>
          <p:nvPr/>
        </p:nvCxnSpPr>
        <p:spPr bwMode="auto">
          <a:xfrm rot="16200000">
            <a:off x="1575320" y="2211277"/>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6EB2AB6E-02CB-2FC2-4055-181A58DB9C03}"/>
              </a:ext>
            </a:extLst>
          </p:cNvPr>
          <p:cNvCxnSpPr>
            <a:cxnSpLocks/>
          </p:cNvCxnSpPr>
          <p:nvPr/>
        </p:nvCxnSpPr>
        <p:spPr bwMode="auto">
          <a:xfrm rot="16200000">
            <a:off x="1575320" y="2406291"/>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6AE3C0F0-787E-37A2-AB78-7B1047552F3C}"/>
              </a:ext>
            </a:extLst>
          </p:cNvPr>
          <p:cNvCxnSpPr>
            <a:cxnSpLocks/>
          </p:cNvCxnSpPr>
          <p:nvPr/>
        </p:nvCxnSpPr>
        <p:spPr bwMode="auto">
          <a:xfrm rot="16200000">
            <a:off x="1575320" y="2601305"/>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11D32D07-9563-B50C-6D10-5B349CA6F2A7}"/>
              </a:ext>
            </a:extLst>
          </p:cNvPr>
          <p:cNvCxnSpPr>
            <a:cxnSpLocks/>
          </p:cNvCxnSpPr>
          <p:nvPr/>
        </p:nvCxnSpPr>
        <p:spPr bwMode="auto">
          <a:xfrm rot="16200000">
            <a:off x="1575320" y="2809320"/>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0611EBC3-CE19-06CB-2C1E-A60AF3CB7EE0}"/>
              </a:ext>
            </a:extLst>
          </p:cNvPr>
          <p:cNvCxnSpPr>
            <a:cxnSpLocks/>
          </p:cNvCxnSpPr>
          <p:nvPr/>
        </p:nvCxnSpPr>
        <p:spPr bwMode="auto">
          <a:xfrm rot="16200000">
            <a:off x="1575320" y="3004335"/>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950EFD3E-748A-A3F1-4E49-4EB6C666C1ED}"/>
              </a:ext>
            </a:extLst>
          </p:cNvPr>
          <p:cNvCxnSpPr>
            <a:cxnSpLocks/>
          </p:cNvCxnSpPr>
          <p:nvPr/>
        </p:nvCxnSpPr>
        <p:spPr bwMode="auto">
          <a:xfrm rot="16200000">
            <a:off x="1575320" y="3208018"/>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EDBDBF40-1D8D-F466-A659-DC59BD85EE8A}"/>
              </a:ext>
            </a:extLst>
          </p:cNvPr>
          <p:cNvCxnSpPr>
            <a:cxnSpLocks/>
          </p:cNvCxnSpPr>
          <p:nvPr/>
        </p:nvCxnSpPr>
        <p:spPr bwMode="auto">
          <a:xfrm rot="16200000">
            <a:off x="1575320" y="340303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8F625E64-F1D2-D549-967C-A3385B124229}"/>
              </a:ext>
            </a:extLst>
          </p:cNvPr>
          <p:cNvCxnSpPr>
            <a:cxnSpLocks/>
          </p:cNvCxnSpPr>
          <p:nvPr/>
        </p:nvCxnSpPr>
        <p:spPr bwMode="auto">
          <a:xfrm rot="16200000">
            <a:off x="1575320" y="3598046"/>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A2A2464F-F676-9083-CC4A-2BD0175F363C}"/>
              </a:ext>
            </a:extLst>
          </p:cNvPr>
          <p:cNvCxnSpPr>
            <a:cxnSpLocks/>
          </p:cNvCxnSpPr>
          <p:nvPr/>
        </p:nvCxnSpPr>
        <p:spPr bwMode="auto">
          <a:xfrm rot="16200000">
            <a:off x="3950926" y="1404453"/>
            <a:ext cx="0" cy="4663440"/>
          </a:xfrm>
          <a:prstGeom prst="line">
            <a:avLst/>
          </a:prstGeom>
          <a:noFill/>
          <a:ln w="28575" cap="flat" cmpd="sng" algn="ctr">
            <a:solidFill>
              <a:schemeClr val="bg1"/>
            </a:solidFill>
            <a:prstDash val="solid"/>
            <a:round/>
            <a:headEnd type="none" w="med" len="med"/>
            <a:tailEnd type="none" w="med" len="med"/>
          </a:ln>
          <a:effectLst/>
        </p:spPr>
      </p:cxnSp>
      <p:grpSp>
        <p:nvGrpSpPr>
          <p:cNvPr id="135" name="Group 134">
            <a:extLst>
              <a:ext uri="{FF2B5EF4-FFF2-40B4-BE49-F238E27FC236}">
                <a16:creationId xmlns:a16="http://schemas.microsoft.com/office/drawing/2014/main" id="{67F1B564-1A24-0D3F-BB3B-DC8E9AB044FE}"/>
              </a:ext>
            </a:extLst>
          </p:cNvPr>
          <p:cNvGrpSpPr/>
          <p:nvPr/>
        </p:nvGrpSpPr>
        <p:grpSpPr>
          <a:xfrm>
            <a:off x="2368670" y="4141392"/>
            <a:ext cx="3115894" cy="1681629"/>
            <a:chOff x="2278000" y="4216641"/>
            <a:chExt cx="3115894" cy="1894270"/>
          </a:xfrm>
        </p:grpSpPr>
        <p:cxnSp>
          <p:nvCxnSpPr>
            <p:cNvPr id="21" name="Straight Connector 20">
              <a:extLst>
                <a:ext uri="{FF2B5EF4-FFF2-40B4-BE49-F238E27FC236}">
                  <a16:creationId xmlns:a16="http://schemas.microsoft.com/office/drawing/2014/main" id="{4E62F8D0-9FF2-1F6D-6176-3BDA7495446B}"/>
                </a:ext>
              </a:extLst>
            </p:cNvPr>
            <p:cNvCxnSpPr>
              <a:cxnSpLocks/>
            </p:cNvCxnSpPr>
            <p:nvPr/>
          </p:nvCxnSpPr>
          <p:spPr bwMode="auto">
            <a:xfrm>
              <a:off x="2278000" y="4216641"/>
              <a:ext cx="0" cy="189427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81E99DC6-7340-69D9-5FC2-03E843A5424C}"/>
                </a:ext>
              </a:extLst>
            </p:cNvPr>
            <p:cNvCxnSpPr>
              <a:cxnSpLocks/>
            </p:cNvCxnSpPr>
            <p:nvPr/>
          </p:nvCxnSpPr>
          <p:spPr bwMode="auto">
            <a:xfrm>
              <a:off x="3829447" y="4216641"/>
              <a:ext cx="0" cy="1894270"/>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03188165-BC45-9BD4-FC03-84665E12FF3E}"/>
                </a:ext>
              </a:extLst>
            </p:cNvPr>
            <p:cNvCxnSpPr>
              <a:cxnSpLocks/>
            </p:cNvCxnSpPr>
            <p:nvPr/>
          </p:nvCxnSpPr>
          <p:spPr bwMode="auto">
            <a:xfrm>
              <a:off x="5393894" y="4216641"/>
              <a:ext cx="0" cy="1894270"/>
            </a:xfrm>
            <a:prstGeom prst="line">
              <a:avLst/>
            </a:prstGeom>
            <a:noFill/>
            <a:ln w="28575" cap="flat" cmpd="sng" algn="ctr">
              <a:solidFill>
                <a:schemeClr val="bg1"/>
              </a:solidFill>
              <a:prstDash val="solid"/>
              <a:round/>
              <a:headEnd type="none" w="med" len="med"/>
              <a:tailEnd type="none" w="med" len="med"/>
            </a:ln>
            <a:effectLst/>
          </p:spPr>
        </p:cxnSp>
      </p:grpSp>
      <p:cxnSp>
        <p:nvCxnSpPr>
          <p:cNvPr id="137" name="Straight Connector 136">
            <a:extLst>
              <a:ext uri="{FF2B5EF4-FFF2-40B4-BE49-F238E27FC236}">
                <a16:creationId xmlns:a16="http://schemas.microsoft.com/office/drawing/2014/main" id="{91C61CAE-02EF-F053-68C4-90905F6E29DF}"/>
              </a:ext>
            </a:extLst>
          </p:cNvPr>
          <p:cNvCxnSpPr/>
          <p:nvPr/>
        </p:nvCxnSpPr>
        <p:spPr bwMode="auto">
          <a:xfrm>
            <a:off x="1822630" y="5741048"/>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7B13111E-5766-BAF2-1CDA-F608375B6A37}"/>
              </a:ext>
            </a:extLst>
          </p:cNvPr>
          <p:cNvCxnSpPr/>
          <p:nvPr/>
        </p:nvCxnSpPr>
        <p:spPr bwMode="auto">
          <a:xfrm>
            <a:off x="2897375" y="5741048"/>
            <a:ext cx="0" cy="85574"/>
          </a:xfrm>
          <a:prstGeom prst="line">
            <a:avLst/>
          </a:prstGeom>
          <a:noFill/>
          <a:ln w="28575" cap="flat" cmpd="sng" algn="ctr">
            <a:solidFill>
              <a:schemeClr val="bg1"/>
            </a:solidFill>
            <a:prstDash val="solid"/>
            <a:round/>
            <a:headEnd type="none" w="med" len="med"/>
            <a:tailEnd type="none" w="med" len="med"/>
          </a:ln>
          <a:effectLst/>
        </p:spPr>
      </p:cxnSp>
      <p:sp>
        <p:nvSpPr>
          <p:cNvPr id="139" name="TextBox 138">
            <a:extLst>
              <a:ext uri="{FF2B5EF4-FFF2-40B4-BE49-F238E27FC236}">
                <a16:creationId xmlns:a16="http://schemas.microsoft.com/office/drawing/2014/main" id="{41C8310C-1844-3ABA-F663-959DAB274F4C}"/>
              </a:ext>
            </a:extLst>
          </p:cNvPr>
          <p:cNvSpPr txBox="1"/>
          <p:nvPr/>
        </p:nvSpPr>
        <p:spPr bwMode="auto">
          <a:xfrm>
            <a:off x="1618107"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40" name="TextBox 139">
            <a:extLst>
              <a:ext uri="{FF2B5EF4-FFF2-40B4-BE49-F238E27FC236}">
                <a16:creationId xmlns:a16="http://schemas.microsoft.com/office/drawing/2014/main" id="{C491F89E-803A-294D-4A13-B3FCD03806A8}"/>
              </a:ext>
            </a:extLst>
          </p:cNvPr>
          <p:cNvSpPr txBox="1"/>
          <p:nvPr/>
        </p:nvSpPr>
        <p:spPr bwMode="auto">
          <a:xfrm>
            <a:off x="2156229"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41" name="TextBox 140">
            <a:extLst>
              <a:ext uri="{FF2B5EF4-FFF2-40B4-BE49-F238E27FC236}">
                <a16:creationId xmlns:a16="http://schemas.microsoft.com/office/drawing/2014/main" id="{7A047ECF-20BD-5D0D-719D-8F311B21044B}"/>
              </a:ext>
            </a:extLst>
          </p:cNvPr>
          <p:cNvSpPr txBox="1"/>
          <p:nvPr/>
        </p:nvSpPr>
        <p:spPr bwMode="auto">
          <a:xfrm>
            <a:off x="2693602"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cxnSp>
        <p:nvCxnSpPr>
          <p:cNvPr id="143" name="Straight Connector 142">
            <a:extLst>
              <a:ext uri="{FF2B5EF4-FFF2-40B4-BE49-F238E27FC236}">
                <a16:creationId xmlns:a16="http://schemas.microsoft.com/office/drawing/2014/main" id="{E85AFE1B-2C38-1D45-3A8E-D94A70208782}"/>
              </a:ext>
            </a:extLst>
          </p:cNvPr>
          <p:cNvCxnSpPr/>
          <p:nvPr/>
        </p:nvCxnSpPr>
        <p:spPr bwMode="auto">
          <a:xfrm>
            <a:off x="3374077" y="5741048"/>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3A37AFD2-9824-F5E7-736F-9E8D72CD63B1}"/>
              </a:ext>
            </a:extLst>
          </p:cNvPr>
          <p:cNvCxnSpPr/>
          <p:nvPr/>
        </p:nvCxnSpPr>
        <p:spPr bwMode="auto">
          <a:xfrm>
            <a:off x="4448822" y="5741048"/>
            <a:ext cx="0" cy="85574"/>
          </a:xfrm>
          <a:prstGeom prst="line">
            <a:avLst/>
          </a:prstGeom>
          <a:noFill/>
          <a:ln w="28575" cap="flat" cmpd="sng" algn="ctr">
            <a:solidFill>
              <a:schemeClr val="bg1"/>
            </a:solidFill>
            <a:prstDash val="solid"/>
            <a:round/>
            <a:headEnd type="none" w="med" len="med"/>
            <a:tailEnd type="none" w="med" len="med"/>
          </a:ln>
          <a:effectLst/>
        </p:spPr>
      </p:cxnSp>
      <p:sp>
        <p:nvSpPr>
          <p:cNvPr id="145" name="TextBox 144">
            <a:extLst>
              <a:ext uri="{FF2B5EF4-FFF2-40B4-BE49-F238E27FC236}">
                <a16:creationId xmlns:a16="http://schemas.microsoft.com/office/drawing/2014/main" id="{0AAFD2DB-534E-C073-C287-5B4844824E53}"/>
              </a:ext>
            </a:extLst>
          </p:cNvPr>
          <p:cNvSpPr txBox="1"/>
          <p:nvPr/>
        </p:nvSpPr>
        <p:spPr bwMode="auto">
          <a:xfrm>
            <a:off x="3169554"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46" name="TextBox 145">
            <a:extLst>
              <a:ext uri="{FF2B5EF4-FFF2-40B4-BE49-F238E27FC236}">
                <a16:creationId xmlns:a16="http://schemas.microsoft.com/office/drawing/2014/main" id="{7E5BC912-620D-11C0-4F25-D3E2ABEA9CD5}"/>
              </a:ext>
            </a:extLst>
          </p:cNvPr>
          <p:cNvSpPr txBox="1"/>
          <p:nvPr/>
        </p:nvSpPr>
        <p:spPr bwMode="auto">
          <a:xfrm>
            <a:off x="3707676"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47" name="TextBox 146">
            <a:extLst>
              <a:ext uri="{FF2B5EF4-FFF2-40B4-BE49-F238E27FC236}">
                <a16:creationId xmlns:a16="http://schemas.microsoft.com/office/drawing/2014/main" id="{41F5F943-996A-4739-2F7A-774B035F84AD}"/>
              </a:ext>
            </a:extLst>
          </p:cNvPr>
          <p:cNvSpPr txBox="1"/>
          <p:nvPr/>
        </p:nvSpPr>
        <p:spPr bwMode="auto">
          <a:xfrm>
            <a:off x="4245049"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cxnSp>
        <p:nvCxnSpPr>
          <p:cNvPr id="149" name="Straight Connector 148">
            <a:extLst>
              <a:ext uri="{FF2B5EF4-FFF2-40B4-BE49-F238E27FC236}">
                <a16:creationId xmlns:a16="http://schemas.microsoft.com/office/drawing/2014/main" id="{77DFD080-894E-CB8E-873F-91B28B917114}"/>
              </a:ext>
            </a:extLst>
          </p:cNvPr>
          <p:cNvCxnSpPr/>
          <p:nvPr/>
        </p:nvCxnSpPr>
        <p:spPr bwMode="auto">
          <a:xfrm>
            <a:off x="4938524" y="5741048"/>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3EF34136-8C03-4C2D-CAB9-A5907BC1DCC0}"/>
              </a:ext>
            </a:extLst>
          </p:cNvPr>
          <p:cNvCxnSpPr/>
          <p:nvPr/>
        </p:nvCxnSpPr>
        <p:spPr bwMode="auto">
          <a:xfrm>
            <a:off x="6013269" y="5741048"/>
            <a:ext cx="0" cy="85574"/>
          </a:xfrm>
          <a:prstGeom prst="line">
            <a:avLst/>
          </a:prstGeom>
          <a:noFill/>
          <a:ln w="28575" cap="flat" cmpd="sng" algn="ctr">
            <a:solidFill>
              <a:schemeClr val="bg1"/>
            </a:solidFill>
            <a:prstDash val="solid"/>
            <a:round/>
            <a:headEnd type="none" w="med" len="med"/>
            <a:tailEnd type="none" w="med" len="med"/>
          </a:ln>
          <a:effectLst/>
        </p:spPr>
      </p:cxnSp>
      <p:sp>
        <p:nvSpPr>
          <p:cNvPr id="151" name="TextBox 150">
            <a:extLst>
              <a:ext uri="{FF2B5EF4-FFF2-40B4-BE49-F238E27FC236}">
                <a16:creationId xmlns:a16="http://schemas.microsoft.com/office/drawing/2014/main" id="{DED223B9-EAB9-2282-2BBF-B1E92DA09BE2}"/>
              </a:ext>
            </a:extLst>
          </p:cNvPr>
          <p:cNvSpPr txBox="1"/>
          <p:nvPr/>
        </p:nvSpPr>
        <p:spPr bwMode="auto">
          <a:xfrm>
            <a:off x="4734001"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sp>
        <p:nvSpPr>
          <p:cNvPr id="152" name="TextBox 151">
            <a:extLst>
              <a:ext uri="{FF2B5EF4-FFF2-40B4-BE49-F238E27FC236}">
                <a16:creationId xmlns:a16="http://schemas.microsoft.com/office/drawing/2014/main" id="{3AD2AAAC-0421-A5A3-5AF5-195ADD9220D5}"/>
              </a:ext>
            </a:extLst>
          </p:cNvPr>
          <p:cNvSpPr txBox="1"/>
          <p:nvPr/>
        </p:nvSpPr>
        <p:spPr bwMode="auto">
          <a:xfrm>
            <a:off x="5272123"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0.0</a:t>
            </a:r>
          </a:p>
        </p:txBody>
      </p:sp>
      <p:sp>
        <p:nvSpPr>
          <p:cNvPr id="153" name="TextBox 152">
            <a:extLst>
              <a:ext uri="{FF2B5EF4-FFF2-40B4-BE49-F238E27FC236}">
                <a16:creationId xmlns:a16="http://schemas.microsoft.com/office/drawing/2014/main" id="{DA832AE4-C995-F9A5-9E11-1E93A2D33256}"/>
              </a:ext>
            </a:extLst>
          </p:cNvPr>
          <p:cNvSpPr txBox="1"/>
          <p:nvPr/>
        </p:nvSpPr>
        <p:spPr bwMode="auto">
          <a:xfrm>
            <a:off x="5809496" y="5811971"/>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0.4</a:t>
            </a:r>
          </a:p>
        </p:txBody>
      </p:sp>
      <p:cxnSp>
        <p:nvCxnSpPr>
          <p:cNvPr id="154" name="Straight Connector 153">
            <a:extLst>
              <a:ext uri="{FF2B5EF4-FFF2-40B4-BE49-F238E27FC236}">
                <a16:creationId xmlns:a16="http://schemas.microsoft.com/office/drawing/2014/main" id="{6EAC95FB-EACB-4E1C-3DF6-118A4DBC3C11}"/>
              </a:ext>
            </a:extLst>
          </p:cNvPr>
          <p:cNvCxnSpPr>
            <a:cxnSpLocks/>
          </p:cNvCxnSpPr>
          <p:nvPr/>
        </p:nvCxnSpPr>
        <p:spPr bwMode="auto">
          <a:xfrm>
            <a:off x="2001809" y="4240043"/>
            <a:ext cx="470159" cy="0"/>
          </a:xfrm>
          <a:prstGeom prst="line">
            <a:avLst/>
          </a:prstGeom>
          <a:noFill/>
          <a:ln w="28575" cap="flat" cmpd="sng" algn="ctr">
            <a:solidFill>
              <a:schemeClr val="accent5"/>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D75B8ABC-1947-B663-F6C6-E6C480005638}"/>
              </a:ext>
            </a:extLst>
          </p:cNvPr>
          <p:cNvCxnSpPr>
            <a:cxnSpLocks/>
          </p:cNvCxnSpPr>
          <p:nvPr/>
        </p:nvCxnSpPr>
        <p:spPr bwMode="auto">
          <a:xfrm>
            <a:off x="2040812" y="4443725"/>
            <a:ext cx="431156" cy="0"/>
          </a:xfrm>
          <a:prstGeom prst="line">
            <a:avLst/>
          </a:prstGeom>
          <a:noFill/>
          <a:ln w="28575" cap="flat" cmpd="sng" algn="ctr">
            <a:solidFill>
              <a:schemeClr val="accent5"/>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14EA8719-81AB-E403-8132-AA7357112877}"/>
              </a:ext>
            </a:extLst>
          </p:cNvPr>
          <p:cNvCxnSpPr>
            <a:cxnSpLocks/>
          </p:cNvCxnSpPr>
          <p:nvPr/>
        </p:nvCxnSpPr>
        <p:spPr bwMode="auto">
          <a:xfrm>
            <a:off x="2058147" y="4638739"/>
            <a:ext cx="444156" cy="0"/>
          </a:xfrm>
          <a:prstGeom prst="line">
            <a:avLst/>
          </a:prstGeom>
          <a:noFill/>
          <a:ln w="28575" cap="flat" cmpd="sng" algn="ctr">
            <a:solidFill>
              <a:schemeClr val="accent5"/>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77334135-3A4C-0382-0D55-2A370E716BF3}"/>
              </a:ext>
            </a:extLst>
          </p:cNvPr>
          <p:cNvCxnSpPr>
            <a:cxnSpLocks/>
          </p:cNvCxnSpPr>
          <p:nvPr/>
        </p:nvCxnSpPr>
        <p:spPr bwMode="auto">
          <a:xfrm>
            <a:off x="2027812" y="4833754"/>
            <a:ext cx="474491" cy="0"/>
          </a:xfrm>
          <a:prstGeom prst="line">
            <a:avLst/>
          </a:prstGeom>
          <a:noFill/>
          <a:ln w="28575" cap="flat" cmpd="sng" algn="ctr">
            <a:solidFill>
              <a:schemeClr val="accent5"/>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186FC513-0048-62B1-169D-A185AB2A7529}"/>
              </a:ext>
            </a:extLst>
          </p:cNvPr>
          <p:cNvCxnSpPr>
            <a:cxnSpLocks/>
          </p:cNvCxnSpPr>
          <p:nvPr/>
        </p:nvCxnSpPr>
        <p:spPr bwMode="auto">
          <a:xfrm>
            <a:off x="2084149" y="5028769"/>
            <a:ext cx="387819" cy="0"/>
          </a:xfrm>
          <a:prstGeom prst="line">
            <a:avLst/>
          </a:prstGeom>
          <a:noFill/>
          <a:ln w="28575" cap="flat" cmpd="sng" algn="ctr">
            <a:solidFill>
              <a:schemeClr val="accent5"/>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00BCD3A-E064-4CD9-5239-4C036A6DE5E6}"/>
              </a:ext>
            </a:extLst>
          </p:cNvPr>
          <p:cNvCxnSpPr>
            <a:cxnSpLocks/>
          </p:cNvCxnSpPr>
          <p:nvPr/>
        </p:nvCxnSpPr>
        <p:spPr bwMode="auto">
          <a:xfrm>
            <a:off x="1975808" y="5228116"/>
            <a:ext cx="387819" cy="0"/>
          </a:xfrm>
          <a:prstGeom prst="line">
            <a:avLst/>
          </a:prstGeom>
          <a:noFill/>
          <a:ln w="28575" cap="flat" cmpd="sng" algn="ctr">
            <a:solidFill>
              <a:schemeClr val="accent5"/>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66433A80-566C-26BA-16E7-F683FD3EBE23}"/>
              </a:ext>
            </a:extLst>
          </p:cNvPr>
          <p:cNvCxnSpPr>
            <a:cxnSpLocks/>
          </p:cNvCxnSpPr>
          <p:nvPr/>
        </p:nvCxnSpPr>
        <p:spPr bwMode="auto">
          <a:xfrm>
            <a:off x="2023478" y="5423131"/>
            <a:ext cx="409487" cy="0"/>
          </a:xfrm>
          <a:prstGeom prst="line">
            <a:avLst/>
          </a:prstGeom>
          <a:noFill/>
          <a:ln w="28575" cap="flat" cmpd="sng" algn="ctr">
            <a:solidFill>
              <a:schemeClr val="accent5"/>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A3AA3291-6DC7-9203-0AE0-6597B8AC2A3D}"/>
              </a:ext>
            </a:extLst>
          </p:cNvPr>
          <p:cNvCxnSpPr>
            <a:cxnSpLocks/>
          </p:cNvCxnSpPr>
          <p:nvPr/>
        </p:nvCxnSpPr>
        <p:spPr bwMode="auto">
          <a:xfrm>
            <a:off x="2175155" y="5613811"/>
            <a:ext cx="403029" cy="0"/>
          </a:xfrm>
          <a:prstGeom prst="line">
            <a:avLst/>
          </a:prstGeom>
          <a:noFill/>
          <a:ln w="28575" cap="flat" cmpd="sng" algn="ctr">
            <a:solidFill>
              <a:schemeClr val="accent5"/>
            </a:solidFill>
            <a:prstDash val="solid"/>
            <a:round/>
            <a:headEnd type="none" w="med" len="med"/>
            <a:tailEnd type="none" w="med" len="med"/>
          </a:ln>
          <a:effectLst/>
        </p:spPr>
      </p:cxnSp>
      <p:sp>
        <p:nvSpPr>
          <p:cNvPr id="169" name="Diamond 168">
            <a:extLst>
              <a:ext uri="{FF2B5EF4-FFF2-40B4-BE49-F238E27FC236}">
                <a16:creationId xmlns:a16="http://schemas.microsoft.com/office/drawing/2014/main" id="{50FF54C2-5EC6-C36A-D5FD-6806C08B4E69}"/>
              </a:ext>
            </a:extLst>
          </p:cNvPr>
          <p:cNvSpPr/>
          <p:nvPr/>
        </p:nvSpPr>
        <p:spPr bwMode="auto">
          <a:xfrm>
            <a:off x="2172945" y="4175043"/>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0" name="Diamond 169">
            <a:extLst>
              <a:ext uri="{FF2B5EF4-FFF2-40B4-BE49-F238E27FC236}">
                <a16:creationId xmlns:a16="http://schemas.microsoft.com/office/drawing/2014/main" id="{7F96F11A-751B-12A9-DDF0-031DAABBD51A}"/>
              </a:ext>
            </a:extLst>
          </p:cNvPr>
          <p:cNvSpPr/>
          <p:nvPr/>
        </p:nvSpPr>
        <p:spPr bwMode="auto">
          <a:xfrm>
            <a:off x="2177279" y="4374391"/>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Diamond 170">
            <a:extLst>
              <a:ext uri="{FF2B5EF4-FFF2-40B4-BE49-F238E27FC236}">
                <a16:creationId xmlns:a16="http://schemas.microsoft.com/office/drawing/2014/main" id="{3A88671E-B1E9-7698-EC8C-647E4D0798E1}"/>
              </a:ext>
            </a:extLst>
          </p:cNvPr>
          <p:cNvSpPr/>
          <p:nvPr/>
        </p:nvSpPr>
        <p:spPr bwMode="auto">
          <a:xfrm>
            <a:off x="2203281" y="4573738"/>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2" name="Diamond 171">
            <a:extLst>
              <a:ext uri="{FF2B5EF4-FFF2-40B4-BE49-F238E27FC236}">
                <a16:creationId xmlns:a16="http://schemas.microsoft.com/office/drawing/2014/main" id="{74FDDA40-CA41-7015-F4A3-A3745EFFEFF0}"/>
              </a:ext>
            </a:extLst>
          </p:cNvPr>
          <p:cNvSpPr/>
          <p:nvPr/>
        </p:nvSpPr>
        <p:spPr bwMode="auto">
          <a:xfrm>
            <a:off x="2198947" y="4765030"/>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Diamond 172">
            <a:extLst>
              <a:ext uri="{FF2B5EF4-FFF2-40B4-BE49-F238E27FC236}">
                <a16:creationId xmlns:a16="http://schemas.microsoft.com/office/drawing/2014/main" id="{43C850E6-64AA-7EE8-0C88-04C13A5EA8C6}"/>
              </a:ext>
            </a:extLst>
          </p:cNvPr>
          <p:cNvSpPr/>
          <p:nvPr/>
        </p:nvSpPr>
        <p:spPr bwMode="auto">
          <a:xfrm>
            <a:off x="2203281" y="4968712"/>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4" name="Diamond 173">
            <a:extLst>
              <a:ext uri="{FF2B5EF4-FFF2-40B4-BE49-F238E27FC236}">
                <a16:creationId xmlns:a16="http://schemas.microsoft.com/office/drawing/2014/main" id="{B9D9C09C-FA88-D276-E1AA-6BD70267BE0C}"/>
              </a:ext>
            </a:extLst>
          </p:cNvPr>
          <p:cNvSpPr/>
          <p:nvPr/>
        </p:nvSpPr>
        <p:spPr bwMode="auto">
          <a:xfrm>
            <a:off x="2103607" y="5159393"/>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5" name="Diamond 174">
            <a:extLst>
              <a:ext uri="{FF2B5EF4-FFF2-40B4-BE49-F238E27FC236}">
                <a16:creationId xmlns:a16="http://schemas.microsoft.com/office/drawing/2014/main" id="{0651A743-68EF-6FDB-7EC3-8B20D5EA7F8C}"/>
              </a:ext>
            </a:extLst>
          </p:cNvPr>
          <p:cNvSpPr/>
          <p:nvPr/>
        </p:nvSpPr>
        <p:spPr bwMode="auto">
          <a:xfrm>
            <a:off x="2164278" y="5350074"/>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6" name="Diamond 175">
            <a:extLst>
              <a:ext uri="{FF2B5EF4-FFF2-40B4-BE49-F238E27FC236}">
                <a16:creationId xmlns:a16="http://schemas.microsoft.com/office/drawing/2014/main" id="{E5D45920-1BB6-56EA-0054-B0827227CDBD}"/>
              </a:ext>
            </a:extLst>
          </p:cNvPr>
          <p:cNvSpPr/>
          <p:nvPr/>
        </p:nvSpPr>
        <p:spPr bwMode="auto">
          <a:xfrm>
            <a:off x="2315956" y="5545088"/>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8" name="Diamond 177">
            <a:extLst>
              <a:ext uri="{FF2B5EF4-FFF2-40B4-BE49-F238E27FC236}">
                <a16:creationId xmlns:a16="http://schemas.microsoft.com/office/drawing/2014/main" id="{D0BBC456-A75B-D231-CD13-2CF5EE176D78}"/>
              </a:ext>
            </a:extLst>
          </p:cNvPr>
          <p:cNvSpPr/>
          <p:nvPr/>
        </p:nvSpPr>
        <p:spPr bwMode="auto">
          <a:xfrm>
            <a:off x="2315956" y="5566756"/>
            <a:ext cx="145135" cy="130001"/>
          </a:xfrm>
          <a:prstGeom prst="diamond">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79" name="Straight Connector 178">
            <a:extLst>
              <a:ext uri="{FF2B5EF4-FFF2-40B4-BE49-F238E27FC236}">
                <a16:creationId xmlns:a16="http://schemas.microsoft.com/office/drawing/2014/main" id="{94B5F1DD-94D3-A439-B68C-138597E5CA77}"/>
              </a:ext>
            </a:extLst>
          </p:cNvPr>
          <p:cNvCxnSpPr>
            <a:cxnSpLocks/>
          </p:cNvCxnSpPr>
          <p:nvPr/>
        </p:nvCxnSpPr>
        <p:spPr bwMode="auto">
          <a:xfrm>
            <a:off x="3782939" y="4244377"/>
            <a:ext cx="550373" cy="0"/>
          </a:xfrm>
          <a:prstGeom prst="line">
            <a:avLst/>
          </a:prstGeom>
          <a:noFill/>
          <a:ln w="28575"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10155F4E-1AF1-40A4-1ED2-9FF1D85C7D8F}"/>
              </a:ext>
            </a:extLst>
          </p:cNvPr>
          <p:cNvCxnSpPr>
            <a:cxnSpLocks/>
          </p:cNvCxnSpPr>
          <p:nvPr/>
        </p:nvCxnSpPr>
        <p:spPr bwMode="auto">
          <a:xfrm flipV="1">
            <a:off x="3841443" y="4439391"/>
            <a:ext cx="502702" cy="1"/>
          </a:xfrm>
          <a:prstGeom prst="line">
            <a:avLst/>
          </a:prstGeom>
          <a:noFill/>
          <a:ln w="28575" cap="flat" cmpd="sng" algn="ctr">
            <a:solidFill>
              <a:schemeClr val="accent6"/>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E5F06F45-1649-6443-7C11-D0D4F5C4BD3C}"/>
              </a:ext>
            </a:extLst>
          </p:cNvPr>
          <p:cNvCxnSpPr>
            <a:cxnSpLocks/>
          </p:cNvCxnSpPr>
          <p:nvPr/>
        </p:nvCxnSpPr>
        <p:spPr bwMode="auto">
          <a:xfrm flipV="1">
            <a:off x="3908615" y="4634405"/>
            <a:ext cx="502702" cy="1"/>
          </a:xfrm>
          <a:prstGeom prst="line">
            <a:avLst/>
          </a:prstGeom>
          <a:noFill/>
          <a:ln w="28575" cap="flat" cmpd="sng" algn="ctr">
            <a:solidFill>
              <a:schemeClr val="accent6"/>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FBF06EA5-3623-808B-4A76-ED9DD4AB7016}"/>
              </a:ext>
            </a:extLst>
          </p:cNvPr>
          <p:cNvCxnSpPr>
            <a:cxnSpLocks/>
          </p:cNvCxnSpPr>
          <p:nvPr/>
        </p:nvCxnSpPr>
        <p:spPr bwMode="auto">
          <a:xfrm flipV="1">
            <a:off x="3665931" y="4833753"/>
            <a:ext cx="502702" cy="1"/>
          </a:xfrm>
          <a:prstGeom prst="line">
            <a:avLst/>
          </a:prstGeom>
          <a:noFill/>
          <a:ln w="28575" cap="flat" cmpd="sng" algn="ctr">
            <a:solidFill>
              <a:schemeClr val="accent6"/>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2ED8D49B-343E-FA00-07DB-B84D6787F339}"/>
              </a:ext>
            </a:extLst>
          </p:cNvPr>
          <p:cNvCxnSpPr>
            <a:cxnSpLocks/>
          </p:cNvCxnSpPr>
          <p:nvPr/>
        </p:nvCxnSpPr>
        <p:spPr bwMode="auto">
          <a:xfrm>
            <a:off x="3748270" y="5028769"/>
            <a:ext cx="390028" cy="0"/>
          </a:xfrm>
          <a:prstGeom prst="line">
            <a:avLst/>
          </a:prstGeom>
          <a:noFill/>
          <a:ln w="28575" cap="flat" cmpd="sng" algn="ctr">
            <a:solidFill>
              <a:schemeClr val="accent6"/>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B8401669-8678-4766-3891-0B0C3A6AD4B9}"/>
              </a:ext>
            </a:extLst>
          </p:cNvPr>
          <p:cNvCxnSpPr>
            <a:cxnSpLocks/>
          </p:cNvCxnSpPr>
          <p:nvPr/>
        </p:nvCxnSpPr>
        <p:spPr bwMode="auto">
          <a:xfrm>
            <a:off x="3891280" y="5228117"/>
            <a:ext cx="390028" cy="0"/>
          </a:xfrm>
          <a:prstGeom prst="line">
            <a:avLst/>
          </a:prstGeom>
          <a:noFill/>
          <a:ln w="28575" cap="flat" cmpd="sng" algn="ctr">
            <a:solidFill>
              <a:schemeClr val="accent6"/>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8B99F97-68C9-D3D9-ED81-34ECDA5CDBDD}"/>
              </a:ext>
            </a:extLst>
          </p:cNvPr>
          <p:cNvCxnSpPr>
            <a:cxnSpLocks/>
          </p:cNvCxnSpPr>
          <p:nvPr/>
        </p:nvCxnSpPr>
        <p:spPr bwMode="auto">
          <a:xfrm>
            <a:off x="3709266" y="5423131"/>
            <a:ext cx="429032" cy="0"/>
          </a:xfrm>
          <a:prstGeom prst="line">
            <a:avLst/>
          </a:prstGeom>
          <a:noFill/>
          <a:ln w="28575" cap="flat" cmpd="sng" algn="ctr">
            <a:solidFill>
              <a:schemeClr val="accent6"/>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A48C6556-BC39-298B-130C-61859699D3A4}"/>
              </a:ext>
            </a:extLst>
          </p:cNvPr>
          <p:cNvCxnSpPr>
            <a:cxnSpLocks/>
          </p:cNvCxnSpPr>
          <p:nvPr/>
        </p:nvCxnSpPr>
        <p:spPr bwMode="auto">
          <a:xfrm>
            <a:off x="3709266" y="5427464"/>
            <a:ext cx="429032" cy="0"/>
          </a:xfrm>
          <a:prstGeom prst="line">
            <a:avLst/>
          </a:prstGeom>
          <a:noFill/>
          <a:ln w="28575" cap="flat" cmpd="sng" algn="ctr">
            <a:solidFill>
              <a:schemeClr val="accent6"/>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0C166634-F32A-FFED-E5E2-7E9F7D112961}"/>
              </a:ext>
            </a:extLst>
          </p:cNvPr>
          <p:cNvCxnSpPr>
            <a:cxnSpLocks/>
          </p:cNvCxnSpPr>
          <p:nvPr/>
        </p:nvCxnSpPr>
        <p:spPr bwMode="auto">
          <a:xfrm>
            <a:off x="3800272" y="5626812"/>
            <a:ext cx="429032" cy="0"/>
          </a:xfrm>
          <a:prstGeom prst="line">
            <a:avLst/>
          </a:prstGeom>
          <a:noFill/>
          <a:ln w="28575" cap="flat" cmpd="sng" algn="ctr">
            <a:solidFill>
              <a:schemeClr val="accent6"/>
            </a:solidFill>
            <a:prstDash val="solid"/>
            <a:round/>
            <a:headEnd type="none" w="med" len="med"/>
            <a:tailEnd type="none" w="med" len="med"/>
          </a:ln>
          <a:effectLst/>
        </p:spPr>
      </p:cxnSp>
      <p:sp>
        <p:nvSpPr>
          <p:cNvPr id="192" name="Diamond 191">
            <a:extLst>
              <a:ext uri="{FF2B5EF4-FFF2-40B4-BE49-F238E27FC236}">
                <a16:creationId xmlns:a16="http://schemas.microsoft.com/office/drawing/2014/main" id="{478A6348-0BF4-B9E5-D546-AC2EB4AD2DAF}"/>
              </a:ext>
            </a:extLst>
          </p:cNvPr>
          <p:cNvSpPr/>
          <p:nvPr/>
        </p:nvSpPr>
        <p:spPr bwMode="auto">
          <a:xfrm>
            <a:off x="3995286" y="4179375"/>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Diamond 192">
            <a:extLst>
              <a:ext uri="{FF2B5EF4-FFF2-40B4-BE49-F238E27FC236}">
                <a16:creationId xmlns:a16="http://schemas.microsoft.com/office/drawing/2014/main" id="{7F91A51F-7E16-BAE5-B075-6570CB5FADFB}"/>
              </a:ext>
            </a:extLst>
          </p:cNvPr>
          <p:cNvSpPr/>
          <p:nvPr/>
        </p:nvSpPr>
        <p:spPr bwMode="auto">
          <a:xfrm>
            <a:off x="4008287" y="4378723"/>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4" name="Diamond 193">
            <a:extLst>
              <a:ext uri="{FF2B5EF4-FFF2-40B4-BE49-F238E27FC236}">
                <a16:creationId xmlns:a16="http://schemas.microsoft.com/office/drawing/2014/main" id="{931A7795-18EA-41E5-3F37-68FCC5219B8E}"/>
              </a:ext>
            </a:extLst>
          </p:cNvPr>
          <p:cNvSpPr/>
          <p:nvPr/>
        </p:nvSpPr>
        <p:spPr bwMode="auto">
          <a:xfrm>
            <a:off x="4094960" y="4569404"/>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5" name="Diamond 194">
            <a:extLst>
              <a:ext uri="{FF2B5EF4-FFF2-40B4-BE49-F238E27FC236}">
                <a16:creationId xmlns:a16="http://schemas.microsoft.com/office/drawing/2014/main" id="{C2BE2788-0A8E-7BBD-6C84-FACED296F6AE}"/>
              </a:ext>
            </a:extLst>
          </p:cNvPr>
          <p:cNvSpPr/>
          <p:nvPr/>
        </p:nvSpPr>
        <p:spPr bwMode="auto">
          <a:xfrm>
            <a:off x="3856609" y="4760085"/>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6" name="Diamond 195">
            <a:extLst>
              <a:ext uri="{FF2B5EF4-FFF2-40B4-BE49-F238E27FC236}">
                <a16:creationId xmlns:a16="http://schemas.microsoft.com/office/drawing/2014/main" id="{EC9C4232-9D46-0937-A292-1F81C52CAD83}"/>
              </a:ext>
            </a:extLst>
          </p:cNvPr>
          <p:cNvSpPr/>
          <p:nvPr/>
        </p:nvSpPr>
        <p:spPr bwMode="auto">
          <a:xfrm>
            <a:off x="3865277" y="4972434"/>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7" name="Diamond 196">
            <a:extLst>
              <a:ext uri="{FF2B5EF4-FFF2-40B4-BE49-F238E27FC236}">
                <a16:creationId xmlns:a16="http://schemas.microsoft.com/office/drawing/2014/main" id="{19510666-C673-4E5B-24B3-CA9B21771B1B}"/>
              </a:ext>
            </a:extLst>
          </p:cNvPr>
          <p:cNvSpPr/>
          <p:nvPr/>
        </p:nvSpPr>
        <p:spPr bwMode="auto">
          <a:xfrm>
            <a:off x="4021288" y="5171782"/>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8" name="Diamond 197">
            <a:extLst>
              <a:ext uri="{FF2B5EF4-FFF2-40B4-BE49-F238E27FC236}">
                <a16:creationId xmlns:a16="http://schemas.microsoft.com/office/drawing/2014/main" id="{51AA0FDF-25E1-0CB7-A8BB-B8931EFF05D1}"/>
              </a:ext>
            </a:extLst>
          </p:cNvPr>
          <p:cNvSpPr/>
          <p:nvPr/>
        </p:nvSpPr>
        <p:spPr bwMode="auto">
          <a:xfrm>
            <a:off x="3847942" y="5358129"/>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9" name="Diamond 198">
            <a:extLst>
              <a:ext uri="{FF2B5EF4-FFF2-40B4-BE49-F238E27FC236}">
                <a16:creationId xmlns:a16="http://schemas.microsoft.com/office/drawing/2014/main" id="{810295E4-AF2E-8500-187F-EC2D7C8DE88F}"/>
              </a:ext>
            </a:extLst>
          </p:cNvPr>
          <p:cNvSpPr/>
          <p:nvPr/>
        </p:nvSpPr>
        <p:spPr bwMode="auto">
          <a:xfrm>
            <a:off x="3947616" y="5557477"/>
            <a:ext cx="145135" cy="130001"/>
          </a:xfrm>
          <a:prstGeom prst="diamond">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00" name="Straight Connector 199">
            <a:extLst>
              <a:ext uri="{FF2B5EF4-FFF2-40B4-BE49-F238E27FC236}">
                <a16:creationId xmlns:a16="http://schemas.microsoft.com/office/drawing/2014/main" id="{058793AE-BA7A-3D65-ED0A-F3413F5FBA62}"/>
              </a:ext>
            </a:extLst>
          </p:cNvPr>
          <p:cNvCxnSpPr>
            <a:cxnSpLocks/>
          </p:cNvCxnSpPr>
          <p:nvPr/>
        </p:nvCxnSpPr>
        <p:spPr bwMode="auto">
          <a:xfrm>
            <a:off x="5473063" y="4244377"/>
            <a:ext cx="507036" cy="0"/>
          </a:xfrm>
          <a:prstGeom prst="line">
            <a:avLst/>
          </a:prstGeom>
          <a:noFill/>
          <a:ln w="28575" cap="flat" cmpd="sng" algn="ctr">
            <a:solidFill>
              <a:schemeClr val="accent4"/>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367D04E3-FBB7-43F7-3C45-D8878AA253D3}"/>
              </a:ext>
            </a:extLst>
          </p:cNvPr>
          <p:cNvCxnSpPr>
            <a:cxnSpLocks/>
          </p:cNvCxnSpPr>
          <p:nvPr/>
        </p:nvCxnSpPr>
        <p:spPr bwMode="auto">
          <a:xfrm>
            <a:off x="5533734" y="4443725"/>
            <a:ext cx="446365" cy="0"/>
          </a:xfrm>
          <a:prstGeom prst="line">
            <a:avLst/>
          </a:prstGeom>
          <a:noFill/>
          <a:ln w="28575" cap="flat" cmpd="sng" algn="ctr">
            <a:solidFill>
              <a:schemeClr val="accent4"/>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BB448538-7C67-2218-60F5-2152E99CBE98}"/>
              </a:ext>
            </a:extLst>
          </p:cNvPr>
          <p:cNvCxnSpPr>
            <a:cxnSpLocks/>
          </p:cNvCxnSpPr>
          <p:nvPr/>
        </p:nvCxnSpPr>
        <p:spPr bwMode="auto">
          <a:xfrm>
            <a:off x="5577070" y="4638739"/>
            <a:ext cx="446365" cy="0"/>
          </a:xfrm>
          <a:prstGeom prst="line">
            <a:avLst/>
          </a:prstGeom>
          <a:noFill/>
          <a:ln w="28575" cap="flat" cmpd="sng" algn="ctr">
            <a:solidFill>
              <a:schemeClr val="accent4"/>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6142C442-AE86-99E8-D3CC-4BCDB06E1E7C}"/>
              </a:ext>
            </a:extLst>
          </p:cNvPr>
          <p:cNvCxnSpPr>
            <a:cxnSpLocks/>
          </p:cNvCxnSpPr>
          <p:nvPr/>
        </p:nvCxnSpPr>
        <p:spPr bwMode="auto">
          <a:xfrm>
            <a:off x="5325718" y="4829420"/>
            <a:ext cx="483778" cy="0"/>
          </a:xfrm>
          <a:prstGeom prst="line">
            <a:avLst/>
          </a:prstGeom>
          <a:noFill/>
          <a:ln w="28575" cap="flat" cmpd="sng" algn="ctr">
            <a:solidFill>
              <a:schemeClr val="accent4"/>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E33A3A9B-FF0C-7635-A98A-439BA91A6426}"/>
              </a:ext>
            </a:extLst>
          </p:cNvPr>
          <p:cNvCxnSpPr>
            <a:cxnSpLocks/>
          </p:cNvCxnSpPr>
          <p:nvPr/>
        </p:nvCxnSpPr>
        <p:spPr bwMode="auto">
          <a:xfrm>
            <a:off x="5399390" y="5028768"/>
            <a:ext cx="377028" cy="0"/>
          </a:xfrm>
          <a:prstGeom prst="line">
            <a:avLst/>
          </a:prstGeom>
          <a:noFill/>
          <a:ln w="28575" cap="flat" cmpd="sng" algn="ctr">
            <a:solidFill>
              <a:schemeClr val="accent4"/>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E1659455-9818-816F-1514-D02E1D23628F}"/>
              </a:ext>
            </a:extLst>
          </p:cNvPr>
          <p:cNvCxnSpPr>
            <a:cxnSpLocks/>
          </p:cNvCxnSpPr>
          <p:nvPr/>
        </p:nvCxnSpPr>
        <p:spPr bwMode="auto">
          <a:xfrm>
            <a:off x="5642074" y="5228116"/>
            <a:ext cx="377028" cy="0"/>
          </a:xfrm>
          <a:prstGeom prst="line">
            <a:avLst/>
          </a:prstGeom>
          <a:noFill/>
          <a:ln w="28575" cap="flat" cmpd="sng" algn="ctr">
            <a:solidFill>
              <a:schemeClr val="accent4"/>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EACA49B3-1647-6D35-2BDF-8060D8BFEA1B}"/>
              </a:ext>
            </a:extLst>
          </p:cNvPr>
          <p:cNvCxnSpPr>
            <a:cxnSpLocks/>
          </p:cNvCxnSpPr>
          <p:nvPr/>
        </p:nvCxnSpPr>
        <p:spPr bwMode="auto">
          <a:xfrm>
            <a:off x="5403723" y="5423131"/>
            <a:ext cx="377028" cy="0"/>
          </a:xfrm>
          <a:prstGeom prst="line">
            <a:avLst/>
          </a:prstGeom>
          <a:noFill/>
          <a:ln w="28575" cap="flat" cmpd="sng" algn="ctr">
            <a:solidFill>
              <a:schemeClr val="accent4"/>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939CA349-5312-55B9-7FA7-5FBE396CA708}"/>
              </a:ext>
            </a:extLst>
          </p:cNvPr>
          <p:cNvCxnSpPr>
            <a:cxnSpLocks/>
          </p:cNvCxnSpPr>
          <p:nvPr/>
        </p:nvCxnSpPr>
        <p:spPr bwMode="auto">
          <a:xfrm>
            <a:off x="5321383" y="5635480"/>
            <a:ext cx="435533" cy="0"/>
          </a:xfrm>
          <a:prstGeom prst="line">
            <a:avLst/>
          </a:prstGeom>
          <a:noFill/>
          <a:ln w="28575" cap="flat" cmpd="sng" algn="ctr">
            <a:solidFill>
              <a:schemeClr val="accent4"/>
            </a:solidFill>
            <a:prstDash val="solid"/>
            <a:round/>
            <a:headEnd type="none" w="med" len="med"/>
            <a:tailEnd type="none" w="med" len="med"/>
          </a:ln>
          <a:effectLst/>
        </p:spPr>
      </p:cxnSp>
      <p:sp>
        <p:nvSpPr>
          <p:cNvPr id="213" name="Diamond 212">
            <a:extLst>
              <a:ext uri="{FF2B5EF4-FFF2-40B4-BE49-F238E27FC236}">
                <a16:creationId xmlns:a16="http://schemas.microsoft.com/office/drawing/2014/main" id="{84093F68-0DE9-E3BD-C905-C0752C521C5A}"/>
              </a:ext>
            </a:extLst>
          </p:cNvPr>
          <p:cNvSpPr/>
          <p:nvPr/>
        </p:nvSpPr>
        <p:spPr bwMode="auto">
          <a:xfrm>
            <a:off x="5668075" y="4383057"/>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4" name="Diamond 213">
            <a:extLst>
              <a:ext uri="{FF2B5EF4-FFF2-40B4-BE49-F238E27FC236}">
                <a16:creationId xmlns:a16="http://schemas.microsoft.com/office/drawing/2014/main" id="{355AE412-94F5-AC05-E226-463785DFD000}"/>
              </a:ext>
            </a:extLst>
          </p:cNvPr>
          <p:cNvSpPr/>
          <p:nvPr/>
        </p:nvSpPr>
        <p:spPr bwMode="auto">
          <a:xfrm>
            <a:off x="5741747" y="4582405"/>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5" name="Diamond 214">
            <a:extLst>
              <a:ext uri="{FF2B5EF4-FFF2-40B4-BE49-F238E27FC236}">
                <a16:creationId xmlns:a16="http://schemas.microsoft.com/office/drawing/2014/main" id="{47F867CE-1A31-21E2-356A-74578A5C532F}"/>
              </a:ext>
            </a:extLst>
          </p:cNvPr>
          <p:cNvSpPr/>
          <p:nvPr/>
        </p:nvSpPr>
        <p:spPr bwMode="auto">
          <a:xfrm>
            <a:off x="5516397" y="4768751"/>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6" name="Diamond 215">
            <a:extLst>
              <a:ext uri="{FF2B5EF4-FFF2-40B4-BE49-F238E27FC236}">
                <a16:creationId xmlns:a16="http://schemas.microsoft.com/office/drawing/2014/main" id="{F76AEF16-46F3-A9CC-BAC8-2CA1C02CE5DA}"/>
              </a:ext>
            </a:extLst>
          </p:cNvPr>
          <p:cNvSpPr/>
          <p:nvPr/>
        </p:nvSpPr>
        <p:spPr bwMode="auto">
          <a:xfrm>
            <a:off x="5512064" y="4972433"/>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7" name="Diamond 216">
            <a:extLst>
              <a:ext uri="{FF2B5EF4-FFF2-40B4-BE49-F238E27FC236}">
                <a16:creationId xmlns:a16="http://schemas.microsoft.com/office/drawing/2014/main" id="{F79E3B50-4BED-382A-D00F-D63435B1DC25}"/>
              </a:ext>
            </a:extLst>
          </p:cNvPr>
          <p:cNvSpPr/>
          <p:nvPr/>
        </p:nvSpPr>
        <p:spPr bwMode="auto">
          <a:xfrm>
            <a:off x="5763416" y="5167447"/>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8" name="Diamond 217">
            <a:extLst>
              <a:ext uri="{FF2B5EF4-FFF2-40B4-BE49-F238E27FC236}">
                <a16:creationId xmlns:a16="http://schemas.microsoft.com/office/drawing/2014/main" id="{61C5DA9F-540A-1F71-C3BD-3FD3236FBADA}"/>
              </a:ext>
            </a:extLst>
          </p:cNvPr>
          <p:cNvSpPr/>
          <p:nvPr/>
        </p:nvSpPr>
        <p:spPr bwMode="auto">
          <a:xfrm>
            <a:off x="5538066" y="5358127"/>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9" name="Diamond 218">
            <a:extLst>
              <a:ext uri="{FF2B5EF4-FFF2-40B4-BE49-F238E27FC236}">
                <a16:creationId xmlns:a16="http://schemas.microsoft.com/office/drawing/2014/main" id="{6E341631-2CCB-C412-C57C-645502A9806C}"/>
              </a:ext>
            </a:extLst>
          </p:cNvPr>
          <p:cNvSpPr/>
          <p:nvPr/>
        </p:nvSpPr>
        <p:spPr bwMode="auto">
          <a:xfrm>
            <a:off x="5464394" y="5570476"/>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220" name="Straight Connector 219">
            <a:extLst>
              <a:ext uri="{FF2B5EF4-FFF2-40B4-BE49-F238E27FC236}">
                <a16:creationId xmlns:a16="http://schemas.microsoft.com/office/drawing/2014/main" id="{034141FA-FF58-C841-61B5-5775963A39AF}"/>
              </a:ext>
            </a:extLst>
          </p:cNvPr>
          <p:cNvCxnSpPr>
            <a:cxnSpLocks/>
          </p:cNvCxnSpPr>
          <p:nvPr/>
        </p:nvCxnSpPr>
        <p:spPr bwMode="auto">
          <a:xfrm rot="16200000">
            <a:off x="1575320" y="4206331"/>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F1DD3D62-0589-859D-DF96-98BAE397D552}"/>
              </a:ext>
            </a:extLst>
          </p:cNvPr>
          <p:cNvCxnSpPr>
            <a:cxnSpLocks/>
          </p:cNvCxnSpPr>
          <p:nvPr/>
        </p:nvCxnSpPr>
        <p:spPr bwMode="auto">
          <a:xfrm rot="16200000">
            <a:off x="1575320" y="4401345"/>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04D3692F-C710-0FD2-AA25-7B6BF73B5C5C}"/>
              </a:ext>
            </a:extLst>
          </p:cNvPr>
          <p:cNvCxnSpPr>
            <a:cxnSpLocks/>
          </p:cNvCxnSpPr>
          <p:nvPr/>
        </p:nvCxnSpPr>
        <p:spPr bwMode="auto">
          <a:xfrm rot="16200000">
            <a:off x="1575320" y="4596359"/>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EC232736-90CE-F295-66CB-CBC0AA2D57E6}"/>
              </a:ext>
            </a:extLst>
          </p:cNvPr>
          <p:cNvCxnSpPr>
            <a:cxnSpLocks/>
          </p:cNvCxnSpPr>
          <p:nvPr/>
        </p:nvCxnSpPr>
        <p:spPr bwMode="auto">
          <a:xfrm rot="16200000">
            <a:off x="1575320" y="4804374"/>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D4D29592-CCA5-B0E0-B6ED-B9C66C3F4895}"/>
              </a:ext>
            </a:extLst>
          </p:cNvPr>
          <p:cNvCxnSpPr>
            <a:cxnSpLocks/>
          </p:cNvCxnSpPr>
          <p:nvPr/>
        </p:nvCxnSpPr>
        <p:spPr bwMode="auto">
          <a:xfrm rot="16200000">
            <a:off x="1575320" y="4999389"/>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54997788-B47A-37D3-C78E-101BCC42E121}"/>
              </a:ext>
            </a:extLst>
          </p:cNvPr>
          <p:cNvCxnSpPr>
            <a:cxnSpLocks/>
          </p:cNvCxnSpPr>
          <p:nvPr/>
        </p:nvCxnSpPr>
        <p:spPr bwMode="auto">
          <a:xfrm rot="16200000">
            <a:off x="1575320" y="520307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55F7F48D-E86D-674D-117F-C252D39DCF74}"/>
              </a:ext>
            </a:extLst>
          </p:cNvPr>
          <p:cNvCxnSpPr>
            <a:cxnSpLocks/>
          </p:cNvCxnSpPr>
          <p:nvPr/>
        </p:nvCxnSpPr>
        <p:spPr bwMode="auto">
          <a:xfrm rot="16200000">
            <a:off x="1575320" y="5398086"/>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3B03C147-8D99-02BC-81D1-115AB48FC69B}"/>
              </a:ext>
            </a:extLst>
          </p:cNvPr>
          <p:cNvCxnSpPr>
            <a:cxnSpLocks/>
          </p:cNvCxnSpPr>
          <p:nvPr/>
        </p:nvCxnSpPr>
        <p:spPr bwMode="auto">
          <a:xfrm rot="16200000">
            <a:off x="1575320" y="5593100"/>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2EF2EF40-E42A-1B31-51B7-BADFD9776803}"/>
              </a:ext>
            </a:extLst>
          </p:cNvPr>
          <p:cNvCxnSpPr>
            <a:cxnSpLocks/>
          </p:cNvCxnSpPr>
          <p:nvPr/>
        </p:nvCxnSpPr>
        <p:spPr bwMode="auto">
          <a:xfrm rot="16200000">
            <a:off x="3950926" y="3403416"/>
            <a:ext cx="0" cy="4663440"/>
          </a:xfrm>
          <a:prstGeom prst="line">
            <a:avLst/>
          </a:prstGeom>
          <a:noFill/>
          <a:ln w="28575" cap="flat" cmpd="sng" algn="ctr">
            <a:solidFill>
              <a:schemeClr val="bg1"/>
            </a:solidFill>
            <a:prstDash val="solid"/>
            <a:round/>
            <a:headEnd type="none" w="med" len="med"/>
            <a:tailEnd type="none" w="med" len="med"/>
          </a:ln>
          <a:effectLst/>
        </p:spPr>
      </p:cxnSp>
      <p:sp>
        <p:nvSpPr>
          <p:cNvPr id="229" name="Diamond 228">
            <a:extLst>
              <a:ext uri="{FF2B5EF4-FFF2-40B4-BE49-F238E27FC236}">
                <a16:creationId xmlns:a16="http://schemas.microsoft.com/office/drawing/2014/main" id="{24A11AE1-F493-8215-4D5C-9CCD4364CC6F}"/>
              </a:ext>
            </a:extLst>
          </p:cNvPr>
          <p:cNvSpPr/>
          <p:nvPr/>
        </p:nvSpPr>
        <p:spPr bwMode="auto">
          <a:xfrm>
            <a:off x="5661041" y="4172041"/>
            <a:ext cx="145135" cy="130001"/>
          </a:xfrm>
          <a:prstGeom prst="diamond">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0" name="TextBox 229">
            <a:extLst>
              <a:ext uri="{FF2B5EF4-FFF2-40B4-BE49-F238E27FC236}">
                <a16:creationId xmlns:a16="http://schemas.microsoft.com/office/drawing/2014/main" id="{04170761-5EBC-777E-883A-E566DF51AEB6}"/>
              </a:ext>
            </a:extLst>
          </p:cNvPr>
          <p:cNvSpPr txBox="1"/>
          <p:nvPr/>
        </p:nvSpPr>
        <p:spPr bwMode="auto">
          <a:xfrm rot="16200000">
            <a:off x="7013" y="3646332"/>
            <a:ext cx="154110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Peptide</a:t>
            </a:r>
          </a:p>
        </p:txBody>
      </p:sp>
      <p:sp>
        <p:nvSpPr>
          <p:cNvPr id="231" name="TextBox 230">
            <a:extLst>
              <a:ext uri="{FF2B5EF4-FFF2-40B4-BE49-F238E27FC236}">
                <a16:creationId xmlns:a16="http://schemas.microsoft.com/office/drawing/2014/main" id="{89B50DE5-1E83-4D9C-3C6C-94D12D0A2A85}"/>
              </a:ext>
            </a:extLst>
          </p:cNvPr>
          <p:cNvSpPr txBox="1"/>
          <p:nvPr/>
        </p:nvSpPr>
        <p:spPr bwMode="auto">
          <a:xfrm>
            <a:off x="1639546" y="5954563"/>
            <a:ext cx="46645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Difference by Wk</a:t>
            </a:r>
          </a:p>
        </p:txBody>
      </p:sp>
      <p:cxnSp>
        <p:nvCxnSpPr>
          <p:cNvPr id="233" name="Straight Connector 232">
            <a:extLst>
              <a:ext uri="{FF2B5EF4-FFF2-40B4-BE49-F238E27FC236}">
                <a16:creationId xmlns:a16="http://schemas.microsoft.com/office/drawing/2014/main" id="{92B5BC1F-6015-024A-8DD5-46FBB771447C}"/>
              </a:ext>
            </a:extLst>
          </p:cNvPr>
          <p:cNvCxnSpPr>
            <a:cxnSpLocks/>
          </p:cNvCxnSpPr>
          <p:nvPr/>
        </p:nvCxnSpPr>
        <p:spPr bwMode="auto">
          <a:xfrm>
            <a:off x="7449259" y="3893858"/>
            <a:ext cx="0" cy="1762968"/>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FF8B5965-509D-CDED-BE97-417E199D5D96}"/>
              </a:ext>
            </a:extLst>
          </p:cNvPr>
          <p:cNvCxnSpPr>
            <a:cxnSpLocks/>
          </p:cNvCxnSpPr>
          <p:nvPr/>
        </p:nvCxnSpPr>
        <p:spPr bwMode="auto">
          <a:xfrm rot="16200000">
            <a:off x="7414710" y="3857521"/>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7538D367-44F0-9455-1B07-CD36C20495CF}"/>
              </a:ext>
            </a:extLst>
          </p:cNvPr>
          <p:cNvCxnSpPr>
            <a:cxnSpLocks/>
          </p:cNvCxnSpPr>
          <p:nvPr/>
        </p:nvCxnSpPr>
        <p:spPr bwMode="auto">
          <a:xfrm rot="16200000">
            <a:off x="7414710" y="4298245"/>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611A6AF5-56D5-D13A-6C1D-C62A85A3890A}"/>
              </a:ext>
            </a:extLst>
          </p:cNvPr>
          <p:cNvCxnSpPr>
            <a:cxnSpLocks/>
          </p:cNvCxnSpPr>
          <p:nvPr/>
        </p:nvCxnSpPr>
        <p:spPr bwMode="auto">
          <a:xfrm rot="16200000">
            <a:off x="7414710" y="4734851"/>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999DB6C3-7CFB-6ECF-A133-2A04F6467AF7}"/>
              </a:ext>
            </a:extLst>
          </p:cNvPr>
          <p:cNvCxnSpPr>
            <a:cxnSpLocks/>
          </p:cNvCxnSpPr>
          <p:nvPr/>
        </p:nvCxnSpPr>
        <p:spPr bwMode="auto">
          <a:xfrm rot="16200000">
            <a:off x="7414710" y="5167337"/>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B6A9F8A-CE3E-DB42-0985-764EE38E0BBE}"/>
              </a:ext>
            </a:extLst>
          </p:cNvPr>
          <p:cNvCxnSpPr>
            <a:cxnSpLocks/>
          </p:cNvCxnSpPr>
          <p:nvPr/>
        </p:nvCxnSpPr>
        <p:spPr bwMode="auto">
          <a:xfrm rot="16200000">
            <a:off x="7414710" y="5603942"/>
            <a:ext cx="0" cy="85574"/>
          </a:xfrm>
          <a:prstGeom prst="line">
            <a:avLst/>
          </a:prstGeom>
          <a:noFill/>
          <a:ln w="28575" cap="flat" cmpd="sng" algn="ctr">
            <a:solidFill>
              <a:schemeClr val="bg1"/>
            </a:solidFill>
            <a:prstDash val="solid"/>
            <a:round/>
            <a:headEnd type="none" w="med" len="med"/>
            <a:tailEnd type="none" w="med" len="med"/>
          </a:ln>
          <a:effectLst/>
        </p:spPr>
      </p:cxnSp>
      <p:sp>
        <p:nvSpPr>
          <p:cNvPr id="239" name="TextBox 238">
            <a:extLst>
              <a:ext uri="{FF2B5EF4-FFF2-40B4-BE49-F238E27FC236}">
                <a16:creationId xmlns:a16="http://schemas.microsoft.com/office/drawing/2014/main" id="{88A0E004-647D-6CED-A690-4459ABFAE02A}"/>
              </a:ext>
            </a:extLst>
          </p:cNvPr>
          <p:cNvSpPr txBox="1"/>
          <p:nvPr/>
        </p:nvSpPr>
        <p:spPr bwMode="auto">
          <a:xfrm>
            <a:off x="6935746" y="3807974"/>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1.50</a:t>
            </a:r>
          </a:p>
        </p:txBody>
      </p:sp>
      <p:sp>
        <p:nvSpPr>
          <p:cNvPr id="240" name="TextBox 239">
            <a:extLst>
              <a:ext uri="{FF2B5EF4-FFF2-40B4-BE49-F238E27FC236}">
                <a16:creationId xmlns:a16="http://schemas.microsoft.com/office/drawing/2014/main" id="{4EB25848-3C03-98BA-85B1-860D42ECDBD4}"/>
              </a:ext>
            </a:extLst>
          </p:cNvPr>
          <p:cNvSpPr txBox="1"/>
          <p:nvPr/>
        </p:nvSpPr>
        <p:spPr bwMode="auto">
          <a:xfrm>
            <a:off x="6935746" y="4248698"/>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1.25</a:t>
            </a:r>
          </a:p>
        </p:txBody>
      </p:sp>
      <p:sp>
        <p:nvSpPr>
          <p:cNvPr id="241" name="TextBox 240">
            <a:extLst>
              <a:ext uri="{FF2B5EF4-FFF2-40B4-BE49-F238E27FC236}">
                <a16:creationId xmlns:a16="http://schemas.microsoft.com/office/drawing/2014/main" id="{CC0FBE30-CCC3-09BF-5388-98AAFF5A798F}"/>
              </a:ext>
            </a:extLst>
          </p:cNvPr>
          <p:cNvSpPr txBox="1"/>
          <p:nvPr/>
        </p:nvSpPr>
        <p:spPr bwMode="auto">
          <a:xfrm>
            <a:off x="6935746" y="4685303"/>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42" name="TextBox 241">
            <a:extLst>
              <a:ext uri="{FF2B5EF4-FFF2-40B4-BE49-F238E27FC236}">
                <a16:creationId xmlns:a16="http://schemas.microsoft.com/office/drawing/2014/main" id="{713083A8-D7BB-B242-5AB6-0627476B1961}"/>
              </a:ext>
            </a:extLst>
          </p:cNvPr>
          <p:cNvSpPr txBox="1"/>
          <p:nvPr/>
        </p:nvSpPr>
        <p:spPr bwMode="auto">
          <a:xfrm>
            <a:off x="6935746" y="5121908"/>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0.75</a:t>
            </a:r>
          </a:p>
        </p:txBody>
      </p:sp>
      <p:sp>
        <p:nvSpPr>
          <p:cNvPr id="243" name="TextBox 242">
            <a:extLst>
              <a:ext uri="{FF2B5EF4-FFF2-40B4-BE49-F238E27FC236}">
                <a16:creationId xmlns:a16="http://schemas.microsoft.com/office/drawing/2014/main" id="{A9631F77-6C0E-5900-0159-91441C152C7C}"/>
              </a:ext>
            </a:extLst>
          </p:cNvPr>
          <p:cNvSpPr txBox="1"/>
          <p:nvPr/>
        </p:nvSpPr>
        <p:spPr bwMode="auto">
          <a:xfrm>
            <a:off x="6935746" y="5550275"/>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0.50</a:t>
            </a:r>
          </a:p>
        </p:txBody>
      </p:sp>
      <p:sp>
        <p:nvSpPr>
          <p:cNvPr id="244" name="TextBox 243">
            <a:extLst>
              <a:ext uri="{FF2B5EF4-FFF2-40B4-BE49-F238E27FC236}">
                <a16:creationId xmlns:a16="http://schemas.microsoft.com/office/drawing/2014/main" id="{787CEA1D-09D0-1B4F-F18B-2796B5DCC9AC}"/>
              </a:ext>
            </a:extLst>
          </p:cNvPr>
          <p:cNvSpPr txBox="1"/>
          <p:nvPr/>
        </p:nvSpPr>
        <p:spPr bwMode="auto">
          <a:xfrm rot="16200000">
            <a:off x="5935028" y="4670461"/>
            <a:ext cx="1861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Log</a:t>
            </a:r>
            <a:r>
              <a:rPr lang="en-US" sz="1400" baseline="30000" dirty="0">
                <a:solidFill>
                  <a:schemeClr val="bg1"/>
                </a:solidFill>
                <a:latin typeface="Calibri" panose="020F0502020204030204" pitchFamily="34" charset="0"/>
              </a:rPr>
              <a:t>10</a:t>
            </a:r>
            <a:r>
              <a:rPr lang="en-US" sz="1400" dirty="0">
                <a:solidFill>
                  <a:schemeClr val="bg1"/>
                </a:solidFill>
                <a:latin typeface="Calibri" panose="020F0502020204030204" pitchFamily="34" charset="0"/>
              </a:rPr>
              <a:t> (Peptide Rate)</a:t>
            </a:r>
          </a:p>
        </p:txBody>
      </p:sp>
      <p:cxnSp>
        <p:nvCxnSpPr>
          <p:cNvPr id="245" name="Straight Connector 244">
            <a:extLst>
              <a:ext uri="{FF2B5EF4-FFF2-40B4-BE49-F238E27FC236}">
                <a16:creationId xmlns:a16="http://schemas.microsoft.com/office/drawing/2014/main" id="{E7573430-2956-E36F-199E-B459E0E8705F}"/>
              </a:ext>
            </a:extLst>
          </p:cNvPr>
          <p:cNvCxnSpPr>
            <a:cxnSpLocks/>
          </p:cNvCxnSpPr>
          <p:nvPr/>
        </p:nvCxnSpPr>
        <p:spPr bwMode="auto">
          <a:xfrm>
            <a:off x="7450182" y="5646729"/>
            <a:ext cx="3472376" cy="0"/>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3448A0C9-B915-83D8-48B6-1B068728B769}"/>
              </a:ext>
            </a:extLst>
          </p:cNvPr>
          <p:cNvCxnSpPr>
            <a:cxnSpLocks/>
          </p:cNvCxnSpPr>
          <p:nvPr/>
        </p:nvCxnSpPr>
        <p:spPr bwMode="auto">
          <a:xfrm rot="10800000">
            <a:off x="7785412" y="564544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9133750A-243D-0808-D355-DA312DF9B7AF}"/>
              </a:ext>
            </a:extLst>
          </p:cNvPr>
          <p:cNvCxnSpPr>
            <a:cxnSpLocks/>
          </p:cNvCxnSpPr>
          <p:nvPr/>
        </p:nvCxnSpPr>
        <p:spPr bwMode="auto">
          <a:xfrm rot="10800000">
            <a:off x="8324991" y="564544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C5B532E9-597E-7AC3-2A27-A90F75ED04A6}"/>
              </a:ext>
            </a:extLst>
          </p:cNvPr>
          <p:cNvCxnSpPr>
            <a:cxnSpLocks/>
          </p:cNvCxnSpPr>
          <p:nvPr/>
        </p:nvCxnSpPr>
        <p:spPr bwMode="auto">
          <a:xfrm rot="10800000">
            <a:off x="8864569" y="564544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7E9D8609-E5E3-1DC6-E965-D0BC2C9888AC}"/>
              </a:ext>
            </a:extLst>
          </p:cNvPr>
          <p:cNvCxnSpPr>
            <a:cxnSpLocks/>
          </p:cNvCxnSpPr>
          <p:nvPr/>
        </p:nvCxnSpPr>
        <p:spPr bwMode="auto">
          <a:xfrm rot="10800000">
            <a:off x="9519477" y="564544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6A507430-E85D-2A36-760F-800D04878BB2}"/>
              </a:ext>
            </a:extLst>
          </p:cNvPr>
          <p:cNvCxnSpPr>
            <a:cxnSpLocks/>
          </p:cNvCxnSpPr>
          <p:nvPr/>
        </p:nvCxnSpPr>
        <p:spPr bwMode="auto">
          <a:xfrm rot="10800000">
            <a:off x="10050817" y="5645442"/>
            <a:ext cx="0" cy="85574"/>
          </a:xfrm>
          <a:prstGeom prst="line">
            <a:avLst/>
          </a:prstGeom>
          <a:noFill/>
          <a:ln w="28575"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0799F26D-BFDD-E067-6F58-7D1277C6761B}"/>
              </a:ext>
            </a:extLst>
          </p:cNvPr>
          <p:cNvCxnSpPr>
            <a:cxnSpLocks/>
          </p:cNvCxnSpPr>
          <p:nvPr/>
        </p:nvCxnSpPr>
        <p:spPr bwMode="auto">
          <a:xfrm rot="10800000">
            <a:off x="10586276" y="5645442"/>
            <a:ext cx="0" cy="85574"/>
          </a:xfrm>
          <a:prstGeom prst="line">
            <a:avLst/>
          </a:prstGeom>
          <a:noFill/>
          <a:ln w="28575" cap="flat" cmpd="sng" algn="ctr">
            <a:solidFill>
              <a:schemeClr val="bg1"/>
            </a:solidFill>
            <a:prstDash val="solid"/>
            <a:round/>
            <a:headEnd type="none" w="med" len="med"/>
            <a:tailEnd type="none" w="med" len="med"/>
          </a:ln>
          <a:effectLst/>
        </p:spPr>
      </p:cxnSp>
      <p:sp>
        <p:nvSpPr>
          <p:cNvPr id="254" name="TextBox 253">
            <a:extLst>
              <a:ext uri="{FF2B5EF4-FFF2-40B4-BE49-F238E27FC236}">
                <a16:creationId xmlns:a16="http://schemas.microsoft.com/office/drawing/2014/main" id="{05EA50BE-2BD8-D66E-21B5-0A126CB06EA5}"/>
              </a:ext>
            </a:extLst>
          </p:cNvPr>
          <p:cNvSpPr txBox="1"/>
          <p:nvPr/>
        </p:nvSpPr>
        <p:spPr bwMode="auto">
          <a:xfrm>
            <a:off x="7577383"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55" name="TextBox 254">
            <a:extLst>
              <a:ext uri="{FF2B5EF4-FFF2-40B4-BE49-F238E27FC236}">
                <a16:creationId xmlns:a16="http://schemas.microsoft.com/office/drawing/2014/main" id="{A2ABC569-93AA-70CE-8737-5E06B231DF9E}"/>
              </a:ext>
            </a:extLst>
          </p:cNvPr>
          <p:cNvSpPr txBox="1"/>
          <p:nvPr/>
        </p:nvSpPr>
        <p:spPr bwMode="auto">
          <a:xfrm>
            <a:off x="8121080"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56" name="TextBox 255">
            <a:extLst>
              <a:ext uri="{FF2B5EF4-FFF2-40B4-BE49-F238E27FC236}">
                <a16:creationId xmlns:a16="http://schemas.microsoft.com/office/drawing/2014/main" id="{F222175E-D2FA-011B-4451-4A64CB3EC55B}"/>
              </a:ext>
            </a:extLst>
          </p:cNvPr>
          <p:cNvSpPr txBox="1"/>
          <p:nvPr/>
        </p:nvSpPr>
        <p:spPr bwMode="auto">
          <a:xfrm>
            <a:off x="8656540"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58" name="TextBox 257">
            <a:extLst>
              <a:ext uri="{FF2B5EF4-FFF2-40B4-BE49-F238E27FC236}">
                <a16:creationId xmlns:a16="http://schemas.microsoft.com/office/drawing/2014/main" id="{8E49DF7B-3649-857F-3C28-7A0C0D39B30F}"/>
              </a:ext>
            </a:extLst>
          </p:cNvPr>
          <p:cNvSpPr txBox="1"/>
          <p:nvPr/>
        </p:nvSpPr>
        <p:spPr bwMode="auto">
          <a:xfrm>
            <a:off x="9316805"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59" name="TextBox 258">
            <a:extLst>
              <a:ext uri="{FF2B5EF4-FFF2-40B4-BE49-F238E27FC236}">
                <a16:creationId xmlns:a16="http://schemas.microsoft.com/office/drawing/2014/main" id="{77F93C7D-E9FA-1BBF-9CF4-A5F24CFA3AB1}"/>
              </a:ext>
            </a:extLst>
          </p:cNvPr>
          <p:cNvSpPr txBox="1"/>
          <p:nvPr/>
        </p:nvSpPr>
        <p:spPr bwMode="auto">
          <a:xfrm>
            <a:off x="9851026"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260" name="TextBox 259">
            <a:extLst>
              <a:ext uri="{FF2B5EF4-FFF2-40B4-BE49-F238E27FC236}">
                <a16:creationId xmlns:a16="http://schemas.microsoft.com/office/drawing/2014/main" id="{3798F006-155E-4A10-83B0-4BDB72F6C968}"/>
              </a:ext>
            </a:extLst>
          </p:cNvPr>
          <p:cNvSpPr txBox="1"/>
          <p:nvPr/>
        </p:nvSpPr>
        <p:spPr bwMode="auto">
          <a:xfrm>
            <a:off x="10386486" y="5714569"/>
            <a:ext cx="40904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261" name="TextBox 260">
            <a:extLst>
              <a:ext uri="{FF2B5EF4-FFF2-40B4-BE49-F238E27FC236}">
                <a16:creationId xmlns:a16="http://schemas.microsoft.com/office/drawing/2014/main" id="{9AFB12B8-0858-5865-DDB1-6ADBA8CBF835}"/>
              </a:ext>
            </a:extLst>
          </p:cNvPr>
          <p:cNvSpPr txBox="1"/>
          <p:nvPr/>
        </p:nvSpPr>
        <p:spPr bwMode="auto">
          <a:xfrm>
            <a:off x="8380516" y="5882765"/>
            <a:ext cx="16483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Wk From Baseline</a:t>
            </a:r>
          </a:p>
        </p:txBody>
      </p:sp>
      <p:sp>
        <p:nvSpPr>
          <p:cNvPr id="262" name="Freeform: Shape 261">
            <a:extLst>
              <a:ext uri="{FF2B5EF4-FFF2-40B4-BE49-F238E27FC236}">
                <a16:creationId xmlns:a16="http://schemas.microsoft.com/office/drawing/2014/main" id="{87200077-D8FA-2F5A-4875-5995EF59F5EF}"/>
              </a:ext>
            </a:extLst>
          </p:cNvPr>
          <p:cNvSpPr/>
          <p:nvPr/>
        </p:nvSpPr>
        <p:spPr bwMode="auto">
          <a:xfrm>
            <a:off x="7788061" y="4816076"/>
            <a:ext cx="1062681" cy="98854"/>
          </a:xfrm>
          <a:custGeom>
            <a:avLst/>
            <a:gdLst>
              <a:gd name="connsiteX0" fmla="*/ 0 w 1062681"/>
              <a:gd name="connsiteY0" fmla="*/ 78259 h 98854"/>
              <a:gd name="connsiteX1" fmla="*/ 539579 w 1062681"/>
              <a:gd name="connsiteY1" fmla="*/ 0 h 98854"/>
              <a:gd name="connsiteX2" fmla="*/ 1062681 w 1062681"/>
              <a:gd name="connsiteY2" fmla="*/ 98854 h 98854"/>
            </a:gdLst>
            <a:ahLst/>
            <a:cxnLst>
              <a:cxn ang="0">
                <a:pos x="connsiteX0" y="connsiteY0"/>
              </a:cxn>
              <a:cxn ang="0">
                <a:pos x="connsiteX1" y="connsiteY1"/>
              </a:cxn>
              <a:cxn ang="0">
                <a:pos x="connsiteX2" y="connsiteY2"/>
              </a:cxn>
            </a:cxnLst>
            <a:rect l="l" t="t" r="r" b="b"/>
            <a:pathLst>
              <a:path w="1062681" h="98854">
                <a:moveTo>
                  <a:pt x="0" y="78259"/>
                </a:moveTo>
                <a:lnTo>
                  <a:pt x="539579" y="0"/>
                </a:lnTo>
                <a:lnTo>
                  <a:pt x="1062681" y="98854"/>
                </a:lnTo>
              </a:path>
            </a:pathLst>
          </a:custGeom>
          <a:noFill/>
          <a:ln w="28575">
            <a:solidFill>
              <a:schemeClr val="accent1"/>
            </a:solidFill>
            <a:miter lim="800000"/>
            <a:headEnd/>
            <a:tailEnd/>
          </a:ln>
        </p:spPr>
        <p:txBody>
          <a:bodyPr rtlCol="0" anchor="ctr"/>
          <a:lstStyle/>
          <a:p>
            <a:pPr algn="ctr"/>
            <a:endParaRPr lang="en-US" dirty="0"/>
          </a:p>
        </p:txBody>
      </p:sp>
      <p:grpSp>
        <p:nvGrpSpPr>
          <p:cNvPr id="263" name="Group 262">
            <a:extLst>
              <a:ext uri="{FF2B5EF4-FFF2-40B4-BE49-F238E27FC236}">
                <a16:creationId xmlns:a16="http://schemas.microsoft.com/office/drawing/2014/main" id="{EFB73BB7-9573-87BB-3FCF-E9651F6299DB}"/>
              </a:ext>
            </a:extLst>
          </p:cNvPr>
          <p:cNvGrpSpPr/>
          <p:nvPr/>
        </p:nvGrpSpPr>
        <p:grpSpPr>
          <a:xfrm>
            <a:off x="7738580" y="4731546"/>
            <a:ext cx="99030" cy="315076"/>
            <a:chOff x="11009649" y="2684822"/>
            <a:chExt cx="99030" cy="395968"/>
          </a:xfrm>
        </p:grpSpPr>
        <p:cxnSp>
          <p:nvCxnSpPr>
            <p:cNvPr id="264" name="Straight Connector 263">
              <a:extLst>
                <a:ext uri="{FF2B5EF4-FFF2-40B4-BE49-F238E27FC236}">
                  <a16:creationId xmlns:a16="http://schemas.microsoft.com/office/drawing/2014/main" id="{8A85C4A0-CF21-5BC1-662F-50D248E64722}"/>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B7463E16-31AF-1943-29B8-9BB3B4B55F68}"/>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75875192-427F-9100-DB69-1D89057D34A9}"/>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7" name="Group 266">
            <a:extLst>
              <a:ext uri="{FF2B5EF4-FFF2-40B4-BE49-F238E27FC236}">
                <a16:creationId xmlns:a16="http://schemas.microsoft.com/office/drawing/2014/main" id="{1536C3A5-4633-57C5-5207-F1DB75B751F8}"/>
              </a:ext>
            </a:extLst>
          </p:cNvPr>
          <p:cNvGrpSpPr/>
          <p:nvPr/>
        </p:nvGrpSpPr>
        <p:grpSpPr>
          <a:xfrm>
            <a:off x="8269921" y="4661524"/>
            <a:ext cx="99030" cy="315076"/>
            <a:chOff x="11009649" y="2684822"/>
            <a:chExt cx="99030" cy="395968"/>
          </a:xfrm>
        </p:grpSpPr>
        <p:cxnSp>
          <p:nvCxnSpPr>
            <p:cNvPr id="268" name="Straight Connector 267">
              <a:extLst>
                <a:ext uri="{FF2B5EF4-FFF2-40B4-BE49-F238E27FC236}">
                  <a16:creationId xmlns:a16="http://schemas.microsoft.com/office/drawing/2014/main" id="{DF55A6AE-F65B-17FF-4B81-2D6CB51FB12A}"/>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3BFF6C62-CA3E-CDC9-C275-29A5C0C08E19}"/>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A8ED7701-2593-2449-6260-12E1CCEEF9A1}"/>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E0AEF737-1A4B-CF86-930E-B128281C3299}"/>
              </a:ext>
            </a:extLst>
          </p:cNvPr>
          <p:cNvGrpSpPr/>
          <p:nvPr/>
        </p:nvGrpSpPr>
        <p:grpSpPr>
          <a:xfrm>
            <a:off x="8813619" y="4743902"/>
            <a:ext cx="99030" cy="332184"/>
            <a:chOff x="11009649" y="2684822"/>
            <a:chExt cx="99030" cy="395968"/>
          </a:xfrm>
        </p:grpSpPr>
        <p:cxnSp>
          <p:nvCxnSpPr>
            <p:cNvPr id="272" name="Straight Connector 271">
              <a:extLst>
                <a:ext uri="{FF2B5EF4-FFF2-40B4-BE49-F238E27FC236}">
                  <a16:creationId xmlns:a16="http://schemas.microsoft.com/office/drawing/2014/main" id="{1E7798A9-1756-3E80-C032-BD271ECCB025}"/>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46454BFB-2064-8AB6-AE3E-26082A694E31}"/>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4A957AC6-28EA-5D9E-A582-A3425CD07266}"/>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547B27F0-E356-1A31-B68A-C15F35E70088}"/>
              </a:ext>
            </a:extLst>
          </p:cNvPr>
          <p:cNvGrpSpPr/>
          <p:nvPr/>
        </p:nvGrpSpPr>
        <p:grpSpPr>
          <a:xfrm>
            <a:off x="9468527" y="4678000"/>
            <a:ext cx="99030" cy="332184"/>
            <a:chOff x="11009649" y="2684822"/>
            <a:chExt cx="99030" cy="395968"/>
          </a:xfrm>
        </p:grpSpPr>
        <p:cxnSp>
          <p:nvCxnSpPr>
            <p:cNvPr id="276" name="Straight Connector 275">
              <a:extLst>
                <a:ext uri="{FF2B5EF4-FFF2-40B4-BE49-F238E27FC236}">
                  <a16:creationId xmlns:a16="http://schemas.microsoft.com/office/drawing/2014/main" id="{6890F776-CC69-7680-0963-DDE120711EE2}"/>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5043F411-474C-ED2B-AF37-8BB281CD6052}"/>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89528C93-5F5E-148A-A7B1-B8992F4E05FA}"/>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279" name="Group 278">
            <a:extLst>
              <a:ext uri="{FF2B5EF4-FFF2-40B4-BE49-F238E27FC236}">
                <a16:creationId xmlns:a16="http://schemas.microsoft.com/office/drawing/2014/main" id="{2E191880-97AB-003E-1D02-8D005826B54F}"/>
              </a:ext>
            </a:extLst>
          </p:cNvPr>
          <p:cNvGrpSpPr/>
          <p:nvPr/>
        </p:nvGrpSpPr>
        <p:grpSpPr>
          <a:xfrm>
            <a:off x="10008105" y="4921015"/>
            <a:ext cx="99030" cy="360495"/>
            <a:chOff x="11009649" y="2684822"/>
            <a:chExt cx="99030" cy="395968"/>
          </a:xfrm>
        </p:grpSpPr>
        <p:cxnSp>
          <p:nvCxnSpPr>
            <p:cNvPr id="280" name="Straight Connector 279">
              <a:extLst>
                <a:ext uri="{FF2B5EF4-FFF2-40B4-BE49-F238E27FC236}">
                  <a16:creationId xmlns:a16="http://schemas.microsoft.com/office/drawing/2014/main" id="{4870B79E-2BCF-E02A-1EBC-068122B2E68F}"/>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064418D4-09EF-6F59-A2D7-A794B0B6FD0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A104C0BF-CDA4-6D90-1F47-B8AAA3418A6B}"/>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BC301A54-00C3-BE4A-E3FB-DA627DE39533}"/>
              </a:ext>
            </a:extLst>
          </p:cNvPr>
          <p:cNvGrpSpPr/>
          <p:nvPr/>
        </p:nvGrpSpPr>
        <p:grpSpPr>
          <a:xfrm>
            <a:off x="10535326" y="4443221"/>
            <a:ext cx="99030" cy="360495"/>
            <a:chOff x="11009649" y="2684822"/>
            <a:chExt cx="99030" cy="395968"/>
          </a:xfrm>
        </p:grpSpPr>
        <p:cxnSp>
          <p:nvCxnSpPr>
            <p:cNvPr id="284" name="Straight Connector 283">
              <a:extLst>
                <a:ext uri="{FF2B5EF4-FFF2-40B4-BE49-F238E27FC236}">
                  <a16:creationId xmlns:a16="http://schemas.microsoft.com/office/drawing/2014/main" id="{C80175E5-6A65-29E1-8E77-788933F1BAD2}"/>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468C72EC-1930-A6C6-F7A8-809FD2B083F7}"/>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0EE7035A-05A5-AF24-85AD-944B2405A7ED}"/>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sp>
        <p:nvSpPr>
          <p:cNvPr id="288" name="Freeform: Shape 287">
            <a:extLst>
              <a:ext uri="{FF2B5EF4-FFF2-40B4-BE49-F238E27FC236}">
                <a16:creationId xmlns:a16="http://schemas.microsoft.com/office/drawing/2014/main" id="{CC70F9DD-0BDE-9BE0-2A6D-9B75ACECCE48}"/>
              </a:ext>
            </a:extLst>
          </p:cNvPr>
          <p:cNvSpPr/>
          <p:nvPr/>
        </p:nvSpPr>
        <p:spPr bwMode="auto">
          <a:xfrm>
            <a:off x="9513888" y="4618368"/>
            <a:ext cx="1066800" cy="477794"/>
          </a:xfrm>
          <a:custGeom>
            <a:avLst/>
            <a:gdLst>
              <a:gd name="connsiteX0" fmla="*/ 0 w 1066800"/>
              <a:gd name="connsiteY0" fmla="*/ 226540 h 477794"/>
              <a:gd name="connsiteX1" fmla="*/ 0 w 1066800"/>
              <a:gd name="connsiteY1" fmla="*/ 226540 h 477794"/>
              <a:gd name="connsiteX2" fmla="*/ 547816 w 1066800"/>
              <a:gd name="connsiteY2" fmla="*/ 477794 h 477794"/>
              <a:gd name="connsiteX3" fmla="*/ 1066800 w 1066800"/>
              <a:gd name="connsiteY3" fmla="*/ 0 h 477794"/>
            </a:gdLst>
            <a:ahLst/>
            <a:cxnLst>
              <a:cxn ang="0">
                <a:pos x="connsiteX0" y="connsiteY0"/>
              </a:cxn>
              <a:cxn ang="0">
                <a:pos x="connsiteX1" y="connsiteY1"/>
              </a:cxn>
              <a:cxn ang="0">
                <a:pos x="connsiteX2" y="connsiteY2"/>
              </a:cxn>
              <a:cxn ang="0">
                <a:pos x="connsiteX3" y="connsiteY3"/>
              </a:cxn>
            </a:cxnLst>
            <a:rect l="l" t="t" r="r" b="b"/>
            <a:pathLst>
              <a:path w="1066800" h="477794">
                <a:moveTo>
                  <a:pt x="0" y="226540"/>
                </a:moveTo>
                <a:lnTo>
                  <a:pt x="0" y="226540"/>
                </a:lnTo>
                <a:lnTo>
                  <a:pt x="547816" y="477794"/>
                </a:lnTo>
                <a:lnTo>
                  <a:pt x="1066800" y="0"/>
                </a:lnTo>
              </a:path>
            </a:pathLst>
          </a:custGeom>
          <a:noFill/>
          <a:ln w="28575">
            <a:solidFill>
              <a:schemeClr val="accent2"/>
            </a:solidFill>
            <a:miter lim="800000"/>
            <a:headEnd/>
            <a:tailEnd/>
          </a:ln>
        </p:spPr>
        <p:txBody>
          <a:bodyPr rtlCol="0" anchor="ctr"/>
          <a:lstStyle/>
          <a:p>
            <a:pPr algn="ctr"/>
            <a:endParaRPr lang="en-US" dirty="0"/>
          </a:p>
        </p:txBody>
      </p:sp>
      <p:cxnSp>
        <p:nvCxnSpPr>
          <p:cNvPr id="290" name="Straight Connector 289">
            <a:extLst>
              <a:ext uri="{FF2B5EF4-FFF2-40B4-BE49-F238E27FC236}">
                <a16:creationId xmlns:a16="http://schemas.microsoft.com/office/drawing/2014/main" id="{00E6A447-6557-C036-4990-4FDCA04E87FE}"/>
              </a:ext>
            </a:extLst>
          </p:cNvPr>
          <p:cNvCxnSpPr>
            <a:cxnSpLocks/>
          </p:cNvCxnSpPr>
          <p:nvPr/>
        </p:nvCxnSpPr>
        <p:spPr bwMode="auto">
          <a:xfrm>
            <a:off x="9211730" y="3720042"/>
            <a:ext cx="0" cy="1936784"/>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28209160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1" name="TextBox 3090">
            <a:extLst>
              <a:ext uri="{FF2B5EF4-FFF2-40B4-BE49-F238E27FC236}">
                <a16:creationId xmlns:a16="http://schemas.microsoft.com/office/drawing/2014/main" id="{8EAC1F16-B5C5-74EF-3EC2-186053417DB7}"/>
              </a:ext>
            </a:extLst>
          </p:cNvPr>
          <p:cNvSpPr txBox="1"/>
          <p:nvPr/>
        </p:nvSpPr>
        <p:spPr>
          <a:xfrm>
            <a:off x="5428917" y="5525644"/>
            <a:ext cx="686406" cy="276999"/>
          </a:xfrm>
          <a:prstGeom prst="rect">
            <a:avLst/>
          </a:prstGeom>
          <a:noFill/>
        </p:spPr>
        <p:txBody>
          <a:bodyPr wrap="none" rtlCol="0">
            <a:spAutoFit/>
          </a:bodyPr>
          <a:lstStyle/>
          <a:p>
            <a:pPr defTabSz="457200" eaLnBrk="1" fontAlgn="auto" hangingPunct="1">
              <a:spcBef>
                <a:spcPts val="0"/>
              </a:spcBef>
              <a:spcAft>
                <a:spcPts val="0"/>
              </a:spcAft>
            </a:pPr>
            <a:r>
              <a:rPr lang="en-US" sz="1200" b="0" i="1" dirty="0">
                <a:solidFill>
                  <a:prstClr val="black"/>
                </a:solidFill>
                <a:latin typeface="Calibri" panose="020F0502020204030204"/>
                <a:cs typeface="+mn-cs"/>
              </a:rPr>
              <a:t>P </a:t>
            </a:r>
            <a:r>
              <a:rPr lang="en-US" sz="1200" b="0" dirty="0">
                <a:solidFill>
                  <a:prstClr val="black"/>
                </a:solidFill>
                <a:latin typeface="Calibri" panose="020F0502020204030204"/>
                <a:cs typeface="+mn-cs"/>
              </a:rPr>
              <a:t>&lt; .001</a:t>
            </a:r>
          </a:p>
        </p:txBody>
      </p:sp>
      <p:sp>
        <p:nvSpPr>
          <p:cNvPr id="58" name="TextBox 57">
            <a:extLst>
              <a:ext uri="{FF2B5EF4-FFF2-40B4-BE49-F238E27FC236}">
                <a16:creationId xmlns:a16="http://schemas.microsoft.com/office/drawing/2014/main" id="{49432689-0334-B74E-62BF-E47D5DFC6B04}"/>
              </a:ext>
            </a:extLst>
          </p:cNvPr>
          <p:cNvSpPr txBox="1"/>
          <p:nvPr/>
        </p:nvSpPr>
        <p:spPr>
          <a:xfrm>
            <a:off x="4874455" y="1574367"/>
            <a:ext cx="543739"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t>
            </a:r>
          </a:p>
        </p:txBody>
      </p:sp>
      <p:sp>
        <p:nvSpPr>
          <p:cNvPr id="3075" name="TextBox 3074">
            <a:extLst>
              <a:ext uri="{FF2B5EF4-FFF2-40B4-BE49-F238E27FC236}">
                <a16:creationId xmlns:a16="http://schemas.microsoft.com/office/drawing/2014/main" id="{277F96AF-3979-D784-0308-107B2C3F2000}"/>
              </a:ext>
            </a:extLst>
          </p:cNvPr>
          <p:cNvSpPr txBox="1"/>
          <p:nvPr/>
        </p:nvSpPr>
        <p:spPr>
          <a:xfrm>
            <a:off x="1547475" y="3550148"/>
            <a:ext cx="713001" cy="307777"/>
          </a:xfrm>
          <a:prstGeom prst="rect">
            <a:avLst/>
          </a:prstGeom>
          <a:noFill/>
        </p:spPr>
        <p:txBody>
          <a:bodyPr wrap="square">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t>
            </a:r>
          </a:p>
        </p:txBody>
      </p:sp>
      <p:sp>
        <p:nvSpPr>
          <p:cNvPr id="3376" name="Freeform: Shape 3375">
            <a:extLst>
              <a:ext uri="{FF2B5EF4-FFF2-40B4-BE49-F238E27FC236}">
                <a16:creationId xmlns:a16="http://schemas.microsoft.com/office/drawing/2014/main" id="{F1110DCD-2C38-D112-55F0-FD5318C07E3C}"/>
              </a:ext>
            </a:extLst>
          </p:cNvPr>
          <p:cNvSpPr/>
          <p:nvPr/>
        </p:nvSpPr>
        <p:spPr bwMode="auto">
          <a:xfrm>
            <a:off x="1505024" y="3789053"/>
            <a:ext cx="1110089" cy="263291"/>
          </a:xfrm>
          <a:custGeom>
            <a:avLst/>
            <a:gdLst>
              <a:gd name="connsiteX0" fmla="*/ 0 w 1110089"/>
              <a:gd name="connsiteY0" fmla="*/ 0 h 256175"/>
              <a:gd name="connsiteX1" fmla="*/ 551487 w 1110089"/>
              <a:gd name="connsiteY1" fmla="*/ 256175 h 256175"/>
              <a:gd name="connsiteX2" fmla="*/ 608414 w 1110089"/>
              <a:gd name="connsiteY2" fmla="*/ 252617 h 256175"/>
              <a:gd name="connsiteX3" fmla="*/ 1110089 w 1110089"/>
              <a:gd name="connsiteY3" fmla="*/ 42696 h 256175"/>
              <a:gd name="connsiteX0" fmla="*/ 0 w 1110089"/>
              <a:gd name="connsiteY0" fmla="*/ 0 h 259733"/>
              <a:gd name="connsiteX1" fmla="*/ 537256 w 1110089"/>
              <a:gd name="connsiteY1" fmla="*/ 259733 h 259733"/>
              <a:gd name="connsiteX2" fmla="*/ 608414 w 1110089"/>
              <a:gd name="connsiteY2" fmla="*/ 252617 h 259733"/>
              <a:gd name="connsiteX3" fmla="*/ 1110089 w 1110089"/>
              <a:gd name="connsiteY3" fmla="*/ 42696 h 259733"/>
              <a:gd name="connsiteX0" fmla="*/ 0 w 1110089"/>
              <a:gd name="connsiteY0" fmla="*/ 0 h 263291"/>
              <a:gd name="connsiteX1" fmla="*/ 537256 w 1110089"/>
              <a:gd name="connsiteY1" fmla="*/ 259733 h 263291"/>
              <a:gd name="connsiteX2" fmla="*/ 547929 w 1110089"/>
              <a:gd name="connsiteY2" fmla="*/ 263291 h 263291"/>
              <a:gd name="connsiteX3" fmla="*/ 1110089 w 1110089"/>
              <a:gd name="connsiteY3" fmla="*/ 42696 h 263291"/>
            </a:gdLst>
            <a:ahLst/>
            <a:cxnLst>
              <a:cxn ang="0">
                <a:pos x="connsiteX0" y="connsiteY0"/>
              </a:cxn>
              <a:cxn ang="0">
                <a:pos x="connsiteX1" y="connsiteY1"/>
              </a:cxn>
              <a:cxn ang="0">
                <a:pos x="connsiteX2" y="connsiteY2"/>
              </a:cxn>
              <a:cxn ang="0">
                <a:pos x="connsiteX3" y="connsiteY3"/>
              </a:cxn>
            </a:cxnLst>
            <a:rect l="l" t="t" r="r" b="b"/>
            <a:pathLst>
              <a:path w="1110089" h="263291">
                <a:moveTo>
                  <a:pt x="0" y="0"/>
                </a:moveTo>
                <a:lnTo>
                  <a:pt x="537256" y="259733"/>
                </a:lnTo>
                <a:lnTo>
                  <a:pt x="547929" y="263291"/>
                </a:lnTo>
                <a:lnTo>
                  <a:pt x="1110089" y="42696"/>
                </a:lnTo>
              </a:path>
            </a:pathLst>
          </a:custGeom>
          <a:noFill/>
          <a:ln w="28575">
            <a:solidFill>
              <a:schemeClr val="accent2"/>
            </a:solidFill>
            <a:miter lim="800000"/>
            <a:headEnd/>
            <a:tailEnd/>
          </a:ln>
        </p:spPr>
        <p:txBody>
          <a:bodyPr rtlCol="0" anchor="ctr"/>
          <a:lstStyle/>
          <a:p>
            <a:pPr algn="ctr"/>
            <a:endParaRPr lang="en-US" dirty="0"/>
          </a:p>
        </p:txBody>
      </p:sp>
      <p:sp>
        <p:nvSpPr>
          <p:cNvPr id="3315" name="Freeform: Shape 3314">
            <a:extLst>
              <a:ext uri="{FF2B5EF4-FFF2-40B4-BE49-F238E27FC236}">
                <a16:creationId xmlns:a16="http://schemas.microsoft.com/office/drawing/2014/main" id="{178CBB0C-AA01-B3F8-AEB3-9A45806FEBEC}"/>
              </a:ext>
            </a:extLst>
          </p:cNvPr>
          <p:cNvSpPr/>
          <p:nvPr/>
        </p:nvSpPr>
        <p:spPr bwMode="auto">
          <a:xfrm>
            <a:off x="6976347" y="1919241"/>
            <a:ext cx="1085500" cy="103782"/>
          </a:xfrm>
          <a:custGeom>
            <a:avLst/>
            <a:gdLst>
              <a:gd name="connsiteX0" fmla="*/ 0 w 1085500"/>
              <a:gd name="connsiteY0" fmla="*/ 0 h 103782"/>
              <a:gd name="connsiteX1" fmla="*/ 541347 w 1085500"/>
              <a:gd name="connsiteY1" fmla="*/ 30854 h 103782"/>
              <a:gd name="connsiteX2" fmla="*/ 1085500 w 1085500"/>
              <a:gd name="connsiteY2" fmla="*/ 103782 h 103782"/>
            </a:gdLst>
            <a:ahLst/>
            <a:cxnLst>
              <a:cxn ang="0">
                <a:pos x="connsiteX0" y="connsiteY0"/>
              </a:cxn>
              <a:cxn ang="0">
                <a:pos x="connsiteX1" y="connsiteY1"/>
              </a:cxn>
              <a:cxn ang="0">
                <a:pos x="connsiteX2" y="connsiteY2"/>
              </a:cxn>
            </a:cxnLst>
            <a:rect l="l" t="t" r="r" b="b"/>
            <a:pathLst>
              <a:path w="1085500" h="103782">
                <a:moveTo>
                  <a:pt x="0" y="0"/>
                </a:moveTo>
                <a:lnTo>
                  <a:pt x="541347" y="30854"/>
                </a:lnTo>
                <a:lnTo>
                  <a:pt x="1085500" y="103782"/>
                </a:lnTo>
              </a:path>
            </a:pathLst>
          </a:custGeom>
          <a:noFill/>
          <a:ln w="28575">
            <a:solidFill>
              <a:schemeClr val="accent2"/>
            </a:solidFill>
            <a:miter lim="800000"/>
            <a:headEnd/>
            <a:tailEnd/>
          </a:ln>
        </p:spPr>
        <p:txBody>
          <a:bodyPr rtlCol="0" anchor="ctr"/>
          <a:lstStyle/>
          <a:p>
            <a:pPr algn="ctr"/>
            <a:endParaRPr lang="en-US" dirty="0"/>
          </a:p>
        </p:txBody>
      </p:sp>
      <p:grpSp>
        <p:nvGrpSpPr>
          <p:cNvPr id="3100" name="Group 3099">
            <a:extLst>
              <a:ext uri="{FF2B5EF4-FFF2-40B4-BE49-F238E27FC236}">
                <a16:creationId xmlns:a16="http://schemas.microsoft.com/office/drawing/2014/main" id="{55C682BC-2C7C-A01A-971A-A67E6BCD3BD0}"/>
              </a:ext>
            </a:extLst>
          </p:cNvPr>
          <p:cNvGrpSpPr/>
          <p:nvPr/>
        </p:nvGrpSpPr>
        <p:grpSpPr>
          <a:xfrm>
            <a:off x="1465057" y="1599519"/>
            <a:ext cx="99030" cy="485899"/>
            <a:chOff x="11009649" y="2684822"/>
            <a:chExt cx="99030" cy="395968"/>
          </a:xfrm>
        </p:grpSpPr>
        <p:cxnSp>
          <p:nvCxnSpPr>
            <p:cNvPr id="3106" name="Straight Connector 3105">
              <a:extLst>
                <a:ext uri="{FF2B5EF4-FFF2-40B4-BE49-F238E27FC236}">
                  <a16:creationId xmlns:a16="http://schemas.microsoft.com/office/drawing/2014/main" id="{6F42D56F-9754-96F7-36F8-BBE5A40955AC}"/>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07" name="Straight Connector 3106">
              <a:extLst>
                <a:ext uri="{FF2B5EF4-FFF2-40B4-BE49-F238E27FC236}">
                  <a16:creationId xmlns:a16="http://schemas.microsoft.com/office/drawing/2014/main" id="{CA390F6C-D393-2698-0DDD-B17E46FD2F85}"/>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08" name="Straight Connector 3107">
              <a:extLst>
                <a:ext uri="{FF2B5EF4-FFF2-40B4-BE49-F238E27FC236}">
                  <a16:creationId xmlns:a16="http://schemas.microsoft.com/office/drawing/2014/main" id="{7F68D5FD-617B-3065-3F90-CAF5517BCA49}"/>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09" name="Group 3108">
            <a:extLst>
              <a:ext uri="{FF2B5EF4-FFF2-40B4-BE49-F238E27FC236}">
                <a16:creationId xmlns:a16="http://schemas.microsoft.com/office/drawing/2014/main" id="{1DE930B0-2288-F580-6B4E-3337296A1B1D}"/>
              </a:ext>
            </a:extLst>
          </p:cNvPr>
          <p:cNvGrpSpPr/>
          <p:nvPr/>
        </p:nvGrpSpPr>
        <p:grpSpPr>
          <a:xfrm>
            <a:off x="2014954" y="1744065"/>
            <a:ext cx="99030" cy="461760"/>
            <a:chOff x="11009649" y="2684822"/>
            <a:chExt cx="99030" cy="395968"/>
          </a:xfrm>
        </p:grpSpPr>
        <p:cxnSp>
          <p:nvCxnSpPr>
            <p:cNvPr id="3110" name="Straight Connector 3109">
              <a:extLst>
                <a:ext uri="{FF2B5EF4-FFF2-40B4-BE49-F238E27FC236}">
                  <a16:creationId xmlns:a16="http://schemas.microsoft.com/office/drawing/2014/main" id="{ADAE511A-D5B9-DA8B-9BAE-85D44C24E9F0}"/>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11" name="Straight Connector 3110">
              <a:extLst>
                <a:ext uri="{FF2B5EF4-FFF2-40B4-BE49-F238E27FC236}">
                  <a16:creationId xmlns:a16="http://schemas.microsoft.com/office/drawing/2014/main" id="{E33890A0-C25B-A318-BBD5-CDF40AE460CA}"/>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12" name="Straight Connector 3111">
              <a:extLst>
                <a:ext uri="{FF2B5EF4-FFF2-40B4-BE49-F238E27FC236}">
                  <a16:creationId xmlns:a16="http://schemas.microsoft.com/office/drawing/2014/main" id="{CCEFA4D0-8509-6411-8555-6A424C9F3F12}"/>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13" name="Group 3112">
            <a:extLst>
              <a:ext uri="{FF2B5EF4-FFF2-40B4-BE49-F238E27FC236}">
                <a16:creationId xmlns:a16="http://schemas.microsoft.com/office/drawing/2014/main" id="{D0BAE7A8-A698-8C9D-09BF-AD77D5B26D0C}"/>
              </a:ext>
            </a:extLst>
          </p:cNvPr>
          <p:cNvGrpSpPr/>
          <p:nvPr/>
        </p:nvGrpSpPr>
        <p:grpSpPr>
          <a:xfrm>
            <a:off x="2558566" y="1825763"/>
            <a:ext cx="99030" cy="468961"/>
            <a:chOff x="11009649" y="2684822"/>
            <a:chExt cx="99030" cy="395968"/>
          </a:xfrm>
        </p:grpSpPr>
        <p:cxnSp>
          <p:nvCxnSpPr>
            <p:cNvPr id="3114" name="Straight Connector 3113">
              <a:extLst>
                <a:ext uri="{FF2B5EF4-FFF2-40B4-BE49-F238E27FC236}">
                  <a16:creationId xmlns:a16="http://schemas.microsoft.com/office/drawing/2014/main" id="{A95821B0-46DE-3127-9E6C-7D45C038422A}"/>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15" name="Straight Connector 3114">
              <a:extLst>
                <a:ext uri="{FF2B5EF4-FFF2-40B4-BE49-F238E27FC236}">
                  <a16:creationId xmlns:a16="http://schemas.microsoft.com/office/drawing/2014/main" id="{A3C0CC79-7D6A-7C8B-9DE8-301A813A68A3}"/>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16" name="Straight Connector 3115">
              <a:extLst>
                <a:ext uri="{FF2B5EF4-FFF2-40B4-BE49-F238E27FC236}">
                  <a16:creationId xmlns:a16="http://schemas.microsoft.com/office/drawing/2014/main" id="{B949DD5F-6898-4A62-574D-AEE3867E1D58}"/>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b="1" dirty="0">
                <a:cs typeface="Calibri" panose="020F0502020204030204" pitchFamily="34" charset="0"/>
              </a:rPr>
              <a:t>Phase II of CRT + Pembrolizumab: Immune Cell Profiling</a:t>
            </a:r>
            <a:br>
              <a:rPr lang="en-US" b="1" dirty="0">
                <a:cs typeface="Calibri" panose="020F0502020204030204" pitchFamily="34" charset="0"/>
              </a:rPr>
            </a:b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82881"/>
            <a:ext cx="3836956"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Duska. SGO 2023. Abstr 29. Reproduced with permission.</a:t>
            </a:r>
          </a:p>
        </p:txBody>
      </p:sp>
      <p:sp>
        <p:nvSpPr>
          <p:cNvPr id="4" name="TextBox 3">
            <a:extLst>
              <a:ext uri="{FF2B5EF4-FFF2-40B4-BE49-F238E27FC236}">
                <a16:creationId xmlns:a16="http://schemas.microsoft.com/office/drawing/2014/main" id="{E07FEEA5-8145-1E29-D158-74DE7AEBF480}"/>
              </a:ext>
            </a:extLst>
          </p:cNvPr>
          <p:cNvSpPr txBox="1"/>
          <p:nvPr/>
        </p:nvSpPr>
        <p:spPr bwMode="auto">
          <a:xfrm>
            <a:off x="3054246" y="3317530"/>
            <a:ext cx="6108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800" dirty="0">
                <a:effectLst/>
                <a:latin typeface="Calibri" panose="020F0502020204030204" pitchFamily="34" charset="0"/>
                <a:ea typeface="Calibri" panose="020F0502020204030204" pitchFamily="34" charset="0"/>
              </a:rPr>
              <a:t>at the 2023 Society of Gynecologic Oncology annual meeting </a:t>
            </a:r>
            <a:endParaRPr lang="en-US" dirty="0"/>
          </a:p>
        </p:txBody>
      </p:sp>
      <p:sp>
        <p:nvSpPr>
          <p:cNvPr id="3" name="TextBox 2">
            <a:extLst>
              <a:ext uri="{FF2B5EF4-FFF2-40B4-BE49-F238E27FC236}">
                <a16:creationId xmlns:a16="http://schemas.microsoft.com/office/drawing/2014/main" id="{0C2EDADE-F250-DC1B-2863-5D1EABBBB74A}"/>
              </a:ext>
            </a:extLst>
          </p:cNvPr>
          <p:cNvSpPr txBox="1"/>
          <p:nvPr/>
        </p:nvSpPr>
        <p:spPr bwMode="auto">
          <a:xfrm>
            <a:off x="6922917" y="3228849"/>
            <a:ext cx="432064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Pembrolizumab after and concurrently with CRT alter several immune cell populations</a:t>
            </a:r>
          </a:p>
        </p:txBody>
      </p:sp>
      <p:sp>
        <p:nvSpPr>
          <p:cNvPr id="51" name="TextBox 50">
            <a:extLst>
              <a:ext uri="{FF2B5EF4-FFF2-40B4-BE49-F238E27FC236}">
                <a16:creationId xmlns:a16="http://schemas.microsoft.com/office/drawing/2014/main" id="{A4AA2107-5747-EA85-670F-24DD35576CFC}"/>
              </a:ext>
            </a:extLst>
          </p:cNvPr>
          <p:cNvSpPr txBox="1"/>
          <p:nvPr/>
        </p:nvSpPr>
        <p:spPr>
          <a:xfrm>
            <a:off x="1796987" y="2887856"/>
            <a:ext cx="652743" cy="307777"/>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B cells</a:t>
            </a:r>
          </a:p>
        </p:txBody>
      </p:sp>
      <p:sp>
        <p:nvSpPr>
          <p:cNvPr id="52" name="TextBox 51">
            <a:extLst>
              <a:ext uri="{FF2B5EF4-FFF2-40B4-BE49-F238E27FC236}">
                <a16:creationId xmlns:a16="http://schemas.microsoft.com/office/drawing/2014/main" id="{47150FD6-22E5-F14E-8F6B-75FC369E1564}"/>
              </a:ext>
            </a:extLst>
          </p:cNvPr>
          <p:cNvSpPr txBox="1"/>
          <p:nvPr/>
        </p:nvSpPr>
        <p:spPr>
          <a:xfrm>
            <a:off x="3735789" y="4673015"/>
            <a:ext cx="2194210" cy="307777"/>
          </a:xfrm>
          <a:prstGeom prst="rect">
            <a:avLst/>
          </a:prstGeom>
          <a:solidFill>
            <a:sysClr val="window" lastClr="FFFFFF"/>
          </a:solid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Activated NK cells</a:t>
            </a:r>
          </a:p>
        </p:txBody>
      </p:sp>
      <p:sp>
        <p:nvSpPr>
          <p:cNvPr id="53" name="TextBox 52">
            <a:extLst>
              <a:ext uri="{FF2B5EF4-FFF2-40B4-BE49-F238E27FC236}">
                <a16:creationId xmlns:a16="http://schemas.microsoft.com/office/drawing/2014/main" id="{75EFCC3B-BB5C-8EC7-08EF-286792603D21}"/>
              </a:ext>
            </a:extLst>
          </p:cNvPr>
          <p:cNvSpPr txBox="1"/>
          <p:nvPr/>
        </p:nvSpPr>
        <p:spPr>
          <a:xfrm>
            <a:off x="6396368" y="4641964"/>
            <a:ext cx="2595830" cy="307777"/>
          </a:xfrm>
          <a:prstGeom prst="rect">
            <a:avLst/>
          </a:prstGeom>
          <a:solidFill>
            <a:sysClr val="window" lastClr="FFFFFF"/>
          </a:solidFill>
        </p:spPr>
        <p:txBody>
          <a:bodyPr wrap="square" rtlCol="0">
            <a:spAutoFit/>
          </a:bodyPr>
          <a:lstStyle/>
          <a:p>
            <a:pPr marL="0" marR="0" lvl="0" indent="0" algn="ctr"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Proliferating NK cells</a:t>
            </a:r>
          </a:p>
        </p:txBody>
      </p:sp>
      <p:cxnSp>
        <p:nvCxnSpPr>
          <p:cNvPr id="55" name="Straight Connector 54">
            <a:extLst>
              <a:ext uri="{FF2B5EF4-FFF2-40B4-BE49-F238E27FC236}">
                <a16:creationId xmlns:a16="http://schemas.microsoft.com/office/drawing/2014/main" id="{B081458A-0F61-FCB8-783B-DC5C7387295D}"/>
              </a:ext>
            </a:extLst>
          </p:cNvPr>
          <p:cNvCxnSpPr>
            <a:cxnSpLocks/>
          </p:cNvCxnSpPr>
          <p:nvPr/>
        </p:nvCxnSpPr>
        <p:spPr>
          <a:xfrm>
            <a:off x="4249969" y="1474757"/>
            <a:ext cx="583340" cy="0"/>
          </a:xfrm>
          <a:prstGeom prst="line">
            <a:avLst/>
          </a:prstGeom>
          <a:noFill/>
          <a:ln w="31750" cap="flat" cmpd="sng" algn="ctr">
            <a:solidFill>
              <a:schemeClr val="bg2"/>
            </a:solidFill>
            <a:prstDash val="solid"/>
            <a:miter lim="800000"/>
          </a:ln>
          <a:effectLst/>
        </p:spPr>
      </p:cxnSp>
      <p:cxnSp>
        <p:nvCxnSpPr>
          <p:cNvPr id="56" name="Straight Connector 55">
            <a:extLst>
              <a:ext uri="{FF2B5EF4-FFF2-40B4-BE49-F238E27FC236}">
                <a16:creationId xmlns:a16="http://schemas.microsoft.com/office/drawing/2014/main" id="{FC9975CE-E252-98BB-32DE-830137EF6D21}"/>
              </a:ext>
            </a:extLst>
          </p:cNvPr>
          <p:cNvCxnSpPr>
            <a:cxnSpLocks/>
          </p:cNvCxnSpPr>
          <p:nvPr/>
        </p:nvCxnSpPr>
        <p:spPr>
          <a:xfrm>
            <a:off x="4886346" y="1776079"/>
            <a:ext cx="506039" cy="0"/>
          </a:xfrm>
          <a:prstGeom prst="line">
            <a:avLst/>
          </a:prstGeom>
          <a:noFill/>
          <a:ln w="31750" cap="flat" cmpd="sng" algn="ctr">
            <a:solidFill>
              <a:schemeClr val="bg2"/>
            </a:solidFill>
            <a:prstDash val="solid"/>
            <a:miter lim="800000"/>
          </a:ln>
          <a:effectLst/>
        </p:spPr>
      </p:cxnSp>
      <p:sp>
        <p:nvSpPr>
          <p:cNvPr id="57" name="TextBox 56">
            <a:extLst>
              <a:ext uri="{FF2B5EF4-FFF2-40B4-BE49-F238E27FC236}">
                <a16:creationId xmlns:a16="http://schemas.microsoft.com/office/drawing/2014/main" id="{B5BA49FB-31D5-B451-96BE-3DB4482AABA5}"/>
              </a:ext>
            </a:extLst>
          </p:cNvPr>
          <p:cNvSpPr txBox="1"/>
          <p:nvPr/>
        </p:nvSpPr>
        <p:spPr>
          <a:xfrm>
            <a:off x="4393336" y="1276054"/>
            <a:ext cx="274434"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t>
            </a:r>
          </a:p>
        </p:txBody>
      </p:sp>
      <p:cxnSp>
        <p:nvCxnSpPr>
          <p:cNvPr id="63" name="Straight Connector 62">
            <a:extLst>
              <a:ext uri="{FF2B5EF4-FFF2-40B4-BE49-F238E27FC236}">
                <a16:creationId xmlns:a16="http://schemas.microsoft.com/office/drawing/2014/main" id="{0BBC8EF1-26BF-FC02-25A9-5057A801CEFB}"/>
              </a:ext>
            </a:extLst>
          </p:cNvPr>
          <p:cNvCxnSpPr>
            <a:cxnSpLocks/>
          </p:cNvCxnSpPr>
          <p:nvPr/>
        </p:nvCxnSpPr>
        <p:spPr>
          <a:xfrm>
            <a:off x="1483787" y="3316237"/>
            <a:ext cx="1035260" cy="12333"/>
          </a:xfrm>
          <a:prstGeom prst="line">
            <a:avLst/>
          </a:prstGeom>
          <a:noFill/>
          <a:ln w="31750" cap="flat" cmpd="sng" algn="ctr">
            <a:solidFill>
              <a:schemeClr val="bg2"/>
            </a:solidFill>
            <a:prstDash val="solid"/>
            <a:miter lim="800000"/>
          </a:ln>
          <a:effectLst/>
        </p:spPr>
      </p:cxnSp>
      <p:sp>
        <p:nvSpPr>
          <p:cNvPr id="3072" name="TextBox 3071">
            <a:extLst>
              <a:ext uri="{FF2B5EF4-FFF2-40B4-BE49-F238E27FC236}">
                <a16:creationId xmlns:a16="http://schemas.microsoft.com/office/drawing/2014/main" id="{BACBE94A-6829-92C5-F3DA-33B1C67143D3}"/>
              </a:ext>
            </a:extLst>
          </p:cNvPr>
          <p:cNvSpPr txBox="1"/>
          <p:nvPr/>
        </p:nvSpPr>
        <p:spPr>
          <a:xfrm>
            <a:off x="1620798" y="3079928"/>
            <a:ext cx="753732" cy="276999"/>
          </a:xfrm>
          <a:prstGeom prst="rect">
            <a:avLst/>
          </a:prstGeom>
          <a:noFill/>
        </p:spPr>
        <p:txBody>
          <a:bodyPr wrap="none" rtlCol="0">
            <a:spAutoFit/>
          </a:bodyPr>
          <a:lstStyle/>
          <a:p>
            <a:pPr defTabSz="457200" eaLnBrk="1" fontAlgn="auto" hangingPunct="1">
              <a:spcBef>
                <a:spcPts val="0"/>
              </a:spcBef>
              <a:spcAft>
                <a:spcPts val="0"/>
              </a:spcAft>
            </a:pPr>
            <a:r>
              <a:rPr lang="en-US" sz="1200" b="0" dirty="0">
                <a:solidFill>
                  <a:prstClr val="black"/>
                </a:solidFill>
                <a:latin typeface="Calibri" panose="020F0502020204030204"/>
                <a:cs typeface="+mn-cs"/>
              </a:rPr>
              <a:t>** Arm 1</a:t>
            </a:r>
          </a:p>
        </p:txBody>
      </p:sp>
      <p:cxnSp>
        <p:nvCxnSpPr>
          <p:cNvPr id="3073" name="Straight Connector 3072">
            <a:extLst>
              <a:ext uri="{FF2B5EF4-FFF2-40B4-BE49-F238E27FC236}">
                <a16:creationId xmlns:a16="http://schemas.microsoft.com/office/drawing/2014/main" id="{E8C27956-BC38-3E96-C9BC-284CCEEE8878}"/>
              </a:ext>
            </a:extLst>
          </p:cNvPr>
          <p:cNvCxnSpPr>
            <a:cxnSpLocks/>
          </p:cNvCxnSpPr>
          <p:nvPr/>
        </p:nvCxnSpPr>
        <p:spPr>
          <a:xfrm>
            <a:off x="1552792" y="3741496"/>
            <a:ext cx="559873" cy="0"/>
          </a:xfrm>
          <a:prstGeom prst="line">
            <a:avLst/>
          </a:prstGeom>
          <a:noFill/>
          <a:ln w="31750" cap="flat" cmpd="sng" algn="ctr">
            <a:solidFill>
              <a:schemeClr val="bg2"/>
            </a:solidFill>
            <a:prstDash val="solid"/>
            <a:miter lim="800000"/>
          </a:ln>
          <a:effectLst/>
        </p:spPr>
      </p:cxnSp>
      <p:sp>
        <p:nvSpPr>
          <p:cNvPr id="3076" name="TextBox 3075">
            <a:extLst>
              <a:ext uri="{FF2B5EF4-FFF2-40B4-BE49-F238E27FC236}">
                <a16:creationId xmlns:a16="http://schemas.microsoft.com/office/drawing/2014/main" id="{B1EA81FC-16BF-82AB-22DD-4981F1EF49E5}"/>
              </a:ext>
            </a:extLst>
          </p:cNvPr>
          <p:cNvSpPr txBox="1"/>
          <p:nvPr/>
        </p:nvSpPr>
        <p:spPr>
          <a:xfrm>
            <a:off x="1832748" y="957388"/>
            <a:ext cx="654346" cy="307777"/>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T-cells</a:t>
            </a:r>
          </a:p>
        </p:txBody>
      </p:sp>
      <p:sp>
        <p:nvSpPr>
          <p:cNvPr id="3078" name="TextBox 3077">
            <a:extLst>
              <a:ext uri="{FF2B5EF4-FFF2-40B4-BE49-F238E27FC236}">
                <a16:creationId xmlns:a16="http://schemas.microsoft.com/office/drawing/2014/main" id="{9FAF9131-1FCC-F444-F00B-4AABE2A77ADF}"/>
              </a:ext>
            </a:extLst>
          </p:cNvPr>
          <p:cNvSpPr txBox="1"/>
          <p:nvPr/>
        </p:nvSpPr>
        <p:spPr>
          <a:xfrm>
            <a:off x="4401974" y="2889688"/>
            <a:ext cx="768159" cy="307777"/>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NK cells</a:t>
            </a:r>
          </a:p>
        </p:txBody>
      </p:sp>
      <p:sp>
        <p:nvSpPr>
          <p:cNvPr id="3083" name="TextBox 3082">
            <a:extLst>
              <a:ext uri="{FF2B5EF4-FFF2-40B4-BE49-F238E27FC236}">
                <a16:creationId xmlns:a16="http://schemas.microsoft.com/office/drawing/2014/main" id="{FECB6AA8-3F08-9DC6-5921-872DE0CCB6D9}"/>
              </a:ext>
            </a:extLst>
          </p:cNvPr>
          <p:cNvSpPr txBox="1"/>
          <p:nvPr/>
        </p:nvSpPr>
        <p:spPr>
          <a:xfrm>
            <a:off x="4294141" y="5111485"/>
            <a:ext cx="934871"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 Arm 1</a:t>
            </a:r>
          </a:p>
        </p:txBody>
      </p:sp>
      <p:cxnSp>
        <p:nvCxnSpPr>
          <p:cNvPr id="3084" name="Straight Connector 3083">
            <a:extLst>
              <a:ext uri="{FF2B5EF4-FFF2-40B4-BE49-F238E27FC236}">
                <a16:creationId xmlns:a16="http://schemas.microsoft.com/office/drawing/2014/main" id="{5848A3CE-03E4-4AA9-1F83-652451D0CB06}"/>
              </a:ext>
            </a:extLst>
          </p:cNvPr>
          <p:cNvCxnSpPr>
            <a:cxnSpLocks/>
          </p:cNvCxnSpPr>
          <p:nvPr/>
        </p:nvCxnSpPr>
        <p:spPr>
          <a:xfrm>
            <a:off x="4280019" y="5381670"/>
            <a:ext cx="1056669" cy="0"/>
          </a:xfrm>
          <a:prstGeom prst="line">
            <a:avLst/>
          </a:prstGeom>
          <a:noFill/>
          <a:ln w="31750" cap="flat" cmpd="sng" algn="ctr">
            <a:solidFill>
              <a:schemeClr val="bg2"/>
            </a:solidFill>
            <a:prstDash val="solid"/>
            <a:miter lim="800000"/>
          </a:ln>
          <a:effectLst/>
        </p:spPr>
      </p:cxnSp>
      <p:sp>
        <p:nvSpPr>
          <p:cNvPr id="3088" name="TextBox 3087">
            <a:extLst>
              <a:ext uri="{FF2B5EF4-FFF2-40B4-BE49-F238E27FC236}">
                <a16:creationId xmlns:a16="http://schemas.microsoft.com/office/drawing/2014/main" id="{02250EEE-6DA3-8BE9-CD7D-3709762BE26D}"/>
              </a:ext>
            </a:extLst>
          </p:cNvPr>
          <p:cNvSpPr txBox="1"/>
          <p:nvPr/>
        </p:nvSpPr>
        <p:spPr>
          <a:xfrm>
            <a:off x="7472066" y="5124110"/>
            <a:ext cx="364202"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t>
            </a:r>
          </a:p>
        </p:txBody>
      </p:sp>
      <p:cxnSp>
        <p:nvCxnSpPr>
          <p:cNvPr id="3089" name="Straight Connector 3088">
            <a:extLst>
              <a:ext uri="{FF2B5EF4-FFF2-40B4-BE49-F238E27FC236}">
                <a16:creationId xmlns:a16="http://schemas.microsoft.com/office/drawing/2014/main" id="{43ACF30D-4F7B-9643-9185-9567CF6A038F}"/>
              </a:ext>
            </a:extLst>
          </p:cNvPr>
          <p:cNvCxnSpPr>
            <a:cxnSpLocks/>
          </p:cNvCxnSpPr>
          <p:nvPr/>
        </p:nvCxnSpPr>
        <p:spPr>
          <a:xfrm>
            <a:off x="7136683" y="5338392"/>
            <a:ext cx="981760" cy="0"/>
          </a:xfrm>
          <a:prstGeom prst="line">
            <a:avLst/>
          </a:prstGeom>
          <a:noFill/>
          <a:ln w="31750" cap="flat" cmpd="sng" algn="ctr">
            <a:solidFill>
              <a:schemeClr val="bg2"/>
            </a:solidFill>
            <a:prstDash val="solid"/>
            <a:miter lim="800000"/>
          </a:ln>
          <a:effectLst/>
        </p:spPr>
      </p:cxnSp>
      <p:cxnSp>
        <p:nvCxnSpPr>
          <p:cNvPr id="3090" name="Straight Connector 3089">
            <a:extLst>
              <a:ext uri="{FF2B5EF4-FFF2-40B4-BE49-F238E27FC236}">
                <a16:creationId xmlns:a16="http://schemas.microsoft.com/office/drawing/2014/main" id="{76B1568D-9D19-A3BE-03AB-EAEC884B4718}"/>
              </a:ext>
            </a:extLst>
          </p:cNvPr>
          <p:cNvCxnSpPr>
            <a:cxnSpLocks/>
          </p:cNvCxnSpPr>
          <p:nvPr/>
        </p:nvCxnSpPr>
        <p:spPr>
          <a:xfrm>
            <a:off x="5473867" y="5587895"/>
            <a:ext cx="0" cy="161749"/>
          </a:xfrm>
          <a:prstGeom prst="line">
            <a:avLst/>
          </a:prstGeom>
          <a:noFill/>
          <a:ln w="31750" cap="flat" cmpd="sng" algn="ctr">
            <a:solidFill>
              <a:schemeClr val="bg2"/>
            </a:solidFill>
            <a:prstDash val="solid"/>
            <a:miter lim="800000"/>
          </a:ln>
          <a:effectLst/>
        </p:spPr>
      </p:cxnSp>
      <p:sp>
        <p:nvSpPr>
          <p:cNvPr id="3094" name="TextBox 3093">
            <a:extLst>
              <a:ext uri="{FF2B5EF4-FFF2-40B4-BE49-F238E27FC236}">
                <a16:creationId xmlns:a16="http://schemas.microsoft.com/office/drawing/2014/main" id="{E7539C45-3A6A-5E78-CA4A-FF9772F470D3}"/>
              </a:ext>
            </a:extLst>
          </p:cNvPr>
          <p:cNvSpPr txBox="1"/>
          <p:nvPr/>
        </p:nvSpPr>
        <p:spPr>
          <a:xfrm>
            <a:off x="2682121" y="1951401"/>
            <a:ext cx="607859" cy="276999"/>
          </a:xfrm>
          <a:prstGeom prst="rect">
            <a:avLst/>
          </a:prstGeom>
          <a:noFill/>
        </p:spPr>
        <p:txBody>
          <a:bodyPr wrap="none" rtlCol="0">
            <a:spAutoFit/>
          </a:bodyPr>
          <a:lstStyle/>
          <a:p>
            <a:pPr defTabSz="457200" eaLnBrk="1" fontAlgn="auto" hangingPunct="1">
              <a:spcBef>
                <a:spcPts val="0"/>
              </a:spcBef>
              <a:spcAft>
                <a:spcPts val="0"/>
              </a:spcAft>
            </a:pPr>
            <a:r>
              <a:rPr lang="en-US" sz="1200" b="0" i="1" dirty="0">
                <a:solidFill>
                  <a:prstClr val="black"/>
                </a:solidFill>
                <a:latin typeface="Calibri" panose="020F0502020204030204"/>
                <a:cs typeface="+mn-cs"/>
              </a:rPr>
              <a:t>P </a:t>
            </a:r>
            <a:r>
              <a:rPr lang="en-US" sz="1200" b="0" dirty="0">
                <a:solidFill>
                  <a:prstClr val="black"/>
                </a:solidFill>
                <a:latin typeface="Calibri" panose="020F0502020204030204"/>
                <a:cs typeface="+mn-cs"/>
              </a:rPr>
              <a:t>= .12</a:t>
            </a:r>
          </a:p>
        </p:txBody>
      </p:sp>
      <p:sp>
        <p:nvSpPr>
          <p:cNvPr id="3095" name="TextBox 3094">
            <a:extLst>
              <a:ext uri="{FF2B5EF4-FFF2-40B4-BE49-F238E27FC236}">
                <a16:creationId xmlns:a16="http://schemas.microsoft.com/office/drawing/2014/main" id="{8E23C1C4-C100-9149-F7E5-9E8AC6C8E164}"/>
              </a:ext>
            </a:extLst>
          </p:cNvPr>
          <p:cNvSpPr txBox="1"/>
          <p:nvPr/>
        </p:nvSpPr>
        <p:spPr>
          <a:xfrm>
            <a:off x="1488212" y="1159186"/>
            <a:ext cx="894797"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***Arm 1</a:t>
            </a:r>
          </a:p>
        </p:txBody>
      </p:sp>
      <p:sp>
        <p:nvSpPr>
          <p:cNvPr id="3097" name="TextBox 3096">
            <a:extLst>
              <a:ext uri="{FF2B5EF4-FFF2-40B4-BE49-F238E27FC236}">
                <a16:creationId xmlns:a16="http://schemas.microsoft.com/office/drawing/2014/main" id="{D0983469-07B6-0C82-6ED6-30060C8B4021}"/>
              </a:ext>
            </a:extLst>
          </p:cNvPr>
          <p:cNvSpPr txBox="1"/>
          <p:nvPr/>
        </p:nvSpPr>
        <p:spPr>
          <a:xfrm>
            <a:off x="1740194" y="1319983"/>
            <a:ext cx="984565" cy="307777"/>
          </a:xfrm>
          <a:prstGeom prst="rect">
            <a:avLst/>
          </a:prstGeom>
          <a:noFill/>
        </p:spPr>
        <p:txBody>
          <a:bodyPr wrap="none" rtlCol="0">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****Arm 2</a:t>
            </a:r>
          </a:p>
        </p:txBody>
      </p:sp>
      <p:sp>
        <p:nvSpPr>
          <p:cNvPr id="3098" name="TextBox 3097">
            <a:extLst>
              <a:ext uri="{FF2B5EF4-FFF2-40B4-BE49-F238E27FC236}">
                <a16:creationId xmlns:a16="http://schemas.microsoft.com/office/drawing/2014/main" id="{C58516CF-922D-61C7-4AB4-028B7124F857}"/>
              </a:ext>
            </a:extLst>
          </p:cNvPr>
          <p:cNvSpPr txBox="1"/>
          <p:nvPr/>
        </p:nvSpPr>
        <p:spPr>
          <a:xfrm>
            <a:off x="4491843" y="948021"/>
            <a:ext cx="1034257" cy="307777"/>
          </a:xfrm>
          <a:prstGeom prst="rect">
            <a:avLst/>
          </a:prstGeom>
          <a:solidFill>
            <a:sysClr val="window" lastClr="FFFFFF"/>
          </a:solid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400" i="0" u="none" strike="noStrike" kern="0" cap="none" spc="0" normalizeH="0" baseline="0" noProof="0" dirty="0">
                <a:ln>
                  <a:noFill/>
                </a:ln>
                <a:solidFill>
                  <a:schemeClr val="bg1"/>
                </a:solidFill>
                <a:effectLst/>
                <a:uLnTx/>
                <a:uFillTx/>
                <a:latin typeface="Calibri" panose="020F0502020204030204"/>
                <a:cs typeface="+mn-cs"/>
              </a:rPr>
              <a:t>CD 4 T-cells</a:t>
            </a:r>
          </a:p>
        </p:txBody>
      </p:sp>
      <p:sp>
        <p:nvSpPr>
          <p:cNvPr id="3099" name="TextBox 3098">
            <a:extLst>
              <a:ext uri="{FF2B5EF4-FFF2-40B4-BE49-F238E27FC236}">
                <a16:creationId xmlns:a16="http://schemas.microsoft.com/office/drawing/2014/main" id="{910718AD-6524-1609-1FA4-2852AD886BB8}"/>
              </a:ext>
            </a:extLst>
          </p:cNvPr>
          <p:cNvSpPr txBox="1"/>
          <p:nvPr/>
        </p:nvSpPr>
        <p:spPr>
          <a:xfrm>
            <a:off x="7006371" y="945542"/>
            <a:ext cx="1034257" cy="307777"/>
          </a:xfrm>
          <a:prstGeom prst="rect">
            <a:avLst/>
          </a:prstGeom>
          <a:noFill/>
        </p:spPr>
        <p:txBody>
          <a:bodyPr wrap="none" rtlCol="0">
            <a:spAutoFit/>
          </a:bodyPr>
          <a:lstStyle>
            <a:defPPr>
              <a:defRPr lang="en-US"/>
            </a:defPPr>
            <a:lvl1pPr marL="0" marR="0" lvl="0" indent="0" defTabSz="457200" eaLnBrk="1" fontAlgn="auto" latinLnBrk="0" hangingPunct="1">
              <a:lnSpc>
                <a:spcPct val="100000"/>
              </a:lnSpc>
              <a:spcBef>
                <a:spcPts val="0"/>
              </a:spcBef>
              <a:spcAft>
                <a:spcPts val="0"/>
              </a:spcAft>
              <a:buClrTx/>
              <a:buSzTx/>
              <a:buFontTx/>
              <a:buNone/>
              <a:tabLst/>
              <a:defRPr kumimoji="0" sz="2000" i="0" u="none" strike="noStrike" kern="0" cap="none" spc="0" normalizeH="0" baseline="0">
                <a:ln>
                  <a:noFill/>
                </a:ln>
                <a:solidFill>
                  <a:schemeClr val="bg1"/>
                </a:solidFill>
                <a:effectLst/>
                <a:uLnTx/>
                <a:uFillTx/>
                <a:latin typeface="Calibri" panose="020F0502020204030204"/>
                <a:cs typeface="+mn-cs"/>
              </a:defRPr>
            </a:lvl1pPr>
          </a:lstStyle>
          <a:p>
            <a:r>
              <a:rPr lang="en-US" sz="1400" dirty="0"/>
              <a:t>CD 8 T-cells</a:t>
            </a:r>
          </a:p>
        </p:txBody>
      </p:sp>
      <p:grpSp>
        <p:nvGrpSpPr>
          <p:cNvPr id="3102" name="Group 3101">
            <a:extLst>
              <a:ext uri="{FF2B5EF4-FFF2-40B4-BE49-F238E27FC236}">
                <a16:creationId xmlns:a16="http://schemas.microsoft.com/office/drawing/2014/main" id="{54866FC6-57BB-13E5-514F-3FE92E2A3705}"/>
              </a:ext>
            </a:extLst>
          </p:cNvPr>
          <p:cNvGrpSpPr/>
          <p:nvPr/>
        </p:nvGrpSpPr>
        <p:grpSpPr>
          <a:xfrm>
            <a:off x="9751903" y="1294118"/>
            <a:ext cx="1109476" cy="276999"/>
            <a:chOff x="8730392" y="4013805"/>
            <a:chExt cx="1109476" cy="276999"/>
          </a:xfrm>
        </p:grpSpPr>
        <p:sp>
          <p:nvSpPr>
            <p:cNvPr id="3103" name="TextBox 3102">
              <a:extLst>
                <a:ext uri="{FF2B5EF4-FFF2-40B4-BE49-F238E27FC236}">
                  <a16:creationId xmlns:a16="http://schemas.microsoft.com/office/drawing/2014/main" id="{14D1EC20-A6DA-A98F-F881-4FDD523E1555}"/>
                </a:ext>
              </a:extLst>
            </p:cNvPr>
            <p:cNvSpPr txBox="1"/>
            <p:nvPr/>
          </p:nvSpPr>
          <p:spPr>
            <a:xfrm>
              <a:off x="8880600" y="4013805"/>
              <a:ext cx="641522" cy="276999"/>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cs typeface="+mn-cs"/>
                </a:rPr>
                <a:t>*Arm 2</a:t>
              </a:r>
            </a:p>
          </p:txBody>
        </p:sp>
        <p:cxnSp>
          <p:nvCxnSpPr>
            <p:cNvPr id="3104" name="Straight Connector 3103">
              <a:extLst>
                <a:ext uri="{FF2B5EF4-FFF2-40B4-BE49-F238E27FC236}">
                  <a16:creationId xmlns:a16="http://schemas.microsoft.com/office/drawing/2014/main" id="{2C00C77D-EA0A-3D95-523D-F67AD4B25106}"/>
                </a:ext>
              </a:extLst>
            </p:cNvPr>
            <p:cNvCxnSpPr>
              <a:cxnSpLocks/>
            </p:cNvCxnSpPr>
            <p:nvPr/>
          </p:nvCxnSpPr>
          <p:spPr>
            <a:xfrm>
              <a:off x="8730392" y="4250448"/>
              <a:ext cx="1109476" cy="0"/>
            </a:xfrm>
            <a:prstGeom prst="line">
              <a:avLst/>
            </a:prstGeom>
            <a:noFill/>
            <a:ln w="31750" cap="flat" cmpd="sng" algn="ctr">
              <a:solidFill>
                <a:schemeClr val="bg2"/>
              </a:solidFill>
              <a:prstDash val="solid"/>
              <a:miter lim="800000"/>
            </a:ln>
            <a:effectLst/>
          </p:spPr>
        </p:cxnSp>
      </p:grpSp>
      <p:sp>
        <p:nvSpPr>
          <p:cNvPr id="3105" name="TextBox 3104">
            <a:extLst>
              <a:ext uri="{FF2B5EF4-FFF2-40B4-BE49-F238E27FC236}">
                <a16:creationId xmlns:a16="http://schemas.microsoft.com/office/drawing/2014/main" id="{8DA5E526-80B0-DE45-1304-8225B9BC89B9}"/>
              </a:ext>
            </a:extLst>
          </p:cNvPr>
          <p:cNvSpPr txBox="1"/>
          <p:nvPr/>
        </p:nvSpPr>
        <p:spPr>
          <a:xfrm>
            <a:off x="10080730" y="953184"/>
            <a:ext cx="551754" cy="307777"/>
          </a:xfrm>
          <a:prstGeom prst="rect">
            <a:avLst/>
          </a:prstGeom>
          <a:solidFill>
            <a:sysClr val="window" lastClr="FFFFFF"/>
          </a:solidFill>
        </p:spPr>
        <p:txBody>
          <a:bodyPr wrap="none" rtlCol="0">
            <a:spAutoFit/>
          </a:bodyPr>
          <a:lstStyle>
            <a:defPPr>
              <a:defRPr lang="en-US"/>
            </a:defPPr>
            <a:lvl1pPr marL="0" marR="0" lvl="0" indent="0" defTabSz="457200" eaLnBrk="1" fontAlgn="auto" latinLnBrk="0" hangingPunct="1">
              <a:lnSpc>
                <a:spcPct val="100000"/>
              </a:lnSpc>
              <a:spcBef>
                <a:spcPts val="0"/>
              </a:spcBef>
              <a:spcAft>
                <a:spcPts val="0"/>
              </a:spcAft>
              <a:buClrTx/>
              <a:buSzTx/>
              <a:buFontTx/>
              <a:buNone/>
              <a:tabLst/>
              <a:defRPr kumimoji="0" sz="2000" i="0" u="none" strike="noStrike" kern="0" cap="none" spc="0" normalizeH="0" baseline="0">
                <a:ln>
                  <a:noFill/>
                </a:ln>
                <a:solidFill>
                  <a:schemeClr val="bg1"/>
                </a:solidFill>
                <a:effectLst/>
                <a:uLnTx/>
                <a:uFillTx/>
                <a:latin typeface="Calibri" panose="020F0502020204030204"/>
                <a:cs typeface="+mn-cs"/>
              </a:defRPr>
            </a:lvl1pPr>
          </a:lstStyle>
          <a:p>
            <a:r>
              <a:rPr lang="en-US" sz="1400" dirty="0"/>
              <a:t>T reg</a:t>
            </a:r>
          </a:p>
        </p:txBody>
      </p:sp>
      <p:cxnSp>
        <p:nvCxnSpPr>
          <p:cNvPr id="7" name="Straight Connector 6">
            <a:extLst>
              <a:ext uri="{FF2B5EF4-FFF2-40B4-BE49-F238E27FC236}">
                <a16:creationId xmlns:a16="http://schemas.microsoft.com/office/drawing/2014/main" id="{6079BC49-92BC-BEAB-A76C-C8C01998FB1F}"/>
              </a:ext>
            </a:extLst>
          </p:cNvPr>
          <p:cNvCxnSpPr/>
          <p:nvPr/>
        </p:nvCxnSpPr>
        <p:spPr bwMode="auto">
          <a:xfrm>
            <a:off x="1142607" y="1384241"/>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EC5E0166-1DBC-2561-0B25-E312D5C31223}"/>
              </a:ext>
            </a:extLst>
          </p:cNvPr>
          <p:cNvCxnSpPr>
            <a:cxnSpLocks/>
          </p:cNvCxnSpPr>
          <p:nvPr/>
        </p:nvCxnSpPr>
        <p:spPr bwMode="auto">
          <a:xfrm>
            <a:off x="1086241" y="13817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7E47BF74-8972-D6FA-574D-028A5370F14F}"/>
              </a:ext>
            </a:extLst>
          </p:cNvPr>
          <p:cNvCxnSpPr>
            <a:cxnSpLocks/>
          </p:cNvCxnSpPr>
          <p:nvPr/>
        </p:nvCxnSpPr>
        <p:spPr bwMode="auto">
          <a:xfrm>
            <a:off x="1086241" y="16331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50AEB24B-0710-162C-7FFF-FB6E9AC6E0A9}"/>
              </a:ext>
            </a:extLst>
          </p:cNvPr>
          <p:cNvCxnSpPr>
            <a:cxnSpLocks/>
          </p:cNvCxnSpPr>
          <p:nvPr/>
        </p:nvCxnSpPr>
        <p:spPr bwMode="auto">
          <a:xfrm>
            <a:off x="1086241" y="187513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94D7025-A267-D2C2-DA9B-02BBF3114A24}"/>
              </a:ext>
            </a:extLst>
          </p:cNvPr>
          <p:cNvCxnSpPr>
            <a:cxnSpLocks/>
          </p:cNvCxnSpPr>
          <p:nvPr/>
        </p:nvCxnSpPr>
        <p:spPr bwMode="auto">
          <a:xfrm>
            <a:off x="1086241" y="21233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3DE67B90-EB99-AAB9-A570-3EB6570E7DC0}"/>
              </a:ext>
            </a:extLst>
          </p:cNvPr>
          <p:cNvCxnSpPr>
            <a:cxnSpLocks/>
          </p:cNvCxnSpPr>
          <p:nvPr/>
        </p:nvCxnSpPr>
        <p:spPr bwMode="auto">
          <a:xfrm>
            <a:off x="1086241" y="23653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116B05F5-62DF-B4E0-006D-91B0B740FB6C}"/>
              </a:ext>
            </a:extLst>
          </p:cNvPr>
          <p:cNvCxnSpPr>
            <a:cxnSpLocks/>
          </p:cNvCxnSpPr>
          <p:nvPr/>
        </p:nvCxnSpPr>
        <p:spPr bwMode="auto">
          <a:xfrm>
            <a:off x="1086241" y="2610425"/>
            <a:ext cx="190519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C4D7FD1-5907-AE55-31AF-82425226EF00}"/>
              </a:ext>
            </a:extLst>
          </p:cNvPr>
          <p:cNvCxnSpPr>
            <a:cxnSpLocks/>
          </p:cNvCxnSpPr>
          <p:nvPr/>
        </p:nvCxnSpPr>
        <p:spPr bwMode="auto">
          <a:xfrm rot="16200000">
            <a:off x="1477581"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6B9DF7AF-DB5A-0C09-53FA-F98281E6B419}"/>
              </a:ext>
            </a:extLst>
          </p:cNvPr>
          <p:cNvCxnSpPr>
            <a:cxnSpLocks/>
          </p:cNvCxnSpPr>
          <p:nvPr/>
        </p:nvCxnSpPr>
        <p:spPr bwMode="auto">
          <a:xfrm rot="16200000">
            <a:off x="2030620"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2973759-46C6-0216-D5F0-D7EEB82F1236}"/>
              </a:ext>
            </a:extLst>
          </p:cNvPr>
          <p:cNvCxnSpPr>
            <a:cxnSpLocks/>
          </p:cNvCxnSpPr>
          <p:nvPr/>
        </p:nvCxnSpPr>
        <p:spPr bwMode="auto">
          <a:xfrm rot="16200000">
            <a:off x="2580517" y="2642429"/>
            <a:ext cx="64008" cy="0"/>
          </a:xfrm>
          <a:prstGeom prst="line">
            <a:avLst/>
          </a:prstGeom>
          <a:noFill/>
          <a:ln w="28575" cap="flat" cmpd="sng" algn="ctr">
            <a:solidFill>
              <a:schemeClr val="bg1"/>
            </a:solidFill>
            <a:prstDash val="solid"/>
            <a:round/>
            <a:headEnd type="none" w="med" len="med"/>
            <a:tailEnd type="none" w="med" len="med"/>
          </a:ln>
          <a:effectLst/>
        </p:spPr>
      </p:cxnSp>
      <p:sp>
        <p:nvSpPr>
          <p:cNvPr id="20" name="TextBox 19">
            <a:extLst>
              <a:ext uri="{FF2B5EF4-FFF2-40B4-BE49-F238E27FC236}">
                <a16:creationId xmlns:a16="http://schemas.microsoft.com/office/drawing/2014/main" id="{8DC44EBE-D634-CB09-B0D5-92FA0978EBDA}"/>
              </a:ext>
            </a:extLst>
          </p:cNvPr>
          <p:cNvSpPr txBox="1"/>
          <p:nvPr/>
        </p:nvSpPr>
        <p:spPr bwMode="auto">
          <a:xfrm>
            <a:off x="767435" y="1287215"/>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100</a:t>
            </a:r>
          </a:p>
        </p:txBody>
      </p:sp>
      <p:sp>
        <p:nvSpPr>
          <p:cNvPr id="21" name="TextBox 20">
            <a:extLst>
              <a:ext uri="{FF2B5EF4-FFF2-40B4-BE49-F238E27FC236}">
                <a16:creationId xmlns:a16="http://schemas.microsoft.com/office/drawing/2014/main" id="{9C73CB95-B1C1-5F60-A2F5-FF541F289A89}"/>
              </a:ext>
            </a:extLst>
          </p:cNvPr>
          <p:cNvSpPr txBox="1"/>
          <p:nvPr/>
        </p:nvSpPr>
        <p:spPr bwMode="auto">
          <a:xfrm>
            <a:off x="767435" y="1535454"/>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80</a:t>
            </a:r>
          </a:p>
        </p:txBody>
      </p:sp>
      <p:sp>
        <p:nvSpPr>
          <p:cNvPr id="22" name="TextBox 21">
            <a:extLst>
              <a:ext uri="{FF2B5EF4-FFF2-40B4-BE49-F238E27FC236}">
                <a16:creationId xmlns:a16="http://schemas.microsoft.com/office/drawing/2014/main" id="{450685CF-0B9A-2637-2662-1B4C834483A4}"/>
              </a:ext>
            </a:extLst>
          </p:cNvPr>
          <p:cNvSpPr txBox="1"/>
          <p:nvPr/>
        </p:nvSpPr>
        <p:spPr bwMode="auto">
          <a:xfrm>
            <a:off x="767435" y="1780551"/>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60</a:t>
            </a:r>
          </a:p>
        </p:txBody>
      </p:sp>
      <p:sp>
        <p:nvSpPr>
          <p:cNvPr id="23" name="TextBox 22">
            <a:extLst>
              <a:ext uri="{FF2B5EF4-FFF2-40B4-BE49-F238E27FC236}">
                <a16:creationId xmlns:a16="http://schemas.microsoft.com/office/drawing/2014/main" id="{C76AC7BB-C9D9-062A-A402-0B9B47C401A9}"/>
              </a:ext>
            </a:extLst>
          </p:cNvPr>
          <p:cNvSpPr txBox="1"/>
          <p:nvPr/>
        </p:nvSpPr>
        <p:spPr bwMode="auto">
          <a:xfrm>
            <a:off x="767435" y="202879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40</a:t>
            </a:r>
          </a:p>
        </p:txBody>
      </p:sp>
      <p:sp>
        <p:nvSpPr>
          <p:cNvPr id="24" name="TextBox 23">
            <a:extLst>
              <a:ext uri="{FF2B5EF4-FFF2-40B4-BE49-F238E27FC236}">
                <a16:creationId xmlns:a16="http://schemas.microsoft.com/office/drawing/2014/main" id="{D3AD86F2-BBBA-F99D-3951-ED8BB4FBDF60}"/>
              </a:ext>
            </a:extLst>
          </p:cNvPr>
          <p:cNvSpPr txBox="1"/>
          <p:nvPr/>
        </p:nvSpPr>
        <p:spPr bwMode="auto">
          <a:xfrm>
            <a:off x="767435" y="2267603"/>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20</a:t>
            </a:r>
          </a:p>
        </p:txBody>
      </p:sp>
      <p:sp>
        <p:nvSpPr>
          <p:cNvPr id="25" name="TextBox 24">
            <a:extLst>
              <a:ext uri="{FF2B5EF4-FFF2-40B4-BE49-F238E27FC236}">
                <a16:creationId xmlns:a16="http://schemas.microsoft.com/office/drawing/2014/main" id="{7DBBBBDF-4B3A-DA63-5192-466456C4422C}"/>
              </a:ext>
            </a:extLst>
          </p:cNvPr>
          <p:cNvSpPr txBox="1"/>
          <p:nvPr/>
        </p:nvSpPr>
        <p:spPr bwMode="auto">
          <a:xfrm>
            <a:off x="767435" y="25127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26" name="TextBox 25">
            <a:extLst>
              <a:ext uri="{FF2B5EF4-FFF2-40B4-BE49-F238E27FC236}">
                <a16:creationId xmlns:a16="http://schemas.microsoft.com/office/drawing/2014/main" id="{3670EFE8-CB9E-1943-B680-A5C81F36DFBD}"/>
              </a:ext>
            </a:extLst>
          </p:cNvPr>
          <p:cNvSpPr txBox="1"/>
          <p:nvPr/>
        </p:nvSpPr>
        <p:spPr bwMode="auto">
          <a:xfrm>
            <a:off x="1000299"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27" name="TextBox 26">
            <a:extLst>
              <a:ext uri="{FF2B5EF4-FFF2-40B4-BE49-F238E27FC236}">
                <a16:creationId xmlns:a16="http://schemas.microsoft.com/office/drawing/2014/main" id="{C85C8155-74B4-F114-AFC9-A415197AA977}"/>
              </a:ext>
            </a:extLst>
          </p:cNvPr>
          <p:cNvSpPr txBox="1"/>
          <p:nvPr/>
        </p:nvSpPr>
        <p:spPr bwMode="auto">
          <a:xfrm>
            <a:off x="1556484"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28" name="TextBox 27">
            <a:extLst>
              <a:ext uri="{FF2B5EF4-FFF2-40B4-BE49-F238E27FC236}">
                <a16:creationId xmlns:a16="http://schemas.microsoft.com/office/drawing/2014/main" id="{0CB5D04E-3849-612D-35D4-49049D3AFC33}"/>
              </a:ext>
            </a:extLst>
          </p:cNvPr>
          <p:cNvSpPr txBox="1"/>
          <p:nvPr/>
        </p:nvSpPr>
        <p:spPr bwMode="auto">
          <a:xfrm>
            <a:off x="2112665"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sp>
        <p:nvSpPr>
          <p:cNvPr id="30" name="Oval 29">
            <a:extLst>
              <a:ext uri="{FF2B5EF4-FFF2-40B4-BE49-F238E27FC236}">
                <a16:creationId xmlns:a16="http://schemas.microsoft.com/office/drawing/2014/main" id="{639C47E3-ED13-8519-B7F4-5A33EA2964CB}"/>
              </a:ext>
            </a:extLst>
          </p:cNvPr>
          <p:cNvSpPr/>
          <p:nvPr/>
        </p:nvSpPr>
        <p:spPr bwMode="auto">
          <a:xfrm>
            <a:off x="1483787" y="1795497"/>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Oval 30">
            <a:extLst>
              <a:ext uri="{FF2B5EF4-FFF2-40B4-BE49-F238E27FC236}">
                <a16:creationId xmlns:a16="http://schemas.microsoft.com/office/drawing/2014/main" id="{00435E92-3F46-3CB9-8233-C929AD503514}"/>
              </a:ext>
            </a:extLst>
          </p:cNvPr>
          <p:cNvSpPr/>
          <p:nvPr/>
        </p:nvSpPr>
        <p:spPr bwMode="auto">
          <a:xfrm>
            <a:off x="2030541" y="1864627"/>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Oval 31">
            <a:extLst>
              <a:ext uri="{FF2B5EF4-FFF2-40B4-BE49-F238E27FC236}">
                <a16:creationId xmlns:a16="http://schemas.microsoft.com/office/drawing/2014/main" id="{F3537F43-B5E0-5E5E-3CDC-26764C2FDB96}"/>
              </a:ext>
            </a:extLst>
          </p:cNvPr>
          <p:cNvSpPr/>
          <p:nvPr/>
        </p:nvSpPr>
        <p:spPr bwMode="auto">
          <a:xfrm>
            <a:off x="2577296" y="1943184"/>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 name="Freeform: Shape 32">
            <a:extLst>
              <a:ext uri="{FF2B5EF4-FFF2-40B4-BE49-F238E27FC236}">
                <a16:creationId xmlns:a16="http://schemas.microsoft.com/office/drawing/2014/main" id="{09215A44-03FF-D6FE-F9A1-7D79D9CD7413}"/>
              </a:ext>
            </a:extLst>
          </p:cNvPr>
          <p:cNvSpPr/>
          <p:nvPr/>
        </p:nvSpPr>
        <p:spPr bwMode="auto">
          <a:xfrm>
            <a:off x="1502004" y="1817677"/>
            <a:ext cx="1109221" cy="157113"/>
          </a:xfrm>
          <a:custGeom>
            <a:avLst/>
            <a:gdLst>
              <a:gd name="connsiteX0" fmla="*/ 0 w 1109221"/>
              <a:gd name="connsiteY0" fmla="*/ 0 h 157113"/>
              <a:gd name="connsiteX1" fmla="*/ 565608 w 1109221"/>
              <a:gd name="connsiteY1" fmla="*/ 75414 h 157113"/>
              <a:gd name="connsiteX2" fmla="*/ 1109221 w 1109221"/>
              <a:gd name="connsiteY2" fmla="*/ 157113 h 157113"/>
            </a:gdLst>
            <a:ahLst/>
            <a:cxnLst>
              <a:cxn ang="0">
                <a:pos x="connsiteX0" y="connsiteY0"/>
              </a:cxn>
              <a:cxn ang="0">
                <a:pos x="connsiteX1" y="connsiteY1"/>
              </a:cxn>
              <a:cxn ang="0">
                <a:pos x="connsiteX2" y="connsiteY2"/>
              </a:cxn>
            </a:cxnLst>
            <a:rect l="l" t="t" r="r" b="b"/>
            <a:pathLst>
              <a:path w="1109221" h="157113">
                <a:moveTo>
                  <a:pt x="0" y="0"/>
                </a:moveTo>
                <a:lnTo>
                  <a:pt x="565608" y="75414"/>
                </a:lnTo>
                <a:lnTo>
                  <a:pt x="1109221" y="157113"/>
                </a:lnTo>
              </a:path>
            </a:pathLst>
          </a:custGeom>
          <a:noFill/>
          <a:ln w="28575">
            <a:solidFill>
              <a:schemeClr val="accent1"/>
            </a:solidFill>
            <a:miter lim="800000"/>
            <a:headEnd/>
            <a:tailEnd/>
          </a:ln>
        </p:spPr>
        <p:txBody>
          <a:bodyPr rtlCol="0" anchor="ctr"/>
          <a:lstStyle/>
          <a:p>
            <a:pPr algn="ctr"/>
            <a:endParaRPr lang="en-US" dirty="0"/>
          </a:p>
        </p:txBody>
      </p:sp>
      <p:grpSp>
        <p:nvGrpSpPr>
          <p:cNvPr id="38" name="Group 37">
            <a:extLst>
              <a:ext uri="{FF2B5EF4-FFF2-40B4-BE49-F238E27FC236}">
                <a16:creationId xmlns:a16="http://schemas.microsoft.com/office/drawing/2014/main" id="{F3FDEE54-E155-C100-7A8B-9F01EA781CDD}"/>
              </a:ext>
            </a:extLst>
          </p:cNvPr>
          <p:cNvGrpSpPr/>
          <p:nvPr/>
        </p:nvGrpSpPr>
        <p:grpSpPr>
          <a:xfrm>
            <a:off x="1460893" y="1622901"/>
            <a:ext cx="99030" cy="439133"/>
            <a:chOff x="11009649" y="2684822"/>
            <a:chExt cx="99030" cy="395968"/>
          </a:xfrm>
        </p:grpSpPr>
        <p:cxnSp>
          <p:nvCxnSpPr>
            <p:cNvPr id="39" name="Straight Connector 38">
              <a:extLst>
                <a:ext uri="{FF2B5EF4-FFF2-40B4-BE49-F238E27FC236}">
                  <a16:creationId xmlns:a16="http://schemas.microsoft.com/office/drawing/2014/main" id="{7F7B18B1-64D4-11D2-A917-FE68DD348252}"/>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6D87E6D-AEAF-CC41-19EF-60897E7D5667}"/>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448A972-D2FD-4D12-10DF-13927CE48A48}"/>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 name="Group 41">
            <a:extLst>
              <a:ext uri="{FF2B5EF4-FFF2-40B4-BE49-F238E27FC236}">
                <a16:creationId xmlns:a16="http://schemas.microsoft.com/office/drawing/2014/main" id="{979A75A8-821C-E351-4315-1785A1D239DE}"/>
              </a:ext>
            </a:extLst>
          </p:cNvPr>
          <p:cNvGrpSpPr/>
          <p:nvPr/>
        </p:nvGrpSpPr>
        <p:grpSpPr>
          <a:xfrm>
            <a:off x="2010790" y="1610331"/>
            <a:ext cx="99030" cy="571784"/>
            <a:chOff x="11009649" y="2684822"/>
            <a:chExt cx="99030" cy="395968"/>
          </a:xfrm>
        </p:grpSpPr>
        <p:cxnSp>
          <p:nvCxnSpPr>
            <p:cNvPr id="43" name="Straight Connector 42">
              <a:extLst>
                <a:ext uri="{FF2B5EF4-FFF2-40B4-BE49-F238E27FC236}">
                  <a16:creationId xmlns:a16="http://schemas.microsoft.com/office/drawing/2014/main" id="{258C67A5-0758-CB77-FAC2-E564D964F341}"/>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12B4ECD1-4557-50AA-59EB-55E0134B3868}"/>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FF9B730-8B53-72C6-7265-30E0FC8279F3}"/>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7F2DBC74-0AA0-B10A-9851-7B96D0B2BD8E}"/>
              </a:ext>
            </a:extLst>
          </p:cNvPr>
          <p:cNvGrpSpPr/>
          <p:nvPr/>
        </p:nvGrpSpPr>
        <p:grpSpPr>
          <a:xfrm>
            <a:off x="2563830" y="1745449"/>
            <a:ext cx="99030" cy="461976"/>
            <a:chOff x="11009649" y="2684822"/>
            <a:chExt cx="99030" cy="395968"/>
          </a:xfrm>
        </p:grpSpPr>
        <p:cxnSp>
          <p:nvCxnSpPr>
            <p:cNvPr id="47" name="Straight Connector 46">
              <a:extLst>
                <a:ext uri="{FF2B5EF4-FFF2-40B4-BE49-F238E27FC236}">
                  <a16:creationId xmlns:a16="http://schemas.microsoft.com/office/drawing/2014/main" id="{DAD72269-5555-2EE8-5BEE-2FDCFE5822C2}"/>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4566A71E-BB26-2C24-375A-2C4B85B68249}"/>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B055BE5-DE56-2D52-1CCC-2C558FEFB2BD}"/>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60" name="Oval 59">
            <a:extLst>
              <a:ext uri="{FF2B5EF4-FFF2-40B4-BE49-F238E27FC236}">
                <a16:creationId xmlns:a16="http://schemas.microsoft.com/office/drawing/2014/main" id="{1E93650F-36BE-2D88-0542-D54A8BE641F0}"/>
              </a:ext>
            </a:extLst>
          </p:cNvPr>
          <p:cNvSpPr/>
          <p:nvPr/>
        </p:nvSpPr>
        <p:spPr bwMode="auto">
          <a:xfrm>
            <a:off x="1483787" y="1828746"/>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Oval 60">
            <a:extLst>
              <a:ext uri="{FF2B5EF4-FFF2-40B4-BE49-F238E27FC236}">
                <a16:creationId xmlns:a16="http://schemas.microsoft.com/office/drawing/2014/main" id="{0951D04A-9DC2-5AEB-847F-18EC30FF5412}"/>
              </a:ext>
            </a:extLst>
          </p:cNvPr>
          <p:cNvSpPr/>
          <p:nvPr/>
        </p:nvSpPr>
        <p:spPr bwMode="auto">
          <a:xfrm>
            <a:off x="2030541" y="1948152"/>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Oval 61">
            <a:extLst>
              <a:ext uri="{FF2B5EF4-FFF2-40B4-BE49-F238E27FC236}">
                <a16:creationId xmlns:a16="http://schemas.microsoft.com/office/drawing/2014/main" id="{D6C5F4C3-4BC5-57EF-814D-5E37D2E33937}"/>
              </a:ext>
            </a:extLst>
          </p:cNvPr>
          <p:cNvSpPr/>
          <p:nvPr/>
        </p:nvSpPr>
        <p:spPr bwMode="auto">
          <a:xfrm>
            <a:off x="2577295" y="2036136"/>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74" name="Freeform: Shape 3073">
            <a:extLst>
              <a:ext uri="{FF2B5EF4-FFF2-40B4-BE49-F238E27FC236}">
                <a16:creationId xmlns:a16="http://schemas.microsoft.com/office/drawing/2014/main" id="{74C84E51-EF6F-4EC8-238A-39222692D057}"/>
              </a:ext>
            </a:extLst>
          </p:cNvPr>
          <p:cNvSpPr/>
          <p:nvPr/>
        </p:nvSpPr>
        <p:spPr bwMode="auto">
          <a:xfrm>
            <a:off x="1514573" y="1861668"/>
            <a:ext cx="1093509" cy="197963"/>
          </a:xfrm>
          <a:custGeom>
            <a:avLst/>
            <a:gdLst>
              <a:gd name="connsiteX0" fmla="*/ 0 w 1093509"/>
              <a:gd name="connsiteY0" fmla="*/ 0 h 197963"/>
              <a:gd name="connsiteX1" fmla="*/ 546755 w 1093509"/>
              <a:gd name="connsiteY1" fmla="*/ 122549 h 197963"/>
              <a:gd name="connsiteX2" fmla="*/ 1093509 w 1093509"/>
              <a:gd name="connsiteY2" fmla="*/ 197963 h 197963"/>
            </a:gdLst>
            <a:ahLst/>
            <a:cxnLst>
              <a:cxn ang="0">
                <a:pos x="connsiteX0" y="connsiteY0"/>
              </a:cxn>
              <a:cxn ang="0">
                <a:pos x="connsiteX1" y="connsiteY1"/>
              </a:cxn>
              <a:cxn ang="0">
                <a:pos x="connsiteX2" y="connsiteY2"/>
              </a:cxn>
            </a:cxnLst>
            <a:rect l="l" t="t" r="r" b="b"/>
            <a:pathLst>
              <a:path w="1093509" h="197963">
                <a:moveTo>
                  <a:pt x="0" y="0"/>
                </a:moveTo>
                <a:lnTo>
                  <a:pt x="546755" y="122549"/>
                </a:lnTo>
                <a:lnTo>
                  <a:pt x="1093509" y="197963"/>
                </a:lnTo>
              </a:path>
            </a:pathLst>
          </a:custGeom>
          <a:noFill/>
          <a:ln w="28575">
            <a:solidFill>
              <a:schemeClr val="accent2"/>
            </a:solidFill>
            <a:miter lim="800000"/>
            <a:headEnd/>
            <a:tailEnd/>
          </a:ln>
        </p:spPr>
        <p:txBody>
          <a:bodyPr rtlCol="0" anchor="ctr"/>
          <a:lstStyle/>
          <a:p>
            <a:pPr algn="ctr"/>
            <a:endParaRPr lang="en-US" dirty="0"/>
          </a:p>
        </p:txBody>
      </p:sp>
      <p:sp>
        <p:nvSpPr>
          <p:cNvPr id="3118" name="Oval 3117">
            <a:extLst>
              <a:ext uri="{FF2B5EF4-FFF2-40B4-BE49-F238E27FC236}">
                <a16:creationId xmlns:a16="http://schemas.microsoft.com/office/drawing/2014/main" id="{E93BF38A-CC96-94F1-9736-7EF1E27DB60D}"/>
              </a:ext>
            </a:extLst>
          </p:cNvPr>
          <p:cNvSpPr/>
          <p:nvPr/>
        </p:nvSpPr>
        <p:spPr bwMode="auto">
          <a:xfrm>
            <a:off x="2618224" y="1348307"/>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19" name="Oval 3118">
            <a:extLst>
              <a:ext uri="{FF2B5EF4-FFF2-40B4-BE49-F238E27FC236}">
                <a16:creationId xmlns:a16="http://schemas.microsoft.com/office/drawing/2014/main" id="{5CF87E38-FDEF-48C9-E951-885ECCB35FEF}"/>
              </a:ext>
            </a:extLst>
          </p:cNvPr>
          <p:cNvSpPr/>
          <p:nvPr/>
        </p:nvSpPr>
        <p:spPr bwMode="auto">
          <a:xfrm>
            <a:off x="2618224" y="1204011"/>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121" name="Straight Connector 3120">
            <a:extLst>
              <a:ext uri="{FF2B5EF4-FFF2-40B4-BE49-F238E27FC236}">
                <a16:creationId xmlns:a16="http://schemas.microsoft.com/office/drawing/2014/main" id="{526AF70D-8298-5DE9-407D-13E5004BF47F}"/>
              </a:ext>
            </a:extLst>
          </p:cNvPr>
          <p:cNvCxnSpPr/>
          <p:nvPr/>
        </p:nvCxnSpPr>
        <p:spPr bwMode="auto">
          <a:xfrm>
            <a:off x="2568392" y="1235527"/>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122" name="Straight Connector 3121">
            <a:extLst>
              <a:ext uri="{FF2B5EF4-FFF2-40B4-BE49-F238E27FC236}">
                <a16:creationId xmlns:a16="http://schemas.microsoft.com/office/drawing/2014/main" id="{904E094A-6B8D-66F2-5F09-3BFABE103509}"/>
              </a:ext>
            </a:extLst>
          </p:cNvPr>
          <p:cNvCxnSpPr/>
          <p:nvPr/>
        </p:nvCxnSpPr>
        <p:spPr bwMode="auto">
          <a:xfrm>
            <a:off x="2568392" y="1373787"/>
            <a:ext cx="172708" cy="0"/>
          </a:xfrm>
          <a:prstGeom prst="line">
            <a:avLst/>
          </a:prstGeom>
          <a:noFill/>
          <a:ln w="28575" cap="flat" cmpd="sng" algn="ctr">
            <a:solidFill>
              <a:schemeClr val="accent2"/>
            </a:solidFill>
            <a:prstDash val="solid"/>
            <a:round/>
            <a:headEnd type="none" w="med" len="med"/>
            <a:tailEnd type="none" w="med" len="med"/>
          </a:ln>
          <a:effectLst/>
        </p:spPr>
      </p:cxnSp>
      <p:cxnSp>
        <p:nvCxnSpPr>
          <p:cNvPr id="3123" name="Straight Connector 3122">
            <a:extLst>
              <a:ext uri="{FF2B5EF4-FFF2-40B4-BE49-F238E27FC236}">
                <a16:creationId xmlns:a16="http://schemas.microsoft.com/office/drawing/2014/main" id="{F8F22CAD-6557-B5DD-ED89-4637CDD25973}"/>
              </a:ext>
            </a:extLst>
          </p:cNvPr>
          <p:cNvCxnSpPr>
            <a:cxnSpLocks/>
          </p:cNvCxnSpPr>
          <p:nvPr/>
        </p:nvCxnSpPr>
        <p:spPr>
          <a:xfrm>
            <a:off x="1537633" y="1561839"/>
            <a:ext cx="1073498" cy="0"/>
          </a:xfrm>
          <a:prstGeom prst="line">
            <a:avLst/>
          </a:prstGeom>
          <a:noFill/>
          <a:ln w="31750" cap="flat" cmpd="sng" algn="ctr">
            <a:solidFill>
              <a:schemeClr val="bg2"/>
            </a:solidFill>
            <a:prstDash val="solid"/>
            <a:miter lim="800000"/>
          </a:ln>
          <a:effectLst/>
        </p:spPr>
      </p:cxnSp>
      <p:cxnSp>
        <p:nvCxnSpPr>
          <p:cNvPr id="3124" name="Straight Connector 3123">
            <a:extLst>
              <a:ext uri="{FF2B5EF4-FFF2-40B4-BE49-F238E27FC236}">
                <a16:creationId xmlns:a16="http://schemas.microsoft.com/office/drawing/2014/main" id="{369A18A3-CAEF-5A9B-CC80-D88B484795B6}"/>
              </a:ext>
            </a:extLst>
          </p:cNvPr>
          <p:cNvCxnSpPr/>
          <p:nvPr/>
        </p:nvCxnSpPr>
        <p:spPr bwMode="auto">
          <a:xfrm>
            <a:off x="3918408" y="1384241"/>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125" name="Straight Connector 3124">
            <a:extLst>
              <a:ext uri="{FF2B5EF4-FFF2-40B4-BE49-F238E27FC236}">
                <a16:creationId xmlns:a16="http://schemas.microsoft.com/office/drawing/2014/main" id="{BA761F2F-96A8-F79F-C824-58D5436F009F}"/>
              </a:ext>
            </a:extLst>
          </p:cNvPr>
          <p:cNvCxnSpPr>
            <a:cxnSpLocks/>
          </p:cNvCxnSpPr>
          <p:nvPr/>
        </p:nvCxnSpPr>
        <p:spPr bwMode="auto">
          <a:xfrm>
            <a:off x="3862042" y="13817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26" name="Straight Connector 3125">
            <a:extLst>
              <a:ext uri="{FF2B5EF4-FFF2-40B4-BE49-F238E27FC236}">
                <a16:creationId xmlns:a16="http://schemas.microsoft.com/office/drawing/2014/main" id="{6B9612A7-D8AD-328A-F761-B326C42F0961}"/>
              </a:ext>
            </a:extLst>
          </p:cNvPr>
          <p:cNvCxnSpPr>
            <a:cxnSpLocks/>
          </p:cNvCxnSpPr>
          <p:nvPr/>
        </p:nvCxnSpPr>
        <p:spPr bwMode="auto">
          <a:xfrm>
            <a:off x="3862042" y="179308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28" name="Straight Connector 3127">
            <a:extLst>
              <a:ext uri="{FF2B5EF4-FFF2-40B4-BE49-F238E27FC236}">
                <a16:creationId xmlns:a16="http://schemas.microsoft.com/office/drawing/2014/main" id="{49C94207-689E-0574-EA0D-8AFB98E4B770}"/>
              </a:ext>
            </a:extLst>
          </p:cNvPr>
          <p:cNvCxnSpPr>
            <a:cxnSpLocks/>
          </p:cNvCxnSpPr>
          <p:nvPr/>
        </p:nvCxnSpPr>
        <p:spPr bwMode="auto">
          <a:xfrm>
            <a:off x="3862042" y="219178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30" name="Straight Connector 3129">
            <a:extLst>
              <a:ext uri="{FF2B5EF4-FFF2-40B4-BE49-F238E27FC236}">
                <a16:creationId xmlns:a16="http://schemas.microsoft.com/office/drawing/2014/main" id="{6DC8B0E5-652A-46FF-567C-671B0D8DE53F}"/>
              </a:ext>
            </a:extLst>
          </p:cNvPr>
          <p:cNvCxnSpPr>
            <a:cxnSpLocks/>
          </p:cNvCxnSpPr>
          <p:nvPr/>
        </p:nvCxnSpPr>
        <p:spPr bwMode="auto">
          <a:xfrm>
            <a:off x="3862042" y="2610425"/>
            <a:ext cx="1905198" cy="0"/>
          </a:xfrm>
          <a:prstGeom prst="line">
            <a:avLst/>
          </a:prstGeom>
          <a:noFill/>
          <a:ln w="28575" cap="flat" cmpd="sng" algn="ctr">
            <a:solidFill>
              <a:schemeClr val="bg1"/>
            </a:solidFill>
            <a:prstDash val="solid"/>
            <a:round/>
            <a:headEnd type="none" w="med" len="med"/>
            <a:tailEnd type="none" w="med" len="med"/>
          </a:ln>
          <a:effectLst/>
        </p:spPr>
      </p:cxnSp>
      <p:cxnSp>
        <p:nvCxnSpPr>
          <p:cNvPr id="3131" name="Straight Connector 3130">
            <a:extLst>
              <a:ext uri="{FF2B5EF4-FFF2-40B4-BE49-F238E27FC236}">
                <a16:creationId xmlns:a16="http://schemas.microsoft.com/office/drawing/2014/main" id="{A8B4B31E-8704-E061-4443-18054FA4BA5F}"/>
              </a:ext>
            </a:extLst>
          </p:cNvPr>
          <p:cNvCxnSpPr>
            <a:cxnSpLocks/>
          </p:cNvCxnSpPr>
          <p:nvPr/>
        </p:nvCxnSpPr>
        <p:spPr bwMode="auto">
          <a:xfrm rot="16200000">
            <a:off x="4253382"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32" name="Straight Connector 3131">
            <a:extLst>
              <a:ext uri="{FF2B5EF4-FFF2-40B4-BE49-F238E27FC236}">
                <a16:creationId xmlns:a16="http://schemas.microsoft.com/office/drawing/2014/main" id="{9DF8A1BE-A29E-6D4E-FC64-C8BF05B49FC9}"/>
              </a:ext>
            </a:extLst>
          </p:cNvPr>
          <p:cNvCxnSpPr>
            <a:cxnSpLocks/>
          </p:cNvCxnSpPr>
          <p:nvPr/>
        </p:nvCxnSpPr>
        <p:spPr bwMode="auto">
          <a:xfrm rot="16200000">
            <a:off x="4806421"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33" name="Straight Connector 3132">
            <a:extLst>
              <a:ext uri="{FF2B5EF4-FFF2-40B4-BE49-F238E27FC236}">
                <a16:creationId xmlns:a16="http://schemas.microsoft.com/office/drawing/2014/main" id="{4C4608DF-F0BE-1DC6-786A-49C858DC2E89}"/>
              </a:ext>
            </a:extLst>
          </p:cNvPr>
          <p:cNvCxnSpPr>
            <a:cxnSpLocks/>
          </p:cNvCxnSpPr>
          <p:nvPr/>
        </p:nvCxnSpPr>
        <p:spPr bwMode="auto">
          <a:xfrm rot="16200000">
            <a:off x="5356318" y="2642429"/>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34" name="TextBox 3133">
            <a:extLst>
              <a:ext uri="{FF2B5EF4-FFF2-40B4-BE49-F238E27FC236}">
                <a16:creationId xmlns:a16="http://schemas.microsoft.com/office/drawing/2014/main" id="{2B8601EE-F230-0D22-040A-9AC9C1CF45FD}"/>
              </a:ext>
            </a:extLst>
          </p:cNvPr>
          <p:cNvSpPr txBox="1"/>
          <p:nvPr/>
        </p:nvSpPr>
        <p:spPr bwMode="auto">
          <a:xfrm>
            <a:off x="3543236" y="1287215"/>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60</a:t>
            </a:r>
          </a:p>
        </p:txBody>
      </p:sp>
      <p:sp>
        <p:nvSpPr>
          <p:cNvPr id="3135" name="TextBox 3134">
            <a:extLst>
              <a:ext uri="{FF2B5EF4-FFF2-40B4-BE49-F238E27FC236}">
                <a16:creationId xmlns:a16="http://schemas.microsoft.com/office/drawing/2014/main" id="{C24A5A3B-656A-ED41-58E6-76FEBFC0B976}"/>
              </a:ext>
            </a:extLst>
          </p:cNvPr>
          <p:cNvSpPr txBox="1"/>
          <p:nvPr/>
        </p:nvSpPr>
        <p:spPr bwMode="auto">
          <a:xfrm>
            <a:off x="3543236" y="1695357"/>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40</a:t>
            </a:r>
          </a:p>
        </p:txBody>
      </p:sp>
      <p:sp>
        <p:nvSpPr>
          <p:cNvPr id="3137" name="TextBox 3136">
            <a:extLst>
              <a:ext uri="{FF2B5EF4-FFF2-40B4-BE49-F238E27FC236}">
                <a16:creationId xmlns:a16="http://schemas.microsoft.com/office/drawing/2014/main" id="{57EBFC94-EEEB-CE9A-64B1-5C0649A80EF2}"/>
              </a:ext>
            </a:extLst>
          </p:cNvPr>
          <p:cNvSpPr txBox="1"/>
          <p:nvPr/>
        </p:nvSpPr>
        <p:spPr bwMode="auto">
          <a:xfrm>
            <a:off x="3543236" y="20972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20</a:t>
            </a:r>
          </a:p>
        </p:txBody>
      </p:sp>
      <p:sp>
        <p:nvSpPr>
          <p:cNvPr id="3139" name="TextBox 3138">
            <a:extLst>
              <a:ext uri="{FF2B5EF4-FFF2-40B4-BE49-F238E27FC236}">
                <a16:creationId xmlns:a16="http://schemas.microsoft.com/office/drawing/2014/main" id="{7034CE9D-62A9-0BD1-45B5-1F6B8FEF0EEF}"/>
              </a:ext>
            </a:extLst>
          </p:cNvPr>
          <p:cNvSpPr txBox="1"/>
          <p:nvPr/>
        </p:nvSpPr>
        <p:spPr bwMode="auto">
          <a:xfrm>
            <a:off x="3543236" y="25127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140" name="TextBox 3139">
            <a:extLst>
              <a:ext uri="{FF2B5EF4-FFF2-40B4-BE49-F238E27FC236}">
                <a16:creationId xmlns:a16="http://schemas.microsoft.com/office/drawing/2014/main" id="{F3AE82FE-389D-D728-D2F4-2D59EB4EB538}"/>
              </a:ext>
            </a:extLst>
          </p:cNvPr>
          <p:cNvSpPr txBox="1"/>
          <p:nvPr/>
        </p:nvSpPr>
        <p:spPr bwMode="auto">
          <a:xfrm>
            <a:off x="3776100"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141" name="TextBox 3140">
            <a:extLst>
              <a:ext uri="{FF2B5EF4-FFF2-40B4-BE49-F238E27FC236}">
                <a16:creationId xmlns:a16="http://schemas.microsoft.com/office/drawing/2014/main" id="{BFF9C003-5BB4-481E-4D4A-D77E81346C5B}"/>
              </a:ext>
            </a:extLst>
          </p:cNvPr>
          <p:cNvSpPr txBox="1"/>
          <p:nvPr/>
        </p:nvSpPr>
        <p:spPr bwMode="auto">
          <a:xfrm>
            <a:off x="4332285"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142" name="TextBox 3141">
            <a:extLst>
              <a:ext uri="{FF2B5EF4-FFF2-40B4-BE49-F238E27FC236}">
                <a16:creationId xmlns:a16="http://schemas.microsoft.com/office/drawing/2014/main" id="{54636449-955C-6648-0A4F-1F53328EC4C1}"/>
              </a:ext>
            </a:extLst>
          </p:cNvPr>
          <p:cNvSpPr txBox="1"/>
          <p:nvPr/>
        </p:nvSpPr>
        <p:spPr bwMode="auto">
          <a:xfrm>
            <a:off x="4888466"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sp>
        <p:nvSpPr>
          <p:cNvPr id="3143" name="TextBox 3142">
            <a:extLst>
              <a:ext uri="{FF2B5EF4-FFF2-40B4-BE49-F238E27FC236}">
                <a16:creationId xmlns:a16="http://schemas.microsoft.com/office/drawing/2014/main" id="{100D1C71-6D8F-F2BC-0797-5C4DCA0F890B}"/>
              </a:ext>
            </a:extLst>
          </p:cNvPr>
          <p:cNvSpPr txBox="1"/>
          <p:nvPr/>
        </p:nvSpPr>
        <p:spPr bwMode="auto">
          <a:xfrm rot="16200000">
            <a:off x="3038273" y="1883467"/>
            <a:ext cx="100783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CD3+CD4+ (%)</a:t>
            </a:r>
          </a:p>
        </p:txBody>
      </p:sp>
      <p:grpSp>
        <p:nvGrpSpPr>
          <p:cNvPr id="3145" name="Group 3144">
            <a:extLst>
              <a:ext uri="{FF2B5EF4-FFF2-40B4-BE49-F238E27FC236}">
                <a16:creationId xmlns:a16="http://schemas.microsoft.com/office/drawing/2014/main" id="{EFEB0CB6-1FCF-63FD-FF03-D05A3ED788FE}"/>
              </a:ext>
            </a:extLst>
          </p:cNvPr>
          <p:cNvGrpSpPr/>
          <p:nvPr/>
        </p:nvGrpSpPr>
        <p:grpSpPr>
          <a:xfrm>
            <a:off x="6922917" y="1568619"/>
            <a:ext cx="99030" cy="697849"/>
            <a:chOff x="11009649" y="2684822"/>
            <a:chExt cx="99030" cy="395968"/>
          </a:xfrm>
        </p:grpSpPr>
        <p:cxnSp>
          <p:nvCxnSpPr>
            <p:cNvPr id="3146" name="Straight Connector 3145">
              <a:extLst>
                <a:ext uri="{FF2B5EF4-FFF2-40B4-BE49-F238E27FC236}">
                  <a16:creationId xmlns:a16="http://schemas.microsoft.com/office/drawing/2014/main" id="{72DC8C19-8736-2F56-F8E8-433182DB87BC}"/>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47" name="Straight Connector 3146">
              <a:extLst>
                <a:ext uri="{FF2B5EF4-FFF2-40B4-BE49-F238E27FC236}">
                  <a16:creationId xmlns:a16="http://schemas.microsoft.com/office/drawing/2014/main" id="{079F38EC-046D-140F-17AB-57D91DB7C0C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48" name="Straight Connector 3147">
              <a:extLst>
                <a:ext uri="{FF2B5EF4-FFF2-40B4-BE49-F238E27FC236}">
                  <a16:creationId xmlns:a16="http://schemas.microsoft.com/office/drawing/2014/main" id="{4ACB5C6D-B730-F1D6-FC16-DD56CACE6BDD}"/>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49" name="Group 3148">
            <a:extLst>
              <a:ext uri="{FF2B5EF4-FFF2-40B4-BE49-F238E27FC236}">
                <a16:creationId xmlns:a16="http://schemas.microsoft.com/office/drawing/2014/main" id="{2ECC7841-73D4-3C22-F638-3363B2172E50}"/>
              </a:ext>
            </a:extLst>
          </p:cNvPr>
          <p:cNvGrpSpPr/>
          <p:nvPr/>
        </p:nvGrpSpPr>
        <p:grpSpPr>
          <a:xfrm>
            <a:off x="4240983" y="1548726"/>
            <a:ext cx="99030" cy="658700"/>
            <a:chOff x="11009649" y="2684822"/>
            <a:chExt cx="99030" cy="395968"/>
          </a:xfrm>
        </p:grpSpPr>
        <p:cxnSp>
          <p:nvCxnSpPr>
            <p:cNvPr id="3150" name="Straight Connector 3149">
              <a:extLst>
                <a:ext uri="{FF2B5EF4-FFF2-40B4-BE49-F238E27FC236}">
                  <a16:creationId xmlns:a16="http://schemas.microsoft.com/office/drawing/2014/main" id="{19CB87B3-C717-94F7-F7FE-ECEDB6B502B5}"/>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51" name="Straight Connector 3150">
              <a:extLst>
                <a:ext uri="{FF2B5EF4-FFF2-40B4-BE49-F238E27FC236}">
                  <a16:creationId xmlns:a16="http://schemas.microsoft.com/office/drawing/2014/main" id="{327280B9-CC30-B290-B0CD-F82492BFB402}"/>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52" name="Straight Connector 3151">
              <a:extLst>
                <a:ext uri="{FF2B5EF4-FFF2-40B4-BE49-F238E27FC236}">
                  <a16:creationId xmlns:a16="http://schemas.microsoft.com/office/drawing/2014/main" id="{9320DD24-CB3E-B2CC-5F0F-20F087BD2A2F}"/>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53" name="Group 3152">
            <a:extLst>
              <a:ext uri="{FF2B5EF4-FFF2-40B4-BE49-F238E27FC236}">
                <a16:creationId xmlns:a16="http://schemas.microsoft.com/office/drawing/2014/main" id="{F7DCF891-2C55-29B8-BC0A-AEC6BC8F6F58}"/>
              </a:ext>
            </a:extLst>
          </p:cNvPr>
          <p:cNvGrpSpPr/>
          <p:nvPr/>
        </p:nvGrpSpPr>
        <p:grpSpPr>
          <a:xfrm>
            <a:off x="4783794" y="1674440"/>
            <a:ext cx="99030" cy="624062"/>
            <a:chOff x="11009649" y="2684822"/>
            <a:chExt cx="99030" cy="395968"/>
          </a:xfrm>
        </p:grpSpPr>
        <p:cxnSp>
          <p:nvCxnSpPr>
            <p:cNvPr id="3154" name="Straight Connector 3153">
              <a:extLst>
                <a:ext uri="{FF2B5EF4-FFF2-40B4-BE49-F238E27FC236}">
                  <a16:creationId xmlns:a16="http://schemas.microsoft.com/office/drawing/2014/main" id="{F39B1279-B93F-0732-A230-B2A3E66DB7C4}"/>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55" name="Straight Connector 3154">
              <a:extLst>
                <a:ext uri="{FF2B5EF4-FFF2-40B4-BE49-F238E27FC236}">
                  <a16:creationId xmlns:a16="http://schemas.microsoft.com/office/drawing/2014/main" id="{DE36C4EF-42DA-087A-FABB-5B0C92CEA3AA}"/>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56" name="Straight Connector 3155">
              <a:extLst>
                <a:ext uri="{FF2B5EF4-FFF2-40B4-BE49-F238E27FC236}">
                  <a16:creationId xmlns:a16="http://schemas.microsoft.com/office/drawing/2014/main" id="{91FBB05C-D986-3B1E-3DBC-21C6D9482414}"/>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57" name="Group 3156">
            <a:extLst>
              <a:ext uri="{FF2B5EF4-FFF2-40B4-BE49-F238E27FC236}">
                <a16:creationId xmlns:a16="http://schemas.microsoft.com/office/drawing/2014/main" id="{E0085379-A2C8-1203-ECAE-CC1F23A229E5}"/>
              </a:ext>
            </a:extLst>
          </p:cNvPr>
          <p:cNvGrpSpPr/>
          <p:nvPr/>
        </p:nvGrpSpPr>
        <p:grpSpPr>
          <a:xfrm>
            <a:off x="5333891" y="1817678"/>
            <a:ext cx="99030" cy="593758"/>
            <a:chOff x="11009649" y="2684822"/>
            <a:chExt cx="99030" cy="395968"/>
          </a:xfrm>
        </p:grpSpPr>
        <p:cxnSp>
          <p:nvCxnSpPr>
            <p:cNvPr id="3158" name="Straight Connector 3157">
              <a:extLst>
                <a:ext uri="{FF2B5EF4-FFF2-40B4-BE49-F238E27FC236}">
                  <a16:creationId xmlns:a16="http://schemas.microsoft.com/office/drawing/2014/main" id="{CA5EF814-8E8E-35F8-12D1-17EFCAEAFC9E}"/>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159" name="Straight Connector 3158">
              <a:extLst>
                <a:ext uri="{FF2B5EF4-FFF2-40B4-BE49-F238E27FC236}">
                  <a16:creationId xmlns:a16="http://schemas.microsoft.com/office/drawing/2014/main" id="{3006DAB4-5676-57E9-04FB-EB37E83BEBEA}"/>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160" name="Straight Connector 3159">
              <a:extLst>
                <a:ext uri="{FF2B5EF4-FFF2-40B4-BE49-F238E27FC236}">
                  <a16:creationId xmlns:a16="http://schemas.microsoft.com/office/drawing/2014/main" id="{03E112AC-22AD-AA1E-EF13-81697A850EE8}"/>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161" name="Group 3160">
            <a:extLst>
              <a:ext uri="{FF2B5EF4-FFF2-40B4-BE49-F238E27FC236}">
                <a16:creationId xmlns:a16="http://schemas.microsoft.com/office/drawing/2014/main" id="{1136A50A-8391-705B-2E16-C98B7B462CE6}"/>
              </a:ext>
            </a:extLst>
          </p:cNvPr>
          <p:cNvGrpSpPr/>
          <p:nvPr/>
        </p:nvGrpSpPr>
        <p:grpSpPr>
          <a:xfrm>
            <a:off x="4244626" y="1523224"/>
            <a:ext cx="99030" cy="711461"/>
            <a:chOff x="11009649" y="2684822"/>
            <a:chExt cx="99030" cy="395968"/>
          </a:xfrm>
        </p:grpSpPr>
        <p:cxnSp>
          <p:nvCxnSpPr>
            <p:cNvPr id="3162" name="Straight Connector 3161">
              <a:extLst>
                <a:ext uri="{FF2B5EF4-FFF2-40B4-BE49-F238E27FC236}">
                  <a16:creationId xmlns:a16="http://schemas.microsoft.com/office/drawing/2014/main" id="{5D615257-7694-6293-7FEB-16B6741A651B}"/>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163" name="Straight Connector 3162">
              <a:extLst>
                <a:ext uri="{FF2B5EF4-FFF2-40B4-BE49-F238E27FC236}">
                  <a16:creationId xmlns:a16="http://schemas.microsoft.com/office/drawing/2014/main" id="{89BFF07E-F586-300E-B331-5DE69E5033F1}"/>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164" name="Straight Connector 3163">
              <a:extLst>
                <a:ext uri="{FF2B5EF4-FFF2-40B4-BE49-F238E27FC236}">
                  <a16:creationId xmlns:a16="http://schemas.microsoft.com/office/drawing/2014/main" id="{185250C7-9C25-5E8C-024D-280564ABFA7D}"/>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65" name="Group 3164">
            <a:extLst>
              <a:ext uri="{FF2B5EF4-FFF2-40B4-BE49-F238E27FC236}">
                <a16:creationId xmlns:a16="http://schemas.microsoft.com/office/drawing/2014/main" id="{FD1CD991-695A-BF7A-BE50-919C3C5148A5}"/>
              </a:ext>
            </a:extLst>
          </p:cNvPr>
          <p:cNvGrpSpPr/>
          <p:nvPr/>
        </p:nvGrpSpPr>
        <p:grpSpPr>
          <a:xfrm>
            <a:off x="4787437" y="1534153"/>
            <a:ext cx="99030" cy="808845"/>
            <a:chOff x="11009649" y="2684822"/>
            <a:chExt cx="99030" cy="395968"/>
          </a:xfrm>
        </p:grpSpPr>
        <p:cxnSp>
          <p:nvCxnSpPr>
            <p:cNvPr id="3166" name="Straight Connector 3165">
              <a:extLst>
                <a:ext uri="{FF2B5EF4-FFF2-40B4-BE49-F238E27FC236}">
                  <a16:creationId xmlns:a16="http://schemas.microsoft.com/office/drawing/2014/main" id="{C90A18C9-91DA-3BB3-042A-DC4C7621D8A4}"/>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167" name="Straight Connector 3166">
              <a:extLst>
                <a:ext uri="{FF2B5EF4-FFF2-40B4-BE49-F238E27FC236}">
                  <a16:creationId xmlns:a16="http://schemas.microsoft.com/office/drawing/2014/main" id="{A33D5794-05C6-8381-C977-260D0817A2D2}"/>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168" name="Straight Connector 3167">
              <a:extLst>
                <a:ext uri="{FF2B5EF4-FFF2-40B4-BE49-F238E27FC236}">
                  <a16:creationId xmlns:a16="http://schemas.microsoft.com/office/drawing/2014/main" id="{AAF5AD3F-5F8C-16F0-F75E-10934313C33D}"/>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69" name="Group 3168">
            <a:extLst>
              <a:ext uri="{FF2B5EF4-FFF2-40B4-BE49-F238E27FC236}">
                <a16:creationId xmlns:a16="http://schemas.microsoft.com/office/drawing/2014/main" id="{2E01F975-24E7-9F8D-551E-85AF9710596D}"/>
              </a:ext>
            </a:extLst>
          </p:cNvPr>
          <p:cNvGrpSpPr/>
          <p:nvPr/>
        </p:nvGrpSpPr>
        <p:grpSpPr>
          <a:xfrm>
            <a:off x="5333891" y="1894813"/>
            <a:ext cx="99030" cy="542068"/>
            <a:chOff x="11009649" y="2684822"/>
            <a:chExt cx="99030" cy="395968"/>
          </a:xfrm>
        </p:grpSpPr>
        <p:cxnSp>
          <p:nvCxnSpPr>
            <p:cNvPr id="3170" name="Straight Connector 3169">
              <a:extLst>
                <a:ext uri="{FF2B5EF4-FFF2-40B4-BE49-F238E27FC236}">
                  <a16:creationId xmlns:a16="http://schemas.microsoft.com/office/drawing/2014/main" id="{D833D9D3-7CF5-792E-0C25-A7260A99F3C6}"/>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171" name="Straight Connector 3170">
              <a:extLst>
                <a:ext uri="{FF2B5EF4-FFF2-40B4-BE49-F238E27FC236}">
                  <a16:creationId xmlns:a16="http://schemas.microsoft.com/office/drawing/2014/main" id="{36B8CA2F-B74E-73FC-F333-9A848E679693}"/>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172" name="Straight Connector 3171">
              <a:extLst>
                <a:ext uri="{FF2B5EF4-FFF2-40B4-BE49-F238E27FC236}">
                  <a16:creationId xmlns:a16="http://schemas.microsoft.com/office/drawing/2014/main" id="{3D30DBC5-099B-C40A-0941-6CAE998A7E02}"/>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173" name="Oval 3172">
            <a:extLst>
              <a:ext uri="{FF2B5EF4-FFF2-40B4-BE49-F238E27FC236}">
                <a16:creationId xmlns:a16="http://schemas.microsoft.com/office/drawing/2014/main" id="{5B3F60DB-0C5D-E762-7B8A-EAEA7E21AB6F}"/>
              </a:ext>
            </a:extLst>
          </p:cNvPr>
          <p:cNvSpPr/>
          <p:nvPr/>
        </p:nvSpPr>
        <p:spPr bwMode="auto">
          <a:xfrm>
            <a:off x="4262047" y="1856072"/>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 name="Oval 3173">
            <a:extLst>
              <a:ext uri="{FF2B5EF4-FFF2-40B4-BE49-F238E27FC236}">
                <a16:creationId xmlns:a16="http://schemas.microsoft.com/office/drawing/2014/main" id="{BDED2D10-9728-39A0-AF67-23DA6C00DF13}"/>
              </a:ext>
            </a:extLst>
          </p:cNvPr>
          <p:cNvSpPr/>
          <p:nvPr/>
        </p:nvSpPr>
        <p:spPr bwMode="auto">
          <a:xfrm>
            <a:off x="4801215" y="1961719"/>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5" name="Oval 3174">
            <a:extLst>
              <a:ext uri="{FF2B5EF4-FFF2-40B4-BE49-F238E27FC236}">
                <a16:creationId xmlns:a16="http://schemas.microsoft.com/office/drawing/2014/main" id="{50C86C63-D58B-D6F2-B1CB-5391ECBD0548}"/>
              </a:ext>
            </a:extLst>
          </p:cNvPr>
          <p:cNvSpPr/>
          <p:nvPr/>
        </p:nvSpPr>
        <p:spPr bwMode="auto">
          <a:xfrm>
            <a:off x="5349721" y="208922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 name="Oval 3175">
            <a:extLst>
              <a:ext uri="{FF2B5EF4-FFF2-40B4-BE49-F238E27FC236}">
                <a16:creationId xmlns:a16="http://schemas.microsoft.com/office/drawing/2014/main" id="{9FAE44C4-6E6C-80FD-14B4-3EBD8BC49966}"/>
              </a:ext>
            </a:extLst>
          </p:cNvPr>
          <p:cNvSpPr/>
          <p:nvPr/>
        </p:nvSpPr>
        <p:spPr bwMode="auto">
          <a:xfrm>
            <a:off x="4797198" y="1901922"/>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8" name="Oval 3177">
            <a:extLst>
              <a:ext uri="{FF2B5EF4-FFF2-40B4-BE49-F238E27FC236}">
                <a16:creationId xmlns:a16="http://schemas.microsoft.com/office/drawing/2014/main" id="{DF3B4C3F-AEA1-4E9A-C7AB-D3292D2D6FBC}"/>
              </a:ext>
            </a:extLst>
          </p:cNvPr>
          <p:cNvSpPr/>
          <p:nvPr/>
        </p:nvSpPr>
        <p:spPr bwMode="auto">
          <a:xfrm>
            <a:off x="5349347" y="2135076"/>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 name="TextBox 3179">
            <a:extLst>
              <a:ext uri="{FF2B5EF4-FFF2-40B4-BE49-F238E27FC236}">
                <a16:creationId xmlns:a16="http://schemas.microsoft.com/office/drawing/2014/main" id="{9E85B48D-7137-6834-6556-5DD68F79D5C5}"/>
              </a:ext>
            </a:extLst>
          </p:cNvPr>
          <p:cNvSpPr txBox="1"/>
          <p:nvPr/>
        </p:nvSpPr>
        <p:spPr>
          <a:xfrm>
            <a:off x="2689663" y="1098833"/>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sp>
        <p:nvSpPr>
          <p:cNvPr id="3181" name="Oval 3180">
            <a:extLst>
              <a:ext uri="{FF2B5EF4-FFF2-40B4-BE49-F238E27FC236}">
                <a16:creationId xmlns:a16="http://schemas.microsoft.com/office/drawing/2014/main" id="{7F646214-EBAA-FF93-CE10-B885F972B937}"/>
              </a:ext>
            </a:extLst>
          </p:cNvPr>
          <p:cNvSpPr/>
          <p:nvPr/>
        </p:nvSpPr>
        <p:spPr bwMode="auto">
          <a:xfrm>
            <a:off x="5122893" y="1451836"/>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2" name="Oval 3181">
            <a:extLst>
              <a:ext uri="{FF2B5EF4-FFF2-40B4-BE49-F238E27FC236}">
                <a16:creationId xmlns:a16="http://schemas.microsoft.com/office/drawing/2014/main" id="{CB218473-FE4B-1B35-AC57-D977E42DE555}"/>
              </a:ext>
            </a:extLst>
          </p:cNvPr>
          <p:cNvSpPr/>
          <p:nvPr/>
        </p:nvSpPr>
        <p:spPr bwMode="auto">
          <a:xfrm>
            <a:off x="5122893" y="1307540"/>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183" name="Straight Connector 3182">
            <a:extLst>
              <a:ext uri="{FF2B5EF4-FFF2-40B4-BE49-F238E27FC236}">
                <a16:creationId xmlns:a16="http://schemas.microsoft.com/office/drawing/2014/main" id="{4ED45DB9-C7C6-C515-D49D-B17DC19857F9}"/>
              </a:ext>
            </a:extLst>
          </p:cNvPr>
          <p:cNvCxnSpPr/>
          <p:nvPr/>
        </p:nvCxnSpPr>
        <p:spPr bwMode="auto">
          <a:xfrm>
            <a:off x="5073061" y="1339056"/>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184" name="Straight Connector 3183">
            <a:extLst>
              <a:ext uri="{FF2B5EF4-FFF2-40B4-BE49-F238E27FC236}">
                <a16:creationId xmlns:a16="http://schemas.microsoft.com/office/drawing/2014/main" id="{02EFEEE3-AA2C-856A-A345-4706BE3BCF38}"/>
              </a:ext>
            </a:extLst>
          </p:cNvPr>
          <p:cNvCxnSpPr/>
          <p:nvPr/>
        </p:nvCxnSpPr>
        <p:spPr bwMode="auto">
          <a:xfrm>
            <a:off x="5073061" y="1477316"/>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185" name="TextBox 3184">
            <a:extLst>
              <a:ext uri="{FF2B5EF4-FFF2-40B4-BE49-F238E27FC236}">
                <a16:creationId xmlns:a16="http://schemas.microsoft.com/office/drawing/2014/main" id="{ABE8CD6E-86DE-4169-2C6E-BB60138C9040}"/>
              </a:ext>
            </a:extLst>
          </p:cNvPr>
          <p:cNvSpPr txBox="1"/>
          <p:nvPr/>
        </p:nvSpPr>
        <p:spPr>
          <a:xfrm>
            <a:off x="5194332" y="1202362"/>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sp>
        <p:nvSpPr>
          <p:cNvPr id="3186" name="Freeform: Shape 3185">
            <a:extLst>
              <a:ext uri="{FF2B5EF4-FFF2-40B4-BE49-F238E27FC236}">
                <a16:creationId xmlns:a16="http://schemas.microsoft.com/office/drawing/2014/main" id="{D3B85080-8675-DDA7-B71F-093AF0348822}"/>
              </a:ext>
            </a:extLst>
          </p:cNvPr>
          <p:cNvSpPr/>
          <p:nvPr/>
        </p:nvSpPr>
        <p:spPr bwMode="auto">
          <a:xfrm>
            <a:off x="4295228" y="1892145"/>
            <a:ext cx="1097872" cy="227861"/>
          </a:xfrm>
          <a:custGeom>
            <a:avLst/>
            <a:gdLst>
              <a:gd name="connsiteX0" fmla="*/ 0 w 1097872"/>
              <a:gd name="connsiteY0" fmla="*/ 0 h 227861"/>
              <a:gd name="connsiteX1" fmla="*/ 547457 w 1097872"/>
              <a:gd name="connsiteY1" fmla="*/ 109492 h 227861"/>
              <a:gd name="connsiteX2" fmla="*/ 1097872 w 1097872"/>
              <a:gd name="connsiteY2" fmla="*/ 227861 h 227861"/>
            </a:gdLst>
            <a:ahLst/>
            <a:cxnLst>
              <a:cxn ang="0">
                <a:pos x="connsiteX0" y="connsiteY0"/>
              </a:cxn>
              <a:cxn ang="0">
                <a:pos x="connsiteX1" y="connsiteY1"/>
              </a:cxn>
              <a:cxn ang="0">
                <a:pos x="connsiteX2" y="connsiteY2"/>
              </a:cxn>
            </a:cxnLst>
            <a:rect l="l" t="t" r="r" b="b"/>
            <a:pathLst>
              <a:path w="1097872" h="227861">
                <a:moveTo>
                  <a:pt x="0" y="0"/>
                </a:moveTo>
                <a:lnTo>
                  <a:pt x="547457" y="109492"/>
                </a:lnTo>
                <a:lnTo>
                  <a:pt x="1097872" y="227861"/>
                </a:lnTo>
              </a:path>
            </a:pathLst>
          </a:custGeom>
          <a:noFill/>
          <a:ln w="28575">
            <a:solidFill>
              <a:schemeClr val="accent2"/>
            </a:solidFill>
            <a:miter lim="800000"/>
            <a:headEnd/>
            <a:tailEnd/>
          </a:ln>
        </p:spPr>
        <p:txBody>
          <a:bodyPr rtlCol="0" anchor="ctr"/>
          <a:lstStyle/>
          <a:p>
            <a:pPr algn="ctr"/>
            <a:endParaRPr lang="en-US" dirty="0"/>
          </a:p>
        </p:txBody>
      </p:sp>
      <p:sp>
        <p:nvSpPr>
          <p:cNvPr id="3177" name="Oval 3176">
            <a:extLst>
              <a:ext uri="{FF2B5EF4-FFF2-40B4-BE49-F238E27FC236}">
                <a16:creationId xmlns:a16="http://schemas.microsoft.com/office/drawing/2014/main" id="{390C1D98-6E76-1F5F-1EDE-1A4C814C695A}"/>
              </a:ext>
            </a:extLst>
          </p:cNvPr>
          <p:cNvSpPr/>
          <p:nvPr/>
        </p:nvSpPr>
        <p:spPr bwMode="auto">
          <a:xfrm>
            <a:off x="4262047" y="1856072"/>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7" name="Freeform: Shape 3186">
            <a:extLst>
              <a:ext uri="{FF2B5EF4-FFF2-40B4-BE49-F238E27FC236}">
                <a16:creationId xmlns:a16="http://schemas.microsoft.com/office/drawing/2014/main" id="{D5FBC5CB-56DF-FFAD-E758-1B5B4DAFAAE9}"/>
              </a:ext>
            </a:extLst>
          </p:cNvPr>
          <p:cNvSpPr/>
          <p:nvPr/>
        </p:nvSpPr>
        <p:spPr bwMode="auto">
          <a:xfrm>
            <a:off x="4301147" y="1889186"/>
            <a:ext cx="1088994" cy="278167"/>
          </a:xfrm>
          <a:custGeom>
            <a:avLst/>
            <a:gdLst>
              <a:gd name="connsiteX0" fmla="*/ 0 w 1088994"/>
              <a:gd name="connsiteY0" fmla="*/ 0 h 278167"/>
              <a:gd name="connsiteX1" fmla="*/ 535619 w 1088994"/>
              <a:gd name="connsiteY1" fmla="*/ 47348 h 278167"/>
              <a:gd name="connsiteX2" fmla="*/ 1088994 w 1088994"/>
              <a:gd name="connsiteY2" fmla="*/ 278167 h 278167"/>
            </a:gdLst>
            <a:ahLst/>
            <a:cxnLst>
              <a:cxn ang="0">
                <a:pos x="connsiteX0" y="connsiteY0"/>
              </a:cxn>
              <a:cxn ang="0">
                <a:pos x="connsiteX1" y="connsiteY1"/>
              </a:cxn>
              <a:cxn ang="0">
                <a:pos x="connsiteX2" y="connsiteY2"/>
              </a:cxn>
            </a:cxnLst>
            <a:rect l="l" t="t" r="r" b="b"/>
            <a:pathLst>
              <a:path w="1088994" h="278167">
                <a:moveTo>
                  <a:pt x="0" y="0"/>
                </a:moveTo>
                <a:lnTo>
                  <a:pt x="535619" y="47348"/>
                </a:lnTo>
                <a:lnTo>
                  <a:pt x="1088994" y="278167"/>
                </a:lnTo>
              </a:path>
            </a:pathLst>
          </a:custGeom>
          <a:noFill/>
          <a:ln w="28575">
            <a:solidFill>
              <a:schemeClr val="accent1"/>
            </a:solidFill>
            <a:miter lim="800000"/>
            <a:headEnd/>
            <a:tailEnd/>
          </a:ln>
        </p:spPr>
        <p:txBody>
          <a:bodyPr rtlCol="0" anchor="ctr"/>
          <a:lstStyle/>
          <a:p>
            <a:pPr algn="ctr"/>
            <a:endParaRPr lang="en-US" dirty="0"/>
          </a:p>
        </p:txBody>
      </p:sp>
      <p:cxnSp>
        <p:nvCxnSpPr>
          <p:cNvPr id="3202" name="Straight Connector 3201">
            <a:extLst>
              <a:ext uri="{FF2B5EF4-FFF2-40B4-BE49-F238E27FC236}">
                <a16:creationId xmlns:a16="http://schemas.microsoft.com/office/drawing/2014/main" id="{2CF9CF86-2A08-1562-8D6F-2C780697AB93}"/>
              </a:ext>
            </a:extLst>
          </p:cNvPr>
          <p:cNvCxnSpPr/>
          <p:nvPr/>
        </p:nvCxnSpPr>
        <p:spPr bwMode="auto">
          <a:xfrm>
            <a:off x="6598471" y="1384241"/>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203" name="Straight Connector 3202">
            <a:extLst>
              <a:ext uri="{FF2B5EF4-FFF2-40B4-BE49-F238E27FC236}">
                <a16:creationId xmlns:a16="http://schemas.microsoft.com/office/drawing/2014/main" id="{9ADF555D-3D59-182F-6D67-E14C5361D011}"/>
              </a:ext>
            </a:extLst>
          </p:cNvPr>
          <p:cNvCxnSpPr>
            <a:cxnSpLocks/>
          </p:cNvCxnSpPr>
          <p:nvPr/>
        </p:nvCxnSpPr>
        <p:spPr bwMode="auto">
          <a:xfrm>
            <a:off x="6542105" y="13817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5" name="Straight Connector 3204">
            <a:extLst>
              <a:ext uri="{FF2B5EF4-FFF2-40B4-BE49-F238E27FC236}">
                <a16:creationId xmlns:a16="http://schemas.microsoft.com/office/drawing/2014/main" id="{A63128B9-3DE7-8AFD-DAB3-C0681F4B0BE7}"/>
              </a:ext>
            </a:extLst>
          </p:cNvPr>
          <p:cNvCxnSpPr>
            <a:cxnSpLocks/>
          </p:cNvCxnSpPr>
          <p:nvPr/>
        </p:nvCxnSpPr>
        <p:spPr bwMode="auto">
          <a:xfrm>
            <a:off x="6542105" y="21199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6" name="Straight Connector 3205">
            <a:extLst>
              <a:ext uri="{FF2B5EF4-FFF2-40B4-BE49-F238E27FC236}">
                <a16:creationId xmlns:a16="http://schemas.microsoft.com/office/drawing/2014/main" id="{62324D6B-7203-0C5F-F437-191A149F44D5}"/>
              </a:ext>
            </a:extLst>
          </p:cNvPr>
          <p:cNvCxnSpPr>
            <a:cxnSpLocks/>
          </p:cNvCxnSpPr>
          <p:nvPr/>
        </p:nvCxnSpPr>
        <p:spPr bwMode="auto">
          <a:xfrm>
            <a:off x="6542105" y="23653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07" name="Straight Connector 3206">
            <a:extLst>
              <a:ext uri="{FF2B5EF4-FFF2-40B4-BE49-F238E27FC236}">
                <a16:creationId xmlns:a16="http://schemas.microsoft.com/office/drawing/2014/main" id="{78BE7F93-0B81-4990-1FAA-4095CC8B1979}"/>
              </a:ext>
            </a:extLst>
          </p:cNvPr>
          <p:cNvCxnSpPr>
            <a:cxnSpLocks/>
          </p:cNvCxnSpPr>
          <p:nvPr/>
        </p:nvCxnSpPr>
        <p:spPr bwMode="auto">
          <a:xfrm>
            <a:off x="6542105" y="2610425"/>
            <a:ext cx="1905198" cy="0"/>
          </a:xfrm>
          <a:prstGeom prst="line">
            <a:avLst/>
          </a:prstGeom>
          <a:noFill/>
          <a:ln w="28575" cap="flat" cmpd="sng" algn="ctr">
            <a:solidFill>
              <a:schemeClr val="bg1"/>
            </a:solidFill>
            <a:prstDash val="solid"/>
            <a:round/>
            <a:headEnd type="none" w="med" len="med"/>
            <a:tailEnd type="none" w="med" len="med"/>
          </a:ln>
          <a:effectLst/>
        </p:spPr>
      </p:cxnSp>
      <p:sp>
        <p:nvSpPr>
          <p:cNvPr id="3208" name="TextBox 3207">
            <a:extLst>
              <a:ext uri="{FF2B5EF4-FFF2-40B4-BE49-F238E27FC236}">
                <a16:creationId xmlns:a16="http://schemas.microsoft.com/office/drawing/2014/main" id="{D09D0794-159A-077F-86F6-4DCBD5A1026E}"/>
              </a:ext>
            </a:extLst>
          </p:cNvPr>
          <p:cNvSpPr txBox="1"/>
          <p:nvPr/>
        </p:nvSpPr>
        <p:spPr bwMode="auto">
          <a:xfrm>
            <a:off x="6223299" y="1287215"/>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25</a:t>
            </a:r>
          </a:p>
        </p:txBody>
      </p:sp>
      <p:sp>
        <p:nvSpPr>
          <p:cNvPr id="3210" name="TextBox 3209">
            <a:extLst>
              <a:ext uri="{FF2B5EF4-FFF2-40B4-BE49-F238E27FC236}">
                <a16:creationId xmlns:a16="http://schemas.microsoft.com/office/drawing/2014/main" id="{0223C4FB-E9BF-F574-DD67-CD314A00FF97}"/>
              </a:ext>
            </a:extLst>
          </p:cNvPr>
          <p:cNvSpPr txBox="1"/>
          <p:nvPr/>
        </p:nvSpPr>
        <p:spPr bwMode="auto">
          <a:xfrm>
            <a:off x="6223299" y="2025403"/>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3211" name="TextBox 3210">
            <a:extLst>
              <a:ext uri="{FF2B5EF4-FFF2-40B4-BE49-F238E27FC236}">
                <a16:creationId xmlns:a16="http://schemas.microsoft.com/office/drawing/2014/main" id="{9B86EF64-6B91-C178-6CEE-0F53FECDC933}"/>
              </a:ext>
            </a:extLst>
          </p:cNvPr>
          <p:cNvSpPr txBox="1"/>
          <p:nvPr/>
        </p:nvSpPr>
        <p:spPr bwMode="auto">
          <a:xfrm>
            <a:off x="6223299" y="25127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212" name="TextBox 3211">
            <a:extLst>
              <a:ext uri="{FF2B5EF4-FFF2-40B4-BE49-F238E27FC236}">
                <a16:creationId xmlns:a16="http://schemas.microsoft.com/office/drawing/2014/main" id="{7CC3509B-BFAB-3D9B-3499-0D55C8AAD52A}"/>
              </a:ext>
            </a:extLst>
          </p:cNvPr>
          <p:cNvSpPr txBox="1"/>
          <p:nvPr/>
        </p:nvSpPr>
        <p:spPr bwMode="auto">
          <a:xfrm>
            <a:off x="6456163"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213" name="TextBox 3212">
            <a:extLst>
              <a:ext uri="{FF2B5EF4-FFF2-40B4-BE49-F238E27FC236}">
                <a16:creationId xmlns:a16="http://schemas.microsoft.com/office/drawing/2014/main" id="{483C7F01-8D29-9F2D-CC7C-5ADCB5904B5B}"/>
              </a:ext>
            </a:extLst>
          </p:cNvPr>
          <p:cNvSpPr txBox="1"/>
          <p:nvPr/>
        </p:nvSpPr>
        <p:spPr bwMode="auto">
          <a:xfrm>
            <a:off x="7012348"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214" name="TextBox 3213">
            <a:extLst>
              <a:ext uri="{FF2B5EF4-FFF2-40B4-BE49-F238E27FC236}">
                <a16:creationId xmlns:a16="http://schemas.microsoft.com/office/drawing/2014/main" id="{EF1B7429-D93A-2ABE-A8B3-846A2377A405}"/>
              </a:ext>
            </a:extLst>
          </p:cNvPr>
          <p:cNvSpPr txBox="1"/>
          <p:nvPr/>
        </p:nvSpPr>
        <p:spPr bwMode="auto">
          <a:xfrm>
            <a:off x="7568529"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cxnSp>
        <p:nvCxnSpPr>
          <p:cNvPr id="3215" name="Straight Connector 3214">
            <a:extLst>
              <a:ext uri="{FF2B5EF4-FFF2-40B4-BE49-F238E27FC236}">
                <a16:creationId xmlns:a16="http://schemas.microsoft.com/office/drawing/2014/main" id="{A6F2CBDC-0E4D-A895-2169-D4B8C8D3019C}"/>
              </a:ext>
            </a:extLst>
          </p:cNvPr>
          <p:cNvCxnSpPr>
            <a:cxnSpLocks/>
          </p:cNvCxnSpPr>
          <p:nvPr/>
        </p:nvCxnSpPr>
        <p:spPr bwMode="auto">
          <a:xfrm rot="16200000">
            <a:off x="6924979"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6" name="Straight Connector 3215">
            <a:extLst>
              <a:ext uri="{FF2B5EF4-FFF2-40B4-BE49-F238E27FC236}">
                <a16:creationId xmlns:a16="http://schemas.microsoft.com/office/drawing/2014/main" id="{C9CB4A0C-5158-1A90-9A7E-21445642AE7E}"/>
              </a:ext>
            </a:extLst>
          </p:cNvPr>
          <p:cNvCxnSpPr>
            <a:cxnSpLocks/>
          </p:cNvCxnSpPr>
          <p:nvPr/>
        </p:nvCxnSpPr>
        <p:spPr bwMode="auto">
          <a:xfrm rot="16200000">
            <a:off x="7478018"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7" name="Straight Connector 3216">
            <a:extLst>
              <a:ext uri="{FF2B5EF4-FFF2-40B4-BE49-F238E27FC236}">
                <a16:creationId xmlns:a16="http://schemas.microsoft.com/office/drawing/2014/main" id="{7F9BCF9F-AB14-79EA-C724-F90A1F264304}"/>
              </a:ext>
            </a:extLst>
          </p:cNvPr>
          <p:cNvCxnSpPr>
            <a:cxnSpLocks/>
          </p:cNvCxnSpPr>
          <p:nvPr/>
        </p:nvCxnSpPr>
        <p:spPr bwMode="auto">
          <a:xfrm rot="16200000">
            <a:off x="8027915"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18" name="Straight Connector 3217">
            <a:extLst>
              <a:ext uri="{FF2B5EF4-FFF2-40B4-BE49-F238E27FC236}">
                <a16:creationId xmlns:a16="http://schemas.microsoft.com/office/drawing/2014/main" id="{DC13AB95-9B24-BDA8-0C02-D73FEBDF593B}"/>
              </a:ext>
            </a:extLst>
          </p:cNvPr>
          <p:cNvCxnSpPr>
            <a:cxnSpLocks/>
          </p:cNvCxnSpPr>
          <p:nvPr/>
        </p:nvCxnSpPr>
        <p:spPr bwMode="auto">
          <a:xfrm>
            <a:off x="6542105" y="1627258"/>
            <a:ext cx="64008" cy="0"/>
          </a:xfrm>
          <a:prstGeom prst="line">
            <a:avLst/>
          </a:prstGeom>
          <a:noFill/>
          <a:ln w="28575" cap="flat" cmpd="sng" algn="ctr">
            <a:solidFill>
              <a:schemeClr val="bg1"/>
            </a:solidFill>
            <a:prstDash val="solid"/>
            <a:round/>
            <a:headEnd type="none" w="med" len="med"/>
            <a:tailEnd type="none" w="med" len="med"/>
          </a:ln>
          <a:effectLst/>
        </p:spPr>
      </p:cxnSp>
      <p:sp>
        <p:nvSpPr>
          <p:cNvPr id="3219" name="TextBox 3218">
            <a:extLst>
              <a:ext uri="{FF2B5EF4-FFF2-40B4-BE49-F238E27FC236}">
                <a16:creationId xmlns:a16="http://schemas.microsoft.com/office/drawing/2014/main" id="{9EB2F2A8-B6D2-8B85-8409-E8F9B460899F}"/>
              </a:ext>
            </a:extLst>
          </p:cNvPr>
          <p:cNvSpPr txBox="1"/>
          <p:nvPr/>
        </p:nvSpPr>
        <p:spPr bwMode="auto">
          <a:xfrm>
            <a:off x="6223299" y="1529533"/>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20</a:t>
            </a:r>
          </a:p>
        </p:txBody>
      </p:sp>
      <p:cxnSp>
        <p:nvCxnSpPr>
          <p:cNvPr id="3220" name="Straight Connector 3219">
            <a:extLst>
              <a:ext uri="{FF2B5EF4-FFF2-40B4-BE49-F238E27FC236}">
                <a16:creationId xmlns:a16="http://schemas.microsoft.com/office/drawing/2014/main" id="{42381D6F-6C4E-12F2-2B49-2F2E6DC2D2F6}"/>
              </a:ext>
            </a:extLst>
          </p:cNvPr>
          <p:cNvCxnSpPr>
            <a:cxnSpLocks/>
          </p:cNvCxnSpPr>
          <p:nvPr/>
        </p:nvCxnSpPr>
        <p:spPr bwMode="auto">
          <a:xfrm>
            <a:off x="6542105" y="1873625"/>
            <a:ext cx="64008" cy="0"/>
          </a:xfrm>
          <a:prstGeom prst="line">
            <a:avLst/>
          </a:prstGeom>
          <a:noFill/>
          <a:ln w="28575" cap="flat" cmpd="sng" algn="ctr">
            <a:solidFill>
              <a:schemeClr val="bg1"/>
            </a:solidFill>
            <a:prstDash val="solid"/>
            <a:round/>
            <a:headEnd type="none" w="med" len="med"/>
            <a:tailEnd type="none" w="med" len="med"/>
          </a:ln>
          <a:effectLst/>
        </p:spPr>
      </p:cxnSp>
      <p:sp>
        <p:nvSpPr>
          <p:cNvPr id="3221" name="TextBox 3220">
            <a:extLst>
              <a:ext uri="{FF2B5EF4-FFF2-40B4-BE49-F238E27FC236}">
                <a16:creationId xmlns:a16="http://schemas.microsoft.com/office/drawing/2014/main" id="{4C010656-7036-B61A-5257-8845C5538934}"/>
              </a:ext>
            </a:extLst>
          </p:cNvPr>
          <p:cNvSpPr txBox="1"/>
          <p:nvPr/>
        </p:nvSpPr>
        <p:spPr bwMode="auto">
          <a:xfrm>
            <a:off x="6223299" y="17759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15</a:t>
            </a:r>
          </a:p>
        </p:txBody>
      </p:sp>
      <p:sp>
        <p:nvSpPr>
          <p:cNvPr id="3222" name="TextBox 3221">
            <a:extLst>
              <a:ext uri="{FF2B5EF4-FFF2-40B4-BE49-F238E27FC236}">
                <a16:creationId xmlns:a16="http://schemas.microsoft.com/office/drawing/2014/main" id="{A2127380-39BC-966A-5386-7432EDF521A9}"/>
              </a:ext>
            </a:extLst>
          </p:cNvPr>
          <p:cNvSpPr txBox="1"/>
          <p:nvPr/>
        </p:nvSpPr>
        <p:spPr bwMode="auto">
          <a:xfrm>
            <a:off x="6223299" y="226703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223" name="TextBox 3222">
            <a:extLst>
              <a:ext uri="{FF2B5EF4-FFF2-40B4-BE49-F238E27FC236}">
                <a16:creationId xmlns:a16="http://schemas.microsoft.com/office/drawing/2014/main" id="{2AC59CF4-3C44-75D7-CB74-C060F82517D5}"/>
              </a:ext>
            </a:extLst>
          </p:cNvPr>
          <p:cNvSpPr txBox="1"/>
          <p:nvPr/>
        </p:nvSpPr>
        <p:spPr bwMode="auto">
          <a:xfrm rot="16200000">
            <a:off x="5707000" y="1883467"/>
            <a:ext cx="100783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CD3+CD8+ (%)</a:t>
            </a:r>
          </a:p>
        </p:txBody>
      </p:sp>
      <p:grpSp>
        <p:nvGrpSpPr>
          <p:cNvPr id="3224" name="Group 3223">
            <a:extLst>
              <a:ext uri="{FF2B5EF4-FFF2-40B4-BE49-F238E27FC236}">
                <a16:creationId xmlns:a16="http://schemas.microsoft.com/office/drawing/2014/main" id="{505AFA02-CADF-DB99-515A-41E01325CF77}"/>
              </a:ext>
            </a:extLst>
          </p:cNvPr>
          <p:cNvGrpSpPr/>
          <p:nvPr/>
        </p:nvGrpSpPr>
        <p:grpSpPr>
          <a:xfrm>
            <a:off x="7461705" y="1574776"/>
            <a:ext cx="99030" cy="725413"/>
            <a:chOff x="11009649" y="2684822"/>
            <a:chExt cx="99030" cy="395968"/>
          </a:xfrm>
        </p:grpSpPr>
        <p:cxnSp>
          <p:nvCxnSpPr>
            <p:cNvPr id="3225" name="Straight Connector 3224">
              <a:extLst>
                <a:ext uri="{FF2B5EF4-FFF2-40B4-BE49-F238E27FC236}">
                  <a16:creationId xmlns:a16="http://schemas.microsoft.com/office/drawing/2014/main" id="{E4D643CD-0160-AED6-9316-E8F59AF69D5B}"/>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226" name="Straight Connector 3225">
              <a:extLst>
                <a:ext uri="{FF2B5EF4-FFF2-40B4-BE49-F238E27FC236}">
                  <a16:creationId xmlns:a16="http://schemas.microsoft.com/office/drawing/2014/main" id="{A8431895-532F-541E-3B68-15AB21E4E2DB}"/>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227" name="Straight Connector 3226">
              <a:extLst>
                <a:ext uri="{FF2B5EF4-FFF2-40B4-BE49-F238E27FC236}">
                  <a16:creationId xmlns:a16="http://schemas.microsoft.com/office/drawing/2014/main" id="{426DC7F6-CFF9-0002-4D40-5925F8864D66}"/>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228" name="Group 3227">
            <a:extLst>
              <a:ext uri="{FF2B5EF4-FFF2-40B4-BE49-F238E27FC236}">
                <a16:creationId xmlns:a16="http://schemas.microsoft.com/office/drawing/2014/main" id="{E4326311-BE31-52FA-4082-0E03F3E451B1}"/>
              </a:ext>
            </a:extLst>
          </p:cNvPr>
          <p:cNvGrpSpPr/>
          <p:nvPr/>
        </p:nvGrpSpPr>
        <p:grpSpPr>
          <a:xfrm>
            <a:off x="8009729" y="1750223"/>
            <a:ext cx="99030" cy="528415"/>
            <a:chOff x="11009649" y="2684822"/>
            <a:chExt cx="99030" cy="395968"/>
          </a:xfrm>
        </p:grpSpPr>
        <p:cxnSp>
          <p:nvCxnSpPr>
            <p:cNvPr id="3229" name="Straight Connector 3228">
              <a:extLst>
                <a:ext uri="{FF2B5EF4-FFF2-40B4-BE49-F238E27FC236}">
                  <a16:creationId xmlns:a16="http://schemas.microsoft.com/office/drawing/2014/main" id="{C52C0B31-1C57-875C-C9A7-EB95C58E0FF1}"/>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230" name="Straight Connector 3229">
              <a:extLst>
                <a:ext uri="{FF2B5EF4-FFF2-40B4-BE49-F238E27FC236}">
                  <a16:creationId xmlns:a16="http://schemas.microsoft.com/office/drawing/2014/main" id="{9D6017D5-AD1D-E135-F26C-6B0CA433C0E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231" name="Straight Connector 3230">
              <a:extLst>
                <a:ext uri="{FF2B5EF4-FFF2-40B4-BE49-F238E27FC236}">
                  <a16:creationId xmlns:a16="http://schemas.microsoft.com/office/drawing/2014/main" id="{60E84A47-89C6-A7E8-9CEB-FB8D67B279C8}"/>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232" name="Group 3231">
            <a:extLst>
              <a:ext uri="{FF2B5EF4-FFF2-40B4-BE49-F238E27FC236}">
                <a16:creationId xmlns:a16="http://schemas.microsoft.com/office/drawing/2014/main" id="{C8B79B1C-F29A-B61F-ADF7-BC0C231C04F9}"/>
              </a:ext>
            </a:extLst>
          </p:cNvPr>
          <p:cNvGrpSpPr/>
          <p:nvPr/>
        </p:nvGrpSpPr>
        <p:grpSpPr>
          <a:xfrm>
            <a:off x="6922917" y="1513566"/>
            <a:ext cx="99030" cy="821620"/>
            <a:chOff x="11009649" y="2684822"/>
            <a:chExt cx="99030" cy="395968"/>
          </a:xfrm>
        </p:grpSpPr>
        <p:cxnSp>
          <p:nvCxnSpPr>
            <p:cNvPr id="3233" name="Straight Connector 3232">
              <a:extLst>
                <a:ext uri="{FF2B5EF4-FFF2-40B4-BE49-F238E27FC236}">
                  <a16:creationId xmlns:a16="http://schemas.microsoft.com/office/drawing/2014/main" id="{CE7C33AA-62A7-0E09-4CB0-3AA95D667B9A}"/>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34" name="Straight Connector 3233">
              <a:extLst>
                <a:ext uri="{FF2B5EF4-FFF2-40B4-BE49-F238E27FC236}">
                  <a16:creationId xmlns:a16="http://schemas.microsoft.com/office/drawing/2014/main" id="{83DAE1A0-8F34-BEFA-A408-4BFA91B7BF96}"/>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35" name="Straight Connector 3234">
              <a:extLst>
                <a:ext uri="{FF2B5EF4-FFF2-40B4-BE49-F238E27FC236}">
                  <a16:creationId xmlns:a16="http://schemas.microsoft.com/office/drawing/2014/main" id="{DE457AF6-265D-4F99-A279-AA4DE750A5A4}"/>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36" name="Group 3235">
            <a:extLst>
              <a:ext uri="{FF2B5EF4-FFF2-40B4-BE49-F238E27FC236}">
                <a16:creationId xmlns:a16="http://schemas.microsoft.com/office/drawing/2014/main" id="{7CD9E84E-3BA4-556C-ECAF-69DB186B1C4C}"/>
              </a:ext>
            </a:extLst>
          </p:cNvPr>
          <p:cNvGrpSpPr/>
          <p:nvPr/>
        </p:nvGrpSpPr>
        <p:grpSpPr>
          <a:xfrm>
            <a:off x="7458626" y="1495093"/>
            <a:ext cx="99030" cy="821620"/>
            <a:chOff x="11009649" y="2684822"/>
            <a:chExt cx="99030" cy="395968"/>
          </a:xfrm>
        </p:grpSpPr>
        <p:cxnSp>
          <p:nvCxnSpPr>
            <p:cNvPr id="3237" name="Straight Connector 3236">
              <a:extLst>
                <a:ext uri="{FF2B5EF4-FFF2-40B4-BE49-F238E27FC236}">
                  <a16:creationId xmlns:a16="http://schemas.microsoft.com/office/drawing/2014/main" id="{0670FA25-C5A2-7A93-5D33-ADCA2EBA6C6C}"/>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38" name="Straight Connector 3237">
              <a:extLst>
                <a:ext uri="{FF2B5EF4-FFF2-40B4-BE49-F238E27FC236}">
                  <a16:creationId xmlns:a16="http://schemas.microsoft.com/office/drawing/2014/main" id="{31C02328-43A2-8B54-743A-B6BA5D46B26C}"/>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39" name="Straight Connector 3238">
              <a:extLst>
                <a:ext uri="{FF2B5EF4-FFF2-40B4-BE49-F238E27FC236}">
                  <a16:creationId xmlns:a16="http://schemas.microsoft.com/office/drawing/2014/main" id="{6AA4F421-369D-D59F-A3C6-2147409BF1CD}"/>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40" name="Group 3239">
            <a:extLst>
              <a:ext uri="{FF2B5EF4-FFF2-40B4-BE49-F238E27FC236}">
                <a16:creationId xmlns:a16="http://schemas.microsoft.com/office/drawing/2014/main" id="{827D1625-18C3-B803-F13E-ABA559E63F64}"/>
              </a:ext>
            </a:extLst>
          </p:cNvPr>
          <p:cNvGrpSpPr/>
          <p:nvPr/>
        </p:nvGrpSpPr>
        <p:grpSpPr>
          <a:xfrm>
            <a:off x="8009728" y="1473542"/>
            <a:ext cx="99030" cy="821620"/>
            <a:chOff x="11009649" y="2684822"/>
            <a:chExt cx="99030" cy="395968"/>
          </a:xfrm>
        </p:grpSpPr>
        <p:cxnSp>
          <p:nvCxnSpPr>
            <p:cNvPr id="3241" name="Straight Connector 3240">
              <a:extLst>
                <a:ext uri="{FF2B5EF4-FFF2-40B4-BE49-F238E27FC236}">
                  <a16:creationId xmlns:a16="http://schemas.microsoft.com/office/drawing/2014/main" id="{14944E07-049C-599E-040D-C3B4A15A1EE0}"/>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42" name="Straight Connector 3241">
              <a:extLst>
                <a:ext uri="{FF2B5EF4-FFF2-40B4-BE49-F238E27FC236}">
                  <a16:creationId xmlns:a16="http://schemas.microsoft.com/office/drawing/2014/main" id="{1CAD6DE2-C2F2-DB8A-16A7-2B29A77CAD1C}"/>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43" name="Straight Connector 3242">
              <a:extLst>
                <a:ext uri="{FF2B5EF4-FFF2-40B4-BE49-F238E27FC236}">
                  <a16:creationId xmlns:a16="http://schemas.microsoft.com/office/drawing/2014/main" id="{F650585B-BC2E-D04C-0A84-BC9249B19BFC}"/>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245" name="Oval 3244">
            <a:extLst>
              <a:ext uri="{FF2B5EF4-FFF2-40B4-BE49-F238E27FC236}">
                <a16:creationId xmlns:a16="http://schemas.microsoft.com/office/drawing/2014/main" id="{25F7AC48-65DF-344B-7C3A-84077E1E9DCD}"/>
              </a:ext>
            </a:extLst>
          </p:cNvPr>
          <p:cNvSpPr/>
          <p:nvPr/>
        </p:nvSpPr>
        <p:spPr bwMode="auto">
          <a:xfrm>
            <a:off x="6936429" y="188602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6" name="Oval 3245">
            <a:extLst>
              <a:ext uri="{FF2B5EF4-FFF2-40B4-BE49-F238E27FC236}">
                <a16:creationId xmlns:a16="http://schemas.microsoft.com/office/drawing/2014/main" id="{4D921173-5DF6-09FC-206C-95C270A118DB}"/>
              </a:ext>
            </a:extLst>
          </p:cNvPr>
          <p:cNvSpPr/>
          <p:nvPr/>
        </p:nvSpPr>
        <p:spPr bwMode="auto">
          <a:xfrm>
            <a:off x="7475217" y="191065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7" name="Oval 3246">
            <a:extLst>
              <a:ext uri="{FF2B5EF4-FFF2-40B4-BE49-F238E27FC236}">
                <a16:creationId xmlns:a16="http://schemas.microsoft.com/office/drawing/2014/main" id="{8AFADA1F-CA91-CFB8-19F8-CC1891095DC9}"/>
              </a:ext>
            </a:extLst>
          </p:cNvPr>
          <p:cNvSpPr/>
          <p:nvPr/>
        </p:nvSpPr>
        <p:spPr bwMode="auto">
          <a:xfrm>
            <a:off x="8023241" y="198454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4" name="Oval 3243">
            <a:extLst>
              <a:ext uri="{FF2B5EF4-FFF2-40B4-BE49-F238E27FC236}">
                <a16:creationId xmlns:a16="http://schemas.microsoft.com/office/drawing/2014/main" id="{8161FB5D-6B9C-75F0-532B-E8E15B75C7AD}"/>
              </a:ext>
            </a:extLst>
          </p:cNvPr>
          <p:cNvSpPr/>
          <p:nvPr/>
        </p:nvSpPr>
        <p:spPr bwMode="auto">
          <a:xfrm>
            <a:off x="6938816" y="1882978"/>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8" name="Oval 3247">
            <a:extLst>
              <a:ext uri="{FF2B5EF4-FFF2-40B4-BE49-F238E27FC236}">
                <a16:creationId xmlns:a16="http://schemas.microsoft.com/office/drawing/2014/main" id="{62E72D6F-B7DC-52A2-FA8E-85AC5F173653}"/>
              </a:ext>
            </a:extLst>
          </p:cNvPr>
          <p:cNvSpPr/>
          <p:nvPr/>
        </p:nvSpPr>
        <p:spPr bwMode="auto">
          <a:xfrm>
            <a:off x="7468367" y="1873741"/>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49" name="Oval 3248">
            <a:extLst>
              <a:ext uri="{FF2B5EF4-FFF2-40B4-BE49-F238E27FC236}">
                <a16:creationId xmlns:a16="http://schemas.microsoft.com/office/drawing/2014/main" id="{F29238A1-F448-F7C6-1723-6C2E156919AB}"/>
              </a:ext>
            </a:extLst>
          </p:cNvPr>
          <p:cNvSpPr/>
          <p:nvPr/>
        </p:nvSpPr>
        <p:spPr bwMode="auto">
          <a:xfrm>
            <a:off x="8019470" y="1852190"/>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307" name="Group 3306">
            <a:extLst>
              <a:ext uri="{FF2B5EF4-FFF2-40B4-BE49-F238E27FC236}">
                <a16:creationId xmlns:a16="http://schemas.microsoft.com/office/drawing/2014/main" id="{A6275375-B329-0064-C671-D52A595662CF}"/>
              </a:ext>
            </a:extLst>
          </p:cNvPr>
          <p:cNvGrpSpPr/>
          <p:nvPr/>
        </p:nvGrpSpPr>
        <p:grpSpPr>
          <a:xfrm>
            <a:off x="7945455" y="1128471"/>
            <a:ext cx="697070" cy="402290"/>
            <a:chOff x="7696516" y="1029615"/>
            <a:chExt cx="697070" cy="402290"/>
          </a:xfrm>
        </p:grpSpPr>
        <p:sp>
          <p:nvSpPr>
            <p:cNvPr id="3250" name="Oval 3249">
              <a:extLst>
                <a:ext uri="{FF2B5EF4-FFF2-40B4-BE49-F238E27FC236}">
                  <a16:creationId xmlns:a16="http://schemas.microsoft.com/office/drawing/2014/main" id="{DA405684-2064-78F7-46AD-7DB4C14592DE}"/>
                </a:ext>
              </a:extLst>
            </p:cNvPr>
            <p:cNvSpPr/>
            <p:nvPr/>
          </p:nvSpPr>
          <p:spPr bwMode="auto">
            <a:xfrm>
              <a:off x="7746348" y="1279089"/>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51" name="Oval 3250">
              <a:extLst>
                <a:ext uri="{FF2B5EF4-FFF2-40B4-BE49-F238E27FC236}">
                  <a16:creationId xmlns:a16="http://schemas.microsoft.com/office/drawing/2014/main" id="{6C02D8AA-B5AD-1A68-B3DF-EE272CA965E5}"/>
                </a:ext>
              </a:extLst>
            </p:cNvPr>
            <p:cNvSpPr/>
            <p:nvPr/>
          </p:nvSpPr>
          <p:spPr bwMode="auto">
            <a:xfrm>
              <a:off x="7746348" y="1134793"/>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252" name="Straight Connector 3251">
              <a:extLst>
                <a:ext uri="{FF2B5EF4-FFF2-40B4-BE49-F238E27FC236}">
                  <a16:creationId xmlns:a16="http://schemas.microsoft.com/office/drawing/2014/main" id="{26932962-2A9F-D713-DBEF-15A53F0BDB8D}"/>
                </a:ext>
              </a:extLst>
            </p:cNvPr>
            <p:cNvCxnSpPr/>
            <p:nvPr/>
          </p:nvCxnSpPr>
          <p:spPr bwMode="auto">
            <a:xfrm>
              <a:off x="7696516" y="1166309"/>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253" name="Straight Connector 3252">
              <a:extLst>
                <a:ext uri="{FF2B5EF4-FFF2-40B4-BE49-F238E27FC236}">
                  <a16:creationId xmlns:a16="http://schemas.microsoft.com/office/drawing/2014/main" id="{04147267-CC59-271E-3431-C37C9D97FEBE}"/>
                </a:ext>
              </a:extLst>
            </p:cNvPr>
            <p:cNvCxnSpPr/>
            <p:nvPr/>
          </p:nvCxnSpPr>
          <p:spPr bwMode="auto">
            <a:xfrm>
              <a:off x="7696516" y="1304569"/>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254" name="TextBox 3253">
              <a:extLst>
                <a:ext uri="{FF2B5EF4-FFF2-40B4-BE49-F238E27FC236}">
                  <a16:creationId xmlns:a16="http://schemas.microsoft.com/office/drawing/2014/main" id="{C121A8BF-1519-25CA-C542-66091C2F5566}"/>
                </a:ext>
              </a:extLst>
            </p:cNvPr>
            <p:cNvSpPr txBox="1"/>
            <p:nvPr/>
          </p:nvSpPr>
          <p:spPr>
            <a:xfrm>
              <a:off x="7817787" y="1029615"/>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grpSp>
      <p:cxnSp>
        <p:nvCxnSpPr>
          <p:cNvPr id="3255" name="Straight Connector 3254">
            <a:extLst>
              <a:ext uri="{FF2B5EF4-FFF2-40B4-BE49-F238E27FC236}">
                <a16:creationId xmlns:a16="http://schemas.microsoft.com/office/drawing/2014/main" id="{89C271B3-E9A7-7BB7-BE6B-C8A192C50AB5}"/>
              </a:ext>
            </a:extLst>
          </p:cNvPr>
          <p:cNvCxnSpPr/>
          <p:nvPr/>
        </p:nvCxnSpPr>
        <p:spPr bwMode="auto">
          <a:xfrm>
            <a:off x="9408214" y="1384241"/>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256" name="Straight Connector 3255">
            <a:extLst>
              <a:ext uri="{FF2B5EF4-FFF2-40B4-BE49-F238E27FC236}">
                <a16:creationId xmlns:a16="http://schemas.microsoft.com/office/drawing/2014/main" id="{0200CA95-DD23-C5FD-BA64-80B1E8353669}"/>
              </a:ext>
            </a:extLst>
          </p:cNvPr>
          <p:cNvCxnSpPr>
            <a:cxnSpLocks/>
          </p:cNvCxnSpPr>
          <p:nvPr/>
        </p:nvCxnSpPr>
        <p:spPr bwMode="auto">
          <a:xfrm>
            <a:off x="9351848" y="13817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57" name="Straight Connector 3256">
            <a:extLst>
              <a:ext uri="{FF2B5EF4-FFF2-40B4-BE49-F238E27FC236}">
                <a16:creationId xmlns:a16="http://schemas.microsoft.com/office/drawing/2014/main" id="{6429EF99-2D4A-8FAC-FD1F-6F76762D38EF}"/>
              </a:ext>
            </a:extLst>
          </p:cNvPr>
          <p:cNvCxnSpPr>
            <a:cxnSpLocks/>
          </p:cNvCxnSpPr>
          <p:nvPr/>
        </p:nvCxnSpPr>
        <p:spPr bwMode="auto">
          <a:xfrm>
            <a:off x="9351848" y="199426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58" name="Straight Connector 3257">
            <a:extLst>
              <a:ext uri="{FF2B5EF4-FFF2-40B4-BE49-F238E27FC236}">
                <a16:creationId xmlns:a16="http://schemas.microsoft.com/office/drawing/2014/main" id="{61DF8E6D-2ACC-EAED-F345-C684FF9C749C}"/>
              </a:ext>
            </a:extLst>
          </p:cNvPr>
          <p:cNvCxnSpPr>
            <a:cxnSpLocks/>
          </p:cNvCxnSpPr>
          <p:nvPr/>
        </p:nvCxnSpPr>
        <p:spPr bwMode="auto">
          <a:xfrm>
            <a:off x="9351848" y="230797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59" name="Straight Connector 3258">
            <a:extLst>
              <a:ext uri="{FF2B5EF4-FFF2-40B4-BE49-F238E27FC236}">
                <a16:creationId xmlns:a16="http://schemas.microsoft.com/office/drawing/2014/main" id="{611A78CD-5596-A056-7B78-0AB39EC45728}"/>
              </a:ext>
            </a:extLst>
          </p:cNvPr>
          <p:cNvCxnSpPr>
            <a:cxnSpLocks/>
          </p:cNvCxnSpPr>
          <p:nvPr/>
        </p:nvCxnSpPr>
        <p:spPr bwMode="auto">
          <a:xfrm>
            <a:off x="9351848" y="2610425"/>
            <a:ext cx="1905198" cy="0"/>
          </a:xfrm>
          <a:prstGeom prst="line">
            <a:avLst/>
          </a:prstGeom>
          <a:noFill/>
          <a:ln w="28575" cap="flat" cmpd="sng" algn="ctr">
            <a:solidFill>
              <a:schemeClr val="bg1"/>
            </a:solidFill>
            <a:prstDash val="solid"/>
            <a:round/>
            <a:headEnd type="none" w="med" len="med"/>
            <a:tailEnd type="none" w="med" len="med"/>
          </a:ln>
          <a:effectLst/>
        </p:spPr>
      </p:cxnSp>
      <p:sp>
        <p:nvSpPr>
          <p:cNvPr id="3260" name="TextBox 3259">
            <a:extLst>
              <a:ext uri="{FF2B5EF4-FFF2-40B4-BE49-F238E27FC236}">
                <a16:creationId xmlns:a16="http://schemas.microsoft.com/office/drawing/2014/main" id="{F020072E-12D8-FD68-75C7-DF02D8B674C8}"/>
              </a:ext>
            </a:extLst>
          </p:cNvPr>
          <p:cNvSpPr txBox="1"/>
          <p:nvPr/>
        </p:nvSpPr>
        <p:spPr bwMode="auto">
          <a:xfrm>
            <a:off x="9033042" y="1287215"/>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4</a:t>
            </a:r>
          </a:p>
        </p:txBody>
      </p:sp>
      <p:sp>
        <p:nvSpPr>
          <p:cNvPr id="3261" name="TextBox 3260">
            <a:extLst>
              <a:ext uri="{FF2B5EF4-FFF2-40B4-BE49-F238E27FC236}">
                <a16:creationId xmlns:a16="http://schemas.microsoft.com/office/drawing/2014/main" id="{F77306CF-A28A-A140-F384-628BB8274A1A}"/>
              </a:ext>
            </a:extLst>
          </p:cNvPr>
          <p:cNvSpPr txBox="1"/>
          <p:nvPr/>
        </p:nvSpPr>
        <p:spPr bwMode="auto">
          <a:xfrm>
            <a:off x="9033042" y="1899678"/>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a:t>
            </a:r>
          </a:p>
        </p:txBody>
      </p:sp>
      <p:sp>
        <p:nvSpPr>
          <p:cNvPr id="3262" name="TextBox 3261">
            <a:extLst>
              <a:ext uri="{FF2B5EF4-FFF2-40B4-BE49-F238E27FC236}">
                <a16:creationId xmlns:a16="http://schemas.microsoft.com/office/drawing/2014/main" id="{82C91058-BFB3-E958-C7F4-4301AABFA9B8}"/>
              </a:ext>
            </a:extLst>
          </p:cNvPr>
          <p:cNvSpPr txBox="1"/>
          <p:nvPr/>
        </p:nvSpPr>
        <p:spPr bwMode="auto">
          <a:xfrm>
            <a:off x="9033042" y="2512700"/>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263" name="TextBox 3262">
            <a:extLst>
              <a:ext uri="{FF2B5EF4-FFF2-40B4-BE49-F238E27FC236}">
                <a16:creationId xmlns:a16="http://schemas.microsoft.com/office/drawing/2014/main" id="{5F3A543E-EA44-DD24-702B-0EE294301369}"/>
              </a:ext>
            </a:extLst>
          </p:cNvPr>
          <p:cNvSpPr txBox="1"/>
          <p:nvPr/>
        </p:nvSpPr>
        <p:spPr bwMode="auto">
          <a:xfrm>
            <a:off x="9265906"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264" name="TextBox 3263">
            <a:extLst>
              <a:ext uri="{FF2B5EF4-FFF2-40B4-BE49-F238E27FC236}">
                <a16:creationId xmlns:a16="http://schemas.microsoft.com/office/drawing/2014/main" id="{DF1A4DAE-CDAA-2EEA-5F68-5B675807EBC4}"/>
              </a:ext>
            </a:extLst>
          </p:cNvPr>
          <p:cNvSpPr txBox="1"/>
          <p:nvPr/>
        </p:nvSpPr>
        <p:spPr bwMode="auto">
          <a:xfrm>
            <a:off x="9822091"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265" name="TextBox 3264">
            <a:extLst>
              <a:ext uri="{FF2B5EF4-FFF2-40B4-BE49-F238E27FC236}">
                <a16:creationId xmlns:a16="http://schemas.microsoft.com/office/drawing/2014/main" id="{38A4A27E-BCF4-EDB1-E966-0C6AA4578DA4}"/>
              </a:ext>
            </a:extLst>
          </p:cNvPr>
          <p:cNvSpPr txBox="1"/>
          <p:nvPr/>
        </p:nvSpPr>
        <p:spPr bwMode="auto">
          <a:xfrm>
            <a:off x="10378272" y="2665540"/>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cxnSp>
        <p:nvCxnSpPr>
          <p:cNvPr id="3266" name="Straight Connector 3265">
            <a:extLst>
              <a:ext uri="{FF2B5EF4-FFF2-40B4-BE49-F238E27FC236}">
                <a16:creationId xmlns:a16="http://schemas.microsoft.com/office/drawing/2014/main" id="{7E3EDACE-246C-4E3A-AB87-6373965534EA}"/>
              </a:ext>
            </a:extLst>
          </p:cNvPr>
          <p:cNvCxnSpPr>
            <a:cxnSpLocks/>
          </p:cNvCxnSpPr>
          <p:nvPr/>
        </p:nvCxnSpPr>
        <p:spPr bwMode="auto">
          <a:xfrm rot="16200000">
            <a:off x="9734722"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67" name="Straight Connector 3266">
            <a:extLst>
              <a:ext uri="{FF2B5EF4-FFF2-40B4-BE49-F238E27FC236}">
                <a16:creationId xmlns:a16="http://schemas.microsoft.com/office/drawing/2014/main" id="{0B68D654-A053-9EDC-9858-0DB1326C15AF}"/>
              </a:ext>
            </a:extLst>
          </p:cNvPr>
          <p:cNvCxnSpPr>
            <a:cxnSpLocks/>
          </p:cNvCxnSpPr>
          <p:nvPr/>
        </p:nvCxnSpPr>
        <p:spPr bwMode="auto">
          <a:xfrm rot="16200000">
            <a:off x="10287761"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68" name="Straight Connector 3267">
            <a:extLst>
              <a:ext uri="{FF2B5EF4-FFF2-40B4-BE49-F238E27FC236}">
                <a16:creationId xmlns:a16="http://schemas.microsoft.com/office/drawing/2014/main" id="{88C976B5-D7A1-1BDC-C66B-CFF6B8D17C11}"/>
              </a:ext>
            </a:extLst>
          </p:cNvPr>
          <p:cNvCxnSpPr>
            <a:cxnSpLocks/>
          </p:cNvCxnSpPr>
          <p:nvPr/>
        </p:nvCxnSpPr>
        <p:spPr bwMode="auto">
          <a:xfrm rot="16200000">
            <a:off x="10837658" y="26424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71" name="Straight Connector 3270">
            <a:extLst>
              <a:ext uri="{FF2B5EF4-FFF2-40B4-BE49-F238E27FC236}">
                <a16:creationId xmlns:a16="http://schemas.microsoft.com/office/drawing/2014/main" id="{38865830-23F8-FC7F-F9C5-6B95F7F98F80}"/>
              </a:ext>
            </a:extLst>
          </p:cNvPr>
          <p:cNvCxnSpPr>
            <a:cxnSpLocks/>
          </p:cNvCxnSpPr>
          <p:nvPr/>
        </p:nvCxnSpPr>
        <p:spPr bwMode="auto">
          <a:xfrm>
            <a:off x="9351848" y="1684673"/>
            <a:ext cx="64008" cy="0"/>
          </a:xfrm>
          <a:prstGeom prst="line">
            <a:avLst/>
          </a:prstGeom>
          <a:noFill/>
          <a:ln w="28575" cap="flat" cmpd="sng" algn="ctr">
            <a:solidFill>
              <a:schemeClr val="bg1"/>
            </a:solidFill>
            <a:prstDash val="solid"/>
            <a:round/>
            <a:headEnd type="none" w="med" len="med"/>
            <a:tailEnd type="none" w="med" len="med"/>
          </a:ln>
          <a:effectLst/>
        </p:spPr>
      </p:cxnSp>
      <p:sp>
        <p:nvSpPr>
          <p:cNvPr id="3272" name="TextBox 3271">
            <a:extLst>
              <a:ext uri="{FF2B5EF4-FFF2-40B4-BE49-F238E27FC236}">
                <a16:creationId xmlns:a16="http://schemas.microsoft.com/office/drawing/2014/main" id="{1EED1CFB-44A2-C404-A831-48249A225D4F}"/>
              </a:ext>
            </a:extLst>
          </p:cNvPr>
          <p:cNvSpPr txBox="1"/>
          <p:nvPr/>
        </p:nvSpPr>
        <p:spPr bwMode="auto">
          <a:xfrm>
            <a:off x="9033042" y="1586948"/>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3</a:t>
            </a:r>
          </a:p>
        </p:txBody>
      </p:sp>
      <p:sp>
        <p:nvSpPr>
          <p:cNvPr id="3273" name="TextBox 3272">
            <a:extLst>
              <a:ext uri="{FF2B5EF4-FFF2-40B4-BE49-F238E27FC236}">
                <a16:creationId xmlns:a16="http://schemas.microsoft.com/office/drawing/2014/main" id="{87B49E87-C184-B07B-4BF1-249BFEDBD8BC}"/>
              </a:ext>
            </a:extLst>
          </p:cNvPr>
          <p:cNvSpPr txBox="1"/>
          <p:nvPr/>
        </p:nvSpPr>
        <p:spPr bwMode="auto">
          <a:xfrm>
            <a:off x="9033042" y="220967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a:t>
            </a:r>
          </a:p>
        </p:txBody>
      </p:sp>
      <p:sp>
        <p:nvSpPr>
          <p:cNvPr id="3274" name="TextBox 3273">
            <a:extLst>
              <a:ext uri="{FF2B5EF4-FFF2-40B4-BE49-F238E27FC236}">
                <a16:creationId xmlns:a16="http://schemas.microsoft.com/office/drawing/2014/main" id="{7B4A67A8-7397-41BE-58CC-64970B430555}"/>
              </a:ext>
            </a:extLst>
          </p:cNvPr>
          <p:cNvSpPr txBox="1"/>
          <p:nvPr/>
        </p:nvSpPr>
        <p:spPr bwMode="auto">
          <a:xfrm rot="16200000">
            <a:off x="8412218" y="1856486"/>
            <a:ext cx="11385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CD3+CD4+</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FoxP3+CD25+ (%)</a:t>
            </a:r>
          </a:p>
        </p:txBody>
      </p:sp>
      <p:grpSp>
        <p:nvGrpSpPr>
          <p:cNvPr id="3275" name="Group 3274">
            <a:extLst>
              <a:ext uri="{FF2B5EF4-FFF2-40B4-BE49-F238E27FC236}">
                <a16:creationId xmlns:a16="http://schemas.microsoft.com/office/drawing/2014/main" id="{35D078FD-8ADC-19FE-6A6C-A4CED12898CC}"/>
              </a:ext>
            </a:extLst>
          </p:cNvPr>
          <p:cNvGrpSpPr/>
          <p:nvPr/>
        </p:nvGrpSpPr>
        <p:grpSpPr>
          <a:xfrm>
            <a:off x="9721010" y="1934168"/>
            <a:ext cx="99030" cy="551156"/>
            <a:chOff x="11009649" y="2684822"/>
            <a:chExt cx="99030" cy="395968"/>
          </a:xfrm>
        </p:grpSpPr>
        <p:cxnSp>
          <p:nvCxnSpPr>
            <p:cNvPr id="3276" name="Straight Connector 3275">
              <a:extLst>
                <a:ext uri="{FF2B5EF4-FFF2-40B4-BE49-F238E27FC236}">
                  <a16:creationId xmlns:a16="http://schemas.microsoft.com/office/drawing/2014/main" id="{D6E7D9F9-2429-164E-2803-21AA50956916}"/>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277" name="Straight Connector 3276">
              <a:extLst>
                <a:ext uri="{FF2B5EF4-FFF2-40B4-BE49-F238E27FC236}">
                  <a16:creationId xmlns:a16="http://schemas.microsoft.com/office/drawing/2014/main" id="{89024EE6-2BB3-B3B1-36B3-29AD76CDD44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278" name="Straight Connector 3277">
              <a:extLst>
                <a:ext uri="{FF2B5EF4-FFF2-40B4-BE49-F238E27FC236}">
                  <a16:creationId xmlns:a16="http://schemas.microsoft.com/office/drawing/2014/main" id="{C6BDAB39-01D1-E226-D5F1-31C2E164F7E2}"/>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279" name="Group 3278">
            <a:extLst>
              <a:ext uri="{FF2B5EF4-FFF2-40B4-BE49-F238E27FC236}">
                <a16:creationId xmlns:a16="http://schemas.microsoft.com/office/drawing/2014/main" id="{757AA60D-A92F-2A2E-5653-157ED4628BBD}"/>
              </a:ext>
            </a:extLst>
          </p:cNvPr>
          <p:cNvGrpSpPr/>
          <p:nvPr/>
        </p:nvGrpSpPr>
        <p:grpSpPr>
          <a:xfrm>
            <a:off x="10265162" y="1757458"/>
            <a:ext cx="99030" cy="677291"/>
            <a:chOff x="11009649" y="2684822"/>
            <a:chExt cx="99030" cy="395968"/>
          </a:xfrm>
        </p:grpSpPr>
        <p:cxnSp>
          <p:nvCxnSpPr>
            <p:cNvPr id="3280" name="Straight Connector 3279">
              <a:extLst>
                <a:ext uri="{FF2B5EF4-FFF2-40B4-BE49-F238E27FC236}">
                  <a16:creationId xmlns:a16="http://schemas.microsoft.com/office/drawing/2014/main" id="{1CABF578-66C6-4D6C-854D-07983E50E640}"/>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281" name="Straight Connector 3280">
              <a:extLst>
                <a:ext uri="{FF2B5EF4-FFF2-40B4-BE49-F238E27FC236}">
                  <a16:creationId xmlns:a16="http://schemas.microsoft.com/office/drawing/2014/main" id="{F9F3BF81-A490-85ED-7E08-9E126211A219}"/>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282" name="Straight Connector 3281">
              <a:extLst>
                <a:ext uri="{FF2B5EF4-FFF2-40B4-BE49-F238E27FC236}">
                  <a16:creationId xmlns:a16="http://schemas.microsoft.com/office/drawing/2014/main" id="{5F9C1A80-5576-7A84-9C0C-7AE27B527A65}"/>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283" name="Group 3282">
            <a:extLst>
              <a:ext uri="{FF2B5EF4-FFF2-40B4-BE49-F238E27FC236}">
                <a16:creationId xmlns:a16="http://schemas.microsoft.com/office/drawing/2014/main" id="{251122D7-14AE-81D4-BB7C-46D3D8ACBB5C}"/>
              </a:ext>
            </a:extLst>
          </p:cNvPr>
          <p:cNvGrpSpPr/>
          <p:nvPr/>
        </p:nvGrpSpPr>
        <p:grpSpPr>
          <a:xfrm>
            <a:off x="10814924" y="1563919"/>
            <a:ext cx="99030" cy="948779"/>
            <a:chOff x="11009649" y="2684822"/>
            <a:chExt cx="99030" cy="395968"/>
          </a:xfrm>
        </p:grpSpPr>
        <p:cxnSp>
          <p:nvCxnSpPr>
            <p:cNvPr id="3284" name="Straight Connector 3283">
              <a:extLst>
                <a:ext uri="{FF2B5EF4-FFF2-40B4-BE49-F238E27FC236}">
                  <a16:creationId xmlns:a16="http://schemas.microsoft.com/office/drawing/2014/main" id="{E8E89E72-B20A-53CC-BAC1-D80C97D937B5}"/>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285" name="Straight Connector 3284">
              <a:extLst>
                <a:ext uri="{FF2B5EF4-FFF2-40B4-BE49-F238E27FC236}">
                  <a16:creationId xmlns:a16="http://schemas.microsoft.com/office/drawing/2014/main" id="{465D3C7B-6200-9DAC-965E-2ED76AF39CA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286" name="Straight Connector 3285">
              <a:extLst>
                <a:ext uri="{FF2B5EF4-FFF2-40B4-BE49-F238E27FC236}">
                  <a16:creationId xmlns:a16="http://schemas.microsoft.com/office/drawing/2014/main" id="{108B2FAA-81D9-FD91-627A-C754D39284B4}"/>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287" name="Group 3286">
            <a:extLst>
              <a:ext uri="{FF2B5EF4-FFF2-40B4-BE49-F238E27FC236}">
                <a16:creationId xmlns:a16="http://schemas.microsoft.com/office/drawing/2014/main" id="{503C871B-CF77-D8C9-AC3D-69F81398A47D}"/>
              </a:ext>
            </a:extLst>
          </p:cNvPr>
          <p:cNvGrpSpPr/>
          <p:nvPr/>
        </p:nvGrpSpPr>
        <p:grpSpPr>
          <a:xfrm>
            <a:off x="9720043" y="1888765"/>
            <a:ext cx="99030" cy="666537"/>
            <a:chOff x="11009649" y="2684822"/>
            <a:chExt cx="99030" cy="395968"/>
          </a:xfrm>
        </p:grpSpPr>
        <p:cxnSp>
          <p:nvCxnSpPr>
            <p:cNvPr id="3288" name="Straight Connector 3287">
              <a:extLst>
                <a:ext uri="{FF2B5EF4-FFF2-40B4-BE49-F238E27FC236}">
                  <a16:creationId xmlns:a16="http://schemas.microsoft.com/office/drawing/2014/main" id="{AB10AC0B-0B79-9F10-957D-FF2F761E1362}"/>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89" name="Straight Connector 3288">
              <a:extLst>
                <a:ext uri="{FF2B5EF4-FFF2-40B4-BE49-F238E27FC236}">
                  <a16:creationId xmlns:a16="http://schemas.microsoft.com/office/drawing/2014/main" id="{4A5D073C-BCD0-D564-74A7-507522BAF1A7}"/>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90" name="Straight Connector 3289">
              <a:extLst>
                <a:ext uri="{FF2B5EF4-FFF2-40B4-BE49-F238E27FC236}">
                  <a16:creationId xmlns:a16="http://schemas.microsoft.com/office/drawing/2014/main" id="{8F0D3AA3-E73B-5557-10CC-26E45FEF67C4}"/>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91" name="Group 3290">
            <a:extLst>
              <a:ext uri="{FF2B5EF4-FFF2-40B4-BE49-F238E27FC236}">
                <a16:creationId xmlns:a16="http://schemas.microsoft.com/office/drawing/2014/main" id="{C8F3135C-CE96-E63A-E771-7FF1F07B0A1B}"/>
              </a:ext>
            </a:extLst>
          </p:cNvPr>
          <p:cNvGrpSpPr/>
          <p:nvPr/>
        </p:nvGrpSpPr>
        <p:grpSpPr>
          <a:xfrm>
            <a:off x="10266192" y="1717980"/>
            <a:ext cx="99030" cy="812728"/>
            <a:chOff x="11009649" y="2684822"/>
            <a:chExt cx="99030" cy="395968"/>
          </a:xfrm>
        </p:grpSpPr>
        <p:cxnSp>
          <p:nvCxnSpPr>
            <p:cNvPr id="3292" name="Straight Connector 3291">
              <a:extLst>
                <a:ext uri="{FF2B5EF4-FFF2-40B4-BE49-F238E27FC236}">
                  <a16:creationId xmlns:a16="http://schemas.microsoft.com/office/drawing/2014/main" id="{2D657845-90C1-82C2-2161-E0DBEE9583F6}"/>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93" name="Straight Connector 3292">
              <a:extLst>
                <a:ext uri="{FF2B5EF4-FFF2-40B4-BE49-F238E27FC236}">
                  <a16:creationId xmlns:a16="http://schemas.microsoft.com/office/drawing/2014/main" id="{A61C26E9-CB0F-392A-D886-9D66F02095B9}"/>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94" name="Straight Connector 3293">
              <a:extLst>
                <a:ext uri="{FF2B5EF4-FFF2-40B4-BE49-F238E27FC236}">
                  <a16:creationId xmlns:a16="http://schemas.microsoft.com/office/drawing/2014/main" id="{D00A35C1-ABC8-30D2-8150-F6DECD8995BA}"/>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95" name="Group 3294">
            <a:extLst>
              <a:ext uri="{FF2B5EF4-FFF2-40B4-BE49-F238E27FC236}">
                <a16:creationId xmlns:a16="http://schemas.microsoft.com/office/drawing/2014/main" id="{DA8D2678-BF1C-8F82-6646-13095CDEFF18}"/>
              </a:ext>
            </a:extLst>
          </p:cNvPr>
          <p:cNvGrpSpPr/>
          <p:nvPr/>
        </p:nvGrpSpPr>
        <p:grpSpPr>
          <a:xfrm>
            <a:off x="10815954" y="1774078"/>
            <a:ext cx="99030" cy="754985"/>
            <a:chOff x="11009649" y="2684822"/>
            <a:chExt cx="99030" cy="395968"/>
          </a:xfrm>
        </p:grpSpPr>
        <p:cxnSp>
          <p:nvCxnSpPr>
            <p:cNvPr id="3296" name="Straight Connector 3295">
              <a:extLst>
                <a:ext uri="{FF2B5EF4-FFF2-40B4-BE49-F238E27FC236}">
                  <a16:creationId xmlns:a16="http://schemas.microsoft.com/office/drawing/2014/main" id="{6DABCBFE-AA09-038A-B646-D34D2419C8CC}"/>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297" name="Straight Connector 3296">
              <a:extLst>
                <a:ext uri="{FF2B5EF4-FFF2-40B4-BE49-F238E27FC236}">
                  <a16:creationId xmlns:a16="http://schemas.microsoft.com/office/drawing/2014/main" id="{463F20AD-06E7-ABA3-714A-71C7FB0670FF}"/>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298" name="Straight Connector 3297">
              <a:extLst>
                <a:ext uri="{FF2B5EF4-FFF2-40B4-BE49-F238E27FC236}">
                  <a16:creationId xmlns:a16="http://schemas.microsoft.com/office/drawing/2014/main" id="{71A6CE45-1259-C97D-070E-FC7EF6B120E0}"/>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299" name="Oval 3298">
            <a:extLst>
              <a:ext uri="{FF2B5EF4-FFF2-40B4-BE49-F238E27FC236}">
                <a16:creationId xmlns:a16="http://schemas.microsoft.com/office/drawing/2014/main" id="{BB050221-4A4B-C6F3-F605-A9FF1AC22EB7}"/>
              </a:ext>
            </a:extLst>
          </p:cNvPr>
          <p:cNvSpPr/>
          <p:nvPr/>
        </p:nvSpPr>
        <p:spPr bwMode="auto">
          <a:xfrm>
            <a:off x="9736498" y="215003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0" name="Oval 3299">
            <a:extLst>
              <a:ext uri="{FF2B5EF4-FFF2-40B4-BE49-F238E27FC236}">
                <a16:creationId xmlns:a16="http://schemas.microsoft.com/office/drawing/2014/main" id="{371A3A56-B62C-E408-19A7-B8A79BDAC097}"/>
              </a:ext>
            </a:extLst>
          </p:cNvPr>
          <p:cNvSpPr/>
          <p:nvPr/>
        </p:nvSpPr>
        <p:spPr bwMode="auto">
          <a:xfrm>
            <a:off x="10283455" y="2054668"/>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1" name="Oval 3300">
            <a:extLst>
              <a:ext uri="{FF2B5EF4-FFF2-40B4-BE49-F238E27FC236}">
                <a16:creationId xmlns:a16="http://schemas.microsoft.com/office/drawing/2014/main" id="{0F293574-A243-7169-2AC1-313AB6062B49}"/>
              </a:ext>
            </a:extLst>
          </p:cNvPr>
          <p:cNvSpPr/>
          <p:nvPr/>
        </p:nvSpPr>
        <p:spPr bwMode="auto">
          <a:xfrm>
            <a:off x="10827608" y="1998570"/>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2" name="Oval 3301">
            <a:extLst>
              <a:ext uri="{FF2B5EF4-FFF2-40B4-BE49-F238E27FC236}">
                <a16:creationId xmlns:a16="http://schemas.microsoft.com/office/drawing/2014/main" id="{1874C234-2C54-5995-B5B3-00AE44D86427}"/>
              </a:ext>
            </a:extLst>
          </p:cNvPr>
          <p:cNvSpPr/>
          <p:nvPr/>
        </p:nvSpPr>
        <p:spPr bwMode="auto">
          <a:xfrm>
            <a:off x="9733694" y="2200523"/>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4" name="Oval 3303">
            <a:extLst>
              <a:ext uri="{FF2B5EF4-FFF2-40B4-BE49-F238E27FC236}">
                <a16:creationId xmlns:a16="http://schemas.microsoft.com/office/drawing/2014/main" id="{5AADD95E-C5EA-8C88-4D69-C5303D1390D3}"/>
              </a:ext>
            </a:extLst>
          </p:cNvPr>
          <p:cNvSpPr/>
          <p:nvPr/>
        </p:nvSpPr>
        <p:spPr bwMode="auto">
          <a:xfrm>
            <a:off x="10824803" y="2113572"/>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05" name="Freeform: Shape 3304">
            <a:extLst>
              <a:ext uri="{FF2B5EF4-FFF2-40B4-BE49-F238E27FC236}">
                <a16:creationId xmlns:a16="http://schemas.microsoft.com/office/drawing/2014/main" id="{03249DEE-775D-7E7E-2FC9-9A4BE142835E}"/>
              </a:ext>
            </a:extLst>
          </p:cNvPr>
          <p:cNvSpPr/>
          <p:nvPr/>
        </p:nvSpPr>
        <p:spPr bwMode="auto">
          <a:xfrm>
            <a:off x="9769494" y="2034243"/>
            <a:ext cx="1096719" cy="145855"/>
          </a:xfrm>
          <a:custGeom>
            <a:avLst/>
            <a:gdLst>
              <a:gd name="connsiteX0" fmla="*/ 0 w 1096719"/>
              <a:gd name="connsiteY0" fmla="*/ 145855 h 145855"/>
              <a:gd name="connsiteX1" fmla="*/ 558177 w 1096719"/>
              <a:gd name="connsiteY1" fmla="*/ 53293 h 145855"/>
              <a:gd name="connsiteX2" fmla="*/ 1096719 w 1096719"/>
              <a:gd name="connsiteY2" fmla="*/ 0 h 145855"/>
            </a:gdLst>
            <a:ahLst/>
            <a:cxnLst>
              <a:cxn ang="0">
                <a:pos x="connsiteX0" y="connsiteY0"/>
              </a:cxn>
              <a:cxn ang="0">
                <a:pos x="connsiteX1" y="connsiteY1"/>
              </a:cxn>
              <a:cxn ang="0">
                <a:pos x="connsiteX2" y="connsiteY2"/>
              </a:cxn>
            </a:cxnLst>
            <a:rect l="l" t="t" r="r" b="b"/>
            <a:pathLst>
              <a:path w="1096719" h="145855">
                <a:moveTo>
                  <a:pt x="0" y="145855"/>
                </a:moveTo>
                <a:lnTo>
                  <a:pt x="558177" y="53293"/>
                </a:lnTo>
                <a:lnTo>
                  <a:pt x="1096719" y="0"/>
                </a:lnTo>
              </a:path>
            </a:pathLst>
          </a:custGeom>
          <a:noFill/>
          <a:ln w="28575">
            <a:solidFill>
              <a:schemeClr val="accent2"/>
            </a:solidFill>
            <a:miter lim="800000"/>
            <a:headEnd/>
            <a:tailEnd/>
          </a:ln>
        </p:spPr>
        <p:txBody>
          <a:bodyPr rtlCol="0" anchor="ctr"/>
          <a:lstStyle/>
          <a:p>
            <a:pPr algn="ctr"/>
            <a:endParaRPr lang="en-US" dirty="0"/>
          </a:p>
        </p:txBody>
      </p:sp>
      <p:sp>
        <p:nvSpPr>
          <p:cNvPr id="3306" name="Freeform: Shape 3305">
            <a:extLst>
              <a:ext uri="{FF2B5EF4-FFF2-40B4-BE49-F238E27FC236}">
                <a16:creationId xmlns:a16="http://schemas.microsoft.com/office/drawing/2014/main" id="{ACB5BF88-B906-5C32-275E-ED4F04E5FC68}"/>
              </a:ext>
            </a:extLst>
          </p:cNvPr>
          <p:cNvSpPr/>
          <p:nvPr/>
        </p:nvSpPr>
        <p:spPr bwMode="auto">
          <a:xfrm>
            <a:off x="9766690" y="2124000"/>
            <a:ext cx="1102328" cy="103781"/>
          </a:xfrm>
          <a:custGeom>
            <a:avLst/>
            <a:gdLst>
              <a:gd name="connsiteX0" fmla="*/ 0 w 1102328"/>
              <a:gd name="connsiteY0" fmla="*/ 103781 h 103781"/>
              <a:gd name="connsiteX1" fmla="*/ 555371 w 1102328"/>
              <a:gd name="connsiteY1" fmla="*/ 0 h 103781"/>
              <a:gd name="connsiteX2" fmla="*/ 1102328 w 1102328"/>
              <a:gd name="connsiteY2" fmla="*/ 25244 h 103781"/>
            </a:gdLst>
            <a:ahLst/>
            <a:cxnLst>
              <a:cxn ang="0">
                <a:pos x="connsiteX0" y="connsiteY0"/>
              </a:cxn>
              <a:cxn ang="0">
                <a:pos x="connsiteX1" y="connsiteY1"/>
              </a:cxn>
              <a:cxn ang="0">
                <a:pos x="connsiteX2" y="connsiteY2"/>
              </a:cxn>
            </a:cxnLst>
            <a:rect l="l" t="t" r="r" b="b"/>
            <a:pathLst>
              <a:path w="1102328" h="103781">
                <a:moveTo>
                  <a:pt x="0" y="103781"/>
                </a:moveTo>
                <a:lnTo>
                  <a:pt x="555371" y="0"/>
                </a:lnTo>
                <a:lnTo>
                  <a:pt x="1102328" y="25244"/>
                </a:lnTo>
              </a:path>
            </a:pathLst>
          </a:custGeom>
          <a:noFill/>
          <a:ln w="28575">
            <a:solidFill>
              <a:schemeClr val="accent1"/>
            </a:solidFill>
            <a:miter lim="800000"/>
            <a:headEnd/>
            <a:tailEnd/>
          </a:ln>
        </p:spPr>
        <p:txBody>
          <a:bodyPr rtlCol="0" anchor="ctr"/>
          <a:lstStyle/>
          <a:p>
            <a:pPr algn="ctr"/>
            <a:endParaRPr lang="en-US" dirty="0"/>
          </a:p>
        </p:txBody>
      </p:sp>
      <p:sp>
        <p:nvSpPr>
          <p:cNvPr id="3303" name="Oval 3302">
            <a:extLst>
              <a:ext uri="{FF2B5EF4-FFF2-40B4-BE49-F238E27FC236}">
                <a16:creationId xmlns:a16="http://schemas.microsoft.com/office/drawing/2014/main" id="{0DA4B468-7748-F7B4-0BB7-E98C746E9B83}"/>
              </a:ext>
            </a:extLst>
          </p:cNvPr>
          <p:cNvSpPr/>
          <p:nvPr/>
        </p:nvSpPr>
        <p:spPr bwMode="auto">
          <a:xfrm>
            <a:off x="10283456" y="2093937"/>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308" name="Group 3307">
            <a:extLst>
              <a:ext uri="{FF2B5EF4-FFF2-40B4-BE49-F238E27FC236}">
                <a16:creationId xmlns:a16="http://schemas.microsoft.com/office/drawing/2014/main" id="{1620A58B-AD56-6558-259D-806960E1DC15}"/>
              </a:ext>
            </a:extLst>
          </p:cNvPr>
          <p:cNvGrpSpPr/>
          <p:nvPr/>
        </p:nvGrpSpPr>
        <p:grpSpPr>
          <a:xfrm>
            <a:off x="10936185" y="1237862"/>
            <a:ext cx="697070" cy="402290"/>
            <a:chOff x="7696516" y="1029615"/>
            <a:chExt cx="697070" cy="402290"/>
          </a:xfrm>
        </p:grpSpPr>
        <p:sp>
          <p:nvSpPr>
            <p:cNvPr id="3309" name="Oval 3308">
              <a:extLst>
                <a:ext uri="{FF2B5EF4-FFF2-40B4-BE49-F238E27FC236}">
                  <a16:creationId xmlns:a16="http://schemas.microsoft.com/office/drawing/2014/main" id="{B982752A-23C2-1658-9C48-77760D554B87}"/>
                </a:ext>
              </a:extLst>
            </p:cNvPr>
            <p:cNvSpPr/>
            <p:nvPr/>
          </p:nvSpPr>
          <p:spPr bwMode="auto">
            <a:xfrm>
              <a:off x="7746348" y="1279089"/>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10" name="Oval 3309">
              <a:extLst>
                <a:ext uri="{FF2B5EF4-FFF2-40B4-BE49-F238E27FC236}">
                  <a16:creationId xmlns:a16="http://schemas.microsoft.com/office/drawing/2014/main" id="{5E52C0FC-0559-24E9-D857-E430634BE67B}"/>
                </a:ext>
              </a:extLst>
            </p:cNvPr>
            <p:cNvSpPr/>
            <p:nvPr/>
          </p:nvSpPr>
          <p:spPr bwMode="auto">
            <a:xfrm>
              <a:off x="7746348" y="1134793"/>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311" name="Straight Connector 3310">
              <a:extLst>
                <a:ext uri="{FF2B5EF4-FFF2-40B4-BE49-F238E27FC236}">
                  <a16:creationId xmlns:a16="http://schemas.microsoft.com/office/drawing/2014/main" id="{614F9D9C-FF28-2BE9-27EA-38DCE705619C}"/>
                </a:ext>
              </a:extLst>
            </p:cNvPr>
            <p:cNvCxnSpPr/>
            <p:nvPr/>
          </p:nvCxnSpPr>
          <p:spPr bwMode="auto">
            <a:xfrm>
              <a:off x="7696516" y="1166309"/>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312" name="Straight Connector 3311">
              <a:extLst>
                <a:ext uri="{FF2B5EF4-FFF2-40B4-BE49-F238E27FC236}">
                  <a16:creationId xmlns:a16="http://schemas.microsoft.com/office/drawing/2014/main" id="{1B4DDA0A-BB3C-24A3-510D-AC04B6C93267}"/>
                </a:ext>
              </a:extLst>
            </p:cNvPr>
            <p:cNvCxnSpPr/>
            <p:nvPr/>
          </p:nvCxnSpPr>
          <p:spPr bwMode="auto">
            <a:xfrm>
              <a:off x="7696516" y="1304569"/>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313" name="TextBox 3312">
              <a:extLst>
                <a:ext uri="{FF2B5EF4-FFF2-40B4-BE49-F238E27FC236}">
                  <a16:creationId xmlns:a16="http://schemas.microsoft.com/office/drawing/2014/main" id="{E24CBB8A-402B-5557-1892-45524CD04FA4}"/>
                </a:ext>
              </a:extLst>
            </p:cNvPr>
            <p:cNvSpPr txBox="1"/>
            <p:nvPr/>
          </p:nvSpPr>
          <p:spPr>
            <a:xfrm>
              <a:off x="7817787" y="1029615"/>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grpSp>
      <p:sp>
        <p:nvSpPr>
          <p:cNvPr id="3316" name="Freeform: Shape 3315">
            <a:extLst>
              <a:ext uri="{FF2B5EF4-FFF2-40B4-BE49-F238E27FC236}">
                <a16:creationId xmlns:a16="http://schemas.microsoft.com/office/drawing/2014/main" id="{E159A867-476B-EC40-5986-9C9F7DAADF9C}"/>
              </a:ext>
            </a:extLst>
          </p:cNvPr>
          <p:cNvSpPr/>
          <p:nvPr/>
        </p:nvSpPr>
        <p:spPr bwMode="auto">
          <a:xfrm>
            <a:off x="6973542" y="1885582"/>
            <a:ext cx="1085500" cy="33659"/>
          </a:xfrm>
          <a:custGeom>
            <a:avLst/>
            <a:gdLst>
              <a:gd name="connsiteX0" fmla="*/ 0 w 1085500"/>
              <a:gd name="connsiteY0" fmla="*/ 33659 h 33659"/>
              <a:gd name="connsiteX1" fmla="*/ 530128 w 1085500"/>
              <a:gd name="connsiteY1" fmla="*/ 22440 h 33659"/>
              <a:gd name="connsiteX2" fmla="*/ 1085500 w 1085500"/>
              <a:gd name="connsiteY2" fmla="*/ 0 h 33659"/>
            </a:gdLst>
            <a:ahLst/>
            <a:cxnLst>
              <a:cxn ang="0">
                <a:pos x="connsiteX0" y="connsiteY0"/>
              </a:cxn>
              <a:cxn ang="0">
                <a:pos x="connsiteX1" y="connsiteY1"/>
              </a:cxn>
              <a:cxn ang="0">
                <a:pos x="connsiteX2" y="connsiteY2"/>
              </a:cxn>
            </a:cxnLst>
            <a:rect l="l" t="t" r="r" b="b"/>
            <a:pathLst>
              <a:path w="1085500" h="33659">
                <a:moveTo>
                  <a:pt x="0" y="33659"/>
                </a:moveTo>
                <a:lnTo>
                  <a:pt x="530128" y="22440"/>
                </a:lnTo>
                <a:lnTo>
                  <a:pt x="1085500" y="0"/>
                </a:lnTo>
              </a:path>
            </a:pathLst>
          </a:custGeom>
          <a:noFill/>
          <a:ln w="28575">
            <a:solidFill>
              <a:schemeClr val="accent1"/>
            </a:solidFill>
            <a:miter lim="800000"/>
            <a:headEnd/>
            <a:tailEnd/>
          </a:ln>
        </p:spPr>
        <p:txBody>
          <a:bodyPr rtlCol="0" anchor="ctr"/>
          <a:lstStyle/>
          <a:p>
            <a:pPr algn="ctr"/>
            <a:endParaRPr lang="en-US" dirty="0"/>
          </a:p>
        </p:txBody>
      </p:sp>
      <p:cxnSp>
        <p:nvCxnSpPr>
          <p:cNvPr id="3318" name="Straight Connector 3317">
            <a:extLst>
              <a:ext uri="{FF2B5EF4-FFF2-40B4-BE49-F238E27FC236}">
                <a16:creationId xmlns:a16="http://schemas.microsoft.com/office/drawing/2014/main" id="{F2ADC092-C939-55BC-0B62-DF2B90028C79}"/>
              </a:ext>
            </a:extLst>
          </p:cNvPr>
          <p:cNvCxnSpPr>
            <a:cxnSpLocks/>
          </p:cNvCxnSpPr>
          <p:nvPr/>
        </p:nvCxnSpPr>
        <p:spPr>
          <a:xfrm>
            <a:off x="2717225" y="1968385"/>
            <a:ext cx="0" cy="305290"/>
          </a:xfrm>
          <a:prstGeom prst="line">
            <a:avLst/>
          </a:prstGeom>
          <a:noFill/>
          <a:ln w="31750" cap="flat" cmpd="sng" algn="ctr">
            <a:solidFill>
              <a:schemeClr val="bg2"/>
            </a:solidFill>
            <a:prstDash val="solid"/>
            <a:miter lim="800000"/>
          </a:ln>
          <a:effectLst/>
        </p:spPr>
      </p:cxnSp>
      <p:cxnSp>
        <p:nvCxnSpPr>
          <p:cNvPr id="3321" name="Straight Connector 3320">
            <a:extLst>
              <a:ext uri="{FF2B5EF4-FFF2-40B4-BE49-F238E27FC236}">
                <a16:creationId xmlns:a16="http://schemas.microsoft.com/office/drawing/2014/main" id="{5CBBBE50-ED8C-03E5-6018-AC294B6B30EB}"/>
              </a:ext>
            </a:extLst>
          </p:cNvPr>
          <p:cNvCxnSpPr/>
          <p:nvPr/>
        </p:nvCxnSpPr>
        <p:spPr bwMode="auto">
          <a:xfrm>
            <a:off x="1142607" y="3189699"/>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322" name="Straight Connector 3321">
            <a:extLst>
              <a:ext uri="{FF2B5EF4-FFF2-40B4-BE49-F238E27FC236}">
                <a16:creationId xmlns:a16="http://schemas.microsoft.com/office/drawing/2014/main" id="{6B8907A8-657B-6852-3640-14ABEBFB9DBA}"/>
              </a:ext>
            </a:extLst>
          </p:cNvPr>
          <p:cNvCxnSpPr>
            <a:cxnSpLocks/>
          </p:cNvCxnSpPr>
          <p:nvPr/>
        </p:nvCxnSpPr>
        <p:spPr bwMode="auto">
          <a:xfrm>
            <a:off x="1086241" y="31872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23" name="Straight Connector 3322">
            <a:extLst>
              <a:ext uri="{FF2B5EF4-FFF2-40B4-BE49-F238E27FC236}">
                <a16:creationId xmlns:a16="http://schemas.microsoft.com/office/drawing/2014/main" id="{68951C7C-96BD-71E0-B25E-63E449991F43}"/>
              </a:ext>
            </a:extLst>
          </p:cNvPr>
          <p:cNvCxnSpPr>
            <a:cxnSpLocks/>
          </p:cNvCxnSpPr>
          <p:nvPr/>
        </p:nvCxnSpPr>
        <p:spPr bwMode="auto">
          <a:xfrm>
            <a:off x="1086241" y="3498287"/>
            <a:ext cx="56366" cy="0"/>
          </a:xfrm>
          <a:prstGeom prst="line">
            <a:avLst/>
          </a:prstGeom>
          <a:noFill/>
          <a:ln w="28575" cap="flat" cmpd="sng" algn="ctr">
            <a:solidFill>
              <a:schemeClr val="bg1"/>
            </a:solidFill>
            <a:prstDash val="solid"/>
            <a:round/>
            <a:headEnd type="none" w="med" len="med"/>
            <a:tailEnd type="none" w="med" len="med"/>
          </a:ln>
          <a:effectLst/>
        </p:spPr>
      </p:cxnSp>
      <p:cxnSp>
        <p:nvCxnSpPr>
          <p:cNvPr id="3325" name="Straight Connector 3324">
            <a:extLst>
              <a:ext uri="{FF2B5EF4-FFF2-40B4-BE49-F238E27FC236}">
                <a16:creationId xmlns:a16="http://schemas.microsoft.com/office/drawing/2014/main" id="{DD0E89D1-65FE-D261-A5F1-9EC75D2E742F}"/>
              </a:ext>
            </a:extLst>
          </p:cNvPr>
          <p:cNvCxnSpPr>
            <a:cxnSpLocks/>
          </p:cNvCxnSpPr>
          <p:nvPr/>
        </p:nvCxnSpPr>
        <p:spPr bwMode="auto">
          <a:xfrm>
            <a:off x="1086241" y="38069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26" name="Straight Connector 3325">
            <a:extLst>
              <a:ext uri="{FF2B5EF4-FFF2-40B4-BE49-F238E27FC236}">
                <a16:creationId xmlns:a16="http://schemas.microsoft.com/office/drawing/2014/main" id="{F678F3E6-7F33-9FB1-8FF8-4D2F88E02656}"/>
              </a:ext>
            </a:extLst>
          </p:cNvPr>
          <p:cNvCxnSpPr>
            <a:cxnSpLocks/>
          </p:cNvCxnSpPr>
          <p:nvPr/>
        </p:nvCxnSpPr>
        <p:spPr bwMode="auto">
          <a:xfrm>
            <a:off x="1086241" y="41105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27" name="Straight Connector 3326">
            <a:extLst>
              <a:ext uri="{FF2B5EF4-FFF2-40B4-BE49-F238E27FC236}">
                <a16:creationId xmlns:a16="http://schemas.microsoft.com/office/drawing/2014/main" id="{7AA25481-AAB6-0F26-D226-28B36F59315C}"/>
              </a:ext>
            </a:extLst>
          </p:cNvPr>
          <p:cNvCxnSpPr>
            <a:cxnSpLocks/>
          </p:cNvCxnSpPr>
          <p:nvPr/>
        </p:nvCxnSpPr>
        <p:spPr bwMode="auto">
          <a:xfrm>
            <a:off x="1086241" y="4415883"/>
            <a:ext cx="1905198" cy="0"/>
          </a:xfrm>
          <a:prstGeom prst="line">
            <a:avLst/>
          </a:prstGeom>
          <a:noFill/>
          <a:ln w="28575" cap="flat" cmpd="sng" algn="ctr">
            <a:solidFill>
              <a:schemeClr val="bg1"/>
            </a:solidFill>
            <a:prstDash val="solid"/>
            <a:round/>
            <a:headEnd type="none" w="med" len="med"/>
            <a:tailEnd type="none" w="med" len="med"/>
          </a:ln>
          <a:effectLst/>
        </p:spPr>
      </p:cxnSp>
      <p:cxnSp>
        <p:nvCxnSpPr>
          <p:cNvPr id="3328" name="Straight Connector 3327">
            <a:extLst>
              <a:ext uri="{FF2B5EF4-FFF2-40B4-BE49-F238E27FC236}">
                <a16:creationId xmlns:a16="http://schemas.microsoft.com/office/drawing/2014/main" id="{290405B0-8AAC-7E6A-EACC-09C7C25F224A}"/>
              </a:ext>
            </a:extLst>
          </p:cNvPr>
          <p:cNvCxnSpPr>
            <a:cxnSpLocks/>
          </p:cNvCxnSpPr>
          <p:nvPr/>
        </p:nvCxnSpPr>
        <p:spPr bwMode="auto">
          <a:xfrm rot="16200000">
            <a:off x="1477581" y="44478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29" name="Straight Connector 3328">
            <a:extLst>
              <a:ext uri="{FF2B5EF4-FFF2-40B4-BE49-F238E27FC236}">
                <a16:creationId xmlns:a16="http://schemas.microsoft.com/office/drawing/2014/main" id="{7D4166C6-4766-786B-56B6-A5215600EBF5}"/>
              </a:ext>
            </a:extLst>
          </p:cNvPr>
          <p:cNvCxnSpPr>
            <a:cxnSpLocks/>
          </p:cNvCxnSpPr>
          <p:nvPr/>
        </p:nvCxnSpPr>
        <p:spPr bwMode="auto">
          <a:xfrm rot="16200000">
            <a:off x="2030620" y="44478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30" name="Straight Connector 3329">
            <a:extLst>
              <a:ext uri="{FF2B5EF4-FFF2-40B4-BE49-F238E27FC236}">
                <a16:creationId xmlns:a16="http://schemas.microsoft.com/office/drawing/2014/main" id="{DF50BEC3-5822-8A49-3EA6-3BE276986A8E}"/>
              </a:ext>
            </a:extLst>
          </p:cNvPr>
          <p:cNvCxnSpPr>
            <a:cxnSpLocks/>
          </p:cNvCxnSpPr>
          <p:nvPr/>
        </p:nvCxnSpPr>
        <p:spPr bwMode="auto">
          <a:xfrm rot="16200000">
            <a:off x="2580517" y="444788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331" name="TextBox 3330">
            <a:extLst>
              <a:ext uri="{FF2B5EF4-FFF2-40B4-BE49-F238E27FC236}">
                <a16:creationId xmlns:a16="http://schemas.microsoft.com/office/drawing/2014/main" id="{FED66BD3-948E-3472-8AC1-C74E095AE9E5}"/>
              </a:ext>
            </a:extLst>
          </p:cNvPr>
          <p:cNvSpPr txBox="1"/>
          <p:nvPr/>
        </p:nvSpPr>
        <p:spPr bwMode="auto">
          <a:xfrm>
            <a:off x="767435" y="3092673"/>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15</a:t>
            </a:r>
          </a:p>
        </p:txBody>
      </p:sp>
      <p:sp>
        <p:nvSpPr>
          <p:cNvPr id="3332" name="TextBox 3331">
            <a:extLst>
              <a:ext uri="{FF2B5EF4-FFF2-40B4-BE49-F238E27FC236}">
                <a16:creationId xmlns:a16="http://schemas.microsoft.com/office/drawing/2014/main" id="{FC3F976F-546A-ADCE-2A06-C27A45C294CD}"/>
              </a:ext>
            </a:extLst>
          </p:cNvPr>
          <p:cNvSpPr txBox="1"/>
          <p:nvPr/>
        </p:nvSpPr>
        <p:spPr bwMode="auto">
          <a:xfrm>
            <a:off x="767435" y="340056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3334" name="TextBox 3333">
            <a:extLst>
              <a:ext uri="{FF2B5EF4-FFF2-40B4-BE49-F238E27FC236}">
                <a16:creationId xmlns:a16="http://schemas.microsoft.com/office/drawing/2014/main" id="{A21F963B-6FCE-CDA5-7A26-B9C4D1236BF2}"/>
              </a:ext>
            </a:extLst>
          </p:cNvPr>
          <p:cNvSpPr txBox="1"/>
          <p:nvPr/>
        </p:nvSpPr>
        <p:spPr bwMode="auto">
          <a:xfrm>
            <a:off x="767435" y="3712371"/>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335" name="TextBox 3334">
            <a:extLst>
              <a:ext uri="{FF2B5EF4-FFF2-40B4-BE49-F238E27FC236}">
                <a16:creationId xmlns:a16="http://schemas.microsoft.com/office/drawing/2014/main" id="{70C5565D-C1F4-9696-64EC-731F1FEFEE75}"/>
              </a:ext>
            </a:extLst>
          </p:cNvPr>
          <p:cNvSpPr txBox="1"/>
          <p:nvPr/>
        </p:nvSpPr>
        <p:spPr bwMode="auto">
          <a:xfrm>
            <a:off x="767435" y="401278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336" name="TextBox 3335">
            <a:extLst>
              <a:ext uri="{FF2B5EF4-FFF2-40B4-BE49-F238E27FC236}">
                <a16:creationId xmlns:a16="http://schemas.microsoft.com/office/drawing/2014/main" id="{1033FE79-65ED-405C-45E0-6E704B85ECF3}"/>
              </a:ext>
            </a:extLst>
          </p:cNvPr>
          <p:cNvSpPr txBox="1"/>
          <p:nvPr/>
        </p:nvSpPr>
        <p:spPr bwMode="auto">
          <a:xfrm>
            <a:off x="767435" y="4318158"/>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337" name="TextBox 3336">
            <a:extLst>
              <a:ext uri="{FF2B5EF4-FFF2-40B4-BE49-F238E27FC236}">
                <a16:creationId xmlns:a16="http://schemas.microsoft.com/office/drawing/2014/main" id="{EDC02E73-4A96-3387-F5F7-9DEAA74DF051}"/>
              </a:ext>
            </a:extLst>
          </p:cNvPr>
          <p:cNvSpPr txBox="1"/>
          <p:nvPr/>
        </p:nvSpPr>
        <p:spPr bwMode="auto">
          <a:xfrm>
            <a:off x="1000299" y="4470998"/>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338" name="TextBox 3337">
            <a:extLst>
              <a:ext uri="{FF2B5EF4-FFF2-40B4-BE49-F238E27FC236}">
                <a16:creationId xmlns:a16="http://schemas.microsoft.com/office/drawing/2014/main" id="{C4F90117-9162-C9B3-F8FA-351F7388C14A}"/>
              </a:ext>
            </a:extLst>
          </p:cNvPr>
          <p:cNvSpPr txBox="1"/>
          <p:nvPr/>
        </p:nvSpPr>
        <p:spPr bwMode="auto">
          <a:xfrm>
            <a:off x="1556484" y="4470998"/>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339" name="TextBox 3338">
            <a:extLst>
              <a:ext uri="{FF2B5EF4-FFF2-40B4-BE49-F238E27FC236}">
                <a16:creationId xmlns:a16="http://schemas.microsoft.com/office/drawing/2014/main" id="{79C290D7-1309-1B6C-388A-A616FDE14649}"/>
              </a:ext>
            </a:extLst>
          </p:cNvPr>
          <p:cNvSpPr txBox="1"/>
          <p:nvPr/>
        </p:nvSpPr>
        <p:spPr bwMode="auto">
          <a:xfrm>
            <a:off x="2112665" y="4470998"/>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sp>
        <p:nvSpPr>
          <p:cNvPr id="3340" name="TextBox 3339">
            <a:extLst>
              <a:ext uri="{FF2B5EF4-FFF2-40B4-BE49-F238E27FC236}">
                <a16:creationId xmlns:a16="http://schemas.microsoft.com/office/drawing/2014/main" id="{51F2C0EB-3C81-7FAA-C8B1-931E27FA6DE8}"/>
              </a:ext>
            </a:extLst>
          </p:cNvPr>
          <p:cNvSpPr txBox="1"/>
          <p:nvPr/>
        </p:nvSpPr>
        <p:spPr bwMode="auto">
          <a:xfrm rot="16200000">
            <a:off x="278265" y="3688925"/>
            <a:ext cx="100783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CD3-CD19+ (%)</a:t>
            </a:r>
          </a:p>
        </p:txBody>
      </p:sp>
      <p:cxnSp>
        <p:nvCxnSpPr>
          <p:cNvPr id="3342" name="Straight Connector 3341">
            <a:extLst>
              <a:ext uri="{FF2B5EF4-FFF2-40B4-BE49-F238E27FC236}">
                <a16:creationId xmlns:a16="http://schemas.microsoft.com/office/drawing/2014/main" id="{7EF4B9E6-E34F-CCED-1CF9-15078F41E5AD}"/>
              </a:ext>
            </a:extLst>
          </p:cNvPr>
          <p:cNvCxnSpPr>
            <a:cxnSpLocks/>
          </p:cNvCxnSpPr>
          <p:nvPr/>
        </p:nvCxnSpPr>
        <p:spPr bwMode="auto">
          <a:xfrm>
            <a:off x="1145508" y="4110514"/>
            <a:ext cx="1845931"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grpSp>
        <p:nvGrpSpPr>
          <p:cNvPr id="3344" name="Group 3343">
            <a:extLst>
              <a:ext uri="{FF2B5EF4-FFF2-40B4-BE49-F238E27FC236}">
                <a16:creationId xmlns:a16="http://schemas.microsoft.com/office/drawing/2014/main" id="{877AFD13-408F-A6C3-C42B-27B0610D6825}"/>
              </a:ext>
            </a:extLst>
          </p:cNvPr>
          <p:cNvGrpSpPr/>
          <p:nvPr/>
        </p:nvGrpSpPr>
        <p:grpSpPr>
          <a:xfrm>
            <a:off x="1457899" y="3504221"/>
            <a:ext cx="99030" cy="577827"/>
            <a:chOff x="11009649" y="2684822"/>
            <a:chExt cx="99030" cy="395968"/>
          </a:xfrm>
        </p:grpSpPr>
        <p:cxnSp>
          <p:nvCxnSpPr>
            <p:cNvPr id="3345" name="Straight Connector 3344">
              <a:extLst>
                <a:ext uri="{FF2B5EF4-FFF2-40B4-BE49-F238E27FC236}">
                  <a16:creationId xmlns:a16="http://schemas.microsoft.com/office/drawing/2014/main" id="{3AFB4935-6703-79BA-91F2-9C2D8D5916C7}"/>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346" name="Straight Connector 3345">
              <a:extLst>
                <a:ext uri="{FF2B5EF4-FFF2-40B4-BE49-F238E27FC236}">
                  <a16:creationId xmlns:a16="http://schemas.microsoft.com/office/drawing/2014/main" id="{D7957D98-1CCC-B2CF-1537-90C227444397}"/>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347" name="Straight Connector 3346">
              <a:extLst>
                <a:ext uri="{FF2B5EF4-FFF2-40B4-BE49-F238E27FC236}">
                  <a16:creationId xmlns:a16="http://schemas.microsoft.com/office/drawing/2014/main" id="{9AB724A0-27B1-6C68-5229-A1588C23A73B}"/>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348" name="Group 3347">
            <a:extLst>
              <a:ext uri="{FF2B5EF4-FFF2-40B4-BE49-F238E27FC236}">
                <a16:creationId xmlns:a16="http://schemas.microsoft.com/office/drawing/2014/main" id="{32812B00-ABEB-9200-67AB-FC1A629CC29D}"/>
              </a:ext>
            </a:extLst>
          </p:cNvPr>
          <p:cNvGrpSpPr/>
          <p:nvPr/>
        </p:nvGrpSpPr>
        <p:grpSpPr>
          <a:xfrm>
            <a:off x="2009386" y="3977433"/>
            <a:ext cx="99030" cy="77968"/>
            <a:chOff x="11009649" y="2684822"/>
            <a:chExt cx="99030" cy="395968"/>
          </a:xfrm>
        </p:grpSpPr>
        <p:cxnSp>
          <p:nvCxnSpPr>
            <p:cNvPr id="3349" name="Straight Connector 3348">
              <a:extLst>
                <a:ext uri="{FF2B5EF4-FFF2-40B4-BE49-F238E27FC236}">
                  <a16:creationId xmlns:a16="http://schemas.microsoft.com/office/drawing/2014/main" id="{F8BC66A4-42A7-F41F-42B3-B083EF9552A9}"/>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350" name="Straight Connector 3349">
              <a:extLst>
                <a:ext uri="{FF2B5EF4-FFF2-40B4-BE49-F238E27FC236}">
                  <a16:creationId xmlns:a16="http://schemas.microsoft.com/office/drawing/2014/main" id="{A10E467C-4258-B2FC-C307-B4F5B01A5B8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352" name="Group 3351">
            <a:extLst>
              <a:ext uri="{FF2B5EF4-FFF2-40B4-BE49-F238E27FC236}">
                <a16:creationId xmlns:a16="http://schemas.microsoft.com/office/drawing/2014/main" id="{C66EDDB7-DD57-23E0-2310-858DD0F6D8B1}"/>
              </a:ext>
            </a:extLst>
          </p:cNvPr>
          <p:cNvGrpSpPr/>
          <p:nvPr/>
        </p:nvGrpSpPr>
        <p:grpSpPr>
          <a:xfrm>
            <a:off x="2560872" y="3546918"/>
            <a:ext cx="99030" cy="291482"/>
            <a:chOff x="11009649" y="2684822"/>
            <a:chExt cx="99030" cy="395968"/>
          </a:xfrm>
        </p:grpSpPr>
        <p:cxnSp>
          <p:nvCxnSpPr>
            <p:cNvPr id="3353" name="Straight Connector 3352">
              <a:extLst>
                <a:ext uri="{FF2B5EF4-FFF2-40B4-BE49-F238E27FC236}">
                  <a16:creationId xmlns:a16="http://schemas.microsoft.com/office/drawing/2014/main" id="{2F79C496-B735-17DE-4E49-B9677E840ED2}"/>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354" name="Straight Connector 3353">
              <a:extLst>
                <a:ext uri="{FF2B5EF4-FFF2-40B4-BE49-F238E27FC236}">
                  <a16:creationId xmlns:a16="http://schemas.microsoft.com/office/drawing/2014/main" id="{08F178AE-8841-3EDE-E72E-6A795F79871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356" name="Group 3355">
            <a:extLst>
              <a:ext uri="{FF2B5EF4-FFF2-40B4-BE49-F238E27FC236}">
                <a16:creationId xmlns:a16="http://schemas.microsoft.com/office/drawing/2014/main" id="{62E13892-593C-D92E-5E05-55EDD70C94DD}"/>
              </a:ext>
            </a:extLst>
          </p:cNvPr>
          <p:cNvGrpSpPr/>
          <p:nvPr/>
        </p:nvGrpSpPr>
        <p:grpSpPr>
          <a:xfrm>
            <a:off x="1455943" y="3680810"/>
            <a:ext cx="99030" cy="456352"/>
            <a:chOff x="11009649" y="2684822"/>
            <a:chExt cx="99030" cy="395968"/>
          </a:xfrm>
        </p:grpSpPr>
        <p:cxnSp>
          <p:nvCxnSpPr>
            <p:cNvPr id="3357" name="Straight Connector 3356">
              <a:extLst>
                <a:ext uri="{FF2B5EF4-FFF2-40B4-BE49-F238E27FC236}">
                  <a16:creationId xmlns:a16="http://schemas.microsoft.com/office/drawing/2014/main" id="{A66E7EC2-AE4D-A99F-013B-B78D551289FE}"/>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358" name="Straight Connector 3357">
              <a:extLst>
                <a:ext uri="{FF2B5EF4-FFF2-40B4-BE49-F238E27FC236}">
                  <a16:creationId xmlns:a16="http://schemas.microsoft.com/office/drawing/2014/main" id="{4E2426B0-9860-E053-2972-34FEEDD2D13B}"/>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359" name="Straight Connector 3358">
              <a:extLst>
                <a:ext uri="{FF2B5EF4-FFF2-40B4-BE49-F238E27FC236}">
                  <a16:creationId xmlns:a16="http://schemas.microsoft.com/office/drawing/2014/main" id="{F71373FC-6060-C5A9-2314-8A98B354D07A}"/>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60" name="Group 3359">
            <a:extLst>
              <a:ext uri="{FF2B5EF4-FFF2-40B4-BE49-F238E27FC236}">
                <a16:creationId xmlns:a16="http://schemas.microsoft.com/office/drawing/2014/main" id="{3D6B8254-06EB-F58A-58D0-FEE809169A6D}"/>
              </a:ext>
            </a:extLst>
          </p:cNvPr>
          <p:cNvGrpSpPr/>
          <p:nvPr/>
        </p:nvGrpSpPr>
        <p:grpSpPr>
          <a:xfrm>
            <a:off x="2007430" y="3890731"/>
            <a:ext cx="99030" cy="280938"/>
            <a:chOff x="11009649" y="2684822"/>
            <a:chExt cx="99030" cy="395968"/>
          </a:xfrm>
        </p:grpSpPr>
        <p:cxnSp>
          <p:nvCxnSpPr>
            <p:cNvPr id="3361" name="Straight Connector 3360">
              <a:extLst>
                <a:ext uri="{FF2B5EF4-FFF2-40B4-BE49-F238E27FC236}">
                  <a16:creationId xmlns:a16="http://schemas.microsoft.com/office/drawing/2014/main" id="{7D7B7BDD-D132-CD9E-FB54-1F7A7F019666}"/>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362" name="Straight Connector 3361">
              <a:extLst>
                <a:ext uri="{FF2B5EF4-FFF2-40B4-BE49-F238E27FC236}">
                  <a16:creationId xmlns:a16="http://schemas.microsoft.com/office/drawing/2014/main" id="{E201BAF8-1BF1-7A33-D5F0-57B2D69ACD5C}"/>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363" name="Straight Connector 3362">
              <a:extLst>
                <a:ext uri="{FF2B5EF4-FFF2-40B4-BE49-F238E27FC236}">
                  <a16:creationId xmlns:a16="http://schemas.microsoft.com/office/drawing/2014/main" id="{A421C6B4-E843-C16F-B79D-4E11FD46C974}"/>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64" name="Group 3363">
            <a:extLst>
              <a:ext uri="{FF2B5EF4-FFF2-40B4-BE49-F238E27FC236}">
                <a16:creationId xmlns:a16="http://schemas.microsoft.com/office/drawing/2014/main" id="{6EF0D049-A0B5-BC7E-2CFC-3229431E5BC7}"/>
              </a:ext>
            </a:extLst>
          </p:cNvPr>
          <p:cNvGrpSpPr/>
          <p:nvPr/>
        </p:nvGrpSpPr>
        <p:grpSpPr>
          <a:xfrm>
            <a:off x="2562475" y="3328570"/>
            <a:ext cx="99030" cy="853493"/>
            <a:chOff x="11009649" y="2684822"/>
            <a:chExt cx="99030" cy="395968"/>
          </a:xfrm>
        </p:grpSpPr>
        <p:cxnSp>
          <p:nvCxnSpPr>
            <p:cNvPr id="3365" name="Straight Connector 3364">
              <a:extLst>
                <a:ext uri="{FF2B5EF4-FFF2-40B4-BE49-F238E27FC236}">
                  <a16:creationId xmlns:a16="http://schemas.microsoft.com/office/drawing/2014/main" id="{5706ACAB-0A04-1C75-6C19-19F12293C2CB}"/>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366" name="Straight Connector 3365">
              <a:extLst>
                <a:ext uri="{FF2B5EF4-FFF2-40B4-BE49-F238E27FC236}">
                  <a16:creationId xmlns:a16="http://schemas.microsoft.com/office/drawing/2014/main" id="{79B03ACF-8A81-258E-403B-BA6023CFD129}"/>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367" name="Straight Connector 3366">
              <a:extLst>
                <a:ext uri="{FF2B5EF4-FFF2-40B4-BE49-F238E27FC236}">
                  <a16:creationId xmlns:a16="http://schemas.microsoft.com/office/drawing/2014/main" id="{35FFA654-0E08-5036-05A5-80D4BBDE3EA6}"/>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368" name="Oval 3367">
            <a:extLst>
              <a:ext uri="{FF2B5EF4-FFF2-40B4-BE49-F238E27FC236}">
                <a16:creationId xmlns:a16="http://schemas.microsoft.com/office/drawing/2014/main" id="{FD89E173-E994-36C6-3D02-0625B4B1E99B}"/>
              </a:ext>
            </a:extLst>
          </p:cNvPr>
          <p:cNvSpPr/>
          <p:nvPr/>
        </p:nvSpPr>
        <p:spPr bwMode="auto">
          <a:xfrm>
            <a:off x="1467206" y="3762330"/>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69" name="Oval 3368">
            <a:extLst>
              <a:ext uri="{FF2B5EF4-FFF2-40B4-BE49-F238E27FC236}">
                <a16:creationId xmlns:a16="http://schemas.microsoft.com/office/drawing/2014/main" id="{96AF5D1D-BB17-8F51-FB54-CB64FC58EBC1}"/>
              </a:ext>
            </a:extLst>
          </p:cNvPr>
          <p:cNvSpPr/>
          <p:nvPr/>
        </p:nvSpPr>
        <p:spPr bwMode="auto">
          <a:xfrm>
            <a:off x="2020038" y="4014016"/>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0" name="Oval 3369">
            <a:extLst>
              <a:ext uri="{FF2B5EF4-FFF2-40B4-BE49-F238E27FC236}">
                <a16:creationId xmlns:a16="http://schemas.microsoft.com/office/drawing/2014/main" id="{D936621C-DC76-C008-8DC8-0BEF2E4B480C}"/>
              </a:ext>
            </a:extLst>
          </p:cNvPr>
          <p:cNvSpPr/>
          <p:nvPr/>
        </p:nvSpPr>
        <p:spPr bwMode="auto">
          <a:xfrm>
            <a:off x="2578641" y="380409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1" name="Oval 3370">
            <a:extLst>
              <a:ext uri="{FF2B5EF4-FFF2-40B4-BE49-F238E27FC236}">
                <a16:creationId xmlns:a16="http://schemas.microsoft.com/office/drawing/2014/main" id="{52C850AB-FAD7-093F-8EB9-AEF801425A28}"/>
              </a:ext>
            </a:extLst>
          </p:cNvPr>
          <p:cNvSpPr/>
          <p:nvPr/>
        </p:nvSpPr>
        <p:spPr bwMode="auto">
          <a:xfrm>
            <a:off x="1467206" y="3876186"/>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2" name="Oval 3371">
            <a:extLst>
              <a:ext uri="{FF2B5EF4-FFF2-40B4-BE49-F238E27FC236}">
                <a16:creationId xmlns:a16="http://schemas.microsoft.com/office/drawing/2014/main" id="{CC3F0E64-A001-9D79-F27C-4EFD2CA0CF5C}"/>
              </a:ext>
            </a:extLst>
          </p:cNvPr>
          <p:cNvSpPr/>
          <p:nvPr/>
        </p:nvSpPr>
        <p:spPr bwMode="auto">
          <a:xfrm>
            <a:off x="2020038" y="4005900"/>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3" name="Oval 3372">
            <a:extLst>
              <a:ext uri="{FF2B5EF4-FFF2-40B4-BE49-F238E27FC236}">
                <a16:creationId xmlns:a16="http://schemas.microsoft.com/office/drawing/2014/main" id="{1C125776-18D3-2592-F195-6995160DC6C7}"/>
              </a:ext>
            </a:extLst>
          </p:cNvPr>
          <p:cNvSpPr/>
          <p:nvPr/>
        </p:nvSpPr>
        <p:spPr bwMode="auto">
          <a:xfrm>
            <a:off x="2571524" y="3724819"/>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5" name="Freeform: Shape 3374">
            <a:extLst>
              <a:ext uri="{FF2B5EF4-FFF2-40B4-BE49-F238E27FC236}">
                <a16:creationId xmlns:a16="http://schemas.microsoft.com/office/drawing/2014/main" id="{AA2E470E-922B-8AB0-2D74-9DE7DC26745C}"/>
              </a:ext>
            </a:extLst>
          </p:cNvPr>
          <p:cNvSpPr/>
          <p:nvPr/>
        </p:nvSpPr>
        <p:spPr bwMode="auto">
          <a:xfrm>
            <a:off x="1490792" y="3910025"/>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77" name="Freeform: Shape 3376">
            <a:extLst>
              <a:ext uri="{FF2B5EF4-FFF2-40B4-BE49-F238E27FC236}">
                <a16:creationId xmlns:a16="http://schemas.microsoft.com/office/drawing/2014/main" id="{DC1F4ACB-BA45-3A6C-E11E-98F7DA07AD02}"/>
              </a:ext>
            </a:extLst>
          </p:cNvPr>
          <p:cNvSpPr/>
          <p:nvPr/>
        </p:nvSpPr>
        <p:spPr bwMode="auto">
          <a:xfrm>
            <a:off x="1501466" y="3749916"/>
            <a:ext cx="1110089" cy="284638"/>
          </a:xfrm>
          <a:custGeom>
            <a:avLst/>
            <a:gdLst>
              <a:gd name="connsiteX0" fmla="*/ 0 w 1110089"/>
              <a:gd name="connsiteY0" fmla="*/ 160109 h 284638"/>
              <a:gd name="connsiteX1" fmla="*/ 562160 w 1110089"/>
              <a:gd name="connsiteY1" fmla="*/ 284638 h 284638"/>
              <a:gd name="connsiteX2" fmla="*/ 1110089 w 1110089"/>
              <a:gd name="connsiteY2" fmla="*/ 0 h 284638"/>
            </a:gdLst>
            <a:ahLst/>
            <a:cxnLst>
              <a:cxn ang="0">
                <a:pos x="connsiteX0" y="connsiteY0"/>
              </a:cxn>
              <a:cxn ang="0">
                <a:pos x="connsiteX1" y="connsiteY1"/>
              </a:cxn>
              <a:cxn ang="0">
                <a:pos x="connsiteX2" y="connsiteY2"/>
              </a:cxn>
            </a:cxnLst>
            <a:rect l="l" t="t" r="r" b="b"/>
            <a:pathLst>
              <a:path w="1110089" h="284638">
                <a:moveTo>
                  <a:pt x="0" y="160109"/>
                </a:moveTo>
                <a:lnTo>
                  <a:pt x="562160" y="284638"/>
                </a:lnTo>
                <a:lnTo>
                  <a:pt x="1110089" y="0"/>
                </a:lnTo>
              </a:path>
            </a:pathLst>
          </a:custGeom>
          <a:noFill/>
          <a:ln w="28575">
            <a:solidFill>
              <a:schemeClr val="accent1"/>
            </a:solidFill>
            <a:miter lim="800000"/>
            <a:headEnd/>
            <a:tailEnd/>
          </a:ln>
        </p:spPr>
        <p:txBody>
          <a:bodyPr rtlCol="0" anchor="ctr"/>
          <a:lstStyle/>
          <a:p>
            <a:pPr algn="ctr"/>
            <a:endParaRPr lang="en-US" dirty="0"/>
          </a:p>
        </p:txBody>
      </p:sp>
      <p:grpSp>
        <p:nvGrpSpPr>
          <p:cNvPr id="3437" name="Group 3436">
            <a:extLst>
              <a:ext uri="{FF2B5EF4-FFF2-40B4-BE49-F238E27FC236}">
                <a16:creationId xmlns:a16="http://schemas.microsoft.com/office/drawing/2014/main" id="{0709D9CC-270A-39A9-33BB-F26D889DE551}"/>
              </a:ext>
            </a:extLst>
          </p:cNvPr>
          <p:cNvGrpSpPr/>
          <p:nvPr/>
        </p:nvGrpSpPr>
        <p:grpSpPr>
          <a:xfrm>
            <a:off x="2514756" y="2932110"/>
            <a:ext cx="697070" cy="402290"/>
            <a:chOff x="2514756" y="2907396"/>
            <a:chExt cx="697070" cy="402290"/>
          </a:xfrm>
        </p:grpSpPr>
        <p:sp>
          <p:nvSpPr>
            <p:cNvPr id="3379" name="Oval 3378">
              <a:extLst>
                <a:ext uri="{FF2B5EF4-FFF2-40B4-BE49-F238E27FC236}">
                  <a16:creationId xmlns:a16="http://schemas.microsoft.com/office/drawing/2014/main" id="{F4E10C54-43CB-73F4-BD5E-4E8270CAB9C5}"/>
                </a:ext>
              </a:extLst>
            </p:cNvPr>
            <p:cNvSpPr/>
            <p:nvPr/>
          </p:nvSpPr>
          <p:spPr bwMode="auto">
            <a:xfrm>
              <a:off x="2564588" y="3156870"/>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380" name="Oval 3379">
              <a:extLst>
                <a:ext uri="{FF2B5EF4-FFF2-40B4-BE49-F238E27FC236}">
                  <a16:creationId xmlns:a16="http://schemas.microsoft.com/office/drawing/2014/main" id="{1A052509-7C28-5E8E-F4E2-7D85B83A5202}"/>
                </a:ext>
              </a:extLst>
            </p:cNvPr>
            <p:cNvSpPr/>
            <p:nvPr/>
          </p:nvSpPr>
          <p:spPr bwMode="auto">
            <a:xfrm>
              <a:off x="2564588" y="3012574"/>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381" name="Straight Connector 3380">
              <a:extLst>
                <a:ext uri="{FF2B5EF4-FFF2-40B4-BE49-F238E27FC236}">
                  <a16:creationId xmlns:a16="http://schemas.microsoft.com/office/drawing/2014/main" id="{2E18A719-0AC5-9FBF-6A87-04B23EB25C64}"/>
                </a:ext>
              </a:extLst>
            </p:cNvPr>
            <p:cNvCxnSpPr/>
            <p:nvPr/>
          </p:nvCxnSpPr>
          <p:spPr bwMode="auto">
            <a:xfrm>
              <a:off x="2514756" y="3044090"/>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382" name="Straight Connector 3381">
              <a:extLst>
                <a:ext uri="{FF2B5EF4-FFF2-40B4-BE49-F238E27FC236}">
                  <a16:creationId xmlns:a16="http://schemas.microsoft.com/office/drawing/2014/main" id="{54F95FC8-2118-14C9-B806-D55CF363B63B}"/>
                </a:ext>
              </a:extLst>
            </p:cNvPr>
            <p:cNvCxnSpPr/>
            <p:nvPr/>
          </p:nvCxnSpPr>
          <p:spPr bwMode="auto">
            <a:xfrm>
              <a:off x="2514756" y="3182350"/>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383" name="TextBox 3382">
              <a:extLst>
                <a:ext uri="{FF2B5EF4-FFF2-40B4-BE49-F238E27FC236}">
                  <a16:creationId xmlns:a16="http://schemas.microsoft.com/office/drawing/2014/main" id="{90A71E05-9574-8543-4A19-9FDE6495FC58}"/>
                </a:ext>
              </a:extLst>
            </p:cNvPr>
            <p:cNvSpPr txBox="1"/>
            <p:nvPr/>
          </p:nvSpPr>
          <p:spPr>
            <a:xfrm>
              <a:off x="2636027" y="2907396"/>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p>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B</a:t>
              </a:r>
            </a:p>
          </p:txBody>
        </p:sp>
      </p:grpSp>
      <p:grpSp>
        <p:nvGrpSpPr>
          <p:cNvPr id="3404" name="Group 3403">
            <a:extLst>
              <a:ext uri="{FF2B5EF4-FFF2-40B4-BE49-F238E27FC236}">
                <a16:creationId xmlns:a16="http://schemas.microsoft.com/office/drawing/2014/main" id="{77C8CF81-27ED-4094-CD94-F90AEB6E4660}"/>
              </a:ext>
            </a:extLst>
          </p:cNvPr>
          <p:cNvGrpSpPr/>
          <p:nvPr/>
        </p:nvGrpSpPr>
        <p:grpSpPr>
          <a:xfrm>
            <a:off x="3457180" y="3090032"/>
            <a:ext cx="2435689" cy="1547602"/>
            <a:chOff x="3502253" y="3026684"/>
            <a:chExt cx="2435689" cy="1547602"/>
          </a:xfrm>
        </p:grpSpPr>
        <p:cxnSp>
          <p:nvCxnSpPr>
            <p:cNvPr id="3384" name="Straight Connector 3383">
              <a:extLst>
                <a:ext uri="{FF2B5EF4-FFF2-40B4-BE49-F238E27FC236}">
                  <a16:creationId xmlns:a16="http://schemas.microsoft.com/office/drawing/2014/main" id="{84E430E3-AD03-6656-34B5-CFAE13F07B23}"/>
                </a:ext>
              </a:extLst>
            </p:cNvPr>
            <p:cNvCxnSpPr/>
            <p:nvPr/>
          </p:nvCxnSpPr>
          <p:spPr bwMode="auto">
            <a:xfrm>
              <a:off x="3960046" y="3123710"/>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385" name="Straight Connector 3384">
              <a:extLst>
                <a:ext uri="{FF2B5EF4-FFF2-40B4-BE49-F238E27FC236}">
                  <a16:creationId xmlns:a16="http://schemas.microsoft.com/office/drawing/2014/main" id="{E1E39A6B-A8D9-B50F-3B3C-8FF85EC7DA2E}"/>
                </a:ext>
              </a:extLst>
            </p:cNvPr>
            <p:cNvCxnSpPr>
              <a:cxnSpLocks/>
            </p:cNvCxnSpPr>
            <p:nvPr/>
          </p:nvCxnSpPr>
          <p:spPr bwMode="auto">
            <a:xfrm>
              <a:off x="3903680" y="31212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86" name="Straight Connector 3385">
              <a:extLst>
                <a:ext uri="{FF2B5EF4-FFF2-40B4-BE49-F238E27FC236}">
                  <a16:creationId xmlns:a16="http://schemas.microsoft.com/office/drawing/2014/main" id="{3FA33B6A-CB7C-3835-7575-709EF21A89D2}"/>
                </a:ext>
              </a:extLst>
            </p:cNvPr>
            <p:cNvCxnSpPr>
              <a:cxnSpLocks/>
            </p:cNvCxnSpPr>
            <p:nvPr/>
          </p:nvCxnSpPr>
          <p:spPr bwMode="auto">
            <a:xfrm>
              <a:off x="3903680" y="38594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87" name="Straight Connector 3386">
              <a:extLst>
                <a:ext uri="{FF2B5EF4-FFF2-40B4-BE49-F238E27FC236}">
                  <a16:creationId xmlns:a16="http://schemas.microsoft.com/office/drawing/2014/main" id="{FFDDD82C-B0CC-C88B-9A0A-CF0DC9CB2C35}"/>
                </a:ext>
              </a:extLst>
            </p:cNvPr>
            <p:cNvCxnSpPr>
              <a:cxnSpLocks/>
            </p:cNvCxnSpPr>
            <p:nvPr/>
          </p:nvCxnSpPr>
          <p:spPr bwMode="auto">
            <a:xfrm>
              <a:off x="3903680" y="41047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88" name="Straight Connector 3387">
              <a:extLst>
                <a:ext uri="{FF2B5EF4-FFF2-40B4-BE49-F238E27FC236}">
                  <a16:creationId xmlns:a16="http://schemas.microsoft.com/office/drawing/2014/main" id="{3EB77FCA-7040-5D46-9622-E829F293DAAA}"/>
                </a:ext>
              </a:extLst>
            </p:cNvPr>
            <p:cNvCxnSpPr>
              <a:cxnSpLocks/>
            </p:cNvCxnSpPr>
            <p:nvPr/>
          </p:nvCxnSpPr>
          <p:spPr bwMode="auto">
            <a:xfrm>
              <a:off x="3903680" y="4349894"/>
              <a:ext cx="1905198" cy="0"/>
            </a:xfrm>
            <a:prstGeom prst="line">
              <a:avLst/>
            </a:prstGeom>
            <a:noFill/>
            <a:ln w="28575" cap="flat" cmpd="sng" algn="ctr">
              <a:solidFill>
                <a:schemeClr val="bg1"/>
              </a:solidFill>
              <a:prstDash val="solid"/>
              <a:round/>
              <a:headEnd type="none" w="med" len="med"/>
              <a:tailEnd type="none" w="med" len="med"/>
            </a:ln>
            <a:effectLst/>
          </p:spPr>
        </p:cxnSp>
        <p:sp>
          <p:nvSpPr>
            <p:cNvPr id="3389" name="TextBox 3388">
              <a:extLst>
                <a:ext uri="{FF2B5EF4-FFF2-40B4-BE49-F238E27FC236}">
                  <a16:creationId xmlns:a16="http://schemas.microsoft.com/office/drawing/2014/main" id="{1EF36414-382B-34EE-3A5A-A25B5C8AB736}"/>
                </a:ext>
              </a:extLst>
            </p:cNvPr>
            <p:cNvSpPr txBox="1"/>
            <p:nvPr/>
          </p:nvSpPr>
          <p:spPr bwMode="auto">
            <a:xfrm>
              <a:off x="3584874" y="3026684"/>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25</a:t>
              </a:r>
            </a:p>
          </p:txBody>
        </p:sp>
        <p:sp>
          <p:nvSpPr>
            <p:cNvPr id="3390" name="TextBox 3389">
              <a:extLst>
                <a:ext uri="{FF2B5EF4-FFF2-40B4-BE49-F238E27FC236}">
                  <a16:creationId xmlns:a16="http://schemas.microsoft.com/office/drawing/2014/main" id="{3EC18CF8-C438-0108-3DE6-67B8B08BBDCE}"/>
                </a:ext>
              </a:extLst>
            </p:cNvPr>
            <p:cNvSpPr txBox="1"/>
            <p:nvPr/>
          </p:nvSpPr>
          <p:spPr bwMode="auto">
            <a:xfrm>
              <a:off x="3584874" y="376487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3391" name="TextBox 3390">
              <a:extLst>
                <a:ext uri="{FF2B5EF4-FFF2-40B4-BE49-F238E27FC236}">
                  <a16:creationId xmlns:a16="http://schemas.microsoft.com/office/drawing/2014/main" id="{E828342B-64CC-D741-3DBF-3FA826517F93}"/>
                </a:ext>
              </a:extLst>
            </p:cNvPr>
            <p:cNvSpPr txBox="1"/>
            <p:nvPr/>
          </p:nvSpPr>
          <p:spPr bwMode="auto">
            <a:xfrm>
              <a:off x="3584874" y="42521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392" name="TextBox 3391">
              <a:extLst>
                <a:ext uri="{FF2B5EF4-FFF2-40B4-BE49-F238E27FC236}">
                  <a16:creationId xmlns:a16="http://schemas.microsoft.com/office/drawing/2014/main" id="{65CA059D-C939-AD13-C31F-0C3FD8044084}"/>
                </a:ext>
              </a:extLst>
            </p:cNvPr>
            <p:cNvSpPr txBox="1"/>
            <p:nvPr/>
          </p:nvSpPr>
          <p:spPr bwMode="auto">
            <a:xfrm>
              <a:off x="3817738"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393" name="TextBox 3392">
              <a:extLst>
                <a:ext uri="{FF2B5EF4-FFF2-40B4-BE49-F238E27FC236}">
                  <a16:creationId xmlns:a16="http://schemas.microsoft.com/office/drawing/2014/main" id="{C6561F18-1E1D-ABA4-6EC8-9F33798ED48C}"/>
                </a:ext>
              </a:extLst>
            </p:cNvPr>
            <p:cNvSpPr txBox="1"/>
            <p:nvPr/>
          </p:nvSpPr>
          <p:spPr bwMode="auto">
            <a:xfrm>
              <a:off x="4373923"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394" name="TextBox 3393">
              <a:extLst>
                <a:ext uri="{FF2B5EF4-FFF2-40B4-BE49-F238E27FC236}">
                  <a16:creationId xmlns:a16="http://schemas.microsoft.com/office/drawing/2014/main" id="{1B289745-4EAA-29F0-7F86-B95E999614EB}"/>
                </a:ext>
              </a:extLst>
            </p:cNvPr>
            <p:cNvSpPr txBox="1"/>
            <p:nvPr/>
          </p:nvSpPr>
          <p:spPr bwMode="auto">
            <a:xfrm>
              <a:off x="4930104"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cxnSp>
          <p:nvCxnSpPr>
            <p:cNvPr id="3395" name="Straight Connector 3394">
              <a:extLst>
                <a:ext uri="{FF2B5EF4-FFF2-40B4-BE49-F238E27FC236}">
                  <a16:creationId xmlns:a16="http://schemas.microsoft.com/office/drawing/2014/main" id="{8550C2AD-DD84-26C7-F409-D532B783BBB9}"/>
                </a:ext>
              </a:extLst>
            </p:cNvPr>
            <p:cNvCxnSpPr>
              <a:cxnSpLocks/>
            </p:cNvCxnSpPr>
            <p:nvPr/>
          </p:nvCxnSpPr>
          <p:spPr bwMode="auto">
            <a:xfrm rot="16200000">
              <a:off x="4286554"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96" name="Straight Connector 3395">
              <a:extLst>
                <a:ext uri="{FF2B5EF4-FFF2-40B4-BE49-F238E27FC236}">
                  <a16:creationId xmlns:a16="http://schemas.microsoft.com/office/drawing/2014/main" id="{B714BCF9-8FEC-07B1-ACC7-D60BC9CDA22D}"/>
                </a:ext>
              </a:extLst>
            </p:cNvPr>
            <p:cNvCxnSpPr>
              <a:cxnSpLocks/>
            </p:cNvCxnSpPr>
            <p:nvPr/>
          </p:nvCxnSpPr>
          <p:spPr bwMode="auto">
            <a:xfrm rot="16200000">
              <a:off x="4839593"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97" name="Straight Connector 3396">
              <a:extLst>
                <a:ext uri="{FF2B5EF4-FFF2-40B4-BE49-F238E27FC236}">
                  <a16:creationId xmlns:a16="http://schemas.microsoft.com/office/drawing/2014/main" id="{85978D9C-F5E6-4B09-6AF8-ABEB7A943BC0}"/>
                </a:ext>
              </a:extLst>
            </p:cNvPr>
            <p:cNvCxnSpPr>
              <a:cxnSpLocks/>
            </p:cNvCxnSpPr>
            <p:nvPr/>
          </p:nvCxnSpPr>
          <p:spPr bwMode="auto">
            <a:xfrm rot="16200000">
              <a:off x="5389490"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98" name="Straight Connector 3397">
              <a:extLst>
                <a:ext uri="{FF2B5EF4-FFF2-40B4-BE49-F238E27FC236}">
                  <a16:creationId xmlns:a16="http://schemas.microsoft.com/office/drawing/2014/main" id="{99F63BCF-B77D-946B-7748-BFBE5533332C}"/>
                </a:ext>
              </a:extLst>
            </p:cNvPr>
            <p:cNvCxnSpPr>
              <a:cxnSpLocks/>
            </p:cNvCxnSpPr>
            <p:nvPr/>
          </p:nvCxnSpPr>
          <p:spPr bwMode="auto">
            <a:xfrm>
              <a:off x="3903680" y="336672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399" name="TextBox 3398">
              <a:extLst>
                <a:ext uri="{FF2B5EF4-FFF2-40B4-BE49-F238E27FC236}">
                  <a16:creationId xmlns:a16="http://schemas.microsoft.com/office/drawing/2014/main" id="{EC5C00ED-A9FB-EB87-1CCC-99400176F9C2}"/>
                </a:ext>
              </a:extLst>
            </p:cNvPr>
            <p:cNvSpPr txBox="1"/>
            <p:nvPr/>
          </p:nvSpPr>
          <p:spPr bwMode="auto">
            <a:xfrm>
              <a:off x="3584874" y="326900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20</a:t>
              </a:r>
            </a:p>
          </p:txBody>
        </p:sp>
        <p:cxnSp>
          <p:nvCxnSpPr>
            <p:cNvPr id="3400" name="Straight Connector 3399">
              <a:extLst>
                <a:ext uri="{FF2B5EF4-FFF2-40B4-BE49-F238E27FC236}">
                  <a16:creationId xmlns:a16="http://schemas.microsoft.com/office/drawing/2014/main" id="{9D7EE4DF-7EC6-4C94-B247-4A49F7B9CF5A}"/>
                </a:ext>
              </a:extLst>
            </p:cNvPr>
            <p:cNvCxnSpPr>
              <a:cxnSpLocks/>
            </p:cNvCxnSpPr>
            <p:nvPr/>
          </p:nvCxnSpPr>
          <p:spPr bwMode="auto">
            <a:xfrm>
              <a:off x="3903680" y="3613094"/>
              <a:ext cx="64008" cy="0"/>
            </a:xfrm>
            <a:prstGeom prst="line">
              <a:avLst/>
            </a:prstGeom>
            <a:noFill/>
            <a:ln w="28575" cap="flat" cmpd="sng" algn="ctr">
              <a:solidFill>
                <a:schemeClr val="bg1"/>
              </a:solidFill>
              <a:prstDash val="solid"/>
              <a:round/>
              <a:headEnd type="none" w="med" len="med"/>
              <a:tailEnd type="none" w="med" len="med"/>
            </a:ln>
            <a:effectLst/>
          </p:spPr>
        </p:cxnSp>
        <p:sp>
          <p:nvSpPr>
            <p:cNvPr id="3401" name="TextBox 3400">
              <a:extLst>
                <a:ext uri="{FF2B5EF4-FFF2-40B4-BE49-F238E27FC236}">
                  <a16:creationId xmlns:a16="http://schemas.microsoft.com/office/drawing/2014/main" id="{94E79553-ECA1-C108-CB4E-16AFE26DAC5B}"/>
                </a:ext>
              </a:extLst>
            </p:cNvPr>
            <p:cNvSpPr txBox="1"/>
            <p:nvPr/>
          </p:nvSpPr>
          <p:spPr bwMode="auto">
            <a:xfrm>
              <a:off x="3584874" y="35153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15</a:t>
              </a:r>
            </a:p>
          </p:txBody>
        </p:sp>
        <p:sp>
          <p:nvSpPr>
            <p:cNvPr id="3402" name="TextBox 3401">
              <a:extLst>
                <a:ext uri="{FF2B5EF4-FFF2-40B4-BE49-F238E27FC236}">
                  <a16:creationId xmlns:a16="http://schemas.microsoft.com/office/drawing/2014/main" id="{71616C72-786E-5351-7DC6-FFEDDA6071A4}"/>
                </a:ext>
              </a:extLst>
            </p:cNvPr>
            <p:cNvSpPr txBox="1"/>
            <p:nvPr/>
          </p:nvSpPr>
          <p:spPr bwMode="auto">
            <a:xfrm>
              <a:off x="3584874" y="4006501"/>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403" name="TextBox 3402">
              <a:extLst>
                <a:ext uri="{FF2B5EF4-FFF2-40B4-BE49-F238E27FC236}">
                  <a16:creationId xmlns:a16="http://schemas.microsoft.com/office/drawing/2014/main" id="{E9051B6E-650F-026E-22E9-38BE38C05CBB}"/>
                </a:ext>
              </a:extLst>
            </p:cNvPr>
            <p:cNvSpPr txBox="1"/>
            <p:nvPr/>
          </p:nvSpPr>
          <p:spPr bwMode="auto">
            <a:xfrm rot="16200000">
              <a:off x="3090667" y="3622936"/>
              <a:ext cx="100783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CD3-CD56+ (%)</a:t>
              </a:r>
            </a:p>
          </p:txBody>
        </p:sp>
      </p:grpSp>
      <p:grpSp>
        <p:nvGrpSpPr>
          <p:cNvPr id="3405" name="Group 3404">
            <a:extLst>
              <a:ext uri="{FF2B5EF4-FFF2-40B4-BE49-F238E27FC236}">
                <a16:creationId xmlns:a16="http://schemas.microsoft.com/office/drawing/2014/main" id="{0A8BA5DF-3468-6FB3-F0EB-A8DC0AFA3FE6}"/>
              </a:ext>
            </a:extLst>
          </p:cNvPr>
          <p:cNvGrpSpPr/>
          <p:nvPr/>
        </p:nvGrpSpPr>
        <p:grpSpPr>
          <a:xfrm>
            <a:off x="4224735" y="3891037"/>
            <a:ext cx="99030" cy="438368"/>
            <a:chOff x="11009649" y="2684822"/>
            <a:chExt cx="99030" cy="395968"/>
          </a:xfrm>
        </p:grpSpPr>
        <p:cxnSp>
          <p:nvCxnSpPr>
            <p:cNvPr id="3406" name="Straight Connector 3405">
              <a:extLst>
                <a:ext uri="{FF2B5EF4-FFF2-40B4-BE49-F238E27FC236}">
                  <a16:creationId xmlns:a16="http://schemas.microsoft.com/office/drawing/2014/main" id="{40C449F4-9D9C-7990-8835-337C3EE39E17}"/>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07" name="Straight Connector 3406">
              <a:extLst>
                <a:ext uri="{FF2B5EF4-FFF2-40B4-BE49-F238E27FC236}">
                  <a16:creationId xmlns:a16="http://schemas.microsoft.com/office/drawing/2014/main" id="{7D77545E-D9DF-2B7D-797B-DED6C0CC048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08" name="Straight Connector 3407">
              <a:extLst>
                <a:ext uri="{FF2B5EF4-FFF2-40B4-BE49-F238E27FC236}">
                  <a16:creationId xmlns:a16="http://schemas.microsoft.com/office/drawing/2014/main" id="{4DE36CB0-9D88-6C8D-7028-360BDB168AF9}"/>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09" name="Group 3408">
            <a:extLst>
              <a:ext uri="{FF2B5EF4-FFF2-40B4-BE49-F238E27FC236}">
                <a16:creationId xmlns:a16="http://schemas.microsoft.com/office/drawing/2014/main" id="{C95A8D66-1815-0AB2-BE51-1D579777A2FD}"/>
              </a:ext>
            </a:extLst>
          </p:cNvPr>
          <p:cNvGrpSpPr/>
          <p:nvPr/>
        </p:nvGrpSpPr>
        <p:grpSpPr>
          <a:xfrm>
            <a:off x="4774632" y="3966452"/>
            <a:ext cx="99030" cy="369332"/>
            <a:chOff x="11009649" y="2684822"/>
            <a:chExt cx="99030" cy="395968"/>
          </a:xfrm>
        </p:grpSpPr>
        <p:cxnSp>
          <p:nvCxnSpPr>
            <p:cNvPr id="3410" name="Straight Connector 3409">
              <a:extLst>
                <a:ext uri="{FF2B5EF4-FFF2-40B4-BE49-F238E27FC236}">
                  <a16:creationId xmlns:a16="http://schemas.microsoft.com/office/drawing/2014/main" id="{DFF50FCE-061C-7DA0-83B4-CF2F9F660B36}"/>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11" name="Straight Connector 3410">
              <a:extLst>
                <a:ext uri="{FF2B5EF4-FFF2-40B4-BE49-F238E27FC236}">
                  <a16:creationId xmlns:a16="http://schemas.microsoft.com/office/drawing/2014/main" id="{BB313BF4-2D37-7163-CE18-1B5374C08FA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12" name="Straight Connector 3411">
              <a:extLst>
                <a:ext uri="{FF2B5EF4-FFF2-40B4-BE49-F238E27FC236}">
                  <a16:creationId xmlns:a16="http://schemas.microsoft.com/office/drawing/2014/main" id="{CD334C90-13D6-9C39-32FA-C912B4117E43}"/>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13" name="Group 3412">
            <a:extLst>
              <a:ext uri="{FF2B5EF4-FFF2-40B4-BE49-F238E27FC236}">
                <a16:creationId xmlns:a16="http://schemas.microsoft.com/office/drawing/2014/main" id="{FF11B88A-A71F-83FD-0586-1749A69C4D2A}"/>
              </a:ext>
            </a:extLst>
          </p:cNvPr>
          <p:cNvGrpSpPr/>
          <p:nvPr/>
        </p:nvGrpSpPr>
        <p:grpSpPr>
          <a:xfrm>
            <a:off x="5327671" y="3639655"/>
            <a:ext cx="99030" cy="642181"/>
            <a:chOff x="11009649" y="2684822"/>
            <a:chExt cx="99030" cy="395968"/>
          </a:xfrm>
        </p:grpSpPr>
        <p:cxnSp>
          <p:nvCxnSpPr>
            <p:cNvPr id="3414" name="Straight Connector 3413">
              <a:extLst>
                <a:ext uri="{FF2B5EF4-FFF2-40B4-BE49-F238E27FC236}">
                  <a16:creationId xmlns:a16="http://schemas.microsoft.com/office/drawing/2014/main" id="{4D424498-9C79-2AE2-673A-9A8F24AB61AE}"/>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15" name="Straight Connector 3414">
              <a:extLst>
                <a:ext uri="{FF2B5EF4-FFF2-40B4-BE49-F238E27FC236}">
                  <a16:creationId xmlns:a16="http://schemas.microsoft.com/office/drawing/2014/main" id="{C2C808A5-E8B2-15A5-45A1-953A07920B8B}"/>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16" name="Straight Connector 3415">
              <a:extLst>
                <a:ext uri="{FF2B5EF4-FFF2-40B4-BE49-F238E27FC236}">
                  <a16:creationId xmlns:a16="http://schemas.microsoft.com/office/drawing/2014/main" id="{9A40A70B-A49C-75EF-439E-62CFF7A4686C}"/>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17" name="Group 3416">
            <a:extLst>
              <a:ext uri="{FF2B5EF4-FFF2-40B4-BE49-F238E27FC236}">
                <a16:creationId xmlns:a16="http://schemas.microsoft.com/office/drawing/2014/main" id="{F055E4CD-CE71-0448-01E1-D17158F0237D}"/>
              </a:ext>
            </a:extLst>
          </p:cNvPr>
          <p:cNvGrpSpPr/>
          <p:nvPr/>
        </p:nvGrpSpPr>
        <p:grpSpPr>
          <a:xfrm>
            <a:off x="4224492" y="3703887"/>
            <a:ext cx="99030" cy="580751"/>
            <a:chOff x="11009649" y="2684822"/>
            <a:chExt cx="99030" cy="395968"/>
          </a:xfrm>
        </p:grpSpPr>
        <p:cxnSp>
          <p:nvCxnSpPr>
            <p:cNvPr id="3418" name="Straight Connector 3417">
              <a:extLst>
                <a:ext uri="{FF2B5EF4-FFF2-40B4-BE49-F238E27FC236}">
                  <a16:creationId xmlns:a16="http://schemas.microsoft.com/office/drawing/2014/main" id="{12AE1E45-785F-8804-4B85-AA13AD89AB6F}"/>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19" name="Straight Connector 3418">
              <a:extLst>
                <a:ext uri="{FF2B5EF4-FFF2-40B4-BE49-F238E27FC236}">
                  <a16:creationId xmlns:a16="http://schemas.microsoft.com/office/drawing/2014/main" id="{3DD31F48-512D-474D-409E-3D05D1868273}"/>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20" name="Straight Connector 3419">
              <a:extLst>
                <a:ext uri="{FF2B5EF4-FFF2-40B4-BE49-F238E27FC236}">
                  <a16:creationId xmlns:a16="http://schemas.microsoft.com/office/drawing/2014/main" id="{C48C88BB-8753-41C3-9AF0-5B5D45E36B9B}"/>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21" name="Group 3420">
            <a:extLst>
              <a:ext uri="{FF2B5EF4-FFF2-40B4-BE49-F238E27FC236}">
                <a16:creationId xmlns:a16="http://schemas.microsoft.com/office/drawing/2014/main" id="{FA078587-8F0E-58EC-635B-DED1EBEDDA80}"/>
              </a:ext>
            </a:extLst>
          </p:cNvPr>
          <p:cNvGrpSpPr/>
          <p:nvPr/>
        </p:nvGrpSpPr>
        <p:grpSpPr>
          <a:xfrm>
            <a:off x="4774389" y="3864142"/>
            <a:ext cx="99030" cy="451375"/>
            <a:chOff x="11009649" y="2684822"/>
            <a:chExt cx="99030" cy="395968"/>
          </a:xfrm>
        </p:grpSpPr>
        <p:cxnSp>
          <p:nvCxnSpPr>
            <p:cNvPr id="3422" name="Straight Connector 3421">
              <a:extLst>
                <a:ext uri="{FF2B5EF4-FFF2-40B4-BE49-F238E27FC236}">
                  <a16:creationId xmlns:a16="http://schemas.microsoft.com/office/drawing/2014/main" id="{EA8CC35F-0C81-EB8C-468D-F2213689C13A}"/>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23" name="Straight Connector 3422">
              <a:extLst>
                <a:ext uri="{FF2B5EF4-FFF2-40B4-BE49-F238E27FC236}">
                  <a16:creationId xmlns:a16="http://schemas.microsoft.com/office/drawing/2014/main" id="{B16374E1-A732-518D-FC2E-AB6836A67C9B}"/>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24" name="Straight Connector 3423">
              <a:extLst>
                <a:ext uri="{FF2B5EF4-FFF2-40B4-BE49-F238E27FC236}">
                  <a16:creationId xmlns:a16="http://schemas.microsoft.com/office/drawing/2014/main" id="{956A0A28-75AD-0ED1-A86A-9C6041523FCE}"/>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25" name="Group 3424">
            <a:extLst>
              <a:ext uri="{FF2B5EF4-FFF2-40B4-BE49-F238E27FC236}">
                <a16:creationId xmlns:a16="http://schemas.microsoft.com/office/drawing/2014/main" id="{80E96752-DA1E-07DA-D00D-7BF99A87D36C}"/>
              </a:ext>
            </a:extLst>
          </p:cNvPr>
          <p:cNvGrpSpPr/>
          <p:nvPr/>
        </p:nvGrpSpPr>
        <p:grpSpPr>
          <a:xfrm>
            <a:off x="5330570" y="3279680"/>
            <a:ext cx="99030" cy="888465"/>
            <a:chOff x="11009649" y="2684822"/>
            <a:chExt cx="99030" cy="395968"/>
          </a:xfrm>
        </p:grpSpPr>
        <p:cxnSp>
          <p:nvCxnSpPr>
            <p:cNvPr id="3426" name="Straight Connector 3425">
              <a:extLst>
                <a:ext uri="{FF2B5EF4-FFF2-40B4-BE49-F238E27FC236}">
                  <a16:creationId xmlns:a16="http://schemas.microsoft.com/office/drawing/2014/main" id="{EDA40BD7-888F-EAF4-F016-6EF3C2C0C128}"/>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27" name="Straight Connector 3426">
              <a:extLst>
                <a:ext uri="{FF2B5EF4-FFF2-40B4-BE49-F238E27FC236}">
                  <a16:creationId xmlns:a16="http://schemas.microsoft.com/office/drawing/2014/main" id="{BFA59010-F55D-B33D-8113-B50D5C46D034}"/>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28" name="Straight Connector 3427">
              <a:extLst>
                <a:ext uri="{FF2B5EF4-FFF2-40B4-BE49-F238E27FC236}">
                  <a16:creationId xmlns:a16="http://schemas.microsoft.com/office/drawing/2014/main" id="{C17B7606-98BB-8AF0-A47F-01B51D791688}"/>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429" name="Oval 3428">
            <a:extLst>
              <a:ext uri="{FF2B5EF4-FFF2-40B4-BE49-F238E27FC236}">
                <a16:creationId xmlns:a16="http://schemas.microsoft.com/office/drawing/2014/main" id="{FC8600B8-8D61-1B82-C0F0-8BBB38899217}"/>
              </a:ext>
            </a:extLst>
          </p:cNvPr>
          <p:cNvSpPr/>
          <p:nvPr/>
        </p:nvSpPr>
        <p:spPr bwMode="auto">
          <a:xfrm>
            <a:off x="4237758" y="4068046"/>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0" name="Oval 3429">
            <a:extLst>
              <a:ext uri="{FF2B5EF4-FFF2-40B4-BE49-F238E27FC236}">
                <a16:creationId xmlns:a16="http://schemas.microsoft.com/office/drawing/2014/main" id="{8D24F858-98BF-A84C-EAA8-DF3434BCCA4B}"/>
              </a:ext>
            </a:extLst>
          </p:cNvPr>
          <p:cNvSpPr/>
          <p:nvPr/>
        </p:nvSpPr>
        <p:spPr bwMode="auto">
          <a:xfrm>
            <a:off x="4787655" y="4118322"/>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1" name="Oval 3430">
            <a:extLst>
              <a:ext uri="{FF2B5EF4-FFF2-40B4-BE49-F238E27FC236}">
                <a16:creationId xmlns:a16="http://schemas.microsoft.com/office/drawing/2014/main" id="{CF851F73-0AAB-9D2E-4B60-339B19D5EAA4}"/>
              </a:ext>
            </a:extLst>
          </p:cNvPr>
          <p:cNvSpPr/>
          <p:nvPr/>
        </p:nvSpPr>
        <p:spPr bwMode="auto">
          <a:xfrm>
            <a:off x="5340694" y="391407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2" name="Freeform: Shape 3431">
            <a:extLst>
              <a:ext uri="{FF2B5EF4-FFF2-40B4-BE49-F238E27FC236}">
                <a16:creationId xmlns:a16="http://schemas.microsoft.com/office/drawing/2014/main" id="{CCB7670A-DED0-3B81-F84A-F0B2B5EEDAA1}"/>
              </a:ext>
            </a:extLst>
          </p:cNvPr>
          <p:cNvSpPr/>
          <p:nvPr/>
        </p:nvSpPr>
        <p:spPr bwMode="auto">
          <a:xfrm>
            <a:off x="4267200" y="3943122"/>
            <a:ext cx="1124932" cy="210532"/>
          </a:xfrm>
          <a:custGeom>
            <a:avLst/>
            <a:gdLst>
              <a:gd name="connsiteX0" fmla="*/ 0 w 1124932"/>
              <a:gd name="connsiteY0" fmla="*/ 160256 h 210532"/>
              <a:gd name="connsiteX1" fmla="*/ 571893 w 1124932"/>
              <a:gd name="connsiteY1" fmla="*/ 210532 h 210532"/>
              <a:gd name="connsiteX2" fmla="*/ 1124932 w 1124932"/>
              <a:gd name="connsiteY2" fmla="*/ 0 h 210532"/>
            </a:gdLst>
            <a:ahLst/>
            <a:cxnLst>
              <a:cxn ang="0">
                <a:pos x="connsiteX0" y="connsiteY0"/>
              </a:cxn>
              <a:cxn ang="0">
                <a:pos x="connsiteX1" y="connsiteY1"/>
              </a:cxn>
              <a:cxn ang="0">
                <a:pos x="connsiteX2" y="connsiteY2"/>
              </a:cxn>
            </a:cxnLst>
            <a:rect l="l" t="t" r="r" b="b"/>
            <a:pathLst>
              <a:path w="1124932" h="210532">
                <a:moveTo>
                  <a:pt x="0" y="160256"/>
                </a:moveTo>
                <a:lnTo>
                  <a:pt x="571893" y="210532"/>
                </a:lnTo>
                <a:lnTo>
                  <a:pt x="1124932" y="0"/>
                </a:lnTo>
              </a:path>
            </a:pathLst>
          </a:custGeom>
          <a:noFill/>
          <a:ln w="28575">
            <a:solidFill>
              <a:schemeClr val="accent2"/>
            </a:solidFill>
            <a:miter lim="800000"/>
            <a:headEnd/>
            <a:tailEnd/>
          </a:ln>
        </p:spPr>
        <p:txBody>
          <a:bodyPr rtlCol="0" anchor="ctr"/>
          <a:lstStyle/>
          <a:p>
            <a:pPr algn="ctr"/>
            <a:endParaRPr lang="en-US" dirty="0"/>
          </a:p>
        </p:txBody>
      </p:sp>
      <p:sp>
        <p:nvSpPr>
          <p:cNvPr id="3433" name="Freeform: Shape 3432">
            <a:extLst>
              <a:ext uri="{FF2B5EF4-FFF2-40B4-BE49-F238E27FC236}">
                <a16:creationId xmlns:a16="http://schemas.microsoft.com/office/drawing/2014/main" id="{082CEF1B-CEEB-D699-6F91-F65E85850D9B}"/>
              </a:ext>
            </a:extLst>
          </p:cNvPr>
          <p:cNvSpPr/>
          <p:nvPr/>
        </p:nvSpPr>
        <p:spPr bwMode="auto">
          <a:xfrm>
            <a:off x="4267200" y="3716879"/>
            <a:ext cx="1115505" cy="370788"/>
          </a:xfrm>
          <a:custGeom>
            <a:avLst/>
            <a:gdLst>
              <a:gd name="connsiteX0" fmla="*/ 0 w 1115505"/>
              <a:gd name="connsiteY0" fmla="*/ 273377 h 370788"/>
              <a:gd name="connsiteX1" fmla="*/ 568751 w 1115505"/>
              <a:gd name="connsiteY1" fmla="*/ 370788 h 370788"/>
              <a:gd name="connsiteX2" fmla="*/ 1115505 w 1115505"/>
              <a:gd name="connsiteY2" fmla="*/ 0 h 370788"/>
            </a:gdLst>
            <a:ahLst/>
            <a:cxnLst>
              <a:cxn ang="0">
                <a:pos x="connsiteX0" y="connsiteY0"/>
              </a:cxn>
              <a:cxn ang="0">
                <a:pos x="connsiteX1" y="connsiteY1"/>
              </a:cxn>
              <a:cxn ang="0">
                <a:pos x="connsiteX2" y="connsiteY2"/>
              </a:cxn>
            </a:cxnLst>
            <a:rect l="l" t="t" r="r" b="b"/>
            <a:pathLst>
              <a:path w="1115505" h="370788">
                <a:moveTo>
                  <a:pt x="0" y="273377"/>
                </a:moveTo>
                <a:lnTo>
                  <a:pt x="568751" y="370788"/>
                </a:lnTo>
                <a:lnTo>
                  <a:pt x="1115505" y="0"/>
                </a:lnTo>
              </a:path>
            </a:pathLst>
          </a:custGeom>
          <a:noFill/>
          <a:ln w="28575">
            <a:solidFill>
              <a:schemeClr val="accent1"/>
            </a:solidFill>
            <a:miter lim="800000"/>
            <a:headEnd/>
            <a:tailEnd/>
          </a:ln>
        </p:spPr>
        <p:txBody>
          <a:bodyPr rtlCol="0" anchor="ctr"/>
          <a:lstStyle/>
          <a:p>
            <a:pPr algn="ctr"/>
            <a:endParaRPr lang="en-US" dirty="0"/>
          </a:p>
        </p:txBody>
      </p:sp>
      <p:sp>
        <p:nvSpPr>
          <p:cNvPr id="3434" name="Oval 3433">
            <a:extLst>
              <a:ext uri="{FF2B5EF4-FFF2-40B4-BE49-F238E27FC236}">
                <a16:creationId xmlns:a16="http://schemas.microsoft.com/office/drawing/2014/main" id="{EAA271C9-1C48-1762-48E1-9182021AD568}"/>
              </a:ext>
            </a:extLst>
          </p:cNvPr>
          <p:cNvSpPr/>
          <p:nvPr/>
        </p:nvSpPr>
        <p:spPr bwMode="auto">
          <a:xfrm>
            <a:off x="4230642" y="3963632"/>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5" name="Oval 3434">
            <a:extLst>
              <a:ext uri="{FF2B5EF4-FFF2-40B4-BE49-F238E27FC236}">
                <a16:creationId xmlns:a16="http://schemas.microsoft.com/office/drawing/2014/main" id="{1E84001C-E17C-5683-F1DB-BDF273C85E8A}"/>
              </a:ext>
            </a:extLst>
          </p:cNvPr>
          <p:cNvSpPr/>
          <p:nvPr/>
        </p:nvSpPr>
        <p:spPr bwMode="auto">
          <a:xfrm>
            <a:off x="4789966" y="4051616"/>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36" name="Oval 3435">
            <a:extLst>
              <a:ext uri="{FF2B5EF4-FFF2-40B4-BE49-F238E27FC236}">
                <a16:creationId xmlns:a16="http://schemas.microsoft.com/office/drawing/2014/main" id="{7C432A15-0C6A-4787-CB56-232FC6D4E0B1}"/>
              </a:ext>
            </a:extLst>
          </p:cNvPr>
          <p:cNvSpPr/>
          <p:nvPr/>
        </p:nvSpPr>
        <p:spPr bwMode="auto">
          <a:xfrm>
            <a:off x="5343005" y="3680828"/>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85" name="TextBox 3084">
            <a:extLst>
              <a:ext uri="{FF2B5EF4-FFF2-40B4-BE49-F238E27FC236}">
                <a16:creationId xmlns:a16="http://schemas.microsoft.com/office/drawing/2014/main" id="{A8B487B3-0FED-11A7-D08A-DE47BBC1711D}"/>
              </a:ext>
            </a:extLst>
          </p:cNvPr>
          <p:cNvSpPr txBox="1"/>
          <p:nvPr/>
        </p:nvSpPr>
        <p:spPr>
          <a:xfrm>
            <a:off x="4498076" y="3175659"/>
            <a:ext cx="713001" cy="307777"/>
          </a:xfrm>
          <a:prstGeom prst="rect">
            <a:avLst/>
          </a:prstGeom>
          <a:noFill/>
        </p:spPr>
        <p:txBody>
          <a:bodyPr wrap="square">
            <a:spAutoFit/>
          </a:bodyPr>
          <a:lstStyle/>
          <a:p>
            <a:pPr defTabSz="457200" eaLnBrk="1" fontAlgn="auto" hangingPunct="1">
              <a:spcBef>
                <a:spcPts val="0"/>
              </a:spcBef>
              <a:spcAft>
                <a:spcPts val="0"/>
              </a:spcAft>
            </a:pPr>
            <a:r>
              <a:rPr lang="en-US" sz="1400" b="0" dirty="0">
                <a:solidFill>
                  <a:prstClr val="black"/>
                </a:solidFill>
                <a:latin typeface="Calibri" panose="020F0502020204030204"/>
                <a:cs typeface="+mn-cs"/>
              </a:rPr>
              <a:t>****</a:t>
            </a:r>
          </a:p>
        </p:txBody>
      </p:sp>
      <p:cxnSp>
        <p:nvCxnSpPr>
          <p:cNvPr id="3086" name="Straight Connector 3085">
            <a:extLst>
              <a:ext uri="{FF2B5EF4-FFF2-40B4-BE49-F238E27FC236}">
                <a16:creationId xmlns:a16="http://schemas.microsoft.com/office/drawing/2014/main" id="{0ACCE407-1ADB-3CBD-863F-C4348CF598C7}"/>
              </a:ext>
            </a:extLst>
          </p:cNvPr>
          <p:cNvCxnSpPr>
            <a:cxnSpLocks/>
          </p:cNvCxnSpPr>
          <p:nvPr/>
        </p:nvCxnSpPr>
        <p:spPr>
          <a:xfrm>
            <a:off x="4298446" y="3372913"/>
            <a:ext cx="1010978" cy="759"/>
          </a:xfrm>
          <a:prstGeom prst="line">
            <a:avLst/>
          </a:prstGeom>
          <a:noFill/>
          <a:ln w="31750" cap="flat" cmpd="sng" algn="ctr">
            <a:solidFill>
              <a:schemeClr val="bg2"/>
            </a:solidFill>
            <a:prstDash val="solid"/>
            <a:miter lim="800000"/>
          </a:ln>
          <a:effectLst/>
        </p:spPr>
      </p:cxnSp>
      <p:grpSp>
        <p:nvGrpSpPr>
          <p:cNvPr id="3438" name="Group 3437">
            <a:extLst>
              <a:ext uri="{FF2B5EF4-FFF2-40B4-BE49-F238E27FC236}">
                <a16:creationId xmlns:a16="http://schemas.microsoft.com/office/drawing/2014/main" id="{4BF7C905-E9B4-4699-B0B8-3CF49AC78434}"/>
              </a:ext>
            </a:extLst>
          </p:cNvPr>
          <p:cNvGrpSpPr/>
          <p:nvPr/>
        </p:nvGrpSpPr>
        <p:grpSpPr>
          <a:xfrm>
            <a:off x="5383176" y="2932110"/>
            <a:ext cx="697070" cy="402290"/>
            <a:chOff x="2514756" y="2907396"/>
            <a:chExt cx="697070" cy="402290"/>
          </a:xfrm>
        </p:grpSpPr>
        <p:sp>
          <p:nvSpPr>
            <p:cNvPr id="3439" name="Oval 3438">
              <a:extLst>
                <a:ext uri="{FF2B5EF4-FFF2-40B4-BE49-F238E27FC236}">
                  <a16:creationId xmlns:a16="http://schemas.microsoft.com/office/drawing/2014/main" id="{4235DE42-F885-6BAB-309B-AE09CE7FC049}"/>
                </a:ext>
              </a:extLst>
            </p:cNvPr>
            <p:cNvSpPr/>
            <p:nvPr/>
          </p:nvSpPr>
          <p:spPr bwMode="auto">
            <a:xfrm>
              <a:off x="2564588" y="3156870"/>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40" name="Oval 3439">
              <a:extLst>
                <a:ext uri="{FF2B5EF4-FFF2-40B4-BE49-F238E27FC236}">
                  <a16:creationId xmlns:a16="http://schemas.microsoft.com/office/drawing/2014/main" id="{47CB9CFA-E3EA-BD83-18C5-FFB6E8CE3BE4}"/>
                </a:ext>
              </a:extLst>
            </p:cNvPr>
            <p:cNvSpPr/>
            <p:nvPr/>
          </p:nvSpPr>
          <p:spPr bwMode="auto">
            <a:xfrm>
              <a:off x="2564588" y="3012574"/>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441" name="Straight Connector 3440">
              <a:extLst>
                <a:ext uri="{FF2B5EF4-FFF2-40B4-BE49-F238E27FC236}">
                  <a16:creationId xmlns:a16="http://schemas.microsoft.com/office/drawing/2014/main" id="{5767B215-F956-1EB8-877A-489945FA191E}"/>
                </a:ext>
              </a:extLst>
            </p:cNvPr>
            <p:cNvCxnSpPr/>
            <p:nvPr/>
          </p:nvCxnSpPr>
          <p:spPr bwMode="auto">
            <a:xfrm>
              <a:off x="2514756" y="3044090"/>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442" name="Straight Connector 3441">
              <a:extLst>
                <a:ext uri="{FF2B5EF4-FFF2-40B4-BE49-F238E27FC236}">
                  <a16:creationId xmlns:a16="http://schemas.microsoft.com/office/drawing/2014/main" id="{85D61FAC-198A-266F-9E05-9BA0B6A58C90}"/>
                </a:ext>
              </a:extLst>
            </p:cNvPr>
            <p:cNvCxnSpPr/>
            <p:nvPr/>
          </p:nvCxnSpPr>
          <p:spPr bwMode="auto">
            <a:xfrm>
              <a:off x="2514756" y="3182350"/>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443" name="TextBox 3442">
              <a:extLst>
                <a:ext uri="{FF2B5EF4-FFF2-40B4-BE49-F238E27FC236}">
                  <a16:creationId xmlns:a16="http://schemas.microsoft.com/office/drawing/2014/main" id="{38618BE5-9C89-51D1-E347-7C64B029A679}"/>
                </a:ext>
              </a:extLst>
            </p:cNvPr>
            <p:cNvSpPr txBox="1"/>
            <p:nvPr/>
          </p:nvSpPr>
          <p:spPr>
            <a:xfrm>
              <a:off x="2636027" y="2907396"/>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grpSp>
      <p:grpSp>
        <p:nvGrpSpPr>
          <p:cNvPr id="3444" name="Group 3443">
            <a:extLst>
              <a:ext uri="{FF2B5EF4-FFF2-40B4-BE49-F238E27FC236}">
                <a16:creationId xmlns:a16="http://schemas.microsoft.com/office/drawing/2014/main" id="{281CFD99-81A2-63E5-AFE2-7C95CD2C69FD}"/>
              </a:ext>
            </a:extLst>
          </p:cNvPr>
          <p:cNvGrpSpPr/>
          <p:nvPr/>
        </p:nvGrpSpPr>
        <p:grpSpPr>
          <a:xfrm>
            <a:off x="3399424" y="4849707"/>
            <a:ext cx="2493445" cy="1547602"/>
            <a:chOff x="3444497" y="3026684"/>
            <a:chExt cx="2493445" cy="1547602"/>
          </a:xfrm>
        </p:grpSpPr>
        <p:cxnSp>
          <p:nvCxnSpPr>
            <p:cNvPr id="3445" name="Straight Connector 3444">
              <a:extLst>
                <a:ext uri="{FF2B5EF4-FFF2-40B4-BE49-F238E27FC236}">
                  <a16:creationId xmlns:a16="http://schemas.microsoft.com/office/drawing/2014/main" id="{CA2D2C2C-BBC1-2DD1-FED2-E969D330999B}"/>
                </a:ext>
              </a:extLst>
            </p:cNvPr>
            <p:cNvCxnSpPr/>
            <p:nvPr/>
          </p:nvCxnSpPr>
          <p:spPr bwMode="auto">
            <a:xfrm>
              <a:off x="3960046" y="3123710"/>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446" name="Straight Connector 3445">
              <a:extLst>
                <a:ext uri="{FF2B5EF4-FFF2-40B4-BE49-F238E27FC236}">
                  <a16:creationId xmlns:a16="http://schemas.microsoft.com/office/drawing/2014/main" id="{9772EC35-8C54-790C-A9C4-4BB72B51839B}"/>
                </a:ext>
              </a:extLst>
            </p:cNvPr>
            <p:cNvCxnSpPr>
              <a:cxnSpLocks/>
            </p:cNvCxnSpPr>
            <p:nvPr/>
          </p:nvCxnSpPr>
          <p:spPr bwMode="auto">
            <a:xfrm>
              <a:off x="3903680" y="31212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47" name="Straight Connector 3446">
              <a:extLst>
                <a:ext uri="{FF2B5EF4-FFF2-40B4-BE49-F238E27FC236}">
                  <a16:creationId xmlns:a16="http://schemas.microsoft.com/office/drawing/2014/main" id="{8B96523D-2F75-7995-7484-CF8B7ABFE7B3}"/>
                </a:ext>
              </a:extLst>
            </p:cNvPr>
            <p:cNvCxnSpPr>
              <a:cxnSpLocks/>
            </p:cNvCxnSpPr>
            <p:nvPr/>
          </p:nvCxnSpPr>
          <p:spPr bwMode="auto">
            <a:xfrm>
              <a:off x="3903680" y="38594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48" name="Straight Connector 3447">
              <a:extLst>
                <a:ext uri="{FF2B5EF4-FFF2-40B4-BE49-F238E27FC236}">
                  <a16:creationId xmlns:a16="http://schemas.microsoft.com/office/drawing/2014/main" id="{A9B657A8-28DA-9FA8-F033-95DEABC44BDE}"/>
                </a:ext>
              </a:extLst>
            </p:cNvPr>
            <p:cNvCxnSpPr>
              <a:cxnSpLocks/>
            </p:cNvCxnSpPr>
            <p:nvPr/>
          </p:nvCxnSpPr>
          <p:spPr bwMode="auto">
            <a:xfrm>
              <a:off x="3903680" y="41047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49" name="Straight Connector 3448">
              <a:extLst>
                <a:ext uri="{FF2B5EF4-FFF2-40B4-BE49-F238E27FC236}">
                  <a16:creationId xmlns:a16="http://schemas.microsoft.com/office/drawing/2014/main" id="{38F6F3C3-064F-7D8F-9FA8-541FC8A918A8}"/>
                </a:ext>
              </a:extLst>
            </p:cNvPr>
            <p:cNvCxnSpPr>
              <a:cxnSpLocks/>
            </p:cNvCxnSpPr>
            <p:nvPr/>
          </p:nvCxnSpPr>
          <p:spPr bwMode="auto">
            <a:xfrm>
              <a:off x="3903680" y="4349894"/>
              <a:ext cx="1905198" cy="0"/>
            </a:xfrm>
            <a:prstGeom prst="line">
              <a:avLst/>
            </a:prstGeom>
            <a:noFill/>
            <a:ln w="28575" cap="flat" cmpd="sng" algn="ctr">
              <a:solidFill>
                <a:schemeClr val="bg1"/>
              </a:solidFill>
              <a:prstDash val="solid"/>
              <a:round/>
              <a:headEnd type="none" w="med" len="med"/>
              <a:tailEnd type="none" w="med" len="med"/>
            </a:ln>
            <a:effectLst/>
          </p:spPr>
        </p:cxnSp>
        <p:sp>
          <p:nvSpPr>
            <p:cNvPr id="3450" name="TextBox 3449">
              <a:extLst>
                <a:ext uri="{FF2B5EF4-FFF2-40B4-BE49-F238E27FC236}">
                  <a16:creationId xmlns:a16="http://schemas.microsoft.com/office/drawing/2014/main" id="{C8EC55AD-73A1-A523-215D-AE2DA5EFE800}"/>
                </a:ext>
              </a:extLst>
            </p:cNvPr>
            <p:cNvSpPr txBox="1"/>
            <p:nvPr/>
          </p:nvSpPr>
          <p:spPr bwMode="auto">
            <a:xfrm>
              <a:off x="3584874" y="3026684"/>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8</a:t>
              </a:r>
            </a:p>
          </p:txBody>
        </p:sp>
        <p:sp>
          <p:nvSpPr>
            <p:cNvPr id="3451" name="TextBox 3450">
              <a:extLst>
                <a:ext uri="{FF2B5EF4-FFF2-40B4-BE49-F238E27FC236}">
                  <a16:creationId xmlns:a16="http://schemas.microsoft.com/office/drawing/2014/main" id="{CBD4548C-7E2B-AF00-4EE4-9F6DBF24D790}"/>
                </a:ext>
              </a:extLst>
            </p:cNvPr>
            <p:cNvSpPr txBox="1"/>
            <p:nvPr/>
          </p:nvSpPr>
          <p:spPr bwMode="auto">
            <a:xfrm>
              <a:off x="3584874" y="376487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a:t>
              </a:r>
            </a:p>
          </p:txBody>
        </p:sp>
        <p:sp>
          <p:nvSpPr>
            <p:cNvPr id="3452" name="TextBox 3451">
              <a:extLst>
                <a:ext uri="{FF2B5EF4-FFF2-40B4-BE49-F238E27FC236}">
                  <a16:creationId xmlns:a16="http://schemas.microsoft.com/office/drawing/2014/main" id="{92FC9F65-1DE0-8B3D-622E-DAAAEF66DF64}"/>
                </a:ext>
              </a:extLst>
            </p:cNvPr>
            <p:cNvSpPr txBox="1"/>
            <p:nvPr/>
          </p:nvSpPr>
          <p:spPr bwMode="auto">
            <a:xfrm>
              <a:off x="3584874" y="42521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a:t>
              </a:r>
            </a:p>
          </p:txBody>
        </p:sp>
        <p:sp>
          <p:nvSpPr>
            <p:cNvPr id="3453" name="TextBox 3452">
              <a:extLst>
                <a:ext uri="{FF2B5EF4-FFF2-40B4-BE49-F238E27FC236}">
                  <a16:creationId xmlns:a16="http://schemas.microsoft.com/office/drawing/2014/main" id="{89595811-5FA7-22D1-10F1-FA0444612A42}"/>
                </a:ext>
              </a:extLst>
            </p:cNvPr>
            <p:cNvSpPr txBox="1"/>
            <p:nvPr/>
          </p:nvSpPr>
          <p:spPr bwMode="auto">
            <a:xfrm>
              <a:off x="3817738"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454" name="TextBox 3453">
              <a:extLst>
                <a:ext uri="{FF2B5EF4-FFF2-40B4-BE49-F238E27FC236}">
                  <a16:creationId xmlns:a16="http://schemas.microsoft.com/office/drawing/2014/main" id="{6FBF740A-BA0C-72B4-3570-E40D63DEAA2B}"/>
                </a:ext>
              </a:extLst>
            </p:cNvPr>
            <p:cNvSpPr txBox="1"/>
            <p:nvPr/>
          </p:nvSpPr>
          <p:spPr bwMode="auto">
            <a:xfrm>
              <a:off x="4373923"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455" name="TextBox 3454">
              <a:extLst>
                <a:ext uri="{FF2B5EF4-FFF2-40B4-BE49-F238E27FC236}">
                  <a16:creationId xmlns:a16="http://schemas.microsoft.com/office/drawing/2014/main" id="{CD9ADC38-BA75-5367-4B37-B91FF272C52F}"/>
                </a:ext>
              </a:extLst>
            </p:cNvPr>
            <p:cNvSpPr txBox="1"/>
            <p:nvPr/>
          </p:nvSpPr>
          <p:spPr bwMode="auto">
            <a:xfrm>
              <a:off x="4930104"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cxnSp>
          <p:nvCxnSpPr>
            <p:cNvPr id="3456" name="Straight Connector 3455">
              <a:extLst>
                <a:ext uri="{FF2B5EF4-FFF2-40B4-BE49-F238E27FC236}">
                  <a16:creationId xmlns:a16="http://schemas.microsoft.com/office/drawing/2014/main" id="{F94284B6-F7DF-50C8-EFD2-E1AE704F4E70}"/>
                </a:ext>
              </a:extLst>
            </p:cNvPr>
            <p:cNvCxnSpPr>
              <a:cxnSpLocks/>
            </p:cNvCxnSpPr>
            <p:nvPr/>
          </p:nvCxnSpPr>
          <p:spPr bwMode="auto">
            <a:xfrm rot="16200000">
              <a:off x="4286554"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57" name="Straight Connector 3456">
              <a:extLst>
                <a:ext uri="{FF2B5EF4-FFF2-40B4-BE49-F238E27FC236}">
                  <a16:creationId xmlns:a16="http://schemas.microsoft.com/office/drawing/2014/main" id="{3A267266-BDA0-BADF-9023-A4A9840637D3}"/>
                </a:ext>
              </a:extLst>
            </p:cNvPr>
            <p:cNvCxnSpPr>
              <a:cxnSpLocks/>
            </p:cNvCxnSpPr>
            <p:nvPr/>
          </p:nvCxnSpPr>
          <p:spPr bwMode="auto">
            <a:xfrm rot="16200000">
              <a:off x="4839593"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58" name="Straight Connector 3457">
              <a:extLst>
                <a:ext uri="{FF2B5EF4-FFF2-40B4-BE49-F238E27FC236}">
                  <a16:creationId xmlns:a16="http://schemas.microsoft.com/office/drawing/2014/main" id="{2388D90C-2CC4-73C8-514A-570DB8C3EAF7}"/>
                </a:ext>
              </a:extLst>
            </p:cNvPr>
            <p:cNvCxnSpPr>
              <a:cxnSpLocks/>
            </p:cNvCxnSpPr>
            <p:nvPr/>
          </p:nvCxnSpPr>
          <p:spPr bwMode="auto">
            <a:xfrm rot="16200000">
              <a:off x="5389490"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59" name="Straight Connector 3458">
              <a:extLst>
                <a:ext uri="{FF2B5EF4-FFF2-40B4-BE49-F238E27FC236}">
                  <a16:creationId xmlns:a16="http://schemas.microsoft.com/office/drawing/2014/main" id="{D1E11EB1-BDA1-5DBE-CFE2-B6EDF65D4C41}"/>
                </a:ext>
              </a:extLst>
            </p:cNvPr>
            <p:cNvCxnSpPr>
              <a:cxnSpLocks/>
            </p:cNvCxnSpPr>
            <p:nvPr/>
          </p:nvCxnSpPr>
          <p:spPr bwMode="auto">
            <a:xfrm>
              <a:off x="3903680" y="336672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460" name="TextBox 3459">
              <a:extLst>
                <a:ext uri="{FF2B5EF4-FFF2-40B4-BE49-F238E27FC236}">
                  <a16:creationId xmlns:a16="http://schemas.microsoft.com/office/drawing/2014/main" id="{473543CB-BEBB-DC6E-F0FD-9B2DF447E58E}"/>
                </a:ext>
              </a:extLst>
            </p:cNvPr>
            <p:cNvSpPr txBox="1"/>
            <p:nvPr/>
          </p:nvSpPr>
          <p:spPr bwMode="auto">
            <a:xfrm>
              <a:off x="3584874" y="326900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6</a:t>
              </a:r>
            </a:p>
          </p:txBody>
        </p:sp>
        <p:cxnSp>
          <p:nvCxnSpPr>
            <p:cNvPr id="3461" name="Straight Connector 3460">
              <a:extLst>
                <a:ext uri="{FF2B5EF4-FFF2-40B4-BE49-F238E27FC236}">
                  <a16:creationId xmlns:a16="http://schemas.microsoft.com/office/drawing/2014/main" id="{7A1332ED-EDF4-D040-110C-31ED05B357BE}"/>
                </a:ext>
              </a:extLst>
            </p:cNvPr>
            <p:cNvCxnSpPr>
              <a:cxnSpLocks/>
            </p:cNvCxnSpPr>
            <p:nvPr/>
          </p:nvCxnSpPr>
          <p:spPr bwMode="auto">
            <a:xfrm>
              <a:off x="3903680" y="3613094"/>
              <a:ext cx="64008" cy="0"/>
            </a:xfrm>
            <a:prstGeom prst="line">
              <a:avLst/>
            </a:prstGeom>
            <a:noFill/>
            <a:ln w="28575" cap="flat" cmpd="sng" algn="ctr">
              <a:solidFill>
                <a:schemeClr val="bg1"/>
              </a:solidFill>
              <a:prstDash val="solid"/>
              <a:round/>
              <a:headEnd type="none" w="med" len="med"/>
              <a:tailEnd type="none" w="med" len="med"/>
            </a:ln>
            <a:effectLst/>
          </p:spPr>
        </p:cxnSp>
        <p:sp>
          <p:nvSpPr>
            <p:cNvPr id="3462" name="TextBox 3461">
              <a:extLst>
                <a:ext uri="{FF2B5EF4-FFF2-40B4-BE49-F238E27FC236}">
                  <a16:creationId xmlns:a16="http://schemas.microsoft.com/office/drawing/2014/main" id="{30A0B42E-37FE-7BE5-C99B-EE15E0F55DD8}"/>
                </a:ext>
              </a:extLst>
            </p:cNvPr>
            <p:cNvSpPr txBox="1"/>
            <p:nvPr/>
          </p:nvSpPr>
          <p:spPr bwMode="auto">
            <a:xfrm>
              <a:off x="3584874" y="35153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4</a:t>
              </a:r>
            </a:p>
          </p:txBody>
        </p:sp>
        <p:sp>
          <p:nvSpPr>
            <p:cNvPr id="3463" name="TextBox 3462">
              <a:extLst>
                <a:ext uri="{FF2B5EF4-FFF2-40B4-BE49-F238E27FC236}">
                  <a16:creationId xmlns:a16="http://schemas.microsoft.com/office/drawing/2014/main" id="{943A8394-CB42-7509-FEDB-6EFB3C2DBDC3}"/>
                </a:ext>
              </a:extLst>
            </p:cNvPr>
            <p:cNvSpPr txBox="1"/>
            <p:nvPr/>
          </p:nvSpPr>
          <p:spPr bwMode="auto">
            <a:xfrm>
              <a:off x="3584874" y="4006501"/>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464" name="TextBox 3463">
              <a:extLst>
                <a:ext uri="{FF2B5EF4-FFF2-40B4-BE49-F238E27FC236}">
                  <a16:creationId xmlns:a16="http://schemas.microsoft.com/office/drawing/2014/main" id="{9E202E3C-AA6E-4C95-1050-A23B96F7B313}"/>
                </a:ext>
              </a:extLst>
            </p:cNvPr>
            <p:cNvSpPr txBox="1"/>
            <p:nvPr/>
          </p:nvSpPr>
          <p:spPr bwMode="auto">
            <a:xfrm rot="16200000">
              <a:off x="3011032" y="3539277"/>
              <a:ext cx="12362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CD3-CD56+HLADR+ (%)</a:t>
              </a:r>
            </a:p>
          </p:txBody>
        </p:sp>
        <p:cxnSp>
          <p:nvCxnSpPr>
            <p:cNvPr id="3465" name="Straight Connector 3464">
              <a:extLst>
                <a:ext uri="{FF2B5EF4-FFF2-40B4-BE49-F238E27FC236}">
                  <a16:creationId xmlns:a16="http://schemas.microsoft.com/office/drawing/2014/main" id="{20CF50A4-EE6B-DA96-E9D7-B9A3EAF1D53E}"/>
                </a:ext>
              </a:extLst>
            </p:cNvPr>
            <p:cNvCxnSpPr>
              <a:cxnSpLocks/>
            </p:cNvCxnSpPr>
            <p:nvPr/>
          </p:nvCxnSpPr>
          <p:spPr bwMode="auto">
            <a:xfrm>
              <a:off x="3966127" y="4104797"/>
              <a:ext cx="1797291"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grpSp>
      <p:grpSp>
        <p:nvGrpSpPr>
          <p:cNvPr id="3467" name="Group 3466">
            <a:extLst>
              <a:ext uri="{FF2B5EF4-FFF2-40B4-BE49-F238E27FC236}">
                <a16:creationId xmlns:a16="http://schemas.microsoft.com/office/drawing/2014/main" id="{56455108-EA16-F66A-ADDA-6561E75A74C2}"/>
              </a:ext>
            </a:extLst>
          </p:cNvPr>
          <p:cNvGrpSpPr/>
          <p:nvPr/>
        </p:nvGrpSpPr>
        <p:grpSpPr>
          <a:xfrm>
            <a:off x="4231267" y="5625581"/>
            <a:ext cx="99030" cy="364109"/>
            <a:chOff x="11009649" y="2684822"/>
            <a:chExt cx="99030" cy="395968"/>
          </a:xfrm>
        </p:grpSpPr>
        <p:cxnSp>
          <p:nvCxnSpPr>
            <p:cNvPr id="3468" name="Straight Connector 3467">
              <a:extLst>
                <a:ext uri="{FF2B5EF4-FFF2-40B4-BE49-F238E27FC236}">
                  <a16:creationId xmlns:a16="http://schemas.microsoft.com/office/drawing/2014/main" id="{8B85A856-A509-A736-23FD-4DD0E52451D9}"/>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69" name="Straight Connector 3468">
              <a:extLst>
                <a:ext uri="{FF2B5EF4-FFF2-40B4-BE49-F238E27FC236}">
                  <a16:creationId xmlns:a16="http://schemas.microsoft.com/office/drawing/2014/main" id="{874CE89A-8286-B532-53F6-BEC05B465CA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70" name="Straight Connector 3469">
              <a:extLst>
                <a:ext uri="{FF2B5EF4-FFF2-40B4-BE49-F238E27FC236}">
                  <a16:creationId xmlns:a16="http://schemas.microsoft.com/office/drawing/2014/main" id="{6AC8F017-E8D8-D3CD-ABED-EEC829AA292A}"/>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71" name="Group 3470">
            <a:extLst>
              <a:ext uri="{FF2B5EF4-FFF2-40B4-BE49-F238E27FC236}">
                <a16:creationId xmlns:a16="http://schemas.microsoft.com/office/drawing/2014/main" id="{9E29851D-10A0-95D3-B623-7088F8837F27}"/>
              </a:ext>
            </a:extLst>
          </p:cNvPr>
          <p:cNvGrpSpPr/>
          <p:nvPr/>
        </p:nvGrpSpPr>
        <p:grpSpPr>
          <a:xfrm>
            <a:off x="4779907" y="5557001"/>
            <a:ext cx="99030" cy="392169"/>
            <a:chOff x="11009649" y="2684822"/>
            <a:chExt cx="99030" cy="395968"/>
          </a:xfrm>
        </p:grpSpPr>
        <p:cxnSp>
          <p:nvCxnSpPr>
            <p:cNvPr id="3472" name="Straight Connector 3471">
              <a:extLst>
                <a:ext uri="{FF2B5EF4-FFF2-40B4-BE49-F238E27FC236}">
                  <a16:creationId xmlns:a16="http://schemas.microsoft.com/office/drawing/2014/main" id="{AC3CD121-7E0E-09A1-8D57-027B087492D5}"/>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73" name="Straight Connector 3472">
              <a:extLst>
                <a:ext uri="{FF2B5EF4-FFF2-40B4-BE49-F238E27FC236}">
                  <a16:creationId xmlns:a16="http://schemas.microsoft.com/office/drawing/2014/main" id="{936168BA-6C8D-B254-8F4D-AD496F460D61}"/>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74" name="Straight Connector 3473">
              <a:extLst>
                <a:ext uri="{FF2B5EF4-FFF2-40B4-BE49-F238E27FC236}">
                  <a16:creationId xmlns:a16="http://schemas.microsoft.com/office/drawing/2014/main" id="{742CF77E-016C-DB18-69F9-41385850773D}"/>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75" name="Group 3474">
            <a:extLst>
              <a:ext uri="{FF2B5EF4-FFF2-40B4-BE49-F238E27FC236}">
                <a16:creationId xmlns:a16="http://schemas.microsoft.com/office/drawing/2014/main" id="{3F0C5FD8-00FB-F3A8-5306-B0515C7898CD}"/>
              </a:ext>
            </a:extLst>
          </p:cNvPr>
          <p:cNvGrpSpPr/>
          <p:nvPr/>
        </p:nvGrpSpPr>
        <p:grpSpPr>
          <a:xfrm>
            <a:off x="5331812" y="5455764"/>
            <a:ext cx="99030" cy="543033"/>
            <a:chOff x="11009649" y="2684822"/>
            <a:chExt cx="99030" cy="395968"/>
          </a:xfrm>
        </p:grpSpPr>
        <p:cxnSp>
          <p:nvCxnSpPr>
            <p:cNvPr id="3476" name="Straight Connector 3475">
              <a:extLst>
                <a:ext uri="{FF2B5EF4-FFF2-40B4-BE49-F238E27FC236}">
                  <a16:creationId xmlns:a16="http://schemas.microsoft.com/office/drawing/2014/main" id="{1BDB9AFA-6059-F191-A793-A49D9F4A2F29}"/>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477" name="Straight Connector 3476">
              <a:extLst>
                <a:ext uri="{FF2B5EF4-FFF2-40B4-BE49-F238E27FC236}">
                  <a16:creationId xmlns:a16="http://schemas.microsoft.com/office/drawing/2014/main" id="{A0847B03-187E-6EE5-51B4-98EE0D8C43B5}"/>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478" name="Straight Connector 3477">
              <a:extLst>
                <a:ext uri="{FF2B5EF4-FFF2-40B4-BE49-F238E27FC236}">
                  <a16:creationId xmlns:a16="http://schemas.microsoft.com/office/drawing/2014/main" id="{111EA709-CE14-F6BB-D4B3-31BA523AFECD}"/>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479" name="Group 3478">
            <a:extLst>
              <a:ext uri="{FF2B5EF4-FFF2-40B4-BE49-F238E27FC236}">
                <a16:creationId xmlns:a16="http://schemas.microsoft.com/office/drawing/2014/main" id="{D7E2D6A2-A136-0CFA-A119-5122D8E9FADF}"/>
              </a:ext>
            </a:extLst>
          </p:cNvPr>
          <p:cNvGrpSpPr/>
          <p:nvPr/>
        </p:nvGrpSpPr>
        <p:grpSpPr>
          <a:xfrm>
            <a:off x="4234620" y="5617201"/>
            <a:ext cx="99030" cy="361676"/>
            <a:chOff x="11009649" y="2684822"/>
            <a:chExt cx="99030" cy="395968"/>
          </a:xfrm>
        </p:grpSpPr>
        <p:cxnSp>
          <p:nvCxnSpPr>
            <p:cNvPr id="3480" name="Straight Connector 3479">
              <a:extLst>
                <a:ext uri="{FF2B5EF4-FFF2-40B4-BE49-F238E27FC236}">
                  <a16:creationId xmlns:a16="http://schemas.microsoft.com/office/drawing/2014/main" id="{FFD24848-3DB7-6BE0-E635-D8C00DB92965}"/>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81" name="Straight Connector 3480">
              <a:extLst>
                <a:ext uri="{FF2B5EF4-FFF2-40B4-BE49-F238E27FC236}">
                  <a16:creationId xmlns:a16="http://schemas.microsoft.com/office/drawing/2014/main" id="{4990B716-6B2E-F6CF-4B78-EA659951C640}"/>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82" name="Straight Connector 3481">
              <a:extLst>
                <a:ext uri="{FF2B5EF4-FFF2-40B4-BE49-F238E27FC236}">
                  <a16:creationId xmlns:a16="http://schemas.microsoft.com/office/drawing/2014/main" id="{BEC0BA67-0B71-914C-0871-F69A6F83766F}"/>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83" name="Group 3482">
            <a:extLst>
              <a:ext uri="{FF2B5EF4-FFF2-40B4-BE49-F238E27FC236}">
                <a16:creationId xmlns:a16="http://schemas.microsoft.com/office/drawing/2014/main" id="{576198AA-19C7-93ED-80A2-7B8F34E087B6}"/>
              </a:ext>
            </a:extLst>
          </p:cNvPr>
          <p:cNvGrpSpPr/>
          <p:nvPr/>
        </p:nvGrpSpPr>
        <p:grpSpPr>
          <a:xfrm>
            <a:off x="4779994" y="5486571"/>
            <a:ext cx="99030" cy="473457"/>
            <a:chOff x="11009649" y="2684822"/>
            <a:chExt cx="99030" cy="395968"/>
          </a:xfrm>
        </p:grpSpPr>
        <p:cxnSp>
          <p:nvCxnSpPr>
            <p:cNvPr id="3484" name="Straight Connector 3483">
              <a:extLst>
                <a:ext uri="{FF2B5EF4-FFF2-40B4-BE49-F238E27FC236}">
                  <a16:creationId xmlns:a16="http://schemas.microsoft.com/office/drawing/2014/main" id="{EC03D034-4934-18E8-B5F9-117F16B4695A}"/>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85" name="Straight Connector 3484">
              <a:extLst>
                <a:ext uri="{FF2B5EF4-FFF2-40B4-BE49-F238E27FC236}">
                  <a16:creationId xmlns:a16="http://schemas.microsoft.com/office/drawing/2014/main" id="{8724D24D-F712-3B46-3965-4262B405CA2E}"/>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86" name="Straight Connector 3485">
              <a:extLst>
                <a:ext uri="{FF2B5EF4-FFF2-40B4-BE49-F238E27FC236}">
                  <a16:creationId xmlns:a16="http://schemas.microsoft.com/office/drawing/2014/main" id="{F764D604-698B-E87A-7989-93D625820E33}"/>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87" name="Group 3486">
            <a:extLst>
              <a:ext uri="{FF2B5EF4-FFF2-40B4-BE49-F238E27FC236}">
                <a16:creationId xmlns:a16="http://schemas.microsoft.com/office/drawing/2014/main" id="{3EDA10B6-7D3D-BAE2-FD72-7AABC628A4C1}"/>
              </a:ext>
            </a:extLst>
          </p:cNvPr>
          <p:cNvGrpSpPr/>
          <p:nvPr/>
        </p:nvGrpSpPr>
        <p:grpSpPr>
          <a:xfrm>
            <a:off x="5331900" y="5186125"/>
            <a:ext cx="99030" cy="867168"/>
            <a:chOff x="11009649" y="2684822"/>
            <a:chExt cx="99030" cy="395968"/>
          </a:xfrm>
        </p:grpSpPr>
        <p:cxnSp>
          <p:nvCxnSpPr>
            <p:cNvPr id="3488" name="Straight Connector 3487">
              <a:extLst>
                <a:ext uri="{FF2B5EF4-FFF2-40B4-BE49-F238E27FC236}">
                  <a16:creationId xmlns:a16="http://schemas.microsoft.com/office/drawing/2014/main" id="{8FD829D4-2875-1E2B-661F-DDD84AB9CC53}"/>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489" name="Straight Connector 3488">
              <a:extLst>
                <a:ext uri="{FF2B5EF4-FFF2-40B4-BE49-F238E27FC236}">
                  <a16:creationId xmlns:a16="http://schemas.microsoft.com/office/drawing/2014/main" id="{9C2BD616-0E9C-BC34-053C-AB58B6492805}"/>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490" name="Straight Connector 3489">
              <a:extLst>
                <a:ext uri="{FF2B5EF4-FFF2-40B4-BE49-F238E27FC236}">
                  <a16:creationId xmlns:a16="http://schemas.microsoft.com/office/drawing/2014/main" id="{3564D6B8-9DAC-F398-7361-BF67B423B42D}"/>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492" name="Oval 3491">
            <a:extLst>
              <a:ext uri="{FF2B5EF4-FFF2-40B4-BE49-F238E27FC236}">
                <a16:creationId xmlns:a16="http://schemas.microsoft.com/office/drawing/2014/main" id="{36F7EDDE-4EEC-9A69-7193-4FE509B49240}"/>
              </a:ext>
            </a:extLst>
          </p:cNvPr>
          <p:cNvSpPr/>
          <p:nvPr/>
        </p:nvSpPr>
        <p:spPr bwMode="auto">
          <a:xfrm>
            <a:off x="4246454" y="5765319"/>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3" name="Oval 3492">
            <a:extLst>
              <a:ext uri="{FF2B5EF4-FFF2-40B4-BE49-F238E27FC236}">
                <a16:creationId xmlns:a16="http://schemas.microsoft.com/office/drawing/2014/main" id="{8CACCE58-BE57-795E-6968-41E33885CBA8}"/>
              </a:ext>
            </a:extLst>
          </p:cNvPr>
          <p:cNvSpPr/>
          <p:nvPr/>
        </p:nvSpPr>
        <p:spPr bwMode="auto">
          <a:xfrm>
            <a:off x="4798359" y="5713068"/>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4" name="Oval 3493">
            <a:extLst>
              <a:ext uri="{FF2B5EF4-FFF2-40B4-BE49-F238E27FC236}">
                <a16:creationId xmlns:a16="http://schemas.microsoft.com/office/drawing/2014/main" id="{E0C34CF4-2808-B6CD-53B1-D00EE5665D6A}"/>
              </a:ext>
            </a:extLst>
          </p:cNvPr>
          <p:cNvSpPr/>
          <p:nvPr/>
        </p:nvSpPr>
        <p:spPr bwMode="auto">
          <a:xfrm>
            <a:off x="5350265" y="5700005"/>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5" name="Freeform: Shape 3494">
            <a:extLst>
              <a:ext uri="{FF2B5EF4-FFF2-40B4-BE49-F238E27FC236}">
                <a16:creationId xmlns:a16="http://schemas.microsoft.com/office/drawing/2014/main" id="{9C0C33D3-9E47-5BF4-B6E1-0D405E739C82}"/>
              </a:ext>
            </a:extLst>
          </p:cNvPr>
          <p:cNvSpPr/>
          <p:nvPr/>
        </p:nvSpPr>
        <p:spPr bwMode="auto">
          <a:xfrm>
            <a:off x="4284617" y="5730367"/>
            <a:ext cx="1100546" cy="71846"/>
          </a:xfrm>
          <a:custGeom>
            <a:avLst/>
            <a:gdLst>
              <a:gd name="connsiteX0" fmla="*/ 0 w 1100546"/>
              <a:gd name="connsiteY0" fmla="*/ 71846 h 71846"/>
              <a:gd name="connsiteX1" fmla="*/ 545374 w 1100546"/>
              <a:gd name="connsiteY1" fmla="*/ 16329 h 71846"/>
              <a:gd name="connsiteX2" fmla="*/ 1100546 w 1100546"/>
              <a:gd name="connsiteY2" fmla="*/ 0 h 71846"/>
            </a:gdLst>
            <a:ahLst/>
            <a:cxnLst>
              <a:cxn ang="0">
                <a:pos x="connsiteX0" y="connsiteY0"/>
              </a:cxn>
              <a:cxn ang="0">
                <a:pos x="connsiteX1" y="connsiteY1"/>
              </a:cxn>
              <a:cxn ang="0">
                <a:pos x="connsiteX2" y="connsiteY2"/>
              </a:cxn>
            </a:cxnLst>
            <a:rect l="l" t="t" r="r" b="b"/>
            <a:pathLst>
              <a:path w="1100546" h="71846">
                <a:moveTo>
                  <a:pt x="0" y="71846"/>
                </a:moveTo>
                <a:lnTo>
                  <a:pt x="545374" y="16329"/>
                </a:lnTo>
                <a:lnTo>
                  <a:pt x="1100546" y="0"/>
                </a:lnTo>
              </a:path>
            </a:pathLst>
          </a:custGeom>
          <a:noFill/>
          <a:ln w="28575">
            <a:solidFill>
              <a:schemeClr val="accent2"/>
            </a:solidFill>
            <a:miter lim="800000"/>
            <a:headEnd/>
            <a:tailEnd/>
          </a:ln>
        </p:spPr>
        <p:txBody>
          <a:bodyPr rtlCol="0" anchor="ctr"/>
          <a:lstStyle/>
          <a:p>
            <a:pPr algn="ctr"/>
            <a:endParaRPr lang="en-US" dirty="0"/>
          </a:p>
        </p:txBody>
      </p:sp>
      <p:sp>
        <p:nvSpPr>
          <p:cNvPr id="3497" name="Oval 3496">
            <a:extLst>
              <a:ext uri="{FF2B5EF4-FFF2-40B4-BE49-F238E27FC236}">
                <a16:creationId xmlns:a16="http://schemas.microsoft.com/office/drawing/2014/main" id="{FB72D6EF-89D6-6BE8-8308-BA9B1FD3662C}"/>
              </a:ext>
            </a:extLst>
          </p:cNvPr>
          <p:cNvSpPr/>
          <p:nvPr/>
        </p:nvSpPr>
        <p:spPr bwMode="auto">
          <a:xfrm>
            <a:off x="4244745" y="5754512"/>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8" name="Oval 3497">
            <a:extLst>
              <a:ext uri="{FF2B5EF4-FFF2-40B4-BE49-F238E27FC236}">
                <a16:creationId xmlns:a16="http://schemas.microsoft.com/office/drawing/2014/main" id="{F22F4A7E-9F86-1668-0DD5-04CDF44BE36E}"/>
              </a:ext>
            </a:extLst>
          </p:cNvPr>
          <p:cNvSpPr/>
          <p:nvPr/>
        </p:nvSpPr>
        <p:spPr bwMode="auto">
          <a:xfrm>
            <a:off x="4790119" y="5682667"/>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499" name="Oval 3498">
            <a:extLst>
              <a:ext uri="{FF2B5EF4-FFF2-40B4-BE49-F238E27FC236}">
                <a16:creationId xmlns:a16="http://schemas.microsoft.com/office/drawing/2014/main" id="{E3A18D70-9C4F-B6D0-A73C-1A4CE6FD8B87}"/>
              </a:ext>
            </a:extLst>
          </p:cNvPr>
          <p:cNvSpPr/>
          <p:nvPr/>
        </p:nvSpPr>
        <p:spPr bwMode="auto">
          <a:xfrm>
            <a:off x="5342025" y="5578164"/>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00" name="Freeform: Shape 3499">
            <a:extLst>
              <a:ext uri="{FF2B5EF4-FFF2-40B4-BE49-F238E27FC236}">
                <a16:creationId xmlns:a16="http://schemas.microsoft.com/office/drawing/2014/main" id="{D290577A-6CB5-8529-B9A5-10B1F5402FBC}"/>
              </a:ext>
            </a:extLst>
          </p:cNvPr>
          <p:cNvSpPr/>
          <p:nvPr/>
        </p:nvSpPr>
        <p:spPr bwMode="auto">
          <a:xfrm>
            <a:off x="4274820" y="5612801"/>
            <a:ext cx="1110343" cy="179615"/>
          </a:xfrm>
          <a:custGeom>
            <a:avLst/>
            <a:gdLst>
              <a:gd name="connsiteX0" fmla="*/ 0 w 1110343"/>
              <a:gd name="connsiteY0" fmla="*/ 179615 h 179615"/>
              <a:gd name="connsiteX1" fmla="*/ 551906 w 1110343"/>
              <a:gd name="connsiteY1" fmla="*/ 104503 h 179615"/>
              <a:gd name="connsiteX2" fmla="*/ 1110343 w 1110343"/>
              <a:gd name="connsiteY2" fmla="*/ 0 h 179615"/>
            </a:gdLst>
            <a:ahLst/>
            <a:cxnLst>
              <a:cxn ang="0">
                <a:pos x="connsiteX0" y="connsiteY0"/>
              </a:cxn>
              <a:cxn ang="0">
                <a:pos x="connsiteX1" y="connsiteY1"/>
              </a:cxn>
              <a:cxn ang="0">
                <a:pos x="connsiteX2" y="connsiteY2"/>
              </a:cxn>
            </a:cxnLst>
            <a:rect l="l" t="t" r="r" b="b"/>
            <a:pathLst>
              <a:path w="1110343" h="179615">
                <a:moveTo>
                  <a:pt x="0" y="179615"/>
                </a:moveTo>
                <a:lnTo>
                  <a:pt x="551906" y="104503"/>
                </a:lnTo>
                <a:lnTo>
                  <a:pt x="1110343" y="0"/>
                </a:lnTo>
              </a:path>
            </a:pathLst>
          </a:custGeom>
          <a:noFill/>
          <a:ln w="28575">
            <a:solidFill>
              <a:schemeClr val="accent1"/>
            </a:solidFill>
            <a:miter lim="800000"/>
            <a:headEnd/>
            <a:tailEnd/>
          </a:ln>
        </p:spPr>
        <p:txBody>
          <a:bodyPr rtlCol="0" anchor="ctr"/>
          <a:lstStyle/>
          <a:p>
            <a:pPr algn="ctr"/>
            <a:endParaRPr lang="en-US" dirty="0"/>
          </a:p>
        </p:txBody>
      </p:sp>
      <p:grpSp>
        <p:nvGrpSpPr>
          <p:cNvPr id="3504" name="Group 3503">
            <a:extLst>
              <a:ext uri="{FF2B5EF4-FFF2-40B4-BE49-F238E27FC236}">
                <a16:creationId xmlns:a16="http://schemas.microsoft.com/office/drawing/2014/main" id="{82A30D41-E380-A9E8-3011-1158922ADD91}"/>
              </a:ext>
            </a:extLst>
          </p:cNvPr>
          <p:cNvGrpSpPr/>
          <p:nvPr/>
        </p:nvGrpSpPr>
        <p:grpSpPr>
          <a:xfrm>
            <a:off x="5383176" y="4824552"/>
            <a:ext cx="697070" cy="402290"/>
            <a:chOff x="2514756" y="2907396"/>
            <a:chExt cx="697070" cy="402290"/>
          </a:xfrm>
        </p:grpSpPr>
        <p:sp>
          <p:nvSpPr>
            <p:cNvPr id="3505" name="Oval 3504">
              <a:extLst>
                <a:ext uri="{FF2B5EF4-FFF2-40B4-BE49-F238E27FC236}">
                  <a16:creationId xmlns:a16="http://schemas.microsoft.com/office/drawing/2014/main" id="{0DD6D3F6-1725-EF5D-CA8E-15E8B1FFD911}"/>
                </a:ext>
              </a:extLst>
            </p:cNvPr>
            <p:cNvSpPr/>
            <p:nvPr/>
          </p:nvSpPr>
          <p:spPr bwMode="auto">
            <a:xfrm>
              <a:off x="2564588" y="3156870"/>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06" name="Oval 3505">
              <a:extLst>
                <a:ext uri="{FF2B5EF4-FFF2-40B4-BE49-F238E27FC236}">
                  <a16:creationId xmlns:a16="http://schemas.microsoft.com/office/drawing/2014/main" id="{A3CD0E78-8637-F9E3-E553-CD31F3EB9E46}"/>
                </a:ext>
              </a:extLst>
            </p:cNvPr>
            <p:cNvSpPr/>
            <p:nvPr/>
          </p:nvSpPr>
          <p:spPr bwMode="auto">
            <a:xfrm>
              <a:off x="2564588" y="3012574"/>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507" name="Straight Connector 3506">
              <a:extLst>
                <a:ext uri="{FF2B5EF4-FFF2-40B4-BE49-F238E27FC236}">
                  <a16:creationId xmlns:a16="http://schemas.microsoft.com/office/drawing/2014/main" id="{C98D0379-891A-84DA-6E65-B4A5B97B3468}"/>
                </a:ext>
              </a:extLst>
            </p:cNvPr>
            <p:cNvCxnSpPr/>
            <p:nvPr/>
          </p:nvCxnSpPr>
          <p:spPr bwMode="auto">
            <a:xfrm>
              <a:off x="2514756" y="3044090"/>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508" name="Straight Connector 3507">
              <a:extLst>
                <a:ext uri="{FF2B5EF4-FFF2-40B4-BE49-F238E27FC236}">
                  <a16:creationId xmlns:a16="http://schemas.microsoft.com/office/drawing/2014/main" id="{E3BC7106-4B28-8F0D-0F2C-4CDCD9FE66FE}"/>
                </a:ext>
              </a:extLst>
            </p:cNvPr>
            <p:cNvCxnSpPr/>
            <p:nvPr/>
          </p:nvCxnSpPr>
          <p:spPr bwMode="auto">
            <a:xfrm>
              <a:off x="2514756" y="3182350"/>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509" name="TextBox 3508">
              <a:extLst>
                <a:ext uri="{FF2B5EF4-FFF2-40B4-BE49-F238E27FC236}">
                  <a16:creationId xmlns:a16="http://schemas.microsoft.com/office/drawing/2014/main" id="{CA88468B-2B71-CEF8-0716-88B8A2FB0483}"/>
                </a:ext>
              </a:extLst>
            </p:cNvPr>
            <p:cNvSpPr txBox="1"/>
            <p:nvPr/>
          </p:nvSpPr>
          <p:spPr>
            <a:xfrm>
              <a:off x="2636027" y="2907396"/>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grpSp>
      <p:grpSp>
        <p:nvGrpSpPr>
          <p:cNvPr id="3510" name="Group 3509">
            <a:extLst>
              <a:ext uri="{FF2B5EF4-FFF2-40B4-BE49-F238E27FC236}">
                <a16:creationId xmlns:a16="http://schemas.microsoft.com/office/drawing/2014/main" id="{9487D37C-79DC-B96A-9F87-FC08AAA9887A}"/>
              </a:ext>
            </a:extLst>
          </p:cNvPr>
          <p:cNvGrpSpPr/>
          <p:nvPr/>
        </p:nvGrpSpPr>
        <p:grpSpPr>
          <a:xfrm>
            <a:off x="6286005" y="4772843"/>
            <a:ext cx="2444271" cy="1624466"/>
            <a:chOff x="3493671" y="2949820"/>
            <a:chExt cx="2444271" cy="1624466"/>
          </a:xfrm>
        </p:grpSpPr>
        <p:cxnSp>
          <p:nvCxnSpPr>
            <p:cNvPr id="3511" name="Straight Connector 3510">
              <a:extLst>
                <a:ext uri="{FF2B5EF4-FFF2-40B4-BE49-F238E27FC236}">
                  <a16:creationId xmlns:a16="http://schemas.microsoft.com/office/drawing/2014/main" id="{D238604C-DC16-5960-6D21-0DC6F9F75D4B}"/>
                </a:ext>
              </a:extLst>
            </p:cNvPr>
            <p:cNvCxnSpPr/>
            <p:nvPr/>
          </p:nvCxnSpPr>
          <p:spPr bwMode="auto">
            <a:xfrm>
              <a:off x="3960046" y="3123710"/>
              <a:ext cx="0" cy="1236262"/>
            </a:xfrm>
            <a:prstGeom prst="line">
              <a:avLst/>
            </a:prstGeom>
            <a:noFill/>
            <a:ln w="28575" cap="flat" cmpd="sng" algn="ctr">
              <a:solidFill>
                <a:schemeClr val="bg1"/>
              </a:solidFill>
              <a:prstDash val="solid"/>
              <a:round/>
              <a:headEnd type="none" w="med" len="med"/>
              <a:tailEnd type="none" w="med" len="med"/>
            </a:ln>
            <a:effectLst/>
          </p:spPr>
        </p:cxnSp>
        <p:cxnSp>
          <p:nvCxnSpPr>
            <p:cNvPr id="3512" name="Straight Connector 3511">
              <a:extLst>
                <a:ext uri="{FF2B5EF4-FFF2-40B4-BE49-F238E27FC236}">
                  <a16:creationId xmlns:a16="http://schemas.microsoft.com/office/drawing/2014/main" id="{6A8B516B-B005-A5AE-F1DE-6544B16D775A}"/>
                </a:ext>
              </a:extLst>
            </p:cNvPr>
            <p:cNvCxnSpPr>
              <a:cxnSpLocks/>
            </p:cNvCxnSpPr>
            <p:nvPr/>
          </p:nvCxnSpPr>
          <p:spPr bwMode="auto">
            <a:xfrm>
              <a:off x="3903680" y="31212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13" name="Straight Connector 3512">
              <a:extLst>
                <a:ext uri="{FF2B5EF4-FFF2-40B4-BE49-F238E27FC236}">
                  <a16:creationId xmlns:a16="http://schemas.microsoft.com/office/drawing/2014/main" id="{24C0E0FA-3431-D130-94C6-A88DBF9B1371}"/>
                </a:ext>
              </a:extLst>
            </p:cNvPr>
            <p:cNvCxnSpPr>
              <a:cxnSpLocks/>
            </p:cNvCxnSpPr>
            <p:nvPr/>
          </p:nvCxnSpPr>
          <p:spPr bwMode="auto">
            <a:xfrm>
              <a:off x="3903680" y="38594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14" name="Straight Connector 3513">
              <a:extLst>
                <a:ext uri="{FF2B5EF4-FFF2-40B4-BE49-F238E27FC236}">
                  <a16:creationId xmlns:a16="http://schemas.microsoft.com/office/drawing/2014/main" id="{BB8156E4-9781-2045-98FB-DA48BEB13A3A}"/>
                </a:ext>
              </a:extLst>
            </p:cNvPr>
            <p:cNvCxnSpPr>
              <a:cxnSpLocks/>
            </p:cNvCxnSpPr>
            <p:nvPr/>
          </p:nvCxnSpPr>
          <p:spPr bwMode="auto">
            <a:xfrm>
              <a:off x="3903680" y="41047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15" name="Straight Connector 3514">
              <a:extLst>
                <a:ext uri="{FF2B5EF4-FFF2-40B4-BE49-F238E27FC236}">
                  <a16:creationId xmlns:a16="http://schemas.microsoft.com/office/drawing/2014/main" id="{2EE72770-BEBC-B847-7DE5-AD01C652C5A5}"/>
                </a:ext>
              </a:extLst>
            </p:cNvPr>
            <p:cNvCxnSpPr>
              <a:cxnSpLocks/>
            </p:cNvCxnSpPr>
            <p:nvPr/>
          </p:nvCxnSpPr>
          <p:spPr bwMode="auto">
            <a:xfrm>
              <a:off x="3903680" y="4349894"/>
              <a:ext cx="1905198" cy="0"/>
            </a:xfrm>
            <a:prstGeom prst="line">
              <a:avLst/>
            </a:prstGeom>
            <a:noFill/>
            <a:ln w="28575" cap="flat" cmpd="sng" algn="ctr">
              <a:solidFill>
                <a:schemeClr val="bg1"/>
              </a:solidFill>
              <a:prstDash val="solid"/>
              <a:round/>
              <a:headEnd type="none" w="med" len="med"/>
              <a:tailEnd type="none" w="med" len="med"/>
            </a:ln>
            <a:effectLst/>
          </p:spPr>
        </p:cxnSp>
        <p:sp>
          <p:nvSpPr>
            <p:cNvPr id="3516" name="TextBox 3515">
              <a:extLst>
                <a:ext uri="{FF2B5EF4-FFF2-40B4-BE49-F238E27FC236}">
                  <a16:creationId xmlns:a16="http://schemas.microsoft.com/office/drawing/2014/main" id="{0B885D91-00BC-66CC-62DD-CB694052A958}"/>
                </a:ext>
              </a:extLst>
            </p:cNvPr>
            <p:cNvSpPr txBox="1"/>
            <p:nvPr/>
          </p:nvSpPr>
          <p:spPr bwMode="auto">
            <a:xfrm>
              <a:off x="3584874" y="3026684"/>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20</a:t>
              </a:r>
            </a:p>
          </p:txBody>
        </p:sp>
        <p:sp>
          <p:nvSpPr>
            <p:cNvPr id="3517" name="TextBox 3516">
              <a:extLst>
                <a:ext uri="{FF2B5EF4-FFF2-40B4-BE49-F238E27FC236}">
                  <a16:creationId xmlns:a16="http://schemas.microsoft.com/office/drawing/2014/main" id="{3FB8A016-57B3-3887-B228-7CE5099E6E0F}"/>
                </a:ext>
              </a:extLst>
            </p:cNvPr>
            <p:cNvSpPr txBox="1"/>
            <p:nvPr/>
          </p:nvSpPr>
          <p:spPr bwMode="auto">
            <a:xfrm>
              <a:off x="3584874" y="376487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518" name="TextBox 3517">
              <a:extLst>
                <a:ext uri="{FF2B5EF4-FFF2-40B4-BE49-F238E27FC236}">
                  <a16:creationId xmlns:a16="http://schemas.microsoft.com/office/drawing/2014/main" id="{F2F5CC65-BE12-E618-CB1D-26C716902B70}"/>
                </a:ext>
              </a:extLst>
            </p:cNvPr>
            <p:cNvSpPr txBox="1"/>
            <p:nvPr/>
          </p:nvSpPr>
          <p:spPr bwMode="auto">
            <a:xfrm>
              <a:off x="3584874" y="42521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--5</a:t>
              </a:r>
            </a:p>
          </p:txBody>
        </p:sp>
        <p:sp>
          <p:nvSpPr>
            <p:cNvPr id="3519" name="TextBox 3518">
              <a:extLst>
                <a:ext uri="{FF2B5EF4-FFF2-40B4-BE49-F238E27FC236}">
                  <a16:creationId xmlns:a16="http://schemas.microsoft.com/office/drawing/2014/main" id="{F818351A-EE0B-D857-405E-1039EB23A6DD}"/>
                </a:ext>
              </a:extLst>
            </p:cNvPr>
            <p:cNvSpPr txBox="1"/>
            <p:nvPr/>
          </p:nvSpPr>
          <p:spPr bwMode="auto">
            <a:xfrm>
              <a:off x="3817738"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Baseline</a:t>
              </a:r>
            </a:p>
          </p:txBody>
        </p:sp>
        <p:sp>
          <p:nvSpPr>
            <p:cNvPr id="3520" name="TextBox 3519">
              <a:extLst>
                <a:ext uri="{FF2B5EF4-FFF2-40B4-BE49-F238E27FC236}">
                  <a16:creationId xmlns:a16="http://schemas.microsoft.com/office/drawing/2014/main" id="{F289CA5A-025C-4732-9C53-680EC25B2563}"/>
                </a:ext>
              </a:extLst>
            </p:cNvPr>
            <p:cNvSpPr txBox="1"/>
            <p:nvPr/>
          </p:nvSpPr>
          <p:spPr bwMode="auto">
            <a:xfrm>
              <a:off x="4373923"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6</a:t>
              </a:r>
            </a:p>
          </p:txBody>
        </p:sp>
        <p:sp>
          <p:nvSpPr>
            <p:cNvPr id="3521" name="TextBox 3520">
              <a:extLst>
                <a:ext uri="{FF2B5EF4-FFF2-40B4-BE49-F238E27FC236}">
                  <a16:creationId xmlns:a16="http://schemas.microsoft.com/office/drawing/2014/main" id="{08F40A5B-526F-AEFD-39E8-C19A85AAC365}"/>
                </a:ext>
              </a:extLst>
            </p:cNvPr>
            <p:cNvSpPr txBox="1"/>
            <p:nvPr/>
          </p:nvSpPr>
          <p:spPr bwMode="auto">
            <a:xfrm>
              <a:off x="4930104" y="4405009"/>
              <a:ext cx="10078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100" dirty="0">
                  <a:solidFill>
                    <a:schemeClr val="bg1"/>
                  </a:solidFill>
                  <a:latin typeface="Calibri" panose="020F0502020204030204" pitchFamily="34" charset="0"/>
                </a:rPr>
                <a:t>Wk 12</a:t>
              </a:r>
            </a:p>
          </p:txBody>
        </p:sp>
        <p:cxnSp>
          <p:nvCxnSpPr>
            <p:cNvPr id="3522" name="Straight Connector 3521">
              <a:extLst>
                <a:ext uri="{FF2B5EF4-FFF2-40B4-BE49-F238E27FC236}">
                  <a16:creationId xmlns:a16="http://schemas.microsoft.com/office/drawing/2014/main" id="{8D6C7D1D-A81C-AFC8-07E2-426B73E943C9}"/>
                </a:ext>
              </a:extLst>
            </p:cNvPr>
            <p:cNvCxnSpPr>
              <a:cxnSpLocks/>
            </p:cNvCxnSpPr>
            <p:nvPr/>
          </p:nvCxnSpPr>
          <p:spPr bwMode="auto">
            <a:xfrm rot="16200000">
              <a:off x="4286554"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23" name="Straight Connector 3522">
              <a:extLst>
                <a:ext uri="{FF2B5EF4-FFF2-40B4-BE49-F238E27FC236}">
                  <a16:creationId xmlns:a16="http://schemas.microsoft.com/office/drawing/2014/main" id="{C3CCF344-6F4B-9783-EDAA-C43DF191D8CE}"/>
                </a:ext>
              </a:extLst>
            </p:cNvPr>
            <p:cNvCxnSpPr>
              <a:cxnSpLocks/>
            </p:cNvCxnSpPr>
            <p:nvPr/>
          </p:nvCxnSpPr>
          <p:spPr bwMode="auto">
            <a:xfrm rot="16200000">
              <a:off x="4839593"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24" name="Straight Connector 3523">
              <a:extLst>
                <a:ext uri="{FF2B5EF4-FFF2-40B4-BE49-F238E27FC236}">
                  <a16:creationId xmlns:a16="http://schemas.microsoft.com/office/drawing/2014/main" id="{18806BCA-4869-2342-E45E-60D7EAD7720B}"/>
                </a:ext>
              </a:extLst>
            </p:cNvPr>
            <p:cNvCxnSpPr>
              <a:cxnSpLocks/>
            </p:cNvCxnSpPr>
            <p:nvPr/>
          </p:nvCxnSpPr>
          <p:spPr bwMode="auto">
            <a:xfrm rot="16200000">
              <a:off x="5389490" y="43818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25" name="Straight Connector 3524">
              <a:extLst>
                <a:ext uri="{FF2B5EF4-FFF2-40B4-BE49-F238E27FC236}">
                  <a16:creationId xmlns:a16="http://schemas.microsoft.com/office/drawing/2014/main" id="{6B9FFCB6-B84D-6A95-9B12-A75B9FA72F5E}"/>
                </a:ext>
              </a:extLst>
            </p:cNvPr>
            <p:cNvCxnSpPr>
              <a:cxnSpLocks/>
            </p:cNvCxnSpPr>
            <p:nvPr/>
          </p:nvCxnSpPr>
          <p:spPr bwMode="auto">
            <a:xfrm>
              <a:off x="3903680" y="336672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526" name="TextBox 3525">
              <a:extLst>
                <a:ext uri="{FF2B5EF4-FFF2-40B4-BE49-F238E27FC236}">
                  <a16:creationId xmlns:a16="http://schemas.microsoft.com/office/drawing/2014/main" id="{9C34CE85-E0E3-6367-2235-24FBB835010C}"/>
                </a:ext>
              </a:extLst>
            </p:cNvPr>
            <p:cNvSpPr txBox="1"/>
            <p:nvPr/>
          </p:nvSpPr>
          <p:spPr bwMode="auto">
            <a:xfrm>
              <a:off x="3584874" y="3269002"/>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15</a:t>
              </a:r>
            </a:p>
          </p:txBody>
        </p:sp>
        <p:cxnSp>
          <p:nvCxnSpPr>
            <p:cNvPr id="3527" name="Straight Connector 3526">
              <a:extLst>
                <a:ext uri="{FF2B5EF4-FFF2-40B4-BE49-F238E27FC236}">
                  <a16:creationId xmlns:a16="http://schemas.microsoft.com/office/drawing/2014/main" id="{74D38A97-9432-E310-8448-6C47C78ED784}"/>
                </a:ext>
              </a:extLst>
            </p:cNvPr>
            <p:cNvCxnSpPr>
              <a:cxnSpLocks/>
            </p:cNvCxnSpPr>
            <p:nvPr/>
          </p:nvCxnSpPr>
          <p:spPr bwMode="auto">
            <a:xfrm>
              <a:off x="3903680" y="3613094"/>
              <a:ext cx="64008" cy="0"/>
            </a:xfrm>
            <a:prstGeom prst="line">
              <a:avLst/>
            </a:prstGeom>
            <a:noFill/>
            <a:ln w="28575" cap="flat" cmpd="sng" algn="ctr">
              <a:solidFill>
                <a:schemeClr val="bg1"/>
              </a:solidFill>
              <a:prstDash val="solid"/>
              <a:round/>
              <a:headEnd type="none" w="med" len="med"/>
              <a:tailEnd type="none" w="med" len="med"/>
            </a:ln>
            <a:effectLst/>
          </p:spPr>
        </p:cxnSp>
        <p:sp>
          <p:nvSpPr>
            <p:cNvPr id="3528" name="TextBox 3527">
              <a:extLst>
                <a:ext uri="{FF2B5EF4-FFF2-40B4-BE49-F238E27FC236}">
                  <a16:creationId xmlns:a16="http://schemas.microsoft.com/office/drawing/2014/main" id="{4F963EE2-C38A-FA7E-9585-FDB7DB05CA1F}"/>
                </a:ext>
              </a:extLst>
            </p:cNvPr>
            <p:cNvSpPr txBox="1"/>
            <p:nvPr/>
          </p:nvSpPr>
          <p:spPr bwMode="auto">
            <a:xfrm>
              <a:off x="3584874" y="3515369"/>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10</a:t>
              </a:r>
            </a:p>
          </p:txBody>
        </p:sp>
        <p:sp>
          <p:nvSpPr>
            <p:cNvPr id="3529" name="TextBox 3528">
              <a:extLst>
                <a:ext uri="{FF2B5EF4-FFF2-40B4-BE49-F238E27FC236}">
                  <a16:creationId xmlns:a16="http://schemas.microsoft.com/office/drawing/2014/main" id="{A41FF1B8-FE2A-3AB4-0633-8C66A606F95A}"/>
                </a:ext>
              </a:extLst>
            </p:cNvPr>
            <p:cNvSpPr txBox="1"/>
            <p:nvPr/>
          </p:nvSpPr>
          <p:spPr bwMode="auto">
            <a:xfrm>
              <a:off x="3584874" y="4006501"/>
              <a:ext cx="30897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100" b="0" dirty="0">
                  <a:solidFill>
                    <a:schemeClr val="bg1"/>
                  </a:solidFill>
                  <a:latin typeface="Calibri" panose="020F0502020204030204" pitchFamily="34" charset="0"/>
                </a:rPr>
                <a:t>0</a:t>
              </a:r>
            </a:p>
          </p:txBody>
        </p:sp>
        <p:sp>
          <p:nvSpPr>
            <p:cNvPr id="3530" name="TextBox 3529">
              <a:extLst>
                <a:ext uri="{FF2B5EF4-FFF2-40B4-BE49-F238E27FC236}">
                  <a16:creationId xmlns:a16="http://schemas.microsoft.com/office/drawing/2014/main" id="{80854466-A5A7-A399-2F54-9F8AE3801E70}"/>
                </a:ext>
              </a:extLst>
            </p:cNvPr>
            <p:cNvSpPr txBox="1"/>
            <p:nvPr/>
          </p:nvSpPr>
          <p:spPr bwMode="auto">
            <a:xfrm rot="16200000">
              <a:off x="2889877" y="3553614"/>
              <a:ext cx="139225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CD3-CD56+Ki67+ (%)</a:t>
              </a:r>
            </a:p>
          </p:txBody>
        </p:sp>
        <p:cxnSp>
          <p:nvCxnSpPr>
            <p:cNvPr id="3531" name="Straight Connector 3530">
              <a:extLst>
                <a:ext uri="{FF2B5EF4-FFF2-40B4-BE49-F238E27FC236}">
                  <a16:creationId xmlns:a16="http://schemas.microsoft.com/office/drawing/2014/main" id="{5112FE43-EAE9-07DB-AB46-45D3E2F43EA3}"/>
                </a:ext>
              </a:extLst>
            </p:cNvPr>
            <p:cNvCxnSpPr>
              <a:cxnSpLocks/>
            </p:cNvCxnSpPr>
            <p:nvPr/>
          </p:nvCxnSpPr>
          <p:spPr bwMode="auto">
            <a:xfrm>
              <a:off x="3966127" y="4104797"/>
              <a:ext cx="1797291"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grpSp>
      <p:grpSp>
        <p:nvGrpSpPr>
          <p:cNvPr id="3532" name="Group 3531">
            <a:extLst>
              <a:ext uri="{FF2B5EF4-FFF2-40B4-BE49-F238E27FC236}">
                <a16:creationId xmlns:a16="http://schemas.microsoft.com/office/drawing/2014/main" id="{FC211112-E843-CC0F-284B-527C9DDB923A}"/>
              </a:ext>
            </a:extLst>
          </p:cNvPr>
          <p:cNvGrpSpPr/>
          <p:nvPr/>
        </p:nvGrpSpPr>
        <p:grpSpPr>
          <a:xfrm>
            <a:off x="7073464" y="5542882"/>
            <a:ext cx="99030" cy="431248"/>
            <a:chOff x="11009649" y="2684822"/>
            <a:chExt cx="99030" cy="395968"/>
          </a:xfrm>
        </p:grpSpPr>
        <p:cxnSp>
          <p:nvCxnSpPr>
            <p:cNvPr id="3533" name="Straight Connector 3532">
              <a:extLst>
                <a:ext uri="{FF2B5EF4-FFF2-40B4-BE49-F238E27FC236}">
                  <a16:creationId xmlns:a16="http://schemas.microsoft.com/office/drawing/2014/main" id="{5737A817-61A2-8C69-C4DA-B76F25243F0F}"/>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534" name="Straight Connector 3533">
              <a:extLst>
                <a:ext uri="{FF2B5EF4-FFF2-40B4-BE49-F238E27FC236}">
                  <a16:creationId xmlns:a16="http://schemas.microsoft.com/office/drawing/2014/main" id="{F695F820-0170-3A5C-4BA0-171307C2D4FA}"/>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535" name="Straight Connector 3534">
              <a:extLst>
                <a:ext uri="{FF2B5EF4-FFF2-40B4-BE49-F238E27FC236}">
                  <a16:creationId xmlns:a16="http://schemas.microsoft.com/office/drawing/2014/main" id="{F5F98CEC-D0D3-A3E9-B751-B14EC905364A}"/>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536" name="Group 3535">
            <a:extLst>
              <a:ext uri="{FF2B5EF4-FFF2-40B4-BE49-F238E27FC236}">
                <a16:creationId xmlns:a16="http://schemas.microsoft.com/office/drawing/2014/main" id="{28CC3C2E-314B-7780-F454-C30C2F6C26C3}"/>
              </a:ext>
            </a:extLst>
          </p:cNvPr>
          <p:cNvGrpSpPr/>
          <p:nvPr/>
        </p:nvGrpSpPr>
        <p:grpSpPr>
          <a:xfrm>
            <a:off x="7616633" y="5613220"/>
            <a:ext cx="99030" cy="345849"/>
            <a:chOff x="11009649" y="2684822"/>
            <a:chExt cx="99030" cy="395968"/>
          </a:xfrm>
        </p:grpSpPr>
        <p:cxnSp>
          <p:nvCxnSpPr>
            <p:cNvPr id="3537" name="Straight Connector 3536">
              <a:extLst>
                <a:ext uri="{FF2B5EF4-FFF2-40B4-BE49-F238E27FC236}">
                  <a16:creationId xmlns:a16="http://schemas.microsoft.com/office/drawing/2014/main" id="{DD0BE541-047E-7242-D25D-97D706D20B08}"/>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538" name="Straight Connector 3537">
              <a:extLst>
                <a:ext uri="{FF2B5EF4-FFF2-40B4-BE49-F238E27FC236}">
                  <a16:creationId xmlns:a16="http://schemas.microsoft.com/office/drawing/2014/main" id="{4AFEF89A-FDFC-01CB-F1CF-028A6F2F6E34}"/>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539" name="Straight Connector 3538">
              <a:extLst>
                <a:ext uri="{FF2B5EF4-FFF2-40B4-BE49-F238E27FC236}">
                  <a16:creationId xmlns:a16="http://schemas.microsoft.com/office/drawing/2014/main" id="{EE3362AA-B270-06A2-EB80-4D851E76284F}"/>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540" name="Group 3539">
            <a:extLst>
              <a:ext uri="{FF2B5EF4-FFF2-40B4-BE49-F238E27FC236}">
                <a16:creationId xmlns:a16="http://schemas.microsoft.com/office/drawing/2014/main" id="{7BC48F9B-EEF9-9733-502E-D4361EE20AC1}"/>
              </a:ext>
            </a:extLst>
          </p:cNvPr>
          <p:cNvGrpSpPr/>
          <p:nvPr/>
        </p:nvGrpSpPr>
        <p:grpSpPr>
          <a:xfrm>
            <a:off x="8163710" y="5398297"/>
            <a:ext cx="99030" cy="560073"/>
            <a:chOff x="11009649" y="2684822"/>
            <a:chExt cx="99030" cy="395968"/>
          </a:xfrm>
        </p:grpSpPr>
        <p:cxnSp>
          <p:nvCxnSpPr>
            <p:cNvPr id="3541" name="Straight Connector 3540">
              <a:extLst>
                <a:ext uri="{FF2B5EF4-FFF2-40B4-BE49-F238E27FC236}">
                  <a16:creationId xmlns:a16="http://schemas.microsoft.com/office/drawing/2014/main" id="{CE7C5851-6F43-F59C-2577-0A16CACB77B7}"/>
                </a:ext>
              </a:extLst>
            </p:cNvPr>
            <p:cNvCxnSpPr>
              <a:cxnSpLocks/>
            </p:cNvCxnSpPr>
            <p:nvPr/>
          </p:nvCxnSpPr>
          <p:spPr bwMode="auto">
            <a:xfrm>
              <a:off x="11059164" y="2684822"/>
              <a:ext cx="0" cy="395968"/>
            </a:xfrm>
            <a:prstGeom prst="line">
              <a:avLst/>
            </a:prstGeom>
            <a:noFill/>
            <a:ln w="19050" cap="flat" cmpd="sng" algn="ctr">
              <a:solidFill>
                <a:schemeClr val="accent2"/>
              </a:solidFill>
              <a:prstDash val="solid"/>
              <a:round/>
              <a:headEnd type="none" w="med" len="med"/>
              <a:tailEnd type="none" w="med" len="med"/>
            </a:ln>
            <a:effectLst/>
          </p:spPr>
        </p:cxnSp>
        <p:cxnSp>
          <p:nvCxnSpPr>
            <p:cNvPr id="3542" name="Straight Connector 3541">
              <a:extLst>
                <a:ext uri="{FF2B5EF4-FFF2-40B4-BE49-F238E27FC236}">
                  <a16:creationId xmlns:a16="http://schemas.microsoft.com/office/drawing/2014/main" id="{FD5134E3-7E78-1352-16A9-0CFDCB4F0816}"/>
                </a:ext>
              </a:extLst>
            </p:cNvPr>
            <p:cNvCxnSpPr/>
            <p:nvPr/>
          </p:nvCxnSpPr>
          <p:spPr bwMode="auto">
            <a:xfrm>
              <a:off x="11009649" y="2684822"/>
              <a:ext cx="99030" cy="0"/>
            </a:xfrm>
            <a:prstGeom prst="line">
              <a:avLst/>
            </a:prstGeom>
            <a:noFill/>
            <a:ln w="19050" cap="flat" cmpd="sng" algn="ctr">
              <a:solidFill>
                <a:schemeClr val="accent2"/>
              </a:solidFill>
              <a:prstDash val="solid"/>
              <a:round/>
              <a:headEnd type="none" w="med" len="med"/>
              <a:tailEnd type="none" w="med" len="med"/>
            </a:ln>
            <a:effectLst/>
          </p:spPr>
        </p:cxnSp>
        <p:cxnSp>
          <p:nvCxnSpPr>
            <p:cNvPr id="3543" name="Straight Connector 3542">
              <a:extLst>
                <a:ext uri="{FF2B5EF4-FFF2-40B4-BE49-F238E27FC236}">
                  <a16:creationId xmlns:a16="http://schemas.microsoft.com/office/drawing/2014/main" id="{239183E1-670D-F677-9F6C-28EDBADC87BC}"/>
                </a:ext>
              </a:extLst>
            </p:cNvPr>
            <p:cNvCxnSpPr/>
            <p:nvPr/>
          </p:nvCxnSpPr>
          <p:spPr bwMode="auto">
            <a:xfrm>
              <a:off x="11009649" y="3079990"/>
              <a:ext cx="99030" cy="0"/>
            </a:xfrm>
            <a:prstGeom prst="line">
              <a:avLst/>
            </a:prstGeom>
            <a:noFill/>
            <a:ln w="19050" cap="flat" cmpd="sng" algn="ctr">
              <a:solidFill>
                <a:schemeClr val="accent2"/>
              </a:solidFill>
              <a:prstDash val="solid"/>
              <a:round/>
              <a:headEnd type="none" w="med" len="med"/>
              <a:tailEnd type="none" w="med" len="med"/>
            </a:ln>
            <a:effectLst/>
          </p:spPr>
        </p:cxnSp>
      </p:grpSp>
      <p:grpSp>
        <p:nvGrpSpPr>
          <p:cNvPr id="3549" name="Group 3548">
            <a:extLst>
              <a:ext uri="{FF2B5EF4-FFF2-40B4-BE49-F238E27FC236}">
                <a16:creationId xmlns:a16="http://schemas.microsoft.com/office/drawing/2014/main" id="{4258C055-6CC2-675E-60B0-597383EB5771}"/>
              </a:ext>
            </a:extLst>
          </p:cNvPr>
          <p:cNvGrpSpPr/>
          <p:nvPr/>
        </p:nvGrpSpPr>
        <p:grpSpPr>
          <a:xfrm>
            <a:off x="7073834" y="5397502"/>
            <a:ext cx="99030" cy="600197"/>
            <a:chOff x="11009649" y="2684822"/>
            <a:chExt cx="99030" cy="395968"/>
          </a:xfrm>
        </p:grpSpPr>
        <p:cxnSp>
          <p:nvCxnSpPr>
            <p:cNvPr id="3550" name="Straight Connector 3549">
              <a:extLst>
                <a:ext uri="{FF2B5EF4-FFF2-40B4-BE49-F238E27FC236}">
                  <a16:creationId xmlns:a16="http://schemas.microsoft.com/office/drawing/2014/main" id="{B117AACD-8583-6C53-B9E5-C6A3820BF42E}"/>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551" name="Straight Connector 3550">
              <a:extLst>
                <a:ext uri="{FF2B5EF4-FFF2-40B4-BE49-F238E27FC236}">
                  <a16:creationId xmlns:a16="http://schemas.microsoft.com/office/drawing/2014/main" id="{4DEFCC67-E175-B056-F7F5-FB2E1B2E578F}"/>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552" name="Straight Connector 3551">
              <a:extLst>
                <a:ext uri="{FF2B5EF4-FFF2-40B4-BE49-F238E27FC236}">
                  <a16:creationId xmlns:a16="http://schemas.microsoft.com/office/drawing/2014/main" id="{A77AC621-61FB-F041-49A9-8B12FE6F45E4}"/>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53" name="Group 3552">
            <a:extLst>
              <a:ext uri="{FF2B5EF4-FFF2-40B4-BE49-F238E27FC236}">
                <a16:creationId xmlns:a16="http://schemas.microsoft.com/office/drawing/2014/main" id="{B567C228-AF64-E7A4-F2F3-543230030665}"/>
              </a:ext>
            </a:extLst>
          </p:cNvPr>
          <p:cNvGrpSpPr/>
          <p:nvPr/>
        </p:nvGrpSpPr>
        <p:grpSpPr>
          <a:xfrm>
            <a:off x="7617003" y="5503009"/>
            <a:ext cx="99030" cy="485945"/>
            <a:chOff x="11009649" y="2684822"/>
            <a:chExt cx="99030" cy="395968"/>
          </a:xfrm>
        </p:grpSpPr>
        <p:cxnSp>
          <p:nvCxnSpPr>
            <p:cNvPr id="3554" name="Straight Connector 3553">
              <a:extLst>
                <a:ext uri="{FF2B5EF4-FFF2-40B4-BE49-F238E27FC236}">
                  <a16:creationId xmlns:a16="http://schemas.microsoft.com/office/drawing/2014/main" id="{2688B33D-0A24-0F99-9215-FDBC3E5DE543}"/>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555" name="Straight Connector 3554">
              <a:extLst>
                <a:ext uri="{FF2B5EF4-FFF2-40B4-BE49-F238E27FC236}">
                  <a16:creationId xmlns:a16="http://schemas.microsoft.com/office/drawing/2014/main" id="{98AF6CD8-7C85-463D-F70A-7F134EA3004B}"/>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556" name="Straight Connector 3555">
              <a:extLst>
                <a:ext uri="{FF2B5EF4-FFF2-40B4-BE49-F238E27FC236}">
                  <a16:creationId xmlns:a16="http://schemas.microsoft.com/office/drawing/2014/main" id="{202F9FC9-3C2F-58A0-17D1-CF6879A4A091}"/>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57" name="Group 3556">
            <a:extLst>
              <a:ext uri="{FF2B5EF4-FFF2-40B4-BE49-F238E27FC236}">
                <a16:creationId xmlns:a16="http://schemas.microsoft.com/office/drawing/2014/main" id="{E7C35911-E489-E8E5-3AC6-DC774D10F3D1}"/>
              </a:ext>
            </a:extLst>
          </p:cNvPr>
          <p:cNvGrpSpPr/>
          <p:nvPr/>
        </p:nvGrpSpPr>
        <p:grpSpPr>
          <a:xfrm>
            <a:off x="8160172" y="5049717"/>
            <a:ext cx="99030" cy="1001824"/>
            <a:chOff x="11009649" y="2684822"/>
            <a:chExt cx="99030" cy="395968"/>
          </a:xfrm>
        </p:grpSpPr>
        <p:cxnSp>
          <p:nvCxnSpPr>
            <p:cNvPr id="3558" name="Straight Connector 3557">
              <a:extLst>
                <a:ext uri="{FF2B5EF4-FFF2-40B4-BE49-F238E27FC236}">
                  <a16:creationId xmlns:a16="http://schemas.microsoft.com/office/drawing/2014/main" id="{F06DDED9-BCE6-2477-E3D2-8ED07475D17B}"/>
                </a:ext>
              </a:extLst>
            </p:cNvPr>
            <p:cNvCxnSpPr>
              <a:cxnSpLocks/>
            </p:cNvCxnSpPr>
            <p:nvPr/>
          </p:nvCxnSpPr>
          <p:spPr bwMode="auto">
            <a:xfrm>
              <a:off x="11059164" y="2684822"/>
              <a:ext cx="0" cy="395968"/>
            </a:xfrm>
            <a:prstGeom prst="line">
              <a:avLst/>
            </a:prstGeom>
            <a:noFill/>
            <a:ln w="19050" cap="flat" cmpd="sng" algn="ctr">
              <a:solidFill>
                <a:schemeClr val="accent1"/>
              </a:solidFill>
              <a:prstDash val="solid"/>
              <a:round/>
              <a:headEnd type="none" w="med" len="med"/>
              <a:tailEnd type="none" w="med" len="med"/>
            </a:ln>
            <a:effectLst/>
          </p:spPr>
        </p:cxnSp>
        <p:cxnSp>
          <p:nvCxnSpPr>
            <p:cNvPr id="3559" name="Straight Connector 3558">
              <a:extLst>
                <a:ext uri="{FF2B5EF4-FFF2-40B4-BE49-F238E27FC236}">
                  <a16:creationId xmlns:a16="http://schemas.microsoft.com/office/drawing/2014/main" id="{21FD2E19-34E0-65E0-E51B-94B3B3EA7572}"/>
                </a:ext>
              </a:extLst>
            </p:cNvPr>
            <p:cNvCxnSpPr/>
            <p:nvPr/>
          </p:nvCxnSpPr>
          <p:spPr bwMode="auto">
            <a:xfrm>
              <a:off x="11009649" y="2684822"/>
              <a:ext cx="99030" cy="0"/>
            </a:xfrm>
            <a:prstGeom prst="line">
              <a:avLst/>
            </a:prstGeom>
            <a:noFill/>
            <a:ln w="19050" cap="flat" cmpd="sng" algn="ctr">
              <a:solidFill>
                <a:schemeClr val="accent1"/>
              </a:solidFill>
              <a:prstDash val="solid"/>
              <a:round/>
              <a:headEnd type="none" w="med" len="med"/>
              <a:tailEnd type="none" w="med" len="med"/>
            </a:ln>
            <a:effectLst/>
          </p:spPr>
        </p:cxnSp>
        <p:cxnSp>
          <p:nvCxnSpPr>
            <p:cNvPr id="3560" name="Straight Connector 3559">
              <a:extLst>
                <a:ext uri="{FF2B5EF4-FFF2-40B4-BE49-F238E27FC236}">
                  <a16:creationId xmlns:a16="http://schemas.microsoft.com/office/drawing/2014/main" id="{D12D53D2-854A-462C-70D0-F46BFC163DC1}"/>
                </a:ext>
              </a:extLst>
            </p:cNvPr>
            <p:cNvCxnSpPr/>
            <p:nvPr/>
          </p:nvCxnSpPr>
          <p:spPr bwMode="auto">
            <a:xfrm>
              <a:off x="11009649" y="3079990"/>
              <a:ext cx="99030" cy="0"/>
            </a:xfrm>
            <a:prstGeom prst="line">
              <a:avLst/>
            </a:prstGeom>
            <a:noFill/>
            <a:ln w="19050" cap="flat" cmpd="sng" algn="ctr">
              <a:solidFill>
                <a:schemeClr val="accent1"/>
              </a:solidFill>
              <a:prstDash val="solid"/>
              <a:round/>
              <a:headEnd type="none" w="med" len="med"/>
              <a:tailEnd type="none" w="med" len="med"/>
            </a:ln>
            <a:effectLst/>
          </p:spPr>
        </p:cxnSp>
      </p:grpSp>
      <p:sp>
        <p:nvSpPr>
          <p:cNvPr id="3544" name="Oval 3543">
            <a:extLst>
              <a:ext uri="{FF2B5EF4-FFF2-40B4-BE49-F238E27FC236}">
                <a16:creationId xmlns:a16="http://schemas.microsoft.com/office/drawing/2014/main" id="{0E217BDB-4449-977E-ADC4-1AA790D15BBC}"/>
              </a:ext>
            </a:extLst>
          </p:cNvPr>
          <p:cNvSpPr/>
          <p:nvPr/>
        </p:nvSpPr>
        <p:spPr bwMode="auto">
          <a:xfrm>
            <a:off x="7085081" y="5727359"/>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5" name="Oval 3544">
            <a:extLst>
              <a:ext uri="{FF2B5EF4-FFF2-40B4-BE49-F238E27FC236}">
                <a16:creationId xmlns:a16="http://schemas.microsoft.com/office/drawing/2014/main" id="{9254D560-D042-9129-DDEB-A492008E2A43}"/>
              </a:ext>
            </a:extLst>
          </p:cNvPr>
          <p:cNvSpPr/>
          <p:nvPr/>
        </p:nvSpPr>
        <p:spPr bwMode="auto">
          <a:xfrm>
            <a:off x="7632404" y="5751014"/>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6" name="Oval 3545">
            <a:extLst>
              <a:ext uri="{FF2B5EF4-FFF2-40B4-BE49-F238E27FC236}">
                <a16:creationId xmlns:a16="http://schemas.microsoft.com/office/drawing/2014/main" id="{EA680AF9-4ED5-3E06-72B0-814E5C06813E}"/>
              </a:ext>
            </a:extLst>
          </p:cNvPr>
          <p:cNvSpPr/>
          <p:nvPr/>
        </p:nvSpPr>
        <p:spPr bwMode="auto">
          <a:xfrm>
            <a:off x="8175574" y="5649414"/>
            <a:ext cx="73152" cy="73152"/>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47" name="Freeform: Shape 3546">
            <a:extLst>
              <a:ext uri="{FF2B5EF4-FFF2-40B4-BE49-F238E27FC236}">
                <a16:creationId xmlns:a16="http://schemas.microsoft.com/office/drawing/2014/main" id="{7CFCE73B-AD8C-B95C-FE27-63E1BA26C8DE}"/>
              </a:ext>
            </a:extLst>
          </p:cNvPr>
          <p:cNvSpPr/>
          <p:nvPr/>
        </p:nvSpPr>
        <p:spPr bwMode="auto">
          <a:xfrm>
            <a:off x="7119616" y="5677723"/>
            <a:ext cx="1098062" cy="105507"/>
          </a:xfrm>
          <a:custGeom>
            <a:avLst/>
            <a:gdLst>
              <a:gd name="connsiteX0" fmla="*/ 0 w 1098062"/>
              <a:gd name="connsiteY0" fmla="*/ 82061 h 105507"/>
              <a:gd name="connsiteX1" fmla="*/ 547077 w 1098062"/>
              <a:gd name="connsiteY1" fmla="*/ 105507 h 105507"/>
              <a:gd name="connsiteX2" fmla="*/ 1098062 w 1098062"/>
              <a:gd name="connsiteY2" fmla="*/ 0 h 105507"/>
            </a:gdLst>
            <a:ahLst/>
            <a:cxnLst>
              <a:cxn ang="0">
                <a:pos x="connsiteX0" y="connsiteY0"/>
              </a:cxn>
              <a:cxn ang="0">
                <a:pos x="connsiteX1" y="connsiteY1"/>
              </a:cxn>
              <a:cxn ang="0">
                <a:pos x="connsiteX2" y="connsiteY2"/>
              </a:cxn>
            </a:cxnLst>
            <a:rect l="l" t="t" r="r" b="b"/>
            <a:pathLst>
              <a:path w="1098062" h="105507">
                <a:moveTo>
                  <a:pt x="0" y="82061"/>
                </a:moveTo>
                <a:lnTo>
                  <a:pt x="547077" y="105507"/>
                </a:lnTo>
                <a:lnTo>
                  <a:pt x="1098062" y="0"/>
                </a:lnTo>
              </a:path>
            </a:pathLst>
          </a:custGeom>
          <a:noFill/>
          <a:ln w="28575">
            <a:solidFill>
              <a:schemeClr val="accent2"/>
            </a:solidFill>
            <a:miter lim="800000"/>
            <a:headEnd/>
            <a:tailEnd/>
          </a:ln>
        </p:spPr>
        <p:txBody>
          <a:bodyPr rtlCol="0" anchor="ctr"/>
          <a:lstStyle/>
          <a:p>
            <a:pPr algn="ctr"/>
            <a:endParaRPr lang="en-US" dirty="0"/>
          </a:p>
        </p:txBody>
      </p:sp>
      <p:sp>
        <p:nvSpPr>
          <p:cNvPr id="3548" name="Oval 3547">
            <a:extLst>
              <a:ext uri="{FF2B5EF4-FFF2-40B4-BE49-F238E27FC236}">
                <a16:creationId xmlns:a16="http://schemas.microsoft.com/office/drawing/2014/main" id="{23D7343C-57DC-F31F-D575-CA61AC8A363E}"/>
              </a:ext>
            </a:extLst>
          </p:cNvPr>
          <p:cNvSpPr/>
          <p:nvPr/>
        </p:nvSpPr>
        <p:spPr bwMode="auto">
          <a:xfrm>
            <a:off x="7091666" y="5665431"/>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1" name="Oval 3560">
            <a:extLst>
              <a:ext uri="{FF2B5EF4-FFF2-40B4-BE49-F238E27FC236}">
                <a16:creationId xmlns:a16="http://schemas.microsoft.com/office/drawing/2014/main" id="{2405F95E-B8E0-FC8C-A5A7-F9437583E509}"/>
              </a:ext>
            </a:extLst>
          </p:cNvPr>
          <p:cNvSpPr/>
          <p:nvPr/>
        </p:nvSpPr>
        <p:spPr bwMode="auto">
          <a:xfrm>
            <a:off x="7634834" y="5700005"/>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2" name="Oval 3561">
            <a:extLst>
              <a:ext uri="{FF2B5EF4-FFF2-40B4-BE49-F238E27FC236}">
                <a16:creationId xmlns:a16="http://schemas.microsoft.com/office/drawing/2014/main" id="{CF67BBE0-554E-58CD-7BDA-FA5BE1DA2FD1}"/>
              </a:ext>
            </a:extLst>
          </p:cNvPr>
          <p:cNvSpPr/>
          <p:nvPr/>
        </p:nvSpPr>
        <p:spPr bwMode="auto">
          <a:xfrm>
            <a:off x="8170188" y="5508528"/>
            <a:ext cx="73152" cy="73152"/>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3" name="Freeform: Shape 3562">
            <a:extLst>
              <a:ext uri="{FF2B5EF4-FFF2-40B4-BE49-F238E27FC236}">
                <a16:creationId xmlns:a16="http://schemas.microsoft.com/office/drawing/2014/main" id="{8969B142-3070-DEE7-22CF-837AF8CDA497}"/>
              </a:ext>
            </a:extLst>
          </p:cNvPr>
          <p:cNvSpPr/>
          <p:nvPr/>
        </p:nvSpPr>
        <p:spPr bwMode="auto">
          <a:xfrm>
            <a:off x="7127432" y="5529230"/>
            <a:ext cx="1078523" cy="214923"/>
          </a:xfrm>
          <a:custGeom>
            <a:avLst/>
            <a:gdLst>
              <a:gd name="connsiteX0" fmla="*/ 0 w 1078523"/>
              <a:gd name="connsiteY0" fmla="*/ 168031 h 214923"/>
              <a:gd name="connsiteX1" fmla="*/ 554892 w 1078523"/>
              <a:gd name="connsiteY1" fmla="*/ 214923 h 214923"/>
              <a:gd name="connsiteX2" fmla="*/ 1078523 w 1078523"/>
              <a:gd name="connsiteY2" fmla="*/ 0 h 214923"/>
            </a:gdLst>
            <a:ahLst/>
            <a:cxnLst>
              <a:cxn ang="0">
                <a:pos x="connsiteX0" y="connsiteY0"/>
              </a:cxn>
              <a:cxn ang="0">
                <a:pos x="connsiteX1" y="connsiteY1"/>
              </a:cxn>
              <a:cxn ang="0">
                <a:pos x="connsiteX2" y="connsiteY2"/>
              </a:cxn>
            </a:cxnLst>
            <a:rect l="l" t="t" r="r" b="b"/>
            <a:pathLst>
              <a:path w="1078523" h="214923">
                <a:moveTo>
                  <a:pt x="0" y="168031"/>
                </a:moveTo>
                <a:lnTo>
                  <a:pt x="554892" y="214923"/>
                </a:lnTo>
                <a:lnTo>
                  <a:pt x="1078523" y="0"/>
                </a:lnTo>
              </a:path>
            </a:pathLst>
          </a:custGeom>
          <a:noFill/>
          <a:ln w="28575">
            <a:solidFill>
              <a:schemeClr val="accent1"/>
            </a:solidFill>
            <a:miter lim="800000"/>
            <a:headEnd/>
            <a:tailEnd/>
          </a:ln>
        </p:spPr>
        <p:txBody>
          <a:bodyPr rtlCol="0" anchor="ctr"/>
          <a:lstStyle/>
          <a:p>
            <a:pPr algn="ctr"/>
            <a:endParaRPr lang="en-US" dirty="0"/>
          </a:p>
        </p:txBody>
      </p:sp>
      <p:grpSp>
        <p:nvGrpSpPr>
          <p:cNvPr id="3564" name="Group 3563">
            <a:extLst>
              <a:ext uri="{FF2B5EF4-FFF2-40B4-BE49-F238E27FC236}">
                <a16:creationId xmlns:a16="http://schemas.microsoft.com/office/drawing/2014/main" id="{D88F02C1-D63D-1E17-45BE-F841B172D932}"/>
              </a:ext>
            </a:extLst>
          </p:cNvPr>
          <p:cNvGrpSpPr/>
          <p:nvPr/>
        </p:nvGrpSpPr>
        <p:grpSpPr>
          <a:xfrm>
            <a:off x="8430977" y="4824552"/>
            <a:ext cx="697070" cy="402290"/>
            <a:chOff x="2514756" y="2907396"/>
            <a:chExt cx="697070" cy="402290"/>
          </a:xfrm>
        </p:grpSpPr>
        <p:sp>
          <p:nvSpPr>
            <p:cNvPr id="3565" name="Oval 3564">
              <a:extLst>
                <a:ext uri="{FF2B5EF4-FFF2-40B4-BE49-F238E27FC236}">
                  <a16:creationId xmlns:a16="http://schemas.microsoft.com/office/drawing/2014/main" id="{0510A09F-1B03-D88D-51F4-6059F0CA8B8F}"/>
                </a:ext>
              </a:extLst>
            </p:cNvPr>
            <p:cNvSpPr/>
            <p:nvPr/>
          </p:nvSpPr>
          <p:spPr bwMode="auto">
            <a:xfrm>
              <a:off x="2564588" y="3156870"/>
              <a:ext cx="54864" cy="54864"/>
            </a:xfrm>
            <a:prstGeom prst="ellipse">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66" name="Oval 3565">
              <a:extLst>
                <a:ext uri="{FF2B5EF4-FFF2-40B4-BE49-F238E27FC236}">
                  <a16:creationId xmlns:a16="http://schemas.microsoft.com/office/drawing/2014/main" id="{2649A8D5-2396-4C77-CF60-F7FD4C8AA548}"/>
                </a:ext>
              </a:extLst>
            </p:cNvPr>
            <p:cNvSpPr/>
            <p:nvPr/>
          </p:nvSpPr>
          <p:spPr bwMode="auto">
            <a:xfrm>
              <a:off x="2564588" y="3012574"/>
              <a:ext cx="54864" cy="54864"/>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3567" name="Straight Connector 3566">
              <a:extLst>
                <a:ext uri="{FF2B5EF4-FFF2-40B4-BE49-F238E27FC236}">
                  <a16:creationId xmlns:a16="http://schemas.microsoft.com/office/drawing/2014/main" id="{6CD162FE-8195-364C-5E20-C8CCD6E3A6F4}"/>
                </a:ext>
              </a:extLst>
            </p:cNvPr>
            <p:cNvCxnSpPr/>
            <p:nvPr/>
          </p:nvCxnSpPr>
          <p:spPr bwMode="auto">
            <a:xfrm>
              <a:off x="2514756" y="3044090"/>
              <a:ext cx="172708" cy="0"/>
            </a:xfrm>
            <a:prstGeom prst="line">
              <a:avLst/>
            </a:prstGeom>
            <a:noFill/>
            <a:ln w="28575" cap="flat" cmpd="sng" algn="ctr">
              <a:solidFill>
                <a:schemeClr val="accent1"/>
              </a:solidFill>
              <a:prstDash val="solid"/>
              <a:round/>
              <a:headEnd type="none" w="med" len="med"/>
              <a:tailEnd type="none" w="med" len="med"/>
            </a:ln>
            <a:effectLst/>
          </p:spPr>
        </p:cxnSp>
        <p:cxnSp>
          <p:nvCxnSpPr>
            <p:cNvPr id="3568" name="Straight Connector 3567">
              <a:extLst>
                <a:ext uri="{FF2B5EF4-FFF2-40B4-BE49-F238E27FC236}">
                  <a16:creationId xmlns:a16="http://schemas.microsoft.com/office/drawing/2014/main" id="{2DBC34A2-31B2-2C0C-BFA8-20A7F381B8E4}"/>
                </a:ext>
              </a:extLst>
            </p:cNvPr>
            <p:cNvCxnSpPr/>
            <p:nvPr/>
          </p:nvCxnSpPr>
          <p:spPr bwMode="auto">
            <a:xfrm>
              <a:off x="2514756" y="3182350"/>
              <a:ext cx="172708" cy="0"/>
            </a:xfrm>
            <a:prstGeom prst="line">
              <a:avLst/>
            </a:prstGeom>
            <a:noFill/>
            <a:ln w="28575" cap="flat" cmpd="sng" algn="ctr">
              <a:solidFill>
                <a:schemeClr val="accent2"/>
              </a:solidFill>
              <a:prstDash val="solid"/>
              <a:round/>
              <a:headEnd type="none" w="med" len="med"/>
              <a:tailEnd type="none" w="med" len="med"/>
            </a:ln>
            <a:effectLst/>
          </p:spPr>
        </p:cxnSp>
        <p:sp>
          <p:nvSpPr>
            <p:cNvPr id="3569" name="TextBox 3568">
              <a:extLst>
                <a:ext uri="{FF2B5EF4-FFF2-40B4-BE49-F238E27FC236}">
                  <a16:creationId xmlns:a16="http://schemas.microsoft.com/office/drawing/2014/main" id="{1373E254-A515-971E-B338-9A6C17A4F4CF}"/>
                </a:ext>
              </a:extLst>
            </p:cNvPr>
            <p:cNvSpPr txBox="1"/>
            <p:nvPr/>
          </p:nvSpPr>
          <p:spPr>
            <a:xfrm>
              <a:off x="2636027" y="2907396"/>
              <a:ext cx="575799" cy="402290"/>
            </a:xfrm>
            <a:prstGeom prst="rect">
              <a:avLst/>
            </a:prstGeom>
            <a:noFill/>
          </p:spPr>
          <p:txBody>
            <a:bodyPr wrap="none" rtlCol="0">
              <a:spAutoFit/>
            </a:bodyPr>
            <a:lstStyle/>
            <a:p>
              <a:pPr defTabSz="457200" eaLnBrk="1" fontAlgn="auto" hangingPunct="1">
                <a:lnSpc>
                  <a:spcPts val="1200"/>
                </a:lnSpc>
                <a:spcBef>
                  <a:spcPts val="0"/>
                </a:spcBef>
                <a:spcAft>
                  <a:spcPts val="0"/>
                </a:spcAft>
              </a:pPr>
              <a:r>
                <a:rPr lang="en-US" sz="1200" b="0" dirty="0">
                  <a:solidFill>
                    <a:prstClr val="black"/>
                  </a:solidFill>
                  <a:latin typeface="Calibri" panose="020F0502020204030204"/>
                  <a:cs typeface="+mn-cs"/>
                </a:rPr>
                <a:t>Arm A</a:t>
              </a:r>
              <a:br>
                <a:rPr lang="en-US" sz="1200" b="0" dirty="0">
                  <a:solidFill>
                    <a:prstClr val="black"/>
                  </a:solidFill>
                  <a:latin typeface="Calibri" panose="020F0502020204030204"/>
                  <a:cs typeface="+mn-cs"/>
                </a:rPr>
              </a:br>
              <a:r>
                <a:rPr lang="en-US" sz="1200" b="0" dirty="0">
                  <a:solidFill>
                    <a:prstClr val="black"/>
                  </a:solidFill>
                  <a:latin typeface="Calibri" panose="020F0502020204030204"/>
                  <a:cs typeface="+mn-cs"/>
                </a:rPr>
                <a:t>Arm B</a:t>
              </a:r>
            </a:p>
          </p:txBody>
        </p:sp>
      </p:grpSp>
      <p:grpSp>
        <p:nvGrpSpPr>
          <p:cNvPr id="3079" name="Group 3078">
            <a:extLst>
              <a:ext uri="{FF2B5EF4-FFF2-40B4-BE49-F238E27FC236}">
                <a16:creationId xmlns:a16="http://schemas.microsoft.com/office/drawing/2014/main" id="{412544F7-630B-C406-6327-17F9C1E2A183}"/>
              </a:ext>
            </a:extLst>
          </p:cNvPr>
          <p:cNvGrpSpPr/>
          <p:nvPr/>
        </p:nvGrpSpPr>
        <p:grpSpPr>
          <a:xfrm>
            <a:off x="5436630" y="3667762"/>
            <a:ext cx="686406" cy="322738"/>
            <a:chOff x="2685189" y="4744839"/>
            <a:chExt cx="686406" cy="322738"/>
          </a:xfrm>
        </p:grpSpPr>
        <p:cxnSp>
          <p:nvCxnSpPr>
            <p:cNvPr id="3080" name="Straight Connector 3079">
              <a:extLst>
                <a:ext uri="{FF2B5EF4-FFF2-40B4-BE49-F238E27FC236}">
                  <a16:creationId xmlns:a16="http://schemas.microsoft.com/office/drawing/2014/main" id="{8D2EEB72-D78A-FFA6-B66D-7345996DBA74}"/>
                </a:ext>
              </a:extLst>
            </p:cNvPr>
            <p:cNvCxnSpPr/>
            <p:nvPr/>
          </p:nvCxnSpPr>
          <p:spPr>
            <a:xfrm>
              <a:off x="2713382" y="4759464"/>
              <a:ext cx="1" cy="308113"/>
            </a:xfrm>
            <a:prstGeom prst="line">
              <a:avLst/>
            </a:prstGeom>
            <a:noFill/>
            <a:ln w="31750" cap="flat" cmpd="sng" algn="ctr">
              <a:solidFill>
                <a:schemeClr val="bg2"/>
              </a:solidFill>
              <a:prstDash val="solid"/>
              <a:miter lim="800000"/>
            </a:ln>
            <a:effectLst/>
          </p:spPr>
        </p:cxnSp>
        <p:sp>
          <p:nvSpPr>
            <p:cNvPr id="3081" name="TextBox 3080">
              <a:extLst>
                <a:ext uri="{FF2B5EF4-FFF2-40B4-BE49-F238E27FC236}">
                  <a16:creationId xmlns:a16="http://schemas.microsoft.com/office/drawing/2014/main" id="{EACE1822-6D2C-6D04-65B8-E3454579332E}"/>
                </a:ext>
              </a:extLst>
            </p:cNvPr>
            <p:cNvSpPr txBox="1"/>
            <p:nvPr/>
          </p:nvSpPr>
          <p:spPr>
            <a:xfrm>
              <a:off x="2685189" y="4744839"/>
              <a:ext cx="686406" cy="276999"/>
            </a:xfrm>
            <a:prstGeom prst="rect">
              <a:avLst/>
            </a:prstGeom>
            <a:noFill/>
          </p:spPr>
          <p:txBody>
            <a:bodyPr wrap="none" rtlCol="0">
              <a:spAutoFit/>
            </a:bodyPr>
            <a:lstStyle/>
            <a:p>
              <a:pPr marL="0" marR="0" lvl="0" indent="0" defTabSz="457200" eaLnBrk="1" fontAlgn="auto" latinLnBrk="0" hangingPunct="1">
                <a:lnSpc>
                  <a:spcPct val="100000"/>
                </a:lnSpc>
                <a:spcBef>
                  <a:spcPts val="0"/>
                </a:spcBef>
                <a:spcAft>
                  <a:spcPts val="0"/>
                </a:spcAft>
                <a:buClrTx/>
                <a:buSzTx/>
                <a:buFontTx/>
                <a:buNone/>
                <a:tabLst/>
                <a:defRPr/>
              </a:pPr>
              <a:r>
                <a:rPr kumimoji="0" lang="en-US" sz="1200" b="0" i="1" u="none" strike="noStrike" kern="0" cap="none" spc="0" normalizeH="0" baseline="0" noProof="0" dirty="0">
                  <a:ln>
                    <a:noFill/>
                  </a:ln>
                  <a:solidFill>
                    <a:prstClr val="black"/>
                  </a:solidFill>
                  <a:effectLst/>
                  <a:uLnTx/>
                  <a:uFillTx/>
                  <a:latin typeface="Calibri" panose="020F0502020204030204"/>
                  <a:cs typeface="+mn-cs"/>
                </a:rPr>
                <a:t>P </a:t>
              </a:r>
              <a:r>
                <a:rPr kumimoji="0" lang="en-US" sz="1200" b="0" i="0" u="none" strike="noStrike" kern="0" cap="none" spc="0" normalizeH="0" baseline="0" noProof="0" dirty="0">
                  <a:ln>
                    <a:noFill/>
                  </a:ln>
                  <a:solidFill>
                    <a:prstClr val="black"/>
                  </a:solidFill>
                  <a:effectLst/>
                  <a:uLnTx/>
                  <a:uFillTx/>
                  <a:latin typeface="Calibri" panose="020F0502020204030204"/>
                  <a:cs typeface="+mn-cs"/>
                </a:rPr>
                <a:t>= .015</a:t>
              </a:r>
            </a:p>
          </p:txBody>
        </p:sp>
      </p:grpSp>
      <p:sp>
        <p:nvSpPr>
          <p:cNvPr id="6" name="TextBox 5">
            <a:extLst>
              <a:ext uri="{FF2B5EF4-FFF2-40B4-BE49-F238E27FC236}">
                <a16:creationId xmlns:a16="http://schemas.microsoft.com/office/drawing/2014/main" id="{89361BEC-4D57-44D1-C222-90BEC1A01965}"/>
              </a:ext>
            </a:extLst>
          </p:cNvPr>
          <p:cNvSpPr txBox="1"/>
          <p:nvPr/>
        </p:nvSpPr>
        <p:spPr bwMode="auto">
          <a:xfrm rot="16200000">
            <a:off x="219882" y="1859010"/>
            <a:ext cx="109193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%CD14+-D3+ (%)</a:t>
            </a:r>
          </a:p>
        </p:txBody>
      </p:sp>
    </p:spTree>
    <p:extLst>
      <p:ext uri="{BB962C8B-B14F-4D97-AF65-F5344CB8AC3E}">
        <p14:creationId xmlns:p14="http://schemas.microsoft.com/office/powerpoint/2010/main" val="89049528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Phase II of CRT + Pembrolizumab: PET Response at </a:t>
            </a:r>
            <a:br>
              <a:rPr lang="en-US" sz="3600" b="1" dirty="0">
                <a:cs typeface="Calibri" panose="020F0502020204030204" pitchFamily="34" charset="0"/>
              </a:rPr>
            </a:br>
            <a:r>
              <a:rPr lang="en-US" sz="3600" b="1" dirty="0">
                <a:cs typeface="Calibri" panose="020F0502020204030204" pitchFamily="34" charset="0"/>
              </a:rPr>
              <a:t>12 Wk and PD-L1 Expression</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cs typeface="Calibri" panose="020F0502020204030204" pitchFamily="34" charset="0"/>
              </a:rPr>
              <a:t>Duska. SGO 2023. Abstr 29. Reproduced with permission.</a:t>
            </a:r>
          </a:p>
        </p:txBody>
      </p:sp>
      <p:sp>
        <p:nvSpPr>
          <p:cNvPr id="4" name="TextBox 3">
            <a:extLst>
              <a:ext uri="{FF2B5EF4-FFF2-40B4-BE49-F238E27FC236}">
                <a16:creationId xmlns:a16="http://schemas.microsoft.com/office/drawing/2014/main" id="{E07FEEA5-8145-1E29-D158-74DE7AEBF480}"/>
              </a:ext>
            </a:extLst>
          </p:cNvPr>
          <p:cNvSpPr txBox="1"/>
          <p:nvPr/>
        </p:nvSpPr>
        <p:spPr bwMode="auto">
          <a:xfrm>
            <a:off x="3054246" y="3317530"/>
            <a:ext cx="6108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800" dirty="0">
                <a:effectLst/>
                <a:latin typeface="Calibri" panose="020F0502020204030204" pitchFamily="34" charset="0"/>
                <a:ea typeface="Calibri" panose="020F0502020204030204" pitchFamily="34" charset="0"/>
              </a:rPr>
              <a:t>at the 2023 Society of Gynecologic Oncology annual meeting </a:t>
            </a:r>
            <a:endParaRPr lang="en-US" dirty="0"/>
          </a:p>
        </p:txBody>
      </p:sp>
      <p:graphicFrame>
        <p:nvGraphicFramePr>
          <p:cNvPr id="6" name="Group 155">
            <a:extLst>
              <a:ext uri="{FF2B5EF4-FFF2-40B4-BE49-F238E27FC236}">
                <a16:creationId xmlns:a16="http://schemas.microsoft.com/office/drawing/2014/main" id="{7B0FDAA8-E481-A679-043F-A2EECAF28C11}"/>
              </a:ext>
            </a:extLst>
          </p:cNvPr>
          <p:cNvGraphicFramePr>
            <a:graphicFrameLocks/>
          </p:cNvGraphicFramePr>
          <p:nvPr/>
        </p:nvGraphicFramePr>
        <p:xfrm>
          <a:off x="736948" y="1600200"/>
          <a:ext cx="4584628" cy="1951152"/>
        </p:xfrm>
        <a:graphic>
          <a:graphicData uri="http://schemas.openxmlformats.org/drawingml/2006/table">
            <a:tbl>
              <a:tblPr/>
              <a:tblGrid>
                <a:gridCol w="1704566">
                  <a:extLst>
                    <a:ext uri="{9D8B030D-6E8A-4147-A177-3AD203B41FA5}">
                      <a16:colId xmlns:a16="http://schemas.microsoft.com/office/drawing/2014/main" val="20000"/>
                    </a:ext>
                  </a:extLst>
                </a:gridCol>
                <a:gridCol w="1440031">
                  <a:extLst>
                    <a:ext uri="{9D8B030D-6E8A-4147-A177-3AD203B41FA5}">
                      <a16:colId xmlns:a16="http://schemas.microsoft.com/office/drawing/2014/main" val="363386565"/>
                    </a:ext>
                  </a:extLst>
                </a:gridCol>
                <a:gridCol w="1440031">
                  <a:extLst>
                    <a:ext uri="{9D8B030D-6E8A-4147-A177-3AD203B41FA5}">
                      <a16:colId xmlns:a16="http://schemas.microsoft.com/office/drawing/2014/main" val="1238656420"/>
                    </a:ext>
                  </a:extLst>
                </a:gridCol>
              </a:tblGrid>
              <a:tr h="18474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Response at 12 Wk PET, %</a:t>
                      </a:r>
                      <a:endParaRPr kumimoji="0" lang="en-US" sz="14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400" b="1" dirty="0">
                          <a:latin typeface="Calibri" panose="020F0502020204030204" pitchFamily="34" charset="0"/>
                          <a:cs typeface="Calibri" panose="020F0502020204030204" pitchFamily="34" charset="0"/>
                        </a:rPr>
                        <a:t>Arm A:</a:t>
                      </a:r>
                    </a:p>
                    <a:p>
                      <a:pPr algn="ctr"/>
                      <a:r>
                        <a:rPr lang="en-US" sz="1400" b="1" dirty="0">
                          <a:latin typeface="Calibri" panose="020F0502020204030204" pitchFamily="34" charset="0"/>
                          <a:cs typeface="Calibri" panose="020F0502020204030204" pitchFamily="34" charset="0"/>
                        </a:rPr>
                        <a:t>CRT→</a:t>
                      </a:r>
                    </a:p>
                    <a:p>
                      <a:pPr algn="ctr"/>
                      <a:r>
                        <a:rPr lang="en-US" sz="1400" b="1" dirty="0">
                          <a:latin typeface="Calibri" panose="020F0502020204030204" pitchFamily="34" charset="0"/>
                          <a:cs typeface="Calibri" panose="020F0502020204030204" pitchFamily="34" charset="0"/>
                        </a:rPr>
                        <a:t>Pembrolizumab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400" b="1" dirty="0">
                          <a:latin typeface="Calibri" panose="020F0502020204030204" pitchFamily="34" charset="0"/>
                          <a:cs typeface="Calibri" panose="020F0502020204030204" pitchFamily="34" charset="0"/>
                        </a:rPr>
                        <a:t>Arm B:</a:t>
                      </a:r>
                    </a:p>
                    <a:p>
                      <a:pPr algn="ctr"/>
                      <a:r>
                        <a:rPr lang="en-US" sz="1400" b="1" dirty="0">
                          <a:latin typeface="Calibri" panose="020F0502020204030204" pitchFamily="34" charset="0"/>
                          <a:cs typeface="Calibri" panose="020F0502020204030204" pitchFamily="34" charset="0"/>
                        </a:rPr>
                        <a:t>CRT +</a:t>
                      </a:r>
                    </a:p>
                    <a:p>
                      <a:pPr algn="ctr"/>
                      <a:r>
                        <a:rPr lang="en-US" sz="1400" b="1" dirty="0">
                          <a:latin typeface="Calibri" panose="020F0502020204030204" pitchFamily="34" charset="0"/>
                          <a:cs typeface="Calibri" panose="020F0502020204030204" pitchFamily="34" charset="0"/>
                        </a:rPr>
                        <a:t>Pembrolizumab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extLst>
                  <a:ext uri="{0D108BD9-81ED-4DB2-BD59-A6C34878D82A}">
                    <a16:rowId xmlns:a16="http://schemas.microsoft.com/office/drawing/2014/main" val="1000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22704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bl>
          </a:graphicData>
        </a:graphic>
      </p:graphicFrame>
      <p:sp>
        <p:nvSpPr>
          <p:cNvPr id="7" name="TextBox 6">
            <a:extLst>
              <a:ext uri="{FF2B5EF4-FFF2-40B4-BE49-F238E27FC236}">
                <a16:creationId xmlns:a16="http://schemas.microsoft.com/office/drawing/2014/main" id="{9D962779-D8E6-09D4-E780-175D53AA2B17}"/>
              </a:ext>
            </a:extLst>
          </p:cNvPr>
          <p:cNvSpPr txBox="1"/>
          <p:nvPr/>
        </p:nvSpPr>
        <p:spPr bwMode="auto">
          <a:xfrm flipH="1">
            <a:off x="628809" y="3810112"/>
            <a:ext cx="458190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No decreased in response to therapy was observed with concurrent CRT + pembrolizumab on this study</a:t>
            </a:r>
          </a:p>
        </p:txBody>
      </p:sp>
      <p:sp>
        <p:nvSpPr>
          <p:cNvPr id="3" name="TextBox 2">
            <a:extLst>
              <a:ext uri="{FF2B5EF4-FFF2-40B4-BE49-F238E27FC236}">
                <a16:creationId xmlns:a16="http://schemas.microsoft.com/office/drawing/2014/main" id="{3EB1986F-2479-FC24-98CE-9EA506B767E3}"/>
              </a:ext>
            </a:extLst>
          </p:cNvPr>
          <p:cNvSpPr txBox="1"/>
          <p:nvPr/>
        </p:nvSpPr>
        <p:spPr>
          <a:xfrm>
            <a:off x="6096000" y="5341161"/>
            <a:ext cx="5242401" cy="830997"/>
          </a:xfrm>
          <a:prstGeom prst="rect">
            <a:avLst/>
          </a:prstGeom>
          <a:noFill/>
        </p:spPr>
        <p:txBody>
          <a:bodyPr wrap="square">
            <a:spAutoFit/>
          </a:bodyPr>
          <a:lstStyle/>
          <a:p>
            <a:r>
              <a:rPr lang="en-US" sz="1600" b="0" dirty="0">
                <a:solidFill>
                  <a:schemeClr val="bg1"/>
                </a:solidFill>
                <a:latin typeface="Calibri" panose="020F0502020204030204" pitchFamily="34" charset="0"/>
                <a:cs typeface="Calibri" panose="020F0502020204030204" pitchFamily="34" charset="0"/>
              </a:rPr>
              <a:t>"MPS (0-100)“ Modified Proportion Score, overall % positive cells expressing PD-L1, reported as 0, 1, 2, 5, 10, 15, 20, 30, 40, 50, 60, 70, 80, 85, 90, 95 or 100%</a:t>
            </a:r>
          </a:p>
        </p:txBody>
      </p:sp>
      <p:sp>
        <p:nvSpPr>
          <p:cNvPr id="9" name="TextBox 8">
            <a:extLst>
              <a:ext uri="{FF2B5EF4-FFF2-40B4-BE49-F238E27FC236}">
                <a16:creationId xmlns:a16="http://schemas.microsoft.com/office/drawing/2014/main" id="{0FC9E160-4CF3-A8B7-F41B-028CAAA7D470}"/>
              </a:ext>
            </a:extLst>
          </p:cNvPr>
          <p:cNvSpPr txBox="1"/>
          <p:nvPr/>
        </p:nvSpPr>
        <p:spPr bwMode="auto">
          <a:xfrm>
            <a:off x="7261600" y="1485769"/>
            <a:ext cx="32942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Difference in MPS (Wk 6 - Wk 0)</a:t>
            </a:r>
          </a:p>
        </p:txBody>
      </p:sp>
      <p:sp>
        <p:nvSpPr>
          <p:cNvPr id="10" name="TextBox 9">
            <a:extLst>
              <a:ext uri="{FF2B5EF4-FFF2-40B4-BE49-F238E27FC236}">
                <a16:creationId xmlns:a16="http://schemas.microsoft.com/office/drawing/2014/main" id="{1FB26C0F-BF73-72F7-C921-CA4F6B36AD23}"/>
              </a:ext>
            </a:extLst>
          </p:cNvPr>
          <p:cNvSpPr txBox="1"/>
          <p:nvPr/>
        </p:nvSpPr>
        <p:spPr bwMode="auto">
          <a:xfrm rot="16200000">
            <a:off x="5438940" y="3076939"/>
            <a:ext cx="11751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Difference</a:t>
            </a:r>
          </a:p>
        </p:txBody>
      </p:sp>
      <p:sp>
        <p:nvSpPr>
          <p:cNvPr id="11" name="TextBox 10">
            <a:extLst>
              <a:ext uri="{FF2B5EF4-FFF2-40B4-BE49-F238E27FC236}">
                <a16:creationId xmlns:a16="http://schemas.microsoft.com/office/drawing/2014/main" id="{B0E371DF-8BDD-6B76-16ED-F1A780DFCA0D}"/>
              </a:ext>
            </a:extLst>
          </p:cNvPr>
          <p:cNvSpPr txBox="1"/>
          <p:nvPr/>
        </p:nvSpPr>
        <p:spPr bwMode="auto">
          <a:xfrm>
            <a:off x="8569306" y="4868783"/>
            <a:ext cx="5934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Arm</a:t>
            </a:r>
          </a:p>
        </p:txBody>
      </p:sp>
      <p:sp>
        <p:nvSpPr>
          <p:cNvPr id="12" name="TextBox 11">
            <a:extLst>
              <a:ext uri="{FF2B5EF4-FFF2-40B4-BE49-F238E27FC236}">
                <a16:creationId xmlns:a16="http://schemas.microsoft.com/office/drawing/2014/main" id="{CF63714C-DE00-B108-0BDB-2A211845B5F4}"/>
              </a:ext>
            </a:extLst>
          </p:cNvPr>
          <p:cNvSpPr txBox="1"/>
          <p:nvPr/>
        </p:nvSpPr>
        <p:spPr bwMode="auto">
          <a:xfrm>
            <a:off x="6777989" y="4646850"/>
            <a:ext cx="18630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Pembro after CRT</a:t>
            </a:r>
          </a:p>
        </p:txBody>
      </p:sp>
      <p:sp>
        <p:nvSpPr>
          <p:cNvPr id="13" name="TextBox 12">
            <a:extLst>
              <a:ext uri="{FF2B5EF4-FFF2-40B4-BE49-F238E27FC236}">
                <a16:creationId xmlns:a16="http://schemas.microsoft.com/office/drawing/2014/main" id="{B89D2859-F109-A52F-C041-3A65BEB4951A}"/>
              </a:ext>
            </a:extLst>
          </p:cNvPr>
          <p:cNvSpPr txBox="1"/>
          <p:nvPr/>
        </p:nvSpPr>
        <p:spPr bwMode="auto">
          <a:xfrm>
            <a:off x="9109191" y="4646850"/>
            <a:ext cx="19902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Pembro during CRT</a:t>
            </a:r>
          </a:p>
        </p:txBody>
      </p:sp>
      <p:grpSp>
        <p:nvGrpSpPr>
          <p:cNvPr id="14" name="Group 13">
            <a:extLst>
              <a:ext uri="{FF2B5EF4-FFF2-40B4-BE49-F238E27FC236}">
                <a16:creationId xmlns:a16="http://schemas.microsoft.com/office/drawing/2014/main" id="{8A94FAA2-5DB9-FED4-CC7C-AFE0D1001CF5}"/>
              </a:ext>
            </a:extLst>
          </p:cNvPr>
          <p:cNvGrpSpPr/>
          <p:nvPr/>
        </p:nvGrpSpPr>
        <p:grpSpPr>
          <a:xfrm>
            <a:off x="6170264" y="1776089"/>
            <a:ext cx="606256" cy="3025140"/>
            <a:chOff x="722395" y="1801550"/>
            <a:chExt cx="606256" cy="2726028"/>
          </a:xfrm>
        </p:grpSpPr>
        <p:sp>
          <p:nvSpPr>
            <p:cNvPr id="16" name="TextBox 15">
              <a:extLst>
                <a:ext uri="{FF2B5EF4-FFF2-40B4-BE49-F238E27FC236}">
                  <a16:creationId xmlns:a16="http://schemas.microsoft.com/office/drawing/2014/main" id="{0B45685A-D291-BDAF-99E0-DADF0D119A0A}"/>
                </a:ext>
              </a:extLst>
            </p:cNvPr>
            <p:cNvSpPr txBox="1"/>
            <p:nvPr/>
          </p:nvSpPr>
          <p:spPr bwMode="auto">
            <a:xfrm>
              <a:off x="722395" y="4158246"/>
              <a:ext cx="6062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17" name="TextBox 16">
              <a:extLst>
                <a:ext uri="{FF2B5EF4-FFF2-40B4-BE49-F238E27FC236}">
                  <a16:creationId xmlns:a16="http://schemas.microsoft.com/office/drawing/2014/main" id="{1C6BF455-E1C8-D904-CF6C-862C8938E097}"/>
                </a:ext>
              </a:extLst>
            </p:cNvPr>
            <p:cNvSpPr txBox="1"/>
            <p:nvPr/>
          </p:nvSpPr>
          <p:spPr bwMode="auto">
            <a:xfrm>
              <a:off x="839413" y="3578351"/>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18" name="TextBox 17">
              <a:extLst>
                <a:ext uri="{FF2B5EF4-FFF2-40B4-BE49-F238E27FC236}">
                  <a16:creationId xmlns:a16="http://schemas.microsoft.com/office/drawing/2014/main" id="{6E193DED-FC90-4EFE-1EDD-F0811D469310}"/>
                </a:ext>
              </a:extLst>
            </p:cNvPr>
            <p:cNvSpPr txBox="1"/>
            <p:nvPr/>
          </p:nvSpPr>
          <p:spPr bwMode="auto">
            <a:xfrm>
              <a:off x="1026966" y="2981318"/>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9" name="TextBox 18">
              <a:extLst>
                <a:ext uri="{FF2B5EF4-FFF2-40B4-BE49-F238E27FC236}">
                  <a16:creationId xmlns:a16="http://schemas.microsoft.com/office/drawing/2014/main" id="{D8897B44-0A92-FECD-39B0-92054F1746D6}"/>
                </a:ext>
              </a:extLst>
            </p:cNvPr>
            <p:cNvSpPr txBox="1"/>
            <p:nvPr/>
          </p:nvSpPr>
          <p:spPr bwMode="auto">
            <a:xfrm>
              <a:off x="909947" y="239858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20" name="TextBox 19">
              <a:extLst>
                <a:ext uri="{FF2B5EF4-FFF2-40B4-BE49-F238E27FC236}">
                  <a16:creationId xmlns:a16="http://schemas.microsoft.com/office/drawing/2014/main" id="{97CE5B13-A11C-CBFC-391E-E8C11ECBEB53}"/>
                </a:ext>
              </a:extLst>
            </p:cNvPr>
            <p:cNvSpPr txBox="1"/>
            <p:nvPr/>
          </p:nvSpPr>
          <p:spPr bwMode="auto">
            <a:xfrm>
              <a:off x="792927" y="1801550"/>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sp>
        <p:nvSpPr>
          <p:cNvPr id="21" name="Freeform: Shape 20">
            <a:extLst>
              <a:ext uri="{FF2B5EF4-FFF2-40B4-BE49-F238E27FC236}">
                <a16:creationId xmlns:a16="http://schemas.microsoft.com/office/drawing/2014/main" id="{C2950A26-2E60-0427-1B0F-07BF718A6C38}"/>
              </a:ext>
            </a:extLst>
          </p:cNvPr>
          <p:cNvSpPr/>
          <p:nvPr/>
        </p:nvSpPr>
        <p:spPr bwMode="auto">
          <a:xfrm>
            <a:off x="6807200" y="1867529"/>
            <a:ext cx="4196080" cy="2775338"/>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22" name="Group 21">
            <a:extLst>
              <a:ext uri="{FF2B5EF4-FFF2-40B4-BE49-F238E27FC236}">
                <a16:creationId xmlns:a16="http://schemas.microsoft.com/office/drawing/2014/main" id="{DE4CCD1F-430C-2D0E-0A9D-36662575BEB1}"/>
              </a:ext>
            </a:extLst>
          </p:cNvPr>
          <p:cNvGrpSpPr/>
          <p:nvPr/>
        </p:nvGrpSpPr>
        <p:grpSpPr>
          <a:xfrm>
            <a:off x="6705600" y="1951348"/>
            <a:ext cx="99060" cy="2621281"/>
            <a:chOff x="985099" y="1989343"/>
            <a:chExt cx="865107" cy="2352178"/>
          </a:xfrm>
        </p:grpSpPr>
        <p:cxnSp>
          <p:nvCxnSpPr>
            <p:cNvPr id="23" name="Straight Connector 22">
              <a:extLst>
                <a:ext uri="{FF2B5EF4-FFF2-40B4-BE49-F238E27FC236}">
                  <a16:creationId xmlns:a16="http://schemas.microsoft.com/office/drawing/2014/main" id="{AADE3B9A-7974-130D-607A-DEDFE52DA7A3}"/>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BE89DE5-FE17-7E2B-4C06-E793C8ED5AA4}"/>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39A8C93E-2911-8D66-D4FB-7073629B8111}"/>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35BD5D6C-3252-0D91-EB17-B1B1FBF972C1}"/>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0580B428-7473-C079-C1FE-3F739E36FE05}"/>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2" name="Group 31">
            <a:extLst>
              <a:ext uri="{FF2B5EF4-FFF2-40B4-BE49-F238E27FC236}">
                <a16:creationId xmlns:a16="http://schemas.microsoft.com/office/drawing/2014/main" id="{4FDAE67F-D291-BE95-4381-7351ABB50021}"/>
              </a:ext>
            </a:extLst>
          </p:cNvPr>
          <p:cNvGrpSpPr/>
          <p:nvPr/>
        </p:nvGrpSpPr>
        <p:grpSpPr>
          <a:xfrm>
            <a:off x="7711440" y="4642867"/>
            <a:ext cx="2392680" cy="97402"/>
            <a:chOff x="7711440" y="4511040"/>
            <a:chExt cx="2392680" cy="441960"/>
          </a:xfrm>
        </p:grpSpPr>
        <p:cxnSp>
          <p:nvCxnSpPr>
            <p:cNvPr id="30" name="Straight Connector 29">
              <a:extLst>
                <a:ext uri="{FF2B5EF4-FFF2-40B4-BE49-F238E27FC236}">
                  <a16:creationId xmlns:a16="http://schemas.microsoft.com/office/drawing/2014/main" id="{DFD90ECD-C3B8-11EE-78E8-BEFF01BD0B75}"/>
                </a:ext>
              </a:extLst>
            </p:cNvPr>
            <p:cNvCxnSpPr>
              <a:cxnSpLocks/>
            </p:cNvCxnSpPr>
            <p:nvPr/>
          </p:nvCxnSpPr>
          <p:spPr bwMode="auto">
            <a:xfrm>
              <a:off x="7711440" y="4511040"/>
              <a:ext cx="0" cy="44196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226F76E4-7BB3-377E-604E-B26292A63CF6}"/>
                </a:ext>
              </a:extLst>
            </p:cNvPr>
            <p:cNvCxnSpPr>
              <a:cxnSpLocks/>
            </p:cNvCxnSpPr>
            <p:nvPr/>
          </p:nvCxnSpPr>
          <p:spPr bwMode="auto">
            <a:xfrm>
              <a:off x="10104120" y="4511040"/>
              <a:ext cx="0" cy="441960"/>
            </a:xfrm>
            <a:prstGeom prst="line">
              <a:avLst/>
            </a:prstGeom>
            <a:noFill/>
            <a:ln w="28575" cap="flat" cmpd="sng" algn="ctr">
              <a:solidFill>
                <a:schemeClr val="bg1"/>
              </a:solidFill>
              <a:prstDash val="solid"/>
              <a:round/>
              <a:headEnd type="none" w="med" len="med"/>
              <a:tailEnd type="none" w="med" len="med"/>
            </a:ln>
            <a:effectLst/>
          </p:spPr>
        </p:cxnSp>
      </p:grpSp>
      <p:grpSp>
        <p:nvGrpSpPr>
          <p:cNvPr id="37" name="Group 36">
            <a:extLst>
              <a:ext uri="{FF2B5EF4-FFF2-40B4-BE49-F238E27FC236}">
                <a16:creationId xmlns:a16="http://schemas.microsoft.com/office/drawing/2014/main" id="{3BA74FFF-F0B4-A39F-1FA1-8FB340903582}"/>
              </a:ext>
            </a:extLst>
          </p:cNvPr>
          <p:cNvGrpSpPr/>
          <p:nvPr/>
        </p:nvGrpSpPr>
        <p:grpSpPr>
          <a:xfrm>
            <a:off x="7558406" y="1955921"/>
            <a:ext cx="284400" cy="383277"/>
            <a:chOff x="8356600" y="2298700"/>
            <a:chExt cx="284400" cy="299322"/>
          </a:xfrm>
        </p:grpSpPr>
        <p:cxnSp>
          <p:nvCxnSpPr>
            <p:cNvPr id="34" name="Straight Connector 33">
              <a:extLst>
                <a:ext uri="{FF2B5EF4-FFF2-40B4-BE49-F238E27FC236}">
                  <a16:creationId xmlns:a16="http://schemas.microsoft.com/office/drawing/2014/main" id="{6EFAEC26-7B3D-9AEC-B48C-EBA8F80533D2}"/>
                </a:ext>
              </a:extLst>
            </p:cNvPr>
            <p:cNvCxnSpPr>
              <a:cxnSpLocks/>
            </p:cNvCxnSpPr>
            <p:nvPr/>
          </p:nvCxnSpPr>
          <p:spPr bwMode="auto">
            <a:xfrm>
              <a:off x="8356600" y="2298700"/>
              <a:ext cx="28440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0F779E8-B931-3037-E2DE-E3A981459B2E}"/>
                </a:ext>
              </a:extLst>
            </p:cNvPr>
            <p:cNvCxnSpPr>
              <a:cxnSpLocks/>
            </p:cNvCxnSpPr>
            <p:nvPr/>
          </p:nvCxnSpPr>
          <p:spPr bwMode="auto">
            <a:xfrm>
              <a:off x="8498800" y="2298700"/>
              <a:ext cx="0" cy="299322"/>
            </a:xfrm>
            <a:prstGeom prst="line">
              <a:avLst/>
            </a:prstGeom>
            <a:noFill/>
            <a:ln w="28575"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2B9A101F-5233-FCDD-B5AD-ABD71AF3CB06}"/>
              </a:ext>
            </a:extLst>
          </p:cNvPr>
          <p:cNvGrpSpPr/>
          <p:nvPr/>
        </p:nvGrpSpPr>
        <p:grpSpPr>
          <a:xfrm>
            <a:off x="7346068" y="2336159"/>
            <a:ext cx="709076" cy="984250"/>
            <a:chOff x="6635965" y="2489200"/>
            <a:chExt cx="709076" cy="984250"/>
          </a:xfrm>
        </p:grpSpPr>
        <p:sp>
          <p:nvSpPr>
            <p:cNvPr id="38" name="Rectangle 37">
              <a:extLst>
                <a:ext uri="{FF2B5EF4-FFF2-40B4-BE49-F238E27FC236}">
                  <a16:creationId xmlns:a16="http://schemas.microsoft.com/office/drawing/2014/main" id="{D8CA4C87-BD52-ECC4-A498-66A48D23E0B8}"/>
                </a:ext>
              </a:extLst>
            </p:cNvPr>
            <p:cNvSpPr/>
            <p:nvPr/>
          </p:nvSpPr>
          <p:spPr bwMode="auto">
            <a:xfrm>
              <a:off x="6644428" y="2489200"/>
              <a:ext cx="692150" cy="984250"/>
            </a:xfrm>
            <a:prstGeom prst="rect">
              <a:avLst/>
            </a:prstGeom>
            <a:solidFill>
              <a:schemeClr val="accent1"/>
            </a:solidFill>
            <a:ln w="9525">
              <a:solidFill>
                <a:schemeClr val="bg1"/>
              </a:solidFill>
              <a:miter lim="800000"/>
              <a:headEnd/>
              <a:tailEnd/>
            </a:ln>
          </p:spPr>
          <p:txBody>
            <a:bodyPr rtlCol="0" anchor="ctr"/>
            <a:lstStyle/>
            <a:p>
              <a:pPr algn="ctr"/>
              <a:endParaRPr lang="en-US" dirty="0"/>
            </a:p>
          </p:txBody>
        </p:sp>
        <p:cxnSp>
          <p:nvCxnSpPr>
            <p:cNvPr id="42" name="Straight Connector 41">
              <a:extLst>
                <a:ext uri="{FF2B5EF4-FFF2-40B4-BE49-F238E27FC236}">
                  <a16:creationId xmlns:a16="http://schemas.microsoft.com/office/drawing/2014/main" id="{0EFDEDB0-D817-36BF-A5FC-B401F42ED005}"/>
                </a:ext>
              </a:extLst>
            </p:cNvPr>
            <p:cNvCxnSpPr>
              <a:cxnSpLocks/>
            </p:cNvCxnSpPr>
            <p:nvPr/>
          </p:nvCxnSpPr>
          <p:spPr bwMode="auto">
            <a:xfrm flipH="1">
              <a:off x="6635965" y="3286096"/>
              <a:ext cx="709076" cy="0"/>
            </a:xfrm>
            <a:prstGeom prst="line">
              <a:avLst/>
            </a:prstGeom>
            <a:noFill/>
            <a:ln w="28575" cap="flat" cmpd="sng" algn="ctr">
              <a:solidFill>
                <a:schemeClr val="tx1"/>
              </a:solidFill>
              <a:prstDash val="solid"/>
              <a:round/>
              <a:headEnd type="none" w="med" len="med"/>
              <a:tailEnd type="none" w="med" len="med"/>
            </a:ln>
            <a:effectLst/>
          </p:spPr>
        </p:cxnSp>
        <p:sp>
          <p:nvSpPr>
            <p:cNvPr id="43" name="Rectangle 42">
              <a:extLst>
                <a:ext uri="{FF2B5EF4-FFF2-40B4-BE49-F238E27FC236}">
                  <a16:creationId xmlns:a16="http://schemas.microsoft.com/office/drawing/2014/main" id="{E5D6B144-15E0-D167-AB69-B69DEA7DA753}"/>
                </a:ext>
              </a:extLst>
            </p:cNvPr>
            <p:cNvSpPr/>
            <p:nvPr/>
          </p:nvSpPr>
          <p:spPr bwMode="auto">
            <a:xfrm rot="2700000">
              <a:off x="6920346" y="2922763"/>
              <a:ext cx="140314" cy="140314"/>
            </a:xfrm>
            <a:prstGeom prst="rect">
              <a:avLst/>
            </a:prstGeom>
            <a:solidFill>
              <a:schemeClr val="tx1"/>
            </a:solidFill>
            <a:ln w="28575">
              <a:noFill/>
              <a:miter lim="800000"/>
              <a:headEnd/>
              <a:tailEnd/>
            </a:ln>
          </p:spPr>
          <p:txBody>
            <a:bodyPr rtlCol="0" anchor="ctr"/>
            <a:lstStyle/>
            <a:p>
              <a:pPr algn="ctr"/>
              <a:endParaRPr lang="en-US" dirty="0"/>
            </a:p>
          </p:txBody>
        </p:sp>
      </p:grpSp>
      <p:grpSp>
        <p:nvGrpSpPr>
          <p:cNvPr id="45" name="Group 44">
            <a:extLst>
              <a:ext uri="{FF2B5EF4-FFF2-40B4-BE49-F238E27FC236}">
                <a16:creationId xmlns:a16="http://schemas.microsoft.com/office/drawing/2014/main" id="{D65851E0-0B56-31A8-FF87-4E791895E168}"/>
              </a:ext>
            </a:extLst>
          </p:cNvPr>
          <p:cNvGrpSpPr/>
          <p:nvPr/>
        </p:nvGrpSpPr>
        <p:grpSpPr>
          <a:xfrm rot="10800000">
            <a:off x="7558406" y="3320408"/>
            <a:ext cx="284400" cy="124670"/>
            <a:chOff x="8356600" y="2298700"/>
            <a:chExt cx="284400" cy="299322"/>
          </a:xfrm>
        </p:grpSpPr>
        <p:cxnSp>
          <p:nvCxnSpPr>
            <p:cNvPr id="46" name="Straight Connector 45">
              <a:extLst>
                <a:ext uri="{FF2B5EF4-FFF2-40B4-BE49-F238E27FC236}">
                  <a16:creationId xmlns:a16="http://schemas.microsoft.com/office/drawing/2014/main" id="{714219B4-6205-5019-0D89-F63186CA604F}"/>
                </a:ext>
              </a:extLst>
            </p:cNvPr>
            <p:cNvCxnSpPr>
              <a:cxnSpLocks/>
            </p:cNvCxnSpPr>
            <p:nvPr/>
          </p:nvCxnSpPr>
          <p:spPr bwMode="auto">
            <a:xfrm>
              <a:off x="8356600" y="2298700"/>
              <a:ext cx="28440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B902181-C273-9718-665E-679F6553DE18}"/>
                </a:ext>
              </a:extLst>
            </p:cNvPr>
            <p:cNvCxnSpPr>
              <a:cxnSpLocks/>
            </p:cNvCxnSpPr>
            <p:nvPr/>
          </p:nvCxnSpPr>
          <p:spPr bwMode="auto">
            <a:xfrm>
              <a:off x="8498800" y="2298700"/>
              <a:ext cx="0" cy="299322"/>
            </a:xfrm>
            <a:prstGeom prst="line">
              <a:avLst/>
            </a:prstGeom>
            <a:noFill/>
            <a:ln w="28575"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0C2AB2F9-F4B1-61C7-92DB-A179ED8A2E03}"/>
              </a:ext>
            </a:extLst>
          </p:cNvPr>
          <p:cNvGrpSpPr/>
          <p:nvPr/>
        </p:nvGrpSpPr>
        <p:grpSpPr>
          <a:xfrm>
            <a:off x="9959381" y="3188294"/>
            <a:ext cx="284400" cy="81315"/>
            <a:chOff x="8356600" y="2298700"/>
            <a:chExt cx="284400" cy="299322"/>
          </a:xfrm>
        </p:grpSpPr>
        <p:cxnSp>
          <p:nvCxnSpPr>
            <p:cNvPr id="49" name="Straight Connector 48">
              <a:extLst>
                <a:ext uri="{FF2B5EF4-FFF2-40B4-BE49-F238E27FC236}">
                  <a16:creationId xmlns:a16="http://schemas.microsoft.com/office/drawing/2014/main" id="{C0FBF0AA-A1A5-A120-626B-540603B5C0F2}"/>
                </a:ext>
              </a:extLst>
            </p:cNvPr>
            <p:cNvCxnSpPr>
              <a:cxnSpLocks/>
            </p:cNvCxnSpPr>
            <p:nvPr/>
          </p:nvCxnSpPr>
          <p:spPr bwMode="auto">
            <a:xfrm>
              <a:off x="8356600" y="2298700"/>
              <a:ext cx="28440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ECE92B50-BBD9-2C84-A638-1AC9EFF2EC3C}"/>
                </a:ext>
              </a:extLst>
            </p:cNvPr>
            <p:cNvCxnSpPr>
              <a:cxnSpLocks/>
            </p:cNvCxnSpPr>
            <p:nvPr/>
          </p:nvCxnSpPr>
          <p:spPr bwMode="auto">
            <a:xfrm>
              <a:off x="8498800" y="2298700"/>
              <a:ext cx="0" cy="299322"/>
            </a:xfrm>
            <a:prstGeom prst="line">
              <a:avLst/>
            </a:prstGeom>
            <a:noFill/>
            <a:ln w="28575" cap="flat" cmpd="sng" algn="ctr">
              <a:solidFill>
                <a:schemeClr val="bg1"/>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FE360EF0-8D41-CAFA-8A7E-E61337AE7CF4}"/>
              </a:ext>
            </a:extLst>
          </p:cNvPr>
          <p:cNvGrpSpPr/>
          <p:nvPr/>
        </p:nvGrpSpPr>
        <p:grpSpPr>
          <a:xfrm>
            <a:off x="9750460" y="3247516"/>
            <a:ext cx="709076" cy="533005"/>
            <a:chOff x="6635965" y="2489200"/>
            <a:chExt cx="709076" cy="533005"/>
          </a:xfrm>
        </p:grpSpPr>
        <p:sp>
          <p:nvSpPr>
            <p:cNvPr id="52" name="Rectangle 51">
              <a:extLst>
                <a:ext uri="{FF2B5EF4-FFF2-40B4-BE49-F238E27FC236}">
                  <a16:creationId xmlns:a16="http://schemas.microsoft.com/office/drawing/2014/main" id="{0E1E61D4-3FED-3FD4-A8E4-2EE6336BB981}"/>
                </a:ext>
              </a:extLst>
            </p:cNvPr>
            <p:cNvSpPr/>
            <p:nvPr/>
          </p:nvSpPr>
          <p:spPr bwMode="auto">
            <a:xfrm>
              <a:off x="6644428" y="2489200"/>
              <a:ext cx="692150" cy="533005"/>
            </a:xfrm>
            <a:prstGeom prst="rect">
              <a:avLst/>
            </a:prstGeom>
            <a:solidFill>
              <a:schemeClr val="accent2"/>
            </a:solidFill>
            <a:ln w="9525">
              <a:solidFill>
                <a:schemeClr val="bg1"/>
              </a:solidFill>
              <a:miter lim="800000"/>
              <a:headEnd/>
              <a:tailEnd/>
            </a:ln>
          </p:spPr>
          <p:txBody>
            <a:bodyPr rtlCol="0" anchor="ctr"/>
            <a:lstStyle/>
            <a:p>
              <a:pPr algn="ctr"/>
              <a:endParaRPr lang="en-US" dirty="0"/>
            </a:p>
          </p:txBody>
        </p:sp>
        <p:cxnSp>
          <p:nvCxnSpPr>
            <p:cNvPr id="53" name="Straight Connector 52">
              <a:extLst>
                <a:ext uri="{FF2B5EF4-FFF2-40B4-BE49-F238E27FC236}">
                  <a16:creationId xmlns:a16="http://schemas.microsoft.com/office/drawing/2014/main" id="{5B0F6E13-7D41-3A71-DBF1-741F37EB903E}"/>
                </a:ext>
              </a:extLst>
            </p:cNvPr>
            <p:cNvCxnSpPr>
              <a:cxnSpLocks/>
            </p:cNvCxnSpPr>
            <p:nvPr/>
          </p:nvCxnSpPr>
          <p:spPr bwMode="auto">
            <a:xfrm flipH="1">
              <a:off x="6635965" y="2633748"/>
              <a:ext cx="709076" cy="0"/>
            </a:xfrm>
            <a:prstGeom prst="line">
              <a:avLst/>
            </a:prstGeom>
            <a:noFill/>
            <a:ln w="28575" cap="flat" cmpd="sng" algn="ctr">
              <a:solidFill>
                <a:schemeClr val="tx1"/>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19E3C581-7B3D-7D4B-B3B2-9AEE215E831C}"/>
                </a:ext>
              </a:extLst>
            </p:cNvPr>
            <p:cNvSpPr/>
            <p:nvPr/>
          </p:nvSpPr>
          <p:spPr bwMode="auto">
            <a:xfrm rot="2700000">
              <a:off x="6920346" y="2741696"/>
              <a:ext cx="140314" cy="140314"/>
            </a:xfrm>
            <a:prstGeom prst="rect">
              <a:avLst/>
            </a:prstGeom>
            <a:solidFill>
              <a:schemeClr val="tx1"/>
            </a:solidFill>
            <a:ln w="28575">
              <a:noFill/>
              <a:miter lim="800000"/>
              <a:headEnd/>
              <a:tailEnd/>
            </a:ln>
          </p:spPr>
          <p:txBody>
            <a:bodyPr rtlCol="0" anchor="ctr"/>
            <a:lstStyle/>
            <a:p>
              <a:pPr algn="ctr"/>
              <a:endParaRPr lang="en-US" dirty="0"/>
            </a:p>
          </p:txBody>
        </p:sp>
      </p:grpSp>
      <p:grpSp>
        <p:nvGrpSpPr>
          <p:cNvPr id="55" name="Group 54">
            <a:extLst>
              <a:ext uri="{FF2B5EF4-FFF2-40B4-BE49-F238E27FC236}">
                <a16:creationId xmlns:a16="http://schemas.microsoft.com/office/drawing/2014/main" id="{60B1DB40-6EAD-41FA-39DC-31A0DF88000C}"/>
              </a:ext>
            </a:extLst>
          </p:cNvPr>
          <p:cNvGrpSpPr/>
          <p:nvPr/>
        </p:nvGrpSpPr>
        <p:grpSpPr>
          <a:xfrm rot="10800000">
            <a:off x="9961920" y="3780523"/>
            <a:ext cx="284400" cy="746385"/>
            <a:chOff x="8356600" y="2298700"/>
            <a:chExt cx="284400" cy="299322"/>
          </a:xfrm>
        </p:grpSpPr>
        <p:cxnSp>
          <p:nvCxnSpPr>
            <p:cNvPr id="56" name="Straight Connector 55">
              <a:extLst>
                <a:ext uri="{FF2B5EF4-FFF2-40B4-BE49-F238E27FC236}">
                  <a16:creationId xmlns:a16="http://schemas.microsoft.com/office/drawing/2014/main" id="{1772BC21-CCFF-A214-F96E-3F463F417361}"/>
                </a:ext>
              </a:extLst>
            </p:cNvPr>
            <p:cNvCxnSpPr>
              <a:cxnSpLocks/>
            </p:cNvCxnSpPr>
            <p:nvPr/>
          </p:nvCxnSpPr>
          <p:spPr bwMode="auto">
            <a:xfrm>
              <a:off x="8356600" y="2298700"/>
              <a:ext cx="28440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3E873FAA-1CE7-17C2-4876-EE9CB71686BD}"/>
                </a:ext>
              </a:extLst>
            </p:cNvPr>
            <p:cNvCxnSpPr>
              <a:cxnSpLocks/>
            </p:cNvCxnSpPr>
            <p:nvPr/>
          </p:nvCxnSpPr>
          <p:spPr bwMode="auto">
            <a:xfrm>
              <a:off x="8498800" y="2298700"/>
              <a:ext cx="0" cy="299322"/>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220649924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a:extLst>
              <a:ext uri="{FF2B5EF4-FFF2-40B4-BE49-F238E27FC236}">
                <a16:creationId xmlns:a16="http://schemas.microsoft.com/office/drawing/2014/main" id="{6A7857F4-4EDB-5663-B0CC-B578B9E0C385}"/>
              </a:ext>
            </a:extLst>
          </p:cNvPr>
          <p:cNvGrpSpPr/>
          <p:nvPr/>
        </p:nvGrpSpPr>
        <p:grpSpPr>
          <a:xfrm>
            <a:off x="6781041" y="5543791"/>
            <a:ext cx="4793687" cy="369332"/>
            <a:chOff x="1237239" y="5064660"/>
            <a:chExt cx="7053184" cy="369332"/>
          </a:xfrm>
        </p:grpSpPr>
        <p:sp>
          <p:nvSpPr>
            <p:cNvPr id="74" name="TextBox 73">
              <a:extLst>
                <a:ext uri="{FF2B5EF4-FFF2-40B4-BE49-F238E27FC236}">
                  <a16:creationId xmlns:a16="http://schemas.microsoft.com/office/drawing/2014/main" id="{FCDC6935-8F71-C803-24E6-1E07C881D6A5}"/>
                </a:ext>
              </a:extLst>
            </p:cNvPr>
            <p:cNvSpPr txBox="1"/>
            <p:nvPr/>
          </p:nvSpPr>
          <p:spPr bwMode="auto">
            <a:xfrm>
              <a:off x="1237239"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75" name="TextBox 74">
              <a:extLst>
                <a:ext uri="{FF2B5EF4-FFF2-40B4-BE49-F238E27FC236}">
                  <a16:creationId xmlns:a16="http://schemas.microsoft.com/office/drawing/2014/main" id="{30B8AF08-D3B5-E235-2A01-95849FE53F85}"/>
                </a:ext>
              </a:extLst>
            </p:cNvPr>
            <p:cNvSpPr txBox="1"/>
            <p:nvPr/>
          </p:nvSpPr>
          <p:spPr bwMode="auto">
            <a:xfrm>
              <a:off x="1818491"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76" name="TextBox 75">
              <a:extLst>
                <a:ext uri="{FF2B5EF4-FFF2-40B4-BE49-F238E27FC236}">
                  <a16:creationId xmlns:a16="http://schemas.microsoft.com/office/drawing/2014/main" id="{315F7207-07FD-46B6-561C-BFDE2D2131E7}"/>
                </a:ext>
              </a:extLst>
            </p:cNvPr>
            <p:cNvSpPr txBox="1"/>
            <p:nvPr/>
          </p:nvSpPr>
          <p:spPr bwMode="auto">
            <a:xfrm>
              <a:off x="234298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77" name="TextBox 76">
              <a:extLst>
                <a:ext uri="{FF2B5EF4-FFF2-40B4-BE49-F238E27FC236}">
                  <a16:creationId xmlns:a16="http://schemas.microsoft.com/office/drawing/2014/main" id="{B5552C20-4C29-6D24-44A9-397D389EAF81}"/>
                </a:ext>
              </a:extLst>
            </p:cNvPr>
            <p:cNvSpPr txBox="1"/>
            <p:nvPr/>
          </p:nvSpPr>
          <p:spPr bwMode="auto">
            <a:xfrm>
              <a:off x="2931965"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78" name="TextBox 77">
              <a:extLst>
                <a:ext uri="{FF2B5EF4-FFF2-40B4-BE49-F238E27FC236}">
                  <a16:creationId xmlns:a16="http://schemas.microsoft.com/office/drawing/2014/main" id="{F97D540A-1705-11A0-CCCF-8C4C14F4A3AA}"/>
                </a:ext>
              </a:extLst>
            </p:cNvPr>
            <p:cNvSpPr txBox="1"/>
            <p:nvPr/>
          </p:nvSpPr>
          <p:spPr bwMode="auto">
            <a:xfrm>
              <a:off x="3518858"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79" name="TextBox 78">
              <a:extLst>
                <a:ext uri="{FF2B5EF4-FFF2-40B4-BE49-F238E27FC236}">
                  <a16:creationId xmlns:a16="http://schemas.microsoft.com/office/drawing/2014/main" id="{0B445133-5C1C-1A4E-B8FD-C95EE59AC507}"/>
                </a:ext>
              </a:extLst>
            </p:cNvPr>
            <p:cNvSpPr txBox="1"/>
            <p:nvPr/>
          </p:nvSpPr>
          <p:spPr bwMode="auto">
            <a:xfrm>
              <a:off x="411273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80" name="TextBox 79">
              <a:extLst>
                <a:ext uri="{FF2B5EF4-FFF2-40B4-BE49-F238E27FC236}">
                  <a16:creationId xmlns:a16="http://schemas.microsoft.com/office/drawing/2014/main" id="{ACC1A85A-C735-BF85-0CE4-B106721B439E}"/>
                </a:ext>
              </a:extLst>
            </p:cNvPr>
            <p:cNvSpPr txBox="1"/>
            <p:nvPr/>
          </p:nvSpPr>
          <p:spPr bwMode="auto">
            <a:xfrm>
              <a:off x="471756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81" name="TextBox 80">
              <a:extLst>
                <a:ext uri="{FF2B5EF4-FFF2-40B4-BE49-F238E27FC236}">
                  <a16:creationId xmlns:a16="http://schemas.microsoft.com/office/drawing/2014/main" id="{C3C02A3D-E1FB-30A2-1DF5-EAADCFCBE8EE}"/>
                </a:ext>
              </a:extLst>
            </p:cNvPr>
            <p:cNvSpPr txBox="1"/>
            <p:nvPr/>
          </p:nvSpPr>
          <p:spPr bwMode="auto">
            <a:xfrm>
              <a:off x="5306549"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35</a:t>
              </a:r>
            </a:p>
          </p:txBody>
        </p:sp>
        <p:sp>
          <p:nvSpPr>
            <p:cNvPr id="82" name="TextBox 81">
              <a:extLst>
                <a:ext uri="{FF2B5EF4-FFF2-40B4-BE49-F238E27FC236}">
                  <a16:creationId xmlns:a16="http://schemas.microsoft.com/office/drawing/2014/main" id="{EF952C72-D8CD-B3BE-EA82-48860AFCA702}"/>
                </a:ext>
              </a:extLst>
            </p:cNvPr>
            <p:cNvSpPr txBox="1"/>
            <p:nvPr/>
          </p:nvSpPr>
          <p:spPr bwMode="auto">
            <a:xfrm>
              <a:off x="5885562"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83" name="TextBox 82">
              <a:extLst>
                <a:ext uri="{FF2B5EF4-FFF2-40B4-BE49-F238E27FC236}">
                  <a16:creationId xmlns:a16="http://schemas.microsoft.com/office/drawing/2014/main" id="{7597A85E-CC17-E2E0-1B3B-DDFF88F5D08E}"/>
                </a:ext>
              </a:extLst>
            </p:cNvPr>
            <p:cNvSpPr txBox="1"/>
            <p:nvPr/>
          </p:nvSpPr>
          <p:spPr bwMode="auto">
            <a:xfrm>
              <a:off x="647943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45</a:t>
              </a:r>
            </a:p>
          </p:txBody>
        </p:sp>
        <p:sp>
          <p:nvSpPr>
            <p:cNvPr id="84" name="TextBox 83">
              <a:extLst>
                <a:ext uri="{FF2B5EF4-FFF2-40B4-BE49-F238E27FC236}">
                  <a16:creationId xmlns:a16="http://schemas.microsoft.com/office/drawing/2014/main" id="{7399F127-2955-6C61-CCCB-56DAE5013B9F}"/>
                </a:ext>
              </a:extLst>
            </p:cNvPr>
            <p:cNvSpPr txBox="1"/>
            <p:nvPr/>
          </p:nvSpPr>
          <p:spPr bwMode="auto">
            <a:xfrm>
              <a:off x="7084267"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85" name="TextBox 84">
              <a:extLst>
                <a:ext uri="{FF2B5EF4-FFF2-40B4-BE49-F238E27FC236}">
                  <a16:creationId xmlns:a16="http://schemas.microsoft.com/office/drawing/2014/main" id="{05DB168C-AE26-9E29-FB32-B485B6C015BB}"/>
                </a:ext>
              </a:extLst>
            </p:cNvPr>
            <p:cNvSpPr txBox="1"/>
            <p:nvPr/>
          </p:nvSpPr>
          <p:spPr bwMode="auto">
            <a:xfrm>
              <a:off x="767325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55</a:t>
              </a:r>
            </a:p>
          </p:txBody>
        </p:sp>
      </p:grpSp>
      <p:sp>
        <p:nvSpPr>
          <p:cNvPr id="5" name="Title 4">
            <a:extLst>
              <a:ext uri="{FF2B5EF4-FFF2-40B4-BE49-F238E27FC236}">
                <a16:creationId xmlns:a16="http://schemas.microsoft.com/office/drawing/2014/main" id="{8131CC13-D324-558F-4110-0469518370A6}"/>
              </a:ext>
            </a:extLst>
          </p:cNvPr>
          <p:cNvSpPr>
            <a:spLocks noGrp="1"/>
          </p:cNvSpPr>
          <p:nvPr>
            <p:ph type="title"/>
          </p:nvPr>
        </p:nvSpPr>
        <p:spPr/>
        <p:txBody>
          <a:bodyPr/>
          <a:lstStyle/>
          <a:p>
            <a:r>
              <a:rPr lang="en-US" sz="3600" b="1" dirty="0">
                <a:cs typeface="Calibri" panose="020F0502020204030204" pitchFamily="34" charset="0"/>
              </a:rPr>
              <a:t>Phase II of CRT + Pembrolizumab: DFS and OS</a:t>
            </a:r>
            <a:endParaRPr lang="en-US" dirty="0">
              <a:cs typeface="Calibri" panose="020F0502020204030204" pitchFamily="34" charset="0"/>
            </a:endParaRPr>
          </a:p>
        </p:txBody>
      </p:sp>
      <p:sp>
        <p:nvSpPr>
          <p:cNvPr id="2" name="Text Box 15">
            <a:extLst>
              <a:ext uri="{FF2B5EF4-FFF2-40B4-BE49-F238E27FC236}">
                <a16:creationId xmlns:a16="http://schemas.microsoft.com/office/drawing/2014/main" id="{3D55AC10-6A6B-2581-A6FB-2DA7050C3BF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Duska. SGO 2023. Abstr 29. Reproduced with permission.</a:t>
            </a:r>
          </a:p>
        </p:txBody>
      </p:sp>
      <p:sp>
        <p:nvSpPr>
          <p:cNvPr id="11" name="TextBox 10">
            <a:extLst>
              <a:ext uri="{FF2B5EF4-FFF2-40B4-BE49-F238E27FC236}">
                <a16:creationId xmlns:a16="http://schemas.microsoft.com/office/drawing/2014/main" id="{178BF6D2-C9D7-9947-D63C-6DC649C3B0AF}"/>
              </a:ext>
            </a:extLst>
          </p:cNvPr>
          <p:cNvSpPr txBox="1"/>
          <p:nvPr/>
        </p:nvSpPr>
        <p:spPr bwMode="auto">
          <a:xfrm>
            <a:off x="2972492" y="5830735"/>
            <a:ext cx="106430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21" name="TextBox 20">
            <a:extLst>
              <a:ext uri="{FF2B5EF4-FFF2-40B4-BE49-F238E27FC236}">
                <a16:creationId xmlns:a16="http://schemas.microsoft.com/office/drawing/2014/main" id="{697971CA-3306-6F82-E5A4-0D1A9B0ABBC6}"/>
              </a:ext>
            </a:extLst>
          </p:cNvPr>
          <p:cNvSpPr txBox="1"/>
          <p:nvPr/>
        </p:nvSpPr>
        <p:spPr bwMode="auto">
          <a:xfrm>
            <a:off x="2538951" y="2329285"/>
            <a:ext cx="28235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accent2"/>
                </a:solidFill>
                <a:latin typeface="Calibri" panose="020F0502020204030204" pitchFamily="34" charset="0"/>
              </a:rPr>
              <a:t>Pembrolizumab during CRT (N = 46)</a:t>
            </a:r>
          </a:p>
        </p:txBody>
      </p:sp>
      <p:sp>
        <p:nvSpPr>
          <p:cNvPr id="22" name="TextBox 21">
            <a:extLst>
              <a:ext uri="{FF2B5EF4-FFF2-40B4-BE49-F238E27FC236}">
                <a16:creationId xmlns:a16="http://schemas.microsoft.com/office/drawing/2014/main" id="{497A325A-956D-615F-915B-429035A75139}"/>
              </a:ext>
            </a:extLst>
          </p:cNvPr>
          <p:cNvSpPr txBox="1"/>
          <p:nvPr/>
        </p:nvSpPr>
        <p:spPr bwMode="auto">
          <a:xfrm>
            <a:off x="3306390" y="3176595"/>
            <a:ext cx="26985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accent1"/>
                </a:solidFill>
                <a:latin typeface="Calibri" panose="020F0502020204030204" pitchFamily="34" charset="0"/>
              </a:rPr>
              <a:t>Pembrolizumab after CRT (N = 48)</a:t>
            </a:r>
          </a:p>
        </p:txBody>
      </p:sp>
      <p:sp>
        <p:nvSpPr>
          <p:cNvPr id="23" name="TextBox 22">
            <a:extLst>
              <a:ext uri="{FF2B5EF4-FFF2-40B4-BE49-F238E27FC236}">
                <a16:creationId xmlns:a16="http://schemas.microsoft.com/office/drawing/2014/main" id="{35C37601-612B-7450-2D49-492E5D8CEF5A}"/>
              </a:ext>
            </a:extLst>
          </p:cNvPr>
          <p:cNvSpPr txBox="1"/>
          <p:nvPr/>
        </p:nvSpPr>
        <p:spPr bwMode="auto">
          <a:xfrm>
            <a:off x="8610004" y="5830735"/>
            <a:ext cx="106430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aphicFrame>
        <p:nvGraphicFramePr>
          <p:cNvPr id="10" name="Group 155">
            <a:extLst>
              <a:ext uri="{FF2B5EF4-FFF2-40B4-BE49-F238E27FC236}">
                <a16:creationId xmlns:a16="http://schemas.microsoft.com/office/drawing/2014/main" id="{8F872920-5533-27D8-7438-9C0794533D75}"/>
              </a:ext>
            </a:extLst>
          </p:cNvPr>
          <p:cNvGraphicFramePr>
            <a:graphicFrameLocks/>
          </p:cNvGraphicFramePr>
          <p:nvPr>
            <p:extLst>
              <p:ext uri="{D42A27DB-BD31-4B8C-83A1-F6EECF244321}">
                <p14:modId xmlns:p14="http://schemas.microsoft.com/office/powerpoint/2010/main" val="3866865359"/>
              </p:ext>
            </p:extLst>
          </p:nvPr>
        </p:nvGraphicFramePr>
        <p:xfrm>
          <a:off x="1538047" y="3890399"/>
          <a:ext cx="4082246" cy="1493844"/>
        </p:xfrm>
        <a:graphic>
          <a:graphicData uri="http://schemas.openxmlformats.org/drawingml/2006/table">
            <a:tbl>
              <a:tblPr/>
              <a:tblGrid>
                <a:gridCol w="2348859">
                  <a:extLst>
                    <a:ext uri="{9D8B030D-6E8A-4147-A177-3AD203B41FA5}">
                      <a16:colId xmlns:a16="http://schemas.microsoft.com/office/drawing/2014/main" val="20000"/>
                    </a:ext>
                  </a:extLst>
                </a:gridCol>
                <a:gridCol w="1733387">
                  <a:extLst>
                    <a:ext uri="{9D8B030D-6E8A-4147-A177-3AD203B41FA5}">
                      <a16:colId xmlns:a16="http://schemas.microsoft.com/office/drawing/2014/main" val="363386565"/>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3-Yr DFS estimate,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DFS (90% CI)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p>
                      <a:pPr algn="l"/>
                      <a:r>
                        <a:rPr kumimoji="0" lang="en-US" sz="1600" b="0" i="0" u="none" strike="noStrike" cap="none" normalizeH="0" baseline="0" dirty="0">
                          <a:ln>
                            <a:noFill/>
                          </a:ln>
                          <a:solidFill>
                            <a:schemeClr val="bg2">
                              <a:lumMod val="10000"/>
                            </a:schemeClr>
                          </a:solidFill>
                          <a:effectLst/>
                          <a:latin typeface="Calibri" panose="020F0502020204030204" pitchFamily="34" charset="0"/>
                        </a:rPr>
                        <a:t>Arm A: CRT→</a:t>
                      </a:r>
                    </a:p>
                    <a:p>
                      <a:pPr algn="l"/>
                      <a:r>
                        <a:rPr kumimoji="0" lang="en-US" sz="1600" b="0" i="0" u="none" strike="noStrike" cap="none" normalizeH="0" baseline="0" dirty="0">
                          <a:ln>
                            <a:noFill/>
                          </a:ln>
                          <a:solidFill>
                            <a:schemeClr val="bg2">
                              <a:lumMod val="10000"/>
                            </a:schemeClr>
                          </a:solidFill>
                          <a:effectLst/>
                          <a:latin typeface="Calibri" panose="020F0502020204030204" pitchFamily="34" charset="0"/>
                        </a:rPr>
                        <a:t>Pembrolizumab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78 (64-87)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Arm B:</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CRT + Pembrolizumab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75 (60-85)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bl>
          </a:graphicData>
        </a:graphic>
      </p:graphicFrame>
      <p:graphicFrame>
        <p:nvGraphicFramePr>
          <p:cNvPr id="15" name="Group 155">
            <a:extLst>
              <a:ext uri="{FF2B5EF4-FFF2-40B4-BE49-F238E27FC236}">
                <a16:creationId xmlns:a16="http://schemas.microsoft.com/office/drawing/2014/main" id="{2EB1ADA6-3953-7633-4493-E0FE391A6813}"/>
              </a:ext>
            </a:extLst>
          </p:cNvPr>
          <p:cNvGraphicFramePr>
            <a:graphicFrameLocks/>
          </p:cNvGraphicFramePr>
          <p:nvPr>
            <p:extLst>
              <p:ext uri="{D42A27DB-BD31-4B8C-83A1-F6EECF244321}">
                <p14:modId xmlns:p14="http://schemas.microsoft.com/office/powerpoint/2010/main" val="2049429781"/>
              </p:ext>
            </p:extLst>
          </p:nvPr>
        </p:nvGraphicFramePr>
        <p:xfrm>
          <a:off x="7217138" y="3890399"/>
          <a:ext cx="4024411" cy="1493844"/>
        </p:xfrm>
        <a:graphic>
          <a:graphicData uri="http://schemas.openxmlformats.org/drawingml/2006/table">
            <a:tbl>
              <a:tblPr/>
              <a:tblGrid>
                <a:gridCol w="2315581">
                  <a:extLst>
                    <a:ext uri="{9D8B030D-6E8A-4147-A177-3AD203B41FA5}">
                      <a16:colId xmlns:a16="http://schemas.microsoft.com/office/drawing/2014/main" val="20000"/>
                    </a:ext>
                  </a:extLst>
                </a:gridCol>
                <a:gridCol w="1708830">
                  <a:extLst>
                    <a:ext uri="{9D8B030D-6E8A-4147-A177-3AD203B41FA5}">
                      <a16:colId xmlns:a16="http://schemas.microsoft.com/office/drawing/2014/main" val="363386565"/>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3-Yr OS estimate, %</a:t>
                      </a:r>
                      <a:endParaRPr kumimoji="0" lang="en-US" sz="16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r>
                        <a:rPr lang="en-US" sz="1600" b="1" dirty="0">
                          <a:latin typeface="Calibri" panose="020F0502020204030204" pitchFamily="34" charset="0"/>
                          <a:cs typeface="Calibri" panose="020F0502020204030204" pitchFamily="34" charset="0"/>
                        </a:rPr>
                        <a:t>DFS (90% CI)</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p>
                      <a:pPr algn="l"/>
                      <a:r>
                        <a:rPr kumimoji="0" lang="en-US" sz="1600" b="0" i="0" u="none" strike="noStrike" cap="none" normalizeH="0" baseline="0" dirty="0">
                          <a:ln>
                            <a:noFill/>
                          </a:ln>
                          <a:solidFill>
                            <a:schemeClr val="bg2">
                              <a:lumMod val="10000"/>
                            </a:schemeClr>
                          </a:solidFill>
                          <a:effectLst/>
                          <a:latin typeface="Calibri" panose="020F0502020204030204" pitchFamily="34" charset="0"/>
                        </a:rPr>
                        <a:t>Arm A: CRT→</a:t>
                      </a:r>
                    </a:p>
                    <a:p>
                      <a:pPr algn="l"/>
                      <a:r>
                        <a:rPr kumimoji="0" lang="en-US" sz="1600" b="0" i="0" u="none" strike="noStrike" cap="none" normalizeH="0" baseline="0" dirty="0">
                          <a:ln>
                            <a:noFill/>
                          </a:ln>
                          <a:solidFill>
                            <a:schemeClr val="bg2">
                              <a:lumMod val="10000"/>
                            </a:schemeClr>
                          </a:solidFill>
                          <a:effectLst/>
                          <a:latin typeface="Calibri" panose="020F0502020204030204" pitchFamily="34" charset="0"/>
                        </a:rPr>
                        <a:t>Pembrolizumab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83 (68-91)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Arm B:</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CRT + Pembrolizumab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89 (72-95)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bl>
          </a:graphicData>
        </a:graphic>
      </p:graphicFrame>
      <p:sp>
        <p:nvSpPr>
          <p:cNvPr id="16" name="TextBox 15">
            <a:extLst>
              <a:ext uri="{FF2B5EF4-FFF2-40B4-BE49-F238E27FC236}">
                <a16:creationId xmlns:a16="http://schemas.microsoft.com/office/drawing/2014/main" id="{35DA6E7A-9640-19D5-42ED-049EB1BF17B8}"/>
              </a:ext>
            </a:extLst>
          </p:cNvPr>
          <p:cNvSpPr txBox="1"/>
          <p:nvPr/>
        </p:nvSpPr>
        <p:spPr bwMode="auto">
          <a:xfrm rot="16200000">
            <a:off x="-889109" y="3472830"/>
            <a:ext cx="3323933" cy="381061"/>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DFS (%)</a:t>
            </a:r>
          </a:p>
        </p:txBody>
      </p:sp>
      <p:sp>
        <p:nvSpPr>
          <p:cNvPr id="17" name="TextBox 16">
            <a:extLst>
              <a:ext uri="{FF2B5EF4-FFF2-40B4-BE49-F238E27FC236}">
                <a16:creationId xmlns:a16="http://schemas.microsoft.com/office/drawing/2014/main" id="{C5966F4C-5680-2FA5-7780-7CF34418B381}"/>
              </a:ext>
            </a:extLst>
          </p:cNvPr>
          <p:cNvSpPr txBox="1"/>
          <p:nvPr/>
        </p:nvSpPr>
        <p:spPr bwMode="auto">
          <a:xfrm rot="16200000">
            <a:off x="4596697" y="3571734"/>
            <a:ext cx="3495455" cy="381061"/>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 (%)</a:t>
            </a:r>
          </a:p>
        </p:txBody>
      </p:sp>
      <p:sp>
        <p:nvSpPr>
          <p:cNvPr id="13" name="TextBox 12">
            <a:extLst>
              <a:ext uri="{FF2B5EF4-FFF2-40B4-BE49-F238E27FC236}">
                <a16:creationId xmlns:a16="http://schemas.microsoft.com/office/drawing/2014/main" id="{324FCD8E-4515-70A1-4D7A-67D8388C723F}"/>
              </a:ext>
            </a:extLst>
          </p:cNvPr>
          <p:cNvSpPr txBox="1"/>
          <p:nvPr/>
        </p:nvSpPr>
        <p:spPr bwMode="auto">
          <a:xfrm>
            <a:off x="8112719" y="1507289"/>
            <a:ext cx="16749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Overall Survival</a:t>
            </a:r>
          </a:p>
        </p:txBody>
      </p:sp>
      <p:sp>
        <p:nvSpPr>
          <p:cNvPr id="14" name="TextBox 13">
            <a:extLst>
              <a:ext uri="{FF2B5EF4-FFF2-40B4-BE49-F238E27FC236}">
                <a16:creationId xmlns:a16="http://schemas.microsoft.com/office/drawing/2014/main" id="{DA86B248-1C93-3537-9714-1E452BBD9AA3}"/>
              </a:ext>
            </a:extLst>
          </p:cNvPr>
          <p:cNvSpPr txBox="1"/>
          <p:nvPr/>
        </p:nvSpPr>
        <p:spPr bwMode="auto">
          <a:xfrm>
            <a:off x="2381896" y="1507289"/>
            <a:ext cx="221015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Disease-Free Survival</a:t>
            </a:r>
          </a:p>
        </p:txBody>
      </p:sp>
      <p:grpSp>
        <p:nvGrpSpPr>
          <p:cNvPr id="3" name="Group 2">
            <a:extLst>
              <a:ext uri="{FF2B5EF4-FFF2-40B4-BE49-F238E27FC236}">
                <a16:creationId xmlns:a16="http://schemas.microsoft.com/office/drawing/2014/main" id="{761E7CF3-9750-BBD6-3F57-CDBA0A3DCE97}"/>
              </a:ext>
            </a:extLst>
          </p:cNvPr>
          <p:cNvGrpSpPr/>
          <p:nvPr/>
        </p:nvGrpSpPr>
        <p:grpSpPr>
          <a:xfrm>
            <a:off x="707302" y="1828800"/>
            <a:ext cx="535724" cy="3931920"/>
            <a:chOff x="792927" y="1801550"/>
            <a:chExt cx="535724" cy="3323061"/>
          </a:xfrm>
        </p:grpSpPr>
        <p:sp>
          <p:nvSpPr>
            <p:cNvPr id="6" name="TextBox 5">
              <a:extLst>
                <a:ext uri="{FF2B5EF4-FFF2-40B4-BE49-F238E27FC236}">
                  <a16:creationId xmlns:a16="http://schemas.microsoft.com/office/drawing/2014/main" id="{A477DF70-1BD1-E726-3F2E-D2850E65B3EF}"/>
                </a:ext>
              </a:extLst>
            </p:cNvPr>
            <p:cNvSpPr txBox="1"/>
            <p:nvPr/>
          </p:nvSpPr>
          <p:spPr bwMode="auto">
            <a:xfrm>
              <a:off x="1026965" y="475527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7" name="TextBox 6">
              <a:extLst>
                <a:ext uri="{FF2B5EF4-FFF2-40B4-BE49-F238E27FC236}">
                  <a16:creationId xmlns:a16="http://schemas.microsoft.com/office/drawing/2014/main" id="{1032049D-4B5D-A4EE-A419-3B216FE70543}"/>
                </a:ext>
              </a:extLst>
            </p:cNvPr>
            <p:cNvSpPr txBox="1"/>
            <p:nvPr/>
          </p:nvSpPr>
          <p:spPr bwMode="auto">
            <a:xfrm>
              <a:off x="909947" y="4158246"/>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9" name="TextBox 8">
              <a:extLst>
                <a:ext uri="{FF2B5EF4-FFF2-40B4-BE49-F238E27FC236}">
                  <a16:creationId xmlns:a16="http://schemas.microsoft.com/office/drawing/2014/main" id="{FE573729-7412-289F-2F6E-85955147B465}"/>
                </a:ext>
              </a:extLst>
            </p:cNvPr>
            <p:cNvSpPr txBox="1"/>
            <p:nvPr/>
          </p:nvSpPr>
          <p:spPr bwMode="auto">
            <a:xfrm>
              <a:off x="909947" y="3578351"/>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24" name="TextBox 23">
              <a:extLst>
                <a:ext uri="{FF2B5EF4-FFF2-40B4-BE49-F238E27FC236}">
                  <a16:creationId xmlns:a16="http://schemas.microsoft.com/office/drawing/2014/main" id="{774E9994-31D9-EE6F-8221-3D7BD4C30ACB}"/>
                </a:ext>
              </a:extLst>
            </p:cNvPr>
            <p:cNvSpPr txBox="1"/>
            <p:nvPr/>
          </p:nvSpPr>
          <p:spPr bwMode="auto">
            <a:xfrm>
              <a:off x="909947" y="2981318"/>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25" name="TextBox 24">
              <a:extLst>
                <a:ext uri="{FF2B5EF4-FFF2-40B4-BE49-F238E27FC236}">
                  <a16:creationId xmlns:a16="http://schemas.microsoft.com/office/drawing/2014/main" id="{57CF835F-1104-48B8-3FB4-67B8B486BDDA}"/>
                </a:ext>
              </a:extLst>
            </p:cNvPr>
            <p:cNvSpPr txBox="1"/>
            <p:nvPr/>
          </p:nvSpPr>
          <p:spPr bwMode="auto">
            <a:xfrm>
              <a:off x="909947" y="2398583"/>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26" name="TextBox 25">
              <a:extLst>
                <a:ext uri="{FF2B5EF4-FFF2-40B4-BE49-F238E27FC236}">
                  <a16:creationId xmlns:a16="http://schemas.microsoft.com/office/drawing/2014/main" id="{2F1D02B8-D268-51AB-E410-CA1372DA0487}"/>
                </a:ext>
              </a:extLst>
            </p:cNvPr>
            <p:cNvSpPr txBox="1"/>
            <p:nvPr/>
          </p:nvSpPr>
          <p:spPr bwMode="auto">
            <a:xfrm>
              <a:off x="792927" y="1801550"/>
              <a:ext cx="53572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grpSp>
        <p:nvGrpSpPr>
          <p:cNvPr id="27" name="Group 26">
            <a:extLst>
              <a:ext uri="{FF2B5EF4-FFF2-40B4-BE49-F238E27FC236}">
                <a16:creationId xmlns:a16="http://schemas.microsoft.com/office/drawing/2014/main" id="{3ABB3B06-6B1A-3EA9-53CF-0D8A4CB86C29}"/>
              </a:ext>
            </a:extLst>
          </p:cNvPr>
          <p:cNvGrpSpPr/>
          <p:nvPr/>
        </p:nvGrpSpPr>
        <p:grpSpPr>
          <a:xfrm>
            <a:off x="1143000" y="5543791"/>
            <a:ext cx="4793687" cy="369332"/>
            <a:chOff x="1237239" y="5064660"/>
            <a:chExt cx="7053184" cy="369332"/>
          </a:xfrm>
        </p:grpSpPr>
        <p:sp>
          <p:nvSpPr>
            <p:cNvPr id="28" name="TextBox 27">
              <a:extLst>
                <a:ext uri="{FF2B5EF4-FFF2-40B4-BE49-F238E27FC236}">
                  <a16:creationId xmlns:a16="http://schemas.microsoft.com/office/drawing/2014/main" id="{7F7E42A3-957A-7777-3AC1-3AAC8E10B747}"/>
                </a:ext>
              </a:extLst>
            </p:cNvPr>
            <p:cNvSpPr txBox="1"/>
            <p:nvPr/>
          </p:nvSpPr>
          <p:spPr bwMode="auto">
            <a:xfrm>
              <a:off x="1237239"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9" name="TextBox 28">
              <a:extLst>
                <a:ext uri="{FF2B5EF4-FFF2-40B4-BE49-F238E27FC236}">
                  <a16:creationId xmlns:a16="http://schemas.microsoft.com/office/drawing/2014/main" id="{A7DC29DE-3B56-AA45-AEF1-15E4B240F7FD}"/>
                </a:ext>
              </a:extLst>
            </p:cNvPr>
            <p:cNvSpPr txBox="1"/>
            <p:nvPr/>
          </p:nvSpPr>
          <p:spPr bwMode="auto">
            <a:xfrm>
              <a:off x="1818491"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30" name="TextBox 29">
              <a:extLst>
                <a:ext uri="{FF2B5EF4-FFF2-40B4-BE49-F238E27FC236}">
                  <a16:creationId xmlns:a16="http://schemas.microsoft.com/office/drawing/2014/main" id="{AF72C163-FB37-7E67-C39E-E5CB64D7E9B3}"/>
                </a:ext>
              </a:extLst>
            </p:cNvPr>
            <p:cNvSpPr txBox="1"/>
            <p:nvPr/>
          </p:nvSpPr>
          <p:spPr bwMode="auto">
            <a:xfrm>
              <a:off x="234298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1" name="TextBox 30">
              <a:extLst>
                <a:ext uri="{FF2B5EF4-FFF2-40B4-BE49-F238E27FC236}">
                  <a16:creationId xmlns:a16="http://schemas.microsoft.com/office/drawing/2014/main" id="{7E93D8BE-A16A-1097-7F3E-58F3CA87B2C1}"/>
                </a:ext>
              </a:extLst>
            </p:cNvPr>
            <p:cNvSpPr txBox="1"/>
            <p:nvPr/>
          </p:nvSpPr>
          <p:spPr bwMode="auto">
            <a:xfrm>
              <a:off x="2931965"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32" name="TextBox 31">
              <a:extLst>
                <a:ext uri="{FF2B5EF4-FFF2-40B4-BE49-F238E27FC236}">
                  <a16:creationId xmlns:a16="http://schemas.microsoft.com/office/drawing/2014/main" id="{CBB2B516-2F41-FA36-F189-E6230613594E}"/>
                </a:ext>
              </a:extLst>
            </p:cNvPr>
            <p:cNvSpPr txBox="1"/>
            <p:nvPr/>
          </p:nvSpPr>
          <p:spPr bwMode="auto">
            <a:xfrm>
              <a:off x="3518858"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3" name="TextBox 32">
              <a:extLst>
                <a:ext uri="{FF2B5EF4-FFF2-40B4-BE49-F238E27FC236}">
                  <a16:creationId xmlns:a16="http://schemas.microsoft.com/office/drawing/2014/main" id="{CDB4CE16-FAB1-7ED6-1F9C-CB8962F3105A}"/>
                </a:ext>
              </a:extLst>
            </p:cNvPr>
            <p:cNvSpPr txBox="1"/>
            <p:nvPr/>
          </p:nvSpPr>
          <p:spPr bwMode="auto">
            <a:xfrm>
              <a:off x="411273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34" name="TextBox 33">
              <a:extLst>
                <a:ext uri="{FF2B5EF4-FFF2-40B4-BE49-F238E27FC236}">
                  <a16:creationId xmlns:a16="http://schemas.microsoft.com/office/drawing/2014/main" id="{4A1FBD0F-2A7C-4F62-BE44-2D16BC841776}"/>
                </a:ext>
              </a:extLst>
            </p:cNvPr>
            <p:cNvSpPr txBox="1"/>
            <p:nvPr/>
          </p:nvSpPr>
          <p:spPr bwMode="auto">
            <a:xfrm>
              <a:off x="471756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5" name="TextBox 34">
              <a:extLst>
                <a:ext uri="{FF2B5EF4-FFF2-40B4-BE49-F238E27FC236}">
                  <a16:creationId xmlns:a16="http://schemas.microsoft.com/office/drawing/2014/main" id="{87AEC5BE-87F5-5186-B1C0-593E7FA442B5}"/>
                </a:ext>
              </a:extLst>
            </p:cNvPr>
            <p:cNvSpPr txBox="1"/>
            <p:nvPr/>
          </p:nvSpPr>
          <p:spPr bwMode="auto">
            <a:xfrm>
              <a:off x="5306549"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35</a:t>
              </a:r>
            </a:p>
          </p:txBody>
        </p:sp>
        <p:sp>
          <p:nvSpPr>
            <p:cNvPr id="56" name="TextBox 55">
              <a:extLst>
                <a:ext uri="{FF2B5EF4-FFF2-40B4-BE49-F238E27FC236}">
                  <a16:creationId xmlns:a16="http://schemas.microsoft.com/office/drawing/2014/main" id="{2FFF353F-E7D3-D313-79E5-8D4ED53938F5}"/>
                </a:ext>
              </a:extLst>
            </p:cNvPr>
            <p:cNvSpPr txBox="1"/>
            <p:nvPr/>
          </p:nvSpPr>
          <p:spPr bwMode="auto">
            <a:xfrm>
              <a:off x="5885562"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57" name="TextBox 56">
              <a:extLst>
                <a:ext uri="{FF2B5EF4-FFF2-40B4-BE49-F238E27FC236}">
                  <a16:creationId xmlns:a16="http://schemas.microsoft.com/office/drawing/2014/main" id="{C20899CA-5ABA-FEA5-B245-D9F3B3653916}"/>
                </a:ext>
              </a:extLst>
            </p:cNvPr>
            <p:cNvSpPr txBox="1"/>
            <p:nvPr/>
          </p:nvSpPr>
          <p:spPr bwMode="auto">
            <a:xfrm>
              <a:off x="647943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45</a:t>
              </a:r>
            </a:p>
          </p:txBody>
        </p:sp>
        <p:sp>
          <p:nvSpPr>
            <p:cNvPr id="58" name="TextBox 57">
              <a:extLst>
                <a:ext uri="{FF2B5EF4-FFF2-40B4-BE49-F238E27FC236}">
                  <a16:creationId xmlns:a16="http://schemas.microsoft.com/office/drawing/2014/main" id="{6940EC63-6669-791C-FE69-C64681277355}"/>
                </a:ext>
              </a:extLst>
            </p:cNvPr>
            <p:cNvSpPr txBox="1"/>
            <p:nvPr/>
          </p:nvSpPr>
          <p:spPr bwMode="auto">
            <a:xfrm>
              <a:off x="7084267"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50</a:t>
              </a:r>
            </a:p>
          </p:txBody>
        </p:sp>
        <p:sp>
          <p:nvSpPr>
            <p:cNvPr id="59" name="TextBox 58">
              <a:extLst>
                <a:ext uri="{FF2B5EF4-FFF2-40B4-BE49-F238E27FC236}">
                  <a16:creationId xmlns:a16="http://schemas.microsoft.com/office/drawing/2014/main" id="{7B621C15-EB24-3372-CE7E-7A2902BBAE9F}"/>
                </a:ext>
              </a:extLst>
            </p:cNvPr>
            <p:cNvSpPr txBox="1"/>
            <p:nvPr/>
          </p:nvSpPr>
          <p:spPr bwMode="auto">
            <a:xfrm>
              <a:off x="767325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55</a:t>
              </a:r>
            </a:p>
          </p:txBody>
        </p:sp>
      </p:grpSp>
      <p:sp>
        <p:nvSpPr>
          <p:cNvPr id="36" name="Freeform: Shape 35">
            <a:extLst>
              <a:ext uri="{FF2B5EF4-FFF2-40B4-BE49-F238E27FC236}">
                <a16:creationId xmlns:a16="http://schemas.microsoft.com/office/drawing/2014/main" id="{82EBCDCE-DE71-DFD7-BF09-D92D17962BFB}"/>
              </a:ext>
            </a:extLst>
          </p:cNvPr>
          <p:cNvSpPr/>
          <p:nvPr/>
        </p:nvSpPr>
        <p:spPr bwMode="auto">
          <a:xfrm>
            <a:off x="1264920" y="1844040"/>
            <a:ext cx="4655820" cy="3672840"/>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37" name="Group 36">
            <a:extLst>
              <a:ext uri="{FF2B5EF4-FFF2-40B4-BE49-F238E27FC236}">
                <a16:creationId xmlns:a16="http://schemas.microsoft.com/office/drawing/2014/main" id="{2FE1275E-C40C-1A51-635A-CC3F9987EA1A}"/>
              </a:ext>
            </a:extLst>
          </p:cNvPr>
          <p:cNvGrpSpPr/>
          <p:nvPr/>
        </p:nvGrpSpPr>
        <p:grpSpPr>
          <a:xfrm>
            <a:off x="1165860" y="2017496"/>
            <a:ext cx="114301" cy="3499384"/>
            <a:chOff x="985099" y="1989343"/>
            <a:chExt cx="865107" cy="2948417"/>
          </a:xfrm>
        </p:grpSpPr>
        <p:cxnSp>
          <p:nvCxnSpPr>
            <p:cNvPr id="38" name="Straight Connector 37">
              <a:extLst>
                <a:ext uri="{FF2B5EF4-FFF2-40B4-BE49-F238E27FC236}">
                  <a16:creationId xmlns:a16="http://schemas.microsoft.com/office/drawing/2014/main" id="{536A4C0A-C14C-3436-F55B-9CA48D67FF54}"/>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7520275-359B-533F-426D-DF144BCDB3DC}"/>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B42EDE1-E891-457B-394B-72C3E338529A}"/>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4F78F8B5-1148-8D90-5B1F-A3B597089412}"/>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DDD840D3-FBE3-63A1-8AAF-965AB863BD3E}"/>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DB3C5404-9A65-2F7D-DD3D-FE313784BED4}"/>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AB21A0A9-C882-DD42-0957-12A3FD037AD0}"/>
              </a:ext>
            </a:extLst>
          </p:cNvPr>
          <p:cNvGrpSpPr/>
          <p:nvPr/>
        </p:nvGrpSpPr>
        <p:grpSpPr>
          <a:xfrm rot="5400000">
            <a:off x="3466005" y="3346277"/>
            <a:ext cx="99058" cy="4440268"/>
            <a:chOff x="985099" y="-1572349"/>
            <a:chExt cx="865110" cy="6510109"/>
          </a:xfrm>
        </p:grpSpPr>
        <p:cxnSp>
          <p:nvCxnSpPr>
            <p:cNvPr id="45" name="Straight Connector 44">
              <a:extLst>
                <a:ext uri="{FF2B5EF4-FFF2-40B4-BE49-F238E27FC236}">
                  <a16:creationId xmlns:a16="http://schemas.microsoft.com/office/drawing/2014/main" id="{3854A876-3F9D-EE3F-08BF-78C24541A4E1}"/>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B2D70D13-BCC0-D73C-A5EE-69A061C35128}"/>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2AB0609-FAE0-7102-3A28-2C62DCFAF6E7}"/>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DAAC52C-2E17-0394-752C-E997D406E704}"/>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7CFCBEF7-5321-0DE3-90EF-940C7F6434A2}"/>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0EF27A47-E236-A89F-7E25-085D1284D48E}"/>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4D9C0C5-A8DD-A39D-63A8-867F8AF466CD}"/>
                </a:ext>
              </a:extLst>
            </p:cNvPr>
            <p:cNvCxnSpPr>
              <a:cxnSpLocks/>
            </p:cNvCxnSpPr>
            <p:nvPr/>
          </p:nvCxnSpPr>
          <p:spPr bwMode="auto">
            <a:xfrm>
              <a:off x="985104" y="78788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60D3C8CE-8492-DEB3-7ADC-9609BF7EFFC7}"/>
                </a:ext>
              </a:extLst>
            </p:cNvPr>
            <p:cNvCxnSpPr>
              <a:cxnSpLocks/>
            </p:cNvCxnSpPr>
            <p:nvPr/>
          </p:nvCxnSpPr>
          <p:spPr bwMode="auto">
            <a:xfrm>
              <a:off x="985104" y="138412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6015EC7F-DBBB-98AB-2898-4C72F4AF3AFE}"/>
                </a:ext>
              </a:extLst>
            </p:cNvPr>
            <p:cNvCxnSpPr>
              <a:cxnSpLocks/>
            </p:cNvCxnSpPr>
            <p:nvPr/>
          </p:nvCxnSpPr>
          <p:spPr bwMode="auto">
            <a:xfrm>
              <a:off x="985100" y="-370895"/>
              <a:ext cx="86510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930454F9-4A43-B126-E672-9CE4BD3798B3}"/>
                </a:ext>
              </a:extLst>
            </p:cNvPr>
            <p:cNvCxnSpPr>
              <a:cxnSpLocks/>
            </p:cNvCxnSpPr>
            <p:nvPr/>
          </p:nvCxnSpPr>
          <p:spPr bwMode="auto">
            <a:xfrm>
              <a:off x="985100" y="225345"/>
              <a:ext cx="865106"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7B9B3A-8632-B400-96A3-C059DBAF018A}"/>
                </a:ext>
              </a:extLst>
            </p:cNvPr>
            <p:cNvCxnSpPr>
              <a:cxnSpLocks/>
            </p:cNvCxnSpPr>
            <p:nvPr/>
          </p:nvCxnSpPr>
          <p:spPr bwMode="auto">
            <a:xfrm>
              <a:off x="985104" y="-1572349"/>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5838AB7C-1F93-D6CF-89C2-368126969F0F}"/>
                </a:ext>
              </a:extLst>
            </p:cNvPr>
            <p:cNvCxnSpPr>
              <a:cxnSpLocks/>
            </p:cNvCxnSpPr>
            <p:nvPr/>
          </p:nvCxnSpPr>
          <p:spPr bwMode="auto">
            <a:xfrm>
              <a:off x="985104" y="-976110"/>
              <a:ext cx="865105" cy="0"/>
            </a:xfrm>
            <a:prstGeom prst="line">
              <a:avLst/>
            </a:prstGeom>
            <a:noFill/>
            <a:ln w="28575" cap="flat" cmpd="sng" algn="ctr">
              <a:solidFill>
                <a:schemeClr val="bg1"/>
              </a:solidFill>
              <a:prstDash val="solid"/>
              <a:round/>
              <a:headEnd type="none" w="med" len="med"/>
              <a:tailEnd type="none" w="med" len="med"/>
            </a:ln>
            <a:effectLst/>
          </p:spPr>
        </p:cxnSp>
      </p:grpSp>
      <p:sp>
        <p:nvSpPr>
          <p:cNvPr id="64" name="Freeform: Shape 63">
            <a:extLst>
              <a:ext uri="{FF2B5EF4-FFF2-40B4-BE49-F238E27FC236}">
                <a16:creationId xmlns:a16="http://schemas.microsoft.com/office/drawing/2014/main" id="{016E0824-AE3D-876A-E007-819947D44EE3}"/>
              </a:ext>
            </a:extLst>
          </p:cNvPr>
          <p:cNvSpPr/>
          <p:nvPr/>
        </p:nvSpPr>
        <p:spPr bwMode="auto">
          <a:xfrm>
            <a:off x="1276350" y="2014538"/>
            <a:ext cx="4443413" cy="890587"/>
          </a:xfrm>
          <a:custGeom>
            <a:avLst/>
            <a:gdLst>
              <a:gd name="connsiteX0" fmla="*/ 4443413 w 4443413"/>
              <a:gd name="connsiteY0" fmla="*/ 890587 h 890587"/>
              <a:gd name="connsiteX1" fmla="*/ 1795463 w 4443413"/>
              <a:gd name="connsiteY1" fmla="*/ 890587 h 890587"/>
              <a:gd name="connsiteX2" fmla="*/ 1795463 w 4443413"/>
              <a:gd name="connsiteY2" fmla="*/ 747712 h 890587"/>
              <a:gd name="connsiteX3" fmla="*/ 1724025 w 4443413"/>
              <a:gd name="connsiteY3" fmla="*/ 747712 h 890587"/>
              <a:gd name="connsiteX4" fmla="*/ 1724025 w 4443413"/>
              <a:gd name="connsiteY4" fmla="*/ 600075 h 890587"/>
              <a:gd name="connsiteX5" fmla="*/ 1290638 w 4443413"/>
              <a:gd name="connsiteY5" fmla="*/ 600075 h 890587"/>
              <a:gd name="connsiteX6" fmla="*/ 1290638 w 4443413"/>
              <a:gd name="connsiteY6" fmla="*/ 495300 h 890587"/>
              <a:gd name="connsiteX7" fmla="*/ 1057275 w 4443413"/>
              <a:gd name="connsiteY7" fmla="*/ 495300 h 890587"/>
              <a:gd name="connsiteX8" fmla="*/ 1057275 w 4443413"/>
              <a:gd name="connsiteY8" fmla="*/ 376237 h 890587"/>
              <a:gd name="connsiteX9" fmla="*/ 971550 w 4443413"/>
              <a:gd name="connsiteY9" fmla="*/ 376237 h 890587"/>
              <a:gd name="connsiteX10" fmla="*/ 971550 w 4443413"/>
              <a:gd name="connsiteY10" fmla="*/ 285750 h 890587"/>
              <a:gd name="connsiteX11" fmla="*/ 661988 w 4443413"/>
              <a:gd name="connsiteY11" fmla="*/ 285750 h 890587"/>
              <a:gd name="connsiteX12" fmla="*/ 661988 w 4443413"/>
              <a:gd name="connsiteY12" fmla="*/ 195262 h 890587"/>
              <a:gd name="connsiteX13" fmla="*/ 523875 w 4443413"/>
              <a:gd name="connsiteY13" fmla="*/ 195262 h 890587"/>
              <a:gd name="connsiteX14" fmla="*/ 523875 w 4443413"/>
              <a:gd name="connsiteY14" fmla="*/ 104775 h 890587"/>
              <a:gd name="connsiteX15" fmla="*/ 238125 w 4443413"/>
              <a:gd name="connsiteY15" fmla="*/ 104775 h 890587"/>
              <a:gd name="connsiteX16" fmla="*/ 238125 w 4443413"/>
              <a:gd name="connsiteY16" fmla="*/ 0 h 890587"/>
              <a:gd name="connsiteX17" fmla="*/ 0 w 4443413"/>
              <a:gd name="connsiteY17" fmla="*/ 0 h 89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43413" h="890587">
                <a:moveTo>
                  <a:pt x="4443413" y="890587"/>
                </a:moveTo>
                <a:lnTo>
                  <a:pt x="1795463" y="890587"/>
                </a:lnTo>
                <a:lnTo>
                  <a:pt x="1795463" y="747712"/>
                </a:lnTo>
                <a:lnTo>
                  <a:pt x="1724025" y="747712"/>
                </a:lnTo>
                <a:lnTo>
                  <a:pt x="1724025" y="600075"/>
                </a:lnTo>
                <a:lnTo>
                  <a:pt x="1290638" y="600075"/>
                </a:lnTo>
                <a:lnTo>
                  <a:pt x="1290638" y="495300"/>
                </a:lnTo>
                <a:lnTo>
                  <a:pt x="1057275" y="495300"/>
                </a:lnTo>
                <a:lnTo>
                  <a:pt x="1057275" y="376237"/>
                </a:lnTo>
                <a:lnTo>
                  <a:pt x="971550" y="376237"/>
                </a:lnTo>
                <a:lnTo>
                  <a:pt x="971550" y="285750"/>
                </a:lnTo>
                <a:lnTo>
                  <a:pt x="661988" y="285750"/>
                </a:lnTo>
                <a:lnTo>
                  <a:pt x="661988" y="195262"/>
                </a:lnTo>
                <a:lnTo>
                  <a:pt x="523875" y="195262"/>
                </a:lnTo>
                <a:lnTo>
                  <a:pt x="523875" y="104775"/>
                </a:lnTo>
                <a:lnTo>
                  <a:pt x="238125" y="104775"/>
                </a:lnTo>
                <a:lnTo>
                  <a:pt x="238125" y="0"/>
                </a:lnTo>
                <a:lnTo>
                  <a:pt x="0" y="0"/>
                </a:lnTo>
              </a:path>
            </a:pathLst>
          </a:custGeom>
          <a:noFill/>
          <a:ln w="28575">
            <a:solidFill>
              <a:schemeClr val="accent2"/>
            </a:solidFill>
            <a:miter lim="800000"/>
            <a:headEnd/>
            <a:tailEnd/>
          </a:ln>
        </p:spPr>
        <p:txBody>
          <a:bodyPr rtlCol="0" anchor="ctr"/>
          <a:lstStyle/>
          <a:p>
            <a:pPr algn="ctr"/>
            <a:endParaRPr lang="en-US" dirty="0"/>
          </a:p>
        </p:txBody>
      </p:sp>
      <p:sp>
        <p:nvSpPr>
          <p:cNvPr id="65" name="Freeform: Shape 64">
            <a:extLst>
              <a:ext uri="{FF2B5EF4-FFF2-40B4-BE49-F238E27FC236}">
                <a16:creationId xmlns:a16="http://schemas.microsoft.com/office/drawing/2014/main" id="{9FE47B9C-A8B5-FD43-E58B-61F7BEA8D41D}"/>
              </a:ext>
            </a:extLst>
          </p:cNvPr>
          <p:cNvSpPr/>
          <p:nvPr/>
        </p:nvSpPr>
        <p:spPr bwMode="auto">
          <a:xfrm>
            <a:off x="1285875" y="2014538"/>
            <a:ext cx="4619625" cy="1143000"/>
          </a:xfrm>
          <a:custGeom>
            <a:avLst/>
            <a:gdLst>
              <a:gd name="connsiteX0" fmla="*/ 4619625 w 4619625"/>
              <a:gd name="connsiteY0" fmla="*/ 1143000 h 1143000"/>
              <a:gd name="connsiteX1" fmla="*/ 3243263 w 4619625"/>
              <a:gd name="connsiteY1" fmla="*/ 1143000 h 1143000"/>
              <a:gd name="connsiteX2" fmla="*/ 3243263 w 4619625"/>
              <a:gd name="connsiteY2" fmla="*/ 752475 h 1143000"/>
              <a:gd name="connsiteX3" fmla="*/ 1447800 w 4619625"/>
              <a:gd name="connsiteY3" fmla="*/ 752475 h 1143000"/>
              <a:gd name="connsiteX4" fmla="*/ 1447800 w 4619625"/>
              <a:gd name="connsiteY4" fmla="*/ 628650 h 1143000"/>
              <a:gd name="connsiteX5" fmla="*/ 819150 w 4619625"/>
              <a:gd name="connsiteY5" fmla="*/ 628650 h 1143000"/>
              <a:gd name="connsiteX6" fmla="*/ 819150 w 4619625"/>
              <a:gd name="connsiteY6" fmla="*/ 542925 h 1143000"/>
              <a:gd name="connsiteX7" fmla="*/ 747713 w 4619625"/>
              <a:gd name="connsiteY7" fmla="*/ 542925 h 1143000"/>
              <a:gd name="connsiteX8" fmla="*/ 747713 w 4619625"/>
              <a:gd name="connsiteY8" fmla="*/ 466725 h 1143000"/>
              <a:gd name="connsiteX9" fmla="*/ 485775 w 4619625"/>
              <a:gd name="connsiteY9" fmla="*/ 466725 h 1143000"/>
              <a:gd name="connsiteX10" fmla="*/ 485775 w 4619625"/>
              <a:gd name="connsiteY10" fmla="*/ 404812 h 1143000"/>
              <a:gd name="connsiteX11" fmla="*/ 423863 w 4619625"/>
              <a:gd name="connsiteY11" fmla="*/ 404812 h 1143000"/>
              <a:gd name="connsiteX12" fmla="*/ 423863 w 4619625"/>
              <a:gd name="connsiteY12" fmla="*/ 309562 h 1143000"/>
              <a:gd name="connsiteX13" fmla="*/ 276225 w 4619625"/>
              <a:gd name="connsiteY13" fmla="*/ 309562 h 1143000"/>
              <a:gd name="connsiteX14" fmla="*/ 276225 w 4619625"/>
              <a:gd name="connsiteY14" fmla="*/ 214312 h 1143000"/>
              <a:gd name="connsiteX15" fmla="*/ 200025 w 4619625"/>
              <a:gd name="connsiteY15" fmla="*/ 214312 h 1143000"/>
              <a:gd name="connsiteX16" fmla="*/ 200025 w 4619625"/>
              <a:gd name="connsiteY16" fmla="*/ 152400 h 1143000"/>
              <a:gd name="connsiteX17" fmla="*/ 100013 w 4619625"/>
              <a:gd name="connsiteY17" fmla="*/ 152400 h 1143000"/>
              <a:gd name="connsiteX18" fmla="*/ 100013 w 4619625"/>
              <a:gd name="connsiteY18" fmla="*/ 76200 h 1143000"/>
              <a:gd name="connsiteX19" fmla="*/ 38100 w 4619625"/>
              <a:gd name="connsiteY19" fmla="*/ 76200 h 1143000"/>
              <a:gd name="connsiteX20" fmla="*/ 38100 w 4619625"/>
              <a:gd name="connsiteY20" fmla="*/ 0 h 1143000"/>
              <a:gd name="connsiteX21" fmla="*/ 0 w 4619625"/>
              <a:gd name="connsiteY21" fmla="*/ 0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619625" h="1143000">
                <a:moveTo>
                  <a:pt x="4619625" y="1143000"/>
                </a:moveTo>
                <a:lnTo>
                  <a:pt x="3243263" y="1143000"/>
                </a:lnTo>
                <a:lnTo>
                  <a:pt x="3243263" y="752475"/>
                </a:lnTo>
                <a:lnTo>
                  <a:pt x="1447800" y="752475"/>
                </a:lnTo>
                <a:lnTo>
                  <a:pt x="1447800" y="628650"/>
                </a:lnTo>
                <a:lnTo>
                  <a:pt x="819150" y="628650"/>
                </a:lnTo>
                <a:lnTo>
                  <a:pt x="819150" y="542925"/>
                </a:lnTo>
                <a:lnTo>
                  <a:pt x="747713" y="542925"/>
                </a:lnTo>
                <a:lnTo>
                  <a:pt x="747713" y="466725"/>
                </a:lnTo>
                <a:lnTo>
                  <a:pt x="485775" y="466725"/>
                </a:lnTo>
                <a:lnTo>
                  <a:pt x="485775" y="404812"/>
                </a:lnTo>
                <a:lnTo>
                  <a:pt x="423863" y="404812"/>
                </a:lnTo>
                <a:lnTo>
                  <a:pt x="423863" y="309562"/>
                </a:lnTo>
                <a:lnTo>
                  <a:pt x="276225" y="309562"/>
                </a:lnTo>
                <a:lnTo>
                  <a:pt x="276225" y="214312"/>
                </a:lnTo>
                <a:lnTo>
                  <a:pt x="200025" y="214312"/>
                </a:lnTo>
                <a:lnTo>
                  <a:pt x="200025" y="152400"/>
                </a:lnTo>
                <a:lnTo>
                  <a:pt x="100013" y="152400"/>
                </a:lnTo>
                <a:lnTo>
                  <a:pt x="100013" y="76200"/>
                </a:lnTo>
                <a:lnTo>
                  <a:pt x="38100" y="76200"/>
                </a:lnTo>
                <a:lnTo>
                  <a:pt x="3810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66" name="Group 65">
            <a:extLst>
              <a:ext uri="{FF2B5EF4-FFF2-40B4-BE49-F238E27FC236}">
                <a16:creationId xmlns:a16="http://schemas.microsoft.com/office/drawing/2014/main" id="{4E5E605C-85E0-9590-07D4-24DE818BC487}"/>
              </a:ext>
            </a:extLst>
          </p:cNvPr>
          <p:cNvGrpSpPr/>
          <p:nvPr/>
        </p:nvGrpSpPr>
        <p:grpSpPr>
          <a:xfrm>
            <a:off x="6345343" y="1828800"/>
            <a:ext cx="535724" cy="3931920"/>
            <a:chOff x="792927" y="1801550"/>
            <a:chExt cx="535724" cy="3323061"/>
          </a:xfrm>
        </p:grpSpPr>
        <p:sp>
          <p:nvSpPr>
            <p:cNvPr id="67" name="TextBox 66">
              <a:extLst>
                <a:ext uri="{FF2B5EF4-FFF2-40B4-BE49-F238E27FC236}">
                  <a16:creationId xmlns:a16="http://schemas.microsoft.com/office/drawing/2014/main" id="{BC47FCCA-3C1F-EBF4-A4A2-BE4BDD7012C9}"/>
                </a:ext>
              </a:extLst>
            </p:cNvPr>
            <p:cNvSpPr txBox="1"/>
            <p:nvPr/>
          </p:nvSpPr>
          <p:spPr bwMode="auto">
            <a:xfrm>
              <a:off x="1026965" y="475527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68" name="TextBox 67">
              <a:extLst>
                <a:ext uri="{FF2B5EF4-FFF2-40B4-BE49-F238E27FC236}">
                  <a16:creationId xmlns:a16="http://schemas.microsoft.com/office/drawing/2014/main" id="{F7AE0E13-F784-9CF5-706C-163BA66AB028}"/>
                </a:ext>
              </a:extLst>
            </p:cNvPr>
            <p:cNvSpPr txBox="1"/>
            <p:nvPr/>
          </p:nvSpPr>
          <p:spPr bwMode="auto">
            <a:xfrm>
              <a:off x="909947" y="4158246"/>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69" name="TextBox 68">
              <a:extLst>
                <a:ext uri="{FF2B5EF4-FFF2-40B4-BE49-F238E27FC236}">
                  <a16:creationId xmlns:a16="http://schemas.microsoft.com/office/drawing/2014/main" id="{653DA391-AFA5-8A04-3143-2421F923BA2C}"/>
                </a:ext>
              </a:extLst>
            </p:cNvPr>
            <p:cNvSpPr txBox="1"/>
            <p:nvPr/>
          </p:nvSpPr>
          <p:spPr bwMode="auto">
            <a:xfrm>
              <a:off x="909947" y="3578351"/>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70" name="TextBox 69">
              <a:extLst>
                <a:ext uri="{FF2B5EF4-FFF2-40B4-BE49-F238E27FC236}">
                  <a16:creationId xmlns:a16="http://schemas.microsoft.com/office/drawing/2014/main" id="{0E5F6DA9-3044-7112-9D7E-C38FC44131EF}"/>
                </a:ext>
              </a:extLst>
            </p:cNvPr>
            <p:cNvSpPr txBox="1"/>
            <p:nvPr/>
          </p:nvSpPr>
          <p:spPr bwMode="auto">
            <a:xfrm>
              <a:off x="909947" y="2981318"/>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71" name="TextBox 70">
              <a:extLst>
                <a:ext uri="{FF2B5EF4-FFF2-40B4-BE49-F238E27FC236}">
                  <a16:creationId xmlns:a16="http://schemas.microsoft.com/office/drawing/2014/main" id="{FBFA4AB0-E58D-A40F-86B1-C505A9073CFB}"/>
                </a:ext>
              </a:extLst>
            </p:cNvPr>
            <p:cNvSpPr txBox="1"/>
            <p:nvPr/>
          </p:nvSpPr>
          <p:spPr bwMode="auto">
            <a:xfrm>
              <a:off x="909947" y="2398583"/>
              <a:ext cx="41870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72" name="TextBox 71">
              <a:extLst>
                <a:ext uri="{FF2B5EF4-FFF2-40B4-BE49-F238E27FC236}">
                  <a16:creationId xmlns:a16="http://schemas.microsoft.com/office/drawing/2014/main" id="{B1514BB0-3DBE-9628-686B-B3E526267449}"/>
                </a:ext>
              </a:extLst>
            </p:cNvPr>
            <p:cNvSpPr txBox="1"/>
            <p:nvPr/>
          </p:nvSpPr>
          <p:spPr bwMode="auto">
            <a:xfrm>
              <a:off x="792927" y="1801550"/>
              <a:ext cx="535724" cy="312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grpSp>
      <p:sp>
        <p:nvSpPr>
          <p:cNvPr id="86" name="Freeform: Shape 85">
            <a:extLst>
              <a:ext uri="{FF2B5EF4-FFF2-40B4-BE49-F238E27FC236}">
                <a16:creationId xmlns:a16="http://schemas.microsoft.com/office/drawing/2014/main" id="{AC257F12-1CCC-F39A-B795-ADAA32E67DB4}"/>
              </a:ext>
            </a:extLst>
          </p:cNvPr>
          <p:cNvSpPr/>
          <p:nvPr/>
        </p:nvSpPr>
        <p:spPr bwMode="auto">
          <a:xfrm>
            <a:off x="6902961" y="1844040"/>
            <a:ext cx="4655820" cy="3672840"/>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87" name="Group 86">
            <a:extLst>
              <a:ext uri="{FF2B5EF4-FFF2-40B4-BE49-F238E27FC236}">
                <a16:creationId xmlns:a16="http://schemas.microsoft.com/office/drawing/2014/main" id="{766907C9-DECD-6830-DB36-7EFD1764AFBE}"/>
              </a:ext>
            </a:extLst>
          </p:cNvPr>
          <p:cNvGrpSpPr/>
          <p:nvPr/>
        </p:nvGrpSpPr>
        <p:grpSpPr>
          <a:xfrm>
            <a:off x="6803901" y="2017496"/>
            <a:ext cx="114301" cy="3499384"/>
            <a:chOff x="985099" y="1989343"/>
            <a:chExt cx="865107" cy="2948417"/>
          </a:xfrm>
        </p:grpSpPr>
        <p:cxnSp>
          <p:nvCxnSpPr>
            <p:cNvPr id="88" name="Straight Connector 87">
              <a:extLst>
                <a:ext uri="{FF2B5EF4-FFF2-40B4-BE49-F238E27FC236}">
                  <a16:creationId xmlns:a16="http://schemas.microsoft.com/office/drawing/2014/main" id="{811ACE8C-F57E-1D71-0FAA-482D0BF01078}"/>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1F11D8D3-A63F-E61F-2460-4C7185999AF9}"/>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02319DAF-4C51-554B-55A9-1FD0E23B8BE0}"/>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95370FEC-38AF-8D14-483A-AB9D1E39E60C}"/>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C99BACF-1034-E9DF-CE4F-C169DEA555F4}"/>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215A9AB-A158-0392-7252-4FFA0206965E}"/>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594B2C60-63C9-DCCA-02AE-E16814F44908}"/>
              </a:ext>
            </a:extLst>
          </p:cNvPr>
          <p:cNvGrpSpPr/>
          <p:nvPr/>
        </p:nvGrpSpPr>
        <p:grpSpPr>
          <a:xfrm rot="5400000">
            <a:off x="9104046" y="3346277"/>
            <a:ext cx="99058" cy="4440268"/>
            <a:chOff x="985099" y="-1572349"/>
            <a:chExt cx="865110" cy="6510109"/>
          </a:xfrm>
        </p:grpSpPr>
        <p:cxnSp>
          <p:nvCxnSpPr>
            <p:cNvPr id="95" name="Straight Connector 94">
              <a:extLst>
                <a:ext uri="{FF2B5EF4-FFF2-40B4-BE49-F238E27FC236}">
                  <a16:creationId xmlns:a16="http://schemas.microsoft.com/office/drawing/2014/main" id="{FF582749-BA00-D537-E47D-8EF1FE8061FD}"/>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8F71DFE-F08A-2C38-DCEC-2448275761B2}"/>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027FB143-5B13-333E-DAB6-F63725F97350}"/>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E2C450EB-6514-CC94-12FB-1E8D4B2529D9}"/>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1D086F24-DCE2-9665-09CC-59E0BB5A47B4}"/>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B58EDF7A-AFCD-AB2D-87D7-843AE5AA0BBF}"/>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DBD7DF4C-4D66-BE13-E0FA-9FC08C97585E}"/>
                </a:ext>
              </a:extLst>
            </p:cNvPr>
            <p:cNvCxnSpPr>
              <a:cxnSpLocks/>
            </p:cNvCxnSpPr>
            <p:nvPr/>
          </p:nvCxnSpPr>
          <p:spPr bwMode="auto">
            <a:xfrm>
              <a:off x="985104" y="78788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591A06F5-B605-2413-1663-398BDF02C595}"/>
                </a:ext>
              </a:extLst>
            </p:cNvPr>
            <p:cNvCxnSpPr>
              <a:cxnSpLocks/>
            </p:cNvCxnSpPr>
            <p:nvPr/>
          </p:nvCxnSpPr>
          <p:spPr bwMode="auto">
            <a:xfrm>
              <a:off x="985104" y="138412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8E93CC72-8A6B-64AD-84DB-F78C8F2C0D85}"/>
                </a:ext>
              </a:extLst>
            </p:cNvPr>
            <p:cNvCxnSpPr>
              <a:cxnSpLocks/>
            </p:cNvCxnSpPr>
            <p:nvPr/>
          </p:nvCxnSpPr>
          <p:spPr bwMode="auto">
            <a:xfrm>
              <a:off x="985100" y="-370895"/>
              <a:ext cx="865106"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0F9E9665-DDF7-248A-AC4D-EC83DBD73684}"/>
                </a:ext>
              </a:extLst>
            </p:cNvPr>
            <p:cNvCxnSpPr>
              <a:cxnSpLocks/>
            </p:cNvCxnSpPr>
            <p:nvPr/>
          </p:nvCxnSpPr>
          <p:spPr bwMode="auto">
            <a:xfrm>
              <a:off x="985100" y="225345"/>
              <a:ext cx="865106"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54FF6D58-DC7D-338D-50FE-BB31DE2AEB80}"/>
                </a:ext>
              </a:extLst>
            </p:cNvPr>
            <p:cNvCxnSpPr>
              <a:cxnSpLocks/>
            </p:cNvCxnSpPr>
            <p:nvPr/>
          </p:nvCxnSpPr>
          <p:spPr bwMode="auto">
            <a:xfrm>
              <a:off x="985104" y="-1572349"/>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72907B4D-8DAB-574C-CB8E-349D7D04882D}"/>
                </a:ext>
              </a:extLst>
            </p:cNvPr>
            <p:cNvCxnSpPr>
              <a:cxnSpLocks/>
            </p:cNvCxnSpPr>
            <p:nvPr/>
          </p:nvCxnSpPr>
          <p:spPr bwMode="auto">
            <a:xfrm>
              <a:off x="985104" y="-976110"/>
              <a:ext cx="865105" cy="0"/>
            </a:xfrm>
            <a:prstGeom prst="line">
              <a:avLst/>
            </a:prstGeom>
            <a:noFill/>
            <a:ln w="28575" cap="flat" cmpd="sng" algn="ctr">
              <a:solidFill>
                <a:schemeClr val="bg1"/>
              </a:solidFill>
              <a:prstDash val="solid"/>
              <a:round/>
              <a:headEnd type="none" w="med" len="med"/>
              <a:tailEnd type="none" w="med" len="med"/>
            </a:ln>
            <a:effectLst/>
          </p:spPr>
        </p:cxnSp>
      </p:grpSp>
      <p:sp>
        <p:nvSpPr>
          <p:cNvPr id="107" name="TextBox 106">
            <a:extLst>
              <a:ext uri="{FF2B5EF4-FFF2-40B4-BE49-F238E27FC236}">
                <a16:creationId xmlns:a16="http://schemas.microsoft.com/office/drawing/2014/main" id="{85EEC22B-C8D0-3B77-9172-F153CE84A4FB}"/>
              </a:ext>
            </a:extLst>
          </p:cNvPr>
          <p:cNvSpPr txBox="1"/>
          <p:nvPr/>
        </p:nvSpPr>
        <p:spPr bwMode="auto">
          <a:xfrm>
            <a:off x="8605503" y="2110039"/>
            <a:ext cx="282353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accent2"/>
                </a:solidFill>
                <a:latin typeface="Calibri" panose="020F0502020204030204" pitchFamily="34" charset="0"/>
              </a:rPr>
              <a:t>Pembrolizumab during CRT (N = 46)</a:t>
            </a:r>
          </a:p>
        </p:txBody>
      </p:sp>
      <p:sp>
        <p:nvSpPr>
          <p:cNvPr id="108" name="TextBox 107">
            <a:extLst>
              <a:ext uri="{FF2B5EF4-FFF2-40B4-BE49-F238E27FC236}">
                <a16:creationId xmlns:a16="http://schemas.microsoft.com/office/drawing/2014/main" id="{AE5D09F8-8EEC-862F-FC7A-839D87EB4CEF}"/>
              </a:ext>
            </a:extLst>
          </p:cNvPr>
          <p:cNvSpPr txBox="1"/>
          <p:nvPr/>
        </p:nvSpPr>
        <p:spPr bwMode="auto">
          <a:xfrm>
            <a:off x="8836809" y="2632611"/>
            <a:ext cx="26985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accent1"/>
                </a:solidFill>
                <a:latin typeface="Calibri" panose="020F0502020204030204" pitchFamily="34" charset="0"/>
              </a:rPr>
              <a:t>Pembrolizumab after CRT (N = 48)</a:t>
            </a:r>
          </a:p>
        </p:txBody>
      </p:sp>
      <p:sp>
        <p:nvSpPr>
          <p:cNvPr id="109" name="Freeform: Shape 108">
            <a:extLst>
              <a:ext uri="{FF2B5EF4-FFF2-40B4-BE49-F238E27FC236}">
                <a16:creationId xmlns:a16="http://schemas.microsoft.com/office/drawing/2014/main" id="{62AB42E2-9745-9FCC-A3A3-67EA40CE96E9}"/>
              </a:ext>
            </a:extLst>
          </p:cNvPr>
          <p:cNvSpPr/>
          <p:nvPr/>
        </p:nvSpPr>
        <p:spPr bwMode="auto">
          <a:xfrm>
            <a:off x="6910388" y="2052638"/>
            <a:ext cx="4424362" cy="366712"/>
          </a:xfrm>
          <a:custGeom>
            <a:avLst/>
            <a:gdLst>
              <a:gd name="connsiteX0" fmla="*/ 4424362 w 4424362"/>
              <a:gd name="connsiteY0" fmla="*/ 366712 h 366712"/>
              <a:gd name="connsiteX1" fmla="*/ 1695450 w 4424362"/>
              <a:gd name="connsiteY1" fmla="*/ 366712 h 366712"/>
              <a:gd name="connsiteX2" fmla="*/ 1695450 w 4424362"/>
              <a:gd name="connsiteY2" fmla="*/ 223837 h 366712"/>
              <a:gd name="connsiteX3" fmla="*/ 985837 w 4424362"/>
              <a:gd name="connsiteY3" fmla="*/ 223837 h 366712"/>
              <a:gd name="connsiteX4" fmla="*/ 985837 w 4424362"/>
              <a:gd name="connsiteY4" fmla="*/ 133350 h 366712"/>
              <a:gd name="connsiteX5" fmla="*/ 742950 w 4424362"/>
              <a:gd name="connsiteY5" fmla="*/ 133350 h 366712"/>
              <a:gd name="connsiteX6" fmla="*/ 742950 w 4424362"/>
              <a:gd name="connsiteY6" fmla="*/ 47625 h 366712"/>
              <a:gd name="connsiteX7" fmla="*/ 314325 w 4424362"/>
              <a:gd name="connsiteY7" fmla="*/ 47625 h 366712"/>
              <a:gd name="connsiteX8" fmla="*/ 314325 w 4424362"/>
              <a:gd name="connsiteY8" fmla="*/ 0 h 366712"/>
              <a:gd name="connsiteX9" fmla="*/ 0 w 4424362"/>
              <a:gd name="connsiteY9" fmla="*/ 0 h 36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362" h="366712">
                <a:moveTo>
                  <a:pt x="4424362" y="366712"/>
                </a:moveTo>
                <a:lnTo>
                  <a:pt x="1695450" y="366712"/>
                </a:lnTo>
                <a:lnTo>
                  <a:pt x="1695450" y="223837"/>
                </a:lnTo>
                <a:lnTo>
                  <a:pt x="985837" y="223837"/>
                </a:lnTo>
                <a:lnTo>
                  <a:pt x="985837" y="133350"/>
                </a:lnTo>
                <a:lnTo>
                  <a:pt x="742950" y="133350"/>
                </a:lnTo>
                <a:lnTo>
                  <a:pt x="742950" y="47625"/>
                </a:lnTo>
                <a:lnTo>
                  <a:pt x="314325" y="47625"/>
                </a:lnTo>
                <a:lnTo>
                  <a:pt x="314325" y="0"/>
                </a:lnTo>
                <a:lnTo>
                  <a:pt x="0" y="0"/>
                </a:lnTo>
              </a:path>
            </a:pathLst>
          </a:custGeom>
          <a:noFill/>
          <a:ln w="28575">
            <a:solidFill>
              <a:schemeClr val="accent2"/>
            </a:solidFill>
            <a:miter lim="800000"/>
            <a:headEnd/>
            <a:tailEnd/>
          </a:ln>
        </p:spPr>
        <p:txBody>
          <a:bodyPr rtlCol="0" anchor="ctr"/>
          <a:lstStyle/>
          <a:p>
            <a:pPr algn="ctr"/>
            <a:endParaRPr lang="en-US" dirty="0"/>
          </a:p>
        </p:txBody>
      </p:sp>
      <p:sp>
        <p:nvSpPr>
          <p:cNvPr id="111" name="Freeform: Shape 110">
            <a:extLst>
              <a:ext uri="{FF2B5EF4-FFF2-40B4-BE49-F238E27FC236}">
                <a16:creationId xmlns:a16="http://schemas.microsoft.com/office/drawing/2014/main" id="{6C26344F-AA7C-B3F6-8DB0-8D4E7E98417F}"/>
              </a:ext>
            </a:extLst>
          </p:cNvPr>
          <p:cNvSpPr/>
          <p:nvPr/>
        </p:nvSpPr>
        <p:spPr bwMode="auto">
          <a:xfrm>
            <a:off x="6910388" y="2062163"/>
            <a:ext cx="4595812" cy="581025"/>
          </a:xfrm>
          <a:custGeom>
            <a:avLst/>
            <a:gdLst>
              <a:gd name="connsiteX0" fmla="*/ 4595812 w 4595812"/>
              <a:gd name="connsiteY0" fmla="*/ 581025 h 581025"/>
              <a:gd name="connsiteX1" fmla="*/ 1466850 w 4595812"/>
              <a:gd name="connsiteY1" fmla="*/ 581025 h 581025"/>
              <a:gd name="connsiteX2" fmla="*/ 1466850 w 4595812"/>
              <a:gd name="connsiteY2" fmla="*/ 447675 h 581025"/>
              <a:gd name="connsiteX3" fmla="*/ 1419225 w 4595812"/>
              <a:gd name="connsiteY3" fmla="*/ 447675 h 581025"/>
              <a:gd name="connsiteX4" fmla="*/ 1419225 w 4595812"/>
              <a:gd name="connsiteY4" fmla="*/ 323850 h 581025"/>
              <a:gd name="connsiteX5" fmla="*/ 1014412 w 4595812"/>
              <a:gd name="connsiteY5" fmla="*/ 323850 h 581025"/>
              <a:gd name="connsiteX6" fmla="*/ 1014412 w 4595812"/>
              <a:gd name="connsiteY6" fmla="*/ 233362 h 581025"/>
              <a:gd name="connsiteX7" fmla="*/ 581025 w 4595812"/>
              <a:gd name="connsiteY7" fmla="*/ 233362 h 581025"/>
              <a:gd name="connsiteX8" fmla="*/ 581025 w 4595812"/>
              <a:gd name="connsiteY8" fmla="*/ 190500 h 581025"/>
              <a:gd name="connsiteX9" fmla="*/ 347662 w 4595812"/>
              <a:gd name="connsiteY9" fmla="*/ 190500 h 581025"/>
              <a:gd name="connsiteX10" fmla="*/ 347662 w 4595812"/>
              <a:gd name="connsiteY10" fmla="*/ 119062 h 581025"/>
              <a:gd name="connsiteX11" fmla="*/ 319087 w 4595812"/>
              <a:gd name="connsiteY11" fmla="*/ 119062 h 581025"/>
              <a:gd name="connsiteX12" fmla="*/ 319087 w 4595812"/>
              <a:gd name="connsiteY12" fmla="*/ 57150 h 581025"/>
              <a:gd name="connsiteX13" fmla="*/ 271462 w 4595812"/>
              <a:gd name="connsiteY13" fmla="*/ 57150 h 581025"/>
              <a:gd name="connsiteX14" fmla="*/ 271462 w 4595812"/>
              <a:gd name="connsiteY14" fmla="*/ 0 h 581025"/>
              <a:gd name="connsiteX15" fmla="*/ 0 w 4595812"/>
              <a:gd name="connsiteY15" fmla="*/ 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5812" h="581025">
                <a:moveTo>
                  <a:pt x="4595812" y="581025"/>
                </a:moveTo>
                <a:lnTo>
                  <a:pt x="1466850" y="581025"/>
                </a:lnTo>
                <a:lnTo>
                  <a:pt x="1466850" y="447675"/>
                </a:lnTo>
                <a:lnTo>
                  <a:pt x="1419225" y="447675"/>
                </a:lnTo>
                <a:lnTo>
                  <a:pt x="1419225" y="323850"/>
                </a:lnTo>
                <a:lnTo>
                  <a:pt x="1014412" y="323850"/>
                </a:lnTo>
                <a:lnTo>
                  <a:pt x="1014412" y="233362"/>
                </a:lnTo>
                <a:lnTo>
                  <a:pt x="581025" y="233362"/>
                </a:lnTo>
                <a:lnTo>
                  <a:pt x="581025" y="190500"/>
                </a:lnTo>
                <a:lnTo>
                  <a:pt x="347662" y="190500"/>
                </a:lnTo>
                <a:lnTo>
                  <a:pt x="347662" y="119062"/>
                </a:lnTo>
                <a:lnTo>
                  <a:pt x="319087" y="119062"/>
                </a:lnTo>
                <a:lnTo>
                  <a:pt x="319087" y="57150"/>
                </a:lnTo>
                <a:lnTo>
                  <a:pt x="271462" y="57150"/>
                </a:lnTo>
                <a:lnTo>
                  <a:pt x="271462" y="0"/>
                </a:lnTo>
                <a:lnTo>
                  <a:pt x="0" y="0"/>
                </a:lnTo>
              </a:path>
            </a:pathLst>
          </a:custGeom>
          <a:noFill/>
          <a:ln w="28575">
            <a:solidFill>
              <a:schemeClr val="accent1"/>
            </a:solid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288257542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Pembrolizumab + cCCRT in High-Risk LACC</a:t>
            </a:r>
            <a:br>
              <a:rPr lang="en-US" dirty="0"/>
            </a:br>
            <a:r>
              <a:rPr lang="en-US" dirty="0"/>
              <a:t>(KEYNOTE-A18/ENGOT-cx11/​GOG-3047):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NCT04221945. 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Lorusso. IGCS 2023. Abstr Seminal 2.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28468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Randomized, double-blind, placebo-controlled phase III trial</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09759" y="4897936"/>
            <a:ext cx="5939701"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per RECIST v1.1 by investigator (histopathologic confirmation) and OS  </a:t>
            </a:r>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418945" y="2657780"/>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 </a:t>
            </a:r>
            <a:r>
              <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200 mg Q3W +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cCRT*</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cs typeface="Arial" panose="020B0604020202020204" pitchFamily="34" charset="0"/>
              </a:rPr>
              <a:t>(5 cycles)</a:t>
            </a:r>
            <a:endPar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3418945" y="3609353"/>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a:t>
            </a:r>
            <a:r>
              <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Q3W +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cCRT*</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cs typeface="Arial" panose="020B0604020202020204" pitchFamily="34" charset="0"/>
              </a:rPr>
              <a:t>(5 cycles)</a:t>
            </a:r>
            <a:endPar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3018444" y="3729535"/>
            <a:ext cx="335918" cy="249417"/>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3027942" y="3200219"/>
            <a:ext cx="335918" cy="249418"/>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93434" y="2895098"/>
            <a:ext cx="2844976" cy="18158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newly diagnosed, previously untreated, high-risk locally advanced cervical cancer FIGO 2014 stage IB2-IIB; </a:t>
            </a:r>
            <a:b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node positive or stage III-IVA;</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ECOG PS ≤1</a:t>
            </a:r>
            <a:endPar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1060)</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6342929" y="3187575"/>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1066464" y="1921488"/>
            <a:ext cx="3743895"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planned EBRT (IMRT or VMAT vs non-IMRT or non-VMAT); stage (IB2-IIB vs III-IVA); and planned total radiotherapy dose (&lt;70 Gy vs ≥70 Gy [EQ2D])</a:t>
            </a:r>
          </a:p>
        </p:txBody>
      </p:sp>
      <p:cxnSp>
        <p:nvCxnSpPr>
          <p:cNvPr id="67" name="Straight Arrow Connector 66">
            <a:extLst>
              <a:ext uri="{FF2B5EF4-FFF2-40B4-BE49-F238E27FC236}">
                <a16:creationId xmlns:a16="http://schemas.microsoft.com/office/drawing/2014/main" id="{428690EF-7C6D-3F38-79F4-0DABDD027432}"/>
              </a:ext>
            </a:extLst>
          </p:cNvPr>
          <p:cNvCxnSpPr>
            <a:cxnSpLocks/>
          </p:cNvCxnSpPr>
          <p:nvPr/>
        </p:nvCxnSpPr>
        <p:spPr bwMode="auto">
          <a:xfrm>
            <a:off x="2938412" y="2625050"/>
            <a:ext cx="12040" cy="575169"/>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609759" y="5538615"/>
            <a:ext cx="5375274" cy="3526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24-mo PFS, ORR, PRO, and safety</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1534135" y="6064981"/>
            <a:ext cx="90330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lang="en-US" altLang="en-US" sz="1200" b="0" dirty="0">
                <a:solidFill>
                  <a:srgbClr val="000000"/>
                </a:solidFill>
                <a:latin typeface="Calibri" panose="020F0502020204030204" pitchFamily="34" charset="0"/>
                <a:cs typeface="Arial" panose="020B0604020202020204" pitchFamily="34" charset="0"/>
              </a:rPr>
              <a:t>c</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CRT regimen included 5 cycles (with optional </a:t>
            </a:r>
            <a:r>
              <a:rPr lang="en-US" altLang="en-US" sz="1200" b="0" dirty="0">
                <a:solidFill>
                  <a:srgbClr val="000000"/>
                </a:solidFill>
                <a:latin typeface="Calibri" panose="020F0502020204030204" pitchFamily="34" charset="0"/>
              </a:rPr>
              <a:t>sixth</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dose) of cisplatin 40 mg/m</a:t>
            </a:r>
            <a:r>
              <a:rPr kumimoji="0" lang="en-US" alt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QW with EBRT, then followed by brachytherapy.</a:t>
            </a:r>
          </a:p>
        </p:txBody>
      </p:sp>
      <p:cxnSp>
        <p:nvCxnSpPr>
          <p:cNvPr id="73" name="Straight Arrow Connector 72">
            <a:extLst>
              <a:ext uri="{FF2B5EF4-FFF2-40B4-BE49-F238E27FC236}">
                <a16:creationId xmlns:a16="http://schemas.microsoft.com/office/drawing/2014/main" id="{DC1136D0-F0F5-7B3B-C696-3B01224CA04C}"/>
              </a:ext>
            </a:extLst>
          </p:cNvPr>
          <p:cNvCxnSpPr>
            <a:cxnSpLocks/>
          </p:cNvCxnSpPr>
          <p:nvPr/>
        </p:nvCxnSpPr>
        <p:spPr bwMode="auto">
          <a:xfrm>
            <a:off x="6342929" y="4100869"/>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7" name="Rectangle 49">
            <a:extLst>
              <a:ext uri="{FF2B5EF4-FFF2-40B4-BE49-F238E27FC236}">
                <a16:creationId xmlns:a16="http://schemas.microsoft.com/office/drawing/2014/main" id="{A50C3C36-20B0-FB54-37CA-0ED98F84B084}"/>
              </a:ext>
            </a:extLst>
          </p:cNvPr>
          <p:cNvSpPr>
            <a:spLocks noChangeArrowheads="1"/>
          </p:cNvSpPr>
          <p:nvPr/>
        </p:nvSpPr>
        <p:spPr bwMode="auto">
          <a:xfrm>
            <a:off x="6664422" y="2635085"/>
            <a:ext cx="2923983" cy="919008"/>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 </a:t>
            </a:r>
            <a:r>
              <a:rPr lang="en-US" altLang="en-US" sz="1600" dirty="0">
                <a:solidFill>
                  <a:srgbClr val="FFFFFF"/>
                </a:solidFill>
                <a:latin typeface="Calibri" panose="020F0502020204030204" pitchFamily="34" charset="0"/>
                <a:cs typeface="Arial" panose="020B0604020202020204" pitchFamily="34" charset="0"/>
              </a:rPr>
              <a:t>4</a:t>
            </a:r>
            <a:r>
              <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00 mg Q6W</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cs typeface="Arial" panose="020B0604020202020204" pitchFamily="34" charset="0"/>
              </a:rPr>
              <a:t>(15 cycles)</a:t>
            </a:r>
            <a:endPar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 name="Rectangle 50">
            <a:extLst>
              <a:ext uri="{FF2B5EF4-FFF2-40B4-BE49-F238E27FC236}">
                <a16:creationId xmlns:a16="http://schemas.microsoft.com/office/drawing/2014/main" id="{C9E2A906-2111-FB0A-1FC9-C18D3FF8409D}"/>
              </a:ext>
            </a:extLst>
          </p:cNvPr>
          <p:cNvSpPr>
            <a:spLocks noChangeArrowheads="1"/>
          </p:cNvSpPr>
          <p:nvPr/>
        </p:nvSpPr>
        <p:spPr bwMode="auto">
          <a:xfrm>
            <a:off x="6664423" y="3596841"/>
            <a:ext cx="2923982" cy="824345"/>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a:t>
            </a:r>
            <a:r>
              <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Q6W</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cs typeface="Arial" panose="020B0604020202020204" pitchFamily="34" charset="0"/>
              </a:rPr>
              <a:t>(15 cycles)</a:t>
            </a:r>
            <a:endParaRPr kumimoji="0" lang="en-US" altLang="en-US" sz="160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10E93EE2-1FDE-C9FF-687D-5472028DE592}"/>
              </a:ext>
            </a:extLst>
          </p:cNvPr>
          <p:cNvSpPr/>
          <p:nvPr/>
        </p:nvSpPr>
        <p:spPr bwMode="auto">
          <a:xfrm>
            <a:off x="9668439" y="2635085"/>
            <a:ext cx="2104461" cy="1772329"/>
          </a:xfrm>
          <a:prstGeom prst="rect">
            <a:avLst/>
          </a:prstGeom>
          <a:solidFill>
            <a:schemeClr val="tx2"/>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ts val="0"/>
              </a:spcBef>
              <a:spcAft>
                <a:spcPts val="0"/>
              </a:spcAft>
              <a:buClr>
                <a:srgbClr val="015873"/>
              </a:buClr>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Protocol Amendments</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Jan 6, 2021: change of PFS by BICR to per investigator</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dirty="0">
                <a:solidFill>
                  <a:srgbClr val="000000"/>
                </a:solidFill>
                <a:latin typeface="Calibri" panose="020F0502020204030204" pitchFamily="34" charset="0"/>
                <a:cs typeface="Arial" panose="020B0604020202020204" pitchFamily="34" charset="0"/>
                <a:sym typeface="Wingdings" panose="05000000000000000000" pitchFamily="2" charset="2"/>
              </a:rPr>
              <a:t>Nov 8, 2022: change of multiplicity strategy in SAP; </a:t>
            </a: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prespecified </a:t>
            </a:r>
            <a:r>
              <a:rPr lang="el-GR" sz="1200" b="0" dirty="0">
                <a:solidFill>
                  <a:srgbClr val="000000"/>
                </a:solidFill>
                <a:latin typeface="Calibri" panose="020F0502020204030204" pitchFamily="34" charset="0"/>
                <a:cs typeface="Arial" panose="020B0604020202020204" pitchFamily="34" charset="0"/>
                <a:sym typeface="Wingdings" panose="05000000000000000000" pitchFamily="2" charset="2"/>
              </a:rPr>
              <a:t>α</a:t>
            </a: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 to be passed to another hypothesis </a:t>
            </a:r>
            <a:b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b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(PFS, 1-sided </a:t>
            </a:r>
            <a:r>
              <a:rPr kumimoji="0" lang="el-GR"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α</a:t>
            </a: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 0.025 to OS, 1-sided </a:t>
            </a:r>
            <a:r>
              <a:rPr kumimoji="0" lang="el-GR"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α</a:t>
            </a: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 0)</a:t>
            </a: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Wingdings" panose="05000000000000000000" pitchFamily="2" charset="2"/>
            </a:endParaRPr>
          </a:p>
        </p:txBody>
      </p:sp>
      <p:sp>
        <p:nvSpPr>
          <p:cNvPr id="10" name="TextBox 9">
            <a:extLst>
              <a:ext uri="{FF2B5EF4-FFF2-40B4-BE49-F238E27FC236}">
                <a16:creationId xmlns:a16="http://schemas.microsoft.com/office/drawing/2014/main" id="{889BEC58-1AFD-60A4-3A8D-85DB7834DB40}"/>
              </a:ext>
            </a:extLst>
          </p:cNvPr>
          <p:cNvSpPr txBox="1"/>
          <p:nvPr/>
        </p:nvSpPr>
        <p:spPr bwMode="auto">
          <a:xfrm>
            <a:off x="6180286" y="6368861"/>
            <a:ext cx="22092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kern="0" dirty="0">
                <a:solidFill>
                  <a:schemeClr val="bg1"/>
                </a:solidFill>
                <a:latin typeface="Calibri" panose="020F0502020204030204" pitchFamily="34" charset="0"/>
                <a:ea typeface="Calibri" panose="020F0502020204030204" pitchFamily="34" charset="0"/>
                <a:cs typeface="Calibri" panose="020F0502020204030204" pitchFamily="34" charset="0"/>
              </a:rPr>
              <a:t>M</a:t>
            </a:r>
            <a:r>
              <a:rPr lang="en-US" sz="1400" kern="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edian follow-up: 17.9 mo</a:t>
            </a: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11" name="Rectangle 10">
            <a:extLst>
              <a:ext uri="{FF2B5EF4-FFF2-40B4-BE49-F238E27FC236}">
                <a16:creationId xmlns:a16="http://schemas.microsoft.com/office/drawing/2014/main" id="{3B25ED88-F0F4-3933-FB37-C62B3413426B}"/>
              </a:ext>
            </a:extLst>
          </p:cNvPr>
          <p:cNvSpPr>
            <a:spLocks/>
          </p:cNvSpPr>
          <p:nvPr/>
        </p:nvSpPr>
        <p:spPr bwMode="auto">
          <a:xfrm>
            <a:off x="7519039" y="4604945"/>
            <a:ext cx="4253861" cy="1262505"/>
          </a:xfrm>
          <a:prstGeom prst="rect">
            <a:avLst/>
          </a:prstGeom>
          <a:no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ts val="0"/>
              </a:spcBef>
              <a:spcAft>
                <a:spcPts val="0"/>
              </a:spcAft>
              <a:buClr>
                <a:srgbClr val="015873"/>
              </a:buClr>
              <a:buSzTx/>
              <a:buFontTx/>
              <a:buNone/>
              <a:tabLst/>
              <a:defRPr/>
            </a:pPr>
            <a:r>
              <a:rPr lang="en-US" sz="1200" b="1" dirty="0">
                <a:solidFill>
                  <a:srgbClr val="000000"/>
                </a:solidFill>
                <a:latin typeface="Calibri" panose="020F0502020204030204" pitchFamily="34" charset="0"/>
                <a:cs typeface="Arial" panose="020B0604020202020204" pitchFamily="34" charset="0"/>
              </a:rPr>
              <a:t>S</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tatistical Considerations (IA1)</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Interim analysis after ~237 PD or deaths</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Cutoff date: January 9, 2023</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Wingdings" panose="05000000000000000000" pitchFamily="2" charset="2"/>
              </a:rPr>
              <a:t>Interim</a:t>
            </a: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 analysis database lock: Feb 17, 2023</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Efficacy assessment in all randomized participants and safety in all participants who received 1 dose of study drug</a:t>
            </a:r>
          </a:p>
        </p:txBody>
      </p:sp>
      <p:sp>
        <p:nvSpPr>
          <p:cNvPr id="3" name="Star: 5 Points 2">
            <a:extLst>
              <a:ext uri="{FF2B5EF4-FFF2-40B4-BE49-F238E27FC236}">
                <a16:creationId xmlns:a16="http://schemas.microsoft.com/office/drawing/2014/main" id="{7D885443-0F5C-99BD-7ECC-9B44D8247263}"/>
              </a:ext>
            </a:extLst>
          </p:cNvPr>
          <p:cNvSpPr/>
          <p:nvPr/>
        </p:nvSpPr>
        <p:spPr bwMode="auto">
          <a:xfrm>
            <a:off x="10822675" y="-1"/>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24598223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Baseline Characteristics and Tx Exposure</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245537"/>
            <a:ext cx="2720974"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Lorusso. IGCS 2023. Abstr Seminal 2. </a:t>
            </a: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5F5C3D8-065C-18FA-F849-42459154729D}"/>
              </a:ext>
            </a:extLst>
          </p:cNvPr>
          <p:cNvSpPr txBox="1"/>
          <p:nvPr/>
        </p:nvSpPr>
        <p:spPr bwMode="auto">
          <a:xfrm flipH="1">
            <a:off x="3000198" y="6245537"/>
            <a:ext cx="57531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GB"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In each treatment arm, 2 patients (0.4%) had missing information for race. </a:t>
            </a:r>
            <a:r>
              <a:rPr lang="en-GB" altLang="en-US" sz="12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GB"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Per protocol, positive lymph node was defined as ≥1.5 cm shortest dimension by MRI or CT. </a:t>
            </a:r>
            <a:endPar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9" name="Tabella 5">
            <a:extLst>
              <a:ext uri="{FF2B5EF4-FFF2-40B4-BE49-F238E27FC236}">
                <a16:creationId xmlns:a16="http://schemas.microsoft.com/office/drawing/2014/main" id="{F769BD46-B388-7411-C09D-48F2319057B5}"/>
              </a:ext>
            </a:extLst>
          </p:cNvPr>
          <p:cNvGraphicFramePr>
            <a:graphicFrameLocks noGrp="1"/>
          </p:cNvGraphicFramePr>
          <p:nvPr>
            <p:extLst>
              <p:ext uri="{D42A27DB-BD31-4B8C-83A1-F6EECF244321}">
                <p14:modId xmlns:p14="http://schemas.microsoft.com/office/powerpoint/2010/main" val="3446796863"/>
              </p:ext>
            </p:extLst>
          </p:nvPr>
        </p:nvGraphicFramePr>
        <p:xfrm>
          <a:off x="723900" y="1059310"/>
          <a:ext cx="5152849" cy="3840480"/>
        </p:xfrm>
        <a:graphic>
          <a:graphicData uri="http://schemas.openxmlformats.org/drawingml/2006/table">
            <a:tbl>
              <a:tblPr/>
              <a:tblGrid>
                <a:gridCol w="2345455">
                  <a:extLst>
                    <a:ext uri="{9D8B030D-6E8A-4147-A177-3AD203B41FA5}">
                      <a16:colId xmlns:a16="http://schemas.microsoft.com/office/drawing/2014/main" val="3248404551"/>
                    </a:ext>
                  </a:extLst>
                </a:gridCol>
                <a:gridCol w="1403697">
                  <a:extLst>
                    <a:ext uri="{9D8B030D-6E8A-4147-A177-3AD203B41FA5}">
                      <a16:colId xmlns:a16="http://schemas.microsoft.com/office/drawing/2014/main" val="2788864332"/>
                    </a:ext>
                  </a:extLst>
                </a:gridCol>
                <a:gridCol w="1403697">
                  <a:extLst>
                    <a:ext uri="{9D8B030D-6E8A-4147-A177-3AD203B41FA5}">
                      <a16:colId xmlns:a16="http://schemas.microsoft.com/office/drawing/2014/main" val="3370790856"/>
                    </a:ext>
                  </a:extLst>
                </a:gridCol>
              </a:tblGrid>
              <a:tr h="26689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 n (%)</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Placebo Arm</a:t>
                      </a:r>
                    </a:p>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531)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Pembro Arm</a:t>
                      </a:r>
                    </a:p>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529)</a:t>
                      </a:r>
                      <a:endParaRPr lang="it-IT" dirty="0"/>
                    </a:p>
                  </a:txBody>
                  <a:tcPr marL="35000" marR="35000" marT="0" marB="0" anchor="ctr">
                    <a:lnL w="12700" cap="flat" cmpd="sng" algn="ctr">
                      <a:noFill/>
                      <a:prstDash val="solid"/>
                      <a:round/>
                      <a:headEnd type="none" w="med" len="med"/>
                      <a:tailEnd type="none" w="med" len="med"/>
                    </a:lnL>
                    <a:lnR w="12700" cmpd="sng">
                      <a:noFill/>
                      <a:prstDash val="soli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118229868"/>
                  </a:ext>
                </a:extLst>
              </a:tr>
              <a:tr h="13344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Median age, yr</a:t>
                      </a: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(range)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50 (22-78)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49 (22-87)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120101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Race* </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White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Asian</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Multiple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American Indian or </a:t>
                      </a:r>
                      <a:b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b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Alaska Native</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Black or African American</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Native Hawaiian or </a:t>
                      </a:r>
                      <a:b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b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 Pacific Islander</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264 (49.7)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148 (27.9)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86 (16.2)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 (4.1)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 (1.5)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 (0.2)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254 (48.0)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155 (29.3)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78 (14.7)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24 (4.5)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 (2.6)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 (0.4)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8210349"/>
                  </a:ext>
                </a:extLst>
              </a:tr>
              <a:tr h="53378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defRPr/>
                      </a:pPr>
                      <a:r>
                        <a:rPr lang="it-IT" sz="1400" b="1" i="0" u="none" strike="noStrike" kern="1200" cap="none" noProof="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PD-L1 Status*</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&lt;1</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Missing</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 (5.3)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498 (93.8)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(0.9)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22 (4.2)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502 (94.9)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(0.9)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05350988"/>
                  </a:ext>
                </a:extLst>
              </a:tr>
              <a:tr h="13344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l" rtl="0">
                        <a:lnSpc>
                          <a:spcPct val="100000"/>
                        </a:lnSpc>
                        <a:spcBef>
                          <a:spcPts val="0"/>
                        </a:spcBef>
                        <a:spcAft>
                          <a:spcPts val="0"/>
                        </a:spcAft>
                        <a:buClr>
                          <a:srgbClr val="000000"/>
                        </a:buClr>
                        <a:buFont typeface="Arial"/>
                      </a:pPr>
                      <a:r>
                        <a:rPr kumimoji="0" lang="it-IT" sz="1400" b="0" i="0" u="none" strike="noStrike" kern="0" cap="none" spc="0" normalizeH="0" baseline="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ECOG PS 1</a:t>
                      </a:r>
                      <a:endParaRPr lang="it-IT"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134 (25.2)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149 (28.2)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0515708"/>
                  </a:ext>
                </a:extLst>
              </a:tr>
              <a:tr h="133446">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tab pos="169863" algn="l"/>
                        </a:tabLst>
                        <a:defRPr/>
                      </a:pPr>
                      <a:r>
                        <a:rPr lang="it-IT"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Squamous cell</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451 (84.9)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433 (81.9)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1303875"/>
                  </a:ext>
                </a:extLst>
              </a:tr>
            </a:tbl>
          </a:graphicData>
        </a:graphic>
      </p:graphicFrame>
      <p:graphicFrame>
        <p:nvGraphicFramePr>
          <p:cNvPr id="3" name="Tabella 5">
            <a:extLst>
              <a:ext uri="{FF2B5EF4-FFF2-40B4-BE49-F238E27FC236}">
                <a16:creationId xmlns:a16="http://schemas.microsoft.com/office/drawing/2014/main" id="{841547CE-7B36-42FD-3994-054C7032F307}"/>
              </a:ext>
            </a:extLst>
          </p:cNvPr>
          <p:cNvGraphicFramePr>
            <a:graphicFrameLocks noGrp="1"/>
          </p:cNvGraphicFramePr>
          <p:nvPr>
            <p:extLst>
              <p:ext uri="{D42A27DB-BD31-4B8C-83A1-F6EECF244321}">
                <p14:modId xmlns:p14="http://schemas.microsoft.com/office/powerpoint/2010/main" val="367585388"/>
              </p:ext>
            </p:extLst>
          </p:nvPr>
        </p:nvGraphicFramePr>
        <p:xfrm>
          <a:off x="6178816" y="1054683"/>
          <a:ext cx="5303572" cy="3834129"/>
        </p:xfrm>
        <a:graphic>
          <a:graphicData uri="http://schemas.openxmlformats.org/drawingml/2006/table">
            <a:tbl>
              <a:tblPr/>
              <a:tblGrid>
                <a:gridCol w="2569768">
                  <a:extLst>
                    <a:ext uri="{9D8B030D-6E8A-4147-A177-3AD203B41FA5}">
                      <a16:colId xmlns:a16="http://schemas.microsoft.com/office/drawing/2014/main" val="3248404551"/>
                    </a:ext>
                  </a:extLst>
                </a:gridCol>
                <a:gridCol w="1366902">
                  <a:extLst>
                    <a:ext uri="{9D8B030D-6E8A-4147-A177-3AD203B41FA5}">
                      <a16:colId xmlns:a16="http://schemas.microsoft.com/office/drawing/2014/main" val="2788864332"/>
                    </a:ext>
                  </a:extLst>
                </a:gridCol>
                <a:gridCol w="1366902">
                  <a:extLst>
                    <a:ext uri="{9D8B030D-6E8A-4147-A177-3AD203B41FA5}">
                      <a16:colId xmlns:a16="http://schemas.microsoft.com/office/drawing/2014/main" val="3370790856"/>
                    </a:ext>
                  </a:extLst>
                </a:gridCol>
              </a:tblGrid>
              <a:tr h="451074">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 n (%)</a:t>
                      </a:r>
                      <a:endPar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Placebo Arm</a:t>
                      </a:r>
                    </a:p>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531)</a:t>
                      </a:r>
                    </a:p>
                  </a:txBody>
                  <a:tcPr marL="35000" marR="35000" marT="0" marB="0" anchor="ctr">
                    <a:lnL w="12700" cap="flat" cmpd="sng" algn="ctr">
                      <a:noFill/>
                      <a:prstDash val="solid"/>
                      <a:round/>
                      <a:headEnd type="none" w="med" len="med"/>
                      <a:tailEnd type="none" w="med" len="med"/>
                    </a:lnL>
                    <a:lnR w="12700" cmpd="sng">
                      <a:noFill/>
                      <a:prstDash val="soli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Pembro Arm</a:t>
                      </a:r>
                    </a:p>
                    <a:p>
                      <a:pPr marL="0" marR="0" algn="ctr" defTabSz="914400" rtl="0" eaLnBrk="1" latinLnBrk="0" hangingPunct="1">
                        <a:lnSpc>
                          <a:spcPct val="100000"/>
                        </a:lnSpc>
                        <a:spcBef>
                          <a:spcPts val="0"/>
                        </a:spcBef>
                        <a:spcAft>
                          <a:spcPts val="0"/>
                        </a:spcAft>
                        <a:buClr>
                          <a:srgbClr val="000000"/>
                        </a:buClr>
                        <a:buFont typeface="Arial"/>
                      </a:pPr>
                      <a:r>
                        <a:rPr lang="it-IT" sz="1400" b="1" i="0" u="none" strike="noStrike" kern="1200"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(n = 529)</a:t>
                      </a:r>
                      <a:endParaRPr lang="it-IT" dirty="0">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prstDash val="solid"/>
                    </a:lnL>
                    <a:lnR w="12700" cmpd="sng">
                      <a:noFill/>
                      <a:prstDash val="soli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118229868"/>
                  </a:ext>
                </a:extLst>
              </a:tr>
              <a:tr h="6766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FIGO 2014 stage (at screening)</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IB2-IIB</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III-IVA</a:t>
                      </a: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227 (42.7)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304 (57.3)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235 (44)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294 (55.6)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112768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tab pos="169863" algn="l"/>
                        </a:tabLst>
                        <a:defRPr/>
                      </a:pPr>
                      <a:r>
                        <a:rPr lang="it-IT" sz="14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Lymph node involvement</a:t>
                      </a:r>
                      <a:r>
                        <a:rPr lang="en-GB" altLang="en-US" sz="14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it-IT" altLang="en-US" sz="1400" b="1" i="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Positive pelvic only</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Positive para-aortic only</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Positive pelvic and para-aortic</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 positive pelvic or para-aortic</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324 (61.0)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 (1.9)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104 (19.6)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93 (17.5)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326 (61.6)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 (2.6)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105 (19.8)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84 (15.9)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8210349"/>
                  </a:ext>
                </a:extLst>
              </a:tr>
              <a:tr h="6766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defRPr/>
                      </a:pPr>
                      <a:r>
                        <a:rPr lang="it-IT" sz="1400" b="1" i="0" u="none" strike="noStrike" kern="1200" cap="none" noProof="0"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Planned type of EBRT</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IMRT or VMAT</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Non-IMRT and non-VMAT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470 (88.5)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61 (11.5)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469 (88.7)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60 (11.3)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05350988"/>
                  </a:ext>
                </a:extLst>
              </a:tr>
              <a:tr h="90214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indent="0" algn="l" rtl="0">
                        <a:lnSpc>
                          <a:spcPct val="100000"/>
                        </a:lnSpc>
                        <a:spcBef>
                          <a:spcPts val="0"/>
                        </a:spcBef>
                        <a:spcAft>
                          <a:spcPts val="0"/>
                        </a:spcAft>
                        <a:buClr>
                          <a:srgbClr val="000000"/>
                        </a:buClr>
                        <a:buFont typeface="Arial"/>
                      </a:pPr>
                      <a:r>
                        <a:rPr kumimoji="0" lang="it-IT" sz="1400" b="1" i="0" u="none" strike="noStrike" kern="0" cap="none" spc="0" normalizeH="0" baseline="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Planned total radiotherapy dose (EQD2)</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&lt;70</a:t>
                      </a:r>
                    </a:p>
                    <a:p>
                      <a:pPr marL="115888" marR="0" lvl="0" indent="-115888"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tab pos="169863" algn="l"/>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46 (8.7)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485 (91.3)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47 (8.9)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482 (91.1)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0515708"/>
                  </a:ext>
                </a:extLst>
              </a:tr>
            </a:tbl>
          </a:graphicData>
        </a:graphic>
      </p:graphicFrame>
      <p:sp>
        <p:nvSpPr>
          <p:cNvPr id="4" name="TextBox 3">
            <a:extLst>
              <a:ext uri="{FF2B5EF4-FFF2-40B4-BE49-F238E27FC236}">
                <a16:creationId xmlns:a16="http://schemas.microsoft.com/office/drawing/2014/main" id="{C12C7494-F8E2-1423-73C0-345885D7A0D8}"/>
              </a:ext>
            </a:extLst>
          </p:cNvPr>
          <p:cNvSpPr txBox="1"/>
          <p:nvPr/>
        </p:nvSpPr>
        <p:spPr bwMode="auto">
          <a:xfrm flipH="1">
            <a:off x="609758" y="5112516"/>
            <a:ext cx="78533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Total median number (range) of cycles with Pembro or placebo/cisplatin: 11 (1-20)/5 (1-7)</a:t>
            </a:r>
          </a:p>
        </p:txBody>
      </p:sp>
      <p:sp>
        <p:nvSpPr>
          <p:cNvPr id="5" name="TextBox 4">
            <a:extLst>
              <a:ext uri="{FF2B5EF4-FFF2-40B4-BE49-F238E27FC236}">
                <a16:creationId xmlns:a16="http://schemas.microsoft.com/office/drawing/2014/main" id="{EF0CD0D0-18AC-461A-A288-18502C0CE78D}"/>
              </a:ext>
            </a:extLst>
          </p:cNvPr>
          <p:cNvSpPr txBox="1"/>
          <p:nvPr/>
        </p:nvSpPr>
        <p:spPr bwMode="auto">
          <a:xfrm flipH="1">
            <a:off x="609759" y="5760428"/>
            <a:ext cx="107061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(range) radiation treatment of total cervix physical dose in Pembro vs placebo arm: 76 (14-94) vs 76 (3-125) </a:t>
            </a:r>
          </a:p>
        </p:txBody>
      </p:sp>
      <p:sp>
        <p:nvSpPr>
          <p:cNvPr id="7" name="TextBox 6">
            <a:extLst>
              <a:ext uri="{FF2B5EF4-FFF2-40B4-BE49-F238E27FC236}">
                <a16:creationId xmlns:a16="http://schemas.microsoft.com/office/drawing/2014/main" id="{89085FEF-7148-F856-695B-D97D31F3AF79}"/>
              </a:ext>
            </a:extLst>
          </p:cNvPr>
          <p:cNvSpPr txBox="1"/>
          <p:nvPr/>
        </p:nvSpPr>
        <p:spPr bwMode="auto">
          <a:xfrm flipH="1">
            <a:off x="609757" y="5338955"/>
            <a:ext cx="1056393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Overall treatment days (range) with Pembro vs placebo: 52 (12-139) vs 52 (2-166); treatment within 50/56 days with Pembro vs placebo: 184/386 vs 194/390</a:t>
            </a:r>
          </a:p>
        </p:txBody>
      </p:sp>
      <p:sp>
        <p:nvSpPr>
          <p:cNvPr id="11" name="TextBox 10">
            <a:extLst>
              <a:ext uri="{FF2B5EF4-FFF2-40B4-BE49-F238E27FC236}">
                <a16:creationId xmlns:a16="http://schemas.microsoft.com/office/drawing/2014/main" id="{AD381E14-933C-211B-AD20-A54992FD471D}"/>
              </a:ext>
            </a:extLst>
          </p:cNvPr>
          <p:cNvSpPr txBox="1"/>
          <p:nvPr/>
        </p:nvSpPr>
        <p:spPr bwMode="auto">
          <a:xfrm flipH="1">
            <a:off x="609759" y="5994539"/>
            <a:ext cx="107061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(range) radiation treatment of total cervix EQD2 dose in Pembro vs placebo arm: 87 (14-118) vs 87 (3-207)</a:t>
            </a:r>
            <a:r>
              <a:rPr lang="en-US" alt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 </a:t>
            </a:r>
            <a:endParaRPr lang="en-US" alt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35D142A5-9F8B-7FAC-62F4-2371CF5D4E74}"/>
              </a:ext>
            </a:extLst>
          </p:cNvPr>
          <p:cNvSpPr txBox="1"/>
          <p:nvPr/>
        </p:nvSpPr>
        <p:spPr bwMode="auto">
          <a:xfrm flipH="1">
            <a:off x="609757" y="4870154"/>
            <a:ext cx="78533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pPr>
            <a:r>
              <a:rPr lang="en-US" alt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Treatment Exposure</a:t>
            </a:r>
          </a:p>
        </p:txBody>
      </p:sp>
    </p:spTree>
    <p:extLst>
      <p:ext uri="{BB962C8B-B14F-4D97-AF65-F5344CB8AC3E}">
        <p14:creationId xmlns:p14="http://schemas.microsoft.com/office/powerpoint/2010/main" val="169489776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PFS (Coprimary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7" name="Tabella 5">
            <a:extLst>
              <a:ext uri="{FF2B5EF4-FFF2-40B4-BE49-F238E27FC236}">
                <a16:creationId xmlns:a16="http://schemas.microsoft.com/office/drawing/2014/main" id="{89F44AB8-C307-0517-6B55-F1EE401F2EF5}"/>
              </a:ext>
            </a:extLst>
          </p:cNvPr>
          <p:cNvGraphicFramePr>
            <a:graphicFrameLocks noGrp="1"/>
          </p:cNvGraphicFramePr>
          <p:nvPr>
            <p:extLst>
              <p:ext uri="{D42A27DB-BD31-4B8C-83A1-F6EECF244321}">
                <p14:modId xmlns:p14="http://schemas.microsoft.com/office/powerpoint/2010/main" val="3998720196"/>
              </p:ext>
            </p:extLst>
          </p:nvPr>
        </p:nvGraphicFramePr>
        <p:xfrm>
          <a:off x="8780707" y="1532216"/>
          <a:ext cx="3209197" cy="2194560"/>
        </p:xfrm>
        <a:graphic>
          <a:graphicData uri="http://schemas.openxmlformats.org/drawingml/2006/table">
            <a:tbl>
              <a:tblPr/>
              <a:tblGrid>
                <a:gridCol w="1376167">
                  <a:extLst>
                    <a:ext uri="{9D8B030D-6E8A-4147-A177-3AD203B41FA5}">
                      <a16:colId xmlns:a16="http://schemas.microsoft.com/office/drawing/2014/main" val="3248404551"/>
                    </a:ext>
                  </a:extLst>
                </a:gridCol>
                <a:gridCol w="696351">
                  <a:extLst>
                    <a:ext uri="{9D8B030D-6E8A-4147-A177-3AD203B41FA5}">
                      <a16:colId xmlns:a16="http://schemas.microsoft.com/office/drawing/2014/main" val="2788864332"/>
                    </a:ext>
                  </a:extLst>
                </a:gridCol>
                <a:gridCol w="1136679">
                  <a:extLst>
                    <a:ext uri="{9D8B030D-6E8A-4147-A177-3AD203B41FA5}">
                      <a16:colId xmlns:a16="http://schemas.microsoft.com/office/drawing/2014/main" val="3370790856"/>
                    </a:ext>
                  </a:extLst>
                </a:gridCol>
              </a:tblGrid>
              <a:tr h="25783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600" b="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Characteristic</a:t>
                      </a:r>
                      <a:endParaRPr lang="it-IT" sz="1600" b="1"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Events, %</a:t>
                      </a:r>
                    </a:p>
                  </a:txBody>
                  <a:tcPr marL="35000" marR="35000" marT="0" marB="0" anchor="ctr">
                    <a:lnL w="12700" cap="flat" cmpd="sng" algn="ctr">
                      <a:noFill/>
                      <a:prstDash val="solid"/>
                      <a:round/>
                      <a:headEnd type="none" w="med" len="med"/>
                      <a:tailEnd type="none" w="med" len="med"/>
                    </a:lnL>
                    <a:lnR w="12700" cmpd="sng">
                      <a:noFill/>
                      <a:prstDash val="soli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Median, Mo</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(95% CI)</a:t>
                      </a:r>
                      <a:endParaRPr lang="it-IT" sz="2000" dirty="0">
                        <a:solidFill>
                          <a:schemeClr val="bg1"/>
                        </a:solidFill>
                      </a:endParaRPr>
                    </a:p>
                  </a:txBody>
                  <a:tcPr marL="35000" marR="35000" marT="0" marB="0" anchor="ctr">
                    <a:lnL w="12700" cmpd="sng">
                      <a:noFill/>
                      <a:prstDash val="solid"/>
                    </a:lnL>
                    <a:lnR w="12700" cmpd="sng">
                      <a:noFill/>
                      <a:prstDash val="soli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8229868"/>
                  </a:ext>
                </a:extLst>
              </a:tr>
              <a:tr h="25783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Pembrolizumab</a:t>
                      </a:r>
                      <a:endParaRPr lang="it-IT" sz="16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21.7</a:t>
                      </a: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(NR-NR)</a:t>
                      </a: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2464868"/>
                  </a:ext>
                </a:extLst>
              </a:tr>
              <a:tr h="38675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Placebo</a:t>
                      </a:r>
                      <a:endParaRPr lang="it-IT" sz="16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29.0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sp>
        <p:nvSpPr>
          <p:cNvPr id="8" name="TextBox 7">
            <a:extLst>
              <a:ext uri="{FF2B5EF4-FFF2-40B4-BE49-F238E27FC236}">
                <a16:creationId xmlns:a16="http://schemas.microsoft.com/office/drawing/2014/main" id="{91413C1C-3614-F7AC-24E8-1BB27C1C7094}"/>
              </a:ext>
            </a:extLst>
          </p:cNvPr>
          <p:cNvSpPr txBox="1"/>
          <p:nvPr/>
        </p:nvSpPr>
        <p:spPr bwMode="auto">
          <a:xfrm rot="16200000">
            <a:off x="122395" y="3317662"/>
            <a:ext cx="219215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PFS (%)</a:t>
            </a:r>
          </a:p>
        </p:txBody>
      </p:sp>
      <p:sp>
        <p:nvSpPr>
          <p:cNvPr id="9" name="TextBox 8">
            <a:extLst>
              <a:ext uri="{FF2B5EF4-FFF2-40B4-BE49-F238E27FC236}">
                <a16:creationId xmlns:a16="http://schemas.microsoft.com/office/drawing/2014/main" id="{34493A09-A940-3099-CA0C-04310222A7C1}"/>
              </a:ext>
            </a:extLst>
          </p:cNvPr>
          <p:cNvSpPr txBox="1"/>
          <p:nvPr/>
        </p:nvSpPr>
        <p:spPr bwMode="auto">
          <a:xfrm>
            <a:off x="4070020" y="5326773"/>
            <a:ext cx="219215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Mo</a:t>
            </a:r>
          </a:p>
        </p:txBody>
      </p:sp>
      <p:sp>
        <p:nvSpPr>
          <p:cNvPr id="10" name="TextBox 9">
            <a:extLst>
              <a:ext uri="{FF2B5EF4-FFF2-40B4-BE49-F238E27FC236}">
                <a16:creationId xmlns:a16="http://schemas.microsoft.com/office/drawing/2014/main" id="{F88C2B33-DD80-2A1D-5620-95D77C80E071}"/>
              </a:ext>
            </a:extLst>
          </p:cNvPr>
          <p:cNvSpPr txBox="1"/>
          <p:nvPr/>
        </p:nvSpPr>
        <p:spPr bwMode="auto">
          <a:xfrm>
            <a:off x="2777509" y="3254583"/>
            <a:ext cx="3480271" cy="646331"/>
          </a:xfrm>
          <a:prstGeom prst="rect">
            <a:avLst/>
          </a:prstGeom>
          <a:solidFill>
            <a:schemeClr val="tx1"/>
          </a:solidFill>
          <a:ln>
            <a:noFill/>
          </a:ln>
        </p:spPr>
        <p:txBody>
          <a:bodyPr wrap="square" rtlCol="0">
            <a:spAutoFit/>
          </a:bodyPr>
          <a:lstStyle/>
          <a:p>
            <a:pPr algn="ctr">
              <a:lnSpc>
                <a:spcPct val="100000"/>
              </a:lnSpc>
              <a:spcAft>
                <a:spcPct val="0"/>
              </a:spcAft>
              <a:buClrTx/>
              <a:buFontTx/>
              <a:buNone/>
            </a:pPr>
            <a:r>
              <a:rPr lang="en-US" b="0" dirty="0">
                <a:solidFill>
                  <a:schemeClr val="bg1"/>
                </a:solidFill>
                <a:latin typeface="Calibri" panose="020F0502020204030204" pitchFamily="34" charset="0"/>
              </a:rPr>
              <a:t>HR: 0.70 (95% CI: 0.55-0.89;</a:t>
            </a:r>
          </a:p>
          <a:p>
            <a:pPr algn="ctr">
              <a:lnSpc>
                <a:spcPct val="100000"/>
              </a:lnSpc>
              <a:spcAft>
                <a:spcPct val="0"/>
              </a:spcAft>
              <a:buClrTx/>
              <a:buFontTx/>
              <a:buNone/>
            </a:pPr>
            <a:r>
              <a:rPr lang="en-US" b="0" i="1" dirty="0">
                <a:solidFill>
                  <a:schemeClr val="bg1"/>
                </a:solidFill>
                <a:latin typeface="Calibri" panose="020F0502020204030204" pitchFamily="34" charset="0"/>
              </a:rPr>
              <a:t>P </a:t>
            </a:r>
            <a:r>
              <a:rPr lang="en-US" b="0" dirty="0">
                <a:solidFill>
                  <a:schemeClr val="bg1"/>
                </a:solidFill>
                <a:latin typeface="Calibri" panose="020F0502020204030204" pitchFamily="34" charset="0"/>
              </a:rPr>
              <a:t>= .0020)</a:t>
            </a:r>
            <a:endParaRPr lang="en-US" b="0" i="1" dirty="0">
              <a:solidFill>
                <a:schemeClr val="bg1"/>
              </a:solidFill>
              <a:latin typeface="Calibri" panose="020F0502020204030204" pitchFamily="34" charset="0"/>
            </a:endParaRPr>
          </a:p>
        </p:txBody>
      </p:sp>
      <p:sp>
        <p:nvSpPr>
          <p:cNvPr id="11" name="TextBox 10">
            <a:extLst>
              <a:ext uri="{FF2B5EF4-FFF2-40B4-BE49-F238E27FC236}">
                <a16:creationId xmlns:a16="http://schemas.microsoft.com/office/drawing/2014/main" id="{5CE68A88-F6AB-6D2E-5C5D-7D49C4649CF4}"/>
              </a:ext>
            </a:extLst>
          </p:cNvPr>
          <p:cNvSpPr txBox="1"/>
          <p:nvPr/>
        </p:nvSpPr>
        <p:spPr bwMode="auto">
          <a:xfrm>
            <a:off x="2578591" y="3959134"/>
            <a:ext cx="3826193" cy="307777"/>
          </a:xfrm>
          <a:prstGeom prst="rect">
            <a:avLst/>
          </a:prstGeom>
          <a:solidFill>
            <a:schemeClr val="tx1"/>
          </a:solidFill>
          <a:ln>
            <a:noFill/>
          </a:ln>
        </p:spPr>
        <p:txBody>
          <a:bodyPr wrap="square" rtlCol="0">
            <a:spAutoFit/>
          </a:bodyPr>
          <a:lstStyle/>
          <a:p>
            <a:pPr>
              <a:lnSpc>
                <a:spcPct val="100000"/>
              </a:lnSpc>
              <a:spcAft>
                <a:spcPct val="0"/>
              </a:spcAft>
              <a:buClrTx/>
              <a:buFontTx/>
              <a:buNone/>
            </a:pPr>
            <a:r>
              <a:rPr lang="en-US" sz="1400" b="1" dirty="0">
                <a:solidFill>
                  <a:schemeClr val="bg1"/>
                </a:solidFill>
                <a:latin typeface="Calibri" panose="020F0502020204030204" pitchFamily="34" charset="0"/>
              </a:rPr>
              <a:t>Median follow-up (range): 17.9 mo (0.9-31.0)</a:t>
            </a:r>
          </a:p>
        </p:txBody>
      </p:sp>
      <p:sp>
        <p:nvSpPr>
          <p:cNvPr id="3" name="TextBox 2">
            <a:extLst>
              <a:ext uri="{FF2B5EF4-FFF2-40B4-BE49-F238E27FC236}">
                <a16:creationId xmlns:a16="http://schemas.microsoft.com/office/drawing/2014/main" id="{8C971F70-1FC0-19C4-F108-2C3AEF84ED11}"/>
              </a:ext>
            </a:extLst>
          </p:cNvPr>
          <p:cNvSpPr txBox="1"/>
          <p:nvPr/>
        </p:nvSpPr>
        <p:spPr>
          <a:xfrm>
            <a:off x="0" y="5372722"/>
            <a:ext cx="1847209" cy="830997"/>
          </a:xfrm>
          <a:prstGeom prst="rect">
            <a:avLst/>
          </a:prstGeom>
          <a:noFill/>
        </p:spPr>
        <p:txBody>
          <a:bodyPr wrap="square" rtlCol="0">
            <a:spAutoFit/>
          </a:bodyPr>
          <a:lstStyle/>
          <a:p>
            <a:pPr algn="r"/>
            <a:r>
              <a:rPr lang="en-US" sz="1600" dirty="0">
                <a:solidFill>
                  <a:srgbClr val="000000"/>
                </a:solidFill>
                <a:latin typeface="Calibri" panose="020F0502020204030204" pitchFamily="34" charset="0"/>
                <a:cs typeface="Calibri" panose="020F0502020204030204" pitchFamily="34" charset="0"/>
              </a:rPr>
              <a:t>Patients at Risk, n</a:t>
            </a:r>
          </a:p>
          <a:p>
            <a:pPr algn="r"/>
            <a:r>
              <a:rPr lang="en-US" sz="1600" b="0" dirty="0">
                <a:solidFill>
                  <a:srgbClr val="015873"/>
                </a:solidFill>
                <a:latin typeface="Calibri" panose="020F0502020204030204" pitchFamily="34" charset="0"/>
                <a:cs typeface="Calibri" panose="020F0502020204030204" pitchFamily="34" charset="0"/>
              </a:rPr>
              <a:t>Pembro + cCRT</a:t>
            </a:r>
          </a:p>
          <a:p>
            <a:pPr algn="r"/>
            <a:r>
              <a:rPr lang="en-US" sz="1600" b="0" dirty="0">
                <a:solidFill>
                  <a:srgbClr val="E1471D"/>
                </a:solidFill>
                <a:latin typeface="Calibri" panose="020F0502020204030204" pitchFamily="34" charset="0"/>
                <a:cs typeface="Calibri" panose="020F0502020204030204" pitchFamily="34" charset="0"/>
              </a:rPr>
              <a:t>Placebo + cCRT</a:t>
            </a:r>
          </a:p>
        </p:txBody>
      </p:sp>
      <p:grpSp>
        <p:nvGrpSpPr>
          <p:cNvPr id="12" name="Group 11">
            <a:extLst>
              <a:ext uri="{FF2B5EF4-FFF2-40B4-BE49-F238E27FC236}">
                <a16:creationId xmlns:a16="http://schemas.microsoft.com/office/drawing/2014/main" id="{20437496-1FAE-29CD-6689-1F86E9D89F00}"/>
              </a:ext>
            </a:extLst>
          </p:cNvPr>
          <p:cNvGrpSpPr/>
          <p:nvPr/>
        </p:nvGrpSpPr>
        <p:grpSpPr>
          <a:xfrm>
            <a:off x="1904444" y="1728653"/>
            <a:ext cx="94801" cy="3257220"/>
            <a:chOff x="650600" y="1998733"/>
            <a:chExt cx="80920" cy="3563867"/>
          </a:xfrm>
        </p:grpSpPr>
        <p:cxnSp>
          <p:nvCxnSpPr>
            <p:cNvPr id="13" name="Straight Connector 12">
              <a:extLst>
                <a:ext uri="{FF2B5EF4-FFF2-40B4-BE49-F238E27FC236}">
                  <a16:creationId xmlns:a16="http://schemas.microsoft.com/office/drawing/2014/main" id="{FD1FDEA1-8C8C-15D4-5B5D-E79461821E5D}"/>
                </a:ext>
              </a:extLst>
            </p:cNvPr>
            <p:cNvCxnSpPr>
              <a:cxnSpLocks/>
            </p:cNvCxnSpPr>
            <p:nvPr/>
          </p:nvCxnSpPr>
          <p:spPr bwMode="auto">
            <a:xfrm>
              <a:off x="650600" y="1998733"/>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ACD6C730-4EFD-6DE1-FF65-245304CD4698}"/>
                </a:ext>
              </a:extLst>
            </p:cNvPr>
            <p:cNvCxnSpPr>
              <a:cxnSpLocks/>
            </p:cNvCxnSpPr>
            <p:nvPr/>
          </p:nvCxnSpPr>
          <p:spPr bwMode="auto">
            <a:xfrm>
              <a:off x="650600" y="2711506"/>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9B544C1C-1EA1-E08E-1582-C2C1C661601B}"/>
                </a:ext>
              </a:extLst>
            </p:cNvPr>
            <p:cNvCxnSpPr>
              <a:cxnSpLocks/>
            </p:cNvCxnSpPr>
            <p:nvPr/>
          </p:nvCxnSpPr>
          <p:spPr bwMode="auto">
            <a:xfrm>
              <a:off x="650600" y="3424279"/>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9058C3F-E706-A9EA-7C7C-6569F9F9966B}"/>
                </a:ext>
              </a:extLst>
            </p:cNvPr>
            <p:cNvCxnSpPr>
              <a:cxnSpLocks/>
            </p:cNvCxnSpPr>
            <p:nvPr/>
          </p:nvCxnSpPr>
          <p:spPr bwMode="auto">
            <a:xfrm>
              <a:off x="650600" y="4137052"/>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54952FDD-9348-3272-A16A-FE8A51330ECC}"/>
                </a:ext>
              </a:extLst>
            </p:cNvPr>
            <p:cNvCxnSpPr>
              <a:cxnSpLocks/>
            </p:cNvCxnSpPr>
            <p:nvPr/>
          </p:nvCxnSpPr>
          <p:spPr bwMode="auto">
            <a:xfrm>
              <a:off x="650600" y="4849825"/>
              <a:ext cx="8092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92F4214-D92C-3195-960B-7E21B041D009}"/>
                </a:ext>
              </a:extLst>
            </p:cNvPr>
            <p:cNvCxnSpPr>
              <a:cxnSpLocks/>
            </p:cNvCxnSpPr>
            <p:nvPr/>
          </p:nvCxnSpPr>
          <p:spPr bwMode="auto">
            <a:xfrm>
              <a:off x="650600" y="5562600"/>
              <a:ext cx="8092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86F0E8E4-F405-A215-B963-8B637C31351B}"/>
              </a:ext>
            </a:extLst>
          </p:cNvPr>
          <p:cNvGrpSpPr/>
          <p:nvPr/>
        </p:nvGrpSpPr>
        <p:grpSpPr>
          <a:xfrm>
            <a:off x="1984895" y="4973850"/>
            <a:ext cx="6488641" cy="110083"/>
            <a:chOff x="1013403" y="5541776"/>
            <a:chExt cx="10417003" cy="106406"/>
          </a:xfrm>
        </p:grpSpPr>
        <p:cxnSp>
          <p:nvCxnSpPr>
            <p:cNvPr id="20" name="Straight Connector 19">
              <a:extLst>
                <a:ext uri="{FF2B5EF4-FFF2-40B4-BE49-F238E27FC236}">
                  <a16:creationId xmlns:a16="http://schemas.microsoft.com/office/drawing/2014/main" id="{DE17E661-B043-6D6D-2DAD-700F43E27735}"/>
                </a:ext>
              </a:extLst>
            </p:cNvPr>
            <p:cNvCxnSpPr>
              <a:cxnSpLocks/>
            </p:cNvCxnSpPr>
            <p:nvPr/>
          </p:nvCxnSpPr>
          <p:spPr bwMode="auto">
            <a:xfrm rot="5400000">
              <a:off x="61697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B9B97EA9-E256-9855-C4AB-CE810A852701}"/>
                </a:ext>
              </a:extLst>
            </p:cNvPr>
            <p:cNvCxnSpPr>
              <a:cxnSpLocks/>
            </p:cNvCxnSpPr>
            <p:nvPr/>
          </p:nvCxnSpPr>
          <p:spPr bwMode="auto">
            <a:xfrm rot="5400000">
              <a:off x="51280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60AE8EB-E364-2A16-D46A-90B0D2BAB1FA}"/>
                </a:ext>
              </a:extLst>
            </p:cNvPr>
            <p:cNvCxnSpPr>
              <a:cxnSpLocks/>
            </p:cNvCxnSpPr>
            <p:nvPr/>
          </p:nvCxnSpPr>
          <p:spPr bwMode="auto">
            <a:xfrm rot="5400000">
              <a:off x="4086312"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C9568AA4-2C7B-E436-FB4F-90EA7EBE5ACC}"/>
                </a:ext>
              </a:extLst>
            </p:cNvPr>
            <p:cNvCxnSpPr>
              <a:cxnSpLocks/>
            </p:cNvCxnSpPr>
            <p:nvPr/>
          </p:nvCxnSpPr>
          <p:spPr bwMode="auto">
            <a:xfrm rot="5400000">
              <a:off x="3044613"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FA1F6A97-10B8-ADB0-F956-E2BC2013A5A5}"/>
                </a:ext>
              </a:extLst>
            </p:cNvPr>
            <p:cNvCxnSpPr>
              <a:cxnSpLocks/>
            </p:cNvCxnSpPr>
            <p:nvPr/>
          </p:nvCxnSpPr>
          <p:spPr bwMode="auto">
            <a:xfrm rot="5400000">
              <a:off x="2002913"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30452AB-DB69-A801-58D3-7A338A43CCA6}"/>
                </a:ext>
              </a:extLst>
            </p:cNvPr>
            <p:cNvCxnSpPr>
              <a:cxnSpLocks/>
            </p:cNvCxnSpPr>
            <p:nvPr/>
          </p:nvCxnSpPr>
          <p:spPr bwMode="auto">
            <a:xfrm rot="5400000">
              <a:off x="961211" y="5593968"/>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FEDA9C0-124E-504B-966E-08FDBE4EE086}"/>
                </a:ext>
              </a:extLst>
            </p:cNvPr>
            <p:cNvCxnSpPr>
              <a:cxnSpLocks/>
            </p:cNvCxnSpPr>
            <p:nvPr/>
          </p:nvCxnSpPr>
          <p:spPr bwMode="auto">
            <a:xfrm rot="5400000">
              <a:off x="113782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0E8C4C1-EA74-DC11-066C-66D3844D62A4}"/>
                </a:ext>
              </a:extLst>
            </p:cNvPr>
            <p:cNvCxnSpPr>
              <a:cxnSpLocks/>
            </p:cNvCxnSpPr>
            <p:nvPr/>
          </p:nvCxnSpPr>
          <p:spPr bwMode="auto">
            <a:xfrm rot="5400000">
              <a:off x="103365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A6765D34-E57A-5012-C556-A057D68F9DE3}"/>
                </a:ext>
              </a:extLst>
            </p:cNvPr>
            <p:cNvCxnSpPr>
              <a:cxnSpLocks/>
            </p:cNvCxnSpPr>
            <p:nvPr/>
          </p:nvCxnSpPr>
          <p:spPr bwMode="auto">
            <a:xfrm rot="5400000">
              <a:off x="9294814"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5E3631E4-3F44-0396-741D-50812CC927A5}"/>
                </a:ext>
              </a:extLst>
            </p:cNvPr>
            <p:cNvCxnSpPr>
              <a:cxnSpLocks/>
            </p:cNvCxnSpPr>
            <p:nvPr/>
          </p:nvCxnSpPr>
          <p:spPr bwMode="auto">
            <a:xfrm rot="5400000">
              <a:off x="8253115" y="5595991"/>
              <a:ext cx="104383"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7FD5245F-0860-5FF8-3BE0-C9C5195DC7F1}"/>
                </a:ext>
              </a:extLst>
            </p:cNvPr>
            <p:cNvCxnSpPr>
              <a:cxnSpLocks/>
            </p:cNvCxnSpPr>
            <p:nvPr/>
          </p:nvCxnSpPr>
          <p:spPr bwMode="auto">
            <a:xfrm rot="5400000">
              <a:off x="7211412" y="5595991"/>
              <a:ext cx="104383" cy="0"/>
            </a:xfrm>
            <a:prstGeom prst="line">
              <a:avLst/>
            </a:prstGeom>
            <a:noFill/>
            <a:ln w="28575" cap="flat" cmpd="sng" algn="ctr">
              <a:solidFill>
                <a:schemeClr val="bg1"/>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62C9FEF2-0CBD-EB34-EBAD-5D720A9F8FD1}"/>
              </a:ext>
            </a:extLst>
          </p:cNvPr>
          <p:cNvSpPr txBox="1"/>
          <p:nvPr/>
        </p:nvSpPr>
        <p:spPr bwMode="auto">
          <a:xfrm>
            <a:off x="1424422" y="1551699"/>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32" name="TextBox 31">
            <a:extLst>
              <a:ext uri="{FF2B5EF4-FFF2-40B4-BE49-F238E27FC236}">
                <a16:creationId xmlns:a16="http://schemas.microsoft.com/office/drawing/2014/main" id="{6D3D0634-B57F-8F4E-135A-801A59B0D2F4}"/>
              </a:ext>
            </a:extLst>
          </p:cNvPr>
          <p:cNvSpPr txBox="1"/>
          <p:nvPr/>
        </p:nvSpPr>
        <p:spPr bwMode="auto">
          <a:xfrm>
            <a:off x="1439411" y="2203142"/>
            <a:ext cx="5207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3" name="TextBox 32">
            <a:extLst>
              <a:ext uri="{FF2B5EF4-FFF2-40B4-BE49-F238E27FC236}">
                <a16:creationId xmlns:a16="http://schemas.microsoft.com/office/drawing/2014/main" id="{43A0EF56-D9E6-F571-9F89-29FC82B61D0A}"/>
              </a:ext>
            </a:extLst>
          </p:cNvPr>
          <p:cNvSpPr txBox="1"/>
          <p:nvPr/>
        </p:nvSpPr>
        <p:spPr bwMode="auto">
          <a:xfrm>
            <a:off x="1541442" y="28545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D1A80247-5A66-46A6-5F38-5956D6B809FE}"/>
              </a:ext>
            </a:extLst>
          </p:cNvPr>
          <p:cNvSpPr txBox="1"/>
          <p:nvPr/>
        </p:nvSpPr>
        <p:spPr bwMode="auto">
          <a:xfrm>
            <a:off x="1541442" y="350748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5" name="TextBox 34">
            <a:extLst>
              <a:ext uri="{FF2B5EF4-FFF2-40B4-BE49-F238E27FC236}">
                <a16:creationId xmlns:a16="http://schemas.microsoft.com/office/drawing/2014/main" id="{3E164DBB-F5C8-3FAF-D353-6E0103F913D1}"/>
              </a:ext>
            </a:extLst>
          </p:cNvPr>
          <p:cNvSpPr txBox="1"/>
          <p:nvPr/>
        </p:nvSpPr>
        <p:spPr bwMode="auto">
          <a:xfrm>
            <a:off x="1541442" y="416515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6" name="TextBox 35">
            <a:extLst>
              <a:ext uri="{FF2B5EF4-FFF2-40B4-BE49-F238E27FC236}">
                <a16:creationId xmlns:a16="http://schemas.microsoft.com/office/drawing/2014/main" id="{9F4EA84B-693A-77EF-26DF-65B15A5C9F4F}"/>
              </a:ext>
            </a:extLst>
          </p:cNvPr>
          <p:cNvSpPr txBox="1"/>
          <p:nvPr/>
        </p:nvSpPr>
        <p:spPr bwMode="auto">
          <a:xfrm>
            <a:off x="1658460" y="480628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nvGrpSpPr>
          <p:cNvPr id="37" name="Group 36">
            <a:extLst>
              <a:ext uri="{FF2B5EF4-FFF2-40B4-BE49-F238E27FC236}">
                <a16:creationId xmlns:a16="http://schemas.microsoft.com/office/drawing/2014/main" id="{F1AE1255-F264-11F1-4E21-B7136EF36B24}"/>
              </a:ext>
            </a:extLst>
          </p:cNvPr>
          <p:cNvGrpSpPr/>
          <p:nvPr/>
        </p:nvGrpSpPr>
        <p:grpSpPr>
          <a:xfrm>
            <a:off x="1977746" y="1729277"/>
            <a:ext cx="6495790" cy="3256595"/>
            <a:chOff x="723900" y="1853065"/>
            <a:chExt cx="10492740" cy="3709535"/>
          </a:xfrm>
        </p:grpSpPr>
        <p:cxnSp>
          <p:nvCxnSpPr>
            <p:cNvPr id="38" name="Straight Connector 37">
              <a:extLst>
                <a:ext uri="{FF2B5EF4-FFF2-40B4-BE49-F238E27FC236}">
                  <a16:creationId xmlns:a16="http://schemas.microsoft.com/office/drawing/2014/main" id="{EB8644AD-4FF3-A3E1-B32C-B1CB30955B83}"/>
                </a:ext>
              </a:extLst>
            </p:cNvPr>
            <p:cNvCxnSpPr>
              <a:cxnSpLocks/>
            </p:cNvCxnSpPr>
            <p:nvPr/>
          </p:nvCxnSpPr>
          <p:spPr bwMode="auto">
            <a:xfrm>
              <a:off x="731520" y="1853065"/>
              <a:ext cx="0" cy="3709535"/>
            </a:xfrm>
            <a:prstGeom prst="line">
              <a:avLst/>
            </a:prstGeom>
            <a:ln w="28575">
              <a:solidFill>
                <a:schemeClr val="bg1"/>
              </a:solidFill>
              <a:headEnd type="none" w="med" len="med"/>
              <a:tailEnd type="none" w="med" len="med"/>
            </a:ln>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C07A4C43-909C-163A-A65F-490600FD83A0}"/>
                </a:ext>
              </a:extLst>
            </p:cNvPr>
            <p:cNvCxnSpPr>
              <a:cxnSpLocks/>
            </p:cNvCxnSpPr>
            <p:nvPr/>
          </p:nvCxnSpPr>
          <p:spPr bwMode="auto">
            <a:xfrm>
              <a:off x="723900" y="5562600"/>
              <a:ext cx="10492740" cy="0"/>
            </a:xfrm>
            <a:prstGeom prst="line">
              <a:avLst/>
            </a:prstGeom>
            <a:noFill/>
            <a:ln w="28575" cap="flat" cmpd="sng" algn="ctr">
              <a:solidFill>
                <a:schemeClr val="bg1"/>
              </a:solidFill>
              <a:prstDash val="solid"/>
              <a:round/>
              <a:headEnd type="none" w="med" len="med"/>
              <a:tailEnd type="none" w="med" len="med"/>
            </a:ln>
            <a:effectLst/>
          </p:spPr>
        </p:cxnSp>
      </p:grpSp>
      <p:sp>
        <p:nvSpPr>
          <p:cNvPr id="40" name="TextBox 39">
            <a:extLst>
              <a:ext uri="{FF2B5EF4-FFF2-40B4-BE49-F238E27FC236}">
                <a16:creationId xmlns:a16="http://schemas.microsoft.com/office/drawing/2014/main" id="{45EA3124-F7FB-9BDD-E3A0-9B2CF89396C8}"/>
              </a:ext>
            </a:extLst>
          </p:cNvPr>
          <p:cNvSpPr txBox="1"/>
          <p:nvPr/>
        </p:nvSpPr>
        <p:spPr bwMode="auto">
          <a:xfrm>
            <a:off x="1834874" y="5036242"/>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3C2F0347-605F-1D39-52E1-3E2E9095DF6B}"/>
              </a:ext>
            </a:extLst>
          </p:cNvPr>
          <p:cNvSpPr txBox="1"/>
          <p:nvPr/>
        </p:nvSpPr>
        <p:spPr bwMode="auto">
          <a:xfrm>
            <a:off x="2475823" y="505279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42" name="TextBox 41">
            <a:extLst>
              <a:ext uri="{FF2B5EF4-FFF2-40B4-BE49-F238E27FC236}">
                <a16:creationId xmlns:a16="http://schemas.microsoft.com/office/drawing/2014/main" id="{EB850AF6-ADCF-3360-B7FB-319602E899CA}"/>
              </a:ext>
            </a:extLst>
          </p:cNvPr>
          <p:cNvSpPr txBox="1"/>
          <p:nvPr/>
        </p:nvSpPr>
        <p:spPr bwMode="auto">
          <a:xfrm>
            <a:off x="3121165" y="50394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43" name="TextBox 42">
            <a:extLst>
              <a:ext uri="{FF2B5EF4-FFF2-40B4-BE49-F238E27FC236}">
                <a16:creationId xmlns:a16="http://schemas.microsoft.com/office/drawing/2014/main" id="{8750BB70-BDE9-685B-417D-1AAEF1BC434C}"/>
              </a:ext>
            </a:extLst>
          </p:cNvPr>
          <p:cNvSpPr txBox="1"/>
          <p:nvPr/>
        </p:nvSpPr>
        <p:spPr bwMode="auto">
          <a:xfrm>
            <a:off x="3768334" y="504974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44" name="TextBox 43">
            <a:extLst>
              <a:ext uri="{FF2B5EF4-FFF2-40B4-BE49-F238E27FC236}">
                <a16:creationId xmlns:a16="http://schemas.microsoft.com/office/drawing/2014/main" id="{94901D7A-244F-73C4-1D2B-2F39F90C954D}"/>
              </a:ext>
            </a:extLst>
          </p:cNvPr>
          <p:cNvSpPr txBox="1"/>
          <p:nvPr/>
        </p:nvSpPr>
        <p:spPr bwMode="auto">
          <a:xfrm>
            <a:off x="4374415" y="503862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45" name="TextBox 44">
            <a:extLst>
              <a:ext uri="{FF2B5EF4-FFF2-40B4-BE49-F238E27FC236}">
                <a16:creationId xmlns:a16="http://schemas.microsoft.com/office/drawing/2014/main" id="{695B46DB-A1F4-837F-41C5-E4EFDF6B7E65}"/>
              </a:ext>
            </a:extLst>
          </p:cNvPr>
          <p:cNvSpPr txBox="1"/>
          <p:nvPr/>
        </p:nvSpPr>
        <p:spPr bwMode="auto">
          <a:xfrm>
            <a:off x="5015364" y="505517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46" name="TextBox 45">
            <a:extLst>
              <a:ext uri="{FF2B5EF4-FFF2-40B4-BE49-F238E27FC236}">
                <a16:creationId xmlns:a16="http://schemas.microsoft.com/office/drawing/2014/main" id="{5AED8EC8-9E1F-CF46-FF6B-CAB35D7B9C92}"/>
              </a:ext>
            </a:extLst>
          </p:cNvPr>
          <p:cNvSpPr txBox="1"/>
          <p:nvPr/>
        </p:nvSpPr>
        <p:spPr bwMode="auto">
          <a:xfrm>
            <a:off x="5660706" y="504179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47" name="TextBox 46">
            <a:extLst>
              <a:ext uri="{FF2B5EF4-FFF2-40B4-BE49-F238E27FC236}">
                <a16:creationId xmlns:a16="http://schemas.microsoft.com/office/drawing/2014/main" id="{C2A618C8-0FD0-1F61-2C98-96946E801502}"/>
              </a:ext>
            </a:extLst>
          </p:cNvPr>
          <p:cNvSpPr txBox="1"/>
          <p:nvPr/>
        </p:nvSpPr>
        <p:spPr bwMode="auto">
          <a:xfrm>
            <a:off x="6307875" y="50521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48" name="TextBox 47">
            <a:extLst>
              <a:ext uri="{FF2B5EF4-FFF2-40B4-BE49-F238E27FC236}">
                <a16:creationId xmlns:a16="http://schemas.microsoft.com/office/drawing/2014/main" id="{43FC1CC1-BFC2-D5E3-AAE2-5AC8DC5366A3}"/>
              </a:ext>
            </a:extLst>
          </p:cNvPr>
          <p:cNvSpPr txBox="1"/>
          <p:nvPr/>
        </p:nvSpPr>
        <p:spPr bwMode="auto">
          <a:xfrm>
            <a:off x="6971673" y="504516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49" name="TextBox 48">
            <a:extLst>
              <a:ext uri="{FF2B5EF4-FFF2-40B4-BE49-F238E27FC236}">
                <a16:creationId xmlns:a16="http://schemas.microsoft.com/office/drawing/2014/main" id="{70BD3D8C-2929-FA31-CDDB-9F242882188C}"/>
              </a:ext>
            </a:extLst>
          </p:cNvPr>
          <p:cNvSpPr txBox="1"/>
          <p:nvPr/>
        </p:nvSpPr>
        <p:spPr bwMode="auto">
          <a:xfrm>
            <a:off x="7617015" y="503179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50" name="TextBox 49">
            <a:extLst>
              <a:ext uri="{FF2B5EF4-FFF2-40B4-BE49-F238E27FC236}">
                <a16:creationId xmlns:a16="http://schemas.microsoft.com/office/drawing/2014/main" id="{899AF83C-889D-C05D-954B-2751882E6172}"/>
              </a:ext>
            </a:extLst>
          </p:cNvPr>
          <p:cNvSpPr txBox="1"/>
          <p:nvPr/>
        </p:nvSpPr>
        <p:spPr bwMode="auto">
          <a:xfrm>
            <a:off x="8264184" y="504212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1" name="TextBox 50">
            <a:extLst>
              <a:ext uri="{FF2B5EF4-FFF2-40B4-BE49-F238E27FC236}">
                <a16:creationId xmlns:a16="http://schemas.microsoft.com/office/drawing/2014/main" id="{3CBF9958-D961-0FDD-749A-A84B1837708A}"/>
              </a:ext>
            </a:extLst>
          </p:cNvPr>
          <p:cNvSpPr txBox="1"/>
          <p:nvPr/>
        </p:nvSpPr>
        <p:spPr bwMode="auto">
          <a:xfrm>
            <a:off x="1741748" y="5616362"/>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529</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531</a:t>
            </a:r>
          </a:p>
        </p:txBody>
      </p:sp>
      <p:sp>
        <p:nvSpPr>
          <p:cNvPr id="52" name="TextBox 51">
            <a:extLst>
              <a:ext uri="{FF2B5EF4-FFF2-40B4-BE49-F238E27FC236}">
                <a16:creationId xmlns:a16="http://schemas.microsoft.com/office/drawing/2014/main" id="{D8E10281-FCFC-8B92-6912-1FFF4C401B38}"/>
              </a:ext>
            </a:extLst>
          </p:cNvPr>
          <p:cNvSpPr txBox="1"/>
          <p:nvPr/>
        </p:nvSpPr>
        <p:spPr bwMode="auto">
          <a:xfrm>
            <a:off x="2382697" y="5632913"/>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462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463</a:t>
            </a:r>
          </a:p>
        </p:txBody>
      </p:sp>
      <p:sp>
        <p:nvSpPr>
          <p:cNvPr id="53" name="TextBox 52">
            <a:extLst>
              <a:ext uri="{FF2B5EF4-FFF2-40B4-BE49-F238E27FC236}">
                <a16:creationId xmlns:a16="http://schemas.microsoft.com/office/drawing/2014/main" id="{C16CD0B1-619A-7BC9-3C95-9C5326B7A8AA}"/>
              </a:ext>
            </a:extLst>
          </p:cNvPr>
          <p:cNvSpPr txBox="1"/>
          <p:nvPr/>
        </p:nvSpPr>
        <p:spPr bwMode="auto">
          <a:xfrm>
            <a:off x="3028039" y="5619535"/>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400</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379</a:t>
            </a:r>
          </a:p>
        </p:txBody>
      </p:sp>
      <p:sp>
        <p:nvSpPr>
          <p:cNvPr id="54" name="TextBox 53">
            <a:extLst>
              <a:ext uri="{FF2B5EF4-FFF2-40B4-BE49-F238E27FC236}">
                <a16:creationId xmlns:a16="http://schemas.microsoft.com/office/drawing/2014/main" id="{01F0EA82-F885-6262-BC79-C6FEEA118503}"/>
              </a:ext>
            </a:extLst>
          </p:cNvPr>
          <p:cNvSpPr txBox="1"/>
          <p:nvPr/>
        </p:nvSpPr>
        <p:spPr bwMode="auto">
          <a:xfrm>
            <a:off x="3675208" y="5629866"/>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331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306</a:t>
            </a:r>
          </a:p>
        </p:txBody>
      </p:sp>
      <p:sp>
        <p:nvSpPr>
          <p:cNvPr id="55" name="TextBox 54">
            <a:extLst>
              <a:ext uri="{FF2B5EF4-FFF2-40B4-BE49-F238E27FC236}">
                <a16:creationId xmlns:a16="http://schemas.microsoft.com/office/drawing/2014/main" id="{8DE11BB2-B118-4E9E-4830-E90B585A56B3}"/>
              </a:ext>
            </a:extLst>
          </p:cNvPr>
          <p:cNvSpPr txBox="1"/>
          <p:nvPr/>
        </p:nvSpPr>
        <p:spPr bwMode="auto">
          <a:xfrm>
            <a:off x="4339798" y="5618745"/>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282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263</a:t>
            </a:r>
          </a:p>
        </p:txBody>
      </p:sp>
      <p:sp>
        <p:nvSpPr>
          <p:cNvPr id="56" name="TextBox 55">
            <a:extLst>
              <a:ext uri="{FF2B5EF4-FFF2-40B4-BE49-F238E27FC236}">
                <a16:creationId xmlns:a16="http://schemas.microsoft.com/office/drawing/2014/main" id="{5A46CFA4-C62C-C98C-883F-481C27F05684}"/>
              </a:ext>
            </a:extLst>
          </p:cNvPr>
          <p:cNvSpPr txBox="1"/>
          <p:nvPr/>
        </p:nvSpPr>
        <p:spPr bwMode="auto">
          <a:xfrm>
            <a:off x="4980747" y="5635296"/>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222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208</a:t>
            </a:r>
          </a:p>
        </p:txBody>
      </p:sp>
      <p:sp>
        <p:nvSpPr>
          <p:cNvPr id="57" name="TextBox 56">
            <a:extLst>
              <a:ext uri="{FF2B5EF4-FFF2-40B4-BE49-F238E27FC236}">
                <a16:creationId xmlns:a16="http://schemas.microsoft.com/office/drawing/2014/main" id="{010BA3C5-E54E-EC8A-03B8-10C9C8813E54}"/>
              </a:ext>
            </a:extLst>
          </p:cNvPr>
          <p:cNvSpPr txBox="1"/>
          <p:nvPr/>
        </p:nvSpPr>
        <p:spPr bwMode="auto">
          <a:xfrm>
            <a:off x="5626089" y="5621918"/>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171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149</a:t>
            </a:r>
          </a:p>
        </p:txBody>
      </p:sp>
      <p:sp>
        <p:nvSpPr>
          <p:cNvPr id="58" name="TextBox 57">
            <a:extLst>
              <a:ext uri="{FF2B5EF4-FFF2-40B4-BE49-F238E27FC236}">
                <a16:creationId xmlns:a16="http://schemas.microsoft.com/office/drawing/2014/main" id="{6A26F35A-8909-ADD6-E5BA-2B528C2BD45D}"/>
              </a:ext>
            </a:extLst>
          </p:cNvPr>
          <p:cNvSpPr txBox="1"/>
          <p:nvPr/>
        </p:nvSpPr>
        <p:spPr bwMode="auto">
          <a:xfrm>
            <a:off x="6273258" y="5632249"/>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100</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88</a:t>
            </a:r>
          </a:p>
        </p:txBody>
      </p:sp>
      <p:sp>
        <p:nvSpPr>
          <p:cNvPr id="59" name="TextBox 58">
            <a:extLst>
              <a:ext uri="{FF2B5EF4-FFF2-40B4-BE49-F238E27FC236}">
                <a16:creationId xmlns:a16="http://schemas.microsoft.com/office/drawing/2014/main" id="{4932EE67-90EA-EFFA-906B-02708EE2E04F}"/>
              </a:ext>
            </a:extLst>
          </p:cNvPr>
          <p:cNvSpPr txBox="1"/>
          <p:nvPr/>
        </p:nvSpPr>
        <p:spPr bwMode="auto">
          <a:xfrm>
            <a:off x="6989154" y="5625288"/>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26</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a:t>
            </a:r>
          </a:p>
        </p:txBody>
      </p:sp>
      <p:sp>
        <p:nvSpPr>
          <p:cNvPr id="60" name="TextBox 59">
            <a:extLst>
              <a:ext uri="{FF2B5EF4-FFF2-40B4-BE49-F238E27FC236}">
                <a16:creationId xmlns:a16="http://schemas.microsoft.com/office/drawing/2014/main" id="{7EE16CB1-8584-B96F-52AD-6DB7844233EB}"/>
              </a:ext>
            </a:extLst>
          </p:cNvPr>
          <p:cNvSpPr txBox="1"/>
          <p:nvPr/>
        </p:nvSpPr>
        <p:spPr bwMode="auto">
          <a:xfrm>
            <a:off x="7686593" y="5611910"/>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0</a:t>
            </a:r>
          </a:p>
        </p:txBody>
      </p:sp>
      <p:sp>
        <p:nvSpPr>
          <p:cNvPr id="61" name="TextBox 60">
            <a:extLst>
              <a:ext uri="{FF2B5EF4-FFF2-40B4-BE49-F238E27FC236}">
                <a16:creationId xmlns:a16="http://schemas.microsoft.com/office/drawing/2014/main" id="{513FD0AB-21E9-895A-0DB0-B1F7BAB84D1A}"/>
              </a:ext>
            </a:extLst>
          </p:cNvPr>
          <p:cNvSpPr txBox="1"/>
          <p:nvPr/>
        </p:nvSpPr>
        <p:spPr bwMode="auto">
          <a:xfrm>
            <a:off x="8333762" y="5622241"/>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0</a:t>
            </a:r>
          </a:p>
        </p:txBody>
      </p:sp>
      <p:cxnSp>
        <p:nvCxnSpPr>
          <p:cNvPr id="64" name="Straight Connector 63">
            <a:extLst>
              <a:ext uri="{FF2B5EF4-FFF2-40B4-BE49-F238E27FC236}">
                <a16:creationId xmlns:a16="http://schemas.microsoft.com/office/drawing/2014/main" id="{FD38E9A6-3C08-6FCD-968F-B12EF3A32AD7}"/>
              </a:ext>
            </a:extLst>
          </p:cNvPr>
          <p:cNvCxnSpPr>
            <a:cxnSpLocks/>
          </p:cNvCxnSpPr>
          <p:nvPr/>
        </p:nvCxnSpPr>
        <p:spPr bwMode="auto">
          <a:xfrm flipV="1">
            <a:off x="7175808" y="1635811"/>
            <a:ext cx="9874" cy="3338039"/>
          </a:xfrm>
          <a:prstGeom prst="line">
            <a:avLst/>
          </a:prstGeom>
          <a:noFill/>
          <a:ln w="28575" cap="flat" cmpd="sng" algn="ctr">
            <a:solidFill>
              <a:schemeClr val="tx2"/>
            </a:solidFill>
            <a:prstDash val="sysDash"/>
            <a:round/>
            <a:headEnd type="none" w="med" len="med"/>
            <a:tailEnd type="none" w="med" len="med"/>
          </a:ln>
          <a:effectLst/>
        </p:spPr>
      </p:cxnSp>
      <p:sp>
        <p:nvSpPr>
          <p:cNvPr id="68" name="TextBox 67">
            <a:extLst>
              <a:ext uri="{FF2B5EF4-FFF2-40B4-BE49-F238E27FC236}">
                <a16:creationId xmlns:a16="http://schemas.microsoft.com/office/drawing/2014/main" id="{F6BB8D04-782C-D188-C089-A95F74C4AC2E}"/>
              </a:ext>
            </a:extLst>
          </p:cNvPr>
          <p:cNvSpPr txBox="1"/>
          <p:nvPr/>
        </p:nvSpPr>
        <p:spPr bwMode="auto">
          <a:xfrm>
            <a:off x="4941973" y="1590910"/>
            <a:ext cx="2243710" cy="830997"/>
          </a:xfrm>
          <a:prstGeom prst="rect">
            <a:avLst/>
          </a:prstGeom>
          <a:noFill/>
          <a:ln>
            <a:noFill/>
          </a:ln>
        </p:spPr>
        <p:txBody>
          <a:bodyPr wrap="square" rtlCol="0">
            <a:spAutoFit/>
          </a:bodyPr>
          <a:lstStyle/>
          <a:p>
            <a:pPr algn="r">
              <a:lnSpc>
                <a:spcPct val="100000"/>
              </a:lnSpc>
              <a:spcAft>
                <a:spcPct val="0"/>
              </a:spcAft>
              <a:buClrTx/>
              <a:buFontTx/>
              <a:buNone/>
            </a:pPr>
            <a:r>
              <a:rPr lang="en-US" sz="1600" dirty="0">
                <a:solidFill>
                  <a:schemeClr val="bg1"/>
                </a:solidFill>
                <a:latin typeface="Calibri" panose="020F0502020204030204" pitchFamily="34" charset="0"/>
              </a:rPr>
              <a:t>24-Mo Rate, % (95% CI)</a:t>
            </a:r>
          </a:p>
          <a:p>
            <a:pPr algn="r">
              <a:lnSpc>
                <a:spcPct val="100000"/>
              </a:lnSpc>
              <a:spcAft>
                <a:spcPct val="0"/>
              </a:spcAft>
              <a:buClrTx/>
              <a:buFontTx/>
              <a:buNone/>
            </a:pPr>
            <a:r>
              <a:rPr lang="en-US" sz="1600" b="0" dirty="0">
                <a:solidFill>
                  <a:schemeClr val="accent1"/>
                </a:solidFill>
                <a:latin typeface="Calibri" panose="020F0502020204030204" pitchFamily="34" charset="0"/>
              </a:rPr>
              <a:t>67.8 (61.8-73.0)</a:t>
            </a:r>
          </a:p>
          <a:p>
            <a:pPr algn="r">
              <a:lnSpc>
                <a:spcPct val="100000"/>
              </a:lnSpc>
              <a:spcAft>
                <a:spcPct val="0"/>
              </a:spcAft>
              <a:buClrTx/>
              <a:buFontTx/>
              <a:buNone/>
            </a:pPr>
            <a:r>
              <a:rPr lang="en-US" sz="1600" b="0" dirty="0">
                <a:solidFill>
                  <a:schemeClr val="accent3"/>
                </a:solidFill>
                <a:latin typeface="Calibri" panose="020F0502020204030204" pitchFamily="34" charset="0"/>
              </a:rPr>
              <a:t>57.3 (51.2-62.9)</a:t>
            </a:r>
          </a:p>
        </p:txBody>
      </p:sp>
      <p:sp>
        <p:nvSpPr>
          <p:cNvPr id="70" name="Freeform: Shape 69">
            <a:extLst>
              <a:ext uri="{FF2B5EF4-FFF2-40B4-BE49-F238E27FC236}">
                <a16:creationId xmlns:a16="http://schemas.microsoft.com/office/drawing/2014/main" id="{96A12BBE-17AB-F6DE-7B1A-7A699CC5E932}"/>
              </a:ext>
            </a:extLst>
          </p:cNvPr>
          <p:cNvSpPr/>
          <p:nvPr/>
        </p:nvSpPr>
        <p:spPr bwMode="auto">
          <a:xfrm>
            <a:off x="1986771" y="1737360"/>
            <a:ext cx="6305550" cy="1043940"/>
          </a:xfrm>
          <a:custGeom>
            <a:avLst/>
            <a:gdLst>
              <a:gd name="connsiteX0" fmla="*/ 0 w 6305550"/>
              <a:gd name="connsiteY0" fmla="*/ 0 h 1043940"/>
              <a:gd name="connsiteX1" fmla="*/ 220980 w 6305550"/>
              <a:gd name="connsiteY1" fmla="*/ 0 h 1043940"/>
              <a:gd name="connsiteX2" fmla="*/ 220980 w 6305550"/>
              <a:gd name="connsiteY2" fmla="*/ 15240 h 1043940"/>
              <a:gd name="connsiteX3" fmla="*/ 373380 w 6305550"/>
              <a:gd name="connsiteY3" fmla="*/ 15240 h 1043940"/>
              <a:gd name="connsiteX4" fmla="*/ 373380 w 6305550"/>
              <a:gd name="connsiteY4" fmla="*/ 22860 h 1043940"/>
              <a:gd name="connsiteX5" fmla="*/ 502920 w 6305550"/>
              <a:gd name="connsiteY5" fmla="*/ 22860 h 1043940"/>
              <a:gd name="connsiteX6" fmla="*/ 502920 w 6305550"/>
              <a:gd name="connsiteY6" fmla="*/ 41910 h 1043940"/>
              <a:gd name="connsiteX7" fmla="*/ 933450 w 6305550"/>
              <a:gd name="connsiteY7" fmla="*/ 41910 h 1043940"/>
              <a:gd name="connsiteX8" fmla="*/ 933450 w 6305550"/>
              <a:gd name="connsiteY8" fmla="*/ 76200 h 1043940"/>
              <a:gd name="connsiteX9" fmla="*/ 956310 w 6305550"/>
              <a:gd name="connsiteY9" fmla="*/ 76200 h 1043940"/>
              <a:gd name="connsiteX10" fmla="*/ 956310 w 6305550"/>
              <a:gd name="connsiteY10" fmla="*/ 125730 h 1043940"/>
              <a:gd name="connsiteX11" fmla="*/ 994410 w 6305550"/>
              <a:gd name="connsiteY11" fmla="*/ 125730 h 1043940"/>
              <a:gd name="connsiteX12" fmla="*/ 994410 w 6305550"/>
              <a:gd name="connsiteY12" fmla="*/ 182880 h 1043940"/>
              <a:gd name="connsiteX13" fmla="*/ 1028700 w 6305550"/>
              <a:gd name="connsiteY13" fmla="*/ 182880 h 1043940"/>
              <a:gd name="connsiteX14" fmla="*/ 1028700 w 6305550"/>
              <a:gd name="connsiteY14" fmla="*/ 217170 h 1043940"/>
              <a:gd name="connsiteX15" fmla="*/ 1062990 w 6305550"/>
              <a:gd name="connsiteY15" fmla="*/ 217170 h 1043940"/>
              <a:gd name="connsiteX16" fmla="*/ 1055370 w 6305550"/>
              <a:gd name="connsiteY16" fmla="*/ 217170 h 1043940"/>
              <a:gd name="connsiteX17" fmla="*/ 1143000 w 6305550"/>
              <a:gd name="connsiteY17" fmla="*/ 217170 h 1043940"/>
              <a:gd name="connsiteX18" fmla="*/ 1143000 w 6305550"/>
              <a:gd name="connsiteY18" fmla="*/ 232410 h 1043940"/>
              <a:gd name="connsiteX19" fmla="*/ 1249680 w 6305550"/>
              <a:gd name="connsiteY19" fmla="*/ 232410 h 1043940"/>
              <a:gd name="connsiteX20" fmla="*/ 1249680 w 6305550"/>
              <a:gd name="connsiteY20" fmla="*/ 255270 h 1043940"/>
              <a:gd name="connsiteX21" fmla="*/ 1367790 w 6305550"/>
              <a:gd name="connsiteY21" fmla="*/ 255270 h 1043940"/>
              <a:gd name="connsiteX22" fmla="*/ 1367790 w 6305550"/>
              <a:gd name="connsiteY22" fmla="*/ 270510 h 1043940"/>
              <a:gd name="connsiteX23" fmla="*/ 1436370 w 6305550"/>
              <a:gd name="connsiteY23" fmla="*/ 270510 h 1043940"/>
              <a:gd name="connsiteX24" fmla="*/ 1436370 w 6305550"/>
              <a:gd name="connsiteY24" fmla="*/ 293370 h 1043940"/>
              <a:gd name="connsiteX25" fmla="*/ 1504950 w 6305550"/>
              <a:gd name="connsiteY25" fmla="*/ 293370 h 1043940"/>
              <a:gd name="connsiteX26" fmla="*/ 1504950 w 6305550"/>
              <a:gd name="connsiteY26" fmla="*/ 316230 h 1043940"/>
              <a:gd name="connsiteX27" fmla="*/ 1558290 w 6305550"/>
              <a:gd name="connsiteY27" fmla="*/ 316230 h 1043940"/>
              <a:gd name="connsiteX28" fmla="*/ 1558290 w 6305550"/>
              <a:gd name="connsiteY28" fmla="*/ 373380 h 1043940"/>
              <a:gd name="connsiteX29" fmla="*/ 1596390 w 6305550"/>
              <a:gd name="connsiteY29" fmla="*/ 373380 h 1043940"/>
              <a:gd name="connsiteX30" fmla="*/ 1596390 w 6305550"/>
              <a:gd name="connsiteY30" fmla="*/ 419100 h 1043940"/>
              <a:gd name="connsiteX31" fmla="*/ 1642110 w 6305550"/>
              <a:gd name="connsiteY31" fmla="*/ 419100 h 1043940"/>
              <a:gd name="connsiteX32" fmla="*/ 1642110 w 6305550"/>
              <a:gd name="connsiteY32" fmla="*/ 445770 h 1043940"/>
              <a:gd name="connsiteX33" fmla="*/ 1642110 w 6305550"/>
              <a:gd name="connsiteY33" fmla="*/ 445770 h 1043940"/>
              <a:gd name="connsiteX34" fmla="*/ 1668780 w 6305550"/>
              <a:gd name="connsiteY34" fmla="*/ 445770 h 1043940"/>
              <a:gd name="connsiteX35" fmla="*/ 1737360 w 6305550"/>
              <a:gd name="connsiteY35" fmla="*/ 445770 h 1043940"/>
              <a:gd name="connsiteX36" fmla="*/ 1737360 w 6305550"/>
              <a:gd name="connsiteY36" fmla="*/ 476250 h 1043940"/>
              <a:gd name="connsiteX37" fmla="*/ 1783080 w 6305550"/>
              <a:gd name="connsiteY37" fmla="*/ 476250 h 1043940"/>
              <a:gd name="connsiteX38" fmla="*/ 1783080 w 6305550"/>
              <a:gd name="connsiteY38" fmla="*/ 499110 h 1043940"/>
              <a:gd name="connsiteX39" fmla="*/ 1863090 w 6305550"/>
              <a:gd name="connsiteY39" fmla="*/ 499110 h 1043940"/>
              <a:gd name="connsiteX40" fmla="*/ 1863090 w 6305550"/>
              <a:gd name="connsiteY40" fmla="*/ 521970 h 1043940"/>
              <a:gd name="connsiteX41" fmla="*/ 1946910 w 6305550"/>
              <a:gd name="connsiteY41" fmla="*/ 521970 h 1043940"/>
              <a:gd name="connsiteX42" fmla="*/ 1946910 w 6305550"/>
              <a:gd name="connsiteY42" fmla="*/ 525780 h 1043940"/>
              <a:gd name="connsiteX43" fmla="*/ 2030730 w 6305550"/>
              <a:gd name="connsiteY43" fmla="*/ 525780 h 1043940"/>
              <a:gd name="connsiteX44" fmla="*/ 2030730 w 6305550"/>
              <a:gd name="connsiteY44" fmla="*/ 541020 h 1043940"/>
              <a:gd name="connsiteX45" fmla="*/ 2099310 w 6305550"/>
              <a:gd name="connsiteY45" fmla="*/ 541020 h 1043940"/>
              <a:gd name="connsiteX46" fmla="*/ 2099310 w 6305550"/>
              <a:gd name="connsiteY46" fmla="*/ 563880 h 1043940"/>
              <a:gd name="connsiteX47" fmla="*/ 2125980 w 6305550"/>
              <a:gd name="connsiteY47" fmla="*/ 563880 h 1043940"/>
              <a:gd name="connsiteX48" fmla="*/ 2125980 w 6305550"/>
              <a:gd name="connsiteY48" fmla="*/ 586740 h 1043940"/>
              <a:gd name="connsiteX49" fmla="*/ 2179320 w 6305550"/>
              <a:gd name="connsiteY49" fmla="*/ 586740 h 1043940"/>
              <a:gd name="connsiteX50" fmla="*/ 2179320 w 6305550"/>
              <a:gd name="connsiteY50" fmla="*/ 601980 h 1043940"/>
              <a:gd name="connsiteX51" fmla="*/ 2202180 w 6305550"/>
              <a:gd name="connsiteY51" fmla="*/ 601980 h 1043940"/>
              <a:gd name="connsiteX52" fmla="*/ 2202180 w 6305550"/>
              <a:gd name="connsiteY52" fmla="*/ 651510 h 1043940"/>
              <a:gd name="connsiteX53" fmla="*/ 2286000 w 6305550"/>
              <a:gd name="connsiteY53" fmla="*/ 651510 h 1043940"/>
              <a:gd name="connsiteX54" fmla="*/ 2286000 w 6305550"/>
              <a:gd name="connsiteY54" fmla="*/ 685800 h 1043940"/>
              <a:gd name="connsiteX55" fmla="*/ 2449830 w 6305550"/>
              <a:gd name="connsiteY55" fmla="*/ 685800 h 1043940"/>
              <a:gd name="connsiteX56" fmla="*/ 2457450 w 6305550"/>
              <a:gd name="connsiteY56" fmla="*/ 693420 h 1043940"/>
              <a:gd name="connsiteX57" fmla="*/ 2586990 w 6305550"/>
              <a:gd name="connsiteY57" fmla="*/ 693420 h 1043940"/>
              <a:gd name="connsiteX58" fmla="*/ 2586990 w 6305550"/>
              <a:gd name="connsiteY58" fmla="*/ 712470 h 1043940"/>
              <a:gd name="connsiteX59" fmla="*/ 2651760 w 6305550"/>
              <a:gd name="connsiteY59" fmla="*/ 712470 h 1043940"/>
              <a:gd name="connsiteX60" fmla="*/ 2651760 w 6305550"/>
              <a:gd name="connsiteY60" fmla="*/ 742950 h 1043940"/>
              <a:gd name="connsiteX61" fmla="*/ 2720340 w 6305550"/>
              <a:gd name="connsiteY61" fmla="*/ 742950 h 1043940"/>
              <a:gd name="connsiteX62" fmla="*/ 2720340 w 6305550"/>
              <a:gd name="connsiteY62" fmla="*/ 773430 h 1043940"/>
              <a:gd name="connsiteX63" fmla="*/ 2769870 w 6305550"/>
              <a:gd name="connsiteY63" fmla="*/ 773430 h 1043940"/>
              <a:gd name="connsiteX64" fmla="*/ 2769870 w 6305550"/>
              <a:gd name="connsiteY64" fmla="*/ 792480 h 1043940"/>
              <a:gd name="connsiteX65" fmla="*/ 2964180 w 6305550"/>
              <a:gd name="connsiteY65" fmla="*/ 792480 h 1043940"/>
              <a:gd name="connsiteX66" fmla="*/ 2964180 w 6305550"/>
              <a:gd name="connsiteY66" fmla="*/ 807720 h 1043940"/>
              <a:gd name="connsiteX67" fmla="*/ 3337560 w 6305550"/>
              <a:gd name="connsiteY67" fmla="*/ 807720 h 1043940"/>
              <a:gd name="connsiteX68" fmla="*/ 3337560 w 6305550"/>
              <a:gd name="connsiteY68" fmla="*/ 834390 h 1043940"/>
              <a:gd name="connsiteX69" fmla="*/ 3409950 w 6305550"/>
              <a:gd name="connsiteY69" fmla="*/ 834390 h 1043940"/>
              <a:gd name="connsiteX70" fmla="*/ 3409950 w 6305550"/>
              <a:gd name="connsiteY70" fmla="*/ 868680 h 1043940"/>
              <a:gd name="connsiteX71" fmla="*/ 3981450 w 6305550"/>
              <a:gd name="connsiteY71" fmla="*/ 868680 h 1043940"/>
              <a:gd name="connsiteX72" fmla="*/ 3981450 w 6305550"/>
              <a:gd name="connsiteY72" fmla="*/ 876300 h 1043940"/>
              <a:gd name="connsiteX73" fmla="*/ 4053840 w 6305550"/>
              <a:gd name="connsiteY73" fmla="*/ 876300 h 1043940"/>
              <a:gd name="connsiteX74" fmla="*/ 4053840 w 6305550"/>
              <a:gd name="connsiteY74" fmla="*/ 914400 h 1043940"/>
              <a:gd name="connsiteX75" fmla="*/ 4137660 w 6305550"/>
              <a:gd name="connsiteY75" fmla="*/ 914400 h 1043940"/>
              <a:gd name="connsiteX76" fmla="*/ 4137660 w 6305550"/>
              <a:gd name="connsiteY76" fmla="*/ 929640 h 1043940"/>
              <a:gd name="connsiteX77" fmla="*/ 4183380 w 6305550"/>
              <a:gd name="connsiteY77" fmla="*/ 929640 h 1043940"/>
              <a:gd name="connsiteX78" fmla="*/ 4183380 w 6305550"/>
              <a:gd name="connsiteY78" fmla="*/ 944880 h 1043940"/>
              <a:gd name="connsiteX79" fmla="*/ 4373880 w 6305550"/>
              <a:gd name="connsiteY79" fmla="*/ 944880 h 1043940"/>
              <a:gd name="connsiteX80" fmla="*/ 4373880 w 6305550"/>
              <a:gd name="connsiteY80" fmla="*/ 975360 h 1043940"/>
              <a:gd name="connsiteX81" fmla="*/ 4442460 w 6305550"/>
              <a:gd name="connsiteY81" fmla="*/ 975360 h 1043940"/>
              <a:gd name="connsiteX82" fmla="*/ 4442460 w 6305550"/>
              <a:gd name="connsiteY82" fmla="*/ 994410 h 1043940"/>
              <a:gd name="connsiteX83" fmla="*/ 4572000 w 6305550"/>
              <a:gd name="connsiteY83" fmla="*/ 994410 h 1043940"/>
              <a:gd name="connsiteX84" fmla="*/ 4572000 w 6305550"/>
              <a:gd name="connsiteY84" fmla="*/ 1013460 h 1043940"/>
              <a:gd name="connsiteX85" fmla="*/ 5036820 w 6305550"/>
              <a:gd name="connsiteY85" fmla="*/ 1013460 h 1043940"/>
              <a:gd name="connsiteX86" fmla="*/ 5036820 w 6305550"/>
              <a:gd name="connsiteY86" fmla="*/ 1043940 h 1043940"/>
              <a:gd name="connsiteX87" fmla="*/ 6305550 w 6305550"/>
              <a:gd name="connsiteY87" fmla="*/ 1043940 h 104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05550" h="1043940">
                <a:moveTo>
                  <a:pt x="0" y="0"/>
                </a:moveTo>
                <a:lnTo>
                  <a:pt x="220980" y="0"/>
                </a:lnTo>
                <a:lnTo>
                  <a:pt x="220980" y="15240"/>
                </a:lnTo>
                <a:lnTo>
                  <a:pt x="373380" y="15240"/>
                </a:lnTo>
                <a:lnTo>
                  <a:pt x="373380" y="22860"/>
                </a:lnTo>
                <a:lnTo>
                  <a:pt x="502920" y="22860"/>
                </a:lnTo>
                <a:lnTo>
                  <a:pt x="502920" y="41910"/>
                </a:lnTo>
                <a:lnTo>
                  <a:pt x="933450" y="41910"/>
                </a:lnTo>
                <a:lnTo>
                  <a:pt x="933450" y="76200"/>
                </a:lnTo>
                <a:lnTo>
                  <a:pt x="956310" y="76200"/>
                </a:lnTo>
                <a:lnTo>
                  <a:pt x="956310" y="125730"/>
                </a:lnTo>
                <a:lnTo>
                  <a:pt x="994410" y="125730"/>
                </a:lnTo>
                <a:lnTo>
                  <a:pt x="994410" y="182880"/>
                </a:lnTo>
                <a:lnTo>
                  <a:pt x="1028700" y="182880"/>
                </a:lnTo>
                <a:lnTo>
                  <a:pt x="1028700" y="217170"/>
                </a:lnTo>
                <a:lnTo>
                  <a:pt x="1062990" y="217170"/>
                </a:lnTo>
                <a:lnTo>
                  <a:pt x="1055370" y="217170"/>
                </a:lnTo>
                <a:lnTo>
                  <a:pt x="1143000" y="217170"/>
                </a:lnTo>
                <a:lnTo>
                  <a:pt x="1143000" y="232410"/>
                </a:lnTo>
                <a:lnTo>
                  <a:pt x="1249680" y="232410"/>
                </a:lnTo>
                <a:lnTo>
                  <a:pt x="1249680" y="255270"/>
                </a:lnTo>
                <a:lnTo>
                  <a:pt x="1367790" y="255270"/>
                </a:lnTo>
                <a:lnTo>
                  <a:pt x="1367790" y="270510"/>
                </a:lnTo>
                <a:lnTo>
                  <a:pt x="1436370" y="270510"/>
                </a:lnTo>
                <a:lnTo>
                  <a:pt x="1436370" y="293370"/>
                </a:lnTo>
                <a:lnTo>
                  <a:pt x="1504950" y="293370"/>
                </a:lnTo>
                <a:lnTo>
                  <a:pt x="1504950" y="316230"/>
                </a:lnTo>
                <a:lnTo>
                  <a:pt x="1558290" y="316230"/>
                </a:lnTo>
                <a:lnTo>
                  <a:pt x="1558290" y="373380"/>
                </a:lnTo>
                <a:lnTo>
                  <a:pt x="1596390" y="373380"/>
                </a:lnTo>
                <a:lnTo>
                  <a:pt x="1596390" y="419100"/>
                </a:lnTo>
                <a:lnTo>
                  <a:pt x="1642110" y="419100"/>
                </a:lnTo>
                <a:lnTo>
                  <a:pt x="1642110" y="445770"/>
                </a:lnTo>
                <a:lnTo>
                  <a:pt x="1642110" y="445770"/>
                </a:lnTo>
                <a:lnTo>
                  <a:pt x="1668780" y="445770"/>
                </a:lnTo>
                <a:lnTo>
                  <a:pt x="1737360" y="445770"/>
                </a:lnTo>
                <a:lnTo>
                  <a:pt x="1737360" y="476250"/>
                </a:lnTo>
                <a:lnTo>
                  <a:pt x="1783080" y="476250"/>
                </a:lnTo>
                <a:lnTo>
                  <a:pt x="1783080" y="499110"/>
                </a:lnTo>
                <a:lnTo>
                  <a:pt x="1863090" y="499110"/>
                </a:lnTo>
                <a:lnTo>
                  <a:pt x="1863090" y="521970"/>
                </a:lnTo>
                <a:lnTo>
                  <a:pt x="1946910" y="521970"/>
                </a:lnTo>
                <a:lnTo>
                  <a:pt x="1946910" y="525780"/>
                </a:lnTo>
                <a:lnTo>
                  <a:pt x="2030730" y="525780"/>
                </a:lnTo>
                <a:lnTo>
                  <a:pt x="2030730" y="541020"/>
                </a:lnTo>
                <a:lnTo>
                  <a:pt x="2099310" y="541020"/>
                </a:lnTo>
                <a:lnTo>
                  <a:pt x="2099310" y="563880"/>
                </a:lnTo>
                <a:lnTo>
                  <a:pt x="2125980" y="563880"/>
                </a:lnTo>
                <a:lnTo>
                  <a:pt x="2125980" y="586740"/>
                </a:lnTo>
                <a:lnTo>
                  <a:pt x="2179320" y="586740"/>
                </a:lnTo>
                <a:lnTo>
                  <a:pt x="2179320" y="601980"/>
                </a:lnTo>
                <a:lnTo>
                  <a:pt x="2202180" y="601980"/>
                </a:lnTo>
                <a:lnTo>
                  <a:pt x="2202180" y="651510"/>
                </a:lnTo>
                <a:lnTo>
                  <a:pt x="2286000" y="651510"/>
                </a:lnTo>
                <a:lnTo>
                  <a:pt x="2286000" y="685800"/>
                </a:lnTo>
                <a:lnTo>
                  <a:pt x="2449830" y="685800"/>
                </a:lnTo>
                <a:lnTo>
                  <a:pt x="2457450" y="693420"/>
                </a:lnTo>
                <a:lnTo>
                  <a:pt x="2586990" y="693420"/>
                </a:lnTo>
                <a:lnTo>
                  <a:pt x="2586990" y="712470"/>
                </a:lnTo>
                <a:lnTo>
                  <a:pt x="2651760" y="712470"/>
                </a:lnTo>
                <a:lnTo>
                  <a:pt x="2651760" y="742950"/>
                </a:lnTo>
                <a:lnTo>
                  <a:pt x="2720340" y="742950"/>
                </a:lnTo>
                <a:lnTo>
                  <a:pt x="2720340" y="773430"/>
                </a:lnTo>
                <a:lnTo>
                  <a:pt x="2769870" y="773430"/>
                </a:lnTo>
                <a:lnTo>
                  <a:pt x="2769870" y="792480"/>
                </a:lnTo>
                <a:lnTo>
                  <a:pt x="2964180" y="792480"/>
                </a:lnTo>
                <a:lnTo>
                  <a:pt x="2964180" y="807720"/>
                </a:lnTo>
                <a:lnTo>
                  <a:pt x="3337560" y="807720"/>
                </a:lnTo>
                <a:lnTo>
                  <a:pt x="3337560" y="834390"/>
                </a:lnTo>
                <a:lnTo>
                  <a:pt x="3409950" y="834390"/>
                </a:lnTo>
                <a:lnTo>
                  <a:pt x="3409950" y="868680"/>
                </a:lnTo>
                <a:lnTo>
                  <a:pt x="3981450" y="868680"/>
                </a:lnTo>
                <a:lnTo>
                  <a:pt x="3981450" y="876300"/>
                </a:lnTo>
                <a:lnTo>
                  <a:pt x="4053840" y="876300"/>
                </a:lnTo>
                <a:lnTo>
                  <a:pt x="4053840" y="914400"/>
                </a:lnTo>
                <a:lnTo>
                  <a:pt x="4137660" y="914400"/>
                </a:lnTo>
                <a:lnTo>
                  <a:pt x="4137660" y="929640"/>
                </a:lnTo>
                <a:lnTo>
                  <a:pt x="4183380" y="929640"/>
                </a:lnTo>
                <a:lnTo>
                  <a:pt x="4183380" y="944880"/>
                </a:lnTo>
                <a:lnTo>
                  <a:pt x="4373880" y="944880"/>
                </a:lnTo>
                <a:lnTo>
                  <a:pt x="4373880" y="975360"/>
                </a:lnTo>
                <a:lnTo>
                  <a:pt x="4442460" y="975360"/>
                </a:lnTo>
                <a:lnTo>
                  <a:pt x="4442460" y="994410"/>
                </a:lnTo>
                <a:lnTo>
                  <a:pt x="4572000" y="994410"/>
                </a:lnTo>
                <a:lnTo>
                  <a:pt x="4572000" y="1013460"/>
                </a:lnTo>
                <a:lnTo>
                  <a:pt x="5036820" y="1013460"/>
                </a:lnTo>
                <a:lnTo>
                  <a:pt x="5036820" y="1043940"/>
                </a:lnTo>
                <a:lnTo>
                  <a:pt x="6305550" y="1043940"/>
                </a:lnTo>
              </a:path>
            </a:pathLst>
          </a:custGeom>
          <a:noFill/>
          <a:ln w="28575">
            <a:solidFill>
              <a:schemeClr val="accent1"/>
            </a:solidFill>
            <a:miter lim="800000"/>
            <a:headEnd/>
            <a:tailEnd/>
          </a:ln>
        </p:spPr>
        <p:txBody>
          <a:bodyPr rtlCol="0" anchor="ctr"/>
          <a:lstStyle/>
          <a:p>
            <a:pPr algn="ctr"/>
            <a:endParaRPr lang="en-US" dirty="0"/>
          </a:p>
        </p:txBody>
      </p:sp>
      <p:sp>
        <p:nvSpPr>
          <p:cNvPr id="71" name="Freeform: Shape 70">
            <a:extLst>
              <a:ext uri="{FF2B5EF4-FFF2-40B4-BE49-F238E27FC236}">
                <a16:creationId xmlns:a16="http://schemas.microsoft.com/office/drawing/2014/main" id="{6CC00197-EF11-004B-EAD2-55CB82B0C6AA}"/>
              </a:ext>
            </a:extLst>
          </p:cNvPr>
          <p:cNvSpPr/>
          <p:nvPr/>
        </p:nvSpPr>
        <p:spPr bwMode="auto">
          <a:xfrm>
            <a:off x="1977881" y="1739900"/>
            <a:ext cx="5765800" cy="1384300"/>
          </a:xfrm>
          <a:custGeom>
            <a:avLst/>
            <a:gdLst>
              <a:gd name="connsiteX0" fmla="*/ 0 w 5765800"/>
              <a:gd name="connsiteY0" fmla="*/ 0 h 1384300"/>
              <a:gd name="connsiteX1" fmla="*/ 220133 w 5765800"/>
              <a:gd name="connsiteY1" fmla="*/ 0 h 1384300"/>
              <a:gd name="connsiteX2" fmla="*/ 220133 w 5765800"/>
              <a:gd name="connsiteY2" fmla="*/ 25400 h 1384300"/>
              <a:gd name="connsiteX3" fmla="*/ 419100 w 5765800"/>
              <a:gd name="connsiteY3" fmla="*/ 25400 h 1384300"/>
              <a:gd name="connsiteX4" fmla="*/ 419100 w 5765800"/>
              <a:gd name="connsiteY4" fmla="*/ 46567 h 1384300"/>
              <a:gd name="connsiteX5" fmla="*/ 715433 w 5765800"/>
              <a:gd name="connsiteY5" fmla="*/ 46567 h 1384300"/>
              <a:gd name="connsiteX6" fmla="*/ 715433 w 5765800"/>
              <a:gd name="connsiteY6" fmla="*/ 71967 h 1384300"/>
              <a:gd name="connsiteX7" fmla="*/ 812800 w 5765800"/>
              <a:gd name="connsiteY7" fmla="*/ 71967 h 1384300"/>
              <a:gd name="connsiteX8" fmla="*/ 812800 w 5765800"/>
              <a:gd name="connsiteY8" fmla="*/ 93133 h 1384300"/>
              <a:gd name="connsiteX9" fmla="*/ 842433 w 5765800"/>
              <a:gd name="connsiteY9" fmla="*/ 93133 h 1384300"/>
              <a:gd name="connsiteX10" fmla="*/ 842433 w 5765800"/>
              <a:gd name="connsiteY10" fmla="*/ 127000 h 1384300"/>
              <a:gd name="connsiteX11" fmla="*/ 884767 w 5765800"/>
              <a:gd name="connsiteY11" fmla="*/ 127000 h 1384300"/>
              <a:gd name="connsiteX12" fmla="*/ 884767 w 5765800"/>
              <a:gd name="connsiteY12" fmla="*/ 152400 h 1384300"/>
              <a:gd name="connsiteX13" fmla="*/ 918633 w 5765800"/>
              <a:gd name="connsiteY13" fmla="*/ 152400 h 1384300"/>
              <a:gd name="connsiteX14" fmla="*/ 918633 w 5765800"/>
              <a:gd name="connsiteY14" fmla="*/ 182033 h 1384300"/>
              <a:gd name="connsiteX15" fmla="*/ 952500 w 5765800"/>
              <a:gd name="connsiteY15" fmla="*/ 182033 h 1384300"/>
              <a:gd name="connsiteX16" fmla="*/ 952500 w 5765800"/>
              <a:gd name="connsiteY16" fmla="*/ 220133 h 1384300"/>
              <a:gd name="connsiteX17" fmla="*/ 973667 w 5765800"/>
              <a:gd name="connsiteY17" fmla="*/ 220133 h 1384300"/>
              <a:gd name="connsiteX18" fmla="*/ 973667 w 5765800"/>
              <a:gd name="connsiteY18" fmla="*/ 262467 h 1384300"/>
              <a:gd name="connsiteX19" fmla="*/ 1007533 w 5765800"/>
              <a:gd name="connsiteY19" fmla="*/ 262467 h 1384300"/>
              <a:gd name="connsiteX20" fmla="*/ 1007533 w 5765800"/>
              <a:gd name="connsiteY20" fmla="*/ 300567 h 1384300"/>
              <a:gd name="connsiteX21" fmla="*/ 1037167 w 5765800"/>
              <a:gd name="connsiteY21" fmla="*/ 300567 h 1384300"/>
              <a:gd name="connsiteX22" fmla="*/ 1037167 w 5765800"/>
              <a:gd name="connsiteY22" fmla="*/ 347133 h 1384300"/>
              <a:gd name="connsiteX23" fmla="*/ 1100667 w 5765800"/>
              <a:gd name="connsiteY23" fmla="*/ 347133 h 1384300"/>
              <a:gd name="connsiteX24" fmla="*/ 1100667 w 5765800"/>
              <a:gd name="connsiteY24" fmla="*/ 368300 h 1384300"/>
              <a:gd name="connsiteX25" fmla="*/ 1151467 w 5765800"/>
              <a:gd name="connsiteY25" fmla="*/ 368300 h 1384300"/>
              <a:gd name="connsiteX26" fmla="*/ 1151467 w 5765800"/>
              <a:gd name="connsiteY26" fmla="*/ 389467 h 1384300"/>
              <a:gd name="connsiteX27" fmla="*/ 1261533 w 5765800"/>
              <a:gd name="connsiteY27" fmla="*/ 389467 h 1384300"/>
              <a:gd name="connsiteX28" fmla="*/ 1261533 w 5765800"/>
              <a:gd name="connsiteY28" fmla="*/ 410633 h 1384300"/>
              <a:gd name="connsiteX29" fmla="*/ 1320800 w 5765800"/>
              <a:gd name="connsiteY29" fmla="*/ 410633 h 1384300"/>
              <a:gd name="connsiteX30" fmla="*/ 1320800 w 5765800"/>
              <a:gd name="connsiteY30" fmla="*/ 431800 h 1384300"/>
              <a:gd name="connsiteX31" fmla="*/ 1413933 w 5765800"/>
              <a:gd name="connsiteY31" fmla="*/ 431800 h 1384300"/>
              <a:gd name="connsiteX32" fmla="*/ 1413933 w 5765800"/>
              <a:gd name="connsiteY32" fmla="*/ 457200 h 1384300"/>
              <a:gd name="connsiteX33" fmla="*/ 1519767 w 5765800"/>
              <a:gd name="connsiteY33" fmla="*/ 457200 h 1384300"/>
              <a:gd name="connsiteX34" fmla="*/ 1519767 w 5765800"/>
              <a:gd name="connsiteY34" fmla="*/ 486833 h 1384300"/>
              <a:gd name="connsiteX35" fmla="*/ 1536700 w 5765800"/>
              <a:gd name="connsiteY35" fmla="*/ 486833 h 1384300"/>
              <a:gd name="connsiteX36" fmla="*/ 1536700 w 5765800"/>
              <a:gd name="connsiteY36" fmla="*/ 520700 h 1384300"/>
              <a:gd name="connsiteX37" fmla="*/ 1566333 w 5765800"/>
              <a:gd name="connsiteY37" fmla="*/ 520700 h 1384300"/>
              <a:gd name="connsiteX38" fmla="*/ 1566333 w 5765800"/>
              <a:gd name="connsiteY38" fmla="*/ 563033 h 1384300"/>
              <a:gd name="connsiteX39" fmla="*/ 1604433 w 5765800"/>
              <a:gd name="connsiteY39" fmla="*/ 563033 h 1384300"/>
              <a:gd name="connsiteX40" fmla="*/ 1604433 w 5765800"/>
              <a:gd name="connsiteY40" fmla="*/ 584200 h 1384300"/>
              <a:gd name="connsiteX41" fmla="*/ 1646767 w 5765800"/>
              <a:gd name="connsiteY41" fmla="*/ 584200 h 1384300"/>
              <a:gd name="connsiteX42" fmla="*/ 1646767 w 5765800"/>
              <a:gd name="connsiteY42" fmla="*/ 630767 h 1384300"/>
              <a:gd name="connsiteX43" fmla="*/ 1693333 w 5765800"/>
              <a:gd name="connsiteY43" fmla="*/ 630767 h 1384300"/>
              <a:gd name="connsiteX44" fmla="*/ 1693333 w 5765800"/>
              <a:gd name="connsiteY44" fmla="*/ 673100 h 1384300"/>
              <a:gd name="connsiteX45" fmla="*/ 1718733 w 5765800"/>
              <a:gd name="connsiteY45" fmla="*/ 673100 h 1384300"/>
              <a:gd name="connsiteX46" fmla="*/ 1718733 w 5765800"/>
              <a:gd name="connsiteY46" fmla="*/ 681567 h 1384300"/>
              <a:gd name="connsiteX47" fmla="*/ 1769533 w 5765800"/>
              <a:gd name="connsiteY47" fmla="*/ 681567 h 1384300"/>
              <a:gd name="connsiteX48" fmla="*/ 1769533 w 5765800"/>
              <a:gd name="connsiteY48" fmla="*/ 715433 h 1384300"/>
              <a:gd name="connsiteX49" fmla="*/ 1909233 w 5765800"/>
              <a:gd name="connsiteY49" fmla="*/ 715433 h 1384300"/>
              <a:gd name="connsiteX50" fmla="*/ 1909233 w 5765800"/>
              <a:gd name="connsiteY50" fmla="*/ 736600 h 1384300"/>
              <a:gd name="connsiteX51" fmla="*/ 2095500 w 5765800"/>
              <a:gd name="connsiteY51" fmla="*/ 736600 h 1384300"/>
              <a:gd name="connsiteX52" fmla="*/ 2095500 w 5765800"/>
              <a:gd name="connsiteY52" fmla="*/ 753533 h 1384300"/>
              <a:gd name="connsiteX53" fmla="*/ 2163233 w 5765800"/>
              <a:gd name="connsiteY53" fmla="*/ 753533 h 1384300"/>
              <a:gd name="connsiteX54" fmla="*/ 2163233 w 5765800"/>
              <a:gd name="connsiteY54" fmla="*/ 795867 h 1384300"/>
              <a:gd name="connsiteX55" fmla="*/ 2192867 w 5765800"/>
              <a:gd name="connsiteY55" fmla="*/ 795867 h 1384300"/>
              <a:gd name="connsiteX56" fmla="*/ 2192867 w 5765800"/>
              <a:gd name="connsiteY56" fmla="*/ 808567 h 1384300"/>
              <a:gd name="connsiteX57" fmla="*/ 2256367 w 5765800"/>
              <a:gd name="connsiteY57" fmla="*/ 808567 h 1384300"/>
              <a:gd name="connsiteX58" fmla="*/ 2256367 w 5765800"/>
              <a:gd name="connsiteY58" fmla="*/ 850900 h 1384300"/>
              <a:gd name="connsiteX59" fmla="*/ 2315633 w 5765800"/>
              <a:gd name="connsiteY59" fmla="*/ 850900 h 1384300"/>
              <a:gd name="connsiteX60" fmla="*/ 2315633 w 5765800"/>
              <a:gd name="connsiteY60" fmla="*/ 863600 h 1384300"/>
              <a:gd name="connsiteX61" fmla="*/ 2429933 w 5765800"/>
              <a:gd name="connsiteY61" fmla="*/ 863600 h 1384300"/>
              <a:gd name="connsiteX62" fmla="*/ 2429933 w 5765800"/>
              <a:gd name="connsiteY62" fmla="*/ 880533 h 1384300"/>
              <a:gd name="connsiteX63" fmla="*/ 2510367 w 5765800"/>
              <a:gd name="connsiteY63" fmla="*/ 880533 h 1384300"/>
              <a:gd name="connsiteX64" fmla="*/ 2510367 w 5765800"/>
              <a:gd name="connsiteY64" fmla="*/ 889000 h 1384300"/>
              <a:gd name="connsiteX65" fmla="*/ 2713567 w 5765800"/>
              <a:gd name="connsiteY65" fmla="*/ 889000 h 1384300"/>
              <a:gd name="connsiteX66" fmla="*/ 2713567 w 5765800"/>
              <a:gd name="connsiteY66" fmla="*/ 910167 h 1384300"/>
              <a:gd name="connsiteX67" fmla="*/ 2794000 w 5765800"/>
              <a:gd name="connsiteY67" fmla="*/ 910167 h 1384300"/>
              <a:gd name="connsiteX68" fmla="*/ 2794000 w 5765800"/>
              <a:gd name="connsiteY68" fmla="*/ 948267 h 1384300"/>
              <a:gd name="connsiteX69" fmla="*/ 2857500 w 5765800"/>
              <a:gd name="connsiteY69" fmla="*/ 948267 h 1384300"/>
              <a:gd name="connsiteX70" fmla="*/ 2857500 w 5765800"/>
              <a:gd name="connsiteY70" fmla="*/ 969433 h 1384300"/>
              <a:gd name="connsiteX71" fmla="*/ 2933700 w 5765800"/>
              <a:gd name="connsiteY71" fmla="*/ 969433 h 1384300"/>
              <a:gd name="connsiteX72" fmla="*/ 2946400 w 5765800"/>
              <a:gd name="connsiteY72" fmla="*/ 982133 h 1384300"/>
              <a:gd name="connsiteX73" fmla="*/ 3086100 w 5765800"/>
              <a:gd name="connsiteY73" fmla="*/ 982133 h 1384300"/>
              <a:gd name="connsiteX74" fmla="*/ 3086100 w 5765800"/>
              <a:gd name="connsiteY74" fmla="*/ 999067 h 1384300"/>
              <a:gd name="connsiteX75" fmla="*/ 3234267 w 5765800"/>
              <a:gd name="connsiteY75" fmla="*/ 999067 h 1384300"/>
              <a:gd name="connsiteX76" fmla="*/ 3234267 w 5765800"/>
              <a:gd name="connsiteY76" fmla="*/ 1011767 h 1384300"/>
              <a:gd name="connsiteX77" fmla="*/ 3285067 w 5765800"/>
              <a:gd name="connsiteY77" fmla="*/ 1011767 h 1384300"/>
              <a:gd name="connsiteX78" fmla="*/ 3285067 w 5765800"/>
              <a:gd name="connsiteY78" fmla="*/ 1020233 h 1384300"/>
              <a:gd name="connsiteX79" fmla="*/ 3357033 w 5765800"/>
              <a:gd name="connsiteY79" fmla="*/ 1020233 h 1384300"/>
              <a:gd name="connsiteX80" fmla="*/ 3357033 w 5765800"/>
              <a:gd name="connsiteY80" fmla="*/ 1066800 h 1384300"/>
              <a:gd name="connsiteX81" fmla="*/ 3407833 w 5765800"/>
              <a:gd name="connsiteY81" fmla="*/ 1066800 h 1384300"/>
              <a:gd name="connsiteX82" fmla="*/ 3407833 w 5765800"/>
              <a:gd name="connsiteY82" fmla="*/ 1096433 h 1384300"/>
              <a:gd name="connsiteX83" fmla="*/ 3471333 w 5765800"/>
              <a:gd name="connsiteY83" fmla="*/ 1096433 h 1384300"/>
              <a:gd name="connsiteX84" fmla="*/ 3471333 w 5765800"/>
              <a:gd name="connsiteY84" fmla="*/ 1121833 h 1384300"/>
              <a:gd name="connsiteX85" fmla="*/ 3556000 w 5765800"/>
              <a:gd name="connsiteY85" fmla="*/ 1121833 h 1384300"/>
              <a:gd name="connsiteX86" fmla="*/ 3556000 w 5765800"/>
              <a:gd name="connsiteY86" fmla="*/ 1126067 h 1384300"/>
              <a:gd name="connsiteX87" fmla="*/ 3602567 w 5765800"/>
              <a:gd name="connsiteY87" fmla="*/ 1126067 h 1384300"/>
              <a:gd name="connsiteX88" fmla="*/ 3602567 w 5765800"/>
              <a:gd name="connsiteY88" fmla="*/ 1134533 h 1384300"/>
              <a:gd name="connsiteX89" fmla="*/ 3742267 w 5765800"/>
              <a:gd name="connsiteY89" fmla="*/ 1134533 h 1384300"/>
              <a:gd name="connsiteX90" fmla="*/ 3742267 w 5765800"/>
              <a:gd name="connsiteY90" fmla="*/ 1164167 h 1384300"/>
              <a:gd name="connsiteX91" fmla="*/ 3966633 w 5765800"/>
              <a:gd name="connsiteY91" fmla="*/ 1164167 h 1384300"/>
              <a:gd name="connsiteX92" fmla="*/ 3975100 w 5765800"/>
              <a:gd name="connsiteY92" fmla="*/ 1172634 h 1384300"/>
              <a:gd name="connsiteX93" fmla="*/ 4017433 w 5765800"/>
              <a:gd name="connsiteY93" fmla="*/ 1172634 h 1384300"/>
              <a:gd name="connsiteX94" fmla="*/ 4017433 w 5765800"/>
              <a:gd name="connsiteY94" fmla="*/ 1198033 h 1384300"/>
              <a:gd name="connsiteX95" fmla="*/ 4059767 w 5765800"/>
              <a:gd name="connsiteY95" fmla="*/ 1198033 h 1384300"/>
              <a:gd name="connsiteX96" fmla="*/ 4059767 w 5765800"/>
              <a:gd name="connsiteY96" fmla="*/ 1270000 h 1384300"/>
              <a:gd name="connsiteX97" fmla="*/ 4097867 w 5765800"/>
              <a:gd name="connsiteY97" fmla="*/ 1270000 h 1384300"/>
              <a:gd name="connsiteX98" fmla="*/ 4284133 w 5765800"/>
              <a:gd name="connsiteY98" fmla="*/ 1270000 h 1384300"/>
              <a:gd name="connsiteX99" fmla="*/ 4284133 w 5765800"/>
              <a:gd name="connsiteY99" fmla="*/ 1299633 h 1384300"/>
              <a:gd name="connsiteX100" fmla="*/ 4351867 w 5765800"/>
              <a:gd name="connsiteY100" fmla="*/ 1299633 h 1384300"/>
              <a:gd name="connsiteX101" fmla="*/ 4351867 w 5765800"/>
              <a:gd name="connsiteY101" fmla="*/ 1308100 h 1384300"/>
              <a:gd name="connsiteX102" fmla="*/ 4512733 w 5765800"/>
              <a:gd name="connsiteY102" fmla="*/ 1308100 h 1384300"/>
              <a:gd name="connsiteX103" fmla="*/ 4512733 w 5765800"/>
              <a:gd name="connsiteY103" fmla="*/ 1358900 h 1384300"/>
              <a:gd name="connsiteX104" fmla="*/ 5088467 w 5765800"/>
              <a:gd name="connsiteY104" fmla="*/ 1358900 h 1384300"/>
              <a:gd name="connsiteX105" fmla="*/ 5088467 w 5765800"/>
              <a:gd name="connsiteY105" fmla="*/ 1384300 h 1384300"/>
              <a:gd name="connsiteX106" fmla="*/ 5765800 w 5765800"/>
              <a:gd name="connsiteY106" fmla="*/ 1384300 h 138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5765800" h="1384300">
                <a:moveTo>
                  <a:pt x="0" y="0"/>
                </a:moveTo>
                <a:lnTo>
                  <a:pt x="220133" y="0"/>
                </a:lnTo>
                <a:lnTo>
                  <a:pt x="220133" y="25400"/>
                </a:lnTo>
                <a:lnTo>
                  <a:pt x="419100" y="25400"/>
                </a:lnTo>
                <a:lnTo>
                  <a:pt x="419100" y="46567"/>
                </a:lnTo>
                <a:lnTo>
                  <a:pt x="715433" y="46567"/>
                </a:lnTo>
                <a:lnTo>
                  <a:pt x="715433" y="71967"/>
                </a:lnTo>
                <a:lnTo>
                  <a:pt x="812800" y="71967"/>
                </a:lnTo>
                <a:lnTo>
                  <a:pt x="812800" y="93133"/>
                </a:lnTo>
                <a:lnTo>
                  <a:pt x="842433" y="93133"/>
                </a:lnTo>
                <a:lnTo>
                  <a:pt x="842433" y="127000"/>
                </a:lnTo>
                <a:lnTo>
                  <a:pt x="884767" y="127000"/>
                </a:lnTo>
                <a:lnTo>
                  <a:pt x="884767" y="152400"/>
                </a:lnTo>
                <a:lnTo>
                  <a:pt x="918633" y="152400"/>
                </a:lnTo>
                <a:lnTo>
                  <a:pt x="918633" y="182033"/>
                </a:lnTo>
                <a:lnTo>
                  <a:pt x="952500" y="182033"/>
                </a:lnTo>
                <a:lnTo>
                  <a:pt x="952500" y="220133"/>
                </a:lnTo>
                <a:lnTo>
                  <a:pt x="973667" y="220133"/>
                </a:lnTo>
                <a:lnTo>
                  <a:pt x="973667" y="262467"/>
                </a:lnTo>
                <a:lnTo>
                  <a:pt x="1007533" y="262467"/>
                </a:lnTo>
                <a:lnTo>
                  <a:pt x="1007533" y="300567"/>
                </a:lnTo>
                <a:lnTo>
                  <a:pt x="1037167" y="300567"/>
                </a:lnTo>
                <a:lnTo>
                  <a:pt x="1037167" y="347133"/>
                </a:lnTo>
                <a:lnTo>
                  <a:pt x="1100667" y="347133"/>
                </a:lnTo>
                <a:lnTo>
                  <a:pt x="1100667" y="368300"/>
                </a:lnTo>
                <a:lnTo>
                  <a:pt x="1151467" y="368300"/>
                </a:lnTo>
                <a:lnTo>
                  <a:pt x="1151467" y="389467"/>
                </a:lnTo>
                <a:lnTo>
                  <a:pt x="1261533" y="389467"/>
                </a:lnTo>
                <a:lnTo>
                  <a:pt x="1261533" y="410633"/>
                </a:lnTo>
                <a:lnTo>
                  <a:pt x="1320800" y="410633"/>
                </a:lnTo>
                <a:lnTo>
                  <a:pt x="1320800" y="431800"/>
                </a:lnTo>
                <a:lnTo>
                  <a:pt x="1413933" y="431800"/>
                </a:lnTo>
                <a:lnTo>
                  <a:pt x="1413933" y="457200"/>
                </a:lnTo>
                <a:lnTo>
                  <a:pt x="1519767" y="457200"/>
                </a:lnTo>
                <a:lnTo>
                  <a:pt x="1519767" y="486833"/>
                </a:lnTo>
                <a:lnTo>
                  <a:pt x="1536700" y="486833"/>
                </a:lnTo>
                <a:lnTo>
                  <a:pt x="1536700" y="520700"/>
                </a:lnTo>
                <a:lnTo>
                  <a:pt x="1566333" y="520700"/>
                </a:lnTo>
                <a:lnTo>
                  <a:pt x="1566333" y="563033"/>
                </a:lnTo>
                <a:lnTo>
                  <a:pt x="1604433" y="563033"/>
                </a:lnTo>
                <a:lnTo>
                  <a:pt x="1604433" y="584200"/>
                </a:lnTo>
                <a:lnTo>
                  <a:pt x="1646767" y="584200"/>
                </a:lnTo>
                <a:lnTo>
                  <a:pt x="1646767" y="630767"/>
                </a:lnTo>
                <a:lnTo>
                  <a:pt x="1693333" y="630767"/>
                </a:lnTo>
                <a:lnTo>
                  <a:pt x="1693333" y="673100"/>
                </a:lnTo>
                <a:lnTo>
                  <a:pt x="1718733" y="673100"/>
                </a:lnTo>
                <a:lnTo>
                  <a:pt x="1718733" y="681567"/>
                </a:lnTo>
                <a:lnTo>
                  <a:pt x="1769533" y="681567"/>
                </a:lnTo>
                <a:lnTo>
                  <a:pt x="1769533" y="715433"/>
                </a:lnTo>
                <a:lnTo>
                  <a:pt x="1909233" y="715433"/>
                </a:lnTo>
                <a:lnTo>
                  <a:pt x="1909233" y="736600"/>
                </a:lnTo>
                <a:lnTo>
                  <a:pt x="2095500" y="736600"/>
                </a:lnTo>
                <a:lnTo>
                  <a:pt x="2095500" y="753533"/>
                </a:lnTo>
                <a:lnTo>
                  <a:pt x="2163233" y="753533"/>
                </a:lnTo>
                <a:lnTo>
                  <a:pt x="2163233" y="795867"/>
                </a:lnTo>
                <a:lnTo>
                  <a:pt x="2192867" y="795867"/>
                </a:lnTo>
                <a:lnTo>
                  <a:pt x="2192867" y="808567"/>
                </a:lnTo>
                <a:lnTo>
                  <a:pt x="2256367" y="808567"/>
                </a:lnTo>
                <a:lnTo>
                  <a:pt x="2256367" y="850900"/>
                </a:lnTo>
                <a:lnTo>
                  <a:pt x="2315633" y="850900"/>
                </a:lnTo>
                <a:lnTo>
                  <a:pt x="2315633" y="863600"/>
                </a:lnTo>
                <a:lnTo>
                  <a:pt x="2429933" y="863600"/>
                </a:lnTo>
                <a:lnTo>
                  <a:pt x="2429933" y="880533"/>
                </a:lnTo>
                <a:lnTo>
                  <a:pt x="2510367" y="880533"/>
                </a:lnTo>
                <a:lnTo>
                  <a:pt x="2510367" y="889000"/>
                </a:lnTo>
                <a:lnTo>
                  <a:pt x="2713567" y="889000"/>
                </a:lnTo>
                <a:lnTo>
                  <a:pt x="2713567" y="910167"/>
                </a:lnTo>
                <a:lnTo>
                  <a:pt x="2794000" y="910167"/>
                </a:lnTo>
                <a:lnTo>
                  <a:pt x="2794000" y="948267"/>
                </a:lnTo>
                <a:lnTo>
                  <a:pt x="2857500" y="948267"/>
                </a:lnTo>
                <a:lnTo>
                  <a:pt x="2857500" y="969433"/>
                </a:lnTo>
                <a:lnTo>
                  <a:pt x="2933700" y="969433"/>
                </a:lnTo>
                <a:lnTo>
                  <a:pt x="2946400" y="982133"/>
                </a:lnTo>
                <a:lnTo>
                  <a:pt x="3086100" y="982133"/>
                </a:lnTo>
                <a:lnTo>
                  <a:pt x="3086100" y="999067"/>
                </a:lnTo>
                <a:lnTo>
                  <a:pt x="3234267" y="999067"/>
                </a:lnTo>
                <a:lnTo>
                  <a:pt x="3234267" y="1011767"/>
                </a:lnTo>
                <a:lnTo>
                  <a:pt x="3285067" y="1011767"/>
                </a:lnTo>
                <a:lnTo>
                  <a:pt x="3285067" y="1020233"/>
                </a:lnTo>
                <a:lnTo>
                  <a:pt x="3357033" y="1020233"/>
                </a:lnTo>
                <a:lnTo>
                  <a:pt x="3357033" y="1066800"/>
                </a:lnTo>
                <a:lnTo>
                  <a:pt x="3407833" y="1066800"/>
                </a:lnTo>
                <a:lnTo>
                  <a:pt x="3407833" y="1096433"/>
                </a:lnTo>
                <a:lnTo>
                  <a:pt x="3471333" y="1096433"/>
                </a:lnTo>
                <a:lnTo>
                  <a:pt x="3471333" y="1121833"/>
                </a:lnTo>
                <a:lnTo>
                  <a:pt x="3556000" y="1121833"/>
                </a:lnTo>
                <a:lnTo>
                  <a:pt x="3556000" y="1126067"/>
                </a:lnTo>
                <a:lnTo>
                  <a:pt x="3602567" y="1126067"/>
                </a:lnTo>
                <a:lnTo>
                  <a:pt x="3602567" y="1134533"/>
                </a:lnTo>
                <a:lnTo>
                  <a:pt x="3742267" y="1134533"/>
                </a:lnTo>
                <a:lnTo>
                  <a:pt x="3742267" y="1164167"/>
                </a:lnTo>
                <a:lnTo>
                  <a:pt x="3966633" y="1164167"/>
                </a:lnTo>
                <a:lnTo>
                  <a:pt x="3975100" y="1172634"/>
                </a:lnTo>
                <a:lnTo>
                  <a:pt x="4017433" y="1172634"/>
                </a:lnTo>
                <a:lnTo>
                  <a:pt x="4017433" y="1198033"/>
                </a:lnTo>
                <a:lnTo>
                  <a:pt x="4059767" y="1198033"/>
                </a:lnTo>
                <a:lnTo>
                  <a:pt x="4059767" y="1270000"/>
                </a:lnTo>
                <a:lnTo>
                  <a:pt x="4097867" y="1270000"/>
                </a:lnTo>
                <a:lnTo>
                  <a:pt x="4284133" y="1270000"/>
                </a:lnTo>
                <a:lnTo>
                  <a:pt x="4284133" y="1299633"/>
                </a:lnTo>
                <a:lnTo>
                  <a:pt x="4351867" y="1299633"/>
                </a:lnTo>
                <a:lnTo>
                  <a:pt x="4351867" y="1308100"/>
                </a:lnTo>
                <a:lnTo>
                  <a:pt x="4512733" y="1308100"/>
                </a:lnTo>
                <a:lnTo>
                  <a:pt x="4512733" y="1358900"/>
                </a:lnTo>
                <a:lnTo>
                  <a:pt x="5088467" y="1358900"/>
                </a:lnTo>
                <a:lnTo>
                  <a:pt x="5088467" y="1384300"/>
                </a:lnTo>
                <a:lnTo>
                  <a:pt x="5765800" y="1384300"/>
                </a:lnTo>
              </a:path>
            </a:pathLst>
          </a:custGeom>
          <a:noFill/>
          <a:ln w="28575">
            <a:solidFill>
              <a:schemeClr val="accent3"/>
            </a:solidFill>
            <a:miter lim="800000"/>
            <a:headEnd/>
            <a:tailEnd/>
          </a:ln>
        </p:spPr>
        <p:txBody>
          <a:bodyPr rtlCol="0" anchor="ctr"/>
          <a:lstStyle/>
          <a:p>
            <a:pPr algn="ctr"/>
            <a:endParaRPr lang="en-US" dirty="0"/>
          </a:p>
        </p:txBody>
      </p:sp>
      <p:cxnSp>
        <p:nvCxnSpPr>
          <p:cNvPr id="66" name="Straight Connector 65">
            <a:extLst>
              <a:ext uri="{FF2B5EF4-FFF2-40B4-BE49-F238E27FC236}">
                <a16:creationId xmlns:a16="http://schemas.microsoft.com/office/drawing/2014/main" id="{114764E8-79B1-CBDB-F8C6-230F8E53927F}"/>
              </a:ext>
            </a:extLst>
          </p:cNvPr>
          <p:cNvCxnSpPr/>
          <p:nvPr/>
        </p:nvCxnSpPr>
        <p:spPr bwMode="auto">
          <a:xfrm>
            <a:off x="8521107" y="2411512"/>
            <a:ext cx="255037" cy="0"/>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582AB6DE-021D-6529-A327-99DE1E021235}"/>
              </a:ext>
            </a:extLst>
          </p:cNvPr>
          <p:cNvCxnSpPr/>
          <p:nvPr/>
        </p:nvCxnSpPr>
        <p:spPr bwMode="auto">
          <a:xfrm>
            <a:off x="8498529" y="3244303"/>
            <a:ext cx="255037" cy="0"/>
          </a:xfrm>
          <a:prstGeom prst="line">
            <a:avLst/>
          </a:prstGeom>
          <a:noFill/>
          <a:ln w="28575" cap="flat" cmpd="sng" algn="ctr">
            <a:solidFill>
              <a:schemeClr val="accent3"/>
            </a:solidFill>
            <a:prstDash val="solid"/>
            <a:round/>
            <a:headEnd type="none" w="med" len="med"/>
            <a:tailEnd type="none" w="med" len="med"/>
          </a:ln>
          <a:effectLst/>
        </p:spPr>
      </p:cxnSp>
      <p:grpSp>
        <p:nvGrpSpPr>
          <p:cNvPr id="470" name="Group 469">
            <a:extLst>
              <a:ext uri="{FF2B5EF4-FFF2-40B4-BE49-F238E27FC236}">
                <a16:creationId xmlns:a16="http://schemas.microsoft.com/office/drawing/2014/main" id="{1F7067D6-B1FF-A8C7-D1E6-E543CBDF0575}"/>
              </a:ext>
            </a:extLst>
          </p:cNvPr>
          <p:cNvGrpSpPr/>
          <p:nvPr/>
        </p:nvGrpSpPr>
        <p:grpSpPr>
          <a:xfrm>
            <a:off x="1994340" y="1635811"/>
            <a:ext cx="6285739" cy="1161482"/>
            <a:chOff x="1832559" y="1635811"/>
            <a:chExt cx="6285739" cy="1161482"/>
          </a:xfrm>
        </p:grpSpPr>
        <p:cxnSp>
          <p:nvCxnSpPr>
            <p:cNvPr id="187" name="Straight Connector 186">
              <a:extLst>
                <a:ext uri="{FF2B5EF4-FFF2-40B4-BE49-F238E27FC236}">
                  <a16:creationId xmlns:a16="http://schemas.microsoft.com/office/drawing/2014/main" id="{6E088004-E488-DB4D-8CB0-FCCEAA8228BD}"/>
                </a:ext>
              </a:extLst>
            </p:cNvPr>
            <p:cNvCxnSpPr>
              <a:cxnSpLocks/>
            </p:cNvCxnSpPr>
            <p:nvPr/>
          </p:nvCxnSpPr>
          <p:spPr bwMode="auto">
            <a:xfrm>
              <a:off x="1832559" y="1635811"/>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E46F9177-E082-D101-C357-EBF8B4518EA6}"/>
                </a:ext>
              </a:extLst>
            </p:cNvPr>
            <p:cNvCxnSpPr>
              <a:cxnSpLocks/>
            </p:cNvCxnSpPr>
            <p:nvPr/>
          </p:nvCxnSpPr>
          <p:spPr bwMode="auto">
            <a:xfrm>
              <a:off x="2064519" y="164124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8745FEFC-0B12-3069-2779-2D2FD66A5AFB}"/>
                </a:ext>
              </a:extLst>
            </p:cNvPr>
            <p:cNvCxnSpPr>
              <a:cxnSpLocks/>
            </p:cNvCxnSpPr>
            <p:nvPr/>
          </p:nvCxnSpPr>
          <p:spPr bwMode="auto">
            <a:xfrm>
              <a:off x="2049945" y="1641246"/>
              <a:ext cx="0" cy="105625"/>
            </a:xfrm>
            <a:prstGeom prst="line">
              <a:avLst/>
            </a:prstGeom>
            <a:noFill/>
            <a:ln w="28575" cap="flat" cmpd="sng" algn="ctr">
              <a:solidFill>
                <a:schemeClr val="accent1"/>
              </a:solidFill>
              <a:prstDash val="solid"/>
              <a:round/>
              <a:headEnd type="none" w="med" len="med"/>
              <a:tailEnd type="none" w="med" len="med"/>
            </a:ln>
            <a:effectLst/>
          </p:spPr>
        </p:cxnSp>
        <p:grpSp>
          <p:nvGrpSpPr>
            <p:cNvPr id="190" name="Group 189">
              <a:extLst>
                <a:ext uri="{FF2B5EF4-FFF2-40B4-BE49-F238E27FC236}">
                  <a16:creationId xmlns:a16="http://schemas.microsoft.com/office/drawing/2014/main" id="{6EAF9962-C969-F4D2-A8FC-558F35853B37}"/>
                </a:ext>
              </a:extLst>
            </p:cNvPr>
            <p:cNvGrpSpPr/>
            <p:nvPr/>
          </p:nvGrpSpPr>
          <p:grpSpPr>
            <a:xfrm>
              <a:off x="4039775" y="2288621"/>
              <a:ext cx="28577" cy="105625"/>
              <a:chOff x="2284873" y="1550699"/>
              <a:chExt cx="28577" cy="119142"/>
            </a:xfrm>
          </p:grpSpPr>
          <p:cxnSp>
            <p:nvCxnSpPr>
              <p:cNvPr id="397" name="Straight Connector 396">
                <a:extLst>
                  <a:ext uri="{FF2B5EF4-FFF2-40B4-BE49-F238E27FC236}">
                    <a16:creationId xmlns:a16="http://schemas.microsoft.com/office/drawing/2014/main" id="{C8B16C72-B469-5C51-0851-BD28CD1C9F75}"/>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E66C4759-3D12-A3B3-F6AF-F5C0D5C95E8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2ABB01D0-879F-6C5B-80EA-AB39DACFF6BF}"/>
                </a:ext>
              </a:extLst>
            </p:cNvPr>
            <p:cNvGrpSpPr/>
            <p:nvPr/>
          </p:nvGrpSpPr>
          <p:grpSpPr>
            <a:xfrm>
              <a:off x="3308345" y="1936255"/>
              <a:ext cx="28577" cy="105625"/>
              <a:chOff x="2284873" y="1550699"/>
              <a:chExt cx="28577" cy="119142"/>
            </a:xfrm>
          </p:grpSpPr>
          <p:cxnSp>
            <p:nvCxnSpPr>
              <p:cNvPr id="395" name="Straight Connector 394">
                <a:extLst>
                  <a:ext uri="{FF2B5EF4-FFF2-40B4-BE49-F238E27FC236}">
                    <a16:creationId xmlns:a16="http://schemas.microsoft.com/office/drawing/2014/main" id="{FF2CCE42-B59B-28C0-EE63-A1A8B0678362}"/>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164AB097-2417-E59B-FCF8-C71851013EF7}"/>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2" name="Group 191">
              <a:extLst>
                <a:ext uri="{FF2B5EF4-FFF2-40B4-BE49-F238E27FC236}">
                  <a16:creationId xmlns:a16="http://schemas.microsoft.com/office/drawing/2014/main" id="{F6B79EA0-38A1-9435-5DA1-55ACC326BC05}"/>
                </a:ext>
              </a:extLst>
            </p:cNvPr>
            <p:cNvGrpSpPr/>
            <p:nvPr/>
          </p:nvGrpSpPr>
          <p:grpSpPr>
            <a:xfrm>
              <a:off x="2517077" y="1675350"/>
              <a:ext cx="28577" cy="105625"/>
              <a:chOff x="2284873" y="1550699"/>
              <a:chExt cx="28577" cy="119142"/>
            </a:xfrm>
          </p:grpSpPr>
          <p:cxnSp>
            <p:nvCxnSpPr>
              <p:cNvPr id="393" name="Straight Connector 392">
                <a:extLst>
                  <a:ext uri="{FF2B5EF4-FFF2-40B4-BE49-F238E27FC236}">
                    <a16:creationId xmlns:a16="http://schemas.microsoft.com/office/drawing/2014/main" id="{61F0F558-41F3-E158-A76A-2F9A68FE02F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18D8F230-A111-E1F6-CF2C-E93FB5E701D5}"/>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3" name="Group 192">
              <a:extLst>
                <a:ext uri="{FF2B5EF4-FFF2-40B4-BE49-F238E27FC236}">
                  <a16:creationId xmlns:a16="http://schemas.microsoft.com/office/drawing/2014/main" id="{CE54F86C-4587-0493-1F66-349B73C2A7B1}"/>
                </a:ext>
              </a:extLst>
            </p:cNvPr>
            <p:cNvGrpSpPr/>
            <p:nvPr/>
          </p:nvGrpSpPr>
          <p:grpSpPr>
            <a:xfrm>
              <a:off x="4562441" y="2406806"/>
              <a:ext cx="28577" cy="105625"/>
              <a:chOff x="2284873" y="1550699"/>
              <a:chExt cx="28577" cy="119142"/>
            </a:xfrm>
          </p:grpSpPr>
          <p:cxnSp>
            <p:nvCxnSpPr>
              <p:cNvPr id="391" name="Straight Connector 390">
                <a:extLst>
                  <a:ext uri="{FF2B5EF4-FFF2-40B4-BE49-F238E27FC236}">
                    <a16:creationId xmlns:a16="http://schemas.microsoft.com/office/drawing/2014/main" id="{DCC3D3B9-466A-F9BA-55A9-34F48D3DEEB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63D559AD-592D-1B9C-6FE3-EFDD18530794}"/>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cxnSp>
          <p:nvCxnSpPr>
            <p:cNvPr id="386" name="Straight Connector 385">
              <a:extLst>
                <a:ext uri="{FF2B5EF4-FFF2-40B4-BE49-F238E27FC236}">
                  <a16:creationId xmlns:a16="http://schemas.microsoft.com/office/drawing/2014/main" id="{EE717A6A-E0B4-EC25-841F-D29E17E67BF6}"/>
                </a:ext>
              </a:extLst>
            </p:cNvPr>
            <p:cNvCxnSpPr>
              <a:cxnSpLocks/>
            </p:cNvCxnSpPr>
            <p:nvPr/>
          </p:nvCxnSpPr>
          <p:spPr bwMode="auto">
            <a:xfrm>
              <a:off x="3984628" y="222912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9F4F33B6-F921-8DD4-5464-1A96C224898B}"/>
                </a:ext>
              </a:extLst>
            </p:cNvPr>
            <p:cNvCxnSpPr>
              <a:cxnSpLocks/>
            </p:cNvCxnSpPr>
            <p:nvPr/>
          </p:nvCxnSpPr>
          <p:spPr bwMode="auto">
            <a:xfrm>
              <a:off x="3953385" y="2206517"/>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A328F67B-BC53-3798-A981-8FB879E7D191}"/>
                </a:ext>
              </a:extLst>
            </p:cNvPr>
            <p:cNvCxnSpPr>
              <a:cxnSpLocks/>
            </p:cNvCxnSpPr>
            <p:nvPr/>
          </p:nvCxnSpPr>
          <p:spPr bwMode="auto">
            <a:xfrm>
              <a:off x="2426134" y="1677613"/>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20660E6C-E323-46FE-0C19-AFC1B771CB73}"/>
                </a:ext>
              </a:extLst>
            </p:cNvPr>
            <p:cNvCxnSpPr>
              <a:cxnSpLocks/>
            </p:cNvCxnSpPr>
            <p:nvPr/>
          </p:nvCxnSpPr>
          <p:spPr bwMode="auto">
            <a:xfrm>
              <a:off x="2107854" y="164124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764165BE-30FF-F4DF-AB80-083A8D5B1B92}"/>
                </a:ext>
              </a:extLst>
            </p:cNvPr>
            <p:cNvCxnSpPr>
              <a:cxnSpLocks/>
            </p:cNvCxnSpPr>
            <p:nvPr/>
          </p:nvCxnSpPr>
          <p:spPr bwMode="auto">
            <a:xfrm>
              <a:off x="2646364" y="1675836"/>
              <a:ext cx="0" cy="105625"/>
            </a:xfrm>
            <a:prstGeom prst="line">
              <a:avLst/>
            </a:prstGeom>
            <a:noFill/>
            <a:ln w="38100" cap="flat" cmpd="sng" algn="ctr">
              <a:solidFill>
                <a:schemeClr val="accent1"/>
              </a:solidFill>
              <a:prstDash val="solid"/>
              <a:round/>
              <a:headEnd type="none" w="med" len="med"/>
              <a:tailEnd type="none" w="med" len="med"/>
            </a:ln>
            <a:effectLst/>
          </p:spPr>
        </p:cxnSp>
        <p:grpSp>
          <p:nvGrpSpPr>
            <p:cNvPr id="195" name="Group 194">
              <a:extLst>
                <a:ext uri="{FF2B5EF4-FFF2-40B4-BE49-F238E27FC236}">
                  <a16:creationId xmlns:a16="http://schemas.microsoft.com/office/drawing/2014/main" id="{CC0C07B5-75D4-2A87-D274-D26584A9F278}"/>
                </a:ext>
              </a:extLst>
            </p:cNvPr>
            <p:cNvGrpSpPr/>
            <p:nvPr/>
          </p:nvGrpSpPr>
          <p:grpSpPr>
            <a:xfrm>
              <a:off x="4608915" y="2431315"/>
              <a:ext cx="28577" cy="105625"/>
              <a:chOff x="2284873" y="1550699"/>
              <a:chExt cx="28577" cy="119142"/>
            </a:xfrm>
          </p:grpSpPr>
          <p:cxnSp>
            <p:nvCxnSpPr>
              <p:cNvPr id="384" name="Straight Connector 383">
                <a:extLst>
                  <a:ext uri="{FF2B5EF4-FFF2-40B4-BE49-F238E27FC236}">
                    <a16:creationId xmlns:a16="http://schemas.microsoft.com/office/drawing/2014/main" id="{7D28471A-7655-B04D-0A0C-001ADA9F7EB6}"/>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C99E9D2F-D89C-05F1-6FB8-34A076A48800}"/>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E78878FF-F47E-1733-5A32-7C82D66E7748}"/>
                </a:ext>
              </a:extLst>
            </p:cNvPr>
            <p:cNvGrpSpPr/>
            <p:nvPr/>
          </p:nvGrpSpPr>
          <p:grpSpPr>
            <a:xfrm>
              <a:off x="3492872" y="2077078"/>
              <a:ext cx="28577" cy="105625"/>
              <a:chOff x="2284873" y="1550699"/>
              <a:chExt cx="28577" cy="119142"/>
            </a:xfrm>
          </p:grpSpPr>
          <p:cxnSp>
            <p:nvCxnSpPr>
              <p:cNvPr id="382" name="Straight Connector 381">
                <a:extLst>
                  <a:ext uri="{FF2B5EF4-FFF2-40B4-BE49-F238E27FC236}">
                    <a16:creationId xmlns:a16="http://schemas.microsoft.com/office/drawing/2014/main" id="{C219F555-DED9-952B-B73A-ACBAD5267E04}"/>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0F04E5F1-6C99-8AF3-A4D3-AA253160A79A}"/>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cxnSp>
          <p:nvCxnSpPr>
            <p:cNvPr id="376" name="Straight Connector 375">
              <a:extLst>
                <a:ext uri="{FF2B5EF4-FFF2-40B4-BE49-F238E27FC236}">
                  <a16:creationId xmlns:a16="http://schemas.microsoft.com/office/drawing/2014/main" id="{86AB9CA1-C3F3-AA50-1C78-7570E8736B6E}"/>
                </a:ext>
              </a:extLst>
            </p:cNvPr>
            <p:cNvCxnSpPr>
              <a:cxnSpLocks/>
            </p:cNvCxnSpPr>
            <p:nvPr/>
          </p:nvCxnSpPr>
          <p:spPr bwMode="auto">
            <a:xfrm>
              <a:off x="2807953" y="1746871"/>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8ABF4CA7-C9A0-ABF5-79CD-8F7AD1F2440F}"/>
                </a:ext>
              </a:extLst>
            </p:cNvPr>
            <p:cNvCxnSpPr>
              <a:cxnSpLocks/>
            </p:cNvCxnSpPr>
            <p:nvPr/>
          </p:nvCxnSpPr>
          <p:spPr bwMode="auto">
            <a:xfrm>
              <a:off x="2771826" y="170252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05541224-6E6B-CCA1-0452-30B598CD3678}"/>
                </a:ext>
              </a:extLst>
            </p:cNvPr>
            <p:cNvCxnSpPr>
              <a:cxnSpLocks/>
            </p:cNvCxnSpPr>
            <p:nvPr/>
          </p:nvCxnSpPr>
          <p:spPr bwMode="auto">
            <a:xfrm>
              <a:off x="2742623" y="167931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7D721157-7D8D-A8A0-41BD-D588DC781F26}"/>
                </a:ext>
              </a:extLst>
            </p:cNvPr>
            <p:cNvCxnSpPr>
              <a:cxnSpLocks/>
            </p:cNvCxnSpPr>
            <p:nvPr/>
          </p:nvCxnSpPr>
          <p:spPr bwMode="auto">
            <a:xfrm>
              <a:off x="2849194" y="181540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A4A92352-26B6-3128-D6C2-F38D8C561A51}"/>
                </a:ext>
              </a:extLst>
            </p:cNvPr>
            <p:cNvCxnSpPr>
              <a:cxnSpLocks/>
            </p:cNvCxnSpPr>
            <p:nvPr/>
          </p:nvCxnSpPr>
          <p:spPr bwMode="auto">
            <a:xfrm>
              <a:off x="2694926" y="1679583"/>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F3B5DE48-346E-729F-DB48-497A2FB6AA22}"/>
                </a:ext>
              </a:extLst>
            </p:cNvPr>
            <p:cNvCxnSpPr>
              <a:cxnSpLocks/>
            </p:cNvCxnSpPr>
            <p:nvPr/>
          </p:nvCxnSpPr>
          <p:spPr bwMode="auto">
            <a:xfrm>
              <a:off x="2884564" y="185249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98039F0E-A78C-44C2-0287-E651818CF47D}"/>
                </a:ext>
              </a:extLst>
            </p:cNvPr>
            <p:cNvCxnSpPr>
              <a:cxnSpLocks/>
            </p:cNvCxnSpPr>
            <p:nvPr/>
          </p:nvCxnSpPr>
          <p:spPr bwMode="auto">
            <a:xfrm>
              <a:off x="2942452" y="1859752"/>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D0B5C8C7-4252-1433-5D1C-EECF11FAD5C7}"/>
                </a:ext>
              </a:extLst>
            </p:cNvPr>
            <p:cNvCxnSpPr>
              <a:cxnSpLocks/>
            </p:cNvCxnSpPr>
            <p:nvPr/>
          </p:nvCxnSpPr>
          <p:spPr bwMode="auto">
            <a:xfrm>
              <a:off x="3035684" y="1868218"/>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C5F853DE-97CE-932E-629B-408BC0A85635}"/>
                </a:ext>
              </a:extLst>
            </p:cNvPr>
            <p:cNvCxnSpPr>
              <a:cxnSpLocks/>
            </p:cNvCxnSpPr>
            <p:nvPr/>
          </p:nvCxnSpPr>
          <p:spPr bwMode="auto">
            <a:xfrm>
              <a:off x="3378436" y="1965377"/>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B9844AB5-219D-1436-2534-E31065261A8D}"/>
                </a:ext>
              </a:extLst>
            </p:cNvPr>
            <p:cNvCxnSpPr>
              <a:cxnSpLocks/>
            </p:cNvCxnSpPr>
            <p:nvPr/>
          </p:nvCxnSpPr>
          <p:spPr bwMode="auto">
            <a:xfrm>
              <a:off x="3084396" y="187921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0EB69157-87D7-8FD2-ABC0-1482ABAD1873}"/>
                </a:ext>
              </a:extLst>
            </p:cNvPr>
            <p:cNvCxnSpPr>
              <a:cxnSpLocks/>
            </p:cNvCxnSpPr>
            <p:nvPr/>
          </p:nvCxnSpPr>
          <p:spPr bwMode="auto">
            <a:xfrm>
              <a:off x="3295077" y="191377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C4D4E739-AD93-48F7-498B-591DC3622159}"/>
                </a:ext>
              </a:extLst>
            </p:cNvPr>
            <p:cNvCxnSpPr>
              <a:cxnSpLocks/>
            </p:cNvCxnSpPr>
            <p:nvPr/>
          </p:nvCxnSpPr>
          <p:spPr bwMode="auto">
            <a:xfrm>
              <a:off x="3442157" y="205034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B0EFE25D-1A0B-FA11-A5D7-56F9EE86A942}"/>
                </a:ext>
              </a:extLst>
            </p:cNvPr>
            <p:cNvCxnSpPr>
              <a:cxnSpLocks/>
            </p:cNvCxnSpPr>
            <p:nvPr/>
          </p:nvCxnSpPr>
          <p:spPr bwMode="auto">
            <a:xfrm>
              <a:off x="3410027" y="201395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4EE4EC49-30EC-1CA8-4A7B-970E292093A4}"/>
                </a:ext>
              </a:extLst>
            </p:cNvPr>
            <p:cNvCxnSpPr>
              <a:cxnSpLocks/>
            </p:cNvCxnSpPr>
            <p:nvPr/>
          </p:nvCxnSpPr>
          <p:spPr bwMode="auto">
            <a:xfrm>
              <a:off x="3682060" y="212989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5B95C862-FEE1-3558-07C9-D2BEA4ED4D94}"/>
                </a:ext>
              </a:extLst>
            </p:cNvPr>
            <p:cNvCxnSpPr>
              <a:cxnSpLocks/>
            </p:cNvCxnSpPr>
            <p:nvPr/>
          </p:nvCxnSpPr>
          <p:spPr bwMode="auto">
            <a:xfrm>
              <a:off x="3567021" y="208761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984C45CB-1B77-A731-E651-274CA24FEF14}"/>
                </a:ext>
              </a:extLst>
            </p:cNvPr>
            <p:cNvCxnSpPr>
              <a:cxnSpLocks/>
            </p:cNvCxnSpPr>
            <p:nvPr/>
          </p:nvCxnSpPr>
          <p:spPr bwMode="auto">
            <a:xfrm>
              <a:off x="3778857" y="215597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5E068872-46EA-8554-B729-B192C0B333BA}"/>
                </a:ext>
              </a:extLst>
            </p:cNvPr>
            <p:cNvCxnSpPr>
              <a:cxnSpLocks/>
            </p:cNvCxnSpPr>
            <p:nvPr/>
          </p:nvCxnSpPr>
          <p:spPr bwMode="auto">
            <a:xfrm>
              <a:off x="3708468" y="215597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82BCAC2B-E7F7-82EC-E5BA-227B0D6361A5}"/>
                </a:ext>
              </a:extLst>
            </p:cNvPr>
            <p:cNvCxnSpPr>
              <a:cxnSpLocks/>
            </p:cNvCxnSpPr>
            <p:nvPr/>
          </p:nvCxnSpPr>
          <p:spPr bwMode="auto">
            <a:xfrm>
              <a:off x="4018475" y="222912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A0688017-EF7A-90D4-061B-8292802B24D1}"/>
                </a:ext>
              </a:extLst>
            </p:cNvPr>
            <p:cNvCxnSpPr>
              <a:cxnSpLocks/>
            </p:cNvCxnSpPr>
            <p:nvPr/>
          </p:nvCxnSpPr>
          <p:spPr bwMode="auto">
            <a:xfrm>
              <a:off x="4530827" y="2379237"/>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2EAB4798-9DB9-E4D5-232C-B82E92FD1C5C}"/>
                </a:ext>
              </a:extLst>
            </p:cNvPr>
            <p:cNvCxnSpPr>
              <a:cxnSpLocks/>
            </p:cNvCxnSpPr>
            <p:nvPr/>
          </p:nvCxnSpPr>
          <p:spPr bwMode="auto">
            <a:xfrm>
              <a:off x="3929833" y="218853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A7CFEB3F-0E65-2795-6440-1B9553585592}"/>
                </a:ext>
              </a:extLst>
            </p:cNvPr>
            <p:cNvCxnSpPr>
              <a:cxnSpLocks/>
            </p:cNvCxnSpPr>
            <p:nvPr/>
          </p:nvCxnSpPr>
          <p:spPr bwMode="auto">
            <a:xfrm>
              <a:off x="4157951" y="231497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196A3B8D-0810-19CB-6E44-1A1468803113}"/>
                </a:ext>
              </a:extLst>
            </p:cNvPr>
            <p:cNvCxnSpPr>
              <a:cxnSpLocks/>
            </p:cNvCxnSpPr>
            <p:nvPr/>
          </p:nvCxnSpPr>
          <p:spPr bwMode="auto">
            <a:xfrm>
              <a:off x="3877171" y="217846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6C6AB849-27EA-D91C-DA87-D7F488DA8582}"/>
                </a:ext>
              </a:extLst>
            </p:cNvPr>
            <p:cNvCxnSpPr>
              <a:cxnSpLocks/>
            </p:cNvCxnSpPr>
            <p:nvPr/>
          </p:nvCxnSpPr>
          <p:spPr bwMode="auto">
            <a:xfrm>
              <a:off x="4202377" y="2316375"/>
              <a:ext cx="0" cy="105625"/>
            </a:xfrm>
            <a:prstGeom prst="line">
              <a:avLst/>
            </a:prstGeom>
            <a:noFill/>
            <a:ln w="38100"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84E2180D-60B2-C681-4F5A-59D882BA609C}"/>
                </a:ext>
              </a:extLst>
            </p:cNvPr>
            <p:cNvCxnSpPr>
              <a:cxnSpLocks/>
            </p:cNvCxnSpPr>
            <p:nvPr/>
          </p:nvCxnSpPr>
          <p:spPr bwMode="auto">
            <a:xfrm>
              <a:off x="4110537" y="228862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DEDED927-5F69-9593-EA0F-0AA97D44DA22}"/>
                </a:ext>
              </a:extLst>
            </p:cNvPr>
            <p:cNvCxnSpPr>
              <a:cxnSpLocks/>
            </p:cNvCxnSpPr>
            <p:nvPr/>
          </p:nvCxnSpPr>
          <p:spPr bwMode="auto">
            <a:xfrm>
              <a:off x="4428336" y="2353760"/>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1F5A64D2-CA13-D104-86CE-4F07F8E10A02}"/>
                </a:ext>
              </a:extLst>
            </p:cNvPr>
            <p:cNvCxnSpPr>
              <a:cxnSpLocks/>
            </p:cNvCxnSpPr>
            <p:nvPr/>
          </p:nvCxnSpPr>
          <p:spPr bwMode="auto">
            <a:xfrm>
              <a:off x="4278510" y="2320608"/>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91AC2E31-EE24-B271-BABF-E94222E36ADF}"/>
                </a:ext>
              </a:extLst>
            </p:cNvPr>
            <p:cNvCxnSpPr>
              <a:cxnSpLocks/>
            </p:cNvCxnSpPr>
            <p:nvPr/>
          </p:nvCxnSpPr>
          <p:spPr bwMode="auto">
            <a:xfrm>
              <a:off x="4490529" y="2380097"/>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FDEB0C20-0CC3-8599-829B-B7C682A5F9DE}"/>
                </a:ext>
              </a:extLst>
            </p:cNvPr>
            <p:cNvCxnSpPr>
              <a:cxnSpLocks/>
            </p:cNvCxnSpPr>
            <p:nvPr/>
          </p:nvCxnSpPr>
          <p:spPr bwMode="auto">
            <a:xfrm>
              <a:off x="4845117" y="2437135"/>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9C33DF3C-B277-5DD0-899A-70A37755096E}"/>
                </a:ext>
              </a:extLst>
            </p:cNvPr>
            <p:cNvCxnSpPr>
              <a:cxnSpLocks/>
            </p:cNvCxnSpPr>
            <p:nvPr/>
          </p:nvCxnSpPr>
          <p:spPr bwMode="auto">
            <a:xfrm>
              <a:off x="4762455" y="243131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9C53DC8C-ACF4-92FB-78C2-AFC0E8A567BC}"/>
                </a:ext>
              </a:extLst>
            </p:cNvPr>
            <p:cNvCxnSpPr>
              <a:cxnSpLocks/>
            </p:cNvCxnSpPr>
            <p:nvPr/>
          </p:nvCxnSpPr>
          <p:spPr bwMode="auto">
            <a:xfrm>
              <a:off x="5234974" y="2488359"/>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14958192-9622-0A7C-FB3D-F04A2167E353}"/>
                </a:ext>
              </a:extLst>
            </p:cNvPr>
            <p:cNvCxnSpPr>
              <a:cxnSpLocks/>
            </p:cNvCxnSpPr>
            <p:nvPr/>
          </p:nvCxnSpPr>
          <p:spPr bwMode="auto">
            <a:xfrm>
              <a:off x="5064091" y="2438605"/>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59ACA365-98A8-232F-39AE-7E3132B6FF96}"/>
                </a:ext>
              </a:extLst>
            </p:cNvPr>
            <p:cNvCxnSpPr>
              <a:cxnSpLocks/>
            </p:cNvCxnSpPr>
            <p:nvPr/>
          </p:nvCxnSpPr>
          <p:spPr bwMode="auto">
            <a:xfrm>
              <a:off x="6258701" y="2616222"/>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35AC26D4-66E7-CD72-9450-BBF6918C99AC}"/>
                </a:ext>
              </a:extLst>
            </p:cNvPr>
            <p:cNvCxnSpPr>
              <a:cxnSpLocks/>
            </p:cNvCxnSpPr>
            <p:nvPr/>
          </p:nvCxnSpPr>
          <p:spPr bwMode="auto">
            <a:xfrm>
              <a:off x="5515235" y="2510598"/>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E8ED6F2D-0804-A604-BD39-BE530DFAAE0D}"/>
                </a:ext>
              </a:extLst>
            </p:cNvPr>
            <p:cNvCxnSpPr>
              <a:cxnSpLocks/>
            </p:cNvCxnSpPr>
            <p:nvPr/>
          </p:nvCxnSpPr>
          <p:spPr bwMode="auto">
            <a:xfrm>
              <a:off x="6657722" y="2648563"/>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C349EE53-DB0A-CB6D-FA2C-802F596CCDB6}"/>
                </a:ext>
              </a:extLst>
            </p:cNvPr>
            <p:cNvCxnSpPr>
              <a:cxnSpLocks/>
            </p:cNvCxnSpPr>
            <p:nvPr/>
          </p:nvCxnSpPr>
          <p:spPr bwMode="auto">
            <a:xfrm>
              <a:off x="5021164" y="2438606"/>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BA56BE48-2B89-90D5-B15A-98997D1D907D}"/>
                </a:ext>
              </a:extLst>
            </p:cNvPr>
            <p:cNvCxnSpPr>
              <a:cxnSpLocks/>
            </p:cNvCxnSpPr>
            <p:nvPr/>
          </p:nvCxnSpPr>
          <p:spPr bwMode="auto">
            <a:xfrm>
              <a:off x="5424351" y="2510598"/>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D9D68F5B-12EB-2CA7-C97A-E9CE5AD4C142}"/>
                </a:ext>
              </a:extLst>
            </p:cNvPr>
            <p:cNvCxnSpPr>
              <a:cxnSpLocks/>
            </p:cNvCxnSpPr>
            <p:nvPr/>
          </p:nvCxnSpPr>
          <p:spPr bwMode="auto">
            <a:xfrm>
              <a:off x="6617194" y="264856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AF50B20C-5C28-14FF-B519-7B4126D95553}"/>
                </a:ext>
              </a:extLst>
            </p:cNvPr>
            <p:cNvCxnSpPr>
              <a:cxnSpLocks/>
            </p:cNvCxnSpPr>
            <p:nvPr/>
          </p:nvCxnSpPr>
          <p:spPr bwMode="auto">
            <a:xfrm>
              <a:off x="7198235" y="2684743"/>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C09910B6-9239-1AA5-FF3C-4DEE53A0105F}"/>
                </a:ext>
              </a:extLst>
            </p:cNvPr>
            <p:cNvCxnSpPr>
              <a:cxnSpLocks/>
            </p:cNvCxnSpPr>
            <p:nvPr/>
          </p:nvCxnSpPr>
          <p:spPr bwMode="auto">
            <a:xfrm>
              <a:off x="6725093" y="2648564"/>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40E1D18E-B0AE-C9CD-6E3A-05329C01D4D6}"/>
                </a:ext>
              </a:extLst>
            </p:cNvPr>
            <p:cNvCxnSpPr>
              <a:cxnSpLocks/>
            </p:cNvCxnSpPr>
            <p:nvPr/>
          </p:nvCxnSpPr>
          <p:spPr bwMode="auto">
            <a:xfrm>
              <a:off x="4699000" y="2431987"/>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72DE83BE-503C-31FD-6804-2CD6C4874634}"/>
                </a:ext>
              </a:extLst>
            </p:cNvPr>
            <p:cNvCxnSpPr>
              <a:cxnSpLocks/>
            </p:cNvCxnSpPr>
            <p:nvPr/>
          </p:nvCxnSpPr>
          <p:spPr bwMode="auto">
            <a:xfrm>
              <a:off x="7414204" y="2684141"/>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90CF787A-5F53-EFF2-9A63-DF530E6FC879}"/>
                </a:ext>
              </a:extLst>
            </p:cNvPr>
            <p:cNvCxnSpPr>
              <a:cxnSpLocks/>
            </p:cNvCxnSpPr>
            <p:nvPr/>
          </p:nvCxnSpPr>
          <p:spPr bwMode="auto">
            <a:xfrm>
              <a:off x="7716032" y="2684141"/>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960EBF3C-BADF-82CF-2C82-022B67B3B14F}"/>
                </a:ext>
              </a:extLst>
            </p:cNvPr>
            <p:cNvCxnSpPr>
              <a:cxnSpLocks/>
            </p:cNvCxnSpPr>
            <p:nvPr/>
          </p:nvCxnSpPr>
          <p:spPr bwMode="auto">
            <a:xfrm>
              <a:off x="7667124" y="2684141"/>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9E481388-F051-83D9-E814-6548BFDACEC2}"/>
                </a:ext>
              </a:extLst>
            </p:cNvPr>
            <p:cNvCxnSpPr>
              <a:cxnSpLocks/>
            </p:cNvCxnSpPr>
            <p:nvPr/>
          </p:nvCxnSpPr>
          <p:spPr bwMode="auto">
            <a:xfrm>
              <a:off x="8118298" y="2691668"/>
              <a:ext cx="0" cy="105625"/>
            </a:xfrm>
            <a:prstGeom prst="line">
              <a:avLst/>
            </a:prstGeom>
            <a:noFill/>
            <a:ln w="28575"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65436B9C-FB45-C519-FB9C-34135D7BAFBB}"/>
                </a:ext>
              </a:extLst>
            </p:cNvPr>
            <p:cNvCxnSpPr>
              <a:cxnSpLocks/>
            </p:cNvCxnSpPr>
            <p:nvPr/>
          </p:nvCxnSpPr>
          <p:spPr bwMode="auto">
            <a:xfrm>
              <a:off x="5121349" y="2443585"/>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8AEF76FC-C739-8771-8229-574C9EC6001A}"/>
                </a:ext>
              </a:extLst>
            </p:cNvPr>
            <p:cNvCxnSpPr>
              <a:cxnSpLocks/>
            </p:cNvCxnSpPr>
            <p:nvPr/>
          </p:nvCxnSpPr>
          <p:spPr bwMode="auto">
            <a:xfrm>
              <a:off x="5194545" y="2484126"/>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684E4832-AF30-0385-CE0F-0CFA32CEA82D}"/>
                </a:ext>
              </a:extLst>
            </p:cNvPr>
            <p:cNvCxnSpPr>
              <a:cxnSpLocks/>
            </p:cNvCxnSpPr>
            <p:nvPr/>
          </p:nvCxnSpPr>
          <p:spPr bwMode="auto">
            <a:xfrm>
              <a:off x="5295296" y="251243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F4524ECC-0441-4E3C-BA6D-FD7EE257BB47}"/>
                </a:ext>
              </a:extLst>
            </p:cNvPr>
            <p:cNvCxnSpPr>
              <a:cxnSpLocks/>
            </p:cNvCxnSpPr>
            <p:nvPr/>
          </p:nvCxnSpPr>
          <p:spPr bwMode="auto">
            <a:xfrm>
              <a:off x="5382306" y="251243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1414F48D-544E-43C9-7D95-295BFD98FE96}"/>
                </a:ext>
              </a:extLst>
            </p:cNvPr>
            <p:cNvCxnSpPr>
              <a:cxnSpLocks/>
            </p:cNvCxnSpPr>
            <p:nvPr/>
          </p:nvCxnSpPr>
          <p:spPr bwMode="auto">
            <a:xfrm>
              <a:off x="5635127" y="2510598"/>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6FF3ED63-8D88-D51C-EFE7-D039A0409C7E}"/>
                </a:ext>
              </a:extLst>
            </p:cNvPr>
            <p:cNvCxnSpPr>
              <a:cxnSpLocks/>
            </p:cNvCxnSpPr>
            <p:nvPr/>
          </p:nvCxnSpPr>
          <p:spPr bwMode="auto">
            <a:xfrm>
              <a:off x="5716858" y="2510598"/>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EC257EB0-0E17-6650-2798-CDDFC3B0D8E0}"/>
                </a:ext>
              </a:extLst>
            </p:cNvPr>
            <p:cNvCxnSpPr>
              <a:cxnSpLocks/>
            </p:cNvCxnSpPr>
            <p:nvPr/>
          </p:nvCxnSpPr>
          <p:spPr bwMode="auto">
            <a:xfrm>
              <a:off x="5789911" y="2510598"/>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9AEA9D48-B6F5-9A8D-6FE1-06A32C8F9452}"/>
                </a:ext>
              </a:extLst>
            </p:cNvPr>
            <p:cNvCxnSpPr>
              <a:cxnSpLocks/>
            </p:cNvCxnSpPr>
            <p:nvPr/>
          </p:nvCxnSpPr>
          <p:spPr bwMode="auto">
            <a:xfrm>
              <a:off x="5847340" y="2526307"/>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30CBB907-A87E-89C0-6DA7-03AE0F7E1EFF}"/>
                </a:ext>
              </a:extLst>
            </p:cNvPr>
            <p:cNvCxnSpPr>
              <a:cxnSpLocks/>
            </p:cNvCxnSpPr>
            <p:nvPr/>
          </p:nvCxnSpPr>
          <p:spPr bwMode="auto">
            <a:xfrm>
              <a:off x="5918056" y="2563410"/>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C6C35F2B-B6E2-16DE-A84B-7C3EB0322FB1}"/>
                </a:ext>
              </a:extLst>
            </p:cNvPr>
            <p:cNvCxnSpPr>
              <a:cxnSpLocks/>
            </p:cNvCxnSpPr>
            <p:nvPr/>
          </p:nvCxnSpPr>
          <p:spPr bwMode="auto">
            <a:xfrm>
              <a:off x="6001400" y="2579119"/>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957E3664-607B-7151-1D65-FAADD35A092F}"/>
                </a:ext>
              </a:extLst>
            </p:cNvPr>
            <p:cNvCxnSpPr>
              <a:cxnSpLocks/>
            </p:cNvCxnSpPr>
            <p:nvPr/>
          </p:nvCxnSpPr>
          <p:spPr bwMode="auto">
            <a:xfrm>
              <a:off x="6311365" y="263193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2DEB601B-B1EE-30E1-2488-4BDDA641CA27}"/>
                </a:ext>
              </a:extLst>
            </p:cNvPr>
            <p:cNvCxnSpPr>
              <a:cxnSpLocks/>
            </p:cNvCxnSpPr>
            <p:nvPr/>
          </p:nvCxnSpPr>
          <p:spPr bwMode="auto">
            <a:xfrm>
              <a:off x="6363378" y="263274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94989CDA-5310-2DEF-071D-1C7D7FFCEEDB}"/>
                </a:ext>
              </a:extLst>
            </p:cNvPr>
            <p:cNvCxnSpPr>
              <a:cxnSpLocks/>
            </p:cNvCxnSpPr>
            <p:nvPr/>
          </p:nvCxnSpPr>
          <p:spPr bwMode="auto">
            <a:xfrm>
              <a:off x="6440080" y="2652102"/>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FC102B68-8AB5-340C-1437-1C376B2B7EEE}"/>
                </a:ext>
              </a:extLst>
            </p:cNvPr>
            <p:cNvCxnSpPr>
              <a:cxnSpLocks/>
            </p:cNvCxnSpPr>
            <p:nvPr/>
          </p:nvCxnSpPr>
          <p:spPr bwMode="auto">
            <a:xfrm>
              <a:off x="6509805" y="2652102"/>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BB2A6154-3F7F-D1C9-A1C9-075F1E93E540}"/>
                </a:ext>
              </a:extLst>
            </p:cNvPr>
            <p:cNvCxnSpPr>
              <a:cxnSpLocks/>
            </p:cNvCxnSpPr>
            <p:nvPr/>
          </p:nvCxnSpPr>
          <p:spPr bwMode="auto">
            <a:xfrm>
              <a:off x="6843782" y="2655133"/>
              <a:ext cx="0" cy="105625"/>
            </a:xfrm>
            <a:prstGeom prst="line">
              <a:avLst/>
            </a:prstGeom>
            <a:noFill/>
            <a:ln w="57150" cap="flat" cmpd="sng" algn="ctr">
              <a:solidFill>
                <a:schemeClr val="accent1"/>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670656C9-0773-268C-AA62-39E97C0E6640}"/>
                </a:ext>
              </a:extLst>
            </p:cNvPr>
            <p:cNvCxnSpPr>
              <a:cxnSpLocks/>
            </p:cNvCxnSpPr>
            <p:nvPr/>
          </p:nvCxnSpPr>
          <p:spPr bwMode="auto">
            <a:xfrm>
              <a:off x="6903880" y="268879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FED1F88E-488C-8F57-CFB8-D7F86745BEBA}"/>
                </a:ext>
              </a:extLst>
            </p:cNvPr>
            <p:cNvCxnSpPr>
              <a:cxnSpLocks/>
            </p:cNvCxnSpPr>
            <p:nvPr/>
          </p:nvCxnSpPr>
          <p:spPr bwMode="auto">
            <a:xfrm>
              <a:off x="6974000" y="268879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4EAB49B0-F58F-C5E2-80CD-0E820F249D4C}"/>
                </a:ext>
              </a:extLst>
            </p:cNvPr>
            <p:cNvCxnSpPr>
              <a:cxnSpLocks/>
            </p:cNvCxnSpPr>
            <p:nvPr/>
          </p:nvCxnSpPr>
          <p:spPr bwMode="auto">
            <a:xfrm>
              <a:off x="7036641" y="2688791"/>
              <a:ext cx="0" cy="105625"/>
            </a:xfrm>
            <a:prstGeom prst="line">
              <a:avLst/>
            </a:prstGeom>
            <a:noFill/>
            <a:ln w="76200" cap="flat" cmpd="sng" algn="ctr">
              <a:solidFill>
                <a:schemeClr val="accent1"/>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150C5BDC-DEF1-BA32-616A-08063A5EFAB6}"/>
                </a:ext>
              </a:extLst>
            </p:cNvPr>
            <p:cNvCxnSpPr>
              <a:cxnSpLocks/>
            </p:cNvCxnSpPr>
            <p:nvPr/>
          </p:nvCxnSpPr>
          <p:spPr bwMode="auto">
            <a:xfrm>
              <a:off x="7092997" y="2688791"/>
              <a:ext cx="0" cy="105625"/>
            </a:xfrm>
            <a:prstGeom prst="line">
              <a:avLst/>
            </a:prstGeom>
            <a:noFill/>
            <a:ln w="76200" cap="flat" cmpd="sng" algn="ctr">
              <a:solidFill>
                <a:schemeClr val="accent1"/>
              </a:solidFill>
              <a:prstDash val="solid"/>
              <a:round/>
              <a:headEnd type="none" w="med" len="med"/>
              <a:tailEnd type="none" w="med" len="med"/>
            </a:ln>
            <a:effectLst/>
          </p:spPr>
        </p:cxnSp>
      </p:grpSp>
      <p:grpSp>
        <p:nvGrpSpPr>
          <p:cNvPr id="469" name="Group 468">
            <a:extLst>
              <a:ext uri="{FF2B5EF4-FFF2-40B4-BE49-F238E27FC236}">
                <a16:creationId xmlns:a16="http://schemas.microsoft.com/office/drawing/2014/main" id="{2F191029-1FC7-9EE9-2054-C7BEBD145A06}"/>
              </a:ext>
            </a:extLst>
          </p:cNvPr>
          <p:cNvGrpSpPr/>
          <p:nvPr/>
        </p:nvGrpSpPr>
        <p:grpSpPr>
          <a:xfrm>
            <a:off x="2722675" y="1709781"/>
            <a:ext cx="4994293" cy="1419871"/>
            <a:chOff x="2560894" y="1709781"/>
            <a:chExt cx="4994293" cy="1419871"/>
          </a:xfrm>
        </p:grpSpPr>
        <p:cxnSp>
          <p:nvCxnSpPr>
            <p:cNvPr id="75" name="Straight Connector 74">
              <a:extLst>
                <a:ext uri="{FF2B5EF4-FFF2-40B4-BE49-F238E27FC236}">
                  <a16:creationId xmlns:a16="http://schemas.microsoft.com/office/drawing/2014/main" id="{DB11A7BB-535E-9E95-2978-60ECC40D568A}"/>
                </a:ext>
              </a:extLst>
            </p:cNvPr>
            <p:cNvCxnSpPr>
              <a:cxnSpLocks/>
            </p:cNvCxnSpPr>
            <p:nvPr/>
          </p:nvCxnSpPr>
          <p:spPr bwMode="auto">
            <a:xfrm>
              <a:off x="2623425" y="173269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3ECD076E-C7B0-951E-1183-4F11E0AE41D2}"/>
                </a:ext>
              </a:extLst>
            </p:cNvPr>
            <p:cNvCxnSpPr>
              <a:cxnSpLocks/>
            </p:cNvCxnSpPr>
            <p:nvPr/>
          </p:nvCxnSpPr>
          <p:spPr bwMode="auto">
            <a:xfrm>
              <a:off x="2703575" y="1767690"/>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FE43AA24-F17C-E09B-02A2-C652B3502445}"/>
                </a:ext>
              </a:extLst>
            </p:cNvPr>
            <p:cNvCxnSpPr>
              <a:cxnSpLocks/>
            </p:cNvCxnSpPr>
            <p:nvPr/>
          </p:nvCxnSpPr>
          <p:spPr bwMode="auto">
            <a:xfrm>
              <a:off x="2760281" y="184628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2F136E6-CD99-5A26-B346-F98880C30BC2}"/>
                </a:ext>
              </a:extLst>
            </p:cNvPr>
            <p:cNvCxnSpPr>
              <a:cxnSpLocks/>
            </p:cNvCxnSpPr>
            <p:nvPr/>
          </p:nvCxnSpPr>
          <p:spPr bwMode="auto">
            <a:xfrm>
              <a:off x="2733539" y="179764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29D584EA-4863-D9FA-81F3-37FC894AB8A7}"/>
                </a:ext>
              </a:extLst>
            </p:cNvPr>
            <p:cNvCxnSpPr>
              <a:cxnSpLocks/>
            </p:cNvCxnSpPr>
            <p:nvPr/>
          </p:nvCxnSpPr>
          <p:spPr bwMode="auto">
            <a:xfrm>
              <a:off x="2807953" y="190290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AD682E74-77DC-1644-461A-5D8890739CB5}"/>
                </a:ext>
              </a:extLst>
            </p:cNvPr>
            <p:cNvCxnSpPr>
              <a:cxnSpLocks/>
            </p:cNvCxnSpPr>
            <p:nvPr/>
          </p:nvCxnSpPr>
          <p:spPr bwMode="auto">
            <a:xfrm>
              <a:off x="2849194" y="1944724"/>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7B02F32-21A7-77E9-5DC1-33A9F4E5B6DC}"/>
                </a:ext>
              </a:extLst>
            </p:cNvPr>
            <p:cNvCxnSpPr>
              <a:cxnSpLocks/>
            </p:cNvCxnSpPr>
            <p:nvPr/>
          </p:nvCxnSpPr>
          <p:spPr bwMode="auto">
            <a:xfrm>
              <a:off x="2884564" y="1997536"/>
              <a:ext cx="0" cy="105625"/>
            </a:xfrm>
            <a:prstGeom prst="line">
              <a:avLst/>
            </a:prstGeom>
            <a:noFill/>
            <a:ln w="38100"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0C51A3B7-2E06-6A91-AE97-B37E093AE2E2}"/>
                </a:ext>
              </a:extLst>
            </p:cNvPr>
            <p:cNvCxnSpPr>
              <a:cxnSpLocks/>
            </p:cNvCxnSpPr>
            <p:nvPr/>
          </p:nvCxnSpPr>
          <p:spPr bwMode="auto">
            <a:xfrm>
              <a:off x="2778384" y="1873359"/>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94270BF9-A34C-152F-2590-41DE412DEF2C}"/>
                </a:ext>
              </a:extLst>
            </p:cNvPr>
            <p:cNvCxnSpPr>
              <a:cxnSpLocks/>
            </p:cNvCxnSpPr>
            <p:nvPr/>
          </p:nvCxnSpPr>
          <p:spPr bwMode="auto">
            <a:xfrm>
              <a:off x="2821462" y="1932022"/>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368DE32-0591-3F52-E949-17EE58C02BFC}"/>
                </a:ext>
              </a:extLst>
            </p:cNvPr>
            <p:cNvCxnSpPr>
              <a:cxnSpLocks/>
            </p:cNvCxnSpPr>
            <p:nvPr/>
          </p:nvCxnSpPr>
          <p:spPr bwMode="auto">
            <a:xfrm>
              <a:off x="3334020" y="2123504"/>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3A7D8E1-6840-77C0-227E-82647D3305E4}"/>
                </a:ext>
              </a:extLst>
            </p:cNvPr>
            <p:cNvCxnSpPr>
              <a:cxnSpLocks/>
            </p:cNvCxnSpPr>
            <p:nvPr/>
          </p:nvCxnSpPr>
          <p:spPr bwMode="auto">
            <a:xfrm>
              <a:off x="3489062" y="227541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EC31CAC-3B03-2839-4FFF-7FD7753CDD5A}"/>
                </a:ext>
              </a:extLst>
            </p:cNvPr>
            <p:cNvCxnSpPr>
              <a:cxnSpLocks/>
            </p:cNvCxnSpPr>
            <p:nvPr/>
          </p:nvCxnSpPr>
          <p:spPr bwMode="auto">
            <a:xfrm>
              <a:off x="3880981" y="237653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E0BD4637-7ABA-282C-B34D-883D8F5D89DA}"/>
                </a:ext>
              </a:extLst>
            </p:cNvPr>
            <p:cNvCxnSpPr>
              <a:cxnSpLocks/>
            </p:cNvCxnSpPr>
            <p:nvPr/>
          </p:nvCxnSpPr>
          <p:spPr bwMode="auto">
            <a:xfrm>
              <a:off x="3808136" y="2372944"/>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5CACDF0-BC48-E939-1F92-549B529FCE2A}"/>
                </a:ext>
              </a:extLst>
            </p:cNvPr>
            <p:cNvCxnSpPr>
              <a:cxnSpLocks/>
            </p:cNvCxnSpPr>
            <p:nvPr/>
          </p:nvCxnSpPr>
          <p:spPr bwMode="auto">
            <a:xfrm>
              <a:off x="3971923" y="240116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DF71192D-6741-6D89-685F-92D54D275252}"/>
                </a:ext>
              </a:extLst>
            </p:cNvPr>
            <p:cNvCxnSpPr>
              <a:cxnSpLocks/>
            </p:cNvCxnSpPr>
            <p:nvPr/>
          </p:nvCxnSpPr>
          <p:spPr bwMode="auto">
            <a:xfrm>
              <a:off x="3922213" y="239735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9FCA119-2A1D-398C-536A-4C05DCE30FDA}"/>
                </a:ext>
              </a:extLst>
            </p:cNvPr>
            <p:cNvCxnSpPr>
              <a:cxnSpLocks/>
            </p:cNvCxnSpPr>
            <p:nvPr/>
          </p:nvCxnSpPr>
          <p:spPr bwMode="auto">
            <a:xfrm>
              <a:off x="4362310" y="253346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996B9762-7B3F-24E3-1DB5-73104B586217}"/>
                </a:ext>
              </a:extLst>
            </p:cNvPr>
            <p:cNvCxnSpPr>
              <a:cxnSpLocks/>
            </p:cNvCxnSpPr>
            <p:nvPr/>
          </p:nvCxnSpPr>
          <p:spPr bwMode="auto">
            <a:xfrm>
              <a:off x="4278510" y="2522496"/>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E4EFCB27-90AF-6EC0-EB28-9F9AF226BB7B}"/>
                </a:ext>
              </a:extLst>
            </p:cNvPr>
            <p:cNvCxnSpPr>
              <a:cxnSpLocks/>
            </p:cNvCxnSpPr>
            <p:nvPr/>
          </p:nvCxnSpPr>
          <p:spPr bwMode="auto">
            <a:xfrm>
              <a:off x="4092270" y="2492086"/>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3F83AF7E-EADC-5B88-7C25-D7F536CA1149}"/>
                </a:ext>
              </a:extLst>
            </p:cNvPr>
            <p:cNvCxnSpPr>
              <a:cxnSpLocks/>
            </p:cNvCxnSpPr>
            <p:nvPr/>
          </p:nvCxnSpPr>
          <p:spPr bwMode="auto">
            <a:xfrm>
              <a:off x="4419628" y="2531796"/>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93161F7E-4DEA-DF19-4247-9B8A124D0F96}"/>
                </a:ext>
              </a:extLst>
            </p:cNvPr>
            <p:cNvCxnSpPr>
              <a:cxnSpLocks/>
            </p:cNvCxnSpPr>
            <p:nvPr/>
          </p:nvCxnSpPr>
          <p:spPr bwMode="auto">
            <a:xfrm>
              <a:off x="4699000" y="2604117"/>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D895D84-1F5E-2700-0BCD-8F0F6A3BBCB7}"/>
                </a:ext>
              </a:extLst>
            </p:cNvPr>
            <p:cNvCxnSpPr>
              <a:cxnSpLocks/>
            </p:cNvCxnSpPr>
            <p:nvPr/>
          </p:nvCxnSpPr>
          <p:spPr bwMode="auto">
            <a:xfrm>
              <a:off x="4621887" y="258587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71FF4E13-9579-2498-1300-982C23C3746F}"/>
                </a:ext>
              </a:extLst>
            </p:cNvPr>
            <p:cNvCxnSpPr>
              <a:cxnSpLocks/>
            </p:cNvCxnSpPr>
            <p:nvPr/>
          </p:nvCxnSpPr>
          <p:spPr bwMode="auto">
            <a:xfrm>
              <a:off x="4887666" y="263132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70DDEDEF-73F7-A806-B6FA-E6A22A48F015}"/>
                </a:ext>
              </a:extLst>
            </p:cNvPr>
            <p:cNvCxnSpPr>
              <a:cxnSpLocks/>
            </p:cNvCxnSpPr>
            <p:nvPr/>
          </p:nvCxnSpPr>
          <p:spPr bwMode="auto">
            <a:xfrm>
              <a:off x="4917582" y="2640942"/>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3BE6EFA4-A7B0-2F02-F26F-723D85DB396D}"/>
                </a:ext>
              </a:extLst>
            </p:cNvPr>
            <p:cNvCxnSpPr>
              <a:cxnSpLocks/>
            </p:cNvCxnSpPr>
            <p:nvPr/>
          </p:nvCxnSpPr>
          <p:spPr bwMode="auto">
            <a:xfrm>
              <a:off x="5038615" y="264856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3DE6A24A-5675-3CCB-82C1-A834706B217D}"/>
                </a:ext>
              </a:extLst>
            </p:cNvPr>
            <p:cNvCxnSpPr>
              <a:cxnSpLocks/>
            </p:cNvCxnSpPr>
            <p:nvPr/>
          </p:nvCxnSpPr>
          <p:spPr bwMode="auto">
            <a:xfrm>
              <a:off x="5000504" y="2640976"/>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300BBD8F-50D0-B470-B896-1C4BA4791422}"/>
                </a:ext>
              </a:extLst>
            </p:cNvPr>
            <p:cNvCxnSpPr>
              <a:cxnSpLocks/>
            </p:cNvCxnSpPr>
            <p:nvPr/>
          </p:nvCxnSpPr>
          <p:spPr bwMode="auto">
            <a:xfrm>
              <a:off x="4003058" y="243053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123F62AE-6048-DD3D-82AF-7116D57FE2B3}"/>
                </a:ext>
              </a:extLst>
            </p:cNvPr>
            <p:cNvCxnSpPr>
              <a:cxnSpLocks/>
            </p:cNvCxnSpPr>
            <p:nvPr/>
          </p:nvCxnSpPr>
          <p:spPr bwMode="auto">
            <a:xfrm>
              <a:off x="5374686" y="276075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E9A4C659-8E1F-ED5A-49C2-5309656D69BD}"/>
                </a:ext>
              </a:extLst>
            </p:cNvPr>
            <p:cNvCxnSpPr>
              <a:cxnSpLocks/>
            </p:cNvCxnSpPr>
            <p:nvPr/>
          </p:nvCxnSpPr>
          <p:spPr bwMode="auto">
            <a:xfrm>
              <a:off x="5074365" y="264856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03FAE7D4-315F-A084-BDE2-917B4D7E5793}"/>
                </a:ext>
              </a:extLst>
            </p:cNvPr>
            <p:cNvCxnSpPr>
              <a:cxnSpLocks/>
            </p:cNvCxnSpPr>
            <p:nvPr/>
          </p:nvCxnSpPr>
          <p:spPr bwMode="auto">
            <a:xfrm>
              <a:off x="5829122" y="281126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CE0E3043-8416-8E6D-9EA3-150EB6874819}"/>
                </a:ext>
              </a:extLst>
            </p:cNvPr>
            <p:cNvCxnSpPr>
              <a:cxnSpLocks/>
            </p:cNvCxnSpPr>
            <p:nvPr/>
          </p:nvCxnSpPr>
          <p:spPr bwMode="auto">
            <a:xfrm>
              <a:off x="5797531" y="2808942"/>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134E1F19-FEC1-FB15-7708-65B03BD970F7}"/>
                </a:ext>
              </a:extLst>
            </p:cNvPr>
            <p:cNvCxnSpPr>
              <a:cxnSpLocks/>
            </p:cNvCxnSpPr>
            <p:nvPr/>
          </p:nvCxnSpPr>
          <p:spPr bwMode="auto">
            <a:xfrm>
              <a:off x="5420541" y="2770810"/>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D3CBE8BD-089D-331B-D58E-D9D5FBA63C96}"/>
                </a:ext>
              </a:extLst>
            </p:cNvPr>
            <p:cNvCxnSpPr>
              <a:cxnSpLocks/>
            </p:cNvCxnSpPr>
            <p:nvPr/>
          </p:nvCxnSpPr>
          <p:spPr bwMode="auto">
            <a:xfrm>
              <a:off x="6138474" y="293353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AB302C69-2558-D51F-25B6-FE15F4EF6DBA}"/>
                </a:ext>
              </a:extLst>
            </p:cNvPr>
            <p:cNvCxnSpPr>
              <a:cxnSpLocks/>
            </p:cNvCxnSpPr>
            <p:nvPr/>
          </p:nvCxnSpPr>
          <p:spPr bwMode="auto">
            <a:xfrm>
              <a:off x="5925068" y="289917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C5596D70-47AE-3167-3014-18ECA4EFBE3D}"/>
                </a:ext>
              </a:extLst>
            </p:cNvPr>
            <p:cNvCxnSpPr>
              <a:cxnSpLocks/>
            </p:cNvCxnSpPr>
            <p:nvPr/>
          </p:nvCxnSpPr>
          <p:spPr bwMode="auto">
            <a:xfrm>
              <a:off x="5902389" y="290072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183034A0-8695-B191-DE52-8C3A63D2125A}"/>
                </a:ext>
              </a:extLst>
            </p:cNvPr>
            <p:cNvCxnSpPr>
              <a:cxnSpLocks/>
            </p:cNvCxnSpPr>
            <p:nvPr/>
          </p:nvCxnSpPr>
          <p:spPr bwMode="auto">
            <a:xfrm>
              <a:off x="6291780" y="294115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515EABCC-290C-D64E-639E-9811FC181A56}"/>
                </a:ext>
              </a:extLst>
            </p:cNvPr>
            <p:cNvCxnSpPr>
              <a:cxnSpLocks/>
            </p:cNvCxnSpPr>
            <p:nvPr/>
          </p:nvCxnSpPr>
          <p:spPr bwMode="auto">
            <a:xfrm>
              <a:off x="6254891" y="293798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4F67F64-92FF-4B98-1A5C-14C4EEBFBEB8}"/>
                </a:ext>
              </a:extLst>
            </p:cNvPr>
            <p:cNvCxnSpPr>
              <a:cxnSpLocks/>
            </p:cNvCxnSpPr>
            <p:nvPr/>
          </p:nvCxnSpPr>
          <p:spPr bwMode="auto">
            <a:xfrm>
              <a:off x="5854960" y="283255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65C0AEA8-AE0A-0BBB-1D48-C9B66EEDCDF7}"/>
                </a:ext>
              </a:extLst>
            </p:cNvPr>
            <p:cNvCxnSpPr>
              <a:cxnSpLocks/>
            </p:cNvCxnSpPr>
            <p:nvPr/>
          </p:nvCxnSpPr>
          <p:spPr bwMode="auto">
            <a:xfrm>
              <a:off x="6486605" y="298621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75B50C3-1277-D523-4201-3C67B0B11459}"/>
                </a:ext>
              </a:extLst>
            </p:cNvPr>
            <p:cNvCxnSpPr>
              <a:cxnSpLocks/>
            </p:cNvCxnSpPr>
            <p:nvPr/>
          </p:nvCxnSpPr>
          <p:spPr bwMode="auto">
            <a:xfrm>
              <a:off x="6307172" y="2940557"/>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528EC39-25FA-7EC6-839C-5EA8140D3CA3}"/>
                </a:ext>
              </a:extLst>
            </p:cNvPr>
            <p:cNvCxnSpPr>
              <a:cxnSpLocks/>
            </p:cNvCxnSpPr>
            <p:nvPr/>
          </p:nvCxnSpPr>
          <p:spPr bwMode="auto">
            <a:xfrm>
              <a:off x="6318985" y="2941153"/>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AD90DA98-64F1-3A88-37FD-66F14B80A31C}"/>
                </a:ext>
              </a:extLst>
            </p:cNvPr>
            <p:cNvCxnSpPr>
              <a:cxnSpLocks/>
            </p:cNvCxnSpPr>
            <p:nvPr/>
          </p:nvCxnSpPr>
          <p:spPr bwMode="auto">
            <a:xfrm>
              <a:off x="6695264" y="2989559"/>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BEF4D70F-29AD-54E0-9652-0A2C50BA072A}"/>
                </a:ext>
              </a:extLst>
            </p:cNvPr>
            <p:cNvCxnSpPr>
              <a:cxnSpLocks/>
            </p:cNvCxnSpPr>
            <p:nvPr/>
          </p:nvCxnSpPr>
          <p:spPr bwMode="auto">
            <a:xfrm>
              <a:off x="6570226" y="298621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F36B8738-08DE-BA86-4C75-3F887FDB6918}"/>
                </a:ext>
              </a:extLst>
            </p:cNvPr>
            <p:cNvCxnSpPr>
              <a:cxnSpLocks/>
            </p:cNvCxnSpPr>
            <p:nvPr/>
          </p:nvCxnSpPr>
          <p:spPr bwMode="auto">
            <a:xfrm>
              <a:off x="6528855" y="298621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65FB1F91-9AF7-88BA-D0E7-0E9D0C2C7DA0}"/>
                </a:ext>
              </a:extLst>
            </p:cNvPr>
            <p:cNvCxnSpPr>
              <a:cxnSpLocks/>
            </p:cNvCxnSpPr>
            <p:nvPr/>
          </p:nvCxnSpPr>
          <p:spPr bwMode="auto">
            <a:xfrm>
              <a:off x="6792032" y="2993368"/>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A21822D-1107-8D18-0CAA-17F73EF110FA}"/>
                </a:ext>
              </a:extLst>
            </p:cNvPr>
            <p:cNvCxnSpPr>
              <a:cxnSpLocks/>
            </p:cNvCxnSpPr>
            <p:nvPr/>
          </p:nvCxnSpPr>
          <p:spPr bwMode="auto">
            <a:xfrm>
              <a:off x="7439064" y="3024027"/>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7069824D-6804-5B87-D264-834416B992FC}"/>
                </a:ext>
              </a:extLst>
            </p:cNvPr>
            <p:cNvCxnSpPr>
              <a:cxnSpLocks/>
            </p:cNvCxnSpPr>
            <p:nvPr/>
          </p:nvCxnSpPr>
          <p:spPr bwMode="auto">
            <a:xfrm>
              <a:off x="7134355" y="3018575"/>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6FE5A636-DFF1-A860-0578-C9104D6D034D}"/>
                </a:ext>
              </a:extLst>
            </p:cNvPr>
            <p:cNvCxnSpPr>
              <a:cxnSpLocks/>
            </p:cNvCxnSpPr>
            <p:nvPr/>
          </p:nvCxnSpPr>
          <p:spPr bwMode="auto">
            <a:xfrm>
              <a:off x="6739641" y="2989559"/>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88E78E4B-9764-B4F6-948E-705020C8C376}"/>
                </a:ext>
              </a:extLst>
            </p:cNvPr>
            <p:cNvCxnSpPr>
              <a:cxnSpLocks/>
            </p:cNvCxnSpPr>
            <p:nvPr/>
          </p:nvCxnSpPr>
          <p:spPr bwMode="auto">
            <a:xfrm>
              <a:off x="4743405" y="261622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95AD3539-3A5A-AFBD-1FCD-18DDDE943609}"/>
                </a:ext>
              </a:extLst>
            </p:cNvPr>
            <p:cNvCxnSpPr>
              <a:cxnSpLocks/>
            </p:cNvCxnSpPr>
            <p:nvPr/>
          </p:nvCxnSpPr>
          <p:spPr bwMode="auto">
            <a:xfrm>
              <a:off x="4244101" y="2503251"/>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78861DC2-FF2C-A028-E788-EC30E9A3B30C}"/>
                </a:ext>
              </a:extLst>
            </p:cNvPr>
            <p:cNvCxnSpPr>
              <a:cxnSpLocks/>
            </p:cNvCxnSpPr>
            <p:nvPr/>
          </p:nvCxnSpPr>
          <p:spPr bwMode="auto">
            <a:xfrm>
              <a:off x="4128040" y="2496397"/>
              <a:ext cx="0" cy="105625"/>
            </a:xfrm>
            <a:prstGeom prst="line">
              <a:avLst/>
            </a:prstGeom>
            <a:noFill/>
            <a:ln w="28575" cap="flat" cmpd="sng" algn="ctr">
              <a:solidFill>
                <a:schemeClr val="accent3"/>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CD213184-ACB4-2F10-266E-A3730BB27D77}"/>
                </a:ext>
              </a:extLst>
            </p:cNvPr>
            <p:cNvCxnSpPr>
              <a:cxnSpLocks/>
            </p:cNvCxnSpPr>
            <p:nvPr/>
          </p:nvCxnSpPr>
          <p:spPr bwMode="auto">
            <a:xfrm>
              <a:off x="2560894" y="1709781"/>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DB82CB7C-7726-4F2D-D421-4A2E75348A89}"/>
                </a:ext>
              </a:extLst>
            </p:cNvPr>
            <p:cNvCxnSpPr>
              <a:cxnSpLocks/>
            </p:cNvCxnSpPr>
            <p:nvPr/>
          </p:nvCxnSpPr>
          <p:spPr bwMode="auto">
            <a:xfrm>
              <a:off x="2942452" y="2020455"/>
              <a:ext cx="0" cy="105625"/>
            </a:xfrm>
            <a:prstGeom prst="line">
              <a:avLst/>
            </a:prstGeom>
            <a:noFill/>
            <a:ln w="38100"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A758EAD5-BC39-649F-07FF-A9EA0359A04C}"/>
                </a:ext>
              </a:extLst>
            </p:cNvPr>
            <p:cNvCxnSpPr>
              <a:cxnSpLocks/>
            </p:cNvCxnSpPr>
            <p:nvPr/>
          </p:nvCxnSpPr>
          <p:spPr bwMode="auto">
            <a:xfrm>
              <a:off x="3302697" y="2103477"/>
              <a:ext cx="0" cy="105625"/>
            </a:xfrm>
            <a:prstGeom prst="line">
              <a:avLst/>
            </a:prstGeom>
            <a:noFill/>
            <a:ln w="38100" cap="flat" cmpd="sng" algn="ctr">
              <a:solidFill>
                <a:schemeClr val="accent3"/>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EDA44558-88AC-E954-46B2-D8D6672779F7}"/>
                </a:ext>
              </a:extLst>
            </p:cNvPr>
            <p:cNvCxnSpPr>
              <a:cxnSpLocks/>
            </p:cNvCxnSpPr>
            <p:nvPr/>
          </p:nvCxnSpPr>
          <p:spPr bwMode="auto">
            <a:xfrm>
              <a:off x="3363509" y="2155974"/>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06E76905-860C-0228-083A-9B52B20999AE}"/>
                </a:ext>
              </a:extLst>
            </p:cNvPr>
            <p:cNvCxnSpPr>
              <a:cxnSpLocks/>
            </p:cNvCxnSpPr>
            <p:nvPr/>
          </p:nvCxnSpPr>
          <p:spPr bwMode="auto">
            <a:xfrm>
              <a:off x="3434537" y="2211173"/>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48119BCD-340A-A1F5-76BA-D7E61E96B8FB}"/>
                </a:ext>
              </a:extLst>
            </p:cNvPr>
            <p:cNvCxnSpPr>
              <a:cxnSpLocks/>
            </p:cNvCxnSpPr>
            <p:nvPr/>
          </p:nvCxnSpPr>
          <p:spPr bwMode="auto">
            <a:xfrm>
              <a:off x="3535820" y="2310155"/>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6762DBA9-76DF-5698-330F-2DC63BD4294B}"/>
                </a:ext>
              </a:extLst>
            </p:cNvPr>
            <p:cNvCxnSpPr>
              <a:cxnSpLocks/>
            </p:cNvCxnSpPr>
            <p:nvPr/>
          </p:nvCxnSpPr>
          <p:spPr bwMode="auto">
            <a:xfrm>
              <a:off x="4052720" y="2447628"/>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C1B8A4CF-8BC0-A4C5-6350-94719E29E47F}"/>
                </a:ext>
              </a:extLst>
            </p:cNvPr>
            <p:cNvCxnSpPr>
              <a:cxnSpLocks/>
            </p:cNvCxnSpPr>
            <p:nvPr/>
          </p:nvCxnSpPr>
          <p:spPr bwMode="auto">
            <a:xfrm>
              <a:off x="4177444" y="2500440"/>
              <a:ext cx="0" cy="105625"/>
            </a:xfrm>
            <a:prstGeom prst="line">
              <a:avLst/>
            </a:prstGeom>
            <a:noFill/>
            <a:ln w="38100" cap="flat" cmpd="sng" algn="ctr">
              <a:solidFill>
                <a:schemeClr val="accent3"/>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7D9FBE3F-A1D5-8201-84A1-5D0D5C308752}"/>
                </a:ext>
              </a:extLst>
            </p:cNvPr>
            <p:cNvCxnSpPr>
              <a:cxnSpLocks/>
            </p:cNvCxnSpPr>
            <p:nvPr/>
          </p:nvCxnSpPr>
          <p:spPr bwMode="auto">
            <a:xfrm>
              <a:off x="4486859" y="2538547"/>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8CC05859-2A62-335D-C2BB-26F5021E14F3}"/>
                </a:ext>
              </a:extLst>
            </p:cNvPr>
            <p:cNvCxnSpPr>
              <a:cxnSpLocks/>
            </p:cNvCxnSpPr>
            <p:nvPr/>
          </p:nvCxnSpPr>
          <p:spPr bwMode="auto">
            <a:xfrm>
              <a:off x="4565131" y="2546477"/>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F096D13C-A2B5-96CF-B610-7F0803B6EF8A}"/>
                </a:ext>
              </a:extLst>
            </p:cNvPr>
            <p:cNvCxnSpPr>
              <a:cxnSpLocks/>
            </p:cNvCxnSpPr>
            <p:nvPr/>
          </p:nvCxnSpPr>
          <p:spPr bwMode="auto">
            <a:xfrm>
              <a:off x="4657124" y="2591359"/>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23B971DA-91D0-1DA1-BF72-E400D37DEEDE}"/>
                </a:ext>
              </a:extLst>
            </p:cNvPr>
            <p:cNvCxnSpPr>
              <a:cxnSpLocks/>
            </p:cNvCxnSpPr>
            <p:nvPr/>
          </p:nvCxnSpPr>
          <p:spPr bwMode="auto">
            <a:xfrm>
              <a:off x="4796857" y="2624710"/>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548837BA-F04C-2C8E-F4CA-83AFE57F423E}"/>
                </a:ext>
              </a:extLst>
            </p:cNvPr>
            <p:cNvCxnSpPr>
              <a:cxnSpLocks/>
            </p:cNvCxnSpPr>
            <p:nvPr/>
          </p:nvCxnSpPr>
          <p:spPr bwMode="auto">
            <a:xfrm>
              <a:off x="5147377" y="2665185"/>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5BFECF45-3C5C-EAD1-3DD2-67556DCDE810}"/>
                </a:ext>
              </a:extLst>
            </p:cNvPr>
            <p:cNvCxnSpPr>
              <a:cxnSpLocks/>
            </p:cNvCxnSpPr>
            <p:nvPr/>
          </p:nvCxnSpPr>
          <p:spPr bwMode="auto">
            <a:xfrm>
              <a:off x="5208304" y="2703317"/>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A5E2794F-3E00-DACB-FACE-ACB3F8EFF794}"/>
                </a:ext>
              </a:extLst>
            </p:cNvPr>
            <p:cNvCxnSpPr>
              <a:cxnSpLocks/>
            </p:cNvCxnSpPr>
            <p:nvPr/>
          </p:nvCxnSpPr>
          <p:spPr bwMode="auto">
            <a:xfrm>
              <a:off x="5254024" y="2726930"/>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46FA0EA8-9B3F-8BC3-023A-F9FF2245541C}"/>
                </a:ext>
              </a:extLst>
            </p:cNvPr>
            <p:cNvCxnSpPr>
              <a:cxnSpLocks/>
            </p:cNvCxnSpPr>
            <p:nvPr/>
          </p:nvCxnSpPr>
          <p:spPr bwMode="auto">
            <a:xfrm>
              <a:off x="5320094" y="2745948"/>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256AF4F2-1049-DF21-63B2-B6EE0E59EDE0}"/>
                </a:ext>
              </a:extLst>
            </p:cNvPr>
            <p:cNvCxnSpPr>
              <a:cxnSpLocks/>
            </p:cNvCxnSpPr>
            <p:nvPr/>
          </p:nvCxnSpPr>
          <p:spPr bwMode="auto">
            <a:xfrm>
              <a:off x="5674021" y="2795103"/>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8733AC12-A180-67A0-8826-ABB729FF3CC5}"/>
                </a:ext>
              </a:extLst>
            </p:cNvPr>
            <p:cNvCxnSpPr>
              <a:cxnSpLocks/>
            </p:cNvCxnSpPr>
            <p:nvPr/>
          </p:nvCxnSpPr>
          <p:spPr bwMode="auto">
            <a:xfrm>
              <a:off x="5754434" y="2797963"/>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97DEAF4B-50D6-B78D-FD24-F10056E4039D}"/>
                </a:ext>
              </a:extLst>
            </p:cNvPr>
            <p:cNvCxnSpPr>
              <a:cxnSpLocks/>
            </p:cNvCxnSpPr>
            <p:nvPr/>
          </p:nvCxnSpPr>
          <p:spPr bwMode="auto">
            <a:xfrm>
              <a:off x="5975478" y="2903137"/>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F6B54BD6-DD8A-1612-49EC-FA36C256F6B6}"/>
                </a:ext>
              </a:extLst>
            </p:cNvPr>
            <p:cNvCxnSpPr>
              <a:cxnSpLocks/>
            </p:cNvCxnSpPr>
            <p:nvPr/>
          </p:nvCxnSpPr>
          <p:spPr bwMode="auto">
            <a:xfrm>
              <a:off x="6199336" y="2933534"/>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E6E71027-7335-4734-D24A-FFEBE63439DA}"/>
                </a:ext>
              </a:extLst>
            </p:cNvPr>
            <p:cNvCxnSpPr>
              <a:cxnSpLocks/>
            </p:cNvCxnSpPr>
            <p:nvPr/>
          </p:nvCxnSpPr>
          <p:spPr bwMode="auto">
            <a:xfrm>
              <a:off x="6376142" y="2986347"/>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D559DE8A-9046-928A-EF5B-4402113E26D8}"/>
                </a:ext>
              </a:extLst>
            </p:cNvPr>
            <p:cNvCxnSpPr>
              <a:cxnSpLocks/>
            </p:cNvCxnSpPr>
            <p:nvPr/>
          </p:nvCxnSpPr>
          <p:spPr bwMode="auto">
            <a:xfrm>
              <a:off x="6444382" y="2986347"/>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EFC66459-DB6E-3102-B835-E5610997EF99}"/>
                </a:ext>
              </a:extLst>
            </p:cNvPr>
            <p:cNvCxnSpPr>
              <a:cxnSpLocks/>
            </p:cNvCxnSpPr>
            <p:nvPr/>
          </p:nvCxnSpPr>
          <p:spPr bwMode="auto">
            <a:xfrm>
              <a:off x="6874806" y="2986218"/>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4DAF6D98-C7DC-F720-49E9-CE8C2417901D}"/>
                </a:ext>
              </a:extLst>
            </p:cNvPr>
            <p:cNvCxnSpPr>
              <a:cxnSpLocks/>
            </p:cNvCxnSpPr>
            <p:nvPr/>
          </p:nvCxnSpPr>
          <p:spPr bwMode="auto">
            <a:xfrm>
              <a:off x="6940539" y="3018760"/>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6AA95B73-D5A7-8CD3-728C-A25A650E7BF0}"/>
                </a:ext>
              </a:extLst>
            </p:cNvPr>
            <p:cNvCxnSpPr>
              <a:cxnSpLocks/>
            </p:cNvCxnSpPr>
            <p:nvPr/>
          </p:nvCxnSpPr>
          <p:spPr bwMode="auto">
            <a:xfrm>
              <a:off x="7009687" y="3018760"/>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3FA9B678-10B1-6844-E068-DC426947DF8E}"/>
                </a:ext>
              </a:extLst>
            </p:cNvPr>
            <p:cNvCxnSpPr>
              <a:cxnSpLocks/>
            </p:cNvCxnSpPr>
            <p:nvPr/>
          </p:nvCxnSpPr>
          <p:spPr bwMode="auto">
            <a:xfrm>
              <a:off x="7086878" y="3018575"/>
              <a:ext cx="0" cy="105625"/>
            </a:xfrm>
            <a:prstGeom prst="line">
              <a:avLst/>
            </a:prstGeom>
            <a:noFill/>
            <a:ln w="76200" cap="flat" cmpd="sng" algn="ctr">
              <a:solidFill>
                <a:schemeClr val="accent3"/>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01027E0F-5301-1FDD-9D15-F6519095AB1F}"/>
                </a:ext>
              </a:extLst>
            </p:cNvPr>
            <p:cNvCxnSpPr>
              <a:cxnSpLocks/>
            </p:cNvCxnSpPr>
            <p:nvPr/>
          </p:nvCxnSpPr>
          <p:spPr bwMode="auto">
            <a:xfrm>
              <a:off x="7272472" y="3021691"/>
              <a:ext cx="0" cy="105625"/>
            </a:xfrm>
            <a:prstGeom prst="line">
              <a:avLst/>
            </a:prstGeom>
            <a:noFill/>
            <a:ln w="57150" cap="flat" cmpd="sng" algn="ctr">
              <a:solidFill>
                <a:schemeClr val="accent3"/>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6F26BB6B-1072-6CEA-7BC2-86538925624E}"/>
                </a:ext>
              </a:extLst>
            </p:cNvPr>
            <p:cNvCxnSpPr>
              <a:cxnSpLocks/>
            </p:cNvCxnSpPr>
            <p:nvPr/>
          </p:nvCxnSpPr>
          <p:spPr bwMode="auto">
            <a:xfrm>
              <a:off x="7555187" y="3022385"/>
              <a:ext cx="0" cy="105625"/>
            </a:xfrm>
            <a:prstGeom prst="line">
              <a:avLst/>
            </a:prstGeom>
            <a:noFill/>
            <a:ln w="57150"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280663874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 name="Rectangle 82">
            <a:extLst>
              <a:ext uri="{FF2B5EF4-FFF2-40B4-BE49-F238E27FC236}">
                <a16:creationId xmlns:a16="http://schemas.microsoft.com/office/drawing/2014/main" id="{14739444-CA43-B30C-AE10-ECB57EA02C11}"/>
              </a:ext>
            </a:extLst>
          </p:cNvPr>
          <p:cNvSpPr/>
          <p:nvPr/>
        </p:nvSpPr>
        <p:spPr bwMode="auto">
          <a:xfrm>
            <a:off x="967666" y="1926608"/>
            <a:ext cx="9935694" cy="630315"/>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14CBCC6F-F7E7-C9A9-BDDB-D75CF49FDC8A}"/>
              </a:ext>
            </a:extLst>
          </p:cNvPr>
          <p:cNvSpPr/>
          <p:nvPr/>
        </p:nvSpPr>
        <p:spPr bwMode="auto">
          <a:xfrm>
            <a:off x="967666" y="3195546"/>
            <a:ext cx="9935694" cy="630315"/>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38372E62-0151-14E6-1126-59BBBAC3CBC7}"/>
              </a:ext>
            </a:extLst>
          </p:cNvPr>
          <p:cNvSpPr/>
          <p:nvPr/>
        </p:nvSpPr>
        <p:spPr bwMode="auto">
          <a:xfrm>
            <a:off x="967666" y="4491837"/>
            <a:ext cx="9935694" cy="630315"/>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6" name="Rectangle 85">
            <a:extLst>
              <a:ext uri="{FF2B5EF4-FFF2-40B4-BE49-F238E27FC236}">
                <a16:creationId xmlns:a16="http://schemas.microsoft.com/office/drawing/2014/main" id="{5255BD83-72DC-D47A-917E-47CAFA617651}"/>
              </a:ext>
            </a:extLst>
          </p:cNvPr>
          <p:cNvSpPr/>
          <p:nvPr/>
        </p:nvSpPr>
        <p:spPr bwMode="auto">
          <a:xfrm>
            <a:off x="6096000" y="1616386"/>
            <a:ext cx="1377645" cy="4153202"/>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PFS in Subgroups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987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Tabella 5">
            <a:extLst>
              <a:ext uri="{FF2B5EF4-FFF2-40B4-BE49-F238E27FC236}">
                <a16:creationId xmlns:a16="http://schemas.microsoft.com/office/drawing/2014/main" id="{EAE6CA51-1E98-2732-15F7-FE380A639979}"/>
              </a:ext>
            </a:extLst>
          </p:cNvPr>
          <p:cNvGraphicFramePr>
            <a:graphicFrameLocks noGrp="1"/>
          </p:cNvGraphicFramePr>
          <p:nvPr>
            <p:extLst>
              <p:ext uri="{D42A27DB-BD31-4B8C-83A1-F6EECF244321}">
                <p14:modId xmlns:p14="http://schemas.microsoft.com/office/powerpoint/2010/main" val="3433589841"/>
              </p:ext>
            </p:extLst>
          </p:nvPr>
        </p:nvGraphicFramePr>
        <p:xfrm>
          <a:off x="5215804" y="5952216"/>
          <a:ext cx="1760391" cy="672762"/>
        </p:xfrm>
        <a:graphic>
          <a:graphicData uri="http://schemas.openxmlformats.org/drawingml/2006/table">
            <a:tbl>
              <a:tblPr/>
              <a:tblGrid>
                <a:gridCol w="1760391">
                  <a:extLst>
                    <a:ext uri="{9D8B030D-6E8A-4147-A177-3AD203B41FA5}">
                      <a16:colId xmlns:a16="http://schemas.microsoft.com/office/drawing/2014/main" val="3248404551"/>
                    </a:ext>
                  </a:extLst>
                </a:gridCol>
              </a:tblGrid>
              <a:tr h="1608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endParaRPr lang="it-IT" sz="1400" b="1" dirty="0">
                        <a:solidFill>
                          <a:sysClr val="windowText" lastClr="000000"/>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18229868"/>
                  </a:ext>
                </a:extLst>
              </a:tr>
              <a:tr h="1608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kern="1200" dirty="0">
                          <a:solidFill>
                            <a:schemeClr val="accent1"/>
                          </a:solidFill>
                          <a:effectLst/>
                          <a:latin typeface="Calibri" panose="020F0502020204030204" pitchFamily="34" charset="0"/>
                          <a:ea typeface="Calibri" panose="020F0502020204030204" pitchFamily="34" charset="0"/>
                          <a:cs typeface="Calibri" panose="020F0502020204030204" pitchFamily="34" charset="0"/>
                          <a:sym typeface="Arial"/>
                        </a:rPr>
                        <a:t>Pembrolizumab arm</a:t>
                      </a:r>
                      <a:endParaRPr lang="it-IT" sz="1400" b="1" kern="1200" dirty="0">
                        <a:solidFill>
                          <a:schemeClr val="accent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872464868"/>
                  </a:ext>
                </a:extLst>
              </a:tr>
              <a:tr h="24121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rgbClr val="FF0000"/>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58210349"/>
                  </a:ext>
                </a:extLst>
              </a:tr>
            </a:tbl>
          </a:graphicData>
        </a:graphic>
      </p:graphicFrame>
      <p:graphicFrame>
        <p:nvGraphicFramePr>
          <p:cNvPr id="9" name="Tabella 5">
            <a:extLst>
              <a:ext uri="{FF2B5EF4-FFF2-40B4-BE49-F238E27FC236}">
                <a16:creationId xmlns:a16="http://schemas.microsoft.com/office/drawing/2014/main" id="{1C007871-9293-657F-B56A-C304DF7DAB83}"/>
              </a:ext>
            </a:extLst>
          </p:cNvPr>
          <p:cNvGraphicFramePr>
            <a:graphicFrameLocks noGrp="1"/>
          </p:cNvGraphicFramePr>
          <p:nvPr>
            <p:extLst>
              <p:ext uri="{D42A27DB-BD31-4B8C-83A1-F6EECF244321}">
                <p14:modId xmlns:p14="http://schemas.microsoft.com/office/powerpoint/2010/main" val="1930876745"/>
              </p:ext>
            </p:extLst>
          </p:nvPr>
        </p:nvGraphicFramePr>
        <p:xfrm>
          <a:off x="8507853" y="6136122"/>
          <a:ext cx="1274521" cy="277000"/>
        </p:xfrm>
        <a:graphic>
          <a:graphicData uri="http://schemas.openxmlformats.org/drawingml/2006/table">
            <a:tbl>
              <a:tblPr/>
              <a:tblGrid>
                <a:gridCol w="1274521">
                  <a:extLst>
                    <a:ext uri="{9D8B030D-6E8A-4147-A177-3AD203B41FA5}">
                      <a16:colId xmlns:a16="http://schemas.microsoft.com/office/drawing/2014/main" val="3248404551"/>
                    </a:ext>
                  </a:extLst>
                </a:gridCol>
              </a:tblGrid>
              <a:tr h="27700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400" b="1" i="0" u="none" strike="noStrike" cap="none" dirty="0">
                          <a:solidFill>
                            <a:schemeClr val="accent3"/>
                          </a:solidFill>
                          <a:latin typeface="Calibri" panose="020F0502020204030204" pitchFamily="34" charset="0"/>
                          <a:ea typeface="Calibri" panose="020F0502020204030204" pitchFamily="34" charset="0"/>
                          <a:cs typeface="Calibri" panose="020F0502020204030204" pitchFamily="34" charset="0"/>
                          <a:sym typeface="Arial"/>
                        </a:rPr>
                        <a:t>Placebo arm</a:t>
                      </a:r>
                      <a:endParaRPr lang="it-IT" sz="1400" kern="1200" dirty="0">
                        <a:solidFill>
                          <a:schemeClr val="accent3"/>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58210349"/>
                  </a:ext>
                </a:extLst>
              </a:tr>
            </a:tbl>
          </a:graphicData>
        </a:graphic>
      </p:graphicFrame>
      <p:sp>
        <p:nvSpPr>
          <p:cNvPr id="4" name="TextBox 3">
            <a:extLst>
              <a:ext uri="{FF2B5EF4-FFF2-40B4-BE49-F238E27FC236}">
                <a16:creationId xmlns:a16="http://schemas.microsoft.com/office/drawing/2014/main" id="{211A2126-455D-D7E9-1A28-DD003647CF9A}"/>
              </a:ext>
            </a:extLst>
          </p:cNvPr>
          <p:cNvSpPr txBox="1"/>
          <p:nvPr/>
        </p:nvSpPr>
        <p:spPr bwMode="auto">
          <a:xfrm>
            <a:off x="1288637" y="1653377"/>
            <a:ext cx="2580002" cy="4185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Overall</a:t>
            </a:r>
          </a:p>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Age</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&lt;65 yr</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≥65 yr</a:t>
            </a:r>
          </a:p>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Race</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White</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All other races</a:t>
            </a:r>
          </a:p>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ECOG PS</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0</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1</a:t>
            </a:r>
          </a:p>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Planned type of EBRT</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IMRT/VMAT</a:t>
            </a:r>
          </a:p>
          <a:p>
            <a:pPr marL="285750" indent="-285750">
              <a:spcBef>
                <a:spcPts val="0"/>
              </a:spcBef>
              <a:buFont typeface="Wingdings" panose="05000000000000000000" pitchFamily="2" charset="2"/>
              <a:buChar char="§"/>
            </a:pPr>
            <a:r>
              <a:rPr lang="en-US" sz="1400" b="0" dirty="0">
                <a:solidFill>
                  <a:schemeClr val="bg1"/>
                </a:solidFill>
                <a:latin typeface="Calibri" panose="020F0502020204030204" pitchFamily="34" charset="0"/>
              </a:rPr>
              <a:t>Non-IMRT/VMAT</a:t>
            </a:r>
          </a:p>
          <a:p>
            <a:pPr>
              <a:spcBef>
                <a:spcPts val="0"/>
              </a:spcBef>
            </a:pPr>
            <a:r>
              <a:rPr lang="en-US" sz="1400" dirty="0">
                <a:solidFill>
                  <a:schemeClr val="bg1"/>
                </a:solidFill>
                <a:latin typeface="Calibri" panose="020F0502020204030204" pitchFamily="34" charset="0"/>
              </a:rPr>
              <a:t>FIGO 2014 stage at screening</a:t>
            </a:r>
          </a:p>
          <a:p>
            <a:pPr marL="285750" indent="-285750">
              <a:spcBef>
                <a:spcPts val="0"/>
              </a:spcBef>
              <a:buFont typeface="Wingdings" panose="05000000000000000000" pitchFamily="2" charset="2"/>
              <a:buChar char="§"/>
            </a:pPr>
            <a:r>
              <a:rPr lang="en-US" sz="1400" b="0" dirty="0">
                <a:solidFill>
                  <a:schemeClr val="bg1"/>
                </a:solidFill>
                <a:latin typeface="Calibri" panose="020F0502020204030204" pitchFamily="34" charset="0"/>
              </a:rPr>
              <a:t>IB2-IIB</a:t>
            </a:r>
          </a:p>
          <a:p>
            <a:pPr marL="285750" indent="-285750">
              <a:spcBef>
                <a:spcPts val="0"/>
              </a:spcBef>
              <a:buFont typeface="Wingdings" panose="05000000000000000000" pitchFamily="2" charset="2"/>
              <a:buChar char="§"/>
            </a:pPr>
            <a:r>
              <a:rPr lang="en-US" sz="1400" b="0" dirty="0">
                <a:solidFill>
                  <a:schemeClr val="bg1"/>
                </a:solidFill>
                <a:latin typeface="Calibri" panose="020F0502020204030204" pitchFamily="34" charset="0"/>
              </a:rPr>
              <a:t>III-IVA</a:t>
            </a:r>
          </a:p>
          <a:p>
            <a:pPr>
              <a:spcBef>
                <a:spcPts val="0"/>
              </a:spcBef>
            </a:pPr>
            <a:r>
              <a:rPr lang="en-US" sz="1400" dirty="0">
                <a:solidFill>
                  <a:schemeClr val="bg1"/>
                </a:solidFill>
                <a:latin typeface="Calibri" panose="020F0502020204030204" pitchFamily="34" charset="0"/>
              </a:rPr>
              <a:t>Planned total radiotherapy dose</a:t>
            </a:r>
          </a:p>
          <a:p>
            <a:pPr marL="285750" indent="-285750">
              <a:spcBef>
                <a:spcPts val="0"/>
              </a:spcBef>
              <a:buFont typeface="Wingdings" panose="05000000000000000000" pitchFamily="2" charset="2"/>
              <a:buChar char="§"/>
            </a:pPr>
            <a:r>
              <a:rPr lang="en-US" sz="1400" b="0" dirty="0">
                <a:solidFill>
                  <a:schemeClr val="bg1"/>
                </a:solidFill>
                <a:latin typeface="Calibri" panose="020F0502020204030204" pitchFamily="34" charset="0"/>
              </a:rPr>
              <a:t>&lt;70 Gy</a:t>
            </a:r>
          </a:p>
          <a:p>
            <a:pPr marL="285750" indent="-285750">
              <a:spcBef>
                <a:spcPts val="0"/>
              </a:spcBef>
              <a:buFont typeface="Wingdings" panose="05000000000000000000" pitchFamily="2" charset="2"/>
              <a:buChar char="§"/>
            </a:pPr>
            <a:r>
              <a:rPr lang="en-US" sz="1400" b="0" dirty="0">
                <a:solidFill>
                  <a:schemeClr val="bg1"/>
                </a:solidFill>
                <a:latin typeface="Calibri" panose="020F0502020204030204" pitchFamily="34" charset="0"/>
              </a:rPr>
              <a:t>≥ 70 Gy</a:t>
            </a:r>
          </a:p>
        </p:txBody>
      </p:sp>
      <p:sp>
        <p:nvSpPr>
          <p:cNvPr id="10" name="TextBox 9">
            <a:extLst>
              <a:ext uri="{FF2B5EF4-FFF2-40B4-BE49-F238E27FC236}">
                <a16:creationId xmlns:a16="http://schemas.microsoft.com/office/drawing/2014/main" id="{14348910-B2E5-3BAB-C2C9-AF32137F1FEF}"/>
              </a:ext>
            </a:extLst>
          </p:cNvPr>
          <p:cNvSpPr txBox="1"/>
          <p:nvPr/>
        </p:nvSpPr>
        <p:spPr bwMode="auto">
          <a:xfrm>
            <a:off x="3820805" y="1653377"/>
            <a:ext cx="893193" cy="4185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269/1060</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236/927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33/133</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143/518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125/538</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197/777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72/283</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137/939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32/121</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113/462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156/598</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25/93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244/967</a:t>
            </a:r>
          </a:p>
        </p:txBody>
      </p:sp>
      <p:sp>
        <p:nvSpPr>
          <p:cNvPr id="11" name="TextBox 10">
            <a:extLst>
              <a:ext uri="{FF2B5EF4-FFF2-40B4-BE49-F238E27FC236}">
                <a16:creationId xmlns:a16="http://schemas.microsoft.com/office/drawing/2014/main" id="{440B0689-6728-4F81-05E2-39B67820223C}"/>
              </a:ext>
            </a:extLst>
          </p:cNvPr>
          <p:cNvSpPr txBox="1"/>
          <p:nvPr/>
        </p:nvSpPr>
        <p:spPr bwMode="auto">
          <a:xfrm>
            <a:off x="9284968" y="1653377"/>
            <a:ext cx="1345240" cy="4185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0.70 (0.55-0.89)</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0.72 (0.56-0.94)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0.57 (0.27-1.17)</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0.83 (0.59-1.15)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0.60 (0.42-0.86)</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0.79 (0.59-1.04)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0.53 (0.33-0.85)</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0.58 (0.52-0.87)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0.92 (0.46-1.85)</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0.91 (0.63-1.31)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0.58 (0.42-0.80)</a:t>
            </a:r>
          </a:p>
          <a:p>
            <a:pPr algn="ctr">
              <a:lnSpc>
                <a:spcPct val="100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0.62 (0.28-1.38)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0.71 (0.55-0.91)</a:t>
            </a:r>
          </a:p>
        </p:txBody>
      </p:sp>
      <p:sp>
        <p:nvSpPr>
          <p:cNvPr id="12" name="TextBox 11">
            <a:extLst>
              <a:ext uri="{FF2B5EF4-FFF2-40B4-BE49-F238E27FC236}">
                <a16:creationId xmlns:a16="http://schemas.microsoft.com/office/drawing/2014/main" id="{83C3BEB1-5E91-C330-16B9-8F2BF91654A8}"/>
              </a:ext>
            </a:extLst>
          </p:cNvPr>
          <p:cNvSpPr txBox="1"/>
          <p:nvPr/>
        </p:nvSpPr>
        <p:spPr bwMode="auto">
          <a:xfrm>
            <a:off x="3720842" y="1251062"/>
            <a:ext cx="10931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No. Events/</a:t>
            </a:r>
          </a:p>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No. Patients</a:t>
            </a:r>
          </a:p>
        </p:txBody>
      </p:sp>
      <p:sp>
        <p:nvSpPr>
          <p:cNvPr id="13" name="TextBox 12">
            <a:extLst>
              <a:ext uri="{FF2B5EF4-FFF2-40B4-BE49-F238E27FC236}">
                <a16:creationId xmlns:a16="http://schemas.microsoft.com/office/drawing/2014/main" id="{0C3EFAC1-41FD-3B10-5648-8307D850B70D}"/>
              </a:ext>
            </a:extLst>
          </p:cNvPr>
          <p:cNvSpPr txBox="1"/>
          <p:nvPr/>
        </p:nvSpPr>
        <p:spPr bwMode="auto">
          <a:xfrm>
            <a:off x="9308887" y="1466505"/>
            <a:ext cx="13213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dirty="0">
                <a:solidFill>
                  <a:schemeClr val="bg1"/>
                </a:solidFill>
                <a:latin typeface="Calibri" panose="020F0502020204030204" pitchFamily="34" charset="0"/>
              </a:rPr>
              <a:t>HR (95% CI)</a:t>
            </a:r>
          </a:p>
        </p:txBody>
      </p:sp>
      <p:grpSp>
        <p:nvGrpSpPr>
          <p:cNvPr id="19" name="Group 18">
            <a:extLst>
              <a:ext uri="{FF2B5EF4-FFF2-40B4-BE49-F238E27FC236}">
                <a16:creationId xmlns:a16="http://schemas.microsoft.com/office/drawing/2014/main" id="{7C8CF70B-A71D-164C-3F18-11F8D30F5CAC}"/>
              </a:ext>
            </a:extLst>
          </p:cNvPr>
          <p:cNvGrpSpPr/>
          <p:nvPr/>
        </p:nvGrpSpPr>
        <p:grpSpPr>
          <a:xfrm>
            <a:off x="4229678" y="5828345"/>
            <a:ext cx="6673685" cy="307777"/>
            <a:chOff x="4229678" y="5677270"/>
            <a:chExt cx="6673685" cy="307777"/>
          </a:xfrm>
        </p:grpSpPr>
        <p:sp>
          <p:nvSpPr>
            <p:cNvPr id="14" name="TextBox 13">
              <a:extLst>
                <a:ext uri="{FF2B5EF4-FFF2-40B4-BE49-F238E27FC236}">
                  <a16:creationId xmlns:a16="http://schemas.microsoft.com/office/drawing/2014/main" id="{4E282C9B-542D-182A-EFA8-A3657E87397B}"/>
                </a:ext>
              </a:extLst>
            </p:cNvPr>
            <p:cNvSpPr txBox="1"/>
            <p:nvPr/>
          </p:nvSpPr>
          <p:spPr bwMode="auto">
            <a:xfrm>
              <a:off x="4229678" y="5677270"/>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0.25</a:t>
              </a:r>
            </a:p>
          </p:txBody>
        </p:sp>
        <p:sp>
          <p:nvSpPr>
            <p:cNvPr id="15" name="TextBox 14">
              <a:extLst>
                <a:ext uri="{FF2B5EF4-FFF2-40B4-BE49-F238E27FC236}">
                  <a16:creationId xmlns:a16="http://schemas.microsoft.com/office/drawing/2014/main" id="{CD4CB750-6D77-407C-6F32-1A4CF8D9211F}"/>
                </a:ext>
              </a:extLst>
            </p:cNvPr>
            <p:cNvSpPr txBox="1"/>
            <p:nvPr/>
          </p:nvSpPr>
          <p:spPr bwMode="auto">
            <a:xfrm>
              <a:off x="5830478" y="567727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0.5</a:t>
              </a:r>
            </a:p>
          </p:txBody>
        </p:sp>
        <p:sp>
          <p:nvSpPr>
            <p:cNvPr id="16" name="TextBox 15">
              <a:extLst>
                <a:ext uri="{FF2B5EF4-FFF2-40B4-BE49-F238E27FC236}">
                  <a16:creationId xmlns:a16="http://schemas.microsoft.com/office/drawing/2014/main" id="{98EA7814-F2C9-F5BC-A415-13A9ECFEFCB0}"/>
                </a:ext>
              </a:extLst>
            </p:cNvPr>
            <p:cNvSpPr txBox="1"/>
            <p:nvPr/>
          </p:nvSpPr>
          <p:spPr bwMode="auto">
            <a:xfrm>
              <a:off x="7384723" y="567727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a:t>
              </a:r>
            </a:p>
          </p:txBody>
        </p:sp>
        <p:sp>
          <p:nvSpPr>
            <p:cNvPr id="17" name="TextBox 16">
              <a:extLst>
                <a:ext uri="{FF2B5EF4-FFF2-40B4-BE49-F238E27FC236}">
                  <a16:creationId xmlns:a16="http://schemas.microsoft.com/office/drawing/2014/main" id="{958D6505-32D3-4291-6A46-F53E2BEF006C}"/>
                </a:ext>
              </a:extLst>
            </p:cNvPr>
            <p:cNvSpPr txBox="1"/>
            <p:nvPr/>
          </p:nvSpPr>
          <p:spPr bwMode="auto">
            <a:xfrm>
              <a:off x="8938968" y="567727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2.0</a:t>
              </a:r>
            </a:p>
          </p:txBody>
        </p:sp>
        <p:sp>
          <p:nvSpPr>
            <p:cNvPr id="18" name="TextBox 17">
              <a:extLst>
                <a:ext uri="{FF2B5EF4-FFF2-40B4-BE49-F238E27FC236}">
                  <a16:creationId xmlns:a16="http://schemas.microsoft.com/office/drawing/2014/main" id="{95ADE807-62CC-FF11-172B-BA7D3D7A33C1}"/>
                </a:ext>
              </a:extLst>
            </p:cNvPr>
            <p:cNvSpPr txBox="1"/>
            <p:nvPr/>
          </p:nvSpPr>
          <p:spPr bwMode="auto">
            <a:xfrm>
              <a:off x="10491071" y="567727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4.0</a:t>
              </a:r>
            </a:p>
          </p:txBody>
        </p:sp>
      </p:grpSp>
      <p:cxnSp>
        <p:nvCxnSpPr>
          <p:cNvPr id="25" name="Straight Arrow Connector 24">
            <a:extLst>
              <a:ext uri="{FF2B5EF4-FFF2-40B4-BE49-F238E27FC236}">
                <a16:creationId xmlns:a16="http://schemas.microsoft.com/office/drawing/2014/main" id="{84995764-A4BB-A9C6-79D6-20CEB364DD11}"/>
              </a:ext>
            </a:extLst>
          </p:cNvPr>
          <p:cNvCxnSpPr/>
          <p:nvPr/>
        </p:nvCxnSpPr>
        <p:spPr bwMode="auto">
          <a:xfrm>
            <a:off x="7747000" y="6122184"/>
            <a:ext cx="3028950" cy="0"/>
          </a:xfrm>
          <a:prstGeom prst="straightConnector1">
            <a:avLst/>
          </a:prstGeom>
          <a:noFill/>
          <a:ln w="28575" cap="flat" cmpd="sng" algn="ctr">
            <a:solidFill>
              <a:schemeClr val="bg1"/>
            </a:solidFill>
            <a:prstDash val="solid"/>
            <a:round/>
            <a:headEnd type="none" w="med" len="med"/>
            <a:tailEnd type="triangle"/>
          </a:ln>
          <a:effectLst/>
        </p:spPr>
      </p:cxnSp>
      <p:cxnSp>
        <p:nvCxnSpPr>
          <p:cNvPr id="26" name="Straight Arrow Connector 25">
            <a:extLst>
              <a:ext uri="{FF2B5EF4-FFF2-40B4-BE49-F238E27FC236}">
                <a16:creationId xmlns:a16="http://schemas.microsoft.com/office/drawing/2014/main" id="{43E5A1E0-E8EF-A7A7-16A7-E283B0A6205F}"/>
              </a:ext>
            </a:extLst>
          </p:cNvPr>
          <p:cNvCxnSpPr>
            <a:cxnSpLocks/>
          </p:cNvCxnSpPr>
          <p:nvPr/>
        </p:nvCxnSpPr>
        <p:spPr bwMode="auto">
          <a:xfrm flipH="1">
            <a:off x="4572000" y="6122184"/>
            <a:ext cx="2938460" cy="0"/>
          </a:xfrm>
          <a:prstGeom prst="straightConnector1">
            <a:avLst/>
          </a:prstGeom>
          <a:noFill/>
          <a:ln w="28575" cap="flat" cmpd="sng" algn="ctr">
            <a:solidFill>
              <a:schemeClr val="bg1"/>
            </a:solidFill>
            <a:prstDash val="solid"/>
            <a:round/>
            <a:headEnd type="none" w="med" len="med"/>
            <a:tailEnd type="triangle"/>
          </a:ln>
          <a:effectLst/>
        </p:spPr>
      </p:cxnSp>
      <p:cxnSp>
        <p:nvCxnSpPr>
          <p:cNvPr id="29" name="Straight Connector 28">
            <a:extLst>
              <a:ext uri="{FF2B5EF4-FFF2-40B4-BE49-F238E27FC236}">
                <a16:creationId xmlns:a16="http://schemas.microsoft.com/office/drawing/2014/main" id="{FE06F4EE-E21E-A843-3369-3F1ADD21E842}"/>
              </a:ext>
            </a:extLst>
          </p:cNvPr>
          <p:cNvCxnSpPr/>
          <p:nvPr/>
        </p:nvCxnSpPr>
        <p:spPr bwMode="auto">
          <a:xfrm>
            <a:off x="4481510" y="5783525"/>
            <a:ext cx="6215707" cy="0"/>
          </a:xfrm>
          <a:prstGeom prst="line">
            <a:avLst/>
          </a:prstGeom>
          <a:noFill/>
          <a:ln w="28575" cap="flat" cmpd="sng" algn="ctr">
            <a:solidFill>
              <a:schemeClr val="bg1"/>
            </a:solidFill>
            <a:prstDash val="solid"/>
            <a:round/>
            <a:headEnd type="none" w="med" len="med"/>
            <a:tailEnd type="none" w="med" len="med"/>
          </a:ln>
          <a:effectLst/>
        </p:spPr>
      </p:cxnSp>
      <p:grpSp>
        <p:nvGrpSpPr>
          <p:cNvPr id="36" name="Group 35">
            <a:extLst>
              <a:ext uri="{FF2B5EF4-FFF2-40B4-BE49-F238E27FC236}">
                <a16:creationId xmlns:a16="http://schemas.microsoft.com/office/drawing/2014/main" id="{DA9AB97F-04DB-A8EC-412B-D0E5188078C9}"/>
              </a:ext>
            </a:extLst>
          </p:cNvPr>
          <p:cNvGrpSpPr/>
          <p:nvPr/>
        </p:nvGrpSpPr>
        <p:grpSpPr>
          <a:xfrm>
            <a:off x="4475160" y="5770825"/>
            <a:ext cx="6220466" cy="114300"/>
            <a:chOff x="4475160" y="4984750"/>
            <a:chExt cx="6220466" cy="749300"/>
          </a:xfrm>
        </p:grpSpPr>
        <p:cxnSp>
          <p:nvCxnSpPr>
            <p:cNvPr id="31" name="Straight Connector 30">
              <a:extLst>
                <a:ext uri="{FF2B5EF4-FFF2-40B4-BE49-F238E27FC236}">
                  <a16:creationId xmlns:a16="http://schemas.microsoft.com/office/drawing/2014/main" id="{EA888948-8974-D880-B971-38DC367F7BD9}"/>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503C240F-D934-1EF1-0468-BD40435C0DA2}"/>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20E1FB2A-BF23-38F6-F009-DC26A633D8A1}"/>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8D8EEC2-AAB3-0F1D-7459-E6BF62D72E30}"/>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21DCE40D-BB53-BEDF-46A8-03BB58F141D4}"/>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grpSp>
      <p:cxnSp>
        <p:nvCxnSpPr>
          <p:cNvPr id="40" name="Straight Connector 39">
            <a:extLst>
              <a:ext uri="{FF2B5EF4-FFF2-40B4-BE49-F238E27FC236}">
                <a16:creationId xmlns:a16="http://schemas.microsoft.com/office/drawing/2014/main" id="{F65B6CB3-C947-6AFF-A0F0-C02A71AA6D1A}"/>
              </a:ext>
            </a:extLst>
          </p:cNvPr>
          <p:cNvCxnSpPr/>
          <p:nvPr/>
        </p:nvCxnSpPr>
        <p:spPr bwMode="auto">
          <a:xfrm>
            <a:off x="7597140" y="1653377"/>
            <a:ext cx="0" cy="413014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7043E9FE-9F1F-9E7B-C64A-2B736D0BC895}"/>
              </a:ext>
            </a:extLst>
          </p:cNvPr>
          <p:cNvCxnSpPr/>
          <p:nvPr/>
        </p:nvCxnSpPr>
        <p:spPr bwMode="auto">
          <a:xfrm>
            <a:off x="6242770" y="1817950"/>
            <a:ext cx="1096243" cy="0"/>
          </a:xfrm>
          <a:prstGeom prst="line">
            <a:avLst/>
          </a:prstGeom>
          <a:noFill/>
          <a:ln w="28575" cap="flat" cmpd="sng" algn="ctr">
            <a:solidFill>
              <a:schemeClr val="bg1"/>
            </a:solidFill>
            <a:prstDash val="solid"/>
            <a:round/>
            <a:headEnd type="none" w="med" len="med"/>
            <a:tailEnd type="none" w="med" len="med"/>
          </a:ln>
          <a:effectLst/>
        </p:spPr>
      </p:cxnSp>
      <p:sp>
        <p:nvSpPr>
          <p:cNvPr id="43" name="Rectangle 42">
            <a:extLst>
              <a:ext uri="{FF2B5EF4-FFF2-40B4-BE49-F238E27FC236}">
                <a16:creationId xmlns:a16="http://schemas.microsoft.com/office/drawing/2014/main" id="{1F340B8A-CFFA-B300-BA86-AE497788F3D6}"/>
              </a:ext>
            </a:extLst>
          </p:cNvPr>
          <p:cNvSpPr/>
          <p:nvPr/>
        </p:nvSpPr>
        <p:spPr bwMode="auto">
          <a:xfrm>
            <a:off x="6728575" y="1755634"/>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4" name="Straight Connector 43">
            <a:extLst>
              <a:ext uri="{FF2B5EF4-FFF2-40B4-BE49-F238E27FC236}">
                <a16:creationId xmlns:a16="http://schemas.microsoft.com/office/drawing/2014/main" id="{54564A9A-BDA0-75EA-5E80-068AE941AC6C}"/>
              </a:ext>
            </a:extLst>
          </p:cNvPr>
          <p:cNvCxnSpPr>
            <a:cxnSpLocks/>
          </p:cNvCxnSpPr>
          <p:nvPr/>
        </p:nvCxnSpPr>
        <p:spPr bwMode="auto">
          <a:xfrm>
            <a:off x="6299560" y="2249643"/>
            <a:ext cx="1164084" cy="0"/>
          </a:xfrm>
          <a:prstGeom prst="line">
            <a:avLst/>
          </a:prstGeom>
          <a:noFill/>
          <a:ln w="28575" cap="flat" cmpd="sng" algn="ctr">
            <a:solidFill>
              <a:schemeClr val="bg1"/>
            </a:solidFill>
            <a:prstDash val="solid"/>
            <a:round/>
            <a:headEnd type="none" w="med" len="med"/>
            <a:tailEnd type="none" w="med" len="med"/>
          </a:ln>
          <a:effectLst/>
        </p:spPr>
      </p:cxnSp>
      <p:sp>
        <p:nvSpPr>
          <p:cNvPr id="45" name="Rectangle 44">
            <a:extLst>
              <a:ext uri="{FF2B5EF4-FFF2-40B4-BE49-F238E27FC236}">
                <a16:creationId xmlns:a16="http://schemas.microsoft.com/office/drawing/2014/main" id="{E4E04315-A904-1983-2513-183B214753E3}"/>
              </a:ext>
            </a:extLst>
          </p:cNvPr>
          <p:cNvSpPr/>
          <p:nvPr/>
        </p:nvSpPr>
        <p:spPr bwMode="auto">
          <a:xfrm>
            <a:off x="6800765" y="2187327"/>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6" name="Straight Connector 45">
            <a:extLst>
              <a:ext uri="{FF2B5EF4-FFF2-40B4-BE49-F238E27FC236}">
                <a16:creationId xmlns:a16="http://schemas.microsoft.com/office/drawing/2014/main" id="{2B0A719F-70BE-FE67-CF0F-C3839275CBD6}"/>
              </a:ext>
            </a:extLst>
          </p:cNvPr>
          <p:cNvCxnSpPr>
            <a:cxnSpLocks/>
          </p:cNvCxnSpPr>
          <p:nvPr/>
        </p:nvCxnSpPr>
        <p:spPr bwMode="auto">
          <a:xfrm>
            <a:off x="4642570" y="2463403"/>
            <a:ext cx="3313980" cy="0"/>
          </a:xfrm>
          <a:prstGeom prst="line">
            <a:avLst/>
          </a:prstGeom>
          <a:noFill/>
          <a:ln w="28575" cap="flat" cmpd="sng" algn="ctr">
            <a:solidFill>
              <a:schemeClr val="bg1"/>
            </a:solidFill>
            <a:prstDash val="solid"/>
            <a:round/>
            <a:headEnd type="none" w="med" len="med"/>
            <a:tailEnd type="none" w="med" len="med"/>
          </a:ln>
          <a:effectLst/>
        </p:spPr>
      </p:cxnSp>
      <p:sp>
        <p:nvSpPr>
          <p:cNvPr id="47" name="Rectangle 46">
            <a:extLst>
              <a:ext uri="{FF2B5EF4-FFF2-40B4-BE49-F238E27FC236}">
                <a16:creationId xmlns:a16="http://schemas.microsoft.com/office/drawing/2014/main" id="{C7F771D1-81C9-131A-1A51-842CF1270C2D}"/>
              </a:ext>
            </a:extLst>
          </p:cNvPr>
          <p:cNvSpPr/>
          <p:nvPr/>
        </p:nvSpPr>
        <p:spPr bwMode="auto">
          <a:xfrm>
            <a:off x="6280428" y="2401087"/>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8" name="Straight Connector 47">
            <a:extLst>
              <a:ext uri="{FF2B5EF4-FFF2-40B4-BE49-F238E27FC236}">
                <a16:creationId xmlns:a16="http://schemas.microsoft.com/office/drawing/2014/main" id="{7B3FA9BF-BC00-471D-F6EE-B73266066064}"/>
              </a:ext>
            </a:extLst>
          </p:cNvPr>
          <p:cNvCxnSpPr>
            <a:cxnSpLocks/>
          </p:cNvCxnSpPr>
          <p:nvPr/>
        </p:nvCxnSpPr>
        <p:spPr bwMode="auto">
          <a:xfrm>
            <a:off x="6414217" y="2889151"/>
            <a:ext cx="1501058" cy="0"/>
          </a:xfrm>
          <a:prstGeom prst="line">
            <a:avLst/>
          </a:prstGeom>
          <a:noFill/>
          <a:ln w="28575" cap="flat" cmpd="sng" algn="ctr">
            <a:solidFill>
              <a:schemeClr val="bg1"/>
            </a:solidFill>
            <a:prstDash val="solid"/>
            <a:round/>
            <a:headEnd type="none" w="med" len="med"/>
            <a:tailEnd type="none" w="med" len="med"/>
          </a:ln>
          <a:effectLst/>
        </p:spPr>
      </p:cxnSp>
      <p:sp>
        <p:nvSpPr>
          <p:cNvPr id="49" name="Rectangle 48">
            <a:extLst>
              <a:ext uri="{FF2B5EF4-FFF2-40B4-BE49-F238E27FC236}">
                <a16:creationId xmlns:a16="http://schemas.microsoft.com/office/drawing/2014/main" id="{80A62136-B9A4-831D-43EC-F3A2FA33B039}"/>
              </a:ext>
            </a:extLst>
          </p:cNvPr>
          <p:cNvSpPr/>
          <p:nvPr/>
        </p:nvSpPr>
        <p:spPr bwMode="auto">
          <a:xfrm>
            <a:off x="7124275" y="2826835"/>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0" name="Straight Connector 49">
            <a:extLst>
              <a:ext uri="{FF2B5EF4-FFF2-40B4-BE49-F238E27FC236}">
                <a16:creationId xmlns:a16="http://schemas.microsoft.com/office/drawing/2014/main" id="{EA46AE57-841B-44EB-AF86-19064A4A2D50}"/>
              </a:ext>
            </a:extLst>
          </p:cNvPr>
          <p:cNvCxnSpPr>
            <a:cxnSpLocks/>
          </p:cNvCxnSpPr>
          <p:nvPr/>
        </p:nvCxnSpPr>
        <p:spPr bwMode="auto">
          <a:xfrm>
            <a:off x="5651500" y="3102519"/>
            <a:ext cx="1611027" cy="0"/>
          </a:xfrm>
          <a:prstGeom prst="line">
            <a:avLst/>
          </a:prstGeom>
          <a:noFill/>
          <a:ln w="28575" cap="flat" cmpd="sng" algn="ctr">
            <a:solidFill>
              <a:schemeClr val="bg1"/>
            </a:solidFill>
            <a:prstDash val="solid"/>
            <a:round/>
            <a:headEnd type="none" w="med" len="med"/>
            <a:tailEnd type="none" w="med" len="med"/>
          </a:ln>
          <a:effectLst/>
        </p:spPr>
      </p:cxnSp>
      <p:sp>
        <p:nvSpPr>
          <p:cNvPr id="51" name="Rectangle 50">
            <a:extLst>
              <a:ext uri="{FF2B5EF4-FFF2-40B4-BE49-F238E27FC236}">
                <a16:creationId xmlns:a16="http://schemas.microsoft.com/office/drawing/2014/main" id="{71993D94-F982-D6E6-F8EB-4203CED79C97}"/>
              </a:ext>
            </a:extLst>
          </p:cNvPr>
          <p:cNvSpPr/>
          <p:nvPr/>
        </p:nvSpPr>
        <p:spPr bwMode="auto">
          <a:xfrm>
            <a:off x="6394309" y="3040203"/>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2" name="Straight Connector 51">
            <a:extLst>
              <a:ext uri="{FF2B5EF4-FFF2-40B4-BE49-F238E27FC236}">
                <a16:creationId xmlns:a16="http://schemas.microsoft.com/office/drawing/2014/main" id="{ED191BE2-2927-6F0C-3E64-676FCEF713C0}"/>
              </a:ext>
            </a:extLst>
          </p:cNvPr>
          <p:cNvCxnSpPr>
            <a:cxnSpLocks/>
          </p:cNvCxnSpPr>
          <p:nvPr/>
        </p:nvCxnSpPr>
        <p:spPr bwMode="auto">
          <a:xfrm>
            <a:off x="6419850" y="3533970"/>
            <a:ext cx="1311750" cy="0"/>
          </a:xfrm>
          <a:prstGeom prst="line">
            <a:avLst/>
          </a:prstGeom>
          <a:noFill/>
          <a:ln w="28575" cap="flat" cmpd="sng" algn="ctr">
            <a:solidFill>
              <a:schemeClr val="bg1"/>
            </a:solidFill>
            <a:prstDash val="solid"/>
            <a:round/>
            <a:headEnd type="none" w="med" len="med"/>
            <a:tailEnd type="none" w="med" len="med"/>
          </a:ln>
          <a:effectLst/>
        </p:spPr>
      </p:cxnSp>
      <p:sp>
        <p:nvSpPr>
          <p:cNvPr id="53" name="Rectangle 52">
            <a:extLst>
              <a:ext uri="{FF2B5EF4-FFF2-40B4-BE49-F238E27FC236}">
                <a16:creationId xmlns:a16="http://schemas.microsoft.com/office/drawing/2014/main" id="{C728AB56-B558-2505-BE2A-512731E42F6D}"/>
              </a:ext>
            </a:extLst>
          </p:cNvPr>
          <p:cNvSpPr/>
          <p:nvPr/>
        </p:nvSpPr>
        <p:spPr bwMode="auto">
          <a:xfrm>
            <a:off x="7003854" y="3471654"/>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4" name="Straight Connector 53">
            <a:extLst>
              <a:ext uri="{FF2B5EF4-FFF2-40B4-BE49-F238E27FC236}">
                <a16:creationId xmlns:a16="http://schemas.microsoft.com/office/drawing/2014/main" id="{F2089D75-CF8E-011F-C18C-902B212361B9}"/>
              </a:ext>
            </a:extLst>
          </p:cNvPr>
          <p:cNvCxnSpPr>
            <a:cxnSpLocks/>
          </p:cNvCxnSpPr>
          <p:nvPr/>
        </p:nvCxnSpPr>
        <p:spPr bwMode="auto">
          <a:xfrm>
            <a:off x="5105400" y="3738423"/>
            <a:ext cx="2121768" cy="0"/>
          </a:xfrm>
          <a:prstGeom prst="line">
            <a:avLst/>
          </a:prstGeom>
          <a:noFill/>
          <a:ln w="28575" cap="flat" cmpd="sng" algn="ctr">
            <a:solidFill>
              <a:schemeClr val="bg1"/>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C9AD3E27-6C54-410E-36B6-8AE863F07458}"/>
              </a:ext>
            </a:extLst>
          </p:cNvPr>
          <p:cNvSpPr/>
          <p:nvPr/>
        </p:nvSpPr>
        <p:spPr bwMode="auto">
          <a:xfrm>
            <a:off x="6113707" y="3676107"/>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6" name="Straight Connector 55">
            <a:extLst>
              <a:ext uri="{FF2B5EF4-FFF2-40B4-BE49-F238E27FC236}">
                <a16:creationId xmlns:a16="http://schemas.microsoft.com/office/drawing/2014/main" id="{99AD9F6B-8E84-6526-2090-D99DE4DC73B5}"/>
              </a:ext>
            </a:extLst>
          </p:cNvPr>
          <p:cNvCxnSpPr>
            <a:cxnSpLocks/>
          </p:cNvCxnSpPr>
          <p:nvPr/>
        </p:nvCxnSpPr>
        <p:spPr bwMode="auto">
          <a:xfrm>
            <a:off x="6130925" y="4163994"/>
            <a:ext cx="1164404" cy="0"/>
          </a:xfrm>
          <a:prstGeom prst="line">
            <a:avLst/>
          </a:prstGeom>
          <a:noFill/>
          <a:ln w="28575" cap="flat" cmpd="sng" algn="ctr">
            <a:solidFill>
              <a:schemeClr val="bg1"/>
            </a:solidFill>
            <a:prstDash val="solid"/>
            <a:round/>
            <a:headEnd type="none" w="med" len="med"/>
            <a:tailEnd type="none" w="med" len="med"/>
          </a:ln>
          <a:effectLst/>
        </p:spPr>
      </p:cxnSp>
      <p:sp>
        <p:nvSpPr>
          <p:cNvPr id="57" name="Rectangle 56">
            <a:extLst>
              <a:ext uri="{FF2B5EF4-FFF2-40B4-BE49-F238E27FC236}">
                <a16:creationId xmlns:a16="http://schemas.microsoft.com/office/drawing/2014/main" id="{EAE6B367-02D8-E321-8EB5-4100073A1F36}"/>
              </a:ext>
            </a:extLst>
          </p:cNvPr>
          <p:cNvSpPr/>
          <p:nvPr/>
        </p:nvSpPr>
        <p:spPr bwMode="auto">
          <a:xfrm>
            <a:off x="6666259" y="4101678"/>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8" name="Straight Connector 57">
            <a:extLst>
              <a:ext uri="{FF2B5EF4-FFF2-40B4-BE49-F238E27FC236}">
                <a16:creationId xmlns:a16="http://schemas.microsoft.com/office/drawing/2014/main" id="{4F969359-81EF-313E-96A4-B0240C0E12DC}"/>
              </a:ext>
            </a:extLst>
          </p:cNvPr>
          <p:cNvCxnSpPr>
            <a:cxnSpLocks/>
          </p:cNvCxnSpPr>
          <p:nvPr/>
        </p:nvCxnSpPr>
        <p:spPr bwMode="auto">
          <a:xfrm>
            <a:off x="5861050" y="4372817"/>
            <a:ext cx="3136900" cy="0"/>
          </a:xfrm>
          <a:prstGeom prst="line">
            <a:avLst/>
          </a:prstGeom>
          <a:noFill/>
          <a:ln w="28575" cap="flat" cmpd="sng" algn="ctr">
            <a:solidFill>
              <a:schemeClr val="bg1"/>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9E2F6B21-EFC2-2538-417A-65AB64986C95}"/>
              </a:ext>
            </a:extLst>
          </p:cNvPr>
          <p:cNvSpPr/>
          <p:nvPr/>
        </p:nvSpPr>
        <p:spPr bwMode="auto">
          <a:xfrm>
            <a:off x="7339013" y="4310501"/>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0" name="Straight Connector 59">
            <a:extLst>
              <a:ext uri="{FF2B5EF4-FFF2-40B4-BE49-F238E27FC236}">
                <a16:creationId xmlns:a16="http://schemas.microsoft.com/office/drawing/2014/main" id="{452D8933-D434-BF09-41A9-6B6B72D37091}"/>
              </a:ext>
            </a:extLst>
          </p:cNvPr>
          <p:cNvCxnSpPr>
            <a:cxnSpLocks/>
          </p:cNvCxnSpPr>
          <p:nvPr/>
        </p:nvCxnSpPr>
        <p:spPr bwMode="auto">
          <a:xfrm>
            <a:off x="6544828" y="4807033"/>
            <a:ext cx="1656197" cy="0"/>
          </a:xfrm>
          <a:prstGeom prst="line">
            <a:avLst/>
          </a:prstGeom>
          <a:noFill/>
          <a:ln w="28575" cap="flat" cmpd="sng" algn="ctr">
            <a:solidFill>
              <a:schemeClr val="bg1"/>
            </a:solidFill>
            <a:prstDash val="solid"/>
            <a:round/>
            <a:headEnd type="none" w="med" len="med"/>
            <a:tailEnd type="none" w="med" len="med"/>
          </a:ln>
          <a:effectLst/>
        </p:spPr>
      </p:cxnSp>
      <p:sp>
        <p:nvSpPr>
          <p:cNvPr id="61" name="Rectangle 60">
            <a:extLst>
              <a:ext uri="{FF2B5EF4-FFF2-40B4-BE49-F238E27FC236}">
                <a16:creationId xmlns:a16="http://schemas.microsoft.com/office/drawing/2014/main" id="{3C143E5A-C1FE-8D58-5240-B0ECE7C17F44}"/>
              </a:ext>
            </a:extLst>
          </p:cNvPr>
          <p:cNvSpPr/>
          <p:nvPr/>
        </p:nvSpPr>
        <p:spPr bwMode="auto">
          <a:xfrm>
            <a:off x="7322407" y="4744717"/>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2" name="Straight Connector 61">
            <a:extLst>
              <a:ext uri="{FF2B5EF4-FFF2-40B4-BE49-F238E27FC236}">
                <a16:creationId xmlns:a16="http://schemas.microsoft.com/office/drawing/2014/main" id="{510D667B-10A6-4ACD-FBF2-7AB44D5A6FD4}"/>
              </a:ext>
            </a:extLst>
          </p:cNvPr>
          <p:cNvCxnSpPr>
            <a:cxnSpLocks/>
          </p:cNvCxnSpPr>
          <p:nvPr/>
        </p:nvCxnSpPr>
        <p:spPr bwMode="auto">
          <a:xfrm>
            <a:off x="5663292" y="5015856"/>
            <a:ext cx="1429658" cy="0"/>
          </a:xfrm>
          <a:prstGeom prst="line">
            <a:avLst/>
          </a:prstGeom>
          <a:noFill/>
          <a:ln w="28575" cap="flat" cmpd="sng" algn="ctr">
            <a:solidFill>
              <a:schemeClr val="bg1"/>
            </a:solidFill>
            <a:prstDash val="solid"/>
            <a:round/>
            <a:headEnd type="none" w="med" len="med"/>
            <a:tailEnd type="none" w="med" len="med"/>
          </a:ln>
          <a:effectLst/>
        </p:spPr>
      </p:cxnSp>
      <p:sp>
        <p:nvSpPr>
          <p:cNvPr id="63" name="Rectangle 62">
            <a:extLst>
              <a:ext uri="{FF2B5EF4-FFF2-40B4-BE49-F238E27FC236}">
                <a16:creationId xmlns:a16="http://schemas.microsoft.com/office/drawing/2014/main" id="{604F115B-1774-0390-89FE-8F357B4B7484}"/>
              </a:ext>
            </a:extLst>
          </p:cNvPr>
          <p:cNvSpPr/>
          <p:nvPr/>
        </p:nvSpPr>
        <p:spPr bwMode="auto">
          <a:xfrm>
            <a:off x="6315805" y="4953540"/>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4" name="Straight Connector 63">
            <a:extLst>
              <a:ext uri="{FF2B5EF4-FFF2-40B4-BE49-F238E27FC236}">
                <a16:creationId xmlns:a16="http://schemas.microsoft.com/office/drawing/2014/main" id="{34A8F185-51E3-035F-9A99-8962CF6EBA3E}"/>
              </a:ext>
            </a:extLst>
          </p:cNvPr>
          <p:cNvCxnSpPr>
            <a:cxnSpLocks/>
          </p:cNvCxnSpPr>
          <p:nvPr/>
        </p:nvCxnSpPr>
        <p:spPr bwMode="auto">
          <a:xfrm>
            <a:off x="4733342" y="5437610"/>
            <a:ext cx="3597858" cy="0"/>
          </a:xfrm>
          <a:prstGeom prst="line">
            <a:avLst/>
          </a:prstGeom>
          <a:noFill/>
          <a:ln w="28575" cap="flat" cmpd="sng" algn="ctr">
            <a:solidFill>
              <a:schemeClr val="bg1"/>
            </a:solidFill>
            <a:prstDash val="solid"/>
            <a:round/>
            <a:headEnd type="none" w="med" len="med"/>
            <a:tailEnd type="none" w="med" len="med"/>
          </a:ln>
          <a:effectLst/>
        </p:spPr>
      </p:cxnSp>
      <p:sp>
        <p:nvSpPr>
          <p:cNvPr id="65" name="Rectangle 64">
            <a:extLst>
              <a:ext uri="{FF2B5EF4-FFF2-40B4-BE49-F238E27FC236}">
                <a16:creationId xmlns:a16="http://schemas.microsoft.com/office/drawing/2014/main" id="{04A1CB26-CDDC-41CF-8B5F-B9C797A1D1E3}"/>
              </a:ext>
            </a:extLst>
          </p:cNvPr>
          <p:cNvSpPr/>
          <p:nvPr/>
        </p:nvSpPr>
        <p:spPr bwMode="auto">
          <a:xfrm>
            <a:off x="6461875" y="5375294"/>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6" name="Straight Connector 65">
            <a:extLst>
              <a:ext uri="{FF2B5EF4-FFF2-40B4-BE49-F238E27FC236}">
                <a16:creationId xmlns:a16="http://schemas.microsoft.com/office/drawing/2014/main" id="{836112A0-FE30-EF98-3115-0D96AAD381DE}"/>
              </a:ext>
            </a:extLst>
          </p:cNvPr>
          <p:cNvCxnSpPr>
            <a:cxnSpLocks/>
          </p:cNvCxnSpPr>
          <p:nvPr/>
        </p:nvCxnSpPr>
        <p:spPr bwMode="auto">
          <a:xfrm>
            <a:off x="6242770" y="5655315"/>
            <a:ext cx="1142280" cy="0"/>
          </a:xfrm>
          <a:prstGeom prst="line">
            <a:avLst/>
          </a:prstGeom>
          <a:noFill/>
          <a:ln w="28575" cap="flat" cmpd="sng" algn="ctr">
            <a:solidFill>
              <a:schemeClr val="bg1"/>
            </a:solidFill>
            <a:prstDash val="solid"/>
            <a:round/>
            <a:headEnd type="none" w="med" len="med"/>
            <a:tailEnd type="none" w="med" len="med"/>
          </a:ln>
          <a:effectLst/>
        </p:spPr>
      </p:cxnSp>
      <p:sp>
        <p:nvSpPr>
          <p:cNvPr id="67" name="Rectangle 66">
            <a:extLst>
              <a:ext uri="{FF2B5EF4-FFF2-40B4-BE49-F238E27FC236}">
                <a16:creationId xmlns:a16="http://schemas.microsoft.com/office/drawing/2014/main" id="{DB3CC9E2-197B-24E2-0247-54D293A53C7C}"/>
              </a:ext>
            </a:extLst>
          </p:cNvPr>
          <p:cNvSpPr/>
          <p:nvPr/>
        </p:nvSpPr>
        <p:spPr bwMode="auto">
          <a:xfrm>
            <a:off x="6765885" y="5587254"/>
            <a:ext cx="124631" cy="1246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69574853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OS (Coprimary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Tabella 5">
            <a:extLst>
              <a:ext uri="{FF2B5EF4-FFF2-40B4-BE49-F238E27FC236}">
                <a16:creationId xmlns:a16="http://schemas.microsoft.com/office/drawing/2014/main" id="{78F58DA7-9762-FD20-C515-885B2DDB556B}"/>
              </a:ext>
            </a:extLst>
          </p:cNvPr>
          <p:cNvGraphicFramePr>
            <a:graphicFrameLocks noGrp="1"/>
          </p:cNvGraphicFramePr>
          <p:nvPr>
            <p:extLst>
              <p:ext uri="{D42A27DB-BD31-4B8C-83A1-F6EECF244321}">
                <p14:modId xmlns:p14="http://schemas.microsoft.com/office/powerpoint/2010/main" val="2689780285"/>
              </p:ext>
            </p:extLst>
          </p:nvPr>
        </p:nvGraphicFramePr>
        <p:xfrm>
          <a:off x="8500826" y="1600200"/>
          <a:ext cx="2981562" cy="1493520"/>
        </p:xfrm>
        <a:graphic>
          <a:graphicData uri="http://schemas.openxmlformats.org/drawingml/2006/table">
            <a:tbl>
              <a:tblPr/>
              <a:tblGrid>
                <a:gridCol w="1274521">
                  <a:extLst>
                    <a:ext uri="{9D8B030D-6E8A-4147-A177-3AD203B41FA5}">
                      <a16:colId xmlns:a16="http://schemas.microsoft.com/office/drawing/2014/main" val="3248404551"/>
                    </a:ext>
                  </a:extLst>
                </a:gridCol>
                <a:gridCol w="705178">
                  <a:extLst>
                    <a:ext uri="{9D8B030D-6E8A-4147-A177-3AD203B41FA5}">
                      <a16:colId xmlns:a16="http://schemas.microsoft.com/office/drawing/2014/main" val="2788864332"/>
                    </a:ext>
                  </a:extLst>
                </a:gridCol>
                <a:gridCol w="1001863">
                  <a:extLst>
                    <a:ext uri="{9D8B030D-6E8A-4147-A177-3AD203B41FA5}">
                      <a16:colId xmlns:a16="http://schemas.microsoft.com/office/drawing/2014/main" val="3370790856"/>
                    </a:ext>
                  </a:extLst>
                </a:gridCol>
              </a:tblGrid>
              <a:tr h="388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400" b="1" dirty="0">
                          <a:solidFill>
                            <a:sysClr val="windowText" lastClr="000000"/>
                          </a:solidFill>
                          <a:effectLst/>
                          <a:latin typeface="Calibri" panose="020F0502020204030204" pitchFamily="34" charset="0"/>
                          <a:ea typeface="Calibri" panose="020F0502020204030204" pitchFamily="34" charset="0"/>
                          <a:cs typeface="Calibri" panose="020F0502020204030204" pitchFamily="34" charset="0"/>
                        </a:rPr>
                        <a:t>Characteristic</a:t>
                      </a:r>
                      <a:endParaRPr lang="it-IT" sz="1400" b="1" dirty="0">
                        <a:solidFill>
                          <a:sysClr val="windowText" lastClr="000000"/>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dirty="0">
                          <a:solidFill>
                            <a:sysClr val="windowText" lastClr="000000"/>
                          </a:solidFill>
                          <a:effectLst/>
                          <a:latin typeface="Calibri" panose="020F0502020204030204" pitchFamily="34" charset="0"/>
                          <a:ea typeface="Calibri" panose="020F0502020204030204" pitchFamily="34" charset="0"/>
                          <a:cs typeface="Calibri" panose="020F0502020204030204" pitchFamily="34" charset="0"/>
                        </a:rPr>
                        <a:t>Events,*%</a:t>
                      </a:r>
                    </a:p>
                  </a:txBody>
                  <a:tcPr marL="35000" marR="35000" marT="0" marB="0" anchor="ctr">
                    <a:lnL w="12700" cap="flat" cmpd="sng" algn="ctr">
                      <a:noFill/>
                      <a:prstDash val="solid"/>
                      <a:round/>
                      <a:headEnd type="none" w="med" len="med"/>
                      <a:tailEnd type="none" w="med" len="med"/>
                    </a:lnL>
                    <a:lnR w="12700" cmpd="sng">
                      <a:noFill/>
                      <a:prstDash val="soli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kern="1200" cap="none" dirty="0">
                          <a:solidFill>
                            <a:sysClr val="windowText" lastClr="000000"/>
                          </a:solidFill>
                          <a:latin typeface="Calibri" panose="020F0502020204030204" pitchFamily="34" charset="0"/>
                          <a:ea typeface="Calibri" panose="020F0502020204030204" pitchFamily="34" charset="0"/>
                          <a:cs typeface="Calibri" panose="020F0502020204030204" pitchFamily="34" charset="0"/>
                          <a:sym typeface="Arial"/>
                        </a:rPr>
                        <a:t>Median, Mo</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i="0" u="none" strike="noStrike" kern="1200" cap="none" dirty="0">
                          <a:solidFill>
                            <a:sysClr val="windowText" lastClr="000000"/>
                          </a:solidFill>
                          <a:latin typeface="Calibri" panose="020F0502020204030204" pitchFamily="34" charset="0"/>
                          <a:ea typeface="Calibri" panose="020F0502020204030204" pitchFamily="34" charset="0"/>
                          <a:cs typeface="Calibri" panose="020F0502020204030204" pitchFamily="34" charset="0"/>
                          <a:sym typeface="Arial"/>
                        </a:rPr>
                        <a:t>(95% CI)</a:t>
                      </a:r>
                      <a:endParaRPr lang="it-IT" dirty="0">
                        <a:solidFill>
                          <a:sysClr val="windowText" lastClr="000000"/>
                        </a:solidFill>
                      </a:endParaRPr>
                    </a:p>
                  </a:txBody>
                  <a:tcPr marL="35000" marR="35000" marT="0" marB="0" anchor="ctr">
                    <a:lnL w="12700" cmpd="sng">
                      <a:noFill/>
                      <a:prstDash val="solid"/>
                    </a:lnL>
                    <a:lnR w="12700" cmpd="sng">
                      <a:noFill/>
                      <a:prstDash val="soli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18229868"/>
                  </a:ext>
                </a:extLst>
              </a:tr>
              <a:tr h="1608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400" b="1" kern="1200" dirty="0">
                          <a:solidFill>
                            <a:schemeClr val="accent1"/>
                          </a:solidFill>
                          <a:effectLst/>
                          <a:latin typeface="Calibri" panose="020F0502020204030204" pitchFamily="34" charset="0"/>
                          <a:ea typeface="Calibri" panose="020F0502020204030204" pitchFamily="34" charset="0"/>
                          <a:cs typeface="Calibri" panose="020F0502020204030204" pitchFamily="34" charset="0"/>
                          <a:sym typeface="Arial"/>
                        </a:rPr>
                        <a:t>Pembrolizumab</a:t>
                      </a:r>
                      <a:endParaRPr lang="it-IT" sz="1400" b="1" kern="1200" dirty="0">
                        <a:solidFill>
                          <a:schemeClr val="accent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8.3</a:t>
                      </a: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(NR-NR)</a:t>
                      </a: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2464868"/>
                  </a:ext>
                </a:extLst>
              </a:tr>
              <a:tr h="241216">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400" b="1" i="0" u="none" strike="noStrike" cap="none" dirty="0">
                          <a:solidFill>
                            <a:schemeClr val="accent3"/>
                          </a:solidFill>
                          <a:latin typeface="Calibri" panose="020F0502020204030204" pitchFamily="34" charset="0"/>
                          <a:ea typeface="Calibri" panose="020F0502020204030204" pitchFamily="34" charset="0"/>
                          <a:cs typeface="Calibri" panose="020F0502020204030204" pitchFamily="34" charset="0"/>
                          <a:sym typeface="Arial"/>
                        </a:rPr>
                        <a:t>Placebo</a:t>
                      </a:r>
                      <a:endParaRPr lang="it-IT" sz="1400" kern="1200" dirty="0">
                        <a:solidFill>
                          <a:schemeClr val="accent3"/>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(NR-NR)</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4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sp>
        <p:nvSpPr>
          <p:cNvPr id="9" name="TextBox 8">
            <a:extLst>
              <a:ext uri="{FF2B5EF4-FFF2-40B4-BE49-F238E27FC236}">
                <a16:creationId xmlns:a16="http://schemas.microsoft.com/office/drawing/2014/main" id="{4AA80C63-467B-9ECE-1A37-AD360774AD71}"/>
              </a:ext>
            </a:extLst>
          </p:cNvPr>
          <p:cNvSpPr txBox="1"/>
          <p:nvPr/>
        </p:nvSpPr>
        <p:spPr bwMode="auto">
          <a:xfrm rot="16200000">
            <a:off x="260696" y="3195438"/>
            <a:ext cx="219215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OS (%)</a:t>
            </a:r>
          </a:p>
        </p:txBody>
      </p:sp>
      <p:sp>
        <p:nvSpPr>
          <p:cNvPr id="10" name="TextBox 9">
            <a:extLst>
              <a:ext uri="{FF2B5EF4-FFF2-40B4-BE49-F238E27FC236}">
                <a16:creationId xmlns:a16="http://schemas.microsoft.com/office/drawing/2014/main" id="{8CA993E1-44F5-289E-ADDB-BEFBCA9DFF06}"/>
              </a:ext>
            </a:extLst>
          </p:cNvPr>
          <p:cNvSpPr txBox="1"/>
          <p:nvPr/>
        </p:nvSpPr>
        <p:spPr bwMode="auto">
          <a:xfrm>
            <a:off x="4172030" y="5389560"/>
            <a:ext cx="219215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Mo</a:t>
            </a:r>
          </a:p>
        </p:txBody>
      </p:sp>
      <p:sp>
        <p:nvSpPr>
          <p:cNvPr id="11" name="TextBox 10">
            <a:extLst>
              <a:ext uri="{FF2B5EF4-FFF2-40B4-BE49-F238E27FC236}">
                <a16:creationId xmlns:a16="http://schemas.microsoft.com/office/drawing/2014/main" id="{50391652-5D43-B451-24A4-95870482DFC0}"/>
              </a:ext>
            </a:extLst>
          </p:cNvPr>
          <p:cNvSpPr txBox="1"/>
          <p:nvPr/>
        </p:nvSpPr>
        <p:spPr bwMode="auto">
          <a:xfrm>
            <a:off x="2630495" y="3145262"/>
            <a:ext cx="3398824" cy="369332"/>
          </a:xfrm>
          <a:prstGeom prst="rect">
            <a:avLst/>
          </a:prstGeom>
          <a:noFill/>
          <a:ln>
            <a:noFill/>
          </a:ln>
        </p:spPr>
        <p:txBody>
          <a:bodyPr wrap="square" rtlCol="0">
            <a:spAutoFit/>
          </a:bodyPr>
          <a:lstStyle/>
          <a:p>
            <a:pPr algn="ctr">
              <a:lnSpc>
                <a:spcPct val="100000"/>
              </a:lnSpc>
              <a:spcAft>
                <a:spcPct val="0"/>
              </a:spcAft>
              <a:buClrTx/>
              <a:buFontTx/>
              <a:buNone/>
            </a:pPr>
            <a:r>
              <a:rPr lang="en-US" b="0" dirty="0">
                <a:solidFill>
                  <a:schemeClr val="bg1"/>
                </a:solidFill>
                <a:latin typeface="Calibri" panose="020F0502020204030204" pitchFamily="34" charset="0"/>
              </a:rPr>
              <a:t>HR: 0.73 (95% CI: 0.49-1.07)</a:t>
            </a:r>
          </a:p>
        </p:txBody>
      </p:sp>
      <p:sp>
        <p:nvSpPr>
          <p:cNvPr id="12" name="TextBox 11">
            <a:extLst>
              <a:ext uri="{FF2B5EF4-FFF2-40B4-BE49-F238E27FC236}">
                <a16:creationId xmlns:a16="http://schemas.microsoft.com/office/drawing/2014/main" id="{CBDE1C79-77FF-7F80-87B7-7F7661568BD1}"/>
              </a:ext>
            </a:extLst>
          </p:cNvPr>
          <p:cNvSpPr txBox="1"/>
          <p:nvPr/>
        </p:nvSpPr>
        <p:spPr bwMode="auto">
          <a:xfrm>
            <a:off x="2091425" y="4635486"/>
            <a:ext cx="4591315" cy="369332"/>
          </a:xfrm>
          <a:prstGeom prst="rect">
            <a:avLst/>
          </a:prstGeom>
          <a:noFill/>
          <a:ln>
            <a:noFill/>
          </a:ln>
        </p:spPr>
        <p:txBody>
          <a:bodyPr wrap="square" rtlCol="0">
            <a:spAutoFit/>
          </a:bodyPr>
          <a:lstStyle/>
          <a:p>
            <a:pPr>
              <a:lnSpc>
                <a:spcPct val="100000"/>
              </a:lnSpc>
              <a:spcAft>
                <a:spcPct val="0"/>
              </a:spcAft>
              <a:buClrTx/>
              <a:buFontTx/>
              <a:buNone/>
            </a:pPr>
            <a:r>
              <a:rPr lang="en-US" b="1" dirty="0">
                <a:solidFill>
                  <a:schemeClr val="bg1"/>
                </a:solidFill>
                <a:latin typeface="Calibri" panose="020F0502020204030204" pitchFamily="34" charset="0"/>
              </a:rPr>
              <a:t>Median follow-up (range): </a:t>
            </a:r>
            <a:r>
              <a:rPr lang="en-US" b="0" dirty="0">
                <a:solidFill>
                  <a:schemeClr val="bg1"/>
                </a:solidFill>
                <a:latin typeface="Calibri" panose="020F0502020204030204" pitchFamily="34" charset="0"/>
              </a:rPr>
              <a:t>17.9 mo (0.9-31.0)</a:t>
            </a:r>
          </a:p>
        </p:txBody>
      </p:sp>
      <p:sp>
        <p:nvSpPr>
          <p:cNvPr id="13" name="Text Box 15">
            <a:extLst>
              <a:ext uri="{FF2B5EF4-FFF2-40B4-BE49-F238E27FC236}">
                <a16:creationId xmlns:a16="http://schemas.microsoft.com/office/drawing/2014/main" id="{54627378-9205-C3B4-B480-DBE3BDC324DD}"/>
              </a:ext>
            </a:extLst>
          </p:cNvPr>
          <p:cNvSpPr txBox="1">
            <a:spLocks noChangeArrowheads="1"/>
          </p:cNvSpPr>
          <p:nvPr/>
        </p:nvSpPr>
        <p:spPr bwMode="auto">
          <a:xfrm>
            <a:off x="8532867" y="3053588"/>
            <a:ext cx="2981561" cy="523220"/>
          </a:xfrm>
          <a:prstGeom prst="rect">
            <a:avLst/>
          </a:prstGeom>
          <a:solidFill>
            <a:schemeClr val="tx1"/>
          </a:solid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1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rPr>
              <a:t>*In this a</a:t>
            </a:r>
            <a:r>
              <a:rPr lang="en-US" altLang="en-US" sz="1400" b="0" spc="-10" dirty="0">
                <a:solidFill>
                  <a:schemeClr val="bg1"/>
                </a:solidFill>
                <a:latin typeface="Calibri" panose="020F0502020204030204" pitchFamily="34" charset="0"/>
                <a:cs typeface="Arial" panose="020B0604020202020204" pitchFamily="34" charset="0"/>
              </a:rPr>
              <a:t>nalysis, 103 of expected </a:t>
            </a:r>
            <a:br>
              <a:rPr lang="en-US" altLang="en-US" sz="1400" b="0" spc="-10" dirty="0">
                <a:solidFill>
                  <a:schemeClr val="bg1"/>
                </a:solidFill>
                <a:latin typeface="Calibri" panose="020F0502020204030204" pitchFamily="34" charset="0"/>
                <a:cs typeface="Arial" panose="020B0604020202020204" pitchFamily="34" charset="0"/>
              </a:rPr>
            </a:br>
            <a:r>
              <a:rPr lang="en-US" altLang="en-US" sz="1400" b="0" spc="-10" dirty="0">
                <a:solidFill>
                  <a:schemeClr val="bg1"/>
                </a:solidFill>
                <a:latin typeface="Calibri" panose="020F0502020204030204" pitchFamily="34" charset="0"/>
                <a:cs typeface="Arial" panose="020B0604020202020204" pitchFamily="34" charset="0"/>
              </a:rPr>
              <a:t>240 deaths (42.9%) had occurred.</a:t>
            </a:r>
            <a:endPar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7B384173-5A21-B5AB-A90F-A3E6EB18026D}"/>
              </a:ext>
            </a:extLst>
          </p:cNvPr>
          <p:cNvSpPr txBox="1"/>
          <p:nvPr/>
        </p:nvSpPr>
        <p:spPr>
          <a:xfrm>
            <a:off x="403226" y="5626808"/>
            <a:ext cx="1537755" cy="674031"/>
          </a:xfrm>
          <a:prstGeom prst="rect">
            <a:avLst/>
          </a:prstGeom>
          <a:no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p>
          <a:p>
            <a:pPr algn="r">
              <a:lnSpc>
                <a:spcPct val="90000"/>
              </a:lnSpc>
            </a:pPr>
            <a:r>
              <a:rPr lang="en-US" sz="1400" b="0" dirty="0">
                <a:solidFill>
                  <a:srgbClr val="015873"/>
                </a:solidFill>
                <a:latin typeface="Calibri" panose="020F0502020204030204" pitchFamily="34" charset="0"/>
                <a:cs typeface="Calibri" panose="020F0502020204030204" pitchFamily="34" charset="0"/>
              </a:rPr>
              <a:t>Pembro + cCRT</a:t>
            </a:r>
          </a:p>
          <a:p>
            <a:pPr algn="r">
              <a:lnSpc>
                <a:spcPct val="90000"/>
              </a:lnSpc>
            </a:pPr>
            <a:r>
              <a:rPr lang="en-US" sz="1400" b="0" dirty="0">
                <a:solidFill>
                  <a:srgbClr val="E1471D"/>
                </a:solidFill>
                <a:latin typeface="Calibri" panose="020F0502020204030204" pitchFamily="34" charset="0"/>
                <a:cs typeface="Calibri" panose="020F0502020204030204" pitchFamily="34" charset="0"/>
              </a:rPr>
              <a:t>Placebo + cCRT</a:t>
            </a:r>
          </a:p>
        </p:txBody>
      </p:sp>
      <p:grpSp>
        <p:nvGrpSpPr>
          <p:cNvPr id="18" name="Group 17">
            <a:extLst>
              <a:ext uri="{FF2B5EF4-FFF2-40B4-BE49-F238E27FC236}">
                <a16:creationId xmlns:a16="http://schemas.microsoft.com/office/drawing/2014/main" id="{374B9A0D-394E-21D8-3316-BB8311DBC88F}"/>
              </a:ext>
            </a:extLst>
          </p:cNvPr>
          <p:cNvGrpSpPr/>
          <p:nvPr/>
        </p:nvGrpSpPr>
        <p:grpSpPr>
          <a:xfrm>
            <a:off x="1463040" y="1485176"/>
            <a:ext cx="535724" cy="3755796"/>
            <a:chOff x="1463040" y="1485176"/>
            <a:chExt cx="535724" cy="3755796"/>
          </a:xfrm>
        </p:grpSpPr>
        <p:sp>
          <p:nvSpPr>
            <p:cNvPr id="4" name="TextBox 3">
              <a:extLst>
                <a:ext uri="{FF2B5EF4-FFF2-40B4-BE49-F238E27FC236}">
                  <a16:creationId xmlns:a16="http://schemas.microsoft.com/office/drawing/2014/main" id="{92F81497-883C-5A12-ED37-BACDD2787150}"/>
                </a:ext>
              </a:extLst>
            </p:cNvPr>
            <p:cNvSpPr txBox="1"/>
            <p:nvPr/>
          </p:nvSpPr>
          <p:spPr bwMode="auto">
            <a:xfrm>
              <a:off x="1463040" y="1485176"/>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7" name="TextBox 6">
              <a:extLst>
                <a:ext uri="{FF2B5EF4-FFF2-40B4-BE49-F238E27FC236}">
                  <a16:creationId xmlns:a16="http://schemas.microsoft.com/office/drawing/2014/main" id="{66BE8129-A8B5-0CC1-A2EB-881A61526936}"/>
                </a:ext>
              </a:extLst>
            </p:cNvPr>
            <p:cNvSpPr txBox="1"/>
            <p:nvPr/>
          </p:nvSpPr>
          <p:spPr bwMode="auto">
            <a:xfrm>
              <a:off x="1580060" y="21570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4" name="TextBox 13">
              <a:extLst>
                <a:ext uri="{FF2B5EF4-FFF2-40B4-BE49-F238E27FC236}">
                  <a16:creationId xmlns:a16="http://schemas.microsoft.com/office/drawing/2014/main" id="{2A2014EE-3356-F5E3-3B17-B62E8DC0DEB6}"/>
                </a:ext>
              </a:extLst>
            </p:cNvPr>
            <p:cNvSpPr txBox="1"/>
            <p:nvPr/>
          </p:nvSpPr>
          <p:spPr bwMode="auto">
            <a:xfrm>
              <a:off x="1580060" y="282888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3A17DDCE-9F23-2CED-3BF2-73B37E20DB42}"/>
                </a:ext>
              </a:extLst>
            </p:cNvPr>
            <p:cNvSpPr txBox="1"/>
            <p:nvPr/>
          </p:nvSpPr>
          <p:spPr bwMode="auto">
            <a:xfrm>
              <a:off x="1580060" y="350073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8774A895-0AF3-9F60-013C-723C4BF980D1}"/>
                </a:ext>
              </a:extLst>
            </p:cNvPr>
            <p:cNvSpPr txBox="1"/>
            <p:nvPr/>
          </p:nvSpPr>
          <p:spPr bwMode="auto">
            <a:xfrm>
              <a:off x="1580060" y="419978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C286A217-AB7B-FC88-2750-29B5E9979BE3}"/>
                </a:ext>
              </a:extLst>
            </p:cNvPr>
            <p:cNvSpPr txBox="1"/>
            <p:nvPr/>
          </p:nvSpPr>
          <p:spPr bwMode="auto">
            <a:xfrm>
              <a:off x="1697079" y="487164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31" name="Group 30">
            <a:extLst>
              <a:ext uri="{FF2B5EF4-FFF2-40B4-BE49-F238E27FC236}">
                <a16:creationId xmlns:a16="http://schemas.microsoft.com/office/drawing/2014/main" id="{F5B9DFC2-9DBF-C9EA-E5FD-BD9E26D73AD6}"/>
              </a:ext>
            </a:extLst>
          </p:cNvPr>
          <p:cNvGrpSpPr/>
          <p:nvPr/>
        </p:nvGrpSpPr>
        <p:grpSpPr>
          <a:xfrm>
            <a:off x="1917093" y="5103091"/>
            <a:ext cx="6513778" cy="369332"/>
            <a:chOff x="1917093" y="5103091"/>
            <a:chExt cx="6513778" cy="369332"/>
          </a:xfrm>
        </p:grpSpPr>
        <p:sp>
          <p:nvSpPr>
            <p:cNvPr id="19" name="TextBox 18">
              <a:extLst>
                <a:ext uri="{FF2B5EF4-FFF2-40B4-BE49-F238E27FC236}">
                  <a16:creationId xmlns:a16="http://schemas.microsoft.com/office/drawing/2014/main" id="{CFB45539-817A-1907-4938-73802D87D0DE}"/>
                </a:ext>
              </a:extLst>
            </p:cNvPr>
            <p:cNvSpPr txBox="1"/>
            <p:nvPr/>
          </p:nvSpPr>
          <p:spPr bwMode="auto">
            <a:xfrm>
              <a:off x="1917093"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0" name="TextBox 19">
              <a:extLst>
                <a:ext uri="{FF2B5EF4-FFF2-40B4-BE49-F238E27FC236}">
                  <a16:creationId xmlns:a16="http://schemas.microsoft.com/office/drawing/2014/main" id="{24E7E252-B172-D6D7-040D-F9830797ABE7}"/>
                </a:ext>
              </a:extLst>
            </p:cNvPr>
            <p:cNvSpPr txBox="1"/>
            <p:nvPr/>
          </p:nvSpPr>
          <p:spPr bwMode="auto">
            <a:xfrm>
              <a:off x="2479652"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21" name="TextBox 20">
              <a:extLst>
                <a:ext uri="{FF2B5EF4-FFF2-40B4-BE49-F238E27FC236}">
                  <a16:creationId xmlns:a16="http://schemas.microsoft.com/office/drawing/2014/main" id="{4B2E5DDA-CD95-E58B-B56F-69CB20533166}"/>
                </a:ext>
              </a:extLst>
            </p:cNvPr>
            <p:cNvSpPr txBox="1"/>
            <p:nvPr/>
          </p:nvSpPr>
          <p:spPr bwMode="auto">
            <a:xfrm>
              <a:off x="3042211"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22" name="TextBox 21">
              <a:extLst>
                <a:ext uri="{FF2B5EF4-FFF2-40B4-BE49-F238E27FC236}">
                  <a16:creationId xmlns:a16="http://schemas.microsoft.com/office/drawing/2014/main" id="{BF4B4339-EB9E-985A-B4AC-67FCF5C8548B}"/>
                </a:ext>
              </a:extLst>
            </p:cNvPr>
            <p:cNvSpPr txBox="1"/>
            <p:nvPr/>
          </p:nvSpPr>
          <p:spPr bwMode="auto">
            <a:xfrm>
              <a:off x="3604770"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23" name="TextBox 22">
              <a:extLst>
                <a:ext uri="{FF2B5EF4-FFF2-40B4-BE49-F238E27FC236}">
                  <a16:creationId xmlns:a16="http://schemas.microsoft.com/office/drawing/2014/main" id="{AA9D1766-ABFA-19B8-4515-B245BA24165D}"/>
                </a:ext>
              </a:extLst>
            </p:cNvPr>
            <p:cNvSpPr txBox="1"/>
            <p:nvPr/>
          </p:nvSpPr>
          <p:spPr bwMode="auto">
            <a:xfrm>
              <a:off x="4108820"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4" name="TextBox 23">
              <a:extLst>
                <a:ext uri="{FF2B5EF4-FFF2-40B4-BE49-F238E27FC236}">
                  <a16:creationId xmlns:a16="http://schemas.microsoft.com/office/drawing/2014/main" id="{7CE8753A-F759-7F01-9B3F-DDB9910246C6}"/>
                </a:ext>
              </a:extLst>
            </p:cNvPr>
            <p:cNvSpPr txBox="1"/>
            <p:nvPr/>
          </p:nvSpPr>
          <p:spPr bwMode="auto">
            <a:xfrm>
              <a:off x="4671379"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5" name="TextBox 24">
              <a:extLst>
                <a:ext uri="{FF2B5EF4-FFF2-40B4-BE49-F238E27FC236}">
                  <a16:creationId xmlns:a16="http://schemas.microsoft.com/office/drawing/2014/main" id="{6133C164-530B-011E-A4D4-A074B4F4880E}"/>
                </a:ext>
              </a:extLst>
            </p:cNvPr>
            <p:cNvSpPr txBox="1"/>
            <p:nvPr/>
          </p:nvSpPr>
          <p:spPr bwMode="auto">
            <a:xfrm>
              <a:off x="5233938"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6" name="TextBox 25">
              <a:extLst>
                <a:ext uri="{FF2B5EF4-FFF2-40B4-BE49-F238E27FC236}">
                  <a16:creationId xmlns:a16="http://schemas.microsoft.com/office/drawing/2014/main" id="{0B790767-A9D1-E8FA-5199-88203277DB14}"/>
                </a:ext>
              </a:extLst>
            </p:cNvPr>
            <p:cNvSpPr txBox="1"/>
            <p:nvPr/>
          </p:nvSpPr>
          <p:spPr bwMode="auto">
            <a:xfrm>
              <a:off x="5796497"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27" name="TextBox 26">
              <a:extLst>
                <a:ext uri="{FF2B5EF4-FFF2-40B4-BE49-F238E27FC236}">
                  <a16:creationId xmlns:a16="http://schemas.microsoft.com/office/drawing/2014/main" id="{050A7494-24F3-F2B1-4BE9-7F7408936DDC}"/>
                </a:ext>
              </a:extLst>
            </p:cNvPr>
            <p:cNvSpPr txBox="1"/>
            <p:nvPr/>
          </p:nvSpPr>
          <p:spPr bwMode="auto">
            <a:xfrm>
              <a:off x="6347350"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8" name="TextBox 27">
              <a:extLst>
                <a:ext uri="{FF2B5EF4-FFF2-40B4-BE49-F238E27FC236}">
                  <a16:creationId xmlns:a16="http://schemas.microsoft.com/office/drawing/2014/main" id="{8F78A9CA-9BF7-206A-7F28-43BA83A34141}"/>
                </a:ext>
              </a:extLst>
            </p:cNvPr>
            <p:cNvSpPr txBox="1"/>
            <p:nvPr/>
          </p:nvSpPr>
          <p:spPr bwMode="auto">
            <a:xfrm>
              <a:off x="6887049"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29" name="TextBox 28">
              <a:extLst>
                <a:ext uri="{FF2B5EF4-FFF2-40B4-BE49-F238E27FC236}">
                  <a16:creationId xmlns:a16="http://schemas.microsoft.com/office/drawing/2014/main" id="{41BEE842-CC35-E155-13E4-F356856F3C66}"/>
                </a:ext>
              </a:extLst>
            </p:cNvPr>
            <p:cNvSpPr txBox="1"/>
            <p:nvPr/>
          </p:nvSpPr>
          <p:spPr bwMode="auto">
            <a:xfrm>
              <a:off x="7449608"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0" name="TextBox 29">
              <a:extLst>
                <a:ext uri="{FF2B5EF4-FFF2-40B4-BE49-F238E27FC236}">
                  <a16:creationId xmlns:a16="http://schemas.microsoft.com/office/drawing/2014/main" id="{04B68071-76BC-CC70-666D-4ACD776CE260}"/>
                </a:ext>
              </a:extLst>
            </p:cNvPr>
            <p:cNvSpPr txBox="1"/>
            <p:nvPr/>
          </p:nvSpPr>
          <p:spPr bwMode="auto">
            <a:xfrm>
              <a:off x="8012167"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33</a:t>
              </a:r>
            </a:p>
          </p:txBody>
        </p:sp>
      </p:grpSp>
      <p:sp>
        <p:nvSpPr>
          <p:cNvPr id="32" name="Freeform: Shape 31">
            <a:extLst>
              <a:ext uri="{FF2B5EF4-FFF2-40B4-BE49-F238E27FC236}">
                <a16:creationId xmlns:a16="http://schemas.microsoft.com/office/drawing/2014/main" id="{B151BB65-BE58-B603-BF2D-0B5CDBA73921}"/>
              </a:ext>
            </a:extLst>
          </p:cNvPr>
          <p:cNvSpPr/>
          <p:nvPr/>
        </p:nvSpPr>
        <p:spPr bwMode="auto">
          <a:xfrm>
            <a:off x="2072640" y="1653540"/>
            <a:ext cx="6172200" cy="3383280"/>
          </a:xfrm>
          <a:custGeom>
            <a:avLst/>
            <a:gdLst>
              <a:gd name="connsiteX0" fmla="*/ 0 w 6172200"/>
              <a:gd name="connsiteY0" fmla="*/ 0 h 3383280"/>
              <a:gd name="connsiteX1" fmla="*/ 0 w 6172200"/>
              <a:gd name="connsiteY1" fmla="*/ 3383280 h 3383280"/>
              <a:gd name="connsiteX2" fmla="*/ 6172200 w 6172200"/>
              <a:gd name="connsiteY2" fmla="*/ 3383280 h 3383280"/>
            </a:gdLst>
            <a:ahLst/>
            <a:cxnLst>
              <a:cxn ang="0">
                <a:pos x="connsiteX0" y="connsiteY0"/>
              </a:cxn>
              <a:cxn ang="0">
                <a:pos x="connsiteX1" y="connsiteY1"/>
              </a:cxn>
              <a:cxn ang="0">
                <a:pos x="connsiteX2" y="connsiteY2"/>
              </a:cxn>
            </a:cxnLst>
            <a:rect l="l" t="t" r="r" b="b"/>
            <a:pathLst>
              <a:path w="6172200" h="3383280">
                <a:moveTo>
                  <a:pt x="0" y="0"/>
                </a:moveTo>
                <a:lnTo>
                  <a:pt x="0" y="3383280"/>
                </a:lnTo>
                <a:lnTo>
                  <a:pt x="6172200" y="3383280"/>
                </a:lnTo>
              </a:path>
            </a:pathLst>
          </a:custGeom>
          <a:noFill/>
          <a:ln w="28575">
            <a:solidFill>
              <a:schemeClr val="bg1"/>
            </a:solidFill>
            <a:miter lim="800000"/>
            <a:headEnd/>
            <a:tailEnd/>
          </a:ln>
        </p:spPr>
        <p:txBody>
          <a:bodyPr rtlCol="0" anchor="ctr"/>
          <a:lstStyle/>
          <a:p>
            <a:pPr algn="ctr"/>
            <a:endParaRPr lang="en-US" dirty="0"/>
          </a:p>
        </p:txBody>
      </p:sp>
      <p:grpSp>
        <p:nvGrpSpPr>
          <p:cNvPr id="33" name="Group 32">
            <a:extLst>
              <a:ext uri="{FF2B5EF4-FFF2-40B4-BE49-F238E27FC236}">
                <a16:creationId xmlns:a16="http://schemas.microsoft.com/office/drawing/2014/main" id="{132112F7-5B7C-326C-8436-00F5B910D646}"/>
              </a:ext>
            </a:extLst>
          </p:cNvPr>
          <p:cNvGrpSpPr/>
          <p:nvPr/>
        </p:nvGrpSpPr>
        <p:grpSpPr>
          <a:xfrm rot="5400000">
            <a:off x="332001" y="3288560"/>
            <a:ext cx="3366978" cy="129541"/>
            <a:chOff x="4475160" y="4984750"/>
            <a:chExt cx="7767406" cy="749300"/>
          </a:xfrm>
        </p:grpSpPr>
        <p:cxnSp>
          <p:nvCxnSpPr>
            <p:cNvPr id="34" name="Straight Connector 33">
              <a:extLst>
                <a:ext uri="{FF2B5EF4-FFF2-40B4-BE49-F238E27FC236}">
                  <a16:creationId xmlns:a16="http://schemas.microsoft.com/office/drawing/2014/main" id="{92C0B30B-8356-F118-08A3-BEBC299515A9}"/>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D90A9DA-1D76-4097-1A0D-A01AE26D3765}"/>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68AA2FAE-E45C-8664-FFA0-D80431BC537A}"/>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7EBB91C8-E417-B5F0-4F9C-71A57182BC05}"/>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9C5D55A-586F-1A16-4665-9E2E12A4096A}"/>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F750F2B-2B3B-50D1-E0F6-3647D6E270ED}"/>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23D5DF1A-53AE-F99C-BBA4-B2326847EF54}"/>
              </a:ext>
            </a:extLst>
          </p:cNvPr>
          <p:cNvGrpSpPr/>
          <p:nvPr/>
        </p:nvGrpSpPr>
        <p:grpSpPr>
          <a:xfrm>
            <a:off x="2067936" y="5036819"/>
            <a:ext cx="2801244" cy="121922"/>
            <a:chOff x="4475160" y="4984750"/>
            <a:chExt cx="7767406" cy="749300"/>
          </a:xfrm>
        </p:grpSpPr>
        <p:cxnSp>
          <p:nvCxnSpPr>
            <p:cNvPr id="41" name="Straight Connector 40">
              <a:extLst>
                <a:ext uri="{FF2B5EF4-FFF2-40B4-BE49-F238E27FC236}">
                  <a16:creationId xmlns:a16="http://schemas.microsoft.com/office/drawing/2014/main" id="{727E4034-7A6E-C3C7-8919-16CA99D7CEAF}"/>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C0A668D-9031-9D80-3E1C-4DBA9C6A3348}"/>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5835FF06-1ECD-52C6-36E2-042736F87106}"/>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B8B42E30-F0C7-CF98-F373-A3580E3A580B}"/>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AA89A6B-2DC7-838F-BDBA-19F2DECA0F76}"/>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0F98F097-33D8-5B9F-C3E2-3D626EE40239}"/>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6E55DC19-42F5-504E-AC42-75BD83E23FA1}"/>
              </a:ext>
            </a:extLst>
          </p:cNvPr>
          <p:cNvGrpSpPr/>
          <p:nvPr/>
        </p:nvGrpSpPr>
        <p:grpSpPr>
          <a:xfrm>
            <a:off x="5425973" y="5036819"/>
            <a:ext cx="2801244" cy="121922"/>
            <a:chOff x="4475160" y="4984750"/>
            <a:chExt cx="7767406" cy="749300"/>
          </a:xfrm>
        </p:grpSpPr>
        <p:cxnSp>
          <p:nvCxnSpPr>
            <p:cNvPr id="48" name="Straight Connector 47">
              <a:extLst>
                <a:ext uri="{FF2B5EF4-FFF2-40B4-BE49-F238E27FC236}">
                  <a16:creationId xmlns:a16="http://schemas.microsoft.com/office/drawing/2014/main" id="{1131EE9A-F199-18E1-8055-1AE5E9123959}"/>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0634EB37-C4F0-930C-700B-AA12D94B2C04}"/>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1B3ECE23-80CA-59B8-1511-1EA1BA72AACA}"/>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2CE474BD-C469-5326-0F94-63E85886893D}"/>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CDEF3F3-28D2-AFCC-5098-EF455E636938}"/>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C21041A-AE1F-D26E-FC37-ABFD67B45B6C}"/>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cxnSp>
        <p:nvCxnSpPr>
          <p:cNvPr id="55" name="Straight Connector 54">
            <a:extLst>
              <a:ext uri="{FF2B5EF4-FFF2-40B4-BE49-F238E27FC236}">
                <a16:creationId xmlns:a16="http://schemas.microsoft.com/office/drawing/2014/main" id="{FB6E487C-DBFA-68AF-AEA9-058F458F6AD6}"/>
              </a:ext>
            </a:extLst>
          </p:cNvPr>
          <p:cNvCxnSpPr/>
          <p:nvPr/>
        </p:nvCxnSpPr>
        <p:spPr bwMode="auto">
          <a:xfrm>
            <a:off x="6548279" y="1600200"/>
            <a:ext cx="0" cy="342138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56" name="TextBox 55">
            <a:extLst>
              <a:ext uri="{FF2B5EF4-FFF2-40B4-BE49-F238E27FC236}">
                <a16:creationId xmlns:a16="http://schemas.microsoft.com/office/drawing/2014/main" id="{A2BB3B17-A7B2-FF63-0571-54A4843C3FC1}"/>
              </a:ext>
            </a:extLst>
          </p:cNvPr>
          <p:cNvSpPr txBox="1"/>
          <p:nvPr/>
        </p:nvSpPr>
        <p:spPr bwMode="auto">
          <a:xfrm>
            <a:off x="6613442" y="2526328"/>
            <a:ext cx="1944660" cy="1200329"/>
          </a:xfrm>
          <a:prstGeom prst="rect">
            <a:avLst/>
          </a:prstGeom>
          <a:noFill/>
          <a:ln>
            <a:noFill/>
          </a:ln>
        </p:spPr>
        <p:txBody>
          <a:bodyPr wrap="square" rtlCol="0">
            <a:spAutoFit/>
          </a:bodyPr>
          <a:lstStyle/>
          <a:p>
            <a:pPr>
              <a:lnSpc>
                <a:spcPct val="100000"/>
              </a:lnSpc>
              <a:spcAft>
                <a:spcPct val="0"/>
              </a:spcAft>
              <a:buClrTx/>
              <a:buFontTx/>
              <a:buNone/>
            </a:pPr>
            <a:r>
              <a:rPr lang="en-US" b="1" dirty="0">
                <a:solidFill>
                  <a:schemeClr val="bg1"/>
                </a:solidFill>
                <a:latin typeface="Calibri" panose="020F0502020204030204" pitchFamily="34" charset="0"/>
              </a:rPr>
              <a:t>24-Mo Rate, </a:t>
            </a:r>
            <a:br>
              <a:rPr lang="en-US" b="1" dirty="0">
                <a:solidFill>
                  <a:schemeClr val="bg1"/>
                </a:solidFill>
                <a:latin typeface="Calibri" panose="020F0502020204030204" pitchFamily="34" charset="0"/>
              </a:rPr>
            </a:br>
            <a:r>
              <a:rPr lang="en-US" b="1" dirty="0">
                <a:solidFill>
                  <a:schemeClr val="bg1"/>
                </a:solidFill>
                <a:latin typeface="Calibri" panose="020F0502020204030204" pitchFamily="34" charset="0"/>
              </a:rPr>
              <a:t>% (95% CI)</a:t>
            </a:r>
          </a:p>
          <a:p>
            <a:pPr>
              <a:lnSpc>
                <a:spcPct val="100000"/>
              </a:lnSpc>
              <a:spcAft>
                <a:spcPct val="0"/>
              </a:spcAft>
              <a:buClrTx/>
              <a:buFontTx/>
              <a:buNone/>
            </a:pPr>
            <a:r>
              <a:rPr lang="en-US" dirty="0">
                <a:solidFill>
                  <a:schemeClr val="accent1"/>
                </a:solidFill>
                <a:latin typeface="Calibri" panose="020F0502020204030204" pitchFamily="34" charset="0"/>
              </a:rPr>
              <a:t>87.2 (82.4-90.8)</a:t>
            </a:r>
          </a:p>
          <a:p>
            <a:pPr>
              <a:lnSpc>
                <a:spcPct val="100000"/>
              </a:lnSpc>
              <a:spcAft>
                <a:spcPct val="0"/>
              </a:spcAft>
              <a:buClrTx/>
              <a:buFontTx/>
              <a:buNone/>
            </a:pPr>
            <a:r>
              <a:rPr lang="en-US" b="1" dirty="0">
                <a:solidFill>
                  <a:schemeClr val="accent3"/>
                </a:solidFill>
                <a:latin typeface="Calibri" panose="020F0502020204030204" pitchFamily="34" charset="0"/>
              </a:rPr>
              <a:t>80.8 (74.8-85.5)</a:t>
            </a:r>
          </a:p>
        </p:txBody>
      </p:sp>
      <p:grpSp>
        <p:nvGrpSpPr>
          <p:cNvPr id="57" name="Group 56">
            <a:extLst>
              <a:ext uri="{FF2B5EF4-FFF2-40B4-BE49-F238E27FC236}">
                <a16:creationId xmlns:a16="http://schemas.microsoft.com/office/drawing/2014/main" id="{3AA22AAD-F870-527B-453F-2C689EFD1097}"/>
              </a:ext>
            </a:extLst>
          </p:cNvPr>
          <p:cNvGrpSpPr/>
          <p:nvPr/>
        </p:nvGrpSpPr>
        <p:grpSpPr>
          <a:xfrm>
            <a:off x="1838546" y="5765493"/>
            <a:ext cx="6520992" cy="523220"/>
            <a:chOff x="1838546" y="5103091"/>
            <a:chExt cx="6520992" cy="523220"/>
          </a:xfrm>
        </p:grpSpPr>
        <p:sp>
          <p:nvSpPr>
            <p:cNvPr id="58" name="TextBox 57">
              <a:extLst>
                <a:ext uri="{FF2B5EF4-FFF2-40B4-BE49-F238E27FC236}">
                  <a16:creationId xmlns:a16="http://schemas.microsoft.com/office/drawing/2014/main" id="{9ECC9C8C-8680-4800-3D2A-5A09D1E64C3B}"/>
                </a:ext>
              </a:extLst>
            </p:cNvPr>
            <p:cNvSpPr txBox="1"/>
            <p:nvPr/>
          </p:nvSpPr>
          <p:spPr bwMode="auto">
            <a:xfrm>
              <a:off x="1838546"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529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531</a:t>
              </a:r>
            </a:p>
          </p:txBody>
        </p:sp>
        <p:sp>
          <p:nvSpPr>
            <p:cNvPr id="59" name="TextBox 58">
              <a:extLst>
                <a:ext uri="{FF2B5EF4-FFF2-40B4-BE49-F238E27FC236}">
                  <a16:creationId xmlns:a16="http://schemas.microsoft.com/office/drawing/2014/main" id="{23AC3E82-E31F-8DE8-B20F-9A69D3BB299B}"/>
                </a:ext>
              </a:extLst>
            </p:cNvPr>
            <p:cNvSpPr txBox="1"/>
            <p:nvPr/>
          </p:nvSpPr>
          <p:spPr bwMode="auto">
            <a:xfrm>
              <a:off x="2401105"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496</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498</a:t>
              </a:r>
            </a:p>
          </p:txBody>
        </p:sp>
        <p:sp>
          <p:nvSpPr>
            <p:cNvPr id="60" name="TextBox 59">
              <a:extLst>
                <a:ext uri="{FF2B5EF4-FFF2-40B4-BE49-F238E27FC236}">
                  <a16:creationId xmlns:a16="http://schemas.microsoft.com/office/drawing/2014/main" id="{098E3DC1-EE35-9C7B-743D-DC392C8F526D}"/>
                </a:ext>
              </a:extLst>
            </p:cNvPr>
            <p:cNvSpPr txBox="1"/>
            <p:nvPr/>
          </p:nvSpPr>
          <p:spPr bwMode="auto">
            <a:xfrm>
              <a:off x="2963664"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456</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449</a:t>
              </a:r>
            </a:p>
          </p:txBody>
        </p:sp>
        <p:sp>
          <p:nvSpPr>
            <p:cNvPr id="61" name="TextBox 60">
              <a:extLst>
                <a:ext uri="{FF2B5EF4-FFF2-40B4-BE49-F238E27FC236}">
                  <a16:creationId xmlns:a16="http://schemas.microsoft.com/office/drawing/2014/main" id="{F6D60FC5-B882-5817-761F-A4FD32C07161}"/>
                </a:ext>
              </a:extLst>
            </p:cNvPr>
            <p:cNvSpPr txBox="1"/>
            <p:nvPr/>
          </p:nvSpPr>
          <p:spPr bwMode="auto">
            <a:xfrm>
              <a:off x="3526223"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405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402</a:t>
              </a:r>
            </a:p>
          </p:txBody>
        </p:sp>
        <p:sp>
          <p:nvSpPr>
            <p:cNvPr id="62" name="TextBox 61">
              <a:extLst>
                <a:ext uri="{FF2B5EF4-FFF2-40B4-BE49-F238E27FC236}">
                  <a16:creationId xmlns:a16="http://schemas.microsoft.com/office/drawing/2014/main" id="{CCC83FDE-FFED-FEDF-EBAF-C5ACB72091B1}"/>
                </a:ext>
              </a:extLst>
            </p:cNvPr>
            <p:cNvSpPr txBox="1"/>
            <p:nvPr/>
          </p:nvSpPr>
          <p:spPr bwMode="auto">
            <a:xfrm>
              <a:off x="4088782"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351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339</a:t>
              </a:r>
            </a:p>
          </p:txBody>
        </p:sp>
        <p:sp>
          <p:nvSpPr>
            <p:cNvPr id="63" name="TextBox 62">
              <a:extLst>
                <a:ext uri="{FF2B5EF4-FFF2-40B4-BE49-F238E27FC236}">
                  <a16:creationId xmlns:a16="http://schemas.microsoft.com/office/drawing/2014/main" id="{44264904-8A80-98E5-5852-3E819C5602F5}"/>
                </a:ext>
              </a:extLst>
            </p:cNvPr>
            <p:cNvSpPr txBox="1"/>
            <p:nvPr/>
          </p:nvSpPr>
          <p:spPr bwMode="auto">
            <a:xfrm>
              <a:off x="4651341"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294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278</a:t>
              </a:r>
            </a:p>
          </p:txBody>
        </p:sp>
        <p:sp>
          <p:nvSpPr>
            <p:cNvPr id="64" name="TextBox 63">
              <a:extLst>
                <a:ext uri="{FF2B5EF4-FFF2-40B4-BE49-F238E27FC236}">
                  <a16:creationId xmlns:a16="http://schemas.microsoft.com/office/drawing/2014/main" id="{BD628AE5-79CD-AF93-43C6-FD849AC1525E}"/>
                </a:ext>
              </a:extLst>
            </p:cNvPr>
            <p:cNvSpPr txBox="1"/>
            <p:nvPr/>
          </p:nvSpPr>
          <p:spPr bwMode="auto">
            <a:xfrm>
              <a:off x="5213900"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214</a:t>
              </a:r>
            </a:p>
          </p:txBody>
        </p:sp>
        <p:sp>
          <p:nvSpPr>
            <p:cNvPr id="65" name="TextBox 64">
              <a:extLst>
                <a:ext uri="{FF2B5EF4-FFF2-40B4-BE49-F238E27FC236}">
                  <a16:creationId xmlns:a16="http://schemas.microsoft.com/office/drawing/2014/main" id="{3DF5548E-8545-6ECE-F71F-0904EA01F56A}"/>
                </a:ext>
              </a:extLst>
            </p:cNvPr>
            <p:cNvSpPr txBox="1"/>
            <p:nvPr/>
          </p:nvSpPr>
          <p:spPr bwMode="auto">
            <a:xfrm>
              <a:off x="5776459"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139</a:t>
              </a:r>
            </a:p>
          </p:txBody>
        </p:sp>
        <p:sp>
          <p:nvSpPr>
            <p:cNvPr id="66" name="TextBox 65">
              <a:extLst>
                <a:ext uri="{FF2B5EF4-FFF2-40B4-BE49-F238E27FC236}">
                  <a16:creationId xmlns:a16="http://schemas.microsoft.com/office/drawing/2014/main" id="{AC687F8B-8D7A-83B3-407B-9F2EFD2A5BE4}"/>
                </a:ext>
              </a:extLst>
            </p:cNvPr>
            <p:cNvSpPr txBox="1"/>
            <p:nvPr/>
          </p:nvSpPr>
          <p:spPr bwMode="auto">
            <a:xfrm>
              <a:off x="6372998" y="510309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62</a:t>
              </a:r>
            </a:p>
          </p:txBody>
        </p:sp>
        <p:sp>
          <p:nvSpPr>
            <p:cNvPr id="67" name="TextBox 66">
              <a:extLst>
                <a:ext uri="{FF2B5EF4-FFF2-40B4-BE49-F238E27FC236}">
                  <a16:creationId xmlns:a16="http://schemas.microsoft.com/office/drawing/2014/main" id="{2AFFDAED-2EDE-8D2D-8B04-69B621F6FFD6}"/>
                </a:ext>
              </a:extLst>
            </p:cNvPr>
            <p:cNvSpPr txBox="1"/>
            <p:nvPr/>
          </p:nvSpPr>
          <p:spPr bwMode="auto">
            <a:xfrm>
              <a:off x="6912697" y="510309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a:t>
              </a:r>
            </a:p>
          </p:txBody>
        </p:sp>
        <p:sp>
          <p:nvSpPr>
            <p:cNvPr id="68" name="TextBox 67">
              <a:extLst>
                <a:ext uri="{FF2B5EF4-FFF2-40B4-BE49-F238E27FC236}">
                  <a16:creationId xmlns:a16="http://schemas.microsoft.com/office/drawing/2014/main" id="{A7AE57E1-9231-FAC1-747A-A3F8EFF9245F}"/>
                </a:ext>
              </a:extLst>
            </p:cNvPr>
            <p:cNvSpPr txBox="1"/>
            <p:nvPr/>
          </p:nvSpPr>
          <p:spPr bwMode="auto">
            <a:xfrm>
              <a:off x="7520941" y="51030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69" name="TextBox 68">
              <a:extLst>
                <a:ext uri="{FF2B5EF4-FFF2-40B4-BE49-F238E27FC236}">
                  <a16:creationId xmlns:a16="http://schemas.microsoft.com/office/drawing/2014/main" id="{8956C775-E451-1543-D63B-BF970FB0F09E}"/>
                </a:ext>
              </a:extLst>
            </p:cNvPr>
            <p:cNvSpPr txBox="1"/>
            <p:nvPr/>
          </p:nvSpPr>
          <p:spPr bwMode="auto">
            <a:xfrm>
              <a:off x="8083500" y="51030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185" name="Group 184">
            <a:extLst>
              <a:ext uri="{FF2B5EF4-FFF2-40B4-BE49-F238E27FC236}">
                <a16:creationId xmlns:a16="http://schemas.microsoft.com/office/drawing/2014/main" id="{C66C82C5-9031-2B3A-E2D6-C0F0A2730832}"/>
              </a:ext>
            </a:extLst>
          </p:cNvPr>
          <p:cNvGrpSpPr/>
          <p:nvPr/>
        </p:nvGrpSpPr>
        <p:grpSpPr>
          <a:xfrm>
            <a:off x="2224088" y="1599736"/>
            <a:ext cx="5243512" cy="920671"/>
            <a:chOff x="2224088" y="1599736"/>
            <a:chExt cx="5243512" cy="920671"/>
          </a:xfrm>
        </p:grpSpPr>
        <p:sp>
          <p:nvSpPr>
            <p:cNvPr id="70" name="Freeform: Shape 69">
              <a:extLst>
                <a:ext uri="{FF2B5EF4-FFF2-40B4-BE49-F238E27FC236}">
                  <a16:creationId xmlns:a16="http://schemas.microsoft.com/office/drawing/2014/main" id="{55C0E6E4-D0F7-DA45-1EFB-28DC08756B3F}"/>
                </a:ext>
              </a:extLst>
            </p:cNvPr>
            <p:cNvSpPr/>
            <p:nvPr/>
          </p:nvSpPr>
          <p:spPr bwMode="auto">
            <a:xfrm>
              <a:off x="2224088" y="1662113"/>
              <a:ext cx="5243512" cy="838200"/>
            </a:xfrm>
            <a:custGeom>
              <a:avLst/>
              <a:gdLst>
                <a:gd name="connsiteX0" fmla="*/ 5243512 w 5243512"/>
                <a:gd name="connsiteY0" fmla="*/ 838200 h 838200"/>
                <a:gd name="connsiteX1" fmla="*/ 4505325 w 5243512"/>
                <a:gd name="connsiteY1" fmla="*/ 838200 h 838200"/>
                <a:gd name="connsiteX2" fmla="*/ 4505325 w 5243512"/>
                <a:gd name="connsiteY2" fmla="*/ 776287 h 838200"/>
                <a:gd name="connsiteX3" fmla="*/ 4476750 w 5243512"/>
                <a:gd name="connsiteY3" fmla="*/ 776287 h 838200"/>
                <a:gd name="connsiteX4" fmla="*/ 4476750 w 5243512"/>
                <a:gd name="connsiteY4" fmla="*/ 704850 h 838200"/>
                <a:gd name="connsiteX5" fmla="*/ 4429125 w 5243512"/>
                <a:gd name="connsiteY5" fmla="*/ 704850 h 838200"/>
                <a:gd name="connsiteX6" fmla="*/ 4429125 w 5243512"/>
                <a:gd name="connsiteY6" fmla="*/ 652462 h 838200"/>
                <a:gd name="connsiteX7" fmla="*/ 4219575 w 5243512"/>
                <a:gd name="connsiteY7" fmla="*/ 652462 h 838200"/>
                <a:gd name="connsiteX8" fmla="*/ 4219575 w 5243512"/>
                <a:gd name="connsiteY8" fmla="*/ 623887 h 838200"/>
                <a:gd name="connsiteX9" fmla="*/ 4195762 w 5243512"/>
                <a:gd name="connsiteY9" fmla="*/ 623887 h 838200"/>
                <a:gd name="connsiteX10" fmla="*/ 4195762 w 5243512"/>
                <a:gd name="connsiteY10" fmla="*/ 585787 h 838200"/>
                <a:gd name="connsiteX11" fmla="*/ 4029075 w 5243512"/>
                <a:gd name="connsiteY11" fmla="*/ 585787 h 838200"/>
                <a:gd name="connsiteX12" fmla="*/ 4029075 w 5243512"/>
                <a:gd name="connsiteY12" fmla="*/ 561975 h 838200"/>
                <a:gd name="connsiteX13" fmla="*/ 3900487 w 5243512"/>
                <a:gd name="connsiteY13" fmla="*/ 561975 h 838200"/>
                <a:gd name="connsiteX14" fmla="*/ 3900487 w 5243512"/>
                <a:gd name="connsiteY14" fmla="*/ 533400 h 838200"/>
                <a:gd name="connsiteX15" fmla="*/ 3810000 w 5243512"/>
                <a:gd name="connsiteY15" fmla="*/ 533400 h 838200"/>
                <a:gd name="connsiteX16" fmla="*/ 3810000 w 5243512"/>
                <a:gd name="connsiteY16" fmla="*/ 509587 h 838200"/>
                <a:gd name="connsiteX17" fmla="*/ 3786187 w 5243512"/>
                <a:gd name="connsiteY17" fmla="*/ 509587 h 838200"/>
                <a:gd name="connsiteX18" fmla="*/ 3786187 w 5243512"/>
                <a:gd name="connsiteY18" fmla="*/ 490537 h 838200"/>
                <a:gd name="connsiteX19" fmla="*/ 3619500 w 5243512"/>
                <a:gd name="connsiteY19" fmla="*/ 490537 h 838200"/>
                <a:gd name="connsiteX20" fmla="*/ 3619500 w 5243512"/>
                <a:gd name="connsiteY20" fmla="*/ 471487 h 838200"/>
                <a:gd name="connsiteX21" fmla="*/ 3519487 w 5243512"/>
                <a:gd name="connsiteY21" fmla="*/ 471487 h 838200"/>
                <a:gd name="connsiteX22" fmla="*/ 3519487 w 5243512"/>
                <a:gd name="connsiteY22" fmla="*/ 442912 h 838200"/>
                <a:gd name="connsiteX23" fmla="*/ 3476625 w 5243512"/>
                <a:gd name="connsiteY23" fmla="*/ 442912 h 838200"/>
                <a:gd name="connsiteX24" fmla="*/ 3476625 w 5243512"/>
                <a:gd name="connsiteY24" fmla="*/ 423862 h 838200"/>
                <a:gd name="connsiteX25" fmla="*/ 3371850 w 5243512"/>
                <a:gd name="connsiteY25" fmla="*/ 423862 h 838200"/>
                <a:gd name="connsiteX26" fmla="*/ 3371850 w 5243512"/>
                <a:gd name="connsiteY26" fmla="*/ 414337 h 838200"/>
                <a:gd name="connsiteX27" fmla="*/ 3152775 w 5243512"/>
                <a:gd name="connsiteY27" fmla="*/ 414337 h 838200"/>
                <a:gd name="connsiteX28" fmla="*/ 3152775 w 5243512"/>
                <a:gd name="connsiteY28" fmla="*/ 385762 h 838200"/>
                <a:gd name="connsiteX29" fmla="*/ 3062287 w 5243512"/>
                <a:gd name="connsiteY29" fmla="*/ 385762 h 838200"/>
                <a:gd name="connsiteX30" fmla="*/ 3062287 w 5243512"/>
                <a:gd name="connsiteY30" fmla="*/ 366712 h 838200"/>
                <a:gd name="connsiteX31" fmla="*/ 2909887 w 5243512"/>
                <a:gd name="connsiteY31" fmla="*/ 366712 h 838200"/>
                <a:gd name="connsiteX32" fmla="*/ 2909887 w 5243512"/>
                <a:gd name="connsiteY32" fmla="*/ 342900 h 838200"/>
                <a:gd name="connsiteX33" fmla="*/ 2833687 w 5243512"/>
                <a:gd name="connsiteY33" fmla="*/ 342900 h 838200"/>
                <a:gd name="connsiteX34" fmla="*/ 2833687 w 5243512"/>
                <a:gd name="connsiteY34" fmla="*/ 328612 h 838200"/>
                <a:gd name="connsiteX35" fmla="*/ 2800350 w 5243512"/>
                <a:gd name="connsiteY35" fmla="*/ 328612 h 838200"/>
                <a:gd name="connsiteX36" fmla="*/ 2800350 w 5243512"/>
                <a:gd name="connsiteY36" fmla="*/ 314325 h 838200"/>
                <a:gd name="connsiteX37" fmla="*/ 2776537 w 5243512"/>
                <a:gd name="connsiteY37" fmla="*/ 314325 h 838200"/>
                <a:gd name="connsiteX38" fmla="*/ 2776537 w 5243512"/>
                <a:gd name="connsiteY38" fmla="*/ 295275 h 838200"/>
                <a:gd name="connsiteX39" fmla="*/ 2609850 w 5243512"/>
                <a:gd name="connsiteY39" fmla="*/ 295275 h 838200"/>
                <a:gd name="connsiteX40" fmla="*/ 2609850 w 5243512"/>
                <a:gd name="connsiteY40" fmla="*/ 280987 h 838200"/>
                <a:gd name="connsiteX41" fmla="*/ 2266950 w 5243512"/>
                <a:gd name="connsiteY41" fmla="*/ 280987 h 838200"/>
                <a:gd name="connsiteX42" fmla="*/ 2266950 w 5243512"/>
                <a:gd name="connsiteY42" fmla="*/ 261937 h 838200"/>
                <a:gd name="connsiteX43" fmla="*/ 2238375 w 5243512"/>
                <a:gd name="connsiteY43" fmla="*/ 261937 h 838200"/>
                <a:gd name="connsiteX44" fmla="*/ 2238375 w 5243512"/>
                <a:gd name="connsiteY44" fmla="*/ 242887 h 838200"/>
                <a:gd name="connsiteX45" fmla="*/ 2195512 w 5243512"/>
                <a:gd name="connsiteY45" fmla="*/ 242887 h 838200"/>
                <a:gd name="connsiteX46" fmla="*/ 2195512 w 5243512"/>
                <a:gd name="connsiteY46" fmla="*/ 219075 h 838200"/>
                <a:gd name="connsiteX47" fmla="*/ 2133600 w 5243512"/>
                <a:gd name="connsiteY47" fmla="*/ 219075 h 838200"/>
                <a:gd name="connsiteX48" fmla="*/ 2133600 w 5243512"/>
                <a:gd name="connsiteY48" fmla="*/ 214312 h 838200"/>
                <a:gd name="connsiteX49" fmla="*/ 1933575 w 5243512"/>
                <a:gd name="connsiteY49" fmla="*/ 214312 h 838200"/>
                <a:gd name="connsiteX50" fmla="*/ 1933575 w 5243512"/>
                <a:gd name="connsiteY50" fmla="*/ 180975 h 838200"/>
                <a:gd name="connsiteX51" fmla="*/ 1714500 w 5243512"/>
                <a:gd name="connsiteY51" fmla="*/ 180975 h 838200"/>
                <a:gd name="connsiteX52" fmla="*/ 1714500 w 5243512"/>
                <a:gd name="connsiteY52" fmla="*/ 171450 h 838200"/>
                <a:gd name="connsiteX53" fmla="*/ 1652587 w 5243512"/>
                <a:gd name="connsiteY53" fmla="*/ 171450 h 838200"/>
                <a:gd name="connsiteX54" fmla="*/ 1652587 w 5243512"/>
                <a:gd name="connsiteY54" fmla="*/ 152400 h 838200"/>
                <a:gd name="connsiteX55" fmla="*/ 1519237 w 5243512"/>
                <a:gd name="connsiteY55" fmla="*/ 152400 h 838200"/>
                <a:gd name="connsiteX56" fmla="*/ 1519237 w 5243512"/>
                <a:gd name="connsiteY56" fmla="*/ 138112 h 838200"/>
                <a:gd name="connsiteX57" fmla="*/ 1347787 w 5243512"/>
                <a:gd name="connsiteY57" fmla="*/ 138112 h 838200"/>
                <a:gd name="connsiteX58" fmla="*/ 1347787 w 5243512"/>
                <a:gd name="connsiteY58" fmla="*/ 128587 h 838200"/>
                <a:gd name="connsiteX59" fmla="*/ 1262062 w 5243512"/>
                <a:gd name="connsiteY59" fmla="*/ 128587 h 838200"/>
                <a:gd name="connsiteX60" fmla="*/ 1281112 w 5243512"/>
                <a:gd name="connsiteY60" fmla="*/ 128587 h 838200"/>
                <a:gd name="connsiteX61" fmla="*/ 1228725 w 5243512"/>
                <a:gd name="connsiteY61" fmla="*/ 128587 h 838200"/>
                <a:gd name="connsiteX62" fmla="*/ 1228725 w 5243512"/>
                <a:gd name="connsiteY62" fmla="*/ 100012 h 838200"/>
                <a:gd name="connsiteX63" fmla="*/ 1119187 w 5243512"/>
                <a:gd name="connsiteY63" fmla="*/ 100012 h 838200"/>
                <a:gd name="connsiteX64" fmla="*/ 1123950 w 5243512"/>
                <a:gd name="connsiteY64" fmla="*/ 95249 h 838200"/>
                <a:gd name="connsiteX65" fmla="*/ 947737 w 5243512"/>
                <a:gd name="connsiteY65" fmla="*/ 95249 h 838200"/>
                <a:gd name="connsiteX66" fmla="*/ 947737 w 5243512"/>
                <a:gd name="connsiteY66" fmla="*/ 80962 h 838200"/>
                <a:gd name="connsiteX67" fmla="*/ 871537 w 5243512"/>
                <a:gd name="connsiteY67" fmla="*/ 80962 h 838200"/>
                <a:gd name="connsiteX68" fmla="*/ 871537 w 5243512"/>
                <a:gd name="connsiteY68" fmla="*/ 61912 h 838200"/>
                <a:gd name="connsiteX69" fmla="*/ 733425 w 5243512"/>
                <a:gd name="connsiteY69" fmla="*/ 61912 h 838200"/>
                <a:gd name="connsiteX70" fmla="*/ 733425 w 5243512"/>
                <a:gd name="connsiteY70" fmla="*/ 52387 h 838200"/>
                <a:gd name="connsiteX71" fmla="*/ 666750 w 5243512"/>
                <a:gd name="connsiteY71" fmla="*/ 52387 h 838200"/>
                <a:gd name="connsiteX72" fmla="*/ 676275 w 5243512"/>
                <a:gd name="connsiteY72" fmla="*/ 42862 h 838200"/>
                <a:gd name="connsiteX73" fmla="*/ 457200 w 5243512"/>
                <a:gd name="connsiteY73" fmla="*/ 42862 h 838200"/>
                <a:gd name="connsiteX74" fmla="*/ 457200 w 5243512"/>
                <a:gd name="connsiteY74" fmla="*/ 28575 h 838200"/>
                <a:gd name="connsiteX75" fmla="*/ 200025 w 5243512"/>
                <a:gd name="connsiteY75" fmla="*/ 28575 h 838200"/>
                <a:gd name="connsiteX76" fmla="*/ 214312 w 5243512"/>
                <a:gd name="connsiteY76" fmla="*/ 28575 h 838200"/>
                <a:gd name="connsiteX77" fmla="*/ 76200 w 5243512"/>
                <a:gd name="connsiteY77" fmla="*/ 28575 h 838200"/>
                <a:gd name="connsiteX78" fmla="*/ 76200 w 5243512"/>
                <a:gd name="connsiteY78" fmla="*/ 0 h 838200"/>
                <a:gd name="connsiteX79" fmla="*/ 0 w 5243512"/>
                <a:gd name="connsiteY79" fmla="*/ 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243512" h="838200">
                  <a:moveTo>
                    <a:pt x="5243512" y="838200"/>
                  </a:moveTo>
                  <a:lnTo>
                    <a:pt x="4505325" y="838200"/>
                  </a:lnTo>
                  <a:lnTo>
                    <a:pt x="4505325" y="776287"/>
                  </a:lnTo>
                  <a:lnTo>
                    <a:pt x="4476750" y="776287"/>
                  </a:lnTo>
                  <a:lnTo>
                    <a:pt x="4476750" y="704850"/>
                  </a:lnTo>
                  <a:lnTo>
                    <a:pt x="4429125" y="704850"/>
                  </a:lnTo>
                  <a:lnTo>
                    <a:pt x="4429125" y="652462"/>
                  </a:lnTo>
                  <a:lnTo>
                    <a:pt x="4219575" y="652462"/>
                  </a:lnTo>
                  <a:lnTo>
                    <a:pt x="4219575" y="623887"/>
                  </a:lnTo>
                  <a:lnTo>
                    <a:pt x="4195762" y="623887"/>
                  </a:lnTo>
                  <a:lnTo>
                    <a:pt x="4195762" y="585787"/>
                  </a:lnTo>
                  <a:lnTo>
                    <a:pt x="4029075" y="585787"/>
                  </a:lnTo>
                  <a:lnTo>
                    <a:pt x="4029075" y="561975"/>
                  </a:lnTo>
                  <a:lnTo>
                    <a:pt x="3900487" y="561975"/>
                  </a:lnTo>
                  <a:lnTo>
                    <a:pt x="3900487" y="533400"/>
                  </a:lnTo>
                  <a:lnTo>
                    <a:pt x="3810000" y="533400"/>
                  </a:lnTo>
                  <a:lnTo>
                    <a:pt x="3810000" y="509587"/>
                  </a:lnTo>
                  <a:lnTo>
                    <a:pt x="3786187" y="509587"/>
                  </a:lnTo>
                  <a:lnTo>
                    <a:pt x="3786187" y="490537"/>
                  </a:lnTo>
                  <a:lnTo>
                    <a:pt x="3619500" y="490537"/>
                  </a:lnTo>
                  <a:lnTo>
                    <a:pt x="3619500" y="471487"/>
                  </a:lnTo>
                  <a:lnTo>
                    <a:pt x="3519487" y="471487"/>
                  </a:lnTo>
                  <a:lnTo>
                    <a:pt x="3519487" y="442912"/>
                  </a:lnTo>
                  <a:lnTo>
                    <a:pt x="3476625" y="442912"/>
                  </a:lnTo>
                  <a:lnTo>
                    <a:pt x="3476625" y="423862"/>
                  </a:lnTo>
                  <a:lnTo>
                    <a:pt x="3371850" y="423862"/>
                  </a:lnTo>
                  <a:lnTo>
                    <a:pt x="3371850" y="414337"/>
                  </a:lnTo>
                  <a:lnTo>
                    <a:pt x="3152775" y="414337"/>
                  </a:lnTo>
                  <a:lnTo>
                    <a:pt x="3152775" y="385762"/>
                  </a:lnTo>
                  <a:lnTo>
                    <a:pt x="3062287" y="385762"/>
                  </a:lnTo>
                  <a:lnTo>
                    <a:pt x="3062287" y="366712"/>
                  </a:lnTo>
                  <a:lnTo>
                    <a:pt x="2909887" y="366712"/>
                  </a:lnTo>
                  <a:lnTo>
                    <a:pt x="2909887" y="342900"/>
                  </a:lnTo>
                  <a:lnTo>
                    <a:pt x="2833687" y="342900"/>
                  </a:lnTo>
                  <a:lnTo>
                    <a:pt x="2833687" y="328612"/>
                  </a:lnTo>
                  <a:lnTo>
                    <a:pt x="2800350" y="328612"/>
                  </a:lnTo>
                  <a:lnTo>
                    <a:pt x="2800350" y="314325"/>
                  </a:lnTo>
                  <a:lnTo>
                    <a:pt x="2776537" y="314325"/>
                  </a:lnTo>
                  <a:lnTo>
                    <a:pt x="2776537" y="295275"/>
                  </a:lnTo>
                  <a:lnTo>
                    <a:pt x="2609850" y="295275"/>
                  </a:lnTo>
                  <a:lnTo>
                    <a:pt x="2609850" y="280987"/>
                  </a:lnTo>
                  <a:lnTo>
                    <a:pt x="2266950" y="280987"/>
                  </a:lnTo>
                  <a:lnTo>
                    <a:pt x="2266950" y="261937"/>
                  </a:lnTo>
                  <a:lnTo>
                    <a:pt x="2238375" y="261937"/>
                  </a:lnTo>
                  <a:lnTo>
                    <a:pt x="2238375" y="242887"/>
                  </a:lnTo>
                  <a:lnTo>
                    <a:pt x="2195512" y="242887"/>
                  </a:lnTo>
                  <a:lnTo>
                    <a:pt x="2195512" y="219075"/>
                  </a:lnTo>
                  <a:lnTo>
                    <a:pt x="2133600" y="219075"/>
                  </a:lnTo>
                  <a:lnTo>
                    <a:pt x="2133600" y="214312"/>
                  </a:lnTo>
                  <a:lnTo>
                    <a:pt x="1933575" y="214312"/>
                  </a:lnTo>
                  <a:lnTo>
                    <a:pt x="1933575" y="180975"/>
                  </a:lnTo>
                  <a:lnTo>
                    <a:pt x="1714500" y="180975"/>
                  </a:lnTo>
                  <a:lnTo>
                    <a:pt x="1714500" y="171450"/>
                  </a:lnTo>
                  <a:lnTo>
                    <a:pt x="1652587" y="171450"/>
                  </a:lnTo>
                  <a:lnTo>
                    <a:pt x="1652587" y="152400"/>
                  </a:lnTo>
                  <a:lnTo>
                    <a:pt x="1519237" y="152400"/>
                  </a:lnTo>
                  <a:lnTo>
                    <a:pt x="1519237" y="138112"/>
                  </a:lnTo>
                  <a:lnTo>
                    <a:pt x="1347787" y="138112"/>
                  </a:lnTo>
                  <a:lnTo>
                    <a:pt x="1347787" y="128587"/>
                  </a:lnTo>
                  <a:lnTo>
                    <a:pt x="1262062" y="128587"/>
                  </a:lnTo>
                  <a:lnTo>
                    <a:pt x="1281112" y="128587"/>
                  </a:lnTo>
                  <a:lnTo>
                    <a:pt x="1228725" y="128587"/>
                  </a:lnTo>
                  <a:lnTo>
                    <a:pt x="1228725" y="100012"/>
                  </a:lnTo>
                  <a:lnTo>
                    <a:pt x="1119187" y="100012"/>
                  </a:lnTo>
                  <a:lnTo>
                    <a:pt x="1123950" y="95249"/>
                  </a:lnTo>
                  <a:lnTo>
                    <a:pt x="947737" y="95249"/>
                  </a:lnTo>
                  <a:lnTo>
                    <a:pt x="947737" y="80962"/>
                  </a:lnTo>
                  <a:lnTo>
                    <a:pt x="871537" y="80962"/>
                  </a:lnTo>
                  <a:lnTo>
                    <a:pt x="871537" y="61912"/>
                  </a:lnTo>
                  <a:lnTo>
                    <a:pt x="733425" y="61912"/>
                  </a:lnTo>
                  <a:lnTo>
                    <a:pt x="733425" y="52387"/>
                  </a:lnTo>
                  <a:lnTo>
                    <a:pt x="666750" y="52387"/>
                  </a:lnTo>
                  <a:lnTo>
                    <a:pt x="676275" y="42862"/>
                  </a:lnTo>
                  <a:lnTo>
                    <a:pt x="457200" y="42862"/>
                  </a:lnTo>
                  <a:lnTo>
                    <a:pt x="457200" y="28575"/>
                  </a:lnTo>
                  <a:lnTo>
                    <a:pt x="200025" y="28575"/>
                  </a:lnTo>
                  <a:lnTo>
                    <a:pt x="214312" y="28575"/>
                  </a:lnTo>
                  <a:lnTo>
                    <a:pt x="76200" y="28575"/>
                  </a:lnTo>
                  <a:lnTo>
                    <a:pt x="7620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184" name="Group 183">
              <a:extLst>
                <a:ext uri="{FF2B5EF4-FFF2-40B4-BE49-F238E27FC236}">
                  <a16:creationId xmlns:a16="http://schemas.microsoft.com/office/drawing/2014/main" id="{EC8238ED-9143-322A-7722-7043CD032760}"/>
                </a:ext>
              </a:extLst>
            </p:cNvPr>
            <p:cNvGrpSpPr/>
            <p:nvPr/>
          </p:nvGrpSpPr>
          <p:grpSpPr>
            <a:xfrm>
              <a:off x="2790863" y="1599736"/>
              <a:ext cx="4676737" cy="920671"/>
              <a:chOff x="2790863" y="1599736"/>
              <a:chExt cx="4676737" cy="920671"/>
            </a:xfrm>
          </p:grpSpPr>
          <p:cxnSp>
            <p:nvCxnSpPr>
              <p:cNvPr id="72" name="Straight Connector 71">
                <a:extLst>
                  <a:ext uri="{FF2B5EF4-FFF2-40B4-BE49-F238E27FC236}">
                    <a16:creationId xmlns:a16="http://schemas.microsoft.com/office/drawing/2014/main" id="{08E6DDB7-6268-CBE0-E129-C51DDD91CD5E}"/>
                  </a:ext>
                </a:extLst>
              </p:cNvPr>
              <p:cNvCxnSpPr>
                <a:cxnSpLocks/>
              </p:cNvCxnSpPr>
              <p:nvPr/>
            </p:nvCxnSpPr>
            <p:spPr bwMode="auto">
              <a:xfrm>
                <a:off x="2790863" y="1599736"/>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481DB194-B11A-BAEB-91E0-C04D2FF9EBE8}"/>
                  </a:ext>
                </a:extLst>
              </p:cNvPr>
              <p:cNvCxnSpPr>
                <a:cxnSpLocks/>
              </p:cNvCxnSpPr>
              <p:nvPr/>
            </p:nvCxnSpPr>
            <p:spPr bwMode="auto">
              <a:xfrm>
                <a:off x="2909925"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5E48F0E3-7C70-214C-25A5-A0E695EDC7F9}"/>
                  </a:ext>
                </a:extLst>
              </p:cNvPr>
              <p:cNvCxnSpPr>
                <a:cxnSpLocks/>
              </p:cNvCxnSpPr>
              <p:nvPr/>
            </p:nvCxnSpPr>
            <p:spPr bwMode="auto">
              <a:xfrm>
                <a:off x="2968464"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B17405BF-E3EF-1815-8C5E-A7786F14C726}"/>
                  </a:ext>
                </a:extLst>
              </p:cNvPr>
              <p:cNvCxnSpPr>
                <a:cxnSpLocks/>
              </p:cNvCxnSpPr>
              <p:nvPr/>
            </p:nvCxnSpPr>
            <p:spPr bwMode="auto">
              <a:xfrm>
                <a:off x="2997039"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6301FC5-368C-F62A-9DD8-8EF0974FF111}"/>
                  </a:ext>
                </a:extLst>
              </p:cNvPr>
              <p:cNvCxnSpPr>
                <a:cxnSpLocks/>
              </p:cNvCxnSpPr>
              <p:nvPr/>
            </p:nvCxnSpPr>
            <p:spPr bwMode="auto">
              <a:xfrm>
                <a:off x="3042211"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AAD26F29-5F2E-7488-E5B5-3E1045DD6751}"/>
                  </a:ext>
                </a:extLst>
              </p:cNvPr>
              <p:cNvCxnSpPr>
                <a:cxnSpLocks/>
              </p:cNvCxnSpPr>
              <p:nvPr/>
            </p:nvCxnSpPr>
            <p:spPr bwMode="auto">
              <a:xfrm>
                <a:off x="3099361"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F45668A6-EA17-67D3-891C-F7F4C5F120ED}"/>
                  </a:ext>
                </a:extLst>
              </p:cNvPr>
              <p:cNvCxnSpPr>
                <a:cxnSpLocks/>
              </p:cNvCxnSpPr>
              <p:nvPr/>
            </p:nvCxnSpPr>
            <p:spPr bwMode="auto">
              <a:xfrm>
                <a:off x="3137461"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26A5EF6-A7EF-B8E5-92D5-5EEC9636E3D3}"/>
                  </a:ext>
                </a:extLst>
              </p:cNvPr>
              <p:cNvCxnSpPr>
                <a:cxnSpLocks/>
              </p:cNvCxnSpPr>
              <p:nvPr/>
            </p:nvCxnSpPr>
            <p:spPr bwMode="auto">
              <a:xfrm>
                <a:off x="3060234"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7E43086-B89B-B021-D22C-66D4A54B7305}"/>
                  </a:ext>
                </a:extLst>
              </p:cNvPr>
              <p:cNvCxnSpPr>
                <a:cxnSpLocks/>
              </p:cNvCxnSpPr>
              <p:nvPr/>
            </p:nvCxnSpPr>
            <p:spPr bwMode="auto">
              <a:xfrm>
                <a:off x="3098334" y="161027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A3027D71-7E41-31D7-9787-85AC61044EF4}"/>
                  </a:ext>
                </a:extLst>
              </p:cNvPr>
              <p:cNvCxnSpPr>
                <a:cxnSpLocks/>
              </p:cNvCxnSpPr>
              <p:nvPr/>
            </p:nvCxnSpPr>
            <p:spPr bwMode="auto">
              <a:xfrm>
                <a:off x="3241209" y="1652748"/>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65B8C2AA-6867-A846-334A-45115AEFBF25}"/>
                  </a:ext>
                </a:extLst>
              </p:cNvPr>
              <p:cNvCxnSpPr>
                <a:cxnSpLocks/>
              </p:cNvCxnSpPr>
              <p:nvPr/>
            </p:nvCxnSpPr>
            <p:spPr bwMode="auto">
              <a:xfrm>
                <a:off x="3279309" y="1652748"/>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D88EE527-39CE-310B-9D7D-1DCB22C61327}"/>
                  </a:ext>
                </a:extLst>
              </p:cNvPr>
              <p:cNvCxnSpPr>
                <a:cxnSpLocks/>
              </p:cNvCxnSpPr>
              <p:nvPr/>
            </p:nvCxnSpPr>
            <p:spPr bwMode="auto">
              <a:xfrm>
                <a:off x="3320706" y="165930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B7A5C153-6ED9-7A45-01D8-D4C5B7D84FA0}"/>
                  </a:ext>
                </a:extLst>
              </p:cNvPr>
              <p:cNvCxnSpPr>
                <a:cxnSpLocks/>
              </p:cNvCxnSpPr>
              <p:nvPr/>
            </p:nvCxnSpPr>
            <p:spPr bwMode="auto">
              <a:xfrm>
                <a:off x="3358806" y="165930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101F8FFA-F88D-528E-166F-8BA3A24A7741}"/>
                  </a:ext>
                </a:extLst>
              </p:cNvPr>
              <p:cNvCxnSpPr>
                <a:cxnSpLocks/>
              </p:cNvCxnSpPr>
              <p:nvPr/>
            </p:nvCxnSpPr>
            <p:spPr bwMode="auto">
              <a:xfrm>
                <a:off x="3399874" y="165930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D0E35AED-40DD-7098-A48C-AEFEAC51E699}"/>
                  </a:ext>
                </a:extLst>
              </p:cNvPr>
              <p:cNvCxnSpPr>
                <a:cxnSpLocks/>
              </p:cNvCxnSpPr>
              <p:nvPr/>
            </p:nvCxnSpPr>
            <p:spPr bwMode="auto">
              <a:xfrm>
                <a:off x="3437974" y="165930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9C403619-C20A-2594-8827-F914971EE4B0}"/>
                  </a:ext>
                </a:extLst>
              </p:cNvPr>
              <p:cNvCxnSpPr>
                <a:cxnSpLocks/>
              </p:cNvCxnSpPr>
              <p:nvPr/>
            </p:nvCxnSpPr>
            <p:spPr bwMode="auto">
              <a:xfrm>
                <a:off x="4488873"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DCA7E1A7-F2EC-9B12-0739-0F2EBF307DE1}"/>
                  </a:ext>
                </a:extLst>
              </p:cNvPr>
              <p:cNvCxnSpPr>
                <a:cxnSpLocks/>
              </p:cNvCxnSpPr>
              <p:nvPr/>
            </p:nvCxnSpPr>
            <p:spPr bwMode="auto">
              <a:xfrm>
                <a:off x="4526973"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DCF9605-076A-0CE7-D53F-F69F0B1DE9BB}"/>
                  </a:ext>
                </a:extLst>
              </p:cNvPr>
              <p:cNvCxnSpPr>
                <a:cxnSpLocks/>
              </p:cNvCxnSpPr>
              <p:nvPr/>
            </p:nvCxnSpPr>
            <p:spPr bwMode="auto">
              <a:xfrm>
                <a:off x="4521584"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B9258409-FF03-51BF-2357-56D81B87897A}"/>
                  </a:ext>
                </a:extLst>
              </p:cNvPr>
              <p:cNvCxnSpPr>
                <a:cxnSpLocks/>
              </p:cNvCxnSpPr>
              <p:nvPr/>
            </p:nvCxnSpPr>
            <p:spPr bwMode="auto">
              <a:xfrm>
                <a:off x="4559684"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04AB95E8-08AF-D542-C3AE-0D65AD738B21}"/>
                  </a:ext>
                </a:extLst>
              </p:cNvPr>
              <p:cNvCxnSpPr>
                <a:cxnSpLocks/>
              </p:cNvCxnSpPr>
              <p:nvPr/>
            </p:nvCxnSpPr>
            <p:spPr bwMode="auto">
              <a:xfrm>
                <a:off x="4600925"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E12FCD56-8422-5D2F-11DC-3B1F4C78A59E}"/>
                  </a:ext>
                </a:extLst>
              </p:cNvPr>
              <p:cNvCxnSpPr>
                <a:cxnSpLocks/>
              </p:cNvCxnSpPr>
              <p:nvPr/>
            </p:nvCxnSpPr>
            <p:spPr bwMode="auto">
              <a:xfrm>
                <a:off x="4639025" y="180407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138C7F17-2472-EE5B-895E-12A8E0500C00}"/>
                  </a:ext>
                </a:extLst>
              </p:cNvPr>
              <p:cNvCxnSpPr>
                <a:cxnSpLocks/>
              </p:cNvCxnSpPr>
              <p:nvPr/>
            </p:nvCxnSpPr>
            <p:spPr bwMode="auto">
              <a:xfrm>
                <a:off x="5125752" y="1923219"/>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6FBB8B2-E74D-9C58-6FD3-431F7FD36E1D}"/>
                  </a:ext>
                </a:extLst>
              </p:cNvPr>
              <p:cNvCxnSpPr>
                <a:cxnSpLocks/>
              </p:cNvCxnSpPr>
              <p:nvPr/>
            </p:nvCxnSpPr>
            <p:spPr bwMode="auto">
              <a:xfrm>
                <a:off x="5163852" y="1923219"/>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FC276820-E7EB-6EB5-C995-6068F85299CE}"/>
                  </a:ext>
                </a:extLst>
              </p:cNvPr>
              <p:cNvCxnSpPr>
                <a:cxnSpLocks/>
              </p:cNvCxnSpPr>
              <p:nvPr/>
            </p:nvCxnSpPr>
            <p:spPr bwMode="auto">
              <a:xfrm>
                <a:off x="5200917" y="1923219"/>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FC41966-051A-45BE-DDFD-6B81D91CCD1E}"/>
                  </a:ext>
                </a:extLst>
              </p:cNvPr>
              <p:cNvCxnSpPr>
                <a:cxnSpLocks/>
              </p:cNvCxnSpPr>
              <p:nvPr/>
            </p:nvCxnSpPr>
            <p:spPr bwMode="auto">
              <a:xfrm>
                <a:off x="5239017" y="1923219"/>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4DCD159A-0745-C8FE-8698-507229C7B7B9}"/>
                  </a:ext>
                </a:extLst>
              </p:cNvPr>
              <p:cNvCxnSpPr>
                <a:cxnSpLocks/>
              </p:cNvCxnSpPr>
              <p:nvPr/>
            </p:nvCxnSpPr>
            <p:spPr bwMode="auto">
              <a:xfrm>
                <a:off x="4153328" y="1760306"/>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BD1ACEE-4781-BBE4-F9ED-D3FF05DD27A1}"/>
                  </a:ext>
                </a:extLst>
              </p:cNvPr>
              <p:cNvCxnSpPr>
                <a:cxnSpLocks/>
              </p:cNvCxnSpPr>
              <p:nvPr/>
            </p:nvCxnSpPr>
            <p:spPr bwMode="auto">
              <a:xfrm>
                <a:off x="5312269" y="1934334"/>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873EE737-683B-E13D-5669-E6E365F500B0}"/>
                  </a:ext>
                </a:extLst>
              </p:cNvPr>
              <p:cNvCxnSpPr>
                <a:cxnSpLocks/>
              </p:cNvCxnSpPr>
              <p:nvPr/>
            </p:nvCxnSpPr>
            <p:spPr bwMode="auto">
              <a:xfrm>
                <a:off x="5345606" y="1929571"/>
                <a:ext cx="0" cy="119142"/>
              </a:xfrm>
              <a:prstGeom prst="line">
                <a:avLst/>
              </a:prstGeom>
              <a:noFill/>
              <a:ln w="28575" cap="flat" cmpd="sng" algn="ctr">
                <a:solidFill>
                  <a:schemeClr val="accent3"/>
                </a:solidFill>
                <a:prstDash val="solid"/>
                <a:round/>
                <a:headEnd type="none" w="med" len="med"/>
                <a:tailEnd type="none" w="med" len="med"/>
              </a:ln>
              <a:effectLst/>
            </p:spPr>
          </p:cxnSp>
          <p:grpSp>
            <p:nvGrpSpPr>
              <p:cNvPr id="104" name="Group 103">
                <a:extLst>
                  <a:ext uri="{FF2B5EF4-FFF2-40B4-BE49-F238E27FC236}">
                    <a16:creationId xmlns:a16="http://schemas.microsoft.com/office/drawing/2014/main" id="{77C2F9F8-358A-B4E6-EEE4-884A74AEE75F}"/>
                  </a:ext>
                </a:extLst>
              </p:cNvPr>
              <p:cNvGrpSpPr/>
              <p:nvPr/>
            </p:nvGrpSpPr>
            <p:grpSpPr>
              <a:xfrm>
                <a:off x="5398883" y="1962071"/>
                <a:ext cx="57150" cy="119142"/>
                <a:chOff x="5398883" y="1962071"/>
                <a:chExt cx="57150" cy="119142"/>
              </a:xfrm>
            </p:grpSpPr>
            <p:cxnSp>
              <p:nvCxnSpPr>
                <p:cNvPr id="101" name="Straight Connector 100">
                  <a:extLst>
                    <a:ext uri="{FF2B5EF4-FFF2-40B4-BE49-F238E27FC236}">
                      <a16:creationId xmlns:a16="http://schemas.microsoft.com/office/drawing/2014/main" id="{3F987A44-6B96-2967-6DD5-05FE2BE45B1C}"/>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42F982CD-AAF8-8124-65CA-CBC92E86515E}"/>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3C2A0BA1-553C-EC2D-F19F-BE1AA54FB813}"/>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DF26670F-2853-E184-8256-63F419BB0974}"/>
                  </a:ext>
                </a:extLst>
              </p:cNvPr>
              <p:cNvGrpSpPr/>
              <p:nvPr/>
            </p:nvGrpSpPr>
            <p:grpSpPr>
              <a:xfrm>
                <a:off x="5477782" y="1962071"/>
                <a:ext cx="57150" cy="119142"/>
                <a:chOff x="5398883" y="1962071"/>
                <a:chExt cx="57150" cy="119142"/>
              </a:xfrm>
            </p:grpSpPr>
            <p:cxnSp>
              <p:nvCxnSpPr>
                <p:cNvPr id="106" name="Straight Connector 105">
                  <a:extLst>
                    <a:ext uri="{FF2B5EF4-FFF2-40B4-BE49-F238E27FC236}">
                      <a16:creationId xmlns:a16="http://schemas.microsoft.com/office/drawing/2014/main" id="{0A48AB51-D8CD-3317-2245-1D4C28736966}"/>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517B233-DA6B-B039-6B87-C5F7D7D7ACF9}"/>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5FA06FE2-E344-97C5-143A-6C31BEB93C6D}"/>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1FC56819-569F-4AF8-F3C1-394C5C0A1BE4}"/>
                  </a:ext>
                </a:extLst>
              </p:cNvPr>
              <p:cNvGrpSpPr/>
              <p:nvPr/>
            </p:nvGrpSpPr>
            <p:grpSpPr>
              <a:xfrm>
                <a:off x="5566364" y="1962071"/>
                <a:ext cx="57150" cy="119142"/>
                <a:chOff x="5398883" y="1962071"/>
                <a:chExt cx="57150" cy="119142"/>
              </a:xfrm>
            </p:grpSpPr>
            <p:cxnSp>
              <p:nvCxnSpPr>
                <p:cNvPr id="110" name="Straight Connector 109">
                  <a:extLst>
                    <a:ext uri="{FF2B5EF4-FFF2-40B4-BE49-F238E27FC236}">
                      <a16:creationId xmlns:a16="http://schemas.microsoft.com/office/drawing/2014/main" id="{B6651E95-D796-CA16-B67F-C75AB30CB16D}"/>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1B54D50A-FA13-F1EB-4C2F-25E9A45A7115}"/>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9D5DF184-F0DE-00D9-3DA6-6C7522D7CF68}"/>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CA647E53-EDEE-AA82-9E39-13E1A112107C}"/>
                  </a:ext>
                </a:extLst>
              </p:cNvPr>
              <p:cNvGrpSpPr/>
              <p:nvPr/>
            </p:nvGrpSpPr>
            <p:grpSpPr>
              <a:xfrm>
                <a:off x="5686205" y="1989142"/>
                <a:ext cx="57150" cy="119142"/>
                <a:chOff x="5398883" y="1962071"/>
                <a:chExt cx="57150" cy="119142"/>
              </a:xfrm>
            </p:grpSpPr>
            <p:cxnSp>
              <p:nvCxnSpPr>
                <p:cNvPr id="114" name="Straight Connector 113">
                  <a:extLst>
                    <a:ext uri="{FF2B5EF4-FFF2-40B4-BE49-F238E27FC236}">
                      <a16:creationId xmlns:a16="http://schemas.microsoft.com/office/drawing/2014/main" id="{03618F1A-BF2C-5D15-5DBE-7BD89EEF1089}"/>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7B6542C6-B0D6-32D6-92F1-4213B7FFC331}"/>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B0DCD4C3-7C96-D462-44D7-0A4F2965F8FD}"/>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E9A91547-AD80-7B13-09BC-C8814CFBE29B}"/>
                  </a:ext>
                </a:extLst>
              </p:cNvPr>
              <p:cNvGrpSpPr/>
              <p:nvPr/>
            </p:nvGrpSpPr>
            <p:grpSpPr>
              <a:xfrm>
                <a:off x="5757444" y="2026530"/>
                <a:ext cx="57150" cy="119142"/>
                <a:chOff x="5398883" y="1962071"/>
                <a:chExt cx="57150" cy="119142"/>
              </a:xfrm>
            </p:grpSpPr>
            <p:cxnSp>
              <p:nvCxnSpPr>
                <p:cNvPr id="118" name="Straight Connector 117">
                  <a:extLst>
                    <a:ext uri="{FF2B5EF4-FFF2-40B4-BE49-F238E27FC236}">
                      <a16:creationId xmlns:a16="http://schemas.microsoft.com/office/drawing/2014/main" id="{1AE8CDAE-5313-531C-B576-08A38D9265D5}"/>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19CBCFA7-6921-AD2C-9C24-40685E8573B2}"/>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37096C65-858D-207B-3EB9-BB09446A5A5A}"/>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114A57E4-2B98-0D2A-A397-09E5E8197AD3}"/>
                  </a:ext>
                </a:extLst>
              </p:cNvPr>
              <p:cNvGrpSpPr/>
              <p:nvPr/>
            </p:nvGrpSpPr>
            <p:grpSpPr>
              <a:xfrm>
                <a:off x="5826596" y="2037886"/>
                <a:ext cx="57150" cy="119142"/>
                <a:chOff x="5398883" y="1962071"/>
                <a:chExt cx="57150" cy="119142"/>
              </a:xfrm>
            </p:grpSpPr>
            <p:cxnSp>
              <p:nvCxnSpPr>
                <p:cNvPr id="122" name="Straight Connector 121">
                  <a:extLst>
                    <a:ext uri="{FF2B5EF4-FFF2-40B4-BE49-F238E27FC236}">
                      <a16:creationId xmlns:a16="http://schemas.microsoft.com/office/drawing/2014/main" id="{E5DE1AAD-85B8-25A8-E1BC-75E2D36AF79B}"/>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E931562C-BC1A-266F-E18C-E66799BACA96}"/>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6099590C-B534-BAF5-687E-C1ACD4310D09}"/>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5" name="Group 124">
                <a:extLst>
                  <a:ext uri="{FF2B5EF4-FFF2-40B4-BE49-F238E27FC236}">
                    <a16:creationId xmlns:a16="http://schemas.microsoft.com/office/drawing/2014/main" id="{5D2D7BC3-F9FB-C7E9-0F8D-A9891C58804D}"/>
                  </a:ext>
                </a:extLst>
              </p:cNvPr>
              <p:cNvGrpSpPr/>
              <p:nvPr/>
            </p:nvGrpSpPr>
            <p:grpSpPr>
              <a:xfrm>
                <a:off x="5935402" y="2042361"/>
                <a:ext cx="93917" cy="150264"/>
                <a:chOff x="5398883" y="1962071"/>
                <a:chExt cx="93917" cy="150264"/>
              </a:xfrm>
            </p:grpSpPr>
            <p:cxnSp>
              <p:nvCxnSpPr>
                <p:cNvPr id="126" name="Straight Connector 125">
                  <a:extLst>
                    <a:ext uri="{FF2B5EF4-FFF2-40B4-BE49-F238E27FC236}">
                      <a16:creationId xmlns:a16="http://schemas.microsoft.com/office/drawing/2014/main" id="{1CC44714-2A69-5A1E-01F8-6EDC78C858D7}"/>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9EED8A30-DC5C-F6D6-E8B8-7DC115885078}"/>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088A04B1-2749-FD70-7736-AFCCA4C764E1}"/>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05F072F0-20E7-4507-8006-A71671BE5205}"/>
                    </a:ext>
                  </a:extLst>
                </p:cNvPr>
                <p:cNvCxnSpPr>
                  <a:cxnSpLocks/>
                </p:cNvCxnSpPr>
                <p:nvPr/>
              </p:nvCxnSpPr>
              <p:spPr bwMode="auto">
                <a:xfrm>
                  <a:off x="5492800" y="1993193"/>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552AEBB8-5168-4D7D-9C8B-9689D148F556}"/>
                  </a:ext>
                </a:extLst>
              </p:cNvPr>
              <p:cNvGrpSpPr/>
              <p:nvPr/>
            </p:nvGrpSpPr>
            <p:grpSpPr>
              <a:xfrm>
                <a:off x="6055264" y="2086101"/>
                <a:ext cx="57150" cy="119142"/>
                <a:chOff x="5398883" y="1962071"/>
                <a:chExt cx="57150" cy="119142"/>
              </a:xfrm>
            </p:grpSpPr>
            <p:cxnSp>
              <p:nvCxnSpPr>
                <p:cNvPr id="131" name="Straight Connector 130">
                  <a:extLst>
                    <a:ext uri="{FF2B5EF4-FFF2-40B4-BE49-F238E27FC236}">
                      <a16:creationId xmlns:a16="http://schemas.microsoft.com/office/drawing/2014/main" id="{B6ED960B-5B88-9751-FFE3-3545C2C2C8B2}"/>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9448679A-CBE6-C4D0-7BEC-CF6610513181}"/>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1FF85155-4AD0-ADE6-C8DC-FB9198FA6960}"/>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C137CA71-FA1C-9A6F-629E-AFB9F5EFFD5C}"/>
                  </a:ext>
                </a:extLst>
              </p:cNvPr>
              <p:cNvGrpSpPr/>
              <p:nvPr/>
            </p:nvGrpSpPr>
            <p:grpSpPr>
              <a:xfrm>
                <a:off x="6141935" y="2108284"/>
                <a:ext cx="57150" cy="119142"/>
                <a:chOff x="5398883" y="1962071"/>
                <a:chExt cx="57150" cy="119142"/>
              </a:xfrm>
            </p:grpSpPr>
            <p:cxnSp>
              <p:nvCxnSpPr>
                <p:cNvPr id="135" name="Straight Connector 134">
                  <a:extLst>
                    <a:ext uri="{FF2B5EF4-FFF2-40B4-BE49-F238E27FC236}">
                      <a16:creationId xmlns:a16="http://schemas.microsoft.com/office/drawing/2014/main" id="{4FE4EC3B-D9D2-4FCD-EF5E-A7078BA10E94}"/>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40E89961-53B7-6BC8-80F0-966DE77673CB}"/>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17336C8F-4B1D-F0B3-D8C7-3D7063932DF8}"/>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7C454C07-79FB-4829-350B-D229B5729F0A}"/>
                  </a:ext>
                </a:extLst>
              </p:cNvPr>
              <p:cNvGrpSpPr/>
              <p:nvPr/>
            </p:nvGrpSpPr>
            <p:grpSpPr>
              <a:xfrm>
                <a:off x="6213266" y="2108284"/>
                <a:ext cx="57150" cy="143912"/>
                <a:chOff x="5398883" y="1962071"/>
                <a:chExt cx="57150" cy="143912"/>
              </a:xfrm>
            </p:grpSpPr>
            <p:cxnSp>
              <p:nvCxnSpPr>
                <p:cNvPr id="139" name="Straight Connector 138">
                  <a:extLst>
                    <a:ext uri="{FF2B5EF4-FFF2-40B4-BE49-F238E27FC236}">
                      <a16:creationId xmlns:a16="http://schemas.microsoft.com/office/drawing/2014/main" id="{8613E9B8-BBF6-CC0A-BEBD-B26164F1FF77}"/>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D4667875-7C68-14B8-5500-33445FBF6CEB}"/>
                    </a:ext>
                  </a:extLst>
                </p:cNvPr>
                <p:cNvCxnSpPr>
                  <a:cxnSpLocks/>
                </p:cNvCxnSpPr>
                <p:nvPr/>
              </p:nvCxnSpPr>
              <p:spPr bwMode="auto">
                <a:xfrm>
                  <a:off x="5456033" y="198684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F5345EFF-3EFD-A5FB-EF5F-6B73F33AE894}"/>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2" name="Group 141">
                <a:extLst>
                  <a:ext uri="{FF2B5EF4-FFF2-40B4-BE49-F238E27FC236}">
                    <a16:creationId xmlns:a16="http://schemas.microsoft.com/office/drawing/2014/main" id="{4F1D1ED5-23DE-6267-3E9C-69990F818AF3}"/>
                  </a:ext>
                </a:extLst>
              </p:cNvPr>
              <p:cNvGrpSpPr/>
              <p:nvPr/>
            </p:nvGrpSpPr>
            <p:grpSpPr>
              <a:xfrm>
                <a:off x="6321375" y="2135601"/>
                <a:ext cx="92869" cy="121017"/>
                <a:chOff x="5363164" y="1962071"/>
                <a:chExt cx="92869" cy="121017"/>
              </a:xfrm>
            </p:grpSpPr>
            <p:cxnSp>
              <p:nvCxnSpPr>
                <p:cNvPr id="143" name="Straight Connector 142">
                  <a:extLst>
                    <a:ext uri="{FF2B5EF4-FFF2-40B4-BE49-F238E27FC236}">
                      <a16:creationId xmlns:a16="http://schemas.microsoft.com/office/drawing/2014/main" id="{A09C376F-4FEA-AAD9-94CD-950E4EE082B5}"/>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CE0FA6DB-3130-9053-B15E-D661AF603B3D}"/>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E2ADEB66-CB60-43AA-689F-8E62367D45C1}"/>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35B503E4-17CC-9959-A6F8-18275D41389F}"/>
                    </a:ext>
                  </a:extLst>
                </p:cNvPr>
                <p:cNvCxnSpPr>
                  <a:cxnSpLocks/>
                </p:cNvCxnSpPr>
                <p:nvPr/>
              </p:nvCxnSpPr>
              <p:spPr bwMode="auto">
                <a:xfrm>
                  <a:off x="5363164" y="1963946"/>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DDBF0EE2-C22C-A680-2E89-1AFBB897E737}"/>
                  </a:ext>
                </a:extLst>
              </p:cNvPr>
              <p:cNvGrpSpPr/>
              <p:nvPr/>
            </p:nvGrpSpPr>
            <p:grpSpPr>
              <a:xfrm>
                <a:off x="6438515" y="2192625"/>
                <a:ext cx="88106" cy="127212"/>
                <a:chOff x="5367927" y="1954001"/>
                <a:chExt cx="88106" cy="127212"/>
              </a:xfrm>
            </p:grpSpPr>
            <p:cxnSp>
              <p:nvCxnSpPr>
                <p:cNvPr id="148" name="Straight Connector 147">
                  <a:extLst>
                    <a:ext uri="{FF2B5EF4-FFF2-40B4-BE49-F238E27FC236}">
                      <a16:creationId xmlns:a16="http://schemas.microsoft.com/office/drawing/2014/main" id="{EF70493E-F3AC-8076-E833-8858038B5C7A}"/>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90A53314-A330-B1E4-CEEF-0E4D7A242466}"/>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CB2699CF-B9A4-A0F3-B09B-248D4CC9F933}"/>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F640CDFD-0948-30F5-1645-D5F6DDBFE04A}"/>
                    </a:ext>
                  </a:extLst>
                </p:cNvPr>
                <p:cNvCxnSpPr>
                  <a:cxnSpLocks/>
                </p:cNvCxnSpPr>
                <p:nvPr/>
              </p:nvCxnSpPr>
              <p:spPr bwMode="auto">
                <a:xfrm>
                  <a:off x="5367927" y="195400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2" name="Group 151">
                <a:extLst>
                  <a:ext uri="{FF2B5EF4-FFF2-40B4-BE49-F238E27FC236}">
                    <a16:creationId xmlns:a16="http://schemas.microsoft.com/office/drawing/2014/main" id="{87E4E4F0-6D5C-DAEA-3B62-DC3ADE72FDB8}"/>
                  </a:ext>
                </a:extLst>
              </p:cNvPr>
              <p:cNvGrpSpPr/>
              <p:nvPr/>
            </p:nvGrpSpPr>
            <p:grpSpPr>
              <a:xfrm>
                <a:off x="6557010" y="2208896"/>
                <a:ext cx="96298" cy="119142"/>
                <a:chOff x="5398883" y="1962071"/>
                <a:chExt cx="96298" cy="119142"/>
              </a:xfrm>
            </p:grpSpPr>
            <p:cxnSp>
              <p:nvCxnSpPr>
                <p:cNvPr id="153" name="Straight Connector 152">
                  <a:extLst>
                    <a:ext uri="{FF2B5EF4-FFF2-40B4-BE49-F238E27FC236}">
                      <a16:creationId xmlns:a16="http://schemas.microsoft.com/office/drawing/2014/main" id="{49D206DD-FDC3-5C20-C991-62416F62C519}"/>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1DC6202B-E19C-DD3E-BC6D-78E88C372FA0}"/>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09915719-58E5-F78A-2A38-551A4E462073}"/>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126FF154-E7ED-8004-DD46-6DCAAE5FF7E2}"/>
                    </a:ext>
                  </a:extLst>
                </p:cNvPr>
                <p:cNvCxnSpPr>
                  <a:cxnSpLocks/>
                </p:cNvCxnSpPr>
                <p:nvPr/>
              </p:nvCxnSpPr>
              <p:spPr bwMode="auto">
                <a:xfrm>
                  <a:off x="5495181" y="1962071"/>
                  <a:ext cx="0" cy="119142"/>
                </a:xfrm>
                <a:prstGeom prst="line">
                  <a:avLst/>
                </a:prstGeom>
                <a:noFill/>
                <a:ln w="28575" cap="flat" cmpd="sng" algn="ctr">
                  <a:solidFill>
                    <a:schemeClr val="accent3"/>
                  </a:solidFill>
                  <a:prstDash val="solid"/>
                  <a:round/>
                  <a:headEnd type="none" w="med" len="med"/>
                  <a:tailEnd type="none" w="med" len="med"/>
                </a:ln>
                <a:effectLst/>
              </p:spPr>
            </p:cxnSp>
          </p:grpSp>
          <p:cxnSp>
            <p:nvCxnSpPr>
              <p:cNvPr id="157" name="Straight Connector 156">
                <a:extLst>
                  <a:ext uri="{FF2B5EF4-FFF2-40B4-BE49-F238E27FC236}">
                    <a16:creationId xmlns:a16="http://schemas.microsoft.com/office/drawing/2014/main" id="{C5F0991C-2E0B-3475-9414-C16F8772335B}"/>
                  </a:ext>
                </a:extLst>
              </p:cNvPr>
              <p:cNvCxnSpPr>
                <a:cxnSpLocks/>
              </p:cNvCxnSpPr>
              <p:nvPr/>
            </p:nvCxnSpPr>
            <p:spPr bwMode="auto">
              <a:xfrm>
                <a:off x="6682740" y="226846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ED5D9034-32CE-189A-A307-93462318D78A}"/>
                  </a:ext>
                </a:extLst>
              </p:cNvPr>
              <p:cNvCxnSpPr>
                <a:cxnSpLocks/>
              </p:cNvCxnSpPr>
              <p:nvPr/>
            </p:nvCxnSpPr>
            <p:spPr bwMode="auto">
              <a:xfrm>
                <a:off x="6736596" y="2341694"/>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9465BA21-9554-4033-CA39-5FB80AA89F4D}"/>
                  </a:ext>
                </a:extLst>
              </p:cNvPr>
              <p:cNvCxnSpPr>
                <a:cxnSpLocks/>
              </p:cNvCxnSpPr>
              <p:nvPr/>
            </p:nvCxnSpPr>
            <p:spPr bwMode="auto">
              <a:xfrm>
                <a:off x="6705640" y="2298007"/>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A0A65B60-FCB3-7F59-392F-31A1A920C78B}"/>
                  </a:ext>
                </a:extLst>
              </p:cNvPr>
              <p:cNvCxnSpPr>
                <a:cxnSpLocks/>
              </p:cNvCxnSpPr>
              <p:nvPr/>
            </p:nvCxnSpPr>
            <p:spPr bwMode="auto">
              <a:xfrm>
                <a:off x="7467600" y="2401265"/>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21751832-D0A9-7662-8BB0-36F33E3C6233}"/>
                  </a:ext>
                </a:extLst>
              </p:cNvPr>
              <p:cNvCxnSpPr>
                <a:cxnSpLocks/>
              </p:cNvCxnSpPr>
              <p:nvPr/>
            </p:nvCxnSpPr>
            <p:spPr bwMode="auto">
              <a:xfrm>
                <a:off x="7444845" y="2401265"/>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747FE702-606B-FAC9-8183-965D0FB283FE}"/>
                  </a:ext>
                </a:extLst>
              </p:cNvPr>
              <p:cNvCxnSpPr>
                <a:cxnSpLocks/>
              </p:cNvCxnSpPr>
              <p:nvPr/>
            </p:nvCxnSpPr>
            <p:spPr bwMode="auto">
              <a:xfrm>
                <a:off x="7281162" y="2401265"/>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15A6C222-B979-DD37-D957-7095906AB2B6}"/>
                  </a:ext>
                </a:extLst>
              </p:cNvPr>
              <p:cNvCxnSpPr>
                <a:cxnSpLocks/>
              </p:cNvCxnSpPr>
              <p:nvPr/>
            </p:nvCxnSpPr>
            <p:spPr bwMode="auto">
              <a:xfrm>
                <a:off x="7228775" y="2401265"/>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C36630E1-BF18-1193-BE28-036C078F9E79}"/>
                  </a:ext>
                </a:extLst>
              </p:cNvPr>
              <p:cNvCxnSpPr>
                <a:cxnSpLocks/>
              </p:cNvCxnSpPr>
              <p:nvPr/>
            </p:nvCxnSpPr>
            <p:spPr bwMode="auto">
              <a:xfrm>
                <a:off x="7181150" y="2401265"/>
                <a:ext cx="0" cy="119142"/>
              </a:xfrm>
              <a:prstGeom prst="line">
                <a:avLst/>
              </a:prstGeom>
              <a:noFill/>
              <a:ln w="28575" cap="flat" cmpd="sng" algn="ctr">
                <a:solidFill>
                  <a:schemeClr val="accent3"/>
                </a:solidFill>
                <a:prstDash val="solid"/>
                <a:round/>
                <a:headEnd type="none" w="med" len="med"/>
                <a:tailEnd type="none" w="med" len="med"/>
              </a:ln>
              <a:effectLst/>
            </p:spPr>
          </p:cxnSp>
          <p:grpSp>
            <p:nvGrpSpPr>
              <p:cNvPr id="165" name="Group 164">
                <a:extLst>
                  <a:ext uri="{FF2B5EF4-FFF2-40B4-BE49-F238E27FC236}">
                    <a16:creationId xmlns:a16="http://schemas.microsoft.com/office/drawing/2014/main" id="{F6BC5000-27EA-C71F-963C-06B4E38D209D}"/>
                  </a:ext>
                </a:extLst>
              </p:cNvPr>
              <p:cNvGrpSpPr/>
              <p:nvPr/>
            </p:nvGrpSpPr>
            <p:grpSpPr>
              <a:xfrm>
                <a:off x="6751320" y="2387609"/>
                <a:ext cx="161377" cy="119142"/>
                <a:chOff x="5398883" y="1962071"/>
                <a:chExt cx="161377" cy="119142"/>
              </a:xfrm>
            </p:grpSpPr>
            <p:cxnSp>
              <p:nvCxnSpPr>
                <p:cNvPr id="166" name="Straight Connector 165">
                  <a:extLst>
                    <a:ext uri="{FF2B5EF4-FFF2-40B4-BE49-F238E27FC236}">
                      <a16:creationId xmlns:a16="http://schemas.microsoft.com/office/drawing/2014/main" id="{3BD9DAEE-7D51-F0CA-F7F4-3F7C51BC4175}"/>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521316ED-74A9-22AE-C8D7-B554D4C79331}"/>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D26F9C36-A12E-20B3-B4C4-5B40501CC63C}"/>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2619803-2783-8849-EA2C-30DC87E3063F}"/>
                    </a:ext>
                  </a:extLst>
                </p:cNvPr>
                <p:cNvCxnSpPr>
                  <a:cxnSpLocks/>
                </p:cNvCxnSpPr>
                <p:nvPr/>
              </p:nvCxnSpPr>
              <p:spPr bwMode="auto">
                <a:xfrm>
                  <a:off x="5484608"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2A10A05E-F9BE-1074-4F0B-F8FF29706A28}"/>
                    </a:ext>
                  </a:extLst>
                </p:cNvPr>
                <p:cNvCxnSpPr>
                  <a:cxnSpLocks/>
                </p:cNvCxnSpPr>
                <p:nvPr/>
              </p:nvCxnSpPr>
              <p:spPr bwMode="auto">
                <a:xfrm>
                  <a:off x="5534612"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816A30AF-0266-F2E7-E03C-C2EB8E31CFB7}"/>
                    </a:ext>
                  </a:extLst>
                </p:cNvPr>
                <p:cNvCxnSpPr>
                  <a:cxnSpLocks/>
                </p:cNvCxnSpPr>
                <p:nvPr/>
              </p:nvCxnSpPr>
              <p:spPr bwMode="auto">
                <a:xfrm>
                  <a:off x="5560260"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69" name="Group 168">
                <a:extLst>
                  <a:ext uri="{FF2B5EF4-FFF2-40B4-BE49-F238E27FC236}">
                    <a16:creationId xmlns:a16="http://schemas.microsoft.com/office/drawing/2014/main" id="{2217004C-ABB7-1139-5D4B-988B50E753B1}"/>
                  </a:ext>
                </a:extLst>
              </p:cNvPr>
              <p:cNvGrpSpPr/>
              <p:nvPr/>
            </p:nvGrpSpPr>
            <p:grpSpPr>
              <a:xfrm>
                <a:off x="6963619" y="2387609"/>
                <a:ext cx="78581" cy="119142"/>
                <a:chOff x="5398883" y="1962071"/>
                <a:chExt cx="78581" cy="119142"/>
              </a:xfrm>
            </p:grpSpPr>
            <p:cxnSp>
              <p:nvCxnSpPr>
                <p:cNvPr id="170" name="Straight Connector 169">
                  <a:extLst>
                    <a:ext uri="{FF2B5EF4-FFF2-40B4-BE49-F238E27FC236}">
                      <a16:creationId xmlns:a16="http://schemas.microsoft.com/office/drawing/2014/main" id="{10207B99-941F-974A-3810-10D97E9026D2}"/>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48C166DE-D98C-3B9E-F343-830EFA8D283B}"/>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D45BAF1F-8B83-DD50-54E8-42B60A6B4BCF}"/>
                    </a:ext>
                  </a:extLst>
                </p:cNvPr>
                <p:cNvCxnSpPr>
                  <a:cxnSpLocks/>
                </p:cNvCxnSpPr>
                <p:nvPr/>
              </p:nvCxnSpPr>
              <p:spPr bwMode="auto">
                <a:xfrm>
                  <a:off x="539888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9BA78C93-EA4D-077D-2B60-7D246EFC46C0}"/>
                    </a:ext>
                  </a:extLst>
                </p:cNvPr>
                <p:cNvCxnSpPr>
                  <a:cxnSpLocks/>
                </p:cNvCxnSpPr>
                <p:nvPr/>
              </p:nvCxnSpPr>
              <p:spPr bwMode="auto">
                <a:xfrm>
                  <a:off x="5477464" y="1962071"/>
                  <a:ext cx="0" cy="11914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032B1F00-6868-FA42-90D8-A6B0544AE9BF}"/>
                  </a:ext>
                </a:extLst>
              </p:cNvPr>
              <p:cNvGrpSpPr/>
              <p:nvPr/>
            </p:nvGrpSpPr>
            <p:grpSpPr>
              <a:xfrm>
                <a:off x="7111138" y="2387609"/>
                <a:ext cx="30060" cy="119142"/>
                <a:chOff x="5425973" y="1962071"/>
                <a:chExt cx="30060" cy="119142"/>
              </a:xfrm>
            </p:grpSpPr>
            <p:cxnSp>
              <p:nvCxnSpPr>
                <p:cNvPr id="174" name="Straight Connector 173">
                  <a:extLst>
                    <a:ext uri="{FF2B5EF4-FFF2-40B4-BE49-F238E27FC236}">
                      <a16:creationId xmlns:a16="http://schemas.microsoft.com/office/drawing/2014/main" id="{80E3878C-8774-0819-2B73-963AE073BA43}"/>
                    </a:ext>
                  </a:extLst>
                </p:cNvPr>
                <p:cNvCxnSpPr>
                  <a:cxnSpLocks/>
                </p:cNvCxnSpPr>
                <p:nvPr/>
              </p:nvCxnSpPr>
              <p:spPr bwMode="auto">
                <a:xfrm>
                  <a:off x="5425973" y="1962071"/>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BDEDDC8B-4C7C-3C64-44F7-ECDA4F8112AE}"/>
                    </a:ext>
                  </a:extLst>
                </p:cNvPr>
                <p:cNvCxnSpPr>
                  <a:cxnSpLocks/>
                </p:cNvCxnSpPr>
                <p:nvPr/>
              </p:nvCxnSpPr>
              <p:spPr bwMode="auto">
                <a:xfrm>
                  <a:off x="5456033" y="1962071"/>
                  <a:ext cx="0" cy="119142"/>
                </a:xfrm>
                <a:prstGeom prst="line">
                  <a:avLst/>
                </a:prstGeom>
                <a:noFill/>
                <a:ln w="28575" cap="flat" cmpd="sng" algn="ctr">
                  <a:solidFill>
                    <a:schemeClr val="accent3"/>
                  </a:solidFill>
                  <a:prstDash val="solid"/>
                  <a:round/>
                  <a:headEnd type="none" w="med" len="med"/>
                  <a:tailEnd type="none" w="med" len="med"/>
                </a:ln>
                <a:effectLst/>
              </p:spPr>
            </p:cxnSp>
          </p:grpSp>
          <p:cxnSp>
            <p:nvCxnSpPr>
              <p:cNvPr id="181" name="Straight Connector 180">
                <a:extLst>
                  <a:ext uri="{FF2B5EF4-FFF2-40B4-BE49-F238E27FC236}">
                    <a16:creationId xmlns:a16="http://schemas.microsoft.com/office/drawing/2014/main" id="{331011A1-AF7C-6319-024A-FE6C63F45338}"/>
                  </a:ext>
                </a:extLst>
              </p:cNvPr>
              <p:cNvCxnSpPr>
                <a:cxnSpLocks/>
              </p:cNvCxnSpPr>
              <p:nvPr/>
            </p:nvCxnSpPr>
            <p:spPr bwMode="auto">
              <a:xfrm>
                <a:off x="5110120" y="190409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9A7DA7B7-7F57-BA18-CFF8-48B0B9E11C17}"/>
                  </a:ext>
                </a:extLst>
              </p:cNvPr>
              <p:cNvCxnSpPr>
                <a:cxnSpLocks/>
              </p:cNvCxnSpPr>
              <p:nvPr/>
            </p:nvCxnSpPr>
            <p:spPr bwMode="auto">
              <a:xfrm>
                <a:off x="4329907" y="1771890"/>
                <a:ext cx="0" cy="119142"/>
              </a:xfrm>
              <a:prstGeom prst="line">
                <a:avLst/>
              </a:prstGeom>
              <a:noFill/>
              <a:ln w="28575"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395C5E32-A56E-CE8F-1F7F-E45062387516}"/>
                  </a:ext>
                </a:extLst>
              </p:cNvPr>
              <p:cNvCxnSpPr>
                <a:cxnSpLocks/>
              </p:cNvCxnSpPr>
              <p:nvPr/>
            </p:nvCxnSpPr>
            <p:spPr bwMode="auto">
              <a:xfrm>
                <a:off x="4351339" y="1771890"/>
                <a:ext cx="0" cy="119142"/>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401" name="Group 400">
            <a:extLst>
              <a:ext uri="{FF2B5EF4-FFF2-40B4-BE49-F238E27FC236}">
                <a16:creationId xmlns:a16="http://schemas.microsoft.com/office/drawing/2014/main" id="{F55E0116-D638-A308-E13B-38F91191046C}"/>
              </a:ext>
            </a:extLst>
          </p:cNvPr>
          <p:cNvGrpSpPr/>
          <p:nvPr/>
        </p:nvGrpSpPr>
        <p:grpSpPr>
          <a:xfrm>
            <a:off x="2060575" y="1550699"/>
            <a:ext cx="5802313" cy="679274"/>
            <a:chOff x="2060575" y="1550699"/>
            <a:chExt cx="5802313" cy="679274"/>
          </a:xfrm>
        </p:grpSpPr>
        <p:grpSp>
          <p:nvGrpSpPr>
            <p:cNvPr id="188" name="Group 187">
              <a:extLst>
                <a:ext uri="{FF2B5EF4-FFF2-40B4-BE49-F238E27FC236}">
                  <a16:creationId xmlns:a16="http://schemas.microsoft.com/office/drawing/2014/main" id="{3ADB8C0B-DC3A-FFCD-64F5-8201DC3A6123}"/>
                </a:ext>
              </a:extLst>
            </p:cNvPr>
            <p:cNvGrpSpPr/>
            <p:nvPr/>
          </p:nvGrpSpPr>
          <p:grpSpPr>
            <a:xfrm>
              <a:off x="2060575" y="1660525"/>
              <a:ext cx="5802313" cy="558800"/>
              <a:chOff x="2060575" y="1660525"/>
              <a:chExt cx="5802313" cy="558800"/>
            </a:xfrm>
          </p:grpSpPr>
          <p:sp>
            <p:nvSpPr>
              <p:cNvPr id="186" name="Freeform: Shape 185">
                <a:extLst>
                  <a:ext uri="{FF2B5EF4-FFF2-40B4-BE49-F238E27FC236}">
                    <a16:creationId xmlns:a16="http://schemas.microsoft.com/office/drawing/2014/main" id="{31DA9C4C-A7C1-70E3-EFA0-19EFCCFE7454}"/>
                  </a:ext>
                </a:extLst>
              </p:cNvPr>
              <p:cNvSpPr/>
              <p:nvPr/>
            </p:nvSpPr>
            <p:spPr bwMode="auto">
              <a:xfrm>
                <a:off x="3767138" y="1795463"/>
                <a:ext cx="4095750" cy="423862"/>
              </a:xfrm>
              <a:custGeom>
                <a:avLst/>
                <a:gdLst>
                  <a:gd name="connsiteX0" fmla="*/ 4095750 w 4095750"/>
                  <a:gd name="connsiteY0" fmla="*/ 423862 h 423862"/>
                  <a:gd name="connsiteX1" fmla="*/ 2976562 w 4095750"/>
                  <a:gd name="connsiteY1" fmla="*/ 423862 h 423862"/>
                  <a:gd name="connsiteX2" fmla="*/ 2976562 w 4095750"/>
                  <a:gd name="connsiteY2" fmla="*/ 357187 h 423862"/>
                  <a:gd name="connsiteX3" fmla="*/ 2847975 w 4095750"/>
                  <a:gd name="connsiteY3" fmla="*/ 357187 h 423862"/>
                  <a:gd name="connsiteX4" fmla="*/ 2847975 w 4095750"/>
                  <a:gd name="connsiteY4" fmla="*/ 300037 h 423862"/>
                  <a:gd name="connsiteX5" fmla="*/ 2676525 w 4095750"/>
                  <a:gd name="connsiteY5" fmla="*/ 300037 h 423862"/>
                  <a:gd name="connsiteX6" fmla="*/ 2676525 w 4095750"/>
                  <a:gd name="connsiteY6" fmla="*/ 261937 h 423862"/>
                  <a:gd name="connsiteX7" fmla="*/ 2552700 w 4095750"/>
                  <a:gd name="connsiteY7" fmla="*/ 261937 h 423862"/>
                  <a:gd name="connsiteX8" fmla="*/ 2552700 w 4095750"/>
                  <a:gd name="connsiteY8" fmla="*/ 238125 h 423862"/>
                  <a:gd name="connsiteX9" fmla="*/ 1604962 w 4095750"/>
                  <a:gd name="connsiteY9" fmla="*/ 238125 h 423862"/>
                  <a:gd name="connsiteX10" fmla="*/ 1604962 w 4095750"/>
                  <a:gd name="connsiteY10" fmla="*/ 214312 h 423862"/>
                  <a:gd name="connsiteX11" fmla="*/ 1566862 w 4095750"/>
                  <a:gd name="connsiteY11" fmla="*/ 214312 h 423862"/>
                  <a:gd name="connsiteX12" fmla="*/ 1566862 w 4095750"/>
                  <a:gd name="connsiteY12" fmla="*/ 195262 h 423862"/>
                  <a:gd name="connsiteX13" fmla="*/ 1366837 w 4095750"/>
                  <a:gd name="connsiteY13" fmla="*/ 195262 h 423862"/>
                  <a:gd name="connsiteX14" fmla="*/ 1366837 w 4095750"/>
                  <a:gd name="connsiteY14" fmla="*/ 166687 h 423862"/>
                  <a:gd name="connsiteX15" fmla="*/ 1238250 w 4095750"/>
                  <a:gd name="connsiteY15" fmla="*/ 166687 h 423862"/>
                  <a:gd name="connsiteX16" fmla="*/ 1238250 w 4095750"/>
                  <a:gd name="connsiteY16" fmla="*/ 152400 h 423862"/>
                  <a:gd name="connsiteX17" fmla="*/ 1138237 w 4095750"/>
                  <a:gd name="connsiteY17" fmla="*/ 152400 h 423862"/>
                  <a:gd name="connsiteX18" fmla="*/ 1138237 w 4095750"/>
                  <a:gd name="connsiteY18" fmla="*/ 128587 h 423862"/>
                  <a:gd name="connsiteX19" fmla="*/ 852487 w 4095750"/>
                  <a:gd name="connsiteY19" fmla="*/ 128587 h 423862"/>
                  <a:gd name="connsiteX20" fmla="*/ 852487 w 4095750"/>
                  <a:gd name="connsiteY20" fmla="*/ 104775 h 423862"/>
                  <a:gd name="connsiteX21" fmla="*/ 666750 w 4095750"/>
                  <a:gd name="connsiteY21" fmla="*/ 104775 h 423862"/>
                  <a:gd name="connsiteX22" fmla="*/ 666750 w 4095750"/>
                  <a:gd name="connsiteY22" fmla="*/ 80962 h 423862"/>
                  <a:gd name="connsiteX23" fmla="*/ 385762 w 4095750"/>
                  <a:gd name="connsiteY23" fmla="*/ 80962 h 423862"/>
                  <a:gd name="connsiteX24" fmla="*/ 385762 w 4095750"/>
                  <a:gd name="connsiteY24" fmla="*/ 71437 h 423862"/>
                  <a:gd name="connsiteX25" fmla="*/ 338137 w 4095750"/>
                  <a:gd name="connsiteY25" fmla="*/ 71437 h 423862"/>
                  <a:gd name="connsiteX26" fmla="*/ 338137 w 4095750"/>
                  <a:gd name="connsiteY26" fmla="*/ 52387 h 423862"/>
                  <a:gd name="connsiteX27" fmla="*/ 171450 w 4095750"/>
                  <a:gd name="connsiteY27" fmla="*/ 52387 h 423862"/>
                  <a:gd name="connsiteX28" fmla="*/ 171450 w 4095750"/>
                  <a:gd name="connsiteY28" fmla="*/ 23812 h 423862"/>
                  <a:gd name="connsiteX29" fmla="*/ 90487 w 4095750"/>
                  <a:gd name="connsiteY29" fmla="*/ 23812 h 423862"/>
                  <a:gd name="connsiteX30" fmla="*/ 90487 w 4095750"/>
                  <a:gd name="connsiteY30" fmla="*/ 0 h 423862"/>
                  <a:gd name="connsiteX31" fmla="*/ 0 w 4095750"/>
                  <a:gd name="connsiteY31" fmla="*/ 0 h 42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095750" h="423862">
                    <a:moveTo>
                      <a:pt x="4095750" y="423862"/>
                    </a:moveTo>
                    <a:lnTo>
                      <a:pt x="2976562" y="423862"/>
                    </a:lnTo>
                    <a:lnTo>
                      <a:pt x="2976562" y="357187"/>
                    </a:lnTo>
                    <a:lnTo>
                      <a:pt x="2847975" y="357187"/>
                    </a:lnTo>
                    <a:lnTo>
                      <a:pt x="2847975" y="300037"/>
                    </a:lnTo>
                    <a:lnTo>
                      <a:pt x="2676525" y="300037"/>
                    </a:lnTo>
                    <a:lnTo>
                      <a:pt x="2676525" y="261937"/>
                    </a:lnTo>
                    <a:lnTo>
                      <a:pt x="2552700" y="261937"/>
                    </a:lnTo>
                    <a:lnTo>
                      <a:pt x="2552700" y="238125"/>
                    </a:lnTo>
                    <a:lnTo>
                      <a:pt x="1604962" y="238125"/>
                    </a:lnTo>
                    <a:lnTo>
                      <a:pt x="1604962" y="214312"/>
                    </a:lnTo>
                    <a:lnTo>
                      <a:pt x="1566862" y="214312"/>
                    </a:lnTo>
                    <a:lnTo>
                      <a:pt x="1566862" y="195262"/>
                    </a:lnTo>
                    <a:lnTo>
                      <a:pt x="1366837" y="195262"/>
                    </a:lnTo>
                    <a:lnTo>
                      <a:pt x="1366837" y="166687"/>
                    </a:lnTo>
                    <a:lnTo>
                      <a:pt x="1238250" y="166687"/>
                    </a:lnTo>
                    <a:lnTo>
                      <a:pt x="1238250" y="152400"/>
                    </a:lnTo>
                    <a:lnTo>
                      <a:pt x="1138237" y="152400"/>
                    </a:lnTo>
                    <a:lnTo>
                      <a:pt x="1138237" y="128587"/>
                    </a:lnTo>
                    <a:lnTo>
                      <a:pt x="852487" y="128587"/>
                    </a:lnTo>
                    <a:lnTo>
                      <a:pt x="852487" y="104775"/>
                    </a:lnTo>
                    <a:lnTo>
                      <a:pt x="666750" y="104775"/>
                    </a:lnTo>
                    <a:lnTo>
                      <a:pt x="666750" y="80962"/>
                    </a:lnTo>
                    <a:lnTo>
                      <a:pt x="385762" y="80962"/>
                    </a:lnTo>
                    <a:lnTo>
                      <a:pt x="385762" y="71437"/>
                    </a:lnTo>
                    <a:lnTo>
                      <a:pt x="338137" y="71437"/>
                    </a:lnTo>
                    <a:lnTo>
                      <a:pt x="338137" y="52387"/>
                    </a:lnTo>
                    <a:lnTo>
                      <a:pt x="171450" y="52387"/>
                    </a:lnTo>
                    <a:lnTo>
                      <a:pt x="171450" y="23812"/>
                    </a:lnTo>
                    <a:lnTo>
                      <a:pt x="90487" y="23812"/>
                    </a:lnTo>
                    <a:lnTo>
                      <a:pt x="90487"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87" name="Freeform: Shape 186">
                <a:extLst>
                  <a:ext uri="{FF2B5EF4-FFF2-40B4-BE49-F238E27FC236}">
                    <a16:creationId xmlns:a16="http://schemas.microsoft.com/office/drawing/2014/main" id="{C549372F-AB14-FC15-877B-016BD8E25638}"/>
                  </a:ext>
                </a:extLst>
              </p:cNvPr>
              <p:cNvSpPr/>
              <p:nvPr/>
            </p:nvSpPr>
            <p:spPr bwMode="auto">
              <a:xfrm>
                <a:off x="2060575" y="1660525"/>
                <a:ext cx="1701800" cy="133350"/>
              </a:xfrm>
              <a:custGeom>
                <a:avLst/>
                <a:gdLst>
                  <a:gd name="connsiteX0" fmla="*/ 0 w 1701800"/>
                  <a:gd name="connsiteY0" fmla="*/ 0 h 133350"/>
                  <a:gd name="connsiteX1" fmla="*/ 250825 w 1701800"/>
                  <a:gd name="connsiteY1" fmla="*/ 0 h 133350"/>
                  <a:gd name="connsiteX2" fmla="*/ 250825 w 1701800"/>
                  <a:gd name="connsiteY2" fmla="*/ 12700 h 133350"/>
                  <a:gd name="connsiteX3" fmla="*/ 635000 w 1701800"/>
                  <a:gd name="connsiteY3" fmla="*/ 12700 h 133350"/>
                  <a:gd name="connsiteX4" fmla="*/ 628650 w 1701800"/>
                  <a:gd name="connsiteY4" fmla="*/ 19050 h 133350"/>
                  <a:gd name="connsiteX5" fmla="*/ 1158875 w 1701800"/>
                  <a:gd name="connsiteY5" fmla="*/ 19050 h 133350"/>
                  <a:gd name="connsiteX6" fmla="*/ 1158875 w 1701800"/>
                  <a:gd name="connsiteY6" fmla="*/ 41275 h 133350"/>
                  <a:gd name="connsiteX7" fmla="*/ 1193800 w 1701800"/>
                  <a:gd name="connsiteY7" fmla="*/ 41275 h 133350"/>
                  <a:gd name="connsiteX8" fmla="*/ 1193800 w 1701800"/>
                  <a:gd name="connsiteY8" fmla="*/ 53975 h 133350"/>
                  <a:gd name="connsiteX9" fmla="*/ 1289050 w 1701800"/>
                  <a:gd name="connsiteY9" fmla="*/ 53975 h 133350"/>
                  <a:gd name="connsiteX10" fmla="*/ 1289050 w 1701800"/>
                  <a:gd name="connsiteY10" fmla="*/ 79375 h 133350"/>
                  <a:gd name="connsiteX11" fmla="*/ 1400175 w 1701800"/>
                  <a:gd name="connsiteY11" fmla="*/ 79375 h 133350"/>
                  <a:gd name="connsiteX12" fmla="*/ 1400175 w 1701800"/>
                  <a:gd name="connsiteY12" fmla="*/ 104775 h 133350"/>
                  <a:gd name="connsiteX13" fmla="*/ 1562100 w 1701800"/>
                  <a:gd name="connsiteY13" fmla="*/ 104775 h 133350"/>
                  <a:gd name="connsiteX14" fmla="*/ 1562100 w 1701800"/>
                  <a:gd name="connsiteY14" fmla="*/ 120650 h 133350"/>
                  <a:gd name="connsiteX15" fmla="*/ 1701800 w 1701800"/>
                  <a:gd name="connsiteY15" fmla="*/ 120650 h 133350"/>
                  <a:gd name="connsiteX16" fmla="*/ 1701800 w 1701800"/>
                  <a:gd name="connsiteY16"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1800" h="133350">
                    <a:moveTo>
                      <a:pt x="0" y="0"/>
                    </a:moveTo>
                    <a:lnTo>
                      <a:pt x="250825" y="0"/>
                    </a:lnTo>
                    <a:lnTo>
                      <a:pt x="250825" y="12700"/>
                    </a:lnTo>
                    <a:lnTo>
                      <a:pt x="635000" y="12700"/>
                    </a:lnTo>
                    <a:lnTo>
                      <a:pt x="628650" y="19050"/>
                    </a:lnTo>
                    <a:lnTo>
                      <a:pt x="1158875" y="19050"/>
                    </a:lnTo>
                    <a:lnTo>
                      <a:pt x="1158875" y="41275"/>
                    </a:lnTo>
                    <a:lnTo>
                      <a:pt x="1193800" y="41275"/>
                    </a:lnTo>
                    <a:lnTo>
                      <a:pt x="1193800" y="53975"/>
                    </a:lnTo>
                    <a:lnTo>
                      <a:pt x="1289050" y="53975"/>
                    </a:lnTo>
                    <a:lnTo>
                      <a:pt x="1289050" y="79375"/>
                    </a:lnTo>
                    <a:lnTo>
                      <a:pt x="1400175" y="79375"/>
                    </a:lnTo>
                    <a:lnTo>
                      <a:pt x="1400175" y="104775"/>
                    </a:lnTo>
                    <a:lnTo>
                      <a:pt x="1562100" y="104775"/>
                    </a:lnTo>
                    <a:lnTo>
                      <a:pt x="1562100" y="120650"/>
                    </a:lnTo>
                    <a:lnTo>
                      <a:pt x="1701800" y="120650"/>
                    </a:lnTo>
                    <a:lnTo>
                      <a:pt x="1701800" y="133350"/>
                    </a:lnTo>
                  </a:path>
                </a:pathLst>
              </a:custGeom>
              <a:noFill/>
              <a:ln w="28575">
                <a:solidFill>
                  <a:schemeClr val="accent1"/>
                </a:solidFill>
                <a:miter lim="800000"/>
                <a:headEnd/>
                <a:tailEnd/>
              </a:ln>
            </p:spPr>
            <p:txBody>
              <a:bodyPr rtlCol="0" anchor="ctr"/>
              <a:lstStyle/>
              <a:p>
                <a:pPr algn="ctr"/>
                <a:endParaRPr lang="en-US" dirty="0"/>
              </a:p>
            </p:txBody>
          </p:sp>
        </p:grpSp>
        <p:cxnSp>
          <p:nvCxnSpPr>
            <p:cNvPr id="189" name="Straight Connector 188">
              <a:extLst>
                <a:ext uri="{FF2B5EF4-FFF2-40B4-BE49-F238E27FC236}">
                  <a16:creationId xmlns:a16="http://schemas.microsoft.com/office/drawing/2014/main" id="{3E03E58D-11F8-CF6D-2B72-93920E2732F6}"/>
                </a:ext>
              </a:extLst>
            </p:cNvPr>
            <p:cNvCxnSpPr>
              <a:cxnSpLocks/>
            </p:cNvCxnSpPr>
            <p:nvPr/>
          </p:nvCxnSpPr>
          <p:spPr bwMode="auto">
            <a:xfrm>
              <a:off x="2076928"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FCA942D4-C6AC-CD29-FD7B-CBF89DD6334B}"/>
                </a:ext>
              </a:extLst>
            </p:cNvPr>
            <p:cNvCxnSpPr>
              <a:cxnSpLocks/>
            </p:cNvCxnSpPr>
            <p:nvPr/>
          </p:nvCxnSpPr>
          <p:spPr bwMode="auto">
            <a:xfrm>
              <a:off x="2218779"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44D68776-5EF8-280E-E6C9-A8378B5AC206}"/>
                </a:ext>
              </a:extLst>
            </p:cNvPr>
            <p:cNvCxnSpPr>
              <a:cxnSpLocks/>
            </p:cNvCxnSpPr>
            <p:nvPr/>
          </p:nvCxnSpPr>
          <p:spPr bwMode="auto">
            <a:xfrm>
              <a:off x="2237829" y="1550699"/>
              <a:ext cx="0" cy="119142"/>
            </a:xfrm>
            <a:prstGeom prst="line">
              <a:avLst/>
            </a:prstGeom>
            <a:noFill/>
            <a:ln w="28575" cap="flat" cmpd="sng" algn="ctr">
              <a:solidFill>
                <a:schemeClr val="accent1"/>
              </a:solidFill>
              <a:prstDash val="solid"/>
              <a:round/>
              <a:headEnd type="none" w="med" len="med"/>
              <a:tailEnd type="none" w="med" len="med"/>
            </a:ln>
            <a:effectLst/>
          </p:spPr>
        </p:cxnSp>
        <p:grpSp>
          <p:nvGrpSpPr>
            <p:cNvPr id="194" name="Group 193">
              <a:extLst>
                <a:ext uri="{FF2B5EF4-FFF2-40B4-BE49-F238E27FC236}">
                  <a16:creationId xmlns:a16="http://schemas.microsoft.com/office/drawing/2014/main" id="{1C17B4C8-1F26-F5FA-CE9E-F937472DFAE7}"/>
                </a:ext>
              </a:extLst>
            </p:cNvPr>
            <p:cNvGrpSpPr/>
            <p:nvPr/>
          </p:nvGrpSpPr>
          <p:grpSpPr>
            <a:xfrm>
              <a:off x="2284873" y="1550699"/>
              <a:ext cx="28577" cy="119142"/>
              <a:chOff x="2284873" y="1550699"/>
              <a:chExt cx="28577" cy="119142"/>
            </a:xfrm>
          </p:grpSpPr>
          <p:cxnSp>
            <p:nvCxnSpPr>
              <p:cNvPr id="192" name="Straight Connector 191">
                <a:extLst>
                  <a:ext uri="{FF2B5EF4-FFF2-40B4-BE49-F238E27FC236}">
                    <a16:creationId xmlns:a16="http://schemas.microsoft.com/office/drawing/2014/main" id="{506F4C45-0408-622D-C20C-5D00456B025F}"/>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B7AD9A7E-4D4E-C513-0799-B7AFED38AC5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5" name="Group 194">
              <a:extLst>
                <a:ext uri="{FF2B5EF4-FFF2-40B4-BE49-F238E27FC236}">
                  <a16:creationId xmlns:a16="http://schemas.microsoft.com/office/drawing/2014/main" id="{B34C46D3-0F11-8E81-A47C-274A52657DF7}"/>
                </a:ext>
              </a:extLst>
            </p:cNvPr>
            <p:cNvGrpSpPr/>
            <p:nvPr/>
          </p:nvGrpSpPr>
          <p:grpSpPr>
            <a:xfrm>
              <a:off x="2338725" y="1550699"/>
              <a:ext cx="28577" cy="119142"/>
              <a:chOff x="2284873" y="1550699"/>
              <a:chExt cx="28577" cy="119142"/>
            </a:xfrm>
          </p:grpSpPr>
          <p:cxnSp>
            <p:nvCxnSpPr>
              <p:cNvPr id="196" name="Straight Connector 195">
                <a:extLst>
                  <a:ext uri="{FF2B5EF4-FFF2-40B4-BE49-F238E27FC236}">
                    <a16:creationId xmlns:a16="http://schemas.microsoft.com/office/drawing/2014/main" id="{546BB3B4-84B7-DD01-7C82-DD5B16F79745}"/>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5B535C8D-CEFF-E4DC-C1F8-41F6F49BA7FD}"/>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8" name="Group 197">
              <a:extLst>
                <a:ext uri="{FF2B5EF4-FFF2-40B4-BE49-F238E27FC236}">
                  <a16:creationId xmlns:a16="http://schemas.microsoft.com/office/drawing/2014/main" id="{D6B805C1-EBDB-C271-92CD-DB4EC2E9822E}"/>
                </a:ext>
              </a:extLst>
            </p:cNvPr>
            <p:cNvGrpSpPr/>
            <p:nvPr/>
          </p:nvGrpSpPr>
          <p:grpSpPr>
            <a:xfrm>
              <a:off x="2405107" y="1550699"/>
              <a:ext cx="28577" cy="119142"/>
              <a:chOff x="2284873" y="1550699"/>
              <a:chExt cx="28577" cy="119142"/>
            </a:xfrm>
          </p:grpSpPr>
          <p:cxnSp>
            <p:nvCxnSpPr>
              <p:cNvPr id="199" name="Straight Connector 198">
                <a:extLst>
                  <a:ext uri="{FF2B5EF4-FFF2-40B4-BE49-F238E27FC236}">
                    <a16:creationId xmlns:a16="http://schemas.microsoft.com/office/drawing/2014/main" id="{A8E3398F-1A98-CB85-931C-CEB0FF1C472E}"/>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89989FFE-2841-FC33-D7EB-18C40BDBB37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68DC40B0-E8BB-BB7F-4D75-BE79C26B0FEE}"/>
                </a:ext>
              </a:extLst>
            </p:cNvPr>
            <p:cNvGrpSpPr/>
            <p:nvPr/>
          </p:nvGrpSpPr>
          <p:grpSpPr>
            <a:xfrm>
              <a:off x="2455298" y="1550699"/>
              <a:ext cx="28577" cy="119142"/>
              <a:chOff x="2284873" y="1550699"/>
              <a:chExt cx="28577" cy="119142"/>
            </a:xfrm>
          </p:grpSpPr>
          <p:cxnSp>
            <p:nvCxnSpPr>
              <p:cNvPr id="202" name="Straight Connector 201">
                <a:extLst>
                  <a:ext uri="{FF2B5EF4-FFF2-40B4-BE49-F238E27FC236}">
                    <a16:creationId xmlns:a16="http://schemas.microsoft.com/office/drawing/2014/main" id="{5664D4D2-481B-F125-9A94-48D99DA0F829}"/>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B1855BB0-CE43-D344-77C1-667E8BB60496}"/>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4" name="Group 203">
              <a:extLst>
                <a:ext uri="{FF2B5EF4-FFF2-40B4-BE49-F238E27FC236}">
                  <a16:creationId xmlns:a16="http://schemas.microsoft.com/office/drawing/2014/main" id="{0B9D7C15-B814-C3F2-DA16-11FD20DFF2D3}"/>
                </a:ext>
              </a:extLst>
            </p:cNvPr>
            <p:cNvGrpSpPr/>
            <p:nvPr/>
          </p:nvGrpSpPr>
          <p:grpSpPr>
            <a:xfrm>
              <a:off x="2528564" y="1550699"/>
              <a:ext cx="132887" cy="119142"/>
              <a:chOff x="2284873" y="1550699"/>
              <a:chExt cx="132887" cy="119142"/>
            </a:xfrm>
          </p:grpSpPr>
          <p:cxnSp>
            <p:nvCxnSpPr>
              <p:cNvPr id="205" name="Straight Connector 204">
                <a:extLst>
                  <a:ext uri="{FF2B5EF4-FFF2-40B4-BE49-F238E27FC236}">
                    <a16:creationId xmlns:a16="http://schemas.microsoft.com/office/drawing/2014/main" id="{E8C2C41A-247D-D70B-52A2-E8686499CF7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3B63E278-1B82-26F1-4203-9663F81A0DE0}"/>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5E969FB1-E406-971B-60F7-0E665CC9F667}"/>
                  </a:ext>
                </a:extLst>
              </p:cNvPr>
              <p:cNvCxnSpPr>
                <a:cxnSpLocks/>
              </p:cNvCxnSpPr>
              <p:nvPr/>
            </p:nvCxnSpPr>
            <p:spPr bwMode="auto">
              <a:xfrm>
                <a:off x="233726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9F0BBAFA-DC7F-EF1A-B9F7-299CFFCFE26C}"/>
                  </a:ext>
                </a:extLst>
              </p:cNvPr>
              <p:cNvCxnSpPr>
                <a:cxnSpLocks/>
              </p:cNvCxnSpPr>
              <p:nvPr/>
            </p:nvCxnSpPr>
            <p:spPr bwMode="auto">
              <a:xfrm>
                <a:off x="237966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1E94789D-80A2-B933-129E-D8B9CB6017AC}"/>
                  </a:ext>
                </a:extLst>
              </p:cNvPr>
              <p:cNvCxnSpPr>
                <a:cxnSpLocks/>
              </p:cNvCxnSpPr>
              <p:nvPr/>
            </p:nvCxnSpPr>
            <p:spPr bwMode="auto">
              <a:xfrm>
                <a:off x="241776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7" name="Group 206">
              <a:extLst>
                <a:ext uri="{FF2B5EF4-FFF2-40B4-BE49-F238E27FC236}">
                  <a16:creationId xmlns:a16="http://schemas.microsoft.com/office/drawing/2014/main" id="{38F5CCDE-809C-B361-51D6-50C781E9E60A}"/>
                </a:ext>
              </a:extLst>
            </p:cNvPr>
            <p:cNvGrpSpPr/>
            <p:nvPr/>
          </p:nvGrpSpPr>
          <p:grpSpPr>
            <a:xfrm>
              <a:off x="2695269" y="1550699"/>
              <a:ext cx="28577" cy="119142"/>
              <a:chOff x="2284873" y="1550699"/>
              <a:chExt cx="28577" cy="119142"/>
            </a:xfrm>
          </p:grpSpPr>
          <p:cxnSp>
            <p:nvCxnSpPr>
              <p:cNvPr id="208" name="Straight Connector 207">
                <a:extLst>
                  <a:ext uri="{FF2B5EF4-FFF2-40B4-BE49-F238E27FC236}">
                    <a16:creationId xmlns:a16="http://schemas.microsoft.com/office/drawing/2014/main" id="{78438704-9A42-6A11-61EA-BE4F8EAC6836}"/>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084C01AE-BC76-4419-358D-E48F5009E7EC}"/>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0" name="Group 209">
              <a:extLst>
                <a:ext uri="{FF2B5EF4-FFF2-40B4-BE49-F238E27FC236}">
                  <a16:creationId xmlns:a16="http://schemas.microsoft.com/office/drawing/2014/main" id="{8B970E89-1447-2C6E-D5B2-815DE5BA46FE}"/>
                </a:ext>
              </a:extLst>
            </p:cNvPr>
            <p:cNvGrpSpPr/>
            <p:nvPr/>
          </p:nvGrpSpPr>
          <p:grpSpPr>
            <a:xfrm>
              <a:off x="2744976" y="1550699"/>
              <a:ext cx="28577" cy="119142"/>
              <a:chOff x="2284873" y="1550699"/>
              <a:chExt cx="28577" cy="119142"/>
            </a:xfrm>
          </p:grpSpPr>
          <p:cxnSp>
            <p:nvCxnSpPr>
              <p:cNvPr id="211" name="Straight Connector 210">
                <a:extLst>
                  <a:ext uri="{FF2B5EF4-FFF2-40B4-BE49-F238E27FC236}">
                    <a16:creationId xmlns:a16="http://schemas.microsoft.com/office/drawing/2014/main" id="{D1D85AF7-E725-93E2-53FE-9C65F05E1D0B}"/>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7EEDF28E-8E8E-BB68-BC80-99EC6CF12C3F}"/>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6" name="Group 215">
              <a:extLst>
                <a:ext uri="{FF2B5EF4-FFF2-40B4-BE49-F238E27FC236}">
                  <a16:creationId xmlns:a16="http://schemas.microsoft.com/office/drawing/2014/main" id="{4D8860D7-D9CB-4992-070C-261B24D26057}"/>
                </a:ext>
              </a:extLst>
            </p:cNvPr>
            <p:cNvGrpSpPr/>
            <p:nvPr/>
          </p:nvGrpSpPr>
          <p:grpSpPr>
            <a:xfrm>
              <a:off x="2843763" y="1550699"/>
              <a:ext cx="153276" cy="119142"/>
              <a:chOff x="2284873" y="1550699"/>
              <a:chExt cx="153276" cy="119142"/>
            </a:xfrm>
          </p:grpSpPr>
          <p:cxnSp>
            <p:nvCxnSpPr>
              <p:cNvPr id="217" name="Straight Connector 216">
                <a:extLst>
                  <a:ext uri="{FF2B5EF4-FFF2-40B4-BE49-F238E27FC236}">
                    <a16:creationId xmlns:a16="http://schemas.microsoft.com/office/drawing/2014/main" id="{E2335BC2-8FE2-87A4-47AB-F6619E0EAE8C}"/>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4C21B159-2A28-6999-822F-D487AA634052}"/>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E17A5711-6B5D-1E0D-1798-99C5961CFDEE}"/>
                  </a:ext>
                </a:extLst>
              </p:cNvPr>
              <p:cNvCxnSpPr>
                <a:cxnSpLocks/>
              </p:cNvCxnSpPr>
              <p:nvPr/>
            </p:nvCxnSpPr>
            <p:spPr bwMode="auto">
              <a:xfrm>
                <a:off x="2351035"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E1FC9FA6-339B-3F56-E495-D83ED8513BC2}"/>
                  </a:ext>
                </a:extLst>
              </p:cNvPr>
              <p:cNvCxnSpPr>
                <a:cxnSpLocks/>
              </p:cNvCxnSpPr>
              <p:nvPr/>
            </p:nvCxnSpPr>
            <p:spPr bwMode="auto">
              <a:xfrm>
                <a:off x="238675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B8C49854-7E71-D9F7-8227-9C4D8BAC2682}"/>
                  </a:ext>
                </a:extLst>
              </p:cNvPr>
              <p:cNvCxnSpPr>
                <a:cxnSpLocks/>
              </p:cNvCxnSpPr>
              <p:nvPr/>
            </p:nvCxnSpPr>
            <p:spPr bwMode="auto">
              <a:xfrm>
                <a:off x="2404774"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39CAE40E-A279-DF32-E0DD-3B2440818445}"/>
                  </a:ext>
                </a:extLst>
              </p:cNvPr>
              <p:cNvCxnSpPr>
                <a:cxnSpLocks/>
              </p:cNvCxnSpPr>
              <p:nvPr/>
            </p:nvCxnSpPr>
            <p:spPr bwMode="auto">
              <a:xfrm>
                <a:off x="2438149"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E2868001-27B8-ACC5-0F3B-65C902010751}"/>
                </a:ext>
              </a:extLst>
            </p:cNvPr>
            <p:cNvGrpSpPr/>
            <p:nvPr/>
          </p:nvGrpSpPr>
          <p:grpSpPr>
            <a:xfrm>
              <a:off x="3058745" y="1550699"/>
              <a:ext cx="28577" cy="119142"/>
              <a:chOff x="2284873" y="1550699"/>
              <a:chExt cx="28577" cy="119142"/>
            </a:xfrm>
          </p:grpSpPr>
          <p:cxnSp>
            <p:nvCxnSpPr>
              <p:cNvPr id="224" name="Straight Connector 223">
                <a:extLst>
                  <a:ext uri="{FF2B5EF4-FFF2-40B4-BE49-F238E27FC236}">
                    <a16:creationId xmlns:a16="http://schemas.microsoft.com/office/drawing/2014/main" id="{9BCA6D9D-F9E9-E4BB-16FB-545615D3BA14}"/>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A67FFFD3-21C3-ADEF-9DE3-D3C12B44A519}"/>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20A99351-81D6-9BDB-EFA4-7D146D9B630E}"/>
                </a:ext>
              </a:extLst>
            </p:cNvPr>
            <p:cNvGrpSpPr/>
            <p:nvPr/>
          </p:nvGrpSpPr>
          <p:grpSpPr>
            <a:xfrm>
              <a:off x="3120632" y="1550699"/>
              <a:ext cx="28577" cy="119142"/>
              <a:chOff x="2284873" y="1550699"/>
              <a:chExt cx="28577" cy="119142"/>
            </a:xfrm>
          </p:grpSpPr>
          <p:cxnSp>
            <p:nvCxnSpPr>
              <p:cNvPr id="227" name="Straight Connector 226">
                <a:extLst>
                  <a:ext uri="{FF2B5EF4-FFF2-40B4-BE49-F238E27FC236}">
                    <a16:creationId xmlns:a16="http://schemas.microsoft.com/office/drawing/2014/main" id="{B8DA143B-C0A4-F8B1-09BF-51232D1D65FE}"/>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857B25CB-56F4-297C-FB3C-46E3D62F0E85}"/>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5C3C595E-F677-28A2-1F4D-9FBB2EFDA95E}"/>
                </a:ext>
              </a:extLst>
            </p:cNvPr>
            <p:cNvGrpSpPr/>
            <p:nvPr/>
          </p:nvGrpSpPr>
          <p:grpSpPr>
            <a:xfrm>
              <a:off x="3200129" y="1584673"/>
              <a:ext cx="52985" cy="119142"/>
              <a:chOff x="2284873" y="1550699"/>
              <a:chExt cx="52985" cy="119142"/>
            </a:xfrm>
          </p:grpSpPr>
          <p:cxnSp>
            <p:nvCxnSpPr>
              <p:cNvPr id="230" name="Straight Connector 229">
                <a:extLst>
                  <a:ext uri="{FF2B5EF4-FFF2-40B4-BE49-F238E27FC236}">
                    <a16:creationId xmlns:a16="http://schemas.microsoft.com/office/drawing/2014/main" id="{84B5B71D-261E-E165-2853-15E6EC499387}"/>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B091622C-F9A6-A19C-A28A-6EC4F5B25CD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809D3C51-F59C-9BAB-7A12-575974E3B7CD}"/>
                  </a:ext>
                </a:extLst>
              </p:cNvPr>
              <p:cNvCxnSpPr>
                <a:cxnSpLocks/>
              </p:cNvCxnSpPr>
              <p:nvPr/>
            </p:nvCxnSpPr>
            <p:spPr bwMode="auto">
              <a:xfrm>
                <a:off x="23378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cxnSp>
          <p:nvCxnSpPr>
            <p:cNvPr id="233" name="Straight Connector 232">
              <a:extLst>
                <a:ext uri="{FF2B5EF4-FFF2-40B4-BE49-F238E27FC236}">
                  <a16:creationId xmlns:a16="http://schemas.microsoft.com/office/drawing/2014/main" id="{0194FCCA-DC79-AA73-FE84-5148959AF3D9}"/>
                </a:ext>
              </a:extLst>
            </p:cNvPr>
            <p:cNvCxnSpPr>
              <a:cxnSpLocks/>
            </p:cNvCxnSpPr>
            <p:nvPr/>
          </p:nvCxnSpPr>
          <p:spPr bwMode="auto">
            <a:xfrm>
              <a:off x="3314040" y="1612771"/>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CC181F00-1CC2-47B1-5C00-C9F24BD8930A}"/>
                </a:ext>
              </a:extLst>
            </p:cNvPr>
            <p:cNvCxnSpPr>
              <a:cxnSpLocks/>
            </p:cNvCxnSpPr>
            <p:nvPr/>
          </p:nvCxnSpPr>
          <p:spPr bwMode="auto">
            <a:xfrm>
              <a:off x="3358806" y="1629015"/>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6B6FA90C-F744-0168-7AFB-6EA239191F62}"/>
                </a:ext>
              </a:extLst>
            </p:cNvPr>
            <p:cNvCxnSpPr>
              <a:cxnSpLocks/>
            </p:cNvCxnSpPr>
            <p:nvPr/>
          </p:nvCxnSpPr>
          <p:spPr bwMode="auto">
            <a:xfrm>
              <a:off x="3390350" y="1631640"/>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383F4B6E-8674-6585-5ACA-338CDA1E679A}"/>
                </a:ext>
              </a:extLst>
            </p:cNvPr>
            <p:cNvCxnSpPr>
              <a:cxnSpLocks/>
            </p:cNvCxnSpPr>
            <p:nvPr/>
          </p:nvCxnSpPr>
          <p:spPr bwMode="auto">
            <a:xfrm>
              <a:off x="3422443" y="1631640"/>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6A76ECED-0DDC-7FA8-8DCC-68707A0A322F}"/>
                </a:ext>
              </a:extLst>
            </p:cNvPr>
            <p:cNvCxnSpPr>
              <a:cxnSpLocks/>
            </p:cNvCxnSpPr>
            <p:nvPr/>
          </p:nvCxnSpPr>
          <p:spPr bwMode="auto">
            <a:xfrm>
              <a:off x="3457024" y="1636603"/>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84E6F49A-9710-0701-5F34-03F6C3657E5A}"/>
                </a:ext>
              </a:extLst>
            </p:cNvPr>
            <p:cNvCxnSpPr>
              <a:cxnSpLocks/>
            </p:cNvCxnSpPr>
            <p:nvPr/>
          </p:nvCxnSpPr>
          <p:spPr bwMode="auto">
            <a:xfrm>
              <a:off x="3495124" y="1652748"/>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206FE37D-F6EF-FF1D-09E6-CADF96A218D5}"/>
                </a:ext>
              </a:extLst>
            </p:cNvPr>
            <p:cNvCxnSpPr>
              <a:cxnSpLocks/>
            </p:cNvCxnSpPr>
            <p:nvPr/>
          </p:nvCxnSpPr>
          <p:spPr bwMode="auto">
            <a:xfrm>
              <a:off x="3716171" y="1677354"/>
              <a:ext cx="0" cy="119142"/>
            </a:xfrm>
            <a:prstGeom prst="line">
              <a:avLst/>
            </a:prstGeom>
            <a:noFill/>
            <a:ln w="28575" cap="flat" cmpd="sng" algn="ctr">
              <a:solidFill>
                <a:schemeClr val="accent1"/>
              </a:solidFill>
              <a:prstDash val="solid"/>
              <a:round/>
              <a:headEnd type="none" w="med" len="med"/>
              <a:tailEnd type="none" w="med" len="med"/>
            </a:ln>
            <a:effectLst/>
          </p:spPr>
        </p:cxnSp>
        <p:grpSp>
          <p:nvGrpSpPr>
            <p:cNvPr id="240" name="Group 239">
              <a:extLst>
                <a:ext uri="{FF2B5EF4-FFF2-40B4-BE49-F238E27FC236}">
                  <a16:creationId xmlns:a16="http://schemas.microsoft.com/office/drawing/2014/main" id="{96F4DD4F-C242-659A-69AC-23E324B61525}"/>
                </a:ext>
              </a:extLst>
            </p:cNvPr>
            <p:cNvGrpSpPr/>
            <p:nvPr/>
          </p:nvGrpSpPr>
          <p:grpSpPr>
            <a:xfrm>
              <a:off x="3543916" y="1659307"/>
              <a:ext cx="28577" cy="119142"/>
              <a:chOff x="2284873" y="1550699"/>
              <a:chExt cx="28577" cy="119142"/>
            </a:xfrm>
          </p:grpSpPr>
          <p:cxnSp>
            <p:nvCxnSpPr>
              <p:cNvPr id="241" name="Straight Connector 240">
                <a:extLst>
                  <a:ext uri="{FF2B5EF4-FFF2-40B4-BE49-F238E27FC236}">
                    <a16:creationId xmlns:a16="http://schemas.microsoft.com/office/drawing/2014/main" id="{BB19B925-AE32-A368-E4D0-D978C654C1DD}"/>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01375303-A025-EAB6-C74A-7533B4FDB6CE}"/>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3" name="Group 242">
              <a:extLst>
                <a:ext uri="{FF2B5EF4-FFF2-40B4-BE49-F238E27FC236}">
                  <a16:creationId xmlns:a16="http://schemas.microsoft.com/office/drawing/2014/main" id="{13C6725C-F206-C2CB-17E8-C41B82008E3C}"/>
                </a:ext>
              </a:extLst>
            </p:cNvPr>
            <p:cNvGrpSpPr/>
            <p:nvPr/>
          </p:nvGrpSpPr>
          <p:grpSpPr>
            <a:xfrm>
              <a:off x="3600363" y="1659307"/>
              <a:ext cx="28577" cy="134568"/>
              <a:chOff x="2284873" y="1550699"/>
              <a:chExt cx="28577" cy="134568"/>
            </a:xfrm>
          </p:grpSpPr>
          <p:cxnSp>
            <p:nvCxnSpPr>
              <p:cNvPr id="244" name="Straight Connector 243">
                <a:extLst>
                  <a:ext uri="{FF2B5EF4-FFF2-40B4-BE49-F238E27FC236}">
                    <a16:creationId xmlns:a16="http://schemas.microsoft.com/office/drawing/2014/main" id="{4660DD82-0B56-0E3F-B08E-7640AD4B5894}"/>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9B836F42-64E0-E529-F443-E47B9DBB2D65}"/>
                  </a:ext>
                </a:extLst>
              </p:cNvPr>
              <p:cNvCxnSpPr>
                <a:cxnSpLocks/>
              </p:cNvCxnSpPr>
              <p:nvPr/>
            </p:nvCxnSpPr>
            <p:spPr bwMode="auto">
              <a:xfrm>
                <a:off x="2313450" y="1566125"/>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5ECA8C7B-4AFB-9C9B-FC1E-997029088116}"/>
                </a:ext>
              </a:extLst>
            </p:cNvPr>
            <p:cNvGrpSpPr/>
            <p:nvPr/>
          </p:nvGrpSpPr>
          <p:grpSpPr>
            <a:xfrm>
              <a:off x="3657732" y="1674733"/>
              <a:ext cx="28577" cy="119142"/>
              <a:chOff x="2284873" y="1550699"/>
              <a:chExt cx="28577" cy="119142"/>
            </a:xfrm>
          </p:grpSpPr>
          <p:cxnSp>
            <p:nvCxnSpPr>
              <p:cNvPr id="247" name="Straight Connector 246">
                <a:extLst>
                  <a:ext uri="{FF2B5EF4-FFF2-40B4-BE49-F238E27FC236}">
                    <a16:creationId xmlns:a16="http://schemas.microsoft.com/office/drawing/2014/main" id="{505F82F5-BB3E-5DCE-7E05-4147A716032B}"/>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263B39DB-0786-5CD0-9A76-3ECE09B3A679}"/>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9" name="Group 248">
              <a:extLst>
                <a:ext uri="{FF2B5EF4-FFF2-40B4-BE49-F238E27FC236}">
                  <a16:creationId xmlns:a16="http://schemas.microsoft.com/office/drawing/2014/main" id="{988FDAB6-B69B-3426-F02D-80D642BE9972}"/>
                </a:ext>
              </a:extLst>
            </p:cNvPr>
            <p:cNvGrpSpPr/>
            <p:nvPr/>
          </p:nvGrpSpPr>
          <p:grpSpPr>
            <a:xfrm>
              <a:off x="3750781" y="1687661"/>
              <a:ext cx="47627" cy="119142"/>
              <a:chOff x="2284873" y="1550699"/>
              <a:chExt cx="47627" cy="119142"/>
            </a:xfrm>
          </p:grpSpPr>
          <p:cxnSp>
            <p:nvCxnSpPr>
              <p:cNvPr id="250" name="Straight Connector 249">
                <a:extLst>
                  <a:ext uri="{FF2B5EF4-FFF2-40B4-BE49-F238E27FC236}">
                    <a16:creationId xmlns:a16="http://schemas.microsoft.com/office/drawing/2014/main" id="{86EF82A3-4606-E090-B0D6-C4C6EE108A85}"/>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7B2A5281-3FCB-7029-5A32-796BB1302AE0}"/>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822420AC-901E-3C7A-10D6-5B46DE09CFF3}"/>
                  </a:ext>
                </a:extLst>
              </p:cNvPr>
              <p:cNvCxnSpPr>
                <a:cxnSpLocks/>
              </p:cNvCxnSpPr>
              <p:nvPr/>
            </p:nvCxnSpPr>
            <p:spPr bwMode="auto">
              <a:xfrm>
                <a:off x="233250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79BCCAE4-A060-1DFD-810A-582283B2E961}"/>
                </a:ext>
              </a:extLst>
            </p:cNvPr>
            <p:cNvGrpSpPr/>
            <p:nvPr/>
          </p:nvGrpSpPr>
          <p:grpSpPr>
            <a:xfrm>
              <a:off x="3837066" y="1696352"/>
              <a:ext cx="33339" cy="135109"/>
              <a:chOff x="2284873" y="1550699"/>
              <a:chExt cx="33339" cy="135109"/>
            </a:xfrm>
          </p:grpSpPr>
          <p:cxnSp>
            <p:nvCxnSpPr>
              <p:cNvPr id="254" name="Straight Connector 253">
                <a:extLst>
                  <a:ext uri="{FF2B5EF4-FFF2-40B4-BE49-F238E27FC236}">
                    <a16:creationId xmlns:a16="http://schemas.microsoft.com/office/drawing/2014/main" id="{61948259-DB90-D674-B38F-3217E1EDF25E}"/>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9EDCF375-0A75-8906-754E-1DCADB6C0F42}"/>
                  </a:ext>
                </a:extLst>
              </p:cNvPr>
              <p:cNvCxnSpPr>
                <a:cxnSpLocks/>
              </p:cNvCxnSpPr>
              <p:nvPr/>
            </p:nvCxnSpPr>
            <p:spPr bwMode="auto">
              <a:xfrm>
                <a:off x="2318212" y="1566666"/>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8F5CBE66-523D-F9BA-F606-D6E793F6E671}"/>
                </a:ext>
              </a:extLst>
            </p:cNvPr>
            <p:cNvGrpSpPr/>
            <p:nvPr/>
          </p:nvGrpSpPr>
          <p:grpSpPr>
            <a:xfrm>
              <a:off x="3908803" y="1709877"/>
              <a:ext cx="28577" cy="119142"/>
              <a:chOff x="2284873" y="1550699"/>
              <a:chExt cx="28577" cy="119142"/>
            </a:xfrm>
          </p:grpSpPr>
          <p:cxnSp>
            <p:nvCxnSpPr>
              <p:cNvPr id="257" name="Straight Connector 256">
                <a:extLst>
                  <a:ext uri="{FF2B5EF4-FFF2-40B4-BE49-F238E27FC236}">
                    <a16:creationId xmlns:a16="http://schemas.microsoft.com/office/drawing/2014/main" id="{567280D0-5EB2-D37E-6FB7-2E8874BCBC3A}"/>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6BDB89F0-3E8B-4A4A-2618-EDFE4CF8A63F}"/>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ED66A0C4-D179-1C9D-BA80-982B8D55758F}"/>
                </a:ext>
              </a:extLst>
            </p:cNvPr>
            <p:cNvGrpSpPr/>
            <p:nvPr/>
          </p:nvGrpSpPr>
          <p:grpSpPr>
            <a:xfrm>
              <a:off x="3997578" y="1735366"/>
              <a:ext cx="28577" cy="119142"/>
              <a:chOff x="2284873" y="1550699"/>
              <a:chExt cx="28577" cy="119142"/>
            </a:xfrm>
          </p:grpSpPr>
          <p:cxnSp>
            <p:nvCxnSpPr>
              <p:cNvPr id="260" name="Straight Connector 259">
                <a:extLst>
                  <a:ext uri="{FF2B5EF4-FFF2-40B4-BE49-F238E27FC236}">
                    <a16:creationId xmlns:a16="http://schemas.microsoft.com/office/drawing/2014/main" id="{E776BB04-A63E-0099-9EC7-EE66D48082CA}"/>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B0DBF640-0365-0ADE-4F08-A0D756CA6887}"/>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D1F1FC63-58D8-C21E-3E74-09B0BB954CC9}"/>
                </a:ext>
              </a:extLst>
            </p:cNvPr>
            <p:cNvGrpSpPr/>
            <p:nvPr/>
          </p:nvGrpSpPr>
          <p:grpSpPr>
            <a:xfrm>
              <a:off x="4051387" y="1739605"/>
              <a:ext cx="125071" cy="142952"/>
              <a:chOff x="2284873" y="1550699"/>
              <a:chExt cx="125071" cy="142952"/>
            </a:xfrm>
          </p:grpSpPr>
          <p:cxnSp>
            <p:nvCxnSpPr>
              <p:cNvPr id="263" name="Straight Connector 262">
                <a:extLst>
                  <a:ext uri="{FF2B5EF4-FFF2-40B4-BE49-F238E27FC236}">
                    <a16:creationId xmlns:a16="http://schemas.microsoft.com/office/drawing/2014/main" id="{89C0A612-F059-1B4D-9A2A-525A7E7DA60A}"/>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CDD647FD-0FDD-D9E2-C871-B0579421406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3CAD8614-AD89-2953-7103-415E847D1F4A}"/>
                  </a:ext>
                </a:extLst>
              </p:cNvPr>
              <p:cNvCxnSpPr>
                <a:cxnSpLocks/>
              </p:cNvCxnSpPr>
              <p:nvPr/>
            </p:nvCxnSpPr>
            <p:spPr bwMode="auto">
              <a:xfrm>
                <a:off x="2345570" y="1558326"/>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52EA67AF-6ADC-CE0B-DF7D-92D5603C2387}"/>
                  </a:ext>
                </a:extLst>
              </p:cNvPr>
              <p:cNvCxnSpPr>
                <a:cxnSpLocks/>
              </p:cNvCxnSpPr>
              <p:nvPr/>
            </p:nvCxnSpPr>
            <p:spPr bwMode="auto">
              <a:xfrm>
                <a:off x="2409944" y="157450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0B7D2771-6DFA-65EA-0E34-42FF0EB76C04}"/>
                </a:ext>
              </a:extLst>
            </p:cNvPr>
            <p:cNvGrpSpPr/>
            <p:nvPr/>
          </p:nvGrpSpPr>
          <p:grpSpPr>
            <a:xfrm>
              <a:off x="4215321" y="1761533"/>
              <a:ext cx="95969" cy="129499"/>
              <a:chOff x="2284873" y="1550699"/>
              <a:chExt cx="95969" cy="129499"/>
            </a:xfrm>
          </p:grpSpPr>
          <p:cxnSp>
            <p:nvCxnSpPr>
              <p:cNvPr id="266" name="Straight Connector 265">
                <a:extLst>
                  <a:ext uri="{FF2B5EF4-FFF2-40B4-BE49-F238E27FC236}">
                    <a16:creationId xmlns:a16="http://schemas.microsoft.com/office/drawing/2014/main" id="{9408FE89-352C-699B-3AD9-3A3582BD3D5F}"/>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7BEDFE1C-224C-E923-391C-AFBE95EFE26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2B7B4E7B-D62A-BD56-4C03-16FE6BF846A8}"/>
                  </a:ext>
                </a:extLst>
              </p:cNvPr>
              <p:cNvCxnSpPr>
                <a:cxnSpLocks/>
              </p:cNvCxnSpPr>
              <p:nvPr/>
            </p:nvCxnSpPr>
            <p:spPr bwMode="auto">
              <a:xfrm>
                <a:off x="2356312" y="1561056"/>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1A5E5F01-34F0-F14D-2C26-6B0C9F5EAA7C}"/>
                  </a:ext>
                </a:extLst>
              </p:cNvPr>
              <p:cNvCxnSpPr>
                <a:cxnSpLocks/>
              </p:cNvCxnSpPr>
              <p:nvPr/>
            </p:nvCxnSpPr>
            <p:spPr bwMode="auto">
              <a:xfrm>
                <a:off x="2380842" y="1561056"/>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2" name="Group 271">
              <a:extLst>
                <a:ext uri="{FF2B5EF4-FFF2-40B4-BE49-F238E27FC236}">
                  <a16:creationId xmlns:a16="http://schemas.microsoft.com/office/drawing/2014/main" id="{F7351808-4211-F314-B42C-769D09E35CCA}"/>
                </a:ext>
              </a:extLst>
            </p:cNvPr>
            <p:cNvGrpSpPr/>
            <p:nvPr/>
          </p:nvGrpSpPr>
          <p:grpSpPr>
            <a:xfrm>
              <a:off x="4376832" y="1773342"/>
              <a:ext cx="28577" cy="119142"/>
              <a:chOff x="2284873" y="1550699"/>
              <a:chExt cx="28577" cy="119142"/>
            </a:xfrm>
          </p:grpSpPr>
          <p:cxnSp>
            <p:nvCxnSpPr>
              <p:cNvPr id="273" name="Straight Connector 272">
                <a:extLst>
                  <a:ext uri="{FF2B5EF4-FFF2-40B4-BE49-F238E27FC236}">
                    <a16:creationId xmlns:a16="http://schemas.microsoft.com/office/drawing/2014/main" id="{428A11C8-1B69-3B87-8284-BC93E5035F68}"/>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5143FC4F-18D9-F86A-F4F4-9E0A324A5EF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5" name="Group 274">
              <a:extLst>
                <a:ext uri="{FF2B5EF4-FFF2-40B4-BE49-F238E27FC236}">
                  <a16:creationId xmlns:a16="http://schemas.microsoft.com/office/drawing/2014/main" id="{3F2751CA-A403-1B8E-8609-CF50262102AC}"/>
                </a:ext>
              </a:extLst>
            </p:cNvPr>
            <p:cNvGrpSpPr/>
            <p:nvPr/>
          </p:nvGrpSpPr>
          <p:grpSpPr>
            <a:xfrm>
              <a:off x="4427586" y="1794937"/>
              <a:ext cx="28577" cy="119142"/>
              <a:chOff x="2284873" y="1550699"/>
              <a:chExt cx="28577" cy="119142"/>
            </a:xfrm>
          </p:grpSpPr>
          <p:cxnSp>
            <p:nvCxnSpPr>
              <p:cNvPr id="276" name="Straight Connector 275">
                <a:extLst>
                  <a:ext uri="{FF2B5EF4-FFF2-40B4-BE49-F238E27FC236}">
                    <a16:creationId xmlns:a16="http://schemas.microsoft.com/office/drawing/2014/main" id="{8DFDC7F6-EC47-DAC5-6778-BB2B716A3A24}"/>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C0F41184-52E4-EF69-27BF-2E9114CBBC9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4FFBAC76-7D05-C59B-3893-6F7B9924B5DF}"/>
                </a:ext>
              </a:extLst>
            </p:cNvPr>
            <p:cNvGrpSpPr/>
            <p:nvPr/>
          </p:nvGrpSpPr>
          <p:grpSpPr>
            <a:xfrm>
              <a:off x="4496578" y="1794937"/>
              <a:ext cx="28577" cy="119142"/>
              <a:chOff x="2284873" y="1550699"/>
              <a:chExt cx="28577" cy="119142"/>
            </a:xfrm>
          </p:grpSpPr>
          <p:cxnSp>
            <p:nvCxnSpPr>
              <p:cNvPr id="279" name="Straight Connector 278">
                <a:extLst>
                  <a:ext uri="{FF2B5EF4-FFF2-40B4-BE49-F238E27FC236}">
                    <a16:creationId xmlns:a16="http://schemas.microsoft.com/office/drawing/2014/main" id="{3F293DAF-7649-6E98-709C-80D7A582550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C10CFB2A-6B5F-183B-66AC-646EDCC204F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1" name="Group 280">
              <a:extLst>
                <a:ext uri="{FF2B5EF4-FFF2-40B4-BE49-F238E27FC236}">
                  <a16:creationId xmlns:a16="http://schemas.microsoft.com/office/drawing/2014/main" id="{8B910E47-2C5A-CF22-2525-758B795CDA6B}"/>
                </a:ext>
              </a:extLst>
            </p:cNvPr>
            <p:cNvGrpSpPr/>
            <p:nvPr/>
          </p:nvGrpSpPr>
          <p:grpSpPr>
            <a:xfrm>
              <a:off x="4565876" y="1794937"/>
              <a:ext cx="28577" cy="119142"/>
              <a:chOff x="2284873" y="1550699"/>
              <a:chExt cx="28577" cy="119142"/>
            </a:xfrm>
          </p:grpSpPr>
          <p:cxnSp>
            <p:nvCxnSpPr>
              <p:cNvPr id="282" name="Straight Connector 281">
                <a:extLst>
                  <a:ext uri="{FF2B5EF4-FFF2-40B4-BE49-F238E27FC236}">
                    <a16:creationId xmlns:a16="http://schemas.microsoft.com/office/drawing/2014/main" id="{5C464E64-9051-FE2E-1683-1E3597AF092B}"/>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3C1803BB-67BA-32C7-155B-B358B003620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4" name="Group 283">
              <a:extLst>
                <a:ext uri="{FF2B5EF4-FFF2-40B4-BE49-F238E27FC236}">
                  <a16:creationId xmlns:a16="http://schemas.microsoft.com/office/drawing/2014/main" id="{E13D2EDD-1102-1306-2FF9-72EB75577F96}"/>
                </a:ext>
              </a:extLst>
            </p:cNvPr>
            <p:cNvGrpSpPr/>
            <p:nvPr/>
          </p:nvGrpSpPr>
          <p:grpSpPr>
            <a:xfrm>
              <a:off x="4673474" y="1813151"/>
              <a:ext cx="28577" cy="119142"/>
              <a:chOff x="2284873" y="1550699"/>
              <a:chExt cx="28577" cy="119142"/>
            </a:xfrm>
          </p:grpSpPr>
          <p:cxnSp>
            <p:nvCxnSpPr>
              <p:cNvPr id="285" name="Straight Connector 284">
                <a:extLst>
                  <a:ext uri="{FF2B5EF4-FFF2-40B4-BE49-F238E27FC236}">
                    <a16:creationId xmlns:a16="http://schemas.microsoft.com/office/drawing/2014/main" id="{5130A7B8-1E9D-13A0-42AD-E9BB65F59B09}"/>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0C14DF48-B6A7-E652-E628-05610826BD62}"/>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1AD5BCA6-43F0-0D18-3AD0-4B734733B0BB}"/>
                </a:ext>
              </a:extLst>
            </p:cNvPr>
            <p:cNvGrpSpPr/>
            <p:nvPr/>
          </p:nvGrpSpPr>
          <p:grpSpPr>
            <a:xfrm>
              <a:off x="4737632" y="1813151"/>
              <a:ext cx="52389" cy="119142"/>
              <a:chOff x="2284873" y="1550699"/>
              <a:chExt cx="52389" cy="119142"/>
            </a:xfrm>
          </p:grpSpPr>
          <p:cxnSp>
            <p:nvCxnSpPr>
              <p:cNvPr id="288" name="Straight Connector 287">
                <a:extLst>
                  <a:ext uri="{FF2B5EF4-FFF2-40B4-BE49-F238E27FC236}">
                    <a16:creationId xmlns:a16="http://schemas.microsoft.com/office/drawing/2014/main" id="{CC5E4A0C-2BE7-DEC4-1F5E-91FA93C98425}"/>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2D1A0794-2EDA-F3BF-A0D2-05B1607B075C}"/>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F3758ED7-CCDA-596F-7B8B-EDAB96F9127E}"/>
                  </a:ext>
                </a:extLst>
              </p:cNvPr>
              <p:cNvCxnSpPr>
                <a:cxnSpLocks/>
              </p:cNvCxnSpPr>
              <p:nvPr/>
            </p:nvCxnSpPr>
            <p:spPr bwMode="auto">
              <a:xfrm>
                <a:off x="2337262"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0" name="Group 289">
              <a:extLst>
                <a:ext uri="{FF2B5EF4-FFF2-40B4-BE49-F238E27FC236}">
                  <a16:creationId xmlns:a16="http://schemas.microsoft.com/office/drawing/2014/main" id="{9C231F86-92FD-271D-9447-A2AC4EEF2E1A}"/>
                </a:ext>
              </a:extLst>
            </p:cNvPr>
            <p:cNvGrpSpPr/>
            <p:nvPr/>
          </p:nvGrpSpPr>
          <p:grpSpPr>
            <a:xfrm>
              <a:off x="4828020" y="1813151"/>
              <a:ext cx="28577" cy="119142"/>
              <a:chOff x="2284873" y="1550699"/>
              <a:chExt cx="28577" cy="119142"/>
            </a:xfrm>
          </p:grpSpPr>
          <p:cxnSp>
            <p:nvCxnSpPr>
              <p:cNvPr id="291" name="Straight Connector 290">
                <a:extLst>
                  <a:ext uri="{FF2B5EF4-FFF2-40B4-BE49-F238E27FC236}">
                    <a16:creationId xmlns:a16="http://schemas.microsoft.com/office/drawing/2014/main" id="{2FE87994-6B3F-896B-D7FE-178A5BA36555}"/>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ACD9E065-4723-9537-E591-9C922502C484}"/>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4" name="Group 293">
              <a:extLst>
                <a:ext uri="{FF2B5EF4-FFF2-40B4-BE49-F238E27FC236}">
                  <a16:creationId xmlns:a16="http://schemas.microsoft.com/office/drawing/2014/main" id="{6559A291-C0AC-2A1F-AFE2-6E9238C5A2FA}"/>
                </a:ext>
              </a:extLst>
            </p:cNvPr>
            <p:cNvGrpSpPr/>
            <p:nvPr/>
          </p:nvGrpSpPr>
          <p:grpSpPr>
            <a:xfrm>
              <a:off x="4908423" y="1832871"/>
              <a:ext cx="28577" cy="119142"/>
              <a:chOff x="2284873" y="1550699"/>
              <a:chExt cx="28577" cy="119142"/>
            </a:xfrm>
          </p:grpSpPr>
          <p:cxnSp>
            <p:nvCxnSpPr>
              <p:cNvPr id="295" name="Straight Connector 294">
                <a:extLst>
                  <a:ext uri="{FF2B5EF4-FFF2-40B4-BE49-F238E27FC236}">
                    <a16:creationId xmlns:a16="http://schemas.microsoft.com/office/drawing/2014/main" id="{DBFEC469-93AB-B991-1A61-430593559642}"/>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D23A57F3-AAB9-11FD-C4F2-00D1D8A2B76C}"/>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7" name="Group 296">
              <a:extLst>
                <a:ext uri="{FF2B5EF4-FFF2-40B4-BE49-F238E27FC236}">
                  <a16:creationId xmlns:a16="http://schemas.microsoft.com/office/drawing/2014/main" id="{863B8F69-DD77-3527-E98B-06FE7625EAED}"/>
                </a:ext>
              </a:extLst>
            </p:cNvPr>
            <p:cNvGrpSpPr/>
            <p:nvPr/>
          </p:nvGrpSpPr>
          <p:grpSpPr>
            <a:xfrm>
              <a:off x="4957724" y="1832871"/>
              <a:ext cx="28577" cy="119142"/>
              <a:chOff x="2284873" y="1550699"/>
              <a:chExt cx="28577" cy="119142"/>
            </a:xfrm>
          </p:grpSpPr>
          <p:cxnSp>
            <p:nvCxnSpPr>
              <p:cNvPr id="298" name="Straight Connector 297">
                <a:extLst>
                  <a:ext uri="{FF2B5EF4-FFF2-40B4-BE49-F238E27FC236}">
                    <a16:creationId xmlns:a16="http://schemas.microsoft.com/office/drawing/2014/main" id="{02EB79A1-3EC5-EC2D-6483-6D54FF7F2DBA}"/>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2461BF68-0492-0DC5-9414-8FFF390D647C}"/>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0" name="Group 299">
              <a:extLst>
                <a:ext uri="{FF2B5EF4-FFF2-40B4-BE49-F238E27FC236}">
                  <a16:creationId xmlns:a16="http://schemas.microsoft.com/office/drawing/2014/main" id="{4187B3E5-03C2-BBCB-7E20-876E9821D441}"/>
                </a:ext>
              </a:extLst>
            </p:cNvPr>
            <p:cNvGrpSpPr/>
            <p:nvPr/>
          </p:nvGrpSpPr>
          <p:grpSpPr>
            <a:xfrm>
              <a:off x="5019123" y="1832871"/>
              <a:ext cx="28577" cy="119142"/>
              <a:chOff x="2284873" y="1550699"/>
              <a:chExt cx="28577" cy="119142"/>
            </a:xfrm>
          </p:grpSpPr>
          <p:cxnSp>
            <p:nvCxnSpPr>
              <p:cNvPr id="301" name="Straight Connector 300">
                <a:extLst>
                  <a:ext uri="{FF2B5EF4-FFF2-40B4-BE49-F238E27FC236}">
                    <a16:creationId xmlns:a16="http://schemas.microsoft.com/office/drawing/2014/main" id="{B25F049A-A3A0-3DEA-A517-8E20B0FFD601}"/>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1D748474-F221-ED91-21C8-CC33895FB8E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3" name="Group 302">
              <a:extLst>
                <a:ext uri="{FF2B5EF4-FFF2-40B4-BE49-F238E27FC236}">
                  <a16:creationId xmlns:a16="http://schemas.microsoft.com/office/drawing/2014/main" id="{51B604C0-B344-97E9-3A91-9D60F29D1062}"/>
                </a:ext>
              </a:extLst>
            </p:cNvPr>
            <p:cNvGrpSpPr/>
            <p:nvPr/>
          </p:nvGrpSpPr>
          <p:grpSpPr>
            <a:xfrm>
              <a:off x="5071425" y="1832871"/>
              <a:ext cx="28577" cy="119142"/>
              <a:chOff x="2284873" y="1550699"/>
              <a:chExt cx="28577" cy="119142"/>
            </a:xfrm>
          </p:grpSpPr>
          <p:cxnSp>
            <p:nvCxnSpPr>
              <p:cNvPr id="304" name="Straight Connector 303">
                <a:extLst>
                  <a:ext uri="{FF2B5EF4-FFF2-40B4-BE49-F238E27FC236}">
                    <a16:creationId xmlns:a16="http://schemas.microsoft.com/office/drawing/2014/main" id="{B31C296A-9A45-2BF6-F51B-EA157A97B0B8}"/>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39ABD362-087B-B200-44E0-1C7B76B09A1C}"/>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6" name="Group 305">
              <a:extLst>
                <a:ext uri="{FF2B5EF4-FFF2-40B4-BE49-F238E27FC236}">
                  <a16:creationId xmlns:a16="http://schemas.microsoft.com/office/drawing/2014/main" id="{ACF5C8D1-1B0E-8AC6-C705-65F507A79950}"/>
                </a:ext>
              </a:extLst>
            </p:cNvPr>
            <p:cNvGrpSpPr/>
            <p:nvPr/>
          </p:nvGrpSpPr>
          <p:grpSpPr>
            <a:xfrm>
              <a:off x="5127092" y="1866374"/>
              <a:ext cx="28577" cy="119142"/>
              <a:chOff x="2284873" y="1550699"/>
              <a:chExt cx="28577" cy="119142"/>
            </a:xfrm>
          </p:grpSpPr>
          <p:cxnSp>
            <p:nvCxnSpPr>
              <p:cNvPr id="307" name="Straight Connector 306">
                <a:extLst>
                  <a:ext uri="{FF2B5EF4-FFF2-40B4-BE49-F238E27FC236}">
                    <a16:creationId xmlns:a16="http://schemas.microsoft.com/office/drawing/2014/main" id="{89E3CAFF-F973-6377-59C5-200A93510878}"/>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218357FC-0F97-B045-8D68-11347223591F}"/>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9" name="Group 308">
              <a:extLst>
                <a:ext uri="{FF2B5EF4-FFF2-40B4-BE49-F238E27FC236}">
                  <a16:creationId xmlns:a16="http://schemas.microsoft.com/office/drawing/2014/main" id="{D8130567-919A-BA9C-9D45-7F1884BFF587}"/>
                </a:ext>
              </a:extLst>
            </p:cNvPr>
            <p:cNvGrpSpPr/>
            <p:nvPr/>
          </p:nvGrpSpPr>
          <p:grpSpPr>
            <a:xfrm>
              <a:off x="5185340" y="1871550"/>
              <a:ext cx="28577" cy="119142"/>
              <a:chOff x="2284873" y="1550699"/>
              <a:chExt cx="28577" cy="119142"/>
            </a:xfrm>
          </p:grpSpPr>
          <p:cxnSp>
            <p:nvCxnSpPr>
              <p:cNvPr id="310" name="Straight Connector 309">
                <a:extLst>
                  <a:ext uri="{FF2B5EF4-FFF2-40B4-BE49-F238E27FC236}">
                    <a16:creationId xmlns:a16="http://schemas.microsoft.com/office/drawing/2014/main" id="{03B14856-DC0D-1EBC-4E6A-FA67C4FCB1BB}"/>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EB02997D-1A34-4694-0DAC-1BED165C8F32}"/>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2" name="Group 311">
              <a:extLst>
                <a:ext uri="{FF2B5EF4-FFF2-40B4-BE49-F238E27FC236}">
                  <a16:creationId xmlns:a16="http://schemas.microsoft.com/office/drawing/2014/main" id="{2510E449-B0FA-E0C5-B1C0-14713C329CB5}"/>
                </a:ext>
              </a:extLst>
            </p:cNvPr>
            <p:cNvGrpSpPr/>
            <p:nvPr/>
          </p:nvGrpSpPr>
          <p:grpSpPr>
            <a:xfrm>
              <a:off x="5254781" y="1888173"/>
              <a:ext cx="28577" cy="119142"/>
              <a:chOff x="2284873" y="1550699"/>
              <a:chExt cx="28577" cy="119142"/>
            </a:xfrm>
          </p:grpSpPr>
          <p:cxnSp>
            <p:nvCxnSpPr>
              <p:cNvPr id="313" name="Straight Connector 312">
                <a:extLst>
                  <a:ext uri="{FF2B5EF4-FFF2-40B4-BE49-F238E27FC236}">
                    <a16:creationId xmlns:a16="http://schemas.microsoft.com/office/drawing/2014/main" id="{4ABADB8A-B10D-EAA1-5E1A-6F8AE202DF58}"/>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D49239F1-3DED-F5D9-55F8-0DF3CD7E73C4}"/>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5" name="Group 314">
              <a:extLst>
                <a:ext uri="{FF2B5EF4-FFF2-40B4-BE49-F238E27FC236}">
                  <a16:creationId xmlns:a16="http://schemas.microsoft.com/office/drawing/2014/main" id="{5598A3FE-2A39-0ED0-FE9B-074A347094D0}"/>
                </a:ext>
              </a:extLst>
            </p:cNvPr>
            <p:cNvGrpSpPr/>
            <p:nvPr/>
          </p:nvGrpSpPr>
          <p:grpSpPr>
            <a:xfrm>
              <a:off x="5302758" y="1888173"/>
              <a:ext cx="28577" cy="119142"/>
              <a:chOff x="2284873" y="1550699"/>
              <a:chExt cx="28577" cy="119142"/>
            </a:xfrm>
          </p:grpSpPr>
          <p:cxnSp>
            <p:nvCxnSpPr>
              <p:cNvPr id="316" name="Straight Connector 315">
                <a:extLst>
                  <a:ext uri="{FF2B5EF4-FFF2-40B4-BE49-F238E27FC236}">
                    <a16:creationId xmlns:a16="http://schemas.microsoft.com/office/drawing/2014/main" id="{A2B86C76-E051-FB2C-6D61-15975031A77C}"/>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B33E448F-FD05-38D3-0D04-B6A57A9B6159}"/>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8" name="Group 317">
              <a:extLst>
                <a:ext uri="{FF2B5EF4-FFF2-40B4-BE49-F238E27FC236}">
                  <a16:creationId xmlns:a16="http://schemas.microsoft.com/office/drawing/2014/main" id="{A7A1FD67-FB4C-FEB2-6E87-507D65937BA9}"/>
                </a:ext>
              </a:extLst>
            </p:cNvPr>
            <p:cNvGrpSpPr/>
            <p:nvPr/>
          </p:nvGrpSpPr>
          <p:grpSpPr>
            <a:xfrm>
              <a:off x="5364476" y="1904090"/>
              <a:ext cx="28577" cy="119142"/>
              <a:chOff x="2284873" y="1550699"/>
              <a:chExt cx="28577" cy="119142"/>
            </a:xfrm>
          </p:grpSpPr>
          <p:cxnSp>
            <p:nvCxnSpPr>
              <p:cNvPr id="319" name="Straight Connector 318">
                <a:extLst>
                  <a:ext uri="{FF2B5EF4-FFF2-40B4-BE49-F238E27FC236}">
                    <a16:creationId xmlns:a16="http://schemas.microsoft.com/office/drawing/2014/main" id="{EE02D15A-18C9-EB42-EA0D-63CD305B5191}"/>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BAFA7C43-43A5-7A0F-46C9-6101DF8CDB15}"/>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1" name="Group 320">
              <a:extLst>
                <a:ext uri="{FF2B5EF4-FFF2-40B4-BE49-F238E27FC236}">
                  <a16:creationId xmlns:a16="http://schemas.microsoft.com/office/drawing/2014/main" id="{FD7EB696-B053-0E60-A28B-9EDFC9F3E054}"/>
                </a:ext>
              </a:extLst>
            </p:cNvPr>
            <p:cNvGrpSpPr/>
            <p:nvPr/>
          </p:nvGrpSpPr>
          <p:grpSpPr>
            <a:xfrm>
              <a:off x="5418805" y="1929571"/>
              <a:ext cx="28577" cy="119142"/>
              <a:chOff x="2284873" y="1550699"/>
              <a:chExt cx="28577" cy="119142"/>
            </a:xfrm>
          </p:grpSpPr>
          <p:cxnSp>
            <p:nvCxnSpPr>
              <p:cNvPr id="322" name="Straight Connector 321">
                <a:extLst>
                  <a:ext uri="{FF2B5EF4-FFF2-40B4-BE49-F238E27FC236}">
                    <a16:creationId xmlns:a16="http://schemas.microsoft.com/office/drawing/2014/main" id="{CEBD3DCE-E29A-E62B-51A7-0F5722BE0CB9}"/>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9FE3ADE5-1CA9-F3DE-ADED-4215A2C89AD9}"/>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4" name="Group 323">
              <a:extLst>
                <a:ext uri="{FF2B5EF4-FFF2-40B4-BE49-F238E27FC236}">
                  <a16:creationId xmlns:a16="http://schemas.microsoft.com/office/drawing/2014/main" id="{81FD053F-B6F9-C223-CD13-CFA81B20DF89}"/>
                </a:ext>
              </a:extLst>
            </p:cNvPr>
            <p:cNvGrpSpPr/>
            <p:nvPr/>
          </p:nvGrpSpPr>
          <p:grpSpPr>
            <a:xfrm>
              <a:off x="5468058" y="1929571"/>
              <a:ext cx="28577" cy="119142"/>
              <a:chOff x="2284873" y="1550699"/>
              <a:chExt cx="28577" cy="119142"/>
            </a:xfrm>
          </p:grpSpPr>
          <p:cxnSp>
            <p:nvCxnSpPr>
              <p:cNvPr id="325" name="Straight Connector 324">
                <a:extLst>
                  <a:ext uri="{FF2B5EF4-FFF2-40B4-BE49-F238E27FC236}">
                    <a16:creationId xmlns:a16="http://schemas.microsoft.com/office/drawing/2014/main" id="{03B3B0B9-EDC1-6078-5A1E-62AD59A9A648}"/>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DF59101D-B1B7-DBEE-FEEA-356E4A428DF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7" name="Group 326">
              <a:extLst>
                <a:ext uri="{FF2B5EF4-FFF2-40B4-BE49-F238E27FC236}">
                  <a16:creationId xmlns:a16="http://schemas.microsoft.com/office/drawing/2014/main" id="{5124150E-58C3-8739-4B3C-9693FAA1B35D}"/>
                </a:ext>
              </a:extLst>
            </p:cNvPr>
            <p:cNvGrpSpPr/>
            <p:nvPr/>
          </p:nvGrpSpPr>
          <p:grpSpPr>
            <a:xfrm>
              <a:off x="5522411" y="1929571"/>
              <a:ext cx="54375" cy="119142"/>
              <a:chOff x="2284873" y="1550699"/>
              <a:chExt cx="54375" cy="119142"/>
            </a:xfrm>
          </p:grpSpPr>
          <p:cxnSp>
            <p:nvCxnSpPr>
              <p:cNvPr id="328" name="Straight Connector 327">
                <a:extLst>
                  <a:ext uri="{FF2B5EF4-FFF2-40B4-BE49-F238E27FC236}">
                    <a16:creationId xmlns:a16="http://schemas.microsoft.com/office/drawing/2014/main" id="{18ACCA18-CAEF-D10B-1BD6-4A69AB9CD11F}"/>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E0A56C70-1DFD-3720-CF4E-D5CD726B04A8}"/>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23BACE3D-E434-35C9-C418-BC417F65E4FF}"/>
                  </a:ext>
                </a:extLst>
              </p:cNvPr>
              <p:cNvCxnSpPr>
                <a:cxnSpLocks/>
              </p:cNvCxnSpPr>
              <p:nvPr/>
            </p:nvCxnSpPr>
            <p:spPr bwMode="auto">
              <a:xfrm>
                <a:off x="233924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1" name="Group 330">
              <a:extLst>
                <a:ext uri="{FF2B5EF4-FFF2-40B4-BE49-F238E27FC236}">
                  <a16:creationId xmlns:a16="http://schemas.microsoft.com/office/drawing/2014/main" id="{F8E37929-AEFB-BA33-B56C-1EE074BFEEFC}"/>
                </a:ext>
              </a:extLst>
            </p:cNvPr>
            <p:cNvGrpSpPr/>
            <p:nvPr/>
          </p:nvGrpSpPr>
          <p:grpSpPr>
            <a:xfrm>
              <a:off x="5633820" y="1929571"/>
              <a:ext cx="52385" cy="119142"/>
              <a:chOff x="2284873" y="1550699"/>
              <a:chExt cx="52385" cy="119142"/>
            </a:xfrm>
          </p:grpSpPr>
          <p:cxnSp>
            <p:nvCxnSpPr>
              <p:cNvPr id="332" name="Straight Connector 331">
                <a:extLst>
                  <a:ext uri="{FF2B5EF4-FFF2-40B4-BE49-F238E27FC236}">
                    <a16:creationId xmlns:a16="http://schemas.microsoft.com/office/drawing/2014/main" id="{CA0F1D49-70FA-9285-C143-67289381332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B710A765-1438-8754-2CA4-9CEA9D28141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BC7A2D9E-FC56-1A83-C2F0-A7416FC64C2A}"/>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B9F06A0D-EFAD-5477-F126-60B81674412F}"/>
                </a:ext>
              </a:extLst>
            </p:cNvPr>
            <p:cNvGrpSpPr/>
            <p:nvPr/>
          </p:nvGrpSpPr>
          <p:grpSpPr>
            <a:xfrm>
              <a:off x="5725679" y="1929571"/>
              <a:ext cx="52385" cy="119142"/>
              <a:chOff x="2284873" y="1550699"/>
              <a:chExt cx="52385" cy="119142"/>
            </a:xfrm>
          </p:grpSpPr>
          <p:cxnSp>
            <p:nvCxnSpPr>
              <p:cNvPr id="336" name="Straight Connector 335">
                <a:extLst>
                  <a:ext uri="{FF2B5EF4-FFF2-40B4-BE49-F238E27FC236}">
                    <a16:creationId xmlns:a16="http://schemas.microsoft.com/office/drawing/2014/main" id="{78A8FCB8-95D9-1061-05DC-5A09606F923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B75271C8-C639-C97A-8CB8-4F9C37D65376}"/>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AE93638C-75EA-E8A6-51EC-F7B07D9EE1FF}"/>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39" name="Group 338">
              <a:extLst>
                <a:ext uri="{FF2B5EF4-FFF2-40B4-BE49-F238E27FC236}">
                  <a16:creationId xmlns:a16="http://schemas.microsoft.com/office/drawing/2014/main" id="{14FBE892-4C97-0209-6895-0023F36D78D7}"/>
                </a:ext>
              </a:extLst>
            </p:cNvPr>
            <p:cNvGrpSpPr/>
            <p:nvPr/>
          </p:nvGrpSpPr>
          <p:grpSpPr>
            <a:xfrm>
              <a:off x="5799541" y="1929571"/>
              <a:ext cx="52385" cy="119142"/>
              <a:chOff x="2284873" y="1550699"/>
              <a:chExt cx="52385" cy="119142"/>
            </a:xfrm>
          </p:grpSpPr>
          <p:cxnSp>
            <p:nvCxnSpPr>
              <p:cNvPr id="340" name="Straight Connector 339">
                <a:extLst>
                  <a:ext uri="{FF2B5EF4-FFF2-40B4-BE49-F238E27FC236}">
                    <a16:creationId xmlns:a16="http://schemas.microsoft.com/office/drawing/2014/main" id="{644B6230-8552-583F-29BF-7ABA94208433}"/>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DBE11188-22F7-19F4-9D80-EEB8ACF6A1A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895BAAAD-D8EB-F453-FE9B-038EF05A0B6D}"/>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3" name="Group 342">
              <a:extLst>
                <a:ext uri="{FF2B5EF4-FFF2-40B4-BE49-F238E27FC236}">
                  <a16:creationId xmlns:a16="http://schemas.microsoft.com/office/drawing/2014/main" id="{D7740449-FCC9-836B-6ED0-80B7D1ABA853}"/>
                </a:ext>
              </a:extLst>
            </p:cNvPr>
            <p:cNvGrpSpPr/>
            <p:nvPr/>
          </p:nvGrpSpPr>
          <p:grpSpPr>
            <a:xfrm>
              <a:off x="5892402" y="1925945"/>
              <a:ext cx="52385" cy="119142"/>
              <a:chOff x="2284873" y="1550699"/>
              <a:chExt cx="52385" cy="119142"/>
            </a:xfrm>
          </p:grpSpPr>
          <p:cxnSp>
            <p:nvCxnSpPr>
              <p:cNvPr id="344" name="Straight Connector 343">
                <a:extLst>
                  <a:ext uri="{FF2B5EF4-FFF2-40B4-BE49-F238E27FC236}">
                    <a16:creationId xmlns:a16="http://schemas.microsoft.com/office/drawing/2014/main" id="{3E6909F5-BA6E-82E1-8074-7D1827A2E9A7}"/>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A254ACA2-9301-EA5C-6F4E-2E9A27EEDA7A}"/>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99008B7F-0F80-8D77-3988-70F05A8E7022}"/>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6AABB924-0AB4-1EEA-9859-E19881BB6E8C}"/>
                </a:ext>
              </a:extLst>
            </p:cNvPr>
            <p:cNvGrpSpPr/>
            <p:nvPr/>
          </p:nvGrpSpPr>
          <p:grpSpPr>
            <a:xfrm>
              <a:off x="5971158" y="1925945"/>
              <a:ext cx="52385" cy="119142"/>
              <a:chOff x="2284873" y="1550699"/>
              <a:chExt cx="52385" cy="119142"/>
            </a:xfrm>
          </p:grpSpPr>
          <p:cxnSp>
            <p:nvCxnSpPr>
              <p:cNvPr id="348" name="Straight Connector 347">
                <a:extLst>
                  <a:ext uri="{FF2B5EF4-FFF2-40B4-BE49-F238E27FC236}">
                    <a16:creationId xmlns:a16="http://schemas.microsoft.com/office/drawing/2014/main" id="{CA5C5539-C3EE-4772-88AE-C9901EB2AFA7}"/>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8D36CCD7-166B-E391-56D0-C49CA137A933}"/>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BE2E3DFB-4481-3CC5-3864-41F70C170CB1}"/>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1" name="Group 350">
              <a:extLst>
                <a:ext uri="{FF2B5EF4-FFF2-40B4-BE49-F238E27FC236}">
                  <a16:creationId xmlns:a16="http://schemas.microsoft.com/office/drawing/2014/main" id="{AA56BA23-4F7C-5B54-FF70-F86897E90729}"/>
                </a:ext>
              </a:extLst>
            </p:cNvPr>
            <p:cNvGrpSpPr/>
            <p:nvPr/>
          </p:nvGrpSpPr>
          <p:grpSpPr>
            <a:xfrm>
              <a:off x="6053500" y="1925945"/>
              <a:ext cx="81292" cy="119142"/>
              <a:chOff x="2284873" y="1550699"/>
              <a:chExt cx="81292" cy="119142"/>
            </a:xfrm>
          </p:grpSpPr>
          <p:cxnSp>
            <p:nvCxnSpPr>
              <p:cNvPr id="352" name="Straight Connector 351">
                <a:extLst>
                  <a:ext uri="{FF2B5EF4-FFF2-40B4-BE49-F238E27FC236}">
                    <a16:creationId xmlns:a16="http://schemas.microsoft.com/office/drawing/2014/main" id="{9EB5A71F-C329-6A8D-18EE-DA1EAD40DCD7}"/>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3984527B-11E8-9919-9028-1B145A6EBBC0}"/>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2A56173F-91ED-759A-2C4F-457C787FB2D6}"/>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4421AA76-8B5E-E315-8C39-39158845FC20}"/>
                  </a:ext>
                </a:extLst>
              </p:cNvPr>
              <p:cNvCxnSpPr>
                <a:cxnSpLocks/>
              </p:cNvCxnSpPr>
              <p:nvPr/>
            </p:nvCxnSpPr>
            <p:spPr bwMode="auto">
              <a:xfrm>
                <a:off x="2366165"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F0DBCD81-F20D-C61C-F854-C32AD20A6165}"/>
                </a:ext>
              </a:extLst>
            </p:cNvPr>
            <p:cNvGrpSpPr/>
            <p:nvPr/>
          </p:nvGrpSpPr>
          <p:grpSpPr>
            <a:xfrm>
              <a:off x="6182631" y="1932260"/>
              <a:ext cx="137207" cy="152135"/>
              <a:chOff x="2284873" y="1561815"/>
              <a:chExt cx="137207" cy="152135"/>
            </a:xfrm>
          </p:grpSpPr>
          <p:cxnSp>
            <p:nvCxnSpPr>
              <p:cNvPr id="357" name="Straight Connector 356">
                <a:extLst>
                  <a:ext uri="{FF2B5EF4-FFF2-40B4-BE49-F238E27FC236}">
                    <a16:creationId xmlns:a16="http://schemas.microsoft.com/office/drawing/2014/main" id="{BB690F36-CA7D-28A4-180D-41B890965EF5}"/>
                  </a:ext>
                </a:extLst>
              </p:cNvPr>
              <p:cNvCxnSpPr>
                <a:cxnSpLocks/>
              </p:cNvCxnSpPr>
              <p:nvPr/>
            </p:nvCxnSpPr>
            <p:spPr bwMode="auto">
              <a:xfrm>
                <a:off x="2284873" y="1561815"/>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3D5F0466-6147-5CFD-ED8A-20E7294F8C80}"/>
                  </a:ext>
                </a:extLst>
              </p:cNvPr>
              <p:cNvCxnSpPr>
                <a:cxnSpLocks/>
              </p:cNvCxnSpPr>
              <p:nvPr/>
            </p:nvCxnSpPr>
            <p:spPr bwMode="auto">
              <a:xfrm>
                <a:off x="2313450" y="1561815"/>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CB1B8ECA-0A27-CCF0-D75E-9B372EC72835}"/>
                  </a:ext>
                </a:extLst>
              </p:cNvPr>
              <p:cNvCxnSpPr>
                <a:cxnSpLocks/>
              </p:cNvCxnSpPr>
              <p:nvPr/>
            </p:nvCxnSpPr>
            <p:spPr bwMode="auto">
              <a:xfrm>
                <a:off x="2337258" y="1561815"/>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B1BBEF9D-3792-2C9C-C206-EA76DB653739}"/>
                  </a:ext>
                </a:extLst>
              </p:cNvPr>
              <p:cNvCxnSpPr>
                <a:cxnSpLocks/>
              </p:cNvCxnSpPr>
              <p:nvPr/>
            </p:nvCxnSpPr>
            <p:spPr bwMode="auto">
              <a:xfrm>
                <a:off x="2367209" y="1561815"/>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E187DEC0-5B01-3D97-B67B-8A04CD1D286C}"/>
                  </a:ext>
                </a:extLst>
              </p:cNvPr>
              <p:cNvCxnSpPr>
                <a:cxnSpLocks/>
              </p:cNvCxnSpPr>
              <p:nvPr/>
            </p:nvCxnSpPr>
            <p:spPr bwMode="auto">
              <a:xfrm>
                <a:off x="2420342" y="1579282"/>
                <a:ext cx="1738" cy="134668"/>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094617BA-36EF-FB11-ABB0-6B545CFC174A}"/>
                </a:ext>
              </a:extLst>
            </p:cNvPr>
            <p:cNvGrpSpPr/>
            <p:nvPr/>
          </p:nvGrpSpPr>
          <p:grpSpPr>
            <a:xfrm>
              <a:off x="6341303" y="1965212"/>
              <a:ext cx="87688" cy="144548"/>
              <a:chOff x="2284873" y="1568167"/>
              <a:chExt cx="87688" cy="144548"/>
            </a:xfrm>
          </p:grpSpPr>
          <p:cxnSp>
            <p:nvCxnSpPr>
              <p:cNvPr id="363" name="Straight Connector 362">
                <a:extLst>
                  <a:ext uri="{FF2B5EF4-FFF2-40B4-BE49-F238E27FC236}">
                    <a16:creationId xmlns:a16="http://schemas.microsoft.com/office/drawing/2014/main" id="{13F6D6D1-D95D-FEBD-6B85-27D290661CBA}"/>
                  </a:ext>
                </a:extLst>
              </p:cNvPr>
              <p:cNvCxnSpPr>
                <a:cxnSpLocks/>
              </p:cNvCxnSpPr>
              <p:nvPr/>
            </p:nvCxnSpPr>
            <p:spPr bwMode="auto">
              <a:xfrm>
                <a:off x="2284873" y="1568167"/>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F444AC30-D4EB-DF90-136A-74F33FB3897F}"/>
                  </a:ext>
                </a:extLst>
              </p:cNvPr>
              <p:cNvCxnSpPr>
                <a:cxnSpLocks/>
              </p:cNvCxnSpPr>
              <p:nvPr/>
            </p:nvCxnSpPr>
            <p:spPr bwMode="auto">
              <a:xfrm>
                <a:off x="2313450" y="1568167"/>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F00C9503-43FC-06EC-3DF5-9C90FC84DDCB}"/>
                  </a:ext>
                </a:extLst>
              </p:cNvPr>
              <p:cNvCxnSpPr>
                <a:cxnSpLocks/>
              </p:cNvCxnSpPr>
              <p:nvPr/>
            </p:nvCxnSpPr>
            <p:spPr bwMode="auto">
              <a:xfrm>
                <a:off x="2339248" y="1568167"/>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CE4179EF-F6BA-7FDD-4E88-A153C900FC7C}"/>
                  </a:ext>
                </a:extLst>
              </p:cNvPr>
              <p:cNvCxnSpPr>
                <a:cxnSpLocks/>
              </p:cNvCxnSpPr>
              <p:nvPr/>
            </p:nvCxnSpPr>
            <p:spPr bwMode="auto">
              <a:xfrm>
                <a:off x="2372561" y="1593573"/>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67" name="Group 366">
              <a:extLst>
                <a:ext uri="{FF2B5EF4-FFF2-40B4-BE49-F238E27FC236}">
                  <a16:creationId xmlns:a16="http://schemas.microsoft.com/office/drawing/2014/main" id="{32D1406E-BF40-7242-7B8A-A84A26697AC9}"/>
                </a:ext>
              </a:extLst>
            </p:cNvPr>
            <p:cNvGrpSpPr/>
            <p:nvPr/>
          </p:nvGrpSpPr>
          <p:grpSpPr>
            <a:xfrm>
              <a:off x="6459728" y="1985240"/>
              <a:ext cx="52385" cy="119142"/>
              <a:chOff x="2284873" y="1550699"/>
              <a:chExt cx="52385" cy="119142"/>
            </a:xfrm>
          </p:grpSpPr>
          <p:cxnSp>
            <p:nvCxnSpPr>
              <p:cNvPr id="368" name="Straight Connector 367">
                <a:extLst>
                  <a:ext uri="{FF2B5EF4-FFF2-40B4-BE49-F238E27FC236}">
                    <a16:creationId xmlns:a16="http://schemas.microsoft.com/office/drawing/2014/main" id="{7EA549C8-477E-D64C-FA87-34B2EB9CDDB3}"/>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F575B696-63CB-2D16-8FD0-3CE3C010CC15}"/>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D44D3979-5947-CBC9-833C-85989CCE255B}"/>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0DEE53C4-AC59-DD5E-B6F8-D219479AAF37}"/>
                </a:ext>
              </a:extLst>
            </p:cNvPr>
            <p:cNvGrpSpPr/>
            <p:nvPr/>
          </p:nvGrpSpPr>
          <p:grpSpPr>
            <a:xfrm>
              <a:off x="6543512" y="1985240"/>
              <a:ext cx="52385" cy="119142"/>
              <a:chOff x="2284873" y="1550699"/>
              <a:chExt cx="52385" cy="119142"/>
            </a:xfrm>
          </p:grpSpPr>
          <p:cxnSp>
            <p:nvCxnSpPr>
              <p:cNvPr id="372" name="Straight Connector 371">
                <a:extLst>
                  <a:ext uri="{FF2B5EF4-FFF2-40B4-BE49-F238E27FC236}">
                    <a16:creationId xmlns:a16="http://schemas.microsoft.com/office/drawing/2014/main" id="{59D7B35B-2B4D-16CF-78DB-8A0EF5EF8D60}"/>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C627CEC7-69AB-546B-59D6-D80DF3F53431}"/>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CD127911-C9EC-2613-0E24-7059A81F2A31}"/>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75" name="Group 374">
              <a:extLst>
                <a:ext uri="{FF2B5EF4-FFF2-40B4-BE49-F238E27FC236}">
                  <a16:creationId xmlns:a16="http://schemas.microsoft.com/office/drawing/2014/main" id="{70B2515D-07EE-C645-4336-893277627138}"/>
                </a:ext>
              </a:extLst>
            </p:cNvPr>
            <p:cNvGrpSpPr/>
            <p:nvPr/>
          </p:nvGrpSpPr>
          <p:grpSpPr>
            <a:xfrm>
              <a:off x="6619756" y="2042361"/>
              <a:ext cx="116840" cy="119142"/>
              <a:chOff x="2284873" y="1550699"/>
              <a:chExt cx="116840" cy="119142"/>
            </a:xfrm>
          </p:grpSpPr>
          <p:cxnSp>
            <p:nvCxnSpPr>
              <p:cNvPr id="376" name="Straight Connector 375">
                <a:extLst>
                  <a:ext uri="{FF2B5EF4-FFF2-40B4-BE49-F238E27FC236}">
                    <a16:creationId xmlns:a16="http://schemas.microsoft.com/office/drawing/2014/main" id="{33D26AEF-DF1B-B154-EB5F-184C7AB26CE4}"/>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AC6C27AC-5DB6-D2E1-2EB0-F0BD09CEDEA6}"/>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A99A7A8C-9757-7601-2188-5C99AA2E398E}"/>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F523B32D-2AE2-B82C-BFBE-1F3B184D6CB9}"/>
                  </a:ext>
                </a:extLst>
              </p:cNvPr>
              <p:cNvCxnSpPr>
                <a:cxnSpLocks/>
              </p:cNvCxnSpPr>
              <p:nvPr/>
            </p:nvCxnSpPr>
            <p:spPr bwMode="auto">
              <a:xfrm>
                <a:off x="2370757"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EA72DA6A-C7AC-5A7B-D9ED-714FE7EFFD5E}"/>
                  </a:ext>
                </a:extLst>
              </p:cNvPr>
              <p:cNvCxnSpPr>
                <a:cxnSpLocks/>
              </p:cNvCxnSpPr>
              <p:nvPr/>
            </p:nvCxnSpPr>
            <p:spPr bwMode="auto">
              <a:xfrm>
                <a:off x="2401713"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1" name="Group 380">
              <a:extLst>
                <a:ext uri="{FF2B5EF4-FFF2-40B4-BE49-F238E27FC236}">
                  <a16:creationId xmlns:a16="http://schemas.microsoft.com/office/drawing/2014/main" id="{80D916FF-B25F-66C7-44B4-2594E0F08381}"/>
                </a:ext>
              </a:extLst>
            </p:cNvPr>
            <p:cNvGrpSpPr/>
            <p:nvPr/>
          </p:nvGrpSpPr>
          <p:grpSpPr>
            <a:xfrm>
              <a:off x="6790224" y="2110831"/>
              <a:ext cx="46821" cy="119142"/>
              <a:chOff x="2284873" y="1550699"/>
              <a:chExt cx="46821" cy="119142"/>
            </a:xfrm>
          </p:grpSpPr>
          <p:cxnSp>
            <p:nvCxnSpPr>
              <p:cNvPr id="382" name="Straight Connector 381">
                <a:extLst>
                  <a:ext uri="{FF2B5EF4-FFF2-40B4-BE49-F238E27FC236}">
                    <a16:creationId xmlns:a16="http://schemas.microsoft.com/office/drawing/2014/main" id="{4D850CE8-6141-766E-CD6D-C66FE63C6F4D}"/>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6C028FB9-04CE-B2C0-4D56-D6DDED4AA49B}"/>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9FF01EAC-DD49-FCA7-32D1-6B06FD7F63D5}"/>
                  </a:ext>
                </a:extLst>
              </p:cNvPr>
              <p:cNvCxnSpPr>
                <a:cxnSpLocks/>
              </p:cNvCxnSpPr>
              <p:nvPr/>
            </p:nvCxnSpPr>
            <p:spPr bwMode="auto">
              <a:xfrm>
                <a:off x="2331694"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5" name="Group 384">
              <a:extLst>
                <a:ext uri="{FF2B5EF4-FFF2-40B4-BE49-F238E27FC236}">
                  <a16:creationId xmlns:a16="http://schemas.microsoft.com/office/drawing/2014/main" id="{9EB8FD36-CBDB-87D3-9478-A54A2E8400EB}"/>
                </a:ext>
              </a:extLst>
            </p:cNvPr>
            <p:cNvGrpSpPr/>
            <p:nvPr/>
          </p:nvGrpSpPr>
          <p:grpSpPr>
            <a:xfrm>
              <a:off x="6888761" y="2105220"/>
              <a:ext cx="52385" cy="119142"/>
              <a:chOff x="2284873" y="1550699"/>
              <a:chExt cx="52385" cy="119142"/>
            </a:xfrm>
          </p:grpSpPr>
          <p:cxnSp>
            <p:nvCxnSpPr>
              <p:cNvPr id="386" name="Straight Connector 385">
                <a:extLst>
                  <a:ext uri="{FF2B5EF4-FFF2-40B4-BE49-F238E27FC236}">
                    <a16:creationId xmlns:a16="http://schemas.microsoft.com/office/drawing/2014/main" id="{38690B46-22CE-0294-7687-5B8F24D6530B}"/>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29749379-8BBD-C556-E384-E1C2C611E555}"/>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66F65ADF-B114-BD84-498D-C737945D2A3B}"/>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55F5915C-96A5-5944-9DB5-0940936AD448}"/>
                </a:ext>
              </a:extLst>
            </p:cNvPr>
            <p:cNvGrpSpPr/>
            <p:nvPr/>
          </p:nvGrpSpPr>
          <p:grpSpPr>
            <a:xfrm>
              <a:off x="6976851" y="2105220"/>
              <a:ext cx="52385" cy="119142"/>
              <a:chOff x="2284873" y="1550699"/>
              <a:chExt cx="52385" cy="119142"/>
            </a:xfrm>
          </p:grpSpPr>
          <p:cxnSp>
            <p:nvCxnSpPr>
              <p:cNvPr id="390" name="Straight Connector 389">
                <a:extLst>
                  <a:ext uri="{FF2B5EF4-FFF2-40B4-BE49-F238E27FC236}">
                    <a16:creationId xmlns:a16="http://schemas.microsoft.com/office/drawing/2014/main" id="{E92F3AA1-C023-EAE2-FC6F-D3C3FB6A4A93}"/>
                  </a:ext>
                </a:extLst>
              </p:cNvPr>
              <p:cNvCxnSpPr>
                <a:cxnSpLocks/>
              </p:cNvCxnSpPr>
              <p:nvPr/>
            </p:nvCxnSpPr>
            <p:spPr bwMode="auto">
              <a:xfrm>
                <a:off x="2284873"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0427C98E-3B78-964E-95C0-7FA0DF778FFB}"/>
                  </a:ext>
                </a:extLst>
              </p:cNvPr>
              <p:cNvCxnSpPr>
                <a:cxnSpLocks/>
              </p:cNvCxnSpPr>
              <p:nvPr/>
            </p:nvCxnSpPr>
            <p:spPr bwMode="auto">
              <a:xfrm>
                <a:off x="2313450" y="1550699"/>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53BBC26D-E09F-E4C5-B3C5-2E1AAAB91DCE}"/>
                  </a:ext>
                </a:extLst>
              </p:cNvPr>
              <p:cNvCxnSpPr>
                <a:cxnSpLocks/>
              </p:cNvCxnSpPr>
              <p:nvPr/>
            </p:nvCxnSpPr>
            <p:spPr bwMode="auto">
              <a:xfrm>
                <a:off x="2337258" y="1550699"/>
                <a:ext cx="0" cy="119142"/>
              </a:xfrm>
              <a:prstGeom prst="line">
                <a:avLst/>
              </a:prstGeom>
              <a:noFill/>
              <a:ln w="28575" cap="flat" cmpd="sng" algn="ctr">
                <a:solidFill>
                  <a:schemeClr val="accent1"/>
                </a:solidFill>
                <a:prstDash val="solid"/>
                <a:round/>
                <a:headEnd type="none" w="med" len="med"/>
                <a:tailEnd type="none" w="med" len="med"/>
              </a:ln>
              <a:effectLst/>
            </p:spPr>
          </p:cxnSp>
        </p:grpSp>
        <p:cxnSp>
          <p:nvCxnSpPr>
            <p:cNvPr id="393" name="Straight Connector 392">
              <a:extLst>
                <a:ext uri="{FF2B5EF4-FFF2-40B4-BE49-F238E27FC236}">
                  <a16:creationId xmlns:a16="http://schemas.microsoft.com/office/drawing/2014/main" id="{9D3667A3-645F-3E5F-C099-E3DCD29361B5}"/>
                </a:ext>
              </a:extLst>
            </p:cNvPr>
            <p:cNvCxnSpPr>
              <a:cxnSpLocks/>
            </p:cNvCxnSpPr>
            <p:nvPr/>
          </p:nvCxnSpPr>
          <p:spPr bwMode="auto">
            <a:xfrm>
              <a:off x="7101042"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CB0839A9-5FE2-223F-F3C5-3DD76A42A98E}"/>
                </a:ext>
              </a:extLst>
            </p:cNvPr>
            <p:cNvCxnSpPr>
              <a:cxnSpLocks/>
            </p:cNvCxnSpPr>
            <p:nvPr/>
          </p:nvCxnSpPr>
          <p:spPr bwMode="auto">
            <a:xfrm>
              <a:off x="7176542"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A03356CA-D420-8260-CAD0-9506935CA6BF}"/>
                </a:ext>
              </a:extLst>
            </p:cNvPr>
            <p:cNvCxnSpPr>
              <a:cxnSpLocks/>
            </p:cNvCxnSpPr>
            <p:nvPr/>
          </p:nvCxnSpPr>
          <p:spPr bwMode="auto">
            <a:xfrm>
              <a:off x="7238299"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0E2023EC-D5AD-8957-78AE-158BEFFF9252}"/>
                </a:ext>
              </a:extLst>
            </p:cNvPr>
            <p:cNvCxnSpPr>
              <a:cxnSpLocks/>
            </p:cNvCxnSpPr>
            <p:nvPr/>
          </p:nvCxnSpPr>
          <p:spPr bwMode="auto">
            <a:xfrm>
              <a:off x="7305753"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6BB62542-6AC4-CA58-5D27-CE1F799BFEC3}"/>
                </a:ext>
              </a:extLst>
            </p:cNvPr>
            <p:cNvCxnSpPr>
              <a:cxnSpLocks/>
            </p:cNvCxnSpPr>
            <p:nvPr/>
          </p:nvCxnSpPr>
          <p:spPr bwMode="auto">
            <a:xfrm>
              <a:off x="7403384"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75FEDA27-42A9-FAE8-E457-4504C1E56231}"/>
                </a:ext>
              </a:extLst>
            </p:cNvPr>
            <p:cNvCxnSpPr>
              <a:cxnSpLocks/>
            </p:cNvCxnSpPr>
            <p:nvPr/>
          </p:nvCxnSpPr>
          <p:spPr bwMode="auto">
            <a:xfrm>
              <a:off x="7444845"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C2E8A9B1-2603-FACE-EDA2-CD0259091F44}"/>
                </a:ext>
              </a:extLst>
            </p:cNvPr>
            <p:cNvCxnSpPr>
              <a:cxnSpLocks/>
            </p:cNvCxnSpPr>
            <p:nvPr/>
          </p:nvCxnSpPr>
          <p:spPr bwMode="auto">
            <a:xfrm>
              <a:off x="7512473" y="2108284"/>
              <a:ext cx="0" cy="119142"/>
            </a:xfrm>
            <a:prstGeom prst="line">
              <a:avLst/>
            </a:prstGeom>
            <a:noFill/>
            <a:ln w="28575"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7DEA8497-130B-A9F4-8A65-93CC95CDB248}"/>
                </a:ext>
              </a:extLst>
            </p:cNvPr>
            <p:cNvCxnSpPr>
              <a:cxnSpLocks/>
            </p:cNvCxnSpPr>
            <p:nvPr/>
          </p:nvCxnSpPr>
          <p:spPr bwMode="auto">
            <a:xfrm>
              <a:off x="7850612" y="2108284"/>
              <a:ext cx="0" cy="119142"/>
            </a:xfrm>
            <a:prstGeom prst="line">
              <a:avLst/>
            </a:prstGeom>
            <a:noFill/>
            <a:ln w="28575" cap="flat" cmpd="sng" algn="ctr">
              <a:solidFill>
                <a:schemeClr val="accent1"/>
              </a:solidFill>
              <a:prstDash val="solid"/>
              <a:round/>
              <a:headEnd type="none" w="med" len="med"/>
              <a:tailEnd type="none" w="med" len="med"/>
            </a:ln>
            <a:effectLst/>
          </p:spPr>
        </p:cxnSp>
      </p:grpSp>
      <p:grpSp>
        <p:nvGrpSpPr>
          <p:cNvPr id="402" name="Group 401">
            <a:extLst>
              <a:ext uri="{FF2B5EF4-FFF2-40B4-BE49-F238E27FC236}">
                <a16:creationId xmlns:a16="http://schemas.microsoft.com/office/drawing/2014/main" id="{199FD0C1-2488-7B83-A907-177F76F1AA27}"/>
              </a:ext>
            </a:extLst>
          </p:cNvPr>
          <p:cNvGrpSpPr/>
          <p:nvPr/>
        </p:nvGrpSpPr>
        <p:grpSpPr>
          <a:xfrm>
            <a:off x="2216358" y="4117225"/>
            <a:ext cx="2514552" cy="674031"/>
            <a:chOff x="6386874" y="4434196"/>
            <a:chExt cx="1925275" cy="674031"/>
          </a:xfrm>
        </p:grpSpPr>
        <p:sp>
          <p:nvSpPr>
            <p:cNvPr id="403" name="TextBox 402">
              <a:extLst>
                <a:ext uri="{FF2B5EF4-FFF2-40B4-BE49-F238E27FC236}">
                  <a16:creationId xmlns:a16="http://schemas.microsoft.com/office/drawing/2014/main" id="{EF97C28B-72B4-E76D-BB04-08F3011EDD1D}"/>
                </a:ext>
              </a:extLst>
            </p:cNvPr>
            <p:cNvSpPr txBox="1"/>
            <p:nvPr/>
          </p:nvSpPr>
          <p:spPr>
            <a:xfrm>
              <a:off x="6811724" y="4434196"/>
              <a:ext cx="1500425" cy="674031"/>
            </a:xfrm>
            <a:prstGeom prst="rect">
              <a:avLst/>
            </a:prstGeom>
            <a:noFill/>
          </p:spPr>
          <p:txBody>
            <a:bodyPr wrap="square" rtlCol="0">
              <a:spAutoFit/>
            </a:bodyPr>
            <a:lstStyle/>
            <a:p>
              <a:pPr>
                <a:lnSpc>
                  <a:spcPct val="90000"/>
                </a:lnSpc>
              </a:pPr>
              <a:r>
                <a:rPr lang="en-US" sz="1400" b="0" dirty="0">
                  <a:solidFill>
                    <a:schemeClr val="bg1"/>
                  </a:solidFill>
                  <a:latin typeface="Calibri" panose="020F0502020204030204" pitchFamily="34" charset="0"/>
                  <a:cs typeface="Calibri" panose="020F0502020204030204" pitchFamily="34" charset="0"/>
                </a:rPr>
                <a:t>Pembrolizumab + cCRT</a:t>
              </a:r>
            </a:p>
            <a:p>
              <a:pPr>
                <a:lnSpc>
                  <a:spcPct val="90000"/>
                </a:lnSpc>
              </a:pPr>
              <a:r>
                <a:rPr lang="en-US" sz="1400" b="0" dirty="0">
                  <a:solidFill>
                    <a:schemeClr val="bg1"/>
                  </a:solidFill>
                  <a:latin typeface="Calibri" panose="020F0502020204030204" pitchFamily="34" charset="0"/>
                  <a:cs typeface="Calibri" panose="020F0502020204030204" pitchFamily="34" charset="0"/>
                </a:rPr>
                <a:t>Placebo + cCRT</a:t>
              </a:r>
            </a:p>
          </p:txBody>
        </p:sp>
        <p:cxnSp>
          <p:nvCxnSpPr>
            <p:cNvPr id="404" name="Straight Connector 403">
              <a:extLst>
                <a:ext uri="{FF2B5EF4-FFF2-40B4-BE49-F238E27FC236}">
                  <a16:creationId xmlns:a16="http://schemas.microsoft.com/office/drawing/2014/main" id="{61168914-4AC0-8876-014D-367C741C3024}"/>
                </a:ext>
              </a:extLst>
            </p:cNvPr>
            <p:cNvCxnSpPr>
              <a:cxnSpLocks/>
            </p:cNvCxnSpPr>
            <p:nvPr/>
          </p:nvCxnSpPr>
          <p:spPr bwMode="auto">
            <a:xfrm>
              <a:off x="6386874" y="4569120"/>
              <a:ext cx="424850" cy="0"/>
            </a:xfrm>
            <a:prstGeom prst="line">
              <a:avLst/>
            </a:prstGeom>
            <a:noFill/>
            <a:ln w="28575"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D730D233-27F3-94BC-21C8-78DAF00E574B}"/>
                </a:ext>
              </a:extLst>
            </p:cNvPr>
            <p:cNvCxnSpPr>
              <a:cxnSpLocks/>
            </p:cNvCxnSpPr>
            <p:nvPr/>
          </p:nvCxnSpPr>
          <p:spPr bwMode="auto">
            <a:xfrm>
              <a:off x="6386874" y="4753270"/>
              <a:ext cx="424850" cy="0"/>
            </a:xfrm>
            <a:prstGeom prst="line">
              <a:avLst/>
            </a:prstGeom>
            <a:noFill/>
            <a:ln w="28575" cap="flat" cmpd="sng" algn="ctr">
              <a:solidFill>
                <a:schemeClr val="accent3"/>
              </a:solidFill>
              <a:prstDash val="solid"/>
              <a:round/>
              <a:headEnd type="none" w="med" len="med"/>
              <a:tailEnd type="none" w="med" len="med"/>
            </a:ln>
            <a:effectLst/>
          </p:spPr>
        </p:cxnSp>
      </p:grpSp>
    </p:spTree>
    <p:extLst>
      <p:ext uri="{BB962C8B-B14F-4D97-AF65-F5344CB8AC3E}">
        <p14:creationId xmlns:p14="http://schemas.microsoft.com/office/powerpoint/2010/main" val="3029981921"/>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 name="Rectangle 350">
            <a:extLst>
              <a:ext uri="{FF2B5EF4-FFF2-40B4-BE49-F238E27FC236}">
                <a16:creationId xmlns:a16="http://schemas.microsoft.com/office/drawing/2014/main" id="{DE954E77-7378-5B53-6A8C-D4F0A8E7C00A}"/>
              </a:ext>
            </a:extLst>
          </p:cNvPr>
          <p:cNvSpPr/>
          <p:nvPr/>
        </p:nvSpPr>
        <p:spPr bwMode="auto">
          <a:xfrm>
            <a:off x="1785243" y="2864212"/>
            <a:ext cx="990600" cy="960973"/>
          </a:xfrm>
          <a:prstGeom prst="rect">
            <a:avLst/>
          </a:prstGeom>
          <a:solidFill>
            <a:schemeClr val="accent2"/>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PR: 28.6</a:t>
            </a:r>
          </a:p>
        </p:txBody>
      </p:sp>
      <p:sp>
        <p:nvSpPr>
          <p:cNvPr id="352" name="Rectangle 351">
            <a:extLst>
              <a:ext uri="{FF2B5EF4-FFF2-40B4-BE49-F238E27FC236}">
                <a16:creationId xmlns:a16="http://schemas.microsoft.com/office/drawing/2014/main" id="{AABEC6E9-8DC2-C6E2-5C3B-DDFB45BCB301}"/>
              </a:ext>
            </a:extLst>
          </p:cNvPr>
          <p:cNvSpPr/>
          <p:nvPr/>
        </p:nvSpPr>
        <p:spPr bwMode="auto">
          <a:xfrm>
            <a:off x="1785243" y="3821840"/>
            <a:ext cx="990600" cy="1700065"/>
          </a:xfrm>
          <a:prstGeom prst="rect">
            <a:avLst/>
          </a:prstGeom>
          <a:solidFill>
            <a:schemeClr val="accent1"/>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CR: 50.7</a:t>
            </a:r>
          </a:p>
        </p:txBody>
      </p:sp>
      <p:sp>
        <p:nvSpPr>
          <p:cNvPr id="353" name="Rectangle 352">
            <a:extLst>
              <a:ext uri="{FF2B5EF4-FFF2-40B4-BE49-F238E27FC236}">
                <a16:creationId xmlns:a16="http://schemas.microsoft.com/office/drawing/2014/main" id="{F4378A26-0867-5BCB-CAAF-E8389E216CC9}"/>
              </a:ext>
            </a:extLst>
          </p:cNvPr>
          <p:cNvSpPr/>
          <p:nvPr/>
        </p:nvSpPr>
        <p:spPr bwMode="auto">
          <a:xfrm>
            <a:off x="3551885" y="2983275"/>
            <a:ext cx="990600" cy="914617"/>
          </a:xfrm>
          <a:prstGeom prst="rect">
            <a:avLst/>
          </a:prstGeom>
          <a:solidFill>
            <a:schemeClr val="accent3">
              <a:lumMod val="60000"/>
              <a:lumOff val="40000"/>
            </a:schemeClr>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PR: 27.2</a:t>
            </a:r>
          </a:p>
        </p:txBody>
      </p:sp>
      <p:sp>
        <p:nvSpPr>
          <p:cNvPr id="354" name="Rectangle 353">
            <a:extLst>
              <a:ext uri="{FF2B5EF4-FFF2-40B4-BE49-F238E27FC236}">
                <a16:creationId xmlns:a16="http://schemas.microsoft.com/office/drawing/2014/main" id="{96957F2C-F0D8-CD66-D2B2-85CC8AF37B57}"/>
              </a:ext>
            </a:extLst>
          </p:cNvPr>
          <p:cNvSpPr/>
          <p:nvPr/>
        </p:nvSpPr>
        <p:spPr bwMode="auto">
          <a:xfrm>
            <a:off x="3551885" y="3897893"/>
            <a:ext cx="990600" cy="1624012"/>
          </a:xfrm>
          <a:prstGeom prst="rect">
            <a:avLst/>
          </a:prstGeom>
          <a:solidFill>
            <a:schemeClr val="accent3"/>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1400" b="0" dirty="0">
                <a:solidFill>
                  <a:schemeClr val="tx1"/>
                </a:solidFill>
                <a:latin typeface="Calibri" panose="020F0502020204030204" pitchFamily="34" charset="0"/>
              </a:rPr>
              <a:t>CR: 48.7</a:t>
            </a:r>
          </a:p>
        </p:txBody>
      </p:sp>
      <p:grpSp>
        <p:nvGrpSpPr>
          <p:cNvPr id="193" name="Group 192">
            <a:extLst>
              <a:ext uri="{FF2B5EF4-FFF2-40B4-BE49-F238E27FC236}">
                <a16:creationId xmlns:a16="http://schemas.microsoft.com/office/drawing/2014/main" id="{478D5930-0ED5-B509-5308-48DBC0DCB26B}"/>
              </a:ext>
            </a:extLst>
          </p:cNvPr>
          <p:cNvGrpSpPr/>
          <p:nvPr/>
        </p:nvGrpSpPr>
        <p:grpSpPr>
          <a:xfrm>
            <a:off x="6473825" y="1704975"/>
            <a:ext cx="4029075" cy="1041400"/>
            <a:chOff x="6473825" y="1704975"/>
            <a:chExt cx="4029075" cy="1041400"/>
          </a:xfrm>
        </p:grpSpPr>
        <p:sp>
          <p:nvSpPr>
            <p:cNvPr id="107" name="Freeform: Shape 106">
              <a:extLst>
                <a:ext uri="{FF2B5EF4-FFF2-40B4-BE49-F238E27FC236}">
                  <a16:creationId xmlns:a16="http://schemas.microsoft.com/office/drawing/2014/main" id="{2A43A38D-A81B-0FB7-1994-D8B81CFC7D2F}"/>
                </a:ext>
              </a:extLst>
            </p:cNvPr>
            <p:cNvSpPr/>
            <p:nvPr/>
          </p:nvSpPr>
          <p:spPr bwMode="auto">
            <a:xfrm>
              <a:off x="6473825" y="1704975"/>
              <a:ext cx="4029075" cy="1041400"/>
            </a:xfrm>
            <a:custGeom>
              <a:avLst/>
              <a:gdLst>
                <a:gd name="connsiteX0" fmla="*/ 4029075 w 4029075"/>
                <a:gd name="connsiteY0" fmla="*/ 1041400 h 1041400"/>
                <a:gd name="connsiteX1" fmla="*/ 3276600 w 4029075"/>
                <a:gd name="connsiteY1" fmla="*/ 1041400 h 1041400"/>
                <a:gd name="connsiteX2" fmla="*/ 3276600 w 4029075"/>
                <a:gd name="connsiteY2" fmla="*/ 996950 h 1041400"/>
                <a:gd name="connsiteX3" fmla="*/ 2917825 w 4029075"/>
                <a:gd name="connsiteY3" fmla="*/ 996950 h 1041400"/>
                <a:gd name="connsiteX4" fmla="*/ 2917825 w 4029075"/>
                <a:gd name="connsiteY4" fmla="*/ 974725 h 1041400"/>
                <a:gd name="connsiteX5" fmla="*/ 2876550 w 4029075"/>
                <a:gd name="connsiteY5" fmla="*/ 974725 h 1041400"/>
                <a:gd name="connsiteX6" fmla="*/ 2876550 w 4029075"/>
                <a:gd name="connsiteY6" fmla="*/ 946150 h 1041400"/>
                <a:gd name="connsiteX7" fmla="*/ 2682875 w 4029075"/>
                <a:gd name="connsiteY7" fmla="*/ 946150 h 1041400"/>
                <a:gd name="connsiteX8" fmla="*/ 2682875 w 4029075"/>
                <a:gd name="connsiteY8" fmla="*/ 946150 h 1041400"/>
                <a:gd name="connsiteX9" fmla="*/ 2682875 w 4029075"/>
                <a:gd name="connsiteY9" fmla="*/ 917575 h 1041400"/>
                <a:gd name="connsiteX10" fmla="*/ 2505075 w 4029075"/>
                <a:gd name="connsiteY10" fmla="*/ 917575 h 1041400"/>
                <a:gd name="connsiteX11" fmla="*/ 2505075 w 4029075"/>
                <a:gd name="connsiteY11" fmla="*/ 876300 h 1041400"/>
                <a:gd name="connsiteX12" fmla="*/ 2422525 w 4029075"/>
                <a:gd name="connsiteY12" fmla="*/ 876300 h 1041400"/>
                <a:gd name="connsiteX13" fmla="*/ 2422525 w 4029075"/>
                <a:gd name="connsiteY13" fmla="*/ 854075 h 1041400"/>
                <a:gd name="connsiteX14" fmla="*/ 2384425 w 4029075"/>
                <a:gd name="connsiteY14" fmla="*/ 854075 h 1041400"/>
                <a:gd name="connsiteX15" fmla="*/ 2384425 w 4029075"/>
                <a:gd name="connsiteY15" fmla="*/ 835025 h 1041400"/>
                <a:gd name="connsiteX16" fmla="*/ 2368550 w 4029075"/>
                <a:gd name="connsiteY16" fmla="*/ 835025 h 1041400"/>
                <a:gd name="connsiteX17" fmla="*/ 2368550 w 4029075"/>
                <a:gd name="connsiteY17" fmla="*/ 819150 h 1041400"/>
                <a:gd name="connsiteX18" fmla="*/ 2308225 w 4029075"/>
                <a:gd name="connsiteY18" fmla="*/ 819150 h 1041400"/>
                <a:gd name="connsiteX19" fmla="*/ 2308225 w 4029075"/>
                <a:gd name="connsiteY19" fmla="*/ 800100 h 1041400"/>
                <a:gd name="connsiteX20" fmla="*/ 2219325 w 4029075"/>
                <a:gd name="connsiteY20" fmla="*/ 800100 h 1041400"/>
                <a:gd name="connsiteX21" fmla="*/ 2219325 w 4029075"/>
                <a:gd name="connsiteY21" fmla="*/ 781050 h 1041400"/>
                <a:gd name="connsiteX22" fmla="*/ 2098675 w 4029075"/>
                <a:gd name="connsiteY22" fmla="*/ 781050 h 1041400"/>
                <a:gd name="connsiteX23" fmla="*/ 2098675 w 4029075"/>
                <a:gd name="connsiteY23" fmla="*/ 746125 h 1041400"/>
                <a:gd name="connsiteX24" fmla="*/ 1876425 w 4029075"/>
                <a:gd name="connsiteY24" fmla="*/ 746125 h 1041400"/>
                <a:gd name="connsiteX25" fmla="*/ 1876425 w 4029075"/>
                <a:gd name="connsiteY25" fmla="*/ 720725 h 1041400"/>
                <a:gd name="connsiteX26" fmla="*/ 1857375 w 4029075"/>
                <a:gd name="connsiteY26" fmla="*/ 720725 h 1041400"/>
                <a:gd name="connsiteX27" fmla="*/ 1857375 w 4029075"/>
                <a:gd name="connsiteY27" fmla="*/ 701675 h 1041400"/>
                <a:gd name="connsiteX28" fmla="*/ 1822450 w 4029075"/>
                <a:gd name="connsiteY28" fmla="*/ 701675 h 1041400"/>
                <a:gd name="connsiteX29" fmla="*/ 1822450 w 4029075"/>
                <a:gd name="connsiteY29" fmla="*/ 669925 h 1041400"/>
                <a:gd name="connsiteX30" fmla="*/ 1701800 w 4029075"/>
                <a:gd name="connsiteY30" fmla="*/ 669925 h 1041400"/>
                <a:gd name="connsiteX31" fmla="*/ 1701800 w 4029075"/>
                <a:gd name="connsiteY31" fmla="*/ 657225 h 1041400"/>
                <a:gd name="connsiteX32" fmla="*/ 1524000 w 4029075"/>
                <a:gd name="connsiteY32" fmla="*/ 657225 h 1041400"/>
                <a:gd name="connsiteX33" fmla="*/ 1524000 w 4029075"/>
                <a:gd name="connsiteY33" fmla="*/ 641350 h 1041400"/>
                <a:gd name="connsiteX34" fmla="*/ 1466850 w 4029075"/>
                <a:gd name="connsiteY34" fmla="*/ 641350 h 1041400"/>
                <a:gd name="connsiteX35" fmla="*/ 1466850 w 4029075"/>
                <a:gd name="connsiteY35" fmla="*/ 638175 h 1041400"/>
                <a:gd name="connsiteX36" fmla="*/ 1406525 w 4029075"/>
                <a:gd name="connsiteY36" fmla="*/ 638175 h 1041400"/>
                <a:gd name="connsiteX37" fmla="*/ 1406525 w 4029075"/>
                <a:gd name="connsiteY37" fmla="*/ 584200 h 1041400"/>
                <a:gd name="connsiteX38" fmla="*/ 1384300 w 4029075"/>
                <a:gd name="connsiteY38" fmla="*/ 584200 h 1041400"/>
                <a:gd name="connsiteX39" fmla="*/ 1384300 w 4029075"/>
                <a:gd name="connsiteY39" fmla="*/ 565150 h 1041400"/>
                <a:gd name="connsiteX40" fmla="*/ 1330325 w 4029075"/>
                <a:gd name="connsiteY40" fmla="*/ 565150 h 1041400"/>
                <a:gd name="connsiteX41" fmla="*/ 1330325 w 4029075"/>
                <a:gd name="connsiteY41" fmla="*/ 555625 h 1041400"/>
                <a:gd name="connsiteX42" fmla="*/ 1241425 w 4029075"/>
                <a:gd name="connsiteY42" fmla="*/ 555625 h 1041400"/>
                <a:gd name="connsiteX43" fmla="*/ 1241425 w 4029075"/>
                <a:gd name="connsiteY43" fmla="*/ 533400 h 1041400"/>
                <a:gd name="connsiteX44" fmla="*/ 1181100 w 4029075"/>
                <a:gd name="connsiteY44" fmla="*/ 533400 h 1041400"/>
                <a:gd name="connsiteX45" fmla="*/ 1181100 w 4029075"/>
                <a:gd name="connsiteY45" fmla="*/ 517525 h 1041400"/>
                <a:gd name="connsiteX46" fmla="*/ 1139825 w 4029075"/>
                <a:gd name="connsiteY46" fmla="*/ 517525 h 1041400"/>
                <a:gd name="connsiteX47" fmla="*/ 1095375 w 4029075"/>
                <a:gd name="connsiteY47" fmla="*/ 517525 h 1041400"/>
                <a:gd name="connsiteX48" fmla="*/ 1095375 w 4029075"/>
                <a:gd name="connsiteY48" fmla="*/ 492125 h 1041400"/>
                <a:gd name="connsiteX49" fmla="*/ 952500 w 4029075"/>
                <a:gd name="connsiteY49" fmla="*/ 492125 h 1041400"/>
                <a:gd name="connsiteX50" fmla="*/ 952500 w 4029075"/>
                <a:gd name="connsiteY50" fmla="*/ 473075 h 1041400"/>
                <a:gd name="connsiteX51" fmla="*/ 882650 w 4029075"/>
                <a:gd name="connsiteY51" fmla="*/ 473075 h 1041400"/>
                <a:gd name="connsiteX52" fmla="*/ 882650 w 4029075"/>
                <a:gd name="connsiteY52" fmla="*/ 473075 h 1041400"/>
                <a:gd name="connsiteX53" fmla="*/ 857250 w 4029075"/>
                <a:gd name="connsiteY53" fmla="*/ 447675 h 1041400"/>
                <a:gd name="connsiteX54" fmla="*/ 857250 w 4029075"/>
                <a:gd name="connsiteY54" fmla="*/ 409575 h 1041400"/>
                <a:gd name="connsiteX55" fmla="*/ 835025 w 4029075"/>
                <a:gd name="connsiteY55" fmla="*/ 409575 h 1041400"/>
                <a:gd name="connsiteX56" fmla="*/ 835025 w 4029075"/>
                <a:gd name="connsiteY56" fmla="*/ 390525 h 1041400"/>
                <a:gd name="connsiteX57" fmla="*/ 784225 w 4029075"/>
                <a:gd name="connsiteY57" fmla="*/ 390525 h 1041400"/>
                <a:gd name="connsiteX58" fmla="*/ 784225 w 4029075"/>
                <a:gd name="connsiteY58" fmla="*/ 377825 h 1041400"/>
                <a:gd name="connsiteX59" fmla="*/ 679450 w 4029075"/>
                <a:gd name="connsiteY59" fmla="*/ 377825 h 1041400"/>
                <a:gd name="connsiteX60" fmla="*/ 679450 w 4029075"/>
                <a:gd name="connsiteY60" fmla="*/ 352425 h 1041400"/>
                <a:gd name="connsiteX61" fmla="*/ 590550 w 4029075"/>
                <a:gd name="connsiteY61" fmla="*/ 352425 h 1041400"/>
                <a:gd name="connsiteX62" fmla="*/ 590550 w 4029075"/>
                <a:gd name="connsiteY62" fmla="*/ 342900 h 1041400"/>
                <a:gd name="connsiteX63" fmla="*/ 498475 w 4029075"/>
                <a:gd name="connsiteY63" fmla="*/ 342900 h 1041400"/>
                <a:gd name="connsiteX64" fmla="*/ 498475 w 4029075"/>
                <a:gd name="connsiteY64" fmla="*/ 320675 h 1041400"/>
                <a:gd name="connsiteX65" fmla="*/ 460375 w 4029075"/>
                <a:gd name="connsiteY65" fmla="*/ 320675 h 1041400"/>
                <a:gd name="connsiteX66" fmla="*/ 460375 w 4029075"/>
                <a:gd name="connsiteY66" fmla="*/ 301625 h 1041400"/>
                <a:gd name="connsiteX67" fmla="*/ 419100 w 4029075"/>
                <a:gd name="connsiteY67" fmla="*/ 301625 h 1041400"/>
                <a:gd name="connsiteX68" fmla="*/ 419100 w 4029075"/>
                <a:gd name="connsiteY68" fmla="*/ 276225 h 1041400"/>
                <a:gd name="connsiteX69" fmla="*/ 381000 w 4029075"/>
                <a:gd name="connsiteY69" fmla="*/ 276225 h 1041400"/>
                <a:gd name="connsiteX70" fmla="*/ 381000 w 4029075"/>
                <a:gd name="connsiteY70" fmla="*/ 241300 h 1041400"/>
                <a:gd name="connsiteX71" fmla="*/ 358775 w 4029075"/>
                <a:gd name="connsiteY71" fmla="*/ 241300 h 1041400"/>
                <a:gd name="connsiteX72" fmla="*/ 358775 w 4029075"/>
                <a:gd name="connsiteY72" fmla="*/ 206375 h 1041400"/>
                <a:gd name="connsiteX73" fmla="*/ 317500 w 4029075"/>
                <a:gd name="connsiteY73" fmla="*/ 206375 h 1041400"/>
                <a:gd name="connsiteX74" fmla="*/ 317500 w 4029075"/>
                <a:gd name="connsiteY74" fmla="*/ 149225 h 1041400"/>
                <a:gd name="connsiteX75" fmla="*/ 307975 w 4029075"/>
                <a:gd name="connsiteY75" fmla="*/ 149225 h 1041400"/>
                <a:gd name="connsiteX76" fmla="*/ 307975 w 4029075"/>
                <a:gd name="connsiteY76" fmla="*/ 114300 h 1041400"/>
                <a:gd name="connsiteX77" fmla="*/ 279400 w 4029075"/>
                <a:gd name="connsiteY77" fmla="*/ 114300 h 1041400"/>
                <a:gd name="connsiteX78" fmla="*/ 279400 w 4029075"/>
                <a:gd name="connsiteY78" fmla="*/ 76200 h 1041400"/>
                <a:gd name="connsiteX79" fmla="*/ 247650 w 4029075"/>
                <a:gd name="connsiteY79" fmla="*/ 76200 h 1041400"/>
                <a:gd name="connsiteX80" fmla="*/ 247650 w 4029075"/>
                <a:gd name="connsiteY80" fmla="*/ 66675 h 1041400"/>
                <a:gd name="connsiteX81" fmla="*/ 196850 w 4029075"/>
                <a:gd name="connsiteY81" fmla="*/ 66675 h 1041400"/>
                <a:gd name="connsiteX82" fmla="*/ 196850 w 4029075"/>
                <a:gd name="connsiteY82" fmla="*/ 47625 h 1041400"/>
                <a:gd name="connsiteX83" fmla="*/ 139700 w 4029075"/>
                <a:gd name="connsiteY83" fmla="*/ 47625 h 1041400"/>
                <a:gd name="connsiteX84" fmla="*/ 139700 w 4029075"/>
                <a:gd name="connsiteY84" fmla="*/ 31750 h 1041400"/>
                <a:gd name="connsiteX85" fmla="*/ 101600 w 4029075"/>
                <a:gd name="connsiteY85" fmla="*/ 31750 h 1041400"/>
                <a:gd name="connsiteX86" fmla="*/ 101600 w 4029075"/>
                <a:gd name="connsiteY86" fmla="*/ 15875 h 1041400"/>
                <a:gd name="connsiteX87" fmla="*/ 101600 w 4029075"/>
                <a:gd name="connsiteY87" fmla="*/ 15875 h 1041400"/>
                <a:gd name="connsiteX88" fmla="*/ 85725 w 4029075"/>
                <a:gd name="connsiteY88" fmla="*/ 0 h 1041400"/>
                <a:gd name="connsiteX89" fmla="*/ 0 w 4029075"/>
                <a:gd name="connsiteY89" fmla="*/ 0 h 104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4029075" h="1041400">
                  <a:moveTo>
                    <a:pt x="4029075" y="1041400"/>
                  </a:moveTo>
                  <a:lnTo>
                    <a:pt x="3276600" y="1041400"/>
                  </a:lnTo>
                  <a:lnTo>
                    <a:pt x="3276600" y="996950"/>
                  </a:lnTo>
                  <a:lnTo>
                    <a:pt x="2917825" y="996950"/>
                  </a:lnTo>
                  <a:lnTo>
                    <a:pt x="2917825" y="974725"/>
                  </a:lnTo>
                  <a:lnTo>
                    <a:pt x="2876550" y="974725"/>
                  </a:lnTo>
                  <a:lnTo>
                    <a:pt x="2876550" y="946150"/>
                  </a:lnTo>
                  <a:lnTo>
                    <a:pt x="2682875" y="946150"/>
                  </a:lnTo>
                  <a:lnTo>
                    <a:pt x="2682875" y="946150"/>
                  </a:lnTo>
                  <a:lnTo>
                    <a:pt x="2682875" y="917575"/>
                  </a:lnTo>
                  <a:lnTo>
                    <a:pt x="2505075" y="917575"/>
                  </a:lnTo>
                  <a:lnTo>
                    <a:pt x="2505075" y="876300"/>
                  </a:lnTo>
                  <a:lnTo>
                    <a:pt x="2422525" y="876300"/>
                  </a:lnTo>
                  <a:lnTo>
                    <a:pt x="2422525" y="854075"/>
                  </a:lnTo>
                  <a:lnTo>
                    <a:pt x="2384425" y="854075"/>
                  </a:lnTo>
                  <a:lnTo>
                    <a:pt x="2384425" y="835025"/>
                  </a:lnTo>
                  <a:lnTo>
                    <a:pt x="2368550" y="835025"/>
                  </a:lnTo>
                  <a:lnTo>
                    <a:pt x="2368550" y="819150"/>
                  </a:lnTo>
                  <a:lnTo>
                    <a:pt x="2308225" y="819150"/>
                  </a:lnTo>
                  <a:lnTo>
                    <a:pt x="2308225" y="800100"/>
                  </a:lnTo>
                  <a:lnTo>
                    <a:pt x="2219325" y="800100"/>
                  </a:lnTo>
                  <a:lnTo>
                    <a:pt x="2219325" y="781050"/>
                  </a:lnTo>
                  <a:lnTo>
                    <a:pt x="2098675" y="781050"/>
                  </a:lnTo>
                  <a:lnTo>
                    <a:pt x="2098675" y="746125"/>
                  </a:lnTo>
                  <a:lnTo>
                    <a:pt x="1876425" y="746125"/>
                  </a:lnTo>
                  <a:lnTo>
                    <a:pt x="1876425" y="720725"/>
                  </a:lnTo>
                  <a:lnTo>
                    <a:pt x="1857375" y="720725"/>
                  </a:lnTo>
                  <a:lnTo>
                    <a:pt x="1857375" y="701675"/>
                  </a:lnTo>
                  <a:lnTo>
                    <a:pt x="1822450" y="701675"/>
                  </a:lnTo>
                  <a:lnTo>
                    <a:pt x="1822450" y="669925"/>
                  </a:lnTo>
                  <a:lnTo>
                    <a:pt x="1701800" y="669925"/>
                  </a:lnTo>
                  <a:lnTo>
                    <a:pt x="1701800" y="657225"/>
                  </a:lnTo>
                  <a:lnTo>
                    <a:pt x="1524000" y="657225"/>
                  </a:lnTo>
                  <a:lnTo>
                    <a:pt x="1524000" y="641350"/>
                  </a:lnTo>
                  <a:lnTo>
                    <a:pt x="1466850" y="641350"/>
                  </a:lnTo>
                  <a:lnTo>
                    <a:pt x="1466850" y="638175"/>
                  </a:lnTo>
                  <a:lnTo>
                    <a:pt x="1406525" y="638175"/>
                  </a:lnTo>
                  <a:lnTo>
                    <a:pt x="1406525" y="584200"/>
                  </a:lnTo>
                  <a:lnTo>
                    <a:pt x="1384300" y="584200"/>
                  </a:lnTo>
                  <a:lnTo>
                    <a:pt x="1384300" y="565150"/>
                  </a:lnTo>
                  <a:lnTo>
                    <a:pt x="1330325" y="565150"/>
                  </a:lnTo>
                  <a:lnTo>
                    <a:pt x="1330325" y="555625"/>
                  </a:lnTo>
                  <a:lnTo>
                    <a:pt x="1241425" y="555625"/>
                  </a:lnTo>
                  <a:lnTo>
                    <a:pt x="1241425" y="533400"/>
                  </a:lnTo>
                  <a:lnTo>
                    <a:pt x="1181100" y="533400"/>
                  </a:lnTo>
                  <a:lnTo>
                    <a:pt x="1181100" y="517525"/>
                  </a:lnTo>
                  <a:lnTo>
                    <a:pt x="1139825" y="517525"/>
                  </a:lnTo>
                  <a:lnTo>
                    <a:pt x="1095375" y="517525"/>
                  </a:lnTo>
                  <a:lnTo>
                    <a:pt x="1095375" y="492125"/>
                  </a:lnTo>
                  <a:lnTo>
                    <a:pt x="952500" y="492125"/>
                  </a:lnTo>
                  <a:lnTo>
                    <a:pt x="952500" y="473075"/>
                  </a:lnTo>
                  <a:lnTo>
                    <a:pt x="882650" y="473075"/>
                  </a:lnTo>
                  <a:lnTo>
                    <a:pt x="882650" y="473075"/>
                  </a:lnTo>
                  <a:lnTo>
                    <a:pt x="857250" y="447675"/>
                  </a:lnTo>
                  <a:lnTo>
                    <a:pt x="857250" y="409575"/>
                  </a:lnTo>
                  <a:lnTo>
                    <a:pt x="835025" y="409575"/>
                  </a:lnTo>
                  <a:lnTo>
                    <a:pt x="835025" y="390525"/>
                  </a:lnTo>
                  <a:lnTo>
                    <a:pt x="784225" y="390525"/>
                  </a:lnTo>
                  <a:lnTo>
                    <a:pt x="784225" y="377825"/>
                  </a:lnTo>
                  <a:lnTo>
                    <a:pt x="679450" y="377825"/>
                  </a:lnTo>
                  <a:lnTo>
                    <a:pt x="679450" y="352425"/>
                  </a:lnTo>
                  <a:lnTo>
                    <a:pt x="590550" y="352425"/>
                  </a:lnTo>
                  <a:lnTo>
                    <a:pt x="590550" y="342900"/>
                  </a:lnTo>
                  <a:lnTo>
                    <a:pt x="498475" y="342900"/>
                  </a:lnTo>
                  <a:lnTo>
                    <a:pt x="498475" y="320675"/>
                  </a:lnTo>
                  <a:lnTo>
                    <a:pt x="460375" y="320675"/>
                  </a:lnTo>
                  <a:lnTo>
                    <a:pt x="460375" y="301625"/>
                  </a:lnTo>
                  <a:lnTo>
                    <a:pt x="419100" y="301625"/>
                  </a:lnTo>
                  <a:lnTo>
                    <a:pt x="419100" y="276225"/>
                  </a:lnTo>
                  <a:lnTo>
                    <a:pt x="381000" y="276225"/>
                  </a:lnTo>
                  <a:lnTo>
                    <a:pt x="381000" y="241300"/>
                  </a:lnTo>
                  <a:lnTo>
                    <a:pt x="358775" y="241300"/>
                  </a:lnTo>
                  <a:lnTo>
                    <a:pt x="358775" y="206375"/>
                  </a:lnTo>
                  <a:lnTo>
                    <a:pt x="317500" y="206375"/>
                  </a:lnTo>
                  <a:lnTo>
                    <a:pt x="317500" y="149225"/>
                  </a:lnTo>
                  <a:lnTo>
                    <a:pt x="307975" y="149225"/>
                  </a:lnTo>
                  <a:lnTo>
                    <a:pt x="307975" y="114300"/>
                  </a:lnTo>
                  <a:lnTo>
                    <a:pt x="279400" y="114300"/>
                  </a:lnTo>
                  <a:lnTo>
                    <a:pt x="279400" y="76200"/>
                  </a:lnTo>
                  <a:lnTo>
                    <a:pt x="247650" y="76200"/>
                  </a:lnTo>
                  <a:lnTo>
                    <a:pt x="247650" y="66675"/>
                  </a:lnTo>
                  <a:lnTo>
                    <a:pt x="196850" y="66675"/>
                  </a:lnTo>
                  <a:lnTo>
                    <a:pt x="196850" y="47625"/>
                  </a:lnTo>
                  <a:lnTo>
                    <a:pt x="139700" y="47625"/>
                  </a:lnTo>
                  <a:lnTo>
                    <a:pt x="139700" y="31750"/>
                  </a:lnTo>
                  <a:lnTo>
                    <a:pt x="101600" y="31750"/>
                  </a:lnTo>
                  <a:lnTo>
                    <a:pt x="101600" y="15875"/>
                  </a:lnTo>
                  <a:lnTo>
                    <a:pt x="101600" y="15875"/>
                  </a:lnTo>
                  <a:lnTo>
                    <a:pt x="85725" y="0"/>
                  </a:lnTo>
                  <a:lnTo>
                    <a:pt x="0" y="0"/>
                  </a:lnTo>
                </a:path>
              </a:pathLst>
            </a:custGeom>
            <a:noFill/>
            <a:ln w="28575">
              <a:solidFill>
                <a:schemeClr val="accent3"/>
              </a:solidFill>
              <a:miter lim="800000"/>
              <a:headEnd/>
              <a:tailEnd/>
            </a:ln>
          </p:spPr>
          <p:txBody>
            <a:bodyPr rtlCol="0" anchor="ctr"/>
            <a:lstStyle/>
            <a:p>
              <a:pPr algn="ctr"/>
              <a:endParaRPr lang="en-US" dirty="0"/>
            </a:p>
          </p:txBody>
        </p:sp>
        <p:cxnSp>
          <p:nvCxnSpPr>
            <p:cNvPr id="109" name="Straight Connector 108">
              <a:extLst>
                <a:ext uri="{FF2B5EF4-FFF2-40B4-BE49-F238E27FC236}">
                  <a16:creationId xmlns:a16="http://schemas.microsoft.com/office/drawing/2014/main" id="{B1CFCE54-ED34-EAAE-04FB-C91285B92948}"/>
                </a:ext>
              </a:extLst>
            </p:cNvPr>
            <p:cNvCxnSpPr>
              <a:endCxn id="107" idx="59"/>
            </p:cNvCxnSpPr>
            <p:nvPr/>
          </p:nvCxnSpPr>
          <p:spPr bwMode="auto">
            <a:xfrm>
              <a:off x="7150100" y="200025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026D94EE-7B59-86BF-F675-A022AD9589B2}"/>
                </a:ext>
              </a:extLst>
            </p:cNvPr>
            <p:cNvCxnSpPr/>
            <p:nvPr/>
          </p:nvCxnSpPr>
          <p:spPr bwMode="auto">
            <a:xfrm>
              <a:off x="7201131" y="200025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C355284E-6A3A-29D9-582D-AFE3C2458C17}"/>
                </a:ext>
              </a:extLst>
            </p:cNvPr>
            <p:cNvCxnSpPr/>
            <p:nvPr/>
          </p:nvCxnSpPr>
          <p:spPr bwMode="auto">
            <a:xfrm>
              <a:off x="6933062" y="19324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2D477B20-629F-63F9-3D5F-B6134DC2CA4C}"/>
                </a:ext>
              </a:extLst>
            </p:cNvPr>
            <p:cNvCxnSpPr/>
            <p:nvPr/>
          </p:nvCxnSpPr>
          <p:spPr bwMode="auto">
            <a:xfrm>
              <a:off x="6897291" y="191502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FB8B219F-2FE1-77DB-B596-73A772860CB7}"/>
                </a:ext>
              </a:extLst>
            </p:cNvPr>
            <p:cNvCxnSpPr/>
            <p:nvPr/>
          </p:nvCxnSpPr>
          <p:spPr bwMode="auto">
            <a:xfrm>
              <a:off x="6873453" y="189489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EBA97AC3-42A2-8888-687B-F34E406BBACF}"/>
                </a:ext>
              </a:extLst>
            </p:cNvPr>
            <p:cNvCxnSpPr/>
            <p:nvPr/>
          </p:nvCxnSpPr>
          <p:spPr bwMode="auto">
            <a:xfrm>
              <a:off x="6835437" y="1855803"/>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2D4AB693-6848-6549-06C2-5DCE04462038}"/>
                </a:ext>
              </a:extLst>
            </p:cNvPr>
            <p:cNvCxnSpPr/>
            <p:nvPr/>
          </p:nvCxnSpPr>
          <p:spPr bwMode="auto">
            <a:xfrm>
              <a:off x="6808211" y="183247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A8874AF7-002C-DBFC-D547-D79CD1F64E99}"/>
                </a:ext>
              </a:extLst>
            </p:cNvPr>
            <p:cNvCxnSpPr/>
            <p:nvPr/>
          </p:nvCxnSpPr>
          <p:spPr bwMode="auto">
            <a:xfrm>
              <a:off x="7285802" y="201503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5526DCE4-48E4-B183-05EA-13EB858663B8}"/>
                </a:ext>
              </a:extLst>
            </p:cNvPr>
            <p:cNvCxnSpPr/>
            <p:nvPr/>
          </p:nvCxnSpPr>
          <p:spPr bwMode="auto">
            <a:xfrm>
              <a:off x="7307936" y="203755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A8C5D85E-867B-CB88-0E9F-1FBC1C2C35FC}"/>
                </a:ext>
              </a:extLst>
            </p:cNvPr>
            <p:cNvCxnSpPr/>
            <p:nvPr/>
          </p:nvCxnSpPr>
          <p:spPr bwMode="auto">
            <a:xfrm>
              <a:off x="7333658" y="2056314"/>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71C16A5E-8D0D-2980-6FF8-B6395809D2B6}"/>
                </a:ext>
              </a:extLst>
            </p:cNvPr>
            <p:cNvCxnSpPr/>
            <p:nvPr/>
          </p:nvCxnSpPr>
          <p:spPr bwMode="auto">
            <a:xfrm>
              <a:off x="7353231" y="20975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9D183691-7406-1527-5361-88E853570FB1}"/>
                </a:ext>
              </a:extLst>
            </p:cNvPr>
            <p:cNvCxnSpPr/>
            <p:nvPr/>
          </p:nvCxnSpPr>
          <p:spPr bwMode="auto">
            <a:xfrm>
              <a:off x="7371198" y="20975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556C7FD5-DD0C-ECCA-401F-3C5D402C3861}"/>
                </a:ext>
              </a:extLst>
            </p:cNvPr>
            <p:cNvCxnSpPr/>
            <p:nvPr/>
          </p:nvCxnSpPr>
          <p:spPr bwMode="auto">
            <a:xfrm>
              <a:off x="7392391" y="20975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AC75A16C-2EDF-FBCB-61EA-2A1046EDF8B1}"/>
                </a:ext>
              </a:extLst>
            </p:cNvPr>
            <p:cNvCxnSpPr/>
            <p:nvPr/>
          </p:nvCxnSpPr>
          <p:spPr bwMode="auto">
            <a:xfrm>
              <a:off x="7415154" y="20975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5690B6F-F824-193B-28B0-9DC48511BFF6}"/>
                </a:ext>
              </a:extLst>
            </p:cNvPr>
            <p:cNvCxnSpPr/>
            <p:nvPr/>
          </p:nvCxnSpPr>
          <p:spPr bwMode="auto">
            <a:xfrm>
              <a:off x="7505600" y="212010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407425FB-8CD2-BC2F-E5CF-D9FDC9150785}"/>
                </a:ext>
              </a:extLst>
            </p:cNvPr>
            <p:cNvCxnSpPr/>
            <p:nvPr/>
          </p:nvCxnSpPr>
          <p:spPr bwMode="auto">
            <a:xfrm>
              <a:off x="7608190" y="2143125"/>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2542D786-022F-806E-258C-953590A0B2EB}"/>
                </a:ext>
              </a:extLst>
            </p:cNvPr>
            <p:cNvCxnSpPr/>
            <p:nvPr/>
          </p:nvCxnSpPr>
          <p:spPr bwMode="auto">
            <a:xfrm>
              <a:off x="7635572" y="2147571"/>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D074226-D495-B185-7D14-D8816D4E64E0}"/>
                </a:ext>
              </a:extLst>
            </p:cNvPr>
            <p:cNvCxnSpPr/>
            <p:nvPr/>
          </p:nvCxnSpPr>
          <p:spPr bwMode="auto">
            <a:xfrm>
              <a:off x="7716765" y="217026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24761CCC-6720-A9B9-28D5-E1B8F9425F9B}"/>
                </a:ext>
              </a:extLst>
            </p:cNvPr>
            <p:cNvCxnSpPr/>
            <p:nvPr/>
          </p:nvCxnSpPr>
          <p:spPr bwMode="auto">
            <a:xfrm>
              <a:off x="7785450" y="218648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0D1015BC-41AB-C960-DA1A-DE36EA50989C}"/>
                </a:ext>
              </a:extLst>
            </p:cNvPr>
            <p:cNvCxnSpPr/>
            <p:nvPr/>
          </p:nvCxnSpPr>
          <p:spPr bwMode="auto">
            <a:xfrm>
              <a:off x="7820039" y="21923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2E19C80D-6CE3-F374-E97E-27647B204060}"/>
                </a:ext>
              </a:extLst>
            </p:cNvPr>
            <p:cNvCxnSpPr/>
            <p:nvPr/>
          </p:nvCxnSpPr>
          <p:spPr bwMode="auto">
            <a:xfrm>
              <a:off x="7851308" y="21923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7C2AAF54-11A6-7757-EEE9-250F2A53C67B}"/>
                </a:ext>
              </a:extLst>
            </p:cNvPr>
            <p:cNvCxnSpPr/>
            <p:nvPr/>
          </p:nvCxnSpPr>
          <p:spPr bwMode="auto">
            <a:xfrm>
              <a:off x="7882577" y="221614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46673AC-F655-DA6D-806E-1F40D4CBE597}"/>
                </a:ext>
              </a:extLst>
            </p:cNvPr>
            <p:cNvCxnSpPr/>
            <p:nvPr/>
          </p:nvCxnSpPr>
          <p:spPr bwMode="auto">
            <a:xfrm>
              <a:off x="7898832" y="225281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E16CABA4-294E-390C-6409-BEF293179993}"/>
                </a:ext>
              </a:extLst>
            </p:cNvPr>
            <p:cNvCxnSpPr/>
            <p:nvPr/>
          </p:nvCxnSpPr>
          <p:spPr bwMode="auto">
            <a:xfrm>
              <a:off x="7921737" y="226270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FE1A7A9E-EB1C-A9BB-4DAF-2677F5C7ACD9}"/>
                </a:ext>
              </a:extLst>
            </p:cNvPr>
            <p:cNvCxnSpPr/>
            <p:nvPr/>
          </p:nvCxnSpPr>
          <p:spPr bwMode="auto">
            <a:xfrm>
              <a:off x="8135934" y="229408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82733578-80BF-9C88-EF93-760B754ED0AF}"/>
                </a:ext>
              </a:extLst>
            </p:cNvPr>
            <p:cNvCxnSpPr/>
            <p:nvPr/>
          </p:nvCxnSpPr>
          <p:spPr bwMode="auto">
            <a:xfrm>
              <a:off x="8152750" y="229408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7DCDA009-C7CF-70EF-50E9-9DA56A6CC88C}"/>
                </a:ext>
              </a:extLst>
            </p:cNvPr>
            <p:cNvCxnSpPr/>
            <p:nvPr/>
          </p:nvCxnSpPr>
          <p:spPr bwMode="auto">
            <a:xfrm>
              <a:off x="8176681" y="229408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F2DFA9FC-1C9D-707A-0595-4587B3044AF3}"/>
                </a:ext>
              </a:extLst>
            </p:cNvPr>
            <p:cNvCxnSpPr/>
            <p:nvPr/>
          </p:nvCxnSpPr>
          <p:spPr bwMode="auto">
            <a:xfrm>
              <a:off x="8205970" y="229408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82F418AF-266A-F745-BD85-B1460A96DED6}"/>
                </a:ext>
              </a:extLst>
            </p:cNvPr>
            <p:cNvCxnSpPr/>
            <p:nvPr/>
          </p:nvCxnSpPr>
          <p:spPr bwMode="auto">
            <a:xfrm>
              <a:off x="8229801" y="2303984"/>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FAEB587B-1EE7-6440-A238-1333996E4576}"/>
                </a:ext>
              </a:extLst>
            </p:cNvPr>
            <p:cNvCxnSpPr/>
            <p:nvPr/>
          </p:nvCxnSpPr>
          <p:spPr bwMode="auto">
            <a:xfrm>
              <a:off x="8258307" y="2303984"/>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74F598AB-CFEB-620C-A13F-AFFF02E87FE6}"/>
                </a:ext>
              </a:extLst>
            </p:cNvPr>
            <p:cNvCxnSpPr/>
            <p:nvPr/>
          </p:nvCxnSpPr>
          <p:spPr bwMode="auto">
            <a:xfrm>
              <a:off x="8286027" y="2303984"/>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CF79D959-DEC3-B429-2941-859F16E78072}"/>
                </a:ext>
              </a:extLst>
            </p:cNvPr>
            <p:cNvCxnSpPr/>
            <p:nvPr/>
          </p:nvCxnSpPr>
          <p:spPr bwMode="auto">
            <a:xfrm>
              <a:off x="8318212" y="2303984"/>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6615BA38-BAC6-5CA5-BF50-BBE5C94979C6}"/>
                </a:ext>
              </a:extLst>
            </p:cNvPr>
            <p:cNvCxnSpPr/>
            <p:nvPr/>
          </p:nvCxnSpPr>
          <p:spPr bwMode="auto">
            <a:xfrm>
              <a:off x="8338755" y="233471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A8CEFC9A-48DF-5CFE-34C0-43857DBBEE8A}"/>
                </a:ext>
              </a:extLst>
            </p:cNvPr>
            <p:cNvCxnSpPr/>
            <p:nvPr/>
          </p:nvCxnSpPr>
          <p:spPr bwMode="auto">
            <a:xfrm>
              <a:off x="8363149" y="235521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69632979-B8DC-7EB2-D4E3-1387CDC127E4}"/>
                </a:ext>
              </a:extLst>
            </p:cNvPr>
            <p:cNvCxnSpPr/>
            <p:nvPr/>
          </p:nvCxnSpPr>
          <p:spPr bwMode="auto">
            <a:xfrm>
              <a:off x="8396050"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D345D53E-5356-2113-1EA8-32D2E5A2AF84}"/>
                </a:ext>
              </a:extLst>
            </p:cNvPr>
            <p:cNvCxnSpPr/>
            <p:nvPr/>
          </p:nvCxnSpPr>
          <p:spPr bwMode="auto">
            <a:xfrm>
              <a:off x="8425045"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354ACE64-F2ED-0D1C-8225-236679DBD6AE}"/>
                </a:ext>
              </a:extLst>
            </p:cNvPr>
            <p:cNvCxnSpPr/>
            <p:nvPr/>
          </p:nvCxnSpPr>
          <p:spPr bwMode="auto">
            <a:xfrm>
              <a:off x="8450865"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B72C5527-A420-A840-B31E-29EF5B26FEDB}"/>
                </a:ext>
              </a:extLst>
            </p:cNvPr>
            <p:cNvCxnSpPr/>
            <p:nvPr/>
          </p:nvCxnSpPr>
          <p:spPr bwMode="auto">
            <a:xfrm>
              <a:off x="8479822"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FC79C5E-74BC-771C-75EC-7D0A8B40196F}"/>
                </a:ext>
              </a:extLst>
            </p:cNvPr>
            <p:cNvCxnSpPr/>
            <p:nvPr/>
          </p:nvCxnSpPr>
          <p:spPr bwMode="auto">
            <a:xfrm>
              <a:off x="8507943"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AC4CF97C-2C6C-682E-1A8A-8E8A29397368}"/>
                </a:ext>
              </a:extLst>
            </p:cNvPr>
            <p:cNvCxnSpPr/>
            <p:nvPr/>
          </p:nvCxnSpPr>
          <p:spPr bwMode="auto">
            <a:xfrm>
              <a:off x="8533997" y="236283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685A252-F44B-E884-4167-800B7AAA8232}"/>
                </a:ext>
              </a:extLst>
            </p:cNvPr>
            <p:cNvCxnSpPr/>
            <p:nvPr/>
          </p:nvCxnSpPr>
          <p:spPr bwMode="auto">
            <a:xfrm>
              <a:off x="8600293" y="2402685"/>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E25A6B2-D358-6034-9012-21BAA75DC17A}"/>
                </a:ext>
              </a:extLst>
            </p:cNvPr>
            <p:cNvCxnSpPr/>
            <p:nvPr/>
          </p:nvCxnSpPr>
          <p:spPr bwMode="auto">
            <a:xfrm>
              <a:off x="8644432" y="2402685"/>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E3E053F3-518F-0EC0-9B29-6E1C850CAD33}"/>
                </a:ext>
              </a:extLst>
            </p:cNvPr>
            <p:cNvCxnSpPr/>
            <p:nvPr/>
          </p:nvCxnSpPr>
          <p:spPr bwMode="auto">
            <a:xfrm>
              <a:off x="8717317" y="241949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FCB4A8E-B57D-9DAD-B12E-E44288769917}"/>
                </a:ext>
              </a:extLst>
            </p:cNvPr>
            <p:cNvCxnSpPr/>
            <p:nvPr/>
          </p:nvCxnSpPr>
          <p:spPr bwMode="auto">
            <a:xfrm>
              <a:off x="8740653" y="241949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F6244A8F-9C9A-FD3C-5B97-C2267FBB6DEE}"/>
                </a:ext>
              </a:extLst>
            </p:cNvPr>
            <p:cNvCxnSpPr/>
            <p:nvPr/>
          </p:nvCxnSpPr>
          <p:spPr bwMode="auto">
            <a:xfrm>
              <a:off x="8771605" y="241949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E211D4C8-B694-F74B-53EC-2B58A48A954A}"/>
                </a:ext>
              </a:extLst>
            </p:cNvPr>
            <p:cNvCxnSpPr/>
            <p:nvPr/>
          </p:nvCxnSpPr>
          <p:spPr bwMode="auto">
            <a:xfrm>
              <a:off x="8802557" y="243776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13C254F2-455A-F3A2-DF84-00209418A9DC}"/>
                </a:ext>
              </a:extLst>
            </p:cNvPr>
            <p:cNvCxnSpPr/>
            <p:nvPr/>
          </p:nvCxnSpPr>
          <p:spPr bwMode="auto">
            <a:xfrm>
              <a:off x="8827343" y="2437767"/>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BF630C44-AD52-117B-C498-5CF55C3864EE}"/>
                </a:ext>
              </a:extLst>
            </p:cNvPr>
            <p:cNvCxnSpPr/>
            <p:nvPr/>
          </p:nvCxnSpPr>
          <p:spPr bwMode="auto">
            <a:xfrm>
              <a:off x="8854480" y="2452053"/>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AC4552F6-170F-4E3B-0BF5-841FA10D87EE}"/>
                </a:ext>
              </a:extLst>
            </p:cNvPr>
            <p:cNvCxnSpPr/>
            <p:nvPr/>
          </p:nvCxnSpPr>
          <p:spPr bwMode="auto">
            <a:xfrm>
              <a:off x="8881423" y="246791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B086C166-FCF6-BFA6-9954-05552AB0FDE0}"/>
                </a:ext>
              </a:extLst>
            </p:cNvPr>
            <p:cNvCxnSpPr/>
            <p:nvPr/>
          </p:nvCxnSpPr>
          <p:spPr bwMode="auto">
            <a:xfrm>
              <a:off x="8902806" y="248475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072BC30D-7A5F-9BFB-C813-3F39BB479AF6}"/>
                </a:ext>
              </a:extLst>
            </p:cNvPr>
            <p:cNvCxnSpPr/>
            <p:nvPr/>
          </p:nvCxnSpPr>
          <p:spPr bwMode="auto">
            <a:xfrm>
              <a:off x="8921088" y="249692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4883149-3FA2-CE43-D52E-8E16D03ED9BF}"/>
                </a:ext>
              </a:extLst>
            </p:cNvPr>
            <p:cNvCxnSpPr/>
            <p:nvPr/>
          </p:nvCxnSpPr>
          <p:spPr bwMode="auto">
            <a:xfrm>
              <a:off x="8948129" y="249692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9EF274D2-57CD-08F8-B8E6-87E866818175}"/>
                </a:ext>
              </a:extLst>
            </p:cNvPr>
            <p:cNvCxnSpPr/>
            <p:nvPr/>
          </p:nvCxnSpPr>
          <p:spPr bwMode="auto">
            <a:xfrm>
              <a:off x="8974561" y="2496920"/>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82D7A3C6-E983-2832-C09B-DE2F88436FE9}"/>
                </a:ext>
              </a:extLst>
            </p:cNvPr>
            <p:cNvCxnSpPr/>
            <p:nvPr/>
          </p:nvCxnSpPr>
          <p:spPr bwMode="auto">
            <a:xfrm>
              <a:off x="8998592" y="253833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D079A9F-FD4C-3A5E-4D59-8DE806724BB1}"/>
                </a:ext>
              </a:extLst>
            </p:cNvPr>
            <p:cNvCxnSpPr/>
            <p:nvPr/>
          </p:nvCxnSpPr>
          <p:spPr bwMode="auto">
            <a:xfrm>
              <a:off x="9107556" y="253833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02E175F0-C992-DFDE-4FB4-B0F33463F6C5}"/>
                </a:ext>
              </a:extLst>
            </p:cNvPr>
            <p:cNvCxnSpPr/>
            <p:nvPr/>
          </p:nvCxnSpPr>
          <p:spPr bwMode="auto">
            <a:xfrm>
              <a:off x="9165299" y="256730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CE922FD7-63AA-94F3-2CB9-BC2C15659193}"/>
                </a:ext>
              </a:extLst>
            </p:cNvPr>
            <p:cNvCxnSpPr/>
            <p:nvPr/>
          </p:nvCxnSpPr>
          <p:spPr bwMode="auto">
            <a:xfrm>
              <a:off x="9331268" y="256730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E08A6BD2-835D-8B68-5126-1BF9CA130DAE}"/>
                </a:ext>
              </a:extLst>
            </p:cNvPr>
            <p:cNvCxnSpPr/>
            <p:nvPr/>
          </p:nvCxnSpPr>
          <p:spPr bwMode="auto">
            <a:xfrm>
              <a:off x="9353355" y="2567309"/>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D79431BB-5F2C-4D89-4BD4-4310F0DF840F}"/>
                </a:ext>
              </a:extLst>
            </p:cNvPr>
            <p:cNvCxnSpPr/>
            <p:nvPr/>
          </p:nvCxnSpPr>
          <p:spPr bwMode="auto">
            <a:xfrm>
              <a:off x="9375463" y="2591242"/>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D2A92F0A-DE64-A990-A28B-D01EAC303963}"/>
                </a:ext>
              </a:extLst>
            </p:cNvPr>
            <p:cNvCxnSpPr/>
            <p:nvPr/>
          </p:nvCxnSpPr>
          <p:spPr bwMode="auto">
            <a:xfrm>
              <a:off x="9406731"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7C632FCD-5DC3-2142-3FDD-C959A4EFB551}"/>
                </a:ext>
              </a:extLst>
            </p:cNvPr>
            <p:cNvCxnSpPr/>
            <p:nvPr/>
          </p:nvCxnSpPr>
          <p:spPr bwMode="auto">
            <a:xfrm>
              <a:off x="9433236"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789EDA6C-7AE3-7009-3812-7BF6257B58ED}"/>
                </a:ext>
              </a:extLst>
            </p:cNvPr>
            <p:cNvCxnSpPr/>
            <p:nvPr/>
          </p:nvCxnSpPr>
          <p:spPr bwMode="auto">
            <a:xfrm>
              <a:off x="9459741"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B6272B9-BB20-9B28-59EF-E0BA3E4A9995}"/>
                </a:ext>
              </a:extLst>
            </p:cNvPr>
            <p:cNvCxnSpPr/>
            <p:nvPr/>
          </p:nvCxnSpPr>
          <p:spPr bwMode="auto">
            <a:xfrm>
              <a:off x="9493922"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0E269F7-C1DF-7D3E-0EC2-F21CBC60D2EF}"/>
                </a:ext>
              </a:extLst>
            </p:cNvPr>
            <p:cNvCxnSpPr/>
            <p:nvPr/>
          </p:nvCxnSpPr>
          <p:spPr bwMode="auto">
            <a:xfrm>
              <a:off x="9516149"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444C228E-35E5-80F9-785A-AD26D336EA1E}"/>
                </a:ext>
              </a:extLst>
            </p:cNvPr>
            <p:cNvCxnSpPr/>
            <p:nvPr/>
          </p:nvCxnSpPr>
          <p:spPr bwMode="auto">
            <a:xfrm>
              <a:off x="9570973"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9BABAC04-222E-471A-E201-0CA599397DC0}"/>
                </a:ext>
              </a:extLst>
            </p:cNvPr>
            <p:cNvCxnSpPr/>
            <p:nvPr/>
          </p:nvCxnSpPr>
          <p:spPr bwMode="auto">
            <a:xfrm>
              <a:off x="9648526"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62EEC3B-3F19-AB7F-BDE2-FF0EA6F3CF92}"/>
                </a:ext>
              </a:extLst>
            </p:cNvPr>
            <p:cNvCxnSpPr/>
            <p:nvPr/>
          </p:nvCxnSpPr>
          <p:spPr bwMode="auto">
            <a:xfrm>
              <a:off x="9713181" y="2614978"/>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30B7F852-AA46-4B7D-7765-AD0B71F5CB9F}"/>
                </a:ext>
              </a:extLst>
            </p:cNvPr>
            <p:cNvCxnSpPr/>
            <p:nvPr/>
          </p:nvCxnSpPr>
          <p:spPr bwMode="auto">
            <a:xfrm>
              <a:off x="9767147"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D87534BD-3BEB-B27A-99FA-6D19061F7777}"/>
                </a:ext>
              </a:extLst>
            </p:cNvPr>
            <p:cNvCxnSpPr/>
            <p:nvPr/>
          </p:nvCxnSpPr>
          <p:spPr bwMode="auto">
            <a:xfrm>
              <a:off x="9813860"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FE6238D3-776D-B39A-097D-558908A1A26D}"/>
                </a:ext>
              </a:extLst>
            </p:cNvPr>
            <p:cNvCxnSpPr/>
            <p:nvPr/>
          </p:nvCxnSpPr>
          <p:spPr bwMode="auto">
            <a:xfrm>
              <a:off x="9845614"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3E3D97E8-F538-5BE8-765E-82D1169CE1EF}"/>
                </a:ext>
              </a:extLst>
            </p:cNvPr>
            <p:cNvCxnSpPr/>
            <p:nvPr/>
          </p:nvCxnSpPr>
          <p:spPr bwMode="auto">
            <a:xfrm>
              <a:off x="9869193"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9C0DA7F3-3F75-E340-F1C7-56EBA15884E4}"/>
                </a:ext>
              </a:extLst>
            </p:cNvPr>
            <p:cNvCxnSpPr/>
            <p:nvPr/>
          </p:nvCxnSpPr>
          <p:spPr bwMode="auto">
            <a:xfrm>
              <a:off x="9902061"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C1EEF8D1-0763-3565-94EC-CB3CFA7E8528}"/>
                </a:ext>
              </a:extLst>
            </p:cNvPr>
            <p:cNvCxnSpPr/>
            <p:nvPr/>
          </p:nvCxnSpPr>
          <p:spPr bwMode="auto">
            <a:xfrm>
              <a:off x="9934929"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E56E5EA9-1DDF-C1D9-D5F9-8EE5CE4525A6}"/>
                </a:ext>
              </a:extLst>
            </p:cNvPr>
            <p:cNvCxnSpPr/>
            <p:nvPr/>
          </p:nvCxnSpPr>
          <p:spPr bwMode="auto">
            <a:xfrm>
              <a:off x="9963321"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7BA10910-34AC-9838-EADD-A50A7AC1079F}"/>
                </a:ext>
              </a:extLst>
            </p:cNvPr>
            <p:cNvCxnSpPr/>
            <p:nvPr/>
          </p:nvCxnSpPr>
          <p:spPr bwMode="auto">
            <a:xfrm>
              <a:off x="9991602"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C7C3D692-ADF5-824A-0EA9-2C17826D0A46}"/>
                </a:ext>
              </a:extLst>
            </p:cNvPr>
            <p:cNvCxnSpPr/>
            <p:nvPr/>
          </p:nvCxnSpPr>
          <p:spPr bwMode="auto">
            <a:xfrm>
              <a:off x="10020370"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6642882C-2A88-2E55-6ABB-4EB0F1A510D2}"/>
                </a:ext>
              </a:extLst>
            </p:cNvPr>
            <p:cNvCxnSpPr/>
            <p:nvPr/>
          </p:nvCxnSpPr>
          <p:spPr bwMode="auto">
            <a:xfrm>
              <a:off x="10077926"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C99831D2-3F06-CE31-5BBF-AF6B0F73D648}"/>
                </a:ext>
              </a:extLst>
            </p:cNvPr>
            <p:cNvCxnSpPr/>
            <p:nvPr/>
          </p:nvCxnSpPr>
          <p:spPr bwMode="auto">
            <a:xfrm>
              <a:off x="10108516"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7D382276-5C0D-390B-5DA8-E40BBA69F86A}"/>
                </a:ext>
              </a:extLst>
            </p:cNvPr>
            <p:cNvCxnSpPr/>
            <p:nvPr/>
          </p:nvCxnSpPr>
          <p:spPr bwMode="auto">
            <a:xfrm>
              <a:off x="10230244"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C0D6975D-C4AD-596E-CAFB-0B354A37AF23}"/>
                </a:ext>
              </a:extLst>
            </p:cNvPr>
            <p:cNvCxnSpPr/>
            <p:nvPr/>
          </p:nvCxnSpPr>
          <p:spPr bwMode="auto">
            <a:xfrm>
              <a:off x="10396150"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8893D17-7994-3CB3-9088-EB11FC651DBB}"/>
                </a:ext>
              </a:extLst>
            </p:cNvPr>
            <p:cNvCxnSpPr/>
            <p:nvPr/>
          </p:nvCxnSpPr>
          <p:spPr bwMode="auto">
            <a:xfrm>
              <a:off x="10422916"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95280C1C-82F4-E890-DEBD-1E94E743DCF4}"/>
                </a:ext>
              </a:extLst>
            </p:cNvPr>
            <p:cNvCxnSpPr/>
            <p:nvPr/>
          </p:nvCxnSpPr>
          <p:spPr bwMode="auto">
            <a:xfrm>
              <a:off x="10445703"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7FEA1DB5-25E1-9E2A-44AC-A62E270974EF}"/>
                </a:ext>
              </a:extLst>
            </p:cNvPr>
            <p:cNvCxnSpPr/>
            <p:nvPr/>
          </p:nvCxnSpPr>
          <p:spPr bwMode="auto">
            <a:xfrm>
              <a:off x="10486932" y="2655686"/>
              <a:ext cx="3175" cy="82550"/>
            </a:xfrm>
            <a:prstGeom prst="line">
              <a:avLst/>
            </a:prstGeom>
            <a:noFill/>
            <a:ln w="28575"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A4CE6D89-1D67-F859-7DB7-EF2BCEC6F1FE}"/>
                </a:ext>
              </a:extLst>
            </p:cNvPr>
            <p:cNvCxnSpPr/>
            <p:nvPr/>
          </p:nvCxnSpPr>
          <p:spPr bwMode="auto">
            <a:xfrm>
              <a:off x="10468490" y="2655686"/>
              <a:ext cx="3175" cy="82550"/>
            </a:xfrm>
            <a:prstGeom prst="line">
              <a:avLst/>
            </a:prstGeom>
            <a:noFill/>
            <a:ln w="28575" cap="flat" cmpd="sng" algn="ctr">
              <a:solidFill>
                <a:schemeClr val="accent3"/>
              </a:solidFill>
              <a:prstDash val="solid"/>
              <a:round/>
              <a:headEnd type="none" w="med" len="med"/>
              <a:tailEnd type="none" w="med" len="med"/>
            </a:ln>
            <a:effectLst/>
          </p:spPr>
        </p:cxnSp>
      </p:gr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BOR and DoR</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A40E85E2-C956-5227-8BC7-885EE8034A62}"/>
              </a:ext>
            </a:extLst>
          </p:cNvPr>
          <p:cNvSpPr txBox="1"/>
          <p:nvPr/>
        </p:nvSpPr>
        <p:spPr bwMode="auto">
          <a:xfrm>
            <a:off x="7728107" y="5353055"/>
            <a:ext cx="2192151" cy="369332"/>
          </a:xfrm>
          <a:prstGeom prst="rect">
            <a:avLst/>
          </a:prstGeom>
          <a:no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Mo</a:t>
            </a:r>
          </a:p>
        </p:txBody>
      </p:sp>
      <p:sp>
        <p:nvSpPr>
          <p:cNvPr id="15" name="TextBox 14">
            <a:extLst>
              <a:ext uri="{FF2B5EF4-FFF2-40B4-BE49-F238E27FC236}">
                <a16:creationId xmlns:a16="http://schemas.microsoft.com/office/drawing/2014/main" id="{71287ED8-AB8A-56B8-0175-609167F3C3B9}"/>
              </a:ext>
            </a:extLst>
          </p:cNvPr>
          <p:cNvSpPr txBox="1"/>
          <p:nvPr/>
        </p:nvSpPr>
        <p:spPr bwMode="auto">
          <a:xfrm rot="16200000">
            <a:off x="4381644" y="3162844"/>
            <a:ext cx="2397704"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Ongoing Responses (%)</a:t>
            </a:r>
          </a:p>
        </p:txBody>
      </p:sp>
      <p:sp>
        <p:nvSpPr>
          <p:cNvPr id="16" name="TextBox 15">
            <a:extLst>
              <a:ext uri="{FF2B5EF4-FFF2-40B4-BE49-F238E27FC236}">
                <a16:creationId xmlns:a16="http://schemas.microsoft.com/office/drawing/2014/main" id="{9D8273D2-E9B7-12FA-DCC1-A6FF33282C8A}"/>
              </a:ext>
            </a:extLst>
          </p:cNvPr>
          <p:cNvSpPr txBox="1"/>
          <p:nvPr/>
        </p:nvSpPr>
        <p:spPr bwMode="auto">
          <a:xfrm rot="16200000">
            <a:off x="-287524" y="3646161"/>
            <a:ext cx="2192151"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ORR, % (95% CI)</a:t>
            </a:r>
          </a:p>
        </p:txBody>
      </p:sp>
      <p:sp>
        <p:nvSpPr>
          <p:cNvPr id="3" name="TextBox 2">
            <a:extLst>
              <a:ext uri="{FF2B5EF4-FFF2-40B4-BE49-F238E27FC236}">
                <a16:creationId xmlns:a16="http://schemas.microsoft.com/office/drawing/2014/main" id="{89C00D66-E374-5B2C-998E-D28E840210BC}"/>
              </a:ext>
            </a:extLst>
          </p:cNvPr>
          <p:cNvSpPr txBox="1"/>
          <p:nvPr/>
        </p:nvSpPr>
        <p:spPr>
          <a:xfrm>
            <a:off x="4610100" y="5518333"/>
            <a:ext cx="1500425" cy="674031"/>
          </a:xfrm>
          <a:prstGeom prst="rect">
            <a:avLst/>
          </a:prstGeom>
          <a:solidFill>
            <a:schemeClr val="tx1"/>
          </a:solid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p>
          <a:p>
            <a:pPr algn="r">
              <a:lnSpc>
                <a:spcPct val="90000"/>
              </a:lnSpc>
            </a:pPr>
            <a:r>
              <a:rPr lang="en-US" sz="1400" b="0" dirty="0">
                <a:solidFill>
                  <a:srgbClr val="015873"/>
                </a:solidFill>
                <a:latin typeface="Calibri" panose="020F0502020204030204" pitchFamily="34" charset="0"/>
                <a:cs typeface="Calibri" panose="020F0502020204030204" pitchFamily="34" charset="0"/>
              </a:rPr>
              <a:t>Pembro + cCRT</a:t>
            </a:r>
          </a:p>
          <a:p>
            <a:pPr algn="r">
              <a:lnSpc>
                <a:spcPct val="90000"/>
              </a:lnSpc>
            </a:pPr>
            <a:r>
              <a:rPr lang="en-US" sz="1400" b="0" dirty="0">
                <a:solidFill>
                  <a:srgbClr val="E1471D"/>
                </a:solidFill>
                <a:latin typeface="Calibri" panose="020F0502020204030204" pitchFamily="34" charset="0"/>
                <a:cs typeface="Calibri" panose="020F0502020204030204" pitchFamily="34" charset="0"/>
              </a:rPr>
              <a:t>Placebo + cCRT</a:t>
            </a:r>
          </a:p>
        </p:txBody>
      </p:sp>
      <p:grpSp>
        <p:nvGrpSpPr>
          <p:cNvPr id="45" name="Group 44">
            <a:extLst>
              <a:ext uri="{FF2B5EF4-FFF2-40B4-BE49-F238E27FC236}">
                <a16:creationId xmlns:a16="http://schemas.microsoft.com/office/drawing/2014/main" id="{9D0119D7-D74E-E261-BF9A-710AD178324D}"/>
              </a:ext>
            </a:extLst>
          </p:cNvPr>
          <p:cNvGrpSpPr/>
          <p:nvPr/>
        </p:nvGrpSpPr>
        <p:grpSpPr>
          <a:xfrm>
            <a:off x="5679344" y="1485176"/>
            <a:ext cx="535724" cy="3755796"/>
            <a:chOff x="1463040" y="1485176"/>
            <a:chExt cx="535724" cy="3755796"/>
          </a:xfrm>
        </p:grpSpPr>
        <p:sp>
          <p:nvSpPr>
            <p:cNvPr id="46" name="TextBox 45">
              <a:extLst>
                <a:ext uri="{FF2B5EF4-FFF2-40B4-BE49-F238E27FC236}">
                  <a16:creationId xmlns:a16="http://schemas.microsoft.com/office/drawing/2014/main" id="{BBABAE3D-BD59-0986-E66F-0CED28B64AA3}"/>
                </a:ext>
              </a:extLst>
            </p:cNvPr>
            <p:cNvSpPr txBox="1"/>
            <p:nvPr/>
          </p:nvSpPr>
          <p:spPr bwMode="auto">
            <a:xfrm>
              <a:off x="1463040" y="1485176"/>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47" name="TextBox 46">
              <a:extLst>
                <a:ext uri="{FF2B5EF4-FFF2-40B4-BE49-F238E27FC236}">
                  <a16:creationId xmlns:a16="http://schemas.microsoft.com/office/drawing/2014/main" id="{5CB56BF1-221D-62B8-8305-70201C582FC8}"/>
                </a:ext>
              </a:extLst>
            </p:cNvPr>
            <p:cNvSpPr txBox="1"/>
            <p:nvPr/>
          </p:nvSpPr>
          <p:spPr bwMode="auto">
            <a:xfrm>
              <a:off x="1580060" y="21570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48" name="TextBox 47">
              <a:extLst>
                <a:ext uri="{FF2B5EF4-FFF2-40B4-BE49-F238E27FC236}">
                  <a16:creationId xmlns:a16="http://schemas.microsoft.com/office/drawing/2014/main" id="{DE5FE5D7-EA24-C89F-FBE8-3868D4A629BE}"/>
                </a:ext>
              </a:extLst>
            </p:cNvPr>
            <p:cNvSpPr txBox="1"/>
            <p:nvPr/>
          </p:nvSpPr>
          <p:spPr bwMode="auto">
            <a:xfrm>
              <a:off x="1580060" y="282888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49" name="TextBox 48">
              <a:extLst>
                <a:ext uri="{FF2B5EF4-FFF2-40B4-BE49-F238E27FC236}">
                  <a16:creationId xmlns:a16="http://schemas.microsoft.com/office/drawing/2014/main" id="{0C98B36E-BAFF-CFED-3AB0-2058D5930CE2}"/>
                </a:ext>
              </a:extLst>
            </p:cNvPr>
            <p:cNvSpPr txBox="1"/>
            <p:nvPr/>
          </p:nvSpPr>
          <p:spPr bwMode="auto">
            <a:xfrm>
              <a:off x="1580060" y="350073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50" name="TextBox 49">
              <a:extLst>
                <a:ext uri="{FF2B5EF4-FFF2-40B4-BE49-F238E27FC236}">
                  <a16:creationId xmlns:a16="http://schemas.microsoft.com/office/drawing/2014/main" id="{69ED7079-F2BF-EB1C-4828-C4ED824AA2D4}"/>
                </a:ext>
              </a:extLst>
            </p:cNvPr>
            <p:cNvSpPr txBox="1"/>
            <p:nvPr/>
          </p:nvSpPr>
          <p:spPr bwMode="auto">
            <a:xfrm>
              <a:off x="1580060" y="419978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1" name="TextBox 50">
              <a:extLst>
                <a:ext uri="{FF2B5EF4-FFF2-40B4-BE49-F238E27FC236}">
                  <a16:creationId xmlns:a16="http://schemas.microsoft.com/office/drawing/2014/main" id="{E59D5485-E167-E405-F766-7B57CA401948}"/>
                </a:ext>
              </a:extLst>
            </p:cNvPr>
            <p:cNvSpPr txBox="1"/>
            <p:nvPr/>
          </p:nvSpPr>
          <p:spPr bwMode="auto">
            <a:xfrm>
              <a:off x="1697079" y="487164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52" name="Group 51">
            <a:extLst>
              <a:ext uri="{FF2B5EF4-FFF2-40B4-BE49-F238E27FC236}">
                <a16:creationId xmlns:a16="http://schemas.microsoft.com/office/drawing/2014/main" id="{31280578-7090-11C0-AB1A-9C5206849DD3}"/>
              </a:ext>
            </a:extLst>
          </p:cNvPr>
          <p:cNvGrpSpPr/>
          <p:nvPr/>
        </p:nvGrpSpPr>
        <p:grpSpPr>
          <a:xfrm>
            <a:off x="6133397" y="5103091"/>
            <a:ext cx="5388660" cy="369332"/>
            <a:chOff x="1917093" y="5103091"/>
            <a:chExt cx="5388660" cy="369332"/>
          </a:xfrm>
        </p:grpSpPr>
        <p:sp>
          <p:nvSpPr>
            <p:cNvPr id="53" name="TextBox 52">
              <a:extLst>
                <a:ext uri="{FF2B5EF4-FFF2-40B4-BE49-F238E27FC236}">
                  <a16:creationId xmlns:a16="http://schemas.microsoft.com/office/drawing/2014/main" id="{E459132F-1FDC-2E44-5B26-520D2BC07C69}"/>
                </a:ext>
              </a:extLst>
            </p:cNvPr>
            <p:cNvSpPr txBox="1"/>
            <p:nvPr/>
          </p:nvSpPr>
          <p:spPr bwMode="auto">
            <a:xfrm>
              <a:off x="1917093"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4" name="TextBox 53">
              <a:extLst>
                <a:ext uri="{FF2B5EF4-FFF2-40B4-BE49-F238E27FC236}">
                  <a16:creationId xmlns:a16="http://schemas.microsoft.com/office/drawing/2014/main" id="{DF3D0ED1-9ECA-1F60-F6FA-EB2F0E19E200}"/>
                </a:ext>
              </a:extLst>
            </p:cNvPr>
            <p:cNvSpPr txBox="1"/>
            <p:nvPr/>
          </p:nvSpPr>
          <p:spPr bwMode="auto">
            <a:xfrm>
              <a:off x="2479652"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55" name="TextBox 54">
              <a:extLst>
                <a:ext uri="{FF2B5EF4-FFF2-40B4-BE49-F238E27FC236}">
                  <a16:creationId xmlns:a16="http://schemas.microsoft.com/office/drawing/2014/main" id="{593C0FC6-1300-BF66-F737-4B4415CD8336}"/>
                </a:ext>
              </a:extLst>
            </p:cNvPr>
            <p:cNvSpPr txBox="1"/>
            <p:nvPr/>
          </p:nvSpPr>
          <p:spPr bwMode="auto">
            <a:xfrm>
              <a:off x="3042211"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56" name="TextBox 55">
              <a:extLst>
                <a:ext uri="{FF2B5EF4-FFF2-40B4-BE49-F238E27FC236}">
                  <a16:creationId xmlns:a16="http://schemas.microsoft.com/office/drawing/2014/main" id="{27BA1478-931E-62F0-F90A-EB9A64A19FFA}"/>
                </a:ext>
              </a:extLst>
            </p:cNvPr>
            <p:cNvSpPr txBox="1"/>
            <p:nvPr/>
          </p:nvSpPr>
          <p:spPr bwMode="auto">
            <a:xfrm>
              <a:off x="3604770" y="510309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57" name="TextBox 56">
              <a:extLst>
                <a:ext uri="{FF2B5EF4-FFF2-40B4-BE49-F238E27FC236}">
                  <a16:creationId xmlns:a16="http://schemas.microsoft.com/office/drawing/2014/main" id="{8E5BB440-C81D-7956-18FD-D8D826D0C7E1}"/>
                </a:ext>
              </a:extLst>
            </p:cNvPr>
            <p:cNvSpPr txBox="1"/>
            <p:nvPr/>
          </p:nvSpPr>
          <p:spPr bwMode="auto">
            <a:xfrm>
              <a:off x="4108820"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58" name="TextBox 57">
              <a:extLst>
                <a:ext uri="{FF2B5EF4-FFF2-40B4-BE49-F238E27FC236}">
                  <a16:creationId xmlns:a16="http://schemas.microsoft.com/office/drawing/2014/main" id="{EE4049F3-3ED2-5044-9201-1D9DF704A25F}"/>
                </a:ext>
              </a:extLst>
            </p:cNvPr>
            <p:cNvSpPr txBox="1"/>
            <p:nvPr/>
          </p:nvSpPr>
          <p:spPr bwMode="auto">
            <a:xfrm>
              <a:off x="4671379"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59" name="TextBox 58">
              <a:extLst>
                <a:ext uri="{FF2B5EF4-FFF2-40B4-BE49-F238E27FC236}">
                  <a16:creationId xmlns:a16="http://schemas.microsoft.com/office/drawing/2014/main" id="{A538EBE8-35C5-F157-C942-71D199058AF7}"/>
                </a:ext>
              </a:extLst>
            </p:cNvPr>
            <p:cNvSpPr txBox="1"/>
            <p:nvPr/>
          </p:nvSpPr>
          <p:spPr bwMode="auto">
            <a:xfrm>
              <a:off x="5233938"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60" name="TextBox 59">
              <a:extLst>
                <a:ext uri="{FF2B5EF4-FFF2-40B4-BE49-F238E27FC236}">
                  <a16:creationId xmlns:a16="http://schemas.microsoft.com/office/drawing/2014/main" id="{7E679B29-1EBA-8CB3-3FE8-1CA7BE3BD297}"/>
                </a:ext>
              </a:extLst>
            </p:cNvPr>
            <p:cNvSpPr txBox="1"/>
            <p:nvPr/>
          </p:nvSpPr>
          <p:spPr bwMode="auto">
            <a:xfrm>
              <a:off x="5796497"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61" name="TextBox 60">
              <a:extLst>
                <a:ext uri="{FF2B5EF4-FFF2-40B4-BE49-F238E27FC236}">
                  <a16:creationId xmlns:a16="http://schemas.microsoft.com/office/drawing/2014/main" id="{B69F473E-5001-1E6C-ED4D-5859A69D739B}"/>
                </a:ext>
              </a:extLst>
            </p:cNvPr>
            <p:cNvSpPr txBox="1"/>
            <p:nvPr/>
          </p:nvSpPr>
          <p:spPr bwMode="auto">
            <a:xfrm>
              <a:off x="6347350"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62" name="TextBox 61">
              <a:extLst>
                <a:ext uri="{FF2B5EF4-FFF2-40B4-BE49-F238E27FC236}">
                  <a16:creationId xmlns:a16="http://schemas.microsoft.com/office/drawing/2014/main" id="{212FD749-D22B-2A70-EB59-A7CE13B80FE1}"/>
                </a:ext>
              </a:extLst>
            </p:cNvPr>
            <p:cNvSpPr txBox="1"/>
            <p:nvPr/>
          </p:nvSpPr>
          <p:spPr bwMode="auto">
            <a:xfrm>
              <a:off x="6887049" y="510309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grpSp>
      <p:sp>
        <p:nvSpPr>
          <p:cNvPr id="65" name="Freeform: Shape 64">
            <a:extLst>
              <a:ext uri="{FF2B5EF4-FFF2-40B4-BE49-F238E27FC236}">
                <a16:creationId xmlns:a16="http://schemas.microsoft.com/office/drawing/2014/main" id="{EE9FC4ED-B489-E752-76AE-468B4A8DD256}"/>
              </a:ext>
            </a:extLst>
          </p:cNvPr>
          <p:cNvSpPr/>
          <p:nvPr/>
        </p:nvSpPr>
        <p:spPr bwMode="auto">
          <a:xfrm>
            <a:off x="6288944" y="1653540"/>
            <a:ext cx="5201441" cy="3383280"/>
          </a:xfrm>
          <a:custGeom>
            <a:avLst/>
            <a:gdLst>
              <a:gd name="connsiteX0" fmla="*/ 0 w 6172200"/>
              <a:gd name="connsiteY0" fmla="*/ 0 h 3383280"/>
              <a:gd name="connsiteX1" fmla="*/ 0 w 6172200"/>
              <a:gd name="connsiteY1" fmla="*/ 3383280 h 3383280"/>
              <a:gd name="connsiteX2" fmla="*/ 6172200 w 6172200"/>
              <a:gd name="connsiteY2" fmla="*/ 3383280 h 3383280"/>
            </a:gdLst>
            <a:ahLst/>
            <a:cxnLst>
              <a:cxn ang="0">
                <a:pos x="connsiteX0" y="connsiteY0"/>
              </a:cxn>
              <a:cxn ang="0">
                <a:pos x="connsiteX1" y="connsiteY1"/>
              </a:cxn>
              <a:cxn ang="0">
                <a:pos x="connsiteX2" y="connsiteY2"/>
              </a:cxn>
            </a:cxnLst>
            <a:rect l="l" t="t" r="r" b="b"/>
            <a:pathLst>
              <a:path w="6172200" h="3383280">
                <a:moveTo>
                  <a:pt x="0" y="0"/>
                </a:moveTo>
                <a:lnTo>
                  <a:pt x="0" y="3383280"/>
                </a:lnTo>
                <a:lnTo>
                  <a:pt x="6172200" y="3383280"/>
                </a:lnTo>
              </a:path>
            </a:pathLst>
          </a:custGeom>
          <a:noFill/>
          <a:ln w="28575">
            <a:solidFill>
              <a:schemeClr val="bg1"/>
            </a:solidFill>
            <a:miter lim="800000"/>
            <a:headEnd/>
            <a:tailEnd/>
          </a:ln>
        </p:spPr>
        <p:txBody>
          <a:bodyPr rtlCol="0" anchor="ctr"/>
          <a:lstStyle/>
          <a:p>
            <a:pPr algn="ctr"/>
            <a:endParaRPr lang="en-US" dirty="0"/>
          </a:p>
        </p:txBody>
      </p:sp>
      <p:grpSp>
        <p:nvGrpSpPr>
          <p:cNvPr id="66" name="Group 65">
            <a:extLst>
              <a:ext uri="{FF2B5EF4-FFF2-40B4-BE49-F238E27FC236}">
                <a16:creationId xmlns:a16="http://schemas.microsoft.com/office/drawing/2014/main" id="{C9E95BDA-C74B-FF63-8BE5-DA7C3417AFDF}"/>
              </a:ext>
            </a:extLst>
          </p:cNvPr>
          <p:cNvGrpSpPr/>
          <p:nvPr/>
        </p:nvGrpSpPr>
        <p:grpSpPr>
          <a:xfrm rot="5400000">
            <a:off x="4548305" y="3288560"/>
            <a:ext cx="3366978" cy="129541"/>
            <a:chOff x="4475160" y="4984750"/>
            <a:chExt cx="7767406" cy="749300"/>
          </a:xfrm>
        </p:grpSpPr>
        <p:cxnSp>
          <p:nvCxnSpPr>
            <p:cNvPr id="67" name="Straight Connector 66">
              <a:extLst>
                <a:ext uri="{FF2B5EF4-FFF2-40B4-BE49-F238E27FC236}">
                  <a16:creationId xmlns:a16="http://schemas.microsoft.com/office/drawing/2014/main" id="{FE667065-53CE-DBE7-E8FB-1BE17FC9A450}"/>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B2D7C90C-75F1-0E01-D469-4BEEDD21CB2B}"/>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B6BDE862-DED0-DC23-4A3E-D4420BA380C8}"/>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554C10CC-7D01-D075-CC6D-4DDEE1CC302D}"/>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ABA4F990-E941-A31F-AD45-B1005A4591C2}"/>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7BCD6A6-0B78-D253-4C67-A40285AAB2FA}"/>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grpSp>
        <p:nvGrpSpPr>
          <p:cNvPr id="73" name="Group 72">
            <a:extLst>
              <a:ext uri="{FF2B5EF4-FFF2-40B4-BE49-F238E27FC236}">
                <a16:creationId xmlns:a16="http://schemas.microsoft.com/office/drawing/2014/main" id="{EECF79F4-D2B4-0898-54B7-31A6B8F1B1D3}"/>
              </a:ext>
            </a:extLst>
          </p:cNvPr>
          <p:cNvGrpSpPr/>
          <p:nvPr/>
        </p:nvGrpSpPr>
        <p:grpSpPr>
          <a:xfrm>
            <a:off x="6284240" y="5036819"/>
            <a:ext cx="2801244" cy="121922"/>
            <a:chOff x="4475160" y="4984750"/>
            <a:chExt cx="7767406" cy="749300"/>
          </a:xfrm>
        </p:grpSpPr>
        <p:cxnSp>
          <p:nvCxnSpPr>
            <p:cNvPr id="74" name="Straight Connector 73">
              <a:extLst>
                <a:ext uri="{FF2B5EF4-FFF2-40B4-BE49-F238E27FC236}">
                  <a16:creationId xmlns:a16="http://schemas.microsoft.com/office/drawing/2014/main" id="{CEB4E22A-1412-0979-57AA-535DE03FF3E4}"/>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CA50D21F-C857-7CAE-11D0-E22562FAB7A0}"/>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62DF30D7-BBE5-7258-C354-890AD37FF5FD}"/>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177F2068-5EE6-227A-1312-87972E1B1423}"/>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0CB7FBE8-109A-1FA6-E4A2-40C022C7238B}"/>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9052A91C-DE82-6DCC-817E-60438C755D61}"/>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F4AD70B0-0A2E-535E-E627-98BE95B7A8E0}"/>
              </a:ext>
            </a:extLst>
          </p:cNvPr>
          <p:cNvGrpSpPr/>
          <p:nvPr/>
        </p:nvGrpSpPr>
        <p:grpSpPr>
          <a:xfrm>
            <a:off x="9637909" y="5036819"/>
            <a:ext cx="1684176" cy="121922"/>
            <a:chOff x="4475160" y="4984750"/>
            <a:chExt cx="4669953" cy="749300"/>
          </a:xfrm>
        </p:grpSpPr>
        <p:cxnSp>
          <p:nvCxnSpPr>
            <p:cNvPr id="82" name="Straight Connector 81">
              <a:extLst>
                <a:ext uri="{FF2B5EF4-FFF2-40B4-BE49-F238E27FC236}">
                  <a16:creationId xmlns:a16="http://schemas.microsoft.com/office/drawing/2014/main" id="{74045A93-2BD1-2047-FD1D-4EDA300D532C}"/>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54139E88-BD98-66ED-646F-C29325303270}"/>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CB62487-9409-0486-3447-EFA4468211AD}"/>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9C56F06A-9098-9059-CA0A-3C270F75F64F}"/>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6D970569-7288-F00E-8B37-A6429107B003}"/>
              </a:ext>
            </a:extLst>
          </p:cNvPr>
          <p:cNvGrpSpPr/>
          <p:nvPr/>
        </p:nvGrpSpPr>
        <p:grpSpPr>
          <a:xfrm>
            <a:off x="6386874" y="4434196"/>
            <a:ext cx="1925275" cy="480131"/>
            <a:chOff x="6386874" y="4434196"/>
            <a:chExt cx="1925275" cy="480131"/>
          </a:xfrm>
        </p:grpSpPr>
        <p:sp>
          <p:nvSpPr>
            <p:cNvPr id="88" name="TextBox 87">
              <a:extLst>
                <a:ext uri="{FF2B5EF4-FFF2-40B4-BE49-F238E27FC236}">
                  <a16:creationId xmlns:a16="http://schemas.microsoft.com/office/drawing/2014/main" id="{17802605-94B9-893E-4B21-3A6E5AC99A7F}"/>
                </a:ext>
              </a:extLst>
            </p:cNvPr>
            <p:cNvSpPr txBox="1"/>
            <p:nvPr/>
          </p:nvSpPr>
          <p:spPr>
            <a:xfrm>
              <a:off x="6811724" y="4434196"/>
              <a:ext cx="1500425" cy="480131"/>
            </a:xfrm>
            <a:prstGeom prst="rect">
              <a:avLst/>
            </a:prstGeom>
            <a:noFill/>
          </p:spPr>
          <p:txBody>
            <a:bodyPr wrap="square" rtlCol="0">
              <a:spAutoFit/>
            </a:bodyPr>
            <a:lstStyle/>
            <a:p>
              <a:pPr>
                <a:lnSpc>
                  <a:spcPct val="90000"/>
                </a:lnSpc>
              </a:pPr>
              <a:r>
                <a:rPr lang="en-US" sz="1400" b="0" dirty="0">
                  <a:solidFill>
                    <a:schemeClr val="bg1"/>
                  </a:solidFill>
                  <a:latin typeface="Calibri" panose="020F0502020204030204" pitchFamily="34" charset="0"/>
                  <a:cs typeface="Calibri" panose="020F0502020204030204" pitchFamily="34" charset="0"/>
                </a:rPr>
                <a:t>Pembro + cCRT</a:t>
              </a:r>
            </a:p>
            <a:p>
              <a:pPr>
                <a:lnSpc>
                  <a:spcPct val="90000"/>
                </a:lnSpc>
              </a:pPr>
              <a:r>
                <a:rPr lang="en-US" sz="1400" b="0" dirty="0">
                  <a:solidFill>
                    <a:schemeClr val="bg1"/>
                  </a:solidFill>
                  <a:latin typeface="Calibri" panose="020F0502020204030204" pitchFamily="34" charset="0"/>
                  <a:cs typeface="Calibri" panose="020F0502020204030204" pitchFamily="34" charset="0"/>
                </a:rPr>
                <a:t>Placebo + cCRT</a:t>
              </a:r>
            </a:p>
          </p:txBody>
        </p:sp>
        <p:cxnSp>
          <p:nvCxnSpPr>
            <p:cNvPr id="90" name="Straight Connector 89">
              <a:extLst>
                <a:ext uri="{FF2B5EF4-FFF2-40B4-BE49-F238E27FC236}">
                  <a16:creationId xmlns:a16="http://schemas.microsoft.com/office/drawing/2014/main" id="{423DB0D9-932A-6FE1-9CDF-2D7DF3D89EDB}"/>
                </a:ext>
              </a:extLst>
            </p:cNvPr>
            <p:cNvCxnSpPr>
              <a:cxnSpLocks/>
            </p:cNvCxnSpPr>
            <p:nvPr/>
          </p:nvCxnSpPr>
          <p:spPr bwMode="auto">
            <a:xfrm>
              <a:off x="6386874" y="4569120"/>
              <a:ext cx="424850" cy="0"/>
            </a:xfrm>
            <a:prstGeom prst="line">
              <a:avLst/>
            </a:prstGeom>
            <a:no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1B3B7F57-7DC6-95B2-7E65-FDC3BB014BF6}"/>
                </a:ext>
              </a:extLst>
            </p:cNvPr>
            <p:cNvCxnSpPr>
              <a:cxnSpLocks/>
            </p:cNvCxnSpPr>
            <p:nvPr/>
          </p:nvCxnSpPr>
          <p:spPr bwMode="auto">
            <a:xfrm>
              <a:off x="6386874" y="4753270"/>
              <a:ext cx="424850"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EB30DAE3-417A-EC5E-8493-6FC34E95B887}"/>
              </a:ext>
            </a:extLst>
          </p:cNvPr>
          <p:cNvGrpSpPr/>
          <p:nvPr/>
        </p:nvGrpSpPr>
        <p:grpSpPr>
          <a:xfrm>
            <a:off x="6054850" y="5669144"/>
            <a:ext cx="5395874" cy="523220"/>
            <a:chOff x="1838546" y="5103091"/>
            <a:chExt cx="5395874" cy="523220"/>
          </a:xfrm>
        </p:grpSpPr>
        <p:sp>
          <p:nvSpPr>
            <p:cNvPr id="95" name="TextBox 94">
              <a:extLst>
                <a:ext uri="{FF2B5EF4-FFF2-40B4-BE49-F238E27FC236}">
                  <a16:creationId xmlns:a16="http://schemas.microsoft.com/office/drawing/2014/main" id="{8E6F6D2F-7B1E-7226-215B-326AF7A3B23B}"/>
                </a:ext>
              </a:extLst>
            </p:cNvPr>
            <p:cNvSpPr txBox="1"/>
            <p:nvPr/>
          </p:nvSpPr>
          <p:spPr bwMode="auto">
            <a:xfrm>
              <a:off x="1838546"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413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396</a:t>
              </a:r>
            </a:p>
          </p:txBody>
        </p:sp>
        <p:sp>
          <p:nvSpPr>
            <p:cNvPr id="96" name="TextBox 95">
              <a:extLst>
                <a:ext uri="{FF2B5EF4-FFF2-40B4-BE49-F238E27FC236}">
                  <a16:creationId xmlns:a16="http://schemas.microsoft.com/office/drawing/2014/main" id="{3DC3A299-6A59-5F4E-96CD-C4EACA1AB4DE}"/>
                </a:ext>
              </a:extLst>
            </p:cNvPr>
            <p:cNvSpPr txBox="1"/>
            <p:nvPr/>
          </p:nvSpPr>
          <p:spPr bwMode="auto">
            <a:xfrm>
              <a:off x="2401105"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335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307</a:t>
              </a:r>
            </a:p>
          </p:txBody>
        </p:sp>
        <p:sp>
          <p:nvSpPr>
            <p:cNvPr id="97" name="TextBox 96">
              <a:extLst>
                <a:ext uri="{FF2B5EF4-FFF2-40B4-BE49-F238E27FC236}">
                  <a16:creationId xmlns:a16="http://schemas.microsoft.com/office/drawing/2014/main" id="{46302C22-3593-E794-CD68-EE66CB7BE7AE}"/>
                </a:ext>
              </a:extLst>
            </p:cNvPr>
            <p:cNvSpPr txBox="1"/>
            <p:nvPr/>
          </p:nvSpPr>
          <p:spPr bwMode="auto">
            <a:xfrm>
              <a:off x="2963664"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279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257</a:t>
              </a:r>
            </a:p>
          </p:txBody>
        </p:sp>
        <p:sp>
          <p:nvSpPr>
            <p:cNvPr id="98" name="TextBox 97">
              <a:extLst>
                <a:ext uri="{FF2B5EF4-FFF2-40B4-BE49-F238E27FC236}">
                  <a16:creationId xmlns:a16="http://schemas.microsoft.com/office/drawing/2014/main" id="{ED92394F-9C17-5512-D237-B626C598A627}"/>
                </a:ext>
              </a:extLst>
            </p:cNvPr>
            <p:cNvSpPr txBox="1"/>
            <p:nvPr/>
          </p:nvSpPr>
          <p:spPr bwMode="auto">
            <a:xfrm>
              <a:off x="3526223"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205</a:t>
              </a:r>
            </a:p>
          </p:txBody>
        </p:sp>
        <p:sp>
          <p:nvSpPr>
            <p:cNvPr id="99" name="TextBox 98">
              <a:extLst>
                <a:ext uri="{FF2B5EF4-FFF2-40B4-BE49-F238E27FC236}">
                  <a16:creationId xmlns:a16="http://schemas.microsoft.com/office/drawing/2014/main" id="{FA58D88D-008F-327C-F167-B00F977E6716}"/>
                </a:ext>
              </a:extLst>
            </p:cNvPr>
            <p:cNvSpPr txBox="1"/>
            <p:nvPr/>
          </p:nvSpPr>
          <p:spPr bwMode="auto">
            <a:xfrm>
              <a:off x="4088782"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153</a:t>
              </a:r>
            </a:p>
          </p:txBody>
        </p:sp>
        <p:sp>
          <p:nvSpPr>
            <p:cNvPr id="100" name="TextBox 99">
              <a:extLst>
                <a:ext uri="{FF2B5EF4-FFF2-40B4-BE49-F238E27FC236}">
                  <a16:creationId xmlns:a16="http://schemas.microsoft.com/office/drawing/2014/main" id="{023D3C34-323E-D002-812A-B75CAB93E425}"/>
                </a:ext>
              </a:extLst>
            </p:cNvPr>
            <p:cNvSpPr txBox="1"/>
            <p:nvPr/>
          </p:nvSpPr>
          <p:spPr bwMode="auto">
            <a:xfrm>
              <a:off x="4651341" y="510309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112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103</a:t>
              </a:r>
            </a:p>
          </p:txBody>
        </p:sp>
        <p:sp>
          <p:nvSpPr>
            <p:cNvPr id="101" name="TextBox 100">
              <a:extLst>
                <a:ext uri="{FF2B5EF4-FFF2-40B4-BE49-F238E27FC236}">
                  <a16:creationId xmlns:a16="http://schemas.microsoft.com/office/drawing/2014/main" id="{E457A50D-4F37-90A1-1450-9D23D3812920}"/>
                </a:ext>
              </a:extLst>
            </p:cNvPr>
            <p:cNvSpPr txBox="1"/>
            <p:nvPr/>
          </p:nvSpPr>
          <p:spPr bwMode="auto">
            <a:xfrm>
              <a:off x="5259586" y="510309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59</a:t>
              </a:r>
            </a:p>
          </p:txBody>
        </p:sp>
        <p:sp>
          <p:nvSpPr>
            <p:cNvPr id="102" name="TextBox 101">
              <a:extLst>
                <a:ext uri="{FF2B5EF4-FFF2-40B4-BE49-F238E27FC236}">
                  <a16:creationId xmlns:a16="http://schemas.microsoft.com/office/drawing/2014/main" id="{A93157DF-023A-C3CF-C046-E3FA321721A9}"/>
                </a:ext>
              </a:extLst>
            </p:cNvPr>
            <p:cNvSpPr txBox="1"/>
            <p:nvPr/>
          </p:nvSpPr>
          <p:spPr bwMode="auto">
            <a:xfrm>
              <a:off x="5867830" y="51030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7</a:t>
              </a:r>
            </a:p>
          </p:txBody>
        </p:sp>
        <p:sp>
          <p:nvSpPr>
            <p:cNvPr id="103" name="TextBox 102">
              <a:extLst>
                <a:ext uri="{FF2B5EF4-FFF2-40B4-BE49-F238E27FC236}">
                  <a16:creationId xmlns:a16="http://schemas.microsoft.com/office/drawing/2014/main" id="{35749BFA-0A9C-9CED-519B-D996CF1B62C4}"/>
                </a:ext>
              </a:extLst>
            </p:cNvPr>
            <p:cNvSpPr txBox="1"/>
            <p:nvPr/>
          </p:nvSpPr>
          <p:spPr bwMode="auto">
            <a:xfrm>
              <a:off x="6418683" y="51030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104" name="TextBox 103">
              <a:extLst>
                <a:ext uri="{FF2B5EF4-FFF2-40B4-BE49-F238E27FC236}">
                  <a16:creationId xmlns:a16="http://schemas.microsoft.com/office/drawing/2014/main" id="{F55C35CC-2F58-E2F5-A0D6-A414592F4E05}"/>
                </a:ext>
              </a:extLst>
            </p:cNvPr>
            <p:cNvSpPr txBox="1"/>
            <p:nvPr/>
          </p:nvSpPr>
          <p:spPr bwMode="auto">
            <a:xfrm>
              <a:off x="6958382" y="510309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cxnSp>
        <p:nvCxnSpPr>
          <p:cNvPr id="105" name="Straight Connector 104">
            <a:extLst>
              <a:ext uri="{FF2B5EF4-FFF2-40B4-BE49-F238E27FC236}">
                <a16:creationId xmlns:a16="http://schemas.microsoft.com/office/drawing/2014/main" id="{A84DCAC8-C1D4-047F-F834-C2F9219F8E17}"/>
              </a:ext>
            </a:extLst>
          </p:cNvPr>
          <p:cNvCxnSpPr/>
          <p:nvPr/>
        </p:nvCxnSpPr>
        <p:spPr bwMode="auto">
          <a:xfrm>
            <a:off x="8524759" y="1600200"/>
            <a:ext cx="0" cy="342138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106" name="TextBox 105">
            <a:extLst>
              <a:ext uri="{FF2B5EF4-FFF2-40B4-BE49-F238E27FC236}">
                <a16:creationId xmlns:a16="http://schemas.microsoft.com/office/drawing/2014/main" id="{AE9E977C-13F2-D9D3-84A6-E851011990B3}"/>
              </a:ext>
            </a:extLst>
          </p:cNvPr>
          <p:cNvSpPr txBox="1"/>
          <p:nvPr/>
        </p:nvSpPr>
        <p:spPr bwMode="auto">
          <a:xfrm>
            <a:off x="8606256" y="1355812"/>
            <a:ext cx="1537216" cy="923330"/>
          </a:xfrm>
          <a:prstGeom prst="rect">
            <a:avLst/>
          </a:prstGeom>
          <a:noFill/>
          <a:ln>
            <a:noFill/>
          </a:ln>
        </p:spPr>
        <p:txBody>
          <a:bodyPr wrap="square" rtlCol="0">
            <a:spAutoFit/>
          </a:bodyPr>
          <a:lstStyle/>
          <a:p>
            <a:pPr>
              <a:lnSpc>
                <a:spcPct val="100000"/>
              </a:lnSpc>
              <a:spcAft>
                <a:spcPct val="0"/>
              </a:spcAft>
              <a:buClrTx/>
              <a:buFontTx/>
              <a:buNone/>
            </a:pPr>
            <a:r>
              <a:rPr lang="en-US" b="1" dirty="0">
                <a:solidFill>
                  <a:schemeClr val="bg1"/>
                </a:solidFill>
                <a:latin typeface="Calibri" panose="020F0502020204030204" pitchFamily="34" charset="0"/>
              </a:rPr>
              <a:t>12 Mo</a:t>
            </a:r>
          </a:p>
          <a:p>
            <a:pPr>
              <a:lnSpc>
                <a:spcPct val="100000"/>
              </a:lnSpc>
              <a:spcAft>
                <a:spcPct val="0"/>
              </a:spcAft>
              <a:buClrTx/>
              <a:buFontTx/>
              <a:buNone/>
            </a:pPr>
            <a:r>
              <a:rPr lang="en-US" dirty="0">
                <a:solidFill>
                  <a:schemeClr val="accent1"/>
                </a:solidFill>
                <a:latin typeface="Calibri" panose="020F0502020204030204" pitchFamily="34" charset="0"/>
              </a:rPr>
              <a:t>81.4% </a:t>
            </a:r>
          </a:p>
          <a:p>
            <a:pPr>
              <a:lnSpc>
                <a:spcPct val="100000"/>
              </a:lnSpc>
              <a:spcAft>
                <a:spcPct val="0"/>
              </a:spcAft>
              <a:buClrTx/>
              <a:buFontTx/>
              <a:buNone/>
            </a:pPr>
            <a:r>
              <a:rPr lang="en-US" b="1" dirty="0">
                <a:solidFill>
                  <a:schemeClr val="accent3"/>
                </a:solidFill>
                <a:latin typeface="Calibri" panose="020F0502020204030204" pitchFamily="34" charset="0"/>
              </a:rPr>
              <a:t>77.3%</a:t>
            </a:r>
          </a:p>
        </p:txBody>
      </p:sp>
      <p:grpSp>
        <p:nvGrpSpPr>
          <p:cNvPr id="311" name="Group 310">
            <a:extLst>
              <a:ext uri="{FF2B5EF4-FFF2-40B4-BE49-F238E27FC236}">
                <a16:creationId xmlns:a16="http://schemas.microsoft.com/office/drawing/2014/main" id="{2BFBAC0C-9926-447D-9834-0D0DF9A87E33}"/>
              </a:ext>
            </a:extLst>
          </p:cNvPr>
          <p:cNvGrpSpPr/>
          <p:nvPr/>
        </p:nvGrpSpPr>
        <p:grpSpPr>
          <a:xfrm>
            <a:off x="6302375" y="1605039"/>
            <a:ext cx="4668416" cy="906709"/>
            <a:chOff x="6302375" y="1605039"/>
            <a:chExt cx="4668416" cy="906709"/>
          </a:xfrm>
        </p:grpSpPr>
        <p:sp>
          <p:nvSpPr>
            <p:cNvPr id="194" name="Freeform: Shape 193">
              <a:extLst>
                <a:ext uri="{FF2B5EF4-FFF2-40B4-BE49-F238E27FC236}">
                  <a16:creationId xmlns:a16="http://schemas.microsoft.com/office/drawing/2014/main" id="{82FB5AF0-71D2-DB0D-CADD-7E295EC8677C}"/>
                </a:ext>
              </a:extLst>
            </p:cNvPr>
            <p:cNvSpPr/>
            <p:nvPr/>
          </p:nvSpPr>
          <p:spPr bwMode="auto">
            <a:xfrm>
              <a:off x="6302375" y="1676400"/>
              <a:ext cx="4660900" cy="831850"/>
            </a:xfrm>
            <a:custGeom>
              <a:avLst/>
              <a:gdLst>
                <a:gd name="connsiteX0" fmla="*/ 4660900 w 4660900"/>
                <a:gd name="connsiteY0" fmla="*/ 831850 h 831850"/>
                <a:gd name="connsiteX1" fmla="*/ 3368675 w 4660900"/>
                <a:gd name="connsiteY1" fmla="*/ 831850 h 831850"/>
                <a:gd name="connsiteX2" fmla="*/ 3368675 w 4660900"/>
                <a:gd name="connsiteY2" fmla="*/ 784225 h 831850"/>
                <a:gd name="connsiteX3" fmla="*/ 3079750 w 4660900"/>
                <a:gd name="connsiteY3" fmla="*/ 784225 h 831850"/>
                <a:gd name="connsiteX4" fmla="*/ 3079750 w 4660900"/>
                <a:gd name="connsiteY4" fmla="*/ 755650 h 831850"/>
                <a:gd name="connsiteX5" fmla="*/ 2978150 w 4660900"/>
                <a:gd name="connsiteY5" fmla="*/ 755650 h 831850"/>
                <a:gd name="connsiteX6" fmla="*/ 2978150 w 4660900"/>
                <a:gd name="connsiteY6" fmla="*/ 736600 h 831850"/>
                <a:gd name="connsiteX7" fmla="*/ 2778125 w 4660900"/>
                <a:gd name="connsiteY7" fmla="*/ 736600 h 831850"/>
                <a:gd name="connsiteX8" fmla="*/ 2778125 w 4660900"/>
                <a:gd name="connsiteY8" fmla="*/ 736600 h 831850"/>
                <a:gd name="connsiteX9" fmla="*/ 2778125 w 4660900"/>
                <a:gd name="connsiteY9" fmla="*/ 711200 h 831850"/>
                <a:gd name="connsiteX10" fmla="*/ 2616200 w 4660900"/>
                <a:gd name="connsiteY10" fmla="*/ 711200 h 831850"/>
                <a:gd name="connsiteX11" fmla="*/ 2616200 w 4660900"/>
                <a:gd name="connsiteY11" fmla="*/ 663575 h 831850"/>
                <a:gd name="connsiteX12" fmla="*/ 2524125 w 4660900"/>
                <a:gd name="connsiteY12" fmla="*/ 663575 h 831850"/>
                <a:gd name="connsiteX13" fmla="*/ 2524125 w 4660900"/>
                <a:gd name="connsiteY13" fmla="*/ 650875 h 831850"/>
                <a:gd name="connsiteX14" fmla="*/ 2435225 w 4660900"/>
                <a:gd name="connsiteY14" fmla="*/ 650875 h 831850"/>
                <a:gd name="connsiteX15" fmla="*/ 2435225 w 4660900"/>
                <a:gd name="connsiteY15" fmla="*/ 638175 h 831850"/>
                <a:gd name="connsiteX16" fmla="*/ 2120900 w 4660900"/>
                <a:gd name="connsiteY16" fmla="*/ 638175 h 831850"/>
                <a:gd name="connsiteX17" fmla="*/ 2120900 w 4660900"/>
                <a:gd name="connsiteY17" fmla="*/ 612775 h 831850"/>
                <a:gd name="connsiteX18" fmla="*/ 2044700 w 4660900"/>
                <a:gd name="connsiteY18" fmla="*/ 612775 h 831850"/>
                <a:gd name="connsiteX19" fmla="*/ 2041525 w 4660900"/>
                <a:gd name="connsiteY19" fmla="*/ 609600 h 831850"/>
                <a:gd name="connsiteX20" fmla="*/ 1908175 w 4660900"/>
                <a:gd name="connsiteY20" fmla="*/ 609600 h 831850"/>
                <a:gd name="connsiteX21" fmla="*/ 1908175 w 4660900"/>
                <a:gd name="connsiteY21" fmla="*/ 596900 h 831850"/>
                <a:gd name="connsiteX22" fmla="*/ 1828800 w 4660900"/>
                <a:gd name="connsiteY22" fmla="*/ 596900 h 831850"/>
                <a:gd name="connsiteX23" fmla="*/ 1828800 w 4660900"/>
                <a:gd name="connsiteY23" fmla="*/ 574675 h 831850"/>
                <a:gd name="connsiteX24" fmla="*/ 1657350 w 4660900"/>
                <a:gd name="connsiteY24" fmla="*/ 574675 h 831850"/>
                <a:gd name="connsiteX25" fmla="*/ 1657350 w 4660900"/>
                <a:gd name="connsiteY25" fmla="*/ 558800 h 831850"/>
                <a:gd name="connsiteX26" fmla="*/ 1625600 w 4660900"/>
                <a:gd name="connsiteY26" fmla="*/ 558800 h 831850"/>
                <a:gd name="connsiteX27" fmla="*/ 1625600 w 4660900"/>
                <a:gd name="connsiteY27" fmla="*/ 558800 h 831850"/>
                <a:gd name="connsiteX28" fmla="*/ 1533525 w 4660900"/>
                <a:gd name="connsiteY28" fmla="*/ 558800 h 831850"/>
                <a:gd name="connsiteX29" fmla="*/ 1533525 w 4660900"/>
                <a:gd name="connsiteY29" fmla="*/ 523875 h 831850"/>
                <a:gd name="connsiteX30" fmla="*/ 1485900 w 4660900"/>
                <a:gd name="connsiteY30" fmla="*/ 523875 h 831850"/>
                <a:gd name="connsiteX31" fmla="*/ 1485900 w 4660900"/>
                <a:gd name="connsiteY31" fmla="*/ 508000 h 831850"/>
                <a:gd name="connsiteX32" fmla="*/ 1454150 w 4660900"/>
                <a:gd name="connsiteY32" fmla="*/ 508000 h 831850"/>
                <a:gd name="connsiteX33" fmla="*/ 1454150 w 4660900"/>
                <a:gd name="connsiteY33" fmla="*/ 482600 h 831850"/>
                <a:gd name="connsiteX34" fmla="*/ 1377950 w 4660900"/>
                <a:gd name="connsiteY34" fmla="*/ 482600 h 831850"/>
                <a:gd name="connsiteX35" fmla="*/ 1377950 w 4660900"/>
                <a:gd name="connsiteY35" fmla="*/ 469900 h 831850"/>
                <a:gd name="connsiteX36" fmla="*/ 1333500 w 4660900"/>
                <a:gd name="connsiteY36" fmla="*/ 469900 h 831850"/>
                <a:gd name="connsiteX37" fmla="*/ 1333500 w 4660900"/>
                <a:gd name="connsiteY37" fmla="*/ 441325 h 831850"/>
                <a:gd name="connsiteX38" fmla="*/ 1149350 w 4660900"/>
                <a:gd name="connsiteY38" fmla="*/ 441325 h 831850"/>
                <a:gd name="connsiteX39" fmla="*/ 1149350 w 4660900"/>
                <a:gd name="connsiteY39" fmla="*/ 419100 h 831850"/>
                <a:gd name="connsiteX40" fmla="*/ 1079500 w 4660900"/>
                <a:gd name="connsiteY40" fmla="*/ 419100 h 831850"/>
                <a:gd name="connsiteX41" fmla="*/ 1079500 w 4660900"/>
                <a:gd name="connsiteY41" fmla="*/ 403225 h 831850"/>
                <a:gd name="connsiteX42" fmla="*/ 1044575 w 4660900"/>
                <a:gd name="connsiteY42" fmla="*/ 403225 h 831850"/>
                <a:gd name="connsiteX43" fmla="*/ 1044575 w 4660900"/>
                <a:gd name="connsiteY43" fmla="*/ 371475 h 831850"/>
                <a:gd name="connsiteX44" fmla="*/ 1016000 w 4660900"/>
                <a:gd name="connsiteY44" fmla="*/ 371475 h 831850"/>
                <a:gd name="connsiteX45" fmla="*/ 1016000 w 4660900"/>
                <a:gd name="connsiteY45" fmla="*/ 352425 h 831850"/>
                <a:gd name="connsiteX46" fmla="*/ 965200 w 4660900"/>
                <a:gd name="connsiteY46" fmla="*/ 352425 h 831850"/>
                <a:gd name="connsiteX47" fmla="*/ 965200 w 4660900"/>
                <a:gd name="connsiteY47" fmla="*/ 317500 h 831850"/>
                <a:gd name="connsiteX48" fmla="*/ 895350 w 4660900"/>
                <a:gd name="connsiteY48" fmla="*/ 317500 h 831850"/>
                <a:gd name="connsiteX49" fmla="*/ 895350 w 4660900"/>
                <a:gd name="connsiteY49" fmla="*/ 292100 h 831850"/>
                <a:gd name="connsiteX50" fmla="*/ 800100 w 4660900"/>
                <a:gd name="connsiteY50" fmla="*/ 292100 h 831850"/>
                <a:gd name="connsiteX51" fmla="*/ 800100 w 4660900"/>
                <a:gd name="connsiteY51" fmla="*/ 273050 h 831850"/>
                <a:gd name="connsiteX52" fmla="*/ 755650 w 4660900"/>
                <a:gd name="connsiteY52" fmla="*/ 273050 h 831850"/>
                <a:gd name="connsiteX53" fmla="*/ 755650 w 4660900"/>
                <a:gd name="connsiteY53" fmla="*/ 257175 h 831850"/>
                <a:gd name="connsiteX54" fmla="*/ 727075 w 4660900"/>
                <a:gd name="connsiteY54" fmla="*/ 257175 h 831850"/>
                <a:gd name="connsiteX55" fmla="*/ 727075 w 4660900"/>
                <a:gd name="connsiteY55" fmla="*/ 244475 h 831850"/>
                <a:gd name="connsiteX56" fmla="*/ 679450 w 4660900"/>
                <a:gd name="connsiteY56" fmla="*/ 244475 h 831850"/>
                <a:gd name="connsiteX57" fmla="*/ 679450 w 4660900"/>
                <a:gd name="connsiteY57" fmla="*/ 231775 h 831850"/>
                <a:gd name="connsiteX58" fmla="*/ 628650 w 4660900"/>
                <a:gd name="connsiteY58" fmla="*/ 231775 h 831850"/>
                <a:gd name="connsiteX59" fmla="*/ 628650 w 4660900"/>
                <a:gd name="connsiteY59" fmla="*/ 215900 h 831850"/>
                <a:gd name="connsiteX60" fmla="*/ 561975 w 4660900"/>
                <a:gd name="connsiteY60" fmla="*/ 215900 h 831850"/>
                <a:gd name="connsiteX61" fmla="*/ 561975 w 4660900"/>
                <a:gd name="connsiteY61" fmla="*/ 184150 h 831850"/>
                <a:gd name="connsiteX62" fmla="*/ 523875 w 4660900"/>
                <a:gd name="connsiteY62" fmla="*/ 184150 h 831850"/>
                <a:gd name="connsiteX63" fmla="*/ 523875 w 4660900"/>
                <a:gd name="connsiteY63" fmla="*/ 155575 h 831850"/>
                <a:gd name="connsiteX64" fmla="*/ 488950 w 4660900"/>
                <a:gd name="connsiteY64" fmla="*/ 155575 h 831850"/>
                <a:gd name="connsiteX65" fmla="*/ 488950 w 4660900"/>
                <a:gd name="connsiteY65" fmla="*/ 133350 h 831850"/>
                <a:gd name="connsiteX66" fmla="*/ 463550 w 4660900"/>
                <a:gd name="connsiteY66" fmla="*/ 133350 h 831850"/>
                <a:gd name="connsiteX67" fmla="*/ 463550 w 4660900"/>
                <a:gd name="connsiteY67" fmla="*/ 92075 h 831850"/>
                <a:gd name="connsiteX68" fmla="*/ 441325 w 4660900"/>
                <a:gd name="connsiteY68" fmla="*/ 92075 h 831850"/>
                <a:gd name="connsiteX69" fmla="*/ 441325 w 4660900"/>
                <a:gd name="connsiteY69" fmla="*/ 73025 h 831850"/>
                <a:gd name="connsiteX70" fmla="*/ 441325 w 4660900"/>
                <a:gd name="connsiteY70" fmla="*/ 73025 h 831850"/>
                <a:gd name="connsiteX71" fmla="*/ 422275 w 4660900"/>
                <a:gd name="connsiteY71" fmla="*/ 53975 h 831850"/>
                <a:gd name="connsiteX72" fmla="*/ 355600 w 4660900"/>
                <a:gd name="connsiteY72" fmla="*/ 53975 h 831850"/>
                <a:gd name="connsiteX73" fmla="*/ 355600 w 4660900"/>
                <a:gd name="connsiteY73" fmla="*/ 25400 h 831850"/>
                <a:gd name="connsiteX74" fmla="*/ 301625 w 4660900"/>
                <a:gd name="connsiteY74" fmla="*/ 25400 h 831850"/>
                <a:gd name="connsiteX75" fmla="*/ 301625 w 4660900"/>
                <a:gd name="connsiteY75" fmla="*/ 0 h 831850"/>
                <a:gd name="connsiteX76" fmla="*/ 0 w 4660900"/>
                <a:gd name="connsiteY76" fmla="*/ 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660900" h="831850">
                  <a:moveTo>
                    <a:pt x="4660900" y="831850"/>
                  </a:moveTo>
                  <a:lnTo>
                    <a:pt x="3368675" y="831850"/>
                  </a:lnTo>
                  <a:lnTo>
                    <a:pt x="3368675" y="784225"/>
                  </a:lnTo>
                  <a:lnTo>
                    <a:pt x="3079750" y="784225"/>
                  </a:lnTo>
                  <a:lnTo>
                    <a:pt x="3079750" y="755650"/>
                  </a:lnTo>
                  <a:lnTo>
                    <a:pt x="2978150" y="755650"/>
                  </a:lnTo>
                  <a:lnTo>
                    <a:pt x="2978150" y="736600"/>
                  </a:lnTo>
                  <a:lnTo>
                    <a:pt x="2778125" y="736600"/>
                  </a:lnTo>
                  <a:lnTo>
                    <a:pt x="2778125" y="736600"/>
                  </a:lnTo>
                  <a:lnTo>
                    <a:pt x="2778125" y="711200"/>
                  </a:lnTo>
                  <a:lnTo>
                    <a:pt x="2616200" y="711200"/>
                  </a:lnTo>
                  <a:lnTo>
                    <a:pt x="2616200" y="663575"/>
                  </a:lnTo>
                  <a:lnTo>
                    <a:pt x="2524125" y="663575"/>
                  </a:lnTo>
                  <a:lnTo>
                    <a:pt x="2524125" y="650875"/>
                  </a:lnTo>
                  <a:lnTo>
                    <a:pt x="2435225" y="650875"/>
                  </a:lnTo>
                  <a:lnTo>
                    <a:pt x="2435225" y="638175"/>
                  </a:lnTo>
                  <a:lnTo>
                    <a:pt x="2120900" y="638175"/>
                  </a:lnTo>
                  <a:lnTo>
                    <a:pt x="2120900" y="612775"/>
                  </a:lnTo>
                  <a:lnTo>
                    <a:pt x="2044700" y="612775"/>
                  </a:lnTo>
                  <a:lnTo>
                    <a:pt x="2041525" y="609600"/>
                  </a:lnTo>
                  <a:lnTo>
                    <a:pt x="1908175" y="609600"/>
                  </a:lnTo>
                  <a:lnTo>
                    <a:pt x="1908175" y="596900"/>
                  </a:lnTo>
                  <a:lnTo>
                    <a:pt x="1828800" y="596900"/>
                  </a:lnTo>
                  <a:lnTo>
                    <a:pt x="1828800" y="574675"/>
                  </a:lnTo>
                  <a:lnTo>
                    <a:pt x="1657350" y="574675"/>
                  </a:lnTo>
                  <a:lnTo>
                    <a:pt x="1657350" y="558800"/>
                  </a:lnTo>
                  <a:lnTo>
                    <a:pt x="1625600" y="558800"/>
                  </a:lnTo>
                  <a:lnTo>
                    <a:pt x="1625600" y="558800"/>
                  </a:lnTo>
                  <a:lnTo>
                    <a:pt x="1533525" y="558800"/>
                  </a:lnTo>
                  <a:lnTo>
                    <a:pt x="1533525" y="523875"/>
                  </a:lnTo>
                  <a:lnTo>
                    <a:pt x="1485900" y="523875"/>
                  </a:lnTo>
                  <a:lnTo>
                    <a:pt x="1485900" y="508000"/>
                  </a:lnTo>
                  <a:lnTo>
                    <a:pt x="1454150" y="508000"/>
                  </a:lnTo>
                  <a:lnTo>
                    <a:pt x="1454150" y="482600"/>
                  </a:lnTo>
                  <a:lnTo>
                    <a:pt x="1377950" y="482600"/>
                  </a:lnTo>
                  <a:lnTo>
                    <a:pt x="1377950" y="469900"/>
                  </a:lnTo>
                  <a:lnTo>
                    <a:pt x="1333500" y="469900"/>
                  </a:lnTo>
                  <a:lnTo>
                    <a:pt x="1333500" y="441325"/>
                  </a:lnTo>
                  <a:lnTo>
                    <a:pt x="1149350" y="441325"/>
                  </a:lnTo>
                  <a:lnTo>
                    <a:pt x="1149350" y="419100"/>
                  </a:lnTo>
                  <a:lnTo>
                    <a:pt x="1079500" y="419100"/>
                  </a:lnTo>
                  <a:lnTo>
                    <a:pt x="1079500" y="403225"/>
                  </a:lnTo>
                  <a:lnTo>
                    <a:pt x="1044575" y="403225"/>
                  </a:lnTo>
                  <a:lnTo>
                    <a:pt x="1044575" y="371475"/>
                  </a:lnTo>
                  <a:lnTo>
                    <a:pt x="1016000" y="371475"/>
                  </a:lnTo>
                  <a:lnTo>
                    <a:pt x="1016000" y="352425"/>
                  </a:lnTo>
                  <a:lnTo>
                    <a:pt x="965200" y="352425"/>
                  </a:lnTo>
                  <a:lnTo>
                    <a:pt x="965200" y="317500"/>
                  </a:lnTo>
                  <a:lnTo>
                    <a:pt x="895350" y="317500"/>
                  </a:lnTo>
                  <a:lnTo>
                    <a:pt x="895350" y="292100"/>
                  </a:lnTo>
                  <a:lnTo>
                    <a:pt x="800100" y="292100"/>
                  </a:lnTo>
                  <a:lnTo>
                    <a:pt x="800100" y="273050"/>
                  </a:lnTo>
                  <a:lnTo>
                    <a:pt x="755650" y="273050"/>
                  </a:lnTo>
                  <a:lnTo>
                    <a:pt x="755650" y="257175"/>
                  </a:lnTo>
                  <a:lnTo>
                    <a:pt x="727075" y="257175"/>
                  </a:lnTo>
                  <a:lnTo>
                    <a:pt x="727075" y="244475"/>
                  </a:lnTo>
                  <a:lnTo>
                    <a:pt x="679450" y="244475"/>
                  </a:lnTo>
                  <a:lnTo>
                    <a:pt x="679450" y="231775"/>
                  </a:lnTo>
                  <a:lnTo>
                    <a:pt x="628650" y="231775"/>
                  </a:lnTo>
                  <a:lnTo>
                    <a:pt x="628650" y="215900"/>
                  </a:lnTo>
                  <a:lnTo>
                    <a:pt x="561975" y="215900"/>
                  </a:lnTo>
                  <a:lnTo>
                    <a:pt x="561975" y="184150"/>
                  </a:lnTo>
                  <a:lnTo>
                    <a:pt x="523875" y="184150"/>
                  </a:lnTo>
                  <a:lnTo>
                    <a:pt x="523875" y="155575"/>
                  </a:lnTo>
                  <a:lnTo>
                    <a:pt x="488950" y="155575"/>
                  </a:lnTo>
                  <a:lnTo>
                    <a:pt x="488950" y="133350"/>
                  </a:lnTo>
                  <a:lnTo>
                    <a:pt x="463550" y="133350"/>
                  </a:lnTo>
                  <a:lnTo>
                    <a:pt x="463550" y="92075"/>
                  </a:lnTo>
                  <a:lnTo>
                    <a:pt x="441325" y="92075"/>
                  </a:lnTo>
                  <a:lnTo>
                    <a:pt x="441325" y="73025"/>
                  </a:lnTo>
                  <a:lnTo>
                    <a:pt x="441325" y="73025"/>
                  </a:lnTo>
                  <a:lnTo>
                    <a:pt x="422275" y="53975"/>
                  </a:lnTo>
                  <a:lnTo>
                    <a:pt x="355600" y="53975"/>
                  </a:lnTo>
                  <a:lnTo>
                    <a:pt x="355600" y="25400"/>
                  </a:lnTo>
                  <a:lnTo>
                    <a:pt x="301625" y="25400"/>
                  </a:lnTo>
                  <a:lnTo>
                    <a:pt x="301625" y="0"/>
                  </a:lnTo>
                  <a:lnTo>
                    <a:pt x="0" y="0"/>
                  </a:lnTo>
                </a:path>
              </a:pathLst>
            </a:custGeom>
            <a:noFill/>
            <a:ln w="28575">
              <a:solidFill>
                <a:schemeClr val="accent1"/>
              </a:solidFill>
              <a:miter lim="800000"/>
              <a:headEnd/>
              <a:tailEnd/>
            </a:ln>
          </p:spPr>
          <p:txBody>
            <a:bodyPr rtlCol="0" anchor="ctr"/>
            <a:lstStyle/>
            <a:p>
              <a:pPr algn="ctr"/>
              <a:endParaRPr lang="en-US" dirty="0"/>
            </a:p>
          </p:txBody>
        </p:sp>
        <p:cxnSp>
          <p:nvCxnSpPr>
            <p:cNvPr id="195" name="Straight Connector 194">
              <a:extLst>
                <a:ext uri="{FF2B5EF4-FFF2-40B4-BE49-F238E27FC236}">
                  <a16:creationId xmlns:a16="http://schemas.microsoft.com/office/drawing/2014/main" id="{38DEFB9E-F804-42D9-3937-659B35E5584B}"/>
                </a:ext>
              </a:extLst>
            </p:cNvPr>
            <p:cNvCxnSpPr>
              <a:cxnSpLocks/>
            </p:cNvCxnSpPr>
            <p:nvPr/>
          </p:nvCxnSpPr>
          <p:spPr bwMode="auto">
            <a:xfrm>
              <a:off x="10516141"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9AD96F73-02A7-1983-D54B-D66C10AF3DDA}"/>
                </a:ext>
              </a:extLst>
            </p:cNvPr>
            <p:cNvCxnSpPr>
              <a:cxnSpLocks/>
            </p:cNvCxnSpPr>
            <p:nvPr/>
          </p:nvCxnSpPr>
          <p:spPr bwMode="auto">
            <a:xfrm>
              <a:off x="10967616"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C9241ABC-76F7-C6BF-91AC-45CA6C373C11}"/>
                </a:ext>
              </a:extLst>
            </p:cNvPr>
            <p:cNvCxnSpPr>
              <a:cxnSpLocks/>
            </p:cNvCxnSpPr>
            <p:nvPr/>
          </p:nvCxnSpPr>
          <p:spPr bwMode="auto">
            <a:xfrm>
              <a:off x="10362925"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ED6CCBBF-83C5-984F-475D-EACA122234CD}"/>
                </a:ext>
              </a:extLst>
            </p:cNvPr>
            <p:cNvCxnSpPr>
              <a:cxnSpLocks/>
            </p:cNvCxnSpPr>
            <p:nvPr/>
          </p:nvCxnSpPr>
          <p:spPr bwMode="auto">
            <a:xfrm>
              <a:off x="10186401"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053EADF9-A982-94E0-9978-409C6B9233EE}"/>
                </a:ext>
              </a:extLst>
            </p:cNvPr>
            <p:cNvCxnSpPr>
              <a:cxnSpLocks/>
            </p:cNvCxnSpPr>
            <p:nvPr/>
          </p:nvCxnSpPr>
          <p:spPr bwMode="auto">
            <a:xfrm>
              <a:off x="10129075"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EBAD6B03-5AE4-361C-B512-65F3ED7ED18C}"/>
                </a:ext>
              </a:extLst>
            </p:cNvPr>
            <p:cNvCxnSpPr>
              <a:cxnSpLocks/>
            </p:cNvCxnSpPr>
            <p:nvPr/>
          </p:nvCxnSpPr>
          <p:spPr bwMode="auto">
            <a:xfrm>
              <a:off x="10076338"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0F9DD121-664C-9104-AA77-9E7099C06DAA}"/>
                </a:ext>
              </a:extLst>
            </p:cNvPr>
            <p:cNvCxnSpPr>
              <a:cxnSpLocks/>
            </p:cNvCxnSpPr>
            <p:nvPr/>
          </p:nvCxnSpPr>
          <p:spPr bwMode="auto">
            <a:xfrm>
              <a:off x="10047613"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8EB4E0F6-1600-CB14-0646-A8385B99BB2C}"/>
                </a:ext>
              </a:extLst>
            </p:cNvPr>
            <p:cNvCxnSpPr>
              <a:cxnSpLocks/>
            </p:cNvCxnSpPr>
            <p:nvPr/>
          </p:nvCxnSpPr>
          <p:spPr bwMode="auto">
            <a:xfrm>
              <a:off x="10016742"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BEC2F08-F5E5-98A4-A8CD-902F1D006ACF}"/>
                </a:ext>
              </a:extLst>
            </p:cNvPr>
            <p:cNvCxnSpPr>
              <a:cxnSpLocks/>
            </p:cNvCxnSpPr>
            <p:nvPr/>
          </p:nvCxnSpPr>
          <p:spPr bwMode="auto">
            <a:xfrm>
              <a:off x="9983565"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312AAB87-C74A-F574-8A27-9F54F70C62F3}"/>
                </a:ext>
              </a:extLst>
            </p:cNvPr>
            <p:cNvCxnSpPr>
              <a:cxnSpLocks/>
            </p:cNvCxnSpPr>
            <p:nvPr/>
          </p:nvCxnSpPr>
          <p:spPr bwMode="auto">
            <a:xfrm>
              <a:off x="9951975"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165DA4A7-67DB-A57B-8AAB-3B3EA00D8641}"/>
                </a:ext>
              </a:extLst>
            </p:cNvPr>
            <p:cNvCxnSpPr>
              <a:cxnSpLocks/>
            </p:cNvCxnSpPr>
            <p:nvPr/>
          </p:nvCxnSpPr>
          <p:spPr bwMode="auto">
            <a:xfrm>
              <a:off x="9918966"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CBE4A211-28F0-443D-3CDD-C0679FF1C1FB}"/>
                </a:ext>
              </a:extLst>
            </p:cNvPr>
            <p:cNvCxnSpPr>
              <a:cxnSpLocks/>
            </p:cNvCxnSpPr>
            <p:nvPr/>
          </p:nvCxnSpPr>
          <p:spPr bwMode="auto">
            <a:xfrm>
              <a:off x="9879044"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D0A624FD-E629-6A4F-D361-66825E0C06B1}"/>
                </a:ext>
              </a:extLst>
            </p:cNvPr>
            <p:cNvCxnSpPr>
              <a:cxnSpLocks/>
            </p:cNvCxnSpPr>
            <p:nvPr/>
          </p:nvCxnSpPr>
          <p:spPr bwMode="auto">
            <a:xfrm>
              <a:off x="9805701"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6FF005B8-69F2-2C28-A17F-5E691C1764D0}"/>
                </a:ext>
              </a:extLst>
            </p:cNvPr>
            <p:cNvCxnSpPr>
              <a:cxnSpLocks/>
            </p:cNvCxnSpPr>
            <p:nvPr/>
          </p:nvCxnSpPr>
          <p:spPr bwMode="auto">
            <a:xfrm>
              <a:off x="9825116"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F9628E6E-3F06-EAA9-F577-5A390F9BC80D}"/>
                </a:ext>
              </a:extLst>
            </p:cNvPr>
            <p:cNvCxnSpPr>
              <a:cxnSpLocks/>
            </p:cNvCxnSpPr>
            <p:nvPr/>
          </p:nvCxnSpPr>
          <p:spPr bwMode="auto">
            <a:xfrm>
              <a:off x="9850041"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01B514F3-A6A6-79D6-2E26-7DEE48919FFD}"/>
                </a:ext>
              </a:extLst>
            </p:cNvPr>
            <p:cNvCxnSpPr>
              <a:cxnSpLocks/>
            </p:cNvCxnSpPr>
            <p:nvPr/>
          </p:nvCxnSpPr>
          <p:spPr bwMode="auto">
            <a:xfrm>
              <a:off x="9745312"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A8A2FCD7-B313-AA1F-DA43-C118667A891F}"/>
                </a:ext>
              </a:extLst>
            </p:cNvPr>
            <p:cNvCxnSpPr>
              <a:cxnSpLocks/>
            </p:cNvCxnSpPr>
            <p:nvPr/>
          </p:nvCxnSpPr>
          <p:spPr bwMode="auto">
            <a:xfrm>
              <a:off x="9714832"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22E51F13-7194-FD79-ABF9-2A54C11AC3F7}"/>
                </a:ext>
              </a:extLst>
            </p:cNvPr>
            <p:cNvCxnSpPr>
              <a:cxnSpLocks/>
            </p:cNvCxnSpPr>
            <p:nvPr/>
          </p:nvCxnSpPr>
          <p:spPr bwMode="auto">
            <a:xfrm>
              <a:off x="9683585" y="24291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BF25548C-D134-2E32-12ED-AB14031E2AB4}"/>
                </a:ext>
              </a:extLst>
            </p:cNvPr>
            <p:cNvCxnSpPr>
              <a:cxnSpLocks/>
            </p:cNvCxnSpPr>
            <p:nvPr/>
          </p:nvCxnSpPr>
          <p:spPr bwMode="auto">
            <a:xfrm>
              <a:off x="9523190" y="2391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4E6D0BF8-D33D-F6B9-4843-1187333D8039}"/>
                </a:ext>
              </a:extLst>
            </p:cNvPr>
            <p:cNvCxnSpPr>
              <a:cxnSpLocks/>
            </p:cNvCxnSpPr>
            <p:nvPr/>
          </p:nvCxnSpPr>
          <p:spPr bwMode="auto">
            <a:xfrm>
              <a:off x="9497097" y="2391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CBBFD9F6-5E9B-47BF-AA25-C706149C3D8A}"/>
                </a:ext>
              </a:extLst>
            </p:cNvPr>
            <p:cNvCxnSpPr>
              <a:cxnSpLocks/>
            </p:cNvCxnSpPr>
            <p:nvPr/>
          </p:nvCxnSpPr>
          <p:spPr bwMode="auto">
            <a:xfrm>
              <a:off x="9467304" y="2391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C5229D25-1B84-A923-24F6-18FD96FA76ED}"/>
                </a:ext>
              </a:extLst>
            </p:cNvPr>
            <p:cNvCxnSpPr>
              <a:cxnSpLocks/>
            </p:cNvCxnSpPr>
            <p:nvPr/>
          </p:nvCxnSpPr>
          <p:spPr bwMode="auto">
            <a:xfrm>
              <a:off x="9435714" y="2391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0D983D30-5B56-E8CA-618F-2162B7A42722}"/>
                </a:ext>
              </a:extLst>
            </p:cNvPr>
            <p:cNvCxnSpPr>
              <a:cxnSpLocks/>
            </p:cNvCxnSpPr>
            <p:nvPr/>
          </p:nvCxnSpPr>
          <p:spPr bwMode="auto">
            <a:xfrm>
              <a:off x="9412034" y="2391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38240248-5C85-CF54-100D-F57FD33A6226}"/>
                </a:ext>
              </a:extLst>
            </p:cNvPr>
            <p:cNvCxnSpPr>
              <a:cxnSpLocks/>
            </p:cNvCxnSpPr>
            <p:nvPr/>
          </p:nvCxnSpPr>
          <p:spPr bwMode="auto">
            <a:xfrm>
              <a:off x="9375914" y="235982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3CDBD127-832C-B3D2-C46D-5B3F46D79C3F}"/>
                </a:ext>
              </a:extLst>
            </p:cNvPr>
            <p:cNvCxnSpPr>
              <a:cxnSpLocks/>
            </p:cNvCxnSpPr>
            <p:nvPr/>
          </p:nvCxnSpPr>
          <p:spPr bwMode="auto">
            <a:xfrm>
              <a:off x="9352136" y="235982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03DA2926-D398-0212-87A7-C89A225F2AC3}"/>
                </a:ext>
              </a:extLst>
            </p:cNvPr>
            <p:cNvCxnSpPr>
              <a:cxnSpLocks/>
            </p:cNvCxnSpPr>
            <p:nvPr/>
          </p:nvCxnSpPr>
          <p:spPr bwMode="auto">
            <a:xfrm>
              <a:off x="9323620" y="235982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7CB7F3F3-158B-D998-6172-6B8C6E07990B}"/>
                </a:ext>
              </a:extLst>
            </p:cNvPr>
            <p:cNvCxnSpPr>
              <a:cxnSpLocks/>
            </p:cNvCxnSpPr>
            <p:nvPr/>
          </p:nvCxnSpPr>
          <p:spPr bwMode="auto">
            <a:xfrm>
              <a:off x="9301775" y="235982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D71F97E8-F2C0-DE4B-95BC-8F2912503621}"/>
                </a:ext>
              </a:extLst>
            </p:cNvPr>
            <p:cNvCxnSpPr>
              <a:cxnSpLocks/>
            </p:cNvCxnSpPr>
            <p:nvPr/>
          </p:nvCxnSpPr>
          <p:spPr bwMode="auto">
            <a:xfrm>
              <a:off x="9240980" y="2327150"/>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1C83E05F-4DB9-75FD-E7F8-27E1E3F24C7A}"/>
                </a:ext>
              </a:extLst>
            </p:cNvPr>
            <p:cNvCxnSpPr>
              <a:cxnSpLocks/>
            </p:cNvCxnSpPr>
            <p:nvPr/>
          </p:nvCxnSpPr>
          <p:spPr bwMode="auto">
            <a:xfrm>
              <a:off x="9261963" y="2327150"/>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96A3E858-3FAC-7ABF-7662-55AAA213452A}"/>
                </a:ext>
              </a:extLst>
            </p:cNvPr>
            <p:cNvCxnSpPr>
              <a:cxnSpLocks/>
            </p:cNvCxnSpPr>
            <p:nvPr/>
          </p:nvCxnSpPr>
          <p:spPr bwMode="auto">
            <a:xfrm>
              <a:off x="9069078" y="230398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E1497546-840C-8048-7667-4C8984810B7E}"/>
                </a:ext>
              </a:extLst>
            </p:cNvPr>
            <p:cNvCxnSpPr>
              <a:cxnSpLocks/>
            </p:cNvCxnSpPr>
            <p:nvPr/>
          </p:nvCxnSpPr>
          <p:spPr bwMode="auto">
            <a:xfrm>
              <a:off x="8999413" y="230398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D2015D9D-193B-0D6C-2A31-51A285C57B4A}"/>
                </a:ext>
              </a:extLst>
            </p:cNvPr>
            <p:cNvCxnSpPr>
              <a:cxnSpLocks/>
            </p:cNvCxnSpPr>
            <p:nvPr/>
          </p:nvCxnSpPr>
          <p:spPr bwMode="auto">
            <a:xfrm>
              <a:off x="8975555" y="230398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27CBB429-48FB-999D-F053-038A460E523D}"/>
                </a:ext>
              </a:extLst>
            </p:cNvPr>
            <p:cNvCxnSpPr>
              <a:cxnSpLocks/>
            </p:cNvCxnSpPr>
            <p:nvPr/>
          </p:nvCxnSpPr>
          <p:spPr bwMode="auto">
            <a:xfrm>
              <a:off x="8949501" y="230398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0ED373C5-0C5A-8D83-4F9A-FE3DA66305DA}"/>
                </a:ext>
              </a:extLst>
            </p:cNvPr>
            <p:cNvCxnSpPr>
              <a:cxnSpLocks/>
            </p:cNvCxnSpPr>
            <p:nvPr/>
          </p:nvCxnSpPr>
          <p:spPr bwMode="auto">
            <a:xfrm>
              <a:off x="8926426" y="22599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C4EC55A5-9541-9E53-8093-AA1BD2825B65}"/>
                </a:ext>
              </a:extLst>
            </p:cNvPr>
            <p:cNvCxnSpPr>
              <a:cxnSpLocks/>
            </p:cNvCxnSpPr>
            <p:nvPr/>
          </p:nvCxnSpPr>
          <p:spPr bwMode="auto">
            <a:xfrm>
              <a:off x="8905261" y="22599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70054405-9CC5-F557-76F7-73193F6017A9}"/>
                </a:ext>
              </a:extLst>
            </p:cNvPr>
            <p:cNvCxnSpPr>
              <a:cxnSpLocks/>
            </p:cNvCxnSpPr>
            <p:nvPr/>
          </p:nvCxnSpPr>
          <p:spPr bwMode="auto">
            <a:xfrm>
              <a:off x="8883738" y="22599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1FCE67D6-0F86-A82C-8E1B-0FFD3383DC92}"/>
                </a:ext>
              </a:extLst>
            </p:cNvPr>
            <p:cNvCxnSpPr>
              <a:cxnSpLocks/>
            </p:cNvCxnSpPr>
            <p:nvPr/>
          </p:nvCxnSpPr>
          <p:spPr bwMode="auto">
            <a:xfrm>
              <a:off x="8852298" y="225999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C2709B19-AB06-57A0-524B-24E0D0C984BB}"/>
                </a:ext>
              </a:extLst>
            </p:cNvPr>
            <p:cNvCxnSpPr>
              <a:cxnSpLocks/>
            </p:cNvCxnSpPr>
            <p:nvPr/>
          </p:nvCxnSpPr>
          <p:spPr bwMode="auto">
            <a:xfrm>
              <a:off x="8828718" y="225028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FD5B6F6B-BCC2-7E2C-5A23-592783155E60}"/>
                </a:ext>
              </a:extLst>
            </p:cNvPr>
            <p:cNvCxnSpPr>
              <a:cxnSpLocks/>
            </p:cNvCxnSpPr>
            <p:nvPr/>
          </p:nvCxnSpPr>
          <p:spPr bwMode="auto">
            <a:xfrm>
              <a:off x="8803653" y="225028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F99BDE8E-73A0-B994-A6B7-69E766C71779}"/>
                </a:ext>
              </a:extLst>
            </p:cNvPr>
            <p:cNvCxnSpPr>
              <a:cxnSpLocks/>
            </p:cNvCxnSpPr>
            <p:nvPr/>
          </p:nvCxnSpPr>
          <p:spPr bwMode="auto">
            <a:xfrm>
              <a:off x="8774780" y="225028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BDAD5720-4E3B-4321-D1E8-E4F5A7765C70}"/>
                </a:ext>
              </a:extLst>
            </p:cNvPr>
            <p:cNvCxnSpPr>
              <a:cxnSpLocks/>
            </p:cNvCxnSpPr>
            <p:nvPr/>
          </p:nvCxnSpPr>
          <p:spPr bwMode="auto">
            <a:xfrm>
              <a:off x="8752890" y="225028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331F92E8-8BA8-B31D-50A2-A6475E3858D0}"/>
                </a:ext>
              </a:extLst>
            </p:cNvPr>
            <p:cNvCxnSpPr>
              <a:cxnSpLocks/>
            </p:cNvCxnSpPr>
            <p:nvPr/>
          </p:nvCxnSpPr>
          <p:spPr bwMode="auto">
            <a:xfrm>
              <a:off x="8711378"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7917A6D6-1901-29D9-BA32-73FAEB4F2179}"/>
                </a:ext>
              </a:extLst>
            </p:cNvPr>
            <p:cNvCxnSpPr>
              <a:cxnSpLocks/>
            </p:cNvCxnSpPr>
            <p:nvPr/>
          </p:nvCxnSpPr>
          <p:spPr bwMode="auto">
            <a:xfrm>
              <a:off x="8637699"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BFEA938D-0779-8CC4-D06E-C2D91D91B4D9}"/>
                </a:ext>
              </a:extLst>
            </p:cNvPr>
            <p:cNvCxnSpPr>
              <a:cxnSpLocks/>
            </p:cNvCxnSpPr>
            <p:nvPr/>
          </p:nvCxnSpPr>
          <p:spPr bwMode="auto">
            <a:xfrm>
              <a:off x="8582548"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30D75D93-689C-EA9C-3A09-4E65D1073288}"/>
                </a:ext>
              </a:extLst>
            </p:cNvPr>
            <p:cNvCxnSpPr>
              <a:cxnSpLocks/>
            </p:cNvCxnSpPr>
            <p:nvPr/>
          </p:nvCxnSpPr>
          <p:spPr bwMode="auto">
            <a:xfrm>
              <a:off x="8563906"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EF8EB2C4-1D6C-5A6F-5DF5-505A2B4D5A7F}"/>
                </a:ext>
              </a:extLst>
            </p:cNvPr>
            <p:cNvCxnSpPr>
              <a:cxnSpLocks/>
            </p:cNvCxnSpPr>
            <p:nvPr/>
          </p:nvCxnSpPr>
          <p:spPr bwMode="auto">
            <a:xfrm>
              <a:off x="8542083"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1EC3E8D1-6892-5A4C-E575-60BC1F4FFD14}"/>
                </a:ext>
              </a:extLst>
            </p:cNvPr>
            <p:cNvCxnSpPr>
              <a:cxnSpLocks/>
            </p:cNvCxnSpPr>
            <p:nvPr/>
          </p:nvCxnSpPr>
          <p:spPr bwMode="auto">
            <a:xfrm>
              <a:off x="8497013" y="224442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6E1947F1-F765-90F2-A90C-3AF4BF1EF7AE}"/>
                </a:ext>
              </a:extLst>
            </p:cNvPr>
            <p:cNvCxnSpPr>
              <a:cxnSpLocks/>
            </p:cNvCxnSpPr>
            <p:nvPr/>
          </p:nvCxnSpPr>
          <p:spPr bwMode="auto">
            <a:xfrm>
              <a:off x="8454308" y="2230121"/>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9F40BF6C-8C8D-A9BB-00A5-0ABE0E1C89E6}"/>
                </a:ext>
              </a:extLst>
            </p:cNvPr>
            <p:cNvCxnSpPr>
              <a:cxnSpLocks/>
            </p:cNvCxnSpPr>
            <p:nvPr/>
          </p:nvCxnSpPr>
          <p:spPr bwMode="auto">
            <a:xfrm>
              <a:off x="8425789" y="22172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9C17868B-CA2A-E6A0-F600-D9B712A5FBEB}"/>
                </a:ext>
              </a:extLst>
            </p:cNvPr>
            <p:cNvCxnSpPr>
              <a:cxnSpLocks/>
            </p:cNvCxnSpPr>
            <p:nvPr/>
          </p:nvCxnSpPr>
          <p:spPr bwMode="auto">
            <a:xfrm>
              <a:off x="8403828"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C05437BD-E824-A46C-C941-4660568B848F}"/>
                </a:ext>
              </a:extLst>
            </p:cNvPr>
            <p:cNvCxnSpPr>
              <a:cxnSpLocks/>
            </p:cNvCxnSpPr>
            <p:nvPr/>
          </p:nvCxnSpPr>
          <p:spPr bwMode="auto">
            <a:xfrm>
              <a:off x="8384096"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E48E4F2D-D60B-44A8-2EA7-158F8B6E29EB}"/>
                </a:ext>
              </a:extLst>
            </p:cNvPr>
            <p:cNvCxnSpPr>
              <a:cxnSpLocks/>
            </p:cNvCxnSpPr>
            <p:nvPr/>
          </p:nvCxnSpPr>
          <p:spPr bwMode="auto">
            <a:xfrm>
              <a:off x="8359630"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6E0A3A71-4C6B-0F26-EEE5-EE93EFF795FE}"/>
                </a:ext>
              </a:extLst>
            </p:cNvPr>
            <p:cNvCxnSpPr>
              <a:cxnSpLocks/>
            </p:cNvCxnSpPr>
            <p:nvPr/>
          </p:nvCxnSpPr>
          <p:spPr bwMode="auto">
            <a:xfrm>
              <a:off x="8337783"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6C20872C-D1B7-DA8C-9B6C-6E880BF98669}"/>
                </a:ext>
              </a:extLst>
            </p:cNvPr>
            <p:cNvCxnSpPr>
              <a:cxnSpLocks/>
            </p:cNvCxnSpPr>
            <p:nvPr/>
          </p:nvCxnSpPr>
          <p:spPr bwMode="auto">
            <a:xfrm>
              <a:off x="8314215"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3231CB98-BBD3-56FD-57E0-A8EBC63B1E0D}"/>
                </a:ext>
              </a:extLst>
            </p:cNvPr>
            <p:cNvCxnSpPr>
              <a:cxnSpLocks/>
            </p:cNvCxnSpPr>
            <p:nvPr/>
          </p:nvCxnSpPr>
          <p:spPr bwMode="auto">
            <a:xfrm>
              <a:off x="8289668"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B7CEF680-A639-B4C6-4906-768F9D24C2C9}"/>
                </a:ext>
              </a:extLst>
            </p:cNvPr>
            <p:cNvCxnSpPr>
              <a:cxnSpLocks/>
            </p:cNvCxnSpPr>
            <p:nvPr/>
          </p:nvCxnSpPr>
          <p:spPr bwMode="auto">
            <a:xfrm>
              <a:off x="8270724"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B30598EB-72D0-5BFB-158B-46C761C9DA9C}"/>
                </a:ext>
              </a:extLst>
            </p:cNvPr>
            <p:cNvCxnSpPr>
              <a:cxnSpLocks/>
            </p:cNvCxnSpPr>
            <p:nvPr/>
          </p:nvCxnSpPr>
          <p:spPr bwMode="auto">
            <a:xfrm>
              <a:off x="8240225" y="221153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3FBB620F-7D97-FF33-3BAD-59D1AA9DDD4D}"/>
                </a:ext>
              </a:extLst>
            </p:cNvPr>
            <p:cNvCxnSpPr>
              <a:cxnSpLocks/>
            </p:cNvCxnSpPr>
            <p:nvPr/>
          </p:nvCxnSpPr>
          <p:spPr bwMode="auto">
            <a:xfrm>
              <a:off x="8206916" y="2197250"/>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4EB6C257-B563-2F2D-D31D-1677C05634CC}"/>
                </a:ext>
              </a:extLst>
            </p:cNvPr>
            <p:cNvCxnSpPr>
              <a:cxnSpLocks/>
            </p:cNvCxnSpPr>
            <p:nvPr/>
          </p:nvCxnSpPr>
          <p:spPr bwMode="auto">
            <a:xfrm>
              <a:off x="8178268" y="2197250"/>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B00178D3-72B9-1193-955A-57AF77A0DF61}"/>
                </a:ext>
              </a:extLst>
            </p:cNvPr>
            <p:cNvCxnSpPr>
              <a:cxnSpLocks/>
            </p:cNvCxnSpPr>
            <p:nvPr/>
          </p:nvCxnSpPr>
          <p:spPr bwMode="auto">
            <a:xfrm>
              <a:off x="8126423" y="21801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A52B4E72-B440-71BF-8C41-A630D0C496CF}"/>
                </a:ext>
              </a:extLst>
            </p:cNvPr>
            <p:cNvCxnSpPr>
              <a:cxnSpLocks/>
            </p:cNvCxnSpPr>
            <p:nvPr/>
          </p:nvCxnSpPr>
          <p:spPr bwMode="auto">
            <a:xfrm>
              <a:off x="8100516" y="21801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633C77DF-6C1C-6218-555B-AE1B1FFD4567}"/>
                </a:ext>
              </a:extLst>
            </p:cNvPr>
            <p:cNvCxnSpPr>
              <a:cxnSpLocks/>
            </p:cNvCxnSpPr>
            <p:nvPr/>
          </p:nvCxnSpPr>
          <p:spPr bwMode="auto">
            <a:xfrm>
              <a:off x="8084257" y="21801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FC881F5B-EB01-8E93-3F31-C7F84F8FF8A9}"/>
                </a:ext>
              </a:extLst>
            </p:cNvPr>
            <p:cNvCxnSpPr>
              <a:cxnSpLocks/>
            </p:cNvCxnSpPr>
            <p:nvPr/>
          </p:nvCxnSpPr>
          <p:spPr bwMode="auto">
            <a:xfrm>
              <a:off x="8024257" y="217775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781B8D0B-ED2C-C9CF-411F-508DCADADB8F}"/>
                </a:ext>
              </a:extLst>
            </p:cNvPr>
            <p:cNvCxnSpPr>
              <a:cxnSpLocks/>
            </p:cNvCxnSpPr>
            <p:nvPr/>
          </p:nvCxnSpPr>
          <p:spPr bwMode="auto">
            <a:xfrm>
              <a:off x="8000566" y="217775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961CDFD5-D43D-8CF6-74A7-794CCE0B0AA9}"/>
                </a:ext>
              </a:extLst>
            </p:cNvPr>
            <p:cNvCxnSpPr>
              <a:cxnSpLocks/>
            </p:cNvCxnSpPr>
            <p:nvPr/>
          </p:nvCxnSpPr>
          <p:spPr bwMode="auto">
            <a:xfrm>
              <a:off x="7926429" y="215021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C7C7D1CD-6C34-8F41-093E-182D283FDE8D}"/>
                </a:ext>
              </a:extLst>
            </p:cNvPr>
            <p:cNvCxnSpPr>
              <a:cxnSpLocks/>
            </p:cNvCxnSpPr>
            <p:nvPr/>
          </p:nvCxnSpPr>
          <p:spPr bwMode="auto">
            <a:xfrm>
              <a:off x="7901738" y="215021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2908310D-FBBA-A9E9-2A32-5346F8032346}"/>
                </a:ext>
              </a:extLst>
            </p:cNvPr>
            <p:cNvCxnSpPr>
              <a:cxnSpLocks/>
            </p:cNvCxnSpPr>
            <p:nvPr/>
          </p:nvCxnSpPr>
          <p:spPr bwMode="auto">
            <a:xfrm>
              <a:off x="7871099" y="214624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18F19E9B-0243-06CA-78FE-35BC65FFD314}"/>
                </a:ext>
              </a:extLst>
            </p:cNvPr>
            <p:cNvCxnSpPr>
              <a:cxnSpLocks/>
            </p:cNvCxnSpPr>
            <p:nvPr/>
          </p:nvCxnSpPr>
          <p:spPr bwMode="auto">
            <a:xfrm>
              <a:off x="7852605" y="2129781"/>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89CD15D9-DA4E-0765-24C7-DF98B5918B8E}"/>
                </a:ext>
              </a:extLst>
            </p:cNvPr>
            <p:cNvCxnSpPr>
              <a:cxnSpLocks/>
            </p:cNvCxnSpPr>
            <p:nvPr/>
          </p:nvCxnSpPr>
          <p:spPr bwMode="auto">
            <a:xfrm>
              <a:off x="7838533" y="2114700"/>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7A647AD2-D714-E188-2090-8CDF473C6159}"/>
                </a:ext>
              </a:extLst>
            </p:cNvPr>
            <p:cNvCxnSpPr>
              <a:cxnSpLocks/>
            </p:cNvCxnSpPr>
            <p:nvPr/>
          </p:nvCxnSpPr>
          <p:spPr bwMode="auto">
            <a:xfrm>
              <a:off x="7814510" y="2109345"/>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2CAFBF5D-1B7E-BBA6-1F1B-E03A5118F14E}"/>
                </a:ext>
              </a:extLst>
            </p:cNvPr>
            <p:cNvCxnSpPr>
              <a:cxnSpLocks/>
            </p:cNvCxnSpPr>
            <p:nvPr/>
          </p:nvCxnSpPr>
          <p:spPr bwMode="auto">
            <a:xfrm>
              <a:off x="7778582" y="21089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024106A1-37D0-CC15-4AFF-9ACF042B1975}"/>
                </a:ext>
              </a:extLst>
            </p:cNvPr>
            <p:cNvCxnSpPr>
              <a:cxnSpLocks/>
            </p:cNvCxnSpPr>
            <p:nvPr/>
          </p:nvCxnSpPr>
          <p:spPr bwMode="auto">
            <a:xfrm>
              <a:off x="7762169" y="2086522"/>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74BCA85F-AD00-BF6A-A007-DF169593F3AB}"/>
                </a:ext>
              </a:extLst>
            </p:cNvPr>
            <p:cNvCxnSpPr>
              <a:cxnSpLocks/>
            </p:cNvCxnSpPr>
            <p:nvPr/>
          </p:nvCxnSpPr>
          <p:spPr bwMode="auto">
            <a:xfrm>
              <a:off x="7740939" y="2086522"/>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42436AF9-C524-BAA1-727C-2324EFC0F770}"/>
                </a:ext>
              </a:extLst>
            </p:cNvPr>
            <p:cNvCxnSpPr>
              <a:cxnSpLocks/>
            </p:cNvCxnSpPr>
            <p:nvPr/>
          </p:nvCxnSpPr>
          <p:spPr bwMode="auto">
            <a:xfrm>
              <a:off x="7719439" y="2086522"/>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7000770B-46E7-D0BC-6FBF-CC775AB55E41}"/>
                </a:ext>
              </a:extLst>
            </p:cNvPr>
            <p:cNvCxnSpPr>
              <a:cxnSpLocks/>
            </p:cNvCxnSpPr>
            <p:nvPr/>
          </p:nvCxnSpPr>
          <p:spPr bwMode="auto">
            <a:xfrm>
              <a:off x="7505224" y="203427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631FFE99-E853-B423-E256-5CF0B1491A91}"/>
                </a:ext>
              </a:extLst>
            </p:cNvPr>
            <p:cNvCxnSpPr>
              <a:cxnSpLocks/>
            </p:cNvCxnSpPr>
            <p:nvPr/>
          </p:nvCxnSpPr>
          <p:spPr bwMode="auto">
            <a:xfrm>
              <a:off x="7410204" y="2024484"/>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F09F7EBD-05B3-AE8F-7963-8F0DD707B54E}"/>
                </a:ext>
              </a:extLst>
            </p:cNvPr>
            <p:cNvCxnSpPr>
              <a:cxnSpLocks/>
            </p:cNvCxnSpPr>
            <p:nvPr/>
          </p:nvCxnSpPr>
          <p:spPr bwMode="auto">
            <a:xfrm>
              <a:off x="7387683" y="2012613"/>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CB57F9D0-86B6-C788-5899-D7318C7F0D73}"/>
                </a:ext>
              </a:extLst>
            </p:cNvPr>
            <p:cNvCxnSpPr>
              <a:cxnSpLocks/>
            </p:cNvCxnSpPr>
            <p:nvPr/>
          </p:nvCxnSpPr>
          <p:spPr bwMode="auto">
            <a:xfrm>
              <a:off x="7366738" y="198320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04644C2A-CD10-2DF5-5903-0C993D0CDB54}"/>
                </a:ext>
              </a:extLst>
            </p:cNvPr>
            <p:cNvCxnSpPr>
              <a:cxnSpLocks/>
            </p:cNvCxnSpPr>
            <p:nvPr/>
          </p:nvCxnSpPr>
          <p:spPr bwMode="auto">
            <a:xfrm>
              <a:off x="7337903" y="19713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F4F176B7-D199-D063-EF0B-A0D5869A79F6}"/>
                </a:ext>
              </a:extLst>
            </p:cNvPr>
            <p:cNvCxnSpPr>
              <a:cxnSpLocks/>
            </p:cNvCxnSpPr>
            <p:nvPr/>
          </p:nvCxnSpPr>
          <p:spPr bwMode="auto">
            <a:xfrm>
              <a:off x="7308780" y="1938353"/>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D5BCF76E-44F2-21CC-F2AB-790105797A96}"/>
                </a:ext>
              </a:extLst>
            </p:cNvPr>
            <p:cNvCxnSpPr>
              <a:cxnSpLocks/>
            </p:cNvCxnSpPr>
            <p:nvPr/>
          </p:nvCxnSpPr>
          <p:spPr bwMode="auto">
            <a:xfrm>
              <a:off x="7283844" y="193204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B53AD3A2-219F-6C5D-A08C-5E0C0376D65E}"/>
                </a:ext>
              </a:extLst>
            </p:cNvPr>
            <p:cNvCxnSpPr>
              <a:cxnSpLocks/>
            </p:cNvCxnSpPr>
            <p:nvPr/>
          </p:nvCxnSpPr>
          <p:spPr bwMode="auto">
            <a:xfrm>
              <a:off x="7241509" y="1915026"/>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9B0E583C-7198-9327-AB63-16EB921BB11B}"/>
                </a:ext>
              </a:extLst>
            </p:cNvPr>
            <p:cNvCxnSpPr>
              <a:cxnSpLocks/>
            </p:cNvCxnSpPr>
            <p:nvPr/>
          </p:nvCxnSpPr>
          <p:spPr bwMode="auto">
            <a:xfrm>
              <a:off x="7206547" y="1903413"/>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8DC27D6-D52D-3228-01E6-1495ABBEF4C0}"/>
                </a:ext>
              </a:extLst>
            </p:cNvPr>
            <p:cNvCxnSpPr>
              <a:cxnSpLocks/>
            </p:cNvCxnSpPr>
            <p:nvPr/>
          </p:nvCxnSpPr>
          <p:spPr bwMode="auto">
            <a:xfrm>
              <a:off x="7145584" y="18753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3F22A330-9CEA-E04C-E400-FEDC24ABD4D0}"/>
                </a:ext>
              </a:extLst>
            </p:cNvPr>
            <p:cNvCxnSpPr>
              <a:cxnSpLocks/>
            </p:cNvCxnSpPr>
            <p:nvPr/>
          </p:nvCxnSpPr>
          <p:spPr bwMode="auto">
            <a:xfrm>
              <a:off x="7079833" y="186213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891B936B-D76A-707E-18E4-85A83F589CD2}"/>
                </a:ext>
              </a:extLst>
            </p:cNvPr>
            <p:cNvCxnSpPr>
              <a:cxnSpLocks/>
            </p:cNvCxnSpPr>
            <p:nvPr/>
          </p:nvCxnSpPr>
          <p:spPr bwMode="auto">
            <a:xfrm>
              <a:off x="7058908" y="184949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D7539B41-8344-98EC-54F2-3098C654B08A}"/>
                </a:ext>
              </a:extLst>
            </p:cNvPr>
            <p:cNvCxnSpPr>
              <a:cxnSpLocks/>
            </p:cNvCxnSpPr>
            <p:nvPr/>
          </p:nvCxnSpPr>
          <p:spPr bwMode="auto">
            <a:xfrm>
              <a:off x="7038252" y="1832476"/>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4D465B9E-6A73-C75D-7812-0BF58672B4B5}"/>
                </a:ext>
              </a:extLst>
            </p:cNvPr>
            <p:cNvCxnSpPr>
              <a:cxnSpLocks/>
            </p:cNvCxnSpPr>
            <p:nvPr/>
          </p:nvCxnSpPr>
          <p:spPr bwMode="auto">
            <a:xfrm>
              <a:off x="6904489" y="1826603"/>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07CE3C88-B6C2-7CA4-5528-DDAF17CBD42B}"/>
                </a:ext>
              </a:extLst>
            </p:cNvPr>
            <p:cNvCxnSpPr>
              <a:cxnSpLocks/>
            </p:cNvCxnSpPr>
            <p:nvPr/>
          </p:nvCxnSpPr>
          <p:spPr bwMode="auto">
            <a:xfrm>
              <a:off x="6883571" y="1808568"/>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FC06B8B1-DCDA-BAEC-CF6F-F46A91E67945}"/>
                </a:ext>
              </a:extLst>
            </p:cNvPr>
            <p:cNvCxnSpPr>
              <a:cxnSpLocks/>
            </p:cNvCxnSpPr>
            <p:nvPr/>
          </p:nvCxnSpPr>
          <p:spPr bwMode="auto">
            <a:xfrm>
              <a:off x="6858030" y="1788592"/>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0336256C-8732-9FA3-2AC4-29A3934C5D10}"/>
                </a:ext>
              </a:extLst>
            </p:cNvPr>
            <p:cNvCxnSpPr>
              <a:cxnSpLocks/>
            </p:cNvCxnSpPr>
            <p:nvPr/>
          </p:nvCxnSpPr>
          <p:spPr bwMode="auto">
            <a:xfrm>
              <a:off x="6839337" y="175546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BCC1D8B7-F58A-F325-1E9F-E28FA0B75F31}"/>
                </a:ext>
              </a:extLst>
            </p:cNvPr>
            <p:cNvCxnSpPr>
              <a:cxnSpLocks/>
            </p:cNvCxnSpPr>
            <p:nvPr/>
          </p:nvCxnSpPr>
          <p:spPr bwMode="auto">
            <a:xfrm>
              <a:off x="6813694" y="173492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C5A1B9F7-BD7C-001E-2C02-12E83B448EE4}"/>
                </a:ext>
              </a:extLst>
            </p:cNvPr>
            <p:cNvCxnSpPr>
              <a:cxnSpLocks/>
            </p:cNvCxnSpPr>
            <p:nvPr/>
          </p:nvCxnSpPr>
          <p:spPr bwMode="auto">
            <a:xfrm>
              <a:off x="6795951" y="1716791"/>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040D8B52-DECF-79EF-6333-0211CB6BD5D0}"/>
                </a:ext>
              </a:extLst>
            </p:cNvPr>
            <p:cNvCxnSpPr>
              <a:cxnSpLocks/>
            </p:cNvCxnSpPr>
            <p:nvPr/>
          </p:nvCxnSpPr>
          <p:spPr bwMode="auto">
            <a:xfrm>
              <a:off x="6776423" y="1693652"/>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882DD661-DEEF-26A8-8EB3-DA4E0B51E601}"/>
                </a:ext>
              </a:extLst>
            </p:cNvPr>
            <p:cNvCxnSpPr>
              <a:cxnSpLocks/>
            </p:cNvCxnSpPr>
            <p:nvPr/>
          </p:nvCxnSpPr>
          <p:spPr bwMode="auto">
            <a:xfrm>
              <a:off x="6752025" y="1666856"/>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19F04FAB-3396-D3F6-C5CB-F3445B0337EE}"/>
                </a:ext>
              </a:extLst>
            </p:cNvPr>
            <p:cNvCxnSpPr>
              <a:cxnSpLocks/>
            </p:cNvCxnSpPr>
            <p:nvPr/>
          </p:nvCxnSpPr>
          <p:spPr bwMode="auto">
            <a:xfrm>
              <a:off x="6499856" y="1616327"/>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68C903F5-33B9-7469-C9AC-C39B9788FAA6}"/>
                </a:ext>
              </a:extLst>
            </p:cNvPr>
            <p:cNvCxnSpPr>
              <a:cxnSpLocks/>
            </p:cNvCxnSpPr>
            <p:nvPr/>
          </p:nvCxnSpPr>
          <p:spPr bwMode="auto">
            <a:xfrm>
              <a:off x="6317787" y="1605039"/>
              <a:ext cx="3175" cy="82550"/>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945C1071-DA28-66EF-54A6-E968A25837B0}"/>
                </a:ext>
              </a:extLst>
            </p:cNvPr>
            <p:cNvCxnSpPr>
              <a:cxnSpLocks/>
            </p:cNvCxnSpPr>
            <p:nvPr/>
          </p:nvCxnSpPr>
          <p:spPr bwMode="auto">
            <a:xfrm>
              <a:off x="6303614" y="1605039"/>
              <a:ext cx="3175" cy="82550"/>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3" name="Group 312">
            <a:extLst>
              <a:ext uri="{FF2B5EF4-FFF2-40B4-BE49-F238E27FC236}">
                <a16:creationId xmlns:a16="http://schemas.microsoft.com/office/drawing/2014/main" id="{1AE6A85F-9C68-263F-78FE-04DF22F52E44}"/>
              </a:ext>
            </a:extLst>
          </p:cNvPr>
          <p:cNvGrpSpPr/>
          <p:nvPr/>
        </p:nvGrpSpPr>
        <p:grpSpPr>
          <a:xfrm>
            <a:off x="822891" y="1977881"/>
            <a:ext cx="535724" cy="3755796"/>
            <a:chOff x="1463040" y="1485176"/>
            <a:chExt cx="535724" cy="3755796"/>
          </a:xfrm>
        </p:grpSpPr>
        <p:sp>
          <p:nvSpPr>
            <p:cNvPr id="314" name="TextBox 313">
              <a:extLst>
                <a:ext uri="{FF2B5EF4-FFF2-40B4-BE49-F238E27FC236}">
                  <a16:creationId xmlns:a16="http://schemas.microsoft.com/office/drawing/2014/main" id="{759AA6A8-2E4A-D989-59A8-898071DF3584}"/>
                </a:ext>
              </a:extLst>
            </p:cNvPr>
            <p:cNvSpPr txBox="1"/>
            <p:nvPr/>
          </p:nvSpPr>
          <p:spPr bwMode="auto">
            <a:xfrm>
              <a:off x="1463040" y="1485176"/>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315" name="TextBox 314">
              <a:extLst>
                <a:ext uri="{FF2B5EF4-FFF2-40B4-BE49-F238E27FC236}">
                  <a16:creationId xmlns:a16="http://schemas.microsoft.com/office/drawing/2014/main" id="{3950F890-3B07-58F5-03CE-E0ED0CA57A99}"/>
                </a:ext>
              </a:extLst>
            </p:cNvPr>
            <p:cNvSpPr txBox="1"/>
            <p:nvPr/>
          </p:nvSpPr>
          <p:spPr bwMode="auto">
            <a:xfrm>
              <a:off x="1580060" y="215702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16" name="TextBox 315">
              <a:extLst>
                <a:ext uri="{FF2B5EF4-FFF2-40B4-BE49-F238E27FC236}">
                  <a16:creationId xmlns:a16="http://schemas.microsoft.com/office/drawing/2014/main" id="{8C74C4DD-11D9-43D9-734F-1E1F172AC247}"/>
                </a:ext>
              </a:extLst>
            </p:cNvPr>
            <p:cNvSpPr txBox="1"/>
            <p:nvPr/>
          </p:nvSpPr>
          <p:spPr bwMode="auto">
            <a:xfrm>
              <a:off x="1580060" y="282888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17" name="TextBox 316">
              <a:extLst>
                <a:ext uri="{FF2B5EF4-FFF2-40B4-BE49-F238E27FC236}">
                  <a16:creationId xmlns:a16="http://schemas.microsoft.com/office/drawing/2014/main" id="{A9A1D44A-A133-C365-3E3E-072F5DA54C91}"/>
                </a:ext>
              </a:extLst>
            </p:cNvPr>
            <p:cNvSpPr txBox="1"/>
            <p:nvPr/>
          </p:nvSpPr>
          <p:spPr bwMode="auto">
            <a:xfrm>
              <a:off x="1580060" y="350073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18" name="TextBox 317">
              <a:extLst>
                <a:ext uri="{FF2B5EF4-FFF2-40B4-BE49-F238E27FC236}">
                  <a16:creationId xmlns:a16="http://schemas.microsoft.com/office/drawing/2014/main" id="{2FF6F926-9966-D340-E8EE-D34742E4740B}"/>
                </a:ext>
              </a:extLst>
            </p:cNvPr>
            <p:cNvSpPr txBox="1"/>
            <p:nvPr/>
          </p:nvSpPr>
          <p:spPr bwMode="auto">
            <a:xfrm>
              <a:off x="1580060" y="4199788"/>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19" name="TextBox 318">
              <a:extLst>
                <a:ext uri="{FF2B5EF4-FFF2-40B4-BE49-F238E27FC236}">
                  <a16:creationId xmlns:a16="http://schemas.microsoft.com/office/drawing/2014/main" id="{A9611CD6-52BC-D771-1FCC-7856AC24BEF4}"/>
                </a:ext>
              </a:extLst>
            </p:cNvPr>
            <p:cNvSpPr txBox="1"/>
            <p:nvPr/>
          </p:nvSpPr>
          <p:spPr bwMode="auto">
            <a:xfrm>
              <a:off x="1697079" y="4871640"/>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sp>
        <p:nvSpPr>
          <p:cNvPr id="320" name="Freeform: Shape 319">
            <a:extLst>
              <a:ext uri="{FF2B5EF4-FFF2-40B4-BE49-F238E27FC236}">
                <a16:creationId xmlns:a16="http://schemas.microsoft.com/office/drawing/2014/main" id="{81CC256F-655D-A3F6-5228-A3DBFBE55390}"/>
              </a:ext>
            </a:extLst>
          </p:cNvPr>
          <p:cNvSpPr/>
          <p:nvPr/>
        </p:nvSpPr>
        <p:spPr bwMode="auto">
          <a:xfrm>
            <a:off x="1432492" y="2146245"/>
            <a:ext cx="3483248" cy="3383280"/>
          </a:xfrm>
          <a:custGeom>
            <a:avLst/>
            <a:gdLst>
              <a:gd name="connsiteX0" fmla="*/ 0 w 6172200"/>
              <a:gd name="connsiteY0" fmla="*/ 0 h 3383280"/>
              <a:gd name="connsiteX1" fmla="*/ 0 w 6172200"/>
              <a:gd name="connsiteY1" fmla="*/ 3383280 h 3383280"/>
              <a:gd name="connsiteX2" fmla="*/ 6172200 w 6172200"/>
              <a:gd name="connsiteY2" fmla="*/ 3383280 h 3383280"/>
            </a:gdLst>
            <a:ahLst/>
            <a:cxnLst>
              <a:cxn ang="0">
                <a:pos x="connsiteX0" y="connsiteY0"/>
              </a:cxn>
              <a:cxn ang="0">
                <a:pos x="connsiteX1" y="connsiteY1"/>
              </a:cxn>
              <a:cxn ang="0">
                <a:pos x="connsiteX2" y="connsiteY2"/>
              </a:cxn>
            </a:cxnLst>
            <a:rect l="l" t="t" r="r" b="b"/>
            <a:pathLst>
              <a:path w="6172200" h="3383280">
                <a:moveTo>
                  <a:pt x="0" y="0"/>
                </a:moveTo>
                <a:lnTo>
                  <a:pt x="0" y="3383280"/>
                </a:lnTo>
                <a:lnTo>
                  <a:pt x="6172200" y="3383280"/>
                </a:lnTo>
              </a:path>
            </a:pathLst>
          </a:custGeom>
          <a:noFill/>
          <a:ln w="28575">
            <a:solidFill>
              <a:schemeClr val="bg1"/>
            </a:solidFill>
            <a:miter lim="800000"/>
            <a:headEnd/>
            <a:tailEnd/>
          </a:ln>
        </p:spPr>
        <p:txBody>
          <a:bodyPr rtlCol="0" anchor="ctr"/>
          <a:lstStyle/>
          <a:p>
            <a:pPr algn="ctr"/>
            <a:endParaRPr lang="en-US" dirty="0"/>
          </a:p>
        </p:txBody>
      </p:sp>
      <p:grpSp>
        <p:nvGrpSpPr>
          <p:cNvPr id="321" name="Group 320">
            <a:extLst>
              <a:ext uri="{FF2B5EF4-FFF2-40B4-BE49-F238E27FC236}">
                <a16:creationId xmlns:a16="http://schemas.microsoft.com/office/drawing/2014/main" id="{F58D7CB9-0E8D-0F70-E939-A8486FF76C92}"/>
              </a:ext>
            </a:extLst>
          </p:cNvPr>
          <p:cNvGrpSpPr/>
          <p:nvPr/>
        </p:nvGrpSpPr>
        <p:grpSpPr>
          <a:xfrm rot="5400000">
            <a:off x="-308148" y="3781265"/>
            <a:ext cx="3366978" cy="129541"/>
            <a:chOff x="4475160" y="4984750"/>
            <a:chExt cx="7767406" cy="749300"/>
          </a:xfrm>
        </p:grpSpPr>
        <p:cxnSp>
          <p:nvCxnSpPr>
            <p:cNvPr id="322" name="Straight Connector 321">
              <a:extLst>
                <a:ext uri="{FF2B5EF4-FFF2-40B4-BE49-F238E27FC236}">
                  <a16:creationId xmlns:a16="http://schemas.microsoft.com/office/drawing/2014/main" id="{472819B3-0AA2-6198-97C7-6848882A55A3}"/>
                </a:ext>
              </a:extLst>
            </p:cNvPr>
            <p:cNvCxnSpPr/>
            <p:nvPr/>
          </p:nvCxnSpPr>
          <p:spPr bwMode="auto">
            <a:xfrm>
              <a:off x="4475160"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F6496333-7BC8-B1C4-187A-CB6A16876DA3}"/>
                </a:ext>
              </a:extLst>
            </p:cNvPr>
            <p:cNvCxnSpPr/>
            <p:nvPr/>
          </p:nvCxnSpPr>
          <p:spPr bwMode="auto">
            <a:xfrm>
              <a:off x="6036624"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41F0E025-8F86-A5CC-8420-0FC30791C736}"/>
                </a:ext>
              </a:extLst>
            </p:cNvPr>
            <p:cNvCxnSpPr/>
            <p:nvPr/>
          </p:nvCxnSpPr>
          <p:spPr bwMode="auto">
            <a:xfrm>
              <a:off x="7587137"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0E0295FA-FBCC-CDEE-0917-519AC07267B3}"/>
                </a:ext>
              </a:extLst>
            </p:cNvPr>
            <p:cNvCxnSpPr/>
            <p:nvPr/>
          </p:nvCxnSpPr>
          <p:spPr bwMode="auto">
            <a:xfrm>
              <a:off x="9145113"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681856EB-9F4D-1C4C-E2EE-B4D5994543D2}"/>
                </a:ext>
              </a:extLst>
            </p:cNvPr>
            <p:cNvCxnSpPr/>
            <p:nvPr/>
          </p:nvCxnSpPr>
          <p:spPr bwMode="auto">
            <a:xfrm>
              <a:off x="10695626" y="4984750"/>
              <a:ext cx="0" cy="749300"/>
            </a:xfrm>
            <a:prstGeom prst="line">
              <a:avLst/>
            </a:prstGeom>
            <a:noFill/>
            <a:ln w="28575" cap="flat" cmpd="sng" algn="ctr">
              <a:solidFill>
                <a:schemeClr val="bg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5CC8257E-81F9-C4B5-5E66-CD412CEA7E06}"/>
                </a:ext>
              </a:extLst>
            </p:cNvPr>
            <p:cNvCxnSpPr/>
            <p:nvPr/>
          </p:nvCxnSpPr>
          <p:spPr bwMode="auto">
            <a:xfrm>
              <a:off x="12242566" y="4984750"/>
              <a:ext cx="0" cy="749300"/>
            </a:xfrm>
            <a:prstGeom prst="line">
              <a:avLst/>
            </a:prstGeom>
            <a:noFill/>
            <a:ln w="28575" cap="flat" cmpd="sng" algn="ctr">
              <a:solidFill>
                <a:schemeClr val="bg1"/>
              </a:solidFill>
              <a:prstDash val="solid"/>
              <a:round/>
              <a:headEnd type="none" w="med" len="med"/>
              <a:tailEnd type="none" w="med" len="med"/>
            </a:ln>
            <a:effectLst/>
          </p:spPr>
        </p:cxnSp>
      </p:grpSp>
      <p:graphicFrame>
        <p:nvGraphicFramePr>
          <p:cNvPr id="329" name="Tabella 5">
            <a:extLst>
              <a:ext uri="{FF2B5EF4-FFF2-40B4-BE49-F238E27FC236}">
                <a16:creationId xmlns:a16="http://schemas.microsoft.com/office/drawing/2014/main" id="{2E683E18-268B-FC80-6643-5ABC40A63A4F}"/>
              </a:ext>
            </a:extLst>
          </p:cNvPr>
          <p:cNvGraphicFramePr>
            <a:graphicFrameLocks noGrp="1"/>
          </p:cNvGraphicFramePr>
          <p:nvPr>
            <p:extLst>
              <p:ext uri="{D42A27DB-BD31-4B8C-83A1-F6EECF244321}">
                <p14:modId xmlns:p14="http://schemas.microsoft.com/office/powerpoint/2010/main" val="2739643429"/>
              </p:ext>
            </p:extLst>
          </p:nvPr>
        </p:nvGraphicFramePr>
        <p:xfrm>
          <a:off x="3493398" y="5623326"/>
          <a:ext cx="1086936" cy="548640"/>
        </p:xfrm>
        <a:graphic>
          <a:graphicData uri="http://schemas.openxmlformats.org/drawingml/2006/table">
            <a:tbl>
              <a:tblPr/>
              <a:tblGrid>
                <a:gridCol w="1086936">
                  <a:extLst>
                    <a:ext uri="{9D8B030D-6E8A-4147-A177-3AD203B41FA5}">
                      <a16:colId xmlns:a16="http://schemas.microsoft.com/office/drawing/2014/main" val="3248404551"/>
                    </a:ext>
                  </a:extLst>
                </a:gridCol>
              </a:tblGrid>
              <a:tr h="3877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Placebo Arm</a:t>
                      </a:r>
                      <a:endParaRPr lang="it-IT"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graphicFrame>
        <p:nvGraphicFramePr>
          <p:cNvPr id="330" name="Tabella 5">
            <a:extLst>
              <a:ext uri="{FF2B5EF4-FFF2-40B4-BE49-F238E27FC236}">
                <a16:creationId xmlns:a16="http://schemas.microsoft.com/office/drawing/2014/main" id="{F765B36E-474A-E20B-7964-0635734951A1}"/>
              </a:ext>
            </a:extLst>
          </p:cNvPr>
          <p:cNvGraphicFramePr>
            <a:graphicFrameLocks noGrp="1"/>
          </p:cNvGraphicFramePr>
          <p:nvPr>
            <p:extLst>
              <p:ext uri="{D42A27DB-BD31-4B8C-83A1-F6EECF244321}">
                <p14:modId xmlns:p14="http://schemas.microsoft.com/office/powerpoint/2010/main" val="2611145481"/>
              </p:ext>
            </p:extLst>
          </p:nvPr>
        </p:nvGraphicFramePr>
        <p:xfrm>
          <a:off x="1519717" y="5623326"/>
          <a:ext cx="1560032" cy="548640"/>
        </p:xfrm>
        <a:graphic>
          <a:graphicData uri="http://schemas.openxmlformats.org/drawingml/2006/table">
            <a:tbl>
              <a:tblPr/>
              <a:tblGrid>
                <a:gridCol w="1560032">
                  <a:extLst>
                    <a:ext uri="{9D8B030D-6E8A-4147-A177-3AD203B41FA5}">
                      <a16:colId xmlns:a16="http://schemas.microsoft.com/office/drawing/2014/main" val="3248404551"/>
                    </a:ext>
                  </a:extLst>
                </a:gridCol>
              </a:tblGrid>
              <a:tr h="3877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Pembrolizumab Arm</a:t>
                      </a:r>
                      <a:endParaRPr lang="it-IT"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grpSp>
        <p:nvGrpSpPr>
          <p:cNvPr id="335" name="Group 334">
            <a:extLst>
              <a:ext uri="{FF2B5EF4-FFF2-40B4-BE49-F238E27FC236}">
                <a16:creationId xmlns:a16="http://schemas.microsoft.com/office/drawing/2014/main" id="{DF3C57E6-C83F-A968-0DE8-A17E699B2F2F}"/>
              </a:ext>
            </a:extLst>
          </p:cNvPr>
          <p:cNvGrpSpPr/>
          <p:nvPr/>
        </p:nvGrpSpPr>
        <p:grpSpPr>
          <a:xfrm>
            <a:off x="1440112" y="5521904"/>
            <a:ext cx="3468825" cy="99061"/>
            <a:chOff x="1528173" y="4633131"/>
            <a:chExt cx="3468825" cy="562392"/>
          </a:xfrm>
        </p:grpSpPr>
        <p:cxnSp>
          <p:nvCxnSpPr>
            <p:cNvPr id="332" name="Straight Connector 331">
              <a:extLst>
                <a:ext uri="{FF2B5EF4-FFF2-40B4-BE49-F238E27FC236}">
                  <a16:creationId xmlns:a16="http://schemas.microsoft.com/office/drawing/2014/main" id="{088D65D2-6AFD-210D-AC1B-4FCB54E25B8C}"/>
                </a:ext>
              </a:extLst>
            </p:cNvPr>
            <p:cNvCxnSpPr/>
            <p:nvPr/>
          </p:nvCxnSpPr>
          <p:spPr bwMode="auto">
            <a:xfrm>
              <a:off x="1528173" y="4633131"/>
              <a:ext cx="0" cy="562392"/>
            </a:xfrm>
            <a:prstGeom prst="line">
              <a:avLst/>
            </a:prstGeom>
            <a:noFill/>
            <a:ln w="28575" cap="flat" cmpd="sng" algn="ctr">
              <a:solidFill>
                <a:schemeClr val="bg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34EA0736-89A0-FABB-93F0-3C73533AC567}"/>
                </a:ext>
              </a:extLst>
            </p:cNvPr>
            <p:cNvCxnSpPr/>
            <p:nvPr/>
          </p:nvCxnSpPr>
          <p:spPr bwMode="auto">
            <a:xfrm>
              <a:off x="3262177" y="4633131"/>
              <a:ext cx="0" cy="562392"/>
            </a:xfrm>
            <a:prstGeom prst="line">
              <a:avLst/>
            </a:prstGeom>
            <a:noFill/>
            <a:ln w="28575" cap="flat" cmpd="sng" algn="ctr">
              <a:solidFill>
                <a:schemeClr val="bg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2AECB8A7-B90A-8C1C-589D-E65B24A666BD}"/>
                </a:ext>
              </a:extLst>
            </p:cNvPr>
            <p:cNvCxnSpPr/>
            <p:nvPr/>
          </p:nvCxnSpPr>
          <p:spPr bwMode="auto">
            <a:xfrm>
              <a:off x="4996998" y="4633131"/>
              <a:ext cx="0" cy="562392"/>
            </a:xfrm>
            <a:prstGeom prst="line">
              <a:avLst/>
            </a:prstGeom>
            <a:noFill/>
            <a:ln w="28575" cap="flat" cmpd="sng" algn="ctr">
              <a:solidFill>
                <a:schemeClr val="bg1"/>
              </a:solidFill>
              <a:prstDash val="solid"/>
              <a:round/>
              <a:headEnd type="none" w="med" len="med"/>
              <a:tailEnd type="none" w="med" len="med"/>
            </a:ln>
            <a:effectLst/>
          </p:spPr>
        </p:cxnSp>
      </p:grpSp>
      <p:graphicFrame>
        <p:nvGraphicFramePr>
          <p:cNvPr id="336" name="Tabella 5">
            <a:extLst>
              <a:ext uri="{FF2B5EF4-FFF2-40B4-BE49-F238E27FC236}">
                <a16:creationId xmlns:a16="http://schemas.microsoft.com/office/drawing/2014/main" id="{E769BC2A-3449-D219-CEE7-8D4F1F9AA694}"/>
              </a:ext>
            </a:extLst>
          </p:cNvPr>
          <p:cNvGraphicFramePr>
            <a:graphicFrameLocks noGrp="1"/>
          </p:cNvGraphicFramePr>
          <p:nvPr>
            <p:extLst>
              <p:ext uri="{D42A27DB-BD31-4B8C-83A1-F6EECF244321}">
                <p14:modId xmlns:p14="http://schemas.microsoft.com/office/powerpoint/2010/main" val="3147509532"/>
              </p:ext>
            </p:extLst>
          </p:nvPr>
        </p:nvGraphicFramePr>
        <p:xfrm>
          <a:off x="3169988" y="2280689"/>
          <a:ext cx="1715016" cy="548640"/>
        </p:xfrm>
        <a:graphic>
          <a:graphicData uri="http://schemas.openxmlformats.org/drawingml/2006/table">
            <a:tbl>
              <a:tblPr/>
              <a:tblGrid>
                <a:gridCol w="1715016">
                  <a:extLst>
                    <a:ext uri="{9D8B030D-6E8A-4147-A177-3AD203B41FA5}">
                      <a16:colId xmlns:a16="http://schemas.microsoft.com/office/drawing/2014/main" val="3248404551"/>
                    </a:ext>
                  </a:extLst>
                </a:gridCol>
              </a:tblGrid>
              <a:tr h="3877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75.9</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(72.0-79.5)</a:t>
                      </a:r>
                      <a:endParaRPr lang="it-IT"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graphicFrame>
        <p:nvGraphicFramePr>
          <p:cNvPr id="337" name="Tabella 5">
            <a:extLst>
              <a:ext uri="{FF2B5EF4-FFF2-40B4-BE49-F238E27FC236}">
                <a16:creationId xmlns:a16="http://schemas.microsoft.com/office/drawing/2014/main" id="{6F8E2D25-9947-0D49-0A1F-28563C4536DD}"/>
              </a:ext>
            </a:extLst>
          </p:cNvPr>
          <p:cNvGraphicFramePr>
            <a:graphicFrameLocks noGrp="1"/>
          </p:cNvGraphicFramePr>
          <p:nvPr>
            <p:extLst>
              <p:ext uri="{D42A27DB-BD31-4B8C-83A1-F6EECF244321}">
                <p14:modId xmlns:p14="http://schemas.microsoft.com/office/powerpoint/2010/main" val="1643939462"/>
              </p:ext>
            </p:extLst>
          </p:nvPr>
        </p:nvGraphicFramePr>
        <p:xfrm>
          <a:off x="1422413" y="2172775"/>
          <a:ext cx="1715016" cy="548640"/>
        </p:xfrm>
        <a:graphic>
          <a:graphicData uri="http://schemas.openxmlformats.org/drawingml/2006/table">
            <a:tbl>
              <a:tblPr/>
              <a:tblGrid>
                <a:gridCol w="1715016">
                  <a:extLst>
                    <a:ext uri="{9D8B030D-6E8A-4147-A177-3AD203B41FA5}">
                      <a16:colId xmlns:a16="http://schemas.microsoft.com/office/drawing/2014/main" val="3248404551"/>
                    </a:ext>
                  </a:extLst>
                </a:gridCol>
              </a:tblGrid>
              <a:tr h="38771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79.3</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(75.5-82.7)</a:t>
                      </a:r>
                      <a:endParaRPr lang="it-IT"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grpSp>
        <p:nvGrpSpPr>
          <p:cNvPr id="344" name="Group 343">
            <a:extLst>
              <a:ext uri="{FF2B5EF4-FFF2-40B4-BE49-F238E27FC236}">
                <a16:creationId xmlns:a16="http://schemas.microsoft.com/office/drawing/2014/main" id="{CEB93397-C3A0-9D03-B4B4-62C4D6033A10}"/>
              </a:ext>
            </a:extLst>
          </p:cNvPr>
          <p:cNvGrpSpPr/>
          <p:nvPr/>
        </p:nvGrpSpPr>
        <p:grpSpPr>
          <a:xfrm>
            <a:off x="3778469" y="2827423"/>
            <a:ext cx="512248" cy="280260"/>
            <a:chOff x="3735902" y="2334718"/>
            <a:chExt cx="512248" cy="280260"/>
          </a:xfrm>
        </p:grpSpPr>
        <p:cxnSp>
          <p:nvCxnSpPr>
            <p:cNvPr id="339" name="Straight Connector 338">
              <a:extLst>
                <a:ext uri="{FF2B5EF4-FFF2-40B4-BE49-F238E27FC236}">
                  <a16:creationId xmlns:a16="http://schemas.microsoft.com/office/drawing/2014/main" id="{D90F1983-6FEC-0188-DCC8-073E52F144F8}"/>
                </a:ext>
              </a:extLst>
            </p:cNvPr>
            <p:cNvCxnSpPr>
              <a:cxnSpLocks/>
            </p:cNvCxnSpPr>
            <p:nvPr/>
          </p:nvCxnSpPr>
          <p:spPr bwMode="auto">
            <a:xfrm>
              <a:off x="3735902" y="2341694"/>
              <a:ext cx="512248" cy="0"/>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5805F79E-E076-BF4F-7005-F28A0C1D00D0}"/>
                </a:ext>
              </a:extLst>
            </p:cNvPr>
            <p:cNvCxnSpPr>
              <a:cxnSpLocks/>
            </p:cNvCxnSpPr>
            <p:nvPr/>
          </p:nvCxnSpPr>
          <p:spPr bwMode="auto">
            <a:xfrm>
              <a:off x="3735902" y="2614978"/>
              <a:ext cx="512248" cy="0"/>
            </a:xfrm>
            <a:prstGeom prst="line">
              <a:avLst/>
            </a:prstGeom>
            <a:noFill/>
            <a:ln w="2857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3D4C5384-E370-A17C-F982-BE3535A16606}"/>
                </a:ext>
              </a:extLst>
            </p:cNvPr>
            <p:cNvCxnSpPr/>
            <p:nvPr/>
          </p:nvCxnSpPr>
          <p:spPr bwMode="auto">
            <a:xfrm>
              <a:off x="3992026" y="2334718"/>
              <a:ext cx="0" cy="280260"/>
            </a:xfrm>
            <a:prstGeom prst="line">
              <a:avLst/>
            </a:prstGeom>
            <a:noFill/>
            <a:ln w="28575" cap="flat" cmpd="sng" algn="ctr">
              <a:solidFill>
                <a:schemeClr val="bg1"/>
              </a:solidFill>
              <a:prstDash val="solid"/>
              <a:round/>
              <a:headEnd type="none" w="med" len="med"/>
              <a:tailEnd type="none" w="med" len="med"/>
            </a:ln>
            <a:effectLst/>
          </p:spPr>
        </p:cxnSp>
      </p:grpSp>
      <p:grpSp>
        <p:nvGrpSpPr>
          <p:cNvPr id="345" name="Group 344">
            <a:extLst>
              <a:ext uri="{FF2B5EF4-FFF2-40B4-BE49-F238E27FC236}">
                <a16:creationId xmlns:a16="http://schemas.microsoft.com/office/drawing/2014/main" id="{A2A9715E-2050-7F51-665D-95ADD7793F32}"/>
              </a:ext>
            </a:extLst>
          </p:cNvPr>
          <p:cNvGrpSpPr/>
          <p:nvPr/>
        </p:nvGrpSpPr>
        <p:grpSpPr>
          <a:xfrm>
            <a:off x="2030486" y="2721630"/>
            <a:ext cx="512248" cy="280260"/>
            <a:chOff x="3735902" y="2334718"/>
            <a:chExt cx="512248" cy="280260"/>
          </a:xfrm>
        </p:grpSpPr>
        <p:cxnSp>
          <p:nvCxnSpPr>
            <p:cNvPr id="346" name="Straight Connector 345">
              <a:extLst>
                <a:ext uri="{FF2B5EF4-FFF2-40B4-BE49-F238E27FC236}">
                  <a16:creationId xmlns:a16="http://schemas.microsoft.com/office/drawing/2014/main" id="{B6097716-3B00-2FF6-5CD4-086C461FEA9C}"/>
                </a:ext>
              </a:extLst>
            </p:cNvPr>
            <p:cNvCxnSpPr>
              <a:cxnSpLocks/>
            </p:cNvCxnSpPr>
            <p:nvPr/>
          </p:nvCxnSpPr>
          <p:spPr bwMode="auto">
            <a:xfrm>
              <a:off x="3735902" y="2341694"/>
              <a:ext cx="512248" cy="0"/>
            </a:xfrm>
            <a:prstGeom prst="line">
              <a:avLst/>
            </a:prstGeom>
            <a:noFill/>
            <a:ln w="2857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8C18D887-C9B8-D419-C492-E1BE3A0ACE73}"/>
                </a:ext>
              </a:extLst>
            </p:cNvPr>
            <p:cNvCxnSpPr>
              <a:cxnSpLocks/>
            </p:cNvCxnSpPr>
            <p:nvPr/>
          </p:nvCxnSpPr>
          <p:spPr bwMode="auto">
            <a:xfrm>
              <a:off x="3735902" y="2614978"/>
              <a:ext cx="512248" cy="0"/>
            </a:xfrm>
            <a:prstGeom prst="line">
              <a:avLst/>
            </a:prstGeom>
            <a:noFill/>
            <a:ln w="28575"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67D30213-0AEB-F4AC-186B-0605A8F15C64}"/>
                </a:ext>
              </a:extLst>
            </p:cNvPr>
            <p:cNvCxnSpPr/>
            <p:nvPr/>
          </p:nvCxnSpPr>
          <p:spPr bwMode="auto">
            <a:xfrm>
              <a:off x="3992026" y="2334718"/>
              <a:ext cx="0" cy="280260"/>
            </a:xfrm>
            <a:prstGeom prst="line">
              <a:avLst/>
            </a:prstGeom>
            <a:noFill/>
            <a:ln w="28575" cap="flat" cmpd="sng" algn="ctr">
              <a:solidFill>
                <a:schemeClr val="bg1"/>
              </a:solidFill>
              <a:prstDash val="solid"/>
              <a:round/>
              <a:headEnd type="none" w="med" len="med"/>
              <a:tailEnd type="none" w="med" len="med"/>
            </a:ln>
            <a:effectLst/>
          </p:spPr>
        </p:cxnSp>
      </p:grpSp>
      <p:sp>
        <p:nvSpPr>
          <p:cNvPr id="349" name="Freeform: Shape 348">
            <a:extLst>
              <a:ext uri="{FF2B5EF4-FFF2-40B4-BE49-F238E27FC236}">
                <a16:creationId xmlns:a16="http://schemas.microsoft.com/office/drawing/2014/main" id="{BDBE5D36-7081-4C52-A9CC-F05403760727}"/>
              </a:ext>
            </a:extLst>
          </p:cNvPr>
          <p:cNvSpPr/>
          <p:nvPr/>
        </p:nvSpPr>
        <p:spPr bwMode="auto">
          <a:xfrm>
            <a:off x="2445589" y="2135768"/>
            <a:ext cx="1443038" cy="80962"/>
          </a:xfrm>
          <a:custGeom>
            <a:avLst/>
            <a:gdLst>
              <a:gd name="connsiteX0" fmla="*/ 0 w 1443038"/>
              <a:gd name="connsiteY0" fmla="*/ 80962 h 80962"/>
              <a:gd name="connsiteX1" fmla="*/ 0 w 1443038"/>
              <a:gd name="connsiteY1" fmla="*/ 0 h 80962"/>
              <a:gd name="connsiteX2" fmla="*/ 1443038 w 1443038"/>
              <a:gd name="connsiteY2" fmla="*/ 0 h 80962"/>
              <a:gd name="connsiteX3" fmla="*/ 1443038 w 1443038"/>
              <a:gd name="connsiteY3" fmla="*/ 80962 h 80962"/>
            </a:gdLst>
            <a:ahLst/>
            <a:cxnLst>
              <a:cxn ang="0">
                <a:pos x="connsiteX0" y="connsiteY0"/>
              </a:cxn>
              <a:cxn ang="0">
                <a:pos x="connsiteX1" y="connsiteY1"/>
              </a:cxn>
              <a:cxn ang="0">
                <a:pos x="connsiteX2" y="connsiteY2"/>
              </a:cxn>
              <a:cxn ang="0">
                <a:pos x="connsiteX3" y="connsiteY3"/>
              </a:cxn>
            </a:cxnLst>
            <a:rect l="l" t="t" r="r" b="b"/>
            <a:pathLst>
              <a:path w="1443038" h="80962">
                <a:moveTo>
                  <a:pt x="0" y="80962"/>
                </a:moveTo>
                <a:lnTo>
                  <a:pt x="0" y="0"/>
                </a:lnTo>
                <a:lnTo>
                  <a:pt x="1443038" y="0"/>
                </a:lnTo>
                <a:lnTo>
                  <a:pt x="1443038" y="80962"/>
                </a:lnTo>
              </a:path>
            </a:pathLst>
          </a:custGeom>
          <a:noFill/>
          <a:ln w="28575">
            <a:solidFill>
              <a:schemeClr val="bg1"/>
            </a:solidFill>
            <a:miter lim="800000"/>
            <a:headEnd/>
            <a:tailEnd/>
          </a:ln>
        </p:spPr>
        <p:txBody>
          <a:bodyPr rtlCol="0" anchor="ctr"/>
          <a:lstStyle/>
          <a:p>
            <a:pPr algn="ctr"/>
            <a:endParaRPr lang="en-US" dirty="0"/>
          </a:p>
        </p:txBody>
      </p:sp>
      <p:graphicFrame>
        <p:nvGraphicFramePr>
          <p:cNvPr id="350" name="Tabella 5">
            <a:extLst>
              <a:ext uri="{FF2B5EF4-FFF2-40B4-BE49-F238E27FC236}">
                <a16:creationId xmlns:a16="http://schemas.microsoft.com/office/drawing/2014/main" id="{5D69BF2D-1402-A292-3DD0-8FB2BEBC5F2D}"/>
              </a:ext>
            </a:extLst>
          </p:cNvPr>
          <p:cNvGraphicFramePr>
            <a:graphicFrameLocks noGrp="1"/>
          </p:cNvGraphicFramePr>
          <p:nvPr/>
        </p:nvGraphicFramePr>
        <p:xfrm>
          <a:off x="2295485" y="1548609"/>
          <a:ext cx="1715016" cy="548640"/>
        </p:xfrm>
        <a:graphic>
          <a:graphicData uri="http://schemas.openxmlformats.org/drawingml/2006/table">
            <a:tbl>
              <a:tblPr/>
              <a:tblGrid>
                <a:gridCol w="1715016">
                  <a:extLst>
                    <a:ext uri="{9D8B030D-6E8A-4147-A177-3AD203B41FA5}">
                      <a16:colId xmlns:a16="http://schemas.microsoft.com/office/drawing/2014/main" val="3248404551"/>
                    </a:ext>
                  </a:extLst>
                </a:gridCol>
              </a:tblGrid>
              <a:tr h="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 3.4</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8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(-1.7 to 8.5)</a:t>
                      </a:r>
                      <a:endParaRPr lang="it-IT" sz="18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8210349"/>
                  </a:ext>
                </a:extLst>
              </a:tr>
            </a:tbl>
          </a:graphicData>
        </a:graphic>
      </p:graphicFrame>
    </p:spTree>
    <p:extLst>
      <p:ext uri="{BB962C8B-B14F-4D97-AF65-F5344CB8AC3E}">
        <p14:creationId xmlns:p14="http://schemas.microsoft.com/office/powerpoint/2010/main" val="180242757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KEYNOTE-A18: Safety Summary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3" name="Tabella 5">
            <a:extLst>
              <a:ext uri="{FF2B5EF4-FFF2-40B4-BE49-F238E27FC236}">
                <a16:creationId xmlns:a16="http://schemas.microsoft.com/office/drawing/2014/main" id="{417A4B54-3111-D811-9B40-9F3402159F9B}"/>
              </a:ext>
            </a:extLst>
          </p:cNvPr>
          <p:cNvGraphicFramePr>
            <a:graphicFrameLocks noGrp="1"/>
          </p:cNvGraphicFramePr>
          <p:nvPr>
            <p:extLst>
              <p:ext uri="{D42A27DB-BD31-4B8C-83A1-F6EECF244321}">
                <p14:modId xmlns:p14="http://schemas.microsoft.com/office/powerpoint/2010/main" val="3137660189"/>
              </p:ext>
            </p:extLst>
          </p:nvPr>
        </p:nvGraphicFramePr>
        <p:xfrm>
          <a:off x="730398" y="1600200"/>
          <a:ext cx="10772771" cy="2443861"/>
        </p:xfrm>
        <a:graphic>
          <a:graphicData uri="http://schemas.openxmlformats.org/drawingml/2006/table">
            <a:tbl>
              <a:tblPr/>
              <a:tblGrid>
                <a:gridCol w="2760245">
                  <a:extLst>
                    <a:ext uri="{9D8B030D-6E8A-4147-A177-3AD203B41FA5}">
                      <a16:colId xmlns:a16="http://schemas.microsoft.com/office/drawing/2014/main" val="3248404551"/>
                    </a:ext>
                  </a:extLst>
                </a:gridCol>
                <a:gridCol w="1335421">
                  <a:extLst>
                    <a:ext uri="{9D8B030D-6E8A-4147-A177-3AD203B41FA5}">
                      <a16:colId xmlns:a16="http://schemas.microsoft.com/office/drawing/2014/main" val="3439095815"/>
                    </a:ext>
                  </a:extLst>
                </a:gridCol>
                <a:gridCol w="1335421">
                  <a:extLst>
                    <a:ext uri="{9D8B030D-6E8A-4147-A177-3AD203B41FA5}">
                      <a16:colId xmlns:a16="http://schemas.microsoft.com/office/drawing/2014/main" val="3370790856"/>
                    </a:ext>
                  </a:extLst>
                </a:gridCol>
                <a:gridCol w="1335421">
                  <a:extLst>
                    <a:ext uri="{9D8B030D-6E8A-4147-A177-3AD203B41FA5}">
                      <a16:colId xmlns:a16="http://schemas.microsoft.com/office/drawing/2014/main" val="957130059"/>
                    </a:ext>
                  </a:extLst>
                </a:gridCol>
                <a:gridCol w="1335421">
                  <a:extLst>
                    <a:ext uri="{9D8B030D-6E8A-4147-A177-3AD203B41FA5}">
                      <a16:colId xmlns:a16="http://schemas.microsoft.com/office/drawing/2014/main" val="458246148"/>
                    </a:ext>
                  </a:extLst>
                </a:gridCol>
                <a:gridCol w="1335421">
                  <a:extLst>
                    <a:ext uri="{9D8B030D-6E8A-4147-A177-3AD203B41FA5}">
                      <a16:colId xmlns:a16="http://schemas.microsoft.com/office/drawing/2014/main" val="2211582841"/>
                    </a:ext>
                  </a:extLst>
                </a:gridCol>
                <a:gridCol w="1335421">
                  <a:extLst>
                    <a:ext uri="{9D8B030D-6E8A-4147-A177-3AD203B41FA5}">
                      <a16:colId xmlns:a16="http://schemas.microsoft.com/office/drawing/2014/main" val="971674576"/>
                    </a:ext>
                  </a:extLst>
                </a:gridCol>
              </a:tblGrid>
              <a:tr h="60450">
                <a:tc row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AEs, n (%)</a:t>
                      </a:r>
                      <a:endPar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All-Cause AE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it-IT"/>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Treatment-Related AEs*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en-US"/>
                    </a:p>
                  </a:txBody>
                  <a:tcPr/>
                </a:tc>
                <a:tc gridSpan="2">
                  <a:txBody>
                    <a:bodyPr/>
                    <a:lstStyle/>
                    <a:p>
                      <a:pPr marR="0" algn="ctr" rtl="0">
                        <a:lnSpc>
                          <a:spcPct val="107000"/>
                        </a:lnSpc>
                        <a:spcBef>
                          <a:spcPts val="300"/>
                        </a:spcBef>
                        <a:spcAft>
                          <a:spcPts val="300"/>
                        </a:spcAft>
                        <a:buClr>
                          <a:srgbClr val="000000"/>
                        </a:buClr>
                        <a:buFont typeface="Arial"/>
                      </a:pPr>
                      <a:r>
                        <a:rPr lang="it-IT" sz="16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Immune-Mediated AEs</a:t>
                      </a:r>
                      <a:r>
                        <a:rPr lang="it-IT" sz="1600" b="1" i="0" u="none" strike="noStrike" cap="none" baseline="30000"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p>
                      <a:endParaRPr lang="en-US"/>
                    </a:p>
                  </a:txBody>
                  <a:tcPr/>
                </a:tc>
                <a:extLst>
                  <a:ext uri="{0D108BD9-81ED-4DB2-BD59-A6C34878D82A}">
                    <a16:rowId xmlns:a16="http://schemas.microsoft.com/office/drawing/2014/main" val="4118229868"/>
                  </a:ext>
                </a:extLst>
              </a:tr>
              <a:tr h="232141">
                <a:tc vMerge="1">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7000"/>
                        </a:lnSpc>
                        <a:spcBef>
                          <a:spcPts val="300"/>
                        </a:spcBef>
                        <a:spcAft>
                          <a:spcPts val="300"/>
                        </a:spcAft>
                      </a:pPr>
                      <a:r>
                        <a:rPr lang="it-IT" sz="1600" dirty="0">
                          <a:effectLst/>
                          <a:latin typeface="Arial Narrow" panose="020B0606020202030204" pitchFamily="34" charset="0"/>
                        </a:rPr>
                        <a:t> </a:t>
                      </a:r>
                      <a:endParaRPr lang="it-IT" sz="1600" dirty="0">
                        <a:effectLst/>
                        <a:latin typeface="Arial Narrow" panose="020B0606020202030204" pitchFamily="34" charset="0"/>
                        <a:ea typeface="Times New Roman" panose="02020603050405020304" pitchFamily="18" charset="0"/>
                        <a:cs typeface="Times New Roman" panose="02020603050405020304" pitchFamily="18" charset="0"/>
                      </a:endParaRPr>
                    </a:p>
                  </a:txBody>
                  <a:tcPr marL="35000" marR="350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Placebo Arm</a:t>
                      </a:r>
                    </a:p>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Pembro Arm</a:t>
                      </a:r>
                    </a:p>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530)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Placebo Arm</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Pembro Arm</a:t>
                      </a:r>
                    </a:p>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530)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Placebo Arm</a:t>
                      </a:r>
                    </a:p>
                    <a:p>
                      <a:pPr marL="0" algn="ctr" defTabSz="914400" rtl="0" eaLnBrk="1" latinLnBrk="0" hangingPunct="1">
                        <a:lnSpc>
                          <a:spcPct val="100000"/>
                        </a:lnSpc>
                        <a:spcBef>
                          <a:spcPts val="0"/>
                        </a:spcBef>
                        <a:spcAft>
                          <a:spcPts val="0"/>
                        </a:spcAft>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Pembro Arm</a:t>
                      </a:r>
                    </a:p>
                    <a:p>
                      <a:pPr marL="0" marR="0" algn="ctr" defTabSz="914400" rtl="0" eaLnBrk="1" latinLnBrk="0" hangingPunct="1">
                        <a:lnSpc>
                          <a:spcPct val="100000"/>
                        </a:lnSpc>
                        <a:spcBef>
                          <a:spcPts val="0"/>
                        </a:spcBef>
                        <a:spcAft>
                          <a:spcPts val="0"/>
                        </a:spcAft>
                        <a:buClr>
                          <a:srgbClr val="000000"/>
                        </a:buClr>
                        <a:buFont typeface="Arial"/>
                      </a:pPr>
                      <a:r>
                        <a:rPr lang="it-IT" sz="16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sym typeface="Arial"/>
                        </a:rPr>
                        <a:t>(n = 530)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866818220"/>
                  </a:ext>
                </a:extLst>
              </a:tr>
              <a:tr h="139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nSpc>
                          <a:spcPct val="100000"/>
                        </a:lnSpc>
                        <a:spcBef>
                          <a:spcPts val="0"/>
                        </a:spcBef>
                        <a:spcAft>
                          <a:spcPts val="0"/>
                        </a:spcAft>
                      </a:pPr>
                      <a:r>
                        <a:rPr lang="it-IT" sz="16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Any grade</a:t>
                      </a:r>
                    </a:p>
                    <a:p>
                      <a:pPr marL="2857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Grade ≥3</a:t>
                      </a:r>
                    </a:p>
                    <a:p>
                      <a:pPr marL="285750" indent="-171450">
                        <a:lnSpc>
                          <a:spcPct val="100000"/>
                        </a:lnSpc>
                        <a:spcBef>
                          <a:spcPts val="0"/>
                        </a:spcBef>
                        <a:spcAft>
                          <a:spcPts val="0"/>
                        </a:spcAft>
                        <a:buFont typeface="Wingdings" panose="05000000000000000000" pitchFamily="2" charset="2"/>
                        <a:buChar cha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Serious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526 (99.2)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364 (68.7)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Narrow"/>
                        </a:rPr>
                        <a:t>131 (24.7)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525 (99.4)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393 (74.6)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150 (28.4)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509 (96.0)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321 (60.6)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65 (12.3)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507 (96.0)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354 (67.0)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91 (17.2)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62 (11.7)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(1.1)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(1.1)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172 (32.6)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22 (4.2)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 (2.8)</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5317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R="0" algn="l" rtl="0">
                        <a:lnSpc>
                          <a:spcPct val="100000"/>
                        </a:lnSpc>
                        <a:spcBef>
                          <a:spcPts val="0"/>
                        </a:spcBef>
                        <a:spcAft>
                          <a:spcPts val="0"/>
                        </a:spcAft>
                        <a:buClr>
                          <a:srgbClr val="000000"/>
                        </a:buClr>
                        <a:buFont typeface="Arial"/>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Led to death</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 (1.1)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(0.9)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(0.4)</a:t>
                      </a:r>
                      <a:r>
                        <a:rPr lang="it-IT" sz="1600" b="0" i="0" u="none" strike="noStrike" kern="1200" cap="none" baseline="300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47787977"/>
                  </a:ext>
                </a:extLst>
              </a:tr>
              <a:tr h="13923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Led to discontinuation</a:t>
                      </a:r>
                    </a:p>
                    <a:p>
                      <a:pPr marL="2857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Of any treatments</a:t>
                      </a:r>
                    </a:p>
                    <a:p>
                      <a:pPr marL="2857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Narrow"/>
                        </a:rPr>
                        <a:t>Of all treatments</a:t>
                      </a:r>
                      <a:endParaRPr lang="it-IT" sz="1600" b="0" i="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75 (14.2)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92 (17.4)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67 (12.6)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 (0.2)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81 (15.3)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 (0.4)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0" i="0" u="none" strike="noStrike" kern="1200" cap="none"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40091239"/>
                  </a:ext>
                </a:extLst>
              </a:tr>
            </a:tbl>
          </a:graphicData>
        </a:graphic>
      </p:graphicFrame>
      <p:sp>
        <p:nvSpPr>
          <p:cNvPr id="5" name="TextBox 4">
            <a:extLst>
              <a:ext uri="{FF2B5EF4-FFF2-40B4-BE49-F238E27FC236}">
                <a16:creationId xmlns:a16="http://schemas.microsoft.com/office/drawing/2014/main" id="{BA9A9F34-5712-0E14-0C1E-31F305BB3ACC}"/>
              </a:ext>
            </a:extLst>
          </p:cNvPr>
          <p:cNvSpPr txBox="1"/>
          <p:nvPr/>
        </p:nvSpPr>
        <p:spPr>
          <a:xfrm>
            <a:off x="735123" y="4083595"/>
            <a:ext cx="6345615" cy="738664"/>
          </a:xfrm>
          <a:prstGeom prst="rect">
            <a:avLst/>
          </a:prstGeom>
          <a:noFill/>
        </p:spPr>
        <p:txBody>
          <a:bodyPr wrap="square">
            <a:spAutoFit/>
          </a:bodyPr>
          <a:lstStyle/>
          <a:p>
            <a:pPr algn="l"/>
            <a:r>
              <a:rPr lang="en-GB"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*Per investigator assessment.</a:t>
            </a:r>
          </a:p>
          <a:p>
            <a:pPr algn="l"/>
            <a:r>
              <a:rPr lang="en-GB"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†Events were considered regardless of attribution to treatment by investigator.</a:t>
            </a:r>
          </a:p>
          <a:p>
            <a:pPr algn="l"/>
            <a:r>
              <a:rPr lang="en-GB" sz="1400" b="0" kern="120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GB"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Bone marrow failure and neutropenic colitis.</a:t>
            </a:r>
            <a:endParaRPr lang="it-IT"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2129099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38127"/>
            <a:ext cx="11141055" cy="1103313"/>
          </a:xfrm>
        </p:spPr>
        <p:txBody>
          <a:bodyPr/>
          <a:lstStyle/>
          <a:p>
            <a:r>
              <a:rPr lang="en-US" dirty="0"/>
              <a:t>KEYNOTE-A18: Treatment-Related AEs (≥20%)</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B1841AE-3B0C-65E2-7480-3A660FA89153}"/>
              </a:ext>
            </a:extLst>
          </p:cNvPr>
          <p:cNvSpPr txBox="1"/>
          <p:nvPr/>
        </p:nvSpPr>
        <p:spPr bwMode="auto">
          <a:xfrm rot="16200000">
            <a:off x="-537477" y="3391588"/>
            <a:ext cx="3869727"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Incidence (%)</a:t>
            </a:r>
          </a:p>
        </p:txBody>
      </p:sp>
      <p:cxnSp>
        <p:nvCxnSpPr>
          <p:cNvPr id="11" name="Straight Connector 10">
            <a:extLst>
              <a:ext uri="{FF2B5EF4-FFF2-40B4-BE49-F238E27FC236}">
                <a16:creationId xmlns:a16="http://schemas.microsoft.com/office/drawing/2014/main" id="{A0DB5FC7-7479-BBB5-4AD3-F9B819F2B02B}"/>
              </a:ext>
            </a:extLst>
          </p:cNvPr>
          <p:cNvCxnSpPr>
            <a:cxnSpLocks/>
          </p:cNvCxnSpPr>
          <p:nvPr/>
        </p:nvCxnSpPr>
        <p:spPr bwMode="auto">
          <a:xfrm flipV="1">
            <a:off x="1919415" y="1680520"/>
            <a:ext cx="0" cy="3797643"/>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EC74487A-D44F-768E-54DD-6F38AD2E3ED4}"/>
              </a:ext>
            </a:extLst>
          </p:cNvPr>
          <p:cNvCxnSpPr>
            <a:cxnSpLocks/>
          </p:cNvCxnSpPr>
          <p:nvPr/>
        </p:nvCxnSpPr>
        <p:spPr bwMode="auto">
          <a:xfrm flipH="1">
            <a:off x="1861751" y="16908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781619C9-80A8-56EE-2B25-6279C7A5BED6}"/>
              </a:ext>
            </a:extLst>
          </p:cNvPr>
          <p:cNvCxnSpPr>
            <a:cxnSpLocks/>
          </p:cNvCxnSpPr>
          <p:nvPr/>
        </p:nvCxnSpPr>
        <p:spPr bwMode="auto">
          <a:xfrm flipH="1">
            <a:off x="1861751" y="24482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B6D71852-3344-3E14-53C8-6E2B09F27002}"/>
              </a:ext>
            </a:extLst>
          </p:cNvPr>
          <p:cNvCxnSpPr>
            <a:cxnSpLocks/>
          </p:cNvCxnSpPr>
          <p:nvPr/>
        </p:nvCxnSpPr>
        <p:spPr bwMode="auto">
          <a:xfrm flipH="1">
            <a:off x="1861751" y="320575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36C82ED1-3A75-8F2F-8772-12098B9DAE99}"/>
              </a:ext>
            </a:extLst>
          </p:cNvPr>
          <p:cNvCxnSpPr>
            <a:cxnSpLocks/>
          </p:cNvCxnSpPr>
          <p:nvPr/>
        </p:nvCxnSpPr>
        <p:spPr bwMode="auto">
          <a:xfrm flipH="1">
            <a:off x="1861751" y="396322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F525D06-9121-F790-5AFD-6DC763E21C6B}"/>
              </a:ext>
            </a:extLst>
          </p:cNvPr>
          <p:cNvCxnSpPr>
            <a:cxnSpLocks/>
          </p:cNvCxnSpPr>
          <p:nvPr/>
        </p:nvCxnSpPr>
        <p:spPr bwMode="auto">
          <a:xfrm flipH="1">
            <a:off x="1861751" y="4720694"/>
            <a:ext cx="64008" cy="0"/>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075723E3-7BB7-B89D-2A79-9155424291C1}"/>
              </a:ext>
            </a:extLst>
          </p:cNvPr>
          <p:cNvSpPr txBox="1"/>
          <p:nvPr/>
        </p:nvSpPr>
        <p:spPr bwMode="auto">
          <a:xfrm>
            <a:off x="1235674" y="1507525"/>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32" name="TextBox 31">
            <a:extLst>
              <a:ext uri="{FF2B5EF4-FFF2-40B4-BE49-F238E27FC236}">
                <a16:creationId xmlns:a16="http://schemas.microsoft.com/office/drawing/2014/main" id="{689B5E45-2C14-21B2-3838-21EC48C7AA3C}"/>
              </a:ext>
            </a:extLst>
          </p:cNvPr>
          <p:cNvSpPr txBox="1"/>
          <p:nvPr/>
        </p:nvSpPr>
        <p:spPr bwMode="auto">
          <a:xfrm>
            <a:off x="1235674" y="2264582"/>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3" name="TextBox 32">
            <a:extLst>
              <a:ext uri="{FF2B5EF4-FFF2-40B4-BE49-F238E27FC236}">
                <a16:creationId xmlns:a16="http://schemas.microsoft.com/office/drawing/2014/main" id="{32E9C5C5-E0BF-CAC7-2576-FDA9002F97A4}"/>
              </a:ext>
            </a:extLst>
          </p:cNvPr>
          <p:cNvSpPr txBox="1"/>
          <p:nvPr/>
        </p:nvSpPr>
        <p:spPr bwMode="auto">
          <a:xfrm>
            <a:off x="1235674" y="3021639"/>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654D638B-5ABB-3EA5-9BD6-2D786F2FC4A6}"/>
              </a:ext>
            </a:extLst>
          </p:cNvPr>
          <p:cNvSpPr txBox="1"/>
          <p:nvPr/>
        </p:nvSpPr>
        <p:spPr bwMode="auto">
          <a:xfrm>
            <a:off x="1235674" y="3778696"/>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5" name="TextBox 34">
            <a:extLst>
              <a:ext uri="{FF2B5EF4-FFF2-40B4-BE49-F238E27FC236}">
                <a16:creationId xmlns:a16="http://schemas.microsoft.com/office/drawing/2014/main" id="{4EFF44C7-45D7-B6F5-B5FD-C60D8D7D81C9}"/>
              </a:ext>
            </a:extLst>
          </p:cNvPr>
          <p:cNvSpPr txBox="1"/>
          <p:nvPr/>
        </p:nvSpPr>
        <p:spPr bwMode="auto">
          <a:xfrm>
            <a:off x="1235674" y="4535753"/>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6" name="TextBox 35">
            <a:extLst>
              <a:ext uri="{FF2B5EF4-FFF2-40B4-BE49-F238E27FC236}">
                <a16:creationId xmlns:a16="http://schemas.microsoft.com/office/drawing/2014/main" id="{E4D65804-B72A-A0D5-ECC5-2E95F019D882}"/>
              </a:ext>
            </a:extLst>
          </p:cNvPr>
          <p:cNvSpPr txBox="1"/>
          <p:nvPr/>
        </p:nvSpPr>
        <p:spPr bwMode="auto">
          <a:xfrm>
            <a:off x="1235674" y="5292811"/>
            <a:ext cx="6837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7" name="TextBox 36">
            <a:extLst>
              <a:ext uri="{FF2B5EF4-FFF2-40B4-BE49-F238E27FC236}">
                <a16:creationId xmlns:a16="http://schemas.microsoft.com/office/drawing/2014/main" id="{F9E72208-1111-F635-A921-CE585F8F3495}"/>
              </a:ext>
            </a:extLst>
          </p:cNvPr>
          <p:cNvSpPr txBox="1"/>
          <p:nvPr/>
        </p:nvSpPr>
        <p:spPr bwMode="auto">
          <a:xfrm>
            <a:off x="1911178" y="5480633"/>
            <a:ext cx="1021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Anemia</a:t>
            </a:r>
          </a:p>
        </p:txBody>
      </p:sp>
      <p:sp>
        <p:nvSpPr>
          <p:cNvPr id="38" name="TextBox 37">
            <a:extLst>
              <a:ext uri="{FF2B5EF4-FFF2-40B4-BE49-F238E27FC236}">
                <a16:creationId xmlns:a16="http://schemas.microsoft.com/office/drawing/2014/main" id="{EE5CE447-E034-337B-BF7C-7353732EDBAD}"/>
              </a:ext>
            </a:extLst>
          </p:cNvPr>
          <p:cNvSpPr txBox="1"/>
          <p:nvPr/>
        </p:nvSpPr>
        <p:spPr bwMode="auto">
          <a:xfrm>
            <a:off x="2919283" y="5480633"/>
            <a:ext cx="1021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Nausea</a:t>
            </a:r>
          </a:p>
        </p:txBody>
      </p:sp>
      <p:sp>
        <p:nvSpPr>
          <p:cNvPr id="39" name="TextBox 38">
            <a:extLst>
              <a:ext uri="{FF2B5EF4-FFF2-40B4-BE49-F238E27FC236}">
                <a16:creationId xmlns:a16="http://schemas.microsoft.com/office/drawing/2014/main" id="{B38EC603-1AC6-1215-CB98-F37BFB04C129}"/>
              </a:ext>
            </a:extLst>
          </p:cNvPr>
          <p:cNvSpPr txBox="1"/>
          <p:nvPr/>
        </p:nvSpPr>
        <p:spPr bwMode="auto">
          <a:xfrm>
            <a:off x="3927388" y="5480633"/>
            <a:ext cx="1021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Diarrhea</a:t>
            </a:r>
          </a:p>
        </p:txBody>
      </p:sp>
      <p:sp>
        <p:nvSpPr>
          <p:cNvPr id="40" name="TextBox 39">
            <a:extLst>
              <a:ext uri="{FF2B5EF4-FFF2-40B4-BE49-F238E27FC236}">
                <a16:creationId xmlns:a16="http://schemas.microsoft.com/office/drawing/2014/main" id="{7133AE61-CE55-E995-628F-0FE83CAE838E}"/>
              </a:ext>
            </a:extLst>
          </p:cNvPr>
          <p:cNvSpPr txBox="1"/>
          <p:nvPr/>
        </p:nvSpPr>
        <p:spPr bwMode="auto">
          <a:xfrm>
            <a:off x="4935493" y="5480633"/>
            <a:ext cx="102149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WBC Count Decreased</a:t>
            </a:r>
          </a:p>
        </p:txBody>
      </p:sp>
      <p:sp>
        <p:nvSpPr>
          <p:cNvPr id="41" name="TextBox 40">
            <a:extLst>
              <a:ext uri="{FF2B5EF4-FFF2-40B4-BE49-F238E27FC236}">
                <a16:creationId xmlns:a16="http://schemas.microsoft.com/office/drawing/2014/main" id="{105B8623-6781-6F52-6435-8353BF257849}"/>
              </a:ext>
            </a:extLst>
          </p:cNvPr>
          <p:cNvSpPr txBox="1"/>
          <p:nvPr/>
        </p:nvSpPr>
        <p:spPr bwMode="auto">
          <a:xfrm>
            <a:off x="5943598" y="5480633"/>
            <a:ext cx="102149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Neutrophil Count Decreased</a:t>
            </a:r>
          </a:p>
        </p:txBody>
      </p:sp>
      <p:sp>
        <p:nvSpPr>
          <p:cNvPr id="42" name="TextBox 41">
            <a:extLst>
              <a:ext uri="{FF2B5EF4-FFF2-40B4-BE49-F238E27FC236}">
                <a16:creationId xmlns:a16="http://schemas.microsoft.com/office/drawing/2014/main" id="{4A63AB52-BBAD-5A22-98C0-F1B0CC04317B}"/>
              </a:ext>
            </a:extLst>
          </p:cNvPr>
          <p:cNvSpPr txBox="1"/>
          <p:nvPr/>
        </p:nvSpPr>
        <p:spPr bwMode="auto">
          <a:xfrm>
            <a:off x="6951703" y="5480633"/>
            <a:ext cx="102149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Vomiting</a:t>
            </a:r>
          </a:p>
        </p:txBody>
      </p:sp>
      <p:sp>
        <p:nvSpPr>
          <p:cNvPr id="43" name="TextBox 42">
            <a:extLst>
              <a:ext uri="{FF2B5EF4-FFF2-40B4-BE49-F238E27FC236}">
                <a16:creationId xmlns:a16="http://schemas.microsoft.com/office/drawing/2014/main" id="{B1C899AF-ABCE-AB34-C0D0-CD242B56C359}"/>
              </a:ext>
            </a:extLst>
          </p:cNvPr>
          <p:cNvSpPr txBox="1"/>
          <p:nvPr/>
        </p:nvSpPr>
        <p:spPr bwMode="auto">
          <a:xfrm>
            <a:off x="7926857" y="5480633"/>
            <a:ext cx="10935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Leukopenia</a:t>
            </a:r>
          </a:p>
        </p:txBody>
      </p:sp>
      <p:sp>
        <p:nvSpPr>
          <p:cNvPr id="44" name="TextBox 43">
            <a:extLst>
              <a:ext uri="{FF2B5EF4-FFF2-40B4-BE49-F238E27FC236}">
                <a16:creationId xmlns:a16="http://schemas.microsoft.com/office/drawing/2014/main" id="{5649333E-8347-C9DF-1EBB-B391B378A2E1}"/>
              </a:ext>
            </a:extLst>
          </p:cNvPr>
          <p:cNvSpPr txBox="1"/>
          <p:nvPr/>
        </p:nvSpPr>
        <p:spPr bwMode="auto">
          <a:xfrm>
            <a:off x="8967913" y="5480633"/>
            <a:ext cx="102149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Platelet Count Decreased</a:t>
            </a:r>
          </a:p>
        </p:txBody>
      </p:sp>
      <p:sp>
        <p:nvSpPr>
          <p:cNvPr id="45" name="TextBox 44">
            <a:extLst>
              <a:ext uri="{FF2B5EF4-FFF2-40B4-BE49-F238E27FC236}">
                <a16:creationId xmlns:a16="http://schemas.microsoft.com/office/drawing/2014/main" id="{E334B972-A9C6-47C4-334C-5D211BC3E8F1}"/>
              </a:ext>
            </a:extLst>
          </p:cNvPr>
          <p:cNvSpPr txBox="1"/>
          <p:nvPr/>
        </p:nvSpPr>
        <p:spPr bwMode="auto">
          <a:xfrm>
            <a:off x="9926593" y="5480633"/>
            <a:ext cx="11285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Neutropenia</a:t>
            </a:r>
          </a:p>
        </p:txBody>
      </p:sp>
      <p:grpSp>
        <p:nvGrpSpPr>
          <p:cNvPr id="53" name="Group 52">
            <a:extLst>
              <a:ext uri="{FF2B5EF4-FFF2-40B4-BE49-F238E27FC236}">
                <a16:creationId xmlns:a16="http://schemas.microsoft.com/office/drawing/2014/main" id="{0E4AE56D-D5E8-8C23-65C9-71F671E61E1B}"/>
              </a:ext>
            </a:extLst>
          </p:cNvPr>
          <p:cNvGrpSpPr/>
          <p:nvPr/>
        </p:nvGrpSpPr>
        <p:grpSpPr>
          <a:xfrm>
            <a:off x="8161234" y="1395844"/>
            <a:ext cx="2833184" cy="1142851"/>
            <a:chOff x="7831721" y="1354654"/>
            <a:chExt cx="2833184" cy="1142851"/>
          </a:xfrm>
        </p:grpSpPr>
        <p:sp>
          <p:nvSpPr>
            <p:cNvPr id="3" name="TextBox 2">
              <a:extLst>
                <a:ext uri="{FF2B5EF4-FFF2-40B4-BE49-F238E27FC236}">
                  <a16:creationId xmlns:a16="http://schemas.microsoft.com/office/drawing/2014/main" id="{BD235112-008A-97C1-C961-9C2F90285210}"/>
                </a:ext>
              </a:extLst>
            </p:cNvPr>
            <p:cNvSpPr txBox="1"/>
            <p:nvPr/>
          </p:nvSpPr>
          <p:spPr>
            <a:xfrm>
              <a:off x="7831721" y="1851174"/>
              <a:ext cx="2004332" cy="646331"/>
            </a:xfrm>
            <a:prstGeom prst="rect">
              <a:avLst/>
            </a:prstGeom>
            <a:solidFill>
              <a:schemeClr val="tx1"/>
            </a:solid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 Pembro + cCRT</a:t>
              </a:r>
            </a:p>
            <a:p>
              <a:pPr algn="r"/>
              <a:r>
                <a:rPr lang="en-US" b="0" dirty="0">
                  <a:solidFill>
                    <a:schemeClr val="bg1"/>
                  </a:solidFill>
                  <a:latin typeface="Calibri" panose="020F0502020204030204" pitchFamily="34" charset="0"/>
                  <a:cs typeface="Calibri" panose="020F0502020204030204" pitchFamily="34" charset="0"/>
                </a:rPr>
                <a:t>Placebo + cCRT</a:t>
              </a:r>
            </a:p>
          </p:txBody>
        </p:sp>
        <p:sp>
          <p:nvSpPr>
            <p:cNvPr id="46" name="TextBox 45">
              <a:extLst>
                <a:ext uri="{FF2B5EF4-FFF2-40B4-BE49-F238E27FC236}">
                  <a16:creationId xmlns:a16="http://schemas.microsoft.com/office/drawing/2014/main" id="{40F67827-7EC3-5984-DB6F-6F108D9EE6DB}"/>
                </a:ext>
              </a:extLst>
            </p:cNvPr>
            <p:cNvSpPr txBox="1"/>
            <p:nvPr/>
          </p:nvSpPr>
          <p:spPr>
            <a:xfrm>
              <a:off x="9659891" y="1354654"/>
              <a:ext cx="992659" cy="369332"/>
            </a:xfrm>
            <a:prstGeom prst="rect">
              <a:avLst/>
            </a:prstGeom>
            <a:solidFill>
              <a:schemeClr val="tx1"/>
            </a:solidFill>
          </p:spPr>
          <p:txBody>
            <a:bodyPr wrap="square" rtlCol="0">
              <a:spAutoFit/>
            </a:bodyPr>
            <a:lstStyle/>
            <a:p>
              <a:pPr algn="ctr"/>
              <a:r>
                <a:rPr lang="en-US" dirty="0">
                  <a:solidFill>
                    <a:schemeClr val="bg1"/>
                  </a:solidFill>
                  <a:latin typeface="Calibri" panose="020F0502020204030204" pitchFamily="34" charset="0"/>
                  <a:cs typeface="Calibri" panose="020F0502020204030204" pitchFamily="34" charset="0"/>
                </a:rPr>
                <a:t> Grade</a:t>
              </a:r>
            </a:p>
          </p:txBody>
        </p:sp>
        <p:sp>
          <p:nvSpPr>
            <p:cNvPr id="47" name="TextBox 46">
              <a:extLst>
                <a:ext uri="{FF2B5EF4-FFF2-40B4-BE49-F238E27FC236}">
                  <a16:creationId xmlns:a16="http://schemas.microsoft.com/office/drawing/2014/main" id="{EA5BD729-1D6B-A403-D5FC-5DB42FABC84A}"/>
                </a:ext>
              </a:extLst>
            </p:cNvPr>
            <p:cNvSpPr txBox="1"/>
            <p:nvPr/>
          </p:nvSpPr>
          <p:spPr>
            <a:xfrm>
              <a:off x="9631059" y="1585315"/>
              <a:ext cx="659027"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 1-2</a:t>
              </a:r>
            </a:p>
          </p:txBody>
        </p:sp>
        <p:sp>
          <p:nvSpPr>
            <p:cNvPr id="48" name="TextBox 47">
              <a:extLst>
                <a:ext uri="{FF2B5EF4-FFF2-40B4-BE49-F238E27FC236}">
                  <a16:creationId xmlns:a16="http://schemas.microsoft.com/office/drawing/2014/main" id="{C9EB5FA2-FF11-ED6D-6104-E7B158C28D1B}"/>
                </a:ext>
              </a:extLst>
            </p:cNvPr>
            <p:cNvSpPr txBox="1"/>
            <p:nvPr/>
          </p:nvSpPr>
          <p:spPr>
            <a:xfrm>
              <a:off x="10005878" y="1585315"/>
              <a:ext cx="659027"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 3-4</a:t>
              </a:r>
            </a:p>
          </p:txBody>
        </p:sp>
        <p:sp>
          <p:nvSpPr>
            <p:cNvPr id="49" name="Rectangle 48">
              <a:extLst>
                <a:ext uri="{FF2B5EF4-FFF2-40B4-BE49-F238E27FC236}">
                  <a16:creationId xmlns:a16="http://schemas.microsoft.com/office/drawing/2014/main" id="{A13D4DD5-7FCE-5284-009D-C2F5F4D15263}"/>
                </a:ext>
              </a:extLst>
            </p:cNvPr>
            <p:cNvSpPr/>
            <p:nvPr/>
          </p:nvSpPr>
          <p:spPr bwMode="auto">
            <a:xfrm>
              <a:off x="9921586" y="1972045"/>
              <a:ext cx="140044" cy="14004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50" name="Rectangle 49">
              <a:extLst>
                <a:ext uri="{FF2B5EF4-FFF2-40B4-BE49-F238E27FC236}">
                  <a16:creationId xmlns:a16="http://schemas.microsoft.com/office/drawing/2014/main" id="{81E8BBDC-169E-B1F3-2014-2387BE8331BC}"/>
                </a:ext>
              </a:extLst>
            </p:cNvPr>
            <p:cNvSpPr/>
            <p:nvPr/>
          </p:nvSpPr>
          <p:spPr bwMode="auto">
            <a:xfrm>
              <a:off x="9921586" y="2265296"/>
              <a:ext cx="140044" cy="14004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51" name="Rectangle 50">
              <a:extLst>
                <a:ext uri="{FF2B5EF4-FFF2-40B4-BE49-F238E27FC236}">
                  <a16:creationId xmlns:a16="http://schemas.microsoft.com/office/drawing/2014/main" id="{A6B454A7-65E8-6791-BCE2-539F1F434295}"/>
                </a:ext>
              </a:extLst>
            </p:cNvPr>
            <p:cNvSpPr/>
            <p:nvPr/>
          </p:nvSpPr>
          <p:spPr bwMode="auto">
            <a:xfrm>
              <a:off x="10296406" y="1972045"/>
              <a:ext cx="140044" cy="140044"/>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52" name="Rectangle 51">
              <a:extLst>
                <a:ext uri="{FF2B5EF4-FFF2-40B4-BE49-F238E27FC236}">
                  <a16:creationId xmlns:a16="http://schemas.microsoft.com/office/drawing/2014/main" id="{A6AFC0BE-E0B0-074D-E2D7-5F0160F5867A}"/>
                </a:ext>
              </a:extLst>
            </p:cNvPr>
            <p:cNvSpPr/>
            <p:nvPr/>
          </p:nvSpPr>
          <p:spPr bwMode="auto">
            <a:xfrm>
              <a:off x="10296406" y="2265296"/>
              <a:ext cx="140044" cy="140044"/>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grpSp>
      <p:grpSp>
        <p:nvGrpSpPr>
          <p:cNvPr id="63" name="Group 62">
            <a:extLst>
              <a:ext uri="{FF2B5EF4-FFF2-40B4-BE49-F238E27FC236}">
                <a16:creationId xmlns:a16="http://schemas.microsoft.com/office/drawing/2014/main" id="{85437C77-0147-306B-DBDB-DC8D36CC0BA6}"/>
              </a:ext>
            </a:extLst>
          </p:cNvPr>
          <p:cNvGrpSpPr/>
          <p:nvPr/>
        </p:nvGrpSpPr>
        <p:grpSpPr>
          <a:xfrm>
            <a:off x="2001792" y="2928551"/>
            <a:ext cx="921429" cy="2549611"/>
            <a:chOff x="2051220" y="2883243"/>
            <a:chExt cx="921429" cy="2549611"/>
          </a:xfrm>
        </p:grpSpPr>
        <p:grpSp>
          <p:nvGrpSpPr>
            <p:cNvPr id="60" name="Group 59">
              <a:extLst>
                <a:ext uri="{FF2B5EF4-FFF2-40B4-BE49-F238E27FC236}">
                  <a16:creationId xmlns:a16="http://schemas.microsoft.com/office/drawing/2014/main" id="{38F4D5F7-2DB4-1099-9916-F01E67429E6B}"/>
                </a:ext>
              </a:extLst>
            </p:cNvPr>
            <p:cNvGrpSpPr/>
            <p:nvPr/>
          </p:nvGrpSpPr>
          <p:grpSpPr>
            <a:xfrm>
              <a:off x="2133597" y="3179805"/>
              <a:ext cx="715481" cy="2253049"/>
              <a:chOff x="2133597" y="3179805"/>
              <a:chExt cx="715481" cy="2253049"/>
            </a:xfrm>
          </p:grpSpPr>
          <p:grpSp>
            <p:nvGrpSpPr>
              <p:cNvPr id="56" name="Group 55">
                <a:extLst>
                  <a:ext uri="{FF2B5EF4-FFF2-40B4-BE49-F238E27FC236}">
                    <a16:creationId xmlns:a16="http://schemas.microsoft.com/office/drawing/2014/main" id="{A15BB103-91E1-03CA-7849-4A4BBF7E1F51}"/>
                  </a:ext>
                </a:extLst>
              </p:cNvPr>
              <p:cNvGrpSpPr/>
              <p:nvPr/>
            </p:nvGrpSpPr>
            <p:grpSpPr>
              <a:xfrm>
                <a:off x="2133597" y="3179805"/>
                <a:ext cx="337753" cy="2248929"/>
                <a:chOff x="2199500" y="3179805"/>
                <a:chExt cx="337753" cy="2248929"/>
              </a:xfrm>
            </p:grpSpPr>
            <p:sp>
              <p:nvSpPr>
                <p:cNvPr id="54" name="Rectangle 53">
                  <a:extLst>
                    <a:ext uri="{FF2B5EF4-FFF2-40B4-BE49-F238E27FC236}">
                      <a16:creationId xmlns:a16="http://schemas.microsoft.com/office/drawing/2014/main" id="{48EADFBD-312B-C100-A91D-CDD70F15F345}"/>
                    </a:ext>
                  </a:extLst>
                </p:cNvPr>
                <p:cNvSpPr/>
                <p:nvPr/>
              </p:nvSpPr>
              <p:spPr bwMode="auto">
                <a:xfrm>
                  <a:off x="2199500" y="3179805"/>
                  <a:ext cx="337753" cy="2248929"/>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7FD9070E-36EB-224F-0CA6-905FC96513B2}"/>
                    </a:ext>
                  </a:extLst>
                </p:cNvPr>
                <p:cNvSpPr/>
                <p:nvPr/>
              </p:nvSpPr>
              <p:spPr bwMode="auto">
                <a:xfrm>
                  <a:off x="2199500" y="3889323"/>
                  <a:ext cx="337753" cy="153941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57" name="Group 56">
                <a:extLst>
                  <a:ext uri="{FF2B5EF4-FFF2-40B4-BE49-F238E27FC236}">
                    <a16:creationId xmlns:a16="http://schemas.microsoft.com/office/drawing/2014/main" id="{B6795C5B-0F2F-8899-5187-7FD29D6F09FC}"/>
                  </a:ext>
                </a:extLst>
              </p:cNvPr>
              <p:cNvGrpSpPr/>
              <p:nvPr/>
            </p:nvGrpSpPr>
            <p:grpSpPr>
              <a:xfrm>
                <a:off x="2511325" y="3322478"/>
                <a:ext cx="337753" cy="2110376"/>
                <a:chOff x="2235359" y="3318359"/>
                <a:chExt cx="337753" cy="2110376"/>
              </a:xfrm>
            </p:grpSpPr>
            <p:sp>
              <p:nvSpPr>
                <p:cNvPr id="58" name="Rectangle 57">
                  <a:extLst>
                    <a:ext uri="{FF2B5EF4-FFF2-40B4-BE49-F238E27FC236}">
                      <a16:creationId xmlns:a16="http://schemas.microsoft.com/office/drawing/2014/main" id="{3877727A-315B-24CF-D014-E52BB611D2DC}"/>
                    </a:ext>
                  </a:extLst>
                </p:cNvPr>
                <p:cNvSpPr/>
                <p:nvPr/>
              </p:nvSpPr>
              <p:spPr bwMode="auto">
                <a:xfrm>
                  <a:off x="2235359" y="3318359"/>
                  <a:ext cx="337753" cy="2110376"/>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C911E051-6AEA-4A84-3B1F-4F2178DF4AB7}"/>
                    </a:ext>
                  </a:extLst>
                </p:cNvPr>
                <p:cNvSpPr/>
                <p:nvPr/>
              </p:nvSpPr>
              <p:spPr bwMode="auto">
                <a:xfrm>
                  <a:off x="2235359" y="3918305"/>
                  <a:ext cx="337753" cy="151043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61" name="TextBox 60">
              <a:extLst>
                <a:ext uri="{FF2B5EF4-FFF2-40B4-BE49-F238E27FC236}">
                  <a16:creationId xmlns:a16="http://schemas.microsoft.com/office/drawing/2014/main" id="{DA0AA528-42C9-6677-A027-D5B6C48D2C3A}"/>
                </a:ext>
              </a:extLst>
            </p:cNvPr>
            <p:cNvSpPr txBox="1"/>
            <p:nvPr/>
          </p:nvSpPr>
          <p:spPr bwMode="auto">
            <a:xfrm>
              <a:off x="2051220" y="288324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59.3</a:t>
              </a:r>
            </a:p>
          </p:txBody>
        </p:sp>
        <p:sp>
          <p:nvSpPr>
            <p:cNvPr id="62" name="TextBox 61">
              <a:extLst>
                <a:ext uri="{FF2B5EF4-FFF2-40B4-BE49-F238E27FC236}">
                  <a16:creationId xmlns:a16="http://schemas.microsoft.com/office/drawing/2014/main" id="{465B9836-F3CE-207F-EAD0-13D52E02EEF6}"/>
                </a:ext>
              </a:extLst>
            </p:cNvPr>
            <p:cNvSpPr txBox="1"/>
            <p:nvPr/>
          </p:nvSpPr>
          <p:spPr bwMode="auto">
            <a:xfrm>
              <a:off x="2437188" y="3043881"/>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55.1</a:t>
              </a:r>
            </a:p>
          </p:txBody>
        </p:sp>
      </p:grpSp>
      <p:grpSp>
        <p:nvGrpSpPr>
          <p:cNvPr id="154" name="Group 153">
            <a:extLst>
              <a:ext uri="{FF2B5EF4-FFF2-40B4-BE49-F238E27FC236}">
                <a16:creationId xmlns:a16="http://schemas.microsoft.com/office/drawing/2014/main" id="{A91488CC-F5F3-08E1-6EA6-CD42CE788ADA}"/>
              </a:ext>
            </a:extLst>
          </p:cNvPr>
          <p:cNvGrpSpPr/>
          <p:nvPr/>
        </p:nvGrpSpPr>
        <p:grpSpPr>
          <a:xfrm>
            <a:off x="10013090" y="4426347"/>
            <a:ext cx="904877" cy="1051814"/>
            <a:chOff x="2051220" y="4381039"/>
            <a:chExt cx="904877" cy="1051814"/>
          </a:xfrm>
        </p:grpSpPr>
        <p:grpSp>
          <p:nvGrpSpPr>
            <p:cNvPr id="155" name="Group 154">
              <a:extLst>
                <a:ext uri="{FF2B5EF4-FFF2-40B4-BE49-F238E27FC236}">
                  <a16:creationId xmlns:a16="http://schemas.microsoft.com/office/drawing/2014/main" id="{A36DA6A6-75FE-A852-C216-F556900580C3}"/>
                </a:ext>
              </a:extLst>
            </p:cNvPr>
            <p:cNvGrpSpPr/>
            <p:nvPr/>
          </p:nvGrpSpPr>
          <p:grpSpPr>
            <a:xfrm>
              <a:off x="2133597" y="4646496"/>
              <a:ext cx="715481" cy="786357"/>
              <a:chOff x="2133597" y="4646496"/>
              <a:chExt cx="715481" cy="786357"/>
            </a:xfrm>
          </p:grpSpPr>
          <p:grpSp>
            <p:nvGrpSpPr>
              <p:cNvPr id="158" name="Group 157">
                <a:extLst>
                  <a:ext uri="{FF2B5EF4-FFF2-40B4-BE49-F238E27FC236}">
                    <a16:creationId xmlns:a16="http://schemas.microsoft.com/office/drawing/2014/main" id="{2194F876-5554-394B-BBAB-EA721159147B}"/>
                  </a:ext>
                </a:extLst>
              </p:cNvPr>
              <p:cNvGrpSpPr/>
              <p:nvPr/>
            </p:nvGrpSpPr>
            <p:grpSpPr>
              <a:xfrm>
                <a:off x="2133597" y="4646496"/>
                <a:ext cx="337753" cy="782238"/>
                <a:chOff x="2199500" y="4646496"/>
                <a:chExt cx="337753" cy="782238"/>
              </a:xfrm>
            </p:grpSpPr>
            <p:sp>
              <p:nvSpPr>
                <p:cNvPr id="162" name="Rectangle 161">
                  <a:extLst>
                    <a:ext uri="{FF2B5EF4-FFF2-40B4-BE49-F238E27FC236}">
                      <a16:creationId xmlns:a16="http://schemas.microsoft.com/office/drawing/2014/main" id="{071088C4-18C2-6A16-00A0-F3953A4E940B}"/>
                    </a:ext>
                  </a:extLst>
                </p:cNvPr>
                <p:cNvSpPr/>
                <p:nvPr/>
              </p:nvSpPr>
              <p:spPr bwMode="auto">
                <a:xfrm>
                  <a:off x="2199500" y="4646496"/>
                  <a:ext cx="337753" cy="782238"/>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9D74ECE7-3DAC-C4F3-FAA8-76269AB6530C}"/>
                    </a:ext>
                  </a:extLst>
                </p:cNvPr>
                <p:cNvSpPr/>
                <p:nvPr/>
              </p:nvSpPr>
              <p:spPr bwMode="auto">
                <a:xfrm>
                  <a:off x="2199500" y="5047839"/>
                  <a:ext cx="337753" cy="3808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59" name="Group 158">
                <a:extLst>
                  <a:ext uri="{FF2B5EF4-FFF2-40B4-BE49-F238E27FC236}">
                    <a16:creationId xmlns:a16="http://schemas.microsoft.com/office/drawing/2014/main" id="{EC353561-8BFD-411D-EF73-216FE08DE538}"/>
                  </a:ext>
                </a:extLst>
              </p:cNvPr>
              <p:cNvGrpSpPr/>
              <p:nvPr/>
            </p:nvGrpSpPr>
            <p:grpSpPr>
              <a:xfrm>
                <a:off x="2511325" y="4799585"/>
                <a:ext cx="337753" cy="633268"/>
                <a:chOff x="2235359" y="4795466"/>
                <a:chExt cx="337753" cy="633268"/>
              </a:xfrm>
            </p:grpSpPr>
            <p:sp>
              <p:nvSpPr>
                <p:cNvPr id="160" name="Rectangle 159">
                  <a:extLst>
                    <a:ext uri="{FF2B5EF4-FFF2-40B4-BE49-F238E27FC236}">
                      <a16:creationId xmlns:a16="http://schemas.microsoft.com/office/drawing/2014/main" id="{3C661CAD-9312-ECC2-0205-2426711022F0}"/>
                    </a:ext>
                  </a:extLst>
                </p:cNvPr>
                <p:cNvSpPr/>
                <p:nvPr/>
              </p:nvSpPr>
              <p:spPr bwMode="auto">
                <a:xfrm>
                  <a:off x="2235359" y="4795466"/>
                  <a:ext cx="337753" cy="633268"/>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Rectangle 160">
                  <a:extLst>
                    <a:ext uri="{FF2B5EF4-FFF2-40B4-BE49-F238E27FC236}">
                      <a16:creationId xmlns:a16="http://schemas.microsoft.com/office/drawing/2014/main" id="{8F4B141A-DC3D-68A6-9B0C-9A13EE1AE8A2}"/>
                    </a:ext>
                  </a:extLst>
                </p:cNvPr>
                <p:cNvSpPr/>
                <p:nvPr/>
              </p:nvSpPr>
              <p:spPr bwMode="auto">
                <a:xfrm>
                  <a:off x="2235359" y="5167846"/>
                  <a:ext cx="337753" cy="26088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56" name="TextBox 155">
              <a:extLst>
                <a:ext uri="{FF2B5EF4-FFF2-40B4-BE49-F238E27FC236}">
                  <a16:creationId xmlns:a16="http://schemas.microsoft.com/office/drawing/2014/main" id="{93BB7F1C-B6FA-6715-785E-657DFBBB2CDF}"/>
                </a:ext>
              </a:extLst>
            </p:cNvPr>
            <p:cNvSpPr txBox="1"/>
            <p:nvPr/>
          </p:nvSpPr>
          <p:spPr bwMode="auto">
            <a:xfrm>
              <a:off x="2051220" y="4381039"/>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21.4</a:t>
              </a:r>
            </a:p>
          </p:txBody>
        </p:sp>
        <p:sp>
          <p:nvSpPr>
            <p:cNvPr id="157" name="TextBox 156">
              <a:extLst>
                <a:ext uri="{FF2B5EF4-FFF2-40B4-BE49-F238E27FC236}">
                  <a16:creationId xmlns:a16="http://schemas.microsoft.com/office/drawing/2014/main" id="{56BADCA5-7D93-79C7-4F23-E6B9A066F491}"/>
                </a:ext>
              </a:extLst>
            </p:cNvPr>
            <p:cNvSpPr txBox="1"/>
            <p:nvPr/>
          </p:nvSpPr>
          <p:spPr bwMode="auto">
            <a:xfrm>
              <a:off x="2420636" y="4529264"/>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17.4</a:t>
              </a:r>
            </a:p>
          </p:txBody>
        </p:sp>
      </p:grpSp>
      <p:grpSp>
        <p:nvGrpSpPr>
          <p:cNvPr id="164" name="Group 163">
            <a:extLst>
              <a:ext uri="{FF2B5EF4-FFF2-40B4-BE49-F238E27FC236}">
                <a16:creationId xmlns:a16="http://schemas.microsoft.com/office/drawing/2014/main" id="{80CF4042-6676-906F-CF2B-408641D8B2F8}"/>
              </a:ext>
            </a:extLst>
          </p:cNvPr>
          <p:cNvGrpSpPr/>
          <p:nvPr/>
        </p:nvGrpSpPr>
        <p:grpSpPr>
          <a:xfrm>
            <a:off x="7008852" y="4164953"/>
            <a:ext cx="904877" cy="1313208"/>
            <a:chOff x="2051220" y="4119645"/>
            <a:chExt cx="904877" cy="1313208"/>
          </a:xfrm>
        </p:grpSpPr>
        <p:grpSp>
          <p:nvGrpSpPr>
            <p:cNvPr id="165" name="Group 164">
              <a:extLst>
                <a:ext uri="{FF2B5EF4-FFF2-40B4-BE49-F238E27FC236}">
                  <a16:creationId xmlns:a16="http://schemas.microsoft.com/office/drawing/2014/main" id="{10F01360-6008-E4D6-6C13-331EE4B79958}"/>
                </a:ext>
              </a:extLst>
            </p:cNvPr>
            <p:cNvGrpSpPr/>
            <p:nvPr/>
          </p:nvGrpSpPr>
          <p:grpSpPr>
            <a:xfrm>
              <a:off x="2133597" y="4381692"/>
              <a:ext cx="715481" cy="1051161"/>
              <a:chOff x="2133597" y="4381692"/>
              <a:chExt cx="715481" cy="1051161"/>
            </a:xfrm>
          </p:grpSpPr>
          <p:grpSp>
            <p:nvGrpSpPr>
              <p:cNvPr id="168" name="Group 167">
                <a:extLst>
                  <a:ext uri="{FF2B5EF4-FFF2-40B4-BE49-F238E27FC236}">
                    <a16:creationId xmlns:a16="http://schemas.microsoft.com/office/drawing/2014/main" id="{6C7DFF06-11EA-53B0-C266-027F6971890D}"/>
                  </a:ext>
                </a:extLst>
              </p:cNvPr>
              <p:cNvGrpSpPr/>
              <p:nvPr/>
            </p:nvGrpSpPr>
            <p:grpSpPr>
              <a:xfrm>
                <a:off x="2133597" y="4505819"/>
                <a:ext cx="337753" cy="922915"/>
                <a:chOff x="2199500" y="4505819"/>
                <a:chExt cx="337753" cy="922915"/>
              </a:xfrm>
            </p:grpSpPr>
            <p:sp>
              <p:nvSpPr>
                <p:cNvPr id="172" name="Rectangle 171">
                  <a:extLst>
                    <a:ext uri="{FF2B5EF4-FFF2-40B4-BE49-F238E27FC236}">
                      <a16:creationId xmlns:a16="http://schemas.microsoft.com/office/drawing/2014/main" id="{01D2C3C2-FD26-90C7-FE32-8DD55C2CF3FD}"/>
                    </a:ext>
                  </a:extLst>
                </p:cNvPr>
                <p:cNvSpPr/>
                <p:nvPr/>
              </p:nvSpPr>
              <p:spPr bwMode="auto">
                <a:xfrm>
                  <a:off x="2199500" y="4505819"/>
                  <a:ext cx="337753" cy="922915"/>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3" name="Rectangle 172">
                  <a:extLst>
                    <a:ext uri="{FF2B5EF4-FFF2-40B4-BE49-F238E27FC236}">
                      <a16:creationId xmlns:a16="http://schemas.microsoft.com/office/drawing/2014/main" id="{67D75582-C978-5C93-25DA-AC6EB4FC19AE}"/>
                    </a:ext>
                  </a:extLst>
                </p:cNvPr>
                <p:cNvSpPr/>
                <p:nvPr/>
              </p:nvSpPr>
              <p:spPr bwMode="auto">
                <a:xfrm>
                  <a:off x="2199500" y="4534782"/>
                  <a:ext cx="337753" cy="89395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69" name="Group 168">
                <a:extLst>
                  <a:ext uri="{FF2B5EF4-FFF2-40B4-BE49-F238E27FC236}">
                    <a16:creationId xmlns:a16="http://schemas.microsoft.com/office/drawing/2014/main" id="{CB4878F6-4CD4-8D2C-F104-9FA24418520A}"/>
                  </a:ext>
                </a:extLst>
              </p:cNvPr>
              <p:cNvGrpSpPr/>
              <p:nvPr/>
            </p:nvGrpSpPr>
            <p:grpSpPr>
              <a:xfrm>
                <a:off x="2511325" y="4381692"/>
                <a:ext cx="337753" cy="1051161"/>
                <a:chOff x="2235359" y="4377573"/>
                <a:chExt cx="337753" cy="1051161"/>
              </a:xfrm>
            </p:grpSpPr>
            <p:sp>
              <p:nvSpPr>
                <p:cNvPr id="170" name="Rectangle 169">
                  <a:extLst>
                    <a:ext uri="{FF2B5EF4-FFF2-40B4-BE49-F238E27FC236}">
                      <a16:creationId xmlns:a16="http://schemas.microsoft.com/office/drawing/2014/main" id="{13A8B40B-D413-AA55-3FD5-6440CCD8BBB0}"/>
                    </a:ext>
                  </a:extLst>
                </p:cNvPr>
                <p:cNvSpPr/>
                <p:nvPr/>
              </p:nvSpPr>
              <p:spPr bwMode="auto">
                <a:xfrm>
                  <a:off x="2235359" y="4377573"/>
                  <a:ext cx="337753" cy="1051161"/>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1" name="Rectangle 170">
                  <a:extLst>
                    <a:ext uri="{FF2B5EF4-FFF2-40B4-BE49-F238E27FC236}">
                      <a16:creationId xmlns:a16="http://schemas.microsoft.com/office/drawing/2014/main" id="{9D2FE808-0562-5D9C-D742-DE5AC144E3D4}"/>
                    </a:ext>
                  </a:extLst>
                </p:cNvPr>
                <p:cNvSpPr/>
                <p:nvPr/>
              </p:nvSpPr>
              <p:spPr bwMode="auto">
                <a:xfrm>
                  <a:off x="2235359" y="4431361"/>
                  <a:ext cx="337753" cy="99737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66" name="TextBox 165">
              <a:extLst>
                <a:ext uri="{FF2B5EF4-FFF2-40B4-BE49-F238E27FC236}">
                  <a16:creationId xmlns:a16="http://schemas.microsoft.com/office/drawing/2014/main" id="{350DDAD0-D443-33D8-969B-06F59F40210E}"/>
                </a:ext>
              </a:extLst>
            </p:cNvPr>
            <p:cNvSpPr txBox="1"/>
            <p:nvPr/>
          </p:nvSpPr>
          <p:spPr bwMode="auto">
            <a:xfrm>
              <a:off x="2051220" y="4256912"/>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25.0</a:t>
              </a:r>
            </a:p>
          </p:txBody>
        </p:sp>
        <p:sp>
          <p:nvSpPr>
            <p:cNvPr id="167" name="TextBox 166">
              <a:extLst>
                <a:ext uri="{FF2B5EF4-FFF2-40B4-BE49-F238E27FC236}">
                  <a16:creationId xmlns:a16="http://schemas.microsoft.com/office/drawing/2014/main" id="{469FACCB-D73D-7D35-4F1D-871556768503}"/>
                </a:ext>
              </a:extLst>
            </p:cNvPr>
            <p:cNvSpPr txBox="1"/>
            <p:nvPr/>
          </p:nvSpPr>
          <p:spPr bwMode="auto">
            <a:xfrm>
              <a:off x="2420636" y="4119645"/>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28.3</a:t>
              </a:r>
            </a:p>
          </p:txBody>
        </p:sp>
      </p:grpSp>
      <p:grpSp>
        <p:nvGrpSpPr>
          <p:cNvPr id="174" name="Group 173">
            <a:extLst>
              <a:ext uri="{FF2B5EF4-FFF2-40B4-BE49-F238E27FC236}">
                <a16:creationId xmlns:a16="http://schemas.microsoft.com/office/drawing/2014/main" id="{6B97F687-B776-49DB-E9BB-3B5AF135200B}"/>
              </a:ext>
            </a:extLst>
          </p:cNvPr>
          <p:cNvGrpSpPr/>
          <p:nvPr/>
        </p:nvGrpSpPr>
        <p:grpSpPr>
          <a:xfrm>
            <a:off x="3003204" y="2944374"/>
            <a:ext cx="921429" cy="2533788"/>
            <a:chOff x="2051220" y="2899066"/>
            <a:chExt cx="921429" cy="2533788"/>
          </a:xfrm>
        </p:grpSpPr>
        <p:grpSp>
          <p:nvGrpSpPr>
            <p:cNvPr id="175" name="Group 174">
              <a:extLst>
                <a:ext uri="{FF2B5EF4-FFF2-40B4-BE49-F238E27FC236}">
                  <a16:creationId xmlns:a16="http://schemas.microsoft.com/office/drawing/2014/main" id="{4E8FBCB4-1DC3-CF27-A7A8-F4A599EAAC59}"/>
                </a:ext>
              </a:extLst>
            </p:cNvPr>
            <p:cNvGrpSpPr/>
            <p:nvPr/>
          </p:nvGrpSpPr>
          <p:grpSpPr>
            <a:xfrm>
              <a:off x="2133597" y="3173526"/>
              <a:ext cx="715481" cy="2259328"/>
              <a:chOff x="2133597" y="3173526"/>
              <a:chExt cx="715481" cy="2259328"/>
            </a:xfrm>
          </p:grpSpPr>
          <p:grpSp>
            <p:nvGrpSpPr>
              <p:cNvPr id="178" name="Group 177">
                <a:extLst>
                  <a:ext uri="{FF2B5EF4-FFF2-40B4-BE49-F238E27FC236}">
                    <a16:creationId xmlns:a16="http://schemas.microsoft.com/office/drawing/2014/main" id="{F138238B-9AA9-C291-04FF-62262F2F1DFA}"/>
                  </a:ext>
                </a:extLst>
              </p:cNvPr>
              <p:cNvGrpSpPr/>
              <p:nvPr/>
            </p:nvGrpSpPr>
            <p:grpSpPr>
              <a:xfrm>
                <a:off x="2133597" y="3256277"/>
                <a:ext cx="337753" cy="2172457"/>
                <a:chOff x="2199500" y="3256277"/>
                <a:chExt cx="337753" cy="2172457"/>
              </a:xfrm>
            </p:grpSpPr>
            <p:sp>
              <p:nvSpPr>
                <p:cNvPr id="182" name="Rectangle 181">
                  <a:extLst>
                    <a:ext uri="{FF2B5EF4-FFF2-40B4-BE49-F238E27FC236}">
                      <a16:creationId xmlns:a16="http://schemas.microsoft.com/office/drawing/2014/main" id="{393C1F0A-6C6F-0CD2-F57D-36A63C8BC95F}"/>
                    </a:ext>
                  </a:extLst>
                </p:cNvPr>
                <p:cNvSpPr/>
                <p:nvPr/>
              </p:nvSpPr>
              <p:spPr bwMode="auto">
                <a:xfrm>
                  <a:off x="2199500" y="3256277"/>
                  <a:ext cx="337753" cy="2172457"/>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3" name="Rectangle 182">
                  <a:extLst>
                    <a:ext uri="{FF2B5EF4-FFF2-40B4-BE49-F238E27FC236}">
                      <a16:creationId xmlns:a16="http://schemas.microsoft.com/office/drawing/2014/main" id="{328E40C5-03B8-2CC7-74B0-8074BDF7DD8B}"/>
                    </a:ext>
                  </a:extLst>
                </p:cNvPr>
                <p:cNvSpPr/>
                <p:nvPr/>
              </p:nvSpPr>
              <p:spPr bwMode="auto">
                <a:xfrm>
                  <a:off x="2199500" y="3310065"/>
                  <a:ext cx="337753" cy="211866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79" name="Group 178">
                <a:extLst>
                  <a:ext uri="{FF2B5EF4-FFF2-40B4-BE49-F238E27FC236}">
                    <a16:creationId xmlns:a16="http://schemas.microsoft.com/office/drawing/2014/main" id="{87E0E405-78AC-755B-3721-2DC792A08F6C}"/>
                  </a:ext>
                </a:extLst>
              </p:cNvPr>
              <p:cNvGrpSpPr/>
              <p:nvPr/>
            </p:nvGrpSpPr>
            <p:grpSpPr>
              <a:xfrm>
                <a:off x="2511325" y="3173526"/>
                <a:ext cx="337753" cy="2259328"/>
                <a:chOff x="2235359" y="3169407"/>
                <a:chExt cx="337753" cy="2259328"/>
              </a:xfrm>
            </p:grpSpPr>
            <p:sp>
              <p:nvSpPr>
                <p:cNvPr id="180" name="Rectangle 179">
                  <a:extLst>
                    <a:ext uri="{FF2B5EF4-FFF2-40B4-BE49-F238E27FC236}">
                      <a16:creationId xmlns:a16="http://schemas.microsoft.com/office/drawing/2014/main" id="{78436F62-5F09-9C6C-40F3-25802FE74308}"/>
                    </a:ext>
                  </a:extLst>
                </p:cNvPr>
                <p:cNvSpPr/>
                <p:nvPr/>
              </p:nvSpPr>
              <p:spPr bwMode="auto">
                <a:xfrm>
                  <a:off x="2235359" y="3169407"/>
                  <a:ext cx="337753" cy="2259328"/>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81" name="Rectangle 180">
                  <a:extLst>
                    <a:ext uri="{FF2B5EF4-FFF2-40B4-BE49-F238E27FC236}">
                      <a16:creationId xmlns:a16="http://schemas.microsoft.com/office/drawing/2014/main" id="{D5068F11-C22D-7EDF-3527-22568EF5C56E}"/>
                    </a:ext>
                  </a:extLst>
                </p:cNvPr>
                <p:cNvSpPr/>
                <p:nvPr/>
              </p:nvSpPr>
              <p:spPr bwMode="auto">
                <a:xfrm>
                  <a:off x="2235359" y="3231471"/>
                  <a:ext cx="337753" cy="219726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76" name="TextBox 175">
              <a:extLst>
                <a:ext uri="{FF2B5EF4-FFF2-40B4-BE49-F238E27FC236}">
                  <a16:creationId xmlns:a16="http://schemas.microsoft.com/office/drawing/2014/main" id="{6995C782-A03D-02EB-B1C5-7F6D83A5B35F}"/>
                </a:ext>
              </a:extLst>
            </p:cNvPr>
            <p:cNvSpPr txBox="1"/>
            <p:nvPr/>
          </p:nvSpPr>
          <p:spPr bwMode="auto">
            <a:xfrm>
              <a:off x="2051220" y="2990819"/>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57.2</a:t>
              </a:r>
            </a:p>
          </p:txBody>
        </p:sp>
        <p:sp>
          <p:nvSpPr>
            <p:cNvPr id="177" name="TextBox 176">
              <a:extLst>
                <a:ext uri="{FF2B5EF4-FFF2-40B4-BE49-F238E27FC236}">
                  <a16:creationId xmlns:a16="http://schemas.microsoft.com/office/drawing/2014/main" id="{1EC66FB5-F3EA-1C4C-9F99-A7CC44D466A5}"/>
                </a:ext>
              </a:extLst>
            </p:cNvPr>
            <p:cNvSpPr txBox="1"/>
            <p:nvPr/>
          </p:nvSpPr>
          <p:spPr bwMode="auto">
            <a:xfrm>
              <a:off x="2437188" y="2899066"/>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59.4</a:t>
              </a:r>
            </a:p>
          </p:txBody>
        </p:sp>
      </p:grpSp>
      <p:grpSp>
        <p:nvGrpSpPr>
          <p:cNvPr id="184" name="Group 183">
            <a:extLst>
              <a:ext uri="{FF2B5EF4-FFF2-40B4-BE49-F238E27FC236}">
                <a16:creationId xmlns:a16="http://schemas.microsoft.com/office/drawing/2014/main" id="{FE7A3BF2-7A8C-27DA-B629-B131F0837EF0}"/>
              </a:ext>
            </a:extLst>
          </p:cNvPr>
          <p:cNvGrpSpPr/>
          <p:nvPr/>
        </p:nvGrpSpPr>
        <p:grpSpPr>
          <a:xfrm>
            <a:off x="8010264" y="4343595"/>
            <a:ext cx="909015" cy="1134566"/>
            <a:chOff x="2051220" y="4298287"/>
            <a:chExt cx="909015" cy="1134566"/>
          </a:xfrm>
        </p:grpSpPr>
        <p:grpSp>
          <p:nvGrpSpPr>
            <p:cNvPr id="185" name="Group 184">
              <a:extLst>
                <a:ext uri="{FF2B5EF4-FFF2-40B4-BE49-F238E27FC236}">
                  <a16:creationId xmlns:a16="http://schemas.microsoft.com/office/drawing/2014/main" id="{8AE45563-80CB-56A5-3D5D-9943254ABE1A}"/>
                </a:ext>
              </a:extLst>
            </p:cNvPr>
            <p:cNvGrpSpPr/>
            <p:nvPr/>
          </p:nvGrpSpPr>
          <p:grpSpPr>
            <a:xfrm>
              <a:off x="2133597" y="4559607"/>
              <a:ext cx="715481" cy="873246"/>
              <a:chOff x="2133597" y="4559607"/>
              <a:chExt cx="715481" cy="873246"/>
            </a:xfrm>
          </p:grpSpPr>
          <p:grpSp>
            <p:nvGrpSpPr>
              <p:cNvPr id="188" name="Group 187">
                <a:extLst>
                  <a:ext uri="{FF2B5EF4-FFF2-40B4-BE49-F238E27FC236}">
                    <a16:creationId xmlns:a16="http://schemas.microsoft.com/office/drawing/2014/main" id="{9724901E-10A6-216D-66F8-4575F7B0ACE7}"/>
                  </a:ext>
                </a:extLst>
              </p:cNvPr>
              <p:cNvGrpSpPr/>
              <p:nvPr/>
            </p:nvGrpSpPr>
            <p:grpSpPr>
              <a:xfrm>
                <a:off x="2133597" y="4559607"/>
                <a:ext cx="337753" cy="869127"/>
                <a:chOff x="2199500" y="4559607"/>
                <a:chExt cx="337753" cy="869127"/>
              </a:xfrm>
            </p:grpSpPr>
            <p:sp>
              <p:nvSpPr>
                <p:cNvPr id="192" name="Rectangle 191">
                  <a:extLst>
                    <a:ext uri="{FF2B5EF4-FFF2-40B4-BE49-F238E27FC236}">
                      <a16:creationId xmlns:a16="http://schemas.microsoft.com/office/drawing/2014/main" id="{0AD1D8E5-102E-5E84-49F1-4376BCDA0959}"/>
                    </a:ext>
                  </a:extLst>
                </p:cNvPr>
                <p:cNvSpPr/>
                <p:nvPr/>
              </p:nvSpPr>
              <p:spPr bwMode="auto">
                <a:xfrm>
                  <a:off x="2199500" y="4559607"/>
                  <a:ext cx="337753" cy="869127"/>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3" name="Rectangle 192">
                  <a:extLst>
                    <a:ext uri="{FF2B5EF4-FFF2-40B4-BE49-F238E27FC236}">
                      <a16:creationId xmlns:a16="http://schemas.microsoft.com/office/drawing/2014/main" id="{F3FAAF3D-CE5A-69BA-4ED7-1E9B1B874F4F}"/>
                    </a:ext>
                  </a:extLst>
                </p:cNvPr>
                <p:cNvSpPr/>
                <p:nvPr/>
              </p:nvSpPr>
              <p:spPr bwMode="auto">
                <a:xfrm>
                  <a:off x="2199500" y="5039563"/>
                  <a:ext cx="337753" cy="38917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89" name="Group 188">
                <a:extLst>
                  <a:ext uri="{FF2B5EF4-FFF2-40B4-BE49-F238E27FC236}">
                    <a16:creationId xmlns:a16="http://schemas.microsoft.com/office/drawing/2014/main" id="{DC52BEEF-06FB-34BA-0AD1-27F57AD0DD43}"/>
                  </a:ext>
                </a:extLst>
              </p:cNvPr>
              <p:cNvGrpSpPr/>
              <p:nvPr/>
            </p:nvGrpSpPr>
            <p:grpSpPr>
              <a:xfrm>
                <a:off x="2511325" y="4795448"/>
                <a:ext cx="337753" cy="637405"/>
                <a:chOff x="2235359" y="4791329"/>
                <a:chExt cx="337753" cy="637405"/>
              </a:xfrm>
            </p:grpSpPr>
            <p:sp>
              <p:nvSpPr>
                <p:cNvPr id="190" name="Rectangle 189">
                  <a:extLst>
                    <a:ext uri="{FF2B5EF4-FFF2-40B4-BE49-F238E27FC236}">
                      <a16:creationId xmlns:a16="http://schemas.microsoft.com/office/drawing/2014/main" id="{A8D06799-CB11-83FA-B8DE-1C6E8542EEA5}"/>
                    </a:ext>
                  </a:extLst>
                </p:cNvPr>
                <p:cNvSpPr/>
                <p:nvPr/>
              </p:nvSpPr>
              <p:spPr bwMode="auto">
                <a:xfrm>
                  <a:off x="2235359" y="4791329"/>
                  <a:ext cx="337753" cy="637405"/>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91" name="Rectangle 190">
                  <a:extLst>
                    <a:ext uri="{FF2B5EF4-FFF2-40B4-BE49-F238E27FC236}">
                      <a16:creationId xmlns:a16="http://schemas.microsoft.com/office/drawing/2014/main" id="{53DAE4C4-62DA-B7C4-BCF3-E0CB14C690DE}"/>
                    </a:ext>
                  </a:extLst>
                </p:cNvPr>
                <p:cNvSpPr/>
                <p:nvPr/>
              </p:nvSpPr>
              <p:spPr bwMode="auto">
                <a:xfrm>
                  <a:off x="2235359" y="5205084"/>
                  <a:ext cx="337753" cy="22365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86" name="TextBox 185">
              <a:extLst>
                <a:ext uri="{FF2B5EF4-FFF2-40B4-BE49-F238E27FC236}">
                  <a16:creationId xmlns:a16="http://schemas.microsoft.com/office/drawing/2014/main" id="{03C22098-E5FC-5814-B647-69929C44E8FA}"/>
                </a:ext>
              </a:extLst>
            </p:cNvPr>
            <p:cNvSpPr txBox="1"/>
            <p:nvPr/>
          </p:nvSpPr>
          <p:spPr bwMode="auto">
            <a:xfrm>
              <a:off x="2051220" y="4298287"/>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23.7</a:t>
              </a:r>
            </a:p>
          </p:txBody>
        </p:sp>
        <p:sp>
          <p:nvSpPr>
            <p:cNvPr id="187" name="TextBox 186">
              <a:extLst>
                <a:ext uri="{FF2B5EF4-FFF2-40B4-BE49-F238E27FC236}">
                  <a16:creationId xmlns:a16="http://schemas.microsoft.com/office/drawing/2014/main" id="{CBB21498-59FC-E360-A7F0-24DE29A80F4D}"/>
                </a:ext>
              </a:extLst>
            </p:cNvPr>
            <p:cNvSpPr txBox="1"/>
            <p:nvPr/>
          </p:nvSpPr>
          <p:spPr bwMode="auto">
            <a:xfrm>
              <a:off x="2424774" y="4525126"/>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17.4</a:t>
              </a:r>
            </a:p>
          </p:txBody>
        </p:sp>
      </p:grpSp>
      <p:grpSp>
        <p:nvGrpSpPr>
          <p:cNvPr id="194" name="Group 193">
            <a:extLst>
              <a:ext uri="{FF2B5EF4-FFF2-40B4-BE49-F238E27FC236}">
                <a16:creationId xmlns:a16="http://schemas.microsoft.com/office/drawing/2014/main" id="{A5A4F613-25D9-DF44-46F6-52F560E61F6E}"/>
              </a:ext>
            </a:extLst>
          </p:cNvPr>
          <p:cNvGrpSpPr/>
          <p:nvPr/>
        </p:nvGrpSpPr>
        <p:grpSpPr>
          <a:xfrm>
            <a:off x="9011676" y="4389109"/>
            <a:ext cx="909015" cy="1089052"/>
            <a:chOff x="2051220" y="4343801"/>
            <a:chExt cx="909015" cy="1089052"/>
          </a:xfrm>
        </p:grpSpPr>
        <p:grpSp>
          <p:nvGrpSpPr>
            <p:cNvPr id="195" name="Group 194">
              <a:extLst>
                <a:ext uri="{FF2B5EF4-FFF2-40B4-BE49-F238E27FC236}">
                  <a16:creationId xmlns:a16="http://schemas.microsoft.com/office/drawing/2014/main" id="{94D48B70-5A3A-CDBF-8F77-710FA04F1D0F}"/>
                </a:ext>
              </a:extLst>
            </p:cNvPr>
            <p:cNvGrpSpPr/>
            <p:nvPr/>
          </p:nvGrpSpPr>
          <p:grpSpPr>
            <a:xfrm>
              <a:off x="2133597" y="4617533"/>
              <a:ext cx="715481" cy="815320"/>
              <a:chOff x="2133597" y="4617533"/>
              <a:chExt cx="715481" cy="815320"/>
            </a:xfrm>
          </p:grpSpPr>
          <p:grpSp>
            <p:nvGrpSpPr>
              <p:cNvPr id="198" name="Group 197">
                <a:extLst>
                  <a:ext uri="{FF2B5EF4-FFF2-40B4-BE49-F238E27FC236}">
                    <a16:creationId xmlns:a16="http://schemas.microsoft.com/office/drawing/2014/main" id="{98A22758-E863-B7B5-DD56-B49999AF8C62}"/>
                  </a:ext>
                </a:extLst>
              </p:cNvPr>
              <p:cNvGrpSpPr/>
              <p:nvPr/>
            </p:nvGrpSpPr>
            <p:grpSpPr>
              <a:xfrm>
                <a:off x="2133597" y="4617533"/>
                <a:ext cx="337753" cy="811201"/>
                <a:chOff x="2199500" y="4617533"/>
                <a:chExt cx="337753" cy="811201"/>
              </a:xfrm>
            </p:grpSpPr>
            <p:sp>
              <p:nvSpPr>
                <p:cNvPr id="202" name="Rectangle 201">
                  <a:extLst>
                    <a:ext uri="{FF2B5EF4-FFF2-40B4-BE49-F238E27FC236}">
                      <a16:creationId xmlns:a16="http://schemas.microsoft.com/office/drawing/2014/main" id="{0C370575-FE48-71C4-F82B-B6D65D4CAE35}"/>
                    </a:ext>
                  </a:extLst>
                </p:cNvPr>
                <p:cNvSpPr/>
                <p:nvPr/>
              </p:nvSpPr>
              <p:spPr bwMode="auto">
                <a:xfrm>
                  <a:off x="2199500" y="4617533"/>
                  <a:ext cx="337753" cy="811201"/>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3" name="Rectangle 202">
                  <a:extLst>
                    <a:ext uri="{FF2B5EF4-FFF2-40B4-BE49-F238E27FC236}">
                      <a16:creationId xmlns:a16="http://schemas.microsoft.com/office/drawing/2014/main" id="{03756438-5945-A8F7-0787-C3D276621FC0}"/>
                    </a:ext>
                  </a:extLst>
                </p:cNvPr>
                <p:cNvSpPr/>
                <p:nvPr/>
              </p:nvSpPr>
              <p:spPr bwMode="auto">
                <a:xfrm>
                  <a:off x="2199500" y="4803723"/>
                  <a:ext cx="337753" cy="62501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99" name="Group 198">
                <a:extLst>
                  <a:ext uri="{FF2B5EF4-FFF2-40B4-BE49-F238E27FC236}">
                    <a16:creationId xmlns:a16="http://schemas.microsoft.com/office/drawing/2014/main" id="{E92924B0-E5A7-1965-0AFC-459D37746A82}"/>
                  </a:ext>
                </a:extLst>
              </p:cNvPr>
              <p:cNvGrpSpPr/>
              <p:nvPr/>
            </p:nvGrpSpPr>
            <p:grpSpPr>
              <a:xfrm>
                <a:off x="2511325" y="4679596"/>
                <a:ext cx="337753" cy="753257"/>
                <a:chOff x="2235359" y="4675477"/>
                <a:chExt cx="337753" cy="753257"/>
              </a:xfrm>
            </p:grpSpPr>
            <p:sp>
              <p:nvSpPr>
                <p:cNvPr id="200" name="Rectangle 199">
                  <a:extLst>
                    <a:ext uri="{FF2B5EF4-FFF2-40B4-BE49-F238E27FC236}">
                      <a16:creationId xmlns:a16="http://schemas.microsoft.com/office/drawing/2014/main" id="{C9EFE4D9-A775-94A1-15D3-A3F884A0B4FA}"/>
                    </a:ext>
                  </a:extLst>
                </p:cNvPr>
                <p:cNvSpPr/>
                <p:nvPr/>
              </p:nvSpPr>
              <p:spPr bwMode="auto">
                <a:xfrm>
                  <a:off x="2235359" y="4675477"/>
                  <a:ext cx="337753" cy="753257"/>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1" name="Rectangle 200">
                  <a:extLst>
                    <a:ext uri="{FF2B5EF4-FFF2-40B4-BE49-F238E27FC236}">
                      <a16:creationId xmlns:a16="http://schemas.microsoft.com/office/drawing/2014/main" id="{0687FC3D-EB62-39AE-B3F5-A8341EB3990F}"/>
                    </a:ext>
                  </a:extLst>
                </p:cNvPr>
                <p:cNvSpPr/>
                <p:nvPr/>
              </p:nvSpPr>
              <p:spPr bwMode="auto">
                <a:xfrm>
                  <a:off x="2235359" y="4774778"/>
                  <a:ext cx="337753" cy="65395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96" name="TextBox 195">
              <a:extLst>
                <a:ext uri="{FF2B5EF4-FFF2-40B4-BE49-F238E27FC236}">
                  <a16:creationId xmlns:a16="http://schemas.microsoft.com/office/drawing/2014/main" id="{8FC39D7D-1898-1531-76B4-969D919BC8F9}"/>
                </a:ext>
              </a:extLst>
            </p:cNvPr>
            <p:cNvSpPr txBox="1"/>
            <p:nvPr/>
          </p:nvSpPr>
          <p:spPr bwMode="auto">
            <a:xfrm>
              <a:off x="2051220" y="4343801"/>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22.0</a:t>
              </a:r>
            </a:p>
          </p:txBody>
        </p:sp>
        <p:sp>
          <p:nvSpPr>
            <p:cNvPr id="197" name="TextBox 196">
              <a:extLst>
                <a:ext uri="{FF2B5EF4-FFF2-40B4-BE49-F238E27FC236}">
                  <a16:creationId xmlns:a16="http://schemas.microsoft.com/office/drawing/2014/main" id="{035AE1E4-77AC-9411-BAC9-EE461A673C65}"/>
                </a:ext>
              </a:extLst>
            </p:cNvPr>
            <p:cNvSpPr txBox="1"/>
            <p:nvPr/>
          </p:nvSpPr>
          <p:spPr bwMode="auto">
            <a:xfrm>
              <a:off x="2424774" y="4396862"/>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20.4</a:t>
              </a:r>
            </a:p>
          </p:txBody>
        </p:sp>
      </p:grpSp>
      <p:grpSp>
        <p:nvGrpSpPr>
          <p:cNvPr id="204" name="Group 203">
            <a:extLst>
              <a:ext uri="{FF2B5EF4-FFF2-40B4-BE49-F238E27FC236}">
                <a16:creationId xmlns:a16="http://schemas.microsoft.com/office/drawing/2014/main" id="{9A9FDFB9-157F-B8ED-A7AF-7214AEBB3619}"/>
              </a:ext>
            </a:extLst>
          </p:cNvPr>
          <p:cNvGrpSpPr/>
          <p:nvPr/>
        </p:nvGrpSpPr>
        <p:grpSpPr>
          <a:xfrm>
            <a:off x="3992202" y="3267104"/>
            <a:ext cx="933843" cy="2211057"/>
            <a:chOff x="2038806" y="3221796"/>
            <a:chExt cx="933843" cy="2211057"/>
          </a:xfrm>
        </p:grpSpPr>
        <p:grpSp>
          <p:nvGrpSpPr>
            <p:cNvPr id="205" name="Group 204">
              <a:extLst>
                <a:ext uri="{FF2B5EF4-FFF2-40B4-BE49-F238E27FC236}">
                  <a16:creationId xmlns:a16="http://schemas.microsoft.com/office/drawing/2014/main" id="{BDFEDEDA-0B75-8B6C-04EC-B30C7ED06A4A}"/>
                </a:ext>
              </a:extLst>
            </p:cNvPr>
            <p:cNvGrpSpPr/>
            <p:nvPr/>
          </p:nvGrpSpPr>
          <p:grpSpPr>
            <a:xfrm>
              <a:off x="2133597" y="3487980"/>
              <a:ext cx="715481" cy="1944873"/>
              <a:chOff x="2133597" y="3487980"/>
              <a:chExt cx="715481" cy="1944873"/>
            </a:xfrm>
          </p:grpSpPr>
          <p:grpSp>
            <p:nvGrpSpPr>
              <p:cNvPr id="208" name="Group 207">
                <a:extLst>
                  <a:ext uri="{FF2B5EF4-FFF2-40B4-BE49-F238E27FC236}">
                    <a16:creationId xmlns:a16="http://schemas.microsoft.com/office/drawing/2014/main" id="{F79873C2-BD96-BC44-C16C-904617289410}"/>
                  </a:ext>
                </a:extLst>
              </p:cNvPr>
              <p:cNvGrpSpPr/>
              <p:nvPr/>
            </p:nvGrpSpPr>
            <p:grpSpPr>
              <a:xfrm>
                <a:off x="2133597" y="3516943"/>
                <a:ext cx="337753" cy="1911792"/>
                <a:chOff x="2199500" y="3516943"/>
                <a:chExt cx="337753" cy="1911792"/>
              </a:xfrm>
            </p:grpSpPr>
            <p:sp>
              <p:nvSpPr>
                <p:cNvPr id="212" name="Rectangle 211">
                  <a:extLst>
                    <a:ext uri="{FF2B5EF4-FFF2-40B4-BE49-F238E27FC236}">
                      <a16:creationId xmlns:a16="http://schemas.microsoft.com/office/drawing/2014/main" id="{D38A8EAA-AA18-EFCF-B585-2E97EE609A27}"/>
                    </a:ext>
                  </a:extLst>
                </p:cNvPr>
                <p:cNvSpPr/>
                <p:nvPr/>
              </p:nvSpPr>
              <p:spPr bwMode="auto">
                <a:xfrm>
                  <a:off x="2199500" y="3516943"/>
                  <a:ext cx="337753" cy="1911791"/>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3" name="Rectangle 212">
                  <a:extLst>
                    <a:ext uri="{FF2B5EF4-FFF2-40B4-BE49-F238E27FC236}">
                      <a16:creationId xmlns:a16="http://schemas.microsoft.com/office/drawing/2014/main" id="{B6097211-C688-E0E0-6BD3-6AE27039EB6B}"/>
                    </a:ext>
                  </a:extLst>
                </p:cNvPr>
                <p:cNvSpPr/>
                <p:nvPr/>
              </p:nvSpPr>
              <p:spPr bwMode="auto">
                <a:xfrm>
                  <a:off x="2199500" y="3674171"/>
                  <a:ext cx="337753" cy="175456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09" name="Group 208">
                <a:extLst>
                  <a:ext uri="{FF2B5EF4-FFF2-40B4-BE49-F238E27FC236}">
                    <a16:creationId xmlns:a16="http://schemas.microsoft.com/office/drawing/2014/main" id="{25A065DD-E46B-52D4-C0B7-755CCCCB032A}"/>
                  </a:ext>
                </a:extLst>
              </p:cNvPr>
              <p:cNvGrpSpPr/>
              <p:nvPr/>
            </p:nvGrpSpPr>
            <p:grpSpPr>
              <a:xfrm>
                <a:off x="2511325" y="3487980"/>
                <a:ext cx="337753" cy="1944873"/>
                <a:chOff x="2235359" y="3483861"/>
                <a:chExt cx="337753" cy="1944873"/>
              </a:xfrm>
            </p:grpSpPr>
            <p:sp>
              <p:nvSpPr>
                <p:cNvPr id="210" name="Rectangle 209">
                  <a:extLst>
                    <a:ext uri="{FF2B5EF4-FFF2-40B4-BE49-F238E27FC236}">
                      <a16:creationId xmlns:a16="http://schemas.microsoft.com/office/drawing/2014/main" id="{C07A7CB9-3C4D-9D92-6CC7-9B539CB6C1CB}"/>
                    </a:ext>
                  </a:extLst>
                </p:cNvPr>
                <p:cNvSpPr/>
                <p:nvPr/>
              </p:nvSpPr>
              <p:spPr bwMode="auto">
                <a:xfrm>
                  <a:off x="2235359" y="3483861"/>
                  <a:ext cx="337753" cy="1944873"/>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1" name="Rectangle 210">
                  <a:extLst>
                    <a:ext uri="{FF2B5EF4-FFF2-40B4-BE49-F238E27FC236}">
                      <a16:creationId xmlns:a16="http://schemas.microsoft.com/office/drawing/2014/main" id="{375BFAF2-B535-A881-56A8-FFFABEE6FBFC}"/>
                    </a:ext>
                  </a:extLst>
                </p:cNvPr>
                <p:cNvSpPr/>
                <p:nvPr/>
              </p:nvSpPr>
              <p:spPr bwMode="auto">
                <a:xfrm>
                  <a:off x="2235359" y="3649363"/>
                  <a:ext cx="337753" cy="177937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206" name="TextBox 205">
              <a:extLst>
                <a:ext uri="{FF2B5EF4-FFF2-40B4-BE49-F238E27FC236}">
                  <a16:creationId xmlns:a16="http://schemas.microsoft.com/office/drawing/2014/main" id="{BAAC0126-7AB6-727C-6692-F1CEC904FBD9}"/>
                </a:ext>
              </a:extLst>
            </p:cNvPr>
            <p:cNvSpPr txBox="1"/>
            <p:nvPr/>
          </p:nvSpPr>
          <p:spPr bwMode="auto">
            <a:xfrm>
              <a:off x="2038806" y="3254441"/>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50.4</a:t>
              </a:r>
            </a:p>
          </p:txBody>
        </p:sp>
        <p:sp>
          <p:nvSpPr>
            <p:cNvPr id="207" name="TextBox 206">
              <a:extLst>
                <a:ext uri="{FF2B5EF4-FFF2-40B4-BE49-F238E27FC236}">
                  <a16:creationId xmlns:a16="http://schemas.microsoft.com/office/drawing/2014/main" id="{1BBE0ECC-664D-9A04-7B60-269DBA6C465B}"/>
                </a:ext>
              </a:extLst>
            </p:cNvPr>
            <p:cNvSpPr txBox="1"/>
            <p:nvPr/>
          </p:nvSpPr>
          <p:spPr bwMode="auto">
            <a:xfrm>
              <a:off x="2437188" y="3221796"/>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51.1</a:t>
              </a:r>
            </a:p>
          </p:txBody>
        </p:sp>
      </p:grpSp>
      <p:grpSp>
        <p:nvGrpSpPr>
          <p:cNvPr id="214" name="Group 213">
            <a:extLst>
              <a:ext uri="{FF2B5EF4-FFF2-40B4-BE49-F238E27FC236}">
                <a16:creationId xmlns:a16="http://schemas.microsoft.com/office/drawing/2014/main" id="{1F86A98B-33B7-31AE-7C5F-B3AEA5ED4557}"/>
              </a:ext>
            </a:extLst>
          </p:cNvPr>
          <p:cNvGrpSpPr/>
          <p:nvPr/>
        </p:nvGrpSpPr>
        <p:grpSpPr>
          <a:xfrm>
            <a:off x="5006028" y="3904287"/>
            <a:ext cx="888331" cy="1573874"/>
            <a:chOff x="2051220" y="3858979"/>
            <a:chExt cx="888331" cy="1573874"/>
          </a:xfrm>
        </p:grpSpPr>
        <p:grpSp>
          <p:nvGrpSpPr>
            <p:cNvPr id="215" name="Group 214">
              <a:extLst>
                <a:ext uri="{FF2B5EF4-FFF2-40B4-BE49-F238E27FC236}">
                  <a16:creationId xmlns:a16="http://schemas.microsoft.com/office/drawing/2014/main" id="{EEB755F5-D8E6-5B11-15F9-9F5E4A7B9CB7}"/>
                </a:ext>
              </a:extLst>
            </p:cNvPr>
            <p:cNvGrpSpPr/>
            <p:nvPr/>
          </p:nvGrpSpPr>
          <p:grpSpPr>
            <a:xfrm>
              <a:off x="2133597" y="4129301"/>
              <a:ext cx="715481" cy="1303552"/>
              <a:chOff x="2133597" y="4129301"/>
              <a:chExt cx="715481" cy="1303552"/>
            </a:xfrm>
          </p:grpSpPr>
          <p:grpSp>
            <p:nvGrpSpPr>
              <p:cNvPr id="218" name="Group 217">
                <a:extLst>
                  <a:ext uri="{FF2B5EF4-FFF2-40B4-BE49-F238E27FC236}">
                    <a16:creationId xmlns:a16="http://schemas.microsoft.com/office/drawing/2014/main" id="{CF0E873C-313B-A003-EEEC-844A458C8E07}"/>
                  </a:ext>
                </a:extLst>
              </p:cNvPr>
              <p:cNvGrpSpPr/>
              <p:nvPr/>
            </p:nvGrpSpPr>
            <p:grpSpPr>
              <a:xfrm>
                <a:off x="2133597" y="4191364"/>
                <a:ext cx="337753" cy="1237370"/>
                <a:chOff x="2199500" y="4191364"/>
                <a:chExt cx="337753" cy="1237370"/>
              </a:xfrm>
            </p:grpSpPr>
            <p:sp>
              <p:nvSpPr>
                <p:cNvPr id="222" name="Rectangle 221">
                  <a:extLst>
                    <a:ext uri="{FF2B5EF4-FFF2-40B4-BE49-F238E27FC236}">
                      <a16:creationId xmlns:a16="http://schemas.microsoft.com/office/drawing/2014/main" id="{D8907D57-148B-49DD-F370-65F55649727D}"/>
                    </a:ext>
                  </a:extLst>
                </p:cNvPr>
                <p:cNvSpPr/>
                <p:nvPr/>
              </p:nvSpPr>
              <p:spPr bwMode="auto">
                <a:xfrm>
                  <a:off x="2199500" y="4191364"/>
                  <a:ext cx="337753" cy="1237370"/>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3" name="Rectangle 222">
                  <a:extLst>
                    <a:ext uri="{FF2B5EF4-FFF2-40B4-BE49-F238E27FC236}">
                      <a16:creationId xmlns:a16="http://schemas.microsoft.com/office/drawing/2014/main" id="{BEEEBDC4-70B5-B2F7-E847-B4AD01727CB0}"/>
                    </a:ext>
                  </a:extLst>
                </p:cNvPr>
                <p:cNvSpPr/>
                <p:nvPr/>
              </p:nvSpPr>
              <p:spPr bwMode="auto">
                <a:xfrm>
                  <a:off x="2199500" y="4923712"/>
                  <a:ext cx="337753" cy="5050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19" name="Group 218">
                <a:extLst>
                  <a:ext uri="{FF2B5EF4-FFF2-40B4-BE49-F238E27FC236}">
                    <a16:creationId xmlns:a16="http://schemas.microsoft.com/office/drawing/2014/main" id="{6E7832E4-DF3E-6F19-BC5C-975F94A6DFB5}"/>
                  </a:ext>
                </a:extLst>
              </p:cNvPr>
              <p:cNvGrpSpPr/>
              <p:nvPr/>
            </p:nvGrpSpPr>
            <p:grpSpPr>
              <a:xfrm>
                <a:off x="2511325" y="4129301"/>
                <a:ext cx="337753" cy="1303552"/>
                <a:chOff x="2235359" y="4125182"/>
                <a:chExt cx="337753" cy="1303552"/>
              </a:xfrm>
            </p:grpSpPr>
            <p:sp>
              <p:nvSpPr>
                <p:cNvPr id="220" name="Rectangle 219">
                  <a:extLst>
                    <a:ext uri="{FF2B5EF4-FFF2-40B4-BE49-F238E27FC236}">
                      <a16:creationId xmlns:a16="http://schemas.microsoft.com/office/drawing/2014/main" id="{F4B9EB49-F061-145A-9094-0E20DFA9774E}"/>
                    </a:ext>
                  </a:extLst>
                </p:cNvPr>
                <p:cNvSpPr/>
                <p:nvPr/>
              </p:nvSpPr>
              <p:spPr bwMode="auto">
                <a:xfrm>
                  <a:off x="2235359" y="4125182"/>
                  <a:ext cx="337753" cy="1303552"/>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1" name="Rectangle 220">
                  <a:extLst>
                    <a:ext uri="{FF2B5EF4-FFF2-40B4-BE49-F238E27FC236}">
                      <a16:creationId xmlns:a16="http://schemas.microsoft.com/office/drawing/2014/main" id="{BB8025AA-3F5D-F413-1592-5427916AA56C}"/>
                    </a:ext>
                  </a:extLst>
                </p:cNvPr>
                <p:cNvSpPr/>
                <p:nvPr/>
              </p:nvSpPr>
              <p:spPr bwMode="auto">
                <a:xfrm>
                  <a:off x="2235359" y="4919593"/>
                  <a:ext cx="337753" cy="50914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216" name="TextBox 215">
              <a:extLst>
                <a:ext uri="{FF2B5EF4-FFF2-40B4-BE49-F238E27FC236}">
                  <a16:creationId xmlns:a16="http://schemas.microsoft.com/office/drawing/2014/main" id="{16088BAC-7BB7-195B-9DF7-B4B340FE7769}"/>
                </a:ext>
              </a:extLst>
            </p:cNvPr>
            <p:cNvSpPr txBox="1"/>
            <p:nvPr/>
          </p:nvSpPr>
          <p:spPr bwMode="auto">
            <a:xfrm>
              <a:off x="2051220" y="3930045"/>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32.6</a:t>
              </a:r>
            </a:p>
          </p:txBody>
        </p:sp>
        <p:sp>
          <p:nvSpPr>
            <p:cNvPr id="217" name="TextBox 216">
              <a:extLst>
                <a:ext uri="{FF2B5EF4-FFF2-40B4-BE49-F238E27FC236}">
                  <a16:creationId xmlns:a16="http://schemas.microsoft.com/office/drawing/2014/main" id="{06D10AC9-A7F2-52DF-74FE-F1BD4F565D50}"/>
                </a:ext>
              </a:extLst>
            </p:cNvPr>
            <p:cNvSpPr txBox="1"/>
            <p:nvPr/>
          </p:nvSpPr>
          <p:spPr bwMode="auto">
            <a:xfrm>
              <a:off x="2404090" y="3858979"/>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34.2</a:t>
              </a:r>
            </a:p>
          </p:txBody>
        </p:sp>
      </p:grpSp>
      <p:grpSp>
        <p:nvGrpSpPr>
          <p:cNvPr id="224" name="Group 223">
            <a:extLst>
              <a:ext uri="{FF2B5EF4-FFF2-40B4-BE49-F238E27FC236}">
                <a16:creationId xmlns:a16="http://schemas.microsoft.com/office/drawing/2014/main" id="{3521EB6D-E2D8-8207-064B-D5E54922931F}"/>
              </a:ext>
            </a:extLst>
          </p:cNvPr>
          <p:cNvGrpSpPr/>
          <p:nvPr/>
        </p:nvGrpSpPr>
        <p:grpSpPr>
          <a:xfrm>
            <a:off x="6007440" y="4128442"/>
            <a:ext cx="917291" cy="1349719"/>
            <a:chOff x="2051220" y="4083134"/>
            <a:chExt cx="917291" cy="1349719"/>
          </a:xfrm>
        </p:grpSpPr>
        <p:grpSp>
          <p:nvGrpSpPr>
            <p:cNvPr id="225" name="Group 224">
              <a:extLst>
                <a:ext uri="{FF2B5EF4-FFF2-40B4-BE49-F238E27FC236}">
                  <a16:creationId xmlns:a16="http://schemas.microsoft.com/office/drawing/2014/main" id="{873A10E5-5A2A-911A-F1DF-753CA4844AD1}"/>
                </a:ext>
              </a:extLst>
            </p:cNvPr>
            <p:cNvGrpSpPr/>
            <p:nvPr/>
          </p:nvGrpSpPr>
          <p:grpSpPr>
            <a:xfrm>
              <a:off x="2133597" y="4356867"/>
              <a:ext cx="715481" cy="1075986"/>
              <a:chOff x="2133597" y="4356867"/>
              <a:chExt cx="715481" cy="1075986"/>
            </a:xfrm>
          </p:grpSpPr>
          <p:grpSp>
            <p:nvGrpSpPr>
              <p:cNvPr id="228" name="Group 227">
                <a:extLst>
                  <a:ext uri="{FF2B5EF4-FFF2-40B4-BE49-F238E27FC236}">
                    <a16:creationId xmlns:a16="http://schemas.microsoft.com/office/drawing/2014/main" id="{581B0BFD-7F22-6992-5DEA-D1E1ECC75733}"/>
                  </a:ext>
                </a:extLst>
              </p:cNvPr>
              <p:cNvGrpSpPr/>
              <p:nvPr/>
            </p:nvGrpSpPr>
            <p:grpSpPr>
              <a:xfrm>
                <a:off x="2133597" y="4356867"/>
                <a:ext cx="337753" cy="1071867"/>
                <a:chOff x="2199500" y="4356867"/>
                <a:chExt cx="337753" cy="1071867"/>
              </a:xfrm>
            </p:grpSpPr>
            <p:sp>
              <p:nvSpPr>
                <p:cNvPr id="232" name="Rectangle 231">
                  <a:extLst>
                    <a:ext uri="{FF2B5EF4-FFF2-40B4-BE49-F238E27FC236}">
                      <a16:creationId xmlns:a16="http://schemas.microsoft.com/office/drawing/2014/main" id="{A8A1EAA9-CFA1-CD1F-3091-38B02B84B315}"/>
                    </a:ext>
                  </a:extLst>
                </p:cNvPr>
                <p:cNvSpPr/>
                <p:nvPr/>
              </p:nvSpPr>
              <p:spPr bwMode="auto">
                <a:xfrm>
                  <a:off x="2199500" y="4356867"/>
                  <a:ext cx="337753" cy="1071867"/>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3" name="Rectangle 232">
                  <a:extLst>
                    <a:ext uri="{FF2B5EF4-FFF2-40B4-BE49-F238E27FC236}">
                      <a16:creationId xmlns:a16="http://schemas.microsoft.com/office/drawing/2014/main" id="{F74F483D-8C32-17BA-B643-90CF845905DC}"/>
                    </a:ext>
                  </a:extLst>
                </p:cNvPr>
                <p:cNvSpPr/>
                <p:nvPr/>
              </p:nvSpPr>
              <p:spPr bwMode="auto">
                <a:xfrm>
                  <a:off x="2199500" y="4911299"/>
                  <a:ext cx="337753" cy="51743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29" name="Group 228">
                <a:extLst>
                  <a:ext uri="{FF2B5EF4-FFF2-40B4-BE49-F238E27FC236}">
                    <a16:creationId xmlns:a16="http://schemas.microsoft.com/office/drawing/2014/main" id="{6B27B241-603C-DDD5-D4B7-26E0B0514B4C}"/>
                  </a:ext>
                </a:extLst>
              </p:cNvPr>
              <p:cNvGrpSpPr/>
              <p:nvPr/>
            </p:nvGrpSpPr>
            <p:grpSpPr>
              <a:xfrm>
                <a:off x="2511325" y="4398242"/>
                <a:ext cx="337753" cy="1034611"/>
                <a:chOff x="2235359" y="4394123"/>
                <a:chExt cx="337753" cy="1034611"/>
              </a:xfrm>
            </p:grpSpPr>
            <p:sp>
              <p:nvSpPr>
                <p:cNvPr id="230" name="Rectangle 229">
                  <a:extLst>
                    <a:ext uri="{FF2B5EF4-FFF2-40B4-BE49-F238E27FC236}">
                      <a16:creationId xmlns:a16="http://schemas.microsoft.com/office/drawing/2014/main" id="{4632B54A-FF28-D7E3-A755-495F466605DE}"/>
                    </a:ext>
                  </a:extLst>
                </p:cNvPr>
                <p:cNvSpPr/>
                <p:nvPr/>
              </p:nvSpPr>
              <p:spPr bwMode="auto">
                <a:xfrm>
                  <a:off x="2235359" y="4394123"/>
                  <a:ext cx="337753" cy="1034611"/>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1" name="Rectangle 230">
                  <a:extLst>
                    <a:ext uri="{FF2B5EF4-FFF2-40B4-BE49-F238E27FC236}">
                      <a16:creationId xmlns:a16="http://schemas.microsoft.com/office/drawing/2014/main" id="{0D9A60B3-5455-9027-3BFF-8C79ACA47FC7}"/>
                    </a:ext>
                  </a:extLst>
                </p:cNvPr>
                <p:cNvSpPr/>
                <p:nvPr/>
              </p:nvSpPr>
              <p:spPr bwMode="auto">
                <a:xfrm>
                  <a:off x="2235359" y="4952693"/>
                  <a:ext cx="337753" cy="47604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226" name="TextBox 225">
              <a:extLst>
                <a:ext uri="{FF2B5EF4-FFF2-40B4-BE49-F238E27FC236}">
                  <a16:creationId xmlns:a16="http://schemas.microsoft.com/office/drawing/2014/main" id="{1CB12E64-A64B-88A9-831D-3CAA4C114879}"/>
                </a:ext>
              </a:extLst>
            </p:cNvPr>
            <p:cNvSpPr txBox="1"/>
            <p:nvPr/>
          </p:nvSpPr>
          <p:spPr bwMode="auto">
            <a:xfrm>
              <a:off x="2051220" y="4083134"/>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29.0</a:t>
              </a:r>
            </a:p>
          </p:txBody>
        </p:sp>
        <p:sp>
          <p:nvSpPr>
            <p:cNvPr id="227" name="TextBox 226">
              <a:extLst>
                <a:ext uri="{FF2B5EF4-FFF2-40B4-BE49-F238E27FC236}">
                  <a16:creationId xmlns:a16="http://schemas.microsoft.com/office/drawing/2014/main" id="{5D255796-B839-400F-026F-F9D912F8E56A}"/>
                </a:ext>
              </a:extLst>
            </p:cNvPr>
            <p:cNvSpPr txBox="1"/>
            <p:nvPr/>
          </p:nvSpPr>
          <p:spPr bwMode="auto">
            <a:xfrm>
              <a:off x="2433050" y="414033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27.9</a:t>
              </a:r>
            </a:p>
          </p:txBody>
        </p:sp>
      </p:grpSp>
      <p:cxnSp>
        <p:nvCxnSpPr>
          <p:cNvPr id="9" name="Straight Connector 8">
            <a:extLst>
              <a:ext uri="{FF2B5EF4-FFF2-40B4-BE49-F238E27FC236}">
                <a16:creationId xmlns:a16="http://schemas.microsoft.com/office/drawing/2014/main" id="{71F06802-B5A9-4099-677D-E85A3664D82F}"/>
              </a:ext>
            </a:extLst>
          </p:cNvPr>
          <p:cNvCxnSpPr>
            <a:cxnSpLocks/>
          </p:cNvCxnSpPr>
          <p:nvPr/>
        </p:nvCxnSpPr>
        <p:spPr bwMode="auto">
          <a:xfrm>
            <a:off x="1919415" y="5478163"/>
            <a:ext cx="907809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E3409BF1-1664-2155-795C-50DFFD37DC21}"/>
              </a:ext>
            </a:extLst>
          </p:cNvPr>
          <p:cNvCxnSpPr>
            <a:cxnSpLocks/>
          </p:cNvCxnSpPr>
          <p:nvPr/>
        </p:nvCxnSpPr>
        <p:spPr bwMode="auto">
          <a:xfrm flipH="1">
            <a:off x="1861751" y="547816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E72FE766-F7BC-E928-39A7-1BF29B3BA578}"/>
              </a:ext>
            </a:extLst>
          </p:cNvPr>
          <p:cNvCxnSpPr>
            <a:cxnSpLocks/>
          </p:cNvCxnSpPr>
          <p:nvPr/>
        </p:nvCxnSpPr>
        <p:spPr bwMode="auto">
          <a:xfrm>
            <a:off x="191941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041B5709-D86E-AAF0-130E-182D3CC0C60B}"/>
              </a:ext>
            </a:extLst>
          </p:cNvPr>
          <p:cNvCxnSpPr>
            <a:cxnSpLocks/>
          </p:cNvCxnSpPr>
          <p:nvPr/>
        </p:nvCxnSpPr>
        <p:spPr bwMode="auto">
          <a:xfrm>
            <a:off x="2926720"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6E8DE57F-C861-87B5-1291-AE4A7DC25920}"/>
              </a:ext>
            </a:extLst>
          </p:cNvPr>
          <p:cNvCxnSpPr>
            <a:cxnSpLocks/>
          </p:cNvCxnSpPr>
          <p:nvPr/>
        </p:nvCxnSpPr>
        <p:spPr bwMode="auto">
          <a:xfrm>
            <a:off x="393402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7BDEE40-781A-85F6-FB07-8E121A4B3E09}"/>
              </a:ext>
            </a:extLst>
          </p:cNvPr>
          <p:cNvCxnSpPr>
            <a:cxnSpLocks/>
          </p:cNvCxnSpPr>
          <p:nvPr/>
        </p:nvCxnSpPr>
        <p:spPr bwMode="auto">
          <a:xfrm>
            <a:off x="4941330"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0EC0763-ADC0-561C-2302-3C1C599294F2}"/>
              </a:ext>
            </a:extLst>
          </p:cNvPr>
          <p:cNvCxnSpPr>
            <a:cxnSpLocks/>
          </p:cNvCxnSpPr>
          <p:nvPr/>
        </p:nvCxnSpPr>
        <p:spPr bwMode="auto">
          <a:xfrm>
            <a:off x="594863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C4A37D5-DD72-B121-BAA5-36878E4AD145}"/>
              </a:ext>
            </a:extLst>
          </p:cNvPr>
          <p:cNvCxnSpPr>
            <a:cxnSpLocks/>
          </p:cNvCxnSpPr>
          <p:nvPr/>
        </p:nvCxnSpPr>
        <p:spPr bwMode="auto">
          <a:xfrm>
            <a:off x="6955940"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48A864BF-9F68-0CA2-1C57-8E3ABB29C1F1}"/>
              </a:ext>
            </a:extLst>
          </p:cNvPr>
          <p:cNvCxnSpPr>
            <a:cxnSpLocks/>
          </p:cNvCxnSpPr>
          <p:nvPr/>
        </p:nvCxnSpPr>
        <p:spPr bwMode="auto">
          <a:xfrm>
            <a:off x="796324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DF96B56-EE40-5A4B-BAE7-BB31B8E117A3}"/>
              </a:ext>
            </a:extLst>
          </p:cNvPr>
          <p:cNvCxnSpPr>
            <a:cxnSpLocks/>
          </p:cNvCxnSpPr>
          <p:nvPr/>
        </p:nvCxnSpPr>
        <p:spPr bwMode="auto">
          <a:xfrm>
            <a:off x="8970550"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9F52D116-58BE-128D-C850-B0F198E0189A}"/>
              </a:ext>
            </a:extLst>
          </p:cNvPr>
          <p:cNvCxnSpPr>
            <a:cxnSpLocks/>
          </p:cNvCxnSpPr>
          <p:nvPr/>
        </p:nvCxnSpPr>
        <p:spPr bwMode="auto">
          <a:xfrm>
            <a:off x="997785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0D0A6AD7-7834-D3F5-7AA1-60A82B430D15}"/>
              </a:ext>
            </a:extLst>
          </p:cNvPr>
          <p:cNvCxnSpPr>
            <a:cxnSpLocks/>
          </p:cNvCxnSpPr>
          <p:nvPr/>
        </p:nvCxnSpPr>
        <p:spPr bwMode="auto">
          <a:xfrm>
            <a:off x="10985156" y="5469925"/>
            <a:ext cx="0" cy="64008"/>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176244004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38127"/>
            <a:ext cx="11141055" cy="1103313"/>
          </a:xfrm>
        </p:spPr>
        <p:txBody>
          <a:bodyPr/>
          <a:lstStyle/>
          <a:p>
            <a:r>
              <a:rPr lang="en-US" dirty="0"/>
              <a:t>KEYNOTE-A18: Immune-Mediated AEs (≥2 Patients)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36A012D3-CD1C-84E2-DB72-0461411E3E06}"/>
              </a:ext>
            </a:extLst>
          </p:cNvPr>
          <p:cNvSpPr/>
          <p:nvPr/>
        </p:nvSpPr>
        <p:spPr bwMode="auto">
          <a:xfrm>
            <a:off x="84933" y="5613400"/>
            <a:ext cx="4244974" cy="748526"/>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 name="TextBox 4">
            <a:extLst>
              <a:ext uri="{FF2B5EF4-FFF2-40B4-BE49-F238E27FC236}">
                <a16:creationId xmlns:a16="http://schemas.microsoft.com/office/drawing/2014/main" id="{F534524E-94B0-7A98-68FC-91BB60262D59}"/>
              </a:ext>
            </a:extLst>
          </p:cNvPr>
          <p:cNvSpPr txBox="1"/>
          <p:nvPr/>
        </p:nvSpPr>
        <p:spPr bwMode="auto">
          <a:xfrm rot="16200000">
            <a:off x="-537477" y="3391588"/>
            <a:ext cx="3869727"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Incidence (%)</a:t>
            </a:r>
          </a:p>
        </p:txBody>
      </p:sp>
      <p:cxnSp>
        <p:nvCxnSpPr>
          <p:cNvPr id="10" name="Straight Connector 9">
            <a:extLst>
              <a:ext uri="{FF2B5EF4-FFF2-40B4-BE49-F238E27FC236}">
                <a16:creationId xmlns:a16="http://schemas.microsoft.com/office/drawing/2014/main" id="{35D8E457-EFAA-E0BE-556B-EBCDAEE0340B}"/>
              </a:ext>
            </a:extLst>
          </p:cNvPr>
          <p:cNvCxnSpPr>
            <a:cxnSpLocks/>
          </p:cNvCxnSpPr>
          <p:nvPr/>
        </p:nvCxnSpPr>
        <p:spPr bwMode="auto">
          <a:xfrm flipV="1">
            <a:off x="1919415" y="1680520"/>
            <a:ext cx="0" cy="3797643"/>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2621C112-E977-B960-6C9E-A09328CBE5ED}"/>
              </a:ext>
            </a:extLst>
          </p:cNvPr>
          <p:cNvCxnSpPr>
            <a:cxnSpLocks/>
          </p:cNvCxnSpPr>
          <p:nvPr/>
        </p:nvCxnSpPr>
        <p:spPr bwMode="auto">
          <a:xfrm flipH="1">
            <a:off x="1861751" y="16908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D211F231-70FC-CD18-36F1-5AB0DA545E1B}"/>
              </a:ext>
            </a:extLst>
          </p:cNvPr>
          <p:cNvCxnSpPr>
            <a:cxnSpLocks/>
          </p:cNvCxnSpPr>
          <p:nvPr/>
        </p:nvCxnSpPr>
        <p:spPr bwMode="auto">
          <a:xfrm flipH="1">
            <a:off x="1861751" y="35844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1EB2B160-692D-EAB4-6021-CF39BECB727B}"/>
              </a:ext>
            </a:extLst>
          </p:cNvPr>
          <p:cNvCxnSpPr>
            <a:cxnSpLocks/>
          </p:cNvCxnSpPr>
          <p:nvPr/>
        </p:nvCxnSpPr>
        <p:spPr bwMode="auto">
          <a:xfrm flipH="1">
            <a:off x="1861751" y="434196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1D980AD8-5FAC-D418-62DE-84FD245C775F}"/>
              </a:ext>
            </a:extLst>
          </p:cNvPr>
          <p:cNvCxnSpPr>
            <a:cxnSpLocks/>
          </p:cNvCxnSpPr>
          <p:nvPr/>
        </p:nvCxnSpPr>
        <p:spPr bwMode="auto">
          <a:xfrm flipH="1">
            <a:off x="1861751" y="47206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0C0A48E-713B-8619-47DD-9C3AE85C86A9}"/>
              </a:ext>
            </a:extLst>
          </p:cNvPr>
          <p:cNvCxnSpPr>
            <a:cxnSpLocks/>
          </p:cNvCxnSpPr>
          <p:nvPr/>
        </p:nvCxnSpPr>
        <p:spPr bwMode="auto">
          <a:xfrm flipH="1">
            <a:off x="1861751" y="5099433"/>
            <a:ext cx="64008" cy="0"/>
          </a:xfrm>
          <a:prstGeom prst="line">
            <a:avLst/>
          </a:prstGeom>
          <a:noFill/>
          <a:ln w="28575" cap="flat" cmpd="sng" algn="ctr">
            <a:solidFill>
              <a:schemeClr val="bg1"/>
            </a:solidFill>
            <a:prstDash val="solid"/>
            <a:round/>
            <a:headEnd type="none" w="med" len="med"/>
            <a:tailEnd type="none" w="med" len="med"/>
          </a:ln>
          <a:effectLst/>
        </p:spPr>
      </p:cxnSp>
      <p:sp>
        <p:nvSpPr>
          <p:cNvPr id="16" name="TextBox 15">
            <a:extLst>
              <a:ext uri="{FF2B5EF4-FFF2-40B4-BE49-F238E27FC236}">
                <a16:creationId xmlns:a16="http://schemas.microsoft.com/office/drawing/2014/main" id="{E5EC992A-68F2-1159-4BC5-CBC896D45A05}"/>
              </a:ext>
            </a:extLst>
          </p:cNvPr>
          <p:cNvSpPr txBox="1"/>
          <p:nvPr/>
        </p:nvSpPr>
        <p:spPr bwMode="auto">
          <a:xfrm>
            <a:off x="1334530" y="1507525"/>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B46870BC-2B9F-3B97-3865-A656806BD6DB}"/>
              </a:ext>
            </a:extLst>
          </p:cNvPr>
          <p:cNvSpPr txBox="1"/>
          <p:nvPr/>
        </p:nvSpPr>
        <p:spPr bwMode="auto">
          <a:xfrm>
            <a:off x="1334530" y="2264583"/>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16</a:t>
            </a:r>
          </a:p>
        </p:txBody>
      </p:sp>
      <p:sp>
        <p:nvSpPr>
          <p:cNvPr id="18" name="TextBox 17">
            <a:extLst>
              <a:ext uri="{FF2B5EF4-FFF2-40B4-BE49-F238E27FC236}">
                <a16:creationId xmlns:a16="http://schemas.microsoft.com/office/drawing/2014/main" id="{BD3CB6E7-9A23-E59C-7A14-4CD3B5019AE4}"/>
              </a:ext>
            </a:extLst>
          </p:cNvPr>
          <p:cNvSpPr txBox="1"/>
          <p:nvPr/>
        </p:nvSpPr>
        <p:spPr bwMode="auto">
          <a:xfrm>
            <a:off x="1334530" y="3021641"/>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19" name="TextBox 18">
            <a:extLst>
              <a:ext uri="{FF2B5EF4-FFF2-40B4-BE49-F238E27FC236}">
                <a16:creationId xmlns:a16="http://schemas.microsoft.com/office/drawing/2014/main" id="{14A288B3-36D2-049E-B375-2EFAA18EA31A}"/>
              </a:ext>
            </a:extLst>
          </p:cNvPr>
          <p:cNvSpPr txBox="1"/>
          <p:nvPr/>
        </p:nvSpPr>
        <p:spPr bwMode="auto">
          <a:xfrm>
            <a:off x="1334530" y="3778699"/>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p>
        </p:txBody>
      </p:sp>
      <p:sp>
        <p:nvSpPr>
          <p:cNvPr id="20" name="TextBox 19">
            <a:extLst>
              <a:ext uri="{FF2B5EF4-FFF2-40B4-BE49-F238E27FC236}">
                <a16:creationId xmlns:a16="http://schemas.microsoft.com/office/drawing/2014/main" id="{8B4ADDF7-D888-DD2F-4B80-00686D15A327}"/>
              </a:ext>
            </a:extLst>
          </p:cNvPr>
          <p:cNvSpPr txBox="1"/>
          <p:nvPr/>
        </p:nvSpPr>
        <p:spPr bwMode="auto">
          <a:xfrm>
            <a:off x="1334530" y="4535757"/>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21" name="TextBox 20">
            <a:extLst>
              <a:ext uri="{FF2B5EF4-FFF2-40B4-BE49-F238E27FC236}">
                <a16:creationId xmlns:a16="http://schemas.microsoft.com/office/drawing/2014/main" id="{210E4838-2A45-0700-304E-1705B343D4CD}"/>
              </a:ext>
            </a:extLst>
          </p:cNvPr>
          <p:cNvSpPr txBox="1"/>
          <p:nvPr/>
        </p:nvSpPr>
        <p:spPr bwMode="auto">
          <a:xfrm>
            <a:off x="1334530" y="5292811"/>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2" name="TextBox 21">
            <a:extLst>
              <a:ext uri="{FF2B5EF4-FFF2-40B4-BE49-F238E27FC236}">
                <a16:creationId xmlns:a16="http://schemas.microsoft.com/office/drawing/2014/main" id="{7F055B0C-8E9F-9EEB-B369-F890BC57EB65}"/>
              </a:ext>
            </a:extLst>
          </p:cNvPr>
          <p:cNvSpPr txBox="1"/>
          <p:nvPr/>
        </p:nvSpPr>
        <p:spPr bwMode="auto">
          <a:xfrm>
            <a:off x="1911178" y="5480633"/>
            <a:ext cx="114506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Hypo-</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thyroidism</a:t>
            </a:r>
          </a:p>
        </p:txBody>
      </p:sp>
      <p:sp>
        <p:nvSpPr>
          <p:cNvPr id="23" name="TextBox 22">
            <a:extLst>
              <a:ext uri="{FF2B5EF4-FFF2-40B4-BE49-F238E27FC236}">
                <a16:creationId xmlns:a16="http://schemas.microsoft.com/office/drawing/2014/main" id="{08B5066D-FA8D-68CB-A063-343667093491}"/>
              </a:ext>
            </a:extLst>
          </p:cNvPr>
          <p:cNvSpPr txBox="1"/>
          <p:nvPr/>
        </p:nvSpPr>
        <p:spPr bwMode="auto">
          <a:xfrm>
            <a:off x="3048000" y="5480633"/>
            <a:ext cx="114505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Hyper-thyroidism</a:t>
            </a:r>
          </a:p>
        </p:txBody>
      </p:sp>
      <p:sp>
        <p:nvSpPr>
          <p:cNvPr id="24" name="TextBox 23">
            <a:extLst>
              <a:ext uri="{FF2B5EF4-FFF2-40B4-BE49-F238E27FC236}">
                <a16:creationId xmlns:a16="http://schemas.microsoft.com/office/drawing/2014/main" id="{2A969EF3-763E-D97E-03FA-2C5DABE6BBEF}"/>
              </a:ext>
            </a:extLst>
          </p:cNvPr>
          <p:cNvSpPr txBox="1"/>
          <p:nvPr/>
        </p:nvSpPr>
        <p:spPr bwMode="auto">
          <a:xfrm>
            <a:off x="4184822" y="5480633"/>
            <a:ext cx="11121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Colitis</a:t>
            </a:r>
          </a:p>
        </p:txBody>
      </p:sp>
      <p:sp>
        <p:nvSpPr>
          <p:cNvPr id="25" name="TextBox 24">
            <a:extLst>
              <a:ext uri="{FF2B5EF4-FFF2-40B4-BE49-F238E27FC236}">
                <a16:creationId xmlns:a16="http://schemas.microsoft.com/office/drawing/2014/main" id="{FB0099BC-5865-7778-6095-450112F54702}"/>
              </a:ext>
            </a:extLst>
          </p:cNvPr>
          <p:cNvSpPr txBox="1"/>
          <p:nvPr/>
        </p:nvSpPr>
        <p:spPr bwMode="auto">
          <a:xfrm>
            <a:off x="5313405" y="5480633"/>
            <a:ext cx="1145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Thyroiditis</a:t>
            </a:r>
          </a:p>
        </p:txBody>
      </p:sp>
      <p:sp>
        <p:nvSpPr>
          <p:cNvPr id="26" name="TextBox 25">
            <a:extLst>
              <a:ext uri="{FF2B5EF4-FFF2-40B4-BE49-F238E27FC236}">
                <a16:creationId xmlns:a16="http://schemas.microsoft.com/office/drawing/2014/main" id="{9286F4F1-F59B-B652-A81B-E2F589E4CE3F}"/>
              </a:ext>
            </a:extLst>
          </p:cNvPr>
          <p:cNvSpPr txBox="1"/>
          <p:nvPr/>
        </p:nvSpPr>
        <p:spPr bwMode="auto">
          <a:xfrm>
            <a:off x="6441989" y="5480633"/>
            <a:ext cx="11285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Pneumonitis</a:t>
            </a:r>
          </a:p>
        </p:txBody>
      </p:sp>
      <p:sp>
        <p:nvSpPr>
          <p:cNvPr id="27" name="TextBox 26">
            <a:extLst>
              <a:ext uri="{FF2B5EF4-FFF2-40B4-BE49-F238E27FC236}">
                <a16:creationId xmlns:a16="http://schemas.microsoft.com/office/drawing/2014/main" id="{F5F6663F-1438-314D-B845-47D9BB85E62C}"/>
              </a:ext>
            </a:extLst>
          </p:cNvPr>
          <p:cNvSpPr txBox="1"/>
          <p:nvPr/>
        </p:nvSpPr>
        <p:spPr bwMode="auto">
          <a:xfrm>
            <a:off x="7609698" y="5480633"/>
            <a:ext cx="11224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Severe Skin Reactions</a:t>
            </a:r>
          </a:p>
        </p:txBody>
      </p:sp>
      <p:sp>
        <p:nvSpPr>
          <p:cNvPr id="28" name="TextBox 27">
            <a:extLst>
              <a:ext uri="{FF2B5EF4-FFF2-40B4-BE49-F238E27FC236}">
                <a16:creationId xmlns:a16="http://schemas.microsoft.com/office/drawing/2014/main" id="{F9D54DBF-2332-FBB6-AA09-D2B62C78C5FA}"/>
              </a:ext>
            </a:extLst>
          </p:cNvPr>
          <p:cNvSpPr txBox="1"/>
          <p:nvPr/>
        </p:nvSpPr>
        <p:spPr bwMode="auto">
          <a:xfrm>
            <a:off x="8732102" y="5480633"/>
            <a:ext cx="11368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Adrenal Insufficiency</a:t>
            </a:r>
          </a:p>
        </p:txBody>
      </p:sp>
      <p:sp>
        <p:nvSpPr>
          <p:cNvPr id="30" name="TextBox 29">
            <a:extLst>
              <a:ext uri="{FF2B5EF4-FFF2-40B4-BE49-F238E27FC236}">
                <a16:creationId xmlns:a16="http://schemas.microsoft.com/office/drawing/2014/main" id="{8346D03E-6E79-8736-492E-41C33A49987F}"/>
              </a:ext>
            </a:extLst>
          </p:cNvPr>
          <p:cNvSpPr txBox="1"/>
          <p:nvPr/>
        </p:nvSpPr>
        <p:spPr bwMode="auto">
          <a:xfrm>
            <a:off x="9835979" y="5480633"/>
            <a:ext cx="11697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Nephritis</a:t>
            </a:r>
          </a:p>
        </p:txBody>
      </p:sp>
      <p:cxnSp>
        <p:nvCxnSpPr>
          <p:cNvPr id="31" name="Straight Connector 30">
            <a:extLst>
              <a:ext uri="{FF2B5EF4-FFF2-40B4-BE49-F238E27FC236}">
                <a16:creationId xmlns:a16="http://schemas.microsoft.com/office/drawing/2014/main" id="{E3D29D4C-9D4D-9D5F-4141-3FD35E9089C6}"/>
              </a:ext>
            </a:extLst>
          </p:cNvPr>
          <p:cNvCxnSpPr>
            <a:cxnSpLocks/>
          </p:cNvCxnSpPr>
          <p:nvPr/>
        </p:nvCxnSpPr>
        <p:spPr bwMode="auto">
          <a:xfrm flipH="1">
            <a:off x="1861751" y="547816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4C0E8199-B5E5-4895-22EE-FECCAEA012CB}"/>
              </a:ext>
            </a:extLst>
          </p:cNvPr>
          <p:cNvCxnSpPr>
            <a:cxnSpLocks/>
          </p:cNvCxnSpPr>
          <p:nvPr/>
        </p:nvCxnSpPr>
        <p:spPr bwMode="auto">
          <a:xfrm>
            <a:off x="191941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F4753B0B-8181-4A14-7713-470FADE1A717}"/>
              </a:ext>
            </a:extLst>
          </p:cNvPr>
          <p:cNvCxnSpPr>
            <a:cxnSpLocks/>
          </p:cNvCxnSpPr>
          <p:nvPr/>
        </p:nvCxnSpPr>
        <p:spPr bwMode="auto">
          <a:xfrm>
            <a:off x="3052633"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6E669165-22F0-3DC7-14AA-00E23B7C2B1E}"/>
              </a:ext>
            </a:extLst>
          </p:cNvPr>
          <p:cNvCxnSpPr>
            <a:cxnSpLocks/>
          </p:cNvCxnSpPr>
          <p:nvPr/>
        </p:nvCxnSpPr>
        <p:spPr bwMode="auto">
          <a:xfrm>
            <a:off x="4185851"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083F45A1-F018-0B38-6CE2-6F32D61D523D}"/>
              </a:ext>
            </a:extLst>
          </p:cNvPr>
          <p:cNvCxnSpPr>
            <a:cxnSpLocks/>
          </p:cNvCxnSpPr>
          <p:nvPr/>
        </p:nvCxnSpPr>
        <p:spPr bwMode="auto">
          <a:xfrm>
            <a:off x="5319069"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C933B5EC-8B73-5698-B679-909F865A908F}"/>
              </a:ext>
            </a:extLst>
          </p:cNvPr>
          <p:cNvCxnSpPr>
            <a:cxnSpLocks/>
          </p:cNvCxnSpPr>
          <p:nvPr/>
        </p:nvCxnSpPr>
        <p:spPr bwMode="auto">
          <a:xfrm>
            <a:off x="6452287"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F8F5764-C574-FFD6-0753-A9F364900F85}"/>
              </a:ext>
            </a:extLst>
          </p:cNvPr>
          <p:cNvCxnSpPr>
            <a:cxnSpLocks/>
          </p:cNvCxnSpPr>
          <p:nvPr/>
        </p:nvCxnSpPr>
        <p:spPr bwMode="auto">
          <a:xfrm>
            <a:off x="7585505"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0A6EDC6-FCAC-7211-7C27-A522804F8F46}"/>
              </a:ext>
            </a:extLst>
          </p:cNvPr>
          <p:cNvCxnSpPr>
            <a:cxnSpLocks/>
          </p:cNvCxnSpPr>
          <p:nvPr/>
        </p:nvCxnSpPr>
        <p:spPr bwMode="auto">
          <a:xfrm>
            <a:off x="8718723"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7B729D82-870C-211F-E2F2-EFD2292FBA8E}"/>
              </a:ext>
            </a:extLst>
          </p:cNvPr>
          <p:cNvCxnSpPr>
            <a:cxnSpLocks/>
          </p:cNvCxnSpPr>
          <p:nvPr/>
        </p:nvCxnSpPr>
        <p:spPr bwMode="auto">
          <a:xfrm>
            <a:off x="9851941" y="546992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E92A2DBD-3D5A-3989-2C55-D47849DD5DDB}"/>
              </a:ext>
            </a:extLst>
          </p:cNvPr>
          <p:cNvCxnSpPr>
            <a:cxnSpLocks/>
          </p:cNvCxnSpPr>
          <p:nvPr/>
        </p:nvCxnSpPr>
        <p:spPr bwMode="auto">
          <a:xfrm>
            <a:off x="10985156" y="5469925"/>
            <a:ext cx="0" cy="64008"/>
          </a:xfrm>
          <a:prstGeom prst="line">
            <a:avLst/>
          </a:prstGeom>
          <a:noFill/>
          <a:ln w="28575" cap="flat" cmpd="sng" algn="ctr">
            <a:solidFill>
              <a:schemeClr val="bg1"/>
            </a:solidFill>
            <a:prstDash val="solid"/>
            <a:round/>
            <a:headEnd type="none" w="med" len="med"/>
            <a:tailEnd type="none" w="med" len="med"/>
          </a:ln>
          <a:effectLst/>
        </p:spPr>
      </p:cxnSp>
      <p:sp>
        <p:nvSpPr>
          <p:cNvPr id="52" name="TextBox 51">
            <a:extLst>
              <a:ext uri="{FF2B5EF4-FFF2-40B4-BE49-F238E27FC236}">
                <a16:creationId xmlns:a16="http://schemas.microsoft.com/office/drawing/2014/main" id="{5B21D8CA-5C67-28EB-5A85-B9E06A719334}"/>
              </a:ext>
            </a:extLst>
          </p:cNvPr>
          <p:cNvSpPr txBox="1"/>
          <p:nvPr/>
        </p:nvSpPr>
        <p:spPr bwMode="auto">
          <a:xfrm>
            <a:off x="1334530" y="1886054"/>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53" name="TextBox 52">
            <a:extLst>
              <a:ext uri="{FF2B5EF4-FFF2-40B4-BE49-F238E27FC236}">
                <a16:creationId xmlns:a16="http://schemas.microsoft.com/office/drawing/2014/main" id="{62FBF975-1276-B8FC-5E58-9EA5B13FC8DF}"/>
              </a:ext>
            </a:extLst>
          </p:cNvPr>
          <p:cNvSpPr txBox="1"/>
          <p:nvPr/>
        </p:nvSpPr>
        <p:spPr bwMode="auto">
          <a:xfrm>
            <a:off x="1334530" y="2643112"/>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14</a:t>
            </a:r>
          </a:p>
        </p:txBody>
      </p:sp>
      <p:sp>
        <p:nvSpPr>
          <p:cNvPr id="54" name="TextBox 53">
            <a:extLst>
              <a:ext uri="{FF2B5EF4-FFF2-40B4-BE49-F238E27FC236}">
                <a16:creationId xmlns:a16="http://schemas.microsoft.com/office/drawing/2014/main" id="{77042665-4D1A-BE7A-5D46-28851E080E59}"/>
              </a:ext>
            </a:extLst>
          </p:cNvPr>
          <p:cNvSpPr txBox="1"/>
          <p:nvPr/>
        </p:nvSpPr>
        <p:spPr bwMode="auto">
          <a:xfrm>
            <a:off x="1334530" y="3400170"/>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55" name="TextBox 54">
            <a:extLst>
              <a:ext uri="{FF2B5EF4-FFF2-40B4-BE49-F238E27FC236}">
                <a16:creationId xmlns:a16="http://schemas.microsoft.com/office/drawing/2014/main" id="{8434DC70-D492-458E-58AC-1690EEE0678F}"/>
              </a:ext>
            </a:extLst>
          </p:cNvPr>
          <p:cNvSpPr txBox="1"/>
          <p:nvPr/>
        </p:nvSpPr>
        <p:spPr bwMode="auto">
          <a:xfrm>
            <a:off x="1334530" y="4157228"/>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56" name="TextBox 55">
            <a:extLst>
              <a:ext uri="{FF2B5EF4-FFF2-40B4-BE49-F238E27FC236}">
                <a16:creationId xmlns:a16="http://schemas.microsoft.com/office/drawing/2014/main" id="{DD98E6D0-FFF0-C78D-F262-9E744590EFFF}"/>
              </a:ext>
            </a:extLst>
          </p:cNvPr>
          <p:cNvSpPr txBox="1"/>
          <p:nvPr/>
        </p:nvSpPr>
        <p:spPr bwMode="auto">
          <a:xfrm>
            <a:off x="1334530" y="4914286"/>
            <a:ext cx="5807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cxnSp>
        <p:nvCxnSpPr>
          <p:cNvPr id="57" name="Straight Connector 56">
            <a:extLst>
              <a:ext uri="{FF2B5EF4-FFF2-40B4-BE49-F238E27FC236}">
                <a16:creationId xmlns:a16="http://schemas.microsoft.com/office/drawing/2014/main" id="{308EF204-4674-1575-3D44-1B7650365F0C}"/>
              </a:ext>
            </a:extLst>
          </p:cNvPr>
          <p:cNvCxnSpPr>
            <a:cxnSpLocks/>
          </p:cNvCxnSpPr>
          <p:nvPr/>
        </p:nvCxnSpPr>
        <p:spPr bwMode="auto">
          <a:xfrm flipH="1">
            <a:off x="1861751" y="20695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E40F5A7F-2AA3-6E57-1C1C-22BDEA0A7669}"/>
              </a:ext>
            </a:extLst>
          </p:cNvPr>
          <p:cNvCxnSpPr>
            <a:cxnSpLocks/>
          </p:cNvCxnSpPr>
          <p:nvPr/>
        </p:nvCxnSpPr>
        <p:spPr bwMode="auto">
          <a:xfrm flipH="1">
            <a:off x="1861751" y="24482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D172E7CA-6654-EFDB-CE46-3CA3DDA28DF2}"/>
              </a:ext>
            </a:extLst>
          </p:cNvPr>
          <p:cNvCxnSpPr>
            <a:cxnSpLocks/>
          </p:cNvCxnSpPr>
          <p:nvPr/>
        </p:nvCxnSpPr>
        <p:spPr bwMode="auto">
          <a:xfrm flipH="1">
            <a:off x="1861751" y="282702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05C24252-799C-AF69-047A-4D210699515B}"/>
              </a:ext>
            </a:extLst>
          </p:cNvPr>
          <p:cNvCxnSpPr>
            <a:cxnSpLocks/>
          </p:cNvCxnSpPr>
          <p:nvPr/>
        </p:nvCxnSpPr>
        <p:spPr bwMode="auto">
          <a:xfrm flipH="1">
            <a:off x="1861751" y="32057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BBFB18E-9FD8-EFAF-EDF9-D90547FF9D83}"/>
              </a:ext>
            </a:extLst>
          </p:cNvPr>
          <p:cNvCxnSpPr>
            <a:cxnSpLocks/>
          </p:cNvCxnSpPr>
          <p:nvPr/>
        </p:nvCxnSpPr>
        <p:spPr bwMode="auto">
          <a:xfrm flipH="1">
            <a:off x="1861751" y="3963228"/>
            <a:ext cx="64008" cy="0"/>
          </a:xfrm>
          <a:prstGeom prst="line">
            <a:avLst/>
          </a:prstGeom>
          <a:noFill/>
          <a:ln w="28575" cap="flat" cmpd="sng" algn="ctr">
            <a:solidFill>
              <a:schemeClr val="bg1"/>
            </a:solidFill>
            <a:prstDash val="solid"/>
            <a:round/>
            <a:headEnd type="none" w="med" len="med"/>
            <a:tailEnd type="none" w="med" len="med"/>
          </a:ln>
          <a:effectLst/>
        </p:spPr>
      </p:cxnSp>
      <p:grpSp>
        <p:nvGrpSpPr>
          <p:cNvPr id="62" name="Group 61">
            <a:extLst>
              <a:ext uri="{FF2B5EF4-FFF2-40B4-BE49-F238E27FC236}">
                <a16:creationId xmlns:a16="http://schemas.microsoft.com/office/drawing/2014/main" id="{1DB4627C-6565-48BD-C918-B17FAB2714B8}"/>
              </a:ext>
            </a:extLst>
          </p:cNvPr>
          <p:cNvGrpSpPr/>
          <p:nvPr/>
        </p:nvGrpSpPr>
        <p:grpSpPr>
          <a:xfrm>
            <a:off x="2042982" y="1536356"/>
            <a:ext cx="921429" cy="3950043"/>
            <a:chOff x="2051220" y="1482811"/>
            <a:chExt cx="921429" cy="3950043"/>
          </a:xfrm>
        </p:grpSpPr>
        <p:grpSp>
          <p:nvGrpSpPr>
            <p:cNvPr id="63" name="Group 62">
              <a:extLst>
                <a:ext uri="{FF2B5EF4-FFF2-40B4-BE49-F238E27FC236}">
                  <a16:creationId xmlns:a16="http://schemas.microsoft.com/office/drawing/2014/main" id="{B751A9E7-9789-2C21-8B80-F0BC51273EF6}"/>
                </a:ext>
              </a:extLst>
            </p:cNvPr>
            <p:cNvGrpSpPr/>
            <p:nvPr/>
          </p:nvGrpSpPr>
          <p:grpSpPr>
            <a:xfrm>
              <a:off x="2133597" y="1783493"/>
              <a:ext cx="715481" cy="3649361"/>
              <a:chOff x="2133597" y="1783493"/>
              <a:chExt cx="715481" cy="3649361"/>
            </a:xfrm>
          </p:grpSpPr>
          <p:grpSp>
            <p:nvGrpSpPr>
              <p:cNvPr id="66" name="Group 65">
                <a:extLst>
                  <a:ext uri="{FF2B5EF4-FFF2-40B4-BE49-F238E27FC236}">
                    <a16:creationId xmlns:a16="http://schemas.microsoft.com/office/drawing/2014/main" id="{E9D644DE-2E29-E454-E2E6-11A2F6F6809F}"/>
                  </a:ext>
                </a:extLst>
              </p:cNvPr>
              <p:cNvGrpSpPr/>
              <p:nvPr/>
            </p:nvGrpSpPr>
            <p:grpSpPr>
              <a:xfrm>
                <a:off x="2133597" y="1783493"/>
                <a:ext cx="337753" cy="3645241"/>
                <a:chOff x="2199500" y="1783493"/>
                <a:chExt cx="337753" cy="3645241"/>
              </a:xfrm>
            </p:grpSpPr>
            <p:sp>
              <p:nvSpPr>
                <p:cNvPr id="70" name="Rectangle 69">
                  <a:extLst>
                    <a:ext uri="{FF2B5EF4-FFF2-40B4-BE49-F238E27FC236}">
                      <a16:creationId xmlns:a16="http://schemas.microsoft.com/office/drawing/2014/main" id="{08ABD237-5BBF-64AB-21F8-7DD5584D1C36}"/>
                    </a:ext>
                  </a:extLst>
                </p:cNvPr>
                <p:cNvSpPr/>
                <p:nvPr/>
              </p:nvSpPr>
              <p:spPr bwMode="auto">
                <a:xfrm>
                  <a:off x="2199500" y="1783493"/>
                  <a:ext cx="337753" cy="3645241"/>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9484E7C4-3E6D-00C5-CB5D-0DB176561451}"/>
                    </a:ext>
                  </a:extLst>
                </p:cNvPr>
                <p:cNvSpPr/>
                <p:nvPr/>
              </p:nvSpPr>
              <p:spPr bwMode="auto">
                <a:xfrm>
                  <a:off x="2199500" y="1898823"/>
                  <a:ext cx="337753" cy="352991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9" name="Rectangle 68">
                <a:extLst>
                  <a:ext uri="{FF2B5EF4-FFF2-40B4-BE49-F238E27FC236}">
                    <a16:creationId xmlns:a16="http://schemas.microsoft.com/office/drawing/2014/main" id="{306F5E57-290E-1F6C-7FC1-EAB4056BFEC4}"/>
                  </a:ext>
                </a:extLst>
              </p:cNvPr>
              <p:cNvSpPr/>
              <p:nvPr/>
            </p:nvSpPr>
            <p:spPr bwMode="auto">
              <a:xfrm>
                <a:off x="2511325" y="4576120"/>
                <a:ext cx="337753" cy="85673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64" name="TextBox 63">
              <a:extLst>
                <a:ext uri="{FF2B5EF4-FFF2-40B4-BE49-F238E27FC236}">
                  <a16:creationId xmlns:a16="http://schemas.microsoft.com/office/drawing/2014/main" id="{AA44C06A-E9A5-5A29-4BDB-35C99647351E}"/>
                </a:ext>
              </a:extLst>
            </p:cNvPr>
            <p:cNvSpPr txBox="1"/>
            <p:nvPr/>
          </p:nvSpPr>
          <p:spPr bwMode="auto">
            <a:xfrm>
              <a:off x="2051220" y="1482811"/>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19.3</a:t>
              </a:r>
            </a:p>
          </p:txBody>
        </p:sp>
        <p:sp>
          <p:nvSpPr>
            <p:cNvPr id="65" name="TextBox 64">
              <a:extLst>
                <a:ext uri="{FF2B5EF4-FFF2-40B4-BE49-F238E27FC236}">
                  <a16:creationId xmlns:a16="http://schemas.microsoft.com/office/drawing/2014/main" id="{90FF86B7-9D77-DE15-13A5-D02529EE3194}"/>
                </a:ext>
              </a:extLst>
            </p:cNvPr>
            <p:cNvSpPr txBox="1"/>
            <p:nvPr/>
          </p:nvSpPr>
          <p:spPr bwMode="auto">
            <a:xfrm>
              <a:off x="2437188" y="429603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4.5</a:t>
              </a:r>
            </a:p>
          </p:txBody>
        </p:sp>
      </p:grpSp>
      <p:grpSp>
        <p:nvGrpSpPr>
          <p:cNvPr id="72" name="Group 71">
            <a:extLst>
              <a:ext uri="{FF2B5EF4-FFF2-40B4-BE49-F238E27FC236}">
                <a16:creationId xmlns:a16="http://schemas.microsoft.com/office/drawing/2014/main" id="{4E2E08C0-F538-764E-B63D-89AAC1E1D735}"/>
              </a:ext>
            </a:extLst>
          </p:cNvPr>
          <p:cNvGrpSpPr/>
          <p:nvPr/>
        </p:nvGrpSpPr>
        <p:grpSpPr>
          <a:xfrm>
            <a:off x="3167179" y="3043114"/>
            <a:ext cx="929935" cy="2443285"/>
            <a:chOff x="2042714" y="2989569"/>
            <a:chExt cx="929935" cy="2443285"/>
          </a:xfrm>
        </p:grpSpPr>
        <p:grpSp>
          <p:nvGrpSpPr>
            <p:cNvPr id="73" name="Group 72">
              <a:extLst>
                <a:ext uri="{FF2B5EF4-FFF2-40B4-BE49-F238E27FC236}">
                  <a16:creationId xmlns:a16="http://schemas.microsoft.com/office/drawing/2014/main" id="{A4E42DED-638A-F13B-B7C7-D73015F0A8B3}"/>
                </a:ext>
              </a:extLst>
            </p:cNvPr>
            <p:cNvGrpSpPr/>
            <p:nvPr/>
          </p:nvGrpSpPr>
          <p:grpSpPr>
            <a:xfrm>
              <a:off x="2133597" y="3263813"/>
              <a:ext cx="715481" cy="2169041"/>
              <a:chOff x="2133597" y="3263813"/>
              <a:chExt cx="715481" cy="2169041"/>
            </a:xfrm>
          </p:grpSpPr>
          <p:grpSp>
            <p:nvGrpSpPr>
              <p:cNvPr id="76" name="Group 75">
                <a:extLst>
                  <a:ext uri="{FF2B5EF4-FFF2-40B4-BE49-F238E27FC236}">
                    <a16:creationId xmlns:a16="http://schemas.microsoft.com/office/drawing/2014/main" id="{53BE7B2B-EC69-9F51-ADED-AFA3B2600AE5}"/>
                  </a:ext>
                </a:extLst>
              </p:cNvPr>
              <p:cNvGrpSpPr/>
              <p:nvPr/>
            </p:nvGrpSpPr>
            <p:grpSpPr>
              <a:xfrm>
                <a:off x="2133597" y="3263813"/>
                <a:ext cx="337753" cy="2164921"/>
                <a:chOff x="2199500" y="3263813"/>
                <a:chExt cx="337753" cy="2164921"/>
              </a:xfrm>
            </p:grpSpPr>
            <p:sp>
              <p:nvSpPr>
                <p:cNvPr id="80" name="Rectangle 79">
                  <a:extLst>
                    <a:ext uri="{FF2B5EF4-FFF2-40B4-BE49-F238E27FC236}">
                      <a16:creationId xmlns:a16="http://schemas.microsoft.com/office/drawing/2014/main" id="{3D5222EA-320F-C696-0E39-73EF87C0157D}"/>
                    </a:ext>
                  </a:extLst>
                </p:cNvPr>
                <p:cNvSpPr/>
                <p:nvPr/>
              </p:nvSpPr>
              <p:spPr bwMode="auto">
                <a:xfrm>
                  <a:off x="2199500" y="3263813"/>
                  <a:ext cx="337753" cy="2164921"/>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1CD073BF-24A4-1B8C-0A8F-3BA51C8F2DB4}"/>
                    </a:ext>
                  </a:extLst>
                </p:cNvPr>
                <p:cNvSpPr/>
                <p:nvPr/>
              </p:nvSpPr>
              <p:spPr bwMode="auto">
                <a:xfrm>
                  <a:off x="2199500" y="3348875"/>
                  <a:ext cx="337753" cy="207972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79" name="Rectangle 78">
                <a:extLst>
                  <a:ext uri="{FF2B5EF4-FFF2-40B4-BE49-F238E27FC236}">
                    <a16:creationId xmlns:a16="http://schemas.microsoft.com/office/drawing/2014/main" id="{4D4CB198-55AE-E6D6-E7D2-3EFDB4783E8E}"/>
                  </a:ext>
                </a:extLst>
              </p:cNvPr>
              <p:cNvSpPr/>
              <p:nvPr/>
            </p:nvSpPr>
            <p:spPr bwMode="auto">
              <a:xfrm>
                <a:off x="2511325" y="5020312"/>
                <a:ext cx="337753" cy="41254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74" name="TextBox 73">
              <a:extLst>
                <a:ext uri="{FF2B5EF4-FFF2-40B4-BE49-F238E27FC236}">
                  <a16:creationId xmlns:a16="http://schemas.microsoft.com/office/drawing/2014/main" id="{3AA62E85-3D4A-E2E0-D601-26DD9A4DD64D}"/>
                </a:ext>
              </a:extLst>
            </p:cNvPr>
            <p:cNvSpPr txBox="1"/>
            <p:nvPr/>
          </p:nvSpPr>
          <p:spPr bwMode="auto">
            <a:xfrm>
              <a:off x="2042714" y="2989569"/>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11.4</a:t>
              </a:r>
            </a:p>
          </p:txBody>
        </p:sp>
        <p:sp>
          <p:nvSpPr>
            <p:cNvPr id="75" name="TextBox 74">
              <a:extLst>
                <a:ext uri="{FF2B5EF4-FFF2-40B4-BE49-F238E27FC236}">
                  <a16:creationId xmlns:a16="http://schemas.microsoft.com/office/drawing/2014/main" id="{2C5A484F-BE42-64A1-0F93-C73F6988F90E}"/>
                </a:ext>
              </a:extLst>
            </p:cNvPr>
            <p:cNvSpPr txBox="1"/>
            <p:nvPr/>
          </p:nvSpPr>
          <p:spPr bwMode="auto">
            <a:xfrm>
              <a:off x="2437188" y="474934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2.1</a:t>
              </a:r>
            </a:p>
          </p:txBody>
        </p:sp>
      </p:grpSp>
      <p:grpSp>
        <p:nvGrpSpPr>
          <p:cNvPr id="82" name="Group 81">
            <a:extLst>
              <a:ext uri="{FF2B5EF4-FFF2-40B4-BE49-F238E27FC236}">
                <a16:creationId xmlns:a16="http://schemas.microsoft.com/office/drawing/2014/main" id="{BC98030B-C094-5803-99A6-546C658208A4}"/>
              </a:ext>
            </a:extLst>
          </p:cNvPr>
          <p:cNvGrpSpPr/>
          <p:nvPr/>
        </p:nvGrpSpPr>
        <p:grpSpPr>
          <a:xfrm>
            <a:off x="4308388" y="4706046"/>
            <a:ext cx="908670" cy="780353"/>
            <a:chOff x="2051220" y="4652501"/>
            <a:chExt cx="908670" cy="780353"/>
          </a:xfrm>
        </p:grpSpPr>
        <p:grpSp>
          <p:nvGrpSpPr>
            <p:cNvPr id="83" name="Group 82">
              <a:extLst>
                <a:ext uri="{FF2B5EF4-FFF2-40B4-BE49-F238E27FC236}">
                  <a16:creationId xmlns:a16="http://schemas.microsoft.com/office/drawing/2014/main" id="{1B97AFE0-D6B6-4DE6-330A-74F865A48FB8}"/>
                </a:ext>
              </a:extLst>
            </p:cNvPr>
            <p:cNvGrpSpPr/>
            <p:nvPr/>
          </p:nvGrpSpPr>
          <p:grpSpPr>
            <a:xfrm>
              <a:off x="2133597" y="4905480"/>
              <a:ext cx="715481" cy="527374"/>
              <a:chOff x="2133597" y="4905480"/>
              <a:chExt cx="715481" cy="527374"/>
            </a:xfrm>
          </p:grpSpPr>
          <p:grpSp>
            <p:nvGrpSpPr>
              <p:cNvPr id="86" name="Group 85">
                <a:extLst>
                  <a:ext uri="{FF2B5EF4-FFF2-40B4-BE49-F238E27FC236}">
                    <a16:creationId xmlns:a16="http://schemas.microsoft.com/office/drawing/2014/main" id="{5E53D90D-30F2-E1E5-7D98-1AA28BEA5956}"/>
                  </a:ext>
                </a:extLst>
              </p:cNvPr>
              <p:cNvGrpSpPr/>
              <p:nvPr/>
            </p:nvGrpSpPr>
            <p:grpSpPr>
              <a:xfrm>
                <a:off x="2133597" y="4905480"/>
                <a:ext cx="337753" cy="523254"/>
                <a:chOff x="2199500" y="4905480"/>
                <a:chExt cx="337753" cy="523254"/>
              </a:xfrm>
            </p:grpSpPr>
            <p:sp>
              <p:nvSpPr>
                <p:cNvPr id="90" name="Rectangle 89">
                  <a:extLst>
                    <a:ext uri="{FF2B5EF4-FFF2-40B4-BE49-F238E27FC236}">
                      <a16:creationId xmlns:a16="http://schemas.microsoft.com/office/drawing/2014/main" id="{0E6AE9AC-BA23-F333-E736-63F40A39ED2F}"/>
                    </a:ext>
                  </a:extLst>
                </p:cNvPr>
                <p:cNvSpPr/>
                <p:nvPr/>
              </p:nvSpPr>
              <p:spPr bwMode="auto">
                <a:xfrm>
                  <a:off x="2199500" y="4905480"/>
                  <a:ext cx="337753" cy="523254"/>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Rectangle 90">
                  <a:extLst>
                    <a:ext uri="{FF2B5EF4-FFF2-40B4-BE49-F238E27FC236}">
                      <a16:creationId xmlns:a16="http://schemas.microsoft.com/office/drawing/2014/main" id="{8B67D71A-54F4-2C2D-E526-645A83FEEB4D}"/>
                    </a:ext>
                  </a:extLst>
                </p:cNvPr>
                <p:cNvSpPr/>
                <p:nvPr/>
              </p:nvSpPr>
              <p:spPr bwMode="auto">
                <a:xfrm>
                  <a:off x="2199500" y="5062842"/>
                  <a:ext cx="337753" cy="3658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87" name="Group 86">
                <a:extLst>
                  <a:ext uri="{FF2B5EF4-FFF2-40B4-BE49-F238E27FC236}">
                    <a16:creationId xmlns:a16="http://schemas.microsoft.com/office/drawing/2014/main" id="{424C74B1-27B9-28DC-BA09-8F07A6990B23}"/>
                  </a:ext>
                </a:extLst>
              </p:cNvPr>
              <p:cNvGrpSpPr/>
              <p:nvPr/>
            </p:nvGrpSpPr>
            <p:grpSpPr>
              <a:xfrm>
                <a:off x="2511325" y="5105372"/>
                <a:ext cx="337753" cy="327482"/>
                <a:chOff x="2235359" y="5101253"/>
                <a:chExt cx="337753" cy="327482"/>
              </a:xfrm>
            </p:grpSpPr>
            <p:sp>
              <p:nvSpPr>
                <p:cNvPr id="88" name="Rectangle 87">
                  <a:extLst>
                    <a:ext uri="{FF2B5EF4-FFF2-40B4-BE49-F238E27FC236}">
                      <a16:creationId xmlns:a16="http://schemas.microsoft.com/office/drawing/2014/main" id="{FAF26EDA-EF04-FAB1-845D-A6C2071C3830}"/>
                    </a:ext>
                  </a:extLst>
                </p:cNvPr>
                <p:cNvSpPr/>
                <p:nvPr/>
              </p:nvSpPr>
              <p:spPr bwMode="auto">
                <a:xfrm>
                  <a:off x="2235359" y="5101253"/>
                  <a:ext cx="337753" cy="327482"/>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5149FC03-85A4-B6A7-76CC-7F0FEDBF00C8}"/>
                    </a:ext>
                  </a:extLst>
                </p:cNvPr>
                <p:cNvSpPr/>
                <p:nvPr/>
              </p:nvSpPr>
              <p:spPr bwMode="auto">
                <a:xfrm>
                  <a:off x="2235359" y="5241603"/>
                  <a:ext cx="337753" cy="18713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84" name="TextBox 83">
              <a:extLst>
                <a:ext uri="{FF2B5EF4-FFF2-40B4-BE49-F238E27FC236}">
                  <a16:creationId xmlns:a16="http://schemas.microsoft.com/office/drawing/2014/main" id="{C16624CF-2513-49DA-CDAD-0EA3C2EF0DCF}"/>
                </a:ext>
              </a:extLst>
            </p:cNvPr>
            <p:cNvSpPr txBox="1"/>
            <p:nvPr/>
          </p:nvSpPr>
          <p:spPr bwMode="auto">
            <a:xfrm>
              <a:off x="2051220" y="4652501"/>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2.7</a:t>
              </a:r>
            </a:p>
          </p:txBody>
        </p:sp>
        <p:sp>
          <p:nvSpPr>
            <p:cNvPr id="85" name="TextBox 84">
              <a:extLst>
                <a:ext uri="{FF2B5EF4-FFF2-40B4-BE49-F238E27FC236}">
                  <a16:creationId xmlns:a16="http://schemas.microsoft.com/office/drawing/2014/main" id="{4EAA9E61-2B76-6BC0-834E-97B2F0512104}"/>
                </a:ext>
              </a:extLst>
            </p:cNvPr>
            <p:cNvSpPr txBox="1"/>
            <p:nvPr/>
          </p:nvSpPr>
          <p:spPr bwMode="auto">
            <a:xfrm>
              <a:off x="2424429" y="4842910"/>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1.7</a:t>
              </a:r>
            </a:p>
          </p:txBody>
        </p:sp>
      </p:grpSp>
      <p:grpSp>
        <p:nvGrpSpPr>
          <p:cNvPr id="92" name="Group 91">
            <a:extLst>
              <a:ext uri="{FF2B5EF4-FFF2-40B4-BE49-F238E27FC236}">
                <a16:creationId xmlns:a16="http://schemas.microsoft.com/office/drawing/2014/main" id="{63053CFE-B90D-C315-54C1-9AB93C739147}"/>
              </a:ext>
            </a:extLst>
          </p:cNvPr>
          <p:cNvGrpSpPr/>
          <p:nvPr/>
        </p:nvGrpSpPr>
        <p:grpSpPr>
          <a:xfrm>
            <a:off x="5432585" y="4808118"/>
            <a:ext cx="912923" cy="678281"/>
            <a:chOff x="2042714" y="4754573"/>
            <a:chExt cx="912923" cy="678281"/>
          </a:xfrm>
        </p:grpSpPr>
        <p:grpSp>
          <p:nvGrpSpPr>
            <p:cNvPr id="93" name="Group 92">
              <a:extLst>
                <a:ext uri="{FF2B5EF4-FFF2-40B4-BE49-F238E27FC236}">
                  <a16:creationId xmlns:a16="http://schemas.microsoft.com/office/drawing/2014/main" id="{99FC9947-EFBE-E2C0-9D31-1DB6B183B9D1}"/>
                </a:ext>
              </a:extLst>
            </p:cNvPr>
            <p:cNvGrpSpPr/>
            <p:nvPr/>
          </p:nvGrpSpPr>
          <p:grpSpPr>
            <a:xfrm>
              <a:off x="2133597" y="5020312"/>
              <a:ext cx="715481" cy="412542"/>
              <a:chOff x="2133597" y="5020312"/>
              <a:chExt cx="715481" cy="412542"/>
            </a:xfrm>
          </p:grpSpPr>
          <p:grpSp>
            <p:nvGrpSpPr>
              <p:cNvPr id="96" name="Group 95">
                <a:extLst>
                  <a:ext uri="{FF2B5EF4-FFF2-40B4-BE49-F238E27FC236}">
                    <a16:creationId xmlns:a16="http://schemas.microsoft.com/office/drawing/2014/main" id="{94F92A39-B2AA-915E-15A5-78B803CA053E}"/>
                  </a:ext>
                </a:extLst>
              </p:cNvPr>
              <p:cNvGrpSpPr/>
              <p:nvPr/>
            </p:nvGrpSpPr>
            <p:grpSpPr>
              <a:xfrm>
                <a:off x="2133597" y="5020312"/>
                <a:ext cx="337753" cy="408422"/>
                <a:chOff x="2199500" y="5020312"/>
                <a:chExt cx="337753" cy="408422"/>
              </a:xfrm>
            </p:grpSpPr>
            <p:sp>
              <p:nvSpPr>
                <p:cNvPr id="100" name="Rectangle 99">
                  <a:extLst>
                    <a:ext uri="{FF2B5EF4-FFF2-40B4-BE49-F238E27FC236}">
                      <a16:creationId xmlns:a16="http://schemas.microsoft.com/office/drawing/2014/main" id="{153FCBC9-FF30-3EBE-51A9-B115E45DEE33}"/>
                    </a:ext>
                  </a:extLst>
                </p:cNvPr>
                <p:cNvSpPr/>
                <p:nvPr/>
              </p:nvSpPr>
              <p:spPr bwMode="auto">
                <a:xfrm>
                  <a:off x="2199500" y="5020312"/>
                  <a:ext cx="337753" cy="408422"/>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D02B5041-DEB0-DF35-56BB-4E566455DEBE}"/>
                    </a:ext>
                  </a:extLst>
                </p:cNvPr>
                <p:cNvSpPr/>
                <p:nvPr/>
              </p:nvSpPr>
              <p:spPr bwMode="auto">
                <a:xfrm>
                  <a:off x="2199500" y="5062842"/>
                  <a:ext cx="337753" cy="3658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99" name="Rectangle 98">
                <a:extLst>
                  <a:ext uri="{FF2B5EF4-FFF2-40B4-BE49-F238E27FC236}">
                    <a16:creationId xmlns:a16="http://schemas.microsoft.com/office/drawing/2014/main" id="{77A3366C-BA07-8B29-F32B-DDE779DD1B67}"/>
                  </a:ext>
                </a:extLst>
              </p:cNvPr>
              <p:cNvSpPr/>
              <p:nvPr/>
            </p:nvSpPr>
            <p:spPr bwMode="auto">
              <a:xfrm>
                <a:off x="2511325" y="5377566"/>
                <a:ext cx="337753" cy="5528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94" name="TextBox 93">
              <a:extLst>
                <a:ext uri="{FF2B5EF4-FFF2-40B4-BE49-F238E27FC236}">
                  <a16:creationId xmlns:a16="http://schemas.microsoft.com/office/drawing/2014/main" id="{3F8A2DC9-C2E6-7ECD-0FAD-7DB404BC2AB0}"/>
                </a:ext>
              </a:extLst>
            </p:cNvPr>
            <p:cNvSpPr txBox="1"/>
            <p:nvPr/>
          </p:nvSpPr>
          <p:spPr bwMode="auto">
            <a:xfrm>
              <a:off x="2042714" y="475457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2.1</a:t>
              </a:r>
            </a:p>
          </p:txBody>
        </p:sp>
        <p:sp>
          <p:nvSpPr>
            <p:cNvPr id="95" name="TextBox 94">
              <a:extLst>
                <a:ext uri="{FF2B5EF4-FFF2-40B4-BE49-F238E27FC236}">
                  <a16:creationId xmlns:a16="http://schemas.microsoft.com/office/drawing/2014/main" id="{73954AB8-9B52-5672-0734-ACFFC5D94871}"/>
                </a:ext>
              </a:extLst>
            </p:cNvPr>
            <p:cNvSpPr txBox="1"/>
            <p:nvPr/>
          </p:nvSpPr>
          <p:spPr bwMode="auto">
            <a:xfrm>
              <a:off x="2420176" y="511510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0.2</a:t>
              </a:r>
            </a:p>
          </p:txBody>
        </p:sp>
      </p:grpSp>
      <p:grpSp>
        <p:nvGrpSpPr>
          <p:cNvPr id="102" name="Group 101">
            <a:extLst>
              <a:ext uri="{FF2B5EF4-FFF2-40B4-BE49-F238E27FC236}">
                <a16:creationId xmlns:a16="http://schemas.microsoft.com/office/drawing/2014/main" id="{1FF54D2E-68A9-094B-D7A7-BDB7F85D0846}"/>
              </a:ext>
            </a:extLst>
          </p:cNvPr>
          <p:cNvGrpSpPr/>
          <p:nvPr/>
        </p:nvGrpSpPr>
        <p:grpSpPr>
          <a:xfrm>
            <a:off x="6573794" y="4948468"/>
            <a:ext cx="912923" cy="537930"/>
            <a:chOff x="2051220" y="4894923"/>
            <a:chExt cx="912923" cy="537930"/>
          </a:xfrm>
        </p:grpSpPr>
        <p:grpSp>
          <p:nvGrpSpPr>
            <p:cNvPr id="103" name="Group 102">
              <a:extLst>
                <a:ext uri="{FF2B5EF4-FFF2-40B4-BE49-F238E27FC236}">
                  <a16:creationId xmlns:a16="http://schemas.microsoft.com/office/drawing/2014/main" id="{CCDEDC3F-9519-E519-B08E-EDD49B2D2FD9}"/>
                </a:ext>
              </a:extLst>
            </p:cNvPr>
            <p:cNvGrpSpPr/>
            <p:nvPr/>
          </p:nvGrpSpPr>
          <p:grpSpPr>
            <a:xfrm>
              <a:off x="2133597" y="5173421"/>
              <a:ext cx="715481" cy="259432"/>
              <a:chOff x="2133597" y="5173421"/>
              <a:chExt cx="715481" cy="259432"/>
            </a:xfrm>
          </p:grpSpPr>
          <p:grpSp>
            <p:nvGrpSpPr>
              <p:cNvPr id="106" name="Group 105">
                <a:extLst>
                  <a:ext uri="{FF2B5EF4-FFF2-40B4-BE49-F238E27FC236}">
                    <a16:creationId xmlns:a16="http://schemas.microsoft.com/office/drawing/2014/main" id="{FFB7354D-EC37-31E5-C6E2-BB06A86A7F85}"/>
                  </a:ext>
                </a:extLst>
              </p:cNvPr>
              <p:cNvGrpSpPr/>
              <p:nvPr/>
            </p:nvGrpSpPr>
            <p:grpSpPr>
              <a:xfrm>
                <a:off x="2133597" y="5173421"/>
                <a:ext cx="337753" cy="255313"/>
                <a:chOff x="2199500" y="5173421"/>
                <a:chExt cx="337753" cy="255313"/>
              </a:xfrm>
            </p:grpSpPr>
            <p:sp>
              <p:nvSpPr>
                <p:cNvPr id="110" name="Rectangle 109">
                  <a:extLst>
                    <a:ext uri="{FF2B5EF4-FFF2-40B4-BE49-F238E27FC236}">
                      <a16:creationId xmlns:a16="http://schemas.microsoft.com/office/drawing/2014/main" id="{FBAA8BF4-ABBC-3DF4-39A3-C9BE6B1FD6AC}"/>
                    </a:ext>
                  </a:extLst>
                </p:cNvPr>
                <p:cNvSpPr/>
                <p:nvPr/>
              </p:nvSpPr>
              <p:spPr bwMode="auto">
                <a:xfrm>
                  <a:off x="2199500" y="5173421"/>
                  <a:ext cx="337753" cy="251060"/>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D2426E8C-2E3D-9742-69CF-923A31195BE6}"/>
                    </a:ext>
                  </a:extLst>
                </p:cNvPr>
                <p:cNvSpPr/>
                <p:nvPr/>
              </p:nvSpPr>
              <p:spPr bwMode="auto">
                <a:xfrm>
                  <a:off x="2199500" y="5249975"/>
                  <a:ext cx="337753" cy="17875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9" name="Rectangle 108">
                <a:extLst>
                  <a:ext uri="{FF2B5EF4-FFF2-40B4-BE49-F238E27FC236}">
                    <a16:creationId xmlns:a16="http://schemas.microsoft.com/office/drawing/2014/main" id="{1C2E56BF-5B4E-F53D-FB12-A1B2C82A812D}"/>
                  </a:ext>
                </a:extLst>
              </p:cNvPr>
              <p:cNvSpPr/>
              <p:nvPr/>
            </p:nvSpPr>
            <p:spPr bwMode="auto">
              <a:xfrm>
                <a:off x="2511325" y="5258480"/>
                <a:ext cx="337753" cy="17437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04" name="TextBox 103">
              <a:extLst>
                <a:ext uri="{FF2B5EF4-FFF2-40B4-BE49-F238E27FC236}">
                  <a16:creationId xmlns:a16="http://schemas.microsoft.com/office/drawing/2014/main" id="{DE183EB6-FBD7-0E1A-AE1F-293873C608E6}"/>
                </a:ext>
              </a:extLst>
            </p:cNvPr>
            <p:cNvSpPr txBox="1"/>
            <p:nvPr/>
          </p:nvSpPr>
          <p:spPr bwMode="auto">
            <a:xfrm>
              <a:off x="2051220" y="4894923"/>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1.3</a:t>
              </a:r>
            </a:p>
          </p:txBody>
        </p:sp>
        <p:sp>
          <p:nvSpPr>
            <p:cNvPr id="105" name="TextBox 104">
              <a:extLst>
                <a:ext uri="{FF2B5EF4-FFF2-40B4-BE49-F238E27FC236}">
                  <a16:creationId xmlns:a16="http://schemas.microsoft.com/office/drawing/2014/main" id="{D03B1675-4826-ECAB-0448-ED3537160CCA}"/>
                </a:ext>
              </a:extLst>
            </p:cNvPr>
            <p:cNvSpPr txBox="1"/>
            <p:nvPr/>
          </p:nvSpPr>
          <p:spPr bwMode="auto">
            <a:xfrm>
              <a:off x="2428682" y="4991766"/>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0.8</a:t>
              </a:r>
            </a:p>
          </p:txBody>
        </p:sp>
      </p:grpSp>
      <p:grpSp>
        <p:nvGrpSpPr>
          <p:cNvPr id="112" name="Group 111">
            <a:extLst>
              <a:ext uri="{FF2B5EF4-FFF2-40B4-BE49-F238E27FC236}">
                <a16:creationId xmlns:a16="http://schemas.microsoft.com/office/drawing/2014/main" id="{A6315E4C-D2D8-8C3E-D57A-E6B5243F9C15}"/>
              </a:ext>
            </a:extLst>
          </p:cNvPr>
          <p:cNvGrpSpPr/>
          <p:nvPr/>
        </p:nvGrpSpPr>
        <p:grpSpPr>
          <a:xfrm>
            <a:off x="7697991" y="4965480"/>
            <a:ext cx="908670" cy="520918"/>
            <a:chOff x="2042714" y="4911935"/>
            <a:chExt cx="908670" cy="520918"/>
          </a:xfrm>
        </p:grpSpPr>
        <p:grpSp>
          <p:nvGrpSpPr>
            <p:cNvPr id="113" name="Group 112">
              <a:extLst>
                <a:ext uri="{FF2B5EF4-FFF2-40B4-BE49-F238E27FC236}">
                  <a16:creationId xmlns:a16="http://schemas.microsoft.com/office/drawing/2014/main" id="{F3377208-3442-4B41-DD16-8338C0B2AF28}"/>
                </a:ext>
              </a:extLst>
            </p:cNvPr>
            <p:cNvGrpSpPr/>
            <p:nvPr/>
          </p:nvGrpSpPr>
          <p:grpSpPr>
            <a:xfrm>
              <a:off x="2133597" y="5177674"/>
              <a:ext cx="715481" cy="255179"/>
              <a:chOff x="2133597" y="5177674"/>
              <a:chExt cx="715481" cy="255179"/>
            </a:xfrm>
          </p:grpSpPr>
          <p:grpSp>
            <p:nvGrpSpPr>
              <p:cNvPr id="116" name="Group 115">
                <a:extLst>
                  <a:ext uri="{FF2B5EF4-FFF2-40B4-BE49-F238E27FC236}">
                    <a16:creationId xmlns:a16="http://schemas.microsoft.com/office/drawing/2014/main" id="{45598076-AC24-C904-5AC8-B53173768F36}"/>
                  </a:ext>
                </a:extLst>
              </p:cNvPr>
              <p:cNvGrpSpPr/>
              <p:nvPr/>
            </p:nvGrpSpPr>
            <p:grpSpPr>
              <a:xfrm>
                <a:off x="2133597" y="5177674"/>
                <a:ext cx="337753" cy="251060"/>
                <a:chOff x="2199500" y="5177674"/>
                <a:chExt cx="337753" cy="251060"/>
              </a:xfrm>
            </p:grpSpPr>
            <p:sp>
              <p:nvSpPr>
                <p:cNvPr id="120" name="Rectangle 119">
                  <a:extLst>
                    <a:ext uri="{FF2B5EF4-FFF2-40B4-BE49-F238E27FC236}">
                      <a16:creationId xmlns:a16="http://schemas.microsoft.com/office/drawing/2014/main" id="{95E809A3-73D9-A21F-B6C4-0A6005584835}"/>
                    </a:ext>
                  </a:extLst>
                </p:cNvPr>
                <p:cNvSpPr/>
                <p:nvPr/>
              </p:nvSpPr>
              <p:spPr bwMode="auto">
                <a:xfrm>
                  <a:off x="2199500" y="5177674"/>
                  <a:ext cx="337753" cy="251060"/>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1799B752-7704-6F64-71C0-C69316911BC7}"/>
                    </a:ext>
                  </a:extLst>
                </p:cNvPr>
                <p:cNvSpPr/>
                <p:nvPr/>
              </p:nvSpPr>
              <p:spPr bwMode="auto">
                <a:xfrm>
                  <a:off x="2199500" y="5322276"/>
                  <a:ext cx="337753" cy="10645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17" name="Group 116">
                <a:extLst>
                  <a:ext uri="{FF2B5EF4-FFF2-40B4-BE49-F238E27FC236}">
                    <a16:creationId xmlns:a16="http://schemas.microsoft.com/office/drawing/2014/main" id="{AE6B9BE7-92B0-6926-C2D4-494DF0FB4F12}"/>
                  </a:ext>
                </a:extLst>
              </p:cNvPr>
              <p:cNvGrpSpPr/>
              <p:nvPr/>
            </p:nvGrpSpPr>
            <p:grpSpPr>
              <a:xfrm>
                <a:off x="2511325" y="5266986"/>
                <a:ext cx="337753" cy="165867"/>
                <a:chOff x="2235359" y="5262867"/>
                <a:chExt cx="337753" cy="165867"/>
              </a:xfrm>
            </p:grpSpPr>
            <p:sp>
              <p:nvSpPr>
                <p:cNvPr id="118" name="Rectangle 117">
                  <a:extLst>
                    <a:ext uri="{FF2B5EF4-FFF2-40B4-BE49-F238E27FC236}">
                      <a16:creationId xmlns:a16="http://schemas.microsoft.com/office/drawing/2014/main" id="{6083BD2B-C957-D6EF-BA42-BD8F38DB50F0}"/>
                    </a:ext>
                  </a:extLst>
                </p:cNvPr>
                <p:cNvSpPr/>
                <p:nvPr/>
              </p:nvSpPr>
              <p:spPr bwMode="auto">
                <a:xfrm>
                  <a:off x="2235359" y="5262867"/>
                  <a:ext cx="337753" cy="165867"/>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3F8C8ADA-5AEC-BC7A-AACB-E3C246817F8D}"/>
                    </a:ext>
                  </a:extLst>
                </p:cNvPr>
                <p:cNvSpPr/>
                <p:nvPr/>
              </p:nvSpPr>
              <p:spPr bwMode="auto">
                <a:xfrm>
                  <a:off x="2235359" y="5305397"/>
                  <a:ext cx="337753" cy="12333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sp>
          <p:nvSpPr>
            <p:cNvPr id="114" name="TextBox 113">
              <a:extLst>
                <a:ext uri="{FF2B5EF4-FFF2-40B4-BE49-F238E27FC236}">
                  <a16:creationId xmlns:a16="http://schemas.microsoft.com/office/drawing/2014/main" id="{3E2336F5-A703-7242-06A5-A192A820F34F}"/>
                </a:ext>
              </a:extLst>
            </p:cNvPr>
            <p:cNvSpPr txBox="1"/>
            <p:nvPr/>
          </p:nvSpPr>
          <p:spPr bwMode="auto">
            <a:xfrm>
              <a:off x="2042714" y="4911935"/>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1.3</a:t>
              </a:r>
            </a:p>
          </p:txBody>
        </p:sp>
        <p:sp>
          <p:nvSpPr>
            <p:cNvPr id="115" name="TextBox 114">
              <a:extLst>
                <a:ext uri="{FF2B5EF4-FFF2-40B4-BE49-F238E27FC236}">
                  <a16:creationId xmlns:a16="http://schemas.microsoft.com/office/drawing/2014/main" id="{8832381C-E0B4-72B7-4E3D-1AFC352FBFBF}"/>
                </a:ext>
              </a:extLst>
            </p:cNvPr>
            <p:cNvSpPr txBox="1"/>
            <p:nvPr/>
          </p:nvSpPr>
          <p:spPr bwMode="auto">
            <a:xfrm>
              <a:off x="2415923" y="5000272"/>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0.8</a:t>
              </a:r>
            </a:p>
          </p:txBody>
        </p:sp>
      </p:grpSp>
      <p:grpSp>
        <p:nvGrpSpPr>
          <p:cNvPr id="122" name="Group 121">
            <a:extLst>
              <a:ext uri="{FF2B5EF4-FFF2-40B4-BE49-F238E27FC236}">
                <a16:creationId xmlns:a16="http://schemas.microsoft.com/office/drawing/2014/main" id="{EC7C2AB9-DD69-7377-0429-7BFC0D3F4E9E}"/>
              </a:ext>
            </a:extLst>
          </p:cNvPr>
          <p:cNvGrpSpPr/>
          <p:nvPr/>
        </p:nvGrpSpPr>
        <p:grpSpPr>
          <a:xfrm>
            <a:off x="8826441" y="5135601"/>
            <a:ext cx="535461" cy="346678"/>
            <a:chOff x="2038461" y="5082056"/>
            <a:chExt cx="535461" cy="346678"/>
          </a:xfrm>
        </p:grpSpPr>
        <p:sp>
          <p:nvSpPr>
            <p:cNvPr id="131" name="Rectangle 130">
              <a:extLst>
                <a:ext uri="{FF2B5EF4-FFF2-40B4-BE49-F238E27FC236}">
                  <a16:creationId xmlns:a16="http://schemas.microsoft.com/office/drawing/2014/main" id="{9BDB2726-0D08-27C0-501F-C603BDA033AA}"/>
                </a:ext>
              </a:extLst>
            </p:cNvPr>
            <p:cNvSpPr/>
            <p:nvPr/>
          </p:nvSpPr>
          <p:spPr bwMode="auto">
            <a:xfrm>
              <a:off x="2133597" y="5343542"/>
              <a:ext cx="337753" cy="8519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TextBox 123">
              <a:extLst>
                <a:ext uri="{FF2B5EF4-FFF2-40B4-BE49-F238E27FC236}">
                  <a16:creationId xmlns:a16="http://schemas.microsoft.com/office/drawing/2014/main" id="{5430F311-EC1D-AA04-3A12-F796871E78C9}"/>
                </a:ext>
              </a:extLst>
            </p:cNvPr>
            <p:cNvSpPr txBox="1"/>
            <p:nvPr/>
          </p:nvSpPr>
          <p:spPr bwMode="auto">
            <a:xfrm>
              <a:off x="2038461" y="5082056"/>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0.4</a:t>
              </a:r>
            </a:p>
          </p:txBody>
        </p:sp>
      </p:grpSp>
      <p:grpSp>
        <p:nvGrpSpPr>
          <p:cNvPr id="132" name="Group 131">
            <a:extLst>
              <a:ext uri="{FF2B5EF4-FFF2-40B4-BE49-F238E27FC236}">
                <a16:creationId xmlns:a16="http://schemas.microsoft.com/office/drawing/2014/main" id="{FFD21B18-6517-B3AB-D75D-17A3B21573B1}"/>
              </a:ext>
            </a:extLst>
          </p:cNvPr>
          <p:cNvGrpSpPr/>
          <p:nvPr/>
        </p:nvGrpSpPr>
        <p:grpSpPr>
          <a:xfrm>
            <a:off x="9954889" y="5122842"/>
            <a:ext cx="917176" cy="363557"/>
            <a:chOff x="2034208" y="5069297"/>
            <a:chExt cx="917176" cy="363557"/>
          </a:xfrm>
        </p:grpSpPr>
        <p:grpSp>
          <p:nvGrpSpPr>
            <p:cNvPr id="133" name="Group 132">
              <a:extLst>
                <a:ext uri="{FF2B5EF4-FFF2-40B4-BE49-F238E27FC236}">
                  <a16:creationId xmlns:a16="http://schemas.microsoft.com/office/drawing/2014/main" id="{0B228310-0F9F-2B90-B7E2-6B9099316332}"/>
                </a:ext>
              </a:extLst>
            </p:cNvPr>
            <p:cNvGrpSpPr/>
            <p:nvPr/>
          </p:nvGrpSpPr>
          <p:grpSpPr>
            <a:xfrm>
              <a:off x="2133597" y="5343542"/>
              <a:ext cx="715481" cy="89312"/>
              <a:chOff x="2133597" y="5343542"/>
              <a:chExt cx="715481" cy="89312"/>
            </a:xfrm>
          </p:grpSpPr>
          <p:sp>
            <p:nvSpPr>
              <p:cNvPr id="140" name="Rectangle 139">
                <a:extLst>
                  <a:ext uri="{FF2B5EF4-FFF2-40B4-BE49-F238E27FC236}">
                    <a16:creationId xmlns:a16="http://schemas.microsoft.com/office/drawing/2014/main" id="{6D3E3B3E-6325-C36A-DBD9-306F64DD6C2A}"/>
                  </a:ext>
                </a:extLst>
              </p:cNvPr>
              <p:cNvSpPr/>
              <p:nvPr/>
            </p:nvSpPr>
            <p:spPr bwMode="auto">
              <a:xfrm>
                <a:off x="2133597" y="5343542"/>
                <a:ext cx="337753" cy="85192"/>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652EF1B3-5C1B-31F9-9FAC-08CE68BEDE18}"/>
                  </a:ext>
                </a:extLst>
              </p:cNvPr>
              <p:cNvSpPr/>
              <p:nvPr/>
            </p:nvSpPr>
            <p:spPr bwMode="auto">
              <a:xfrm>
                <a:off x="2511325" y="5377566"/>
                <a:ext cx="337753" cy="55288"/>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
          <p:nvSpPr>
            <p:cNvPr id="134" name="TextBox 133">
              <a:extLst>
                <a:ext uri="{FF2B5EF4-FFF2-40B4-BE49-F238E27FC236}">
                  <a16:creationId xmlns:a16="http://schemas.microsoft.com/office/drawing/2014/main" id="{7A6EDA92-BA5C-10C6-9120-4BCF69FFD509}"/>
                </a:ext>
              </a:extLst>
            </p:cNvPr>
            <p:cNvSpPr txBox="1"/>
            <p:nvPr/>
          </p:nvSpPr>
          <p:spPr bwMode="auto">
            <a:xfrm>
              <a:off x="2034208" y="5069297"/>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0.4</a:t>
              </a:r>
            </a:p>
          </p:txBody>
        </p:sp>
        <p:sp>
          <p:nvSpPr>
            <p:cNvPr id="135" name="TextBox 134">
              <a:extLst>
                <a:ext uri="{FF2B5EF4-FFF2-40B4-BE49-F238E27FC236}">
                  <a16:creationId xmlns:a16="http://schemas.microsoft.com/office/drawing/2014/main" id="{7228C3DA-6ACE-F7AE-5331-B6F689E4D7B2}"/>
                </a:ext>
              </a:extLst>
            </p:cNvPr>
            <p:cNvSpPr txBox="1"/>
            <p:nvPr/>
          </p:nvSpPr>
          <p:spPr bwMode="auto">
            <a:xfrm>
              <a:off x="2415923" y="5110850"/>
              <a:ext cx="5354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0.2</a:t>
              </a:r>
            </a:p>
          </p:txBody>
        </p:sp>
      </p:grpSp>
      <p:cxnSp>
        <p:nvCxnSpPr>
          <p:cNvPr id="51" name="Straight Connector 50">
            <a:extLst>
              <a:ext uri="{FF2B5EF4-FFF2-40B4-BE49-F238E27FC236}">
                <a16:creationId xmlns:a16="http://schemas.microsoft.com/office/drawing/2014/main" id="{7268C4C5-C636-8051-03CE-DFE9053E29A8}"/>
              </a:ext>
            </a:extLst>
          </p:cNvPr>
          <p:cNvCxnSpPr>
            <a:cxnSpLocks/>
          </p:cNvCxnSpPr>
          <p:nvPr/>
        </p:nvCxnSpPr>
        <p:spPr bwMode="auto">
          <a:xfrm>
            <a:off x="1919415" y="5478163"/>
            <a:ext cx="9078098" cy="0"/>
          </a:xfrm>
          <a:prstGeom prst="line">
            <a:avLst/>
          </a:prstGeom>
          <a:noFill/>
          <a:ln w="28575" cap="flat" cmpd="sng" algn="ctr">
            <a:solidFill>
              <a:schemeClr val="bg1"/>
            </a:solidFill>
            <a:prstDash val="solid"/>
            <a:round/>
            <a:headEnd type="none" w="med" len="med"/>
            <a:tailEnd type="none" w="med" len="med"/>
          </a:ln>
          <a:effectLst/>
        </p:spPr>
      </p:cxnSp>
      <p:grpSp>
        <p:nvGrpSpPr>
          <p:cNvPr id="3" name="Group 2">
            <a:extLst>
              <a:ext uri="{FF2B5EF4-FFF2-40B4-BE49-F238E27FC236}">
                <a16:creationId xmlns:a16="http://schemas.microsoft.com/office/drawing/2014/main" id="{3E5974BF-CB59-A2C3-4B85-5D0C667178AF}"/>
              </a:ext>
            </a:extLst>
          </p:cNvPr>
          <p:cNvGrpSpPr/>
          <p:nvPr/>
        </p:nvGrpSpPr>
        <p:grpSpPr>
          <a:xfrm>
            <a:off x="8161234" y="1395844"/>
            <a:ext cx="2833184" cy="1142851"/>
            <a:chOff x="7831721" y="1354654"/>
            <a:chExt cx="2833184" cy="1142851"/>
          </a:xfrm>
        </p:grpSpPr>
        <p:sp>
          <p:nvSpPr>
            <p:cNvPr id="8" name="TextBox 7">
              <a:extLst>
                <a:ext uri="{FF2B5EF4-FFF2-40B4-BE49-F238E27FC236}">
                  <a16:creationId xmlns:a16="http://schemas.microsoft.com/office/drawing/2014/main" id="{CD440E3D-6428-221C-3C68-87CE44B78087}"/>
                </a:ext>
              </a:extLst>
            </p:cNvPr>
            <p:cNvSpPr txBox="1"/>
            <p:nvPr/>
          </p:nvSpPr>
          <p:spPr>
            <a:xfrm>
              <a:off x="7831721" y="1851174"/>
              <a:ext cx="2004332" cy="646331"/>
            </a:xfrm>
            <a:prstGeom prst="rect">
              <a:avLst/>
            </a:prstGeom>
            <a:solidFill>
              <a:schemeClr val="tx1"/>
            </a:solidFill>
          </p:spPr>
          <p:txBody>
            <a:bodyPr wrap="square" rtlCol="0">
              <a:spAutoFit/>
            </a:bodyPr>
            <a:lstStyle/>
            <a:p>
              <a:pPr algn="r"/>
              <a:r>
                <a:rPr lang="en-US" b="0" dirty="0">
                  <a:solidFill>
                    <a:schemeClr val="bg1"/>
                  </a:solidFill>
                  <a:latin typeface="Calibri" panose="020F0502020204030204" pitchFamily="34" charset="0"/>
                  <a:cs typeface="Calibri" panose="020F0502020204030204" pitchFamily="34" charset="0"/>
                </a:rPr>
                <a:t> Pembro + cCRT</a:t>
              </a:r>
            </a:p>
            <a:p>
              <a:pPr algn="r"/>
              <a:r>
                <a:rPr lang="en-US" b="0" dirty="0">
                  <a:solidFill>
                    <a:schemeClr val="bg1"/>
                  </a:solidFill>
                  <a:latin typeface="Calibri" panose="020F0502020204030204" pitchFamily="34" charset="0"/>
                  <a:cs typeface="Calibri" panose="020F0502020204030204" pitchFamily="34" charset="0"/>
                </a:rPr>
                <a:t>Placebo + cCRT</a:t>
              </a:r>
            </a:p>
          </p:txBody>
        </p:sp>
        <p:sp>
          <p:nvSpPr>
            <p:cNvPr id="9" name="TextBox 8">
              <a:extLst>
                <a:ext uri="{FF2B5EF4-FFF2-40B4-BE49-F238E27FC236}">
                  <a16:creationId xmlns:a16="http://schemas.microsoft.com/office/drawing/2014/main" id="{9FE30B7E-0E42-02AF-357C-1CBA885AA205}"/>
                </a:ext>
              </a:extLst>
            </p:cNvPr>
            <p:cNvSpPr txBox="1"/>
            <p:nvPr/>
          </p:nvSpPr>
          <p:spPr>
            <a:xfrm>
              <a:off x="9659891" y="1354654"/>
              <a:ext cx="992659" cy="369332"/>
            </a:xfrm>
            <a:prstGeom prst="rect">
              <a:avLst/>
            </a:prstGeom>
            <a:solidFill>
              <a:schemeClr val="tx1"/>
            </a:solidFill>
          </p:spPr>
          <p:txBody>
            <a:bodyPr wrap="square" rtlCol="0">
              <a:spAutoFit/>
            </a:bodyPr>
            <a:lstStyle/>
            <a:p>
              <a:pPr algn="ctr"/>
              <a:r>
                <a:rPr lang="en-US" dirty="0">
                  <a:solidFill>
                    <a:schemeClr val="bg1"/>
                  </a:solidFill>
                  <a:latin typeface="Calibri" panose="020F0502020204030204" pitchFamily="34" charset="0"/>
                  <a:cs typeface="Calibri" panose="020F0502020204030204" pitchFamily="34" charset="0"/>
                </a:rPr>
                <a:t> Grade</a:t>
              </a:r>
            </a:p>
          </p:txBody>
        </p:sp>
        <p:sp>
          <p:nvSpPr>
            <p:cNvPr id="29" name="TextBox 28">
              <a:extLst>
                <a:ext uri="{FF2B5EF4-FFF2-40B4-BE49-F238E27FC236}">
                  <a16:creationId xmlns:a16="http://schemas.microsoft.com/office/drawing/2014/main" id="{31CA4F67-0CAE-EF08-66C0-8639D1F25F72}"/>
                </a:ext>
              </a:extLst>
            </p:cNvPr>
            <p:cNvSpPr txBox="1"/>
            <p:nvPr/>
          </p:nvSpPr>
          <p:spPr>
            <a:xfrm>
              <a:off x="9631059" y="1585315"/>
              <a:ext cx="659027"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 1-2</a:t>
              </a:r>
            </a:p>
          </p:txBody>
        </p:sp>
        <p:sp>
          <p:nvSpPr>
            <p:cNvPr id="39" name="TextBox 38">
              <a:extLst>
                <a:ext uri="{FF2B5EF4-FFF2-40B4-BE49-F238E27FC236}">
                  <a16:creationId xmlns:a16="http://schemas.microsoft.com/office/drawing/2014/main" id="{A6B78D19-D5FA-9AA0-84C3-A99E20823A7A}"/>
                </a:ext>
              </a:extLst>
            </p:cNvPr>
            <p:cNvSpPr txBox="1"/>
            <p:nvPr/>
          </p:nvSpPr>
          <p:spPr>
            <a:xfrm>
              <a:off x="10005878" y="1585315"/>
              <a:ext cx="659027" cy="369332"/>
            </a:xfrm>
            <a:prstGeom prst="rect">
              <a:avLst/>
            </a:prstGeom>
            <a:noFill/>
          </p:spPr>
          <p:txBody>
            <a:bodyPr wrap="square" rtlCol="0">
              <a:spAutoFit/>
            </a:bodyPr>
            <a:lstStyle/>
            <a:p>
              <a:pPr algn="ctr"/>
              <a:r>
                <a:rPr lang="en-US" b="0" dirty="0">
                  <a:solidFill>
                    <a:schemeClr val="bg1"/>
                  </a:solidFill>
                  <a:latin typeface="Calibri" panose="020F0502020204030204" pitchFamily="34" charset="0"/>
                  <a:cs typeface="Calibri" panose="020F0502020204030204" pitchFamily="34" charset="0"/>
                </a:rPr>
                <a:t> 3-4</a:t>
              </a:r>
            </a:p>
          </p:txBody>
        </p:sp>
        <p:sp>
          <p:nvSpPr>
            <p:cNvPr id="67" name="Rectangle 66">
              <a:extLst>
                <a:ext uri="{FF2B5EF4-FFF2-40B4-BE49-F238E27FC236}">
                  <a16:creationId xmlns:a16="http://schemas.microsoft.com/office/drawing/2014/main" id="{08AAF86C-1EC0-67B1-0638-6B85C3A77DEF}"/>
                </a:ext>
              </a:extLst>
            </p:cNvPr>
            <p:cNvSpPr/>
            <p:nvPr/>
          </p:nvSpPr>
          <p:spPr bwMode="auto">
            <a:xfrm>
              <a:off x="9921586" y="1972045"/>
              <a:ext cx="140044" cy="14004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68" name="Rectangle 67">
              <a:extLst>
                <a:ext uri="{FF2B5EF4-FFF2-40B4-BE49-F238E27FC236}">
                  <a16:creationId xmlns:a16="http://schemas.microsoft.com/office/drawing/2014/main" id="{16CAE0DB-8AB4-0CE8-D4A7-AF7E25ACA858}"/>
                </a:ext>
              </a:extLst>
            </p:cNvPr>
            <p:cNvSpPr/>
            <p:nvPr/>
          </p:nvSpPr>
          <p:spPr bwMode="auto">
            <a:xfrm>
              <a:off x="9921586" y="2265296"/>
              <a:ext cx="140044" cy="140044"/>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77" name="Rectangle 76">
              <a:extLst>
                <a:ext uri="{FF2B5EF4-FFF2-40B4-BE49-F238E27FC236}">
                  <a16:creationId xmlns:a16="http://schemas.microsoft.com/office/drawing/2014/main" id="{C4F0DBC7-CC2E-BB00-3101-E70B971601CB}"/>
                </a:ext>
              </a:extLst>
            </p:cNvPr>
            <p:cNvSpPr/>
            <p:nvPr/>
          </p:nvSpPr>
          <p:spPr bwMode="auto">
            <a:xfrm>
              <a:off x="10296406" y="1972045"/>
              <a:ext cx="140044" cy="140044"/>
            </a:xfrm>
            <a:prstGeom prst="rect">
              <a:avLst/>
            </a:prstGeom>
            <a:solidFill>
              <a:schemeClr val="accent2">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sp>
          <p:nvSpPr>
            <p:cNvPr id="78" name="Rectangle 77">
              <a:extLst>
                <a:ext uri="{FF2B5EF4-FFF2-40B4-BE49-F238E27FC236}">
                  <a16:creationId xmlns:a16="http://schemas.microsoft.com/office/drawing/2014/main" id="{4B4481DE-99CF-A508-6FAD-159B28C271BE}"/>
                </a:ext>
              </a:extLst>
            </p:cNvPr>
            <p:cNvSpPr/>
            <p:nvPr/>
          </p:nvSpPr>
          <p:spPr bwMode="auto">
            <a:xfrm>
              <a:off x="10296406" y="2265296"/>
              <a:ext cx="140044" cy="140044"/>
            </a:xfrm>
            <a:prstGeom prst="rect">
              <a:avLst/>
            </a:prstGeom>
            <a:solidFill>
              <a:schemeClr val="accent3">
                <a:lumMod val="40000"/>
                <a:lumOff val="6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b="0" dirty="0">
                <a:solidFill>
                  <a:schemeClr val="bg1"/>
                </a:solidFill>
                <a:latin typeface="Calibri" panose="020F0502020204030204" pitchFamily="34" charset="0"/>
              </a:endParaRPr>
            </a:p>
          </p:txBody>
        </p:sp>
      </p:grpSp>
    </p:spTree>
    <p:extLst>
      <p:ext uri="{BB962C8B-B14F-4D97-AF65-F5344CB8AC3E}">
        <p14:creationId xmlns:p14="http://schemas.microsoft.com/office/powerpoint/2010/main" val="269833992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6" name="Group 315">
            <a:extLst>
              <a:ext uri="{FF2B5EF4-FFF2-40B4-BE49-F238E27FC236}">
                <a16:creationId xmlns:a16="http://schemas.microsoft.com/office/drawing/2014/main" id="{9CBD0174-7C53-EBAA-0D4D-B9F2310FCE59}"/>
              </a:ext>
            </a:extLst>
          </p:cNvPr>
          <p:cNvGrpSpPr/>
          <p:nvPr/>
        </p:nvGrpSpPr>
        <p:grpSpPr>
          <a:xfrm>
            <a:off x="7385050" y="2148348"/>
            <a:ext cx="4170490" cy="2239502"/>
            <a:chOff x="7385050" y="2148348"/>
            <a:chExt cx="4170490" cy="2239502"/>
          </a:xfrm>
        </p:grpSpPr>
        <p:grpSp>
          <p:nvGrpSpPr>
            <p:cNvPr id="161" name="Group 160">
              <a:extLst>
                <a:ext uri="{FF2B5EF4-FFF2-40B4-BE49-F238E27FC236}">
                  <a16:creationId xmlns:a16="http://schemas.microsoft.com/office/drawing/2014/main" id="{3A7ED23C-3F32-25A1-C1E9-BDA9ACE32C47}"/>
                </a:ext>
              </a:extLst>
            </p:cNvPr>
            <p:cNvGrpSpPr/>
            <p:nvPr/>
          </p:nvGrpSpPr>
          <p:grpSpPr>
            <a:xfrm>
              <a:off x="11482387" y="2148348"/>
              <a:ext cx="73152" cy="747252"/>
              <a:chOff x="11482387" y="2148348"/>
              <a:chExt cx="73152" cy="747252"/>
            </a:xfrm>
          </p:grpSpPr>
          <p:cxnSp>
            <p:nvCxnSpPr>
              <p:cNvPr id="157" name="Straight Connector 156">
                <a:extLst>
                  <a:ext uri="{FF2B5EF4-FFF2-40B4-BE49-F238E27FC236}">
                    <a16:creationId xmlns:a16="http://schemas.microsoft.com/office/drawing/2014/main" id="{EC88CCCB-C90D-80E2-012D-4F5864B5EA80}"/>
                  </a:ext>
                </a:extLst>
              </p:cNvPr>
              <p:cNvCxnSpPr>
                <a:cxnSpLocks/>
              </p:cNvCxnSpPr>
              <p:nvPr/>
            </p:nvCxnSpPr>
            <p:spPr bwMode="auto">
              <a:xfrm>
                <a:off x="11518963" y="2148348"/>
                <a:ext cx="0" cy="747252"/>
              </a:xfrm>
              <a:prstGeom prst="line">
                <a:avLst/>
              </a:prstGeom>
              <a:noFill/>
              <a:ln w="19050"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395E3D52-A4F7-5233-696B-485A56A95B5B}"/>
                  </a:ext>
                </a:extLst>
              </p:cNvPr>
              <p:cNvCxnSpPr>
                <a:cxnSpLocks/>
              </p:cNvCxnSpPr>
              <p:nvPr/>
            </p:nvCxnSpPr>
            <p:spPr bwMode="auto">
              <a:xfrm>
                <a:off x="11482387" y="21483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4D6731B-9235-3148-B753-BC2296A0B3FF}"/>
                  </a:ext>
                </a:extLst>
              </p:cNvPr>
              <p:cNvCxnSpPr>
                <a:cxnSpLocks/>
              </p:cNvCxnSpPr>
              <p:nvPr/>
            </p:nvCxnSpPr>
            <p:spPr bwMode="auto">
              <a:xfrm>
                <a:off x="11482387" y="28906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B0CC07EA-AEB2-AF36-A0E6-7B4BA1674526}"/>
                </a:ext>
              </a:extLst>
            </p:cNvPr>
            <p:cNvGrpSpPr/>
            <p:nvPr/>
          </p:nvGrpSpPr>
          <p:grpSpPr>
            <a:xfrm>
              <a:off x="11266078" y="2746375"/>
              <a:ext cx="73152" cy="596593"/>
              <a:chOff x="11482387" y="2299007"/>
              <a:chExt cx="73152" cy="596593"/>
            </a:xfrm>
          </p:grpSpPr>
          <p:cxnSp>
            <p:nvCxnSpPr>
              <p:cNvPr id="163" name="Straight Connector 162">
                <a:extLst>
                  <a:ext uri="{FF2B5EF4-FFF2-40B4-BE49-F238E27FC236}">
                    <a16:creationId xmlns:a16="http://schemas.microsoft.com/office/drawing/2014/main" id="{EFC0CC14-74D8-DBC7-FCCC-A712ED64F2F9}"/>
                  </a:ext>
                </a:extLst>
              </p:cNvPr>
              <p:cNvCxnSpPr>
                <a:cxnSpLocks/>
              </p:cNvCxnSpPr>
              <p:nvPr/>
            </p:nvCxnSpPr>
            <p:spPr bwMode="auto">
              <a:xfrm>
                <a:off x="11518963" y="2299007"/>
                <a:ext cx="0" cy="596593"/>
              </a:xfrm>
              <a:prstGeom prst="line">
                <a:avLst/>
              </a:prstGeom>
              <a:noFill/>
              <a:ln w="19050"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A9B9CAF-0A13-FD6E-2C31-71F27C84C850}"/>
                  </a:ext>
                </a:extLst>
              </p:cNvPr>
              <p:cNvCxnSpPr>
                <a:cxnSpLocks/>
              </p:cNvCxnSpPr>
              <p:nvPr/>
            </p:nvCxnSpPr>
            <p:spPr bwMode="auto">
              <a:xfrm>
                <a:off x="11482387" y="23007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F89241BB-06F2-11D6-6C3E-086D0C70B8D1}"/>
                  </a:ext>
                </a:extLst>
              </p:cNvPr>
              <p:cNvCxnSpPr>
                <a:cxnSpLocks/>
              </p:cNvCxnSpPr>
              <p:nvPr/>
            </p:nvCxnSpPr>
            <p:spPr bwMode="auto">
              <a:xfrm>
                <a:off x="11482387" y="28906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E5A61064-4AFF-1369-F60A-0FFE87197049}"/>
                </a:ext>
              </a:extLst>
            </p:cNvPr>
            <p:cNvGrpSpPr/>
            <p:nvPr/>
          </p:nvGrpSpPr>
          <p:grpSpPr>
            <a:xfrm>
              <a:off x="11482388" y="3181350"/>
              <a:ext cx="73152" cy="498168"/>
              <a:chOff x="11482387" y="2397432"/>
              <a:chExt cx="73152" cy="498168"/>
            </a:xfrm>
          </p:grpSpPr>
          <p:cxnSp>
            <p:nvCxnSpPr>
              <p:cNvPr id="168" name="Straight Connector 167">
                <a:extLst>
                  <a:ext uri="{FF2B5EF4-FFF2-40B4-BE49-F238E27FC236}">
                    <a16:creationId xmlns:a16="http://schemas.microsoft.com/office/drawing/2014/main" id="{B9C2D04D-2ADE-1F9B-4AC9-A74A48CE8B9B}"/>
                  </a:ext>
                </a:extLst>
              </p:cNvPr>
              <p:cNvCxnSpPr>
                <a:cxnSpLocks/>
              </p:cNvCxnSpPr>
              <p:nvPr/>
            </p:nvCxnSpPr>
            <p:spPr bwMode="auto">
              <a:xfrm>
                <a:off x="11518963" y="2397432"/>
                <a:ext cx="0" cy="498168"/>
              </a:xfrm>
              <a:prstGeom prst="line">
                <a:avLst/>
              </a:prstGeom>
              <a:noFill/>
              <a:ln w="19050"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A8979927-A0F7-8DBE-BFC7-12B06F785079}"/>
                  </a:ext>
                </a:extLst>
              </p:cNvPr>
              <p:cNvCxnSpPr>
                <a:cxnSpLocks/>
              </p:cNvCxnSpPr>
              <p:nvPr/>
            </p:nvCxnSpPr>
            <p:spPr bwMode="auto">
              <a:xfrm>
                <a:off x="11482387" y="2399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136A35B4-0B5D-AF09-0737-B2E608180F41}"/>
                  </a:ext>
                </a:extLst>
              </p:cNvPr>
              <p:cNvCxnSpPr>
                <a:cxnSpLocks/>
              </p:cNvCxnSpPr>
              <p:nvPr/>
            </p:nvCxnSpPr>
            <p:spPr bwMode="auto">
              <a:xfrm>
                <a:off x="11482387" y="28906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D255488B-1AB7-9D34-F810-3FF76C0EEBB9}"/>
                </a:ext>
              </a:extLst>
            </p:cNvPr>
            <p:cNvGrpSpPr/>
            <p:nvPr/>
          </p:nvGrpSpPr>
          <p:grpSpPr>
            <a:xfrm>
              <a:off x="11050588" y="2930832"/>
              <a:ext cx="73152" cy="585326"/>
              <a:chOff x="11482387" y="2397432"/>
              <a:chExt cx="73152" cy="585326"/>
            </a:xfrm>
          </p:grpSpPr>
          <p:cxnSp>
            <p:nvCxnSpPr>
              <p:cNvPr id="173" name="Straight Connector 172">
                <a:extLst>
                  <a:ext uri="{FF2B5EF4-FFF2-40B4-BE49-F238E27FC236}">
                    <a16:creationId xmlns:a16="http://schemas.microsoft.com/office/drawing/2014/main" id="{3F1A8304-F6DA-A8E7-325A-50D80A139ED1}"/>
                  </a:ext>
                </a:extLst>
              </p:cNvPr>
              <p:cNvCxnSpPr>
                <a:cxnSpLocks/>
              </p:cNvCxnSpPr>
              <p:nvPr/>
            </p:nvCxnSpPr>
            <p:spPr bwMode="auto">
              <a:xfrm>
                <a:off x="11518963" y="2397432"/>
                <a:ext cx="0" cy="580718"/>
              </a:xfrm>
              <a:prstGeom prst="line">
                <a:avLst/>
              </a:prstGeom>
              <a:noFill/>
              <a:ln w="19050"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407CB956-52C1-B3FA-0EB1-7117A950FFF7}"/>
                  </a:ext>
                </a:extLst>
              </p:cNvPr>
              <p:cNvCxnSpPr>
                <a:cxnSpLocks/>
              </p:cNvCxnSpPr>
              <p:nvPr/>
            </p:nvCxnSpPr>
            <p:spPr bwMode="auto">
              <a:xfrm>
                <a:off x="11482387" y="2399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772218B9-1287-4F09-F8FF-F3E7E7C08575}"/>
                  </a:ext>
                </a:extLst>
              </p:cNvPr>
              <p:cNvCxnSpPr>
                <a:cxnSpLocks/>
              </p:cNvCxnSpPr>
              <p:nvPr/>
            </p:nvCxnSpPr>
            <p:spPr bwMode="auto">
              <a:xfrm>
                <a:off x="11482387" y="29827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4A8ED572-8F85-8BA4-61D8-8D4F2122466C}"/>
                </a:ext>
              </a:extLst>
            </p:cNvPr>
            <p:cNvGrpSpPr/>
            <p:nvPr/>
          </p:nvGrpSpPr>
          <p:grpSpPr>
            <a:xfrm>
              <a:off x="11050588" y="3205623"/>
              <a:ext cx="73152" cy="116860"/>
              <a:chOff x="11482387" y="2399173"/>
              <a:chExt cx="73152" cy="116860"/>
            </a:xfrm>
          </p:grpSpPr>
          <p:cxnSp>
            <p:nvCxnSpPr>
              <p:cNvPr id="179" name="Straight Connector 178">
                <a:extLst>
                  <a:ext uri="{FF2B5EF4-FFF2-40B4-BE49-F238E27FC236}">
                    <a16:creationId xmlns:a16="http://schemas.microsoft.com/office/drawing/2014/main" id="{36C7EF4B-5BCC-F123-4D6C-4B2D6C6F6C28}"/>
                  </a:ext>
                </a:extLst>
              </p:cNvPr>
              <p:cNvCxnSpPr>
                <a:cxnSpLocks/>
              </p:cNvCxnSpPr>
              <p:nvPr/>
            </p:nvCxnSpPr>
            <p:spPr bwMode="auto">
              <a:xfrm>
                <a:off x="11482387" y="2399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7038FFE4-BB05-A5A8-2154-1D5BB280C1D0}"/>
                  </a:ext>
                </a:extLst>
              </p:cNvPr>
              <p:cNvCxnSpPr>
                <a:cxnSpLocks/>
              </p:cNvCxnSpPr>
              <p:nvPr/>
            </p:nvCxnSpPr>
            <p:spPr bwMode="auto">
              <a:xfrm>
                <a:off x="11482387" y="25160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81" name="Group 180">
              <a:extLst>
                <a:ext uri="{FF2B5EF4-FFF2-40B4-BE49-F238E27FC236}">
                  <a16:creationId xmlns:a16="http://schemas.microsoft.com/office/drawing/2014/main" id="{6CEB4103-07B4-5F67-B6B5-3D79D6EA7B94}"/>
                </a:ext>
              </a:extLst>
            </p:cNvPr>
            <p:cNvGrpSpPr/>
            <p:nvPr/>
          </p:nvGrpSpPr>
          <p:grpSpPr>
            <a:xfrm>
              <a:off x="10837863" y="3000375"/>
              <a:ext cx="73152" cy="303058"/>
              <a:chOff x="11482387" y="2679700"/>
              <a:chExt cx="73152" cy="303058"/>
            </a:xfrm>
          </p:grpSpPr>
          <p:cxnSp>
            <p:nvCxnSpPr>
              <p:cNvPr id="182" name="Straight Connector 181">
                <a:extLst>
                  <a:ext uri="{FF2B5EF4-FFF2-40B4-BE49-F238E27FC236}">
                    <a16:creationId xmlns:a16="http://schemas.microsoft.com/office/drawing/2014/main" id="{792B7C12-6FF8-F51C-CBE0-6106C75D6290}"/>
                  </a:ext>
                </a:extLst>
              </p:cNvPr>
              <p:cNvCxnSpPr>
                <a:cxnSpLocks/>
              </p:cNvCxnSpPr>
              <p:nvPr/>
            </p:nvCxnSpPr>
            <p:spPr bwMode="auto">
              <a:xfrm>
                <a:off x="11518963" y="2679700"/>
                <a:ext cx="0" cy="298450"/>
              </a:xfrm>
              <a:prstGeom prst="line">
                <a:avLst/>
              </a:prstGeom>
              <a:noFill/>
              <a:ln w="19050"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4F2C36E8-9124-6561-A353-A16BD57A1802}"/>
                  </a:ext>
                </a:extLst>
              </p:cNvPr>
              <p:cNvCxnSpPr>
                <a:cxnSpLocks/>
              </p:cNvCxnSpPr>
              <p:nvPr/>
            </p:nvCxnSpPr>
            <p:spPr bwMode="auto">
              <a:xfrm>
                <a:off x="11482387" y="26880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6B9AFFF4-FC11-838F-DA0F-62C5F2C68609}"/>
                  </a:ext>
                </a:extLst>
              </p:cNvPr>
              <p:cNvCxnSpPr>
                <a:cxnSpLocks/>
              </p:cNvCxnSpPr>
              <p:nvPr/>
            </p:nvCxnSpPr>
            <p:spPr bwMode="auto">
              <a:xfrm>
                <a:off x="11482387" y="29827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AD1468C2-ED81-9102-BA40-77E6B318DFD4}"/>
                </a:ext>
              </a:extLst>
            </p:cNvPr>
            <p:cNvGrpSpPr/>
            <p:nvPr/>
          </p:nvGrpSpPr>
          <p:grpSpPr>
            <a:xfrm>
              <a:off x="10834688" y="3343275"/>
              <a:ext cx="73152" cy="280833"/>
              <a:chOff x="11482387" y="2679700"/>
              <a:chExt cx="73152" cy="280833"/>
            </a:xfrm>
          </p:grpSpPr>
          <p:cxnSp>
            <p:nvCxnSpPr>
              <p:cNvPr id="187" name="Straight Connector 186">
                <a:extLst>
                  <a:ext uri="{FF2B5EF4-FFF2-40B4-BE49-F238E27FC236}">
                    <a16:creationId xmlns:a16="http://schemas.microsoft.com/office/drawing/2014/main" id="{145DF86D-981D-D7F9-4B85-A2FBFEE114DA}"/>
                  </a:ext>
                </a:extLst>
              </p:cNvPr>
              <p:cNvCxnSpPr>
                <a:cxnSpLocks/>
              </p:cNvCxnSpPr>
              <p:nvPr/>
            </p:nvCxnSpPr>
            <p:spPr bwMode="auto">
              <a:xfrm>
                <a:off x="11518963" y="2679700"/>
                <a:ext cx="0" cy="276225"/>
              </a:xfrm>
              <a:prstGeom prst="line">
                <a:avLst/>
              </a:prstGeom>
              <a:noFill/>
              <a:ln w="19050"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A63CFE91-6D34-8D66-8E83-A5DBE133C2D1}"/>
                  </a:ext>
                </a:extLst>
              </p:cNvPr>
              <p:cNvCxnSpPr>
                <a:cxnSpLocks/>
              </p:cNvCxnSpPr>
              <p:nvPr/>
            </p:nvCxnSpPr>
            <p:spPr bwMode="auto">
              <a:xfrm>
                <a:off x="11482387" y="26880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0801CDFB-3669-5B34-8A7E-F0227D3A15FD}"/>
                  </a:ext>
                </a:extLst>
              </p:cNvPr>
              <p:cNvCxnSpPr>
                <a:cxnSpLocks/>
              </p:cNvCxnSpPr>
              <p:nvPr/>
            </p:nvCxnSpPr>
            <p:spPr bwMode="auto">
              <a:xfrm>
                <a:off x="11482387" y="29605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865A1483-3125-7740-03D9-B8D3DE356C68}"/>
                </a:ext>
              </a:extLst>
            </p:cNvPr>
            <p:cNvGrpSpPr/>
            <p:nvPr/>
          </p:nvGrpSpPr>
          <p:grpSpPr>
            <a:xfrm>
              <a:off x="10621963" y="3145298"/>
              <a:ext cx="73152" cy="307360"/>
              <a:chOff x="11482387" y="2653173"/>
              <a:chExt cx="73152" cy="307360"/>
            </a:xfrm>
          </p:grpSpPr>
          <p:cxnSp>
            <p:nvCxnSpPr>
              <p:cNvPr id="192" name="Straight Connector 191">
                <a:extLst>
                  <a:ext uri="{FF2B5EF4-FFF2-40B4-BE49-F238E27FC236}">
                    <a16:creationId xmlns:a16="http://schemas.microsoft.com/office/drawing/2014/main" id="{9256FFF1-2E37-1F8B-C2E7-D0468D444E42}"/>
                  </a:ext>
                </a:extLst>
              </p:cNvPr>
              <p:cNvCxnSpPr>
                <a:cxnSpLocks/>
              </p:cNvCxnSpPr>
              <p:nvPr/>
            </p:nvCxnSpPr>
            <p:spPr bwMode="auto">
              <a:xfrm>
                <a:off x="11518963" y="2654300"/>
                <a:ext cx="0" cy="301625"/>
              </a:xfrm>
              <a:prstGeom prst="line">
                <a:avLst/>
              </a:prstGeom>
              <a:noFill/>
              <a:ln w="19050"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F74101FE-8FC8-3DAF-25AF-5D1C56531D40}"/>
                  </a:ext>
                </a:extLst>
              </p:cNvPr>
              <p:cNvCxnSpPr>
                <a:cxnSpLocks/>
              </p:cNvCxnSpPr>
              <p:nvPr/>
            </p:nvCxnSpPr>
            <p:spPr bwMode="auto">
              <a:xfrm>
                <a:off x="11482387" y="2653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F07E5C70-AF5C-D5A1-38AD-DEF273366D1D}"/>
                  </a:ext>
                </a:extLst>
              </p:cNvPr>
              <p:cNvCxnSpPr>
                <a:cxnSpLocks/>
              </p:cNvCxnSpPr>
              <p:nvPr/>
            </p:nvCxnSpPr>
            <p:spPr bwMode="auto">
              <a:xfrm>
                <a:off x="11482387" y="29605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F5196D2B-6111-F624-1CF2-0EF612346376}"/>
                </a:ext>
              </a:extLst>
            </p:cNvPr>
            <p:cNvGrpSpPr/>
            <p:nvPr/>
          </p:nvGrpSpPr>
          <p:grpSpPr>
            <a:xfrm>
              <a:off x="10625138" y="3377073"/>
              <a:ext cx="73152" cy="261477"/>
              <a:chOff x="11482387" y="2653173"/>
              <a:chExt cx="73152" cy="261477"/>
            </a:xfrm>
          </p:grpSpPr>
          <p:cxnSp>
            <p:nvCxnSpPr>
              <p:cNvPr id="197" name="Straight Connector 196">
                <a:extLst>
                  <a:ext uri="{FF2B5EF4-FFF2-40B4-BE49-F238E27FC236}">
                    <a16:creationId xmlns:a16="http://schemas.microsoft.com/office/drawing/2014/main" id="{0762E9AA-1C76-20B9-D278-4BB1546D3BAE}"/>
                  </a:ext>
                </a:extLst>
              </p:cNvPr>
              <p:cNvCxnSpPr>
                <a:cxnSpLocks/>
              </p:cNvCxnSpPr>
              <p:nvPr/>
            </p:nvCxnSpPr>
            <p:spPr bwMode="auto">
              <a:xfrm>
                <a:off x="11518963" y="2654300"/>
                <a:ext cx="0" cy="260350"/>
              </a:xfrm>
              <a:prstGeom prst="line">
                <a:avLst/>
              </a:prstGeom>
              <a:noFill/>
              <a:ln w="19050"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F751902C-259E-E68D-3FF0-CE0C6BE8D41A}"/>
                  </a:ext>
                </a:extLst>
              </p:cNvPr>
              <p:cNvCxnSpPr>
                <a:cxnSpLocks/>
              </p:cNvCxnSpPr>
              <p:nvPr/>
            </p:nvCxnSpPr>
            <p:spPr bwMode="auto">
              <a:xfrm>
                <a:off x="11482387" y="2653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D3C48564-E5DB-EA47-EF3A-9530552B3973}"/>
                  </a:ext>
                </a:extLst>
              </p:cNvPr>
              <p:cNvCxnSpPr>
                <a:cxnSpLocks/>
              </p:cNvCxnSpPr>
              <p:nvPr/>
            </p:nvCxnSpPr>
            <p:spPr bwMode="auto">
              <a:xfrm>
                <a:off x="11482387" y="29097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01" name="Group 200">
              <a:extLst>
                <a:ext uri="{FF2B5EF4-FFF2-40B4-BE49-F238E27FC236}">
                  <a16:creationId xmlns:a16="http://schemas.microsoft.com/office/drawing/2014/main" id="{52ADDFAB-6D54-77F9-0F1B-87A7D50ED7CE}"/>
                </a:ext>
              </a:extLst>
            </p:cNvPr>
            <p:cNvGrpSpPr/>
            <p:nvPr/>
          </p:nvGrpSpPr>
          <p:grpSpPr>
            <a:xfrm>
              <a:off x="10402888" y="3246898"/>
              <a:ext cx="73152" cy="326410"/>
              <a:chOff x="11482387" y="2653173"/>
              <a:chExt cx="73152" cy="326410"/>
            </a:xfrm>
          </p:grpSpPr>
          <p:cxnSp>
            <p:nvCxnSpPr>
              <p:cNvPr id="202" name="Straight Connector 201">
                <a:extLst>
                  <a:ext uri="{FF2B5EF4-FFF2-40B4-BE49-F238E27FC236}">
                    <a16:creationId xmlns:a16="http://schemas.microsoft.com/office/drawing/2014/main" id="{FCD55E05-1FBF-2A7B-BC11-553D7DC0842D}"/>
                  </a:ext>
                </a:extLst>
              </p:cNvPr>
              <p:cNvCxnSpPr>
                <a:cxnSpLocks/>
              </p:cNvCxnSpPr>
              <p:nvPr/>
            </p:nvCxnSpPr>
            <p:spPr bwMode="auto">
              <a:xfrm>
                <a:off x="11518963" y="2654300"/>
                <a:ext cx="0" cy="320675"/>
              </a:xfrm>
              <a:prstGeom prst="line">
                <a:avLst/>
              </a:prstGeom>
              <a:noFill/>
              <a:ln w="19050"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ACE83593-AADC-BBCA-5EC8-C36BB4D41F6E}"/>
                  </a:ext>
                </a:extLst>
              </p:cNvPr>
              <p:cNvCxnSpPr>
                <a:cxnSpLocks/>
              </p:cNvCxnSpPr>
              <p:nvPr/>
            </p:nvCxnSpPr>
            <p:spPr bwMode="auto">
              <a:xfrm>
                <a:off x="11482387" y="2653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ED861C31-9C13-D94E-0D5B-3211E9FF1D8B}"/>
                  </a:ext>
                </a:extLst>
              </p:cNvPr>
              <p:cNvCxnSpPr>
                <a:cxnSpLocks/>
              </p:cNvCxnSpPr>
              <p:nvPr/>
            </p:nvCxnSpPr>
            <p:spPr bwMode="auto">
              <a:xfrm>
                <a:off x="11482387" y="29795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C7B5B420-6E53-9D5E-A26E-6A21D5EABFF5}"/>
                </a:ext>
              </a:extLst>
            </p:cNvPr>
            <p:cNvGrpSpPr/>
            <p:nvPr/>
          </p:nvGrpSpPr>
          <p:grpSpPr>
            <a:xfrm>
              <a:off x="10402888" y="3316748"/>
              <a:ext cx="73152" cy="180360"/>
              <a:chOff x="11482387" y="2653173"/>
              <a:chExt cx="73152" cy="180360"/>
            </a:xfrm>
          </p:grpSpPr>
          <p:cxnSp>
            <p:nvCxnSpPr>
              <p:cNvPr id="208" name="Straight Connector 207">
                <a:extLst>
                  <a:ext uri="{FF2B5EF4-FFF2-40B4-BE49-F238E27FC236}">
                    <a16:creationId xmlns:a16="http://schemas.microsoft.com/office/drawing/2014/main" id="{5C82BAF6-90C5-FD6E-BEA9-EA21EE17F8CB}"/>
                  </a:ext>
                </a:extLst>
              </p:cNvPr>
              <p:cNvCxnSpPr>
                <a:cxnSpLocks/>
              </p:cNvCxnSpPr>
              <p:nvPr/>
            </p:nvCxnSpPr>
            <p:spPr bwMode="auto">
              <a:xfrm>
                <a:off x="11482387" y="2653173"/>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BFDF3D14-FB43-E9C3-F4F4-55CE59F00ACE}"/>
                  </a:ext>
                </a:extLst>
              </p:cNvPr>
              <p:cNvCxnSpPr>
                <a:cxnSpLocks/>
              </p:cNvCxnSpPr>
              <p:nvPr/>
            </p:nvCxnSpPr>
            <p:spPr bwMode="auto">
              <a:xfrm>
                <a:off x="11482387" y="28335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10" name="Group 209">
              <a:extLst>
                <a:ext uri="{FF2B5EF4-FFF2-40B4-BE49-F238E27FC236}">
                  <a16:creationId xmlns:a16="http://schemas.microsoft.com/office/drawing/2014/main" id="{5E0628F6-9429-6A9C-EE0C-BFB81DC92B87}"/>
                </a:ext>
              </a:extLst>
            </p:cNvPr>
            <p:cNvGrpSpPr/>
            <p:nvPr/>
          </p:nvGrpSpPr>
          <p:grpSpPr>
            <a:xfrm>
              <a:off x="10190163" y="3159125"/>
              <a:ext cx="73152" cy="325283"/>
              <a:chOff x="11482387" y="2654300"/>
              <a:chExt cx="73152" cy="325283"/>
            </a:xfrm>
          </p:grpSpPr>
          <p:cxnSp>
            <p:nvCxnSpPr>
              <p:cNvPr id="211" name="Straight Connector 210">
                <a:extLst>
                  <a:ext uri="{FF2B5EF4-FFF2-40B4-BE49-F238E27FC236}">
                    <a16:creationId xmlns:a16="http://schemas.microsoft.com/office/drawing/2014/main" id="{8232BB7C-2C4E-6881-6331-F848EEABFA6F}"/>
                  </a:ext>
                </a:extLst>
              </p:cNvPr>
              <p:cNvCxnSpPr>
                <a:cxnSpLocks/>
              </p:cNvCxnSpPr>
              <p:nvPr/>
            </p:nvCxnSpPr>
            <p:spPr bwMode="auto">
              <a:xfrm>
                <a:off x="11518963" y="2654300"/>
                <a:ext cx="0" cy="320675"/>
              </a:xfrm>
              <a:prstGeom prst="line">
                <a:avLst/>
              </a:prstGeom>
              <a:noFill/>
              <a:ln w="19050" cap="flat" cmpd="sng" algn="ctr">
                <a:solidFill>
                  <a:schemeClr val="bg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51808E05-42E7-2795-F7EB-0943B7809B01}"/>
                  </a:ext>
                </a:extLst>
              </p:cNvPr>
              <p:cNvCxnSpPr>
                <a:cxnSpLocks/>
              </p:cNvCxnSpPr>
              <p:nvPr/>
            </p:nvCxnSpPr>
            <p:spPr bwMode="auto">
              <a:xfrm>
                <a:off x="11482387" y="26626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E08F5A8A-E349-DE68-1F1B-0C52D6744C14}"/>
                  </a:ext>
                </a:extLst>
              </p:cNvPr>
              <p:cNvCxnSpPr>
                <a:cxnSpLocks/>
              </p:cNvCxnSpPr>
              <p:nvPr/>
            </p:nvCxnSpPr>
            <p:spPr bwMode="auto">
              <a:xfrm>
                <a:off x="11482387" y="29795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DACA5676-4027-F264-2E35-B9AA7F98185E}"/>
                </a:ext>
              </a:extLst>
            </p:cNvPr>
            <p:cNvGrpSpPr/>
            <p:nvPr/>
          </p:nvGrpSpPr>
          <p:grpSpPr>
            <a:xfrm>
              <a:off x="10190163" y="3246898"/>
              <a:ext cx="73152" cy="161310"/>
              <a:chOff x="11482387" y="2662698"/>
              <a:chExt cx="73152" cy="161310"/>
            </a:xfrm>
          </p:grpSpPr>
          <p:cxnSp>
            <p:nvCxnSpPr>
              <p:cNvPr id="216" name="Straight Connector 215">
                <a:extLst>
                  <a:ext uri="{FF2B5EF4-FFF2-40B4-BE49-F238E27FC236}">
                    <a16:creationId xmlns:a16="http://schemas.microsoft.com/office/drawing/2014/main" id="{3815149B-D011-0B92-F044-908EF2E8A8E0}"/>
                  </a:ext>
                </a:extLst>
              </p:cNvPr>
              <p:cNvCxnSpPr>
                <a:cxnSpLocks/>
              </p:cNvCxnSpPr>
              <p:nvPr/>
            </p:nvCxnSpPr>
            <p:spPr bwMode="auto">
              <a:xfrm>
                <a:off x="11482387" y="26626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182155FC-6221-B4E9-163C-F9E83958B96B}"/>
                  </a:ext>
                </a:extLst>
              </p:cNvPr>
              <p:cNvCxnSpPr>
                <a:cxnSpLocks/>
              </p:cNvCxnSpPr>
              <p:nvPr/>
            </p:nvCxnSpPr>
            <p:spPr bwMode="auto">
              <a:xfrm>
                <a:off x="11482387" y="282400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C8F06B74-2C95-0889-6357-0260F32F12D4}"/>
                </a:ext>
              </a:extLst>
            </p:cNvPr>
            <p:cNvGrpSpPr/>
            <p:nvPr/>
          </p:nvGrpSpPr>
          <p:grpSpPr>
            <a:xfrm>
              <a:off x="9974263" y="3110067"/>
              <a:ext cx="73152" cy="353858"/>
              <a:chOff x="11482387" y="2654300"/>
              <a:chExt cx="73152" cy="353858"/>
            </a:xfrm>
          </p:grpSpPr>
          <p:cxnSp>
            <p:nvCxnSpPr>
              <p:cNvPr id="219" name="Straight Connector 218">
                <a:extLst>
                  <a:ext uri="{FF2B5EF4-FFF2-40B4-BE49-F238E27FC236}">
                    <a16:creationId xmlns:a16="http://schemas.microsoft.com/office/drawing/2014/main" id="{11769BB0-21B1-B6B3-DB2B-AEE0BE9929B9}"/>
                  </a:ext>
                </a:extLst>
              </p:cNvPr>
              <p:cNvCxnSpPr>
                <a:cxnSpLocks/>
              </p:cNvCxnSpPr>
              <p:nvPr/>
            </p:nvCxnSpPr>
            <p:spPr bwMode="auto">
              <a:xfrm>
                <a:off x="11518963" y="2654300"/>
                <a:ext cx="0" cy="353858"/>
              </a:xfrm>
              <a:prstGeom prst="line">
                <a:avLst/>
              </a:prstGeom>
              <a:noFill/>
              <a:ln w="19050" cap="flat" cmpd="sng" algn="ctr">
                <a:solidFill>
                  <a:schemeClr val="bg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898EA7E2-A713-60F2-5563-7BA49E795082}"/>
                  </a:ext>
                </a:extLst>
              </p:cNvPr>
              <p:cNvCxnSpPr>
                <a:cxnSpLocks/>
              </p:cNvCxnSpPr>
              <p:nvPr/>
            </p:nvCxnSpPr>
            <p:spPr bwMode="auto">
              <a:xfrm>
                <a:off x="11482387" y="26626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7A6AFB98-053F-41B9-232E-5CCDB8D57D2A}"/>
                  </a:ext>
                </a:extLst>
              </p:cNvPr>
              <p:cNvCxnSpPr>
                <a:cxnSpLocks/>
              </p:cNvCxnSpPr>
              <p:nvPr/>
            </p:nvCxnSpPr>
            <p:spPr bwMode="auto">
              <a:xfrm>
                <a:off x="11482387" y="30081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662D73F6-72C8-1605-F59E-5D2083ADAD96}"/>
                </a:ext>
              </a:extLst>
            </p:cNvPr>
            <p:cNvGrpSpPr/>
            <p:nvPr/>
          </p:nvGrpSpPr>
          <p:grpSpPr>
            <a:xfrm>
              <a:off x="9758363" y="3157692"/>
              <a:ext cx="73152" cy="407833"/>
              <a:chOff x="11482387" y="2654300"/>
              <a:chExt cx="73152" cy="407833"/>
            </a:xfrm>
          </p:grpSpPr>
          <p:cxnSp>
            <p:nvCxnSpPr>
              <p:cNvPr id="224" name="Straight Connector 223">
                <a:extLst>
                  <a:ext uri="{FF2B5EF4-FFF2-40B4-BE49-F238E27FC236}">
                    <a16:creationId xmlns:a16="http://schemas.microsoft.com/office/drawing/2014/main" id="{93D40120-3012-3605-B029-9E54A93A1446}"/>
                  </a:ext>
                </a:extLst>
              </p:cNvPr>
              <p:cNvCxnSpPr>
                <a:cxnSpLocks/>
              </p:cNvCxnSpPr>
              <p:nvPr/>
            </p:nvCxnSpPr>
            <p:spPr bwMode="auto">
              <a:xfrm>
                <a:off x="11518963" y="2654300"/>
                <a:ext cx="0" cy="407833"/>
              </a:xfrm>
              <a:prstGeom prst="line">
                <a:avLst/>
              </a:prstGeom>
              <a:noFill/>
              <a:ln w="19050" cap="flat" cmpd="sng" algn="ctr">
                <a:solidFill>
                  <a:schemeClr val="bg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2A8DAA26-D357-372A-9E40-574E59078B03}"/>
                  </a:ext>
                </a:extLst>
              </p:cNvPr>
              <p:cNvCxnSpPr>
                <a:cxnSpLocks/>
              </p:cNvCxnSpPr>
              <p:nvPr/>
            </p:nvCxnSpPr>
            <p:spPr bwMode="auto">
              <a:xfrm>
                <a:off x="11482387" y="26626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3ADD4281-6A99-C9E2-CFF7-0A362161E329}"/>
                  </a:ext>
                </a:extLst>
              </p:cNvPr>
              <p:cNvCxnSpPr>
                <a:cxnSpLocks/>
              </p:cNvCxnSpPr>
              <p:nvPr/>
            </p:nvCxnSpPr>
            <p:spPr bwMode="auto">
              <a:xfrm>
                <a:off x="11482387" y="3058958"/>
                <a:ext cx="73152" cy="0"/>
              </a:xfrm>
              <a:prstGeom prst="line">
                <a:avLst/>
              </a:prstGeom>
              <a:noFill/>
              <a:ln w="19050" cap="flat" cmpd="sng" algn="ctr">
                <a:solidFill>
                  <a:schemeClr val="bg1"/>
                </a:solidFill>
                <a:prstDash val="solid"/>
                <a:round/>
                <a:headEnd type="none" w="med" len="med"/>
                <a:tailEnd type="none" w="med" len="med"/>
              </a:ln>
              <a:effectLst/>
            </p:spPr>
          </p:cxnSp>
        </p:grpSp>
        <p:cxnSp>
          <p:nvCxnSpPr>
            <p:cNvPr id="230" name="Straight Connector 229">
              <a:extLst>
                <a:ext uri="{FF2B5EF4-FFF2-40B4-BE49-F238E27FC236}">
                  <a16:creationId xmlns:a16="http://schemas.microsoft.com/office/drawing/2014/main" id="{A895947D-28A0-46EA-2A38-08CF887A3D77}"/>
                </a:ext>
              </a:extLst>
            </p:cNvPr>
            <p:cNvCxnSpPr>
              <a:cxnSpLocks/>
            </p:cNvCxnSpPr>
            <p:nvPr/>
          </p:nvCxnSpPr>
          <p:spPr bwMode="auto">
            <a:xfrm>
              <a:off x="9761538" y="3378815"/>
              <a:ext cx="73152" cy="0"/>
            </a:xfrm>
            <a:prstGeom prst="line">
              <a:avLst/>
            </a:prstGeom>
            <a:noFill/>
            <a:ln w="19050" cap="flat" cmpd="sng" algn="ctr">
              <a:solidFill>
                <a:schemeClr val="bg1"/>
              </a:solidFill>
              <a:prstDash val="solid"/>
              <a:round/>
              <a:headEnd type="none" w="med" len="med"/>
              <a:tailEnd type="none" w="med" len="med"/>
            </a:ln>
            <a:effectLst/>
          </p:spPr>
        </p:cxnSp>
        <p:grpSp>
          <p:nvGrpSpPr>
            <p:cNvPr id="232" name="Group 231">
              <a:extLst>
                <a:ext uri="{FF2B5EF4-FFF2-40B4-BE49-F238E27FC236}">
                  <a16:creationId xmlns:a16="http://schemas.microsoft.com/office/drawing/2014/main" id="{FE26B55F-4DD2-8678-0444-9AF0C57C4CC4}"/>
                </a:ext>
              </a:extLst>
            </p:cNvPr>
            <p:cNvGrpSpPr/>
            <p:nvPr/>
          </p:nvGrpSpPr>
          <p:grpSpPr>
            <a:xfrm>
              <a:off x="9542463" y="3144992"/>
              <a:ext cx="73152" cy="287183"/>
              <a:chOff x="11482387" y="2654300"/>
              <a:chExt cx="73152" cy="287183"/>
            </a:xfrm>
          </p:grpSpPr>
          <p:cxnSp>
            <p:nvCxnSpPr>
              <p:cNvPr id="233" name="Straight Connector 232">
                <a:extLst>
                  <a:ext uri="{FF2B5EF4-FFF2-40B4-BE49-F238E27FC236}">
                    <a16:creationId xmlns:a16="http://schemas.microsoft.com/office/drawing/2014/main" id="{E91C2D8E-0D2C-DC85-E298-2C2AEB13686D}"/>
                  </a:ext>
                </a:extLst>
              </p:cNvPr>
              <p:cNvCxnSpPr>
                <a:cxnSpLocks/>
              </p:cNvCxnSpPr>
              <p:nvPr/>
            </p:nvCxnSpPr>
            <p:spPr bwMode="auto">
              <a:xfrm>
                <a:off x="11518963" y="2654300"/>
                <a:ext cx="0" cy="284008"/>
              </a:xfrm>
              <a:prstGeom prst="line">
                <a:avLst/>
              </a:prstGeom>
              <a:noFill/>
              <a:ln w="19050"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FC56BE3B-D4F5-BCD0-671A-11AD1221C4B4}"/>
                  </a:ext>
                </a:extLst>
              </p:cNvPr>
              <p:cNvCxnSpPr>
                <a:cxnSpLocks/>
              </p:cNvCxnSpPr>
              <p:nvPr/>
            </p:nvCxnSpPr>
            <p:spPr bwMode="auto">
              <a:xfrm>
                <a:off x="11482387" y="266269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41011CE6-0507-DFE1-3190-C0193D9BAC5C}"/>
                  </a:ext>
                </a:extLst>
              </p:cNvPr>
              <p:cNvCxnSpPr>
                <a:cxnSpLocks/>
              </p:cNvCxnSpPr>
              <p:nvPr/>
            </p:nvCxnSpPr>
            <p:spPr bwMode="auto">
              <a:xfrm>
                <a:off x="11482387" y="29414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37" name="Group 236">
              <a:extLst>
                <a:ext uri="{FF2B5EF4-FFF2-40B4-BE49-F238E27FC236}">
                  <a16:creationId xmlns:a16="http://schemas.microsoft.com/office/drawing/2014/main" id="{5832B3AE-F51E-2693-85CA-BCC63E9A11FA}"/>
                </a:ext>
              </a:extLst>
            </p:cNvPr>
            <p:cNvGrpSpPr/>
            <p:nvPr/>
          </p:nvGrpSpPr>
          <p:grpSpPr>
            <a:xfrm>
              <a:off x="9326563" y="3127375"/>
              <a:ext cx="73152" cy="203200"/>
              <a:chOff x="11482387" y="2738283"/>
              <a:chExt cx="73152" cy="203200"/>
            </a:xfrm>
          </p:grpSpPr>
          <p:cxnSp>
            <p:nvCxnSpPr>
              <p:cNvPr id="238" name="Straight Connector 237">
                <a:extLst>
                  <a:ext uri="{FF2B5EF4-FFF2-40B4-BE49-F238E27FC236}">
                    <a16:creationId xmlns:a16="http://schemas.microsoft.com/office/drawing/2014/main" id="{C4C0E61A-DF79-ED94-F91E-62815E40A046}"/>
                  </a:ext>
                </a:extLst>
              </p:cNvPr>
              <p:cNvCxnSpPr>
                <a:cxnSpLocks/>
              </p:cNvCxnSpPr>
              <p:nvPr/>
            </p:nvCxnSpPr>
            <p:spPr bwMode="auto">
              <a:xfrm>
                <a:off x="11518963" y="2738283"/>
                <a:ext cx="0" cy="200025"/>
              </a:xfrm>
              <a:prstGeom prst="line">
                <a:avLst/>
              </a:prstGeom>
              <a:noFill/>
              <a:ln w="19050"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C5DBE3C8-0C49-869B-0F03-D52AA1F22448}"/>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B065E4A2-4B1D-814C-E321-EE2291E93CE0}"/>
                  </a:ext>
                </a:extLst>
              </p:cNvPr>
              <p:cNvCxnSpPr>
                <a:cxnSpLocks/>
              </p:cNvCxnSpPr>
              <p:nvPr/>
            </p:nvCxnSpPr>
            <p:spPr bwMode="auto">
              <a:xfrm>
                <a:off x="11482387" y="29414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951E4CD5-AB6C-2ED8-8C8B-F00BF995D0D8}"/>
                </a:ext>
              </a:extLst>
            </p:cNvPr>
            <p:cNvGrpSpPr/>
            <p:nvPr/>
          </p:nvGrpSpPr>
          <p:grpSpPr>
            <a:xfrm>
              <a:off x="9329738" y="3409950"/>
              <a:ext cx="73152" cy="203200"/>
              <a:chOff x="11482387" y="2738283"/>
              <a:chExt cx="73152" cy="203200"/>
            </a:xfrm>
          </p:grpSpPr>
          <p:cxnSp>
            <p:nvCxnSpPr>
              <p:cNvPr id="243" name="Straight Connector 242">
                <a:extLst>
                  <a:ext uri="{FF2B5EF4-FFF2-40B4-BE49-F238E27FC236}">
                    <a16:creationId xmlns:a16="http://schemas.microsoft.com/office/drawing/2014/main" id="{D40BB30F-7B61-A6D3-AE9E-33A0E54099C6}"/>
                  </a:ext>
                </a:extLst>
              </p:cNvPr>
              <p:cNvCxnSpPr>
                <a:cxnSpLocks/>
              </p:cNvCxnSpPr>
              <p:nvPr/>
            </p:nvCxnSpPr>
            <p:spPr bwMode="auto">
              <a:xfrm>
                <a:off x="11518963" y="2738283"/>
                <a:ext cx="0" cy="200025"/>
              </a:xfrm>
              <a:prstGeom prst="line">
                <a:avLst/>
              </a:prstGeom>
              <a:noFill/>
              <a:ln w="19050"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81B4F82-FF4B-F25F-D6DE-0430E32D2A81}"/>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63BA4A67-9EE5-607F-0570-7CB05A6C2DB3}"/>
                  </a:ext>
                </a:extLst>
              </p:cNvPr>
              <p:cNvCxnSpPr>
                <a:cxnSpLocks/>
              </p:cNvCxnSpPr>
              <p:nvPr/>
            </p:nvCxnSpPr>
            <p:spPr bwMode="auto">
              <a:xfrm>
                <a:off x="11482387" y="29414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46" name="Group 245">
              <a:extLst>
                <a:ext uri="{FF2B5EF4-FFF2-40B4-BE49-F238E27FC236}">
                  <a16:creationId xmlns:a16="http://schemas.microsoft.com/office/drawing/2014/main" id="{F4E875DD-BA42-42D4-5C2C-05BF6ED8ACAC}"/>
                </a:ext>
              </a:extLst>
            </p:cNvPr>
            <p:cNvGrpSpPr/>
            <p:nvPr/>
          </p:nvGrpSpPr>
          <p:grpSpPr>
            <a:xfrm>
              <a:off x="9113838" y="3238500"/>
              <a:ext cx="73152" cy="203200"/>
              <a:chOff x="11482387" y="2738283"/>
              <a:chExt cx="73152" cy="203200"/>
            </a:xfrm>
          </p:grpSpPr>
          <p:cxnSp>
            <p:nvCxnSpPr>
              <p:cNvPr id="247" name="Straight Connector 246">
                <a:extLst>
                  <a:ext uri="{FF2B5EF4-FFF2-40B4-BE49-F238E27FC236}">
                    <a16:creationId xmlns:a16="http://schemas.microsoft.com/office/drawing/2014/main" id="{E1D5E045-C2A6-EFEC-4BC5-AE82509D8F93}"/>
                  </a:ext>
                </a:extLst>
              </p:cNvPr>
              <p:cNvCxnSpPr>
                <a:cxnSpLocks/>
              </p:cNvCxnSpPr>
              <p:nvPr/>
            </p:nvCxnSpPr>
            <p:spPr bwMode="auto">
              <a:xfrm>
                <a:off x="11518963" y="2738283"/>
                <a:ext cx="0" cy="200025"/>
              </a:xfrm>
              <a:prstGeom prst="line">
                <a:avLst/>
              </a:prstGeom>
              <a:noFill/>
              <a:ln w="19050"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2FBA4238-D3BA-184B-CC8C-7EB25BEDB820}"/>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D75650DB-8285-AA47-C559-D39D89E20B20}"/>
                  </a:ext>
                </a:extLst>
              </p:cNvPr>
              <p:cNvCxnSpPr>
                <a:cxnSpLocks/>
              </p:cNvCxnSpPr>
              <p:nvPr/>
            </p:nvCxnSpPr>
            <p:spPr bwMode="auto">
              <a:xfrm>
                <a:off x="11482387" y="29414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86A01F1E-D2B2-8AEC-FEDE-23C16FF71F95}"/>
                </a:ext>
              </a:extLst>
            </p:cNvPr>
            <p:cNvGrpSpPr/>
            <p:nvPr/>
          </p:nvGrpSpPr>
          <p:grpSpPr>
            <a:xfrm>
              <a:off x="9113838" y="3270865"/>
              <a:ext cx="73152" cy="148610"/>
              <a:chOff x="11482387" y="2745248"/>
              <a:chExt cx="73152" cy="148610"/>
            </a:xfrm>
          </p:grpSpPr>
          <p:cxnSp>
            <p:nvCxnSpPr>
              <p:cNvPr id="252" name="Straight Connector 251">
                <a:extLst>
                  <a:ext uri="{FF2B5EF4-FFF2-40B4-BE49-F238E27FC236}">
                    <a16:creationId xmlns:a16="http://schemas.microsoft.com/office/drawing/2014/main" id="{04B8FF0D-1DCB-FE20-BE61-4FD4D25E66DB}"/>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6A8CE0F7-B57F-2F99-C20F-548480ADE829}"/>
                  </a:ext>
                </a:extLst>
              </p:cNvPr>
              <p:cNvCxnSpPr>
                <a:cxnSpLocks/>
              </p:cNvCxnSpPr>
              <p:nvPr/>
            </p:nvCxnSpPr>
            <p:spPr bwMode="auto">
              <a:xfrm>
                <a:off x="11482387" y="28938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D341AE61-1F6E-5AB0-229C-DF12B5A41A37}"/>
                </a:ext>
              </a:extLst>
            </p:cNvPr>
            <p:cNvGrpSpPr/>
            <p:nvPr/>
          </p:nvGrpSpPr>
          <p:grpSpPr>
            <a:xfrm>
              <a:off x="8897938" y="3190875"/>
              <a:ext cx="73152" cy="203200"/>
              <a:chOff x="11482387" y="2738283"/>
              <a:chExt cx="73152" cy="203200"/>
            </a:xfrm>
          </p:grpSpPr>
          <p:cxnSp>
            <p:nvCxnSpPr>
              <p:cNvPr id="255" name="Straight Connector 254">
                <a:extLst>
                  <a:ext uri="{FF2B5EF4-FFF2-40B4-BE49-F238E27FC236}">
                    <a16:creationId xmlns:a16="http://schemas.microsoft.com/office/drawing/2014/main" id="{6E449C34-3F58-5559-603A-6F268BF2EB04}"/>
                  </a:ext>
                </a:extLst>
              </p:cNvPr>
              <p:cNvCxnSpPr>
                <a:cxnSpLocks/>
              </p:cNvCxnSpPr>
              <p:nvPr/>
            </p:nvCxnSpPr>
            <p:spPr bwMode="auto">
              <a:xfrm>
                <a:off x="11518963" y="2738283"/>
                <a:ext cx="0" cy="200025"/>
              </a:xfrm>
              <a:prstGeom prst="line">
                <a:avLst/>
              </a:prstGeom>
              <a:noFill/>
              <a:ln w="19050" cap="flat" cmpd="sng" algn="ctr">
                <a:solidFill>
                  <a:schemeClr val="bg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88DBDE9D-ACAB-0DC1-9D4E-92D0F1F95449}"/>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3DECCE91-4812-D3E8-69C6-DC31101FFB12}"/>
                  </a:ext>
                </a:extLst>
              </p:cNvPr>
              <p:cNvCxnSpPr>
                <a:cxnSpLocks/>
              </p:cNvCxnSpPr>
              <p:nvPr/>
            </p:nvCxnSpPr>
            <p:spPr bwMode="auto">
              <a:xfrm>
                <a:off x="11482387" y="294148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58" name="Group 257">
              <a:extLst>
                <a:ext uri="{FF2B5EF4-FFF2-40B4-BE49-F238E27FC236}">
                  <a16:creationId xmlns:a16="http://schemas.microsoft.com/office/drawing/2014/main" id="{68742818-6CF1-AF5D-2CFD-459D03A4AEDA}"/>
                </a:ext>
              </a:extLst>
            </p:cNvPr>
            <p:cNvGrpSpPr/>
            <p:nvPr/>
          </p:nvGrpSpPr>
          <p:grpSpPr>
            <a:xfrm>
              <a:off x="8894763" y="3346450"/>
              <a:ext cx="73152" cy="187325"/>
              <a:chOff x="11482387" y="2738283"/>
              <a:chExt cx="73152" cy="187325"/>
            </a:xfrm>
          </p:grpSpPr>
          <p:cxnSp>
            <p:nvCxnSpPr>
              <p:cNvPr id="259" name="Straight Connector 258">
                <a:extLst>
                  <a:ext uri="{FF2B5EF4-FFF2-40B4-BE49-F238E27FC236}">
                    <a16:creationId xmlns:a16="http://schemas.microsoft.com/office/drawing/2014/main" id="{01D344A7-D0B0-51EF-CC9B-C70034A0C9C0}"/>
                  </a:ext>
                </a:extLst>
              </p:cNvPr>
              <p:cNvCxnSpPr>
                <a:cxnSpLocks/>
              </p:cNvCxnSpPr>
              <p:nvPr/>
            </p:nvCxnSpPr>
            <p:spPr bwMode="auto">
              <a:xfrm>
                <a:off x="11518963" y="2738283"/>
                <a:ext cx="0" cy="187325"/>
              </a:xfrm>
              <a:prstGeom prst="line">
                <a:avLst/>
              </a:prstGeom>
              <a:noFill/>
              <a:ln w="19050"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12A7ADDC-ECBC-9B26-16D0-CB6C9890D180}"/>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EB733381-DBC2-0565-7DCC-788B326B8BFE}"/>
                  </a:ext>
                </a:extLst>
              </p:cNvPr>
              <p:cNvCxnSpPr>
                <a:cxnSpLocks/>
              </p:cNvCxnSpPr>
              <p:nvPr/>
            </p:nvCxnSpPr>
            <p:spPr bwMode="auto">
              <a:xfrm>
                <a:off x="11482387" y="292560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5B5F598C-F435-571A-4159-C543984D97DE}"/>
                </a:ext>
              </a:extLst>
            </p:cNvPr>
            <p:cNvGrpSpPr/>
            <p:nvPr/>
          </p:nvGrpSpPr>
          <p:grpSpPr>
            <a:xfrm>
              <a:off x="8678863" y="3184525"/>
              <a:ext cx="73152" cy="292100"/>
              <a:chOff x="11482387" y="2738283"/>
              <a:chExt cx="73152" cy="292100"/>
            </a:xfrm>
          </p:grpSpPr>
          <p:cxnSp>
            <p:nvCxnSpPr>
              <p:cNvPr id="264" name="Straight Connector 263">
                <a:extLst>
                  <a:ext uri="{FF2B5EF4-FFF2-40B4-BE49-F238E27FC236}">
                    <a16:creationId xmlns:a16="http://schemas.microsoft.com/office/drawing/2014/main" id="{013B4B6E-07C5-BF5D-8EE9-EAC08CDC314E}"/>
                  </a:ext>
                </a:extLst>
              </p:cNvPr>
              <p:cNvCxnSpPr>
                <a:cxnSpLocks/>
              </p:cNvCxnSpPr>
              <p:nvPr/>
            </p:nvCxnSpPr>
            <p:spPr bwMode="auto">
              <a:xfrm>
                <a:off x="11518963" y="2738283"/>
                <a:ext cx="0" cy="288925"/>
              </a:xfrm>
              <a:prstGeom prst="line">
                <a:avLst/>
              </a:prstGeom>
              <a:noFill/>
              <a:ln w="19050"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971DC6EB-4A3C-8ADB-2E50-453ED9E6FDE3}"/>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6389B0EC-D0B2-7B01-7E05-A94DA8211979}"/>
                  </a:ext>
                </a:extLst>
              </p:cNvPr>
              <p:cNvCxnSpPr>
                <a:cxnSpLocks/>
              </p:cNvCxnSpPr>
              <p:nvPr/>
            </p:nvCxnSpPr>
            <p:spPr bwMode="auto">
              <a:xfrm>
                <a:off x="11482387" y="3030383"/>
                <a:ext cx="73152" cy="0"/>
              </a:xfrm>
              <a:prstGeom prst="line">
                <a:avLst/>
              </a:prstGeom>
              <a:noFill/>
              <a:ln w="19050" cap="flat" cmpd="sng" algn="ctr">
                <a:solidFill>
                  <a:schemeClr val="bg1"/>
                </a:solidFill>
                <a:prstDash val="solid"/>
                <a:round/>
                <a:headEnd type="none" w="med" len="med"/>
                <a:tailEnd type="none" w="med" len="med"/>
              </a:ln>
              <a:effectLst/>
            </p:spPr>
          </p:cxnSp>
        </p:grpSp>
        <p:cxnSp>
          <p:nvCxnSpPr>
            <p:cNvPr id="270" name="Straight Connector 269">
              <a:extLst>
                <a:ext uri="{FF2B5EF4-FFF2-40B4-BE49-F238E27FC236}">
                  <a16:creationId xmlns:a16="http://schemas.microsoft.com/office/drawing/2014/main" id="{D9C8D4F7-3795-4403-5E8A-0EBA44985A1B}"/>
                </a:ext>
              </a:extLst>
            </p:cNvPr>
            <p:cNvCxnSpPr>
              <a:cxnSpLocks/>
            </p:cNvCxnSpPr>
            <p:nvPr/>
          </p:nvCxnSpPr>
          <p:spPr bwMode="auto">
            <a:xfrm>
              <a:off x="8675688" y="3308965"/>
              <a:ext cx="73152" cy="0"/>
            </a:xfrm>
            <a:prstGeom prst="line">
              <a:avLst/>
            </a:prstGeom>
            <a:noFill/>
            <a:ln w="19050" cap="flat" cmpd="sng" algn="ctr">
              <a:solidFill>
                <a:schemeClr val="bg1"/>
              </a:solidFill>
              <a:prstDash val="solid"/>
              <a:round/>
              <a:headEnd type="none" w="med" len="med"/>
              <a:tailEnd type="none" w="med" len="med"/>
            </a:ln>
            <a:effectLst/>
          </p:spPr>
        </p:cxnSp>
        <p:grpSp>
          <p:nvGrpSpPr>
            <p:cNvPr id="272" name="Group 271">
              <a:extLst>
                <a:ext uri="{FF2B5EF4-FFF2-40B4-BE49-F238E27FC236}">
                  <a16:creationId xmlns:a16="http://schemas.microsoft.com/office/drawing/2014/main" id="{CAFEB63D-4339-D2ED-A283-0DDEB4C697C6}"/>
                </a:ext>
              </a:extLst>
            </p:cNvPr>
            <p:cNvGrpSpPr/>
            <p:nvPr/>
          </p:nvGrpSpPr>
          <p:grpSpPr>
            <a:xfrm>
              <a:off x="8462963" y="3239115"/>
              <a:ext cx="73152" cy="174010"/>
              <a:chOff x="11482387" y="2745248"/>
              <a:chExt cx="73152" cy="174010"/>
            </a:xfrm>
          </p:grpSpPr>
          <p:cxnSp>
            <p:nvCxnSpPr>
              <p:cNvPr id="273" name="Straight Connector 272">
                <a:extLst>
                  <a:ext uri="{FF2B5EF4-FFF2-40B4-BE49-F238E27FC236}">
                    <a16:creationId xmlns:a16="http://schemas.microsoft.com/office/drawing/2014/main" id="{236B15D1-D145-B4B7-E9E8-3D6DB5229DAE}"/>
                  </a:ext>
                </a:extLst>
              </p:cNvPr>
              <p:cNvCxnSpPr>
                <a:cxnSpLocks/>
                <a:stCxn id="140" idx="0"/>
              </p:cNvCxnSpPr>
              <p:nvPr/>
            </p:nvCxnSpPr>
            <p:spPr bwMode="auto">
              <a:xfrm flipH="1">
                <a:off x="11518963" y="2745296"/>
                <a:ext cx="0" cy="164437"/>
              </a:xfrm>
              <a:prstGeom prst="line">
                <a:avLst/>
              </a:prstGeom>
              <a:noFill/>
              <a:ln w="19050"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79BA96F3-0F5B-1FB5-C301-4E391BE65017}"/>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40186FEE-46E3-A259-2B1F-0C854186A340}"/>
                  </a:ext>
                </a:extLst>
              </p:cNvPr>
              <p:cNvCxnSpPr>
                <a:cxnSpLocks/>
              </p:cNvCxnSpPr>
              <p:nvPr/>
            </p:nvCxnSpPr>
            <p:spPr bwMode="auto">
              <a:xfrm>
                <a:off x="11482387" y="29192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78" name="Group 277">
              <a:extLst>
                <a:ext uri="{FF2B5EF4-FFF2-40B4-BE49-F238E27FC236}">
                  <a16:creationId xmlns:a16="http://schemas.microsoft.com/office/drawing/2014/main" id="{E3D283CA-9722-73FD-4FB8-660040C89138}"/>
                </a:ext>
              </a:extLst>
            </p:cNvPr>
            <p:cNvGrpSpPr/>
            <p:nvPr/>
          </p:nvGrpSpPr>
          <p:grpSpPr>
            <a:xfrm>
              <a:off x="8462963" y="3210540"/>
              <a:ext cx="73152" cy="174010"/>
              <a:chOff x="11482387" y="2745248"/>
              <a:chExt cx="73152" cy="174010"/>
            </a:xfrm>
          </p:grpSpPr>
          <p:cxnSp>
            <p:nvCxnSpPr>
              <p:cNvPr id="279" name="Straight Connector 278">
                <a:extLst>
                  <a:ext uri="{FF2B5EF4-FFF2-40B4-BE49-F238E27FC236}">
                    <a16:creationId xmlns:a16="http://schemas.microsoft.com/office/drawing/2014/main" id="{85227DA6-848B-F26C-A6EE-62ABDDDC2A44}"/>
                  </a:ext>
                </a:extLst>
              </p:cNvPr>
              <p:cNvCxnSpPr>
                <a:cxnSpLocks/>
              </p:cNvCxnSpPr>
              <p:nvPr/>
            </p:nvCxnSpPr>
            <p:spPr bwMode="auto">
              <a:xfrm flipH="1">
                <a:off x="11518963" y="2745296"/>
                <a:ext cx="0" cy="164437"/>
              </a:xfrm>
              <a:prstGeom prst="line">
                <a:avLst/>
              </a:prstGeom>
              <a:noFill/>
              <a:ln w="19050"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9ECE0A4C-334C-2313-4BC7-8D4FECFE81DA}"/>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0800CC91-CDD5-2ADF-B9FC-F53BD224D991}"/>
                  </a:ext>
                </a:extLst>
              </p:cNvPr>
              <p:cNvCxnSpPr>
                <a:cxnSpLocks/>
              </p:cNvCxnSpPr>
              <p:nvPr/>
            </p:nvCxnSpPr>
            <p:spPr bwMode="auto">
              <a:xfrm>
                <a:off x="11482387" y="2919258"/>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82" name="Group 281">
              <a:extLst>
                <a:ext uri="{FF2B5EF4-FFF2-40B4-BE49-F238E27FC236}">
                  <a16:creationId xmlns:a16="http://schemas.microsoft.com/office/drawing/2014/main" id="{14086AB2-D170-B1EF-8402-FDAADF1C9B26}"/>
                </a:ext>
              </a:extLst>
            </p:cNvPr>
            <p:cNvGrpSpPr/>
            <p:nvPr/>
          </p:nvGrpSpPr>
          <p:grpSpPr>
            <a:xfrm>
              <a:off x="8250238" y="3286740"/>
              <a:ext cx="73152" cy="189885"/>
              <a:chOff x="11482387" y="2745248"/>
              <a:chExt cx="73152" cy="189885"/>
            </a:xfrm>
          </p:grpSpPr>
          <p:cxnSp>
            <p:nvCxnSpPr>
              <p:cNvPr id="283" name="Straight Connector 282">
                <a:extLst>
                  <a:ext uri="{FF2B5EF4-FFF2-40B4-BE49-F238E27FC236}">
                    <a16:creationId xmlns:a16="http://schemas.microsoft.com/office/drawing/2014/main" id="{8D2999C3-8ADC-2430-CF53-68BEC5F51509}"/>
                  </a:ext>
                </a:extLst>
              </p:cNvPr>
              <p:cNvCxnSpPr>
                <a:cxnSpLocks/>
              </p:cNvCxnSpPr>
              <p:nvPr/>
            </p:nvCxnSpPr>
            <p:spPr bwMode="auto">
              <a:xfrm>
                <a:off x="11518963" y="2745296"/>
                <a:ext cx="0" cy="186662"/>
              </a:xfrm>
              <a:prstGeom prst="line">
                <a:avLst/>
              </a:prstGeom>
              <a:noFill/>
              <a:ln w="19050"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D7D0916-7DAD-7620-E2DD-7790DBA6B440}"/>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5FC02373-260F-965A-E2FB-CE134CAF99A8}"/>
                  </a:ext>
                </a:extLst>
              </p:cNvPr>
              <p:cNvCxnSpPr>
                <a:cxnSpLocks/>
              </p:cNvCxnSpPr>
              <p:nvPr/>
            </p:nvCxnSpPr>
            <p:spPr bwMode="auto">
              <a:xfrm>
                <a:off x="11482387" y="29351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287" name="Group 286">
              <a:extLst>
                <a:ext uri="{FF2B5EF4-FFF2-40B4-BE49-F238E27FC236}">
                  <a16:creationId xmlns:a16="http://schemas.microsoft.com/office/drawing/2014/main" id="{B3678A51-0307-8C30-769D-B2AF379E3273}"/>
                </a:ext>
              </a:extLst>
            </p:cNvPr>
            <p:cNvGrpSpPr/>
            <p:nvPr/>
          </p:nvGrpSpPr>
          <p:grpSpPr>
            <a:xfrm>
              <a:off x="8034338" y="3296265"/>
              <a:ext cx="73152" cy="189885"/>
              <a:chOff x="11482387" y="2745248"/>
              <a:chExt cx="73152" cy="189885"/>
            </a:xfrm>
          </p:grpSpPr>
          <p:cxnSp>
            <p:nvCxnSpPr>
              <p:cNvPr id="288" name="Straight Connector 287">
                <a:extLst>
                  <a:ext uri="{FF2B5EF4-FFF2-40B4-BE49-F238E27FC236}">
                    <a16:creationId xmlns:a16="http://schemas.microsoft.com/office/drawing/2014/main" id="{6DE57372-9A8A-ABB7-1CF5-25528B957AB6}"/>
                  </a:ext>
                </a:extLst>
              </p:cNvPr>
              <p:cNvCxnSpPr>
                <a:cxnSpLocks/>
              </p:cNvCxnSpPr>
              <p:nvPr/>
            </p:nvCxnSpPr>
            <p:spPr bwMode="auto">
              <a:xfrm>
                <a:off x="11518963" y="2745296"/>
                <a:ext cx="0" cy="186662"/>
              </a:xfrm>
              <a:prstGeom prst="line">
                <a:avLst/>
              </a:prstGeom>
              <a:noFill/>
              <a:ln w="19050"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190F1B7C-88B6-66E3-854D-4D5B04EB26D5}"/>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19E41250-2EB1-7918-48B0-097904C6F4CF}"/>
                  </a:ext>
                </a:extLst>
              </p:cNvPr>
              <p:cNvCxnSpPr>
                <a:cxnSpLocks/>
              </p:cNvCxnSpPr>
              <p:nvPr/>
            </p:nvCxnSpPr>
            <p:spPr bwMode="auto">
              <a:xfrm>
                <a:off x="11482387" y="2935133"/>
                <a:ext cx="73152" cy="0"/>
              </a:xfrm>
              <a:prstGeom prst="line">
                <a:avLst/>
              </a:prstGeom>
              <a:noFill/>
              <a:ln w="19050" cap="flat" cmpd="sng" algn="ctr">
                <a:solidFill>
                  <a:schemeClr val="bg1"/>
                </a:solidFill>
                <a:prstDash val="solid"/>
                <a:round/>
                <a:headEnd type="none" w="med" len="med"/>
                <a:tailEnd type="none" w="med" len="med"/>
              </a:ln>
              <a:effectLst/>
            </p:spPr>
          </p:cxnSp>
        </p:grpSp>
        <p:cxnSp>
          <p:nvCxnSpPr>
            <p:cNvPr id="293" name="Straight Connector 292">
              <a:extLst>
                <a:ext uri="{FF2B5EF4-FFF2-40B4-BE49-F238E27FC236}">
                  <a16:creationId xmlns:a16="http://schemas.microsoft.com/office/drawing/2014/main" id="{70AD4B0C-445E-D2C6-0953-9A1E53EE7B15}"/>
                </a:ext>
              </a:extLst>
            </p:cNvPr>
            <p:cNvCxnSpPr>
              <a:cxnSpLocks/>
            </p:cNvCxnSpPr>
            <p:nvPr/>
          </p:nvCxnSpPr>
          <p:spPr bwMode="auto">
            <a:xfrm>
              <a:off x="8034338" y="3334057"/>
              <a:ext cx="73152" cy="0"/>
            </a:xfrm>
            <a:prstGeom prst="line">
              <a:avLst/>
            </a:prstGeom>
            <a:noFill/>
            <a:ln w="19050" cap="flat" cmpd="sng" algn="ctr">
              <a:solidFill>
                <a:schemeClr val="bg1"/>
              </a:solidFill>
              <a:prstDash val="solid"/>
              <a:round/>
              <a:headEnd type="none" w="med" len="med"/>
              <a:tailEnd type="none" w="med" len="med"/>
            </a:ln>
            <a:effectLst/>
          </p:spPr>
        </p:cxnSp>
        <p:grpSp>
          <p:nvGrpSpPr>
            <p:cNvPr id="295" name="Group 294">
              <a:extLst>
                <a:ext uri="{FF2B5EF4-FFF2-40B4-BE49-F238E27FC236}">
                  <a16:creationId xmlns:a16="http://schemas.microsoft.com/office/drawing/2014/main" id="{CAB08D9B-A0BE-6603-AB7D-F548E04A3ABF}"/>
                </a:ext>
              </a:extLst>
            </p:cNvPr>
            <p:cNvGrpSpPr/>
            <p:nvPr/>
          </p:nvGrpSpPr>
          <p:grpSpPr>
            <a:xfrm>
              <a:off x="7816850" y="3711575"/>
              <a:ext cx="77915" cy="171450"/>
              <a:chOff x="11482387" y="2745248"/>
              <a:chExt cx="73152" cy="189885"/>
            </a:xfrm>
          </p:grpSpPr>
          <p:cxnSp>
            <p:nvCxnSpPr>
              <p:cNvPr id="296" name="Straight Connector 295">
                <a:extLst>
                  <a:ext uri="{FF2B5EF4-FFF2-40B4-BE49-F238E27FC236}">
                    <a16:creationId xmlns:a16="http://schemas.microsoft.com/office/drawing/2014/main" id="{C0AC8A2C-CE7C-5E8F-19BD-3BFD99B0B754}"/>
                  </a:ext>
                </a:extLst>
              </p:cNvPr>
              <p:cNvCxnSpPr>
                <a:cxnSpLocks/>
              </p:cNvCxnSpPr>
              <p:nvPr/>
            </p:nvCxnSpPr>
            <p:spPr bwMode="auto">
              <a:xfrm>
                <a:off x="11518963" y="2745296"/>
                <a:ext cx="0" cy="186662"/>
              </a:xfrm>
              <a:prstGeom prst="line">
                <a:avLst/>
              </a:prstGeom>
              <a:noFill/>
              <a:ln w="19050" cap="flat" cmpd="sng" algn="ctr">
                <a:solidFill>
                  <a:schemeClr val="bg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100BBA5F-C0CF-BBCE-DA3C-733FBF565B2D}"/>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03272969-5DE9-A8A1-1917-E9BFB78CCB27}"/>
                  </a:ext>
                </a:extLst>
              </p:cNvPr>
              <p:cNvCxnSpPr>
                <a:cxnSpLocks/>
              </p:cNvCxnSpPr>
              <p:nvPr/>
            </p:nvCxnSpPr>
            <p:spPr bwMode="auto">
              <a:xfrm>
                <a:off x="11482387" y="2935133"/>
                <a:ext cx="73152" cy="0"/>
              </a:xfrm>
              <a:prstGeom prst="line">
                <a:avLst/>
              </a:prstGeom>
              <a:noFill/>
              <a:ln w="19050" cap="flat" cmpd="sng" algn="ctr">
                <a:solidFill>
                  <a:schemeClr val="bg1"/>
                </a:solidFill>
                <a:prstDash val="solid"/>
                <a:round/>
                <a:headEnd type="none" w="med" len="med"/>
                <a:tailEnd type="none" w="med" len="med"/>
              </a:ln>
              <a:effectLst/>
            </p:spPr>
          </p:cxnSp>
        </p:grpSp>
        <p:cxnSp>
          <p:nvCxnSpPr>
            <p:cNvPr id="301" name="Straight Connector 300">
              <a:extLst>
                <a:ext uri="{FF2B5EF4-FFF2-40B4-BE49-F238E27FC236}">
                  <a16:creationId xmlns:a16="http://schemas.microsoft.com/office/drawing/2014/main" id="{E23D90CC-0871-41C4-1676-7B6F09C9132F}"/>
                </a:ext>
              </a:extLst>
            </p:cNvPr>
            <p:cNvCxnSpPr>
              <a:cxnSpLocks/>
            </p:cNvCxnSpPr>
            <p:nvPr/>
          </p:nvCxnSpPr>
          <p:spPr bwMode="auto">
            <a:xfrm>
              <a:off x="7816850" y="3736975"/>
              <a:ext cx="77915" cy="0"/>
            </a:xfrm>
            <a:prstGeom prst="line">
              <a:avLst/>
            </a:prstGeom>
            <a:noFill/>
            <a:ln w="19050" cap="flat" cmpd="sng" algn="ctr">
              <a:solidFill>
                <a:schemeClr val="bg1"/>
              </a:solidFill>
              <a:prstDash val="solid"/>
              <a:round/>
              <a:headEnd type="none" w="med" len="med"/>
              <a:tailEnd type="none" w="med" len="med"/>
            </a:ln>
            <a:effectLst/>
          </p:spPr>
        </p:cxnSp>
        <p:grpSp>
          <p:nvGrpSpPr>
            <p:cNvPr id="303" name="Group 302">
              <a:extLst>
                <a:ext uri="{FF2B5EF4-FFF2-40B4-BE49-F238E27FC236}">
                  <a16:creationId xmlns:a16="http://schemas.microsoft.com/office/drawing/2014/main" id="{831291C3-46B2-498C-7597-4982DC014CA4}"/>
                </a:ext>
              </a:extLst>
            </p:cNvPr>
            <p:cNvGrpSpPr/>
            <p:nvPr/>
          </p:nvGrpSpPr>
          <p:grpSpPr>
            <a:xfrm>
              <a:off x="7597775" y="4216400"/>
              <a:ext cx="77915" cy="171450"/>
              <a:chOff x="11482387" y="2745248"/>
              <a:chExt cx="73152" cy="189885"/>
            </a:xfrm>
          </p:grpSpPr>
          <p:cxnSp>
            <p:nvCxnSpPr>
              <p:cNvPr id="304" name="Straight Connector 303">
                <a:extLst>
                  <a:ext uri="{FF2B5EF4-FFF2-40B4-BE49-F238E27FC236}">
                    <a16:creationId xmlns:a16="http://schemas.microsoft.com/office/drawing/2014/main" id="{ED78AA26-E172-ADCF-1F5B-B0B2F8F6A8B6}"/>
                  </a:ext>
                </a:extLst>
              </p:cNvPr>
              <p:cNvCxnSpPr>
                <a:cxnSpLocks/>
              </p:cNvCxnSpPr>
              <p:nvPr/>
            </p:nvCxnSpPr>
            <p:spPr bwMode="auto">
              <a:xfrm>
                <a:off x="11518963" y="2745296"/>
                <a:ext cx="0" cy="186662"/>
              </a:xfrm>
              <a:prstGeom prst="line">
                <a:avLst/>
              </a:prstGeom>
              <a:noFill/>
              <a:ln w="19050" cap="flat" cmpd="sng" algn="ctr">
                <a:solidFill>
                  <a:schemeClr val="bg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C1D5C614-6CE2-9A66-6E31-3FFEE06C1CBC}"/>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AA8A613E-86EC-5755-5BE7-ECDC4D64E49E}"/>
                  </a:ext>
                </a:extLst>
              </p:cNvPr>
              <p:cNvCxnSpPr>
                <a:cxnSpLocks/>
              </p:cNvCxnSpPr>
              <p:nvPr/>
            </p:nvCxnSpPr>
            <p:spPr bwMode="auto">
              <a:xfrm>
                <a:off x="11482387" y="2935133"/>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912FCD12-52B7-3C4E-78DA-0C8C739C7F06}"/>
                </a:ext>
              </a:extLst>
            </p:cNvPr>
            <p:cNvGrpSpPr/>
            <p:nvPr/>
          </p:nvGrpSpPr>
          <p:grpSpPr>
            <a:xfrm>
              <a:off x="7597775" y="4238617"/>
              <a:ext cx="77915" cy="127000"/>
              <a:chOff x="11482387" y="2745248"/>
              <a:chExt cx="73152" cy="140656"/>
            </a:xfrm>
          </p:grpSpPr>
          <p:cxnSp>
            <p:nvCxnSpPr>
              <p:cNvPr id="309" name="Straight Connector 308">
                <a:extLst>
                  <a:ext uri="{FF2B5EF4-FFF2-40B4-BE49-F238E27FC236}">
                    <a16:creationId xmlns:a16="http://schemas.microsoft.com/office/drawing/2014/main" id="{C8C50DDB-AD0C-8563-C4DF-22DC62C2C685}"/>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D180293A-A0A2-DBD0-3C7D-8B065CDC6D44}"/>
                  </a:ext>
                </a:extLst>
              </p:cNvPr>
              <p:cNvCxnSpPr>
                <a:cxnSpLocks/>
              </p:cNvCxnSpPr>
              <p:nvPr/>
            </p:nvCxnSpPr>
            <p:spPr bwMode="auto">
              <a:xfrm>
                <a:off x="11482387" y="2885904"/>
                <a:ext cx="73152" cy="0"/>
              </a:xfrm>
              <a:prstGeom prst="line">
                <a:avLst/>
              </a:prstGeom>
              <a:noFill/>
              <a:ln w="19050" cap="flat" cmpd="sng" algn="ctr">
                <a:solidFill>
                  <a:schemeClr val="bg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54AD52B4-8987-28FD-E940-6C118F7124D6}"/>
                </a:ext>
              </a:extLst>
            </p:cNvPr>
            <p:cNvGrpSpPr/>
            <p:nvPr/>
          </p:nvGrpSpPr>
          <p:grpSpPr>
            <a:xfrm>
              <a:off x="7385050" y="4079880"/>
              <a:ext cx="77915" cy="215900"/>
              <a:chOff x="11482387" y="2745248"/>
              <a:chExt cx="73152" cy="239114"/>
            </a:xfrm>
          </p:grpSpPr>
          <p:cxnSp>
            <p:nvCxnSpPr>
              <p:cNvPr id="312" name="Straight Connector 311">
                <a:extLst>
                  <a:ext uri="{FF2B5EF4-FFF2-40B4-BE49-F238E27FC236}">
                    <a16:creationId xmlns:a16="http://schemas.microsoft.com/office/drawing/2014/main" id="{E33CEA8A-CA50-8AD9-8294-6557927BF6E4}"/>
                  </a:ext>
                </a:extLst>
              </p:cNvPr>
              <p:cNvCxnSpPr>
                <a:cxnSpLocks/>
              </p:cNvCxnSpPr>
              <p:nvPr/>
            </p:nvCxnSpPr>
            <p:spPr bwMode="auto">
              <a:xfrm>
                <a:off x="11518963" y="2745296"/>
                <a:ext cx="0" cy="239061"/>
              </a:xfrm>
              <a:prstGeom prst="line">
                <a:avLst/>
              </a:prstGeom>
              <a:noFill/>
              <a:ln w="19050" cap="flat" cmpd="sng" algn="ctr">
                <a:solidFill>
                  <a:schemeClr val="bg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876A4A52-6F28-3DC1-8FF5-6CAA83FD6F63}"/>
                  </a:ext>
                </a:extLst>
              </p:cNvPr>
              <p:cNvCxnSpPr>
                <a:cxnSpLocks/>
              </p:cNvCxnSpPr>
              <p:nvPr/>
            </p:nvCxnSpPr>
            <p:spPr bwMode="auto">
              <a:xfrm>
                <a:off x="11482387" y="2745248"/>
                <a:ext cx="73152" cy="0"/>
              </a:xfrm>
              <a:prstGeom prst="line">
                <a:avLst/>
              </a:prstGeom>
              <a:noFill/>
              <a:ln w="19050" cap="flat" cmpd="sng" algn="ctr">
                <a:solidFill>
                  <a:schemeClr val="bg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F20FEDC0-56F9-D1C6-550E-A790600B85FD}"/>
                  </a:ext>
                </a:extLst>
              </p:cNvPr>
              <p:cNvCxnSpPr>
                <a:cxnSpLocks/>
              </p:cNvCxnSpPr>
              <p:nvPr/>
            </p:nvCxnSpPr>
            <p:spPr bwMode="auto">
              <a:xfrm>
                <a:off x="11482387" y="2984362"/>
                <a:ext cx="73152" cy="0"/>
              </a:xfrm>
              <a:prstGeom prst="line">
                <a:avLst/>
              </a:prstGeom>
              <a:noFill/>
              <a:ln w="19050" cap="flat" cmpd="sng" algn="ctr">
                <a:solidFill>
                  <a:schemeClr val="bg1"/>
                </a:solidFill>
                <a:prstDash val="solid"/>
                <a:round/>
                <a:headEnd type="none" w="med" len="med"/>
                <a:tailEnd type="none" w="med" len="med"/>
              </a:ln>
              <a:effectLst/>
            </p:spPr>
          </p:cxnSp>
        </p:grpSp>
      </p:gr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38127"/>
            <a:ext cx="10872444" cy="1103313"/>
          </a:xfrm>
        </p:spPr>
        <p:txBody>
          <a:bodyPr/>
          <a:lstStyle/>
          <a:p>
            <a:r>
              <a:rPr lang="en-US" dirty="0"/>
              <a:t>KEYNOTE-A18: Patient-Reported Outcomes</a:t>
            </a:r>
            <a:br>
              <a:rPr lang="en-US" dirty="0"/>
            </a:br>
            <a:r>
              <a:rPr lang="en-US" dirty="0"/>
              <a:t>(EORTC QLQ-C30)</a:t>
            </a:r>
          </a:p>
        </p:txBody>
      </p:sp>
      <p:sp>
        <p:nvSpPr>
          <p:cNvPr id="4" name="Content Placeholder 3">
            <a:extLst>
              <a:ext uri="{FF2B5EF4-FFF2-40B4-BE49-F238E27FC236}">
                <a16:creationId xmlns:a16="http://schemas.microsoft.com/office/drawing/2014/main" id="{E460CB80-ECA6-ACBA-7976-AF67E91A18C6}"/>
              </a:ext>
            </a:extLst>
          </p:cNvPr>
          <p:cNvSpPr>
            <a:spLocks noGrp="1"/>
          </p:cNvSpPr>
          <p:nvPr>
            <p:ph idx="1"/>
          </p:nvPr>
        </p:nvSpPr>
        <p:spPr>
          <a:xfrm>
            <a:off x="604838" y="1512888"/>
            <a:ext cx="4650903" cy="4651375"/>
          </a:xfrm>
        </p:spPr>
        <p:txBody>
          <a:bodyPr/>
          <a:lstStyle/>
          <a:p>
            <a:pPr lvl="0"/>
            <a:r>
              <a:rPr lang="en-US" sz="2200" dirty="0"/>
              <a:t>EORTC QLQ-C30 administered at each tx cycle through Wk 36</a:t>
            </a:r>
          </a:p>
          <a:p>
            <a:pPr lvl="1"/>
            <a:r>
              <a:rPr lang="en-US" sz="2000" noProof="0" dirty="0"/>
              <a:t>96% compliance* in both arms</a:t>
            </a:r>
          </a:p>
          <a:p>
            <a:r>
              <a:rPr lang="en-US" sz="2200" dirty="0"/>
              <a:t>All-treated patients had ≥1 PRO assessment</a:t>
            </a:r>
          </a:p>
          <a:p>
            <a:r>
              <a:rPr lang="en-US" sz="2200" dirty="0"/>
              <a:t>There were no clinically meaningful differences from BL to Wk 36 in EORTC QLQ-C30 for global health status or physical functioning score</a:t>
            </a:r>
            <a:endParaRPr lang="en-US" sz="2200" noProof="0" dirty="0"/>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Reproduced with permission.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36A012D3-CD1C-84E2-DB72-0461411E3E06}"/>
              </a:ext>
            </a:extLst>
          </p:cNvPr>
          <p:cNvSpPr/>
          <p:nvPr/>
        </p:nvSpPr>
        <p:spPr bwMode="auto">
          <a:xfrm>
            <a:off x="84933" y="5613400"/>
            <a:ext cx="4244974" cy="748526"/>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 name="Rectangle 9">
            <a:extLst>
              <a:ext uri="{FF2B5EF4-FFF2-40B4-BE49-F238E27FC236}">
                <a16:creationId xmlns:a16="http://schemas.microsoft.com/office/drawing/2014/main" id="{76114E09-4C79-5D87-A4FB-425542B9150A}"/>
              </a:ext>
            </a:extLst>
          </p:cNvPr>
          <p:cNvSpPr/>
          <p:nvPr/>
        </p:nvSpPr>
        <p:spPr bwMode="auto">
          <a:xfrm>
            <a:off x="762158" y="5877712"/>
            <a:ext cx="6413341" cy="511047"/>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Rectangle 10">
            <a:extLst>
              <a:ext uri="{FF2B5EF4-FFF2-40B4-BE49-F238E27FC236}">
                <a16:creationId xmlns:a16="http://schemas.microsoft.com/office/drawing/2014/main" id="{EB1DA987-0B55-9491-F8D2-20A57B16F855}"/>
              </a:ext>
            </a:extLst>
          </p:cNvPr>
          <p:cNvSpPr/>
          <p:nvPr/>
        </p:nvSpPr>
        <p:spPr bwMode="auto">
          <a:xfrm>
            <a:off x="5219859" y="1889533"/>
            <a:ext cx="965041" cy="2580867"/>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 name="TextBox 11">
            <a:extLst>
              <a:ext uri="{FF2B5EF4-FFF2-40B4-BE49-F238E27FC236}">
                <a16:creationId xmlns:a16="http://schemas.microsoft.com/office/drawing/2014/main" id="{0E0DCAE2-5D2F-8613-131D-D35E68140C92}"/>
              </a:ext>
            </a:extLst>
          </p:cNvPr>
          <p:cNvSpPr txBox="1"/>
          <p:nvPr/>
        </p:nvSpPr>
        <p:spPr bwMode="auto">
          <a:xfrm rot="16200000">
            <a:off x="4759708" y="3171291"/>
            <a:ext cx="3051226" cy="646331"/>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Median Score Change From BL (95% CI)</a:t>
            </a:r>
          </a:p>
        </p:txBody>
      </p:sp>
      <p:sp>
        <p:nvSpPr>
          <p:cNvPr id="14" name="TextBox 13">
            <a:extLst>
              <a:ext uri="{FF2B5EF4-FFF2-40B4-BE49-F238E27FC236}">
                <a16:creationId xmlns:a16="http://schemas.microsoft.com/office/drawing/2014/main" id="{FF038545-C27A-BC0B-61C2-768567DB4679}"/>
              </a:ext>
            </a:extLst>
          </p:cNvPr>
          <p:cNvSpPr txBox="1"/>
          <p:nvPr/>
        </p:nvSpPr>
        <p:spPr>
          <a:xfrm>
            <a:off x="412051" y="5667914"/>
            <a:ext cx="5272057" cy="646331"/>
          </a:xfrm>
          <a:prstGeom prst="rect">
            <a:avLst/>
          </a:prstGeom>
          <a:noFill/>
        </p:spPr>
        <p:txBody>
          <a:bodyPr wrap="square">
            <a:spAutoFit/>
          </a:bodyPr>
          <a:lstStyle/>
          <a:p>
            <a:pPr algn="l"/>
            <a:r>
              <a:rPr lang="en-GB"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*Compliance defined as percentage of patients who completed questionnaire among those who were expected to complete questionnaire, excluding those missing by design (eg, death, discontinuation, or no translation available).</a:t>
            </a:r>
            <a:endParaRPr lang="it-IT" sz="12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3" name="TextBox 2">
            <a:extLst>
              <a:ext uri="{FF2B5EF4-FFF2-40B4-BE49-F238E27FC236}">
                <a16:creationId xmlns:a16="http://schemas.microsoft.com/office/drawing/2014/main" id="{CFF0CC97-B07F-4D40-0F4F-D962325DE3F4}"/>
              </a:ext>
            </a:extLst>
          </p:cNvPr>
          <p:cNvSpPr txBox="1"/>
          <p:nvPr/>
        </p:nvSpPr>
        <p:spPr>
          <a:xfrm>
            <a:off x="5843953" y="5331341"/>
            <a:ext cx="1305333" cy="549381"/>
          </a:xfrm>
          <a:prstGeom prst="rect">
            <a:avLst/>
          </a:prstGeom>
          <a:noFill/>
        </p:spPr>
        <p:txBody>
          <a:bodyPr wrap="square" rtlCol="0">
            <a:spAutoFit/>
          </a:bodyPr>
          <a:lstStyle/>
          <a:p>
            <a:pPr algn="r">
              <a:lnSpc>
                <a:spcPct val="90000"/>
              </a:lnSpc>
            </a:pPr>
            <a:r>
              <a:rPr lang="en-US" sz="1100" dirty="0">
                <a:solidFill>
                  <a:srgbClr val="000000"/>
                </a:solidFill>
                <a:latin typeface="Calibri" panose="020F0502020204030204" pitchFamily="34" charset="0"/>
                <a:cs typeface="Calibri" panose="020F0502020204030204" pitchFamily="34" charset="0"/>
              </a:rPr>
              <a:t>Patients at Risk, n</a:t>
            </a:r>
            <a:br>
              <a:rPr lang="en-US" sz="1100" dirty="0">
                <a:solidFill>
                  <a:srgbClr val="000000"/>
                </a:solidFill>
                <a:latin typeface="Calibri" panose="020F0502020204030204" pitchFamily="34" charset="0"/>
                <a:cs typeface="Calibri" panose="020F0502020204030204" pitchFamily="34" charset="0"/>
              </a:rPr>
            </a:br>
            <a:r>
              <a:rPr lang="en-US" sz="1100" b="0" dirty="0">
                <a:solidFill>
                  <a:srgbClr val="015873"/>
                </a:solidFill>
                <a:latin typeface="Calibri" panose="020F0502020204030204" pitchFamily="34" charset="0"/>
                <a:cs typeface="Calibri" panose="020F0502020204030204" pitchFamily="34" charset="0"/>
              </a:rPr>
              <a:t>Pembro + cCRT</a:t>
            </a:r>
          </a:p>
          <a:p>
            <a:pPr algn="r">
              <a:lnSpc>
                <a:spcPct val="90000"/>
              </a:lnSpc>
            </a:pPr>
            <a:r>
              <a:rPr lang="en-US" sz="1100" b="0" dirty="0">
                <a:solidFill>
                  <a:srgbClr val="E1471D"/>
                </a:solidFill>
                <a:latin typeface="Calibri" panose="020F0502020204030204" pitchFamily="34" charset="0"/>
                <a:cs typeface="Calibri" panose="020F0502020204030204" pitchFamily="34" charset="0"/>
              </a:rPr>
              <a:t>Placebo + cCRT</a:t>
            </a:r>
          </a:p>
        </p:txBody>
      </p:sp>
      <p:sp>
        <p:nvSpPr>
          <p:cNvPr id="15" name="TextBox 14">
            <a:extLst>
              <a:ext uri="{FF2B5EF4-FFF2-40B4-BE49-F238E27FC236}">
                <a16:creationId xmlns:a16="http://schemas.microsoft.com/office/drawing/2014/main" id="{A3AC66FE-0CD7-A86C-EB02-609952B3353F}"/>
              </a:ext>
            </a:extLst>
          </p:cNvPr>
          <p:cNvSpPr txBox="1"/>
          <p:nvPr/>
        </p:nvSpPr>
        <p:spPr bwMode="auto">
          <a:xfrm>
            <a:off x="7018638" y="1503128"/>
            <a:ext cx="475426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b="1" dirty="0">
                <a:solidFill>
                  <a:schemeClr val="bg1"/>
                </a:solidFill>
                <a:latin typeface="Calibri" panose="020F0502020204030204" pitchFamily="34" charset="0"/>
              </a:rPr>
              <a:t>EORTC QLQ-C30 Global Health Status/QoL</a:t>
            </a:r>
          </a:p>
        </p:txBody>
      </p:sp>
      <p:sp>
        <p:nvSpPr>
          <p:cNvPr id="16" name="TextBox 15">
            <a:extLst>
              <a:ext uri="{FF2B5EF4-FFF2-40B4-BE49-F238E27FC236}">
                <a16:creationId xmlns:a16="http://schemas.microsoft.com/office/drawing/2014/main" id="{D48226FB-1D04-426E-B772-12D68F56B350}"/>
              </a:ext>
            </a:extLst>
          </p:cNvPr>
          <p:cNvSpPr txBox="1"/>
          <p:nvPr/>
        </p:nvSpPr>
        <p:spPr bwMode="auto">
          <a:xfrm>
            <a:off x="8944708" y="4009452"/>
            <a:ext cx="25376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spcAft>
                <a:spcPct val="0"/>
              </a:spcAft>
              <a:buClrTx/>
              <a:buFontTx/>
              <a:buNone/>
            </a:pPr>
            <a:r>
              <a:rPr lang="en-US" sz="1400" b="0" dirty="0">
                <a:solidFill>
                  <a:schemeClr val="bg1"/>
                </a:solidFill>
                <a:latin typeface="Calibri" panose="020F0502020204030204" pitchFamily="34" charset="0"/>
              </a:rPr>
              <a:t>Between-group difference in change from baseline to Wk 36: 0.57 (95% CI: -2.34 to 3.49)</a:t>
            </a:r>
          </a:p>
        </p:txBody>
      </p:sp>
      <p:sp>
        <p:nvSpPr>
          <p:cNvPr id="17" name="Rounded Rectangle 16">
            <a:extLst>
              <a:ext uri="{FF2B5EF4-FFF2-40B4-BE49-F238E27FC236}">
                <a16:creationId xmlns:a16="http://schemas.microsoft.com/office/drawing/2014/main" id="{1F917250-D2E6-0267-C278-9238890E3F17}"/>
              </a:ext>
            </a:extLst>
          </p:cNvPr>
          <p:cNvSpPr/>
          <p:nvPr/>
        </p:nvSpPr>
        <p:spPr bwMode="auto">
          <a:xfrm>
            <a:off x="8938846" y="3978876"/>
            <a:ext cx="2543542" cy="815546"/>
          </a:xfrm>
          <a:prstGeom prst="roundRect">
            <a:avLst/>
          </a:prstGeom>
          <a:noFill/>
          <a:ln w="28575">
            <a:solidFill>
              <a:schemeClr val="accent5"/>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9" name="Straight Connector 18">
            <a:extLst>
              <a:ext uri="{FF2B5EF4-FFF2-40B4-BE49-F238E27FC236}">
                <a16:creationId xmlns:a16="http://schemas.microsoft.com/office/drawing/2014/main" id="{A3D07C98-D277-CF4B-D449-0D52A4DC04FC}"/>
              </a:ext>
            </a:extLst>
          </p:cNvPr>
          <p:cNvCxnSpPr>
            <a:cxnSpLocks/>
          </p:cNvCxnSpPr>
          <p:nvPr/>
        </p:nvCxnSpPr>
        <p:spPr bwMode="auto">
          <a:xfrm>
            <a:off x="7004538" y="4999892"/>
            <a:ext cx="4730263"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2C34294-317E-9786-711B-1EF6BC8F506C}"/>
              </a:ext>
            </a:extLst>
          </p:cNvPr>
          <p:cNvCxnSpPr/>
          <p:nvPr/>
        </p:nvCxnSpPr>
        <p:spPr bwMode="auto">
          <a:xfrm flipV="1">
            <a:off x="7004538" y="1992923"/>
            <a:ext cx="0" cy="3006969"/>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9BFDB88-5E90-7F46-7FC0-DB4973CFAD0B}"/>
              </a:ext>
            </a:extLst>
          </p:cNvPr>
          <p:cNvCxnSpPr>
            <a:cxnSpLocks/>
          </p:cNvCxnSpPr>
          <p:nvPr/>
        </p:nvCxnSpPr>
        <p:spPr bwMode="auto">
          <a:xfrm flipH="1">
            <a:off x="6945923" y="20046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7C371307-8DEC-0BA3-622E-EE530A2E83BC}"/>
              </a:ext>
            </a:extLst>
          </p:cNvPr>
          <p:cNvCxnSpPr>
            <a:cxnSpLocks/>
          </p:cNvCxnSpPr>
          <p:nvPr/>
        </p:nvCxnSpPr>
        <p:spPr bwMode="auto">
          <a:xfrm flipH="1">
            <a:off x="6945923" y="260369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22B5755-FF50-45DD-8F40-626F1D8494F8}"/>
              </a:ext>
            </a:extLst>
          </p:cNvPr>
          <p:cNvCxnSpPr>
            <a:cxnSpLocks/>
          </p:cNvCxnSpPr>
          <p:nvPr/>
        </p:nvCxnSpPr>
        <p:spPr bwMode="auto">
          <a:xfrm flipH="1">
            <a:off x="6945923" y="32027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EC5C618-4A43-826D-7FCD-1C5F2AB5265B}"/>
              </a:ext>
            </a:extLst>
          </p:cNvPr>
          <p:cNvCxnSpPr>
            <a:cxnSpLocks/>
          </p:cNvCxnSpPr>
          <p:nvPr/>
        </p:nvCxnSpPr>
        <p:spPr bwMode="auto">
          <a:xfrm flipH="1">
            <a:off x="6945923" y="38017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462FDD5-A874-CFAF-A5B4-454B170D5700}"/>
              </a:ext>
            </a:extLst>
          </p:cNvPr>
          <p:cNvCxnSpPr>
            <a:cxnSpLocks/>
          </p:cNvCxnSpPr>
          <p:nvPr/>
        </p:nvCxnSpPr>
        <p:spPr bwMode="auto">
          <a:xfrm flipH="1">
            <a:off x="6945923" y="440084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0E205C9-4D8A-0C0E-CF70-224864507BAD}"/>
              </a:ext>
            </a:extLst>
          </p:cNvPr>
          <p:cNvCxnSpPr>
            <a:cxnSpLocks/>
          </p:cNvCxnSpPr>
          <p:nvPr/>
        </p:nvCxnSpPr>
        <p:spPr bwMode="auto">
          <a:xfrm flipH="1">
            <a:off x="6945923" y="499989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63AAEFB-01C9-14EB-3F4F-39CB92EFB90D}"/>
              </a:ext>
            </a:extLst>
          </p:cNvPr>
          <p:cNvCxnSpPr>
            <a:cxnSpLocks/>
          </p:cNvCxnSpPr>
          <p:nvPr/>
        </p:nvCxnSpPr>
        <p:spPr bwMode="auto">
          <a:xfrm>
            <a:off x="7209692"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226639C1-0546-CA2F-07F6-5F9B363E670A}"/>
              </a:ext>
            </a:extLst>
          </p:cNvPr>
          <p:cNvCxnSpPr>
            <a:cxnSpLocks/>
          </p:cNvCxnSpPr>
          <p:nvPr/>
        </p:nvCxnSpPr>
        <p:spPr bwMode="auto">
          <a:xfrm>
            <a:off x="7425378"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99D43C08-EFD8-9AA6-75C0-9A7E063DE975}"/>
              </a:ext>
            </a:extLst>
          </p:cNvPr>
          <p:cNvCxnSpPr>
            <a:cxnSpLocks/>
          </p:cNvCxnSpPr>
          <p:nvPr/>
        </p:nvCxnSpPr>
        <p:spPr bwMode="auto">
          <a:xfrm>
            <a:off x="7641064"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D230AC5-0704-1060-4678-9AE7D14F822F}"/>
              </a:ext>
            </a:extLst>
          </p:cNvPr>
          <p:cNvCxnSpPr>
            <a:cxnSpLocks/>
          </p:cNvCxnSpPr>
          <p:nvPr/>
        </p:nvCxnSpPr>
        <p:spPr bwMode="auto">
          <a:xfrm>
            <a:off x="7856750"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104CCA6-0A88-8E8D-E2DA-2546E88159F7}"/>
              </a:ext>
            </a:extLst>
          </p:cNvPr>
          <p:cNvCxnSpPr>
            <a:cxnSpLocks/>
          </p:cNvCxnSpPr>
          <p:nvPr/>
        </p:nvCxnSpPr>
        <p:spPr bwMode="auto">
          <a:xfrm>
            <a:off x="8072436"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722D18D-8242-C5C3-185D-F5F4ADD6B1FB}"/>
              </a:ext>
            </a:extLst>
          </p:cNvPr>
          <p:cNvCxnSpPr>
            <a:cxnSpLocks/>
          </p:cNvCxnSpPr>
          <p:nvPr/>
        </p:nvCxnSpPr>
        <p:spPr bwMode="auto">
          <a:xfrm>
            <a:off x="8288122"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6F408079-FFCE-C30C-B1C9-435B0D5EAFCB}"/>
              </a:ext>
            </a:extLst>
          </p:cNvPr>
          <p:cNvCxnSpPr>
            <a:cxnSpLocks/>
          </p:cNvCxnSpPr>
          <p:nvPr/>
        </p:nvCxnSpPr>
        <p:spPr bwMode="auto">
          <a:xfrm>
            <a:off x="8503808"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FB42630-E7A3-7520-0BBE-8681B9A42FA6}"/>
              </a:ext>
            </a:extLst>
          </p:cNvPr>
          <p:cNvCxnSpPr>
            <a:cxnSpLocks/>
          </p:cNvCxnSpPr>
          <p:nvPr/>
        </p:nvCxnSpPr>
        <p:spPr bwMode="auto">
          <a:xfrm>
            <a:off x="8719494"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F5A90A63-2A30-A6C5-FB9F-736B2DD1C50A}"/>
              </a:ext>
            </a:extLst>
          </p:cNvPr>
          <p:cNvCxnSpPr>
            <a:cxnSpLocks/>
          </p:cNvCxnSpPr>
          <p:nvPr/>
        </p:nvCxnSpPr>
        <p:spPr bwMode="auto">
          <a:xfrm>
            <a:off x="8935180"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D0A7706-12F6-C7AF-6869-4A002816D5E4}"/>
              </a:ext>
            </a:extLst>
          </p:cNvPr>
          <p:cNvCxnSpPr>
            <a:cxnSpLocks/>
          </p:cNvCxnSpPr>
          <p:nvPr/>
        </p:nvCxnSpPr>
        <p:spPr bwMode="auto">
          <a:xfrm>
            <a:off x="9150866"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C034878-4D96-BEEE-B3A9-73F5CD826BCC}"/>
              </a:ext>
            </a:extLst>
          </p:cNvPr>
          <p:cNvCxnSpPr>
            <a:cxnSpLocks/>
          </p:cNvCxnSpPr>
          <p:nvPr/>
        </p:nvCxnSpPr>
        <p:spPr bwMode="auto">
          <a:xfrm>
            <a:off x="9366552"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35931193-A6F4-07E7-CFCB-85716DD636A0}"/>
              </a:ext>
            </a:extLst>
          </p:cNvPr>
          <p:cNvCxnSpPr>
            <a:cxnSpLocks/>
          </p:cNvCxnSpPr>
          <p:nvPr/>
        </p:nvCxnSpPr>
        <p:spPr bwMode="auto">
          <a:xfrm>
            <a:off x="9582238"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DAAA9AD-B7B5-8284-29BF-CC62CF6A1463}"/>
              </a:ext>
            </a:extLst>
          </p:cNvPr>
          <p:cNvCxnSpPr>
            <a:cxnSpLocks/>
          </p:cNvCxnSpPr>
          <p:nvPr/>
        </p:nvCxnSpPr>
        <p:spPr bwMode="auto">
          <a:xfrm>
            <a:off x="9797924"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447C4DB6-A069-64C4-6E50-BBAD2B728C4E}"/>
              </a:ext>
            </a:extLst>
          </p:cNvPr>
          <p:cNvCxnSpPr>
            <a:cxnSpLocks/>
          </p:cNvCxnSpPr>
          <p:nvPr/>
        </p:nvCxnSpPr>
        <p:spPr bwMode="auto">
          <a:xfrm>
            <a:off x="10013610"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001E995-BCE3-49F3-ED12-01632DC92FD5}"/>
              </a:ext>
            </a:extLst>
          </p:cNvPr>
          <p:cNvCxnSpPr>
            <a:cxnSpLocks/>
          </p:cNvCxnSpPr>
          <p:nvPr/>
        </p:nvCxnSpPr>
        <p:spPr bwMode="auto">
          <a:xfrm>
            <a:off x="10229296"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299AC442-A90F-85AF-BEFE-EC7F152706DB}"/>
              </a:ext>
            </a:extLst>
          </p:cNvPr>
          <p:cNvCxnSpPr>
            <a:cxnSpLocks/>
          </p:cNvCxnSpPr>
          <p:nvPr/>
        </p:nvCxnSpPr>
        <p:spPr bwMode="auto">
          <a:xfrm>
            <a:off x="10444982"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5C40D5E-EABE-7991-F3F7-59815F664CE0}"/>
              </a:ext>
            </a:extLst>
          </p:cNvPr>
          <p:cNvCxnSpPr>
            <a:cxnSpLocks/>
          </p:cNvCxnSpPr>
          <p:nvPr/>
        </p:nvCxnSpPr>
        <p:spPr bwMode="auto">
          <a:xfrm>
            <a:off x="10660668"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1DB1585-D985-3753-EEBE-36F866A8DBD7}"/>
              </a:ext>
            </a:extLst>
          </p:cNvPr>
          <p:cNvCxnSpPr>
            <a:cxnSpLocks/>
          </p:cNvCxnSpPr>
          <p:nvPr/>
        </p:nvCxnSpPr>
        <p:spPr bwMode="auto">
          <a:xfrm>
            <a:off x="10876354"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5E9FED5-2054-2C15-228F-5B01D529CE64}"/>
              </a:ext>
            </a:extLst>
          </p:cNvPr>
          <p:cNvCxnSpPr>
            <a:cxnSpLocks/>
          </p:cNvCxnSpPr>
          <p:nvPr/>
        </p:nvCxnSpPr>
        <p:spPr bwMode="auto">
          <a:xfrm>
            <a:off x="11092040"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8BE73F30-7CAB-FC64-DDB5-DB2FD29100B3}"/>
              </a:ext>
            </a:extLst>
          </p:cNvPr>
          <p:cNvCxnSpPr>
            <a:cxnSpLocks/>
          </p:cNvCxnSpPr>
          <p:nvPr/>
        </p:nvCxnSpPr>
        <p:spPr bwMode="auto">
          <a:xfrm>
            <a:off x="11307726" y="4999891"/>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4A98FC3C-58A3-1C60-AAAD-066DAD00C171}"/>
              </a:ext>
            </a:extLst>
          </p:cNvPr>
          <p:cNvCxnSpPr>
            <a:cxnSpLocks/>
          </p:cNvCxnSpPr>
          <p:nvPr/>
        </p:nvCxnSpPr>
        <p:spPr bwMode="auto">
          <a:xfrm>
            <a:off x="11523420" y="4999891"/>
            <a:ext cx="0" cy="64008"/>
          </a:xfrm>
          <a:prstGeom prst="line">
            <a:avLst/>
          </a:prstGeom>
          <a:noFill/>
          <a:ln w="28575" cap="flat" cmpd="sng" algn="ctr">
            <a:solidFill>
              <a:schemeClr val="bg1"/>
            </a:solidFill>
            <a:prstDash val="solid"/>
            <a:round/>
            <a:headEnd type="none" w="med" len="med"/>
            <a:tailEnd type="none" w="med" len="med"/>
          </a:ln>
          <a:effectLst/>
        </p:spPr>
      </p:cxnSp>
      <p:sp>
        <p:nvSpPr>
          <p:cNvPr id="52" name="TextBox 51">
            <a:extLst>
              <a:ext uri="{FF2B5EF4-FFF2-40B4-BE49-F238E27FC236}">
                <a16:creationId xmlns:a16="http://schemas.microsoft.com/office/drawing/2014/main" id="{E3E69652-152C-51E5-2BD0-7D3285403DFE}"/>
              </a:ext>
            </a:extLst>
          </p:cNvPr>
          <p:cNvSpPr txBox="1"/>
          <p:nvPr/>
        </p:nvSpPr>
        <p:spPr bwMode="auto">
          <a:xfrm>
            <a:off x="6547339" y="1811216"/>
            <a:ext cx="46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3" name="TextBox 52">
            <a:extLst>
              <a:ext uri="{FF2B5EF4-FFF2-40B4-BE49-F238E27FC236}">
                <a16:creationId xmlns:a16="http://schemas.microsoft.com/office/drawing/2014/main" id="{CF717417-CE71-00CC-5BBB-21C9E92F72C8}"/>
              </a:ext>
            </a:extLst>
          </p:cNvPr>
          <p:cNvSpPr txBox="1"/>
          <p:nvPr/>
        </p:nvSpPr>
        <p:spPr bwMode="auto">
          <a:xfrm>
            <a:off x="6547339" y="2411438"/>
            <a:ext cx="46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54" name="TextBox 53">
            <a:extLst>
              <a:ext uri="{FF2B5EF4-FFF2-40B4-BE49-F238E27FC236}">
                <a16:creationId xmlns:a16="http://schemas.microsoft.com/office/drawing/2014/main" id="{CCF97CD9-3CFE-BE32-A90F-3C9D91ECCF91}"/>
              </a:ext>
            </a:extLst>
          </p:cNvPr>
          <p:cNvSpPr txBox="1"/>
          <p:nvPr/>
        </p:nvSpPr>
        <p:spPr bwMode="auto">
          <a:xfrm>
            <a:off x="6547339" y="3011660"/>
            <a:ext cx="46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55" name="TextBox 54">
            <a:extLst>
              <a:ext uri="{FF2B5EF4-FFF2-40B4-BE49-F238E27FC236}">
                <a16:creationId xmlns:a16="http://schemas.microsoft.com/office/drawing/2014/main" id="{FBA4E88A-2B3B-8E87-6165-7D276941C706}"/>
              </a:ext>
            </a:extLst>
          </p:cNvPr>
          <p:cNvSpPr txBox="1"/>
          <p:nvPr/>
        </p:nvSpPr>
        <p:spPr bwMode="auto">
          <a:xfrm>
            <a:off x="6547339" y="3611882"/>
            <a:ext cx="4689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56" name="TextBox 55">
            <a:extLst>
              <a:ext uri="{FF2B5EF4-FFF2-40B4-BE49-F238E27FC236}">
                <a16:creationId xmlns:a16="http://schemas.microsoft.com/office/drawing/2014/main" id="{0646202C-A759-E0BD-A8DB-2C3DF8CBC67A}"/>
              </a:ext>
            </a:extLst>
          </p:cNvPr>
          <p:cNvSpPr txBox="1"/>
          <p:nvPr/>
        </p:nvSpPr>
        <p:spPr bwMode="auto">
          <a:xfrm>
            <a:off x="6512169" y="4212104"/>
            <a:ext cx="5040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57" name="TextBox 56">
            <a:extLst>
              <a:ext uri="{FF2B5EF4-FFF2-40B4-BE49-F238E27FC236}">
                <a16:creationId xmlns:a16="http://schemas.microsoft.com/office/drawing/2014/main" id="{E80A7C9C-6E3A-F6BB-B7B3-E32A3985E030}"/>
              </a:ext>
            </a:extLst>
          </p:cNvPr>
          <p:cNvSpPr txBox="1"/>
          <p:nvPr/>
        </p:nvSpPr>
        <p:spPr bwMode="auto">
          <a:xfrm>
            <a:off x="6465278" y="4812324"/>
            <a:ext cx="550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cxnSp>
        <p:nvCxnSpPr>
          <p:cNvPr id="59" name="Straight Connector 58">
            <a:extLst>
              <a:ext uri="{FF2B5EF4-FFF2-40B4-BE49-F238E27FC236}">
                <a16:creationId xmlns:a16="http://schemas.microsoft.com/office/drawing/2014/main" id="{FCA5415E-E71D-DB04-DE9D-4123862FEDD6}"/>
              </a:ext>
            </a:extLst>
          </p:cNvPr>
          <p:cNvCxnSpPr>
            <a:cxnSpLocks/>
          </p:cNvCxnSpPr>
          <p:nvPr/>
        </p:nvCxnSpPr>
        <p:spPr bwMode="auto">
          <a:xfrm>
            <a:off x="7016262" y="3807565"/>
            <a:ext cx="4695092" cy="1729"/>
          </a:xfrm>
          <a:prstGeom prst="line">
            <a:avLst/>
          </a:prstGeom>
          <a:noFill/>
          <a:ln w="28575" cap="flat" cmpd="sng" algn="ctr">
            <a:solidFill>
              <a:schemeClr val="bg1"/>
            </a:solidFill>
            <a:prstDash val="sysDot"/>
            <a:round/>
            <a:headEnd type="none" w="med" len="med"/>
            <a:tailEnd type="none" w="med" len="med"/>
          </a:ln>
          <a:effectLst/>
        </p:spPr>
      </p:cxnSp>
      <p:sp>
        <p:nvSpPr>
          <p:cNvPr id="60" name="TextBox 59">
            <a:extLst>
              <a:ext uri="{FF2B5EF4-FFF2-40B4-BE49-F238E27FC236}">
                <a16:creationId xmlns:a16="http://schemas.microsoft.com/office/drawing/2014/main" id="{5E15F2D0-B3BF-6B19-9658-10D66A3A1008}"/>
              </a:ext>
            </a:extLst>
          </p:cNvPr>
          <p:cNvSpPr txBox="1"/>
          <p:nvPr/>
        </p:nvSpPr>
        <p:spPr bwMode="auto">
          <a:xfrm>
            <a:off x="11318267"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114</a:t>
            </a:r>
          </a:p>
        </p:txBody>
      </p:sp>
      <p:sp>
        <p:nvSpPr>
          <p:cNvPr id="61" name="TextBox 60">
            <a:extLst>
              <a:ext uri="{FF2B5EF4-FFF2-40B4-BE49-F238E27FC236}">
                <a16:creationId xmlns:a16="http://schemas.microsoft.com/office/drawing/2014/main" id="{3EDB86E4-CFE0-34E5-2E63-CA4D37FF43DB}"/>
              </a:ext>
            </a:extLst>
          </p:cNvPr>
          <p:cNvSpPr txBox="1"/>
          <p:nvPr/>
        </p:nvSpPr>
        <p:spPr bwMode="auto">
          <a:xfrm>
            <a:off x="6998312"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62" name="TextBox 61">
            <a:extLst>
              <a:ext uri="{FF2B5EF4-FFF2-40B4-BE49-F238E27FC236}">
                <a16:creationId xmlns:a16="http://schemas.microsoft.com/office/drawing/2014/main" id="{5AF1A542-187E-C0AB-27E2-CEA07FA297C3}"/>
              </a:ext>
            </a:extLst>
          </p:cNvPr>
          <p:cNvSpPr txBox="1"/>
          <p:nvPr/>
        </p:nvSpPr>
        <p:spPr bwMode="auto">
          <a:xfrm>
            <a:off x="7185884" y="5187462"/>
            <a:ext cx="43258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Wk</a:t>
            </a:r>
          </a:p>
        </p:txBody>
      </p:sp>
      <p:sp>
        <p:nvSpPr>
          <p:cNvPr id="63" name="TextBox 62">
            <a:extLst>
              <a:ext uri="{FF2B5EF4-FFF2-40B4-BE49-F238E27FC236}">
                <a16:creationId xmlns:a16="http://schemas.microsoft.com/office/drawing/2014/main" id="{84033C1B-7CDA-2321-8D7F-44D70856E9D5}"/>
              </a:ext>
            </a:extLst>
          </p:cNvPr>
          <p:cNvSpPr txBox="1"/>
          <p:nvPr/>
        </p:nvSpPr>
        <p:spPr bwMode="auto">
          <a:xfrm>
            <a:off x="7214310"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64" name="TextBox 63">
            <a:extLst>
              <a:ext uri="{FF2B5EF4-FFF2-40B4-BE49-F238E27FC236}">
                <a16:creationId xmlns:a16="http://schemas.microsoft.com/office/drawing/2014/main" id="{A4F37383-DD9A-D980-6E81-04A9B1974C36}"/>
              </a:ext>
            </a:extLst>
          </p:cNvPr>
          <p:cNvSpPr txBox="1"/>
          <p:nvPr/>
        </p:nvSpPr>
        <p:spPr bwMode="auto">
          <a:xfrm>
            <a:off x="7430308"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65" name="TextBox 64">
            <a:extLst>
              <a:ext uri="{FF2B5EF4-FFF2-40B4-BE49-F238E27FC236}">
                <a16:creationId xmlns:a16="http://schemas.microsoft.com/office/drawing/2014/main" id="{179BFC3D-3D44-CB0E-39BC-5BD5C012E510}"/>
              </a:ext>
            </a:extLst>
          </p:cNvPr>
          <p:cNvSpPr txBox="1"/>
          <p:nvPr/>
        </p:nvSpPr>
        <p:spPr bwMode="auto">
          <a:xfrm>
            <a:off x="7646306"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66" name="TextBox 65">
            <a:extLst>
              <a:ext uri="{FF2B5EF4-FFF2-40B4-BE49-F238E27FC236}">
                <a16:creationId xmlns:a16="http://schemas.microsoft.com/office/drawing/2014/main" id="{AC897854-E5FE-D960-E829-1433CC948EE1}"/>
              </a:ext>
            </a:extLst>
          </p:cNvPr>
          <p:cNvSpPr txBox="1"/>
          <p:nvPr/>
        </p:nvSpPr>
        <p:spPr bwMode="auto">
          <a:xfrm>
            <a:off x="7862304"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67" name="TextBox 66">
            <a:extLst>
              <a:ext uri="{FF2B5EF4-FFF2-40B4-BE49-F238E27FC236}">
                <a16:creationId xmlns:a16="http://schemas.microsoft.com/office/drawing/2014/main" id="{D340319E-66FF-0AF3-271B-6293CB4B6B04}"/>
              </a:ext>
            </a:extLst>
          </p:cNvPr>
          <p:cNvSpPr txBox="1"/>
          <p:nvPr/>
        </p:nvSpPr>
        <p:spPr bwMode="auto">
          <a:xfrm>
            <a:off x="8078302"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18</a:t>
            </a:r>
          </a:p>
        </p:txBody>
      </p:sp>
      <p:sp>
        <p:nvSpPr>
          <p:cNvPr id="68" name="TextBox 67">
            <a:extLst>
              <a:ext uri="{FF2B5EF4-FFF2-40B4-BE49-F238E27FC236}">
                <a16:creationId xmlns:a16="http://schemas.microsoft.com/office/drawing/2014/main" id="{4E5033D5-AB4B-5E08-4D20-8D7E7D67A759}"/>
              </a:ext>
            </a:extLst>
          </p:cNvPr>
          <p:cNvSpPr txBox="1"/>
          <p:nvPr/>
        </p:nvSpPr>
        <p:spPr bwMode="auto">
          <a:xfrm>
            <a:off x="8294300"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24</a:t>
            </a:r>
          </a:p>
        </p:txBody>
      </p:sp>
      <p:sp>
        <p:nvSpPr>
          <p:cNvPr id="69" name="TextBox 68">
            <a:extLst>
              <a:ext uri="{FF2B5EF4-FFF2-40B4-BE49-F238E27FC236}">
                <a16:creationId xmlns:a16="http://schemas.microsoft.com/office/drawing/2014/main" id="{C106F1DB-B989-C482-C85D-46A0C121060C}"/>
              </a:ext>
            </a:extLst>
          </p:cNvPr>
          <p:cNvSpPr txBox="1"/>
          <p:nvPr/>
        </p:nvSpPr>
        <p:spPr bwMode="auto">
          <a:xfrm>
            <a:off x="8510298"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70" name="TextBox 69">
            <a:extLst>
              <a:ext uri="{FF2B5EF4-FFF2-40B4-BE49-F238E27FC236}">
                <a16:creationId xmlns:a16="http://schemas.microsoft.com/office/drawing/2014/main" id="{EEF48AAA-2602-F0CC-6C13-20C5136F2FAF}"/>
              </a:ext>
            </a:extLst>
          </p:cNvPr>
          <p:cNvSpPr txBox="1"/>
          <p:nvPr/>
        </p:nvSpPr>
        <p:spPr bwMode="auto">
          <a:xfrm>
            <a:off x="8726296"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36</a:t>
            </a:r>
          </a:p>
        </p:txBody>
      </p:sp>
      <p:sp>
        <p:nvSpPr>
          <p:cNvPr id="71" name="TextBox 70">
            <a:extLst>
              <a:ext uri="{FF2B5EF4-FFF2-40B4-BE49-F238E27FC236}">
                <a16:creationId xmlns:a16="http://schemas.microsoft.com/office/drawing/2014/main" id="{CD2F6EC4-B8A4-66AF-9713-7783411BA2B4}"/>
              </a:ext>
            </a:extLst>
          </p:cNvPr>
          <p:cNvSpPr txBox="1"/>
          <p:nvPr/>
        </p:nvSpPr>
        <p:spPr bwMode="auto">
          <a:xfrm>
            <a:off x="8942294"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42</a:t>
            </a:r>
          </a:p>
        </p:txBody>
      </p:sp>
      <p:sp>
        <p:nvSpPr>
          <p:cNvPr id="72" name="TextBox 71">
            <a:extLst>
              <a:ext uri="{FF2B5EF4-FFF2-40B4-BE49-F238E27FC236}">
                <a16:creationId xmlns:a16="http://schemas.microsoft.com/office/drawing/2014/main" id="{EB3B6884-D9C8-7283-407D-9214CC67DB40}"/>
              </a:ext>
            </a:extLst>
          </p:cNvPr>
          <p:cNvSpPr txBox="1"/>
          <p:nvPr/>
        </p:nvSpPr>
        <p:spPr bwMode="auto">
          <a:xfrm>
            <a:off x="9158292"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48</a:t>
            </a:r>
          </a:p>
        </p:txBody>
      </p:sp>
      <p:sp>
        <p:nvSpPr>
          <p:cNvPr id="73" name="TextBox 72">
            <a:extLst>
              <a:ext uri="{FF2B5EF4-FFF2-40B4-BE49-F238E27FC236}">
                <a16:creationId xmlns:a16="http://schemas.microsoft.com/office/drawing/2014/main" id="{E8F9983B-5BB2-E7FE-059F-9D99BFE2400E}"/>
              </a:ext>
            </a:extLst>
          </p:cNvPr>
          <p:cNvSpPr txBox="1"/>
          <p:nvPr/>
        </p:nvSpPr>
        <p:spPr bwMode="auto">
          <a:xfrm>
            <a:off x="9374290"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a:t>
            </a:r>
          </a:p>
        </p:txBody>
      </p:sp>
      <p:sp>
        <p:nvSpPr>
          <p:cNvPr id="74" name="TextBox 73">
            <a:extLst>
              <a:ext uri="{FF2B5EF4-FFF2-40B4-BE49-F238E27FC236}">
                <a16:creationId xmlns:a16="http://schemas.microsoft.com/office/drawing/2014/main" id="{9C717725-4D02-D0A3-8997-6C1BD2609159}"/>
              </a:ext>
            </a:extLst>
          </p:cNvPr>
          <p:cNvSpPr txBox="1"/>
          <p:nvPr/>
        </p:nvSpPr>
        <p:spPr bwMode="auto">
          <a:xfrm>
            <a:off x="9590288"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75" name="TextBox 74">
            <a:extLst>
              <a:ext uri="{FF2B5EF4-FFF2-40B4-BE49-F238E27FC236}">
                <a16:creationId xmlns:a16="http://schemas.microsoft.com/office/drawing/2014/main" id="{13779AB3-D820-ADF6-4E35-E3E899AAFF79}"/>
              </a:ext>
            </a:extLst>
          </p:cNvPr>
          <p:cNvSpPr txBox="1"/>
          <p:nvPr/>
        </p:nvSpPr>
        <p:spPr bwMode="auto">
          <a:xfrm>
            <a:off x="9806286"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66</a:t>
            </a:r>
          </a:p>
        </p:txBody>
      </p:sp>
      <p:sp>
        <p:nvSpPr>
          <p:cNvPr id="76" name="TextBox 75">
            <a:extLst>
              <a:ext uri="{FF2B5EF4-FFF2-40B4-BE49-F238E27FC236}">
                <a16:creationId xmlns:a16="http://schemas.microsoft.com/office/drawing/2014/main" id="{21925525-BCBA-41B0-7E3A-33DF6161177C}"/>
              </a:ext>
            </a:extLst>
          </p:cNvPr>
          <p:cNvSpPr txBox="1"/>
          <p:nvPr/>
        </p:nvSpPr>
        <p:spPr bwMode="auto">
          <a:xfrm>
            <a:off x="10022284"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72</a:t>
            </a:r>
          </a:p>
        </p:txBody>
      </p:sp>
      <p:sp>
        <p:nvSpPr>
          <p:cNvPr id="77" name="TextBox 76">
            <a:extLst>
              <a:ext uri="{FF2B5EF4-FFF2-40B4-BE49-F238E27FC236}">
                <a16:creationId xmlns:a16="http://schemas.microsoft.com/office/drawing/2014/main" id="{FD1C5330-3061-D813-51DF-8C8085E3586A}"/>
              </a:ext>
            </a:extLst>
          </p:cNvPr>
          <p:cNvSpPr txBox="1"/>
          <p:nvPr/>
        </p:nvSpPr>
        <p:spPr bwMode="auto">
          <a:xfrm>
            <a:off x="10238282"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78</a:t>
            </a:r>
          </a:p>
        </p:txBody>
      </p:sp>
      <p:sp>
        <p:nvSpPr>
          <p:cNvPr id="78" name="TextBox 77">
            <a:extLst>
              <a:ext uri="{FF2B5EF4-FFF2-40B4-BE49-F238E27FC236}">
                <a16:creationId xmlns:a16="http://schemas.microsoft.com/office/drawing/2014/main" id="{10E6A954-BAA2-B4CC-3C54-23E2E5130DB5}"/>
              </a:ext>
            </a:extLst>
          </p:cNvPr>
          <p:cNvSpPr txBox="1"/>
          <p:nvPr/>
        </p:nvSpPr>
        <p:spPr bwMode="auto">
          <a:xfrm>
            <a:off x="10454280"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84</a:t>
            </a:r>
          </a:p>
        </p:txBody>
      </p:sp>
      <p:sp>
        <p:nvSpPr>
          <p:cNvPr id="79" name="TextBox 78">
            <a:extLst>
              <a:ext uri="{FF2B5EF4-FFF2-40B4-BE49-F238E27FC236}">
                <a16:creationId xmlns:a16="http://schemas.microsoft.com/office/drawing/2014/main" id="{9DBB7A7B-99B1-5F1A-E5EE-E9CDC653D902}"/>
              </a:ext>
            </a:extLst>
          </p:cNvPr>
          <p:cNvSpPr txBox="1"/>
          <p:nvPr/>
        </p:nvSpPr>
        <p:spPr bwMode="auto">
          <a:xfrm>
            <a:off x="10670278"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90</a:t>
            </a:r>
          </a:p>
        </p:txBody>
      </p:sp>
      <p:sp>
        <p:nvSpPr>
          <p:cNvPr id="80" name="TextBox 79">
            <a:extLst>
              <a:ext uri="{FF2B5EF4-FFF2-40B4-BE49-F238E27FC236}">
                <a16:creationId xmlns:a16="http://schemas.microsoft.com/office/drawing/2014/main" id="{3775344F-E835-5C9C-0C89-0E33BB8AF99A}"/>
              </a:ext>
            </a:extLst>
          </p:cNvPr>
          <p:cNvSpPr txBox="1"/>
          <p:nvPr/>
        </p:nvSpPr>
        <p:spPr bwMode="auto">
          <a:xfrm>
            <a:off x="10886276"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96</a:t>
            </a:r>
          </a:p>
        </p:txBody>
      </p:sp>
      <p:sp>
        <p:nvSpPr>
          <p:cNvPr id="81" name="TextBox 80">
            <a:extLst>
              <a:ext uri="{FF2B5EF4-FFF2-40B4-BE49-F238E27FC236}">
                <a16:creationId xmlns:a16="http://schemas.microsoft.com/office/drawing/2014/main" id="{DE570A09-802B-2504-1D7D-6081D6F8EFBB}"/>
              </a:ext>
            </a:extLst>
          </p:cNvPr>
          <p:cNvSpPr txBox="1"/>
          <p:nvPr/>
        </p:nvSpPr>
        <p:spPr bwMode="auto">
          <a:xfrm>
            <a:off x="11102274" y="5035063"/>
            <a:ext cx="422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102</a:t>
            </a:r>
          </a:p>
        </p:txBody>
      </p:sp>
      <p:sp>
        <p:nvSpPr>
          <p:cNvPr id="82" name="TextBox 81">
            <a:extLst>
              <a:ext uri="{FF2B5EF4-FFF2-40B4-BE49-F238E27FC236}">
                <a16:creationId xmlns:a16="http://schemas.microsoft.com/office/drawing/2014/main" id="{C47182A5-47E8-AA2A-E2E7-845D43454DEC}"/>
              </a:ext>
            </a:extLst>
          </p:cNvPr>
          <p:cNvSpPr txBox="1"/>
          <p:nvPr/>
        </p:nvSpPr>
        <p:spPr bwMode="auto">
          <a:xfrm>
            <a:off x="6997432"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475</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482</a:t>
            </a:r>
          </a:p>
        </p:txBody>
      </p:sp>
      <p:sp>
        <p:nvSpPr>
          <p:cNvPr id="84" name="TextBox 83">
            <a:extLst>
              <a:ext uri="{FF2B5EF4-FFF2-40B4-BE49-F238E27FC236}">
                <a16:creationId xmlns:a16="http://schemas.microsoft.com/office/drawing/2014/main" id="{89CBABF2-CF29-48EC-69E4-66C240E78211}"/>
              </a:ext>
            </a:extLst>
          </p:cNvPr>
          <p:cNvSpPr txBox="1"/>
          <p:nvPr/>
        </p:nvSpPr>
        <p:spPr bwMode="auto">
          <a:xfrm>
            <a:off x="7213638"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446</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452</a:t>
            </a:r>
          </a:p>
        </p:txBody>
      </p:sp>
      <p:sp>
        <p:nvSpPr>
          <p:cNvPr id="85" name="TextBox 84">
            <a:extLst>
              <a:ext uri="{FF2B5EF4-FFF2-40B4-BE49-F238E27FC236}">
                <a16:creationId xmlns:a16="http://schemas.microsoft.com/office/drawing/2014/main" id="{65324DA0-A7A0-97CC-DF66-D2418B52CF3E}"/>
              </a:ext>
            </a:extLst>
          </p:cNvPr>
          <p:cNvSpPr txBox="1"/>
          <p:nvPr/>
        </p:nvSpPr>
        <p:spPr bwMode="auto">
          <a:xfrm>
            <a:off x="7429844"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409</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414</a:t>
            </a:r>
          </a:p>
        </p:txBody>
      </p:sp>
      <p:sp>
        <p:nvSpPr>
          <p:cNvPr id="86" name="TextBox 85">
            <a:extLst>
              <a:ext uri="{FF2B5EF4-FFF2-40B4-BE49-F238E27FC236}">
                <a16:creationId xmlns:a16="http://schemas.microsoft.com/office/drawing/2014/main" id="{4F1C285E-F09D-62D7-88AB-DE3F37630926}"/>
              </a:ext>
            </a:extLst>
          </p:cNvPr>
          <p:cNvSpPr txBox="1"/>
          <p:nvPr/>
        </p:nvSpPr>
        <p:spPr bwMode="auto">
          <a:xfrm>
            <a:off x="7646050"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409</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412</a:t>
            </a:r>
          </a:p>
        </p:txBody>
      </p:sp>
      <p:sp>
        <p:nvSpPr>
          <p:cNvPr id="87" name="TextBox 86">
            <a:extLst>
              <a:ext uri="{FF2B5EF4-FFF2-40B4-BE49-F238E27FC236}">
                <a16:creationId xmlns:a16="http://schemas.microsoft.com/office/drawing/2014/main" id="{E6968CBA-FE99-A84A-ED07-59501C2546A9}"/>
              </a:ext>
            </a:extLst>
          </p:cNvPr>
          <p:cNvSpPr txBox="1"/>
          <p:nvPr/>
        </p:nvSpPr>
        <p:spPr bwMode="auto">
          <a:xfrm>
            <a:off x="7862256"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402</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405</a:t>
            </a:r>
          </a:p>
        </p:txBody>
      </p:sp>
      <p:sp>
        <p:nvSpPr>
          <p:cNvPr id="88" name="TextBox 87">
            <a:extLst>
              <a:ext uri="{FF2B5EF4-FFF2-40B4-BE49-F238E27FC236}">
                <a16:creationId xmlns:a16="http://schemas.microsoft.com/office/drawing/2014/main" id="{24AE8676-B985-17BC-1900-046A0B258D5A}"/>
              </a:ext>
            </a:extLst>
          </p:cNvPr>
          <p:cNvSpPr txBox="1"/>
          <p:nvPr/>
        </p:nvSpPr>
        <p:spPr bwMode="auto">
          <a:xfrm>
            <a:off x="8078462"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411</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414</a:t>
            </a:r>
          </a:p>
        </p:txBody>
      </p:sp>
      <p:sp>
        <p:nvSpPr>
          <p:cNvPr id="89" name="TextBox 88">
            <a:extLst>
              <a:ext uri="{FF2B5EF4-FFF2-40B4-BE49-F238E27FC236}">
                <a16:creationId xmlns:a16="http://schemas.microsoft.com/office/drawing/2014/main" id="{220947D2-17FC-92CE-1456-654433CDEDD3}"/>
              </a:ext>
            </a:extLst>
          </p:cNvPr>
          <p:cNvSpPr txBox="1"/>
          <p:nvPr/>
        </p:nvSpPr>
        <p:spPr bwMode="auto">
          <a:xfrm>
            <a:off x="8294668"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355</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356</a:t>
            </a:r>
          </a:p>
        </p:txBody>
      </p:sp>
      <p:sp>
        <p:nvSpPr>
          <p:cNvPr id="90" name="TextBox 89">
            <a:extLst>
              <a:ext uri="{FF2B5EF4-FFF2-40B4-BE49-F238E27FC236}">
                <a16:creationId xmlns:a16="http://schemas.microsoft.com/office/drawing/2014/main" id="{B8F9EB01-7437-3945-8C7A-8C14CC7F549C}"/>
              </a:ext>
            </a:extLst>
          </p:cNvPr>
          <p:cNvSpPr txBox="1"/>
          <p:nvPr/>
        </p:nvSpPr>
        <p:spPr bwMode="auto">
          <a:xfrm>
            <a:off x="8510874"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335</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321</a:t>
            </a:r>
          </a:p>
        </p:txBody>
      </p:sp>
      <p:sp>
        <p:nvSpPr>
          <p:cNvPr id="91" name="TextBox 90">
            <a:extLst>
              <a:ext uri="{FF2B5EF4-FFF2-40B4-BE49-F238E27FC236}">
                <a16:creationId xmlns:a16="http://schemas.microsoft.com/office/drawing/2014/main" id="{1DFE9521-40EE-B387-656D-2D582CB21398}"/>
              </a:ext>
            </a:extLst>
          </p:cNvPr>
          <p:cNvSpPr txBox="1"/>
          <p:nvPr/>
        </p:nvSpPr>
        <p:spPr bwMode="auto">
          <a:xfrm>
            <a:off x="8727080"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300</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293</a:t>
            </a:r>
          </a:p>
        </p:txBody>
      </p:sp>
      <p:sp>
        <p:nvSpPr>
          <p:cNvPr id="92" name="TextBox 91">
            <a:extLst>
              <a:ext uri="{FF2B5EF4-FFF2-40B4-BE49-F238E27FC236}">
                <a16:creationId xmlns:a16="http://schemas.microsoft.com/office/drawing/2014/main" id="{945086FD-5E52-4D43-DE28-898FA6E743B8}"/>
              </a:ext>
            </a:extLst>
          </p:cNvPr>
          <p:cNvSpPr txBox="1"/>
          <p:nvPr/>
        </p:nvSpPr>
        <p:spPr bwMode="auto">
          <a:xfrm>
            <a:off x="9159492"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257</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245</a:t>
            </a:r>
          </a:p>
        </p:txBody>
      </p:sp>
      <p:sp>
        <p:nvSpPr>
          <p:cNvPr id="93" name="TextBox 92">
            <a:extLst>
              <a:ext uri="{FF2B5EF4-FFF2-40B4-BE49-F238E27FC236}">
                <a16:creationId xmlns:a16="http://schemas.microsoft.com/office/drawing/2014/main" id="{5877AEBB-D5AF-BDE1-7CFF-9449B0B23058}"/>
              </a:ext>
            </a:extLst>
          </p:cNvPr>
          <p:cNvSpPr txBox="1"/>
          <p:nvPr/>
        </p:nvSpPr>
        <p:spPr bwMode="auto">
          <a:xfrm>
            <a:off x="9375698"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226</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219</a:t>
            </a:r>
          </a:p>
        </p:txBody>
      </p:sp>
      <p:sp>
        <p:nvSpPr>
          <p:cNvPr id="94" name="TextBox 93">
            <a:extLst>
              <a:ext uri="{FF2B5EF4-FFF2-40B4-BE49-F238E27FC236}">
                <a16:creationId xmlns:a16="http://schemas.microsoft.com/office/drawing/2014/main" id="{6BFF80D2-A2E4-50C2-1C31-700BF39719C9}"/>
              </a:ext>
            </a:extLst>
          </p:cNvPr>
          <p:cNvSpPr txBox="1"/>
          <p:nvPr/>
        </p:nvSpPr>
        <p:spPr bwMode="auto">
          <a:xfrm>
            <a:off x="9591904"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210</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206</a:t>
            </a:r>
          </a:p>
        </p:txBody>
      </p:sp>
      <p:sp>
        <p:nvSpPr>
          <p:cNvPr id="95" name="TextBox 94">
            <a:extLst>
              <a:ext uri="{FF2B5EF4-FFF2-40B4-BE49-F238E27FC236}">
                <a16:creationId xmlns:a16="http://schemas.microsoft.com/office/drawing/2014/main" id="{5387ACA4-8B31-28D3-FA44-793781CBA444}"/>
              </a:ext>
            </a:extLst>
          </p:cNvPr>
          <p:cNvSpPr txBox="1"/>
          <p:nvPr/>
        </p:nvSpPr>
        <p:spPr bwMode="auto">
          <a:xfrm>
            <a:off x="9808110"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176</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178</a:t>
            </a:r>
          </a:p>
        </p:txBody>
      </p:sp>
      <p:sp>
        <p:nvSpPr>
          <p:cNvPr id="96" name="TextBox 95">
            <a:extLst>
              <a:ext uri="{FF2B5EF4-FFF2-40B4-BE49-F238E27FC236}">
                <a16:creationId xmlns:a16="http://schemas.microsoft.com/office/drawing/2014/main" id="{A0963816-E454-EDC8-EF18-30E75E1E0B35}"/>
              </a:ext>
            </a:extLst>
          </p:cNvPr>
          <p:cNvSpPr txBox="1"/>
          <p:nvPr/>
        </p:nvSpPr>
        <p:spPr bwMode="auto">
          <a:xfrm>
            <a:off x="10024316"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173</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165</a:t>
            </a:r>
          </a:p>
        </p:txBody>
      </p:sp>
      <p:sp>
        <p:nvSpPr>
          <p:cNvPr id="97" name="TextBox 96">
            <a:extLst>
              <a:ext uri="{FF2B5EF4-FFF2-40B4-BE49-F238E27FC236}">
                <a16:creationId xmlns:a16="http://schemas.microsoft.com/office/drawing/2014/main" id="{D7312853-B70A-342D-E248-267003FDF5A3}"/>
              </a:ext>
            </a:extLst>
          </p:cNvPr>
          <p:cNvSpPr txBox="1"/>
          <p:nvPr/>
        </p:nvSpPr>
        <p:spPr bwMode="auto">
          <a:xfrm>
            <a:off x="10240522"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143</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140</a:t>
            </a:r>
          </a:p>
        </p:txBody>
      </p:sp>
      <p:sp>
        <p:nvSpPr>
          <p:cNvPr id="98" name="TextBox 97">
            <a:extLst>
              <a:ext uri="{FF2B5EF4-FFF2-40B4-BE49-F238E27FC236}">
                <a16:creationId xmlns:a16="http://schemas.microsoft.com/office/drawing/2014/main" id="{5C277BAB-A457-B7C3-0073-3A2AE1DDCF7C}"/>
              </a:ext>
            </a:extLst>
          </p:cNvPr>
          <p:cNvSpPr txBox="1"/>
          <p:nvPr/>
        </p:nvSpPr>
        <p:spPr bwMode="auto">
          <a:xfrm>
            <a:off x="10456728"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126</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116</a:t>
            </a:r>
          </a:p>
        </p:txBody>
      </p:sp>
      <p:sp>
        <p:nvSpPr>
          <p:cNvPr id="99" name="TextBox 98">
            <a:extLst>
              <a:ext uri="{FF2B5EF4-FFF2-40B4-BE49-F238E27FC236}">
                <a16:creationId xmlns:a16="http://schemas.microsoft.com/office/drawing/2014/main" id="{064FE12B-4DEE-7DE8-A90D-4DFB18BA66B2}"/>
              </a:ext>
            </a:extLst>
          </p:cNvPr>
          <p:cNvSpPr txBox="1"/>
          <p:nvPr/>
        </p:nvSpPr>
        <p:spPr bwMode="auto">
          <a:xfrm>
            <a:off x="10672934"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107</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94</a:t>
            </a:r>
          </a:p>
        </p:txBody>
      </p:sp>
      <p:sp>
        <p:nvSpPr>
          <p:cNvPr id="100" name="TextBox 99">
            <a:extLst>
              <a:ext uri="{FF2B5EF4-FFF2-40B4-BE49-F238E27FC236}">
                <a16:creationId xmlns:a16="http://schemas.microsoft.com/office/drawing/2014/main" id="{CF4669E0-B476-6A13-015A-BC5E48606AD1}"/>
              </a:ext>
            </a:extLst>
          </p:cNvPr>
          <p:cNvSpPr txBox="1"/>
          <p:nvPr/>
        </p:nvSpPr>
        <p:spPr bwMode="auto">
          <a:xfrm>
            <a:off x="10889140"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83</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66</a:t>
            </a:r>
          </a:p>
        </p:txBody>
      </p:sp>
      <p:sp>
        <p:nvSpPr>
          <p:cNvPr id="101" name="TextBox 100">
            <a:extLst>
              <a:ext uri="{FF2B5EF4-FFF2-40B4-BE49-F238E27FC236}">
                <a16:creationId xmlns:a16="http://schemas.microsoft.com/office/drawing/2014/main" id="{8F295016-5681-6E37-8A1B-D7B476F4C11F}"/>
              </a:ext>
            </a:extLst>
          </p:cNvPr>
          <p:cNvSpPr txBox="1"/>
          <p:nvPr/>
        </p:nvSpPr>
        <p:spPr bwMode="auto">
          <a:xfrm>
            <a:off x="11105346"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58</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50</a:t>
            </a:r>
          </a:p>
        </p:txBody>
      </p:sp>
      <p:sp>
        <p:nvSpPr>
          <p:cNvPr id="102" name="TextBox 101">
            <a:extLst>
              <a:ext uri="{FF2B5EF4-FFF2-40B4-BE49-F238E27FC236}">
                <a16:creationId xmlns:a16="http://schemas.microsoft.com/office/drawing/2014/main" id="{EE3797D2-5462-212E-CF09-33E88125099A}"/>
              </a:ext>
            </a:extLst>
          </p:cNvPr>
          <p:cNvSpPr txBox="1"/>
          <p:nvPr/>
        </p:nvSpPr>
        <p:spPr bwMode="auto">
          <a:xfrm>
            <a:off x="11321560"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19</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18</a:t>
            </a:r>
          </a:p>
        </p:txBody>
      </p:sp>
      <p:sp>
        <p:nvSpPr>
          <p:cNvPr id="103" name="TextBox 102">
            <a:extLst>
              <a:ext uri="{FF2B5EF4-FFF2-40B4-BE49-F238E27FC236}">
                <a16:creationId xmlns:a16="http://schemas.microsoft.com/office/drawing/2014/main" id="{2C519261-A0C1-0286-1D14-F7B454B568DA}"/>
              </a:ext>
            </a:extLst>
          </p:cNvPr>
          <p:cNvSpPr txBox="1"/>
          <p:nvPr/>
        </p:nvSpPr>
        <p:spPr bwMode="auto">
          <a:xfrm>
            <a:off x="8943286" y="5457927"/>
            <a:ext cx="42203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100" b="0" spc="-100" dirty="0">
                <a:solidFill>
                  <a:schemeClr val="bg1"/>
                </a:solidFill>
                <a:latin typeface="Calibri" panose="020F0502020204030204" pitchFamily="34" charset="0"/>
              </a:rPr>
              <a:t>275</a:t>
            </a:r>
            <a:br>
              <a:rPr lang="en-US" sz="1100" b="0" spc="-100" dirty="0">
                <a:solidFill>
                  <a:schemeClr val="bg1"/>
                </a:solidFill>
                <a:latin typeface="Calibri" panose="020F0502020204030204" pitchFamily="34" charset="0"/>
              </a:rPr>
            </a:br>
            <a:r>
              <a:rPr lang="en-US" sz="1100" b="0" spc="-100" dirty="0">
                <a:solidFill>
                  <a:schemeClr val="bg1"/>
                </a:solidFill>
                <a:latin typeface="Calibri" panose="020F0502020204030204" pitchFamily="34" charset="0"/>
              </a:rPr>
              <a:t>268</a:t>
            </a:r>
          </a:p>
        </p:txBody>
      </p:sp>
      <p:sp>
        <p:nvSpPr>
          <p:cNvPr id="104" name="TextBox 103">
            <a:extLst>
              <a:ext uri="{FF2B5EF4-FFF2-40B4-BE49-F238E27FC236}">
                <a16:creationId xmlns:a16="http://schemas.microsoft.com/office/drawing/2014/main" id="{F8F0DC88-C354-BB27-F598-0BD67AAE411D}"/>
              </a:ext>
            </a:extLst>
          </p:cNvPr>
          <p:cNvSpPr txBox="1"/>
          <p:nvPr/>
        </p:nvSpPr>
        <p:spPr bwMode="auto">
          <a:xfrm>
            <a:off x="7491047" y="2074984"/>
            <a:ext cx="1641230"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90000"/>
              </a:lnSpc>
            </a:pPr>
            <a:r>
              <a:rPr lang="en-US" sz="1800" b="0" dirty="0">
                <a:solidFill>
                  <a:srgbClr val="015873"/>
                </a:solidFill>
                <a:latin typeface="Calibri" panose="020F0502020204030204" pitchFamily="34" charset="0"/>
                <a:cs typeface="Calibri" panose="020F0502020204030204" pitchFamily="34" charset="0"/>
              </a:rPr>
              <a:t>Pembro + cCRT</a:t>
            </a:r>
          </a:p>
          <a:p>
            <a:pPr algn="r">
              <a:lnSpc>
                <a:spcPct val="90000"/>
              </a:lnSpc>
            </a:pPr>
            <a:r>
              <a:rPr lang="en-US" sz="1800" b="0" dirty="0">
                <a:solidFill>
                  <a:srgbClr val="E1471D"/>
                </a:solidFill>
                <a:latin typeface="Calibri" panose="020F0502020204030204" pitchFamily="34" charset="0"/>
                <a:cs typeface="Calibri" panose="020F0502020204030204" pitchFamily="34" charset="0"/>
              </a:rPr>
              <a:t>Placebo + cCRT</a:t>
            </a:r>
          </a:p>
        </p:txBody>
      </p:sp>
      <p:cxnSp>
        <p:nvCxnSpPr>
          <p:cNvPr id="106" name="Straight Connector 105">
            <a:extLst>
              <a:ext uri="{FF2B5EF4-FFF2-40B4-BE49-F238E27FC236}">
                <a16:creationId xmlns:a16="http://schemas.microsoft.com/office/drawing/2014/main" id="{B799AA48-FAF4-5F93-A6D0-F5A32033D6DD}"/>
              </a:ext>
            </a:extLst>
          </p:cNvPr>
          <p:cNvCxnSpPr>
            <a:cxnSpLocks/>
          </p:cNvCxnSpPr>
          <p:nvPr/>
        </p:nvCxnSpPr>
        <p:spPr bwMode="auto">
          <a:xfrm>
            <a:off x="7192107" y="2233246"/>
            <a:ext cx="404446" cy="0"/>
          </a:xfrm>
          <a:prstGeom prst="line">
            <a:avLst/>
          </a:prstGeom>
          <a:noFill/>
          <a:ln w="28575" cap="flat" cmpd="sng" algn="ctr">
            <a:solidFill>
              <a:schemeClr val="accent1"/>
            </a:solidFill>
            <a:prstDash val="solid"/>
            <a:round/>
            <a:headEnd type="none" w="med" len="med"/>
            <a:tailEnd type="none" w="med" len="med"/>
          </a:ln>
          <a:effectLst/>
        </p:spPr>
      </p:cxnSp>
      <p:sp>
        <p:nvSpPr>
          <p:cNvPr id="107" name="Oval 106">
            <a:extLst>
              <a:ext uri="{FF2B5EF4-FFF2-40B4-BE49-F238E27FC236}">
                <a16:creationId xmlns:a16="http://schemas.microsoft.com/office/drawing/2014/main" id="{EF12E3ED-A092-CDE5-E1E7-202EC65568F1}"/>
              </a:ext>
            </a:extLst>
          </p:cNvPr>
          <p:cNvSpPr/>
          <p:nvPr/>
        </p:nvSpPr>
        <p:spPr bwMode="auto">
          <a:xfrm>
            <a:off x="7326923" y="2162908"/>
            <a:ext cx="134815" cy="134815"/>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08" name="Straight Connector 107">
            <a:extLst>
              <a:ext uri="{FF2B5EF4-FFF2-40B4-BE49-F238E27FC236}">
                <a16:creationId xmlns:a16="http://schemas.microsoft.com/office/drawing/2014/main" id="{91EB19F1-19E5-B694-09DD-8C6EDDD5A66D}"/>
              </a:ext>
            </a:extLst>
          </p:cNvPr>
          <p:cNvCxnSpPr>
            <a:cxnSpLocks/>
          </p:cNvCxnSpPr>
          <p:nvPr/>
        </p:nvCxnSpPr>
        <p:spPr bwMode="auto">
          <a:xfrm>
            <a:off x="7186246" y="2502877"/>
            <a:ext cx="404446" cy="0"/>
          </a:xfrm>
          <a:prstGeom prst="line">
            <a:avLst/>
          </a:prstGeom>
          <a:noFill/>
          <a:ln w="28575" cap="flat" cmpd="sng" algn="ctr">
            <a:solidFill>
              <a:schemeClr val="accent3"/>
            </a:solidFill>
            <a:prstDash val="solid"/>
            <a:round/>
            <a:headEnd type="none" w="med" len="med"/>
            <a:tailEnd type="none" w="med" len="med"/>
          </a:ln>
          <a:effectLst/>
        </p:spPr>
      </p:cxnSp>
      <p:sp>
        <p:nvSpPr>
          <p:cNvPr id="109" name="Oval 108">
            <a:extLst>
              <a:ext uri="{FF2B5EF4-FFF2-40B4-BE49-F238E27FC236}">
                <a16:creationId xmlns:a16="http://schemas.microsoft.com/office/drawing/2014/main" id="{A55D620B-09FD-1B06-1CC5-D715DFDBDC15}"/>
              </a:ext>
            </a:extLst>
          </p:cNvPr>
          <p:cNvSpPr/>
          <p:nvPr/>
        </p:nvSpPr>
        <p:spPr bwMode="auto">
          <a:xfrm>
            <a:off x="7321062" y="2432539"/>
            <a:ext cx="134815" cy="134815"/>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3" name="Group 132">
            <a:extLst>
              <a:ext uri="{FF2B5EF4-FFF2-40B4-BE49-F238E27FC236}">
                <a16:creationId xmlns:a16="http://schemas.microsoft.com/office/drawing/2014/main" id="{12EF7620-87FC-C2D9-6456-15A62E644A3E}"/>
              </a:ext>
            </a:extLst>
          </p:cNvPr>
          <p:cNvGrpSpPr/>
          <p:nvPr/>
        </p:nvGrpSpPr>
        <p:grpSpPr>
          <a:xfrm>
            <a:off x="7164692" y="3111344"/>
            <a:ext cx="4399378" cy="1241321"/>
            <a:chOff x="7164692" y="3111344"/>
            <a:chExt cx="4399378" cy="1241321"/>
          </a:xfrm>
        </p:grpSpPr>
        <p:sp>
          <p:nvSpPr>
            <p:cNvPr id="110" name="Freeform 109">
              <a:extLst>
                <a:ext uri="{FF2B5EF4-FFF2-40B4-BE49-F238E27FC236}">
                  <a16:creationId xmlns:a16="http://schemas.microsoft.com/office/drawing/2014/main" id="{A4CAF1FF-FB6B-2C7B-B61C-07914065CA64}"/>
                </a:ext>
              </a:extLst>
            </p:cNvPr>
            <p:cNvSpPr/>
            <p:nvPr/>
          </p:nvSpPr>
          <p:spPr bwMode="auto">
            <a:xfrm>
              <a:off x="7207045" y="3156155"/>
              <a:ext cx="4316361" cy="1160206"/>
            </a:xfrm>
            <a:custGeom>
              <a:avLst/>
              <a:gdLst>
                <a:gd name="connsiteX0" fmla="*/ 0 w 4316361"/>
                <a:gd name="connsiteY0" fmla="*/ 644013 h 1160206"/>
                <a:gd name="connsiteX1" fmla="*/ 211394 w 4316361"/>
                <a:gd name="connsiteY1" fmla="*/ 1071716 h 1160206"/>
                <a:gd name="connsiteX2" fmla="*/ 432620 w 4316361"/>
                <a:gd name="connsiteY2" fmla="*/ 1160206 h 1160206"/>
                <a:gd name="connsiteX3" fmla="*/ 644013 w 4316361"/>
                <a:gd name="connsiteY3" fmla="*/ 648929 h 1160206"/>
                <a:gd name="connsiteX4" fmla="*/ 860323 w 4316361"/>
                <a:gd name="connsiteY4" fmla="*/ 206477 h 1160206"/>
                <a:gd name="connsiteX5" fmla="*/ 1076632 w 4316361"/>
                <a:gd name="connsiteY5" fmla="*/ 196645 h 1160206"/>
                <a:gd name="connsiteX6" fmla="*/ 1297858 w 4316361"/>
                <a:gd name="connsiteY6" fmla="*/ 172064 h 1160206"/>
                <a:gd name="connsiteX7" fmla="*/ 1509252 w 4316361"/>
                <a:gd name="connsiteY7" fmla="*/ 235974 h 1160206"/>
                <a:gd name="connsiteX8" fmla="*/ 1730478 w 4316361"/>
                <a:gd name="connsiteY8" fmla="*/ 290051 h 1160206"/>
                <a:gd name="connsiteX9" fmla="*/ 1941871 w 4316361"/>
                <a:gd name="connsiteY9" fmla="*/ 206477 h 1160206"/>
                <a:gd name="connsiteX10" fmla="*/ 2158181 w 4316361"/>
                <a:gd name="connsiteY10" fmla="*/ 363793 h 1160206"/>
                <a:gd name="connsiteX11" fmla="*/ 2374490 w 4316361"/>
                <a:gd name="connsiteY11" fmla="*/ 176980 h 1160206"/>
                <a:gd name="connsiteX12" fmla="*/ 2585884 w 4316361"/>
                <a:gd name="connsiteY12" fmla="*/ 314632 h 1160206"/>
                <a:gd name="connsiteX13" fmla="*/ 2802194 w 4316361"/>
                <a:gd name="connsiteY13" fmla="*/ 196645 h 1160206"/>
                <a:gd name="connsiteX14" fmla="*/ 3018503 w 4316361"/>
                <a:gd name="connsiteY14" fmla="*/ 211393 h 1160206"/>
                <a:gd name="connsiteX15" fmla="*/ 3239729 w 4316361"/>
                <a:gd name="connsiteY15" fmla="*/ 294968 h 1160206"/>
                <a:gd name="connsiteX16" fmla="*/ 3456039 w 4316361"/>
                <a:gd name="connsiteY16" fmla="*/ 353961 h 1160206"/>
                <a:gd name="connsiteX17" fmla="*/ 3672349 w 4316361"/>
                <a:gd name="connsiteY17" fmla="*/ 334297 h 1160206"/>
                <a:gd name="connsiteX18" fmla="*/ 3883742 w 4316361"/>
                <a:gd name="connsiteY18" fmla="*/ 211393 h 1160206"/>
                <a:gd name="connsiteX19" fmla="*/ 4095136 w 4316361"/>
                <a:gd name="connsiteY19" fmla="*/ 0 h 1160206"/>
                <a:gd name="connsiteX20" fmla="*/ 4316361 w 4316361"/>
                <a:gd name="connsiteY20" fmla="*/ 280219 h 116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16361" h="1160206">
                  <a:moveTo>
                    <a:pt x="0" y="644013"/>
                  </a:moveTo>
                  <a:lnTo>
                    <a:pt x="211394" y="1071716"/>
                  </a:lnTo>
                  <a:lnTo>
                    <a:pt x="432620" y="1160206"/>
                  </a:lnTo>
                  <a:lnTo>
                    <a:pt x="644013" y="648929"/>
                  </a:lnTo>
                  <a:lnTo>
                    <a:pt x="860323" y="206477"/>
                  </a:lnTo>
                  <a:lnTo>
                    <a:pt x="1076632" y="196645"/>
                  </a:lnTo>
                  <a:lnTo>
                    <a:pt x="1297858" y="172064"/>
                  </a:lnTo>
                  <a:lnTo>
                    <a:pt x="1509252" y="235974"/>
                  </a:lnTo>
                  <a:lnTo>
                    <a:pt x="1730478" y="290051"/>
                  </a:lnTo>
                  <a:lnTo>
                    <a:pt x="1941871" y="206477"/>
                  </a:lnTo>
                  <a:lnTo>
                    <a:pt x="2158181" y="363793"/>
                  </a:lnTo>
                  <a:lnTo>
                    <a:pt x="2374490" y="176980"/>
                  </a:lnTo>
                  <a:lnTo>
                    <a:pt x="2585884" y="314632"/>
                  </a:lnTo>
                  <a:lnTo>
                    <a:pt x="2802194" y="196645"/>
                  </a:lnTo>
                  <a:lnTo>
                    <a:pt x="3018503" y="211393"/>
                  </a:lnTo>
                  <a:lnTo>
                    <a:pt x="3239729" y="294968"/>
                  </a:lnTo>
                  <a:lnTo>
                    <a:pt x="3456039" y="353961"/>
                  </a:lnTo>
                  <a:lnTo>
                    <a:pt x="3672349" y="334297"/>
                  </a:lnTo>
                  <a:lnTo>
                    <a:pt x="3883742" y="211393"/>
                  </a:lnTo>
                  <a:lnTo>
                    <a:pt x="4095136" y="0"/>
                  </a:lnTo>
                  <a:lnTo>
                    <a:pt x="4316361" y="280219"/>
                  </a:lnTo>
                </a:path>
              </a:pathLst>
            </a:custGeom>
            <a:noFill/>
            <a:ln w="28575">
              <a:solidFill>
                <a:schemeClr val="accent1"/>
              </a:solidFill>
              <a:miter lim="800000"/>
              <a:headEnd/>
              <a:tailEnd/>
            </a:ln>
          </p:spPr>
          <p:txBody>
            <a:bodyPr rtlCol="0" anchor="ctr"/>
            <a:lstStyle/>
            <a:p>
              <a:pPr algn="ctr"/>
              <a:endParaRPr lang="en-US" dirty="0"/>
            </a:p>
          </p:txBody>
        </p:sp>
        <p:sp>
          <p:nvSpPr>
            <p:cNvPr id="112" name="Oval 111">
              <a:extLst>
                <a:ext uri="{FF2B5EF4-FFF2-40B4-BE49-F238E27FC236}">
                  <a16:creationId xmlns:a16="http://schemas.microsoft.com/office/drawing/2014/main" id="{11A351C4-8C01-9041-C545-2A09747FAD5A}"/>
                </a:ext>
              </a:extLst>
            </p:cNvPr>
            <p:cNvSpPr/>
            <p:nvPr/>
          </p:nvSpPr>
          <p:spPr bwMode="auto">
            <a:xfrm>
              <a:off x="7164692" y="3754790"/>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Oval 112">
              <a:extLst>
                <a:ext uri="{FF2B5EF4-FFF2-40B4-BE49-F238E27FC236}">
                  <a16:creationId xmlns:a16="http://schemas.microsoft.com/office/drawing/2014/main" id="{18A6DD00-3A2D-490B-A1C5-8CF96694D288}"/>
                </a:ext>
              </a:extLst>
            </p:cNvPr>
            <p:cNvSpPr/>
            <p:nvPr/>
          </p:nvSpPr>
          <p:spPr bwMode="auto">
            <a:xfrm>
              <a:off x="7376085" y="4177578"/>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Oval 113">
              <a:extLst>
                <a:ext uri="{FF2B5EF4-FFF2-40B4-BE49-F238E27FC236}">
                  <a16:creationId xmlns:a16="http://schemas.microsoft.com/office/drawing/2014/main" id="{82AB5C85-7FE2-8743-7E3B-C9F9A6332032}"/>
                </a:ext>
              </a:extLst>
            </p:cNvPr>
            <p:cNvSpPr/>
            <p:nvPr/>
          </p:nvSpPr>
          <p:spPr bwMode="auto">
            <a:xfrm>
              <a:off x="8025014" y="3327654"/>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Oval 114">
              <a:extLst>
                <a:ext uri="{FF2B5EF4-FFF2-40B4-BE49-F238E27FC236}">
                  <a16:creationId xmlns:a16="http://schemas.microsoft.com/office/drawing/2014/main" id="{BC341570-546C-7F34-8447-4A6BA11DB667}"/>
                </a:ext>
              </a:extLst>
            </p:cNvPr>
            <p:cNvSpPr/>
            <p:nvPr/>
          </p:nvSpPr>
          <p:spPr bwMode="auto">
            <a:xfrm>
              <a:off x="7592395" y="4261151"/>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Oval 115">
              <a:extLst>
                <a:ext uri="{FF2B5EF4-FFF2-40B4-BE49-F238E27FC236}">
                  <a16:creationId xmlns:a16="http://schemas.microsoft.com/office/drawing/2014/main" id="{F8F2EFF2-AF2C-BA22-5034-75BAFD20D2CE}"/>
                </a:ext>
              </a:extLst>
            </p:cNvPr>
            <p:cNvSpPr/>
            <p:nvPr/>
          </p:nvSpPr>
          <p:spPr bwMode="auto">
            <a:xfrm>
              <a:off x="7803788" y="3764622"/>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Oval 116">
              <a:extLst>
                <a:ext uri="{FF2B5EF4-FFF2-40B4-BE49-F238E27FC236}">
                  <a16:creationId xmlns:a16="http://schemas.microsoft.com/office/drawing/2014/main" id="{67D79CFA-C672-D28E-A1CD-27A3EB0B1498}"/>
                </a:ext>
              </a:extLst>
            </p:cNvPr>
            <p:cNvSpPr/>
            <p:nvPr/>
          </p:nvSpPr>
          <p:spPr bwMode="auto">
            <a:xfrm>
              <a:off x="8236407" y="3307989"/>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Oval 117">
              <a:extLst>
                <a:ext uri="{FF2B5EF4-FFF2-40B4-BE49-F238E27FC236}">
                  <a16:creationId xmlns:a16="http://schemas.microsoft.com/office/drawing/2014/main" id="{8F790EC5-F21B-6CFA-7DCD-25D7CC44FB51}"/>
                </a:ext>
              </a:extLst>
            </p:cNvPr>
            <p:cNvSpPr/>
            <p:nvPr/>
          </p:nvSpPr>
          <p:spPr bwMode="auto">
            <a:xfrm>
              <a:off x="8457633" y="3283409"/>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Oval 118">
              <a:extLst>
                <a:ext uri="{FF2B5EF4-FFF2-40B4-BE49-F238E27FC236}">
                  <a16:creationId xmlns:a16="http://schemas.microsoft.com/office/drawing/2014/main" id="{785EFE79-8F44-34E3-0330-FBE80812C519}"/>
                </a:ext>
              </a:extLst>
            </p:cNvPr>
            <p:cNvSpPr/>
            <p:nvPr/>
          </p:nvSpPr>
          <p:spPr bwMode="auto">
            <a:xfrm>
              <a:off x="8669027" y="3337486"/>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Oval 119">
              <a:extLst>
                <a:ext uri="{FF2B5EF4-FFF2-40B4-BE49-F238E27FC236}">
                  <a16:creationId xmlns:a16="http://schemas.microsoft.com/office/drawing/2014/main" id="{F1038BFD-96EC-3617-B629-C72CBDFE295C}"/>
                </a:ext>
              </a:extLst>
            </p:cNvPr>
            <p:cNvSpPr/>
            <p:nvPr/>
          </p:nvSpPr>
          <p:spPr bwMode="auto">
            <a:xfrm>
              <a:off x="8885336" y="3407823"/>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Oval 120">
              <a:extLst>
                <a:ext uri="{FF2B5EF4-FFF2-40B4-BE49-F238E27FC236}">
                  <a16:creationId xmlns:a16="http://schemas.microsoft.com/office/drawing/2014/main" id="{9CF43E39-F379-A71B-F26A-DA42F2CD8D8B}"/>
                </a:ext>
              </a:extLst>
            </p:cNvPr>
            <p:cNvSpPr/>
            <p:nvPr/>
          </p:nvSpPr>
          <p:spPr bwMode="auto">
            <a:xfrm>
              <a:off x="9096730" y="3322738"/>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Oval 121">
              <a:extLst>
                <a:ext uri="{FF2B5EF4-FFF2-40B4-BE49-F238E27FC236}">
                  <a16:creationId xmlns:a16="http://schemas.microsoft.com/office/drawing/2014/main" id="{CF4DB72E-7B77-3502-BE01-CC0FB4CCDCD2}"/>
                </a:ext>
              </a:extLst>
            </p:cNvPr>
            <p:cNvSpPr/>
            <p:nvPr/>
          </p:nvSpPr>
          <p:spPr bwMode="auto">
            <a:xfrm>
              <a:off x="9317956" y="3470222"/>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Oval 122">
              <a:extLst>
                <a:ext uri="{FF2B5EF4-FFF2-40B4-BE49-F238E27FC236}">
                  <a16:creationId xmlns:a16="http://schemas.microsoft.com/office/drawing/2014/main" id="{7802EABD-CBFE-7A4E-6FF6-854770868F76}"/>
                </a:ext>
              </a:extLst>
            </p:cNvPr>
            <p:cNvSpPr/>
            <p:nvPr/>
          </p:nvSpPr>
          <p:spPr bwMode="auto">
            <a:xfrm>
              <a:off x="9534266" y="3298157"/>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Oval 123">
              <a:extLst>
                <a:ext uri="{FF2B5EF4-FFF2-40B4-BE49-F238E27FC236}">
                  <a16:creationId xmlns:a16="http://schemas.microsoft.com/office/drawing/2014/main" id="{F8C6B9B4-E044-B6FC-2DB3-3BC1035AFE6F}"/>
                </a:ext>
              </a:extLst>
            </p:cNvPr>
            <p:cNvSpPr/>
            <p:nvPr/>
          </p:nvSpPr>
          <p:spPr bwMode="auto">
            <a:xfrm>
              <a:off x="9750576" y="3419168"/>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Oval 124">
              <a:extLst>
                <a:ext uri="{FF2B5EF4-FFF2-40B4-BE49-F238E27FC236}">
                  <a16:creationId xmlns:a16="http://schemas.microsoft.com/office/drawing/2014/main" id="{83B7B61C-419F-4BBE-0A33-FBE4B3D134B8}"/>
                </a:ext>
              </a:extLst>
            </p:cNvPr>
            <p:cNvSpPr/>
            <p:nvPr/>
          </p:nvSpPr>
          <p:spPr bwMode="auto">
            <a:xfrm>
              <a:off x="9966884" y="3312906"/>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Oval 125">
              <a:extLst>
                <a:ext uri="{FF2B5EF4-FFF2-40B4-BE49-F238E27FC236}">
                  <a16:creationId xmlns:a16="http://schemas.microsoft.com/office/drawing/2014/main" id="{0B9B17F9-3B4C-BED8-0CCA-BD166956DCB1}"/>
                </a:ext>
              </a:extLst>
            </p:cNvPr>
            <p:cNvSpPr/>
            <p:nvPr/>
          </p:nvSpPr>
          <p:spPr bwMode="auto">
            <a:xfrm>
              <a:off x="10183194" y="3322737"/>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Oval 126">
              <a:extLst>
                <a:ext uri="{FF2B5EF4-FFF2-40B4-BE49-F238E27FC236}">
                  <a16:creationId xmlns:a16="http://schemas.microsoft.com/office/drawing/2014/main" id="{078B6265-5261-2B17-356F-1F6D931C4AE6}"/>
                </a:ext>
              </a:extLst>
            </p:cNvPr>
            <p:cNvSpPr/>
            <p:nvPr/>
          </p:nvSpPr>
          <p:spPr bwMode="auto">
            <a:xfrm>
              <a:off x="10394587" y="3402907"/>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Oval 127">
              <a:extLst>
                <a:ext uri="{FF2B5EF4-FFF2-40B4-BE49-F238E27FC236}">
                  <a16:creationId xmlns:a16="http://schemas.microsoft.com/office/drawing/2014/main" id="{5CE4AB98-B47F-BF53-8A37-8301C11A963D}"/>
                </a:ext>
              </a:extLst>
            </p:cNvPr>
            <p:cNvSpPr/>
            <p:nvPr/>
          </p:nvSpPr>
          <p:spPr bwMode="auto">
            <a:xfrm>
              <a:off x="10605980" y="3470221"/>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Oval 128">
              <a:extLst>
                <a:ext uri="{FF2B5EF4-FFF2-40B4-BE49-F238E27FC236}">
                  <a16:creationId xmlns:a16="http://schemas.microsoft.com/office/drawing/2014/main" id="{D15EA2F0-1206-B682-0958-7D13F1934566}"/>
                </a:ext>
              </a:extLst>
            </p:cNvPr>
            <p:cNvSpPr/>
            <p:nvPr/>
          </p:nvSpPr>
          <p:spPr bwMode="auto">
            <a:xfrm>
              <a:off x="10822290" y="3443748"/>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Oval 129">
              <a:extLst>
                <a:ext uri="{FF2B5EF4-FFF2-40B4-BE49-F238E27FC236}">
                  <a16:creationId xmlns:a16="http://schemas.microsoft.com/office/drawing/2014/main" id="{B781C16E-F95A-C64B-7F18-3A8DCC0D3C58}"/>
                </a:ext>
              </a:extLst>
            </p:cNvPr>
            <p:cNvSpPr/>
            <p:nvPr/>
          </p:nvSpPr>
          <p:spPr bwMode="auto">
            <a:xfrm>
              <a:off x="11038600" y="3322738"/>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Oval 130">
              <a:extLst>
                <a:ext uri="{FF2B5EF4-FFF2-40B4-BE49-F238E27FC236}">
                  <a16:creationId xmlns:a16="http://schemas.microsoft.com/office/drawing/2014/main" id="{2B619CB0-9E5E-C690-E802-F8D8601D5370}"/>
                </a:ext>
              </a:extLst>
            </p:cNvPr>
            <p:cNvSpPr/>
            <p:nvPr/>
          </p:nvSpPr>
          <p:spPr bwMode="auto">
            <a:xfrm>
              <a:off x="11264742" y="3111344"/>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Oval 131">
              <a:extLst>
                <a:ext uri="{FF2B5EF4-FFF2-40B4-BE49-F238E27FC236}">
                  <a16:creationId xmlns:a16="http://schemas.microsoft.com/office/drawing/2014/main" id="{D2A1C11C-59B1-875B-3936-16B2087DF02D}"/>
                </a:ext>
              </a:extLst>
            </p:cNvPr>
            <p:cNvSpPr/>
            <p:nvPr/>
          </p:nvSpPr>
          <p:spPr bwMode="auto">
            <a:xfrm>
              <a:off x="11472556" y="3384756"/>
              <a:ext cx="91514" cy="91514"/>
            </a:xfrm>
            <a:prstGeom prst="ellipse">
              <a:avLst/>
            </a:prstGeom>
            <a:solidFill>
              <a:schemeClr val="accent1"/>
            </a:solidFill>
            <a:ln w="0">
              <a:solidFill>
                <a:schemeClr val="accent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55" name="Group 154">
            <a:extLst>
              <a:ext uri="{FF2B5EF4-FFF2-40B4-BE49-F238E27FC236}">
                <a16:creationId xmlns:a16="http://schemas.microsoft.com/office/drawing/2014/main" id="{BB64DFD0-DC74-E686-A226-FEFF32721714}"/>
              </a:ext>
            </a:extLst>
          </p:cNvPr>
          <p:cNvGrpSpPr/>
          <p:nvPr/>
        </p:nvGrpSpPr>
        <p:grpSpPr>
          <a:xfrm>
            <a:off x="7164690" y="2477163"/>
            <a:ext cx="4404296" cy="1856406"/>
            <a:chOff x="7164690" y="2477163"/>
            <a:chExt cx="4404296" cy="1856406"/>
          </a:xfrm>
        </p:grpSpPr>
        <p:sp>
          <p:nvSpPr>
            <p:cNvPr id="111" name="Freeform 110">
              <a:extLst>
                <a:ext uri="{FF2B5EF4-FFF2-40B4-BE49-F238E27FC236}">
                  <a16:creationId xmlns:a16="http://schemas.microsoft.com/office/drawing/2014/main" id="{C54FD4AD-5F82-D6BE-302D-7086D982F8E8}"/>
                </a:ext>
              </a:extLst>
            </p:cNvPr>
            <p:cNvSpPr/>
            <p:nvPr/>
          </p:nvSpPr>
          <p:spPr bwMode="auto">
            <a:xfrm>
              <a:off x="7216877" y="2521974"/>
              <a:ext cx="4301613" cy="1764891"/>
            </a:xfrm>
            <a:custGeom>
              <a:avLst/>
              <a:gdLst>
                <a:gd name="connsiteX0" fmla="*/ 0 w 4301613"/>
                <a:gd name="connsiteY0" fmla="*/ 1283110 h 1764891"/>
                <a:gd name="connsiteX1" fmla="*/ 206478 w 4301613"/>
                <a:gd name="connsiteY1" fmla="*/ 1617407 h 1764891"/>
                <a:gd name="connsiteX2" fmla="*/ 422788 w 4301613"/>
                <a:gd name="connsiteY2" fmla="*/ 1764891 h 1764891"/>
                <a:gd name="connsiteX3" fmla="*/ 639097 w 4301613"/>
                <a:gd name="connsiteY3" fmla="*/ 1268361 h 1764891"/>
                <a:gd name="connsiteX4" fmla="*/ 855407 w 4301613"/>
                <a:gd name="connsiteY4" fmla="*/ 875071 h 1764891"/>
                <a:gd name="connsiteX5" fmla="*/ 1071717 w 4301613"/>
                <a:gd name="connsiteY5" fmla="*/ 879987 h 1764891"/>
                <a:gd name="connsiteX6" fmla="*/ 1283110 w 4301613"/>
                <a:gd name="connsiteY6" fmla="*/ 766916 h 1764891"/>
                <a:gd name="connsiteX7" fmla="*/ 1499420 w 4301613"/>
                <a:gd name="connsiteY7" fmla="*/ 752168 h 1764891"/>
                <a:gd name="connsiteX8" fmla="*/ 1715729 w 4301613"/>
                <a:gd name="connsiteY8" fmla="*/ 776749 h 1764891"/>
                <a:gd name="connsiteX9" fmla="*/ 1927123 w 4301613"/>
                <a:gd name="connsiteY9" fmla="*/ 820994 h 1764891"/>
                <a:gd name="connsiteX10" fmla="*/ 2148349 w 4301613"/>
                <a:gd name="connsiteY10" fmla="*/ 712839 h 1764891"/>
                <a:gd name="connsiteX11" fmla="*/ 2364658 w 4301613"/>
                <a:gd name="connsiteY11" fmla="*/ 727587 h 1764891"/>
                <a:gd name="connsiteX12" fmla="*/ 2576052 w 4301613"/>
                <a:gd name="connsiteY12" fmla="*/ 752168 h 1764891"/>
                <a:gd name="connsiteX13" fmla="*/ 2792362 w 4301613"/>
                <a:gd name="connsiteY13" fmla="*/ 712839 h 1764891"/>
                <a:gd name="connsiteX14" fmla="*/ 3008671 w 4301613"/>
                <a:gd name="connsiteY14" fmla="*/ 776749 h 1764891"/>
                <a:gd name="connsiteX15" fmla="*/ 3229897 w 4301613"/>
                <a:gd name="connsiteY15" fmla="*/ 850491 h 1764891"/>
                <a:gd name="connsiteX16" fmla="*/ 3441291 w 4301613"/>
                <a:gd name="connsiteY16" fmla="*/ 776749 h 1764891"/>
                <a:gd name="connsiteX17" fmla="*/ 3657600 w 4301613"/>
                <a:gd name="connsiteY17" fmla="*/ 634181 h 1764891"/>
                <a:gd name="connsiteX18" fmla="*/ 3873910 w 4301613"/>
                <a:gd name="connsiteY18" fmla="*/ 604684 h 1764891"/>
                <a:gd name="connsiteX19" fmla="*/ 4085304 w 4301613"/>
                <a:gd name="connsiteY19" fmla="*/ 447368 h 1764891"/>
                <a:gd name="connsiteX20" fmla="*/ 4301613 w 4301613"/>
                <a:gd name="connsiteY20" fmla="*/ 0 h 176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1613" h="1764891">
                  <a:moveTo>
                    <a:pt x="0" y="1283110"/>
                  </a:moveTo>
                  <a:lnTo>
                    <a:pt x="206478" y="1617407"/>
                  </a:lnTo>
                  <a:lnTo>
                    <a:pt x="422788" y="1764891"/>
                  </a:lnTo>
                  <a:lnTo>
                    <a:pt x="639097" y="1268361"/>
                  </a:lnTo>
                  <a:lnTo>
                    <a:pt x="855407" y="875071"/>
                  </a:lnTo>
                  <a:lnTo>
                    <a:pt x="1071717" y="879987"/>
                  </a:lnTo>
                  <a:lnTo>
                    <a:pt x="1283110" y="766916"/>
                  </a:lnTo>
                  <a:lnTo>
                    <a:pt x="1499420" y="752168"/>
                  </a:lnTo>
                  <a:lnTo>
                    <a:pt x="1715729" y="776749"/>
                  </a:lnTo>
                  <a:lnTo>
                    <a:pt x="1927123" y="820994"/>
                  </a:lnTo>
                  <a:lnTo>
                    <a:pt x="2148349" y="712839"/>
                  </a:lnTo>
                  <a:lnTo>
                    <a:pt x="2364658" y="727587"/>
                  </a:lnTo>
                  <a:lnTo>
                    <a:pt x="2576052" y="752168"/>
                  </a:lnTo>
                  <a:lnTo>
                    <a:pt x="2792362" y="712839"/>
                  </a:lnTo>
                  <a:lnTo>
                    <a:pt x="3008671" y="776749"/>
                  </a:lnTo>
                  <a:lnTo>
                    <a:pt x="3229897" y="850491"/>
                  </a:lnTo>
                  <a:lnTo>
                    <a:pt x="3441291" y="776749"/>
                  </a:lnTo>
                  <a:lnTo>
                    <a:pt x="3657600" y="634181"/>
                  </a:lnTo>
                  <a:lnTo>
                    <a:pt x="3873910" y="604684"/>
                  </a:lnTo>
                  <a:lnTo>
                    <a:pt x="4085304" y="447368"/>
                  </a:lnTo>
                  <a:lnTo>
                    <a:pt x="4301613" y="0"/>
                  </a:lnTo>
                </a:path>
              </a:pathLst>
            </a:custGeom>
            <a:noFill/>
            <a:ln w="28575">
              <a:solidFill>
                <a:schemeClr val="accent3"/>
              </a:solidFill>
              <a:miter lim="800000"/>
              <a:headEnd/>
              <a:tailEnd/>
            </a:ln>
          </p:spPr>
          <p:txBody>
            <a:bodyPr rtlCol="0" anchor="ctr"/>
            <a:lstStyle/>
            <a:p>
              <a:pPr algn="ctr"/>
              <a:endParaRPr lang="en-US" dirty="0"/>
            </a:p>
          </p:txBody>
        </p:sp>
        <p:sp>
          <p:nvSpPr>
            <p:cNvPr id="134" name="Oval 133">
              <a:extLst>
                <a:ext uri="{FF2B5EF4-FFF2-40B4-BE49-F238E27FC236}">
                  <a16:creationId xmlns:a16="http://schemas.microsoft.com/office/drawing/2014/main" id="{35F700C4-11DC-1CC5-0D28-E995180FEFD5}"/>
                </a:ext>
              </a:extLst>
            </p:cNvPr>
            <p:cNvSpPr/>
            <p:nvPr/>
          </p:nvSpPr>
          <p:spPr bwMode="auto">
            <a:xfrm>
              <a:off x="7164690" y="3755358"/>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Oval 134">
              <a:extLst>
                <a:ext uri="{FF2B5EF4-FFF2-40B4-BE49-F238E27FC236}">
                  <a16:creationId xmlns:a16="http://schemas.microsoft.com/office/drawing/2014/main" id="{1F5F2D88-9509-D3A5-016A-2A62FA002721}"/>
                </a:ext>
              </a:extLst>
            </p:cNvPr>
            <p:cNvSpPr/>
            <p:nvPr/>
          </p:nvSpPr>
          <p:spPr bwMode="auto">
            <a:xfrm>
              <a:off x="7808702" y="3750441"/>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FE5E9CC4-7FDB-7BDA-BB8E-19F6D6183388}"/>
                </a:ext>
              </a:extLst>
            </p:cNvPr>
            <p:cNvSpPr/>
            <p:nvPr/>
          </p:nvSpPr>
          <p:spPr bwMode="auto">
            <a:xfrm>
              <a:off x="7376084" y="4099487"/>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1E061149-178C-DDB7-69C9-67A2F2A0FAAE}"/>
                </a:ext>
              </a:extLst>
            </p:cNvPr>
            <p:cNvSpPr/>
            <p:nvPr/>
          </p:nvSpPr>
          <p:spPr bwMode="auto">
            <a:xfrm>
              <a:off x="7592393" y="4242055"/>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52E5F801-D4C5-395F-27DE-B432963B7C77}"/>
                </a:ext>
              </a:extLst>
            </p:cNvPr>
            <p:cNvSpPr/>
            <p:nvPr/>
          </p:nvSpPr>
          <p:spPr bwMode="auto">
            <a:xfrm>
              <a:off x="8025012" y="3352234"/>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C146156F-29BF-C193-F218-3F619726BB54}"/>
                </a:ext>
              </a:extLst>
            </p:cNvPr>
            <p:cNvSpPr/>
            <p:nvPr/>
          </p:nvSpPr>
          <p:spPr bwMode="auto">
            <a:xfrm>
              <a:off x="8236406" y="3357150"/>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B6486E5F-984E-9A89-0BAA-FE24E906A27E}"/>
                </a:ext>
              </a:extLst>
            </p:cNvPr>
            <p:cNvSpPr/>
            <p:nvPr/>
          </p:nvSpPr>
          <p:spPr bwMode="auto">
            <a:xfrm>
              <a:off x="8457631" y="3239163"/>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8BD16016-20C2-588B-BF61-F4BDEE83B595}"/>
                </a:ext>
              </a:extLst>
            </p:cNvPr>
            <p:cNvSpPr/>
            <p:nvPr/>
          </p:nvSpPr>
          <p:spPr bwMode="auto">
            <a:xfrm>
              <a:off x="8673941" y="3224415"/>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347831F0-DD35-678D-618C-14277EA20230}"/>
                </a:ext>
              </a:extLst>
            </p:cNvPr>
            <p:cNvSpPr/>
            <p:nvPr/>
          </p:nvSpPr>
          <p:spPr bwMode="auto">
            <a:xfrm>
              <a:off x="8885334" y="3248995"/>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46A1B685-4263-215C-0F48-CFC01BA7E686}"/>
                </a:ext>
              </a:extLst>
            </p:cNvPr>
            <p:cNvSpPr/>
            <p:nvPr/>
          </p:nvSpPr>
          <p:spPr bwMode="auto">
            <a:xfrm>
              <a:off x="9096728" y="3288324"/>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019BA543-03C3-31A0-B32D-4E11DC566B54}"/>
                </a:ext>
              </a:extLst>
            </p:cNvPr>
            <p:cNvSpPr/>
            <p:nvPr/>
          </p:nvSpPr>
          <p:spPr bwMode="auto">
            <a:xfrm>
              <a:off x="9313038" y="3190001"/>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0FA96249-43DB-C9E4-742E-A826CE69A5F9}"/>
                </a:ext>
              </a:extLst>
            </p:cNvPr>
            <p:cNvSpPr/>
            <p:nvPr/>
          </p:nvSpPr>
          <p:spPr bwMode="auto">
            <a:xfrm>
              <a:off x="9534263" y="3204750"/>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Oval 145">
              <a:extLst>
                <a:ext uri="{FF2B5EF4-FFF2-40B4-BE49-F238E27FC236}">
                  <a16:creationId xmlns:a16="http://schemas.microsoft.com/office/drawing/2014/main" id="{4E94CA92-BD58-9BE2-DFE7-C72303C554A5}"/>
                </a:ext>
              </a:extLst>
            </p:cNvPr>
            <p:cNvSpPr/>
            <p:nvPr/>
          </p:nvSpPr>
          <p:spPr bwMode="auto">
            <a:xfrm>
              <a:off x="9745656" y="3224414"/>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Oval 146">
              <a:extLst>
                <a:ext uri="{FF2B5EF4-FFF2-40B4-BE49-F238E27FC236}">
                  <a16:creationId xmlns:a16="http://schemas.microsoft.com/office/drawing/2014/main" id="{10CA36E9-4E28-F453-FFF1-2B5F632A32E7}"/>
                </a:ext>
              </a:extLst>
            </p:cNvPr>
            <p:cNvSpPr/>
            <p:nvPr/>
          </p:nvSpPr>
          <p:spPr bwMode="auto">
            <a:xfrm>
              <a:off x="9966883" y="3185086"/>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Oval 147">
              <a:extLst>
                <a:ext uri="{FF2B5EF4-FFF2-40B4-BE49-F238E27FC236}">
                  <a16:creationId xmlns:a16="http://schemas.microsoft.com/office/drawing/2014/main" id="{034B9377-2E63-8C7F-1F62-B1516F00C2A6}"/>
                </a:ext>
              </a:extLst>
            </p:cNvPr>
            <p:cNvSpPr/>
            <p:nvPr/>
          </p:nvSpPr>
          <p:spPr bwMode="auto">
            <a:xfrm>
              <a:off x="10178276" y="3248996"/>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Oval 148">
              <a:extLst>
                <a:ext uri="{FF2B5EF4-FFF2-40B4-BE49-F238E27FC236}">
                  <a16:creationId xmlns:a16="http://schemas.microsoft.com/office/drawing/2014/main" id="{E0302B5C-88D3-9DA1-D436-7C81A4A50AB8}"/>
                </a:ext>
              </a:extLst>
            </p:cNvPr>
            <p:cNvSpPr/>
            <p:nvPr/>
          </p:nvSpPr>
          <p:spPr bwMode="auto">
            <a:xfrm>
              <a:off x="10394585" y="3317822"/>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Oval 149">
              <a:extLst>
                <a:ext uri="{FF2B5EF4-FFF2-40B4-BE49-F238E27FC236}">
                  <a16:creationId xmlns:a16="http://schemas.microsoft.com/office/drawing/2014/main" id="{8176E3C4-5E54-13AC-B24F-16317D53367C}"/>
                </a:ext>
              </a:extLst>
            </p:cNvPr>
            <p:cNvSpPr/>
            <p:nvPr/>
          </p:nvSpPr>
          <p:spPr bwMode="auto">
            <a:xfrm>
              <a:off x="10610895" y="3248995"/>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Oval 150">
              <a:extLst>
                <a:ext uri="{FF2B5EF4-FFF2-40B4-BE49-F238E27FC236}">
                  <a16:creationId xmlns:a16="http://schemas.microsoft.com/office/drawing/2014/main" id="{3FB2289C-1A91-4919-9053-1E7230660D8B}"/>
                </a:ext>
              </a:extLst>
            </p:cNvPr>
            <p:cNvSpPr/>
            <p:nvPr/>
          </p:nvSpPr>
          <p:spPr bwMode="auto">
            <a:xfrm>
              <a:off x="10827205" y="3111343"/>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Oval 151">
              <a:extLst>
                <a:ext uri="{FF2B5EF4-FFF2-40B4-BE49-F238E27FC236}">
                  <a16:creationId xmlns:a16="http://schemas.microsoft.com/office/drawing/2014/main" id="{AC78408D-9E61-CC63-F466-A8E594AB85B0}"/>
                </a:ext>
              </a:extLst>
            </p:cNvPr>
            <p:cNvSpPr/>
            <p:nvPr/>
          </p:nvSpPr>
          <p:spPr bwMode="auto">
            <a:xfrm>
              <a:off x="11038598" y="3076931"/>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Oval 152">
              <a:extLst>
                <a:ext uri="{FF2B5EF4-FFF2-40B4-BE49-F238E27FC236}">
                  <a16:creationId xmlns:a16="http://schemas.microsoft.com/office/drawing/2014/main" id="{4572FEFC-DA4C-5308-8FD9-3F9481C7D03B}"/>
                </a:ext>
              </a:extLst>
            </p:cNvPr>
            <p:cNvSpPr/>
            <p:nvPr/>
          </p:nvSpPr>
          <p:spPr bwMode="auto">
            <a:xfrm>
              <a:off x="11477472" y="2477163"/>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Oval 153">
              <a:extLst>
                <a:ext uri="{FF2B5EF4-FFF2-40B4-BE49-F238E27FC236}">
                  <a16:creationId xmlns:a16="http://schemas.microsoft.com/office/drawing/2014/main" id="{25DB406F-21B0-AE74-6ADC-28851B8FE408}"/>
                </a:ext>
              </a:extLst>
            </p:cNvPr>
            <p:cNvSpPr/>
            <p:nvPr/>
          </p:nvSpPr>
          <p:spPr bwMode="auto">
            <a:xfrm>
              <a:off x="11259824" y="2924531"/>
              <a:ext cx="91514" cy="91514"/>
            </a:xfrm>
            <a:prstGeom prst="ellipse">
              <a:avLst/>
            </a:prstGeom>
            <a:solidFill>
              <a:schemeClr val="accent3"/>
            </a:solidFill>
            <a:ln w="0">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240528767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95973AA-5D19-E3FC-0DDD-DC6D8A75A1F7}"/>
              </a:ext>
            </a:extLst>
          </p:cNvPr>
          <p:cNvSpPr>
            <a:spLocks noGrp="1"/>
          </p:cNvSpPr>
          <p:nvPr>
            <p:ph type="title"/>
          </p:nvPr>
        </p:nvSpPr>
        <p:spPr/>
        <p:txBody>
          <a:bodyPr/>
          <a:lstStyle/>
          <a:p>
            <a:r>
              <a:rPr lang="en-US" dirty="0"/>
              <a:t>Metastatic/Persistent/Recurrent</a:t>
            </a:r>
            <a:br>
              <a:rPr lang="en-US" dirty="0"/>
            </a:br>
            <a:r>
              <a:rPr lang="en-US" dirty="0"/>
              <a:t>Cervical Cancer</a:t>
            </a:r>
          </a:p>
        </p:txBody>
      </p:sp>
    </p:spTree>
    <p:extLst>
      <p:ext uri="{BB962C8B-B14F-4D97-AF65-F5344CB8AC3E}">
        <p14:creationId xmlns:p14="http://schemas.microsoft.com/office/powerpoint/2010/main" val="343842069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Atezo + Platinum-Based CT + Bev as 1L in Persistent, Recurrent, or Metastatic CC (BEATcc):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cs typeface="Arial" panose="020B0604020202020204" pitchFamily="34" charset="0"/>
              </a:rPr>
              <a:t>1. Tewari. NEJM. 2014;370:734. 2. </a:t>
            </a:r>
            <a:r>
              <a:rPr lang="en-US" altLang="en-US" sz="1200" b="0" spc="-10" dirty="0">
                <a:solidFill>
                  <a:srgbClr val="455560"/>
                </a:solidFill>
                <a:latin typeface="Calibri" panose="020F0502020204030204" pitchFamily="34" charset="0"/>
              </a:rPr>
              <a:t>Colombo. NEJM. 2021;385:1856. 3. NCT03556839. 4. </a:t>
            </a:r>
            <a:r>
              <a:rPr lang="en-US" altLang="en-US" sz="1200" b="0" spc="-10" dirty="0">
                <a:solidFill>
                  <a:srgbClr val="455560"/>
                </a:solidFill>
                <a:latin typeface="Calibri" panose="020F0502020204030204" pitchFamily="34" charset="0"/>
                <a:cs typeface="Arial" panose="020B0604020202020204" pitchFamily="34" charset="0"/>
              </a:rPr>
              <a:t>Oaknin. ESMO 2023. Abstr VP5-2023.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70540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lvl="0">
              <a:spcBef>
                <a:spcPts val="0"/>
              </a:spcBef>
              <a:spcAft>
                <a:spcPts val="0"/>
              </a:spcAft>
              <a:buClr>
                <a:srgbClr val="000000"/>
              </a:buClr>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results from a global, </a:t>
            </a:r>
            <a:r>
              <a:rPr lang="en-US" sz="1800" b="0" kern="0" dirty="0">
                <a:solidFill>
                  <a:srgbClr val="000000"/>
                </a:solidFill>
              </a:rPr>
              <a:t>ENGOT-Cx10/GEICO 68-C/JGOG1084/GOG-3030, randomized phase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III trial</a:t>
            </a:r>
          </a:p>
          <a:p>
            <a:pPr lvl="1">
              <a:spcBef>
                <a:spcPts val="0"/>
              </a:spcBef>
              <a:spcAft>
                <a:spcPts val="0"/>
              </a:spcAft>
              <a:buClr>
                <a:srgbClr val="000000"/>
              </a:buClr>
              <a:defRPr/>
            </a:pPr>
            <a:r>
              <a:rPr lang="en-US" sz="1600" b="0" kern="0" dirty="0">
                <a:solidFill>
                  <a:srgbClr val="000000"/>
                </a:solidFill>
              </a:rPr>
              <a:t>Addition of bevacizumab and/or immune checkpoint inhibitor previously demonstrated to improve PFS and OS in recurrent or metastatic CC</a:t>
            </a:r>
            <a:r>
              <a:rPr lang="en-US" sz="1600" b="0" kern="0" baseline="30000" dirty="0">
                <a:solidFill>
                  <a:srgbClr val="000000"/>
                </a:solidFill>
              </a:rPr>
              <a:t>1,2</a:t>
            </a: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09759" y="5232530"/>
            <a:ext cx="5939701" cy="835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lang="en-US" sz="1800" kern="0" dirty="0">
                <a:solidFill>
                  <a:srgbClr val="000000"/>
                </a:solidFill>
              </a:rPr>
              <a:t>Cop</a:t>
            </a: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rimary endpoints: </a:t>
            </a:r>
            <a:r>
              <a:rPr lang="en-US" sz="1800" b="0" kern="0" dirty="0">
                <a:solidFill>
                  <a:srgbClr val="000000"/>
                </a:solidFill>
              </a:rPr>
              <a:t>PFS (by investigator)</a:t>
            </a:r>
            <a:r>
              <a:rPr lang="en-US" sz="1800" b="0" kern="0" baseline="30000" dirty="0">
                <a:solidFill>
                  <a:srgbClr val="000000"/>
                </a:solidFill>
              </a:rPr>
              <a:t>†</a:t>
            </a:r>
            <a:r>
              <a:rPr lang="en-US" sz="1800" b="0" kern="0" dirty="0">
                <a:solidFill>
                  <a:srgbClr val="000000"/>
                </a:solidFill>
              </a:rPr>
              <a:t> and OS</a:t>
            </a: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418945" y="2886379"/>
            <a:ext cx="4263488" cy="1001101"/>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Atezolizumab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1200 mg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bevacizumab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 mg/kg +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paclitaxel 175 mg/m</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cisplatin 50 mg/m</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 </a:t>
            </a:r>
            <a:r>
              <a:rPr kumimoji="0" lang="en-US" altLang="en-US" sz="1600" b="1" i="0" u="none" strike="noStrike" kern="1200" cap="none" spc="0" normalizeH="0" noProof="0" dirty="0">
                <a:ln>
                  <a:noFill/>
                </a:ln>
                <a:solidFill>
                  <a:srgbClr val="FFFFFF"/>
                </a:solidFill>
                <a:effectLst/>
                <a:uLnTx/>
                <a:uFillTx/>
                <a:latin typeface="Calibri" panose="020F0502020204030204" pitchFamily="34" charset="0"/>
                <a:ea typeface="+mn-ea"/>
                <a:cs typeface="Arial" panose="020B0604020202020204" pitchFamily="34" charset="0"/>
              </a:rPr>
              <a:t>or carboplatin AUC 5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rPr>
              <a:t>(All IV)</a:t>
            </a:r>
            <a:endParaRPr kumimoji="0" lang="en-US" altLang="en-US" sz="1600" i="0" u="none" strike="noStrike" kern="1200" cap="none" spc="0" normalizeH="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 name="Rectangle 50">
            <a:extLst>
              <a:ext uri="{FF2B5EF4-FFF2-40B4-BE49-F238E27FC236}">
                <a16:creationId xmlns:a16="http://schemas.microsoft.com/office/drawing/2014/main" id="{A39A0BCE-49C9-0813-F23C-58CE4B866A96}"/>
              </a:ext>
            </a:extLst>
          </p:cNvPr>
          <p:cNvSpPr>
            <a:spLocks noChangeArrowheads="1"/>
          </p:cNvSpPr>
          <p:nvPr/>
        </p:nvSpPr>
        <p:spPr bwMode="auto">
          <a:xfrm>
            <a:off x="3418944" y="3926853"/>
            <a:ext cx="4263488" cy="1001100"/>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Bevacizumab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15 mg/kg + </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paclitaxel 175 mg/m</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 </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cisplatin 50 mg/m</a:t>
            </a:r>
            <a:r>
              <a:rPr kumimoji="0" lang="en-US" alt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2 </a:t>
            </a:r>
            <a:r>
              <a:rPr kumimoji="0" lang="en-US" altLang="en-US" sz="1600" b="1" i="0" u="none" strike="noStrike" kern="1200" cap="none" spc="0" normalizeH="0" noProof="0" dirty="0">
                <a:ln>
                  <a:noFill/>
                </a:ln>
                <a:solidFill>
                  <a:srgbClr val="FFFFFF"/>
                </a:solidFill>
                <a:effectLst/>
                <a:uLnTx/>
                <a:uFillTx/>
                <a:latin typeface="Calibri" panose="020F0502020204030204" pitchFamily="34" charset="0"/>
                <a:ea typeface="+mn-ea"/>
                <a:cs typeface="Arial" panose="020B0604020202020204" pitchFamily="34" charset="0"/>
              </a:rPr>
              <a:t>or carboplatin AUC 5</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latin typeface="Calibri" panose="020F0502020204030204" pitchFamily="34" charset="0"/>
              </a:rPr>
              <a:t>(All IV)</a:t>
            </a:r>
            <a:endParaRPr kumimoji="0" lang="en-US" altLang="en-US" sz="160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3027942" y="4201835"/>
            <a:ext cx="335918" cy="249417"/>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3027942" y="3428819"/>
            <a:ext cx="335918" cy="249418"/>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182966" y="3168801"/>
            <a:ext cx="2844976" cy="2031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persistent, recurrent, or metastatic cervical cancer not amendable for curative therapy; no previous systemic therapy; if pelvic disease, no bladder or rectal mucosa involvement; archival or fresh tumor sample for PD-L1 expression.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GOG ECOG PS ≤1</a:t>
            </a:r>
            <a:endPar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a:t>
            </a:r>
            <a:r>
              <a:rPr lang="en-GB" altLang="en-US" sz="1400" b="0" dirty="0">
                <a:solidFill>
                  <a:srgbClr val="000000"/>
                </a:solidFill>
                <a:latin typeface="Calibri" panose="020F0502020204030204" pitchFamily="34" charset="0"/>
              </a:rPr>
              <a:t>410</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65" name="Straight Arrow Connector 64">
            <a:extLst>
              <a:ext uri="{FF2B5EF4-FFF2-40B4-BE49-F238E27FC236}">
                <a16:creationId xmlns:a16="http://schemas.microsoft.com/office/drawing/2014/main" id="{E4D571D7-6651-197A-7D9C-39578E3EE50E}"/>
              </a:ext>
            </a:extLst>
          </p:cNvPr>
          <p:cNvCxnSpPr>
            <a:cxnSpLocks/>
          </p:cNvCxnSpPr>
          <p:nvPr/>
        </p:nvCxnSpPr>
        <p:spPr bwMode="auto">
          <a:xfrm>
            <a:off x="7682433" y="3902470"/>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66" name="TextBox 65">
            <a:extLst>
              <a:ext uri="{FF2B5EF4-FFF2-40B4-BE49-F238E27FC236}">
                <a16:creationId xmlns:a16="http://schemas.microsoft.com/office/drawing/2014/main" id="{F0EE8AF8-F7B0-94C8-F3A8-2B413D5A8EFD}"/>
              </a:ext>
            </a:extLst>
          </p:cNvPr>
          <p:cNvSpPr txBox="1"/>
          <p:nvPr/>
        </p:nvSpPr>
        <p:spPr bwMode="auto">
          <a:xfrm>
            <a:off x="365885" y="2424083"/>
            <a:ext cx="546510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previous CRT (yes vs no); histology (SCC vs adenocarcinoma,* including adenosquamous carcinoma; chemotherapy backbone (cisplatin vs carboplatin)</a:t>
            </a:r>
          </a:p>
        </p:txBody>
      </p:sp>
      <p:cxnSp>
        <p:nvCxnSpPr>
          <p:cNvPr id="67" name="Straight Arrow Connector 66">
            <a:extLst>
              <a:ext uri="{FF2B5EF4-FFF2-40B4-BE49-F238E27FC236}">
                <a16:creationId xmlns:a16="http://schemas.microsoft.com/office/drawing/2014/main" id="{428690EF-7C6D-3F38-79F4-0DABDD027432}"/>
              </a:ext>
            </a:extLst>
          </p:cNvPr>
          <p:cNvCxnSpPr>
            <a:cxnSpLocks/>
          </p:cNvCxnSpPr>
          <p:nvPr/>
        </p:nvCxnSpPr>
        <p:spPr bwMode="auto">
          <a:xfrm>
            <a:off x="3092418" y="2853650"/>
            <a:ext cx="12040" cy="575169"/>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609758" y="5550865"/>
            <a:ext cx="6169369" cy="2976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 secondary endpoints: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ORR,</a:t>
            </a:r>
            <a:r>
              <a:rPr lang="en-US" sz="1800" b="0" kern="0" baseline="30000" dirty="0">
                <a:solidFill>
                  <a:srgbClr val="000000"/>
                </a:solidFill>
              </a:rPr>
              <a:t>†</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DoR,</a:t>
            </a:r>
            <a:r>
              <a:rPr lang="en-US" sz="1800" b="0" kern="0" baseline="30000" dirty="0">
                <a:solidFill>
                  <a:srgbClr val="000000"/>
                </a:solidFill>
              </a:rPr>
              <a:t>†</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TFST, PFS2, Safety</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609757" y="5830558"/>
            <a:ext cx="40777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rPr>
              <a:t>*Capped at 20% of the overall population. </a:t>
            </a:r>
            <a:r>
              <a:rPr kumimoji="0" lang="en-US" alt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lang="en-US" altLang="en-US" sz="1200" b="0" dirty="0">
                <a:solidFill>
                  <a:srgbClr val="000000"/>
                </a:solidFill>
                <a:latin typeface="Calibri" panose="020F0502020204030204" pitchFamily="34" charset="0"/>
                <a:cs typeface="Arial" panose="020B0604020202020204" pitchFamily="34" charset="0"/>
              </a:rPr>
              <a:t>Per RECIST v1.1.</a:t>
            </a: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10E93EE2-1FDE-C9FF-687D-5472028DE592}"/>
              </a:ext>
            </a:extLst>
          </p:cNvPr>
          <p:cNvSpPr/>
          <p:nvPr/>
        </p:nvSpPr>
        <p:spPr bwMode="auto">
          <a:xfrm>
            <a:off x="9668439" y="2853651"/>
            <a:ext cx="2104461" cy="1782364"/>
          </a:xfrm>
          <a:prstGeom prst="rect">
            <a:avLst/>
          </a:prstGeom>
          <a:solidFill>
            <a:schemeClr val="tx2"/>
          </a:solidFill>
          <a:ln w="0">
            <a:solidFill>
              <a:schemeClr val="bg1"/>
            </a:solidFill>
            <a:miter lim="800000"/>
            <a:headEnd/>
            <a:tailEnd/>
          </a:ln>
        </p:spPr>
        <p:txBody>
          <a:bodyPr rtlCol="0" anchor="b"/>
          <a:lstStyle/>
          <a:p>
            <a:pPr marL="0" marR="0" lvl="0" indent="0" algn="l" defTabSz="914400" rtl="0" eaLnBrk="1" fontAlgn="base" latinLnBrk="0" hangingPunct="1">
              <a:lnSpc>
                <a:spcPct val="100000"/>
              </a:lnSpc>
              <a:spcBef>
                <a:spcPts val="0"/>
              </a:spcBef>
              <a:spcAft>
                <a:spcPts val="0"/>
              </a:spcAft>
              <a:buClr>
                <a:srgbClr val="015873"/>
              </a:buClr>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 disposition: </a:t>
            </a:r>
          </a:p>
          <a:p>
            <a:pPr marL="0" marR="0" lvl="0" indent="0" algn="l" defTabSz="914400" rtl="0" eaLnBrk="1" fontAlgn="base" latinLnBrk="0" hangingPunct="1">
              <a:lnSpc>
                <a:spcPct val="100000"/>
              </a:lnSpc>
              <a:spcBef>
                <a:spcPts val="0"/>
              </a:spcBef>
              <a:spcAft>
                <a:spcPts val="0"/>
              </a:spcAft>
              <a:buClr>
                <a:srgbClr val="015873"/>
              </a:buClr>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atezo arm 47 still </a:t>
            </a:r>
            <a:r>
              <a:rPr lang="en-US" sz="1200" dirty="0">
                <a:solidFill>
                  <a:srgbClr val="000000"/>
                </a:solidFill>
                <a:latin typeface="Calibri" panose="020F0502020204030204" pitchFamily="34" charset="0"/>
              </a:rPr>
              <a:t>receiving tx </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14 </a:t>
            </a:r>
            <a:r>
              <a:rPr lang="en-US" sz="1200" dirty="0">
                <a:solidFill>
                  <a:srgbClr val="000000"/>
                </a:solidFill>
                <a:latin typeface="Calibri" panose="020F0502020204030204" pitchFamily="34" charset="0"/>
              </a:rPr>
              <a:t>in</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control arm</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dirty="0">
                <a:solidFill>
                  <a:srgbClr val="000000"/>
                </a:solidFill>
                <a:latin typeface="Calibri" panose="020F0502020204030204" pitchFamily="34" charset="0"/>
              </a:rPr>
              <a:t>110</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116 PDs with vs  without atezo</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200" b="0" dirty="0">
                <a:solidFill>
                  <a:srgbClr val="000000"/>
                </a:solidFill>
                <a:latin typeface="Calibri" panose="020F0502020204030204" pitchFamily="34" charset="0"/>
                <a:cs typeface="Arial" panose="020B0604020202020204" pitchFamily="34" charset="0"/>
                <a:sym typeface="Wingdings" panose="05000000000000000000" pitchFamily="2" charset="2"/>
              </a:rPr>
              <a:t>20 vs 38 d/c tx due to AE in atezo vs control arm</a:t>
            </a:r>
          </a:p>
          <a:p>
            <a:pPr marL="171450" marR="0" lvl="0" indent="-171450" algn="l" defTabSz="914400" rtl="0" eaLnBrk="1" fontAlgn="base" latinLnBrk="0" hangingPunct="1">
              <a:lnSpc>
                <a:spcPct val="100000"/>
              </a:lnSpc>
              <a:spcBef>
                <a:spcPts val="0"/>
              </a:spcBef>
              <a:spcAft>
                <a:spcPts val="0"/>
              </a:spcAft>
              <a:buClr>
                <a:srgbClr val="000000"/>
              </a:buClr>
              <a:buSzTx/>
              <a:buFont typeface="Wingdings" panose="05000000000000000000"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sym typeface="Wingdings" panose="05000000000000000000" pitchFamily="2" charset="2"/>
              </a:rPr>
              <a:t>6 vs 2 deaths reported with </a:t>
            </a:r>
            <a:r>
              <a:rPr lang="en-US" sz="1200" b="0" dirty="0">
                <a:solidFill>
                  <a:srgbClr val="000000"/>
                </a:solidFill>
                <a:latin typeface="Calibri" panose="020F0502020204030204" pitchFamily="34" charset="0"/>
                <a:sym typeface="Wingdings" panose="05000000000000000000" pitchFamily="2" charset="2"/>
              </a:rPr>
              <a:t>a</a:t>
            </a:r>
            <a:r>
              <a:rPr kumimoji="0" lang="en-US" sz="1200" b="0" i="0" u="none" strike="noStrike" kern="1200" cap="none" spc="0" normalizeH="0" baseline="0" noProof="0" dirty="0" err="1">
                <a:ln>
                  <a:noFill/>
                </a:ln>
                <a:solidFill>
                  <a:srgbClr val="000000"/>
                </a:solidFill>
                <a:effectLst/>
                <a:uLnTx/>
                <a:uFillTx/>
                <a:latin typeface="Calibri" panose="020F0502020204030204" pitchFamily="34" charset="0"/>
                <a:ea typeface="+mn-ea"/>
                <a:sym typeface="Wingdings" panose="05000000000000000000" pitchFamily="2" charset="2"/>
              </a:rPr>
              <a:t>tezo</a:t>
            </a:r>
            <a:r>
              <a:rPr lang="en-US" sz="1200" b="0" dirty="0">
                <a:solidFill>
                  <a:srgbClr val="000000"/>
                </a:solidFill>
                <a:latin typeface="Calibri" panose="020F0502020204030204" pitchFamily="34" charset="0"/>
                <a:sym typeface="Wingdings" panose="05000000000000000000" pitchFamily="2" charset="2"/>
              </a:rPr>
              <a:t> vs control arm</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Wingdings" panose="05000000000000000000" pitchFamily="2" charset="2"/>
            </a:endParaRPr>
          </a:p>
        </p:txBody>
      </p:sp>
      <p:sp>
        <p:nvSpPr>
          <p:cNvPr id="11" name="Rectangle 10">
            <a:extLst>
              <a:ext uri="{FF2B5EF4-FFF2-40B4-BE49-F238E27FC236}">
                <a16:creationId xmlns:a16="http://schemas.microsoft.com/office/drawing/2014/main" id="{3B25ED88-F0F4-3933-FB37-C62B3413426B}"/>
              </a:ext>
            </a:extLst>
          </p:cNvPr>
          <p:cNvSpPr>
            <a:spLocks/>
          </p:cNvSpPr>
          <p:nvPr/>
        </p:nvSpPr>
        <p:spPr bwMode="auto">
          <a:xfrm>
            <a:off x="7912100" y="4709811"/>
            <a:ext cx="3860800" cy="1573703"/>
          </a:xfrm>
          <a:prstGeom prst="rect">
            <a:avLst/>
          </a:prstGeom>
          <a:noFill/>
          <a:ln w="0">
            <a:solidFill>
              <a:schemeClr val="bg1"/>
            </a:solidFill>
            <a:miter lim="800000"/>
            <a:headEnd/>
            <a:tailEnd/>
          </a:ln>
        </p:spPr>
        <p:txBody>
          <a:bodyPr rtlCol="0" anchor="b"/>
          <a:lstStyle/>
          <a:p>
            <a:pPr marL="0" marR="0" lvl="0" indent="0" algn="l" defTabSz="914400" rtl="0" eaLnBrk="1" fontAlgn="base" latinLnBrk="0" hangingPunct="1">
              <a:spcBef>
                <a:spcPts val="0"/>
              </a:spcBef>
              <a:spcAft>
                <a:spcPts val="0"/>
              </a:spcAft>
              <a:buClr>
                <a:srgbClr val="015873"/>
              </a:buClr>
              <a:buSzTx/>
              <a:buFontTx/>
              <a:buNone/>
              <a:tabLst/>
              <a:defRPr/>
            </a:pPr>
            <a:r>
              <a:rPr lang="en-US" sz="1200" b="1" dirty="0">
                <a:solidFill>
                  <a:srgbClr val="000000"/>
                </a:solidFill>
                <a:latin typeface="Calibri" panose="020F0502020204030204" pitchFamily="34" charset="0"/>
                <a:cs typeface="Arial" panose="020B0604020202020204" pitchFamily="34" charset="0"/>
              </a:rPr>
              <a:t>Statistical considerations (dual primary endpoints):</a:t>
            </a:r>
            <a:endPar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171450" marR="0" lvl="0" indent="-171450" algn="l" defTabSz="914400" rtl="0" eaLnBrk="1" fontAlgn="base" latinLnBrk="0" hangingPunct="1">
              <a:spcBef>
                <a:spcPts val="0"/>
              </a:spcBef>
              <a:spcAft>
                <a:spcPts val="0"/>
              </a:spcAft>
              <a:buClr>
                <a:srgbClr val="000000"/>
              </a:buClr>
              <a:buSzTx/>
              <a:buFont typeface="Wingdings" panose="05000000000000000000" pitchFamily="2" charset="2"/>
              <a:buChar char="§"/>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≥280 PFS events for prespecified analysis; two-sided   log-rank test of 80% power; target HR of 0.675 for PFS and 0.70 for iOS</a:t>
            </a:r>
          </a:p>
          <a:p>
            <a:pPr marL="171450" marR="0" lvl="0" indent="-171450" algn="l" defTabSz="914400" rtl="0" eaLnBrk="1" fontAlgn="base" latinLnBrk="0" hangingPunct="1">
              <a:spcBef>
                <a:spcPts val="0"/>
              </a:spcBef>
              <a:spcAft>
                <a:spcPts val="0"/>
              </a:spcAft>
              <a:buClr>
                <a:srgbClr val="000000"/>
              </a:buClr>
              <a:buSzTx/>
              <a:buFont typeface="Wingdings" panose="05000000000000000000" pitchFamily="2" charset="2"/>
              <a:buChar char="§"/>
              <a:tabLst/>
              <a:defRPr/>
            </a:pPr>
            <a:r>
              <a:rPr lang="en-US" sz="1200" b="0" dirty="0">
                <a:solidFill>
                  <a:srgbClr val="000000"/>
                </a:solidFill>
                <a:latin typeface="Calibri" panose="020F0502020204030204" pitchFamily="34" charset="0"/>
                <a:sym typeface="Wingdings" panose="05000000000000000000" pitchFamily="2" charset="2"/>
              </a:rPr>
              <a:t>Overall </a:t>
            </a:r>
            <a:r>
              <a:rPr lang="el-GR" sz="1200" b="0" dirty="0">
                <a:solidFill>
                  <a:srgbClr val="000000"/>
                </a:solidFill>
                <a:latin typeface="Calibri" panose="020F0502020204030204" pitchFamily="34" charset="0"/>
                <a:sym typeface="Wingdings" panose="05000000000000000000" pitchFamily="2" charset="2"/>
              </a:rPr>
              <a:t>α</a:t>
            </a:r>
            <a:r>
              <a:rPr lang="en-US" sz="1200" b="0" dirty="0">
                <a:solidFill>
                  <a:srgbClr val="000000"/>
                </a:solidFill>
                <a:latin typeface="Calibri" panose="020F0502020204030204" pitchFamily="34" charset="0"/>
                <a:sym typeface="Wingdings" panose="05000000000000000000" pitchFamily="2" charset="2"/>
              </a:rPr>
              <a:t> = 0.05 (split between PFS and OS)</a:t>
            </a:r>
          </a:p>
          <a:p>
            <a:pPr marL="628650" lvl="1" indent="-171450" eaLnBrk="1" hangingPunct="1">
              <a:spcBef>
                <a:spcPts val="0"/>
              </a:spcBef>
              <a:spcAft>
                <a:spcPts val="0"/>
              </a:spcAft>
              <a:buClr>
                <a:srgbClr val="000000"/>
              </a:buClr>
              <a:buFont typeface="Calibri" panose="020F0502020204030204" pitchFamily="34" charset="0"/>
              <a:buChar char="−"/>
              <a:defRPr/>
            </a:pPr>
            <a:r>
              <a:rPr lang="en-US" sz="1200" b="0" dirty="0">
                <a:solidFill>
                  <a:srgbClr val="000000"/>
                </a:solidFill>
                <a:latin typeface="Calibri" panose="020F0502020204030204" pitchFamily="34" charset="0"/>
                <a:sym typeface="Wingdings" panose="05000000000000000000" pitchFamily="2" charset="2"/>
              </a:rPr>
              <a:t>PFS </a:t>
            </a:r>
            <a:r>
              <a:rPr lang="el-GR" sz="1200" b="0" dirty="0">
                <a:solidFill>
                  <a:srgbClr val="000000"/>
                </a:solidFill>
                <a:latin typeface="Calibri" panose="020F0502020204030204" pitchFamily="34" charset="0"/>
                <a:sym typeface="Wingdings" panose="05000000000000000000" pitchFamily="2" charset="2"/>
              </a:rPr>
              <a:t>α</a:t>
            </a:r>
            <a:r>
              <a:rPr lang="en-US" sz="1200" b="0" dirty="0">
                <a:solidFill>
                  <a:srgbClr val="000000"/>
                </a:solidFill>
                <a:latin typeface="Calibri" panose="020F0502020204030204" pitchFamily="34" charset="0"/>
                <a:sym typeface="Wingdings" panose="05000000000000000000" pitchFamily="2" charset="2"/>
              </a:rPr>
              <a:t> = 0.02 </a:t>
            </a:r>
          </a:p>
          <a:p>
            <a:pPr marL="628650" lvl="1" indent="-171450" eaLnBrk="1" hangingPunct="1">
              <a:spcBef>
                <a:spcPts val="0"/>
              </a:spcBef>
              <a:spcAft>
                <a:spcPts val="0"/>
              </a:spcAft>
              <a:buClr>
                <a:srgbClr val="000000"/>
              </a:buClr>
              <a:buFont typeface="Calibri" panose="020F0502020204030204" pitchFamily="34" charset="0"/>
              <a:buChar char="−"/>
              <a:defRPr/>
            </a:pPr>
            <a:r>
              <a:rPr lang="en-US" sz="1200" b="0" dirty="0">
                <a:solidFill>
                  <a:srgbClr val="000000"/>
                </a:solidFill>
                <a:latin typeface="Calibri" panose="020F0502020204030204" pitchFamily="34" charset="0"/>
                <a:sym typeface="Wingdings" panose="05000000000000000000" pitchFamily="2" charset="2"/>
              </a:rPr>
              <a:t>OS </a:t>
            </a:r>
            <a:r>
              <a:rPr lang="el-GR" sz="1200" b="0" dirty="0">
                <a:solidFill>
                  <a:srgbClr val="000000"/>
                </a:solidFill>
                <a:latin typeface="Calibri" panose="020F0502020204030204" pitchFamily="34" charset="0"/>
                <a:sym typeface="Wingdings" panose="05000000000000000000" pitchFamily="2" charset="2"/>
              </a:rPr>
              <a:t>α</a:t>
            </a:r>
            <a:r>
              <a:rPr lang="en-US" sz="1200" b="0" dirty="0">
                <a:solidFill>
                  <a:srgbClr val="000000"/>
                </a:solidFill>
                <a:latin typeface="Calibri" panose="020F0502020204030204" pitchFamily="34" charset="0"/>
                <a:sym typeface="Wingdings" panose="05000000000000000000" pitchFamily="2" charset="2"/>
              </a:rPr>
              <a:t> = 0.03 </a:t>
            </a:r>
          </a:p>
          <a:p>
            <a:pPr marL="1085850" lvl="2" indent="-171450" eaLnBrk="1" hangingPunct="1">
              <a:spcBef>
                <a:spcPts val="0"/>
              </a:spcBef>
              <a:spcAft>
                <a:spcPts val="0"/>
              </a:spcAft>
              <a:buClr>
                <a:srgbClr val="000000"/>
              </a:buClr>
              <a:buFont typeface="Calibri" panose="020F0502020204030204" pitchFamily="34" charset="0"/>
              <a:buChar char="−"/>
              <a:defRPr/>
            </a:pPr>
            <a:r>
              <a:rPr lang="en-US" sz="1200" b="0" dirty="0">
                <a:solidFill>
                  <a:srgbClr val="000000"/>
                </a:solidFill>
                <a:latin typeface="Calibri" panose="020F0502020204030204" pitchFamily="34" charset="0"/>
                <a:sym typeface="Wingdings" panose="05000000000000000000" pitchFamily="2" charset="2"/>
              </a:rPr>
              <a:t>iOS </a:t>
            </a:r>
            <a:r>
              <a:rPr lang="el-GR" sz="1200" b="0" dirty="0">
                <a:solidFill>
                  <a:srgbClr val="000000"/>
                </a:solidFill>
                <a:latin typeface="Calibri" panose="020F0502020204030204" pitchFamily="34" charset="0"/>
                <a:sym typeface="Wingdings" panose="05000000000000000000" pitchFamily="2" charset="2"/>
              </a:rPr>
              <a:t>α</a:t>
            </a:r>
            <a:r>
              <a:rPr lang="en-US" sz="1200" b="0" dirty="0">
                <a:solidFill>
                  <a:srgbClr val="000000"/>
                </a:solidFill>
                <a:latin typeface="Calibri" panose="020F0502020204030204" pitchFamily="34" charset="0"/>
                <a:sym typeface="Wingdings" panose="05000000000000000000" pitchFamily="2" charset="2"/>
              </a:rPr>
              <a:t> = ~0.013; final OS after 292 events </a:t>
            </a:r>
          </a:p>
        </p:txBody>
      </p:sp>
      <p:sp>
        <p:nvSpPr>
          <p:cNvPr id="5" name="TextBox 4">
            <a:extLst>
              <a:ext uri="{FF2B5EF4-FFF2-40B4-BE49-F238E27FC236}">
                <a16:creationId xmlns:a16="http://schemas.microsoft.com/office/drawing/2014/main" id="{62AE1B90-0CA1-0330-1B58-5FDEB8BD3AD3}"/>
              </a:ext>
            </a:extLst>
          </p:cNvPr>
          <p:cNvSpPr txBox="1"/>
          <p:nvPr/>
        </p:nvSpPr>
        <p:spPr bwMode="auto">
          <a:xfrm>
            <a:off x="8003926" y="3065150"/>
            <a:ext cx="1614562" cy="15696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or unacceptable toxicity; if CR after ≥6, could stop CT and continue immunotherapy alone; crossover upon PD in standard arm not permitted.  </a:t>
            </a:r>
          </a:p>
        </p:txBody>
      </p:sp>
      <p:sp>
        <p:nvSpPr>
          <p:cNvPr id="9" name="TextBox 8">
            <a:extLst>
              <a:ext uri="{FF2B5EF4-FFF2-40B4-BE49-F238E27FC236}">
                <a16:creationId xmlns:a16="http://schemas.microsoft.com/office/drawing/2014/main" id="{1E2FECD6-714C-F465-D6B8-CA624501DCC2}"/>
              </a:ext>
            </a:extLst>
          </p:cNvPr>
          <p:cNvSpPr txBox="1"/>
          <p:nvPr/>
        </p:nvSpPr>
        <p:spPr bwMode="auto">
          <a:xfrm flipH="1">
            <a:off x="649153" y="6022713"/>
            <a:ext cx="48790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defRPr/>
            </a:pPr>
            <a:r>
              <a:rPr kumimoji="0" lang="en-US" altLang="en-US" sz="120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rPr>
              <a:t>Median FU: </a:t>
            </a:r>
            <a:r>
              <a:rPr kumimoji="0" lang="en-US" altLang="en-US" sz="1200" b="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rPr>
              <a:t>32.9 mo (</a:t>
            </a:r>
            <a:r>
              <a:rPr lang="en-US" altLang="en-US" sz="1200" b="0" dirty="0">
                <a:solidFill>
                  <a:srgbClr val="000000"/>
                </a:solidFill>
                <a:latin typeface="Calibri" panose="020F0502020204030204" pitchFamily="34" charset="0"/>
              </a:rPr>
              <a:t>9</a:t>
            </a:r>
            <a:r>
              <a:rPr kumimoji="0" lang="en-US" altLang="en-US" sz="1200" b="0" i="0" u="none" strike="noStrike" kern="1200" cap="none" spc="0" normalizeH="0" noProof="0" dirty="0">
                <a:ln>
                  <a:noFill/>
                </a:ln>
                <a:solidFill>
                  <a:srgbClr val="000000"/>
                </a:solidFill>
                <a:effectLst/>
                <a:uLnTx/>
                <a:uFillTx/>
                <a:latin typeface="Calibri" panose="020F0502020204030204" pitchFamily="34" charset="0"/>
                <a:ea typeface="+mn-ea"/>
                <a:cs typeface="Arial" panose="020B0604020202020204" pitchFamily="34" charset="0"/>
              </a:rPr>
              <a:t>5% CI: 31.2-34.6 mo); </a:t>
            </a: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Data cutoff: July 17, 2023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 name="Star: 5 Points 6">
            <a:extLst>
              <a:ext uri="{FF2B5EF4-FFF2-40B4-BE49-F238E27FC236}">
                <a16:creationId xmlns:a16="http://schemas.microsoft.com/office/drawing/2014/main" id="{9A0FA4E8-EDC2-D0D9-5EB0-FD92E53EEA49}"/>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NEW</a:t>
            </a:r>
          </a:p>
        </p:txBody>
      </p:sp>
    </p:spTree>
    <p:extLst>
      <p:ext uri="{BB962C8B-B14F-4D97-AF65-F5344CB8AC3E}">
        <p14:creationId xmlns:p14="http://schemas.microsoft.com/office/powerpoint/2010/main" val="262569530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Baseline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5F5C3D8-065C-18FA-F849-42459154729D}"/>
              </a:ext>
            </a:extLst>
          </p:cNvPr>
          <p:cNvSpPr txBox="1"/>
          <p:nvPr/>
        </p:nvSpPr>
        <p:spPr bwMode="auto">
          <a:xfrm flipH="1">
            <a:off x="368457" y="4819112"/>
            <a:ext cx="57531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*Missing 3 patients. </a:t>
            </a:r>
            <a:r>
              <a:rPr lang="it-IT" sz="12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†Asian (n = 58), Latina (n = 18), Black (n = 5), Gypsy (n = 1).</a:t>
            </a:r>
            <a:endPar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9" name="Tabella 5">
            <a:extLst>
              <a:ext uri="{FF2B5EF4-FFF2-40B4-BE49-F238E27FC236}">
                <a16:creationId xmlns:a16="http://schemas.microsoft.com/office/drawing/2014/main" id="{F769BD46-B388-7411-C09D-48F2319057B5}"/>
              </a:ext>
            </a:extLst>
          </p:cNvPr>
          <p:cNvGraphicFramePr>
            <a:graphicFrameLocks noGrp="1"/>
          </p:cNvGraphicFramePr>
          <p:nvPr>
            <p:extLst>
              <p:ext uri="{D42A27DB-BD31-4B8C-83A1-F6EECF244321}">
                <p14:modId xmlns:p14="http://schemas.microsoft.com/office/powerpoint/2010/main" val="1870544101"/>
              </p:ext>
            </p:extLst>
          </p:nvPr>
        </p:nvGraphicFramePr>
        <p:xfrm>
          <a:off x="368457" y="1605640"/>
          <a:ext cx="5437166" cy="3131120"/>
        </p:xfrm>
        <a:graphic>
          <a:graphicData uri="http://schemas.openxmlformats.org/drawingml/2006/table">
            <a:tbl>
              <a:tblPr/>
              <a:tblGrid>
                <a:gridCol w="1265959">
                  <a:extLst>
                    <a:ext uri="{9D8B030D-6E8A-4147-A177-3AD203B41FA5}">
                      <a16:colId xmlns:a16="http://schemas.microsoft.com/office/drawing/2014/main" val="3248404551"/>
                    </a:ext>
                  </a:extLst>
                </a:gridCol>
                <a:gridCol w="1363813">
                  <a:extLst>
                    <a:ext uri="{9D8B030D-6E8A-4147-A177-3AD203B41FA5}">
                      <a16:colId xmlns:a16="http://schemas.microsoft.com/office/drawing/2014/main" val="32099298"/>
                    </a:ext>
                  </a:extLst>
                </a:gridCol>
                <a:gridCol w="1403697">
                  <a:extLst>
                    <a:ext uri="{9D8B030D-6E8A-4147-A177-3AD203B41FA5}">
                      <a16:colId xmlns:a16="http://schemas.microsoft.com/office/drawing/2014/main" val="2788864332"/>
                    </a:ext>
                  </a:extLst>
                </a:gridCol>
                <a:gridCol w="1403697">
                  <a:extLst>
                    <a:ext uri="{9D8B030D-6E8A-4147-A177-3AD203B41FA5}">
                      <a16:colId xmlns:a16="http://schemas.microsoft.com/office/drawing/2014/main" val="3370790856"/>
                    </a:ext>
                  </a:extLst>
                </a:gridCol>
              </a:tblGrid>
              <a:tr h="552578">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a:t>
                      </a: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Atezo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(n = 206)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118229868"/>
                  </a:ext>
                </a:extLst>
              </a:tr>
              <a:tr h="552578">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Median age, yr (range)</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Age &lt;65,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hMerge="1">
                  <a:txBody>
                    <a:bodyPr/>
                    <a:lstStyle/>
                    <a:p>
                      <a:endParaRPr lang="en-US"/>
                    </a:p>
                  </a:txBody>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52.5 (21-79)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168 (82)</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51.0 (24-90)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171 (83)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552578">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GOG ECOG PS,*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128 (63)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73 (36)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138 (67)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68 (33)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16310728"/>
                  </a:ext>
                </a:extLst>
              </a:tr>
              <a:tr h="92080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Race, n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White</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Other</a:t>
                      </a:r>
                      <a:r>
                        <a:rPr lang="it-IT" sz="1600" kern="1200" baseline="300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Not available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113 (55)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42 (21)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49 (24)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111 (54)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45 (22)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50 (24)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58210349"/>
                  </a:ext>
                </a:extLst>
              </a:tr>
              <a:tr h="552578">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Histology, (%)</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SCC</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AC/ASC</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157 (77)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47 (23)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164 (80)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42 (20)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05350988"/>
                  </a:ext>
                </a:extLst>
              </a:tr>
            </a:tbl>
          </a:graphicData>
        </a:graphic>
      </p:graphicFrame>
      <p:graphicFrame>
        <p:nvGraphicFramePr>
          <p:cNvPr id="3" name="Tabella 5">
            <a:extLst>
              <a:ext uri="{FF2B5EF4-FFF2-40B4-BE49-F238E27FC236}">
                <a16:creationId xmlns:a16="http://schemas.microsoft.com/office/drawing/2014/main" id="{841547CE-7B36-42FD-3994-054C7032F307}"/>
              </a:ext>
            </a:extLst>
          </p:cNvPr>
          <p:cNvGraphicFramePr>
            <a:graphicFrameLocks noGrp="1"/>
          </p:cNvGraphicFramePr>
          <p:nvPr>
            <p:extLst>
              <p:ext uri="{D42A27DB-BD31-4B8C-83A1-F6EECF244321}">
                <p14:modId xmlns:p14="http://schemas.microsoft.com/office/powerpoint/2010/main" val="77914344"/>
              </p:ext>
            </p:extLst>
          </p:nvPr>
        </p:nvGraphicFramePr>
        <p:xfrm>
          <a:off x="6037371" y="1604938"/>
          <a:ext cx="5807160" cy="3131119"/>
        </p:xfrm>
        <a:graphic>
          <a:graphicData uri="http://schemas.openxmlformats.org/drawingml/2006/table">
            <a:tbl>
              <a:tblPr/>
              <a:tblGrid>
                <a:gridCol w="1366729">
                  <a:extLst>
                    <a:ext uri="{9D8B030D-6E8A-4147-A177-3AD203B41FA5}">
                      <a16:colId xmlns:a16="http://schemas.microsoft.com/office/drawing/2014/main" val="3248404551"/>
                    </a:ext>
                  </a:extLst>
                </a:gridCol>
                <a:gridCol w="2014561">
                  <a:extLst>
                    <a:ext uri="{9D8B030D-6E8A-4147-A177-3AD203B41FA5}">
                      <a16:colId xmlns:a16="http://schemas.microsoft.com/office/drawing/2014/main" val="1616729017"/>
                    </a:ext>
                  </a:extLst>
                </a:gridCol>
                <a:gridCol w="1212935">
                  <a:extLst>
                    <a:ext uri="{9D8B030D-6E8A-4147-A177-3AD203B41FA5}">
                      <a16:colId xmlns:a16="http://schemas.microsoft.com/office/drawing/2014/main" val="2788864332"/>
                    </a:ext>
                  </a:extLst>
                </a:gridCol>
                <a:gridCol w="1212935">
                  <a:extLst>
                    <a:ext uri="{9D8B030D-6E8A-4147-A177-3AD203B41FA5}">
                      <a16:colId xmlns:a16="http://schemas.microsoft.com/office/drawing/2014/main" val="3370790856"/>
                    </a:ext>
                  </a:extLst>
                </a:gridCol>
              </a:tblGrid>
              <a:tr h="557121">
                <a:tc gridSpan="2">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Characteristic, n (%)</a:t>
                      </a: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en-US"/>
                    </a:p>
                  </a:txBody>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Atezo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(n = 206)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118229868"/>
                  </a:ext>
                </a:extLst>
              </a:tr>
              <a:tr h="74919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Disease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status</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Metastatic/stage IVB</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Recurrent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Persistent</a:t>
                      </a:r>
                      <a:endParaRPr lang="en-US" dirty="0"/>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47 (23)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151 (74)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 (3)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43 (21)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150 (73)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13 (6)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825885">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None/>
                        <a:tabLst>
                          <a:tab pos="169863" algn="l"/>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Disease location at screening</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Pelvic + distant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Distant only</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Pelvic only</a:t>
                      </a:r>
                      <a:endParaRPr lang="en-US" dirty="0"/>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90 (44)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74 (36)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40 (20)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102 (50)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71 (34)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33 (16)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8210349"/>
                  </a:ext>
                </a:extLst>
              </a:tr>
              <a:tr h="998922">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Primary</a:t>
                      </a:r>
                    </a:p>
                    <a:p>
                      <a:pPr marL="0" marR="0" lvl="0" indent="0" algn="l" defTabSz="914400" rtl="0" eaLnBrk="1" fontAlgn="auto" latinLnBrk="0" hangingPunct="1">
                        <a:lnSpc>
                          <a:spcPct val="100000"/>
                        </a:lnSpc>
                        <a:spcBef>
                          <a:spcPts val="0"/>
                        </a:spcBef>
                        <a:spcAft>
                          <a:spcPts val="0"/>
                        </a:spcAft>
                        <a:buClr>
                          <a:srgbClr val="000000"/>
                        </a:buClr>
                        <a:buSzTx/>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treatment</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cCRT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Surgery + CRT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Surgery and/or RT</a:t>
                      </a:r>
                    </a:p>
                    <a:p>
                      <a:pPr marL="171450" marR="0" lvl="0" indent="-1714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None</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85 (42)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44 (22)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28 (14)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47 (23)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70 (34)</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64 (31)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16 (8)</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56 (27)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05350988"/>
                  </a:ext>
                </a:extLst>
              </a:tr>
            </a:tbl>
          </a:graphicData>
        </a:graphic>
      </p:graphicFrame>
    </p:spTree>
    <p:extLst>
      <p:ext uri="{BB962C8B-B14F-4D97-AF65-F5344CB8AC3E}">
        <p14:creationId xmlns:p14="http://schemas.microsoft.com/office/powerpoint/2010/main" val="368368888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CED0BC47-6704-6686-975B-85755AAE4A63}"/>
              </a:ext>
            </a:extLst>
          </p:cNvPr>
          <p:cNvGrpSpPr/>
          <p:nvPr/>
        </p:nvGrpSpPr>
        <p:grpSpPr>
          <a:xfrm>
            <a:off x="4152732" y="2965218"/>
            <a:ext cx="3714011" cy="1523348"/>
            <a:chOff x="4152732" y="2741284"/>
            <a:chExt cx="3714011" cy="1523348"/>
          </a:xfrm>
        </p:grpSpPr>
        <p:cxnSp>
          <p:nvCxnSpPr>
            <p:cNvPr id="64" name="Straight Connector 63">
              <a:extLst>
                <a:ext uri="{FF2B5EF4-FFF2-40B4-BE49-F238E27FC236}">
                  <a16:creationId xmlns:a16="http://schemas.microsoft.com/office/drawing/2014/main" id="{DC4FCB32-EE97-923E-B8E0-1ED49B1BD7F9}"/>
                </a:ext>
              </a:extLst>
            </p:cNvPr>
            <p:cNvCxnSpPr/>
            <p:nvPr/>
          </p:nvCxnSpPr>
          <p:spPr bwMode="auto">
            <a:xfrm>
              <a:off x="4152732" y="2741284"/>
              <a:ext cx="0" cy="1523348"/>
            </a:xfrm>
            <a:prstGeom prst="line">
              <a:avLst/>
            </a:prstGeom>
            <a:noFill/>
            <a:ln w="28575" cap="flat" cmpd="sng" algn="ctr">
              <a:solidFill>
                <a:schemeClr val="tx2"/>
              </a:solidFill>
              <a:prstDash val="sysDash"/>
              <a:round/>
              <a:headEnd type="none" w="med" len="med"/>
              <a:tailEnd type="none" w="med" len="med"/>
            </a:ln>
            <a:effectLst/>
          </p:spPr>
        </p:cxnSp>
        <p:cxnSp>
          <p:nvCxnSpPr>
            <p:cNvPr id="65" name="Straight Connector 64">
              <a:extLst>
                <a:ext uri="{FF2B5EF4-FFF2-40B4-BE49-F238E27FC236}">
                  <a16:creationId xmlns:a16="http://schemas.microsoft.com/office/drawing/2014/main" id="{0C949956-BFCF-385C-B04F-D58911EE6FA1}"/>
                </a:ext>
              </a:extLst>
            </p:cNvPr>
            <p:cNvCxnSpPr>
              <a:cxnSpLocks/>
            </p:cNvCxnSpPr>
            <p:nvPr/>
          </p:nvCxnSpPr>
          <p:spPr bwMode="auto">
            <a:xfrm>
              <a:off x="6009738" y="3340826"/>
              <a:ext cx="0" cy="923806"/>
            </a:xfrm>
            <a:prstGeom prst="line">
              <a:avLst/>
            </a:prstGeom>
            <a:noFill/>
            <a:ln w="28575" cap="flat" cmpd="sng" algn="ctr">
              <a:solidFill>
                <a:schemeClr val="tx2"/>
              </a:solidFill>
              <a:prstDash val="sysDash"/>
              <a:round/>
              <a:headEnd type="none" w="med" len="med"/>
              <a:tailEnd type="none" w="med" len="med"/>
            </a:ln>
            <a:effectLst/>
          </p:spPr>
        </p:cxnSp>
        <p:cxnSp>
          <p:nvCxnSpPr>
            <p:cNvPr id="67" name="Straight Connector 66">
              <a:extLst>
                <a:ext uri="{FF2B5EF4-FFF2-40B4-BE49-F238E27FC236}">
                  <a16:creationId xmlns:a16="http://schemas.microsoft.com/office/drawing/2014/main" id="{E97DC034-65C3-BB5F-D9A0-BD8295C18799}"/>
                </a:ext>
              </a:extLst>
            </p:cNvPr>
            <p:cNvCxnSpPr>
              <a:cxnSpLocks/>
            </p:cNvCxnSpPr>
            <p:nvPr/>
          </p:nvCxnSpPr>
          <p:spPr bwMode="auto">
            <a:xfrm>
              <a:off x="7866743" y="3589020"/>
              <a:ext cx="0" cy="661155"/>
            </a:xfrm>
            <a:prstGeom prst="line">
              <a:avLst/>
            </a:prstGeom>
            <a:noFill/>
            <a:ln w="28575" cap="flat" cmpd="sng" algn="ctr">
              <a:solidFill>
                <a:schemeClr val="tx2"/>
              </a:solidFill>
              <a:prstDash val="sysDash"/>
              <a:round/>
              <a:headEnd type="none" w="med" len="med"/>
              <a:tailEnd type="none" w="med" len="med"/>
            </a:ln>
            <a:effectLst/>
          </p:spPr>
        </p:cxnSp>
      </p:grpSp>
      <p:sp>
        <p:nvSpPr>
          <p:cNvPr id="62" name="Freeform: Shape 61">
            <a:extLst>
              <a:ext uri="{FF2B5EF4-FFF2-40B4-BE49-F238E27FC236}">
                <a16:creationId xmlns:a16="http://schemas.microsoft.com/office/drawing/2014/main" id="{5DE60893-6CE4-FD1C-BB98-243D9F82DA1D}"/>
              </a:ext>
            </a:extLst>
          </p:cNvPr>
          <p:cNvSpPr/>
          <p:nvPr/>
        </p:nvSpPr>
        <p:spPr bwMode="auto">
          <a:xfrm>
            <a:off x="2286000" y="1879167"/>
            <a:ext cx="7958667" cy="2510367"/>
          </a:xfrm>
          <a:custGeom>
            <a:avLst/>
            <a:gdLst>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70100 w 7958667"/>
              <a:gd name="connsiteY84" fmla="*/ 1706034 h 2510367"/>
              <a:gd name="connsiteX85" fmla="*/ 2150533 w 7958667"/>
              <a:gd name="connsiteY85" fmla="*/ 1706034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57400 w 7958667"/>
              <a:gd name="connsiteY84" fmla="*/ 1739901 h 2510367"/>
              <a:gd name="connsiteX85" fmla="*/ 2150533 w 7958667"/>
              <a:gd name="connsiteY85" fmla="*/ 1706034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57400 w 7958667"/>
              <a:gd name="connsiteY84" fmla="*/ 1739901 h 2510367"/>
              <a:gd name="connsiteX85" fmla="*/ 2150533 w 7958667"/>
              <a:gd name="connsiteY85" fmla="*/ 1735668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74333 w 7958667"/>
              <a:gd name="connsiteY84" fmla="*/ 1739901 h 2510367"/>
              <a:gd name="connsiteX85" fmla="*/ 2150533 w 7958667"/>
              <a:gd name="connsiteY85" fmla="*/ 1735668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74333 w 7958667"/>
              <a:gd name="connsiteY84" fmla="*/ 1739901 h 2510367"/>
              <a:gd name="connsiteX85" fmla="*/ 2142066 w 7958667"/>
              <a:gd name="connsiteY85" fmla="*/ 1744135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 name="connsiteX0" fmla="*/ 0 w 7958667"/>
              <a:gd name="connsiteY0" fmla="*/ 0 h 2510367"/>
              <a:gd name="connsiteX1" fmla="*/ 97367 w 7958667"/>
              <a:gd name="connsiteY1" fmla="*/ 0 h 2510367"/>
              <a:gd name="connsiteX2" fmla="*/ 97367 w 7958667"/>
              <a:gd name="connsiteY2" fmla="*/ 29634 h 2510367"/>
              <a:gd name="connsiteX3" fmla="*/ 321733 w 7958667"/>
              <a:gd name="connsiteY3" fmla="*/ 29634 h 2510367"/>
              <a:gd name="connsiteX4" fmla="*/ 321733 w 7958667"/>
              <a:gd name="connsiteY4" fmla="*/ 59267 h 2510367"/>
              <a:gd name="connsiteX5" fmla="*/ 351367 w 7958667"/>
              <a:gd name="connsiteY5" fmla="*/ 59267 h 2510367"/>
              <a:gd name="connsiteX6" fmla="*/ 351367 w 7958667"/>
              <a:gd name="connsiteY6" fmla="*/ 88900 h 2510367"/>
              <a:gd name="connsiteX7" fmla="*/ 372533 w 7958667"/>
              <a:gd name="connsiteY7" fmla="*/ 88900 h 2510367"/>
              <a:gd name="connsiteX8" fmla="*/ 372533 w 7958667"/>
              <a:gd name="connsiteY8" fmla="*/ 114300 h 2510367"/>
              <a:gd name="connsiteX9" fmla="*/ 440267 w 7958667"/>
              <a:gd name="connsiteY9" fmla="*/ 114300 h 2510367"/>
              <a:gd name="connsiteX10" fmla="*/ 440267 w 7958667"/>
              <a:gd name="connsiteY10" fmla="*/ 139700 h 2510367"/>
              <a:gd name="connsiteX11" fmla="*/ 465667 w 7958667"/>
              <a:gd name="connsiteY11" fmla="*/ 139700 h 2510367"/>
              <a:gd name="connsiteX12" fmla="*/ 465667 w 7958667"/>
              <a:gd name="connsiteY12" fmla="*/ 160867 h 2510367"/>
              <a:gd name="connsiteX13" fmla="*/ 537633 w 7958667"/>
              <a:gd name="connsiteY13" fmla="*/ 160867 h 2510367"/>
              <a:gd name="connsiteX14" fmla="*/ 537633 w 7958667"/>
              <a:gd name="connsiteY14" fmla="*/ 194734 h 2510367"/>
              <a:gd name="connsiteX15" fmla="*/ 639233 w 7958667"/>
              <a:gd name="connsiteY15" fmla="*/ 194734 h 2510367"/>
              <a:gd name="connsiteX16" fmla="*/ 639233 w 7958667"/>
              <a:gd name="connsiteY16" fmla="*/ 245534 h 2510367"/>
              <a:gd name="connsiteX17" fmla="*/ 677333 w 7958667"/>
              <a:gd name="connsiteY17" fmla="*/ 245534 h 2510367"/>
              <a:gd name="connsiteX18" fmla="*/ 677333 w 7958667"/>
              <a:gd name="connsiteY18" fmla="*/ 287867 h 2510367"/>
              <a:gd name="connsiteX19" fmla="*/ 762000 w 7958667"/>
              <a:gd name="connsiteY19" fmla="*/ 287867 h 2510367"/>
              <a:gd name="connsiteX20" fmla="*/ 762000 w 7958667"/>
              <a:gd name="connsiteY20" fmla="*/ 338667 h 2510367"/>
              <a:gd name="connsiteX21" fmla="*/ 812800 w 7958667"/>
              <a:gd name="connsiteY21" fmla="*/ 338667 h 2510367"/>
              <a:gd name="connsiteX22" fmla="*/ 812800 w 7958667"/>
              <a:gd name="connsiteY22" fmla="*/ 406400 h 2510367"/>
              <a:gd name="connsiteX23" fmla="*/ 867833 w 7958667"/>
              <a:gd name="connsiteY23" fmla="*/ 406400 h 2510367"/>
              <a:gd name="connsiteX24" fmla="*/ 867833 w 7958667"/>
              <a:gd name="connsiteY24" fmla="*/ 427567 h 2510367"/>
              <a:gd name="connsiteX25" fmla="*/ 931333 w 7958667"/>
              <a:gd name="connsiteY25" fmla="*/ 427567 h 2510367"/>
              <a:gd name="connsiteX26" fmla="*/ 931333 w 7958667"/>
              <a:gd name="connsiteY26" fmla="*/ 486834 h 2510367"/>
              <a:gd name="connsiteX27" fmla="*/ 965200 w 7958667"/>
              <a:gd name="connsiteY27" fmla="*/ 486834 h 2510367"/>
              <a:gd name="connsiteX28" fmla="*/ 952500 w 7958667"/>
              <a:gd name="connsiteY28" fmla="*/ 499534 h 2510367"/>
              <a:gd name="connsiteX29" fmla="*/ 990600 w 7958667"/>
              <a:gd name="connsiteY29" fmla="*/ 499534 h 2510367"/>
              <a:gd name="connsiteX30" fmla="*/ 990600 w 7958667"/>
              <a:gd name="connsiteY30" fmla="*/ 558800 h 2510367"/>
              <a:gd name="connsiteX31" fmla="*/ 990600 w 7958667"/>
              <a:gd name="connsiteY31" fmla="*/ 558800 h 2510367"/>
              <a:gd name="connsiteX32" fmla="*/ 990600 w 7958667"/>
              <a:gd name="connsiteY32" fmla="*/ 618067 h 2510367"/>
              <a:gd name="connsiteX33" fmla="*/ 1024467 w 7958667"/>
              <a:gd name="connsiteY33" fmla="*/ 618067 h 2510367"/>
              <a:gd name="connsiteX34" fmla="*/ 1024467 w 7958667"/>
              <a:gd name="connsiteY34" fmla="*/ 656167 h 2510367"/>
              <a:gd name="connsiteX35" fmla="*/ 1092200 w 7958667"/>
              <a:gd name="connsiteY35" fmla="*/ 656167 h 2510367"/>
              <a:gd name="connsiteX36" fmla="*/ 1092200 w 7958667"/>
              <a:gd name="connsiteY36" fmla="*/ 668867 h 2510367"/>
              <a:gd name="connsiteX37" fmla="*/ 1117600 w 7958667"/>
              <a:gd name="connsiteY37" fmla="*/ 668867 h 2510367"/>
              <a:gd name="connsiteX38" fmla="*/ 1117600 w 7958667"/>
              <a:gd name="connsiteY38" fmla="*/ 719667 h 2510367"/>
              <a:gd name="connsiteX39" fmla="*/ 1168400 w 7958667"/>
              <a:gd name="connsiteY39" fmla="*/ 719667 h 2510367"/>
              <a:gd name="connsiteX40" fmla="*/ 1168400 w 7958667"/>
              <a:gd name="connsiteY40" fmla="*/ 753534 h 2510367"/>
              <a:gd name="connsiteX41" fmla="*/ 1227667 w 7958667"/>
              <a:gd name="connsiteY41" fmla="*/ 753534 h 2510367"/>
              <a:gd name="connsiteX42" fmla="*/ 1227667 w 7958667"/>
              <a:gd name="connsiteY42" fmla="*/ 787400 h 2510367"/>
              <a:gd name="connsiteX43" fmla="*/ 1278467 w 7958667"/>
              <a:gd name="connsiteY43" fmla="*/ 787400 h 2510367"/>
              <a:gd name="connsiteX44" fmla="*/ 1278467 w 7958667"/>
              <a:gd name="connsiteY44" fmla="*/ 812800 h 2510367"/>
              <a:gd name="connsiteX45" fmla="*/ 1299633 w 7958667"/>
              <a:gd name="connsiteY45" fmla="*/ 812800 h 2510367"/>
              <a:gd name="connsiteX46" fmla="*/ 1299633 w 7958667"/>
              <a:gd name="connsiteY46" fmla="*/ 880534 h 2510367"/>
              <a:gd name="connsiteX47" fmla="*/ 1341967 w 7958667"/>
              <a:gd name="connsiteY47" fmla="*/ 880534 h 2510367"/>
              <a:gd name="connsiteX48" fmla="*/ 1341967 w 7958667"/>
              <a:gd name="connsiteY48" fmla="*/ 939800 h 2510367"/>
              <a:gd name="connsiteX49" fmla="*/ 1358900 w 7958667"/>
              <a:gd name="connsiteY49" fmla="*/ 939800 h 2510367"/>
              <a:gd name="connsiteX50" fmla="*/ 1358900 w 7958667"/>
              <a:gd name="connsiteY50" fmla="*/ 956734 h 2510367"/>
              <a:gd name="connsiteX51" fmla="*/ 1413933 w 7958667"/>
              <a:gd name="connsiteY51" fmla="*/ 956734 h 2510367"/>
              <a:gd name="connsiteX52" fmla="*/ 1413933 w 7958667"/>
              <a:gd name="connsiteY52" fmla="*/ 999067 h 2510367"/>
              <a:gd name="connsiteX53" fmla="*/ 1452033 w 7958667"/>
              <a:gd name="connsiteY53" fmla="*/ 999067 h 2510367"/>
              <a:gd name="connsiteX54" fmla="*/ 1452033 w 7958667"/>
              <a:gd name="connsiteY54" fmla="*/ 1032934 h 2510367"/>
              <a:gd name="connsiteX55" fmla="*/ 1498600 w 7958667"/>
              <a:gd name="connsiteY55" fmla="*/ 1032934 h 2510367"/>
              <a:gd name="connsiteX56" fmla="*/ 1498600 w 7958667"/>
              <a:gd name="connsiteY56" fmla="*/ 1096434 h 2510367"/>
              <a:gd name="connsiteX57" fmla="*/ 1507067 w 7958667"/>
              <a:gd name="connsiteY57" fmla="*/ 1096434 h 2510367"/>
              <a:gd name="connsiteX58" fmla="*/ 1507067 w 7958667"/>
              <a:gd name="connsiteY58" fmla="*/ 1134534 h 2510367"/>
              <a:gd name="connsiteX59" fmla="*/ 1570567 w 7958667"/>
              <a:gd name="connsiteY59" fmla="*/ 1134534 h 2510367"/>
              <a:gd name="connsiteX60" fmla="*/ 1570567 w 7958667"/>
              <a:gd name="connsiteY60" fmla="*/ 1198034 h 2510367"/>
              <a:gd name="connsiteX61" fmla="*/ 1583267 w 7958667"/>
              <a:gd name="connsiteY61" fmla="*/ 1198034 h 2510367"/>
              <a:gd name="connsiteX62" fmla="*/ 1583267 w 7958667"/>
              <a:gd name="connsiteY62" fmla="*/ 1257300 h 2510367"/>
              <a:gd name="connsiteX63" fmla="*/ 1625600 w 7958667"/>
              <a:gd name="connsiteY63" fmla="*/ 1257300 h 2510367"/>
              <a:gd name="connsiteX64" fmla="*/ 1625600 w 7958667"/>
              <a:gd name="connsiteY64" fmla="*/ 1337734 h 2510367"/>
              <a:gd name="connsiteX65" fmla="*/ 1651000 w 7958667"/>
              <a:gd name="connsiteY65" fmla="*/ 1337734 h 2510367"/>
              <a:gd name="connsiteX66" fmla="*/ 1651000 w 7958667"/>
              <a:gd name="connsiteY66" fmla="*/ 1375834 h 2510367"/>
              <a:gd name="connsiteX67" fmla="*/ 1710267 w 7958667"/>
              <a:gd name="connsiteY67" fmla="*/ 1375834 h 2510367"/>
              <a:gd name="connsiteX68" fmla="*/ 1710267 w 7958667"/>
              <a:gd name="connsiteY68" fmla="*/ 1409700 h 2510367"/>
              <a:gd name="connsiteX69" fmla="*/ 1739900 w 7958667"/>
              <a:gd name="connsiteY69" fmla="*/ 1409700 h 2510367"/>
              <a:gd name="connsiteX70" fmla="*/ 1739900 w 7958667"/>
              <a:gd name="connsiteY70" fmla="*/ 1460500 h 2510367"/>
              <a:gd name="connsiteX71" fmla="*/ 1811867 w 7958667"/>
              <a:gd name="connsiteY71" fmla="*/ 1460500 h 2510367"/>
              <a:gd name="connsiteX72" fmla="*/ 1811867 w 7958667"/>
              <a:gd name="connsiteY72" fmla="*/ 1498600 h 2510367"/>
              <a:gd name="connsiteX73" fmla="*/ 1875367 w 7958667"/>
              <a:gd name="connsiteY73" fmla="*/ 1498600 h 2510367"/>
              <a:gd name="connsiteX74" fmla="*/ 1875367 w 7958667"/>
              <a:gd name="connsiteY74" fmla="*/ 1524000 h 2510367"/>
              <a:gd name="connsiteX75" fmla="*/ 1921933 w 7958667"/>
              <a:gd name="connsiteY75" fmla="*/ 1524000 h 2510367"/>
              <a:gd name="connsiteX76" fmla="*/ 1921933 w 7958667"/>
              <a:gd name="connsiteY76" fmla="*/ 1557867 h 2510367"/>
              <a:gd name="connsiteX77" fmla="*/ 1960033 w 7958667"/>
              <a:gd name="connsiteY77" fmla="*/ 1557867 h 2510367"/>
              <a:gd name="connsiteX78" fmla="*/ 1960033 w 7958667"/>
              <a:gd name="connsiteY78" fmla="*/ 1600200 h 2510367"/>
              <a:gd name="connsiteX79" fmla="*/ 1989667 w 7958667"/>
              <a:gd name="connsiteY79" fmla="*/ 1600200 h 2510367"/>
              <a:gd name="connsiteX80" fmla="*/ 1989667 w 7958667"/>
              <a:gd name="connsiteY80" fmla="*/ 1655234 h 2510367"/>
              <a:gd name="connsiteX81" fmla="*/ 2027767 w 7958667"/>
              <a:gd name="connsiteY81" fmla="*/ 1655234 h 2510367"/>
              <a:gd name="connsiteX82" fmla="*/ 2027767 w 7958667"/>
              <a:gd name="connsiteY82" fmla="*/ 1706034 h 2510367"/>
              <a:gd name="connsiteX83" fmla="*/ 2070100 w 7958667"/>
              <a:gd name="connsiteY83" fmla="*/ 1706034 h 2510367"/>
              <a:gd name="connsiteX84" fmla="*/ 2074333 w 7958667"/>
              <a:gd name="connsiteY84" fmla="*/ 1739901 h 2510367"/>
              <a:gd name="connsiteX85" fmla="*/ 2149440 w 7958667"/>
              <a:gd name="connsiteY85" fmla="*/ 1741677 h 2510367"/>
              <a:gd name="connsiteX86" fmla="*/ 2150533 w 7958667"/>
              <a:gd name="connsiteY86" fmla="*/ 1756834 h 2510367"/>
              <a:gd name="connsiteX87" fmla="*/ 2209800 w 7958667"/>
              <a:gd name="connsiteY87" fmla="*/ 1756834 h 2510367"/>
              <a:gd name="connsiteX88" fmla="*/ 2209800 w 7958667"/>
              <a:gd name="connsiteY88" fmla="*/ 1782234 h 2510367"/>
              <a:gd name="connsiteX89" fmla="*/ 2247900 w 7958667"/>
              <a:gd name="connsiteY89" fmla="*/ 1782234 h 2510367"/>
              <a:gd name="connsiteX90" fmla="*/ 2247900 w 7958667"/>
              <a:gd name="connsiteY90" fmla="*/ 1799167 h 2510367"/>
              <a:gd name="connsiteX91" fmla="*/ 2311400 w 7958667"/>
              <a:gd name="connsiteY91" fmla="*/ 1799167 h 2510367"/>
              <a:gd name="connsiteX92" fmla="*/ 2311400 w 7958667"/>
              <a:gd name="connsiteY92" fmla="*/ 1837267 h 2510367"/>
              <a:gd name="connsiteX93" fmla="*/ 2370667 w 7958667"/>
              <a:gd name="connsiteY93" fmla="*/ 1837267 h 2510367"/>
              <a:gd name="connsiteX94" fmla="*/ 2370667 w 7958667"/>
              <a:gd name="connsiteY94" fmla="*/ 1892300 h 2510367"/>
              <a:gd name="connsiteX95" fmla="*/ 2413000 w 7958667"/>
              <a:gd name="connsiteY95" fmla="*/ 1892300 h 2510367"/>
              <a:gd name="connsiteX96" fmla="*/ 2413000 w 7958667"/>
              <a:gd name="connsiteY96" fmla="*/ 1905000 h 2510367"/>
              <a:gd name="connsiteX97" fmla="*/ 2531533 w 7958667"/>
              <a:gd name="connsiteY97" fmla="*/ 1905000 h 2510367"/>
              <a:gd name="connsiteX98" fmla="*/ 2531533 w 7958667"/>
              <a:gd name="connsiteY98" fmla="*/ 1926167 h 2510367"/>
              <a:gd name="connsiteX99" fmla="*/ 2569633 w 7958667"/>
              <a:gd name="connsiteY99" fmla="*/ 1926167 h 2510367"/>
              <a:gd name="connsiteX100" fmla="*/ 2569633 w 7958667"/>
              <a:gd name="connsiteY100" fmla="*/ 1947334 h 2510367"/>
              <a:gd name="connsiteX101" fmla="*/ 2722033 w 7958667"/>
              <a:gd name="connsiteY101" fmla="*/ 1947334 h 2510367"/>
              <a:gd name="connsiteX102" fmla="*/ 2717800 w 7958667"/>
              <a:gd name="connsiteY102" fmla="*/ 1951567 h 2510367"/>
              <a:gd name="connsiteX103" fmla="*/ 2802467 w 7958667"/>
              <a:gd name="connsiteY103" fmla="*/ 1951567 h 2510367"/>
              <a:gd name="connsiteX104" fmla="*/ 2802467 w 7958667"/>
              <a:gd name="connsiteY104" fmla="*/ 1981200 h 2510367"/>
              <a:gd name="connsiteX105" fmla="*/ 2988733 w 7958667"/>
              <a:gd name="connsiteY105" fmla="*/ 1981200 h 2510367"/>
              <a:gd name="connsiteX106" fmla="*/ 2988733 w 7958667"/>
              <a:gd name="connsiteY106" fmla="*/ 1993900 h 2510367"/>
              <a:gd name="connsiteX107" fmla="*/ 3191933 w 7958667"/>
              <a:gd name="connsiteY107" fmla="*/ 1993900 h 2510367"/>
              <a:gd name="connsiteX108" fmla="*/ 3191933 w 7958667"/>
              <a:gd name="connsiteY108" fmla="*/ 2032000 h 2510367"/>
              <a:gd name="connsiteX109" fmla="*/ 3246967 w 7958667"/>
              <a:gd name="connsiteY109" fmla="*/ 2032000 h 2510367"/>
              <a:gd name="connsiteX110" fmla="*/ 3246967 w 7958667"/>
              <a:gd name="connsiteY110" fmla="*/ 2057400 h 2510367"/>
              <a:gd name="connsiteX111" fmla="*/ 3390900 w 7958667"/>
              <a:gd name="connsiteY111" fmla="*/ 2057400 h 2510367"/>
              <a:gd name="connsiteX112" fmla="*/ 3390900 w 7958667"/>
              <a:gd name="connsiteY112" fmla="*/ 2082800 h 2510367"/>
              <a:gd name="connsiteX113" fmla="*/ 3471333 w 7958667"/>
              <a:gd name="connsiteY113" fmla="*/ 2082800 h 2510367"/>
              <a:gd name="connsiteX114" fmla="*/ 3471333 w 7958667"/>
              <a:gd name="connsiteY114" fmla="*/ 2116667 h 2510367"/>
              <a:gd name="connsiteX115" fmla="*/ 3636433 w 7958667"/>
              <a:gd name="connsiteY115" fmla="*/ 2116667 h 2510367"/>
              <a:gd name="connsiteX116" fmla="*/ 3627967 w 7958667"/>
              <a:gd name="connsiteY116" fmla="*/ 2125133 h 2510367"/>
              <a:gd name="connsiteX117" fmla="*/ 3712633 w 7958667"/>
              <a:gd name="connsiteY117" fmla="*/ 2125133 h 2510367"/>
              <a:gd name="connsiteX118" fmla="*/ 3712633 w 7958667"/>
              <a:gd name="connsiteY118" fmla="*/ 2154767 h 2510367"/>
              <a:gd name="connsiteX119" fmla="*/ 4157133 w 7958667"/>
              <a:gd name="connsiteY119" fmla="*/ 2154767 h 2510367"/>
              <a:gd name="connsiteX120" fmla="*/ 4157133 w 7958667"/>
              <a:gd name="connsiteY120" fmla="*/ 2192867 h 2510367"/>
              <a:gd name="connsiteX121" fmla="*/ 4262967 w 7958667"/>
              <a:gd name="connsiteY121" fmla="*/ 2192867 h 2510367"/>
              <a:gd name="connsiteX122" fmla="*/ 4262967 w 7958667"/>
              <a:gd name="connsiteY122" fmla="*/ 2218267 h 2510367"/>
              <a:gd name="connsiteX123" fmla="*/ 4334933 w 7958667"/>
              <a:gd name="connsiteY123" fmla="*/ 2218267 h 2510367"/>
              <a:gd name="connsiteX124" fmla="*/ 4334933 w 7958667"/>
              <a:gd name="connsiteY124" fmla="*/ 2243667 h 2510367"/>
              <a:gd name="connsiteX125" fmla="*/ 4538133 w 7958667"/>
              <a:gd name="connsiteY125" fmla="*/ 2243667 h 2510367"/>
              <a:gd name="connsiteX126" fmla="*/ 4538133 w 7958667"/>
              <a:gd name="connsiteY126" fmla="*/ 2269067 h 2510367"/>
              <a:gd name="connsiteX127" fmla="*/ 4643967 w 7958667"/>
              <a:gd name="connsiteY127" fmla="*/ 2269067 h 2510367"/>
              <a:gd name="connsiteX128" fmla="*/ 4643967 w 7958667"/>
              <a:gd name="connsiteY128" fmla="*/ 2286000 h 2510367"/>
              <a:gd name="connsiteX129" fmla="*/ 4830233 w 7958667"/>
              <a:gd name="connsiteY129" fmla="*/ 2286000 h 2510367"/>
              <a:gd name="connsiteX130" fmla="*/ 4830233 w 7958667"/>
              <a:gd name="connsiteY130" fmla="*/ 2311400 h 2510367"/>
              <a:gd name="connsiteX131" fmla="*/ 6049433 w 7958667"/>
              <a:gd name="connsiteY131" fmla="*/ 2311400 h 2510367"/>
              <a:gd name="connsiteX132" fmla="*/ 6049433 w 7958667"/>
              <a:gd name="connsiteY132" fmla="*/ 2391834 h 2510367"/>
              <a:gd name="connsiteX133" fmla="*/ 6498167 w 7958667"/>
              <a:gd name="connsiteY133" fmla="*/ 2391834 h 2510367"/>
              <a:gd name="connsiteX134" fmla="*/ 6498167 w 7958667"/>
              <a:gd name="connsiteY134" fmla="*/ 2510367 h 2510367"/>
              <a:gd name="connsiteX135" fmla="*/ 7958667 w 7958667"/>
              <a:gd name="connsiteY135" fmla="*/ 2510367 h 2510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7958667" h="2510367">
                <a:moveTo>
                  <a:pt x="0" y="0"/>
                </a:moveTo>
                <a:lnTo>
                  <a:pt x="97367" y="0"/>
                </a:lnTo>
                <a:lnTo>
                  <a:pt x="97367" y="29634"/>
                </a:lnTo>
                <a:lnTo>
                  <a:pt x="321733" y="29634"/>
                </a:lnTo>
                <a:lnTo>
                  <a:pt x="321733" y="59267"/>
                </a:lnTo>
                <a:lnTo>
                  <a:pt x="351367" y="59267"/>
                </a:lnTo>
                <a:lnTo>
                  <a:pt x="351367" y="88900"/>
                </a:lnTo>
                <a:lnTo>
                  <a:pt x="372533" y="88900"/>
                </a:lnTo>
                <a:lnTo>
                  <a:pt x="372533" y="114300"/>
                </a:lnTo>
                <a:lnTo>
                  <a:pt x="440267" y="114300"/>
                </a:lnTo>
                <a:lnTo>
                  <a:pt x="440267" y="139700"/>
                </a:lnTo>
                <a:lnTo>
                  <a:pt x="465667" y="139700"/>
                </a:lnTo>
                <a:lnTo>
                  <a:pt x="465667" y="160867"/>
                </a:lnTo>
                <a:lnTo>
                  <a:pt x="537633" y="160867"/>
                </a:lnTo>
                <a:lnTo>
                  <a:pt x="537633" y="194734"/>
                </a:lnTo>
                <a:lnTo>
                  <a:pt x="639233" y="194734"/>
                </a:lnTo>
                <a:lnTo>
                  <a:pt x="639233" y="245534"/>
                </a:lnTo>
                <a:lnTo>
                  <a:pt x="677333" y="245534"/>
                </a:lnTo>
                <a:lnTo>
                  <a:pt x="677333" y="287867"/>
                </a:lnTo>
                <a:lnTo>
                  <a:pt x="762000" y="287867"/>
                </a:lnTo>
                <a:lnTo>
                  <a:pt x="762000" y="338667"/>
                </a:lnTo>
                <a:lnTo>
                  <a:pt x="812800" y="338667"/>
                </a:lnTo>
                <a:lnTo>
                  <a:pt x="812800" y="406400"/>
                </a:lnTo>
                <a:lnTo>
                  <a:pt x="867833" y="406400"/>
                </a:lnTo>
                <a:lnTo>
                  <a:pt x="867833" y="427567"/>
                </a:lnTo>
                <a:lnTo>
                  <a:pt x="931333" y="427567"/>
                </a:lnTo>
                <a:lnTo>
                  <a:pt x="931333" y="486834"/>
                </a:lnTo>
                <a:lnTo>
                  <a:pt x="965200" y="486834"/>
                </a:lnTo>
                <a:lnTo>
                  <a:pt x="952500" y="499534"/>
                </a:lnTo>
                <a:lnTo>
                  <a:pt x="990600" y="499534"/>
                </a:lnTo>
                <a:lnTo>
                  <a:pt x="990600" y="558800"/>
                </a:lnTo>
                <a:lnTo>
                  <a:pt x="990600" y="558800"/>
                </a:lnTo>
                <a:lnTo>
                  <a:pt x="990600" y="618067"/>
                </a:lnTo>
                <a:lnTo>
                  <a:pt x="1024467" y="618067"/>
                </a:lnTo>
                <a:lnTo>
                  <a:pt x="1024467" y="656167"/>
                </a:lnTo>
                <a:lnTo>
                  <a:pt x="1092200" y="656167"/>
                </a:lnTo>
                <a:lnTo>
                  <a:pt x="1092200" y="668867"/>
                </a:lnTo>
                <a:lnTo>
                  <a:pt x="1117600" y="668867"/>
                </a:lnTo>
                <a:lnTo>
                  <a:pt x="1117600" y="719667"/>
                </a:lnTo>
                <a:lnTo>
                  <a:pt x="1168400" y="719667"/>
                </a:lnTo>
                <a:lnTo>
                  <a:pt x="1168400" y="753534"/>
                </a:lnTo>
                <a:lnTo>
                  <a:pt x="1227667" y="753534"/>
                </a:lnTo>
                <a:lnTo>
                  <a:pt x="1227667" y="787400"/>
                </a:lnTo>
                <a:lnTo>
                  <a:pt x="1278467" y="787400"/>
                </a:lnTo>
                <a:lnTo>
                  <a:pt x="1278467" y="812800"/>
                </a:lnTo>
                <a:lnTo>
                  <a:pt x="1299633" y="812800"/>
                </a:lnTo>
                <a:lnTo>
                  <a:pt x="1299633" y="880534"/>
                </a:lnTo>
                <a:lnTo>
                  <a:pt x="1341967" y="880534"/>
                </a:lnTo>
                <a:lnTo>
                  <a:pt x="1341967" y="939800"/>
                </a:lnTo>
                <a:lnTo>
                  <a:pt x="1358900" y="939800"/>
                </a:lnTo>
                <a:lnTo>
                  <a:pt x="1358900" y="956734"/>
                </a:lnTo>
                <a:lnTo>
                  <a:pt x="1413933" y="956734"/>
                </a:lnTo>
                <a:lnTo>
                  <a:pt x="1413933" y="999067"/>
                </a:lnTo>
                <a:lnTo>
                  <a:pt x="1452033" y="999067"/>
                </a:lnTo>
                <a:lnTo>
                  <a:pt x="1452033" y="1032934"/>
                </a:lnTo>
                <a:lnTo>
                  <a:pt x="1498600" y="1032934"/>
                </a:lnTo>
                <a:lnTo>
                  <a:pt x="1498600" y="1096434"/>
                </a:lnTo>
                <a:lnTo>
                  <a:pt x="1507067" y="1096434"/>
                </a:lnTo>
                <a:lnTo>
                  <a:pt x="1507067" y="1134534"/>
                </a:lnTo>
                <a:lnTo>
                  <a:pt x="1570567" y="1134534"/>
                </a:lnTo>
                <a:lnTo>
                  <a:pt x="1570567" y="1198034"/>
                </a:lnTo>
                <a:lnTo>
                  <a:pt x="1583267" y="1198034"/>
                </a:lnTo>
                <a:lnTo>
                  <a:pt x="1583267" y="1257300"/>
                </a:lnTo>
                <a:lnTo>
                  <a:pt x="1625600" y="1257300"/>
                </a:lnTo>
                <a:lnTo>
                  <a:pt x="1625600" y="1337734"/>
                </a:lnTo>
                <a:lnTo>
                  <a:pt x="1651000" y="1337734"/>
                </a:lnTo>
                <a:lnTo>
                  <a:pt x="1651000" y="1375834"/>
                </a:lnTo>
                <a:lnTo>
                  <a:pt x="1710267" y="1375834"/>
                </a:lnTo>
                <a:lnTo>
                  <a:pt x="1710267" y="1409700"/>
                </a:lnTo>
                <a:lnTo>
                  <a:pt x="1739900" y="1409700"/>
                </a:lnTo>
                <a:lnTo>
                  <a:pt x="1739900" y="1460500"/>
                </a:lnTo>
                <a:lnTo>
                  <a:pt x="1811867" y="1460500"/>
                </a:lnTo>
                <a:lnTo>
                  <a:pt x="1811867" y="1498600"/>
                </a:lnTo>
                <a:lnTo>
                  <a:pt x="1875367" y="1498600"/>
                </a:lnTo>
                <a:lnTo>
                  <a:pt x="1875367" y="1524000"/>
                </a:lnTo>
                <a:lnTo>
                  <a:pt x="1921933" y="1524000"/>
                </a:lnTo>
                <a:lnTo>
                  <a:pt x="1921933" y="1557867"/>
                </a:lnTo>
                <a:lnTo>
                  <a:pt x="1960033" y="1557867"/>
                </a:lnTo>
                <a:lnTo>
                  <a:pt x="1960033" y="1600200"/>
                </a:lnTo>
                <a:lnTo>
                  <a:pt x="1989667" y="1600200"/>
                </a:lnTo>
                <a:lnTo>
                  <a:pt x="1989667" y="1655234"/>
                </a:lnTo>
                <a:lnTo>
                  <a:pt x="2027767" y="1655234"/>
                </a:lnTo>
                <a:lnTo>
                  <a:pt x="2027767" y="1706034"/>
                </a:lnTo>
                <a:lnTo>
                  <a:pt x="2070100" y="1706034"/>
                </a:lnTo>
                <a:lnTo>
                  <a:pt x="2074333" y="1739901"/>
                </a:lnTo>
                <a:lnTo>
                  <a:pt x="2149440" y="1741677"/>
                </a:lnTo>
                <a:cubicBezTo>
                  <a:pt x="2149804" y="1746729"/>
                  <a:pt x="2150169" y="1751782"/>
                  <a:pt x="2150533" y="1756834"/>
                </a:cubicBezTo>
                <a:lnTo>
                  <a:pt x="2209800" y="1756834"/>
                </a:lnTo>
                <a:lnTo>
                  <a:pt x="2209800" y="1782234"/>
                </a:lnTo>
                <a:lnTo>
                  <a:pt x="2247900" y="1782234"/>
                </a:lnTo>
                <a:lnTo>
                  <a:pt x="2247900" y="1799167"/>
                </a:lnTo>
                <a:lnTo>
                  <a:pt x="2311400" y="1799167"/>
                </a:lnTo>
                <a:lnTo>
                  <a:pt x="2311400" y="1837267"/>
                </a:lnTo>
                <a:lnTo>
                  <a:pt x="2370667" y="1837267"/>
                </a:lnTo>
                <a:lnTo>
                  <a:pt x="2370667" y="1892300"/>
                </a:lnTo>
                <a:lnTo>
                  <a:pt x="2413000" y="1892300"/>
                </a:lnTo>
                <a:lnTo>
                  <a:pt x="2413000" y="1905000"/>
                </a:lnTo>
                <a:lnTo>
                  <a:pt x="2531533" y="1905000"/>
                </a:lnTo>
                <a:lnTo>
                  <a:pt x="2531533" y="1926167"/>
                </a:lnTo>
                <a:lnTo>
                  <a:pt x="2569633" y="1926167"/>
                </a:lnTo>
                <a:lnTo>
                  <a:pt x="2569633" y="1947334"/>
                </a:lnTo>
                <a:lnTo>
                  <a:pt x="2722033" y="1947334"/>
                </a:lnTo>
                <a:lnTo>
                  <a:pt x="2717800" y="1951567"/>
                </a:lnTo>
                <a:lnTo>
                  <a:pt x="2802467" y="1951567"/>
                </a:lnTo>
                <a:lnTo>
                  <a:pt x="2802467" y="1981200"/>
                </a:lnTo>
                <a:lnTo>
                  <a:pt x="2988733" y="1981200"/>
                </a:lnTo>
                <a:lnTo>
                  <a:pt x="2988733" y="1993900"/>
                </a:lnTo>
                <a:lnTo>
                  <a:pt x="3191933" y="1993900"/>
                </a:lnTo>
                <a:lnTo>
                  <a:pt x="3191933" y="2032000"/>
                </a:lnTo>
                <a:lnTo>
                  <a:pt x="3246967" y="2032000"/>
                </a:lnTo>
                <a:lnTo>
                  <a:pt x="3246967" y="2057400"/>
                </a:lnTo>
                <a:lnTo>
                  <a:pt x="3390900" y="2057400"/>
                </a:lnTo>
                <a:lnTo>
                  <a:pt x="3390900" y="2082800"/>
                </a:lnTo>
                <a:lnTo>
                  <a:pt x="3471333" y="2082800"/>
                </a:lnTo>
                <a:lnTo>
                  <a:pt x="3471333" y="2116667"/>
                </a:lnTo>
                <a:lnTo>
                  <a:pt x="3636433" y="2116667"/>
                </a:lnTo>
                <a:lnTo>
                  <a:pt x="3627967" y="2125133"/>
                </a:lnTo>
                <a:lnTo>
                  <a:pt x="3712633" y="2125133"/>
                </a:lnTo>
                <a:lnTo>
                  <a:pt x="3712633" y="2154767"/>
                </a:lnTo>
                <a:lnTo>
                  <a:pt x="4157133" y="2154767"/>
                </a:lnTo>
                <a:lnTo>
                  <a:pt x="4157133" y="2192867"/>
                </a:lnTo>
                <a:lnTo>
                  <a:pt x="4262967" y="2192867"/>
                </a:lnTo>
                <a:lnTo>
                  <a:pt x="4262967" y="2218267"/>
                </a:lnTo>
                <a:lnTo>
                  <a:pt x="4334933" y="2218267"/>
                </a:lnTo>
                <a:lnTo>
                  <a:pt x="4334933" y="2243667"/>
                </a:lnTo>
                <a:lnTo>
                  <a:pt x="4538133" y="2243667"/>
                </a:lnTo>
                <a:lnTo>
                  <a:pt x="4538133" y="2269067"/>
                </a:lnTo>
                <a:lnTo>
                  <a:pt x="4643967" y="2269067"/>
                </a:lnTo>
                <a:lnTo>
                  <a:pt x="4643967" y="2286000"/>
                </a:lnTo>
                <a:lnTo>
                  <a:pt x="4830233" y="2286000"/>
                </a:lnTo>
                <a:lnTo>
                  <a:pt x="4830233" y="2311400"/>
                </a:lnTo>
                <a:lnTo>
                  <a:pt x="6049433" y="2311400"/>
                </a:lnTo>
                <a:lnTo>
                  <a:pt x="6049433" y="2391834"/>
                </a:lnTo>
                <a:lnTo>
                  <a:pt x="6498167" y="2391834"/>
                </a:lnTo>
                <a:lnTo>
                  <a:pt x="6498167" y="2510367"/>
                </a:lnTo>
                <a:lnTo>
                  <a:pt x="7958667" y="2510367"/>
                </a:lnTo>
              </a:path>
            </a:pathLst>
          </a:custGeom>
          <a:noFill/>
          <a:ln w="28575">
            <a:solidFill>
              <a:schemeClr val="accent3"/>
            </a:solidFill>
            <a:miter lim="800000"/>
            <a:headEnd/>
            <a:tailEnd/>
          </a:ln>
        </p:spPr>
        <p:txBody>
          <a:bodyPr rtlCol="0" anchor="ctr"/>
          <a:lstStyle/>
          <a:p>
            <a:pPr algn="ctr"/>
            <a:endParaRPr lang="en-US" dirty="0"/>
          </a:p>
        </p:txBody>
      </p:sp>
      <p:sp>
        <p:nvSpPr>
          <p:cNvPr id="61" name="Freeform: Shape 60">
            <a:extLst>
              <a:ext uri="{FF2B5EF4-FFF2-40B4-BE49-F238E27FC236}">
                <a16:creationId xmlns:a16="http://schemas.microsoft.com/office/drawing/2014/main" id="{0B57D77C-71DF-99EC-A78B-7D929A15962C}"/>
              </a:ext>
            </a:extLst>
          </p:cNvPr>
          <p:cNvSpPr/>
          <p:nvPr/>
        </p:nvSpPr>
        <p:spPr bwMode="auto">
          <a:xfrm>
            <a:off x="2294467" y="1870701"/>
            <a:ext cx="8377766" cy="1981200"/>
          </a:xfrm>
          <a:custGeom>
            <a:avLst/>
            <a:gdLst>
              <a:gd name="connsiteX0" fmla="*/ 0 w 8377766"/>
              <a:gd name="connsiteY0" fmla="*/ 0 h 1981200"/>
              <a:gd name="connsiteX1" fmla="*/ 203200 w 8377766"/>
              <a:gd name="connsiteY1" fmla="*/ 0 h 1981200"/>
              <a:gd name="connsiteX2" fmla="*/ 203200 w 8377766"/>
              <a:gd name="connsiteY2" fmla="*/ 0 h 1981200"/>
              <a:gd name="connsiteX3" fmla="*/ 203200 w 8377766"/>
              <a:gd name="connsiteY3" fmla="*/ 33866 h 1981200"/>
              <a:gd name="connsiteX4" fmla="*/ 279400 w 8377766"/>
              <a:gd name="connsiteY4" fmla="*/ 33866 h 1981200"/>
              <a:gd name="connsiteX5" fmla="*/ 279400 w 8377766"/>
              <a:gd name="connsiteY5" fmla="*/ 38100 h 1981200"/>
              <a:gd name="connsiteX6" fmla="*/ 406400 w 8377766"/>
              <a:gd name="connsiteY6" fmla="*/ 38100 h 1981200"/>
              <a:gd name="connsiteX7" fmla="*/ 406400 w 8377766"/>
              <a:gd name="connsiteY7" fmla="*/ 55033 h 1981200"/>
              <a:gd name="connsiteX8" fmla="*/ 499533 w 8377766"/>
              <a:gd name="connsiteY8" fmla="*/ 55033 h 1981200"/>
              <a:gd name="connsiteX9" fmla="*/ 499533 w 8377766"/>
              <a:gd name="connsiteY9" fmla="*/ 101600 h 1981200"/>
              <a:gd name="connsiteX10" fmla="*/ 563033 w 8377766"/>
              <a:gd name="connsiteY10" fmla="*/ 101600 h 1981200"/>
              <a:gd name="connsiteX11" fmla="*/ 563033 w 8377766"/>
              <a:gd name="connsiteY11" fmla="*/ 135466 h 1981200"/>
              <a:gd name="connsiteX12" fmla="*/ 660400 w 8377766"/>
              <a:gd name="connsiteY12" fmla="*/ 135466 h 1981200"/>
              <a:gd name="connsiteX13" fmla="*/ 660400 w 8377766"/>
              <a:gd name="connsiteY13" fmla="*/ 169333 h 1981200"/>
              <a:gd name="connsiteX14" fmla="*/ 690033 w 8377766"/>
              <a:gd name="connsiteY14" fmla="*/ 169333 h 1981200"/>
              <a:gd name="connsiteX15" fmla="*/ 690033 w 8377766"/>
              <a:gd name="connsiteY15" fmla="*/ 190500 h 1981200"/>
              <a:gd name="connsiteX16" fmla="*/ 804333 w 8377766"/>
              <a:gd name="connsiteY16" fmla="*/ 190500 h 1981200"/>
              <a:gd name="connsiteX17" fmla="*/ 804333 w 8377766"/>
              <a:gd name="connsiteY17" fmla="*/ 215900 h 1981200"/>
              <a:gd name="connsiteX18" fmla="*/ 833966 w 8377766"/>
              <a:gd name="connsiteY18" fmla="*/ 215900 h 1981200"/>
              <a:gd name="connsiteX19" fmla="*/ 833966 w 8377766"/>
              <a:gd name="connsiteY19" fmla="*/ 241300 h 1981200"/>
              <a:gd name="connsiteX20" fmla="*/ 863600 w 8377766"/>
              <a:gd name="connsiteY20" fmla="*/ 241300 h 1981200"/>
              <a:gd name="connsiteX21" fmla="*/ 863600 w 8377766"/>
              <a:gd name="connsiteY21" fmla="*/ 283633 h 1981200"/>
              <a:gd name="connsiteX22" fmla="*/ 910166 w 8377766"/>
              <a:gd name="connsiteY22" fmla="*/ 283633 h 1981200"/>
              <a:gd name="connsiteX23" fmla="*/ 910166 w 8377766"/>
              <a:gd name="connsiteY23" fmla="*/ 330200 h 1981200"/>
              <a:gd name="connsiteX24" fmla="*/ 931333 w 8377766"/>
              <a:gd name="connsiteY24" fmla="*/ 330200 h 1981200"/>
              <a:gd name="connsiteX25" fmla="*/ 931333 w 8377766"/>
              <a:gd name="connsiteY25" fmla="*/ 368300 h 1981200"/>
              <a:gd name="connsiteX26" fmla="*/ 977900 w 8377766"/>
              <a:gd name="connsiteY26" fmla="*/ 368300 h 1981200"/>
              <a:gd name="connsiteX27" fmla="*/ 977900 w 8377766"/>
              <a:gd name="connsiteY27" fmla="*/ 423333 h 1981200"/>
              <a:gd name="connsiteX28" fmla="*/ 999066 w 8377766"/>
              <a:gd name="connsiteY28" fmla="*/ 423333 h 1981200"/>
              <a:gd name="connsiteX29" fmla="*/ 999066 w 8377766"/>
              <a:gd name="connsiteY29" fmla="*/ 448733 h 1981200"/>
              <a:gd name="connsiteX30" fmla="*/ 1045633 w 8377766"/>
              <a:gd name="connsiteY30" fmla="*/ 448733 h 1981200"/>
              <a:gd name="connsiteX31" fmla="*/ 1045633 w 8377766"/>
              <a:gd name="connsiteY31" fmla="*/ 495300 h 1981200"/>
              <a:gd name="connsiteX32" fmla="*/ 1117600 w 8377766"/>
              <a:gd name="connsiteY32" fmla="*/ 495300 h 1981200"/>
              <a:gd name="connsiteX33" fmla="*/ 1092200 w 8377766"/>
              <a:gd name="connsiteY33" fmla="*/ 520700 h 1981200"/>
              <a:gd name="connsiteX34" fmla="*/ 1172633 w 8377766"/>
              <a:gd name="connsiteY34" fmla="*/ 520700 h 1981200"/>
              <a:gd name="connsiteX35" fmla="*/ 1172633 w 8377766"/>
              <a:gd name="connsiteY35" fmla="*/ 546100 h 1981200"/>
              <a:gd name="connsiteX36" fmla="*/ 1223433 w 8377766"/>
              <a:gd name="connsiteY36" fmla="*/ 546100 h 1981200"/>
              <a:gd name="connsiteX37" fmla="*/ 1223433 w 8377766"/>
              <a:gd name="connsiteY37" fmla="*/ 584200 h 1981200"/>
              <a:gd name="connsiteX38" fmla="*/ 1261533 w 8377766"/>
              <a:gd name="connsiteY38" fmla="*/ 584200 h 1981200"/>
              <a:gd name="connsiteX39" fmla="*/ 1261533 w 8377766"/>
              <a:gd name="connsiteY39" fmla="*/ 609600 h 1981200"/>
              <a:gd name="connsiteX40" fmla="*/ 1299633 w 8377766"/>
              <a:gd name="connsiteY40" fmla="*/ 609600 h 1981200"/>
              <a:gd name="connsiteX41" fmla="*/ 1299633 w 8377766"/>
              <a:gd name="connsiteY41" fmla="*/ 694266 h 1981200"/>
              <a:gd name="connsiteX42" fmla="*/ 1325033 w 8377766"/>
              <a:gd name="connsiteY42" fmla="*/ 694266 h 1981200"/>
              <a:gd name="connsiteX43" fmla="*/ 1325033 w 8377766"/>
              <a:gd name="connsiteY43" fmla="*/ 740833 h 1981200"/>
              <a:gd name="connsiteX44" fmla="*/ 1363133 w 8377766"/>
              <a:gd name="connsiteY44" fmla="*/ 740833 h 1981200"/>
              <a:gd name="connsiteX45" fmla="*/ 1363133 w 8377766"/>
              <a:gd name="connsiteY45" fmla="*/ 770466 h 1981200"/>
              <a:gd name="connsiteX46" fmla="*/ 1375833 w 8377766"/>
              <a:gd name="connsiteY46" fmla="*/ 770466 h 1981200"/>
              <a:gd name="connsiteX47" fmla="*/ 1375833 w 8377766"/>
              <a:gd name="connsiteY47" fmla="*/ 804333 h 1981200"/>
              <a:gd name="connsiteX48" fmla="*/ 1401233 w 8377766"/>
              <a:gd name="connsiteY48" fmla="*/ 804333 h 1981200"/>
              <a:gd name="connsiteX49" fmla="*/ 1401233 w 8377766"/>
              <a:gd name="connsiteY49" fmla="*/ 855133 h 1981200"/>
              <a:gd name="connsiteX50" fmla="*/ 1452033 w 8377766"/>
              <a:gd name="connsiteY50" fmla="*/ 855133 h 1981200"/>
              <a:gd name="connsiteX51" fmla="*/ 1452033 w 8377766"/>
              <a:gd name="connsiteY51" fmla="*/ 880533 h 1981200"/>
              <a:gd name="connsiteX52" fmla="*/ 1477433 w 8377766"/>
              <a:gd name="connsiteY52" fmla="*/ 880533 h 1981200"/>
              <a:gd name="connsiteX53" fmla="*/ 1477433 w 8377766"/>
              <a:gd name="connsiteY53" fmla="*/ 910166 h 1981200"/>
              <a:gd name="connsiteX54" fmla="*/ 1511300 w 8377766"/>
              <a:gd name="connsiteY54" fmla="*/ 910166 h 1981200"/>
              <a:gd name="connsiteX55" fmla="*/ 1511300 w 8377766"/>
              <a:gd name="connsiteY55" fmla="*/ 918633 h 1981200"/>
              <a:gd name="connsiteX56" fmla="*/ 1574800 w 8377766"/>
              <a:gd name="connsiteY56" fmla="*/ 918633 h 1981200"/>
              <a:gd name="connsiteX57" fmla="*/ 1574800 w 8377766"/>
              <a:gd name="connsiteY57" fmla="*/ 952500 h 1981200"/>
              <a:gd name="connsiteX58" fmla="*/ 1604433 w 8377766"/>
              <a:gd name="connsiteY58" fmla="*/ 952500 h 1981200"/>
              <a:gd name="connsiteX59" fmla="*/ 1604433 w 8377766"/>
              <a:gd name="connsiteY59" fmla="*/ 1020233 h 1981200"/>
              <a:gd name="connsiteX60" fmla="*/ 1638300 w 8377766"/>
              <a:gd name="connsiteY60" fmla="*/ 1020233 h 1981200"/>
              <a:gd name="connsiteX61" fmla="*/ 1638300 w 8377766"/>
              <a:gd name="connsiteY61" fmla="*/ 1066800 h 1981200"/>
              <a:gd name="connsiteX62" fmla="*/ 1748366 w 8377766"/>
              <a:gd name="connsiteY62" fmla="*/ 1066800 h 1981200"/>
              <a:gd name="connsiteX63" fmla="*/ 1748366 w 8377766"/>
              <a:gd name="connsiteY63" fmla="*/ 1092200 h 1981200"/>
              <a:gd name="connsiteX64" fmla="*/ 1782233 w 8377766"/>
              <a:gd name="connsiteY64" fmla="*/ 1092200 h 1981200"/>
              <a:gd name="connsiteX65" fmla="*/ 1866900 w 8377766"/>
              <a:gd name="connsiteY65" fmla="*/ 1092200 h 1981200"/>
              <a:gd name="connsiteX66" fmla="*/ 1866900 w 8377766"/>
              <a:gd name="connsiteY66" fmla="*/ 1121833 h 1981200"/>
              <a:gd name="connsiteX67" fmla="*/ 1896533 w 8377766"/>
              <a:gd name="connsiteY67" fmla="*/ 1121833 h 1981200"/>
              <a:gd name="connsiteX68" fmla="*/ 1896533 w 8377766"/>
              <a:gd name="connsiteY68" fmla="*/ 1134533 h 1981200"/>
              <a:gd name="connsiteX69" fmla="*/ 1938866 w 8377766"/>
              <a:gd name="connsiteY69" fmla="*/ 1134533 h 1981200"/>
              <a:gd name="connsiteX70" fmla="*/ 1938866 w 8377766"/>
              <a:gd name="connsiteY70" fmla="*/ 1168400 h 1981200"/>
              <a:gd name="connsiteX71" fmla="*/ 1951566 w 8377766"/>
              <a:gd name="connsiteY71" fmla="*/ 1168400 h 1981200"/>
              <a:gd name="connsiteX72" fmla="*/ 1951566 w 8377766"/>
              <a:gd name="connsiteY72" fmla="*/ 1206500 h 1981200"/>
              <a:gd name="connsiteX73" fmla="*/ 1989666 w 8377766"/>
              <a:gd name="connsiteY73" fmla="*/ 1206500 h 1981200"/>
              <a:gd name="connsiteX74" fmla="*/ 1989666 w 8377766"/>
              <a:gd name="connsiteY74" fmla="*/ 1219200 h 1981200"/>
              <a:gd name="connsiteX75" fmla="*/ 2023533 w 8377766"/>
              <a:gd name="connsiteY75" fmla="*/ 1219200 h 1981200"/>
              <a:gd name="connsiteX76" fmla="*/ 2023533 w 8377766"/>
              <a:gd name="connsiteY76" fmla="*/ 1257300 h 1981200"/>
              <a:gd name="connsiteX77" fmla="*/ 2078566 w 8377766"/>
              <a:gd name="connsiteY77" fmla="*/ 1257300 h 1981200"/>
              <a:gd name="connsiteX78" fmla="*/ 2078566 w 8377766"/>
              <a:gd name="connsiteY78" fmla="*/ 1295400 h 1981200"/>
              <a:gd name="connsiteX79" fmla="*/ 2112433 w 8377766"/>
              <a:gd name="connsiteY79" fmla="*/ 1295400 h 1981200"/>
              <a:gd name="connsiteX80" fmla="*/ 2112433 w 8377766"/>
              <a:gd name="connsiteY80" fmla="*/ 1320800 h 1981200"/>
              <a:gd name="connsiteX81" fmla="*/ 2150533 w 8377766"/>
              <a:gd name="connsiteY81" fmla="*/ 1320800 h 1981200"/>
              <a:gd name="connsiteX82" fmla="*/ 2150533 w 8377766"/>
              <a:gd name="connsiteY82" fmla="*/ 1337733 h 1981200"/>
              <a:gd name="connsiteX83" fmla="*/ 2222500 w 8377766"/>
              <a:gd name="connsiteY83" fmla="*/ 1337733 h 1981200"/>
              <a:gd name="connsiteX84" fmla="*/ 2222500 w 8377766"/>
              <a:gd name="connsiteY84" fmla="*/ 1354666 h 1981200"/>
              <a:gd name="connsiteX85" fmla="*/ 2281766 w 8377766"/>
              <a:gd name="connsiteY85" fmla="*/ 1354666 h 1981200"/>
              <a:gd name="connsiteX86" fmla="*/ 2281766 w 8377766"/>
              <a:gd name="connsiteY86" fmla="*/ 1371600 h 1981200"/>
              <a:gd name="connsiteX87" fmla="*/ 2336800 w 8377766"/>
              <a:gd name="connsiteY87" fmla="*/ 1371600 h 1981200"/>
              <a:gd name="connsiteX88" fmla="*/ 2336800 w 8377766"/>
              <a:gd name="connsiteY88" fmla="*/ 1384300 h 1981200"/>
              <a:gd name="connsiteX89" fmla="*/ 2336800 w 8377766"/>
              <a:gd name="connsiteY89" fmla="*/ 1388533 h 1981200"/>
              <a:gd name="connsiteX90" fmla="*/ 2362200 w 8377766"/>
              <a:gd name="connsiteY90" fmla="*/ 1388533 h 1981200"/>
              <a:gd name="connsiteX91" fmla="*/ 2362200 w 8377766"/>
              <a:gd name="connsiteY91" fmla="*/ 1430866 h 1981200"/>
              <a:gd name="connsiteX92" fmla="*/ 2413000 w 8377766"/>
              <a:gd name="connsiteY92" fmla="*/ 1430866 h 1981200"/>
              <a:gd name="connsiteX93" fmla="*/ 2413000 w 8377766"/>
              <a:gd name="connsiteY93" fmla="*/ 1460500 h 1981200"/>
              <a:gd name="connsiteX94" fmla="*/ 2442633 w 8377766"/>
              <a:gd name="connsiteY94" fmla="*/ 1460500 h 1981200"/>
              <a:gd name="connsiteX95" fmla="*/ 2442633 w 8377766"/>
              <a:gd name="connsiteY95" fmla="*/ 1477433 h 1981200"/>
              <a:gd name="connsiteX96" fmla="*/ 2586566 w 8377766"/>
              <a:gd name="connsiteY96" fmla="*/ 1477433 h 1981200"/>
              <a:gd name="connsiteX97" fmla="*/ 2586566 w 8377766"/>
              <a:gd name="connsiteY97" fmla="*/ 1511300 h 1981200"/>
              <a:gd name="connsiteX98" fmla="*/ 2603500 w 8377766"/>
              <a:gd name="connsiteY98" fmla="*/ 1511300 h 1981200"/>
              <a:gd name="connsiteX99" fmla="*/ 2603500 w 8377766"/>
              <a:gd name="connsiteY99" fmla="*/ 1540933 h 1981200"/>
              <a:gd name="connsiteX100" fmla="*/ 2700866 w 8377766"/>
              <a:gd name="connsiteY100" fmla="*/ 1540933 h 1981200"/>
              <a:gd name="connsiteX101" fmla="*/ 2700866 w 8377766"/>
              <a:gd name="connsiteY101" fmla="*/ 1545166 h 1981200"/>
              <a:gd name="connsiteX102" fmla="*/ 2768600 w 8377766"/>
              <a:gd name="connsiteY102" fmla="*/ 1545166 h 1981200"/>
              <a:gd name="connsiteX103" fmla="*/ 2768600 w 8377766"/>
              <a:gd name="connsiteY103" fmla="*/ 1562100 h 1981200"/>
              <a:gd name="connsiteX104" fmla="*/ 2849033 w 8377766"/>
              <a:gd name="connsiteY104" fmla="*/ 1562100 h 1981200"/>
              <a:gd name="connsiteX105" fmla="*/ 2967566 w 8377766"/>
              <a:gd name="connsiteY105" fmla="*/ 1562100 h 1981200"/>
              <a:gd name="connsiteX106" fmla="*/ 2967566 w 8377766"/>
              <a:gd name="connsiteY106" fmla="*/ 1595966 h 1981200"/>
              <a:gd name="connsiteX107" fmla="*/ 3060700 w 8377766"/>
              <a:gd name="connsiteY107" fmla="*/ 1595966 h 1981200"/>
              <a:gd name="connsiteX108" fmla="*/ 3060700 w 8377766"/>
              <a:gd name="connsiteY108" fmla="*/ 1617133 h 1981200"/>
              <a:gd name="connsiteX109" fmla="*/ 3246966 w 8377766"/>
              <a:gd name="connsiteY109" fmla="*/ 1617133 h 1981200"/>
              <a:gd name="connsiteX110" fmla="*/ 3246966 w 8377766"/>
              <a:gd name="connsiteY110" fmla="*/ 1634066 h 1981200"/>
              <a:gd name="connsiteX111" fmla="*/ 3632200 w 8377766"/>
              <a:gd name="connsiteY111" fmla="*/ 1634066 h 1981200"/>
              <a:gd name="connsiteX112" fmla="*/ 3632200 w 8377766"/>
              <a:gd name="connsiteY112" fmla="*/ 1655233 h 1981200"/>
              <a:gd name="connsiteX113" fmla="*/ 3657600 w 8377766"/>
              <a:gd name="connsiteY113" fmla="*/ 1655233 h 1981200"/>
              <a:gd name="connsiteX114" fmla="*/ 3657600 w 8377766"/>
              <a:gd name="connsiteY114" fmla="*/ 1680633 h 1981200"/>
              <a:gd name="connsiteX115" fmla="*/ 3814233 w 8377766"/>
              <a:gd name="connsiteY115" fmla="*/ 1680633 h 1981200"/>
              <a:gd name="connsiteX116" fmla="*/ 3814233 w 8377766"/>
              <a:gd name="connsiteY116" fmla="*/ 1693333 h 1981200"/>
              <a:gd name="connsiteX117" fmla="*/ 3996266 w 8377766"/>
              <a:gd name="connsiteY117" fmla="*/ 1693333 h 1981200"/>
              <a:gd name="connsiteX118" fmla="*/ 3996266 w 8377766"/>
              <a:gd name="connsiteY118" fmla="*/ 1710266 h 1981200"/>
              <a:gd name="connsiteX119" fmla="*/ 4038600 w 8377766"/>
              <a:gd name="connsiteY119" fmla="*/ 1710266 h 1981200"/>
              <a:gd name="connsiteX120" fmla="*/ 4038600 w 8377766"/>
              <a:gd name="connsiteY120" fmla="*/ 1727200 h 1981200"/>
              <a:gd name="connsiteX121" fmla="*/ 4102100 w 8377766"/>
              <a:gd name="connsiteY121" fmla="*/ 1727200 h 1981200"/>
              <a:gd name="connsiteX122" fmla="*/ 4102100 w 8377766"/>
              <a:gd name="connsiteY122" fmla="*/ 1756833 h 1981200"/>
              <a:gd name="connsiteX123" fmla="*/ 4178300 w 8377766"/>
              <a:gd name="connsiteY123" fmla="*/ 1756833 h 1981200"/>
              <a:gd name="connsiteX124" fmla="*/ 4178300 w 8377766"/>
              <a:gd name="connsiteY124" fmla="*/ 1778000 h 1981200"/>
              <a:gd name="connsiteX125" fmla="*/ 4385733 w 8377766"/>
              <a:gd name="connsiteY125" fmla="*/ 1778000 h 1981200"/>
              <a:gd name="connsiteX126" fmla="*/ 4385733 w 8377766"/>
              <a:gd name="connsiteY126" fmla="*/ 1799166 h 1981200"/>
              <a:gd name="connsiteX127" fmla="*/ 4512733 w 8377766"/>
              <a:gd name="connsiteY127" fmla="*/ 1799166 h 1981200"/>
              <a:gd name="connsiteX128" fmla="*/ 4512733 w 8377766"/>
              <a:gd name="connsiteY128" fmla="*/ 1828800 h 1981200"/>
              <a:gd name="connsiteX129" fmla="*/ 4737100 w 8377766"/>
              <a:gd name="connsiteY129" fmla="*/ 1828800 h 1981200"/>
              <a:gd name="connsiteX130" fmla="*/ 4737100 w 8377766"/>
              <a:gd name="connsiteY130" fmla="*/ 1849966 h 1981200"/>
              <a:gd name="connsiteX131" fmla="*/ 5240866 w 8377766"/>
              <a:gd name="connsiteY131" fmla="*/ 1849966 h 1981200"/>
              <a:gd name="connsiteX132" fmla="*/ 5240866 w 8377766"/>
              <a:gd name="connsiteY132" fmla="*/ 1892300 h 1981200"/>
              <a:gd name="connsiteX133" fmla="*/ 5334000 w 8377766"/>
              <a:gd name="connsiteY133" fmla="*/ 1892300 h 1981200"/>
              <a:gd name="connsiteX134" fmla="*/ 5334000 w 8377766"/>
              <a:gd name="connsiteY134" fmla="*/ 1930400 h 1981200"/>
              <a:gd name="connsiteX135" fmla="*/ 5651500 w 8377766"/>
              <a:gd name="connsiteY135" fmla="*/ 1930400 h 1981200"/>
              <a:gd name="connsiteX136" fmla="*/ 5651500 w 8377766"/>
              <a:gd name="connsiteY136" fmla="*/ 1981200 h 1981200"/>
              <a:gd name="connsiteX137" fmla="*/ 8377766 w 8377766"/>
              <a:gd name="connsiteY137" fmla="*/ 1981200 h 1981200"/>
              <a:gd name="connsiteX0" fmla="*/ 0 w 8377766"/>
              <a:gd name="connsiteY0" fmla="*/ 0 h 1981200"/>
              <a:gd name="connsiteX1" fmla="*/ 203200 w 8377766"/>
              <a:gd name="connsiteY1" fmla="*/ 0 h 1981200"/>
              <a:gd name="connsiteX2" fmla="*/ 203200 w 8377766"/>
              <a:gd name="connsiteY2" fmla="*/ 0 h 1981200"/>
              <a:gd name="connsiteX3" fmla="*/ 203200 w 8377766"/>
              <a:gd name="connsiteY3" fmla="*/ 33866 h 1981200"/>
              <a:gd name="connsiteX4" fmla="*/ 279400 w 8377766"/>
              <a:gd name="connsiteY4" fmla="*/ 33866 h 1981200"/>
              <a:gd name="connsiteX5" fmla="*/ 279400 w 8377766"/>
              <a:gd name="connsiteY5" fmla="*/ 38100 h 1981200"/>
              <a:gd name="connsiteX6" fmla="*/ 406400 w 8377766"/>
              <a:gd name="connsiteY6" fmla="*/ 38100 h 1981200"/>
              <a:gd name="connsiteX7" fmla="*/ 406400 w 8377766"/>
              <a:gd name="connsiteY7" fmla="*/ 55033 h 1981200"/>
              <a:gd name="connsiteX8" fmla="*/ 499533 w 8377766"/>
              <a:gd name="connsiteY8" fmla="*/ 55033 h 1981200"/>
              <a:gd name="connsiteX9" fmla="*/ 499533 w 8377766"/>
              <a:gd name="connsiteY9" fmla="*/ 101600 h 1981200"/>
              <a:gd name="connsiteX10" fmla="*/ 563033 w 8377766"/>
              <a:gd name="connsiteY10" fmla="*/ 101600 h 1981200"/>
              <a:gd name="connsiteX11" fmla="*/ 563033 w 8377766"/>
              <a:gd name="connsiteY11" fmla="*/ 135466 h 1981200"/>
              <a:gd name="connsiteX12" fmla="*/ 660400 w 8377766"/>
              <a:gd name="connsiteY12" fmla="*/ 135466 h 1981200"/>
              <a:gd name="connsiteX13" fmla="*/ 660400 w 8377766"/>
              <a:gd name="connsiteY13" fmla="*/ 169333 h 1981200"/>
              <a:gd name="connsiteX14" fmla="*/ 690033 w 8377766"/>
              <a:gd name="connsiteY14" fmla="*/ 169333 h 1981200"/>
              <a:gd name="connsiteX15" fmla="*/ 690033 w 8377766"/>
              <a:gd name="connsiteY15" fmla="*/ 190500 h 1981200"/>
              <a:gd name="connsiteX16" fmla="*/ 804333 w 8377766"/>
              <a:gd name="connsiteY16" fmla="*/ 190500 h 1981200"/>
              <a:gd name="connsiteX17" fmla="*/ 804333 w 8377766"/>
              <a:gd name="connsiteY17" fmla="*/ 215900 h 1981200"/>
              <a:gd name="connsiteX18" fmla="*/ 833966 w 8377766"/>
              <a:gd name="connsiteY18" fmla="*/ 215900 h 1981200"/>
              <a:gd name="connsiteX19" fmla="*/ 833966 w 8377766"/>
              <a:gd name="connsiteY19" fmla="*/ 241300 h 1981200"/>
              <a:gd name="connsiteX20" fmla="*/ 863600 w 8377766"/>
              <a:gd name="connsiteY20" fmla="*/ 241300 h 1981200"/>
              <a:gd name="connsiteX21" fmla="*/ 863600 w 8377766"/>
              <a:gd name="connsiteY21" fmla="*/ 283633 h 1981200"/>
              <a:gd name="connsiteX22" fmla="*/ 910166 w 8377766"/>
              <a:gd name="connsiteY22" fmla="*/ 283633 h 1981200"/>
              <a:gd name="connsiteX23" fmla="*/ 910166 w 8377766"/>
              <a:gd name="connsiteY23" fmla="*/ 330200 h 1981200"/>
              <a:gd name="connsiteX24" fmla="*/ 931333 w 8377766"/>
              <a:gd name="connsiteY24" fmla="*/ 330200 h 1981200"/>
              <a:gd name="connsiteX25" fmla="*/ 931333 w 8377766"/>
              <a:gd name="connsiteY25" fmla="*/ 368300 h 1981200"/>
              <a:gd name="connsiteX26" fmla="*/ 977900 w 8377766"/>
              <a:gd name="connsiteY26" fmla="*/ 368300 h 1981200"/>
              <a:gd name="connsiteX27" fmla="*/ 977900 w 8377766"/>
              <a:gd name="connsiteY27" fmla="*/ 423333 h 1981200"/>
              <a:gd name="connsiteX28" fmla="*/ 999066 w 8377766"/>
              <a:gd name="connsiteY28" fmla="*/ 423333 h 1981200"/>
              <a:gd name="connsiteX29" fmla="*/ 999066 w 8377766"/>
              <a:gd name="connsiteY29" fmla="*/ 448733 h 1981200"/>
              <a:gd name="connsiteX30" fmla="*/ 1045633 w 8377766"/>
              <a:gd name="connsiteY30" fmla="*/ 448733 h 1981200"/>
              <a:gd name="connsiteX31" fmla="*/ 1045633 w 8377766"/>
              <a:gd name="connsiteY31" fmla="*/ 495300 h 1981200"/>
              <a:gd name="connsiteX32" fmla="*/ 1117600 w 8377766"/>
              <a:gd name="connsiteY32" fmla="*/ 495300 h 1981200"/>
              <a:gd name="connsiteX33" fmla="*/ 1109134 w 8377766"/>
              <a:gd name="connsiteY33" fmla="*/ 520700 h 1981200"/>
              <a:gd name="connsiteX34" fmla="*/ 1172633 w 8377766"/>
              <a:gd name="connsiteY34" fmla="*/ 520700 h 1981200"/>
              <a:gd name="connsiteX35" fmla="*/ 1172633 w 8377766"/>
              <a:gd name="connsiteY35" fmla="*/ 546100 h 1981200"/>
              <a:gd name="connsiteX36" fmla="*/ 1223433 w 8377766"/>
              <a:gd name="connsiteY36" fmla="*/ 546100 h 1981200"/>
              <a:gd name="connsiteX37" fmla="*/ 1223433 w 8377766"/>
              <a:gd name="connsiteY37" fmla="*/ 584200 h 1981200"/>
              <a:gd name="connsiteX38" fmla="*/ 1261533 w 8377766"/>
              <a:gd name="connsiteY38" fmla="*/ 584200 h 1981200"/>
              <a:gd name="connsiteX39" fmla="*/ 1261533 w 8377766"/>
              <a:gd name="connsiteY39" fmla="*/ 609600 h 1981200"/>
              <a:gd name="connsiteX40" fmla="*/ 1299633 w 8377766"/>
              <a:gd name="connsiteY40" fmla="*/ 609600 h 1981200"/>
              <a:gd name="connsiteX41" fmla="*/ 1299633 w 8377766"/>
              <a:gd name="connsiteY41" fmla="*/ 694266 h 1981200"/>
              <a:gd name="connsiteX42" fmla="*/ 1325033 w 8377766"/>
              <a:gd name="connsiteY42" fmla="*/ 694266 h 1981200"/>
              <a:gd name="connsiteX43" fmla="*/ 1325033 w 8377766"/>
              <a:gd name="connsiteY43" fmla="*/ 740833 h 1981200"/>
              <a:gd name="connsiteX44" fmla="*/ 1363133 w 8377766"/>
              <a:gd name="connsiteY44" fmla="*/ 740833 h 1981200"/>
              <a:gd name="connsiteX45" fmla="*/ 1363133 w 8377766"/>
              <a:gd name="connsiteY45" fmla="*/ 770466 h 1981200"/>
              <a:gd name="connsiteX46" fmla="*/ 1375833 w 8377766"/>
              <a:gd name="connsiteY46" fmla="*/ 770466 h 1981200"/>
              <a:gd name="connsiteX47" fmla="*/ 1375833 w 8377766"/>
              <a:gd name="connsiteY47" fmla="*/ 804333 h 1981200"/>
              <a:gd name="connsiteX48" fmla="*/ 1401233 w 8377766"/>
              <a:gd name="connsiteY48" fmla="*/ 804333 h 1981200"/>
              <a:gd name="connsiteX49" fmla="*/ 1401233 w 8377766"/>
              <a:gd name="connsiteY49" fmla="*/ 855133 h 1981200"/>
              <a:gd name="connsiteX50" fmla="*/ 1452033 w 8377766"/>
              <a:gd name="connsiteY50" fmla="*/ 855133 h 1981200"/>
              <a:gd name="connsiteX51" fmla="*/ 1452033 w 8377766"/>
              <a:gd name="connsiteY51" fmla="*/ 880533 h 1981200"/>
              <a:gd name="connsiteX52" fmla="*/ 1477433 w 8377766"/>
              <a:gd name="connsiteY52" fmla="*/ 880533 h 1981200"/>
              <a:gd name="connsiteX53" fmla="*/ 1477433 w 8377766"/>
              <a:gd name="connsiteY53" fmla="*/ 910166 h 1981200"/>
              <a:gd name="connsiteX54" fmla="*/ 1511300 w 8377766"/>
              <a:gd name="connsiteY54" fmla="*/ 910166 h 1981200"/>
              <a:gd name="connsiteX55" fmla="*/ 1511300 w 8377766"/>
              <a:gd name="connsiteY55" fmla="*/ 918633 h 1981200"/>
              <a:gd name="connsiteX56" fmla="*/ 1574800 w 8377766"/>
              <a:gd name="connsiteY56" fmla="*/ 918633 h 1981200"/>
              <a:gd name="connsiteX57" fmla="*/ 1574800 w 8377766"/>
              <a:gd name="connsiteY57" fmla="*/ 952500 h 1981200"/>
              <a:gd name="connsiteX58" fmla="*/ 1604433 w 8377766"/>
              <a:gd name="connsiteY58" fmla="*/ 952500 h 1981200"/>
              <a:gd name="connsiteX59" fmla="*/ 1604433 w 8377766"/>
              <a:gd name="connsiteY59" fmla="*/ 1020233 h 1981200"/>
              <a:gd name="connsiteX60" fmla="*/ 1638300 w 8377766"/>
              <a:gd name="connsiteY60" fmla="*/ 1020233 h 1981200"/>
              <a:gd name="connsiteX61" fmla="*/ 1638300 w 8377766"/>
              <a:gd name="connsiteY61" fmla="*/ 1066800 h 1981200"/>
              <a:gd name="connsiteX62" fmla="*/ 1748366 w 8377766"/>
              <a:gd name="connsiteY62" fmla="*/ 1066800 h 1981200"/>
              <a:gd name="connsiteX63" fmla="*/ 1748366 w 8377766"/>
              <a:gd name="connsiteY63" fmla="*/ 1092200 h 1981200"/>
              <a:gd name="connsiteX64" fmla="*/ 1782233 w 8377766"/>
              <a:gd name="connsiteY64" fmla="*/ 1092200 h 1981200"/>
              <a:gd name="connsiteX65" fmla="*/ 1866900 w 8377766"/>
              <a:gd name="connsiteY65" fmla="*/ 1092200 h 1981200"/>
              <a:gd name="connsiteX66" fmla="*/ 1866900 w 8377766"/>
              <a:gd name="connsiteY66" fmla="*/ 1121833 h 1981200"/>
              <a:gd name="connsiteX67" fmla="*/ 1896533 w 8377766"/>
              <a:gd name="connsiteY67" fmla="*/ 1121833 h 1981200"/>
              <a:gd name="connsiteX68" fmla="*/ 1896533 w 8377766"/>
              <a:gd name="connsiteY68" fmla="*/ 1134533 h 1981200"/>
              <a:gd name="connsiteX69" fmla="*/ 1938866 w 8377766"/>
              <a:gd name="connsiteY69" fmla="*/ 1134533 h 1981200"/>
              <a:gd name="connsiteX70" fmla="*/ 1938866 w 8377766"/>
              <a:gd name="connsiteY70" fmla="*/ 1168400 h 1981200"/>
              <a:gd name="connsiteX71" fmla="*/ 1951566 w 8377766"/>
              <a:gd name="connsiteY71" fmla="*/ 1168400 h 1981200"/>
              <a:gd name="connsiteX72" fmla="*/ 1951566 w 8377766"/>
              <a:gd name="connsiteY72" fmla="*/ 1206500 h 1981200"/>
              <a:gd name="connsiteX73" fmla="*/ 1989666 w 8377766"/>
              <a:gd name="connsiteY73" fmla="*/ 1206500 h 1981200"/>
              <a:gd name="connsiteX74" fmla="*/ 1989666 w 8377766"/>
              <a:gd name="connsiteY74" fmla="*/ 1219200 h 1981200"/>
              <a:gd name="connsiteX75" fmla="*/ 2023533 w 8377766"/>
              <a:gd name="connsiteY75" fmla="*/ 1219200 h 1981200"/>
              <a:gd name="connsiteX76" fmla="*/ 2023533 w 8377766"/>
              <a:gd name="connsiteY76" fmla="*/ 1257300 h 1981200"/>
              <a:gd name="connsiteX77" fmla="*/ 2078566 w 8377766"/>
              <a:gd name="connsiteY77" fmla="*/ 1257300 h 1981200"/>
              <a:gd name="connsiteX78" fmla="*/ 2078566 w 8377766"/>
              <a:gd name="connsiteY78" fmla="*/ 1295400 h 1981200"/>
              <a:gd name="connsiteX79" fmla="*/ 2112433 w 8377766"/>
              <a:gd name="connsiteY79" fmla="*/ 1295400 h 1981200"/>
              <a:gd name="connsiteX80" fmla="*/ 2112433 w 8377766"/>
              <a:gd name="connsiteY80" fmla="*/ 1320800 h 1981200"/>
              <a:gd name="connsiteX81" fmla="*/ 2150533 w 8377766"/>
              <a:gd name="connsiteY81" fmla="*/ 1320800 h 1981200"/>
              <a:gd name="connsiteX82" fmla="*/ 2150533 w 8377766"/>
              <a:gd name="connsiteY82" fmla="*/ 1337733 h 1981200"/>
              <a:gd name="connsiteX83" fmla="*/ 2222500 w 8377766"/>
              <a:gd name="connsiteY83" fmla="*/ 1337733 h 1981200"/>
              <a:gd name="connsiteX84" fmla="*/ 2222500 w 8377766"/>
              <a:gd name="connsiteY84" fmla="*/ 1354666 h 1981200"/>
              <a:gd name="connsiteX85" fmla="*/ 2281766 w 8377766"/>
              <a:gd name="connsiteY85" fmla="*/ 1354666 h 1981200"/>
              <a:gd name="connsiteX86" fmla="*/ 2281766 w 8377766"/>
              <a:gd name="connsiteY86" fmla="*/ 1371600 h 1981200"/>
              <a:gd name="connsiteX87" fmla="*/ 2336800 w 8377766"/>
              <a:gd name="connsiteY87" fmla="*/ 1371600 h 1981200"/>
              <a:gd name="connsiteX88" fmla="*/ 2336800 w 8377766"/>
              <a:gd name="connsiteY88" fmla="*/ 1384300 h 1981200"/>
              <a:gd name="connsiteX89" fmla="*/ 2336800 w 8377766"/>
              <a:gd name="connsiteY89" fmla="*/ 1388533 h 1981200"/>
              <a:gd name="connsiteX90" fmla="*/ 2362200 w 8377766"/>
              <a:gd name="connsiteY90" fmla="*/ 1388533 h 1981200"/>
              <a:gd name="connsiteX91" fmla="*/ 2362200 w 8377766"/>
              <a:gd name="connsiteY91" fmla="*/ 1430866 h 1981200"/>
              <a:gd name="connsiteX92" fmla="*/ 2413000 w 8377766"/>
              <a:gd name="connsiteY92" fmla="*/ 1430866 h 1981200"/>
              <a:gd name="connsiteX93" fmla="*/ 2413000 w 8377766"/>
              <a:gd name="connsiteY93" fmla="*/ 1460500 h 1981200"/>
              <a:gd name="connsiteX94" fmla="*/ 2442633 w 8377766"/>
              <a:gd name="connsiteY94" fmla="*/ 1460500 h 1981200"/>
              <a:gd name="connsiteX95" fmla="*/ 2442633 w 8377766"/>
              <a:gd name="connsiteY95" fmla="*/ 1477433 h 1981200"/>
              <a:gd name="connsiteX96" fmla="*/ 2586566 w 8377766"/>
              <a:gd name="connsiteY96" fmla="*/ 1477433 h 1981200"/>
              <a:gd name="connsiteX97" fmla="*/ 2586566 w 8377766"/>
              <a:gd name="connsiteY97" fmla="*/ 1511300 h 1981200"/>
              <a:gd name="connsiteX98" fmla="*/ 2603500 w 8377766"/>
              <a:gd name="connsiteY98" fmla="*/ 1511300 h 1981200"/>
              <a:gd name="connsiteX99" fmla="*/ 2603500 w 8377766"/>
              <a:gd name="connsiteY99" fmla="*/ 1540933 h 1981200"/>
              <a:gd name="connsiteX100" fmla="*/ 2700866 w 8377766"/>
              <a:gd name="connsiteY100" fmla="*/ 1540933 h 1981200"/>
              <a:gd name="connsiteX101" fmla="*/ 2700866 w 8377766"/>
              <a:gd name="connsiteY101" fmla="*/ 1545166 h 1981200"/>
              <a:gd name="connsiteX102" fmla="*/ 2768600 w 8377766"/>
              <a:gd name="connsiteY102" fmla="*/ 1545166 h 1981200"/>
              <a:gd name="connsiteX103" fmla="*/ 2768600 w 8377766"/>
              <a:gd name="connsiteY103" fmla="*/ 1562100 h 1981200"/>
              <a:gd name="connsiteX104" fmla="*/ 2849033 w 8377766"/>
              <a:gd name="connsiteY104" fmla="*/ 1562100 h 1981200"/>
              <a:gd name="connsiteX105" fmla="*/ 2967566 w 8377766"/>
              <a:gd name="connsiteY105" fmla="*/ 1562100 h 1981200"/>
              <a:gd name="connsiteX106" fmla="*/ 2967566 w 8377766"/>
              <a:gd name="connsiteY106" fmla="*/ 1595966 h 1981200"/>
              <a:gd name="connsiteX107" fmla="*/ 3060700 w 8377766"/>
              <a:gd name="connsiteY107" fmla="*/ 1595966 h 1981200"/>
              <a:gd name="connsiteX108" fmla="*/ 3060700 w 8377766"/>
              <a:gd name="connsiteY108" fmla="*/ 1617133 h 1981200"/>
              <a:gd name="connsiteX109" fmla="*/ 3246966 w 8377766"/>
              <a:gd name="connsiteY109" fmla="*/ 1617133 h 1981200"/>
              <a:gd name="connsiteX110" fmla="*/ 3246966 w 8377766"/>
              <a:gd name="connsiteY110" fmla="*/ 1634066 h 1981200"/>
              <a:gd name="connsiteX111" fmla="*/ 3632200 w 8377766"/>
              <a:gd name="connsiteY111" fmla="*/ 1634066 h 1981200"/>
              <a:gd name="connsiteX112" fmla="*/ 3632200 w 8377766"/>
              <a:gd name="connsiteY112" fmla="*/ 1655233 h 1981200"/>
              <a:gd name="connsiteX113" fmla="*/ 3657600 w 8377766"/>
              <a:gd name="connsiteY113" fmla="*/ 1655233 h 1981200"/>
              <a:gd name="connsiteX114" fmla="*/ 3657600 w 8377766"/>
              <a:gd name="connsiteY114" fmla="*/ 1680633 h 1981200"/>
              <a:gd name="connsiteX115" fmla="*/ 3814233 w 8377766"/>
              <a:gd name="connsiteY115" fmla="*/ 1680633 h 1981200"/>
              <a:gd name="connsiteX116" fmla="*/ 3814233 w 8377766"/>
              <a:gd name="connsiteY116" fmla="*/ 1693333 h 1981200"/>
              <a:gd name="connsiteX117" fmla="*/ 3996266 w 8377766"/>
              <a:gd name="connsiteY117" fmla="*/ 1693333 h 1981200"/>
              <a:gd name="connsiteX118" fmla="*/ 3996266 w 8377766"/>
              <a:gd name="connsiteY118" fmla="*/ 1710266 h 1981200"/>
              <a:gd name="connsiteX119" fmla="*/ 4038600 w 8377766"/>
              <a:gd name="connsiteY119" fmla="*/ 1710266 h 1981200"/>
              <a:gd name="connsiteX120" fmla="*/ 4038600 w 8377766"/>
              <a:gd name="connsiteY120" fmla="*/ 1727200 h 1981200"/>
              <a:gd name="connsiteX121" fmla="*/ 4102100 w 8377766"/>
              <a:gd name="connsiteY121" fmla="*/ 1727200 h 1981200"/>
              <a:gd name="connsiteX122" fmla="*/ 4102100 w 8377766"/>
              <a:gd name="connsiteY122" fmla="*/ 1756833 h 1981200"/>
              <a:gd name="connsiteX123" fmla="*/ 4178300 w 8377766"/>
              <a:gd name="connsiteY123" fmla="*/ 1756833 h 1981200"/>
              <a:gd name="connsiteX124" fmla="*/ 4178300 w 8377766"/>
              <a:gd name="connsiteY124" fmla="*/ 1778000 h 1981200"/>
              <a:gd name="connsiteX125" fmla="*/ 4385733 w 8377766"/>
              <a:gd name="connsiteY125" fmla="*/ 1778000 h 1981200"/>
              <a:gd name="connsiteX126" fmla="*/ 4385733 w 8377766"/>
              <a:gd name="connsiteY126" fmla="*/ 1799166 h 1981200"/>
              <a:gd name="connsiteX127" fmla="*/ 4512733 w 8377766"/>
              <a:gd name="connsiteY127" fmla="*/ 1799166 h 1981200"/>
              <a:gd name="connsiteX128" fmla="*/ 4512733 w 8377766"/>
              <a:gd name="connsiteY128" fmla="*/ 1828800 h 1981200"/>
              <a:gd name="connsiteX129" fmla="*/ 4737100 w 8377766"/>
              <a:gd name="connsiteY129" fmla="*/ 1828800 h 1981200"/>
              <a:gd name="connsiteX130" fmla="*/ 4737100 w 8377766"/>
              <a:gd name="connsiteY130" fmla="*/ 1849966 h 1981200"/>
              <a:gd name="connsiteX131" fmla="*/ 5240866 w 8377766"/>
              <a:gd name="connsiteY131" fmla="*/ 1849966 h 1981200"/>
              <a:gd name="connsiteX132" fmla="*/ 5240866 w 8377766"/>
              <a:gd name="connsiteY132" fmla="*/ 1892300 h 1981200"/>
              <a:gd name="connsiteX133" fmla="*/ 5334000 w 8377766"/>
              <a:gd name="connsiteY133" fmla="*/ 1892300 h 1981200"/>
              <a:gd name="connsiteX134" fmla="*/ 5334000 w 8377766"/>
              <a:gd name="connsiteY134" fmla="*/ 1930400 h 1981200"/>
              <a:gd name="connsiteX135" fmla="*/ 5651500 w 8377766"/>
              <a:gd name="connsiteY135" fmla="*/ 1930400 h 1981200"/>
              <a:gd name="connsiteX136" fmla="*/ 5651500 w 8377766"/>
              <a:gd name="connsiteY136" fmla="*/ 1981200 h 1981200"/>
              <a:gd name="connsiteX137" fmla="*/ 8377766 w 8377766"/>
              <a:gd name="connsiteY137" fmla="*/ 1981200 h 1981200"/>
              <a:gd name="connsiteX0" fmla="*/ 0 w 8377766"/>
              <a:gd name="connsiteY0" fmla="*/ 0 h 1981200"/>
              <a:gd name="connsiteX1" fmla="*/ 203200 w 8377766"/>
              <a:gd name="connsiteY1" fmla="*/ 0 h 1981200"/>
              <a:gd name="connsiteX2" fmla="*/ 203200 w 8377766"/>
              <a:gd name="connsiteY2" fmla="*/ 0 h 1981200"/>
              <a:gd name="connsiteX3" fmla="*/ 203200 w 8377766"/>
              <a:gd name="connsiteY3" fmla="*/ 33866 h 1981200"/>
              <a:gd name="connsiteX4" fmla="*/ 279400 w 8377766"/>
              <a:gd name="connsiteY4" fmla="*/ 33866 h 1981200"/>
              <a:gd name="connsiteX5" fmla="*/ 279400 w 8377766"/>
              <a:gd name="connsiteY5" fmla="*/ 38100 h 1981200"/>
              <a:gd name="connsiteX6" fmla="*/ 406400 w 8377766"/>
              <a:gd name="connsiteY6" fmla="*/ 38100 h 1981200"/>
              <a:gd name="connsiteX7" fmla="*/ 406400 w 8377766"/>
              <a:gd name="connsiteY7" fmla="*/ 55033 h 1981200"/>
              <a:gd name="connsiteX8" fmla="*/ 499533 w 8377766"/>
              <a:gd name="connsiteY8" fmla="*/ 55033 h 1981200"/>
              <a:gd name="connsiteX9" fmla="*/ 499533 w 8377766"/>
              <a:gd name="connsiteY9" fmla="*/ 101600 h 1981200"/>
              <a:gd name="connsiteX10" fmla="*/ 563033 w 8377766"/>
              <a:gd name="connsiteY10" fmla="*/ 101600 h 1981200"/>
              <a:gd name="connsiteX11" fmla="*/ 563033 w 8377766"/>
              <a:gd name="connsiteY11" fmla="*/ 135466 h 1981200"/>
              <a:gd name="connsiteX12" fmla="*/ 660400 w 8377766"/>
              <a:gd name="connsiteY12" fmla="*/ 135466 h 1981200"/>
              <a:gd name="connsiteX13" fmla="*/ 660400 w 8377766"/>
              <a:gd name="connsiteY13" fmla="*/ 169333 h 1981200"/>
              <a:gd name="connsiteX14" fmla="*/ 690033 w 8377766"/>
              <a:gd name="connsiteY14" fmla="*/ 169333 h 1981200"/>
              <a:gd name="connsiteX15" fmla="*/ 690033 w 8377766"/>
              <a:gd name="connsiteY15" fmla="*/ 190500 h 1981200"/>
              <a:gd name="connsiteX16" fmla="*/ 804333 w 8377766"/>
              <a:gd name="connsiteY16" fmla="*/ 190500 h 1981200"/>
              <a:gd name="connsiteX17" fmla="*/ 804333 w 8377766"/>
              <a:gd name="connsiteY17" fmla="*/ 215900 h 1981200"/>
              <a:gd name="connsiteX18" fmla="*/ 833966 w 8377766"/>
              <a:gd name="connsiteY18" fmla="*/ 215900 h 1981200"/>
              <a:gd name="connsiteX19" fmla="*/ 833966 w 8377766"/>
              <a:gd name="connsiteY19" fmla="*/ 241300 h 1981200"/>
              <a:gd name="connsiteX20" fmla="*/ 863600 w 8377766"/>
              <a:gd name="connsiteY20" fmla="*/ 241300 h 1981200"/>
              <a:gd name="connsiteX21" fmla="*/ 863600 w 8377766"/>
              <a:gd name="connsiteY21" fmla="*/ 283633 h 1981200"/>
              <a:gd name="connsiteX22" fmla="*/ 910166 w 8377766"/>
              <a:gd name="connsiteY22" fmla="*/ 283633 h 1981200"/>
              <a:gd name="connsiteX23" fmla="*/ 910166 w 8377766"/>
              <a:gd name="connsiteY23" fmla="*/ 330200 h 1981200"/>
              <a:gd name="connsiteX24" fmla="*/ 931333 w 8377766"/>
              <a:gd name="connsiteY24" fmla="*/ 330200 h 1981200"/>
              <a:gd name="connsiteX25" fmla="*/ 931333 w 8377766"/>
              <a:gd name="connsiteY25" fmla="*/ 368300 h 1981200"/>
              <a:gd name="connsiteX26" fmla="*/ 977900 w 8377766"/>
              <a:gd name="connsiteY26" fmla="*/ 368300 h 1981200"/>
              <a:gd name="connsiteX27" fmla="*/ 977900 w 8377766"/>
              <a:gd name="connsiteY27" fmla="*/ 423333 h 1981200"/>
              <a:gd name="connsiteX28" fmla="*/ 999066 w 8377766"/>
              <a:gd name="connsiteY28" fmla="*/ 423333 h 1981200"/>
              <a:gd name="connsiteX29" fmla="*/ 999066 w 8377766"/>
              <a:gd name="connsiteY29" fmla="*/ 448733 h 1981200"/>
              <a:gd name="connsiteX30" fmla="*/ 1045633 w 8377766"/>
              <a:gd name="connsiteY30" fmla="*/ 448733 h 1981200"/>
              <a:gd name="connsiteX31" fmla="*/ 1045633 w 8377766"/>
              <a:gd name="connsiteY31" fmla="*/ 495300 h 1981200"/>
              <a:gd name="connsiteX32" fmla="*/ 1117600 w 8377766"/>
              <a:gd name="connsiteY32" fmla="*/ 495300 h 1981200"/>
              <a:gd name="connsiteX33" fmla="*/ 1126067 w 8377766"/>
              <a:gd name="connsiteY33" fmla="*/ 520700 h 1981200"/>
              <a:gd name="connsiteX34" fmla="*/ 1172633 w 8377766"/>
              <a:gd name="connsiteY34" fmla="*/ 520700 h 1981200"/>
              <a:gd name="connsiteX35" fmla="*/ 1172633 w 8377766"/>
              <a:gd name="connsiteY35" fmla="*/ 546100 h 1981200"/>
              <a:gd name="connsiteX36" fmla="*/ 1223433 w 8377766"/>
              <a:gd name="connsiteY36" fmla="*/ 546100 h 1981200"/>
              <a:gd name="connsiteX37" fmla="*/ 1223433 w 8377766"/>
              <a:gd name="connsiteY37" fmla="*/ 584200 h 1981200"/>
              <a:gd name="connsiteX38" fmla="*/ 1261533 w 8377766"/>
              <a:gd name="connsiteY38" fmla="*/ 584200 h 1981200"/>
              <a:gd name="connsiteX39" fmla="*/ 1261533 w 8377766"/>
              <a:gd name="connsiteY39" fmla="*/ 609600 h 1981200"/>
              <a:gd name="connsiteX40" fmla="*/ 1299633 w 8377766"/>
              <a:gd name="connsiteY40" fmla="*/ 609600 h 1981200"/>
              <a:gd name="connsiteX41" fmla="*/ 1299633 w 8377766"/>
              <a:gd name="connsiteY41" fmla="*/ 694266 h 1981200"/>
              <a:gd name="connsiteX42" fmla="*/ 1325033 w 8377766"/>
              <a:gd name="connsiteY42" fmla="*/ 694266 h 1981200"/>
              <a:gd name="connsiteX43" fmla="*/ 1325033 w 8377766"/>
              <a:gd name="connsiteY43" fmla="*/ 740833 h 1981200"/>
              <a:gd name="connsiteX44" fmla="*/ 1363133 w 8377766"/>
              <a:gd name="connsiteY44" fmla="*/ 740833 h 1981200"/>
              <a:gd name="connsiteX45" fmla="*/ 1363133 w 8377766"/>
              <a:gd name="connsiteY45" fmla="*/ 770466 h 1981200"/>
              <a:gd name="connsiteX46" fmla="*/ 1375833 w 8377766"/>
              <a:gd name="connsiteY46" fmla="*/ 770466 h 1981200"/>
              <a:gd name="connsiteX47" fmla="*/ 1375833 w 8377766"/>
              <a:gd name="connsiteY47" fmla="*/ 804333 h 1981200"/>
              <a:gd name="connsiteX48" fmla="*/ 1401233 w 8377766"/>
              <a:gd name="connsiteY48" fmla="*/ 804333 h 1981200"/>
              <a:gd name="connsiteX49" fmla="*/ 1401233 w 8377766"/>
              <a:gd name="connsiteY49" fmla="*/ 855133 h 1981200"/>
              <a:gd name="connsiteX50" fmla="*/ 1452033 w 8377766"/>
              <a:gd name="connsiteY50" fmla="*/ 855133 h 1981200"/>
              <a:gd name="connsiteX51" fmla="*/ 1452033 w 8377766"/>
              <a:gd name="connsiteY51" fmla="*/ 880533 h 1981200"/>
              <a:gd name="connsiteX52" fmla="*/ 1477433 w 8377766"/>
              <a:gd name="connsiteY52" fmla="*/ 880533 h 1981200"/>
              <a:gd name="connsiteX53" fmla="*/ 1477433 w 8377766"/>
              <a:gd name="connsiteY53" fmla="*/ 910166 h 1981200"/>
              <a:gd name="connsiteX54" fmla="*/ 1511300 w 8377766"/>
              <a:gd name="connsiteY54" fmla="*/ 910166 h 1981200"/>
              <a:gd name="connsiteX55" fmla="*/ 1511300 w 8377766"/>
              <a:gd name="connsiteY55" fmla="*/ 918633 h 1981200"/>
              <a:gd name="connsiteX56" fmla="*/ 1574800 w 8377766"/>
              <a:gd name="connsiteY56" fmla="*/ 918633 h 1981200"/>
              <a:gd name="connsiteX57" fmla="*/ 1574800 w 8377766"/>
              <a:gd name="connsiteY57" fmla="*/ 952500 h 1981200"/>
              <a:gd name="connsiteX58" fmla="*/ 1604433 w 8377766"/>
              <a:gd name="connsiteY58" fmla="*/ 952500 h 1981200"/>
              <a:gd name="connsiteX59" fmla="*/ 1604433 w 8377766"/>
              <a:gd name="connsiteY59" fmla="*/ 1020233 h 1981200"/>
              <a:gd name="connsiteX60" fmla="*/ 1638300 w 8377766"/>
              <a:gd name="connsiteY60" fmla="*/ 1020233 h 1981200"/>
              <a:gd name="connsiteX61" fmla="*/ 1638300 w 8377766"/>
              <a:gd name="connsiteY61" fmla="*/ 1066800 h 1981200"/>
              <a:gd name="connsiteX62" fmla="*/ 1748366 w 8377766"/>
              <a:gd name="connsiteY62" fmla="*/ 1066800 h 1981200"/>
              <a:gd name="connsiteX63" fmla="*/ 1748366 w 8377766"/>
              <a:gd name="connsiteY63" fmla="*/ 1092200 h 1981200"/>
              <a:gd name="connsiteX64" fmla="*/ 1782233 w 8377766"/>
              <a:gd name="connsiteY64" fmla="*/ 1092200 h 1981200"/>
              <a:gd name="connsiteX65" fmla="*/ 1866900 w 8377766"/>
              <a:gd name="connsiteY65" fmla="*/ 1092200 h 1981200"/>
              <a:gd name="connsiteX66" fmla="*/ 1866900 w 8377766"/>
              <a:gd name="connsiteY66" fmla="*/ 1121833 h 1981200"/>
              <a:gd name="connsiteX67" fmla="*/ 1896533 w 8377766"/>
              <a:gd name="connsiteY67" fmla="*/ 1121833 h 1981200"/>
              <a:gd name="connsiteX68" fmla="*/ 1896533 w 8377766"/>
              <a:gd name="connsiteY68" fmla="*/ 1134533 h 1981200"/>
              <a:gd name="connsiteX69" fmla="*/ 1938866 w 8377766"/>
              <a:gd name="connsiteY69" fmla="*/ 1134533 h 1981200"/>
              <a:gd name="connsiteX70" fmla="*/ 1938866 w 8377766"/>
              <a:gd name="connsiteY70" fmla="*/ 1168400 h 1981200"/>
              <a:gd name="connsiteX71" fmla="*/ 1951566 w 8377766"/>
              <a:gd name="connsiteY71" fmla="*/ 1168400 h 1981200"/>
              <a:gd name="connsiteX72" fmla="*/ 1951566 w 8377766"/>
              <a:gd name="connsiteY72" fmla="*/ 1206500 h 1981200"/>
              <a:gd name="connsiteX73" fmla="*/ 1989666 w 8377766"/>
              <a:gd name="connsiteY73" fmla="*/ 1206500 h 1981200"/>
              <a:gd name="connsiteX74" fmla="*/ 1989666 w 8377766"/>
              <a:gd name="connsiteY74" fmla="*/ 1219200 h 1981200"/>
              <a:gd name="connsiteX75" fmla="*/ 2023533 w 8377766"/>
              <a:gd name="connsiteY75" fmla="*/ 1219200 h 1981200"/>
              <a:gd name="connsiteX76" fmla="*/ 2023533 w 8377766"/>
              <a:gd name="connsiteY76" fmla="*/ 1257300 h 1981200"/>
              <a:gd name="connsiteX77" fmla="*/ 2078566 w 8377766"/>
              <a:gd name="connsiteY77" fmla="*/ 1257300 h 1981200"/>
              <a:gd name="connsiteX78" fmla="*/ 2078566 w 8377766"/>
              <a:gd name="connsiteY78" fmla="*/ 1295400 h 1981200"/>
              <a:gd name="connsiteX79" fmla="*/ 2112433 w 8377766"/>
              <a:gd name="connsiteY79" fmla="*/ 1295400 h 1981200"/>
              <a:gd name="connsiteX80" fmla="*/ 2112433 w 8377766"/>
              <a:gd name="connsiteY80" fmla="*/ 1320800 h 1981200"/>
              <a:gd name="connsiteX81" fmla="*/ 2150533 w 8377766"/>
              <a:gd name="connsiteY81" fmla="*/ 1320800 h 1981200"/>
              <a:gd name="connsiteX82" fmla="*/ 2150533 w 8377766"/>
              <a:gd name="connsiteY82" fmla="*/ 1337733 h 1981200"/>
              <a:gd name="connsiteX83" fmla="*/ 2222500 w 8377766"/>
              <a:gd name="connsiteY83" fmla="*/ 1337733 h 1981200"/>
              <a:gd name="connsiteX84" fmla="*/ 2222500 w 8377766"/>
              <a:gd name="connsiteY84" fmla="*/ 1354666 h 1981200"/>
              <a:gd name="connsiteX85" fmla="*/ 2281766 w 8377766"/>
              <a:gd name="connsiteY85" fmla="*/ 1354666 h 1981200"/>
              <a:gd name="connsiteX86" fmla="*/ 2281766 w 8377766"/>
              <a:gd name="connsiteY86" fmla="*/ 1371600 h 1981200"/>
              <a:gd name="connsiteX87" fmla="*/ 2336800 w 8377766"/>
              <a:gd name="connsiteY87" fmla="*/ 1371600 h 1981200"/>
              <a:gd name="connsiteX88" fmla="*/ 2336800 w 8377766"/>
              <a:gd name="connsiteY88" fmla="*/ 1384300 h 1981200"/>
              <a:gd name="connsiteX89" fmla="*/ 2336800 w 8377766"/>
              <a:gd name="connsiteY89" fmla="*/ 1388533 h 1981200"/>
              <a:gd name="connsiteX90" fmla="*/ 2362200 w 8377766"/>
              <a:gd name="connsiteY90" fmla="*/ 1388533 h 1981200"/>
              <a:gd name="connsiteX91" fmla="*/ 2362200 w 8377766"/>
              <a:gd name="connsiteY91" fmla="*/ 1430866 h 1981200"/>
              <a:gd name="connsiteX92" fmla="*/ 2413000 w 8377766"/>
              <a:gd name="connsiteY92" fmla="*/ 1430866 h 1981200"/>
              <a:gd name="connsiteX93" fmla="*/ 2413000 w 8377766"/>
              <a:gd name="connsiteY93" fmla="*/ 1460500 h 1981200"/>
              <a:gd name="connsiteX94" fmla="*/ 2442633 w 8377766"/>
              <a:gd name="connsiteY94" fmla="*/ 1460500 h 1981200"/>
              <a:gd name="connsiteX95" fmla="*/ 2442633 w 8377766"/>
              <a:gd name="connsiteY95" fmla="*/ 1477433 h 1981200"/>
              <a:gd name="connsiteX96" fmla="*/ 2586566 w 8377766"/>
              <a:gd name="connsiteY96" fmla="*/ 1477433 h 1981200"/>
              <a:gd name="connsiteX97" fmla="*/ 2586566 w 8377766"/>
              <a:gd name="connsiteY97" fmla="*/ 1511300 h 1981200"/>
              <a:gd name="connsiteX98" fmla="*/ 2603500 w 8377766"/>
              <a:gd name="connsiteY98" fmla="*/ 1511300 h 1981200"/>
              <a:gd name="connsiteX99" fmla="*/ 2603500 w 8377766"/>
              <a:gd name="connsiteY99" fmla="*/ 1540933 h 1981200"/>
              <a:gd name="connsiteX100" fmla="*/ 2700866 w 8377766"/>
              <a:gd name="connsiteY100" fmla="*/ 1540933 h 1981200"/>
              <a:gd name="connsiteX101" fmla="*/ 2700866 w 8377766"/>
              <a:gd name="connsiteY101" fmla="*/ 1545166 h 1981200"/>
              <a:gd name="connsiteX102" fmla="*/ 2768600 w 8377766"/>
              <a:gd name="connsiteY102" fmla="*/ 1545166 h 1981200"/>
              <a:gd name="connsiteX103" fmla="*/ 2768600 w 8377766"/>
              <a:gd name="connsiteY103" fmla="*/ 1562100 h 1981200"/>
              <a:gd name="connsiteX104" fmla="*/ 2849033 w 8377766"/>
              <a:gd name="connsiteY104" fmla="*/ 1562100 h 1981200"/>
              <a:gd name="connsiteX105" fmla="*/ 2967566 w 8377766"/>
              <a:gd name="connsiteY105" fmla="*/ 1562100 h 1981200"/>
              <a:gd name="connsiteX106" fmla="*/ 2967566 w 8377766"/>
              <a:gd name="connsiteY106" fmla="*/ 1595966 h 1981200"/>
              <a:gd name="connsiteX107" fmla="*/ 3060700 w 8377766"/>
              <a:gd name="connsiteY107" fmla="*/ 1595966 h 1981200"/>
              <a:gd name="connsiteX108" fmla="*/ 3060700 w 8377766"/>
              <a:gd name="connsiteY108" fmla="*/ 1617133 h 1981200"/>
              <a:gd name="connsiteX109" fmla="*/ 3246966 w 8377766"/>
              <a:gd name="connsiteY109" fmla="*/ 1617133 h 1981200"/>
              <a:gd name="connsiteX110" fmla="*/ 3246966 w 8377766"/>
              <a:gd name="connsiteY110" fmla="*/ 1634066 h 1981200"/>
              <a:gd name="connsiteX111" fmla="*/ 3632200 w 8377766"/>
              <a:gd name="connsiteY111" fmla="*/ 1634066 h 1981200"/>
              <a:gd name="connsiteX112" fmla="*/ 3632200 w 8377766"/>
              <a:gd name="connsiteY112" fmla="*/ 1655233 h 1981200"/>
              <a:gd name="connsiteX113" fmla="*/ 3657600 w 8377766"/>
              <a:gd name="connsiteY113" fmla="*/ 1655233 h 1981200"/>
              <a:gd name="connsiteX114" fmla="*/ 3657600 w 8377766"/>
              <a:gd name="connsiteY114" fmla="*/ 1680633 h 1981200"/>
              <a:gd name="connsiteX115" fmla="*/ 3814233 w 8377766"/>
              <a:gd name="connsiteY115" fmla="*/ 1680633 h 1981200"/>
              <a:gd name="connsiteX116" fmla="*/ 3814233 w 8377766"/>
              <a:gd name="connsiteY116" fmla="*/ 1693333 h 1981200"/>
              <a:gd name="connsiteX117" fmla="*/ 3996266 w 8377766"/>
              <a:gd name="connsiteY117" fmla="*/ 1693333 h 1981200"/>
              <a:gd name="connsiteX118" fmla="*/ 3996266 w 8377766"/>
              <a:gd name="connsiteY118" fmla="*/ 1710266 h 1981200"/>
              <a:gd name="connsiteX119" fmla="*/ 4038600 w 8377766"/>
              <a:gd name="connsiteY119" fmla="*/ 1710266 h 1981200"/>
              <a:gd name="connsiteX120" fmla="*/ 4038600 w 8377766"/>
              <a:gd name="connsiteY120" fmla="*/ 1727200 h 1981200"/>
              <a:gd name="connsiteX121" fmla="*/ 4102100 w 8377766"/>
              <a:gd name="connsiteY121" fmla="*/ 1727200 h 1981200"/>
              <a:gd name="connsiteX122" fmla="*/ 4102100 w 8377766"/>
              <a:gd name="connsiteY122" fmla="*/ 1756833 h 1981200"/>
              <a:gd name="connsiteX123" fmla="*/ 4178300 w 8377766"/>
              <a:gd name="connsiteY123" fmla="*/ 1756833 h 1981200"/>
              <a:gd name="connsiteX124" fmla="*/ 4178300 w 8377766"/>
              <a:gd name="connsiteY124" fmla="*/ 1778000 h 1981200"/>
              <a:gd name="connsiteX125" fmla="*/ 4385733 w 8377766"/>
              <a:gd name="connsiteY125" fmla="*/ 1778000 h 1981200"/>
              <a:gd name="connsiteX126" fmla="*/ 4385733 w 8377766"/>
              <a:gd name="connsiteY126" fmla="*/ 1799166 h 1981200"/>
              <a:gd name="connsiteX127" fmla="*/ 4512733 w 8377766"/>
              <a:gd name="connsiteY127" fmla="*/ 1799166 h 1981200"/>
              <a:gd name="connsiteX128" fmla="*/ 4512733 w 8377766"/>
              <a:gd name="connsiteY128" fmla="*/ 1828800 h 1981200"/>
              <a:gd name="connsiteX129" fmla="*/ 4737100 w 8377766"/>
              <a:gd name="connsiteY129" fmla="*/ 1828800 h 1981200"/>
              <a:gd name="connsiteX130" fmla="*/ 4737100 w 8377766"/>
              <a:gd name="connsiteY130" fmla="*/ 1849966 h 1981200"/>
              <a:gd name="connsiteX131" fmla="*/ 5240866 w 8377766"/>
              <a:gd name="connsiteY131" fmla="*/ 1849966 h 1981200"/>
              <a:gd name="connsiteX132" fmla="*/ 5240866 w 8377766"/>
              <a:gd name="connsiteY132" fmla="*/ 1892300 h 1981200"/>
              <a:gd name="connsiteX133" fmla="*/ 5334000 w 8377766"/>
              <a:gd name="connsiteY133" fmla="*/ 1892300 h 1981200"/>
              <a:gd name="connsiteX134" fmla="*/ 5334000 w 8377766"/>
              <a:gd name="connsiteY134" fmla="*/ 1930400 h 1981200"/>
              <a:gd name="connsiteX135" fmla="*/ 5651500 w 8377766"/>
              <a:gd name="connsiteY135" fmla="*/ 1930400 h 1981200"/>
              <a:gd name="connsiteX136" fmla="*/ 5651500 w 8377766"/>
              <a:gd name="connsiteY136" fmla="*/ 1981200 h 1981200"/>
              <a:gd name="connsiteX137" fmla="*/ 8377766 w 8377766"/>
              <a:gd name="connsiteY137" fmla="*/ 1981200 h 19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8377766" h="1981200">
                <a:moveTo>
                  <a:pt x="0" y="0"/>
                </a:moveTo>
                <a:lnTo>
                  <a:pt x="203200" y="0"/>
                </a:lnTo>
                <a:lnTo>
                  <a:pt x="203200" y="0"/>
                </a:lnTo>
                <a:lnTo>
                  <a:pt x="203200" y="33866"/>
                </a:lnTo>
                <a:lnTo>
                  <a:pt x="279400" y="33866"/>
                </a:lnTo>
                <a:lnTo>
                  <a:pt x="279400" y="38100"/>
                </a:lnTo>
                <a:lnTo>
                  <a:pt x="406400" y="38100"/>
                </a:lnTo>
                <a:lnTo>
                  <a:pt x="406400" y="55033"/>
                </a:lnTo>
                <a:lnTo>
                  <a:pt x="499533" y="55033"/>
                </a:lnTo>
                <a:lnTo>
                  <a:pt x="499533" y="101600"/>
                </a:lnTo>
                <a:lnTo>
                  <a:pt x="563033" y="101600"/>
                </a:lnTo>
                <a:lnTo>
                  <a:pt x="563033" y="135466"/>
                </a:lnTo>
                <a:lnTo>
                  <a:pt x="660400" y="135466"/>
                </a:lnTo>
                <a:lnTo>
                  <a:pt x="660400" y="169333"/>
                </a:lnTo>
                <a:lnTo>
                  <a:pt x="690033" y="169333"/>
                </a:lnTo>
                <a:lnTo>
                  <a:pt x="690033" y="190500"/>
                </a:lnTo>
                <a:lnTo>
                  <a:pt x="804333" y="190500"/>
                </a:lnTo>
                <a:lnTo>
                  <a:pt x="804333" y="215900"/>
                </a:lnTo>
                <a:lnTo>
                  <a:pt x="833966" y="215900"/>
                </a:lnTo>
                <a:lnTo>
                  <a:pt x="833966" y="241300"/>
                </a:lnTo>
                <a:lnTo>
                  <a:pt x="863600" y="241300"/>
                </a:lnTo>
                <a:lnTo>
                  <a:pt x="863600" y="283633"/>
                </a:lnTo>
                <a:lnTo>
                  <a:pt x="910166" y="283633"/>
                </a:lnTo>
                <a:lnTo>
                  <a:pt x="910166" y="330200"/>
                </a:lnTo>
                <a:lnTo>
                  <a:pt x="931333" y="330200"/>
                </a:lnTo>
                <a:lnTo>
                  <a:pt x="931333" y="368300"/>
                </a:lnTo>
                <a:lnTo>
                  <a:pt x="977900" y="368300"/>
                </a:lnTo>
                <a:lnTo>
                  <a:pt x="977900" y="423333"/>
                </a:lnTo>
                <a:lnTo>
                  <a:pt x="999066" y="423333"/>
                </a:lnTo>
                <a:lnTo>
                  <a:pt x="999066" y="448733"/>
                </a:lnTo>
                <a:lnTo>
                  <a:pt x="1045633" y="448733"/>
                </a:lnTo>
                <a:lnTo>
                  <a:pt x="1045633" y="495300"/>
                </a:lnTo>
                <a:lnTo>
                  <a:pt x="1117600" y="495300"/>
                </a:lnTo>
                <a:lnTo>
                  <a:pt x="1126067" y="520700"/>
                </a:lnTo>
                <a:lnTo>
                  <a:pt x="1172633" y="520700"/>
                </a:lnTo>
                <a:lnTo>
                  <a:pt x="1172633" y="546100"/>
                </a:lnTo>
                <a:lnTo>
                  <a:pt x="1223433" y="546100"/>
                </a:lnTo>
                <a:lnTo>
                  <a:pt x="1223433" y="584200"/>
                </a:lnTo>
                <a:lnTo>
                  <a:pt x="1261533" y="584200"/>
                </a:lnTo>
                <a:lnTo>
                  <a:pt x="1261533" y="609600"/>
                </a:lnTo>
                <a:lnTo>
                  <a:pt x="1299633" y="609600"/>
                </a:lnTo>
                <a:lnTo>
                  <a:pt x="1299633" y="694266"/>
                </a:lnTo>
                <a:lnTo>
                  <a:pt x="1325033" y="694266"/>
                </a:lnTo>
                <a:lnTo>
                  <a:pt x="1325033" y="740833"/>
                </a:lnTo>
                <a:lnTo>
                  <a:pt x="1363133" y="740833"/>
                </a:lnTo>
                <a:lnTo>
                  <a:pt x="1363133" y="770466"/>
                </a:lnTo>
                <a:lnTo>
                  <a:pt x="1375833" y="770466"/>
                </a:lnTo>
                <a:lnTo>
                  <a:pt x="1375833" y="804333"/>
                </a:lnTo>
                <a:lnTo>
                  <a:pt x="1401233" y="804333"/>
                </a:lnTo>
                <a:lnTo>
                  <a:pt x="1401233" y="855133"/>
                </a:lnTo>
                <a:lnTo>
                  <a:pt x="1452033" y="855133"/>
                </a:lnTo>
                <a:lnTo>
                  <a:pt x="1452033" y="880533"/>
                </a:lnTo>
                <a:lnTo>
                  <a:pt x="1477433" y="880533"/>
                </a:lnTo>
                <a:lnTo>
                  <a:pt x="1477433" y="910166"/>
                </a:lnTo>
                <a:lnTo>
                  <a:pt x="1511300" y="910166"/>
                </a:lnTo>
                <a:lnTo>
                  <a:pt x="1511300" y="918633"/>
                </a:lnTo>
                <a:lnTo>
                  <a:pt x="1574800" y="918633"/>
                </a:lnTo>
                <a:lnTo>
                  <a:pt x="1574800" y="952500"/>
                </a:lnTo>
                <a:lnTo>
                  <a:pt x="1604433" y="952500"/>
                </a:lnTo>
                <a:lnTo>
                  <a:pt x="1604433" y="1020233"/>
                </a:lnTo>
                <a:lnTo>
                  <a:pt x="1638300" y="1020233"/>
                </a:lnTo>
                <a:lnTo>
                  <a:pt x="1638300" y="1066800"/>
                </a:lnTo>
                <a:lnTo>
                  <a:pt x="1748366" y="1066800"/>
                </a:lnTo>
                <a:lnTo>
                  <a:pt x="1748366" y="1092200"/>
                </a:lnTo>
                <a:lnTo>
                  <a:pt x="1782233" y="1092200"/>
                </a:lnTo>
                <a:lnTo>
                  <a:pt x="1866900" y="1092200"/>
                </a:lnTo>
                <a:lnTo>
                  <a:pt x="1866900" y="1121833"/>
                </a:lnTo>
                <a:lnTo>
                  <a:pt x="1896533" y="1121833"/>
                </a:lnTo>
                <a:lnTo>
                  <a:pt x="1896533" y="1134533"/>
                </a:lnTo>
                <a:lnTo>
                  <a:pt x="1938866" y="1134533"/>
                </a:lnTo>
                <a:lnTo>
                  <a:pt x="1938866" y="1168400"/>
                </a:lnTo>
                <a:lnTo>
                  <a:pt x="1951566" y="1168400"/>
                </a:lnTo>
                <a:lnTo>
                  <a:pt x="1951566" y="1206500"/>
                </a:lnTo>
                <a:lnTo>
                  <a:pt x="1989666" y="1206500"/>
                </a:lnTo>
                <a:lnTo>
                  <a:pt x="1989666" y="1219200"/>
                </a:lnTo>
                <a:lnTo>
                  <a:pt x="2023533" y="1219200"/>
                </a:lnTo>
                <a:lnTo>
                  <a:pt x="2023533" y="1257300"/>
                </a:lnTo>
                <a:lnTo>
                  <a:pt x="2078566" y="1257300"/>
                </a:lnTo>
                <a:lnTo>
                  <a:pt x="2078566" y="1295400"/>
                </a:lnTo>
                <a:lnTo>
                  <a:pt x="2112433" y="1295400"/>
                </a:lnTo>
                <a:lnTo>
                  <a:pt x="2112433" y="1320800"/>
                </a:lnTo>
                <a:lnTo>
                  <a:pt x="2150533" y="1320800"/>
                </a:lnTo>
                <a:lnTo>
                  <a:pt x="2150533" y="1337733"/>
                </a:lnTo>
                <a:lnTo>
                  <a:pt x="2222500" y="1337733"/>
                </a:lnTo>
                <a:lnTo>
                  <a:pt x="2222500" y="1354666"/>
                </a:lnTo>
                <a:lnTo>
                  <a:pt x="2281766" y="1354666"/>
                </a:lnTo>
                <a:lnTo>
                  <a:pt x="2281766" y="1371600"/>
                </a:lnTo>
                <a:lnTo>
                  <a:pt x="2336800" y="1371600"/>
                </a:lnTo>
                <a:lnTo>
                  <a:pt x="2336800" y="1384300"/>
                </a:lnTo>
                <a:lnTo>
                  <a:pt x="2336800" y="1388533"/>
                </a:lnTo>
                <a:lnTo>
                  <a:pt x="2362200" y="1388533"/>
                </a:lnTo>
                <a:lnTo>
                  <a:pt x="2362200" y="1430866"/>
                </a:lnTo>
                <a:lnTo>
                  <a:pt x="2413000" y="1430866"/>
                </a:lnTo>
                <a:lnTo>
                  <a:pt x="2413000" y="1460500"/>
                </a:lnTo>
                <a:lnTo>
                  <a:pt x="2442633" y="1460500"/>
                </a:lnTo>
                <a:lnTo>
                  <a:pt x="2442633" y="1477433"/>
                </a:lnTo>
                <a:lnTo>
                  <a:pt x="2586566" y="1477433"/>
                </a:lnTo>
                <a:lnTo>
                  <a:pt x="2586566" y="1511300"/>
                </a:lnTo>
                <a:lnTo>
                  <a:pt x="2603500" y="1511300"/>
                </a:lnTo>
                <a:lnTo>
                  <a:pt x="2603500" y="1540933"/>
                </a:lnTo>
                <a:lnTo>
                  <a:pt x="2700866" y="1540933"/>
                </a:lnTo>
                <a:lnTo>
                  <a:pt x="2700866" y="1545166"/>
                </a:lnTo>
                <a:lnTo>
                  <a:pt x="2768600" y="1545166"/>
                </a:lnTo>
                <a:lnTo>
                  <a:pt x="2768600" y="1562100"/>
                </a:lnTo>
                <a:lnTo>
                  <a:pt x="2849033" y="1562100"/>
                </a:lnTo>
                <a:lnTo>
                  <a:pt x="2967566" y="1562100"/>
                </a:lnTo>
                <a:lnTo>
                  <a:pt x="2967566" y="1595966"/>
                </a:lnTo>
                <a:lnTo>
                  <a:pt x="3060700" y="1595966"/>
                </a:lnTo>
                <a:lnTo>
                  <a:pt x="3060700" y="1617133"/>
                </a:lnTo>
                <a:lnTo>
                  <a:pt x="3246966" y="1617133"/>
                </a:lnTo>
                <a:lnTo>
                  <a:pt x="3246966" y="1634066"/>
                </a:lnTo>
                <a:lnTo>
                  <a:pt x="3632200" y="1634066"/>
                </a:lnTo>
                <a:lnTo>
                  <a:pt x="3632200" y="1655233"/>
                </a:lnTo>
                <a:lnTo>
                  <a:pt x="3657600" y="1655233"/>
                </a:lnTo>
                <a:lnTo>
                  <a:pt x="3657600" y="1680633"/>
                </a:lnTo>
                <a:lnTo>
                  <a:pt x="3814233" y="1680633"/>
                </a:lnTo>
                <a:lnTo>
                  <a:pt x="3814233" y="1693333"/>
                </a:lnTo>
                <a:lnTo>
                  <a:pt x="3996266" y="1693333"/>
                </a:lnTo>
                <a:lnTo>
                  <a:pt x="3996266" y="1710266"/>
                </a:lnTo>
                <a:lnTo>
                  <a:pt x="4038600" y="1710266"/>
                </a:lnTo>
                <a:lnTo>
                  <a:pt x="4038600" y="1727200"/>
                </a:lnTo>
                <a:lnTo>
                  <a:pt x="4102100" y="1727200"/>
                </a:lnTo>
                <a:lnTo>
                  <a:pt x="4102100" y="1756833"/>
                </a:lnTo>
                <a:lnTo>
                  <a:pt x="4178300" y="1756833"/>
                </a:lnTo>
                <a:lnTo>
                  <a:pt x="4178300" y="1778000"/>
                </a:lnTo>
                <a:lnTo>
                  <a:pt x="4385733" y="1778000"/>
                </a:lnTo>
                <a:lnTo>
                  <a:pt x="4385733" y="1799166"/>
                </a:lnTo>
                <a:lnTo>
                  <a:pt x="4512733" y="1799166"/>
                </a:lnTo>
                <a:lnTo>
                  <a:pt x="4512733" y="1828800"/>
                </a:lnTo>
                <a:lnTo>
                  <a:pt x="4737100" y="1828800"/>
                </a:lnTo>
                <a:lnTo>
                  <a:pt x="4737100" y="1849966"/>
                </a:lnTo>
                <a:lnTo>
                  <a:pt x="5240866" y="1849966"/>
                </a:lnTo>
                <a:lnTo>
                  <a:pt x="5240866" y="1892300"/>
                </a:lnTo>
                <a:lnTo>
                  <a:pt x="5334000" y="1892300"/>
                </a:lnTo>
                <a:lnTo>
                  <a:pt x="5334000" y="1930400"/>
                </a:lnTo>
                <a:lnTo>
                  <a:pt x="5651500" y="1930400"/>
                </a:lnTo>
                <a:lnTo>
                  <a:pt x="5651500" y="1981200"/>
                </a:lnTo>
                <a:lnTo>
                  <a:pt x="8377766" y="1981200"/>
                </a:lnTo>
              </a:path>
            </a:pathLst>
          </a:custGeom>
          <a:noFill/>
          <a:ln w="28575">
            <a:solidFill>
              <a:schemeClr val="accent1"/>
            </a:solidFill>
            <a:miter lim="800000"/>
            <a:headEnd/>
            <a:tailEnd/>
          </a:ln>
        </p:spPr>
        <p:txBody>
          <a:bodyPr rtlCol="0" anchor="ctr"/>
          <a:lstStyle/>
          <a:p>
            <a:pPr algn="ctr"/>
            <a:endParaRPr lang="en-US" dirty="0"/>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PFS (Coprimary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5F5C3D8-065C-18FA-F849-42459154729D}"/>
              </a:ext>
            </a:extLst>
          </p:cNvPr>
          <p:cNvSpPr txBox="1"/>
          <p:nvPr/>
        </p:nvSpPr>
        <p:spPr bwMode="auto">
          <a:xfrm flipH="1">
            <a:off x="619994" y="5705767"/>
            <a:ext cx="109520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b="0" dirty="0">
                <a:solidFill>
                  <a:schemeClr val="bg1"/>
                </a:solidFill>
                <a:latin typeface="Calibri" panose="020F0502020204030204" pitchFamily="34" charset="0"/>
                <a:ea typeface="Calibri" panose="020F0502020204030204" pitchFamily="34" charset="0"/>
                <a:cs typeface="Calibri" panose="020F0502020204030204" pitchFamily="34" charset="0"/>
              </a:rPr>
              <a:t>Statistically significant reduction (38%) in risk of progression or death was observed with the addition of atezolizumab to chemotherapy plus bevacizumab</a:t>
            </a:r>
          </a:p>
        </p:txBody>
      </p:sp>
      <p:graphicFrame>
        <p:nvGraphicFramePr>
          <p:cNvPr id="7" name="Group 3">
            <a:extLst>
              <a:ext uri="{FF2B5EF4-FFF2-40B4-BE49-F238E27FC236}">
                <a16:creationId xmlns:a16="http://schemas.microsoft.com/office/drawing/2014/main" id="{05A6BBF9-56EA-4B3F-584F-311A28005E21}"/>
              </a:ext>
            </a:extLst>
          </p:cNvPr>
          <p:cNvGraphicFramePr>
            <a:graphicFrameLocks/>
          </p:cNvGraphicFramePr>
          <p:nvPr>
            <p:extLst>
              <p:ext uri="{D42A27DB-BD31-4B8C-83A1-F6EECF244321}">
                <p14:modId xmlns:p14="http://schemas.microsoft.com/office/powerpoint/2010/main" val="3708322903"/>
              </p:ext>
            </p:extLst>
          </p:nvPr>
        </p:nvGraphicFramePr>
        <p:xfrm>
          <a:off x="6617263" y="1597854"/>
          <a:ext cx="4868235" cy="1554528"/>
        </p:xfrm>
        <a:graphic>
          <a:graphicData uri="http://schemas.openxmlformats.org/drawingml/2006/table">
            <a:tbl>
              <a:tblPr/>
              <a:tblGrid>
                <a:gridCol w="2131571">
                  <a:extLst>
                    <a:ext uri="{9D8B030D-6E8A-4147-A177-3AD203B41FA5}">
                      <a16:colId xmlns:a16="http://schemas.microsoft.com/office/drawing/2014/main" val="20000"/>
                    </a:ext>
                  </a:extLst>
                </a:gridCol>
                <a:gridCol w="1304229">
                  <a:extLst>
                    <a:ext uri="{9D8B030D-6E8A-4147-A177-3AD203B41FA5}">
                      <a16:colId xmlns:a16="http://schemas.microsoft.com/office/drawing/2014/main" val="20001"/>
                    </a:ext>
                  </a:extLst>
                </a:gridCol>
                <a:gridCol w="1432435">
                  <a:extLst>
                    <a:ext uri="{9D8B030D-6E8A-4147-A177-3AD203B41FA5}">
                      <a16:colId xmlns:a16="http://schemas.microsoft.com/office/drawing/2014/main" val="4095539533"/>
                    </a:ext>
                  </a:extLst>
                </a:gridCol>
              </a:tblGrid>
              <a:tr h="20572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dirty="0">
                          <a:latin typeface="Calibri" panose="020F0502020204030204" pitchFamily="34" charset="0"/>
                          <a:ea typeface="Calibri" panose="020F0502020204030204" pitchFamily="34" charset="0"/>
                          <a:cs typeface="Calibri" panose="020F0502020204030204" pitchFamily="34" charset="0"/>
                        </a:rPr>
                        <a:t>Atezo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dirty="0">
                          <a:latin typeface="Calibri" panose="020F0502020204030204" pitchFamily="34" charset="0"/>
                          <a:ea typeface="Calibri" panose="020F0502020204030204" pitchFamily="34" charset="0"/>
                          <a:cs typeface="Calibri" panose="020F0502020204030204" pitchFamily="34" charset="0"/>
                        </a:rPr>
                        <a:t>(n = 206)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469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PFS 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166 (81)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138 (67)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14695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10.4 (9.7-11.7)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13.7 (12.3-16.6)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4981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Stratified HR (95% CI)</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0.62 (0.49-0.78)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11" name="Rectangle 10">
            <a:extLst>
              <a:ext uri="{FF2B5EF4-FFF2-40B4-BE49-F238E27FC236}">
                <a16:creationId xmlns:a16="http://schemas.microsoft.com/office/drawing/2014/main" id="{72795E19-004B-3A9E-E23F-2C9421BD2DB3}"/>
              </a:ext>
            </a:extLst>
          </p:cNvPr>
          <p:cNvSpPr/>
          <p:nvPr/>
        </p:nvSpPr>
        <p:spPr bwMode="auto">
          <a:xfrm>
            <a:off x="829077" y="4834435"/>
            <a:ext cx="1307731" cy="76720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 name="TextBox 12">
            <a:extLst>
              <a:ext uri="{FF2B5EF4-FFF2-40B4-BE49-F238E27FC236}">
                <a16:creationId xmlns:a16="http://schemas.microsoft.com/office/drawing/2014/main" id="{B4493FC4-432A-0DF9-0BF4-058881F5DF65}"/>
              </a:ext>
            </a:extLst>
          </p:cNvPr>
          <p:cNvSpPr txBox="1"/>
          <p:nvPr/>
        </p:nvSpPr>
        <p:spPr>
          <a:xfrm>
            <a:off x="319278" y="4810551"/>
            <a:ext cx="1796976" cy="830997"/>
          </a:xfrm>
          <a:prstGeom prst="rect">
            <a:avLst/>
          </a:prstGeom>
          <a:noFill/>
        </p:spPr>
        <p:txBody>
          <a:bodyPr wrap="square" rtlCol="0">
            <a:spAutoFit/>
          </a:bodyPr>
          <a:lstStyle/>
          <a:p>
            <a:pPr algn="r"/>
            <a:r>
              <a:rPr lang="en-US" sz="1600" dirty="0">
                <a:solidFill>
                  <a:srgbClr val="000000"/>
                </a:solidFill>
                <a:latin typeface="Calibri" panose="020F0502020204030204" pitchFamily="34" charset="0"/>
                <a:cs typeface="Calibri" panose="020F0502020204030204" pitchFamily="34" charset="0"/>
              </a:rPr>
              <a:t>Patients at Risk, n</a:t>
            </a:r>
            <a:br>
              <a:rPr lang="en-US" sz="1600" dirty="0">
                <a:solidFill>
                  <a:srgbClr val="000000"/>
                </a:solidFill>
                <a:latin typeface="Calibri" panose="020F0502020204030204" pitchFamily="34" charset="0"/>
                <a:cs typeface="Calibri" panose="020F0502020204030204" pitchFamily="34" charset="0"/>
              </a:rPr>
            </a:br>
            <a:r>
              <a:rPr lang="en-US" sz="1600" dirty="0">
                <a:solidFill>
                  <a:srgbClr val="015873"/>
                </a:solidFill>
                <a:latin typeface="Calibri" panose="020F0502020204030204" pitchFamily="34" charset="0"/>
                <a:cs typeface="Calibri" panose="020F0502020204030204" pitchFamily="34" charset="0"/>
              </a:rPr>
              <a:t>Atezo arm</a:t>
            </a:r>
          </a:p>
          <a:p>
            <a:pPr algn="r"/>
            <a:r>
              <a:rPr lang="en-US" sz="1600" dirty="0">
                <a:solidFill>
                  <a:srgbClr val="E1471D"/>
                </a:solidFill>
                <a:latin typeface="Calibri" panose="020F0502020204030204" pitchFamily="34" charset="0"/>
                <a:cs typeface="Calibri" panose="020F0502020204030204" pitchFamily="34" charset="0"/>
              </a:rPr>
              <a:t>Control arm</a:t>
            </a:r>
          </a:p>
        </p:txBody>
      </p:sp>
      <p:sp>
        <p:nvSpPr>
          <p:cNvPr id="14" name="TextBox 13">
            <a:extLst>
              <a:ext uri="{FF2B5EF4-FFF2-40B4-BE49-F238E27FC236}">
                <a16:creationId xmlns:a16="http://schemas.microsoft.com/office/drawing/2014/main" id="{3E4A067B-6357-491E-6EB6-8D03AF9B1D2F}"/>
              </a:ext>
            </a:extLst>
          </p:cNvPr>
          <p:cNvSpPr txBox="1"/>
          <p:nvPr/>
        </p:nvSpPr>
        <p:spPr bwMode="auto">
          <a:xfrm rot="16200000">
            <a:off x="832796" y="3015239"/>
            <a:ext cx="1669624" cy="369332"/>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 </a:t>
            </a:r>
          </a:p>
        </p:txBody>
      </p:sp>
      <p:sp>
        <p:nvSpPr>
          <p:cNvPr id="15" name="TextBox 14">
            <a:extLst>
              <a:ext uri="{FF2B5EF4-FFF2-40B4-BE49-F238E27FC236}">
                <a16:creationId xmlns:a16="http://schemas.microsoft.com/office/drawing/2014/main" id="{6A7F3FF2-7902-5EB4-194C-04170B9EE0E9}"/>
              </a:ext>
            </a:extLst>
          </p:cNvPr>
          <p:cNvSpPr txBox="1"/>
          <p:nvPr/>
        </p:nvSpPr>
        <p:spPr bwMode="auto">
          <a:xfrm>
            <a:off x="5876747" y="4746928"/>
            <a:ext cx="1048665" cy="382616"/>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4" name="Freeform: Shape 3">
            <a:extLst>
              <a:ext uri="{FF2B5EF4-FFF2-40B4-BE49-F238E27FC236}">
                <a16:creationId xmlns:a16="http://schemas.microsoft.com/office/drawing/2014/main" id="{7247D4EA-544E-8F8A-2378-C5A7AAD26661}"/>
              </a:ext>
            </a:extLst>
          </p:cNvPr>
          <p:cNvSpPr/>
          <p:nvPr/>
        </p:nvSpPr>
        <p:spPr bwMode="auto">
          <a:xfrm>
            <a:off x="2295728" y="1871151"/>
            <a:ext cx="8359302" cy="2619983"/>
          </a:xfrm>
          <a:custGeom>
            <a:avLst/>
            <a:gdLst>
              <a:gd name="connsiteX0" fmla="*/ 0 w 8359302"/>
              <a:gd name="connsiteY0" fmla="*/ 0 h 2619983"/>
              <a:gd name="connsiteX1" fmla="*/ 0 w 8359302"/>
              <a:gd name="connsiteY1" fmla="*/ 2619983 h 2619983"/>
              <a:gd name="connsiteX2" fmla="*/ 8359302 w 8359302"/>
              <a:gd name="connsiteY2" fmla="*/ 2619983 h 2619983"/>
            </a:gdLst>
            <a:ahLst/>
            <a:cxnLst>
              <a:cxn ang="0">
                <a:pos x="connsiteX0" y="connsiteY0"/>
              </a:cxn>
              <a:cxn ang="0">
                <a:pos x="connsiteX1" y="connsiteY1"/>
              </a:cxn>
              <a:cxn ang="0">
                <a:pos x="connsiteX2" y="connsiteY2"/>
              </a:cxn>
            </a:cxnLst>
            <a:rect l="l" t="t" r="r" b="b"/>
            <a:pathLst>
              <a:path w="8359302" h="2619983">
                <a:moveTo>
                  <a:pt x="0" y="0"/>
                </a:moveTo>
                <a:lnTo>
                  <a:pt x="0" y="2619983"/>
                </a:lnTo>
                <a:lnTo>
                  <a:pt x="8359302" y="2619983"/>
                </a:lnTo>
              </a:path>
            </a:pathLst>
          </a:custGeom>
          <a:noFill/>
          <a:ln w="28575">
            <a:solidFill>
              <a:schemeClr val="bg1"/>
            </a:solidFill>
            <a:miter lim="800000"/>
            <a:headEnd/>
            <a:tailEnd/>
          </a:ln>
        </p:spPr>
        <p:txBody>
          <a:bodyPr rtlCol="0" anchor="ctr"/>
          <a:lstStyle/>
          <a:p>
            <a:pPr algn="ctr"/>
            <a:endParaRPr lang="en-US" dirty="0"/>
          </a:p>
        </p:txBody>
      </p:sp>
      <p:grpSp>
        <p:nvGrpSpPr>
          <p:cNvPr id="20" name="Group 19">
            <a:extLst>
              <a:ext uri="{FF2B5EF4-FFF2-40B4-BE49-F238E27FC236}">
                <a16:creationId xmlns:a16="http://schemas.microsoft.com/office/drawing/2014/main" id="{7EEDB3F5-4B38-1697-002D-C9C3E9237143}"/>
              </a:ext>
            </a:extLst>
          </p:cNvPr>
          <p:cNvGrpSpPr/>
          <p:nvPr/>
        </p:nvGrpSpPr>
        <p:grpSpPr>
          <a:xfrm>
            <a:off x="2213618" y="1874883"/>
            <a:ext cx="89574" cy="2616251"/>
            <a:chOff x="2206154" y="1650949"/>
            <a:chExt cx="89574" cy="2616251"/>
          </a:xfrm>
        </p:grpSpPr>
        <p:cxnSp>
          <p:nvCxnSpPr>
            <p:cNvPr id="10" name="Straight Connector 9">
              <a:extLst>
                <a:ext uri="{FF2B5EF4-FFF2-40B4-BE49-F238E27FC236}">
                  <a16:creationId xmlns:a16="http://schemas.microsoft.com/office/drawing/2014/main" id="{49DFF590-BB57-C7E6-39B8-76BC4ECAC7E8}"/>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A33F8111-B2B9-B263-97FD-27433AD3721A}"/>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9C5B51FE-3D2C-1CA6-8286-DE4ADB73821C}"/>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86474A86-A90C-55DD-D55B-0BFBC593DB2B}"/>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9826EA5-AC36-DC01-D52E-BA362EB593AC}"/>
                </a:ext>
              </a:extLst>
            </p:cNvPr>
            <p:cNvCxnSpPr>
              <a:cxnSpLocks/>
            </p:cNvCxnSpPr>
            <p:nvPr/>
          </p:nvCxnSpPr>
          <p:spPr bwMode="auto">
            <a:xfrm>
              <a:off x="2206154" y="3743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B124456-C10C-0F41-36D1-C534DCD14278}"/>
                </a:ext>
              </a:extLst>
            </p:cNvPr>
            <p:cNvCxnSpPr>
              <a:cxnSpLocks/>
            </p:cNvCxnSpPr>
            <p:nvPr/>
          </p:nvCxnSpPr>
          <p:spPr bwMode="auto">
            <a:xfrm>
              <a:off x="2206154" y="4267200"/>
              <a:ext cx="8957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1" name="Group 20">
            <a:extLst>
              <a:ext uri="{FF2B5EF4-FFF2-40B4-BE49-F238E27FC236}">
                <a16:creationId xmlns:a16="http://schemas.microsoft.com/office/drawing/2014/main" id="{79C9825F-10F1-4B71-A7B5-6DA32259CC7B}"/>
              </a:ext>
            </a:extLst>
          </p:cNvPr>
          <p:cNvGrpSpPr/>
          <p:nvPr/>
        </p:nvGrpSpPr>
        <p:grpSpPr>
          <a:xfrm rot="5400000">
            <a:off x="4580283" y="2214042"/>
            <a:ext cx="73404" cy="4642515"/>
            <a:chOff x="2206154" y="1650949"/>
            <a:chExt cx="89574" cy="2616251"/>
          </a:xfrm>
        </p:grpSpPr>
        <p:cxnSp>
          <p:nvCxnSpPr>
            <p:cNvPr id="22" name="Straight Connector 21">
              <a:extLst>
                <a:ext uri="{FF2B5EF4-FFF2-40B4-BE49-F238E27FC236}">
                  <a16:creationId xmlns:a16="http://schemas.microsoft.com/office/drawing/2014/main" id="{5049CC3C-ED9E-DA09-E74E-CD2487EFC25A}"/>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55D8D4C-5403-01B4-79FE-91356871AF08}"/>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1C0C405-E2B2-A886-B62D-A4D184E381C6}"/>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ADBCCAA-A37C-C0F8-45B8-37EB912AFC8F}"/>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A09B57B-9121-2AA7-C796-8E5E99ED139F}"/>
                </a:ext>
              </a:extLst>
            </p:cNvPr>
            <p:cNvCxnSpPr>
              <a:cxnSpLocks/>
            </p:cNvCxnSpPr>
            <p:nvPr/>
          </p:nvCxnSpPr>
          <p:spPr bwMode="auto">
            <a:xfrm>
              <a:off x="2206154" y="3743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EC59634B-DC96-AA2A-8151-BF362A7C535E}"/>
                </a:ext>
              </a:extLst>
            </p:cNvPr>
            <p:cNvCxnSpPr>
              <a:cxnSpLocks/>
            </p:cNvCxnSpPr>
            <p:nvPr/>
          </p:nvCxnSpPr>
          <p:spPr bwMode="auto">
            <a:xfrm>
              <a:off x="2206154" y="4267200"/>
              <a:ext cx="8957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22AB8502-1451-5576-DAEC-1E3B6480C5E0}"/>
              </a:ext>
            </a:extLst>
          </p:cNvPr>
          <p:cNvGrpSpPr/>
          <p:nvPr/>
        </p:nvGrpSpPr>
        <p:grpSpPr>
          <a:xfrm rot="5400000">
            <a:off x="9222799" y="3142547"/>
            <a:ext cx="73404" cy="2785508"/>
            <a:chOff x="2206154" y="1650949"/>
            <a:chExt cx="89574" cy="1569750"/>
          </a:xfrm>
        </p:grpSpPr>
        <p:cxnSp>
          <p:nvCxnSpPr>
            <p:cNvPr id="29" name="Straight Connector 28">
              <a:extLst>
                <a:ext uri="{FF2B5EF4-FFF2-40B4-BE49-F238E27FC236}">
                  <a16:creationId xmlns:a16="http://schemas.microsoft.com/office/drawing/2014/main" id="{29FB1C26-B25B-DA39-9F6A-CA18EB2D84AD}"/>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6419C15F-6EE1-697E-C9F6-369FE5922577}"/>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A64F8E55-24D4-9BB6-4BEC-CB2274883BDD}"/>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FFF2C05B-4DB4-F447-43A4-4729C3120DDB}"/>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grpSp>
      <p:sp>
        <p:nvSpPr>
          <p:cNvPr id="35" name="TextBox 34">
            <a:extLst>
              <a:ext uri="{FF2B5EF4-FFF2-40B4-BE49-F238E27FC236}">
                <a16:creationId xmlns:a16="http://schemas.microsoft.com/office/drawing/2014/main" id="{3D1E32FF-792D-053C-6F7A-1B52A55C36F0}"/>
              </a:ext>
            </a:extLst>
          </p:cNvPr>
          <p:cNvSpPr txBox="1"/>
          <p:nvPr/>
        </p:nvSpPr>
        <p:spPr bwMode="auto">
          <a:xfrm>
            <a:off x="1796607" y="168010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6" name="TextBox 35">
            <a:extLst>
              <a:ext uri="{FF2B5EF4-FFF2-40B4-BE49-F238E27FC236}">
                <a16:creationId xmlns:a16="http://schemas.microsoft.com/office/drawing/2014/main" id="{50D5C42C-DFFC-915F-1866-B18E7DA5EF3F}"/>
              </a:ext>
            </a:extLst>
          </p:cNvPr>
          <p:cNvSpPr txBox="1"/>
          <p:nvPr/>
        </p:nvSpPr>
        <p:spPr bwMode="auto">
          <a:xfrm>
            <a:off x="1796606" y="2213467"/>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7" name="TextBox 36">
            <a:extLst>
              <a:ext uri="{FF2B5EF4-FFF2-40B4-BE49-F238E27FC236}">
                <a16:creationId xmlns:a16="http://schemas.microsoft.com/office/drawing/2014/main" id="{005C7F1F-5F67-3136-E304-CB9FA04A8816}"/>
              </a:ext>
            </a:extLst>
          </p:cNvPr>
          <p:cNvSpPr txBox="1"/>
          <p:nvPr/>
        </p:nvSpPr>
        <p:spPr bwMode="auto">
          <a:xfrm>
            <a:off x="1796606" y="2722694"/>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8" name="TextBox 37">
            <a:extLst>
              <a:ext uri="{FF2B5EF4-FFF2-40B4-BE49-F238E27FC236}">
                <a16:creationId xmlns:a16="http://schemas.microsoft.com/office/drawing/2014/main" id="{30A37558-7C4E-94BF-7377-6AC42EE2DFC9}"/>
              </a:ext>
            </a:extLst>
          </p:cNvPr>
          <p:cNvSpPr txBox="1"/>
          <p:nvPr/>
        </p:nvSpPr>
        <p:spPr bwMode="auto">
          <a:xfrm>
            <a:off x="1796606" y="3256057"/>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9" name="TextBox 38">
            <a:extLst>
              <a:ext uri="{FF2B5EF4-FFF2-40B4-BE49-F238E27FC236}">
                <a16:creationId xmlns:a16="http://schemas.microsoft.com/office/drawing/2014/main" id="{58B4C9D5-B9AF-44C7-6801-AF41E87A96AC}"/>
              </a:ext>
            </a:extLst>
          </p:cNvPr>
          <p:cNvSpPr txBox="1"/>
          <p:nvPr/>
        </p:nvSpPr>
        <p:spPr bwMode="auto">
          <a:xfrm>
            <a:off x="1796606" y="3775913"/>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40" name="TextBox 39">
            <a:extLst>
              <a:ext uri="{FF2B5EF4-FFF2-40B4-BE49-F238E27FC236}">
                <a16:creationId xmlns:a16="http://schemas.microsoft.com/office/drawing/2014/main" id="{F1E005A3-5984-8D94-402E-2A380CC23457}"/>
              </a:ext>
            </a:extLst>
          </p:cNvPr>
          <p:cNvSpPr txBox="1"/>
          <p:nvPr/>
        </p:nvSpPr>
        <p:spPr bwMode="auto">
          <a:xfrm>
            <a:off x="1971333" y="430927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1" name="TextBox 40">
            <a:extLst>
              <a:ext uri="{FF2B5EF4-FFF2-40B4-BE49-F238E27FC236}">
                <a16:creationId xmlns:a16="http://schemas.microsoft.com/office/drawing/2014/main" id="{C51DE8AF-7C70-9A83-7634-6AB1F6636421}"/>
              </a:ext>
            </a:extLst>
          </p:cNvPr>
          <p:cNvSpPr txBox="1"/>
          <p:nvPr/>
        </p:nvSpPr>
        <p:spPr bwMode="auto">
          <a:xfrm>
            <a:off x="2144885" y="451143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2" name="TextBox 41">
            <a:extLst>
              <a:ext uri="{FF2B5EF4-FFF2-40B4-BE49-F238E27FC236}">
                <a16:creationId xmlns:a16="http://schemas.microsoft.com/office/drawing/2014/main" id="{56123D6B-CC4A-818C-6A69-B5F45D2D2114}"/>
              </a:ext>
            </a:extLst>
          </p:cNvPr>
          <p:cNvSpPr txBox="1"/>
          <p:nvPr/>
        </p:nvSpPr>
        <p:spPr bwMode="auto">
          <a:xfrm>
            <a:off x="3073389" y="451560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43" name="TextBox 42">
            <a:extLst>
              <a:ext uri="{FF2B5EF4-FFF2-40B4-BE49-F238E27FC236}">
                <a16:creationId xmlns:a16="http://schemas.microsoft.com/office/drawing/2014/main" id="{E77677BE-1280-3E52-641E-9C23A1D49C24}"/>
              </a:ext>
            </a:extLst>
          </p:cNvPr>
          <p:cNvSpPr txBox="1"/>
          <p:nvPr/>
        </p:nvSpPr>
        <p:spPr bwMode="auto">
          <a:xfrm>
            <a:off x="3943381"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44" name="TextBox 43">
            <a:extLst>
              <a:ext uri="{FF2B5EF4-FFF2-40B4-BE49-F238E27FC236}">
                <a16:creationId xmlns:a16="http://schemas.microsoft.com/office/drawing/2014/main" id="{1AC4DD00-8A9E-BA06-B818-C7C27F6D5F6B}"/>
              </a:ext>
            </a:extLst>
          </p:cNvPr>
          <p:cNvSpPr txBox="1"/>
          <p:nvPr/>
        </p:nvSpPr>
        <p:spPr bwMode="auto">
          <a:xfrm>
            <a:off x="4871885" y="451143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45" name="TextBox 44">
            <a:extLst>
              <a:ext uri="{FF2B5EF4-FFF2-40B4-BE49-F238E27FC236}">
                <a16:creationId xmlns:a16="http://schemas.microsoft.com/office/drawing/2014/main" id="{F850066D-550F-3C32-9AAE-239FD6B17BAE}"/>
              </a:ext>
            </a:extLst>
          </p:cNvPr>
          <p:cNvSpPr txBox="1"/>
          <p:nvPr/>
        </p:nvSpPr>
        <p:spPr bwMode="auto">
          <a:xfrm>
            <a:off x="5800386"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46" name="TextBox 45">
            <a:extLst>
              <a:ext uri="{FF2B5EF4-FFF2-40B4-BE49-F238E27FC236}">
                <a16:creationId xmlns:a16="http://schemas.microsoft.com/office/drawing/2014/main" id="{07390F96-7158-7EBE-B8DB-5C2D2F7756E8}"/>
              </a:ext>
            </a:extLst>
          </p:cNvPr>
          <p:cNvSpPr txBox="1"/>
          <p:nvPr/>
        </p:nvSpPr>
        <p:spPr bwMode="auto">
          <a:xfrm>
            <a:off x="6728890" y="451143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47" name="TextBox 46">
            <a:extLst>
              <a:ext uri="{FF2B5EF4-FFF2-40B4-BE49-F238E27FC236}">
                <a16:creationId xmlns:a16="http://schemas.microsoft.com/office/drawing/2014/main" id="{9586266E-FB90-75A8-A4CF-86CE1518DFB0}"/>
              </a:ext>
            </a:extLst>
          </p:cNvPr>
          <p:cNvSpPr txBox="1"/>
          <p:nvPr/>
        </p:nvSpPr>
        <p:spPr bwMode="auto">
          <a:xfrm>
            <a:off x="7657391" y="450310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48" name="TextBox 47">
            <a:extLst>
              <a:ext uri="{FF2B5EF4-FFF2-40B4-BE49-F238E27FC236}">
                <a16:creationId xmlns:a16="http://schemas.microsoft.com/office/drawing/2014/main" id="{AD5C8955-323A-C12E-A883-86640B6F0A03}"/>
              </a:ext>
            </a:extLst>
          </p:cNvPr>
          <p:cNvSpPr txBox="1"/>
          <p:nvPr/>
        </p:nvSpPr>
        <p:spPr bwMode="auto">
          <a:xfrm>
            <a:off x="8585895"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49" name="TextBox 48">
            <a:extLst>
              <a:ext uri="{FF2B5EF4-FFF2-40B4-BE49-F238E27FC236}">
                <a16:creationId xmlns:a16="http://schemas.microsoft.com/office/drawing/2014/main" id="{514461FD-B41E-77F5-AD09-87BB62031544}"/>
              </a:ext>
            </a:extLst>
          </p:cNvPr>
          <p:cNvSpPr txBox="1"/>
          <p:nvPr/>
        </p:nvSpPr>
        <p:spPr bwMode="auto">
          <a:xfrm>
            <a:off x="9510156" y="45152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50" name="TextBox 49">
            <a:extLst>
              <a:ext uri="{FF2B5EF4-FFF2-40B4-BE49-F238E27FC236}">
                <a16:creationId xmlns:a16="http://schemas.microsoft.com/office/drawing/2014/main" id="{41BE88C3-D9F1-7181-D79E-2457DF109ACC}"/>
              </a:ext>
            </a:extLst>
          </p:cNvPr>
          <p:cNvSpPr txBox="1"/>
          <p:nvPr/>
        </p:nvSpPr>
        <p:spPr bwMode="auto">
          <a:xfrm>
            <a:off x="10438660" y="451942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51" name="TextBox 50">
            <a:extLst>
              <a:ext uri="{FF2B5EF4-FFF2-40B4-BE49-F238E27FC236}">
                <a16:creationId xmlns:a16="http://schemas.microsoft.com/office/drawing/2014/main" id="{3AD18385-DD8C-313B-AE62-A0DDA643749B}"/>
              </a:ext>
            </a:extLst>
          </p:cNvPr>
          <p:cNvSpPr txBox="1"/>
          <p:nvPr/>
        </p:nvSpPr>
        <p:spPr bwMode="auto">
          <a:xfrm>
            <a:off x="2047102" y="5056537"/>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206</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204</a:t>
            </a:r>
          </a:p>
        </p:txBody>
      </p:sp>
      <p:sp>
        <p:nvSpPr>
          <p:cNvPr id="52" name="TextBox 51">
            <a:extLst>
              <a:ext uri="{FF2B5EF4-FFF2-40B4-BE49-F238E27FC236}">
                <a16:creationId xmlns:a16="http://schemas.microsoft.com/office/drawing/2014/main" id="{4EB34D3A-3E4D-B4C1-0B3A-C930300B6341}"/>
              </a:ext>
            </a:extLst>
          </p:cNvPr>
          <p:cNvSpPr txBox="1"/>
          <p:nvPr/>
        </p:nvSpPr>
        <p:spPr bwMode="auto">
          <a:xfrm>
            <a:off x="2975606" y="5060704"/>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174</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159</a:t>
            </a:r>
          </a:p>
        </p:txBody>
      </p:sp>
      <p:sp>
        <p:nvSpPr>
          <p:cNvPr id="53" name="TextBox 52">
            <a:extLst>
              <a:ext uri="{FF2B5EF4-FFF2-40B4-BE49-F238E27FC236}">
                <a16:creationId xmlns:a16="http://schemas.microsoft.com/office/drawing/2014/main" id="{2FB152BD-76CE-DD27-BA2B-208D8C4C5B76}"/>
              </a:ext>
            </a:extLst>
          </p:cNvPr>
          <p:cNvSpPr txBox="1"/>
          <p:nvPr/>
        </p:nvSpPr>
        <p:spPr bwMode="auto">
          <a:xfrm>
            <a:off x="3904107" y="5052370"/>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114</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80</a:t>
            </a:r>
          </a:p>
        </p:txBody>
      </p:sp>
      <p:sp>
        <p:nvSpPr>
          <p:cNvPr id="54" name="TextBox 53">
            <a:extLst>
              <a:ext uri="{FF2B5EF4-FFF2-40B4-BE49-F238E27FC236}">
                <a16:creationId xmlns:a16="http://schemas.microsoft.com/office/drawing/2014/main" id="{A39F3F42-5EAB-2232-F6A3-BFC2C9725016}"/>
              </a:ext>
            </a:extLst>
          </p:cNvPr>
          <p:cNvSpPr txBox="1"/>
          <p:nvPr/>
        </p:nvSpPr>
        <p:spPr bwMode="auto">
          <a:xfrm>
            <a:off x="4884709" y="5056537"/>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79</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47</a:t>
            </a:r>
          </a:p>
        </p:txBody>
      </p:sp>
      <p:sp>
        <p:nvSpPr>
          <p:cNvPr id="55" name="TextBox 54">
            <a:extLst>
              <a:ext uri="{FF2B5EF4-FFF2-40B4-BE49-F238E27FC236}">
                <a16:creationId xmlns:a16="http://schemas.microsoft.com/office/drawing/2014/main" id="{B85165BC-8A62-DC3A-C502-CEB8BDC475D6}"/>
              </a:ext>
            </a:extLst>
          </p:cNvPr>
          <p:cNvSpPr txBox="1"/>
          <p:nvPr/>
        </p:nvSpPr>
        <p:spPr bwMode="auto">
          <a:xfrm>
            <a:off x="5813210" y="5052370"/>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58</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31</a:t>
            </a:r>
          </a:p>
        </p:txBody>
      </p:sp>
      <p:sp>
        <p:nvSpPr>
          <p:cNvPr id="56" name="TextBox 55">
            <a:extLst>
              <a:ext uri="{FF2B5EF4-FFF2-40B4-BE49-F238E27FC236}">
                <a16:creationId xmlns:a16="http://schemas.microsoft.com/office/drawing/2014/main" id="{99E9356E-2FFC-54FE-EAAE-ACD80B7D8513}"/>
              </a:ext>
            </a:extLst>
          </p:cNvPr>
          <p:cNvSpPr txBox="1"/>
          <p:nvPr/>
        </p:nvSpPr>
        <p:spPr bwMode="auto">
          <a:xfrm>
            <a:off x="6741714" y="5056537"/>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37</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13</a:t>
            </a:r>
          </a:p>
        </p:txBody>
      </p:sp>
      <p:sp>
        <p:nvSpPr>
          <p:cNvPr id="57" name="TextBox 56">
            <a:extLst>
              <a:ext uri="{FF2B5EF4-FFF2-40B4-BE49-F238E27FC236}">
                <a16:creationId xmlns:a16="http://schemas.microsoft.com/office/drawing/2014/main" id="{315FFF69-3C87-B43F-77B8-4F66DB96879B}"/>
              </a:ext>
            </a:extLst>
          </p:cNvPr>
          <p:cNvSpPr txBox="1"/>
          <p:nvPr/>
        </p:nvSpPr>
        <p:spPr bwMode="auto">
          <a:xfrm>
            <a:off x="7670215" y="504820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13</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a:t>
            </a:r>
          </a:p>
        </p:txBody>
      </p:sp>
      <p:sp>
        <p:nvSpPr>
          <p:cNvPr id="58" name="TextBox 57">
            <a:extLst>
              <a:ext uri="{FF2B5EF4-FFF2-40B4-BE49-F238E27FC236}">
                <a16:creationId xmlns:a16="http://schemas.microsoft.com/office/drawing/2014/main" id="{F82D20F2-EBCC-0DB8-E25C-D7F4A01700C0}"/>
              </a:ext>
            </a:extLst>
          </p:cNvPr>
          <p:cNvSpPr txBox="1"/>
          <p:nvPr/>
        </p:nvSpPr>
        <p:spPr bwMode="auto">
          <a:xfrm>
            <a:off x="8650816" y="5052370"/>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a:t>
            </a:r>
          </a:p>
        </p:txBody>
      </p:sp>
      <p:sp>
        <p:nvSpPr>
          <p:cNvPr id="59" name="TextBox 58">
            <a:extLst>
              <a:ext uri="{FF2B5EF4-FFF2-40B4-BE49-F238E27FC236}">
                <a16:creationId xmlns:a16="http://schemas.microsoft.com/office/drawing/2014/main" id="{C1112F1C-6F83-5DB6-006F-CFB825BDC76D}"/>
              </a:ext>
            </a:extLst>
          </p:cNvPr>
          <p:cNvSpPr txBox="1"/>
          <p:nvPr/>
        </p:nvSpPr>
        <p:spPr bwMode="auto">
          <a:xfrm>
            <a:off x="9575077" y="5060360"/>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a:t>
            </a:r>
          </a:p>
        </p:txBody>
      </p:sp>
      <p:sp>
        <p:nvSpPr>
          <p:cNvPr id="60" name="TextBox 59">
            <a:extLst>
              <a:ext uri="{FF2B5EF4-FFF2-40B4-BE49-F238E27FC236}">
                <a16:creationId xmlns:a16="http://schemas.microsoft.com/office/drawing/2014/main" id="{FDFC46E9-C732-8E7C-4858-4C0870A2F716}"/>
              </a:ext>
            </a:extLst>
          </p:cNvPr>
          <p:cNvSpPr txBox="1"/>
          <p:nvPr/>
        </p:nvSpPr>
        <p:spPr bwMode="auto">
          <a:xfrm>
            <a:off x="10503581" y="5064527"/>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0</a:t>
            </a:r>
          </a:p>
        </p:txBody>
      </p:sp>
      <p:cxnSp>
        <p:nvCxnSpPr>
          <p:cNvPr id="71" name="Straight Connector 70">
            <a:extLst>
              <a:ext uri="{FF2B5EF4-FFF2-40B4-BE49-F238E27FC236}">
                <a16:creationId xmlns:a16="http://schemas.microsoft.com/office/drawing/2014/main" id="{B6844109-5470-CFD4-D6D7-CB85B813D630}"/>
              </a:ext>
            </a:extLst>
          </p:cNvPr>
          <p:cNvCxnSpPr>
            <a:cxnSpLocks/>
          </p:cNvCxnSpPr>
          <p:nvPr/>
        </p:nvCxnSpPr>
        <p:spPr bwMode="auto">
          <a:xfrm>
            <a:off x="2294467" y="1811070"/>
            <a:ext cx="0" cy="118627"/>
          </a:xfrm>
          <a:prstGeom prst="line">
            <a:avLst/>
          </a:prstGeom>
          <a:noFill/>
          <a:ln w="19050" cap="flat" cmpd="sng" algn="ctr">
            <a:solidFill>
              <a:schemeClr val="accent1"/>
            </a:solidFill>
            <a:prstDash val="solid"/>
            <a:round/>
            <a:headEnd type="none" w="med" len="med"/>
            <a:tailEnd type="none" w="med" len="med"/>
          </a:ln>
          <a:effectLst/>
        </p:spPr>
      </p:cxnSp>
      <p:grpSp>
        <p:nvGrpSpPr>
          <p:cNvPr id="125" name="Group 124">
            <a:extLst>
              <a:ext uri="{FF2B5EF4-FFF2-40B4-BE49-F238E27FC236}">
                <a16:creationId xmlns:a16="http://schemas.microsoft.com/office/drawing/2014/main" id="{BD5EBB80-D2E6-7854-D775-038E8CD932DB}"/>
              </a:ext>
            </a:extLst>
          </p:cNvPr>
          <p:cNvGrpSpPr/>
          <p:nvPr/>
        </p:nvGrpSpPr>
        <p:grpSpPr>
          <a:xfrm>
            <a:off x="2793034" y="1879167"/>
            <a:ext cx="7891397" cy="2037427"/>
            <a:chOff x="2793034" y="1655233"/>
            <a:chExt cx="7891397" cy="2037427"/>
          </a:xfrm>
        </p:grpSpPr>
        <p:cxnSp>
          <p:nvCxnSpPr>
            <p:cNvPr id="73" name="Straight Connector 72">
              <a:extLst>
                <a:ext uri="{FF2B5EF4-FFF2-40B4-BE49-F238E27FC236}">
                  <a16:creationId xmlns:a16="http://schemas.microsoft.com/office/drawing/2014/main" id="{233E3818-BC08-D336-576B-B5EBA90F5B15}"/>
                </a:ext>
              </a:extLst>
            </p:cNvPr>
            <p:cNvCxnSpPr>
              <a:cxnSpLocks/>
            </p:cNvCxnSpPr>
            <p:nvPr/>
          </p:nvCxnSpPr>
          <p:spPr bwMode="auto">
            <a:xfrm>
              <a:off x="2793034" y="16552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77D6BA7-FE63-EE5E-D7A1-53AC7D733E51}"/>
                </a:ext>
              </a:extLst>
            </p:cNvPr>
            <p:cNvCxnSpPr>
              <a:cxnSpLocks/>
            </p:cNvCxnSpPr>
            <p:nvPr/>
          </p:nvCxnSpPr>
          <p:spPr bwMode="auto">
            <a:xfrm>
              <a:off x="2904067" y="173188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EFACBC0E-4943-AB62-A4F0-DC6C1F1EA1BC}"/>
                </a:ext>
              </a:extLst>
            </p:cNvPr>
            <p:cNvCxnSpPr>
              <a:cxnSpLocks/>
            </p:cNvCxnSpPr>
            <p:nvPr/>
          </p:nvCxnSpPr>
          <p:spPr bwMode="auto">
            <a:xfrm>
              <a:off x="3267649" y="196269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90980805-7C37-2718-C1B5-07E771183AA4}"/>
                </a:ext>
              </a:extLst>
            </p:cNvPr>
            <p:cNvCxnSpPr>
              <a:cxnSpLocks/>
            </p:cNvCxnSpPr>
            <p:nvPr/>
          </p:nvCxnSpPr>
          <p:spPr bwMode="auto">
            <a:xfrm>
              <a:off x="3904107" y="254157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B814D53-DC58-A1DD-28B2-554849EFCA0F}"/>
                </a:ext>
              </a:extLst>
            </p:cNvPr>
            <p:cNvCxnSpPr>
              <a:cxnSpLocks/>
            </p:cNvCxnSpPr>
            <p:nvPr/>
          </p:nvCxnSpPr>
          <p:spPr bwMode="auto">
            <a:xfrm>
              <a:off x="4555429" y="294113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FE44040-EE22-CA0F-4D94-B15DF8DD277F}"/>
                </a:ext>
              </a:extLst>
            </p:cNvPr>
            <p:cNvCxnSpPr>
              <a:cxnSpLocks/>
            </p:cNvCxnSpPr>
            <p:nvPr/>
          </p:nvCxnSpPr>
          <p:spPr bwMode="auto">
            <a:xfrm>
              <a:off x="5217281" y="316074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E093ABCD-DBE0-7E1E-79C8-37B7773C3035}"/>
                </a:ext>
              </a:extLst>
            </p:cNvPr>
            <p:cNvCxnSpPr>
              <a:cxnSpLocks/>
            </p:cNvCxnSpPr>
            <p:nvPr/>
          </p:nvCxnSpPr>
          <p:spPr bwMode="auto">
            <a:xfrm>
              <a:off x="5483981" y="320643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5631637-804E-9762-2867-041007B79D8C}"/>
                </a:ext>
              </a:extLst>
            </p:cNvPr>
            <p:cNvCxnSpPr>
              <a:cxnSpLocks/>
            </p:cNvCxnSpPr>
            <p:nvPr/>
          </p:nvCxnSpPr>
          <p:spPr bwMode="auto">
            <a:xfrm>
              <a:off x="5518815" y="320643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BC20140D-FAF7-85B6-D3FA-A0F4E172CDFD}"/>
                </a:ext>
              </a:extLst>
            </p:cNvPr>
            <p:cNvCxnSpPr>
              <a:cxnSpLocks/>
            </p:cNvCxnSpPr>
            <p:nvPr/>
          </p:nvCxnSpPr>
          <p:spPr bwMode="auto">
            <a:xfrm>
              <a:off x="5543852" y="320696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2F11B2E-3DAB-EBAD-147A-AF3A48EF62DE}"/>
                </a:ext>
              </a:extLst>
            </p:cNvPr>
            <p:cNvCxnSpPr>
              <a:cxnSpLocks/>
            </p:cNvCxnSpPr>
            <p:nvPr/>
          </p:nvCxnSpPr>
          <p:spPr bwMode="auto">
            <a:xfrm>
              <a:off x="5771364" y="32189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0204A6B0-56C5-3EC9-25E1-C38794A60C73}"/>
                </a:ext>
              </a:extLst>
            </p:cNvPr>
            <p:cNvCxnSpPr>
              <a:cxnSpLocks/>
            </p:cNvCxnSpPr>
            <p:nvPr/>
          </p:nvCxnSpPr>
          <p:spPr bwMode="auto">
            <a:xfrm>
              <a:off x="5806675" y="32189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890235AE-7EDC-E4D9-3CB6-56D933095DE7}"/>
                </a:ext>
              </a:extLst>
            </p:cNvPr>
            <p:cNvCxnSpPr>
              <a:cxnSpLocks/>
            </p:cNvCxnSpPr>
            <p:nvPr/>
          </p:nvCxnSpPr>
          <p:spPr bwMode="auto">
            <a:xfrm>
              <a:off x="5899815" y="322602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40827B76-A8BD-7C7E-43A5-8BE3904D6FDC}"/>
                </a:ext>
              </a:extLst>
            </p:cNvPr>
            <p:cNvCxnSpPr>
              <a:cxnSpLocks/>
            </p:cNvCxnSpPr>
            <p:nvPr/>
          </p:nvCxnSpPr>
          <p:spPr bwMode="auto">
            <a:xfrm>
              <a:off x="5841007" y="3215667"/>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75ABF15-8C5A-0AAE-4243-97BFF1447416}"/>
                </a:ext>
              </a:extLst>
            </p:cNvPr>
            <p:cNvCxnSpPr>
              <a:cxnSpLocks/>
            </p:cNvCxnSpPr>
            <p:nvPr/>
          </p:nvCxnSpPr>
          <p:spPr bwMode="auto">
            <a:xfrm>
              <a:off x="5946624" y="325594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62EC09CE-F61A-C822-2689-71A86B60E2DD}"/>
                </a:ext>
              </a:extLst>
            </p:cNvPr>
            <p:cNvCxnSpPr>
              <a:cxnSpLocks/>
            </p:cNvCxnSpPr>
            <p:nvPr/>
          </p:nvCxnSpPr>
          <p:spPr bwMode="auto">
            <a:xfrm>
              <a:off x="5981458" y="327171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52E4D18A-4ADC-85D6-CB0F-2E937D612348}"/>
                </a:ext>
              </a:extLst>
            </p:cNvPr>
            <p:cNvCxnSpPr>
              <a:cxnSpLocks/>
            </p:cNvCxnSpPr>
            <p:nvPr/>
          </p:nvCxnSpPr>
          <p:spPr bwMode="auto">
            <a:xfrm>
              <a:off x="6009738" y="327171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2AAC8E98-017C-A3F2-8CB1-4EA2FA3D59AB}"/>
                </a:ext>
              </a:extLst>
            </p:cNvPr>
            <p:cNvCxnSpPr>
              <a:cxnSpLocks/>
            </p:cNvCxnSpPr>
            <p:nvPr/>
          </p:nvCxnSpPr>
          <p:spPr bwMode="auto">
            <a:xfrm>
              <a:off x="6171958" y="327956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83D6B5EB-87A3-2AD5-6EEE-5A02645C597E}"/>
                </a:ext>
              </a:extLst>
            </p:cNvPr>
            <p:cNvCxnSpPr>
              <a:cxnSpLocks/>
            </p:cNvCxnSpPr>
            <p:nvPr/>
          </p:nvCxnSpPr>
          <p:spPr bwMode="auto">
            <a:xfrm>
              <a:off x="6240511" y="327824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4AA5166E-8173-7359-7114-D0ABC35ED1A5}"/>
                </a:ext>
              </a:extLst>
            </p:cNvPr>
            <p:cNvCxnSpPr>
              <a:cxnSpLocks/>
            </p:cNvCxnSpPr>
            <p:nvPr/>
          </p:nvCxnSpPr>
          <p:spPr bwMode="auto">
            <a:xfrm>
              <a:off x="6337393" y="331526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D2052A0-08FF-F694-C916-47720BA26139}"/>
                </a:ext>
              </a:extLst>
            </p:cNvPr>
            <p:cNvCxnSpPr>
              <a:cxnSpLocks/>
            </p:cNvCxnSpPr>
            <p:nvPr/>
          </p:nvCxnSpPr>
          <p:spPr bwMode="auto">
            <a:xfrm>
              <a:off x="6372228" y="331526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12E56ABE-E212-8753-1A2B-C0FC53168222}"/>
                </a:ext>
              </a:extLst>
            </p:cNvPr>
            <p:cNvCxnSpPr>
              <a:cxnSpLocks/>
            </p:cNvCxnSpPr>
            <p:nvPr/>
          </p:nvCxnSpPr>
          <p:spPr bwMode="auto">
            <a:xfrm>
              <a:off x="6403796" y="332832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29BB44A-2E19-6EDA-31D2-7D0BBFDB7718}"/>
                </a:ext>
              </a:extLst>
            </p:cNvPr>
            <p:cNvCxnSpPr>
              <a:cxnSpLocks/>
            </p:cNvCxnSpPr>
            <p:nvPr/>
          </p:nvCxnSpPr>
          <p:spPr bwMode="auto">
            <a:xfrm>
              <a:off x="6432099" y="334409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C75A7B3-6B9E-2A26-72C7-D675C56C6C7D}"/>
                </a:ext>
              </a:extLst>
            </p:cNvPr>
            <p:cNvCxnSpPr>
              <a:cxnSpLocks/>
            </p:cNvCxnSpPr>
            <p:nvPr/>
          </p:nvCxnSpPr>
          <p:spPr bwMode="auto">
            <a:xfrm>
              <a:off x="6842491" y="342355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68C7526-02CD-6480-BD65-EB48D6B9BAF4}"/>
                </a:ext>
              </a:extLst>
            </p:cNvPr>
            <p:cNvCxnSpPr>
              <a:cxnSpLocks/>
            </p:cNvCxnSpPr>
            <p:nvPr/>
          </p:nvCxnSpPr>
          <p:spPr bwMode="auto">
            <a:xfrm>
              <a:off x="6941508" y="342355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1CF2675E-CF8E-5B1D-F3DC-77FA754D36B0}"/>
                </a:ext>
              </a:extLst>
            </p:cNvPr>
            <p:cNvCxnSpPr>
              <a:cxnSpLocks/>
            </p:cNvCxnSpPr>
            <p:nvPr/>
          </p:nvCxnSpPr>
          <p:spPr bwMode="auto">
            <a:xfrm>
              <a:off x="6780443" y="3387597"/>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DE7FF63B-81AB-8C29-7503-A23A7805C6A0}"/>
                </a:ext>
              </a:extLst>
            </p:cNvPr>
            <p:cNvCxnSpPr>
              <a:cxnSpLocks/>
            </p:cNvCxnSpPr>
            <p:nvPr/>
          </p:nvCxnSpPr>
          <p:spPr bwMode="auto">
            <a:xfrm>
              <a:off x="7066677"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197A3F7F-25C3-DE22-1187-38B3384DD0BD}"/>
                </a:ext>
              </a:extLst>
            </p:cNvPr>
            <p:cNvCxnSpPr>
              <a:cxnSpLocks/>
            </p:cNvCxnSpPr>
            <p:nvPr/>
          </p:nvCxnSpPr>
          <p:spPr bwMode="auto">
            <a:xfrm>
              <a:off x="7111597"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02032F5D-F4DC-E7E8-1A41-076B87E08377}"/>
                </a:ext>
              </a:extLst>
            </p:cNvPr>
            <p:cNvCxnSpPr>
              <a:cxnSpLocks/>
            </p:cNvCxnSpPr>
            <p:nvPr/>
          </p:nvCxnSpPr>
          <p:spPr bwMode="auto">
            <a:xfrm>
              <a:off x="7176640"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22B1D51B-4FEE-3633-693B-E447C85792D5}"/>
                </a:ext>
              </a:extLst>
            </p:cNvPr>
            <p:cNvCxnSpPr>
              <a:cxnSpLocks/>
            </p:cNvCxnSpPr>
            <p:nvPr/>
          </p:nvCxnSpPr>
          <p:spPr bwMode="auto">
            <a:xfrm>
              <a:off x="7201676"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6E0AAAE8-EE23-7847-1C4F-91D7F54611FD}"/>
                </a:ext>
              </a:extLst>
            </p:cNvPr>
            <p:cNvCxnSpPr>
              <a:cxnSpLocks/>
            </p:cNvCxnSpPr>
            <p:nvPr/>
          </p:nvCxnSpPr>
          <p:spPr bwMode="auto">
            <a:xfrm>
              <a:off x="7214427"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0A279BB9-65C4-A069-9CE4-A681CECDE978}"/>
                </a:ext>
              </a:extLst>
            </p:cNvPr>
            <p:cNvCxnSpPr>
              <a:cxnSpLocks/>
            </p:cNvCxnSpPr>
            <p:nvPr/>
          </p:nvCxnSpPr>
          <p:spPr bwMode="auto">
            <a:xfrm>
              <a:off x="7290940"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8BF5461F-BE7A-A697-718B-D7BEAD084061}"/>
                </a:ext>
              </a:extLst>
            </p:cNvPr>
            <p:cNvCxnSpPr>
              <a:cxnSpLocks/>
            </p:cNvCxnSpPr>
            <p:nvPr/>
          </p:nvCxnSpPr>
          <p:spPr bwMode="auto">
            <a:xfrm>
              <a:off x="7325773"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7946D14C-582C-8949-28DA-A07894426605}"/>
                </a:ext>
              </a:extLst>
            </p:cNvPr>
            <p:cNvCxnSpPr>
              <a:cxnSpLocks/>
            </p:cNvCxnSpPr>
            <p:nvPr/>
          </p:nvCxnSpPr>
          <p:spPr bwMode="auto">
            <a:xfrm>
              <a:off x="7262680" y="3442052"/>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145864E-7819-DBDE-5DC0-E34847958726}"/>
                </a:ext>
              </a:extLst>
            </p:cNvPr>
            <p:cNvCxnSpPr>
              <a:cxnSpLocks/>
            </p:cNvCxnSpPr>
            <p:nvPr/>
          </p:nvCxnSpPr>
          <p:spPr bwMode="auto">
            <a:xfrm>
              <a:off x="7403062"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3E594650-3D29-60F4-5C98-E61CA57B60C4}"/>
                </a:ext>
              </a:extLst>
            </p:cNvPr>
            <p:cNvCxnSpPr>
              <a:cxnSpLocks/>
            </p:cNvCxnSpPr>
            <p:nvPr/>
          </p:nvCxnSpPr>
          <p:spPr bwMode="auto">
            <a:xfrm>
              <a:off x="7493413" y="344205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F037207C-FFEF-CD3A-0441-8656A7F8F188}"/>
                </a:ext>
              </a:extLst>
            </p:cNvPr>
            <p:cNvCxnSpPr>
              <a:cxnSpLocks/>
            </p:cNvCxnSpPr>
            <p:nvPr/>
          </p:nvCxnSpPr>
          <p:spPr bwMode="auto">
            <a:xfrm>
              <a:off x="7564171" y="348613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398A2061-70C4-A87F-35B0-9EF639A59D66}"/>
                </a:ext>
              </a:extLst>
            </p:cNvPr>
            <p:cNvCxnSpPr>
              <a:cxnSpLocks/>
            </p:cNvCxnSpPr>
            <p:nvPr/>
          </p:nvCxnSpPr>
          <p:spPr bwMode="auto">
            <a:xfrm>
              <a:off x="7615334" y="348613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0F598AC-5899-02CD-CEB7-91CB5225A8BE}"/>
                </a:ext>
              </a:extLst>
            </p:cNvPr>
            <p:cNvCxnSpPr>
              <a:cxnSpLocks/>
            </p:cNvCxnSpPr>
            <p:nvPr/>
          </p:nvCxnSpPr>
          <p:spPr bwMode="auto">
            <a:xfrm>
              <a:off x="7695887" y="352317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165D8BC5-9AFD-BD9A-24AD-528EBDF59ADF}"/>
                </a:ext>
              </a:extLst>
            </p:cNvPr>
            <p:cNvCxnSpPr>
              <a:cxnSpLocks/>
            </p:cNvCxnSpPr>
            <p:nvPr/>
          </p:nvCxnSpPr>
          <p:spPr bwMode="auto">
            <a:xfrm>
              <a:off x="7743784" y="3526439"/>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99A2137C-F117-B806-C329-EFAD919E076E}"/>
                </a:ext>
              </a:extLst>
            </p:cNvPr>
            <p:cNvCxnSpPr>
              <a:cxnSpLocks/>
            </p:cNvCxnSpPr>
            <p:nvPr/>
          </p:nvCxnSpPr>
          <p:spPr bwMode="auto">
            <a:xfrm>
              <a:off x="7788415" y="352317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7410FFC-AEBE-F0F3-2C00-92F6153DFDA6}"/>
                </a:ext>
              </a:extLst>
            </p:cNvPr>
            <p:cNvCxnSpPr>
              <a:cxnSpLocks/>
            </p:cNvCxnSpPr>
            <p:nvPr/>
          </p:nvCxnSpPr>
          <p:spPr bwMode="auto">
            <a:xfrm>
              <a:off x="8079601"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2494411-04F9-7892-5489-954B339EAE29}"/>
                </a:ext>
              </a:extLst>
            </p:cNvPr>
            <p:cNvCxnSpPr>
              <a:cxnSpLocks/>
            </p:cNvCxnSpPr>
            <p:nvPr/>
          </p:nvCxnSpPr>
          <p:spPr bwMode="auto">
            <a:xfrm>
              <a:off x="8103012"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47FAD4CC-BA57-9F4E-7CFA-DE338B8D137B}"/>
                </a:ext>
              </a:extLst>
            </p:cNvPr>
            <p:cNvCxnSpPr>
              <a:cxnSpLocks/>
            </p:cNvCxnSpPr>
            <p:nvPr/>
          </p:nvCxnSpPr>
          <p:spPr bwMode="auto">
            <a:xfrm>
              <a:off x="8130763"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2791A107-8469-D242-39A2-1ED428B44576}"/>
                </a:ext>
              </a:extLst>
            </p:cNvPr>
            <p:cNvCxnSpPr>
              <a:cxnSpLocks/>
            </p:cNvCxnSpPr>
            <p:nvPr/>
          </p:nvCxnSpPr>
          <p:spPr bwMode="auto">
            <a:xfrm>
              <a:off x="8194990"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F868923F-6E9A-5309-9B65-AD8D9D5D1F09}"/>
                </a:ext>
              </a:extLst>
            </p:cNvPr>
            <p:cNvCxnSpPr>
              <a:cxnSpLocks/>
            </p:cNvCxnSpPr>
            <p:nvPr/>
          </p:nvCxnSpPr>
          <p:spPr bwMode="auto">
            <a:xfrm>
              <a:off x="8366984"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66BFAC4B-1917-CAC9-31A2-00051CDA9FBB}"/>
                </a:ext>
              </a:extLst>
            </p:cNvPr>
            <p:cNvCxnSpPr>
              <a:cxnSpLocks/>
            </p:cNvCxnSpPr>
            <p:nvPr/>
          </p:nvCxnSpPr>
          <p:spPr bwMode="auto">
            <a:xfrm>
              <a:off x="8427944"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A000EFF6-3D43-9FB1-F84F-7F234FDEA85E}"/>
                </a:ext>
              </a:extLst>
            </p:cNvPr>
            <p:cNvCxnSpPr>
              <a:cxnSpLocks/>
            </p:cNvCxnSpPr>
            <p:nvPr/>
          </p:nvCxnSpPr>
          <p:spPr bwMode="auto">
            <a:xfrm>
              <a:off x="8505233"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B8BD7D4-3798-B03E-B944-8ED66A9F8783}"/>
                </a:ext>
              </a:extLst>
            </p:cNvPr>
            <p:cNvCxnSpPr>
              <a:cxnSpLocks/>
            </p:cNvCxnSpPr>
            <p:nvPr/>
          </p:nvCxnSpPr>
          <p:spPr bwMode="auto">
            <a:xfrm>
              <a:off x="9001557"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4A5DFCAC-1AAC-0750-49AF-BA5301CF910D}"/>
                </a:ext>
              </a:extLst>
            </p:cNvPr>
            <p:cNvCxnSpPr>
              <a:cxnSpLocks/>
            </p:cNvCxnSpPr>
            <p:nvPr/>
          </p:nvCxnSpPr>
          <p:spPr bwMode="auto">
            <a:xfrm>
              <a:off x="9068024"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241E9754-D2BF-77DF-58BF-E916DCFA551D}"/>
                </a:ext>
              </a:extLst>
            </p:cNvPr>
            <p:cNvCxnSpPr>
              <a:cxnSpLocks/>
            </p:cNvCxnSpPr>
            <p:nvPr/>
          </p:nvCxnSpPr>
          <p:spPr bwMode="auto">
            <a:xfrm>
              <a:off x="9376090"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3D93DFF-2EA5-D791-414C-9782DED9EE6A}"/>
                </a:ext>
              </a:extLst>
            </p:cNvPr>
            <p:cNvCxnSpPr>
              <a:cxnSpLocks/>
            </p:cNvCxnSpPr>
            <p:nvPr/>
          </p:nvCxnSpPr>
          <p:spPr bwMode="auto">
            <a:xfrm>
              <a:off x="10009638" y="357403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1752C9AE-B913-0061-AA41-2408139BE8A2}"/>
                </a:ext>
              </a:extLst>
            </p:cNvPr>
            <p:cNvCxnSpPr>
              <a:cxnSpLocks/>
            </p:cNvCxnSpPr>
            <p:nvPr/>
          </p:nvCxnSpPr>
          <p:spPr bwMode="auto">
            <a:xfrm>
              <a:off x="10684431" y="3574033"/>
              <a:ext cx="0" cy="118627"/>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35CBFB4D-25F7-5F8E-CC97-0E211C002BD9}"/>
              </a:ext>
            </a:extLst>
          </p:cNvPr>
          <p:cNvGrpSpPr/>
          <p:nvPr/>
        </p:nvGrpSpPr>
        <p:grpSpPr>
          <a:xfrm>
            <a:off x="2558132" y="1844811"/>
            <a:ext cx="7691615" cy="2603530"/>
            <a:chOff x="2558132" y="1620877"/>
            <a:chExt cx="7691615" cy="2603530"/>
          </a:xfrm>
        </p:grpSpPr>
        <p:cxnSp>
          <p:nvCxnSpPr>
            <p:cNvPr id="127" name="Straight Connector 126">
              <a:extLst>
                <a:ext uri="{FF2B5EF4-FFF2-40B4-BE49-F238E27FC236}">
                  <a16:creationId xmlns:a16="http://schemas.microsoft.com/office/drawing/2014/main" id="{BAAA5C0F-52AB-0C45-E539-22CB95E0D8C7}"/>
                </a:ext>
              </a:extLst>
            </p:cNvPr>
            <p:cNvCxnSpPr>
              <a:cxnSpLocks/>
            </p:cNvCxnSpPr>
            <p:nvPr/>
          </p:nvCxnSpPr>
          <p:spPr bwMode="auto">
            <a:xfrm>
              <a:off x="2558132" y="162087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3F39322E-8DFE-E373-6652-1816209195DD}"/>
                </a:ext>
              </a:extLst>
            </p:cNvPr>
            <p:cNvCxnSpPr>
              <a:cxnSpLocks/>
            </p:cNvCxnSpPr>
            <p:nvPr/>
          </p:nvCxnSpPr>
          <p:spPr bwMode="auto">
            <a:xfrm>
              <a:off x="2873092" y="179119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30A6E8C9-F41F-9B16-CE76-E16D25A1AD69}"/>
                </a:ext>
              </a:extLst>
            </p:cNvPr>
            <p:cNvCxnSpPr>
              <a:cxnSpLocks/>
            </p:cNvCxnSpPr>
            <p:nvPr/>
          </p:nvCxnSpPr>
          <p:spPr bwMode="auto">
            <a:xfrm>
              <a:off x="3589734" y="246045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D03476DF-A60B-139B-1701-781A1D1921FC}"/>
                </a:ext>
              </a:extLst>
            </p:cNvPr>
            <p:cNvCxnSpPr>
              <a:cxnSpLocks/>
            </p:cNvCxnSpPr>
            <p:nvPr/>
          </p:nvCxnSpPr>
          <p:spPr bwMode="auto">
            <a:xfrm>
              <a:off x="4789698" y="350793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60D6416E-FC40-7342-FAF5-CF681C2BC07E}"/>
                </a:ext>
              </a:extLst>
            </p:cNvPr>
            <p:cNvCxnSpPr>
              <a:cxnSpLocks/>
            </p:cNvCxnSpPr>
            <p:nvPr/>
          </p:nvCxnSpPr>
          <p:spPr bwMode="auto">
            <a:xfrm>
              <a:off x="5248354" y="358154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F658638C-095E-B67F-2858-624A470BDEBC}"/>
                </a:ext>
              </a:extLst>
            </p:cNvPr>
            <p:cNvCxnSpPr>
              <a:cxnSpLocks/>
            </p:cNvCxnSpPr>
            <p:nvPr/>
          </p:nvCxnSpPr>
          <p:spPr bwMode="auto">
            <a:xfrm>
              <a:off x="6053601" y="375213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70E618E3-58D3-089C-62F7-563773600283}"/>
                </a:ext>
              </a:extLst>
            </p:cNvPr>
            <p:cNvCxnSpPr>
              <a:cxnSpLocks/>
            </p:cNvCxnSpPr>
            <p:nvPr/>
          </p:nvCxnSpPr>
          <p:spPr bwMode="auto">
            <a:xfrm>
              <a:off x="6189364" y="374889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F3854A3C-1AC8-C9E8-C513-11B4A9BB4C34}"/>
                </a:ext>
              </a:extLst>
            </p:cNvPr>
            <p:cNvCxnSpPr>
              <a:cxnSpLocks/>
            </p:cNvCxnSpPr>
            <p:nvPr/>
          </p:nvCxnSpPr>
          <p:spPr bwMode="auto">
            <a:xfrm>
              <a:off x="6274393" y="374902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FFD10A2F-0EE0-2F1D-4085-D66A3A10CE1F}"/>
                </a:ext>
              </a:extLst>
            </p:cNvPr>
            <p:cNvCxnSpPr>
              <a:cxnSpLocks/>
            </p:cNvCxnSpPr>
            <p:nvPr/>
          </p:nvCxnSpPr>
          <p:spPr bwMode="auto">
            <a:xfrm>
              <a:off x="6231670" y="374889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F4F2DD50-D4CB-CF9A-4139-2B1000B6077B}"/>
                </a:ext>
              </a:extLst>
            </p:cNvPr>
            <p:cNvCxnSpPr>
              <a:cxnSpLocks/>
            </p:cNvCxnSpPr>
            <p:nvPr/>
          </p:nvCxnSpPr>
          <p:spPr bwMode="auto">
            <a:xfrm>
              <a:off x="6337393" y="374889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9022B240-0382-A097-27E3-12D304F4DF4B}"/>
                </a:ext>
              </a:extLst>
            </p:cNvPr>
            <p:cNvCxnSpPr>
              <a:cxnSpLocks/>
            </p:cNvCxnSpPr>
            <p:nvPr/>
          </p:nvCxnSpPr>
          <p:spPr bwMode="auto">
            <a:xfrm>
              <a:off x="6368208" y="374902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B43C323B-C17D-071C-D72A-FA5CDDD675C8}"/>
                </a:ext>
              </a:extLst>
            </p:cNvPr>
            <p:cNvCxnSpPr>
              <a:cxnSpLocks/>
            </p:cNvCxnSpPr>
            <p:nvPr/>
          </p:nvCxnSpPr>
          <p:spPr bwMode="auto">
            <a:xfrm>
              <a:off x="6692002" y="384175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79EBD2D3-A496-DEEF-2CD5-999C5EA430A2}"/>
                </a:ext>
              </a:extLst>
            </p:cNvPr>
            <p:cNvCxnSpPr>
              <a:cxnSpLocks/>
            </p:cNvCxnSpPr>
            <p:nvPr/>
          </p:nvCxnSpPr>
          <p:spPr bwMode="auto">
            <a:xfrm>
              <a:off x="5611912" y="3666527"/>
              <a:ext cx="0" cy="118627"/>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C3C69E03-AD40-EF29-0C90-806C53CB5BB1}"/>
                </a:ext>
              </a:extLst>
            </p:cNvPr>
            <p:cNvCxnSpPr>
              <a:cxnSpLocks/>
            </p:cNvCxnSpPr>
            <p:nvPr/>
          </p:nvCxnSpPr>
          <p:spPr bwMode="auto">
            <a:xfrm>
              <a:off x="6718730" y="384446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05AEBB5A-68B1-EF18-D71C-FB3D8C6F810E}"/>
                </a:ext>
              </a:extLst>
            </p:cNvPr>
            <p:cNvCxnSpPr>
              <a:cxnSpLocks/>
            </p:cNvCxnSpPr>
            <p:nvPr/>
          </p:nvCxnSpPr>
          <p:spPr bwMode="auto">
            <a:xfrm>
              <a:off x="6816955" y="385692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DC37B147-11A1-3571-5F16-AAAFA67267F4}"/>
                </a:ext>
              </a:extLst>
            </p:cNvPr>
            <p:cNvCxnSpPr>
              <a:cxnSpLocks/>
            </p:cNvCxnSpPr>
            <p:nvPr/>
          </p:nvCxnSpPr>
          <p:spPr bwMode="auto">
            <a:xfrm>
              <a:off x="6986007" y="389559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55C4ED6-45C5-3E95-19BD-94AABA14C6A7}"/>
                </a:ext>
              </a:extLst>
            </p:cNvPr>
            <p:cNvCxnSpPr>
              <a:cxnSpLocks/>
            </p:cNvCxnSpPr>
            <p:nvPr/>
          </p:nvCxnSpPr>
          <p:spPr bwMode="auto">
            <a:xfrm>
              <a:off x="7262680" y="391194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D119FB27-9CA1-375C-FC1B-BCD1FEF610DE}"/>
                </a:ext>
              </a:extLst>
            </p:cNvPr>
            <p:cNvCxnSpPr>
              <a:cxnSpLocks/>
            </p:cNvCxnSpPr>
            <p:nvPr/>
          </p:nvCxnSpPr>
          <p:spPr bwMode="auto">
            <a:xfrm>
              <a:off x="7561631" y="390886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A5340B52-3183-0E8E-82F5-C86C8EFC4E6E}"/>
                </a:ext>
              </a:extLst>
            </p:cNvPr>
            <p:cNvCxnSpPr>
              <a:cxnSpLocks/>
            </p:cNvCxnSpPr>
            <p:nvPr/>
          </p:nvCxnSpPr>
          <p:spPr bwMode="auto">
            <a:xfrm>
              <a:off x="7649369" y="390940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6C1212BE-AB44-8300-4820-4A87CC99BD43}"/>
                </a:ext>
              </a:extLst>
            </p:cNvPr>
            <p:cNvCxnSpPr>
              <a:cxnSpLocks/>
            </p:cNvCxnSpPr>
            <p:nvPr/>
          </p:nvCxnSpPr>
          <p:spPr bwMode="auto">
            <a:xfrm>
              <a:off x="7760437" y="390809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91C93667-B99F-DFDE-34C6-41DDCDDE264D}"/>
                </a:ext>
              </a:extLst>
            </p:cNvPr>
            <p:cNvCxnSpPr>
              <a:cxnSpLocks/>
            </p:cNvCxnSpPr>
            <p:nvPr/>
          </p:nvCxnSpPr>
          <p:spPr bwMode="auto">
            <a:xfrm>
              <a:off x="7980641" y="390809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9D4F3239-F0F5-4F05-3203-5EA331DE81B9}"/>
                </a:ext>
              </a:extLst>
            </p:cNvPr>
            <p:cNvCxnSpPr>
              <a:cxnSpLocks/>
            </p:cNvCxnSpPr>
            <p:nvPr/>
          </p:nvCxnSpPr>
          <p:spPr bwMode="auto">
            <a:xfrm>
              <a:off x="8503017" y="3982111"/>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5EE097C-CE26-E2E1-8932-4CC304E97E1A}"/>
                </a:ext>
              </a:extLst>
            </p:cNvPr>
            <p:cNvCxnSpPr>
              <a:cxnSpLocks/>
            </p:cNvCxnSpPr>
            <p:nvPr/>
          </p:nvCxnSpPr>
          <p:spPr bwMode="auto">
            <a:xfrm>
              <a:off x="7176640" y="391194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E4DF5F87-8D9D-C54A-00E5-FF93E0CBDC12}"/>
                </a:ext>
              </a:extLst>
            </p:cNvPr>
            <p:cNvCxnSpPr>
              <a:cxnSpLocks/>
            </p:cNvCxnSpPr>
            <p:nvPr/>
          </p:nvCxnSpPr>
          <p:spPr bwMode="auto">
            <a:xfrm>
              <a:off x="7218517" y="391194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E2A05D17-C54C-9898-8B5F-3FB053152444}"/>
                </a:ext>
              </a:extLst>
            </p:cNvPr>
            <p:cNvCxnSpPr>
              <a:cxnSpLocks/>
            </p:cNvCxnSpPr>
            <p:nvPr/>
          </p:nvCxnSpPr>
          <p:spPr bwMode="auto">
            <a:xfrm>
              <a:off x="8584502" y="410578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F78BC6FA-494F-0091-6318-AD94B9104E78}"/>
                </a:ext>
              </a:extLst>
            </p:cNvPr>
            <p:cNvCxnSpPr>
              <a:cxnSpLocks/>
            </p:cNvCxnSpPr>
            <p:nvPr/>
          </p:nvCxnSpPr>
          <p:spPr bwMode="auto">
            <a:xfrm>
              <a:off x="8650969" y="410578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10CFAE5E-0135-F375-0481-1BCB20273ECE}"/>
                </a:ext>
              </a:extLst>
            </p:cNvPr>
            <p:cNvCxnSpPr>
              <a:cxnSpLocks/>
            </p:cNvCxnSpPr>
            <p:nvPr/>
          </p:nvCxnSpPr>
          <p:spPr bwMode="auto">
            <a:xfrm>
              <a:off x="10249747" y="4100738"/>
              <a:ext cx="0" cy="118627"/>
            </a:xfrm>
            <a:prstGeom prst="line">
              <a:avLst/>
            </a:prstGeom>
            <a:noFill/>
            <a:ln w="19050" cap="flat" cmpd="sng" algn="ctr">
              <a:solidFill>
                <a:schemeClr val="accent3"/>
              </a:solidFill>
              <a:prstDash val="solid"/>
              <a:round/>
              <a:headEnd type="none" w="med" len="med"/>
              <a:tailEnd type="none" w="med" len="med"/>
            </a:ln>
            <a:effectLst/>
          </p:spPr>
        </p:cxnSp>
      </p:grpSp>
      <p:sp>
        <p:nvSpPr>
          <p:cNvPr id="180" name="TextBox 179">
            <a:extLst>
              <a:ext uri="{FF2B5EF4-FFF2-40B4-BE49-F238E27FC236}">
                <a16:creationId xmlns:a16="http://schemas.microsoft.com/office/drawing/2014/main" id="{11E9BBF1-6A5E-715A-7E08-EAFA9A06FF22}"/>
              </a:ext>
            </a:extLst>
          </p:cNvPr>
          <p:cNvSpPr txBox="1"/>
          <p:nvPr/>
        </p:nvSpPr>
        <p:spPr bwMode="auto">
          <a:xfrm>
            <a:off x="4070178" y="2640152"/>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58%</a:t>
            </a:r>
          </a:p>
        </p:txBody>
      </p:sp>
      <p:sp>
        <p:nvSpPr>
          <p:cNvPr id="181" name="TextBox 180">
            <a:extLst>
              <a:ext uri="{FF2B5EF4-FFF2-40B4-BE49-F238E27FC236}">
                <a16:creationId xmlns:a16="http://schemas.microsoft.com/office/drawing/2014/main" id="{9C11B438-7BD3-9AB5-1299-BF9917B80CC8}"/>
              </a:ext>
            </a:extLst>
          </p:cNvPr>
          <p:cNvSpPr txBox="1"/>
          <p:nvPr/>
        </p:nvSpPr>
        <p:spPr bwMode="auto">
          <a:xfrm>
            <a:off x="5927183" y="3181800"/>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36%</a:t>
            </a:r>
          </a:p>
        </p:txBody>
      </p:sp>
      <p:sp>
        <p:nvSpPr>
          <p:cNvPr id="182" name="TextBox 181">
            <a:extLst>
              <a:ext uri="{FF2B5EF4-FFF2-40B4-BE49-F238E27FC236}">
                <a16:creationId xmlns:a16="http://schemas.microsoft.com/office/drawing/2014/main" id="{68703F5C-F0F6-2BB2-B99F-6783F03553B9}"/>
              </a:ext>
            </a:extLst>
          </p:cNvPr>
          <p:cNvSpPr txBox="1"/>
          <p:nvPr/>
        </p:nvSpPr>
        <p:spPr bwMode="auto">
          <a:xfrm>
            <a:off x="7776434" y="3486178"/>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26%</a:t>
            </a:r>
          </a:p>
        </p:txBody>
      </p:sp>
      <p:sp>
        <p:nvSpPr>
          <p:cNvPr id="183" name="TextBox 182">
            <a:extLst>
              <a:ext uri="{FF2B5EF4-FFF2-40B4-BE49-F238E27FC236}">
                <a16:creationId xmlns:a16="http://schemas.microsoft.com/office/drawing/2014/main" id="{53E659EB-DC9A-4338-5AE5-FB87DF3F11A5}"/>
              </a:ext>
            </a:extLst>
          </p:cNvPr>
          <p:cNvSpPr txBox="1"/>
          <p:nvPr/>
        </p:nvSpPr>
        <p:spPr bwMode="auto">
          <a:xfrm>
            <a:off x="4092887" y="3617798"/>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42%</a:t>
            </a:r>
          </a:p>
        </p:txBody>
      </p:sp>
      <p:sp>
        <p:nvSpPr>
          <p:cNvPr id="184" name="TextBox 183">
            <a:extLst>
              <a:ext uri="{FF2B5EF4-FFF2-40B4-BE49-F238E27FC236}">
                <a16:creationId xmlns:a16="http://schemas.microsoft.com/office/drawing/2014/main" id="{462B8739-91C5-F5D6-B838-F26D98A768FF}"/>
              </a:ext>
            </a:extLst>
          </p:cNvPr>
          <p:cNvSpPr txBox="1"/>
          <p:nvPr/>
        </p:nvSpPr>
        <p:spPr bwMode="auto">
          <a:xfrm>
            <a:off x="5950202" y="3662060"/>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19%</a:t>
            </a:r>
          </a:p>
        </p:txBody>
      </p:sp>
      <p:sp>
        <p:nvSpPr>
          <p:cNvPr id="185" name="TextBox 184">
            <a:extLst>
              <a:ext uri="{FF2B5EF4-FFF2-40B4-BE49-F238E27FC236}">
                <a16:creationId xmlns:a16="http://schemas.microsoft.com/office/drawing/2014/main" id="{04AC0CDD-1293-5E2C-9235-C92C1A80BD24}"/>
              </a:ext>
            </a:extLst>
          </p:cNvPr>
          <p:cNvSpPr txBox="1"/>
          <p:nvPr/>
        </p:nvSpPr>
        <p:spPr bwMode="auto">
          <a:xfrm>
            <a:off x="7803513" y="3838443"/>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12%</a:t>
            </a:r>
          </a:p>
        </p:txBody>
      </p:sp>
    </p:spTree>
    <p:extLst>
      <p:ext uri="{BB962C8B-B14F-4D97-AF65-F5344CB8AC3E}">
        <p14:creationId xmlns:p14="http://schemas.microsoft.com/office/powerpoint/2010/main" val="112399441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 name="Freeform: Shape 212">
            <a:extLst>
              <a:ext uri="{FF2B5EF4-FFF2-40B4-BE49-F238E27FC236}">
                <a16:creationId xmlns:a16="http://schemas.microsoft.com/office/drawing/2014/main" id="{B7C95EDE-14C4-FB4C-9538-2FD8834E367C}"/>
              </a:ext>
            </a:extLst>
          </p:cNvPr>
          <p:cNvSpPr/>
          <p:nvPr/>
        </p:nvSpPr>
        <p:spPr bwMode="auto">
          <a:xfrm>
            <a:off x="2302011" y="1882170"/>
            <a:ext cx="8325665" cy="1853705"/>
          </a:xfrm>
          <a:custGeom>
            <a:avLst/>
            <a:gdLst>
              <a:gd name="connsiteX0" fmla="*/ 0 w 8325665"/>
              <a:gd name="connsiteY0" fmla="*/ 0 h 1853705"/>
              <a:gd name="connsiteX1" fmla="*/ 291754 w 8325665"/>
              <a:gd name="connsiteY1" fmla="*/ 0 h 1853705"/>
              <a:gd name="connsiteX2" fmla="*/ 291754 w 8325665"/>
              <a:gd name="connsiteY2" fmla="*/ 28463 h 1853705"/>
              <a:gd name="connsiteX3" fmla="*/ 512349 w 8325665"/>
              <a:gd name="connsiteY3" fmla="*/ 28463 h 1853705"/>
              <a:gd name="connsiteX4" fmla="*/ 512349 w 8325665"/>
              <a:gd name="connsiteY4" fmla="*/ 46253 h 1853705"/>
              <a:gd name="connsiteX5" fmla="*/ 640436 w 8325665"/>
              <a:gd name="connsiteY5" fmla="*/ 46253 h 1853705"/>
              <a:gd name="connsiteX6" fmla="*/ 640436 w 8325665"/>
              <a:gd name="connsiteY6" fmla="*/ 64043 h 1853705"/>
              <a:gd name="connsiteX7" fmla="*/ 786313 w 8325665"/>
              <a:gd name="connsiteY7" fmla="*/ 64043 h 1853705"/>
              <a:gd name="connsiteX8" fmla="*/ 786313 w 8325665"/>
              <a:gd name="connsiteY8" fmla="*/ 88949 h 1853705"/>
              <a:gd name="connsiteX9" fmla="*/ 1017581 w 8325665"/>
              <a:gd name="connsiteY9" fmla="*/ 88949 h 1853705"/>
              <a:gd name="connsiteX10" fmla="*/ 1017581 w 8325665"/>
              <a:gd name="connsiteY10" fmla="*/ 92507 h 1853705"/>
              <a:gd name="connsiteX11" fmla="*/ 1046045 w 8325665"/>
              <a:gd name="connsiteY11" fmla="*/ 92507 h 1853705"/>
              <a:gd name="connsiteX12" fmla="*/ 1046045 w 8325665"/>
              <a:gd name="connsiteY12" fmla="*/ 117413 h 1853705"/>
              <a:gd name="connsiteX13" fmla="*/ 1106531 w 8325665"/>
              <a:gd name="connsiteY13" fmla="*/ 117413 h 1853705"/>
              <a:gd name="connsiteX14" fmla="*/ 1106531 w 8325665"/>
              <a:gd name="connsiteY14" fmla="*/ 138761 h 1853705"/>
              <a:gd name="connsiteX15" fmla="*/ 1184806 w 8325665"/>
              <a:gd name="connsiteY15" fmla="*/ 138761 h 1853705"/>
              <a:gd name="connsiteX16" fmla="*/ 1184806 w 8325665"/>
              <a:gd name="connsiteY16" fmla="*/ 149435 h 1853705"/>
              <a:gd name="connsiteX17" fmla="*/ 1248850 w 8325665"/>
              <a:gd name="connsiteY17" fmla="*/ 149435 h 1853705"/>
              <a:gd name="connsiteX18" fmla="*/ 1248850 w 8325665"/>
              <a:gd name="connsiteY18" fmla="*/ 177898 h 1853705"/>
              <a:gd name="connsiteX19" fmla="*/ 1344915 w 8325665"/>
              <a:gd name="connsiteY19" fmla="*/ 177898 h 1853705"/>
              <a:gd name="connsiteX20" fmla="*/ 1344915 w 8325665"/>
              <a:gd name="connsiteY20" fmla="*/ 188572 h 1853705"/>
              <a:gd name="connsiteX21" fmla="*/ 1359147 w 8325665"/>
              <a:gd name="connsiteY21" fmla="*/ 188572 h 1853705"/>
              <a:gd name="connsiteX22" fmla="*/ 1359147 w 8325665"/>
              <a:gd name="connsiteY22" fmla="*/ 206362 h 1853705"/>
              <a:gd name="connsiteX23" fmla="*/ 1380495 w 8325665"/>
              <a:gd name="connsiteY23" fmla="*/ 206362 h 1853705"/>
              <a:gd name="connsiteX24" fmla="*/ 1380495 w 8325665"/>
              <a:gd name="connsiteY24" fmla="*/ 238384 h 1853705"/>
              <a:gd name="connsiteX25" fmla="*/ 1408959 w 8325665"/>
              <a:gd name="connsiteY25" fmla="*/ 238384 h 1853705"/>
              <a:gd name="connsiteX26" fmla="*/ 1408959 w 8325665"/>
              <a:gd name="connsiteY26" fmla="*/ 266848 h 1853705"/>
              <a:gd name="connsiteX27" fmla="*/ 1437422 w 8325665"/>
              <a:gd name="connsiteY27" fmla="*/ 266848 h 1853705"/>
              <a:gd name="connsiteX28" fmla="*/ 1437422 w 8325665"/>
              <a:gd name="connsiteY28" fmla="*/ 298870 h 1853705"/>
              <a:gd name="connsiteX29" fmla="*/ 1473002 w 8325665"/>
              <a:gd name="connsiteY29" fmla="*/ 298870 h 1853705"/>
              <a:gd name="connsiteX30" fmla="*/ 1473002 w 8325665"/>
              <a:gd name="connsiteY30" fmla="*/ 320218 h 1853705"/>
              <a:gd name="connsiteX31" fmla="*/ 1608205 w 8325665"/>
              <a:gd name="connsiteY31" fmla="*/ 320218 h 1853705"/>
              <a:gd name="connsiteX32" fmla="*/ 1608205 w 8325665"/>
              <a:gd name="connsiteY32" fmla="*/ 334449 h 1853705"/>
              <a:gd name="connsiteX33" fmla="*/ 1654459 w 8325665"/>
              <a:gd name="connsiteY33" fmla="*/ 334449 h 1853705"/>
              <a:gd name="connsiteX34" fmla="*/ 1654459 w 8325665"/>
              <a:gd name="connsiteY34" fmla="*/ 348681 h 1853705"/>
              <a:gd name="connsiteX35" fmla="*/ 1732735 w 8325665"/>
              <a:gd name="connsiteY35" fmla="*/ 348681 h 1853705"/>
              <a:gd name="connsiteX36" fmla="*/ 1732735 w 8325665"/>
              <a:gd name="connsiteY36" fmla="*/ 362913 h 1853705"/>
              <a:gd name="connsiteX37" fmla="*/ 1789662 w 8325665"/>
              <a:gd name="connsiteY37" fmla="*/ 362913 h 1853705"/>
              <a:gd name="connsiteX38" fmla="*/ 1789662 w 8325665"/>
              <a:gd name="connsiteY38" fmla="*/ 409167 h 1853705"/>
              <a:gd name="connsiteX39" fmla="*/ 1921307 w 8325665"/>
              <a:gd name="connsiteY39" fmla="*/ 409167 h 1853705"/>
              <a:gd name="connsiteX40" fmla="*/ 1921307 w 8325665"/>
              <a:gd name="connsiteY40" fmla="*/ 430515 h 1853705"/>
              <a:gd name="connsiteX41" fmla="*/ 1978235 w 8325665"/>
              <a:gd name="connsiteY41" fmla="*/ 430515 h 1853705"/>
              <a:gd name="connsiteX42" fmla="*/ 1978235 w 8325665"/>
              <a:gd name="connsiteY42" fmla="*/ 441189 h 1853705"/>
              <a:gd name="connsiteX43" fmla="*/ 2056510 w 8325665"/>
              <a:gd name="connsiteY43" fmla="*/ 441189 h 1853705"/>
              <a:gd name="connsiteX44" fmla="*/ 2056510 w 8325665"/>
              <a:gd name="connsiteY44" fmla="*/ 448305 h 1853705"/>
              <a:gd name="connsiteX45" fmla="*/ 2088532 w 8325665"/>
              <a:gd name="connsiteY45" fmla="*/ 448305 h 1853705"/>
              <a:gd name="connsiteX46" fmla="*/ 2088532 w 8325665"/>
              <a:gd name="connsiteY46" fmla="*/ 469653 h 1853705"/>
              <a:gd name="connsiteX47" fmla="*/ 2156134 w 8325665"/>
              <a:gd name="connsiteY47" fmla="*/ 469653 h 1853705"/>
              <a:gd name="connsiteX48" fmla="*/ 2170366 w 8325665"/>
              <a:gd name="connsiteY48" fmla="*/ 469653 h 1853705"/>
              <a:gd name="connsiteX49" fmla="*/ 2252199 w 8325665"/>
              <a:gd name="connsiteY49" fmla="*/ 469653 h 1853705"/>
              <a:gd name="connsiteX50" fmla="*/ 2252199 w 8325665"/>
              <a:gd name="connsiteY50" fmla="*/ 498116 h 1853705"/>
              <a:gd name="connsiteX51" fmla="*/ 2323359 w 8325665"/>
              <a:gd name="connsiteY51" fmla="*/ 498116 h 1853705"/>
              <a:gd name="connsiteX52" fmla="*/ 2323359 w 8325665"/>
              <a:gd name="connsiteY52" fmla="*/ 540812 h 1853705"/>
              <a:gd name="connsiteX53" fmla="*/ 2444330 w 8325665"/>
              <a:gd name="connsiteY53" fmla="*/ 540812 h 1853705"/>
              <a:gd name="connsiteX54" fmla="*/ 2444330 w 8325665"/>
              <a:gd name="connsiteY54" fmla="*/ 544370 h 1853705"/>
              <a:gd name="connsiteX55" fmla="*/ 2501257 w 8325665"/>
              <a:gd name="connsiteY55" fmla="*/ 544370 h 1853705"/>
              <a:gd name="connsiteX56" fmla="*/ 2501257 w 8325665"/>
              <a:gd name="connsiteY56" fmla="*/ 572834 h 1853705"/>
              <a:gd name="connsiteX57" fmla="*/ 2547511 w 8325665"/>
              <a:gd name="connsiteY57" fmla="*/ 572834 h 1853705"/>
              <a:gd name="connsiteX58" fmla="*/ 2547511 w 8325665"/>
              <a:gd name="connsiteY58" fmla="*/ 583508 h 1853705"/>
              <a:gd name="connsiteX59" fmla="*/ 2586649 w 8325665"/>
              <a:gd name="connsiteY59" fmla="*/ 583508 h 1853705"/>
              <a:gd name="connsiteX60" fmla="*/ 2586649 w 8325665"/>
              <a:gd name="connsiteY60" fmla="*/ 608414 h 1853705"/>
              <a:gd name="connsiteX61" fmla="*/ 2615113 w 8325665"/>
              <a:gd name="connsiteY61" fmla="*/ 608414 h 1853705"/>
              <a:gd name="connsiteX62" fmla="*/ 2615113 w 8325665"/>
              <a:gd name="connsiteY62" fmla="*/ 647551 h 1853705"/>
              <a:gd name="connsiteX63" fmla="*/ 2696946 w 8325665"/>
              <a:gd name="connsiteY63" fmla="*/ 647551 h 1853705"/>
              <a:gd name="connsiteX64" fmla="*/ 2696946 w 8325665"/>
              <a:gd name="connsiteY64" fmla="*/ 679573 h 1853705"/>
              <a:gd name="connsiteX65" fmla="*/ 2728968 w 8325665"/>
              <a:gd name="connsiteY65" fmla="*/ 679573 h 1853705"/>
              <a:gd name="connsiteX66" fmla="*/ 2728968 w 8325665"/>
              <a:gd name="connsiteY66" fmla="*/ 693805 h 1853705"/>
              <a:gd name="connsiteX67" fmla="*/ 2785896 w 8325665"/>
              <a:gd name="connsiteY67" fmla="*/ 693805 h 1853705"/>
              <a:gd name="connsiteX68" fmla="*/ 2785896 w 8325665"/>
              <a:gd name="connsiteY68" fmla="*/ 725827 h 1853705"/>
              <a:gd name="connsiteX69" fmla="*/ 2832149 w 8325665"/>
              <a:gd name="connsiteY69" fmla="*/ 725827 h 1853705"/>
              <a:gd name="connsiteX70" fmla="*/ 2832149 w 8325665"/>
              <a:gd name="connsiteY70" fmla="*/ 750733 h 1853705"/>
              <a:gd name="connsiteX71" fmla="*/ 2857055 w 8325665"/>
              <a:gd name="connsiteY71" fmla="*/ 750733 h 1853705"/>
              <a:gd name="connsiteX72" fmla="*/ 2857055 w 8325665"/>
              <a:gd name="connsiteY72" fmla="*/ 772081 h 1853705"/>
              <a:gd name="connsiteX73" fmla="*/ 2960236 w 8325665"/>
              <a:gd name="connsiteY73" fmla="*/ 772081 h 1853705"/>
              <a:gd name="connsiteX74" fmla="*/ 2960236 w 8325665"/>
              <a:gd name="connsiteY74" fmla="*/ 807660 h 1853705"/>
              <a:gd name="connsiteX75" fmla="*/ 3070534 w 8325665"/>
              <a:gd name="connsiteY75" fmla="*/ 807660 h 1853705"/>
              <a:gd name="connsiteX76" fmla="*/ 3070534 w 8325665"/>
              <a:gd name="connsiteY76" fmla="*/ 818334 h 1853705"/>
              <a:gd name="connsiteX77" fmla="*/ 3113229 w 8325665"/>
              <a:gd name="connsiteY77" fmla="*/ 818334 h 1853705"/>
              <a:gd name="connsiteX78" fmla="*/ 3113229 w 8325665"/>
              <a:gd name="connsiteY78" fmla="*/ 843240 h 1853705"/>
              <a:gd name="connsiteX79" fmla="*/ 3187947 w 8325665"/>
              <a:gd name="connsiteY79" fmla="*/ 843240 h 1853705"/>
              <a:gd name="connsiteX80" fmla="*/ 3187947 w 8325665"/>
              <a:gd name="connsiteY80" fmla="*/ 878820 h 1853705"/>
              <a:gd name="connsiteX81" fmla="*/ 3255549 w 8325665"/>
              <a:gd name="connsiteY81" fmla="*/ 878820 h 1853705"/>
              <a:gd name="connsiteX82" fmla="*/ 3255549 w 8325665"/>
              <a:gd name="connsiteY82" fmla="*/ 910842 h 1853705"/>
              <a:gd name="connsiteX83" fmla="*/ 3323150 w 8325665"/>
              <a:gd name="connsiteY83" fmla="*/ 910842 h 1853705"/>
              <a:gd name="connsiteX84" fmla="*/ 3323150 w 8325665"/>
              <a:gd name="connsiteY84" fmla="*/ 910842 h 1853705"/>
              <a:gd name="connsiteX85" fmla="*/ 3387194 w 8325665"/>
              <a:gd name="connsiteY85" fmla="*/ 910842 h 1853705"/>
              <a:gd name="connsiteX86" fmla="*/ 3387194 w 8325665"/>
              <a:gd name="connsiteY86" fmla="*/ 939305 h 1853705"/>
              <a:gd name="connsiteX87" fmla="*/ 3433447 w 8325665"/>
              <a:gd name="connsiteY87" fmla="*/ 939305 h 1853705"/>
              <a:gd name="connsiteX88" fmla="*/ 3433447 w 8325665"/>
              <a:gd name="connsiteY88" fmla="*/ 989117 h 1853705"/>
              <a:gd name="connsiteX89" fmla="*/ 3575766 w 8325665"/>
              <a:gd name="connsiteY89" fmla="*/ 989117 h 1853705"/>
              <a:gd name="connsiteX90" fmla="*/ 3575766 w 8325665"/>
              <a:gd name="connsiteY90" fmla="*/ 1024697 h 1853705"/>
              <a:gd name="connsiteX91" fmla="*/ 3746549 w 8325665"/>
              <a:gd name="connsiteY91" fmla="*/ 1024697 h 1853705"/>
              <a:gd name="connsiteX92" fmla="*/ 3746549 w 8325665"/>
              <a:gd name="connsiteY92" fmla="*/ 1056719 h 1853705"/>
              <a:gd name="connsiteX93" fmla="*/ 3821267 w 8325665"/>
              <a:gd name="connsiteY93" fmla="*/ 1056719 h 1853705"/>
              <a:gd name="connsiteX94" fmla="*/ 3821267 w 8325665"/>
              <a:gd name="connsiteY94" fmla="*/ 1081625 h 1853705"/>
              <a:gd name="connsiteX95" fmla="*/ 3846173 w 8325665"/>
              <a:gd name="connsiteY95" fmla="*/ 1081625 h 1853705"/>
              <a:gd name="connsiteX96" fmla="*/ 3846173 w 8325665"/>
              <a:gd name="connsiteY96" fmla="*/ 1095856 h 1853705"/>
              <a:gd name="connsiteX97" fmla="*/ 3910216 w 8325665"/>
              <a:gd name="connsiteY97" fmla="*/ 1095856 h 1853705"/>
              <a:gd name="connsiteX98" fmla="*/ 3910216 w 8325665"/>
              <a:gd name="connsiteY98" fmla="*/ 1124320 h 1853705"/>
              <a:gd name="connsiteX99" fmla="*/ 4013398 w 8325665"/>
              <a:gd name="connsiteY99" fmla="*/ 1124320 h 1853705"/>
              <a:gd name="connsiteX100" fmla="*/ 4013398 w 8325665"/>
              <a:gd name="connsiteY100" fmla="*/ 1152784 h 1853705"/>
              <a:gd name="connsiteX101" fmla="*/ 4102347 w 8325665"/>
              <a:gd name="connsiteY101" fmla="*/ 1152784 h 1853705"/>
              <a:gd name="connsiteX102" fmla="*/ 4102347 w 8325665"/>
              <a:gd name="connsiteY102" fmla="*/ 1181248 h 1853705"/>
              <a:gd name="connsiteX103" fmla="*/ 4134369 w 8325665"/>
              <a:gd name="connsiteY103" fmla="*/ 1181248 h 1853705"/>
              <a:gd name="connsiteX104" fmla="*/ 4145043 w 8325665"/>
              <a:gd name="connsiteY104" fmla="*/ 1191922 h 1853705"/>
              <a:gd name="connsiteX105" fmla="*/ 4269572 w 8325665"/>
              <a:gd name="connsiteY105" fmla="*/ 1191922 h 1853705"/>
              <a:gd name="connsiteX106" fmla="*/ 4280246 w 8325665"/>
              <a:gd name="connsiteY106" fmla="*/ 1202596 h 1853705"/>
              <a:gd name="connsiteX107" fmla="*/ 4390543 w 8325665"/>
              <a:gd name="connsiteY107" fmla="*/ 1202596 h 1853705"/>
              <a:gd name="connsiteX108" fmla="*/ 4390543 w 8325665"/>
              <a:gd name="connsiteY108" fmla="*/ 1241734 h 1853705"/>
              <a:gd name="connsiteX109" fmla="*/ 4842406 w 8325665"/>
              <a:gd name="connsiteY109" fmla="*/ 1241734 h 1853705"/>
              <a:gd name="connsiteX110" fmla="*/ 4842406 w 8325665"/>
              <a:gd name="connsiteY110" fmla="*/ 1270197 h 1853705"/>
              <a:gd name="connsiteX111" fmla="*/ 4895776 w 8325665"/>
              <a:gd name="connsiteY111" fmla="*/ 1270197 h 1853705"/>
              <a:gd name="connsiteX112" fmla="*/ 4895776 w 8325665"/>
              <a:gd name="connsiteY112" fmla="*/ 1280871 h 1853705"/>
              <a:gd name="connsiteX113" fmla="*/ 4963377 w 8325665"/>
              <a:gd name="connsiteY113" fmla="*/ 1280871 h 1853705"/>
              <a:gd name="connsiteX114" fmla="*/ 4963377 w 8325665"/>
              <a:gd name="connsiteY114" fmla="*/ 1312893 h 1853705"/>
              <a:gd name="connsiteX115" fmla="*/ 5084349 w 8325665"/>
              <a:gd name="connsiteY115" fmla="*/ 1312893 h 1853705"/>
              <a:gd name="connsiteX116" fmla="*/ 5084349 w 8325665"/>
              <a:gd name="connsiteY116" fmla="*/ 1355589 h 1853705"/>
              <a:gd name="connsiteX117" fmla="*/ 5141276 w 8325665"/>
              <a:gd name="connsiteY117" fmla="*/ 1355589 h 1853705"/>
              <a:gd name="connsiteX118" fmla="*/ 5141276 w 8325665"/>
              <a:gd name="connsiteY118" fmla="*/ 1394726 h 1853705"/>
              <a:gd name="connsiteX119" fmla="*/ 5230226 w 8325665"/>
              <a:gd name="connsiteY119" fmla="*/ 1394726 h 1853705"/>
              <a:gd name="connsiteX120" fmla="*/ 5230226 w 8325665"/>
              <a:gd name="connsiteY120" fmla="*/ 1444538 h 1853705"/>
              <a:gd name="connsiteX121" fmla="*/ 5276479 w 8325665"/>
              <a:gd name="connsiteY121" fmla="*/ 1444538 h 1853705"/>
              <a:gd name="connsiteX122" fmla="*/ 5276479 w 8325665"/>
              <a:gd name="connsiteY122" fmla="*/ 1469444 h 1853705"/>
              <a:gd name="connsiteX123" fmla="*/ 5497074 w 8325665"/>
              <a:gd name="connsiteY123" fmla="*/ 1469444 h 1853705"/>
              <a:gd name="connsiteX124" fmla="*/ 5497074 w 8325665"/>
              <a:gd name="connsiteY124" fmla="*/ 1515698 h 1853705"/>
              <a:gd name="connsiteX125" fmla="*/ 5678531 w 8325665"/>
              <a:gd name="connsiteY125" fmla="*/ 1515698 h 1853705"/>
              <a:gd name="connsiteX126" fmla="*/ 5678531 w 8325665"/>
              <a:gd name="connsiteY126" fmla="*/ 1551277 h 1853705"/>
              <a:gd name="connsiteX127" fmla="*/ 5778154 w 8325665"/>
              <a:gd name="connsiteY127" fmla="*/ 1551277 h 1853705"/>
              <a:gd name="connsiteX128" fmla="*/ 5778154 w 8325665"/>
              <a:gd name="connsiteY128" fmla="*/ 1640227 h 1853705"/>
              <a:gd name="connsiteX129" fmla="*/ 5966727 w 8325665"/>
              <a:gd name="connsiteY129" fmla="*/ 1640227 h 1853705"/>
              <a:gd name="connsiteX130" fmla="*/ 5966727 w 8325665"/>
              <a:gd name="connsiteY130" fmla="*/ 1668691 h 1853705"/>
              <a:gd name="connsiteX131" fmla="*/ 6141068 w 8325665"/>
              <a:gd name="connsiteY131" fmla="*/ 1668691 h 1853705"/>
              <a:gd name="connsiteX132" fmla="*/ 6141068 w 8325665"/>
              <a:gd name="connsiteY132" fmla="*/ 1750524 h 1853705"/>
              <a:gd name="connsiteX133" fmla="*/ 6592931 w 8325665"/>
              <a:gd name="connsiteY133" fmla="*/ 1750524 h 1853705"/>
              <a:gd name="connsiteX134" fmla="*/ 6592931 w 8325665"/>
              <a:gd name="connsiteY134" fmla="*/ 1853705 h 1853705"/>
              <a:gd name="connsiteX135" fmla="*/ 8325665 w 8325665"/>
              <a:gd name="connsiteY135" fmla="*/ 1853705 h 18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325665" h="1853705">
                <a:moveTo>
                  <a:pt x="0" y="0"/>
                </a:moveTo>
                <a:lnTo>
                  <a:pt x="291754" y="0"/>
                </a:lnTo>
                <a:lnTo>
                  <a:pt x="291754" y="28463"/>
                </a:lnTo>
                <a:lnTo>
                  <a:pt x="512349" y="28463"/>
                </a:lnTo>
                <a:lnTo>
                  <a:pt x="512349" y="46253"/>
                </a:lnTo>
                <a:lnTo>
                  <a:pt x="640436" y="46253"/>
                </a:lnTo>
                <a:lnTo>
                  <a:pt x="640436" y="64043"/>
                </a:lnTo>
                <a:lnTo>
                  <a:pt x="786313" y="64043"/>
                </a:lnTo>
                <a:lnTo>
                  <a:pt x="786313" y="88949"/>
                </a:lnTo>
                <a:lnTo>
                  <a:pt x="1017581" y="88949"/>
                </a:lnTo>
                <a:lnTo>
                  <a:pt x="1017581" y="92507"/>
                </a:lnTo>
                <a:lnTo>
                  <a:pt x="1046045" y="92507"/>
                </a:lnTo>
                <a:lnTo>
                  <a:pt x="1046045" y="117413"/>
                </a:lnTo>
                <a:lnTo>
                  <a:pt x="1106531" y="117413"/>
                </a:lnTo>
                <a:lnTo>
                  <a:pt x="1106531" y="138761"/>
                </a:lnTo>
                <a:lnTo>
                  <a:pt x="1184806" y="138761"/>
                </a:lnTo>
                <a:lnTo>
                  <a:pt x="1184806" y="149435"/>
                </a:lnTo>
                <a:lnTo>
                  <a:pt x="1248850" y="149435"/>
                </a:lnTo>
                <a:lnTo>
                  <a:pt x="1248850" y="177898"/>
                </a:lnTo>
                <a:lnTo>
                  <a:pt x="1344915" y="177898"/>
                </a:lnTo>
                <a:lnTo>
                  <a:pt x="1344915" y="188572"/>
                </a:lnTo>
                <a:lnTo>
                  <a:pt x="1359147" y="188572"/>
                </a:lnTo>
                <a:lnTo>
                  <a:pt x="1359147" y="206362"/>
                </a:lnTo>
                <a:lnTo>
                  <a:pt x="1380495" y="206362"/>
                </a:lnTo>
                <a:lnTo>
                  <a:pt x="1380495" y="238384"/>
                </a:lnTo>
                <a:lnTo>
                  <a:pt x="1408959" y="238384"/>
                </a:lnTo>
                <a:lnTo>
                  <a:pt x="1408959" y="266848"/>
                </a:lnTo>
                <a:lnTo>
                  <a:pt x="1437422" y="266848"/>
                </a:lnTo>
                <a:lnTo>
                  <a:pt x="1437422" y="298870"/>
                </a:lnTo>
                <a:lnTo>
                  <a:pt x="1473002" y="298870"/>
                </a:lnTo>
                <a:lnTo>
                  <a:pt x="1473002" y="320218"/>
                </a:lnTo>
                <a:lnTo>
                  <a:pt x="1608205" y="320218"/>
                </a:lnTo>
                <a:lnTo>
                  <a:pt x="1608205" y="334449"/>
                </a:lnTo>
                <a:lnTo>
                  <a:pt x="1654459" y="334449"/>
                </a:lnTo>
                <a:lnTo>
                  <a:pt x="1654459" y="348681"/>
                </a:lnTo>
                <a:lnTo>
                  <a:pt x="1732735" y="348681"/>
                </a:lnTo>
                <a:lnTo>
                  <a:pt x="1732735" y="362913"/>
                </a:lnTo>
                <a:lnTo>
                  <a:pt x="1789662" y="362913"/>
                </a:lnTo>
                <a:lnTo>
                  <a:pt x="1789662" y="409167"/>
                </a:lnTo>
                <a:lnTo>
                  <a:pt x="1921307" y="409167"/>
                </a:lnTo>
                <a:lnTo>
                  <a:pt x="1921307" y="430515"/>
                </a:lnTo>
                <a:lnTo>
                  <a:pt x="1978235" y="430515"/>
                </a:lnTo>
                <a:lnTo>
                  <a:pt x="1978235" y="441189"/>
                </a:lnTo>
                <a:lnTo>
                  <a:pt x="2056510" y="441189"/>
                </a:lnTo>
                <a:lnTo>
                  <a:pt x="2056510" y="448305"/>
                </a:lnTo>
                <a:lnTo>
                  <a:pt x="2088532" y="448305"/>
                </a:lnTo>
                <a:lnTo>
                  <a:pt x="2088532" y="469653"/>
                </a:lnTo>
                <a:lnTo>
                  <a:pt x="2156134" y="469653"/>
                </a:lnTo>
                <a:lnTo>
                  <a:pt x="2170366" y="469653"/>
                </a:lnTo>
                <a:lnTo>
                  <a:pt x="2252199" y="469653"/>
                </a:lnTo>
                <a:lnTo>
                  <a:pt x="2252199" y="498116"/>
                </a:lnTo>
                <a:lnTo>
                  <a:pt x="2323359" y="498116"/>
                </a:lnTo>
                <a:lnTo>
                  <a:pt x="2323359" y="540812"/>
                </a:lnTo>
                <a:lnTo>
                  <a:pt x="2444330" y="540812"/>
                </a:lnTo>
                <a:lnTo>
                  <a:pt x="2444330" y="544370"/>
                </a:lnTo>
                <a:lnTo>
                  <a:pt x="2501257" y="544370"/>
                </a:lnTo>
                <a:lnTo>
                  <a:pt x="2501257" y="572834"/>
                </a:lnTo>
                <a:lnTo>
                  <a:pt x="2547511" y="572834"/>
                </a:lnTo>
                <a:lnTo>
                  <a:pt x="2547511" y="583508"/>
                </a:lnTo>
                <a:lnTo>
                  <a:pt x="2586649" y="583508"/>
                </a:lnTo>
                <a:lnTo>
                  <a:pt x="2586649" y="608414"/>
                </a:lnTo>
                <a:lnTo>
                  <a:pt x="2615113" y="608414"/>
                </a:lnTo>
                <a:lnTo>
                  <a:pt x="2615113" y="647551"/>
                </a:lnTo>
                <a:lnTo>
                  <a:pt x="2696946" y="647551"/>
                </a:lnTo>
                <a:lnTo>
                  <a:pt x="2696946" y="679573"/>
                </a:lnTo>
                <a:lnTo>
                  <a:pt x="2728968" y="679573"/>
                </a:lnTo>
                <a:lnTo>
                  <a:pt x="2728968" y="693805"/>
                </a:lnTo>
                <a:lnTo>
                  <a:pt x="2785896" y="693805"/>
                </a:lnTo>
                <a:lnTo>
                  <a:pt x="2785896" y="725827"/>
                </a:lnTo>
                <a:lnTo>
                  <a:pt x="2832149" y="725827"/>
                </a:lnTo>
                <a:lnTo>
                  <a:pt x="2832149" y="750733"/>
                </a:lnTo>
                <a:lnTo>
                  <a:pt x="2857055" y="750733"/>
                </a:lnTo>
                <a:lnTo>
                  <a:pt x="2857055" y="772081"/>
                </a:lnTo>
                <a:lnTo>
                  <a:pt x="2960236" y="772081"/>
                </a:lnTo>
                <a:lnTo>
                  <a:pt x="2960236" y="807660"/>
                </a:lnTo>
                <a:lnTo>
                  <a:pt x="3070534" y="807660"/>
                </a:lnTo>
                <a:lnTo>
                  <a:pt x="3070534" y="818334"/>
                </a:lnTo>
                <a:lnTo>
                  <a:pt x="3113229" y="818334"/>
                </a:lnTo>
                <a:lnTo>
                  <a:pt x="3113229" y="843240"/>
                </a:lnTo>
                <a:lnTo>
                  <a:pt x="3187947" y="843240"/>
                </a:lnTo>
                <a:lnTo>
                  <a:pt x="3187947" y="878820"/>
                </a:lnTo>
                <a:lnTo>
                  <a:pt x="3255549" y="878820"/>
                </a:lnTo>
                <a:lnTo>
                  <a:pt x="3255549" y="910842"/>
                </a:lnTo>
                <a:lnTo>
                  <a:pt x="3323150" y="910842"/>
                </a:lnTo>
                <a:lnTo>
                  <a:pt x="3323150" y="910842"/>
                </a:lnTo>
                <a:lnTo>
                  <a:pt x="3387194" y="910842"/>
                </a:lnTo>
                <a:lnTo>
                  <a:pt x="3387194" y="939305"/>
                </a:lnTo>
                <a:lnTo>
                  <a:pt x="3433447" y="939305"/>
                </a:lnTo>
                <a:lnTo>
                  <a:pt x="3433447" y="989117"/>
                </a:lnTo>
                <a:lnTo>
                  <a:pt x="3575766" y="989117"/>
                </a:lnTo>
                <a:lnTo>
                  <a:pt x="3575766" y="1024697"/>
                </a:lnTo>
                <a:lnTo>
                  <a:pt x="3746549" y="1024697"/>
                </a:lnTo>
                <a:lnTo>
                  <a:pt x="3746549" y="1056719"/>
                </a:lnTo>
                <a:lnTo>
                  <a:pt x="3821267" y="1056719"/>
                </a:lnTo>
                <a:lnTo>
                  <a:pt x="3821267" y="1081625"/>
                </a:lnTo>
                <a:lnTo>
                  <a:pt x="3846173" y="1081625"/>
                </a:lnTo>
                <a:lnTo>
                  <a:pt x="3846173" y="1095856"/>
                </a:lnTo>
                <a:lnTo>
                  <a:pt x="3910216" y="1095856"/>
                </a:lnTo>
                <a:lnTo>
                  <a:pt x="3910216" y="1124320"/>
                </a:lnTo>
                <a:lnTo>
                  <a:pt x="4013398" y="1124320"/>
                </a:lnTo>
                <a:lnTo>
                  <a:pt x="4013398" y="1152784"/>
                </a:lnTo>
                <a:lnTo>
                  <a:pt x="4102347" y="1152784"/>
                </a:lnTo>
                <a:lnTo>
                  <a:pt x="4102347" y="1181248"/>
                </a:lnTo>
                <a:lnTo>
                  <a:pt x="4134369" y="1181248"/>
                </a:lnTo>
                <a:lnTo>
                  <a:pt x="4145043" y="1191922"/>
                </a:lnTo>
                <a:lnTo>
                  <a:pt x="4269572" y="1191922"/>
                </a:lnTo>
                <a:lnTo>
                  <a:pt x="4280246" y="1202596"/>
                </a:lnTo>
                <a:lnTo>
                  <a:pt x="4390543" y="1202596"/>
                </a:lnTo>
                <a:lnTo>
                  <a:pt x="4390543" y="1241734"/>
                </a:lnTo>
                <a:lnTo>
                  <a:pt x="4842406" y="1241734"/>
                </a:lnTo>
                <a:lnTo>
                  <a:pt x="4842406" y="1270197"/>
                </a:lnTo>
                <a:lnTo>
                  <a:pt x="4895776" y="1270197"/>
                </a:lnTo>
                <a:lnTo>
                  <a:pt x="4895776" y="1280871"/>
                </a:lnTo>
                <a:lnTo>
                  <a:pt x="4963377" y="1280871"/>
                </a:lnTo>
                <a:lnTo>
                  <a:pt x="4963377" y="1312893"/>
                </a:lnTo>
                <a:lnTo>
                  <a:pt x="5084349" y="1312893"/>
                </a:lnTo>
                <a:lnTo>
                  <a:pt x="5084349" y="1355589"/>
                </a:lnTo>
                <a:lnTo>
                  <a:pt x="5141276" y="1355589"/>
                </a:lnTo>
                <a:lnTo>
                  <a:pt x="5141276" y="1394726"/>
                </a:lnTo>
                <a:lnTo>
                  <a:pt x="5230226" y="1394726"/>
                </a:lnTo>
                <a:lnTo>
                  <a:pt x="5230226" y="1444538"/>
                </a:lnTo>
                <a:lnTo>
                  <a:pt x="5276479" y="1444538"/>
                </a:lnTo>
                <a:lnTo>
                  <a:pt x="5276479" y="1469444"/>
                </a:lnTo>
                <a:lnTo>
                  <a:pt x="5497074" y="1469444"/>
                </a:lnTo>
                <a:lnTo>
                  <a:pt x="5497074" y="1515698"/>
                </a:lnTo>
                <a:lnTo>
                  <a:pt x="5678531" y="1515698"/>
                </a:lnTo>
                <a:lnTo>
                  <a:pt x="5678531" y="1551277"/>
                </a:lnTo>
                <a:lnTo>
                  <a:pt x="5778154" y="1551277"/>
                </a:lnTo>
                <a:lnTo>
                  <a:pt x="5778154" y="1640227"/>
                </a:lnTo>
                <a:lnTo>
                  <a:pt x="5966727" y="1640227"/>
                </a:lnTo>
                <a:lnTo>
                  <a:pt x="5966727" y="1668691"/>
                </a:lnTo>
                <a:lnTo>
                  <a:pt x="6141068" y="1668691"/>
                </a:lnTo>
                <a:lnTo>
                  <a:pt x="6141068" y="1750524"/>
                </a:lnTo>
                <a:lnTo>
                  <a:pt x="6592931" y="1750524"/>
                </a:lnTo>
                <a:lnTo>
                  <a:pt x="6592931" y="1853705"/>
                </a:lnTo>
                <a:lnTo>
                  <a:pt x="8325665" y="1853705"/>
                </a:lnTo>
              </a:path>
            </a:pathLst>
          </a:custGeom>
          <a:noFill/>
          <a:ln w="28575">
            <a:solidFill>
              <a:schemeClr val="accent1"/>
            </a:solidFill>
            <a:miter lim="800000"/>
            <a:headEnd/>
            <a:tailEnd/>
          </a:ln>
        </p:spPr>
        <p:txBody>
          <a:bodyPr rtlCol="0" anchor="ctr"/>
          <a:lstStyle/>
          <a:p>
            <a:pPr algn="ctr"/>
            <a:endParaRPr lang="en-US" dirty="0"/>
          </a:p>
        </p:txBody>
      </p:sp>
      <p:grpSp>
        <p:nvGrpSpPr>
          <p:cNvPr id="211" name="Group 210">
            <a:extLst>
              <a:ext uri="{FF2B5EF4-FFF2-40B4-BE49-F238E27FC236}">
                <a16:creationId xmlns:a16="http://schemas.microsoft.com/office/drawing/2014/main" id="{4975455B-50C4-2A2E-774D-1F4B34C67EAC}"/>
              </a:ext>
            </a:extLst>
          </p:cNvPr>
          <p:cNvGrpSpPr/>
          <p:nvPr/>
        </p:nvGrpSpPr>
        <p:grpSpPr>
          <a:xfrm>
            <a:off x="2359681" y="1822633"/>
            <a:ext cx="8043312" cy="2221301"/>
            <a:chOff x="2359681" y="1822633"/>
            <a:chExt cx="8043312" cy="2221301"/>
          </a:xfrm>
        </p:grpSpPr>
        <p:cxnSp>
          <p:nvCxnSpPr>
            <p:cNvPr id="123" name="Straight Connector 122">
              <a:extLst>
                <a:ext uri="{FF2B5EF4-FFF2-40B4-BE49-F238E27FC236}">
                  <a16:creationId xmlns:a16="http://schemas.microsoft.com/office/drawing/2014/main" id="{18E43270-C170-ADBB-B67A-C82E359F51B9}"/>
                </a:ext>
              </a:extLst>
            </p:cNvPr>
            <p:cNvCxnSpPr>
              <a:cxnSpLocks/>
            </p:cNvCxnSpPr>
            <p:nvPr/>
          </p:nvCxnSpPr>
          <p:spPr bwMode="auto">
            <a:xfrm>
              <a:off x="2359681" y="182263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E72D83BD-DD6F-D8E6-276D-407339212118}"/>
                </a:ext>
              </a:extLst>
            </p:cNvPr>
            <p:cNvCxnSpPr>
              <a:cxnSpLocks/>
            </p:cNvCxnSpPr>
            <p:nvPr/>
          </p:nvCxnSpPr>
          <p:spPr bwMode="auto">
            <a:xfrm>
              <a:off x="2432225" y="182263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07B5E918-BB60-C22B-F0B9-8BFAAAC8C49E}"/>
                </a:ext>
              </a:extLst>
            </p:cNvPr>
            <p:cNvCxnSpPr>
              <a:cxnSpLocks/>
            </p:cNvCxnSpPr>
            <p:nvPr/>
          </p:nvCxnSpPr>
          <p:spPr bwMode="auto">
            <a:xfrm>
              <a:off x="3150269" y="195007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5FE2B137-FFED-9A3E-B0A6-FB37DDE16FD6}"/>
                </a:ext>
              </a:extLst>
            </p:cNvPr>
            <p:cNvCxnSpPr>
              <a:cxnSpLocks/>
            </p:cNvCxnSpPr>
            <p:nvPr/>
          </p:nvCxnSpPr>
          <p:spPr bwMode="auto">
            <a:xfrm>
              <a:off x="3259466" y="200811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64C9EEC1-0D07-40BF-A552-31DF10880827}"/>
                </a:ext>
              </a:extLst>
            </p:cNvPr>
            <p:cNvCxnSpPr>
              <a:cxnSpLocks/>
            </p:cNvCxnSpPr>
            <p:nvPr/>
          </p:nvCxnSpPr>
          <p:spPr bwMode="auto">
            <a:xfrm>
              <a:off x="4035583" y="226613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403AB92C-F6A2-B2F1-D942-10296B058F51}"/>
                </a:ext>
              </a:extLst>
            </p:cNvPr>
            <p:cNvCxnSpPr>
              <a:cxnSpLocks/>
            </p:cNvCxnSpPr>
            <p:nvPr/>
          </p:nvCxnSpPr>
          <p:spPr bwMode="auto">
            <a:xfrm>
              <a:off x="4219472" y="236992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8E48179F-CE27-C98D-589F-8913CFE23721}"/>
                </a:ext>
              </a:extLst>
            </p:cNvPr>
            <p:cNvCxnSpPr>
              <a:cxnSpLocks/>
            </p:cNvCxnSpPr>
            <p:nvPr/>
          </p:nvCxnSpPr>
          <p:spPr bwMode="auto">
            <a:xfrm>
              <a:off x="4602151" y="256648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0BA4737B-BB4C-BC02-7C4E-279877830C2E}"/>
                </a:ext>
              </a:extLst>
            </p:cNvPr>
            <p:cNvCxnSpPr>
              <a:cxnSpLocks/>
            </p:cNvCxnSpPr>
            <p:nvPr/>
          </p:nvCxnSpPr>
          <p:spPr bwMode="auto">
            <a:xfrm>
              <a:off x="5421510" y="2934848"/>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2343F156-9ABB-3628-E480-CDC7DC158ECC}"/>
                </a:ext>
              </a:extLst>
            </p:cNvPr>
            <p:cNvCxnSpPr>
              <a:cxnSpLocks/>
            </p:cNvCxnSpPr>
            <p:nvPr/>
          </p:nvCxnSpPr>
          <p:spPr bwMode="auto">
            <a:xfrm>
              <a:off x="5374349" y="292443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952839FD-4818-281A-02E6-9150B018F388}"/>
                </a:ext>
              </a:extLst>
            </p:cNvPr>
            <p:cNvCxnSpPr>
              <a:cxnSpLocks/>
            </p:cNvCxnSpPr>
            <p:nvPr/>
          </p:nvCxnSpPr>
          <p:spPr bwMode="auto">
            <a:xfrm>
              <a:off x="5605383" y="300505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1B50D129-F8F4-1892-FFB1-90B1502A9F0B}"/>
                </a:ext>
              </a:extLst>
            </p:cNvPr>
            <p:cNvCxnSpPr>
              <a:cxnSpLocks/>
            </p:cNvCxnSpPr>
            <p:nvPr/>
          </p:nvCxnSpPr>
          <p:spPr bwMode="auto">
            <a:xfrm>
              <a:off x="5703534" y="305621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18C8CCCC-F53C-D653-61CD-1E6A3E56FD0B}"/>
                </a:ext>
              </a:extLst>
            </p:cNvPr>
            <p:cNvCxnSpPr>
              <a:cxnSpLocks/>
            </p:cNvCxnSpPr>
            <p:nvPr/>
          </p:nvCxnSpPr>
          <p:spPr bwMode="auto">
            <a:xfrm>
              <a:off x="5762722" y="308429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6627F264-0C1A-36F6-7590-8889DAFD4DF5}"/>
                </a:ext>
              </a:extLst>
            </p:cNvPr>
            <p:cNvCxnSpPr>
              <a:cxnSpLocks/>
            </p:cNvCxnSpPr>
            <p:nvPr/>
          </p:nvCxnSpPr>
          <p:spPr bwMode="auto">
            <a:xfrm>
              <a:off x="6764919" y="3338106"/>
              <a:ext cx="0" cy="118627"/>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23B08DB7-07F1-5EF6-936C-F83619B1C4BA}"/>
                </a:ext>
              </a:extLst>
            </p:cNvPr>
            <p:cNvCxnSpPr>
              <a:cxnSpLocks/>
            </p:cNvCxnSpPr>
            <p:nvPr/>
          </p:nvCxnSpPr>
          <p:spPr bwMode="auto">
            <a:xfrm>
              <a:off x="5809092" y="309473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7F3C4309-6A10-E506-96CC-B0434AAD5CD0}"/>
                </a:ext>
              </a:extLst>
            </p:cNvPr>
            <p:cNvCxnSpPr>
              <a:cxnSpLocks/>
            </p:cNvCxnSpPr>
            <p:nvPr/>
          </p:nvCxnSpPr>
          <p:spPr bwMode="auto">
            <a:xfrm>
              <a:off x="5867379" y="3134073"/>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28BA2160-60E9-C3BF-30B4-96DE0C4AD766}"/>
                </a:ext>
              </a:extLst>
            </p:cNvPr>
            <p:cNvCxnSpPr>
              <a:cxnSpLocks/>
            </p:cNvCxnSpPr>
            <p:nvPr/>
          </p:nvCxnSpPr>
          <p:spPr bwMode="auto">
            <a:xfrm>
              <a:off x="5898433" y="313461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7FCAEA8A-0EE7-BB9A-CE34-C686D9346FD1}"/>
                </a:ext>
              </a:extLst>
            </p:cNvPr>
            <p:cNvCxnSpPr>
              <a:cxnSpLocks/>
            </p:cNvCxnSpPr>
            <p:nvPr/>
          </p:nvCxnSpPr>
          <p:spPr bwMode="auto">
            <a:xfrm>
              <a:off x="6222800" y="317757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71EFDB1A-4450-0944-A814-43633670CDDD}"/>
                </a:ext>
              </a:extLst>
            </p:cNvPr>
            <p:cNvCxnSpPr>
              <a:cxnSpLocks/>
            </p:cNvCxnSpPr>
            <p:nvPr/>
          </p:nvCxnSpPr>
          <p:spPr bwMode="auto">
            <a:xfrm>
              <a:off x="6371060" y="320376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3BBDCEAA-5C32-20A6-E3C1-B26AB9DA6768}"/>
                </a:ext>
              </a:extLst>
            </p:cNvPr>
            <p:cNvCxnSpPr>
              <a:cxnSpLocks/>
            </p:cNvCxnSpPr>
            <p:nvPr/>
          </p:nvCxnSpPr>
          <p:spPr bwMode="auto">
            <a:xfrm>
              <a:off x="6537520" y="330462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2757EB5C-5053-BE0B-2FBB-1007BBD37ED0}"/>
                </a:ext>
              </a:extLst>
            </p:cNvPr>
            <p:cNvCxnSpPr>
              <a:cxnSpLocks/>
            </p:cNvCxnSpPr>
            <p:nvPr/>
          </p:nvCxnSpPr>
          <p:spPr bwMode="auto">
            <a:xfrm>
              <a:off x="6571724" y="330462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93051E05-6CF0-20D1-1CD2-B538202ED099}"/>
                </a:ext>
              </a:extLst>
            </p:cNvPr>
            <p:cNvCxnSpPr>
              <a:cxnSpLocks/>
            </p:cNvCxnSpPr>
            <p:nvPr/>
          </p:nvCxnSpPr>
          <p:spPr bwMode="auto">
            <a:xfrm>
              <a:off x="6690229" y="331667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101953DE-2017-1569-12AD-4EADDE8C14A8}"/>
                </a:ext>
              </a:extLst>
            </p:cNvPr>
            <p:cNvCxnSpPr>
              <a:cxnSpLocks/>
            </p:cNvCxnSpPr>
            <p:nvPr/>
          </p:nvCxnSpPr>
          <p:spPr bwMode="auto">
            <a:xfrm>
              <a:off x="6833335" y="333810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BCA30FB-7A20-B7CD-676A-A0A8A13A05F2}"/>
                </a:ext>
              </a:extLst>
            </p:cNvPr>
            <p:cNvCxnSpPr>
              <a:cxnSpLocks/>
            </p:cNvCxnSpPr>
            <p:nvPr/>
          </p:nvCxnSpPr>
          <p:spPr bwMode="auto">
            <a:xfrm>
              <a:off x="6080543" y="3162878"/>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DD289B2C-AFB3-CEC0-1923-EB631BC39E43}"/>
                </a:ext>
              </a:extLst>
            </p:cNvPr>
            <p:cNvCxnSpPr>
              <a:cxnSpLocks/>
            </p:cNvCxnSpPr>
            <p:nvPr/>
          </p:nvCxnSpPr>
          <p:spPr bwMode="auto">
            <a:xfrm>
              <a:off x="6125134" y="316287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431253FF-05D3-FA70-F7C4-B74B098C5DEE}"/>
                </a:ext>
              </a:extLst>
            </p:cNvPr>
            <p:cNvCxnSpPr>
              <a:cxnSpLocks/>
            </p:cNvCxnSpPr>
            <p:nvPr/>
          </p:nvCxnSpPr>
          <p:spPr bwMode="auto">
            <a:xfrm>
              <a:off x="6867049" y="334035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1242564F-3CE6-5805-148D-04124C695508}"/>
                </a:ext>
              </a:extLst>
            </p:cNvPr>
            <p:cNvCxnSpPr>
              <a:cxnSpLocks/>
            </p:cNvCxnSpPr>
            <p:nvPr/>
          </p:nvCxnSpPr>
          <p:spPr bwMode="auto">
            <a:xfrm>
              <a:off x="6895079" y="336154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A5318AE4-7D29-2160-D39E-6D228439C972}"/>
                </a:ext>
              </a:extLst>
            </p:cNvPr>
            <p:cNvCxnSpPr>
              <a:cxnSpLocks/>
            </p:cNvCxnSpPr>
            <p:nvPr/>
          </p:nvCxnSpPr>
          <p:spPr bwMode="auto">
            <a:xfrm>
              <a:off x="7004675" y="342086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30AC293C-E863-3BB3-7907-4A5A14B30F1C}"/>
                </a:ext>
              </a:extLst>
            </p:cNvPr>
            <p:cNvCxnSpPr>
              <a:cxnSpLocks/>
            </p:cNvCxnSpPr>
            <p:nvPr/>
          </p:nvCxnSpPr>
          <p:spPr bwMode="auto">
            <a:xfrm>
              <a:off x="7175250" y="350133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A7D75284-9667-A075-4E53-B842BB8A7618}"/>
                </a:ext>
              </a:extLst>
            </p:cNvPr>
            <p:cNvCxnSpPr>
              <a:cxnSpLocks/>
            </p:cNvCxnSpPr>
            <p:nvPr/>
          </p:nvCxnSpPr>
          <p:spPr bwMode="auto">
            <a:xfrm>
              <a:off x="7149956" y="349891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FC23CF0B-7F22-A66B-2CC4-771F4E2944CF}"/>
                </a:ext>
              </a:extLst>
            </p:cNvPr>
            <p:cNvCxnSpPr>
              <a:cxnSpLocks/>
            </p:cNvCxnSpPr>
            <p:nvPr/>
          </p:nvCxnSpPr>
          <p:spPr bwMode="auto">
            <a:xfrm>
              <a:off x="7377657" y="3636639"/>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BA6AE510-258E-B8EC-92F7-8006832360AB}"/>
                </a:ext>
              </a:extLst>
            </p:cNvPr>
            <p:cNvCxnSpPr>
              <a:cxnSpLocks/>
            </p:cNvCxnSpPr>
            <p:nvPr/>
          </p:nvCxnSpPr>
          <p:spPr bwMode="auto">
            <a:xfrm>
              <a:off x="7495308" y="366105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6657D026-2091-2DFA-37F6-5753EDD67731}"/>
                </a:ext>
              </a:extLst>
            </p:cNvPr>
            <p:cNvCxnSpPr>
              <a:cxnSpLocks/>
            </p:cNvCxnSpPr>
            <p:nvPr/>
          </p:nvCxnSpPr>
          <p:spPr bwMode="auto">
            <a:xfrm>
              <a:off x="7551273" y="368371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D35A6CB0-CDCE-4C00-A518-1934C50DAE37}"/>
                </a:ext>
              </a:extLst>
            </p:cNvPr>
            <p:cNvCxnSpPr>
              <a:cxnSpLocks/>
            </p:cNvCxnSpPr>
            <p:nvPr/>
          </p:nvCxnSpPr>
          <p:spPr bwMode="auto">
            <a:xfrm>
              <a:off x="8360040" y="3848970"/>
              <a:ext cx="0" cy="118627"/>
            </a:xfrm>
            <a:prstGeom prst="line">
              <a:avLst/>
            </a:prstGeom>
            <a:noFill/>
            <a:ln w="28575"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61978BCB-4820-1742-E26A-F1D53EE904E5}"/>
                </a:ext>
              </a:extLst>
            </p:cNvPr>
            <p:cNvCxnSpPr>
              <a:cxnSpLocks/>
            </p:cNvCxnSpPr>
            <p:nvPr/>
          </p:nvCxnSpPr>
          <p:spPr bwMode="auto">
            <a:xfrm>
              <a:off x="7635590" y="372037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13C8E8F1-14A6-D2DF-EEC3-E398A6C74DB9}"/>
                </a:ext>
              </a:extLst>
            </p:cNvPr>
            <p:cNvCxnSpPr>
              <a:cxnSpLocks/>
            </p:cNvCxnSpPr>
            <p:nvPr/>
          </p:nvCxnSpPr>
          <p:spPr bwMode="auto">
            <a:xfrm>
              <a:off x="7670215" y="372119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D125BF69-DCD5-1669-2098-5D9B75097CFD}"/>
                </a:ext>
              </a:extLst>
            </p:cNvPr>
            <p:cNvCxnSpPr>
              <a:cxnSpLocks/>
            </p:cNvCxnSpPr>
            <p:nvPr/>
          </p:nvCxnSpPr>
          <p:spPr bwMode="auto">
            <a:xfrm>
              <a:off x="7716312" y="371765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A52E9C9B-75F1-B4D8-DC3D-6E27693BA28E}"/>
                </a:ext>
              </a:extLst>
            </p:cNvPr>
            <p:cNvCxnSpPr>
              <a:cxnSpLocks/>
            </p:cNvCxnSpPr>
            <p:nvPr/>
          </p:nvCxnSpPr>
          <p:spPr bwMode="auto">
            <a:xfrm>
              <a:off x="8022205" y="377621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CF2DE071-E322-9C7A-3A4A-F91FDD686C4E}"/>
                </a:ext>
              </a:extLst>
            </p:cNvPr>
            <p:cNvCxnSpPr>
              <a:cxnSpLocks/>
            </p:cNvCxnSpPr>
            <p:nvPr/>
          </p:nvCxnSpPr>
          <p:spPr bwMode="auto">
            <a:xfrm>
              <a:off x="8086947" y="384925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6746EA1D-33DE-0614-0252-9DBE66C39E44}"/>
                </a:ext>
              </a:extLst>
            </p:cNvPr>
            <p:cNvCxnSpPr>
              <a:cxnSpLocks/>
            </p:cNvCxnSpPr>
            <p:nvPr/>
          </p:nvCxnSpPr>
          <p:spPr bwMode="auto">
            <a:xfrm>
              <a:off x="8220251" y="385120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B9DCCE61-4E4E-4674-381C-4491F77035F6}"/>
                </a:ext>
              </a:extLst>
            </p:cNvPr>
            <p:cNvCxnSpPr>
              <a:cxnSpLocks/>
            </p:cNvCxnSpPr>
            <p:nvPr/>
          </p:nvCxnSpPr>
          <p:spPr bwMode="auto">
            <a:xfrm>
              <a:off x="8464518" y="3848970"/>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CB1C41AD-460B-FC07-DE66-1EC553123470}"/>
                </a:ext>
              </a:extLst>
            </p:cNvPr>
            <p:cNvCxnSpPr>
              <a:cxnSpLocks/>
            </p:cNvCxnSpPr>
            <p:nvPr/>
          </p:nvCxnSpPr>
          <p:spPr bwMode="auto">
            <a:xfrm>
              <a:off x="8495060" y="3848982"/>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0586D574-B17A-AA4A-120F-8445545F3224}"/>
                </a:ext>
              </a:extLst>
            </p:cNvPr>
            <p:cNvCxnSpPr>
              <a:cxnSpLocks/>
            </p:cNvCxnSpPr>
            <p:nvPr/>
          </p:nvCxnSpPr>
          <p:spPr bwMode="auto">
            <a:xfrm>
              <a:off x="8684294" y="3844665"/>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815B5A6E-7C94-ECFB-EDAA-364AC7729B3F}"/>
                </a:ext>
              </a:extLst>
            </p:cNvPr>
            <p:cNvCxnSpPr>
              <a:cxnSpLocks/>
            </p:cNvCxnSpPr>
            <p:nvPr/>
          </p:nvCxnSpPr>
          <p:spPr bwMode="auto">
            <a:xfrm>
              <a:off x="7732279" y="3718598"/>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14A60743-11E5-3A88-9A96-93CF844BEE66}"/>
                </a:ext>
              </a:extLst>
            </p:cNvPr>
            <p:cNvCxnSpPr>
              <a:cxnSpLocks/>
            </p:cNvCxnSpPr>
            <p:nvPr/>
          </p:nvCxnSpPr>
          <p:spPr bwMode="auto">
            <a:xfrm>
              <a:off x="7928507" y="375526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66462ED3-9ECA-B9E7-98ED-570AB2454762}"/>
                </a:ext>
              </a:extLst>
            </p:cNvPr>
            <p:cNvCxnSpPr>
              <a:cxnSpLocks/>
            </p:cNvCxnSpPr>
            <p:nvPr/>
          </p:nvCxnSpPr>
          <p:spPr bwMode="auto">
            <a:xfrm>
              <a:off x="8747872" y="3844664"/>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4162D45A-7949-3465-5072-48531B3B7306}"/>
                </a:ext>
              </a:extLst>
            </p:cNvPr>
            <p:cNvCxnSpPr>
              <a:cxnSpLocks/>
            </p:cNvCxnSpPr>
            <p:nvPr/>
          </p:nvCxnSpPr>
          <p:spPr bwMode="auto">
            <a:xfrm>
              <a:off x="9682145" y="392530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E9A10BC3-C2FD-38C3-E442-BB799B01FB6A}"/>
                </a:ext>
              </a:extLst>
            </p:cNvPr>
            <p:cNvCxnSpPr>
              <a:cxnSpLocks/>
            </p:cNvCxnSpPr>
            <p:nvPr/>
          </p:nvCxnSpPr>
          <p:spPr bwMode="auto">
            <a:xfrm>
              <a:off x="8960634" y="392530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355F5E03-BD38-D817-82AD-DC0E93571A10}"/>
                </a:ext>
              </a:extLst>
            </p:cNvPr>
            <p:cNvCxnSpPr>
              <a:cxnSpLocks/>
            </p:cNvCxnSpPr>
            <p:nvPr/>
          </p:nvCxnSpPr>
          <p:spPr bwMode="auto">
            <a:xfrm>
              <a:off x="10020505" y="392530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F5176C1B-FFBE-0165-20FF-C5620A1DA0ED}"/>
                </a:ext>
              </a:extLst>
            </p:cNvPr>
            <p:cNvCxnSpPr>
              <a:cxnSpLocks/>
            </p:cNvCxnSpPr>
            <p:nvPr/>
          </p:nvCxnSpPr>
          <p:spPr bwMode="auto">
            <a:xfrm>
              <a:off x="10057494" y="3925307"/>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6ED01684-F59D-EC15-7FEA-536E1AC4DD5D}"/>
                </a:ext>
              </a:extLst>
            </p:cNvPr>
            <p:cNvCxnSpPr>
              <a:cxnSpLocks/>
            </p:cNvCxnSpPr>
            <p:nvPr/>
          </p:nvCxnSpPr>
          <p:spPr bwMode="auto">
            <a:xfrm>
              <a:off x="10209892" y="3925306"/>
              <a:ext cx="0" cy="118627"/>
            </a:xfrm>
            <a:prstGeom prst="line">
              <a:avLst/>
            </a:prstGeom>
            <a:noFill/>
            <a:ln w="19050"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16533AB0-9C5B-017C-014D-671E83D6EDEA}"/>
                </a:ext>
              </a:extLst>
            </p:cNvPr>
            <p:cNvCxnSpPr>
              <a:cxnSpLocks/>
            </p:cNvCxnSpPr>
            <p:nvPr/>
          </p:nvCxnSpPr>
          <p:spPr bwMode="auto">
            <a:xfrm>
              <a:off x="10402993" y="3925305"/>
              <a:ext cx="0" cy="118627"/>
            </a:xfrm>
            <a:prstGeom prst="line">
              <a:avLst/>
            </a:prstGeom>
            <a:noFill/>
            <a:ln w="19050" cap="flat" cmpd="sng" algn="ctr">
              <a:solidFill>
                <a:schemeClr val="accent3"/>
              </a:solidFill>
              <a:prstDash val="solid"/>
              <a:round/>
              <a:headEnd type="none" w="med" len="med"/>
              <a:tailEnd type="none" w="med" len="med"/>
            </a:ln>
            <a:effectLst/>
          </p:spPr>
        </p:cxnSp>
      </p:grpSp>
      <p:grpSp>
        <p:nvGrpSpPr>
          <p:cNvPr id="186" name="Group 185">
            <a:extLst>
              <a:ext uri="{FF2B5EF4-FFF2-40B4-BE49-F238E27FC236}">
                <a16:creationId xmlns:a16="http://schemas.microsoft.com/office/drawing/2014/main" id="{CFE03622-F026-589E-C277-12158236F4C7}"/>
              </a:ext>
            </a:extLst>
          </p:cNvPr>
          <p:cNvGrpSpPr/>
          <p:nvPr/>
        </p:nvGrpSpPr>
        <p:grpSpPr>
          <a:xfrm>
            <a:off x="2294467" y="1811070"/>
            <a:ext cx="7735538" cy="1978335"/>
            <a:chOff x="2294467" y="1811070"/>
            <a:chExt cx="7735538" cy="1978335"/>
          </a:xfrm>
        </p:grpSpPr>
        <p:cxnSp>
          <p:nvCxnSpPr>
            <p:cNvPr id="68" name="Straight Connector 67">
              <a:extLst>
                <a:ext uri="{FF2B5EF4-FFF2-40B4-BE49-F238E27FC236}">
                  <a16:creationId xmlns:a16="http://schemas.microsoft.com/office/drawing/2014/main" id="{F1B531E2-865E-026B-D655-43BA6FA25601}"/>
                </a:ext>
              </a:extLst>
            </p:cNvPr>
            <p:cNvCxnSpPr>
              <a:cxnSpLocks/>
            </p:cNvCxnSpPr>
            <p:nvPr/>
          </p:nvCxnSpPr>
          <p:spPr bwMode="auto">
            <a:xfrm>
              <a:off x="2294467" y="181107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86EF00E0-F29A-C6A6-645F-F276A363FBF4}"/>
                </a:ext>
              </a:extLst>
            </p:cNvPr>
            <p:cNvCxnSpPr>
              <a:cxnSpLocks/>
            </p:cNvCxnSpPr>
            <p:nvPr/>
          </p:nvCxnSpPr>
          <p:spPr bwMode="auto">
            <a:xfrm>
              <a:off x="2321220" y="182263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2900917A-D690-0875-4026-4A0A4B499E4D}"/>
                </a:ext>
              </a:extLst>
            </p:cNvPr>
            <p:cNvCxnSpPr>
              <a:cxnSpLocks/>
            </p:cNvCxnSpPr>
            <p:nvPr/>
          </p:nvCxnSpPr>
          <p:spPr bwMode="auto">
            <a:xfrm>
              <a:off x="2359681" y="182263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9EC71EC-FAD5-B0BC-1796-442BC06CFFD2}"/>
                </a:ext>
              </a:extLst>
            </p:cNvPr>
            <p:cNvCxnSpPr>
              <a:cxnSpLocks/>
            </p:cNvCxnSpPr>
            <p:nvPr/>
          </p:nvCxnSpPr>
          <p:spPr bwMode="auto">
            <a:xfrm>
              <a:off x="2427049" y="182263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01A25F29-E94F-845A-EBE7-C96C030B40DE}"/>
                </a:ext>
              </a:extLst>
            </p:cNvPr>
            <p:cNvCxnSpPr>
              <a:cxnSpLocks/>
            </p:cNvCxnSpPr>
            <p:nvPr/>
          </p:nvCxnSpPr>
          <p:spPr bwMode="auto">
            <a:xfrm>
              <a:off x="2494260" y="182263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DF8D2A6D-CC50-DA17-9B46-F6D8BFE7D04B}"/>
                </a:ext>
              </a:extLst>
            </p:cNvPr>
            <p:cNvCxnSpPr>
              <a:cxnSpLocks/>
            </p:cNvCxnSpPr>
            <p:nvPr/>
          </p:nvCxnSpPr>
          <p:spPr bwMode="auto">
            <a:xfrm>
              <a:off x="2524820" y="183144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DFAD7327-1987-5376-ED21-5C566E1578AF}"/>
                </a:ext>
              </a:extLst>
            </p:cNvPr>
            <p:cNvCxnSpPr>
              <a:cxnSpLocks/>
            </p:cNvCxnSpPr>
            <p:nvPr/>
          </p:nvCxnSpPr>
          <p:spPr bwMode="auto">
            <a:xfrm>
              <a:off x="2589093" y="183144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28945898-67E2-E25C-0109-3A95BD857544}"/>
                </a:ext>
              </a:extLst>
            </p:cNvPr>
            <p:cNvCxnSpPr>
              <a:cxnSpLocks/>
            </p:cNvCxnSpPr>
            <p:nvPr/>
          </p:nvCxnSpPr>
          <p:spPr bwMode="auto">
            <a:xfrm>
              <a:off x="2737308" y="185961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1033A8B-380E-A80B-30C6-11703B7AEEE7}"/>
                </a:ext>
              </a:extLst>
            </p:cNvPr>
            <p:cNvCxnSpPr>
              <a:cxnSpLocks/>
            </p:cNvCxnSpPr>
            <p:nvPr/>
          </p:nvCxnSpPr>
          <p:spPr bwMode="auto">
            <a:xfrm>
              <a:off x="3452146" y="196237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29A700E-CF6C-C910-FEB9-754C54934E52}"/>
                </a:ext>
              </a:extLst>
            </p:cNvPr>
            <p:cNvCxnSpPr>
              <a:cxnSpLocks/>
            </p:cNvCxnSpPr>
            <p:nvPr/>
          </p:nvCxnSpPr>
          <p:spPr bwMode="auto">
            <a:xfrm>
              <a:off x="2910513" y="186780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64A6D176-F0DD-9533-6473-3CE3120B149D}"/>
                </a:ext>
              </a:extLst>
            </p:cNvPr>
            <p:cNvCxnSpPr>
              <a:cxnSpLocks/>
            </p:cNvCxnSpPr>
            <p:nvPr/>
          </p:nvCxnSpPr>
          <p:spPr bwMode="auto">
            <a:xfrm>
              <a:off x="4120597" y="223168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C25B003-D47A-FB3E-C90F-ABC387ED2EC7}"/>
                </a:ext>
              </a:extLst>
            </p:cNvPr>
            <p:cNvCxnSpPr>
              <a:cxnSpLocks/>
            </p:cNvCxnSpPr>
            <p:nvPr/>
          </p:nvCxnSpPr>
          <p:spPr bwMode="auto">
            <a:xfrm>
              <a:off x="4313997" y="2267093"/>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CDCC714-B640-9A7B-1B00-718573C0A89D}"/>
                </a:ext>
              </a:extLst>
            </p:cNvPr>
            <p:cNvCxnSpPr>
              <a:cxnSpLocks/>
            </p:cNvCxnSpPr>
            <p:nvPr/>
          </p:nvCxnSpPr>
          <p:spPr bwMode="auto">
            <a:xfrm>
              <a:off x="4778888" y="236576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1F2D57C9-CDEA-57EE-41AD-C533C56A7BBD}"/>
                </a:ext>
              </a:extLst>
            </p:cNvPr>
            <p:cNvCxnSpPr>
              <a:cxnSpLocks/>
            </p:cNvCxnSpPr>
            <p:nvPr/>
          </p:nvCxnSpPr>
          <p:spPr bwMode="auto">
            <a:xfrm>
              <a:off x="7079456" y="3075660"/>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AF8270FA-4F04-5176-AB85-0ED4DD4D07C4}"/>
                </a:ext>
              </a:extLst>
            </p:cNvPr>
            <p:cNvCxnSpPr>
              <a:cxnSpLocks/>
            </p:cNvCxnSpPr>
            <p:nvPr/>
          </p:nvCxnSpPr>
          <p:spPr bwMode="auto">
            <a:xfrm>
              <a:off x="5088964" y="255835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21DA4FFE-943D-C89C-3192-BC71365F07E9}"/>
                </a:ext>
              </a:extLst>
            </p:cNvPr>
            <p:cNvCxnSpPr>
              <a:cxnSpLocks/>
            </p:cNvCxnSpPr>
            <p:nvPr/>
          </p:nvCxnSpPr>
          <p:spPr bwMode="auto">
            <a:xfrm>
              <a:off x="4874461" y="240808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2183BCAC-E134-FDBC-4BD5-7CC65BCCFB95}"/>
                </a:ext>
              </a:extLst>
            </p:cNvPr>
            <p:cNvCxnSpPr>
              <a:cxnSpLocks/>
            </p:cNvCxnSpPr>
            <p:nvPr/>
          </p:nvCxnSpPr>
          <p:spPr bwMode="auto">
            <a:xfrm>
              <a:off x="5359745" y="262281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2DC417CC-9B19-A744-53E0-EBA60F1BE31F}"/>
                </a:ext>
              </a:extLst>
            </p:cNvPr>
            <p:cNvCxnSpPr>
              <a:cxnSpLocks/>
            </p:cNvCxnSpPr>
            <p:nvPr/>
          </p:nvCxnSpPr>
          <p:spPr bwMode="auto">
            <a:xfrm>
              <a:off x="5421510" y="266595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F2DF3E9F-3DEC-1CE1-2677-9C6D3A6831AA}"/>
                </a:ext>
              </a:extLst>
            </p:cNvPr>
            <p:cNvCxnSpPr>
              <a:cxnSpLocks/>
            </p:cNvCxnSpPr>
            <p:nvPr/>
          </p:nvCxnSpPr>
          <p:spPr bwMode="auto">
            <a:xfrm>
              <a:off x="5466880" y="266595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2BAE474E-A622-7378-5749-F6B0F1C5B40A}"/>
                </a:ext>
              </a:extLst>
            </p:cNvPr>
            <p:cNvCxnSpPr>
              <a:cxnSpLocks/>
            </p:cNvCxnSpPr>
            <p:nvPr/>
          </p:nvCxnSpPr>
          <p:spPr bwMode="auto">
            <a:xfrm>
              <a:off x="5496793" y="270065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D19821C5-E78E-87E4-1912-C40E2F9E7949}"/>
                </a:ext>
              </a:extLst>
            </p:cNvPr>
            <p:cNvCxnSpPr>
              <a:cxnSpLocks/>
            </p:cNvCxnSpPr>
            <p:nvPr/>
          </p:nvCxnSpPr>
          <p:spPr bwMode="auto">
            <a:xfrm>
              <a:off x="5580567" y="273987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B17B2D61-4DA9-4987-5DB0-AFF9D96C2D15}"/>
                </a:ext>
              </a:extLst>
            </p:cNvPr>
            <p:cNvCxnSpPr>
              <a:cxnSpLocks/>
            </p:cNvCxnSpPr>
            <p:nvPr/>
          </p:nvCxnSpPr>
          <p:spPr bwMode="auto">
            <a:xfrm>
              <a:off x="5605383" y="273987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8B2EA89E-D9D6-13BE-B9DE-5C9B054776DA}"/>
                </a:ext>
              </a:extLst>
            </p:cNvPr>
            <p:cNvCxnSpPr>
              <a:cxnSpLocks/>
            </p:cNvCxnSpPr>
            <p:nvPr/>
          </p:nvCxnSpPr>
          <p:spPr bwMode="auto">
            <a:xfrm>
              <a:off x="5658468" y="274981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31DA6C4F-0E22-BFCA-1F07-EC90294A79D0}"/>
                </a:ext>
              </a:extLst>
            </p:cNvPr>
            <p:cNvCxnSpPr>
              <a:cxnSpLocks/>
            </p:cNvCxnSpPr>
            <p:nvPr/>
          </p:nvCxnSpPr>
          <p:spPr bwMode="auto">
            <a:xfrm>
              <a:off x="5736588" y="279760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67B6B3A-E035-D0B6-26E7-6455F4A016AB}"/>
                </a:ext>
              </a:extLst>
            </p:cNvPr>
            <p:cNvCxnSpPr>
              <a:cxnSpLocks/>
            </p:cNvCxnSpPr>
            <p:nvPr/>
          </p:nvCxnSpPr>
          <p:spPr bwMode="auto">
            <a:xfrm>
              <a:off x="5760009" y="2805809"/>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4722CA2-32FD-3CCF-9A21-5DE3A6A706AF}"/>
                </a:ext>
              </a:extLst>
            </p:cNvPr>
            <p:cNvCxnSpPr>
              <a:cxnSpLocks/>
            </p:cNvCxnSpPr>
            <p:nvPr/>
          </p:nvCxnSpPr>
          <p:spPr bwMode="auto">
            <a:xfrm>
              <a:off x="7117450" y="3074966"/>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DA1F9479-6403-296B-4A5A-AC414AF7931D}"/>
                </a:ext>
              </a:extLst>
            </p:cNvPr>
            <p:cNvCxnSpPr>
              <a:cxnSpLocks/>
            </p:cNvCxnSpPr>
            <p:nvPr/>
          </p:nvCxnSpPr>
          <p:spPr bwMode="auto">
            <a:xfrm>
              <a:off x="5821680" y="281020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2F98E190-B093-5C1D-F271-6FFC33603A2F}"/>
                </a:ext>
              </a:extLst>
            </p:cNvPr>
            <p:cNvCxnSpPr>
              <a:cxnSpLocks/>
            </p:cNvCxnSpPr>
            <p:nvPr/>
          </p:nvCxnSpPr>
          <p:spPr bwMode="auto">
            <a:xfrm>
              <a:off x="5843418" y="281096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AC22BC2-B62E-70DC-7088-44906F8C17A9}"/>
                </a:ext>
              </a:extLst>
            </p:cNvPr>
            <p:cNvCxnSpPr>
              <a:cxnSpLocks/>
            </p:cNvCxnSpPr>
            <p:nvPr/>
          </p:nvCxnSpPr>
          <p:spPr bwMode="auto">
            <a:xfrm>
              <a:off x="5893007" y="284289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8497B85D-20E5-3E1A-A867-0DD8DC063FC7}"/>
                </a:ext>
              </a:extLst>
            </p:cNvPr>
            <p:cNvCxnSpPr>
              <a:cxnSpLocks/>
            </p:cNvCxnSpPr>
            <p:nvPr/>
          </p:nvCxnSpPr>
          <p:spPr bwMode="auto">
            <a:xfrm>
              <a:off x="5996857" y="284547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4E4FD8F-4773-47DE-5430-324AE8FB918D}"/>
                </a:ext>
              </a:extLst>
            </p:cNvPr>
            <p:cNvCxnSpPr>
              <a:cxnSpLocks/>
            </p:cNvCxnSpPr>
            <p:nvPr/>
          </p:nvCxnSpPr>
          <p:spPr bwMode="auto">
            <a:xfrm>
              <a:off x="5936568" y="284547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AE173A0-3CEA-00BD-D5EB-6159440DA150}"/>
                </a:ext>
              </a:extLst>
            </p:cNvPr>
            <p:cNvCxnSpPr>
              <a:cxnSpLocks/>
            </p:cNvCxnSpPr>
            <p:nvPr/>
          </p:nvCxnSpPr>
          <p:spPr bwMode="auto">
            <a:xfrm>
              <a:off x="6189064" y="292443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203AA600-9B99-FBF7-8400-00323753826F}"/>
                </a:ext>
              </a:extLst>
            </p:cNvPr>
            <p:cNvCxnSpPr>
              <a:cxnSpLocks/>
            </p:cNvCxnSpPr>
            <p:nvPr/>
          </p:nvCxnSpPr>
          <p:spPr bwMode="auto">
            <a:xfrm>
              <a:off x="6225513" y="295064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24E037BA-0531-941C-9EC2-102E2A10B121}"/>
                </a:ext>
              </a:extLst>
            </p:cNvPr>
            <p:cNvCxnSpPr>
              <a:cxnSpLocks/>
            </p:cNvCxnSpPr>
            <p:nvPr/>
          </p:nvCxnSpPr>
          <p:spPr bwMode="auto">
            <a:xfrm>
              <a:off x="6042398" y="2865122"/>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FD618FE-820B-851A-F963-CC0C31A0D523}"/>
                </a:ext>
              </a:extLst>
            </p:cNvPr>
            <p:cNvCxnSpPr>
              <a:cxnSpLocks/>
            </p:cNvCxnSpPr>
            <p:nvPr/>
          </p:nvCxnSpPr>
          <p:spPr bwMode="auto">
            <a:xfrm>
              <a:off x="6343608" y="2986049"/>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954937A0-0604-BEAE-B6C8-6FA418498AF0}"/>
                </a:ext>
              </a:extLst>
            </p:cNvPr>
            <p:cNvCxnSpPr>
              <a:cxnSpLocks/>
            </p:cNvCxnSpPr>
            <p:nvPr/>
          </p:nvCxnSpPr>
          <p:spPr bwMode="auto">
            <a:xfrm>
              <a:off x="6417160" y="300146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8A5D0BEF-537A-05D3-3FE2-FB7464DE8E3A}"/>
                </a:ext>
              </a:extLst>
            </p:cNvPr>
            <p:cNvCxnSpPr>
              <a:cxnSpLocks/>
            </p:cNvCxnSpPr>
            <p:nvPr/>
          </p:nvCxnSpPr>
          <p:spPr bwMode="auto">
            <a:xfrm>
              <a:off x="6453114" y="300146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38A6E21D-D69E-EF35-48FE-25EE8E8BE451}"/>
                </a:ext>
              </a:extLst>
            </p:cNvPr>
            <p:cNvCxnSpPr>
              <a:cxnSpLocks/>
            </p:cNvCxnSpPr>
            <p:nvPr/>
          </p:nvCxnSpPr>
          <p:spPr bwMode="auto">
            <a:xfrm>
              <a:off x="6488704" y="300146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3D4162B9-44FE-B2E9-6205-74616B20F9B3}"/>
                </a:ext>
              </a:extLst>
            </p:cNvPr>
            <p:cNvCxnSpPr>
              <a:cxnSpLocks/>
            </p:cNvCxnSpPr>
            <p:nvPr/>
          </p:nvCxnSpPr>
          <p:spPr bwMode="auto">
            <a:xfrm>
              <a:off x="6511048" y="300146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9AE8747-0C36-DD39-4887-F36B4E7DD20B}"/>
                </a:ext>
              </a:extLst>
            </p:cNvPr>
            <p:cNvCxnSpPr>
              <a:cxnSpLocks/>
            </p:cNvCxnSpPr>
            <p:nvPr/>
          </p:nvCxnSpPr>
          <p:spPr bwMode="auto">
            <a:xfrm>
              <a:off x="6557812" y="302152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EC1C827-43E4-8CFA-9505-2FE92B52EC8C}"/>
                </a:ext>
              </a:extLst>
            </p:cNvPr>
            <p:cNvCxnSpPr>
              <a:cxnSpLocks/>
            </p:cNvCxnSpPr>
            <p:nvPr/>
          </p:nvCxnSpPr>
          <p:spPr bwMode="auto">
            <a:xfrm>
              <a:off x="6618115" y="303013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659A12C3-08C0-AC66-FB22-C98DECC01410}"/>
                </a:ext>
              </a:extLst>
            </p:cNvPr>
            <p:cNvCxnSpPr>
              <a:cxnSpLocks/>
            </p:cNvCxnSpPr>
            <p:nvPr/>
          </p:nvCxnSpPr>
          <p:spPr bwMode="auto">
            <a:xfrm>
              <a:off x="6692175" y="306251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04040D51-BAD8-7349-E5E5-7670142EA00B}"/>
                </a:ext>
              </a:extLst>
            </p:cNvPr>
            <p:cNvCxnSpPr>
              <a:cxnSpLocks/>
            </p:cNvCxnSpPr>
            <p:nvPr/>
          </p:nvCxnSpPr>
          <p:spPr bwMode="auto">
            <a:xfrm>
              <a:off x="6651953" y="303013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5753110E-63A5-C208-3C35-F7D694296C60}"/>
                </a:ext>
              </a:extLst>
            </p:cNvPr>
            <p:cNvCxnSpPr>
              <a:cxnSpLocks/>
            </p:cNvCxnSpPr>
            <p:nvPr/>
          </p:nvCxnSpPr>
          <p:spPr bwMode="auto">
            <a:xfrm>
              <a:off x="6718550" y="306335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0D1DF6FE-17D0-2B62-9B6E-ABC93B2C1442}"/>
                </a:ext>
              </a:extLst>
            </p:cNvPr>
            <p:cNvCxnSpPr>
              <a:cxnSpLocks/>
            </p:cNvCxnSpPr>
            <p:nvPr/>
          </p:nvCxnSpPr>
          <p:spPr bwMode="auto">
            <a:xfrm>
              <a:off x="6772264" y="306335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59D4B7C-0345-044A-4375-3477046F71D0}"/>
                </a:ext>
              </a:extLst>
            </p:cNvPr>
            <p:cNvCxnSpPr>
              <a:cxnSpLocks/>
            </p:cNvCxnSpPr>
            <p:nvPr/>
          </p:nvCxnSpPr>
          <p:spPr bwMode="auto">
            <a:xfrm>
              <a:off x="6795448" y="306178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7BE47225-AF37-3F67-D693-7A415E60D3C6}"/>
                </a:ext>
              </a:extLst>
            </p:cNvPr>
            <p:cNvCxnSpPr>
              <a:cxnSpLocks/>
            </p:cNvCxnSpPr>
            <p:nvPr/>
          </p:nvCxnSpPr>
          <p:spPr bwMode="auto">
            <a:xfrm>
              <a:off x="6830622" y="306335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1F6C8070-F2EF-0334-7CD3-A29C158E7BD2}"/>
                </a:ext>
              </a:extLst>
            </p:cNvPr>
            <p:cNvCxnSpPr>
              <a:cxnSpLocks/>
            </p:cNvCxnSpPr>
            <p:nvPr/>
          </p:nvCxnSpPr>
          <p:spPr bwMode="auto">
            <a:xfrm>
              <a:off x="6924489" y="306335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6152DE8-A998-8105-0CDC-0ABB5966D62E}"/>
                </a:ext>
              </a:extLst>
            </p:cNvPr>
            <p:cNvCxnSpPr>
              <a:cxnSpLocks/>
            </p:cNvCxnSpPr>
            <p:nvPr/>
          </p:nvCxnSpPr>
          <p:spPr bwMode="auto">
            <a:xfrm>
              <a:off x="6948907" y="306369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BC772671-6855-B90D-9491-DB207C25AF53}"/>
                </a:ext>
              </a:extLst>
            </p:cNvPr>
            <p:cNvCxnSpPr>
              <a:cxnSpLocks/>
            </p:cNvCxnSpPr>
            <p:nvPr/>
          </p:nvCxnSpPr>
          <p:spPr bwMode="auto">
            <a:xfrm>
              <a:off x="7050295" y="307476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5C9881E-5180-5224-0A0D-D98CDC552FF3}"/>
                </a:ext>
              </a:extLst>
            </p:cNvPr>
            <p:cNvCxnSpPr>
              <a:cxnSpLocks/>
            </p:cNvCxnSpPr>
            <p:nvPr/>
          </p:nvCxnSpPr>
          <p:spPr bwMode="auto">
            <a:xfrm>
              <a:off x="7172537" y="3089449"/>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E98F118-D26F-1929-883B-6E5F4A60F042}"/>
                </a:ext>
              </a:extLst>
            </p:cNvPr>
            <p:cNvCxnSpPr>
              <a:cxnSpLocks/>
            </p:cNvCxnSpPr>
            <p:nvPr/>
          </p:nvCxnSpPr>
          <p:spPr bwMode="auto">
            <a:xfrm>
              <a:off x="7209890" y="311554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2296E146-9790-3F26-1819-F43DC8E0392D}"/>
                </a:ext>
              </a:extLst>
            </p:cNvPr>
            <p:cNvCxnSpPr>
              <a:cxnSpLocks/>
            </p:cNvCxnSpPr>
            <p:nvPr/>
          </p:nvCxnSpPr>
          <p:spPr bwMode="auto">
            <a:xfrm>
              <a:off x="7275783" y="314361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04F36640-D368-77A3-547D-F6F3BF09CA75}"/>
                </a:ext>
              </a:extLst>
            </p:cNvPr>
            <p:cNvCxnSpPr>
              <a:cxnSpLocks/>
            </p:cNvCxnSpPr>
            <p:nvPr/>
          </p:nvCxnSpPr>
          <p:spPr bwMode="auto">
            <a:xfrm>
              <a:off x="7248901" y="3116728"/>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472336D-63F6-8A26-9898-9927325371A1}"/>
                </a:ext>
              </a:extLst>
            </p:cNvPr>
            <p:cNvCxnSpPr>
              <a:cxnSpLocks/>
            </p:cNvCxnSpPr>
            <p:nvPr/>
          </p:nvCxnSpPr>
          <p:spPr bwMode="auto">
            <a:xfrm>
              <a:off x="8426948" y="3504186"/>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9C145F33-7C4A-7978-6496-4F57FA96A51B}"/>
                </a:ext>
              </a:extLst>
            </p:cNvPr>
            <p:cNvCxnSpPr>
              <a:cxnSpLocks/>
            </p:cNvCxnSpPr>
            <p:nvPr/>
          </p:nvCxnSpPr>
          <p:spPr bwMode="auto">
            <a:xfrm>
              <a:off x="8181824" y="3452301"/>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FC04BE25-F145-E9C9-FC01-719E0EECE5ED}"/>
                </a:ext>
              </a:extLst>
            </p:cNvPr>
            <p:cNvCxnSpPr>
              <a:cxnSpLocks/>
            </p:cNvCxnSpPr>
            <p:nvPr/>
          </p:nvCxnSpPr>
          <p:spPr bwMode="auto">
            <a:xfrm>
              <a:off x="7318979" y="314420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E2716EE5-F2EB-FF6A-6308-60FDBD7930E9}"/>
                </a:ext>
              </a:extLst>
            </p:cNvPr>
            <p:cNvCxnSpPr>
              <a:cxnSpLocks/>
            </p:cNvCxnSpPr>
            <p:nvPr/>
          </p:nvCxnSpPr>
          <p:spPr bwMode="auto">
            <a:xfrm>
              <a:off x="7361251" y="314420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CD486AAE-9E3F-4837-6A82-937ADCAEE22A}"/>
                </a:ext>
              </a:extLst>
            </p:cNvPr>
            <p:cNvCxnSpPr>
              <a:cxnSpLocks/>
            </p:cNvCxnSpPr>
            <p:nvPr/>
          </p:nvCxnSpPr>
          <p:spPr bwMode="auto">
            <a:xfrm>
              <a:off x="7466220" y="322219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B7A4342D-BE47-2FF2-05E7-9C91DA578C26}"/>
                </a:ext>
              </a:extLst>
            </p:cNvPr>
            <p:cNvCxnSpPr>
              <a:cxnSpLocks/>
            </p:cNvCxnSpPr>
            <p:nvPr/>
          </p:nvCxnSpPr>
          <p:spPr bwMode="auto">
            <a:xfrm>
              <a:off x="7423424" y="317486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65CDC2F3-6EE2-CAF2-D2D2-AF23EC9D017A}"/>
                </a:ext>
              </a:extLst>
            </p:cNvPr>
            <p:cNvCxnSpPr>
              <a:cxnSpLocks/>
            </p:cNvCxnSpPr>
            <p:nvPr/>
          </p:nvCxnSpPr>
          <p:spPr bwMode="auto">
            <a:xfrm>
              <a:off x="7492595" y="3222192"/>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86C3EB3-A45C-BA63-5E8F-0D310EBAE4C1}"/>
                </a:ext>
              </a:extLst>
            </p:cNvPr>
            <p:cNvCxnSpPr>
              <a:cxnSpLocks/>
            </p:cNvCxnSpPr>
            <p:nvPr/>
          </p:nvCxnSpPr>
          <p:spPr bwMode="auto">
            <a:xfrm>
              <a:off x="7635590" y="329348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8EEBD8DF-896F-A681-2F6D-2C7210946438}"/>
                </a:ext>
              </a:extLst>
            </p:cNvPr>
            <p:cNvCxnSpPr>
              <a:cxnSpLocks/>
            </p:cNvCxnSpPr>
            <p:nvPr/>
          </p:nvCxnSpPr>
          <p:spPr bwMode="auto">
            <a:xfrm>
              <a:off x="7716312" y="329348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B3EE7307-C330-FB7B-D4EE-52A04888FBE6}"/>
                </a:ext>
              </a:extLst>
            </p:cNvPr>
            <p:cNvCxnSpPr>
              <a:cxnSpLocks/>
            </p:cNvCxnSpPr>
            <p:nvPr/>
          </p:nvCxnSpPr>
          <p:spPr bwMode="auto">
            <a:xfrm>
              <a:off x="7737335" y="3293486"/>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B1217A3C-8475-BF62-4D0E-59203DC24031}"/>
                </a:ext>
              </a:extLst>
            </p:cNvPr>
            <p:cNvCxnSpPr>
              <a:cxnSpLocks/>
            </p:cNvCxnSpPr>
            <p:nvPr/>
          </p:nvCxnSpPr>
          <p:spPr bwMode="auto">
            <a:xfrm>
              <a:off x="7827323" y="333367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06651266-8123-D041-7D6E-F36E655A6562}"/>
                </a:ext>
              </a:extLst>
            </p:cNvPr>
            <p:cNvCxnSpPr>
              <a:cxnSpLocks/>
            </p:cNvCxnSpPr>
            <p:nvPr/>
          </p:nvCxnSpPr>
          <p:spPr bwMode="auto">
            <a:xfrm>
              <a:off x="7783500" y="3293485"/>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EE4890F5-B311-6085-6A95-865CCDE59151}"/>
                </a:ext>
              </a:extLst>
            </p:cNvPr>
            <p:cNvCxnSpPr>
              <a:cxnSpLocks/>
            </p:cNvCxnSpPr>
            <p:nvPr/>
          </p:nvCxnSpPr>
          <p:spPr bwMode="auto">
            <a:xfrm>
              <a:off x="7935099" y="333566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5FD075A-6A20-78A7-DC2D-9567814C0486}"/>
                </a:ext>
              </a:extLst>
            </p:cNvPr>
            <p:cNvCxnSpPr>
              <a:cxnSpLocks/>
            </p:cNvCxnSpPr>
            <p:nvPr/>
          </p:nvCxnSpPr>
          <p:spPr bwMode="auto">
            <a:xfrm>
              <a:off x="8254329" y="3452301"/>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E8A63440-2A17-B295-35A6-B34C64AC3657}"/>
                </a:ext>
              </a:extLst>
            </p:cNvPr>
            <p:cNvCxnSpPr>
              <a:cxnSpLocks/>
            </p:cNvCxnSpPr>
            <p:nvPr/>
          </p:nvCxnSpPr>
          <p:spPr bwMode="auto">
            <a:xfrm>
              <a:off x="8305907" y="349891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3C1BCED9-D608-0B63-A4D2-3E4338D0C417}"/>
                </a:ext>
              </a:extLst>
            </p:cNvPr>
            <p:cNvCxnSpPr>
              <a:cxnSpLocks/>
            </p:cNvCxnSpPr>
            <p:nvPr/>
          </p:nvCxnSpPr>
          <p:spPr bwMode="auto">
            <a:xfrm>
              <a:off x="8356345" y="3501490"/>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CFD7EC75-150E-108B-E253-6AA1C80864AF}"/>
                </a:ext>
              </a:extLst>
            </p:cNvPr>
            <p:cNvCxnSpPr>
              <a:cxnSpLocks/>
            </p:cNvCxnSpPr>
            <p:nvPr/>
          </p:nvCxnSpPr>
          <p:spPr bwMode="auto">
            <a:xfrm>
              <a:off x="8613415" y="3570928"/>
              <a:ext cx="0" cy="118627"/>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3DDA32C5-7BE5-8264-E1B2-C8CB85CF93EB}"/>
                </a:ext>
              </a:extLst>
            </p:cNvPr>
            <p:cNvCxnSpPr>
              <a:cxnSpLocks/>
            </p:cNvCxnSpPr>
            <p:nvPr/>
          </p:nvCxnSpPr>
          <p:spPr bwMode="auto">
            <a:xfrm>
              <a:off x="8572356" y="357092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47ECB4DA-CEA3-73CD-87BE-EECE8CC4E769}"/>
                </a:ext>
              </a:extLst>
            </p:cNvPr>
            <p:cNvCxnSpPr>
              <a:cxnSpLocks/>
            </p:cNvCxnSpPr>
            <p:nvPr/>
          </p:nvCxnSpPr>
          <p:spPr bwMode="auto">
            <a:xfrm>
              <a:off x="8777215" y="356918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99EE2939-CFCF-59F4-44E9-19549ABE9AAA}"/>
                </a:ext>
              </a:extLst>
            </p:cNvPr>
            <p:cNvCxnSpPr>
              <a:cxnSpLocks/>
            </p:cNvCxnSpPr>
            <p:nvPr/>
          </p:nvCxnSpPr>
          <p:spPr bwMode="auto">
            <a:xfrm>
              <a:off x="8949460" y="366243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CB11851C-6B96-9D90-9321-69395284C2F2}"/>
                </a:ext>
              </a:extLst>
            </p:cNvPr>
            <p:cNvCxnSpPr>
              <a:cxnSpLocks/>
            </p:cNvCxnSpPr>
            <p:nvPr/>
          </p:nvCxnSpPr>
          <p:spPr bwMode="auto">
            <a:xfrm>
              <a:off x="8902348" y="366243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43F71C21-EB15-3FE8-7D51-E64164944AB6}"/>
                </a:ext>
              </a:extLst>
            </p:cNvPr>
            <p:cNvCxnSpPr>
              <a:cxnSpLocks/>
            </p:cNvCxnSpPr>
            <p:nvPr/>
          </p:nvCxnSpPr>
          <p:spPr bwMode="auto">
            <a:xfrm>
              <a:off x="9195611" y="366812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47D915A7-848B-40B7-FDF5-DF63A721F180}"/>
                </a:ext>
              </a:extLst>
            </p:cNvPr>
            <p:cNvCxnSpPr>
              <a:cxnSpLocks/>
            </p:cNvCxnSpPr>
            <p:nvPr/>
          </p:nvCxnSpPr>
          <p:spPr bwMode="auto">
            <a:xfrm>
              <a:off x="9526575" y="3670707"/>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189ECEBE-0E09-3E44-3A45-CAB9C3D9B367}"/>
                </a:ext>
              </a:extLst>
            </p:cNvPr>
            <p:cNvCxnSpPr>
              <a:cxnSpLocks/>
            </p:cNvCxnSpPr>
            <p:nvPr/>
          </p:nvCxnSpPr>
          <p:spPr bwMode="auto">
            <a:xfrm>
              <a:off x="9993727" y="3670778"/>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A8FB301E-530F-D8F3-596C-D54B36126E74}"/>
                </a:ext>
              </a:extLst>
            </p:cNvPr>
            <p:cNvCxnSpPr>
              <a:cxnSpLocks/>
            </p:cNvCxnSpPr>
            <p:nvPr/>
          </p:nvCxnSpPr>
          <p:spPr bwMode="auto">
            <a:xfrm>
              <a:off x="9638686" y="3665014"/>
              <a:ext cx="0" cy="118627"/>
            </a:xfrm>
            <a:prstGeom prst="line">
              <a:avLst/>
            </a:prstGeom>
            <a:noFill/>
            <a:ln w="19050"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C4427072-B303-AAB7-0283-9600120423ED}"/>
                </a:ext>
              </a:extLst>
            </p:cNvPr>
            <p:cNvCxnSpPr>
              <a:cxnSpLocks/>
            </p:cNvCxnSpPr>
            <p:nvPr/>
          </p:nvCxnSpPr>
          <p:spPr bwMode="auto">
            <a:xfrm>
              <a:off x="10030005" y="3670706"/>
              <a:ext cx="0" cy="118627"/>
            </a:xfrm>
            <a:prstGeom prst="line">
              <a:avLst/>
            </a:prstGeom>
            <a:noFill/>
            <a:ln w="19050" cap="flat" cmpd="sng" algn="ctr">
              <a:solidFill>
                <a:schemeClr val="accent1"/>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780CC529-34E7-0585-EC53-67E7E51D2D1C}"/>
              </a:ext>
            </a:extLst>
          </p:cNvPr>
          <p:cNvGrpSpPr/>
          <p:nvPr/>
        </p:nvGrpSpPr>
        <p:grpSpPr>
          <a:xfrm>
            <a:off x="4152732" y="2285847"/>
            <a:ext cx="3714011" cy="2202719"/>
            <a:chOff x="4152732" y="2741284"/>
            <a:chExt cx="3714011" cy="1523348"/>
          </a:xfrm>
        </p:grpSpPr>
        <p:cxnSp>
          <p:nvCxnSpPr>
            <p:cNvPr id="3" name="Straight Connector 2">
              <a:extLst>
                <a:ext uri="{FF2B5EF4-FFF2-40B4-BE49-F238E27FC236}">
                  <a16:creationId xmlns:a16="http://schemas.microsoft.com/office/drawing/2014/main" id="{D3EF2A21-E65B-6445-3CE9-BE4DB08FB1B5}"/>
                </a:ext>
              </a:extLst>
            </p:cNvPr>
            <p:cNvCxnSpPr/>
            <p:nvPr/>
          </p:nvCxnSpPr>
          <p:spPr bwMode="auto">
            <a:xfrm>
              <a:off x="4152732" y="2741284"/>
              <a:ext cx="0" cy="1523348"/>
            </a:xfrm>
            <a:prstGeom prst="line">
              <a:avLst/>
            </a:prstGeom>
            <a:noFill/>
            <a:ln w="28575" cap="flat" cmpd="sng" algn="ctr">
              <a:solidFill>
                <a:schemeClr val="tx2"/>
              </a:solidFill>
              <a:prstDash val="sysDash"/>
              <a:round/>
              <a:headEnd type="none" w="med" len="med"/>
              <a:tailEnd type="none" w="med" len="med"/>
            </a:ln>
            <a:effectLst/>
          </p:spPr>
        </p:cxnSp>
        <p:cxnSp>
          <p:nvCxnSpPr>
            <p:cNvPr id="4" name="Straight Connector 3">
              <a:extLst>
                <a:ext uri="{FF2B5EF4-FFF2-40B4-BE49-F238E27FC236}">
                  <a16:creationId xmlns:a16="http://schemas.microsoft.com/office/drawing/2014/main" id="{B58430FC-DB82-4A4C-F92E-8BB7A6F5264E}"/>
                </a:ext>
              </a:extLst>
            </p:cNvPr>
            <p:cNvCxnSpPr>
              <a:cxnSpLocks/>
            </p:cNvCxnSpPr>
            <p:nvPr/>
          </p:nvCxnSpPr>
          <p:spPr bwMode="auto">
            <a:xfrm>
              <a:off x="6009738" y="3180806"/>
              <a:ext cx="0" cy="1083826"/>
            </a:xfrm>
            <a:prstGeom prst="line">
              <a:avLst/>
            </a:prstGeom>
            <a:noFill/>
            <a:ln w="28575" cap="flat" cmpd="sng" algn="ctr">
              <a:solidFill>
                <a:schemeClr val="tx2"/>
              </a:solidFill>
              <a:prstDash val="sysDash"/>
              <a:round/>
              <a:headEnd type="none" w="med" len="med"/>
              <a:tailEnd type="none" w="med" len="med"/>
            </a:ln>
            <a:effectLst/>
          </p:spPr>
        </p:cxnSp>
        <p:cxnSp>
          <p:nvCxnSpPr>
            <p:cNvPr id="5" name="Straight Connector 4">
              <a:extLst>
                <a:ext uri="{FF2B5EF4-FFF2-40B4-BE49-F238E27FC236}">
                  <a16:creationId xmlns:a16="http://schemas.microsoft.com/office/drawing/2014/main" id="{EEF1E977-0A87-2BFC-2330-76EA982DEE22}"/>
                </a:ext>
              </a:extLst>
            </p:cNvPr>
            <p:cNvCxnSpPr>
              <a:cxnSpLocks/>
            </p:cNvCxnSpPr>
            <p:nvPr/>
          </p:nvCxnSpPr>
          <p:spPr bwMode="auto">
            <a:xfrm>
              <a:off x="7866743" y="3501207"/>
              <a:ext cx="0" cy="748968"/>
            </a:xfrm>
            <a:prstGeom prst="line">
              <a:avLst/>
            </a:prstGeom>
            <a:noFill/>
            <a:ln w="28575" cap="flat" cmpd="sng" algn="ctr">
              <a:solidFill>
                <a:schemeClr val="tx2"/>
              </a:solidFill>
              <a:prstDash val="sysDash"/>
              <a:round/>
              <a:headEnd type="none" w="med" len="med"/>
              <a:tailEnd type="none" w="med" len="med"/>
            </a:ln>
            <a:effectLst/>
          </p:spPr>
        </p:cxnSp>
      </p:grpSp>
      <p:sp>
        <p:nvSpPr>
          <p:cNvPr id="150" name="TextBox 149">
            <a:extLst>
              <a:ext uri="{FF2B5EF4-FFF2-40B4-BE49-F238E27FC236}">
                <a16:creationId xmlns:a16="http://schemas.microsoft.com/office/drawing/2014/main" id="{4224F58F-4E25-EF76-08ED-076AB5FCC735}"/>
              </a:ext>
            </a:extLst>
          </p:cNvPr>
          <p:cNvSpPr txBox="1"/>
          <p:nvPr/>
        </p:nvSpPr>
        <p:spPr bwMode="auto">
          <a:xfrm>
            <a:off x="4109563" y="1964112"/>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84%</a:t>
            </a:r>
          </a:p>
        </p:txBody>
      </p:sp>
      <p:sp>
        <p:nvSpPr>
          <p:cNvPr id="151" name="TextBox 150">
            <a:extLst>
              <a:ext uri="{FF2B5EF4-FFF2-40B4-BE49-F238E27FC236}">
                <a16:creationId xmlns:a16="http://schemas.microsoft.com/office/drawing/2014/main" id="{0EA0B6C7-EF18-22B8-65F0-65AD64A8E3D1}"/>
              </a:ext>
            </a:extLst>
          </p:cNvPr>
          <p:cNvSpPr txBox="1"/>
          <p:nvPr/>
        </p:nvSpPr>
        <p:spPr bwMode="auto">
          <a:xfrm>
            <a:off x="5941720" y="2578736"/>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61%</a:t>
            </a:r>
          </a:p>
        </p:txBody>
      </p:sp>
      <p:sp>
        <p:nvSpPr>
          <p:cNvPr id="152" name="TextBox 151">
            <a:extLst>
              <a:ext uri="{FF2B5EF4-FFF2-40B4-BE49-F238E27FC236}">
                <a16:creationId xmlns:a16="http://schemas.microsoft.com/office/drawing/2014/main" id="{24A64782-CAA6-9763-E4BD-B28E718B7016}"/>
              </a:ext>
            </a:extLst>
          </p:cNvPr>
          <p:cNvSpPr txBox="1"/>
          <p:nvPr/>
        </p:nvSpPr>
        <p:spPr bwMode="auto">
          <a:xfrm>
            <a:off x="7845745" y="3056630"/>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1"/>
                </a:solidFill>
                <a:latin typeface="Calibri" panose="020F0502020204030204" pitchFamily="34" charset="0"/>
              </a:rPr>
              <a:t>42%</a:t>
            </a:r>
          </a:p>
        </p:txBody>
      </p:sp>
      <p:sp>
        <p:nvSpPr>
          <p:cNvPr id="153" name="TextBox 152">
            <a:extLst>
              <a:ext uri="{FF2B5EF4-FFF2-40B4-BE49-F238E27FC236}">
                <a16:creationId xmlns:a16="http://schemas.microsoft.com/office/drawing/2014/main" id="{B2C9AC3B-6D29-AC72-9E24-2C9C9AC5C7BB}"/>
              </a:ext>
            </a:extLst>
          </p:cNvPr>
          <p:cNvSpPr txBox="1"/>
          <p:nvPr/>
        </p:nvSpPr>
        <p:spPr bwMode="auto">
          <a:xfrm>
            <a:off x="4122456" y="2604784"/>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80%</a:t>
            </a:r>
          </a:p>
        </p:txBody>
      </p:sp>
      <p:sp>
        <p:nvSpPr>
          <p:cNvPr id="154" name="TextBox 153">
            <a:extLst>
              <a:ext uri="{FF2B5EF4-FFF2-40B4-BE49-F238E27FC236}">
                <a16:creationId xmlns:a16="http://schemas.microsoft.com/office/drawing/2014/main" id="{188CC7EC-6572-CD0B-A03A-930A811F6871}"/>
              </a:ext>
            </a:extLst>
          </p:cNvPr>
          <p:cNvSpPr txBox="1"/>
          <p:nvPr/>
        </p:nvSpPr>
        <p:spPr bwMode="auto">
          <a:xfrm>
            <a:off x="5973998" y="3314248"/>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49%</a:t>
            </a:r>
          </a:p>
        </p:txBody>
      </p:sp>
      <p:sp>
        <p:nvSpPr>
          <p:cNvPr id="155" name="TextBox 154">
            <a:extLst>
              <a:ext uri="{FF2B5EF4-FFF2-40B4-BE49-F238E27FC236}">
                <a16:creationId xmlns:a16="http://schemas.microsoft.com/office/drawing/2014/main" id="{E680D497-9E1B-8176-403B-121F6367A103}"/>
              </a:ext>
            </a:extLst>
          </p:cNvPr>
          <p:cNvSpPr txBox="1"/>
          <p:nvPr/>
        </p:nvSpPr>
        <p:spPr bwMode="auto">
          <a:xfrm>
            <a:off x="7872565" y="3916435"/>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accent3"/>
                </a:solidFill>
                <a:latin typeface="Calibri" panose="020F0502020204030204" pitchFamily="34" charset="0"/>
              </a:rPr>
              <a:t>26%</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5F5C3D8-065C-18FA-F849-42459154729D}"/>
              </a:ext>
            </a:extLst>
          </p:cNvPr>
          <p:cNvSpPr txBox="1"/>
          <p:nvPr/>
        </p:nvSpPr>
        <p:spPr bwMode="auto">
          <a:xfrm flipH="1">
            <a:off x="619994" y="5705767"/>
            <a:ext cx="109520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Statistically significant reduction (32%) in risk of death was observed with the addition of atezolizumab to chemotherapy plus bevacizumab</a:t>
            </a:r>
          </a:p>
        </p:txBody>
      </p:sp>
      <p:sp>
        <p:nvSpPr>
          <p:cNvPr id="17" name="TextBox 16">
            <a:extLst>
              <a:ext uri="{FF2B5EF4-FFF2-40B4-BE49-F238E27FC236}">
                <a16:creationId xmlns:a16="http://schemas.microsoft.com/office/drawing/2014/main" id="{B2C892FF-980A-546E-263B-7FEAEA3715B2}"/>
              </a:ext>
            </a:extLst>
          </p:cNvPr>
          <p:cNvSpPr txBox="1"/>
          <p:nvPr/>
        </p:nvSpPr>
        <p:spPr bwMode="auto">
          <a:xfrm flipH="1">
            <a:off x="4321743" y="6208295"/>
            <a:ext cx="44315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GB" alt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iOS was statistically significant crossing the boundary of </a:t>
            </a:r>
            <a:r>
              <a:rPr kumimoji="0" lang="en-GB" altLang="en-US" sz="1200" b="0" i="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P </a:t>
            </a:r>
            <a:r>
              <a:rPr kumimoji="0" lang="en-GB" alt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 .0238</a:t>
            </a: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19" name="Group 3">
            <a:extLst>
              <a:ext uri="{FF2B5EF4-FFF2-40B4-BE49-F238E27FC236}">
                <a16:creationId xmlns:a16="http://schemas.microsoft.com/office/drawing/2014/main" id="{F60D0DE2-4EEC-D25F-8332-FAE6A64C7028}"/>
              </a:ext>
            </a:extLst>
          </p:cNvPr>
          <p:cNvGraphicFramePr>
            <a:graphicFrameLocks/>
          </p:cNvGraphicFramePr>
          <p:nvPr>
            <p:extLst>
              <p:ext uri="{D42A27DB-BD31-4B8C-83A1-F6EECF244321}">
                <p14:modId xmlns:p14="http://schemas.microsoft.com/office/powerpoint/2010/main" val="2656676654"/>
              </p:ext>
            </p:extLst>
          </p:nvPr>
        </p:nvGraphicFramePr>
        <p:xfrm>
          <a:off x="6508472" y="1182534"/>
          <a:ext cx="4996441" cy="1554528"/>
        </p:xfrm>
        <a:graphic>
          <a:graphicData uri="http://schemas.openxmlformats.org/drawingml/2006/table">
            <a:tbl>
              <a:tblPr/>
              <a:tblGrid>
                <a:gridCol w="2131571">
                  <a:extLst>
                    <a:ext uri="{9D8B030D-6E8A-4147-A177-3AD203B41FA5}">
                      <a16:colId xmlns:a16="http://schemas.microsoft.com/office/drawing/2014/main" val="20000"/>
                    </a:ext>
                  </a:extLst>
                </a:gridCol>
                <a:gridCol w="1432435">
                  <a:extLst>
                    <a:ext uri="{9D8B030D-6E8A-4147-A177-3AD203B41FA5}">
                      <a16:colId xmlns:a16="http://schemas.microsoft.com/office/drawing/2014/main" val="20001"/>
                    </a:ext>
                  </a:extLst>
                </a:gridCol>
                <a:gridCol w="1432435">
                  <a:extLst>
                    <a:ext uri="{9D8B030D-6E8A-4147-A177-3AD203B41FA5}">
                      <a16:colId xmlns:a16="http://schemas.microsoft.com/office/drawing/2014/main" val="4095539533"/>
                    </a:ext>
                  </a:extLst>
                </a:gridCol>
              </a:tblGrid>
              <a:tr h="12665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204)</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dirty="0">
                          <a:latin typeface="Calibri" panose="020F0502020204030204" pitchFamily="34" charset="0"/>
                          <a:ea typeface="Calibri" panose="020F0502020204030204" pitchFamily="34" charset="0"/>
                          <a:cs typeface="Calibri" panose="020F0502020204030204" pitchFamily="34" charset="0"/>
                        </a:rPr>
                        <a:t>Atezo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400" b="1" dirty="0">
                          <a:latin typeface="Calibri" panose="020F0502020204030204" pitchFamily="34" charset="0"/>
                          <a:ea typeface="Calibri" panose="020F0502020204030204" pitchFamily="34" charset="0"/>
                          <a:cs typeface="Calibri" panose="020F0502020204030204" pitchFamily="34" charset="0"/>
                        </a:rPr>
                        <a:t>(n = 206)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OS 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129 (63)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105 (51)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OS,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22.8 (20.3-28.0)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32.1 (25.3-36.8)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379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Stratified HR (95% CI)</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0.68 (0.52-0.88);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20" name="Rectangle 19">
            <a:extLst>
              <a:ext uri="{FF2B5EF4-FFF2-40B4-BE49-F238E27FC236}">
                <a16:creationId xmlns:a16="http://schemas.microsoft.com/office/drawing/2014/main" id="{DFA035A6-8986-7D2F-1C93-564F07040E69}"/>
              </a:ext>
            </a:extLst>
          </p:cNvPr>
          <p:cNvSpPr/>
          <p:nvPr/>
        </p:nvSpPr>
        <p:spPr bwMode="auto">
          <a:xfrm>
            <a:off x="829077" y="4610501"/>
            <a:ext cx="1307731" cy="767203"/>
          </a:xfrm>
          <a:prstGeom prst="rect">
            <a:avLst/>
          </a:prstGeom>
          <a:solidFill>
            <a:schemeClr val="tx1"/>
          </a:solidFill>
          <a:ln w="0">
            <a:solidFill>
              <a:schemeClr val="tx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TextBox 21">
            <a:extLst>
              <a:ext uri="{FF2B5EF4-FFF2-40B4-BE49-F238E27FC236}">
                <a16:creationId xmlns:a16="http://schemas.microsoft.com/office/drawing/2014/main" id="{B6B65E6F-92AB-7457-BA2C-71B0BD7F97C9}"/>
              </a:ext>
            </a:extLst>
          </p:cNvPr>
          <p:cNvSpPr txBox="1"/>
          <p:nvPr/>
        </p:nvSpPr>
        <p:spPr bwMode="auto">
          <a:xfrm rot="16200000">
            <a:off x="855647" y="2941191"/>
            <a:ext cx="1598899" cy="369332"/>
          </a:xfrm>
          <a:prstGeom prst="rect">
            <a:avLst/>
          </a:prstGeom>
          <a:solidFill>
            <a:schemeClr val="tx1"/>
          </a:solid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Probability </a:t>
            </a:r>
          </a:p>
        </p:txBody>
      </p:sp>
      <p:sp>
        <p:nvSpPr>
          <p:cNvPr id="26" name="Title 1">
            <a:extLst>
              <a:ext uri="{FF2B5EF4-FFF2-40B4-BE49-F238E27FC236}">
                <a16:creationId xmlns:a16="http://schemas.microsoft.com/office/drawing/2014/main" id="{36323FB2-F401-8787-9971-02F4065739D9}"/>
              </a:ext>
            </a:extLst>
          </p:cNvPr>
          <p:cNvSpPr>
            <a:spLocks noGrp="1"/>
          </p:cNvSpPr>
          <p:nvPr>
            <p:ph type="title"/>
          </p:nvPr>
        </p:nvSpPr>
        <p:spPr>
          <a:xfrm>
            <a:off x="609759" y="238127"/>
            <a:ext cx="10872445" cy="1103313"/>
          </a:xfrm>
        </p:spPr>
        <p:txBody>
          <a:bodyPr/>
          <a:lstStyle/>
          <a:p>
            <a:r>
              <a:rPr lang="en-US" dirty="0"/>
              <a:t>BEATcc: OS (Coprimary Endpoint)</a:t>
            </a:r>
          </a:p>
        </p:txBody>
      </p:sp>
      <p:sp>
        <p:nvSpPr>
          <p:cNvPr id="10" name="Rectangle 9">
            <a:extLst>
              <a:ext uri="{FF2B5EF4-FFF2-40B4-BE49-F238E27FC236}">
                <a16:creationId xmlns:a16="http://schemas.microsoft.com/office/drawing/2014/main" id="{9FB0AE48-A49B-8B3E-7ECF-820C3C77F9E9}"/>
              </a:ext>
            </a:extLst>
          </p:cNvPr>
          <p:cNvSpPr/>
          <p:nvPr/>
        </p:nvSpPr>
        <p:spPr bwMode="auto">
          <a:xfrm>
            <a:off x="829077" y="4834435"/>
            <a:ext cx="1307731" cy="767203"/>
          </a:xfrm>
          <a:prstGeom prst="rect">
            <a:avLst/>
          </a:prstGeom>
          <a:solidFill>
            <a:schemeClr val="tx1"/>
          </a:solidFill>
          <a:ln w="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 name="TextBox 10">
            <a:extLst>
              <a:ext uri="{FF2B5EF4-FFF2-40B4-BE49-F238E27FC236}">
                <a16:creationId xmlns:a16="http://schemas.microsoft.com/office/drawing/2014/main" id="{7BFA7823-7D9A-1033-B62A-A15B2B865058}"/>
              </a:ext>
            </a:extLst>
          </p:cNvPr>
          <p:cNvSpPr txBox="1"/>
          <p:nvPr/>
        </p:nvSpPr>
        <p:spPr>
          <a:xfrm>
            <a:off x="319278" y="4810551"/>
            <a:ext cx="1796976" cy="830997"/>
          </a:xfrm>
          <a:prstGeom prst="rect">
            <a:avLst/>
          </a:prstGeom>
          <a:noFill/>
        </p:spPr>
        <p:txBody>
          <a:bodyPr wrap="square" rtlCol="0">
            <a:spAutoFit/>
          </a:bodyPr>
          <a:lstStyle/>
          <a:p>
            <a:pPr algn="r"/>
            <a:r>
              <a:rPr lang="en-US" sz="1600" dirty="0">
                <a:solidFill>
                  <a:srgbClr val="000000"/>
                </a:solidFill>
                <a:latin typeface="Calibri" panose="020F0502020204030204" pitchFamily="34" charset="0"/>
                <a:cs typeface="Calibri" panose="020F0502020204030204" pitchFamily="34" charset="0"/>
              </a:rPr>
              <a:t>Patients at Risk, n</a:t>
            </a:r>
            <a:br>
              <a:rPr lang="en-US" sz="1600" dirty="0">
                <a:solidFill>
                  <a:srgbClr val="000000"/>
                </a:solidFill>
                <a:latin typeface="Calibri" panose="020F0502020204030204" pitchFamily="34" charset="0"/>
                <a:cs typeface="Calibri" panose="020F0502020204030204" pitchFamily="34" charset="0"/>
              </a:rPr>
            </a:br>
            <a:r>
              <a:rPr lang="en-US" sz="1600" dirty="0">
                <a:solidFill>
                  <a:srgbClr val="015873"/>
                </a:solidFill>
                <a:latin typeface="Calibri" panose="020F0502020204030204" pitchFamily="34" charset="0"/>
                <a:cs typeface="Calibri" panose="020F0502020204030204" pitchFamily="34" charset="0"/>
              </a:rPr>
              <a:t>Atezo arm</a:t>
            </a:r>
          </a:p>
          <a:p>
            <a:pPr algn="r"/>
            <a:r>
              <a:rPr lang="en-US" sz="1600" dirty="0">
                <a:solidFill>
                  <a:srgbClr val="E1471D"/>
                </a:solidFill>
                <a:latin typeface="Calibri" panose="020F0502020204030204" pitchFamily="34" charset="0"/>
                <a:cs typeface="Calibri" panose="020F0502020204030204" pitchFamily="34" charset="0"/>
              </a:rPr>
              <a:t>Control arm</a:t>
            </a:r>
          </a:p>
        </p:txBody>
      </p:sp>
      <p:sp>
        <p:nvSpPr>
          <p:cNvPr id="14" name="Freeform: Shape 13">
            <a:extLst>
              <a:ext uri="{FF2B5EF4-FFF2-40B4-BE49-F238E27FC236}">
                <a16:creationId xmlns:a16="http://schemas.microsoft.com/office/drawing/2014/main" id="{B07BD88F-3CB8-6FE3-70A8-06CBA3076C30}"/>
              </a:ext>
            </a:extLst>
          </p:cNvPr>
          <p:cNvSpPr/>
          <p:nvPr/>
        </p:nvSpPr>
        <p:spPr bwMode="auto">
          <a:xfrm>
            <a:off x="2295728" y="1871151"/>
            <a:ext cx="8359302" cy="2619983"/>
          </a:xfrm>
          <a:custGeom>
            <a:avLst/>
            <a:gdLst>
              <a:gd name="connsiteX0" fmla="*/ 0 w 8359302"/>
              <a:gd name="connsiteY0" fmla="*/ 0 h 2619983"/>
              <a:gd name="connsiteX1" fmla="*/ 0 w 8359302"/>
              <a:gd name="connsiteY1" fmla="*/ 2619983 h 2619983"/>
              <a:gd name="connsiteX2" fmla="*/ 8359302 w 8359302"/>
              <a:gd name="connsiteY2" fmla="*/ 2619983 h 2619983"/>
            </a:gdLst>
            <a:ahLst/>
            <a:cxnLst>
              <a:cxn ang="0">
                <a:pos x="connsiteX0" y="connsiteY0"/>
              </a:cxn>
              <a:cxn ang="0">
                <a:pos x="connsiteX1" y="connsiteY1"/>
              </a:cxn>
              <a:cxn ang="0">
                <a:pos x="connsiteX2" y="connsiteY2"/>
              </a:cxn>
            </a:cxnLst>
            <a:rect l="l" t="t" r="r" b="b"/>
            <a:pathLst>
              <a:path w="8359302" h="2619983">
                <a:moveTo>
                  <a:pt x="0" y="0"/>
                </a:moveTo>
                <a:lnTo>
                  <a:pt x="0" y="2619983"/>
                </a:lnTo>
                <a:lnTo>
                  <a:pt x="8359302" y="2619983"/>
                </a:lnTo>
              </a:path>
            </a:pathLst>
          </a:custGeom>
          <a:noFill/>
          <a:ln w="28575">
            <a:solidFill>
              <a:schemeClr val="bg1"/>
            </a:solidFill>
            <a:miter lim="800000"/>
            <a:headEnd/>
            <a:tailEnd/>
          </a:ln>
        </p:spPr>
        <p:txBody>
          <a:bodyPr rtlCol="0" anchor="ctr"/>
          <a:lstStyle/>
          <a:p>
            <a:pPr algn="ctr"/>
            <a:endParaRPr lang="en-US" dirty="0"/>
          </a:p>
        </p:txBody>
      </p:sp>
      <p:grpSp>
        <p:nvGrpSpPr>
          <p:cNvPr id="15" name="Group 14">
            <a:extLst>
              <a:ext uri="{FF2B5EF4-FFF2-40B4-BE49-F238E27FC236}">
                <a16:creationId xmlns:a16="http://schemas.microsoft.com/office/drawing/2014/main" id="{B8CF4C8E-D54A-7AAD-ED0A-9AC65F944D92}"/>
              </a:ext>
            </a:extLst>
          </p:cNvPr>
          <p:cNvGrpSpPr/>
          <p:nvPr/>
        </p:nvGrpSpPr>
        <p:grpSpPr>
          <a:xfrm>
            <a:off x="2213618" y="1874883"/>
            <a:ext cx="89574" cy="2616251"/>
            <a:chOff x="2206154" y="1650949"/>
            <a:chExt cx="89574" cy="2616251"/>
          </a:xfrm>
        </p:grpSpPr>
        <p:cxnSp>
          <p:nvCxnSpPr>
            <p:cNvPr id="16" name="Straight Connector 15">
              <a:extLst>
                <a:ext uri="{FF2B5EF4-FFF2-40B4-BE49-F238E27FC236}">
                  <a16:creationId xmlns:a16="http://schemas.microsoft.com/office/drawing/2014/main" id="{18AD0E8F-00DA-DAD4-A999-1334EB7DF31E}"/>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0DA6C24-DAF2-C054-0431-872866FEF803}"/>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12F39F5-D3D0-177B-D094-38D9632A5771}"/>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D63AD1BE-E6A9-8376-B095-AE327A575503}"/>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607BCDD-7E07-86E9-698A-DBAD8A4AEAD4}"/>
                </a:ext>
              </a:extLst>
            </p:cNvPr>
            <p:cNvCxnSpPr>
              <a:cxnSpLocks/>
            </p:cNvCxnSpPr>
            <p:nvPr/>
          </p:nvCxnSpPr>
          <p:spPr bwMode="auto">
            <a:xfrm>
              <a:off x="2206154" y="3743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4AEF822-5826-A9EE-AD61-03A38F0EAB4A}"/>
                </a:ext>
              </a:extLst>
            </p:cNvPr>
            <p:cNvCxnSpPr>
              <a:cxnSpLocks/>
            </p:cNvCxnSpPr>
            <p:nvPr/>
          </p:nvCxnSpPr>
          <p:spPr bwMode="auto">
            <a:xfrm>
              <a:off x="2206154" y="4267200"/>
              <a:ext cx="8957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0" name="Group 29">
            <a:extLst>
              <a:ext uri="{FF2B5EF4-FFF2-40B4-BE49-F238E27FC236}">
                <a16:creationId xmlns:a16="http://schemas.microsoft.com/office/drawing/2014/main" id="{9BDC417A-B6E0-719F-152C-EDEC59C1933F}"/>
              </a:ext>
            </a:extLst>
          </p:cNvPr>
          <p:cNvGrpSpPr/>
          <p:nvPr/>
        </p:nvGrpSpPr>
        <p:grpSpPr>
          <a:xfrm rot="5400000">
            <a:off x="4580283" y="2214042"/>
            <a:ext cx="73404" cy="4642515"/>
            <a:chOff x="2206154" y="1650949"/>
            <a:chExt cx="89574" cy="2616251"/>
          </a:xfrm>
        </p:grpSpPr>
        <p:cxnSp>
          <p:nvCxnSpPr>
            <p:cNvPr id="31" name="Straight Connector 30">
              <a:extLst>
                <a:ext uri="{FF2B5EF4-FFF2-40B4-BE49-F238E27FC236}">
                  <a16:creationId xmlns:a16="http://schemas.microsoft.com/office/drawing/2014/main" id="{83CEE287-935D-5A39-45E6-60D69E2667EE}"/>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88D6F559-410D-FC2B-9B2C-0BD9AB89E2F7}"/>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447A15A9-D135-DAF9-9419-9F6BAEC28E03}"/>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C8E7FC5-F4D8-E6BB-A8D5-508C57425ECC}"/>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4E8BBD77-D279-F94F-4A31-86BDE925BED7}"/>
                </a:ext>
              </a:extLst>
            </p:cNvPr>
            <p:cNvCxnSpPr>
              <a:cxnSpLocks/>
            </p:cNvCxnSpPr>
            <p:nvPr/>
          </p:nvCxnSpPr>
          <p:spPr bwMode="auto">
            <a:xfrm>
              <a:off x="2206154" y="3743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51638237-9386-5A83-2B1E-52D46DF571F1}"/>
                </a:ext>
              </a:extLst>
            </p:cNvPr>
            <p:cNvCxnSpPr>
              <a:cxnSpLocks/>
            </p:cNvCxnSpPr>
            <p:nvPr/>
          </p:nvCxnSpPr>
          <p:spPr bwMode="auto">
            <a:xfrm>
              <a:off x="2206154" y="4267200"/>
              <a:ext cx="89574" cy="0"/>
            </a:xfrm>
            <a:prstGeom prst="line">
              <a:avLst/>
            </a:prstGeom>
            <a:noFill/>
            <a:ln w="28575" cap="flat" cmpd="sng" algn="ctr">
              <a:solidFill>
                <a:schemeClr val="bg1"/>
              </a:solidFill>
              <a:prstDash val="solid"/>
              <a:round/>
              <a:headEnd type="none" w="med" len="med"/>
              <a:tailEnd type="none" w="med" len="med"/>
            </a:ln>
            <a:effectLst/>
          </p:spPr>
        </p:cxnSp>
      </p:grpSp>
      <p:grpSp>
        <p:nvGrpSpPr>
          <p:cNvPr id="37" name="Group 36">
            <a:extLst>
              <a:ext uri="{FF2B5EF4-FFF2-40B4-BE49-F238E27FC236}">
                <a16:creationId xmlns:a16="http://schemas.microsoft.com/office/drawing/2014/main" id="{8E027C0A-2264-FCEE-CC18-31B3382F539E}"/>
              </a:ext>
            </a:extLst>
          </p:cNvPr>
          <p:cNvGrpSpPr/>
          <p:nvPr/>
        </p:nvGrpSpPr>
        <p:grpSpPr>
          <a:xfrm rot="5400000">
            <a:off x="9222799" y="3142547"/>
            <a:ext cx="73404" cy="2785508"/>
            <a:chOff x="2206154" y="1650949"/>
            <a:chExt cx="89574" cy="1569750"/>
          </a:xfrm>
        </p:grpSpPr>
        <p:cxnSp>
          <p:nvCxnSpPr>
            <p:cNvPr id="38" name="Straight Connector 37">
              <a:extLst>
                <a:ext uri="{FF2B5EF4-FFF2-40B4-BE49-F238E27FC236}">
                  <a16:creationId xmlns:a16="http://schemas.microsoft.com/office/drawing/2014/main" id="{662CA6FD-4E6E-4A36-F4BB-1D9CA8F3239E}"/>
                </a:ext>
              </a:extLst>
            </p:cNvPr>
            <p:cNvCxnSpPr>
              <a:cxnSpLocks/>
            </p:cNvCxnSpPr>
            <p:nvPr/>
          </p:nvCxnSpPr>
          <p:spPr bwMode="auto">
            <a:xfrm>
              <a:off x="2206154" y="16509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EF00CA8-2A74-91F0-A01A-D30B525F6C52}"/>
                </a:ext>
              </a:extLst>
            </p:cNvPr>
            <p:cNvCxnSpPr>
              <a:cxnSpLocks/>
            </p:cNvCxnSpPr>
            <p:nvPr/>
          </p:nvCxnSpPr>
          <p:spPr bwMode="auto">
            <a:xfrm>
              <a:off x="2206154" y="217419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B5CDD85-2D29-0063-557A-3685DBB729B1}"/>
                </a:ext>
              </a:extLst>
            </p:cNvPr>
            <p:cNvCxnSpPr>
              <a:cxnSpLocks/>
            </p:cNvCxnSpPr>
            <p:nvPr/>
          </p:nvCxnSpPr>
          <p:spPr bwMode="auto">
            <a:xfrm>
              <a:off x="2206154" y="2697449"/>
              <a:ext cx="89574"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9C0CE55-09A8-52BC-6B82-A9268B030F51}"/>
                </a:ext>
              </a:extLst>
            </p:cNvPr>
            <p:cNvCxnSpPr>
              <a:cxnSpLocks/>
            </p:cNvCxnSpPr>
            <p:nvPr/>
          </p:nvCxnSpPr>
          <p:spPr bwMode="auto">
            <a:xfrm>
              <a:off x="2206154" y="3220699"/>
              <a:ext cx="89574" cy="0"/>
            </a:xfrm>
            <a:prstGeom prst="line">
              <a:avLst/>
            </a:prstGeom>
            <a:noFill/>
            <a:ln w="28575" cap="flat" cmpd="sng" algn="ctr">
              <a:solidFill>
                <a:schemeClr val="bg1"/>
              </a:solidFill>
              <a:prstDash val="solid"/>
              <a:round/>
              <a:headEnd type="none" w="med" len="med"/>
              <a:tailEnd type="none" w="med" len="med"/>
            </a:ln>
            <a:effectLst/>
          </p:spPr>
        </p:cxnSp>
      </p:grpSp>
      <p:sp>
        <p:nvSpPr>
          <p:cNvPr id="42" name="TextBox 41">
            <a:extLst>
              <a:ext uri="{FF2B5EF4-FFF2-40B4-BE49-F238E27FC236}">
                <a16:creationId xmlns:a16="http://schemas.microsoft.com/office/drawing/2014/main" id="{69B73A36-E47D-E54C-CC1B-8D143DED261C}"/>
              </a:ext>
            </a:extLst>
          </p:cNvPr>
          <p:cNvSpPr txBox="1"/>
          <p:nvPr/>
        </p:nvSpPr>
        <p:spPr bwMode="auto">
          <a:xfrm>
            <a:off x="1796607" y="168010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3" name="TextBox 42">
            <a:extLst>
              <a:ext uri="{FF2B5EF4-FFF2-40B4-BE49-F238E27FC236}">
                <a16:creationId xmlns:a16="http://schemas.microsoft.com/office/drawing/2014/main" id="{862F2263-7E06-0393-74D0-4120BF44083B}"/>
              </a:ext>
            </a:extLst>
          </p:cNvPr>
          <p:cNvSpPr txBox="1"/>
          <p:nvPr/>
        </p:nvSpPr>
        <p:spPr bwMode="auto">
          <a:xfrm>
            <a:off x="1796606" y="2213467"/>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44" name="TextBox 43">
            <a:extLst>
              <a:ext uri="{FF2B5EF4-FFF2-40B4-BE49-F238E27FC236}">
                <a16:creationId xmlns:a16="http://schemas.microsoft.com/office/drawing/2014/main" id="{17699769-1169-FEFB-2397-1599BDF497CC}"/>
              </a:ext>
            </a:extLst>
          </p:cNvPr>
          <p:cNvSpPr txBox="1"/>
          <p:nvPr/>
        </p:nvSpPr>
        <p:spPr bwMode="auto">
          <a:xfrm>
            <a:off x="1796606" y="2722694"/>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45" name="TextBox 44">
            <a:extLst>
              <a:ext uri="{FF2B5EF4-FFF2-40B4-BE49-F238E27FC236}">
                <a16:creationId xmlns:a16="http://schemas.microsoft.com/office/drawing/2014/main" id="{4B3E3ACE-4B21-2869-96C9-9599DE940AA0}"/>
              </a:ext>
            </a:extLst>
          </p:cNvPr>
          <p:cNvSpPr txBox="1"/>
          <p:nvPr/>
        </p:nvSpPr>
        <p:spPr bwMode="auto">
          <a:xfrm>
            <a:off x="1796606" y="3256057"/>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46" name="TextBox 45">
            <a:extLst>
              <a:ext uri="{FF2B5EF4-FFF2-40B4-BE49-F238E27FC236}">
                <a16:creationId xmlns:a16="http://schemas.microsoft.com/office/drawing/2014/main" id="{128852BF-CB02-0CE1-B2F4-9B9BCDF58F2F}"/>
              </a:ext>
            </a:extLst>
          </p:cNvPr>
          <p:cNvSpPr txBox="1"/>
          <p:nvPr/>
        </p:nvSpPr>
        <p:spPr bwMode="auto">
          <a:xfrm>
            <a:off x="1796606" y="3775913"/>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47" name="TextBox 46">
            <a:extLst>
              <a:ext uri="{FF2B5EF4-FFF2-40B4-BE49-F238E27FC236}">
                <a16:creationId xmlns:a16="http://schemas.microsoft.com/office/drawing/2014/main" id="{AE6F648B-E782-B460-7E3E-826B9A182579}"/>
              </a:ext>
            </a:extLst>
          </p:cNvPr>
          <p:cNvSpPr txBox="1"/>
          <p:nvPr/>
        </p:nvSpPr>
        <p:spPr bwMode="auto">
          <a:xfrm>
            <a:off x="1971333" y="430927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8" name="TextBox 47">
            <a:extLst>
              <a:ext uri="{FF2B5EF4-FFF2-40B4-BE49-F238E27FC236}">
                <a16:creationId xmlns:a16="http://schemas.microsoft.com/office/drawing/2014/main" id="{E04A0655-B4F6-C69B-BE59-864C866D700D}"/>
              </a:ext>
            </a:extLst>
          </p:cNvPr>
          <p:cNvSpPr txBox="1"/>
          <p:nvPr/>
        </p:nvSpPr>
        <p:spPr bwMode="auto">
          <a:xfrm>
            <a:off x="2144885" y="451143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9" name="TextBox 48">
            <a:extLst>
              <a:ext uri="{FF2B5EF4-FFF2-40B4-BE49-F238E27FC236}">
                <a16:creationId xmlns:a16="http://schemas.microsoft.com/office/drawing/2014/main" id="{C2289B9C-D88E-48C9-A398-7C43D6977865}"/>
              </a:ext>
            </a:extLst>
          </p:cNvPr>
          <p:cNvSpPr txBox="1"/>
          <p:nvPr/>
        </p:nvSpPr>
        <p:spPr bwMode="auto">
          <a:xfrm>
            <a:off x="3073389" y="451560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50" name="TextBox 49">
            <a:extLst>
              <a:ext uri="{FF2B5EF4-FFF2-40B4-BE49-F238E27FC236}">
                <a16:creationId xmlns:a16="http://schemas.microsoft.com/office/drawing/2014/main" id="{955927D6-4391-0E44-E1EE-541A6887BF8B}"/>
              </a:ext>
            </a:extLst>
          </p:cNvPr>
          <p:cNvSpPr txBox="1"/>
          <p:nvPr/>
        </p:nvSpPr>
        <p:spPr bwMode="auto">
          <a:xfrm>
            <a:off x="3943381"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51" name="TextBox 50">
            <a:extLst>
              <a:ext uri="{FF2B5EF4-FFF2-40B4-BE49-F238E27FC236}">
                <a16:creationId xmlns:a16="http://schemas.microsoft.com/office/drawing/2014/main" id="{1A5EA05F-0463-C107-1849-61D8F0995056}"/>
              </a:ext>
            </a:extLst>
          </p:cNvPr>
          <p:cNvSpPr txBox="1"/>
          <p:nvPr/>
        </p:nvSpPr>
        <p:spPr bwMode="auto">
          <a:xfrm>
            <a:off x="4871885" y="451143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52" name="TextBox 51">
            <a:extLst>
              <a:ext uri="{FF2B5EF4-FFF2-40B4-BE49-F238E27FC236}">
                <a16:creationId xmlns:a16="http://schemas.microsoft.com/office/drawing/2014/main" id="{8A65D37B-1B80-03E2-FFE3-E893F2A7EC1E}"/>
              </a:ext>
            </a:extLst>
          </p:cNvPr>
          <p:cNvSpPr txBox="1"/>
          <p:nvPr/>
        </p:nvSpPr>
        <p:spPr bwMode="auto">
          <a:xfrm>
            <a:off x="5800386"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53" name="TextBox 52">
            <a:extLst>
              <a:ext uri="{FF2B5EF4-FFF2-40B4-BE49-F238E27FC236}">
                <a16:creationId xmlns:a16="http://schemas.microsoft.com/office/drawing/2014/main" id="{C965DEC5-A55F-C493-A0CA-BCB1BC647CE5}"/>
              </a:ext>
            </a:extLst>
          </p:cNvPr>
          <p:cNvSpPr txBox="1"/>
          <p:nvPr/>
        </p:nvSpPr>
        <p:spPr bwMode="auto">
          <a:xfrm>
            <a:off x="6728890" y="451143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4" name="TextBox 53">
            <a:extLst>
              <a:ext uri="{FF2B5EF4-FFF2-40B4-BE49-F238E27FC236}">
                <a16:creationId xmlns:a16="http://schemas.microsoft.com/office/drawing/2014/main" id="{D7C5001B-2100-D277-1FC3-5B3BDBAF31F3}"/>
              </a:ext>
            </a:extLst>
          </p:cNvPr>
          <p:cNvSpPr txBox="1"/>
          <p:nvPr/>
        </p:nvSpPr>
        <p:spPr bwMode="auto">
          <a:xfrm>
            <a:off x="7657391" y="450310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55" name="TextBox 54">
            <a:extLst>
              <a:ext uri="{FF2B5EF4-FFF2-40B4-BE49-F238E27FC236}">
                <a16:creationId xmlns:a16="http://schemas.microsoft.com/office/drawing/2014/main" id="{7DD605EE-2F26-99AA-DC7E-C2CC7036744A}"/>
              </a:ext>
            </a:extLst>
          </p:cNvPr>
          <p:cNvSpPr txBox="1"/>
          <p:nvPr/>
        </p:nvSpPr>
        <p:spPr bwMode="auto">
          <a:xfrm>
            <a:off x="8585895" y="450727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56" name="TextBox 55">
            <a:extLst>
              <a:ext uri="{FF2B5EF4-FFF2-40B4-BE49-F238E27FC236}">
                <a16:creationId xmlns:a16="http://schemas.microsoft.com/office/drawing/2014/main" id="{9CDFE2F6-9A2D-17C6-CCED-B8778E5C5236}"/>
              </a:ext>
            </a:extLst>
          </p:cNvPr>
          <p:cNvSpPr txBox="1"/>
          <p:nvPr/>
        </p:nvSpPr>
        <p:spPr bwMode="auto">
          <a:xfrm>
            <a:off x="9510156" y="451526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57" name="TextBox 56">
            <a:extLst>
              <a:ext uri="{FF2B5EF4-FFF2-40B4-BE49-F238E27FC236}">
                <a16:creationId xmlns:a16="http://schemas.microsoft.com/office/drawing/2014/main" id="{262B2478-E275-E470-9248-48A11BDE06EC}"/>
              </a:ext>
            </a:extLst>
          </p:cNvPr>
          <p:cNvSpPr txBox="1"/>
          <p:nvPr/>
        </p:nvSpPr>
        <p:spPr bwMode="auto">
          <a:xfrm>
            <a:off x="10438660" y="451942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sp>
        <p:nvSpPr>
          <p:cNvPr id="58" name="TextBox 57">
            <a:extLst>
              <a:ext uri="{FF2B5EF4-FFF2-40B4-BE49-F238E27FC236}">
                <a16:creationId xmlns:a16="http://schemas.microsoft.com/office/drawing/2014/main" id="{066A905D-1961-9CEE-CC79-32B2632EDCBE}"/>
              </a:ext>
            </a:extLst>
          </p:cNvPr>
          <p:cNvSpPr txBox="1"/>
          <p:nvPr/>
        </p:nvSpPr>
        <p:spPr bwMode="auto">
          <a:xfrm>
            <a:off x="2047102" y="5056537"/>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206</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204</a:t>
            </a:r>
          </a:p>
        </p:txBody>
      </p:sp>
      <p:sp>
        <p:nvSpPr>
          <p:cNvPr id="59" name="TextBox 58">
            <a:extLst>
              <a:ext uri="{FF2B5EF4-FFF2-40B4-BE49-F238E27FC236}">
                <a16:creationId xmlns:a16="http://schemas.microsoft.com/office/drawing/2014/main" id="{289A4752-E1D5-607B-73E9-8F39DE96F5C9}"/>
              </a:ext>
            </a:extLst>
          </p:cNvPr>
          <p:cNvSpPr txBox="1"/>
          <p:nvPr/>
        </p:nvSpPr>
        <p:spPr bwMode="auto">
          <a:xfrm>
            <a:off x="2975606" y="5060704"/>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194</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182</a:t>
            </a:r>
          </a:p>
        </p:txBody>
      </p:sp>
      <p:sp>
        <p:nvSpPr>
          <p:cNvPr id="60" name="TextBox 59">
            <a:extLst>
              <a:ext uri="{FF2B5EF4-FFF2-40B4-BE49-F238E27FC236}">
                <a16:creationId xmlns:a16="http://schemas.microsoft.com/office/drawing/2014/main" id="{9FC0EB75-94A0-58DD-2B31-998149631BF6}"/>
              </a:ext>
            </a:extLst>
          </p:cNvPr>
          <p:cNvSpPr txBox="1"/>
          <p:nvPr/>
        </p:nvSpPr>
        <p:spPr bwMode="auto">
          <a:xfrm>
            <a:off x="3904106" y="5052370"/>
            <a:ext cx="49725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167</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152</a:t>
            </a:r>
          </a:p>
        </p:txBody>
      </p:sp>
      <p:sp>
        <p:nvSpPr>
          <p:cNvPr id="61" name="TextBox 60">
            <a:extLst>
              <a:ext uri="{FF2B5EF4-FFF2-40B4-BE49-F238E27FC236}">
                <a16:creationId xmlns:a16="http://schemas.microsoft.com/office/drawing/2014/main" id="{E5D2D4E0-BBBF-91FB-C464-9D834E2248E1}"/>
              </a:ext>
            </a:extLst>
          </p:cNvPr>
          <p:cNvSpPr txBox="1"/>
          <p:nvPr/>
        </p:nvSpPr>
        <p:spPr bwMode="auto">
          <a:xfrm>
            <a:off x="4832611" y="5056537"/>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140</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119</a:t>
            </a:r>
          </a:p>
        </p:txBody>
      </p:sp>
      <p:sp>
        <p:nvSpPr>
          <p:cNvPr id="62" name="TextBox 61">
            <a:extLst>
              <a:ext uri="{FF2B5EF4-FFF2-40B4-BE49-F238E27FC236}">
                <a16:creationId xmlns:a16="http://schemas.microsoft.com/office/drawing/2014/main" id="{75B08F7B-2946-25E1-B801-8054CA8B183B}"/>
              </a:ext>
            </a:extLst>
          </p:cNvPr>
          <p:cNvSpPr txBox="1"/>
          <p:nvPr/>
        </p:nvSpPr>
        <p:spPr bwMode="auto">
          <a:xfrm>
            <a:off x="5761112" y="5052370"/>
            <a:ext cx="49725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103</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83</a:t>
            </a:r>
          </a:p>
        </p:txBody>
      </p:sp>
      <p:sp>
        <p:nvSpPr>
          <p:cNvPr id="63" name="TextBox 62">
            <a:extLst>
              <a:ext uri="{FF2B5EF4-FFF2-40B4-BE49-F238E27FC236}">
                <a16:creationId xmlns:a16="http://schemas.microsoft.com/office/drawing/2014/main" id="{513C5EC1-AC6F-DEB2-0A0F-9E1DADCD17D9}"/>
              </a:ext>
            </a:extLst>
          </p:cNvPr>
          <p:cNvSpPr txBox="1"/>
          <p:nvPr/>
        </p:nvSpPr>
        <p:spPr bwMode="auto">
          <a:xfrm>
            <a:off x="6741714" y="5056537"/>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64</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50</a:t>
            </a:r>
          </a:p>
        </p:txBody>
      </p:sp>
      <p:sp>
        <p:nvSpPr>
          <p:cNvPr id="64" name="TextBox 63">
            <a:extLst>
              <a:ext uri="{FF2B5EF4-FFF2-40B4-BE49-F238E27FC236}">
                <a16:creationId xmlns:a16="http://schemas.microsoft.com/office/drawing/2014/main" id="{4B916031-3F42-345F-D30A-9CC103DDADA5}"/>
              </a:ext>
            </a:extLst>
          </p:cNvPr>
          <p:cNvSpPr txBox="1"/>
          <p:nvPr/>
        </p:nvSpPr>
        <p:spPr bwMode="auto">
          <a:xfrm>
            <a:off x="7670215" y="5048203"/>
            <a:ext cx="39305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27</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22</a:t>
            </a:r>
          </a:p>
        </p:txBody>
      </p:sp>
      <p:sp>
        <p:nvSpPr>
          <p:cNvPr id="65" name="TextBox 64">
            <a:extLst>
              <a:ext uri="{FF2B5EF4-FFF2-40B4-BE49-F238E27FC236}">
                <a16:creationId xmlns:a16="http://schemas.microsoft.com/office/drawing/2014/main" id="{97156B82-3DDF-BF01-2873-4EBF782410E0}"/>
              </a:ext>
            </a:extLst>
          </p:cNvPr>
          <p:cNvSpPr txBox="1"/>
          <p:nvPr/>
        </p:nvSpPr>
        <p:spPr bwMode="auto">
          <a:xfrm>
            <a:off x="8650816" y="5052370"/>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6</a:t>
            </a:r>
          </a:p>
        </p:txBody>
      </p:sp>
      <p:sp>
        <p:nvSpPr>
          <p:cNvPr id="66" name="TextBox 65">
            <a:extLst>
              <a:ext uri="{FF2B5EF4-FFF2-40B4-BE49-F238E27FC236}">
                <a16:creationId xmlns:a16="http://schemas.microsoft.com/office/drawing/2014/main" id="{FBB24EFF-6114-D0A1-5FA9-33C6A89C4BAB}"/>
              </a:ext>
            </a:extLst>
          </p:cNvPr>
          <p:cNvSpPr txBox="1"/>
          <p:nvPr/>
        </p:nvSpPr>
        <p:spPr bwMode="auto">
          <a:xfrm>
            <a:off x="9575077" y="5060360"/>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a:t>
            </a:r>
          </a:p>
        </p:txBody>
      </p:sp>
      <p:sp>
        <p:nvSpPr>
          <p:cNvPr id="67" name="TextBox 66">
            <a:extLst>
              <a:ext uri="{FF2B5EF4-FFF2-40B4-BE49-F238E27FC236}">
                <a16:creationId xmlns:a16="http://schemas.microsoft.com/office/drawing/2014/main" id="{B054E10C-B75E-176D-1B80-572B02685DE3}"/>
              </a:ext>
            </a:extLst>
          </p:cNvPr>
          <p:cNvSpPr txBox="1"/>
          <p:nvPr/>
        </p:nvSpPr>
        <p:spPr bwMode="auto">
          <a:xfrm>
            <a:off x="10503581" y="5064527"/>
            <a:ext cx="28886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0</a:t>
            </a:r>
          </a:p>
        </p:txBody>
      </p:sp>
      <p:grpSp>
        <p:nvGrpSpPr>
          <p:cNvPr id="216" name="Group 215">
            <a:extLst>
              <a:ext uri="{FF2B5EF4-FFF2-40B4-BE49-F238E27FC236}">
                <a16:creationId xmlns:a16="http://schemas.microsoft.com/office/drawing/2014/main" id="{7EAACCAB-4B4D-8355-DFED-B50E0E9B40BE}"/>
              </a:ext>
            </a:extLst>
          </p:cNvPr>
          <p:cNvGrpSpPr/>
          <p:nvPr/>
        </p:nvGrpSpPr>
        <p:grpSpPr>
          <a:xfrm>
            <a:off x="2298453" y="1889286"/>
            <a:ext cx="8112187" cy="2102764"/>
            <a:chOff x="2298453" y="1889286"/>
            <a:chExt cx="8112187" cy="2102764"/>
          </a:xfrm>
        </p:grpSpPr>
        <p:sp>
          <p:nvSpPr>
            <p:cNvPr id="214" name="Freeform: Shape 213">
              <a:extLst>
                <a:ext uri="{FF2B5EF4-FFF2-40B4-BE49-F238E27FC236}">
                  <a16:creationId xmlns:a16="http://schemas.microsoft.com/office/drawing/2014/main" id="{5FDEAC6E-64BF-7698-6DD0-803FC69C6263}"/>
                </a:ext>
              </a:extLst>
            </p:cNvPr>
            <p:cNvSpPr/>
            <p:nvPr/>
          </p:nvSpPr>
          <p:spPr bwMode="auto">
            <a:xfrm>
              <a:off x="2298453" y="1889286"/>
              <a:ext cx="4330058" cy="1473002"/>
            </a:xfrm>
            <a:custGeom>
              <a:avLst/>
              <a:gdLst>
                <a:gd name="connsiteX0" fmla="*/ 0 w 4330058"/>
                <a:gd name="connsiteY0" fmla="*/ 0 h 1473002"/>
                <a:gd name="connsiteX1" fmla="*/ 355798 w 4330058"/>
                <a:gd name="connsiteY1" fmla="*/ 0 h 1473002"/>
                <a:gd name="connsiteX2" fmla="*/ 355798 w 4330058"/>
                <a:gd name="connsiteY2" fmla="*/ 21347 h 1473002"/>
                <a:gd name="connsiteX3" fmla="*/ 537254 w 4330058"/>
                <a:gd name="connsiteY3" fmla="*/ 21347 h 1473002"/>
                <a:gd name="connsiteX4" fmla="*/ 537254 w 4330058"/>
                <a:gd name="connsiteY4" fmla="*/ 64043 h 1473002"/>
                <a:gd name="connsiteX5" fmla="*/ 590624 w 4330058"/>
                <a:gd name="connsiteY5" fmla="*/ 64043 h 1473002"/>
                <a:gd name="connsiteX6" fmla="*/ 590624 w 4330058"/>
                <a:gd name="connsiteY6" fmla="*/ 88949 h 1473002"/>
                <a:gd name="connsiteX7" fmla="*/ 654668 w 4330058"/>
                <a:gd name="connsiteY7" fmla="*/ 88949 h 1473002"/>
                <a:gd name="connsiteX8" fmla="*/ 654668 w 4330058"/>
                <a:gd name="connsiteY8" fmla="*/ 106739 h 1473002"/>
                <a:gd name="connsiteX9" fmla="*/ 836124 w 4330058"/>
                <a:gd name="connsiteY9" fmla="*/ 106739 h 1473002"/>
                <a:gd name="connsiteX10" fmla="*/ 836124 w 4330058"/>
                <a:gd name="connsiteY10" fmla="*/ 124529 h 1473002"/>
                <a:gd name="connsiteX11" fmla="*/ 882378 w 4330058"/>
                <a:gd name="connsiteY11" fmla="*/ 124529 h 1473002"/>
                <a:gd name="connsiteX12" fmla="*/ 882378 w 4330058"/>
                <a:gd name="connsiteY12" fmla="*/ 145877 h 1473002"/>
                <a:gd name="connsiteX13" fmla="*/ 964212 w 4330058"/>
                <a:gd name="connsiteY13" fmla="*/ 145877 h 1473002"/>
                <a:gd name="connsiteX14" fmla="*/ 964212 w 4330058"/>
                <a:gd name="connsiteY14" fmla="*/ 192130 h 1473002"/>
                <a:gd name="connsiteX15" fmla="*/ 989117 w 4330058"/>
                <a:gd name="connsiteY15" fmla="*/ 192130 h 1473002"/>
                <a:gd name="connsiteX16" fmla="*/ 989117 w 4330058"/>
                <a:gd name="connsiteY16" fmla="*/ 234826 h 1473002"/>
                <a:gd name="connsiteX17" fmla="*/ 1195480 w 4330058"/>
                <a:gd name="connsiteY17" fmla="*/ 234826 h 1473002"/>
                <a:gd name="connsiteX18" fmla="*/ 1195480 w 4330058"/>
                <a:gd name="connsiteY18" fmla="*/ 249058 h 1473002"/>
                <a:gd name="connsiteX19" fmla="*/ 1234618 w 4330058"/>
                <a:gd name="connsiteY19" fmla="*/ 249058 h 1473002"/>
                <a:gd name="connsiteX20" fmla="*/ 1234618 w 4330058"/>
                <a:gd name="connsiteY20" fmla="*/ 263290 h 1473002"/>
                <a:gd name="connsiteX21" fmla="*/ 1277314 w 4330058"/>
                <a:gd name="connsiteY21" fmla="*/ 263290 h 1473002"/>
                <a:gd name="connsiteX22" fmla="*/ 1277314 w 4330058"/>
                <a:gd name="connsiteY22" fmla="*/ 277522 h 1473002"/>
                <a:gd name="connsiteX23" fmla="*/ 1309335 w 4330058"/>
                <a:gd name="connsiteY23" fmla="*/ 277522 h 1473002"/>
                <a:gd name="connsiteX24" fmla="*/ 1309335 w 4330058"/>
                <a:gd name="connsiteY24" fmla="*/ 302428 h 1473002"/>
                <a:gd name="connsiteX25" fmla="*/ 1437422 w 4330058"/>
                <a:gd name="connsiteY25" fmla="*/ 302428 h 1473002"/>
                <a:gd name="connsiteX26" fmla="*/ 1437422 w 4330058"/>
                <a:gd name="connsiteY26" fmla="*/ 330891 h 1473002"/>
                <a:gd name="connsiteX27" fmla="*/ 1512140 w 4330058"/>
                <a:gd name="connsiteY27" fmla="*/ 330891 h 1473002"/>
                <a:gd name="connsiteX28" fmla="*/ 1512140 w 4330058"/>
                <a:gd name="connsiteY28" fmla="*/ 348681 h 1473002"/>
                <a:gd name="connsiteX29" fmla="*/ 1579742 w 4330058"/>
                <a:gd name="connsiteY29" fmla="*/ 348681 h 1473002"/>
                <a:gd name="connsiteX30" fmla="*/ 1579742 w 4330058"/>
                <a:gd name="connsiteY30" fmla="*/ 380703 h 1473002"/>
                <a:gd name="connsiteX31" fmla="*/ 1697155 w 4330058"/>
                <a:gd name="connsiteY31" fmla="*/ 380703 h 1473002"/>
                <a:gd name="connsiteX32" fmla="*/ 1697155 w 4330058"/>
                <a:gd name="connsiteY32" fmla="*/ 423399 h 1473002"/>
                <a:gd name="connsiteX33" fmla="*/ 1739851 w 4330058"/>
                <a:gd name="connsiteY33" fmla="*/ 423399 h 1473002"/>
                <a:gd name="connsiteX34" fmla="*/ 1739851 w 4330058"/>
                <a:gd name="connsiteY34" fmla="*/ 451863 h 1473002"/>
                <a:gd name="connsiteX35" fmla="*/ 1775430 w 4330058"/>
                <a:gd name="connsiteY35" fmla="*/ 451863 h 1473002"/>
                <a:gd name="connsiteX36" fmla="*/ 1775430 w 4330058"/>
                <a:gd name="connsiteY36" fmla="*/ 476768 h 1473002"/>
                <a:gd name="connsiteX37" fmla="*/ 1839474 w 4330058"/>
                <a:gd name="connsiteY37" fmla="*/ 476768 h 1473002"/>
                <a:gd name="connsiteX38" fmla="*/ 1839474 w 4330058"/>
                <a:gd name="connsiteY38" fmla="*/ 501674 h 1473002"/>
                <a:gd name="connsiteX39" fmla="*/ 1857264 w 4330058"/>
                <a:gd name="connsiteY39" fmla="*/ 501674 h 1473002"/>
                <a:gd name="connsiteX40" fmla="*/ 1857264 w 4330058"/>
                <a:gd name="connsiteY40" fmla="*/ 533696 h 1473002"/>
                <a:gd name="connsiteX41" fmla="*/ 1985351 w 4330058"/>
                <a:gd name="connsiteY41" fmla="*/ 533696 h 1473002"/>
                <a:gd name="connsiteX42" fmla="*/ 1985351 w 4330058"/>
                <a:gd name="connsiteY42" fmla="*/ 565718 h 1473002"/>
                <a:gd name="connsiteX43" fmla="*/ 2049394 w 4330058"/>
                <a:gd name="connsiteY43" fmla="*/ 565718 h 1473002"/>
                <a:gd name="connsiteX44" fmla="*/ 2049394 w 4330058"/>
                <a:gd name="connsiteY44" fmla="*/ 608414 h 1473002"/>
                <a:gd name="connsiteX45" fmla="*/ 2127670 w 4330058"/>
                <a:gd name="connsiteY45" fmla="*/ 608414 h 1473002"/>
                <a:gd name="connsiteX46" fmla="*/ 2127670 w 4330058"/>
                <a:gd name="connsiteY46" fmla="*/ 651109 h 1473002"/>
                <a:gd name="connsiteX47" fmla="*/ 2177482 w 4330058"/>
                <a:gd name="connsiteY47" fmla="*/ 651109 h 1473002"/>
                <a:gd name="connsiteX48" fmla="*/ 2177482 w 4330058"/>
                <a:gd name="connsiteY48" fmla="*/ 700921 h 1473002"/>
                <a:gd name="connsiteX49" fmla="*/ 2273547 w 4330058"/>
                <a:gd name="connsiteY49" fmla="*/ 700921 h 1473002"/>
                <a:gd name="connsiteX50" fmla="*/ 2273547 w 4330058"/>
                <a:gd name="connsiteY50" fmla="*/ 736501 h 1473002"/>
                <a:gd name="connsiteX51" fmla="*/ 2330475 w 4330058"/>
                <a:gd name="connsiteY51" fmla="*/ 736501 h 1473002"/>
                <a:gd name="connsiteX52" fmla="*/ 2330475 w 4330058"/>
                <a:gd name="connsiteY52" fmla="*/ 775639 h 1473002"/>
                <a:gd name="connsiteX53" fmla="*/ 2366054 w 4330058"/>
                <a:gd name="connsiteY53" fmla="*/ 775639 h 1473002"/>
                <a:gd name="connsiteX54" fmla="*/ 2366054 w 4330058"/>
                <a:gd name="connsiteY54" fmla="*/ 793428 h 1473002"/>
                <a:gd name="connsiteX55" fmla="*/ 2408750 w 4330058"/>
                <a:gd name="connsiteY55" fmla="*/ 793428 h 1473002"/>
                <a:gd name="connsiteX56" fmla="*/ 2408750 w 4330058"/>
                <a:gd name="connsiteY56" fmla="*/ 829008 h 1473002"/>
                <a:gd name="connsiteX57" fmla="*/ 2444330 w 4330058"/>
                <a:gd name="connsiteY57" fmla="*/ 829008 h 1473002"/>
                <a:gd name="connsiteX58" fmla="*/ 2444330 w 4330058"/>
                <a:gd name="connsiteY58" fmla="*/ 843240 h 1473002"/>
                <a:gd name="connsiteX59" fmla="*/ 2533279 w 4330058"/>
                <a:gd name="connsiteY59" fmla="*/ 843240 h 1473002"/>
                <a:gd name="connsiteX60" fmla="*/ 2533279 w 4330058"/>
                <a:gd name="connsiteY60" fmla="*/ 864588 h 1473002"/>
                <a:gd name="connsiteX61" fmla="*/ 2554627 w 4330058"/>
                <a:gd name="connsiteY61" fmla="*/ 864588 h 1473002"/>
                <a:gd name="connsiteX62" fmla="*/ 2554627 w 4330058"/>
                <a:gd name="connsiteY62" fmla="*/ 910842 h 1473002"/>
                <a:gd name="connsiteX63" fmla="*/ 2746758 w 4330058"/>
                <a:gd name="connsiteY63" fmla="*/ 910842 h 1473002"/>
                <a:gd name="connsiteX64" fmla="*/ 2746758 w 4330058"/>
                <a:gd name="connsiteY64" fmla="*/ 942863 h 1473002"/>
                <a:gd name="connsiteX65" fmla="*/ 2839265 w 4330058"/>
                <a:gd name="connsiteY65" fmla="*/ 942863 h 1473002"/>
                <a:gd name="connsiteX66" fmla="*/ 2839265 w 4330058"/>
                <a:gd name="connsiteY66" fmla="*/ 974885 h 1473002"/>
                <a:gd name="connsiteX67" fmla="*/ 2849939 w 4330058"/>
                <a:gd name="connsiteY67" fmla="*/ 974885 h 1473002"/>
                <a:gd name="connsiteX68" fmla="*/ 2849939 w 4330058"/>
                <a:gd name="connsiteY68" fmla="*/ 1028255 h 1473002"/>
                <a:gd name="connsiteX69" fmla="*/ 2892635 w 4330058"/>
                <a:gd name="connsiteY69" fmla="*/ 1028255 h 1473002"/>
                <a:gd name="connsiteX70" fmla="*/ 2892635 w 4330058"/>
                <a:gd name="connsiteY70" fmla="*/ 1046045 h 1473002"/>
                <a:gd name="connsiteX71" fmla="*/ 3024280 w 4330058"/>
                <a:gd name="connsiteY71" fmla="*/ 1046045 h 1473002"/>
                <a:gd name="connsiteX72" fmla="*/ 3024280 w 4330058"/>
                <a:gd name="connsiteY72" fmla="*/ 1074509 h 1473002"/>
                <a:gd name="connsiteX73" fmla="*/ 3081208 w 4330058"/>
                <a:gd name="connsiteY73" fmla="*/ 1074509 h 1473002"/>
                <a:gd name="connsiteX74" fmla="*/ 3081208 w 4330058"/>
                <a:gd name="connsiteY74" fmla="*/ 1092298 h 1473002"/>
                <a:gd name="connsiteX75" fmla="*/ 3127461 w 4330058"/>
                <a:gd name="connsiteY75" fmla="*/ 1092298 h 1473002"/>
                <a:gd name="connsiteX76" fmla="*/ 3127461 w 4330058"/>
                <a:gd name="connsiteY76" fmla="*/ 1120762 h 1473002"/>
                <a:gd name="connsiteX77" fmla="*/ 3198621 w 4330058"/>
                <a:gd name="connsiteY77" fmla="*/ 1120762 h 1473002"/>
                <a:gd name="connsiteX78" fmla="*/ 3198621 w 4330058"/>
                <a:gd name="connsiteY78" fmla="*/ 1156342 h 1473002"/>
                <a:gd name="connsiteX79" fmla="*/ 3316034 w 4330058"/>
                <a:gd name="connsiteY79" fmla="*/ 1156342 h 1473002"/>
                <a:gd name="connsiteX80" fmla="*/ 3316034 w 4330058"/>
                <a:gd name="connsiteY80" fmla="*/ 1199038 h 1473002"/>
                <a:gd name="connsiteX81" fmla="*/ 3376520 w 4330058"/>
                <a:gd name="connsiteY81" fmla="*/ 1199038 h 1473002"/>
                <a:gd name="connsiteX82" fmla="*/ 3376520 w 4330058"/>
                <a:gd name="connsiteY82" fmla="*/ 1220386 h 1473002"/>
                <a:gd name="connsiteX83" fmla="*/ 3461911 w 4330058"/>
                <a:gd name="connsiteY83" fmla="*/ 1220386 h 1473002"/>
                <a:gd name="connsiteX84" fmla="*/ 3461911 w 4330058"/>
                <a:gd name="connsiteY84" fmla="*/ 1266639 h 1473002"/>
                <a:gd name="connsiteX85" fmla="*/ 3515281 w 4330058"/>
                <a:gd name="connsiteY85" fmla="*/ 1266639 h 1473002"/>
                <a:gd name="connsiteX86" fmla="*/ 3515281 w 4330058"/>
                <a:gd name="connsiteY86" fmla="*/ 1302219 h 1473002"/>
                <a:gd name="connsiteX87" fmla="*/ 3611346 w 4330058"/>
                <a:gd name="connsiteY87" fmla="*/ 1302219 h 1473002"/>
                <a:gd name="connsiteX88" fmla="*/ 3611346 w 4330058"/>
                <a:gd name="connsiteY88" fmla="*/ 1320009 h 1473002"/>
                <a:gd name="connsiteX89" fmla="*/ 3686064 w 4330058"/>
                <a:gd name="connsiteY89" fmla="*/ 1320009 h 1473002"/>
                <a:gd name="connsiteX90" fmla="*/ 3686064 w 4330058"/>
                <a:gd name="connsiteY90" fmla="*/ 1334241 h 1473002"/>
                <a:gd name="connsiteX91" fmla="*/ 3839057 w 4330058"/>
                <a:gd name="connsiteY91" fmla="*/ 1334241 h 1473002"/>
                <a:gd name="connsiteX92" fmla="*/ 3839057 w 4330058"/>
                <a:gd name="connsiteY92" fmla="*/ 1362705 h 1473002"/>
                <a:gd name="connsiteX93" fmla="*/ 4077441 w 4330058"/>
                <a:gd name="connsiteY93" fmla="*/ 1362705 h 1473002"/>
                <a:gd name="connsiteX94" fmla="*/ 4077441 w 4330058"/>
                <a:gd name="connsiteY94" fmla="*/ 1380495 h 1473002"/>
                <a:gd name="connsiteX95" fmla="*/ 4113021 w 4330058"/>
                <a:gd name="connsiteY95" fmla="*/ 1380495 h 1473002"/>
                <a:gd name="connsiteX96" fmla="*/ 4113021 w 4330058"/>
                <a:gd name="connsiteY96" fmla="*/ 1401842 h 1473002"/>
                <a:gd name="connsiteX97" fmla="*/ 4162833 w 4330058"/>
                <a:gd name="connsiteY97" fmla="*/ 1401842 h 1473002"/>
                <a:gd name="connsiteX98" fmla="*/ 4162833 w 4330058"/>
                <a:gd name="connsiteY98" fmla="*/ 1455212 h 1473002"/>
                <a:gd name="connsiteX99" fmla="*/ 4184180 w 4330058"/>
                <a:gd name="connsiteY99" fmla="*/ 1455212 h 1473002"/>
                <a:gd name="connsiteX100" fmla="*/ 4184180 w 4330058"/>
                <a:gd name="connsiteY100" fmla="*/ 1473002 h 1473002"/>
                <a:gd name="connsiteX101" fmla="*/ 4330058 w 4330058"/>
                <a:gd name="connsiteY101" fmla="*/ 1473002 h 147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4330058" h="1473002">
                  <a:moveTo>
                    <a:pt x="0" y="0"/>
                  </a:moveTo>
                  <a:lnTo>
                    <a:pt x="355798" y="0"/>
                  </a:lnTo>
                  <a:lnTo>
                    <a:pt x="355798" y="21347"/>
                  </a:lnTo>
                  <a:lnTo>
                    <a:pt x="537254" y="21347"/>
                  </a:lnTo>
                  <a:lnTo>
                    <a:pt x="537254" y="64043"/>
                  </a:lnTo>
                  <a:lnTo>
                    <a:pt x="590624" y="64043"/>
                  </a:lnTo>
                  <a:lnTo>
                    <a:pt x="590624" y="88949"/>
                  </a:lnTo>
                  <a:lnTo>
                    <a:pt x="654668" y="88949"/>
                  </a:lnTo>
                  <a:lnTo>
                    <a:pt x="654668" y="106739"/>
                  </a:lnTo>
                  <a:lnTo>
                    <a:pt x="836124" y="106739"/>
                  </a:lnTo>
                  <a:lnTo>
                    <a:pt x="836124" y="124529"/>
                  </a:lnTo>
                  <a:lnTo>
                    <a:pt x="882378" y="124529"/>
                  </a:lnTo>
                  <a:lnTo>
                    <a:pt x="882378" y="145877"/>
                  </a:lnTo>
                  <a:lnTo>
                    <a:pt x="964212" y="145877"/>
                  </a:lnTo>
                  <a:lnTo>
                    <a:pt x="964212" y="192130"/>
                  </a:lnTo>
                  <a:lnTo>
                    <a:pt x="989117" y="192130"/>
                  </a:lnTo>
                  <a:lnTo>
                    <a:pt x="989117" y="234826"/>
                  </a:lnTo>
                  <a:lnTo>
                    <a:pt x="1195480" y="234826"/>
                  </a:lnTo>
                  <a:lnTo>
                    <a:pt x="1195480" y="249058"/>
                  </a:lnTo>
                  <a:lnTo>
                    <a:pt x="1234618" y="249058"/>
                  </a:lnTo>
                  <a:lnTo>
                    <a:pt x="1234618" y="263290"/>
                  </a:lnTo>
                  <a:lnTo>
                    <a:pt x="1277314" y="263290"/>
                  </a:lnTo>
                  <a:lnTo>
                    <a:pt x="1277314" y="277522"/>
                  </a:lnTo>
                  <a:lnTo>
                    <a:pt x="1309335" y="277522"/>
                  </a:lnTo>
                  <a:lnTo>
                    <a:pt x="1309335" y="302428"/>
                  </a:lnTo>
                  <a:lnTo>
                    <a:pt x="1437422" y="302428"/>
                  </a:lnTo>
                  <a:lnTo>
                    <a:pt x="1437422" y="330891"/>
                  </a:lnTo>
                  <a:lnTo>
                    <a:pt x="1512140" y="330891"/>
                  </a:lnTo>
                  <a:lnTo>
                    <a:pt x="1512140" y="348681"/>
                  </a:lnTo>
                  <a:lnTo>
                    <a:pt x="1579742" y="348681"/>
                  </a:lnTo>
                  <a:lnTo>
                    <a:pt x="1579742" y="380703"/>
                  </a:lnTo>
                  <a:lnTo>
                    <a:pt x="1697155" y="380703"/>
                  </a:lnTo>
                  <a:lnTo>
                    <a:pt x="1697155" y="423399"/>
                  </a:lnTo>
                  <a:lnTo>
                    <a:pt x="1739851" y="423399"/>
                  </a:lnTo>
                  <a:lnTo>
                    <a:pt x="1739851" y="451863"/>
                  </a:lnTo>
                  <a:lnTo>
                    <a:pt x="1775430" y="451863"/>
                  </a:lnTo>
                  <a:lnTo>
                    <a:pt x="1775430" y="476768"/>
                  </a:lnTo>
                  <a:lnTo>
                    <a:pt x="1839474" y="476768"/>
                  </a:lnTo>
                  <a:lnTo>
                    <a:pt x="1839474" y="501674"/>
                  </a:lnTo>
                  <a:lnTo>
                    <a:pt x="1857264" y="501674"/>
                  </a:lnTo>
                  <a:lnTo>
                    <a:pt x="1857264" y="533696"/>
                  </a:lnTo>
                  <a:lnTo>
                    <a:pt x="1985351" y="533696"/>
                  </a:lnTo>
                  <a:lnTo>
                    <a:pt x="1985351" y="565718"/>
                  </a:lnTo>
                  <a:lnTo>
                    <a:pt x="2049394" y="565718"/>
                  </a:lnTo>
                  <a:lnTo>
                    <a:pt x="2049394" y="608414"/>
                  </a:lnTo>
                  <a:lnTo>
                    <a:pt x="2127670" y="608414"/>
                  </a:lnTo>
                  <a:lnTo>
                    <a:pt x="2127670" y="651109"/>
                  </a:lnTo>
                  <a:lnTo>
                    <a:pt x="2177482" y="651109"/>
                  </a:lnTo>
                  <a:lnTo>
                    <a:pt x="2177482" y="700921"/>
                  </a:lnTo>
                  <a:lnTo>
                    <a:pt x="2273547" y="700921"/>
                  </a:lnTo>
                  <a:lnTo>
                    <a:pt x="2273547" y="736501"/>
                  </a:lnTo>
                  <a:lnTo>
                    <a:pt x="2330475" y="736501"/>
                  </a:lnTo>
                  <a:lnTo>
                    <a:pt x="2330475" y="775639"/>
                  </a:lnTo>
                  <a:lnTo>
                    <a:pt x="2366054" y="775639"/>
                  </a:lnTo>
                  <a:lnTo>
                    <a:pt x="2366054" y="793428"/>
                  </a:lnTo>
                  <a:lnTo>
                    <a:pt x="2408750" y="793428"/>
                  </a:lnTo>
                  <a:lnTo>
                    <a:pt x="2408750" y="829008"/>
                  </a:lnTo>
                  <a:lnTo>
                    <a:pt x="2444330" y="829008"/>
                  </a:lnTo>
                  <a:lnTo>
                    <a:pt x="2444330" y="843240"/>
                  </a:lnTo>
                  <a:lnTo>
                    <a:pt x="2533279" y="843240"/>
                  </a:lnTo>
                  <a:lnTo>
                    <a:pt x="2533279" y="864588"/>
                  </a:lnTo>
                  <a:lnTo>
                    <a:pt x="2554627" y="864588"/>
                  </a:lnTo>
                  <a:lnTo>
                    <a:pt x="2554627" y="910842"/>
                  </a:lnTo>
                  <a:lnTo>
                    <a:pt x="2746758" y="910842"/>
                  </a:lnTo>
                  <a:lnTo>
                    <a:pt x="2746758" y="942863"/>
                  </a:lnTo>
                  <a:lnTo>
                    <a:pt x="2839265" y="942863"/>
                  </a:lnTo>
                  <a:lnTo>
                    <a:pt x="2839265" y="974885"/>
                  </a:lnTo>
                  <a:lnTo>
                    <a:pt x="2849939" y="974885"/>
                  </a:lnTo>
                  <a:lnTo>
                    <a:pt x="2849939" y="1028255"/>
                  </a:lnTo>
                  <a:lnTo>
                    <a:pt x="2892635" y="1028255"/>
                  </a:lnTo>
                  <a:lnTo>
                    <a:pt x="2892635" y="1046045"/>
                  </a:lnTo>
                  <a:lnTo>
                    <a:pt x="3024280" y="1046045"/>
                  </a:lnTo>
                  <a:lnTo>
                    <a:pt x="3024280" y="1074509"/>
                  </a:lnTo>
                  <a:lnTo>
                    <a:pt x="3081208" y="1074509"/>
                  </a:lnTo>
                  <a:lnTo>
                    <a:pt x="3081208" y="1092298"/>
                  </a:lnTo>
                  <a:lnTo>
                    <a:pt x="3127461" y="1092298"/>
                  </a:lnTo>
                  <a:lnTo>
                    <a:pt x="3127461" y="1120762"/>
                  </a:lnTo>
                  <a:lnTo>
                    <a:pt x="3198621" y="1120762"/>
                  </a:lnTo>
                  <a:lnTo>
                    <a:pt x="3198621" y="1156342"/>
                  </a:lnTo>
                  <a:lnTo>
                    <a:pt x="3316034" y="1156342"/>
                  </a:lnTo>
                  <a:lnTo>
                    <a:pt x="3316034" y="1199038"/>
                  </a:lnTo>
                  <a:lnTo>
                    <a:pt x="3376520" y="1199038"/>
                  </a:lnTo>
                  <a:lnTo>
                    <a:pt x="3376520" y="1220386"/>
                  </a:lnTo>
                  <a:lnTo>
                    <a:pt x="3461911" y="1220386"/>
                  </a:lnTo>
                  <a:lnTo>
                    <a:pt x="3461911" y="1266639"/>
                  </a:lnTo>
                  <a:lnTo>
                    <a:pt x="3515281" y="1266639"/>
                  </a:lnTo>
                  <a:lnTo>
                    <a:pt x="3515281" y="1302219"/>
                  </a:lnTo>
                  <a:lnTo>
                    <a:pt x="3611346" y="1302219"/>
                  </a:lnTo>
                  <a:lnTo>
                    <a:pt x="3611346" y="1320009"/>
                  </a:lnTo>
                  <a:lnTo>
                    <a:pt x="3686064" y="1320009"/>
                  </a:lnTo>
                  <a:lnTo>
                    <a:pt x="3686064" y="1334241"/>
                  </a:lnTo>
                  <a:lnTo>
                    <a:pt x="3839057" y="1334241"/>
                  </a:lnTo>
                  <a:lnTo>
                    <a:pt x="3839057" y="1362705"/>
                  </a:lnTo>
                  <a:lnTo>
                    <a:pt x="4077441" y="1362705"/>
                  </a:lnTo>
                  <a:lnTo>
                    <a:pt x="4077441" y="1380495"/>
                  </a:lnTo>
                  <a:lnTo>
                    <a:pt x="4113021" y="1380495"/>
                  </a:lnTo>
                  <a:lnTo>
                    <a:pt x="4113021" y="1401842"/>
                  </a:lnTo>
                  <a:lnTo>
                    <a:pt x="4162833" y="1401842"/>
                  </a:lnTo>
                  <a:lnTo>
                    <a:pt x="4162833" y="1455212"/>
                  </a:lnTo>
                  <a:lnTo>
                    <a:pt x="4184180" y="1455212"/>
                  </a:lnTo>
                  <a:lnTo>
                    <a:pt x="4184180" y="1473002"/>
                  </a:lnTo>
                  <a:lnTo>
                    <a:pt x="4330058" y="1473002"/>
                  </a:lnTo>
                </a:path>
              </a:pathLst>
            </a:custGeom>
            <a:noFill/>
            <a:ln w="28575">
              <a:solidFill>
                <a:schemeClr val="accent3"/>
              </a:solidFill>
              <a:miter lim="800000"/>
              <a:headEnd/>
              <a:tailEnd/>
            </a:ln>
          </p:spPr>
          <p:txBody>
            <a:bodyPr rtlCol="0" anchor="ctr"/>
            <a:lstStyle/>
            <a:p>
              <a:pPr algn="ctr"/>
              <a:endParaRPr lang="en-US" dirty="0"/>
            </a:p>
          </p:txBody>
        </p:sp>
        <p:sp>
          <p:nvSpPr>
            <p:cNvPr id="215" name="Freeform: Shape 214">
              <a:extLst>
                <a:ext uri="{FF2B5EF4-FFF2-40B4-BE49-F238E27FC236}">
                  <a16:creationId xmlns:a16="http://schemas.microsoft.com/office/drawing/2014/main" id="{6E78DD2B-B79E-787C-2D80-CC0453BEE112}"/>
                </a:ext>
              </a:extLst>
            </p:cNvPr>
            <p:cNvSpPr/>
            <p:nvPr/>
          </p:nvSpPr>
          <p:spPr bwMode="auto">
            <a:xfrm>
              <a:off x="6607163" y="3376520"/>
              <a:ext cx="3803477" cy="615530"/>
            </a:xfrm>
            <a:custGeom>
              <a:avLst/>
              <a:gdLst>
                <a:gd name="connsiteX0" fmla="*/ 0 w 3803477"/>
                <a:gd name="connsiteY0" fmla="*/ 0 h 615530"/>
                <a:gd name="connsiteX1" fmla="*/ 120971 w 3803477"/>
                <a:gd name="connsiteY1" fmla="*/ 0 h 615530"/>
                <a:gd name="connsiteX2" fmla="*/ 120971 w 3803477"/>
                <a:gd name="connsiteY2" fmla="*/ 14232 h 615530"/>
                <a:gd name="connsiteX3" fmla="*/ 263290 w 3803477"/>
                <a:gd name="connsiteY3" fmla="*/ 14232 h 615530"/>
                <a:gd name="connsiteX4" fmla="*/ 263290 w 3803477"/>
                <a:gd name="connsiteY4" fmla="*/ 28464 h 615530"/>
                <a:gd name="connsiteX5" fmla="*/ 323776 w 3803477"/>
                <a:gd name="connsiteY5" fmla="*/ 28464 h 615530"/>
                <a:gd name="connsiteX6" fmla="*/ 323776 w 3803477"/>
                <a:gd name="connsiteY6" fmla="*/ 88949 h 615530"/>
                <a:gd name="connsiteX7" fmla="*/ 416283 w 3803477"/>
                <a:gd name="connsiteY7" fmla="*/ 88949 h 615530"/>
                <a:gd name="connsiteX8" fmla="*/ 416283 w 3803477"/>
                <a:gd name="connsiteY8" fmla="*/ 128087 h 615530"/>
                <a:gd name="connsiteX9" fmla="*/ 462537 w 3803477"/>
                <a:gd name="connsiteY9" fmla="*/ 128087 h 615530"/>
                <a:gd name="connsiteX10" fmla="*/ 462537 w 3803477"/>
                <a:gd name="connsiteY10" fmla="*/ 170783 h 615530"/>
                <a:gd name="connsiteX11" fmla="*/ 523022 w 3803477"/>
                <a:gd name="connsiteY11" fmla="*/ 170783 h 615530"/>
                <a:gd name="connsiteX12" fmla="*/ 523022 w 3803477"/>
                <a:gd name="connsiteY12" fmla="*/ 188573 h 615530"/>
                <a:gd name="connsiteX13" fmla="*/ 576392 w 3803477"/>
                <a:gd name="connsiteY13" fmla="*/ 188573 h 615530"/>
                <a:gd name="connsiteX14" fmla="*/ 576392 w 3803477"/>
                <a:gd name="connsiteY14" fmla="*/ 202805 h 615530"/>
                <a:gd name="connsiteX15" fmla="*/ 622646 w 3803477"/>
                <a:gd name="connsiteY15" fmla="*/ 202805 h 615530"/>
                <a:gd name="connsiteX16" fmla="*/ 622646 w 3803477"/>
                <a:gd name="connsiteY16" fmla="*/ 234826 h 615530"/>
                <a:gd name="connsiteX17" fmla="*/ 700921 w 3803477"/>
                <a:gd name="connsiteY17" fmla="*/ 234826 h 615530"/>
                <a:gd name="connsiteX18" fmla="*/ 700921 w 3803477"/>
                <a:gd name="connsiteY18" fmla="*/ 277522 h 615530"/>
                <a:gd name="connsiteX19" fmla="*/ 761407 w 3803477"/>
                <a:gd name="connsiteY19" fmla="*/ 277522 h 615530"/>
                <a:gd name="connsiteX20" fmla="*/ 761407 w 3803477"/>
                <a:gd name="connsiteY20" fmla="*/ 323776 h 615530"/>
                <a:gd name="connsiteX21" fmla="*/ 779197 w 3803477"/>
                <a:gd name="connsiteY21" fmla="*/ 323776 h 615530"/>
                <a:gd name="connsiteX22" fmla="*/ 779197 w 3803477"/>
                <a:gd name="connsiteY22" fmla="*/ 345124 h 615530"/>
                <a:gd name="connsiteX23" fmla="*/ 921516 w 3803477"/>
                <a:gd name="connsiteY23" fmla="*/ 345124 h 615530"/>
                <a:gd name="connsiteX24" fmla="*/ 921516 w 3803477"/>
                <a:gd name="connsiteY24" fmla="*/ 370029 h 615530"/>
                <a:gd name="connsiteX25" fmla="*/ 974885 w 3803477"/>
                <a:gd name="connsiteY25" fmla="*/ 370029 h 615530"/>
                <a:gd name="connsiteX26" fmla="*/ 985559 w 3803477"/>
                <a:gd name="connsiteY26" fmla="*/ 370029 h 615530"/>
                <a:gd name="connsiteX27" fmla="*/ 985559 w 3803477"/>
                <a:gd name="connsiteY27" fmla="*/ 398493 h 615530"/>
                <a:gd name="connsiteX28" fmla="*/ 1163458 w 3803477"/>
                <a:gd name="connsiteY28" fmla="*/ 398493 h 615530"/>
                <a:gd name="connsiteX29" fmla="*/ 1163458 w 3803477"/>
                <a:gd name="connsiteY29" fmla="*/ 426957 h 615530"/>
                <a:gd name="connsiteX30" fmla="*/ 1320009 w 3803477"/>
                <a:gd name="connsiteY30" fmla="*/ 426957 h 615530"/>
                <a:gd name="connsiteX31" fmla="*/ 1320009 w 3803477"/>
                <a:gd name="connsiteY31" fmla="*/ 458979 h 615530"/>
                <a:gd name="connsiteX32" fmla="*/ 1433864 w 3803477"/>
                <a:gd name="connsiteY32" fmla="*/ 458979 h 615530"/>
                <a:gd name="connsiteX33" fmla="*/ 1433864 w 3803477"/>
                <a:gd name="connsiteY33" fmla="*/ 498117 h 615530"/>
                <a:gd name="connsiteX34" fmla="*/ 1451654 w 3803477"/>
                <a:gd name="connsiteY34" fmla="*/ 498117 h 615530"/>
                <a:gd name="connsiteX35" fmla="*/ 1451654 w 3803477"/>
                <a:gd name="connsiteY35" fmla="*/ 530138 h 615530"/>
                <a:gd name="connsiteX36" fmla="*/ 2166807 w 3803477"/>
                <a:gd name="connsiteY36" fmla="*/ 530138 h 615530"/>
                <a:gd name="connsiteX37" fmla="*/ 2166807 w 3803477"/>
                <a:gd name="connsiteY37" fmla="*/ 615530 h 615530"/>
                <a:gd name="connsiteX38" fmla="*/ 3803477 w 3803477"/>
                <a:gd name="connsiteY38" fmla="*/ 615530 h 61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03477" h="615530">
                  <a:moveTo>
                    <a:pt x="0" y="0"/>
                  </a:moveTo>
                  <a:lnTo>
                    <a:pt x="120971" y="0"/>
                  </a:lnTo>
                  <a:lnTo>
                    <a:pt x="120971" y="14232"/>
                  </a:lnTo>
                  <a:lnTo>
                    <a:pt x="263290" y="14232"/>
                  </a:lnTo>
                  <a:lnTo>
                    <a:pt x="263290" y="28464"/>
                  </a:lnTo>
                  <a:lnTo>
                    <a:pt x="323776" y="28464"/>
                  </a:lnTo>
                  <a:lnTo>
                    <a:pt x="323776" y="88949"/>
                  </a:lnTo>
                  <a:lnTo>
                    <a:pt x="416283" y="88949"/>
                  </a:lnTo>
                  <a:lnTo>
                    <a:pt x="416283" y="128087"/>
                  </a:lnTo>
                  <a:lnTo>
                    <a:pt x="462537" y="128087"/>
                  </a:lnTo>
                  <a:lnTo>
                    <a:pt x="462537" y="170783"/>
                  </a:lnTo>
                  <a:lnTo>
                    <a:pt x="523022" y="170783"/>
                  </a:lnTo>
                  <a:lnTo>
                    <a:pt x="523022" y="188573"/>
                  </a:lnTo>
                  <a:lnTo>
                    <a:pt x="576392" y="188573"/>
                  </a:lnTo>
                  <a:lnTo>
                    <a:pt x="576392" y="202805"/>
                  </a:lnTo>
                  <a:lnTo>
                    <a:pt x="622646" y="202805"/>
                  </a:lnTo>
                  <a:lnTo>
                    <a:pt x="622646" y="234826"/>
                  </a:lnTo>
                  <a:lnTo>
                    <a:pt x="700921" y="234826"/>
                  </a:lnTo>
                  <a:lnTo>
                    <a:pt x="700921" y="277522"/>
                  </a:lnTo>
                  <a:lnTo>
                    <a:pt x="761407" y="277522"/>
                  </a:lnTo>
                  <a:lnTo>
                    <a:pt x="761407" y="323776"/>
                  </a:lnTo>
                  <a:lnTo>
                    <a:pt x="779197" y="323776"/>
                  </a:lnTo>
                  <a:lnTo>
                    <a:pt x="779197" y="345124"/>
                  </a:lnTo>
                  <a:lnTo>
                    <a:pt x="921516" y="345124"/>
                  </a:lnTo>
                  <a:lnTo>
                    <a:pt x="921516" y="370029"/>
                  </a:lnTo>
                  <a:lnTo>
                    <a:pt x="974885" y="370029"/>
                  </a:lnTo>
                  <a:lnTo>
                    <a:pt x="985559" y="370029"/>
                  </a:lnTo>
                  <a:lnTo>
                    <a:pt x="985559" y="398493"/>
                  </a:lnTo>
                  <a:lnTo>
                    <a:pt x="1163458" y="398493"/>
                  </a:lnTo>
                  <a:lnTo>
                    <a:pt x="1163458" y="426957"/>
                  </a:lnTo>
                  <a:lnTo>
                    <a:pt x="1320009" y="426957"/>
                  </a:lnTo>
                  <a:lnTo>
                    <a:pt x="1320009" y="458979"/>
                  </a:lnTo>
                  <a:lnTo>
                    <a:pt x="1433864" y="458979"/>
                  </a:lnTo>
                  <a:lnTo>
                    <a:pt x="1433864" y="498117"/>
                  </a:lnTo>
                  <a:lnTo>
                    <a:pt x="1451654" y="498117"/>
                  </a:lnTo>
                  <a:lnTo>
                    <a:pt x="1451654" y="530138"/>
                  </a:lnTo>
                  <a:lnTo>
                    <a:pt x="2166807" y="530138"/>
                  </a:lnTo>
                  <a:lnTo>
                    <a:pt x="2166807" y="615530"/>
                  </a:lnTo>
                  <a:lnTo>
                    <a:pt x="3803477" y="615530"/>
                  </a:lnTo>
                </a:path>
              </a:pathLst>
            </a:custGeom>
            <a:noFill/>
            <a:ln w="28575">
              <a:solidFill>
                <a:schemeClr val="accent3"/>
              </a:solidFill>
              <a:miter lim="800000"/>
              <a:headEnd/>
              <a:tailEnd/>
            </a:ln>
          </p:spPr>
          <p:txBody>
            <a:bodyPr rtlCol="0" anchor="ctr"/>
            <a:lstStyle/>
            <a:p>
              <a:pPr algn="ctr"/>
              <a:endParaRPr lang="en-US" dirty="0"/>
            </a:p>
          </p:txBody>
        </p:sp>
      </p:grpSp>
      <p:sp>
        <p:nvSpPr>
          <p:cNvPr id="217" name="TextBox 216">
            <a:extLst>
              <a:ext uri="{FF2B5EF4-FFF2-40B4-BE49-F238E27FC236}">
                <a16:creationId xmlns:a16="http://schemas.microsoft.com/office/drawing/2014/main" id="{A04579AF-4FE0-786F-2A78-0C97C64033D8}"/>
              </a:ext>
            </a:extLst>
          </p:cNvPr>
          <p:cNvSpPr txBox="1"/>
          <p:nvPr/>
        </p:nvSpPr>
        <p:spPr bwMode="auto">
          <a:xfrm>
            <a:off x="6211775" y="4760212"/>
            <a:ext cx="510076" cy="369332"/>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Tree>
    <p:extLst>
      <p:ext uri="{BB962C8B-B14F-4D97-AF65-F5344CB8AC3E}">
        <p14:creationId xmlns:p14="http://schemas.microsoft.com/office/powerpoint/2010/main" val="225479923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Rectangle 108">
            <a:extLst>
              <a:ext uri="{FF2B5EF4-FFF2-40B4-BE49-F238E27FC236}">
                <a16:creationId xmlns:a16="http://schemas.microsoft.com/office/drawing/2014/main" id="{2504FF60-A024-43C8-6117-DFEECAF94DF1}"/>
              </a:ext>
            </a:extLst>
          </p:cNvPr>
          <p:cNvSpPr/>
          <p:nvPr/>
        </p:nvSpPr>
        <p:spPr bwMode="auto">
          <a:xfrm>
            <a:off x="3687253" y="1622859"/>
            <a:ext cx="372248" cy="4108751"/>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PFS and OS in Protocol-Specified Subgroups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0DA300C1-FDC2-4AC8-7AD4-9343B047A635}"/>
              </a:ext>
            </a:extLst>
          </p:cNvPr>
          <p:cNvSpPr txBox="1"/>
          <p:nvPr/>
        </p:nvSpPr>
        <p:spPr>
          <a:xfrm>
            <a:off x="2700011" y="6019801"/>
            <a:ext cx="1533699" cy="286232"/>
          </a:xfrm>
          <a:prstGeom prst="rect">
            <a:avLst/>
          </a:prstGeom>
          <a:solidFill>
            <a:schemeClr val="tx1"/>
          </a:solidFill>
        </p:spPr>
        <p:txBody>
          <a:bodyPr wrap="square" rtlCol="0">
            <a:spAutoFit/>
          </a:bodyPr>
          <a:lstStyle/>
          <a:p>
            <a:pPr algn="r">
              <a:lnSpc>
                <a:spcPct val="90000"/>
              </a:lnSpc>
            </a:pPr>
            <a:r>
              <a:rPr lang="en-US" sz="1400" dirty="0">
                <a:solidFill>
                  <a:srgbClr val="015873"/>
                </a:solidFill>
                <a:latin typeface="Calibri" panose="020F0502020204030204" pitchFamily="34" charset="0"/>
                <a:cs typeface="Calibri" panose="020F0502020204030204" pitchFamily="34" charset="0"/>
              </a:rPr>
              <a:t>Atezo Arm Better</a:t>
            </a:r>
          </a:p>
        </p:txBody>
      </p:sp>
      <p:sp>
        <p:nvSpPr>
          <p:cNvPr id="11" name="TextBox 10">
            <a:extLst>
              <a:ext uri="{FF2B5EF4-FFF2-40B4-BE49-F238E27FC236}">
                <a16:creationId xmlns:a16="http://schemas.microsoft.com/office/drawing/2014/main" id="{6A74E3B5-B264-32F6-729B-FA8B53D28221}"/>
              </a:ext>
            </a:extLst>
          </p:cNvPr>
          <p:cNvSpPr txBox="1"/>
          <p:nvPr/>
        </p:nvSpPr>
        <p:spPr>
          <a:xfrm>
            <a:off x="4233710" y="6027586"/>
            <a:ext cx="1919346" cy="286232"/>
          </a:xfrm>
          <a:prstGeom prst="rect">
            <a:avLst/>
          </a:prstGeom>
          <a:solidFill>
            <a:schemeClr val="tx1"/>
          </a:solidFill>
        </p:spPr>
        <p:txBody>
          <a:bodyPr wrap="square" rtlCol="0">
            <a:spAutoFit/>
          </a:bodyPr>
          <a:lstStyle/>
          <a:p>
            <a:pPr>
              <a:lnSpc>
                <a:spcPct val="90000"/>
              </a:lnSpc>
            </a:pPr>
            <a:r>
              <a:rPr lang="en-US" sz="1400" dirty="0">
                <a:solidFill>
                  <a:srgbClr val="E1471D"/>
                </a:solidFill>
                <a:latin typeface="Calibri" panose="020F0502020204030204" pitchFamily="34" charset="0"/>
                <a:cs typeface="Calibri" panose="020F0502020204030204" pitchFamily="34" charset="0"/>
              </a:rPr>
              <a:t>Control Arm Better</a:t>
            </a:r>
          </a:p>
        </p:txBody>
      </p:sp>
      <p:cxnSp>
        <p:nvCxnSpPr>
          <p:cNvPr id="15" name="Straight Arrow Connector 14">
            <a:extLst>
              <a:ext uri="{FF2B5EF4-FFF2-40B4-BE49-F238E27FC236}">
                <a16:creationId xmlns:a16="http://schemas.microsoft.com/office/drawing/2014/main" id="{49D3D222-12AE-DA01-8A8E-EA74BA1454A6}"/>
              </a:ext>
            </a:extLst>
          </p:cNvPr>
          <p:cNvCxnSpPr>
            <a:cxnSpLocks/>
          </p:cNvCxnSpPr>
          <p:nvPr/>
        </p:nvCxnSpPr>
        <p:spPr bwMode="auto">
          <a:xfrm>
            <a:off x="4318312" y="6016708"/>
            <a:ext cx="1223847" cy="0"/>
          </a:xfrm>
          <a:prstGeom prst="straightConnector1">
            <a:avLst/>
          </a:prstGeom>
          <a:noFill/>
          <a:ln w="28575" cap="flat" cmpd="sng" algn="ctr">
            <a:solidFill>
              <a:schemeClr val="bg1"/>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52B10810-E468-BC6A-14C9-5B3F9A0FE892}"/>
              </a:ext>
            </a:extLst>
          </p:cNvPr>
          <p:cNvCxnSpPr>
            <a:cxnSpLocks/>
          </p:cNvCxnSpPr>
          <p:nvPr/>
        </p:nvCxnSpPr>
        <p:spPr bwMode="auto">
          <a:xfrm flipH="1">
            <a:off x="2921312" y="6016998"/>
            <a:ext cx="1223847" cy="0"/>
          </a:xfrm>
          <a:prstGeom prst="straightConnector1">
            <a:avLst/>
          </a:prstGeom>
          <a:noFill/>
          <a:ln w="28575" cap="flat" cmpd="sng" algn="ctr">
            <a:solidFill>
              <a:schemeClr val="bg1"/>
            </a:solidFill>
            <a:prstDash val="solid"/>
            <a:round/>
            <a:headEnd type="none" w="med" len="med"/>
            <a:tailEnd type="triangle"/>
          </a:ln>
          <a:effectLst/>
        </p:spPr>
      </p:cxnSp>
      <p:sp>
        <p:nvSpPr>
          <p:cNvPr id="3" name="TextBox 2">
            <a:extLst>
              <a:ext uri="{FF2B5EF4-FFF2-40B4-BE49-F238E27FC236}">
                <a16:creationId xmlns:a16="http://schemas.microsoft.com/office/drawing/2014/main" id="{877EDE0A-BD65-4759-B684-BE6F0A77D8B3}"/>
              </a:ext>
            </a:extLst>
          </p:cNvPr>
          <p:cNvSpPr txBox="1"/>
          <p:nvPr/>
        </p:nvSpPr>
        <p:spPr bwMode="auto">
          <a:xfrm>
            <a:off x="403226" y="1382175"/>
            <a:ext cx="2057615"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Subgroup</a:t>
            </a:r>
          </a:p>
          <a:p>
            <a:pPr algn="l">
              <a:spcBef>
                <a:spcPts val="0"/>
              </a:spcBef>
              <a:spcAft>
                <a:spcPct val="0"/>
              </a:spcAft>
              <a:buClrTx/>
              <a:buFontTx/>
              <a:buNone/>
            </a:pPr>
            <a:r>
              <a:rPr lang="en-US" sz="1400" dirty="0">
                <a:solidFill>
                  <a:schemeClr val="bg1"/>
                </a:solidFill>
                <a:latin typeface="Calibri" panose="020F0502020204030204" pitchFamily="34" charset="0"/>
              </a:rPr>
              <a:t>Overall</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Age, years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&lt;65 </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≥65</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GOG/ECOG PS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0</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1</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Race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White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Other</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Disease status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Metastatic</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Persistent/recurrent</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Chemotherapy backbone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Carboplatin</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Cisplatin</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Prior chemoradiotherapy</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Yes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No</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Histology</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Adenocarcinoma</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Squamous cell carcinoma</a:t>
            </a:r>
          </a:p>
        </p:txBody>
      </p:sp>
      <p:sp>
        <p:nvSpPr>
          <p:cNvPr id="4" name="TextBox 3">
            <a:extLst>
              <a:ext uri="{FF2B5EF4-FFF2-40B4-BE49-F238E27FC236}">
                <a16:creationId xmlns:a16="http://schemas.microsoft.com/office/drawing/2014/main" id="{55EBFFDE-44E0-E9EE-DC8E-0526A9053787}"/>
              </a:ext>
            </a:extLst>
          </p:cNvPr>
          <p:cNvSpPr txBox="1"/>
          <p:nvPr/>
        </p:nvSpPr>
        <p:spPr bwMode="auto">
          <a:xfrm>
            <a:off x="1932151" y="1382174"/>
            <a:ext cx="1664686"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85000"/>
              </a:lnSpc>
              <a:spcBef>
                <a:spcPts val="0"/>
              </a:spcBef>
              <a:spcAft>
                <a:spcPct val="0"/>
              </a:spcAft>
              <a:buClrTx/>
              <a:buFontTx/>
              <a:buNone/>
            </a:pPr>
            <a:r>
              <a:rPr lang="en-US" sz="1400" dirty="0">
                <a:solidFill>
                  <a:schemeClr val="bg1"/>
                </a:solidFill>
                <a:latin typeface="Calibri" panose="020F0502020204030204" pitchFamily="34" charset="0"/>
              </a:rPr>
              <a:t>No. events/patients</a:t>
            </a:r>
          </a:p>
          <a:p>
            <a:pPr algn="ctr">
              <a:spcBef>
                <a:spcPts val="0"/>
              </a:spcBef>
              <a:spcAft>
                <a:spcPct val="0"/>
              </a:spcAft>
              <a:buClrTx/>
              <a:buFontTx/>
              <a:buNone/>
            </a:pPr>
            <a:r>
              <a:rPr lang="en-US" sz="1400" b="0" dirty="0">
                <a:solidFill>
                  <a:schemeClr val="bg1"/>
                </a:solidFill>
                <a:latin typeface="Calibri" panose="020F0502020204030204" pitchFamily="34" charset="0"/>
              </a:rPr>
              <a:t>304/410</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246/339</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58/71</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187/266</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114/141</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162/224</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66/87</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66/90</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238/320</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118/167</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186/243</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197/263</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107/147</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73/89</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231/321</a:t>
            </a:r>
          </a:p>
        </p:txBody>
      </p:sp>
      <p:sp>
        <p:nvSpPr>
          <p:cNvPr id="8" name="TextBox 7">
            <a:extLst>
              <a:ext uri="{FF2B5EF4-FFF2-40B4-BE49-F238E27FC236}">
                <a16:creationId xmlns:a16="http://schemas.microsoft.com/office/drawing/2014/main" id="{F91BD892-3D98-012E-2261-D9D17FC1D662}"/>
              </a:ext>
            </a:extLst>
          </p:cNvPr>
          <p:cNvSpPr txBox="1"/>
          <p:nvPr/>
        </p:nvSpPr>
        <p:spPr bwMode="auto">
          <a:xfrm>
            <a:off x="4557566" y="1380947"/>
            <a:ext cx="1345240"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85000"/>
              </a:lnSpc>
              <a:spcBef>
                <a:spcPts val="0"/>
              </a:spcBef>
              <a:spcAft>
                <a:spcPct val="0"/>
              </a:spcAft>
              <a:buClrTx/>
              <a:buFontTx/>
              <a:buNone/>
            </a:pPr>
            <a:r>
              <a:rPr lang="en-US" sz="1400" dirty="0">
                <a:solidFill>
                  <a:schemeClr val="bg1"/>
                </a:solidFill>
                <a:latin typeface="Calibri" panose="020F0502020204030204" pitchFamily="34" charset="0"/>
              </a:rPr>
              <a:t>HR (95% CI)</a:t>
            </a:r>
          </a:p>
          <a:p>
            <a:pPr algn="ctr">
              <a:spcBef>
                <a:spcPts val="0"/>
              </a:spcBef>
              <a:spcAft>
                <a:spcPct val="0"/>
              </a:spcAft>
              <a:buClrTx/>
              <a:buFontTx/>
              <a:buNone/>
            </a:pPr>
            <a:r>
              <a:rPr lang="en-US" sz="1400" b="0" dirty="0">
                <a:solidFill>
                  <a:schemeClr val="bg1"/>
                </a:solidFill>
                <a:latin typeface="Calibri" panose="020F0502020204030204" pitchFamily="34" charset="0"/>
              </a:rPr>
              <a:t>0.62 (0.49-0.78)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0.66 (0.51-0.85)</a:t>
            </a:r>
          </a:p>
          <a:p>
            <a:pPr algn="ctr">
              <a:lnSpc>
                <a:spcPct val="85000"/>
              </a:lnSpc>
              <a:spcBef>
                <a:spcPts val="0"/>
              </a:spcBef>
            </a:pPr>
            <a:r>
              <a:rPr lang="en-US" sz="1400" b="0" dirty="0">
                <a:solidFill>
                  <a:schemeClr val="bg1"/>
                </a:solidFill>
                <a:latin typeface="Calibri" panose="020F0502020204030204" pitchFamily="34" charset="0"/>
              </a:rPr>
              <a:t>0.45 (0.26-0.78)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0.66 (0.49-0.87)</a:t>
            </a:r>
          </a:p>
          <a:p>
            <a:pPr algn="ctr">
              <a:lnSpc>
                <a:spcPct val="85000"/>
              </a:lnSpc>
              <a:spcBef>
                <a:spcPts val="0"/>
              </a:spcBef>
            </a:pPr>
            <a:r>
              <a:rPr lang="en-US" sz="1400" b="0" dirty="0">
                <a:solidFill>
                  <a:schemeClr val="bg1"/>
                </a:solidFill>
                <a:latin typeface="Calibri" panose="020F0502020204030204" pitchFamily="34" charset="0"/>
              </a:rPr>
              <a:t>0.60 (0.42-0.88)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0.61 (0.45-0.83)</a:t>
            </a:r>
          </a:p>
          <a:p>
            <a:pPr algn="ctr">
              <a:lnSpc>
                <a:spcPct val="85000"/>
              </a:lnSpc>
              <a:spcBef>
                <a:spcPts val="0"/>
              </a:spcBef>
            </a:pPr>
            <a:r>
              <a:rPr lang="en-US" sz="1400" b="0" dirty="0">
                <a:solidFill>
                  <a:schemeClr val="bg1"/>
                </a:solidFill>
                <a:latin typeface="Calibri" panose="020F0502020204030204" pitchFamily="34" charset="0"/>
              </a:rPr>
              <a:t>0.64 (0.46-0.89)</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0.71 (0.43-1.16)</a:t>
            </a:r>
          </a:p>
          <a:p>
            <a:pPr algn="ctr">
              <a:lnSpc>
                <a:spcPct val="85000"/>
              </a:lnSpc>
              <a:spcBef>
                <a:spcPts val="0"/>
              </a:spcBef>
            </a:pPr>
            <a:r>
              <a:rPr lang="en-US" sz="1400" b="0" dirty="0">
                <a:solidFill>
                  <a:schemeClr val="bg1"/>
                </a:solidFill>
                <a:latin typeface="Calibri" panose="020F0502020204030204" pitchFamily="34" charset="0"/>
              </a:rPr>
              <a:t>0.59 (0.46-0.76)</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0.58 (0.40-0.84)</a:t>
            </a:r>
          </a:p>
          <a:p>
            <a:pPr algn="ctr">
              <a:lnSpc>
                <a:spcPct val="85000"/>
              </a:lnSpc>
              <a:spcBef>
                <a:spcPts val="0"/>
              </a:spcBef>
            </a:pPr>
            <a:r>
              <a:rPr lang="en-US" sz="1400" b="0" dirty="0">
                <a:solidFill>
                  <a:schemeClr val="bg1"/>
                </a:solidFill>
                <a:latin typeface="Calibri" panose="020F0502020204030204" pitchFamily="34" charset="0"/>
              </a:rPr>
              <a:t>0.66 (0.49-0.88)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0.55 (0.42-0.73)</a:t>
            </a:r>
          </a:p>
          <a:p>
            <a:pPr algn="ctr">
              <a:lnSpc>
                <a:spcPct val="85000"/>
              </a:lnSpc>
              <a:spcBef>
                <a:spcPts val="0"/>
              </a:spcBef>
            </a:pPr>
            <a:r>
              <a:rPr lang="en-US" sz="1400" b="0" dirty="0">
                <a:solidFill>
                  <a:schemeClr val="bg1"/>
                </a:solidFill>
                <a:latin typeface="Calibri" panose="020F0502020204030204" pitchFamily="34" charset="0"/>
              </a:rPr>
              <a:t>0.77 (0.52-1.12)</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0.59 (0.45-0.76)</a:t>
            </a:r>
          </a:p>
          <a:p>
            <a:pPr algn="ctr">
              <a:lnSpc>
                <a:spcPct val="85000"/>
              </a:lnSpc>
              <a:spcBef>
                <a:spcPts val="0"/>
              </a:spcBef>
            </a:pPr>
            <a:r>
              <a:rPr lang="en-US" sz="1400" b="0" dirty="0">
                <a:solidFill>
                  <a:schemeClr val="bg1"/>
                </a:solidFill>
                <a:latin typeface="Calibri" panose="020F0502020204030204" pitchFamily="34" charset="0"/>
              </a:rPr>
              <a:t>0.75 (0.47-1.19)</a:t>
            </a:r>
          </a:p>
        </p:txBody>
      </p:sp>
      <p:cxnSp>
        <p:nvCxnSpPr>
          <p:cNvPr id="17" name="Straight Connector 16">
            <a:extLst>
              <a:ext uri="{FF2B5EF4-FFF2-40B4-BE49-F238E27FC236}">
                <a16:creationId xmlns:a16="http://schemas.microsoft.com/office/drawing/2014/main" id="{3205F6C8-4B64-782F-09BC-DA4D95E9A332}"/>
              </a:ext>
            </a:extLst>
          </p:cNvPr>
          <p:cNvCxnSpPr/>
          <p:nvPr/>
        </p:nvCxnSpPr>
        <p:spPr bwMode="auto">
          <a:xfrm>
            <a:off x="4270513" y="1610018"/>
            <a:ext cx="0" cy="4108751"/>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112E70BA-069E-175C-89DC-61F4E2A60A61}"/>
              </a:ext>
            </a:extLst>
          </p:cNvPr>
          <p:cNvCxnSpPr/>
          <p:nvPr/>
        </p:nvCxnSpPr>
        <p:spPr bwMode="auto">
          <a:xfrm>
            <a:off x="3126441" y="5718769"/>
            <a:ext cx="2292724" cy="0"/>
          </a:xfrm>
          <a:prstGeom prst="line">
            <a:avLst/>
          </a:prstGeom>
          <a:noFill/>
          <a:ln w="28575" cap="flat" cmpd="sng" algn="ctr">
            <a:solidFill>
              <a:schemeClr val="bg1"/>
            </a:solidFill>
            <a:prstDash val="solid"/>
            <a:round/>
            <a:headEnd type="none" w="med" len="med"/>
            <a:tailEnd type="none" w="med" len="med"/>
          </a:ln>
          <a:effectLst/>
        </p:spPr>
      </p:cxnSp>
      <p:grpSp>
        <p:nvGrpSpPr>
          <p:cNvPr id="27" name="Group 26">
            <a:extLst>
              <a:ext uri="{FF2B5EF4-FFF2-40B4-BE49-F238E27FC236}">
                <a16:creationId xmlns:a16="http://schemas.microsoft.com/office/drawing/2014/main" id="{55E298F0-9350-99B8-36D5-858938EB61EF}"/>
              </a:ext>
            </a:extLst>
          </p:cNvPr>
          <p:cNvGrpSpPr/>
          <p:nvPr/>
        </p:nvGrpSpPr>
        <p:grpSpPr>
          <a:xfrm>
            <a:off x="3136476" y="5708030"/>
            <a:ext cx="2272453" cy="73960"/>
            <a:chOff x="3139888" y="5895319"/>
            <a:chExt cx="2272453" cy="73960"/>
          </a:xfrm>
        </p:grpSpPr>
        <p:cxnSp>
          <p:nvCxnSpPr>
            <p:cNvPr id="22" name="Straight Connector 21">
              <a:extLst>
                <a:ext uri="{FF2B5EF4-FFF2-40B4-BE49-F238E27FC236}">
                  <a16:creationId xmlns:a16="http://schemas.microsoft.com/office/drawing/2014/main" id="{F7B6DFBA-24E7-0625-A4F7-D9F38F835898}"/>
                </a:ext>
              </a:extLst>
            </p:cNvPr>
            <p:cNvCxnSpPr>
              <a:cxnSpLocks/>
            </p:cNvCxnSpPr>
            <p:nvPr/>
          </p:nvCxnSpPr>
          <p:spPr bwMode="auto">
            <a:xfrm>
              <a:off x="3139888"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FDD8143-3646-B9BD-0863-B3B5F015887D}"/>
                </a:ext>
              </a:extLst>
            </p:cNvPr>
            <p:cNvCxnSpPr>
              <a:cxnSpLocks/>
            </p:cNvCxnSpPr>
            <p:nvPr/>
          </p:nvCxnSpPr>
          <p:spPr bwMode="auto">
            <a:xfrm>
              <a:off x="3708001"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02902E66-17A1-033F-180B-091EDB0F8120}"/>
                </a:ext>
              </a:extLst>
            </p:cNvPr>
            <p:cNvCxnSpPr>
              <a:cxnSpLocks/>
            </p:cNvCxnSpPr>
            <p:nvPr/>
          </p:nvCxnSpPr>
          <p:spPr bwMode="auto">
            <a:xfrm>
              <a:off x="4276114"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5995F4F-2ED0-7689-EBEB-1D5B36B875CC}"/>
                </a:ext>
              </a:extLst>
            </p:cNvPr>
            <p:cNvCxnSpPr>
              <a:cxnSpLocks/>
            </p:cNvCxnSpPr>
            <p:nvPr/>
          </p:nvCxnSpPr>
          <p:spPr bwMode="auto">
            <a:xfrm>
              <a:off x="4844227"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2F973B73-77D2-F5EB-7941-A1A828F7E8B2}"/>
                </a:ext>
              </a:extLst>
            </p:cNvPr>
            <p:cNvCxnSpPr>
              <a:cxnSpLocks/>
            </p:cNvCxnSpPr>
            <p:nvPr/>
          </p:nvCxnSpPr>
          <p:spPr bwMode="auto">
            <a:xfrm>
              <a:off x="5412341" y="5895319"/>
              <a:ext cx="0" cy="73960"/>
            </a:xfrm>
            <a:prstGeom prst="line">
              <a:avLst/>
            </a:prstGeom>
            <a:noFill/>
            <a:ln w="28575" cap="flat" cmpd="sng" algn="ctr">
              <a:solidFill>
                <a:schemeClr val="bg1"/>
              </a:solidFill>
              <a:prstDash val="solid"/>
              <a:round/>
              <a:headEnd type="none" w="med" len="med"/>
              <a:tailEnd type="none" w="med" len="med"/>
            </a:ln>
            <a:effectLst/>
          </p:spPr>
        </p:cxnSp>
      </p:grpSp>
      <p:grpSp>
        <p:nvGrpSpPr>
          <p:cNvPr id="35" name="Group 34">
            <a:extLst>
              <a:ext uri="{FF2B5EF4-FFF2-40B4-BE49-F238E27FC236}">
                <a16:creationId xmlns:a16="http://schemas.microsoft.com/office/drawing/2014/main" id="{95A712CB-1047-52D2-0198-C0DD1FCB2800}"/>
              </a:ext>
            </a:extLst>
          </p:cNvPr>
          <p:cNvGrpSpPr/>
          <p:nvPr/>
        </p:nvGrpSpPr>
        <p:grpSpPr>
          <a:xfrm>
            <a:off x="3687253" y="1677180"/>
            <a:ext cx="383632" cy="86673"/>
            <a:chOff x="3687253" y="1852633"/>
            <a:chExt cx="383632" cy="86673"/>
          </a:xfrm>
        </p:grpSpPr>
        <p:cxnSp>
          <p:nvCxnSpPr>
            <p:cNvPr id="30" name="Straight Connector 29">
              <a:extLst>
                <a:ext uri="{FF2B5EF4-FFF2-40B4-BE49-F238E27FC236}">
                  <a16:creationId xmlns:a16="http://schemas.microsoft.com/office/drawing/2014/main" id="{AE5BC270-86A2-F41A-0B46-955550C787CB}"/>
                </a:ext>
              </a:extLst>
            </p:cNvPr>
            <p:cNvCxnSpPr>
              <a:cxnSpLocks/>
            </p:cNvCxnSpPr>
            <p:nvPr/>
          </p:nvCxnSpPr>
          <p:spPr bwMode="auto">
            <a:xfrm>
              <a:off x="3687253" y="1895969"/>
              <a:ext cx="370591"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629D2772-4352-2811-86CA-57AC3A7C9478}"/>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CCE3C7A-0001-63CB-9645-EAA2E2EAD03D}"/>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34" name="Rectangle 33">
            <a:extLst>
              <a:ext uri="{FF2B5EF4-FFF2-40B4-BE49-F238E27FC236}">
                <a16:creationId xmlns:a16="http://schemas.microsoft.com/office/drawing/2014/main" id="{001281F7-A3BF-72FD-47B5-AA2300964FFF}"/>
              </a:ext>
            </a:extLst>
          </p:cNvPr>
          <p:cNvSpPr/>
          <p:nvPr/>
        </p:nvSpPr>
        <p:spPr bwMode="auto">
          <a:xfrm>
            <a:off x="3835095" y="1670680"/>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36" name="Group 35">
            <a:extLst>
              <a:ext uri="{FF2B5EF4-FFF2-40B4-BE49-F238E27FC236}">
                <a16:creationId xmlns:a16="http://schemas.microsoft.com/office/drawing/2014/main" id="{CB417030-D0FF-4373-3831-895F3DB9D70F}"/>
              </a:ext>
            </a:extLst>
          </p:cNvPr>
          <p:cNvGrpSpPr/>
          <p:nvPr/>
        </p:nvGrpSpPr>
        <p:grpSpPr>
          <a:xfrm>
            <a:off x="3721977" y="2046088"/>
            <a:ext cx="418152" cy="86673"/>
            <a:chOff x="3687253" y="1852633"/>
            <a:chExt cx="383632" cy="86673"/>
          </a:xfrm>
        </p:grpSpPr>
        <p:cxnSp>
          <p:nvCxnSpPr>
            <p:cNvPr id="37" name="Straight Connector 36">
              <a:extLst>
                <a:ext uri="{FF2B5EF4-FFF2-40B4-BE49-F238E27FC236}">
                  <a16:creationId xmlns:a16="http://schemas.microsoft.com/office/drawing/2014/main" id="{1187A2E6-F090-59C8-B113-CD235B1B0217}"/>
                </a:ext>
              </a:extLst>
            </p:cNvPr>
            <p:cNvCxnSpPr>
              <a:cxnSpLocks/>
            </p:cNvCxnSpPr>
            <p:nvPr/>
          </p:nvCxnSpPr>
          <p:spPr bwMode="auto">
            <a:xfrm>
              <a:off x="3687253" y="1895969"/>
              <a:ext cx="38362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3F95D5DB-26F3-BA76-6A91-C7A07547CE13}"/>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A645B81C-E9F2-B492-71B3-5708671187BE}"/>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40" name="Rectangle 39">
            <a:extLst>
              <a:ext uri="{FF2B5EF4-FFF2-40B4-BE49-F238E27FC236}">
                <a16:creationId xmlns:a16="http://schemas.microsoft.com/office/drawing/2014/main" id="{98C75643-2258-F757-70BB-026DFABD9726}"/>
              </a:ext>
            </a:extLst>
          </p:cNvPr>
          <p:cNvSpPr/>
          <p:nvPr/>
        </p:nvSpPr>
        <p:spPr bwMode="auto">
          <a:xfrm>
            <a:off x="3891337" y="2039588"/>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1" name="Group 40">
            <a:extLst>
              <a:ext uri="{FF2B5EF4-FFF2-40B4-BE49-F238E27FC236}">
                <a16:creationId xmlns:a16="http://schemas.microsoft.com/office/drawing/2014/main" id="{799BE1A6-E8AF-76AC-F3D5-E2B6A80669DD}"/>
              </a:ext>
            </a:extLst>
          </p:cNvPr>
          <p:cNvGrpSpPr/>
          <p:nvPr/>
        </p:nvGrpSpPr>
        <p:grpSpPr>
          <a:xfrm>
            <a:off x="3163184" y="2228605"/>
            <a:ext cx="907697" cy="86673"/>
            <a:chOff x="3687253" y="1852633"/>
            <a:chExt cx="383632" cy="86673"/>
          </a:xfrm>
        </p:grpSpPr>
        <p:cxnSp>
          <p:nvCxnSpPr>
            <p:cNvPr id="42" name="Straight Connector 41">
              <a:extLst>
                <a:ext uri="{FF2B5EF4-FFF2-40B4-BE49-F238E27FC236}">
                  <a16:creationId xmlns:a16="http://schemas.microsoft.com/office/drawing/2014/main" id="{F360B1FB-BB56-9860-D934-6FCCEA16ECB6}"/>
                </a:ext>
              </a:extLst>
            </p:cNvPr>
            <p:cNvCxnSpPr>
              <a:cxnSpLocks/>
            </p:cNvCxnSpPr>
            <p:nvPr/>
          </p:nvCxnSpPr>
          <p:spPr bwMode="auto">
            <a:xfrm>
              <a:off x="3687253" y="1895969"/>
              <a:ext cx="37812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80A66B5A-7C76-8C6D-77DE-99260308185C}"/>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93B460F7-0445-A9AD-1532-A5562BBB3DCE}"/>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45" name="Rectangle 44">
            <a:extLst>
              <a:ext uri="{FF2B5EF4-FFF2-40B4-BE49-F238E27FC236}">
                <a16:creationId xmlns:a16="http://schemas.microsoft.com/office/drawing/2014/main" id="{7943807D-8B83-4983-2069-6EF25F612805}"/>
              </a:ext>
            </a:extLst>
          </p:cNvPr>
          <p:cNvSpPr/>
          <p:nvPr/>
        </p:nvSpPr>
        <p:spPr bwMode="auto">
          <a:xfrm>
            <a:off x="3571611" y="222210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7" name="Group 46">
            <a:extLst>
              <a:ext uri="{FF2B5EF4-FFF2-40B4-BE49-F238E27FC236}">
                <a16:creationId xmlns:a16="http://schemas.microsoft.com/office/drawing/2014/main" id="{A5A7D771-1881-AB11-5603-38B14CB476D7}"/>
              </a:ext>
            </a:extLst>
          </p:cNvPr>
          <p:cNvGrpSpPr/>
          <p:nvPr/>
        </p:nvGrpSpPr>
        <p:grpSpPr>
          <a:xfrm>
            <a:off x="3692752" y="2597512"/>
            <a:ext cx="497395" cy="86673"/>
            <a:chOff x="3687253" y="1852633"/>
            <a:chExt cx="391515" cy="86673"/>
          </a:xfrm>
        </p:grpSpPr>
        <p:cxnSp>
          <p:nvCxnSpPr>
            <p:cNvPr id="48" name="Straight Connector 47">
              <a:extLst>
                <a:ext uri="{FF2B5EF4-FFF2-40B4-BE49-F238E27FC236}">
                  <a16:creationId xmlns:a16="http://schemas.microsoft.com/office/drawing/2014/main" id="{87983BD3-1008-9C47-E3D2-7387F4972F34}"/>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1D607F22-83E0-11D1-C9B6-9F74A4C950B2}"/>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85F626B-EC3D-1832-FFC0-FBAE2455E30E}"/>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51" name="Rectangle 50">
            <a:extLst>
              <a:ext uri="{FF2B5EF4-FFF2-40B4-BE49-F238E27FC236}">
                <a16:creationId xmlns:a16="http://schemas.microsoft.com/office/drawing/2014/main" id="{A93A1C75-75A5-8A40-75E3-7AB58B3EAD7E}"/>
              </a:ext>
            </a:extLst>
          </p:cNvPr>
          <p:cNvSpPr/>
          <p:nvPr/>
        </p:nvSpPr>
        <p:spPr bwMode="auto">
          <a:xfrm>
            <a:off x="3882745" y="2591012"/>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4" name="Group 53">
            <a:extLst>
              <a:ext uri="{FF2B5EF4-FFF2-40B4-BE49-F238E27FC236}">
                <a16:creationId xmlns:a16="http://schemas.microsoft.com/office/drawing/2014/main" id="{8678BF21-BF00-47C5-6CE6-E884625303DD}"/>
              </a:ext>
            </a:extLst>
          </p:cNvPr>
          <p:cNvGrpSpPr/>
          <p:nvPr/>
        </p:nvGrpSpPr>
        <p:grpSpPr>
          <a:xfrm>
            <a:off x="3545153" y="2758953"/>
            <a:ext cx="623526" cy="86673"/>
            <a:chOff x="3687253" y="1852633"/>
            <a:chExt cx="391515" cy="86673"/>
          </a:xfrm>
        </p:grpSpPr>
        <p:cxnSp>
          <p:nvCxnSpPr>
            <p:cNvPr id="55" name="Straight Connector 54">
              <a:extLst>
                <a:ext uri="{FF2B5EF4-FFF2-40B4-BE49-F238E27FC236}">
                  <a16:creationId xmlns:a16="http://schemas.microsoft.com/office/drawing/2014/main" id="{75583414-DD28-5853-88CD-A908F5711315}"/>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103AD8FC-F177-C165-2E18-49633CBAD49A}"/>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1DCFD5B0-0FD4-B608-E9D2-894B4720A916}"/>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58" name="Rectangle 57">
            <a:extLst>
              <a:ext uri="{FF2B5EF4-FFF2-40B4-BE49-F238E27FC236}">
                <a16:creationId xmlns:a16="http://schemas.microsoft.com/office/drawing/2014/main" id="{E2DE5326-90DD-1AD5-AE7F-DFEF3CD8DA40}"/>
              </a:ext>
            </a:extLst>
          </p:cNvPr>
          <p:cNvSpPr/>
          <p:nvPr/>
        </p:nvSpPr>
        <p:spPr bwMode="auto">
          <a:xfrm>
            <a:off x="3803141" y="2752453"/>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9" name="Group 58">
            <a:extLst>
              <a:ext uri="{FF2B5EF4-FFF2-40B4-BE49-F238E27FC236}">
                <a16:creationId xmlns:a16="http://schemas.microsoft.com/office/drawing/2014/main" id="{8ECF3684-6B98-EB82-4653-3F55BC588E85}"/>
              </a:ext>
            </a:extLst>
          </p:cNvPr>
          <p:cNvGrpSpPr/>
          <p:nvPr/>
        </p:nvGrpSpPr>
        <p:grpSpPr>
          <a:xfrm>
            <a:off x="3624607" y="3141396"/>
            <a:ext cx="497395" cy="86673"/>
            <a:chOff x="3687253" y="1852633"/>
            <a:chExt cx="391515" cy="86673"/>
          </a:xfrm>
        </p:grpSpPr>
        <p:cxnSp>
          <p:nvCxnSpPr>
            <p:cNvPr id="60" name="Straight Connector 59">
              <a:extLst>
                <a:ext uri="{FF2B5EF4-FFF2-40B4-BE49-F238E27FC236}">
                  <a16:creationId xmlns:a16="http://schemas.microsoft.com/office/drawing/2014/main" id="{FFCA2EEB-2614-10E5-BACA-3850CAE1507C}"/>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249FCDC-8F5A-FD5A-A136-73AF9B79EE3D}"/>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74ABC152-554A-E088-3B96-C52306A50628}"/>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63" name="Rectangle 62">
            <a:extLst>
              <a:ext uri="{FF2B5EF4-FFF2-40B4-BE49-F238E27FC236}">
                <a16:creationId xmlns:a16="http://schemas.microsoft.com/office/drawing/2014/main" id="{8AA3C719-1CFF-5490-B2DD-034983BFF942}"/>
              </a:ext>
            </a:extLst>
          </p:cNvPr>
          <p:cNvSpPr/>
          <p:nvPr/>
        </p:nvSpPr>
        <p:spPr bwMode="auto">
          <a:xfrm>
            <a:off x="3814600" y="3134896"/>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4" name="Group 63">
            <a:extLst>
              <a:ext uri="{FF2B5EF4-FFF2-40B4-BE49-F238E27FC236}">
                <a16:creationId xmlns:a16="http://schemas.microsoft.com/office/drawing/2014/main" id="{F01EB428-C343-5936-5A0D-32A78D6D9B3A}"/>
              </a:ext>
            </a:extLst>
          </p:cNvPr>
          <p:cNvGrpSpPr/>
          <p:nvPr/>
        </p:nvGrpSpPr>
        <p:grpSpPr>
          <a:xfrm>
            <a:off x="3633484" y="3313140"/>
            <a:ext cx="565263" cy="86673"/>
            <a:chOff x="3687253" y="1852633"/>
            <a:chExt cx="391515" cy="86673"/>
          </a:xfrm>
        </p:grpSpPr>
        <p:cxnSp>
          <p:nvCxnSpPr>
            <p:cNvPr id="65" name="Straight Connector 64">
              <a:extLst>
                <a:ext uri="{FF2B5EF4-FFF2-40B4-BE49-F238E27FC236}">
                  <a16:creationId xmlns:a16="http://schemas.microsoft.com/office/drawing/2014/main" id="{00CAA092-FD0E-0E9B-8E75-9ABFECBE28A5}"/>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870E4BDF-2329-5487-AC5A-952EDC0DD549}"/>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85AD168C-2CAE-E886-BF44-E378F4D59D7F}"/>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68" name="Rectangle 67">
            <a:extLst>
              <a:ext uri="{FF2B5EF4-FFF2-40B4-BE49-F238E27FC236}">
                <a16:creationId xmlns:a16="http://schemas.microsoft.com/office/drawing/2014/main" id="{36F354F1-E33E-1767-D4EB-1EE15FCF5C74}"/>
              </a:ext>
            </a:extLst>
          </p:cNvPr>
          <p:cNvSpPr/>
          <p:nvPr/>
        </p:nvSpPr>
        <p:spPr bwMode="auto">
          <a:xfrm>
            <a:off x="3857999" y="3306640"/>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69" name="Group 68">
            <a:extLst>
              <a:ext uri="{FF2B5EF4-FFF2-40B4-BE49-F238E27FC236}">
                <a16:creationId xmlns:a16="http://schemas.microsoft.com/office/drawing/2014/main" id="{C7EE5585-85F6-A826-A536-60208F1B98F0}"/>
              </a:ext>
            </a:extLst>
          </p:cNvPr>
          <p:cNvGrpSpPr/>
          <p:nvPr/>
        </p:nvGrpSpPr>
        <p:grpSpPr>
          <a:xfrm>
            <a:off x="3571612" y="3702082"/>
            <a:ext cx="846629" cy="86673"/>
            <a:chOff x="3685885" y="1852633"/>
            <a:chExt cx="391515" cy="86673"/>
          </a:xfrm>
        </p:grpSpPr>
        <p:cxnSp>
          <p:nvCxnSpPr>
            <p:cNvPr id="70" name="Straight Connector 69">
              <a:extLst>
                <a:ext uri="{FF2B5EF4-FFF2-40B4-BE49-F238E27FC236}">
                  <a16:creationId xmlns:a16="http://schemas.microsoft.com/office/drawing/2014/main" id="{24AC6643-4AC4-1827-39CE-7786453DB5E2}"/>
                </a:ext>
              </a:extLst>
            </p:cNvPr>
            <p:cNvCxnSpPr>
              <a:cxnSpLocks/>
            </p:cNvCxnSpPr>
            <p:nvPr/>
          </p:nvCxnSpPr>
          <p:spPr bwMode="auto">
            <a:xfrm>
              <a:off x="3685885"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CE5D362F-743A-3F2E-EF1D-A239118514A5}"/>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0F4DA386-9097-EF23-3D77-0AF2AC7D59E1}"/>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73" name="Rectangle 72">
            <a:extLst>
              <a:ext uri="{FF2B5EF4-FFF2-40B4-BE49-F238E27FC236}">
                <a16:creationId xmlns:a16="http://schemas.microsoft.com/office/drawing/2014/main" id="{9D262FE7-EA52-1ABB-5EE7-ADC9649CAFBB}"/>
              </a:ext>
            </a:extLst>
          </p:cNvPr>
          <p:cNvSpPr/>
          <p:nvPr/>
        </p:nvSpPr>
        <p:spPr bwMode="auto">
          <a:xfrm>
            <a:off x="3944282" y="3695582"/>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4" name="Group 73">
            <a:extLst>
              <a:ext uri="{FF2B5EF4-FFF2-40B4-BE49-F238E27FC236}">
                <a16:creationId xmlns:a16="http://schemas.microsoft.com/office/drawing/2014/main" id="{684A60CD-A5EF-0C1F-B1CF-739CA81BBF4E}"/>
              </a:ext>
            </a:extLst>
          </p:cNvPr>
          <p:cNvGrpSpPr/>
          <p:nvPr/>
        </p:nvGrpSpPr>
        <p:grpSpPr>
          <a:xfrm>
            <a:off x="3629647" y="3850139"/>
            <a:ext cx="428197" cy="86673"/>
            <a:chOff x="3687253" y="1852633"/>
            <a:chExt cx="391515" cy="86673"/>
          </a:xfrm>
        </p:grpSpPr>
        <p:cxnSp>
          <p:nvCxnSpPr>
            <p:cNvPr id="75" name="Straight Connector 74">
              <a:extLst>
                <a:ext uri="{FF2B5EF4-FFF2-40B4-BE49-F238E27FC236}">
                  <a16:creationId xmlns:a16="http://schemas.microsoft.com/office/drawing/2014/main" id="{18739FCD-C9AF-CC23-A530-7B1ADC3A36CC}"/>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D0615446-30EA-5F88-123D-2B8B8F5E82F7}"/>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CB4452B3-0B71-16A6-6413-C3BA372D20B5}"/>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78" name="Rectangle 77">
            <a:extLst>
              <a:ext uri="{FF2B5EF4-FFF2-40B4-BE49-F238E27FC236}">
                <a16:creationId xmlns:a16="http://schemas.microsoft.com/office/drawing/2014/main" id="{CA65ECDF-F747-785D-C731-0F7537AB2482}"/>
              </a:ext>
            </a:extLst>
          </p:cNvPr>
          <p:cNvSpPr/>
          <p:nvPr/>
        </p:nvSpPr>
        <p:spPr bwMode="auto">
          <a:xfrm>
            <a:off x="3789021" y="384363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79" name="Group 78">
            <a:extLst>
              <a:ext uri="{FF2B5EF4-FFF2-40B4-BE49-F238E27FC236}">
                <a16:creationId xmlns:a16="http://schemas.microsoft.com/office/drawing/2014/main" id="{70F9DF07-F78C-2039-2E91-77BAB0AD7F7B}"/>
              </a:ext>
            </a:extLst>
          </p:cNvPr>
          <p:cNvGrpSpPr/>
          <p:nvPr/>
        </p:nvGrpSpPr>
        <p:grpSpPr>
          <a:xfrm>
            <a:off x="3531611" y="4225787"/>
            <a:ext cx="614431" cy="86673"/>
            <a:chOff x="3687253" y="1852633"/>
            <a:chExt cx="391515" cy="86673"/>
          </a:xfrm>
        </p:grpSpPr>
        <p:cxnSp>
          <p:nvCxnSpPr>
            <p:cNvPr id="80" name="Straight Connector 79">
              <a:extLst>
                <a:ext uri="{FF2B5EF4-FFF2-40B4-BE49-F238E27FC236}">
                  <a16:creationId xmlns:a16="http://schemas.microsoft.com/office/drawing/2014/main" id="{1A4A8773-846A-72FE-3C39-54BEBC1985A4}"/>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C4959D0-37D2-5033-B066-053CAEF820B1}"/>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E5D33046-12C7-EDB7-9561-9E66D3468374}"/>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83" name="Rectangle 82">
            <a:extLst>
              <a:ext uri="{FF2B5EF4-FFF2-40B4-BE49-F238E27FC236}">
                <a16:creationId xmlns:a16="http://schemas.microsoft.com/office/drawing/2014/main" id="{72075D03-6383-570D-BB6E-ED67FCA4F401}"/>
              </a:ext>
            </a:extLst>
          </p:cNvPr>
          <p:cNvSpPr/>
          <p:nvPr/>
        </p:nvSpPr>
        <p:spPr bwMode="auto">
          <a:xfrm>
            <a:off x="3774121" y="4219287"/>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4" name="Group 83">
            <a:extLst>
              <a:ext uri="{FF2B5EF4-FFF2-40B4-BE49-F238E27FC236}">
                <a16:creationId xmlns:a16="http://schemas.microsoft.com/office/drawing/2014/main" id="{C0AC8830-2AEA-4C8C-DCF4-062FA7FAB1FF}"/>
              </a:ext>
            </a:extLst>
          </p:cNvPr>
          <p:cNvGrpSpPr/>
          <p:nvPr/>
        </p:nvGrpSpPr>
        <p:grpSpPr>
          <a:xfrm>
            <a:off x="3698671" y="4405679"/>
            <a:ext cx="488695" cy="86673"/>
            <a:chOff x="3687253" y="1852633"/>
            <a:chExt cx="391515" cy="86673"/>
          </a:xfrm>
        </p:grpSpPr>
        <p:cxnSp>
          <p:nvCxnSpPr>
            <p:cNvPr id="85" name="Straight Connector 84">
              <a:extLst>
                <a:ext uri="{FF2B5EF4-FFF2-40B4-BE49-F238E27FC236}">
                  <a16:creationId xmlns:a16="http://schemas.microsoft.com/office/drawing/2014/main" id="{F8CF2235-1709-2553-E2C2-AA5E34EE0BA0}"/>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152627CE-306F-03F2-E559-C77DA920622F}"/>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369277C-4835-5C02-03B3-34B3F0158624}"/>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88" name="Rectangle 87">
            <a:extLst>
              <a:ext uri="{FF2B5EF4-FFF2-40B4-BE49-F238E27FC236}">
                <a16:creationId xmlns:a16="http://schemas.microsoft.com/office/drawing/2014/main" id="{8D55321C-142E-CF59-EA1A-11FB527F0858}"/>
              </a:ext>
            </a:extLst>
          </p:cNvPr>
          <p:cNvSpPr/>
          <p:nvPr/>
        </p:nvSpPr>
        <p:spPr bwMode="auto">
          <a:xfrm>
            <a:off x="3891337" y="439917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89" name="Group 88">
            <a:extLst>
              <a:ext uri="{FF2B5EF4-FFF2-40B4-BE49-F238E27FC236}">
                <a16:creationId xmlns:a16="http://schemas.microsoft.com/office/drawing/2014/main" id="{B9EF96A5-6E24-A17A-555D-49B5AE689C92}"/>
              </a:ext>
            </a:extLst>
          </p:cNvPr>
          <p:cNvGrpSpPr/>
          <p:nvPr/>
        </p:nvGrpSpPr>
        <p:grpSpPr>
          <a:xfrm>
            <a:off x="3551071" y="4786315"/>
            <a:ext cx="477815" cy="86673"/>
            <a:chOff x="3687253" y="1852633"/>
            <a:chExt cx="391515" cy="86673"/>
          </a:xfrm>
        </p:grpSpPr>
        <p:cxnSp>
          <p:nvCxnSpPr>
            <p:cNvPr id="90" name="Straight Connector 89">
              <a:extLst>
                <a:ext uri="{FF2B5EF4-FFF2-40B4-BE49-F238E27FC236}">
                  <a16:creationId xmlns:a16="http://schemas.microsoft.com/office/drawing/2014/main" id="{CF10D9CA-5A02-9F9F-762C-AC9DB8713F1E}"/>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420E4968-7960-D25B-EA73-62E91A2221B4}"/>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E331DD35-BBDC-4049-9918-9364B9A381BA}"/>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93" name="Rectangle 92">
            <a:extLst>
              <a:ext uri="{FF2B5EF4-FFF2-40B4-BE49-F238E27FC236}">
                <a16:creationId xmlns:a16="http://schemas.microsoft.com/office/drawing/2014/main" id="{994A59F6-D361-B93C-2FE5-CEA848BCD267}"/>
              </a:ext>
            </a:extLst>
          </p:cNvPr>
          <p:cNvSpPr/>
          <p:nvPr/>
        </p:nvSpPr>
        <p:spPr bwMode="auto">
          <a:xfrm>
            <a:off x="3726939" y="477981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4" name="Group 93">
            <a:extLst>
              <a:ext uri="{FF2B5EF4-FFF2-40B4-BE49-F238E27FC236}">
                <a16:creationId xmlns:a16="http://schemas.microsoft.com/office/drawing/2014/main" id="{453D07C3-BF86-A680-7E28-701C093A5072}"/>
              </a:ext>
            </a:extLst>
          </p:cNvPr>
          <p:cNvGrpSpPr/>
          <p:nvPr/>
        </p:nvGrpSpPr>
        <p:grpSpPr>
          <a:xfrm>
            <a:off x="3752299" y="4950609"/>
            <a:ext cx="639790" cy="86673"/>
            <a:chOff x="3687253" y="1852633"/>
            <a:chExt cx="391515" cy="86673"/>
          </a:xfrm>
        </p:grpSpPr>
        <p:cxnSp>
          <p:nvCxnSpPr>
            <p:cNvPr id="95" name="Straight Connector 94">
              <a:extLst>
                <a:ext uri="{FF2B5EF4-FFF2-40B4-BE49-F238E27FC236}">
                  <a16:creationId xmlns:a16="http://schemas.microsoft.com/office/drawing/2014/main" id="{0A31B38E-BC10-87B1-825A-FBD579FFC0F4}"/>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429689C-E5C8-6328-88D4-D705B21DDBF3}"/>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422619E5-AE5A-F1C1-21A6-E59991AA75D5}"/>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98" name="Rectangle 97">
            <a:extLst>
              <a:ext uri="{FF2B5EF4-FFF2-40B4-BE49-F238E27FC236}">
                <a16:creationId xmlns:a16="http://schemas.microsoft.com/office/drawing/2014/main" id="{9E1279D5-5234-F76A-9BB2-1FDF1B89D989}"/>
              </a:ext>
            </a:extLst>
          </p:cNvPr>
          <p:cNvSpPr/>
          <p:nvPr/>
        </p:nvSpPr>
        <p:spPr bwMode="auto">
          <a:xfrm>
            <a:off x="4008173" y="494410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99" name="Group 98">
            <a:extLst>
              <a:ext uri="{FF2B5EF4-FFF2-40B4-BE49-F238E27FC236}">
                <a16:creationId xmlns:a16="http://schemas.microsoft.com/office/drawing/2014/main" id="{6E7F6189-BEFB-7993-FEC8-859B25C761AB}"/>
              </a:ext>
            </a:extLst>
          </p:cNvPr>
          <p:cNvGrpSpPr/>
          <p:nvPr/>
        </p:nvGrpSpPr>
        <p:grpSpPr>
          <a:xfrm>
            <a:off x="3624607" y="5333815"/>
            <a:ext cx="443209" cy="86673"/>
            <a:chOff x="3687253" y="1852633"/>
            <a:chExt cx="391515" cy="86673"/>
          </a:xfrm>
        </p:grpSpPr>
        <p:cxnSp>
          <p:nvCxnSpPr>
            <p:cNvPr id="100" name="Straight Connector 99">
              <a:extLst>
                <a:ext uri="{FF2B5EF4-FFF2-40B4-BE49-F238E27FC236}">
                  <a16:creationId xmlns:a16="http://schemas.microsoft.com/office/drawing/2014/main" id="{A6A314FF-70B1-1BCF-3011-19249468A7D6}"/>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EEBC4834-BEB5-50D0-9877-7A69CF3496FC}"/>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497802C9-82EA-5F63-36FE-5EF398CCD5D5}"/>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03" name="Rectangle 102">
            <a:extLst>
              <a:ext uri="{FF2B5EF4-FFF2-40B4-BE49-F238E27FC236}">
                <a16:creationId xmlns:a16="http://schemas.microsoft.com/office/drawing/2014/main" id="{E15D75E7-0A81-EB28-84D7-2B3CA4F3B3A6}"/>
              </a:ext>
            </a:extLst>
          </p:cNvPr>
          <p:cNvSpPr/>
          <p:nvPr/>
        </p:nvSpPr>
        <p:spPr bwMode="auto">
          <a:xfrm>
            <a:off x="3790859" y="532731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4" name="Group 103">
            <a:extLst>
              <a:ext uri="{FF2B5EF4-FFF2-40B4-BE49-F238E27FC236}">
                <a16:creationId xmlns:a16="http://schemas.microsoft.com/office/drawing/2014/main" id="{763E6394-E6A4-BE27-81DE-FCF82C643118}"/>
              </a:ext>
            </a:extLst>
          </p:cNvPr>
          <p:cNvGrpSpPr/>
          <p:nvPr/>
        </p:nvGrpSpPr>
        <p:grpSpPr>
          <a:xfrm>
            <a:off x="3657904" y="5488756"/>
            <a:ext cx="780925" cy="86673"/>
            <a:chOff x="3687253" y="1852633"/>
            <a:chExt cx="391515" cy="86673"/>
          </a:xfrm>
        </p:grpSpPr>
        <p:cxnSp>
          <p:nvCxnSpPr>
            <p:cNvPr id="105" name="Straight Connector 104">
              <a:extLst>
                <a:ext uri="{FF2B5EF4-FFF2-40B4-BE49-F238E27FC236}">
                  <a16:creationId xmlns:a16="http://schemas.microsoft.com/office/drawing/2014/main" id="{B530F031-0692-CEE5-E810-6DA6DA86DB3B}"/>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666441D4-DCFE-8824-E690-4E84E4E03050}"/>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6FAB8BB-AAA3-F8D2-3D1E-F2E215E60DEA}"/>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08" name="Rectangle 107">
            <a:extLst>
              <a:ext uri="{FF2B5EF4-FFF2-40B4-BE49-F238E27FC236}">
                <a16:creationId xmlns:a16="http://schemas.microsoft.com/office/drawing/2014/main" id="{171124E8-6E00-97D2-41AA-E2E261CDC4C6}"/>
              </a:ext>
            </a:extLst>
          </p:cNvPr>
          <p:cNvSpPr/>
          <p:nvPr/>
        </p:nvSpPr>
        <p:spPr bwMode="auto">
          <a:xfrm>
            <a:off x="3994118" y="5482256"/>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TextBox 109">
            <a:extLst>
              <a:ext uri="{FF2B5EF4-FFF2-40B4-BE49-F238E27FC236}">
                <a16:creationId xmlns:a16="http://schemas.microsoft.com/office/drawing/2014/main" id="{4BC740D7-EA17-E929-11AA-3520D1EB5231}"/>
              </a:ext>
            </a:extLst>
          </p:cNvPr>
          <p:cNvSpPr txBox="1"/>
          <p:nvPr/>
        </p:nvSpPr>
        <p:spPr bwMode="auto">
          <a:xfrm>
            <a:off x="3011725" y="1100811"/>
            <a:ext cx="5198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a:t>
            </a:r>
          </a:p>
        </p:txBody>
      </p:sp>
      <p:sp>
        <p:nvSpPr>
          <p:cNvPr id="111" name="Rectangle 110">
            <a:extLst>
              <a:ext uri="{FF2B5EF4-FFF2-40B4-BE49-F238E27FC236}">
                <a16:creationId xmlns:a16="http://schemas.microsoft.com/office/drawing/2014/main" id="{A63E5FB6-7223-592F-6779-DB76A2EF9520}"/>
              </a:ext>
            </a:extLst>
          </p:cNvPr>
          <p:cNvSpPr/>
          <p:nvPr/>
        </p:nvSpPr>
        <p:spPr bwMode="auto">
          <a:xfrm>
            <a:off x="9628593" y="1633649"/>
            <a:ext cx="372248" cy="4108751"/>
          </a:xfrm>
          <a:prstGeom prst="rect">
            <a:avLst/>
          </a:prstGeom>
          <a:solidFill>
            <a:schemeClr val="tx1">
              <a:lumMod val="9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TextBox 111">
            <a:extLst>
              <a:ext uri="{FF2B5EF4-FFF2-40B4-BE49-F238E27FC236}">
                <a16:creationId xmlns:a16="http://schemas.microsoft.com/office/drawing/2014/main" id="{99B3319D-FEF1-9594-5DE2-CEC9893D2486}"/>
              </a:ext>
            </a:extLst>
          </p:cNvPr>
          <p:cNvSpPr txBox="1"/>
          <p:nvPr/>
        </p:nvSpPr>
        <p:spPr>
          <a:xfrm>
            <a:off x="8641351" y="6030591"/>
            <a:ext cx="1533699" cy="286232"/>
          </a:xfrm>
          <a:prstGeom prst="rect">
            <a:avLst/>
          </a:prstGeom>
          <a:solidFill>
            <a:schemeClr val="tx1"/>
          </a:solidFill>
        </p:spPr>
        <p:txBody>
          <a:bodyPr wrap="square" rtlCol="0">
            <a:spAutoFit/>
          </a:bodyPr>
          <a:lstStyle/>
          <a:p>
            <a:pPr algn="r">
              <a:lnSpc>
                <a:spcPct val="90000"/>
              </a:lnSpc>
            </a:pPr>
            <a:r>
              <a:rPr lang="en-US" sz="1400" dirty="0">
                <a:solidFill>
                  <a:srgbClr val="015873"/>
                </a:solidFill>
                <a:latin typeface="Calibri" panose="020F0502020204030204" pitchFamily="34" charset="0"/>
                <a:cs typeface="Calibri" panose="020F0502020204030204" pitchFamily="34" charset="0"/>
              </a:rPr>
              <a:t>Atezo Arm Better</a:t>
            </a:r>
          </a:p>
        </p:txBody>
      </p:sp>
      <p:sp>
        <p:nvSpPr>
          <p:cNvPr id="113" name="TextBox 112">
            <a:extLst>
              <a:ext uri="{FF2B5EF4-FFF2-40B4-BE49-F238E27FC236}">
                <a16:creationId xmlns:a16="http://schemas.microsoft.com/office/drawing/2014/main" id="{DF0E13A4-1CBD-9564-93AB-5CEAE9EFD3CE}"/>
              </a:ext>
            </a:extLst>
          </p:cNvPr>
          <p:cNvSpPr txBox="1"/>
          <p:nvPr/>
        </p:nvSpPr>
        <p:spPr>
          <a:xfrm>
            <a:off x="10175050" y="6038376"/>
            <a:ext cx="1919346" cy="286232"/>
          </a:xfrm>
          <a:prstGeom prst="rect">
            <a:avLst/>
          </a:prstGeom>
          <a:solidFill>
            <a:schemeClr val="tx1"/>
          </a:solidFill>
        </p:spPr>
        <p:txBody>
          <a:bodyPr wrap="square" rtlCol="0">
            <a:spAutoFit/>
          </a:bodyPr>
          <a:lstStyle/>
          <a:p>
            <a:pPr>
              <a:lnSpc>
                <a:spcPct val="90000"/>
              </a:lnSpc>
            </a:pPr>
            <a:r>
              <a:rPr lang="en-US" sz="1400" dirty="0">
                <a:solidFill>
                  <a:srgbClr val="E1471D"/>
                </a:solidFill>
                <a:latin typeface="Calibri" panose="020F0502020204030204" pitchFamily="34" charset="0"/>
                <a:cs typeface="Calibri" panose="020F0502020204030204" pitchFamily="34" charset="0"/>
              </a:rPr>
              <a:t>Control Arm Better</a:t>
            </a:r>
          </a:p>
        </p:txBody>
      </p:sp>
      <p:cxnSp>
        <p:nvCxnSpPr>
          <p:cNvPr id="114" name="Straight Arrow Connector 113">
            <a:extLst>
              <a:ext uri="{FF2B5EF4-FFF2-40B4-BE49-F238E27FC236}">
                <a16:creationId xmlns:a16="http://schemas.microsoft.com/office/drawing/2014/main" id="{18692693-DDE1-9AAA-BE61-1A501547A184}"/>
              </a:ext>
            </a:extLst>
          </p:cNvPr>
          <p:cNvCxnSpPr>
            <a:cxnSpLocks/>
          </p:cNvCxnSpPr>
          <p:nvPr/>
        </p:nvCxnSpPr>
        <p:spPr bwMode="auto">
          <a:xfrm>
            <a:off x="10259652" y="6027498"/>
            <a:ext cx="1223847" cy="0"/>
          </a:xfrm>
          <a:prstGeom prst="straightConnector1">
            <a:avLst/>
          </a:prstGeom>
          <a:noFill/>
          <a:ln w="28575" cap="flat" cmpd="sng" algn="ctr">
            <a:solidFill>
              <a:schemeClr val="bg1"/>
            </a:solidFill>
            <a:prstDash val="solid"/>
            <a:round/>
            <a:headEnd type="none" w="med" len="med"/>
            <a:tailEnd type="triangle"/>
          </a:ln>
          <a:effectLst/>
        </p:spPr>
      </p:cxnSp>
      <p:cxnSp>
        <p:nvCxnSpPr>
          <p:cNvPr id="115" name="Straight Arrow Connector 114">
            <a:extLst>
              <a:ext uri="{FF2B5EF4-FFF2-40B4-BE49-F238E27FC236}">
                <a16:creationId xmlns:a16="http://schemas.microsoft.com/office/drawing/2014/main" id="{7C054A92-38D9-0E02-66FE-60B54CF12B3A}"/>
              </a:ext>
            </a:extLst>
          </p:cNvPr>
          <p:cNvCxnSpPr>
            <a:cxnSpLocks/>
          </p:cNvCxnSpPr>
          <p:nvPr/>
        </p:nvCxnSpPr>
        <p:spPr bwMode="auto">
          <a:xfrm flipH="1">
            <a:off x="8862652" y="6027788"/>
            <a:ext cx="1223847" cy="0"/>
          </a:xfrm>
          <a:prstGeom prst="straightConnector1">
            <a:avLst/>
          </a:prstGeom>
          <a:noFill/>
          <a:ln w="28575" cap="flat" cmpd="sng" algn="ctr">
            <a:solidFill>
              <a:schemeClr val="bg1"/>
            </a:solidFill>
            <a:prstDash val="solid"/>
            <a:round/>
            <a:headEnd type="none" w="med" len="med"/>
            <a:tailEnd type="triangle"/>
          </a:ln>
          <a:effectLst/>
        </p:spPr>
      </p:cxnSp>
      <p:sp>
        <p:nvSpPr>
          <p:cNvPr id="116" name="TextBox 115">
            <a:extLst>
              <a:ext uri="{FF2B5EF4-FFF2-40B4-BE49-F238E27FC236}">
                <a16:creationId xmlns:a16="http://schemas.microsoft.com/office/drawing/2014/main" id="{0EA9F532-C36F-3ACA-E30F-3438472C8D82}"/>
              </a:ext>
            </a:extLst>
          </p:cNvPr>
          <p:cNvSpPr txBox="1"/>
          <p:nvPr/>
        </p:nvSpPr>
        <p:spPr bwMode="auto">
          <a:xfrm>
            <a:off x="6344566" y="1392965"/>
            <a:ext cx="2057615"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Subgroup</a:t>
            </a:r>
          </a:p>
          <a:p>
            <a:pPr algn="l">
              <a:spcBef>
                <a:spcPts val="0"/>
              </a:spcBef>
              <a:spcAft>
                <a:spcPct val="0"/>
              </a:spcAft>
              <a:buClrTx/>
              <a:buFontTx/>
              <a:buNone/>
            </a:pPr>
            <a:r>
              <a:rPr lang="en-US" sz="1400" dirty="0">
                <a:solidFill>
                  <a:schemeClr val="bg1"/>
                </a:solidFill>
                <a:latin typeface="Calibri" panose="020F0502020204030204" pitchFamily="34" charset="0"/>
              </a:rPr>
              <a:t>Overall</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Age, years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&lt;65 </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≥65</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GOG/ECOG PS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0</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1</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Race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White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Other</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Disease status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Metastatic</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Persistent/recurrent</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Chemotherapy backbone</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Carboplatin</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Cisplatin</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Prior chemoradiotherapy</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Yes</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No</a:t>
            </a:r>
          </a:p>
          <a:p>
            <a:pPr algn="l">
              <a:lnSpc>
                <a:spcPct val="85000"/>
              </a:lnSpc>
              <a:spcBef>
                <a:spcPts val="0"/>
              </a:spcBef>
              <a:spcAft>
                <a:spcPct val="0"/>
              </a:spcAft>
              <a:buClrTx/>
              <a:buFontTx/>
              <a:buNone/>
            </a:pPr>
            <a:r>
              <a:rPr lang="en-US" sz="1400" dirty="0">
                <a:solidFill>
                  <a:schemeClr val="bg1"/>
                </a:solidFill>
                <a:latin typeface="Calibri" panose="020F0502020204030204" pitchFamily="34" charset="0"/>
              </a:rPr>
              <a:t>Histology</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Adenocarcinoma</a:t>
            </a:r>
          </a:p>
          <a:p>
            <a:pPr algn="l">
              <a:lnSpc>
                <a:spcPct val="85000"/>
              </a:lnSpc>
              <a:spcBef>
                <a:spcPts val="0"/>
              </a:spcBef>
              <a:spcAft>
                <a:spcPct val="0"/>
              </a:spcAft>
              <a:buClrTx/>
              <a:buFontTx/>
              <a:buNone/>
            </a:pPr>
            <a:r>
              <a:rPr lang="en-US" sz="1400" b="0" dirty="0">
                <a:solidFill>
                  <a:schemeClr val="bg1"/>
                </a:solidFill>
                <a:latin typeface="Calibri" panose="020F0502020204030204" pitchFamily="34" charset="0"/>
              </a:rPr>
              <a:t>Squamous cell carcinoma</a:t>
            </a:r>
          </a:p>
        </p:txBody>
      </p:sp>
      <p:sp>
        <p:nvSpPr>
          <p:cNvPr id="117" name="TextBox 116">
            <a:extLst>
              <a:ext uri="{FF2B5EF4-FFF2-40B4-BE49-F238E27FC236}">
                <a16:creationId xmlns:a16="http://schemas.microsoft.com/office/drawing/2014/main" id="{C3E84326-E0DD-963E-0A1F-DC5A011D860E}"/>
              </a:ext>
            </a:extLst>
          </p:cNvPr>
          <p:cNvSpPr txBox="1"/>
          <p:nvPr/>
        </p:nvSpPr>
        <p:spPr bwMode="auto">
          <a:xfrm>
            <a:off x="7873491" y="1392964"/>
            <a:ext cx="1664686"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85000"/>
              </a:lnSpc>
              <a:spcBef>
                <a:spcPts val="0"/>
              </a:spcBef>
              <a:spcAft>
                <a:spcPct val="0"/>
              </a:spcAft>
              <a:buClrTx/>
              <a:buFontTx/>
              <a:buNone/>
            </a:pPr>
            <a:r>
              <a:rPr lang="en-US" sz="1400" dirty="0">
                <a:solidFill>
                  <a:schemeClr val="bg1"/>
                </a:solidFill>
                <a:latin typeface="Calibri" panose="020F0502020204030204" pitchFamily="34" charset="0"/>
              </a:rPr>
              <a:t>No. events/patients</a:t>
            </a:r>
          </a:p>
          <a:p>
            <a:pPr algn="ctr">
              <a:spcBef>
                <a:spcPts val="0"/>
              </a:spcBef>
              <a:spcAft>
                <a:spcPct val="0"/>
              </a:spcAft>
              <a:buClrTx/>
              <a:buFontTx/>
              <a:buNone/>
            </a:pPr>
            <a:r>
              <a:rPr lang="en-US" sz="1400" b="0" dirty="0">
                <a:solidFill>
                  <a:schemeClr val="bg1"/>
                </a:solidFill>
                <a:latin typeface="Calibri" panose="020F0502020204030204" pitchFamily="34" charset="0"/>
              </a:rPr>
              <a:t>234/410</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187/339</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47/71</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139/266</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93/141</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128/224</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47/87</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50/90</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184/320</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91/167</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143/243</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156/263</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78/147</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55/89</a:t>
            </a:r>
          </a:p>
          <a:p>
            <a:pPr algn="ctr">
              <a:lnSpc>
                <a:spcPct val="85000"/>
              </a:lnSpc>
              <a:spcBef>
                <a:spcPts val="0"/>
              </a:spcBef>
              <a:spcAft>
                <a:spcPct val="0"/>
              </a:spcAft>
              <a:buClrTx/>
              <a:buFontTx/>
              <a:buNone/>
            </a:pPr>
            <a:r>
              <a:rPr lang="en-US" sz="1400" b="0" dirty="0">
                <a:solidFill>
                  <a:schemeClr val="bg1"/>
                </a:solidFill>
                <a:latin typeface="Calibri" panose="020F0502020204030204" pitchFamily="34" charset="0"/>
              </a:rPr>
              <a:t>179/321</a:t>
            </a:r>
          </a:p>
        </p:txBody>
      </p:sp>
      <p:sp>
        <p:nvSpPr>
          <p:cNvPr id="118" name="TextBox 117">
            <a:extLst>
              <a:ext uri="{FF2B5EF4-FFF2-40B4-BE49-F238E27FC236}">
                <a16:creationId xmlns:a16="http://schemas.microsoft.com/office/drawing/2014/main" id="{A253A776-C238-1B5D-4338-C3F7152EA613}"/>
              </a:ext>
            </a:extLst>
          </p:cNvPr>
          <p:cNvSpPr txBox="1"/>
          <p:nvPr/>
        </p:nvSpPr>
        <p:spPr bwMode="auto">
          <a:xfrm>
            <a:off x="10498906" y="1405805"/>
            <a:ext cx="1345240" cy="4305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85000"/>
              </a:lnSpc>
              <a:spcBef>
                <a:spcPts val="0"/>
              </a:spcBef>
              <a:spcAft>
                <a:spcPct val="0"/>
              </a:spcAft>
              <a:buClrTx/>
              <a:buFontTx/>
              <a:buNone/>
            </a:pPr>
            <a:r>
              <a:rPr lang="en-US" sz="1400" dirty="0">
                <a:solidFill>
                  <a:schemeClr val="bg1"/>
                </a:solidFill>
                <a:latin typeface="Calibri" panose="020F0502020204030204" pitchFamily="34" charset="0"/>
              </a:rPr>
              <a:t>HR (95% CI)</a:t>
            </a:r>
          </a:p>
          <a:p>
            <a:pPr algn="ctr">
              <a:spcBef>
                <a:spcPts val="0"/>
              </a:spcBef>
              <a:spcAft>
                <a:spcPct val="0"/>
              </a:spcAft>
              <a:buClrTx/>
              <a:buFontTx/>
              <a:buNone/>
            </a:pPr>
            <a:r>
              <a:rPr lang="en-US" sz="1400" b="0" dirty="0">
                <a:solidFill>
                  <a:schemeClr val="bg1"/>
                </a:solidFill>
                <a:latin typeface="Calibri" panose="020F0502020204030204" pitchFamily="34" charset="0"/>
              </a:rPr>
              <a:t>0.68 (0.52-0.88)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0.72 (0.54-0.96)</a:t>
            </a:r>
          </a:p>
          <a:p>
            <a:pPr algn="ctr">
              <a:lnSpc>
                <a:spcPct val="85000"/>
              </a:lnSpc>
              <a:spcBef>
                <a:spcPts val="0"/>
              </a:spcBef>
            </a:pPr>
            <a:r>
              <a:rPr lang="en-US" sz="1400" b="0" dirty="0">
                <a:solidFill>
                  <a:schemeClr val="bg1"/>
                </a:solidFill>
                <a:latin typeface="Calibri" panose="020F0502020204030204" pitchFamily="34" charset="0"/>
              </a:rPr>
              <a:t>0.55 (0.31-0.99)</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0.73 (0.52-1.02)</a:t>
            </a:r>
          </a:p>
          <a:p>
            <a:pPr algn="ctr">
              <a:lnSpc>
                <a:spcPct val="85000"/>
              </a:lnSpc>
              <a:spcBef>
                <a:spcPts val="0"/>
              </a:spcBef>
            </a:pPr>
            <a:r>
              <a:rPr lang="en-US" sz="1400" b="0" dirty="0">
                <a:solidFill>
                  <a:schemeClr val="bg1"/>
                </a:solidFill>
                <a:latin typeface="Calibri" panose="020F0502020204030204" pitchFamily="34" charset="0"/>
              </a:rPr>
              <a:t>0.63 (0.42-0.95)</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0.72 (0.51-1.02)</a:t>
            </a:r>
          </a:p>
          <a:p>
            <a:pPr algn="ctr">
              <a:lnSpc>
                <a:spcPct val="85000"/>
              </a:lnSpc>
              <a:spcBef>
                <a:spcPts val="0"/>
              </a:spcBef>
            </a:pPr>
            <a:r>
              <a:rPr lang="en-US" sz="1400" b="0" dirty="0">
                <a:solidFill>
                  <a:schemeClr val="bg1"/>
                </a:solidFill>
                <a:latin typeface="Calibri" panose="020F0502020204030204" pitchFamily="34" charset="0"/>
              </a:rPr>
              <a:t>0.65 (0.45-0.96)</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0.85 (0.49-1.49)</a:t>
            </a:r>
          </a:p>
          <a:p>
            <a:pPr algn="ctr">
              <a:lnSpc>
                <a:spcPct val="85000"/>
              </a:lnSpc>
              <a:spcBef>
                <a:spcPts val="0"/>
              </a:spcBef>
            </a:pPr>
            <a:r>
              <a:rPr lang="en-US" sz="1400" b="0" dirty="0">
                <a:solidFill>
                  <a:schemeClr val="bg1"/>
                </a:solidFill>
                <a:latin typeface="Calibri" panose="020F0502020204030204" pitchFamily="34" charset="0"/>
              </a:rPr>
              <a:t>0.65 (0.49-0.87)</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0.57 (0.38-0.87)</a:t>
            </a:r>
          </a:p>
          <a:p>
            <a:pPr algn="ctr">
              <a:lnSpc>
                <a:spcPct val="85000"/>
              </a:lnSpc>
              <a:spcBef>
                <a:spcPts val="0"/>
              </a:spcBef>
            </a:pPr>
            <a:r>
              <a:rPr lang="en-US" sz="1400" b="0" dirty="0">
                <a:solidFill>
                  <a:schemeClr val="bg1"/>
                </a:solidFill>
                <a:latin typeface="Calibri" panose="020F0502020204030204" pitchFamily="34" charset="0"/>
              </a:rPr>
              <a:t>0.78 (0.56-1.08)</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0.61 (0.45-0.84)</a:t>
            </a:r>
          </a:p>
          <a:p>
            <a:pPr algn="ctr">
              <a:lnSpc>
                <a:spcPct val="85000"/>
              </a:lnSpc>
              <a:spcBef>
                <a:spcPts val="0"/>
              </a:spcBef>
            </a:pPr>
            <a:r>
              <a:rPr lang="en-US" sz="1400" b="0" dirty="0">
                <a:solidFill>
                  <a:schemeClr val="bg1"/>
                </a:solidFill>
                <a:latin typeface="Calibri" panose="020F0502020204030204" pitchFamily="34" charset="0"/>
              </a:rPr>
              <a:t>0.86 (0.55-1.34)</a:t>
            </a:r>
          </a:p>
          <a:p>
            <a:pPr algn="ctr">
              <a:lnSpc>
                <a:spcPct val="85000"/>
              </a:lnSpc>
              <a:spcBef>
                <a:spcPts val="0"/>
              </a:spcBef>
              <a:spcAft>
                <a:spcPct val="0"/>
              </a:spcAft>
              <a:buClrTx/>
              <a:buFontTx/>
              <a:buNone/>
            </a:pPr>
            <a:endParaRPr lang="en-US" sz="1400" b="0" dirty="0">
              <a:solidFill>
                <a:schemeClr val="bg1"/>
              </a:solidFill>
              <a:latin typeface="Calibri" panose="020F0502020204030204" pitchFamily="34" charset="0"/>
            </a:endParaRPr>
          </a:p>
          <a:p>
            <a:pPr algn="ctr">
              <a:lnSpc>
                <a:spcPct val="85000"/>
              </a:lnSpc>
              <a:spcBef>
                <a:spcPts val="0"/>
              </a:spcBef>
            </a:pPr>
            <a:r>
              <a:rPr lang="en-US" sz="1400" b="0" dirty="0">
                <a:solidFill>
                  <a:schemeClr val="bg1"/>
                </a:solidFill>
                <a:latin typeface="Calibri" panose="020F0502020204030204" pitchFamily="34" charset="0"/>
              </a:rPr>
              <a:t>0.62 (0.36-1.06)</a:t>
            </a:r>
          </a:p>
          <a:p>
            <a:pPr algn="ctr">
              <a:lnSpc>
                <a:spcPct val="85000"/>
              </a:lnSpc>
              <a:spcBef>
                <a:spcPts val="0"/>
              </a:spcBef>
            </a:pPr>
            <a:r>
              <a:rPr lang="en-US" sz="1400" b="0" dirty="0">
                <a:solidFill>
                  <a:schemeClr val="bg1"/>
                </a:solidFill>
                <a:latin typeface="Calibri" panose="020F0502020204030204" pitchFamily="34" charset="0"/>
              </a:rPr>
              <a:t>0.72 (0.54-0.97)</a:t>
            </a:r>
          </a:p>
        </p:txBody>
      </p:sp>
      <p:cxnSp>
        <p:nvCxnSpPr>
          <p:cNvPr id="119" name="Straight Connector 118">
            <a:extLst>
              <a:ext uri="{FF2B5EF4-FFF2-40B4-BE49-F238E27FC236}">
                <a16:creationId xmlns:a16="http://schemas.microsoft.com/office/drawing/2014/main" id="{ABB19725-DECE-2C49-B70F-16CBF042DBC5}"/>
              </a:ext>
            </a:extLst>
          </p:cNvPr>
          <p:cNvCxnSpPr/>
          <p:nvPr/>
        </p:nvCxnSpPr>
        <p:spPr bwMode="auto">
          <a:xfrm>
            <a:off x="10211853" y="1634876"/>
            <a:ext cx="0" cy="4108751"/>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2C26E33-6B78-C375-41D9-8C664838A6A9}"/>
              </a:ext>
            </a:extLst>
          </p:cNvPr>
          <p:cNvCxnSpPr/>
          <p:nvPr/>
        </p:nvCxnSpPr>
        <p:spPr bwMode="auto">
          <a:xfrm>
            <a:off x="9067781" y="5729559"/>
            <a:ext cx="2292724" cy="0"/>
          </a:xfrm>
          <a:prstGeom prst="line">
            <a:avLst/>
          </a:prstGeom>
          <a:noFill/>
          <a:ln w="28575" cap="flat" cmpd="sng" algn="ctr">
            <a:solidFill>
              <a:schemeClr val="bg1"/>
            </a:solidFill>
            <a:prstDash val="solid"/>
            <a:round/>
            <a:headEnd type="none" w="med" len="med"/>
            <a:tailEnd type="none" w="med" len="med"/>
          </a:ln>
          <a:effectLst/>
        </p:spPr>
      </p:cxnSp>
      <p:grpSp>
        <p:nvGrpSpPr>
          <p:cNvPr id="121" name="Group 120">
            <a:extLst>
              <a:ext uri="{FF2B5EF4-FFF2-40B4-BE49-F238E27FC236}">
                <a16:creationId xmlns:a16="http://schemas.microsoft.com/office/drawing/2014/main" id="{2A84904E-76E4-1FA6-615C-75ACCBB0C91A}"/>
              </a:ext>
            </a:extLst>
          </p:cNvPr>
          <p:cNvGrpSpPr/>
          <p:nvPr/>
        </p:nvGrpSpPr>
        <p:grpSpPr>
          <a:xfrm>
            <a:off x="9077816" y="5718820"/>
            <a:ext cx="2272453" cy="73960"/>
            <a:chOff x="3139888" y="5895319"/>
            <a:chExt cx="2272453" cy="73960"/>
          </a:xfrm>
        </p:grpSpPr>
        <p:cxnSp>
          <p:nvCxnSpPr>
            <p:cNvPr id="122" name="Straight Connector 121">
              <a:extLst>
                <a:ext uri="{FF2B5EF4-FFF2-40B4-BE49-F238E27FC236}">
                  <a16:creationId xmlns:a16="http://schemas.microsoft.com/office/drawing/2014/main" id="{4DFB8B95-9C92-3214-2A52-512CE3D80681}"/>
                </a:ext>
              </a:extLst>
            </p:cNvPr>
            <p:cNvCxnSpPr>
              <a:cxnSpLocks/>
            </p:cNvCxnSpPr>
            <p:nvPr/>
          </p:nvCxnSpPr>
          <p:spPr bwMode="auto">
            <a:xfrm>
              <a:off x="3139888"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D91EDF9-E102-C150-EB6B-988B02160D60}"/>
                </a:ext>
              </a:extLst>
            </p:cNvPr>
            <p:cNvCxnSpPr>
              <a:cxnSpLocks/>
            </p:cNvCxnSpPr>
            <p:nvPr/>
          </p:nvCxnSpPr>
          <p:spPr bwMode="auto">
            <a:xfrm>
              <a:off x="3708001"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93424E69-D97A-D3FC-C932-0507E28CCD34}"/>
                </a:ext>
              </a:extLst>
            </p:cNvPr>
            <p:cNvCxnSpPr>
              <a:cxnSpLocks/>
            </p:cNvCxnSpPr>
            <p:nvPr/>
          </p:nvCxnSpPr>
          <p:spPr bwMode="auto">
            <a:xfrm>
              <a:off x="4276114"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B5074FC1-2A8B-7589-DDB5-DC47079673A6}"/>
                </a:ext>
              </a:extLst>
            </p:cNvPr>
            <p:cNvCxnSpPr>
              <a:cxnSpLocks/>
            </p:cNvCxnSpPr>
            <p:nvPr/>
          </p:nvCxnSpPr>
          <p:spPr bwMode="auto">
            <a:xfrm>
              <a:off x="4844227" y="5895319"/>
              <a:ext cx="0" cy="73960"/>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104D39A2-AA2C-C919-CCBF-F4374AB7679F}"/>
                </a:ext>
              </a:extLst>
            </p:cNvPr>
            <p:cNvCxnSpPr>
              <a:cxnSpLocks/>
            </p:cNvCxnSpPr>
            <p:nvPr/>
          </p:nvCxnSpPr>
          <p:spPr bwMode="auto">
            <a:xfrm>
              <a:off x="5412341" y="5895319"/>
              <a:ext cx="0" cy="73960"/>
            </a:xfrm>
            <a:prstGeom prst="line">
              <a:avLst/>
            </a:prstGeom>
            <a:noFill/>
            <a:ln w="28575" cap="flat" cmpd="sng" algn="ctr">
              <a:solidFill>
                <a:schemeClr val="bg1"/>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14FEF5FC-F76A-B0B1-09E1-C3F41E7329BF}"/>
              </a:ext>
            </a:extLst>
          </p:cNvPr>
          <p:cNvGrpSpPr/>
          <p:nvPr/>
        </p:nvGrpSpPr>
        <p:grpSpPr>
          <a:xfrm>
            <a:off x="9628593" y="1687970"/>
            <a:ext cx="383632" cy="86673"/>
            <a:chOff x="3687253" y="1852633"/>
            <a:chExt cx="383632" cy="86673"/>
          </a:xfrm>
        </p:grpSpPr>
        <p:cxnSp>
          <p:nvCxnSpPr>
            <p:cNvPr id="128" name="Straight Connector 127">
              <a:extLst>
                <a:ext uri="{FF2B5EF4-FFF2-40B4-BE49-F238E27FC236}">
                  <a16:creationId xmlns:a16="http://schemas.microsoft.com/office/drawing/2014/main" id="{E42FE5A5-AB55-B2FA-842F-B37C0F16784A}"/>
                </a:ext>
              </a:extLst>
            </p:cNvPr>
            <p:cNvCxnSpPr>
              <a:cxnSpLocks/>
            </p:cNvCxnSpPr>
            <p:nvPr/>
          </p:nvCxnSpPr>
          <p:spPr bwMode="auto">
            <a:xfrm>
              <a:off x="3687253" y="1895969"/>
              <a:ext cx="370591" cy="0"/>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16FFF2C0-F302-3550-73A9-E637D2772EDD}"/>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483342D-787B-9D87-7092-D0FCAA8237DA}"/>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31" name="Rectangle 130">
            <a:extLst>
              <a:ext uri="{FF2B5EF4-FFF2-40B4-BE49-F238E27FC236}">
                <a16:creationId xmlns:a16="http://schemas.microsoft.com/office/drawing/2014/main" id="{341DDE62-A21B-F3A8-CD31-9D99BFD7C7F1}"/>
              </a:ext>
            </a:extLst>
          </p:cNvPr>
          <p:cNvSpPr/>
          <p:nvPr/>
        </p:nvSpPr>
        <p:spPr bwMode="auto">
          <a:xfrm>
            <a:off x="9776435" y="1681470"/>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2" name="Group 131">
            <a:extLst>
              <a:ext uri="{FF2B5EF4-FFF2-40B4-BE49-F238E27FC236}">
                <a16:creationId xmlns:a16="http://schemas.microsoft.com/office/drawing/2014/main" id="{03A37F1E-789A-0DF1-0575-551D293B0CB4}"/>
              </a:ext>
            </a:extLst>
          </p:cNvPr>
          <p:cNvGrpSpPr/>
          <p:nvPr/>
        </p:nvGrpSpPr>
        <p:grpSpPr>
          <a:xfrm>
            <a:off x="9663317" y="2056878"/>
            <a:ext cx="418152" cy="86673"/>
            <a:chOff x="3687253" y="1852633"/>
            <a:chExt cx="383632" cy="86673"/>
          </a:xfrm>
        </p:grpSpPr>
        <p:cxnSp>
          <p:nvCxnSpPr>
            <p:cNvPr id="133" name="Straight Connector 132">
              <a:extLst>
                <a:ext uri="{FF2B5EF4-FFF2-40B4-BE49-F238E27FC236}">
                  <a16:creationId xmlns:a16="http://schemas.microsoft.com/office/drawing/2014/main" id="{8173BB11-A5A9-F7BC-2806-BEB53B35E707}"/>
                </a:ext>
              </a:extLst>
            </p:cNvPr>
            <p:cNvCxnSpPr>
              <a:cxnSpLocks/>
            </p:cNvCxnSpPr>
            <p:nvPr/>
          </p:nvCxnSpPr>
          <p:spPr bwMode="auto">
            <a:xfrm>
              <a:off x="3687253" y="1895969"/>
              <a:ext cx="383629"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74498EF5-3F11-CFAA-E0D7-93B174F86CBF}"/>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DC12385C-07D0-1EFB-11FB-24D36FC8E693}"/>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36" name="Rectangle 135">
            <a:extLst>
              <a:ext uri="{FF2B5EF4-FFF2-40B4-BE49-F238E27FC236}">
                <a16:creationId xmlns:a16="http://schemas.microsoft.com/office/drawing/2014/main" id="{CA7286CE-6CCD-907F-D7C5-EF096BA50FD3}"/>
              </a:ext>
            </a:extLst>
          </p:cNvPr>
          <p:cNvSpPr/>
          <p:nvPr/>
        </p:nvSpPr>
        <p:spPr bwMode="auto">
          <a:xfrm>
            <a:off x="9832677" y="2050378"/>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7" name="Group 136">
            <a:extLst>
              <a:ext uri="{FF2B5EF4-FFF2-40B4-BE49-F238E27FC236}">
                <a16:creationId xmlns:a16="http://schemas.microsoft.com/office/drawing/2014/main" id="{BBE21E40-8E7B-179D-0B19-1FBC09858692}"/>
              </a:ext>
            </a:extLst>
          </p:cNvPr>
          <p:cNvGrpSpPr/>
          <p:nvPr/>
        </p:nvGrpSpPr>
        <p:grpSpPr>
          <a:xfrm>
            <a:off x="9104524" y="2239395"/>
            <a:ext cx="907697" cy="86673"/>
            <a:chOff x="3687253" y="1852633"/>
            <a:chExt cx="383632" cy="86673"/>
          </a:xfrm>
        </p:grpSpPr>
        <p:cxnSp>
          <p:nvCxnSpPr>
            <p:cNvPr id="138" name="Straight Connector 137">
              <a:extLst>
                <a:ext uri="{FF2B5EF4-FFF2-40B4-BE49-F238E27FC236}">
                  <a16:creationId xmlns:a16="http://schemas.microsoft.com/office/drawing/2014/main" id="{8C6F7EEE-AE25-B4C7-7410-ECCBE97382D5}"/>
                </a:ext>
              </a:extLst>
            </p:cNvPr>
            <p:cNvCxnSpPr>
              <a:cxnSpLocks/>
            </p:cNvCxnSpPr>
            <p:nvPr/>
          </p:nvCxnSpPr>
          <p:spPr bwMode="auto">
            <a:xfrm>
              <a:off x="3687253" y="1895969"/>
              <a:ext cx="378122"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4C580AB-168A-1F92-A046-5A8B404DB2BB}"/>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30A14160-1E5D-0AB9-7522-2E8DCA521F62}"/>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41" name="Rectangle 140">
            <a:extLst>
              <a:ext uri="{FF2B5EF4-FFF2-40B4-BE49-F238E27FC236}">
                <a16:creationId xmlns:a16="http://schemas.microsoft.com/office/drawing/2014/main" id="{84054B86-5054-862D-93CE-BC544335BB95}"/>
              </a:ext>
            </a:extLst>
          </p:cNvPr>
          <p:cNvSpPr/>
          <p:nvPr/>
        </p:nvSpPr>
        <p:spPr bwMode="auto">
          <a:xfrm>
            <a:off x="9512951" y="223289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2" name="Group 141">
            <a:extLst>
              <a:ext uri="{FF2B5EF4-FFF2-40B4-BE49-F238E27FC236}">
                <a16:creationId xmlns:a16="http://schemas.microsoft.com/office/drawing/2014/main" id="{B65DD2FD-2D99-DF50-22EA-B6652384538C}"/>
              </a:ext>
            </a:extLst>
          </p:cNvPr>
          <p:cNvGrpSpPr/>
          <p:nvPr/>
        </p:nvGrpSpPr>
        <p:grpSpPr>
          <a:xfrm>
            <a:off x="9634092" y="2608302"/>
            <a:ext cx="497395" cy="86673"/>
            <a:chOff x="3687253" y="1852633"/>
            <a:chExt cx="391515" cy="86673"/>
          </a:xfrm>
        </p:grpSpPr>
        <p:cxnSp>
          <p:nvCxnSpPr>
            <p:cNvPr id="143" name="Straight Connector 142">
              <a:extLst>
                <a:ext uri="{FF2B5EF4-FFF2-40B4-BE49-F238E27FC236}">
                  <a16:creationId xmlns:a16="http://schemas.microsoft.com/office/drawing/2014/main" id="{14C5257E-CC82-2CA8-AE85-4513D70B212A}"/>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5F24752F-29D6-3AE7-DF5B-FEBD07A3D374}"/>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5A07DEE6-245C-95D2-56F8-F786BE4C81F0}"/>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46" name="Rectangle 145">
            <a:extLst>
              <a:ext uri="{FF2B5EF4-FFF2-40B4-BE49-F238E27FC236}">
                <a16:creationId xmlns:a16="http://schemas.microsoft.com/office/drawing/2014/main" id="{64E0BD55-F8CD-E155-8775-DFD977739F50}"/>
              </a:ext>
            </a:extLst>
          </p:cNvPr>
          <p:cNvSpPr/>
          <p:nvPr/>
        </p:nvSpPr>
        <p:spPr bwMode="auto">
          <a:xfrm>
            <a:off x="9824085" y="2601802"/>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47" name="Group 146">
            <a:extLst>
              <a:ext uri="{FF2B5EF4-FFF2-40B4-BE49-F238E27FC236}">
                <a16:creationId xmlns:a16="http://schemas.microsoft.com/office/drawing/2014/main" id="{8C8A9FE8-7D50-029E-DD0A-9D4FF72592AD}"/>
              </a:ext>
            </a:extLst>
          </p:cNvPr>
          <p:cNvGrpSpPr/>
          <p:nvPr/>
        </p:nvGrpSpPr>
        <p:grpSpPr>
          <a:xfrm>
            <a:off x="9486493" y="2769743"/>
            <a:ext cx="623526" cy="86673"/>
            <a:chOff x="3687253" y="1852633"/>
            <a:chExt cx="391515" cy="86673"/>
          </a:xfrm>
        </p:grpSpPr>
        <p:cxnSp>
          <p:nvCxnSpPr>
            <p:cNvPr id="148" name="Straight Connector 147">
              <a:extLst>
                <a:ext uri="{FF2B5EF4-FFF2-40B4-BE49-F238E27FC236}">
                  <a16:creationId xmlns:a16="http://schemas.microsoft.com/office/drawing/2014/main" id="{837C1247-D3E5-21F9-1191-035DCABDB887}"/>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85C280EE-0337-A5EE-A7AE-1B5E42C5A5E9}"/>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C1F968C-A20F-2F49-2A4E-B0083CBA43AC}"/>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51" name="Rectangle 150">
            <a:extLst>
              <a:ext uri="{FF2B5EF4-FFF2-40B4-BE49-F238E27FC236}">
                <a16:creationId xmlns:a16="http://schemas.microsoft.com/office/drawing/2014/main" id="{4FE4193E-25B3-180A-CCE9-FE6238A947A1}"/>
              </a:ext>
            </a:extLst>
          </p:cNvPr>
          <p:cNvSpPr/>
          <p:nvPr/>
        </p:nvSpPr>
        <p:spPr bwMode="auto">
          <a:xfrm>
            <a:off x="9744481" y="2763243"/>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52" name="Group 151">
            <a:extLst>
              <a:ext uri="{FF2B5EF4-FFF2-40B4-BE49-F238E27FC236}">
                <a16:creationId xmlns:a16="http://schemas.microsoft.com/office/drawing/2014/main" id="{A5BD1E6B-32DD-356E-0857-35E5F3E7A199}"/>
              </a:ext>
            </a:extLst>
          </p:cNvPr>
          <p:cNvGrpSpPr/>
          <p:nvPr/>
        </p:nvGrpSpPr>
        <p:grpSpPr>
          <a:xfrm>
            <a:off x="9565947" y="3152186"/>
            <a:ext cx="497395" cy="86673"/>
            <a:chOff x="3687253" y="1852633"/>
            <a:chExt cx="391515" cy="86673"/>
          </a:xfrm>
        </p:grpSpPr>
        <p:cxnSp>
          <p:nvCxnSpPr>
            <p:cNvPr id="153" name="Straight Connector 152">
              <a:extLst>
                <a:ext uri="{FF2B5EF4-FFF2-40B4-BE49-F238E27FC236}">
                  <a16:creationId xmlns:a16="http://schemas.microsoft.com/office/drawing/2014/main" id="{C8EC0DF7-AC2B-540B-FC9C-6D1BC29A3191}"/>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65BAB543-DA26-99BC-FB99-4EA53D4D3B77}"/>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0544901-91CA-3D00-F8AD-E9A326B384D0}"/>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56" name="Rectangle 155">
            <a:extLst>
              <a:ext uri="{FF2B5EF4-FFF2-40B4-BE49-F238E27FC236}">
                <a16:creationId xmlns:a16="http://schemas.microsoft.com/office/drawing/2014/main" id="{F628CC2E-601D-4692-26AF-77A8EBBBC7B9}"/>
              </a:ext>
            </a:extLst>
          </p:cNvPr>
          <p:cNvSpPr/>
          <p:nvPr/>
        </p:nvSpPr>
        <p:spPr bwMode="auto">
          <a:xfrm>
            <a:off x="9755940" y="3145686"/>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57" name="Group 156">
            <a:extLst>
              <a:ext uri="{FF2B5EF4-FFF2-40B4-BE49-F238E27FC236}">
                <a16:creationId xmlns:a16="http://schemas.microsoft.com/office/drawing/2014/main" id="{904CBE74-431C-551B-8C11-36C68FC4A8B2}"/>
              </a:ext>
            </a:extLst>
          </p:cNvPr>
          <p:cNvGrpSpPr/>
          <p:nvPr/>
        </p:nvGrpSpPr>
        <p:grpSpPr>
          <a:xfrm>
            <a:off x="9574824" y="3323930"/>
            <a:ext cx="565263" cy="86673"/>
            <a:chOff x="3687253" y="1852633"/>
            <a:chExt cx="391515" cy="86673"/>
          </a:xfrm>
        </p:grpSpPr>
        <p:cxnSp>
          <p:nvCxnSpPr>
            <p:cNvPr id="158" name="Straight Connector 157">
              <a:extLst>
                <a:ext uri="{FF2B5EF4-FFF2-40B4-BE49-F238E27FC236}">
                  <a16:creationId xmlns:a16="http://schemas.microsoft.com/office/drawing/2014/main" id="{D00EC75F-F0A9-29A7-2A8A-956BBE8EEB40}"/>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C736A3D3-1AEA-16F7-B5CE-EE57D9CA1738}"/>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700005CA-A89F-A92B-8D98-1AFDD4BAF534}"/>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61" name="Rectangle 160">
            <a:extLst>
              <a:ext uri="{FF2B5EF4-FFF2-40B4-BE49-F238E27FC236}">
                <a16:creationId xmlns:a16="http://schemas.microsoft.com/office/drawing/2014/main" id="{46978591-47A0-6D44-1AAB-C6BED7DE53EF}"/>
              </a:ext>
            </a:extLst>
          </p:cNvPr>
          <p:cNvSpPr/>
          <p:nvPr/>
        </p:nvSpPr>
        <p:spPr bwMode="auto">
          <a:xfrm>
            <a:off x="9799339" y="3317430"/>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62" name="Group 161">
            <a:extLst>
              <a:ext uri="{FF2B5EF4-FFF2-40B4-BE49-F238E27FC236}">
                <a16:creationId xmlns:a16="http://schemas.microsoft.com/office/drawing/2014/main" id="{AF4E5974-B7CC-432A-830F-D16A7D6F2562}"/>
              </a:ext>
            </a:extLst>
          </p:cNvPr>
          <p:cNvGrpSpPr/>
          <p:nvPr/>
        </p:nvGrpSpPr>
        <p:grpSpPr>
          <a:xfrm>
            <a:off x="9512952" y="3712872"/>
            <a:ext cx="846629" cy="86673"/>
            <a:chOff x="3685885" y="1852633"/>
            <a:chExt cx="391515" cy="86673"/>
          </a:xfrm>
        </p:grpSpPr>
        <p:cxnSp>
          <p:nvCxnSpPr>
            <p:cNvPr id="163" name="Straight Connector 162">
              <a:extLst>
                <a:ext uri="{FF2B5EF4-FFF2-40B4-BE49-F238E27FC236}">
                  <a16:creationId xmlns:a16="http://schemas.microsoft.com/office/drawing/2014/main" id="{B9585EFF-7D98-E436-0D54-16EE13F63E77}"/>
                </a:ext>
              </a:extLst>
            </p:cNvPr>
            <p:cNvCxnSpPr>
              <a:cxnSpLocks/>
            </p:cNvCxnSpPr>
            <p:nvPr/>
          </p:nvCxnSpPr>
          <p:spPr bwMode="auto">
            <a:xfrm>
              <a:off x="3685885"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3DD36AF1-7376-D1B9-DD70-8A6BB71EB309}"/>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5B357B49-B22F-9A43-0AD9-303B27111992}"/>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66" name="Rectangle 165">
            <a:extLst>
              <a:ext uri="{FF2B5EF4-FFF2-40B4-BE49-F238E27FC236}">
                <a16:creationId xmlns:a16="http://schemas.microsoft.com/office/drawing/2014/main" id="{841EE131-5D1F-A897-C094-92BFFFA3BE42}"/>
              </a:ext>
            </a:extLst>
          </p:cNvPr>
          <p:cNvSpPr/>
          <p:nvPr/>
        </p:nvSpPr>
        <p:spPr bwMode="auto">
          <a:xfrm>
            <a:off x="9885622" y="3706372"/>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67" name="Group 166">
            <a:extLst>
              <a:ext uri="{FF2B5EF4-FFF2-40B4-BE49-F238E27FC236}">
                <a16:creationId xmlns:a16="http://schemas.microsoft.com/office/drawing/2014/main" id="{EB059E5E-23B8-813F-72D3-C745D794B508}"/>
              </a:ext>
            </a:extLst>
          </p:cNvPr>
          <p:cNvGrpSpPr/>
          <p:nvPr/>
        </p:nvGrpSpPr>
        <p:grpSpPr>
          <a:xfrm>
            <a:off x="9570987" y="3860929"/>
            <a:ext cx="428197" cy="86673"/>
            <a:chOff x="3687253" y="1852633"/>
            <a:chExt cx="391515" cy="86673"/>
          </a:xfrm>
        </p:grpSpPr>
        <p:cxnSp>
          <p:nvCxnSpPr>
            <p:cNvPr id="168" name="Straight Connector 167">
              <a:extLst>
                <a:ext uri="{FF2B5EF4-FFF2-40B4-BE49-F238E27FC236}">
                  <a16:creationId xmlns:a16="http://schemas.microsoft.com/office/drawing/2014/main" id="{CD7B5852-F459-4796-C813-7FB0D12E63D0}"/>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D78B65AE-8EEA-776A-58F0-937720EFE4F0}"/>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BE3B3F8-04F5-2AE1-B609-7118BBF554BC}"/>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71" name="Rectangle 170">
            <a:extLst>
              <a:ext uri="{FF2B5EF4-FFF2-40B4-BE49-F238E27FC236}">
                <a16:creationId xmlns:a16="http://schemas.microsoft.com/office/drawing/2014/main" id="{1DD97025-A9F9-D4BA-C343-9C87ABBCCB36}"/>
              </a:ext>
            </a:extLst>
          </p:cNvPr>
          <p:cNvSpPr/>
          <p:nvPr/>
        </p:nvSpPr>
        <p:spPr bwMode="auto">
          <a:xfrm>
            <a:off x="9730361" y="385442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2" name="Group 171">
            <a:extLst>
              <a:ext uri="{FF2B5EF4-FFF2-40B4-BE49-F238E27FC236}">
                <a16:creationId xmlns:a16="http://schemas.microsoft.com/office/drawing/2014/main" id="{95151B3F-7BCE-F876-DC3F-AB6D92A11A14}"/>
              </a:ext>
            </a:extLst>
          </p:cNvPr>
          <p:cNvGrpSpPr/>
          <p:nvPr/>
        </p:nvGrpSpPr>
        <p:grpSpPr>
          <a:xfrm>
            <a:off x="9472951" y="4236577"/>
            <a:ext cx="614431" cy="86673"/>
            <a:chOff x="3687253" y="1852633"/>
            <a:chExt cx="391515" cy="86673"/>
          </a:xfrm>
        </p:grpSpPr>
        <p:cxnSp>
          <p:nvCxnSpPr>
            <p:cNvPr id="173" name="Straight Connector 172">
              <a:extLst>
                <a:ext uri="{FF2B5EF4-FFF2-40B4-BE49-F238E27FC236}">
                  <a16:creationId xmlns:a16="http://schemas.microsoft.com/office/drawing/2014/main" id="{47749C93-410E-FFEA-2D10-3EBFC6B929EE}"/>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F594EDBA-28C0-25F5-4384-29885DEB7802}"/>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D013EC30-5FAE-66CB-2E62-460215F4DCD7}"/>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76" name="Rectangle 175">
            <a:extLst>
              <a:ext uri="{FF2B5EF4-FFF2-40B4-BE49-F238E27FC236}">
                <a16:creationId xmlns:a16="http://schemas.microsoft.com/office/drawing/2014/main" id="{0DF9DBE3-DFD9-9142-B5C7-889A6296B9E4}"/>
              </a:ext>
            </a:extLst>
          </p:cNvPr>
          <p:cNvSpPr/>
          <p:nvPr/>
        </p:nvSpPr>
        <p:spPr bwMode="auto">
          <a:xfrm>
            <a:off x="9715461" y="4230077"/>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7" name="Group 176">
            <a:extLst>
              <a:ext uri="{FF2B5EF4-FFF2-40B4-BE49-F238E27FC236}">
                <a16:creationId xmlns:a16="http://schemas.microsoft.com/office/drawing/2014/main" id="{11164A95-C761-7FCF-F208-2A25BEAD24BB}"/>
              </a:ext>
            </a:extLst>
          </p:cNvPr>
          <p:cNvGrpSpPr/>
          <p:nvPr/>
        </p:nvGrpSpPr>
        <p:grpSpPr>
          <a:xfrm>
            <a:off x="9640011" y="4416469"/>
            <a:ext cx="488695" cy="86673"/>
            <a:chOff x="3687253" y="1852633"/>
            <a:chExt cx="391515" cy="86673"/>
          </a:xfrm>
        </p:grpSpPr>
        <p:cxnSp>
          <p:nvCxnSpPr>
            <p:cNvPr id="178" name="Straight Connector 177">
              <a:extLst>
                <a:ext uri="{FF2B5EF4-FFF2-40B4-BE49-F238E27FC236}">
                  <a16:creationId xmlns:a16="http://schemas.microsoft.com/office/drawing/2014/main" id="{CBBCD302-6DF2-0248-9EEB-8F0AA18B0FC7}"/>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E9F4B368-5528-A2EC-D5AF-59CCF7F4724C}"/>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C0B79367-8215-5699-84E4-70A4A1F9ADCC}"/>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81" name="Rectangle 180">
            <a:extLst>
              <a:ext uri="{FF2B5EF4-FFF2-40B4-BE49-F238E27FC236}">
                <a16:creationId xmlns:a16="http://schemas.microsoft.com/office/drawing/2014/main" id="{82C35627-BE60-0C2B-B4B3-BF33503D0A9D}"/>
              </a:ext>
            </a:extLst>
          </p:cNvPr>
          <p:cNvSpPr/>
          <p:nvPr/>
        </p:nvSpPr>
        <p:spPr bwMode="auto">
          <a:xfrm>
            <a:off x="9832677" y="440996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82" name="Group 181">
            <a:extLst>
              <a:ext uri="{FF2B5EF4-FFF2-40B4-BE49-F238E27FC236}">
                <a16:creationId xmlns:a16="http://schemas.microsoft.com/office/drawing/2014/main" id="{A8C54B56-8DE6-16DF-6037-7FC4176DAD02}"/>
              </a:ext>
            </a:extLst>
          </p:cNvPr>
          <p:cNvGrpSpPr/>
          <p:nvPr/>
        </p:nvGrpSpPr>
        <p:grpSpPr>
          <a:xfrm>
            <a:off x="9492411" y="4797105"/>
            <a:ext cx="477815" cy="86673"/>
            <a:chOff x="3687253" y="1852633"/>
            <a:chExt cx="391515" cy="86673"/>
          </a:xfrm>
        </p:grpSpPr>
        <p:cxnSp>
          <p:nvCxnSpPr>
            <p:cNvPr id="183" name="Straight Connector 182">
              <a:extLst>
                <a:ext uri="{FF2B5EF4-FFF2-40B4-BE49-F238E27FC236}">
                  <a16:creationId xmlns:a16="http://schemas.microsoft.com/office/drawing/2014/main" id="{42269F9A-B777-7675-AC54-AC7366C9A05F}"/>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49C7E9A8-0DFF-B6BA-5220-E3920C294596}"/>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51FAE57D-7C3C-55EB-4A1A-0F0ABD2168CB}"/>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86" name="Rectangle 185">
            <a:extLst>
              <a:ext uri="{FF2B5EF4-FFF2-40B4-BE49-F238E27FC236}">
                <a16:creationId xmlns:a16="http://schemas.microsoft.com/office/drawing/2014/main" id="{9E51B371-1E02-DCAC-6E76-8AE21887C68D}"/>
              </a:ext>
            </a:extLst>
          </p:cNvPr>
          <p:cNvSpPr/>
          <p:nvPr/>
        </p:nvSpPr>
        <p:spPr bwMode="auto">
          <a:xfrm>
            <a:off x="9668279" y="479060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87" name="Group 186">
            <a:extLst>
              <a:ext uri="{FF2B5EF4-FFF2-40B4-BE49-F238E27FC236}">
                <a16:creationId xmlns:a16="http://schemas.microsoft.com/office/drawing/2014/main" id="{D67F56C0-AB4F-26C0-2431-B9087B64F4F5}"/>
              </a:ext>
            </a:extLst>
          </p:cNvPr>
          <p:cNvGrpSpPr/>
          <p:nvPr/>
        </p:nvGrpSpPr>
        <p:grpSpPr>
          <a:xfrm>
            <a:off x="9693639" y="4961399"/>
            <a:ext cx="639790" cy="86673"/>
            <a:chOff x="3687253" y="1852633"/>
            <a:chExt cx="391515" cy="86673"/>
          </a:xfrm>
        </p:grpSpPr>
        <p:cxnSp>
          <p:nvCxnSpPr>
            <p:cNvPr id="188" name="Straight Connector 187">
              <a:extLst>
                <a:ext uri="{FF2B5EF4-FFF2-40B4-BE49-F238E27FC236}">
                  <a16:creationId xmlns:a16="http://schemas.microsoft.com/office/drawing/2014/main" id="{529AC836-7B26-58CE-E997-5E1E16B67C50}"/>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A5C9A521-0EE5-E210-0C2D-F6D4CEA18FC9}"/>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6000F0D2-0827-0CA5-4A99-0DC478EEEFBD}"/>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91" name="Rectangle 190">
            <a:extLst>
              <a:ext uri="{FF2B5EF4-FFF2-40B4-BE49-F238E27FC236}">
                <a16:creationId xmlns:a16="http://schemas.microsoft.com/office/drawing/2014/main" id="{A44DD1A9-841B-C864-224C-77AA6FC32C89}"/>
              </a:ext>
            </a:extLst>
          </p:cNvPr>
          <p:cNvSpPr/>
          <p:nvPr/>
        </p:nvSpPr>
        <p:spPr bwMode="auto">
          <a:xfrm>
            <a:off x="9949513" y="4954899"/>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92" name="Group 191">
            <a:extLst>
              <a:ext uri="{FF2B5EF4-FFF2-40B4-BE49-F238E27FC236}">
                <a16:creationId xmlns:a16="http://schemas.microsoft.com/office/drawing/2014/main" id="{22FF7700-7D66-6D1F-F399-C841C8BA60B9}"/>
              </a:ext>
            </a:extLst>
          </p:cNvPr>
          <p:cNvGrpSpPr/>
          <p:nvPr/>
        </p:nvGrpSpPr>
        <p:grpSpPr>
          <a:xfrm>
            <a:off x="9565947" y="5344605"/>
            <a:ext cx="443209" cy="86673"/>
            <a:chOff x="3687253" y="1852633"/>
            <a:chExt cx="391515" cy="86673"/>
          </a:xfrm>
        </p:grpSpPr>
        <p:cxnSp>
          <p:nvCxnSpPr>
            <p:cNvPr id="193" name="Straight Connector 192">
              <a:extLst>
                <a:ext uri="{FF2B5EF4-FFF2-40B4-BE49-F238E27FC236}">
                  <a16:creationId xmlns:a16="http://schemas.microsoft.com/office/drawing/2014/main" id="{94599F4D-2E1F-D08D-0E5F-0C857829E915}"/>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A4D8D90E-602B-8324-0642-DAB0B5276D5C}"/>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94B0B42F-18BA-20D3-9C0D-4E36AB80EF83}"/>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196" name="Rectangle 195">
            <a:extLst>
              <a:ext uri="{FF2B5EF4-FFF2-40B4-BE49-F238E27FC236}">
                <a16:creationId xmlns:a16="http://schemas.microsoft.com/office/drawing/2014/main" id="{CCC071B1-C525-85AB-4CD6-332B13356660}"/>
              </a:ext>
            </a:extLst>
          </p:cNvPr>
          <p:cNvSpPr/>
          <p:nvPr/>
        </p:nvSpPr>
        <p:spPr bwMode="auto">
          <a:xfrm>
            <a:off x="9732199" y="5338105"/>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97" name="Group 196">
            <a:extLst>
              <a:ext uri="{FF2B5EF4-FFF2-40B4-BE49-F238E27FC236}">
                <a16:creationId xmlns:a16="http://schemas.microsoft.com/office/drawing/2014/main" id="{50B75BEC-566C-4FA5-6504-D707B4F0C555}"/>
              </a:ext>
            </a:extLst>
          </p:cNvPr>
          <p:cNvGrpSpPr/>
          <p:nvPr/>
        </p:nvGrpSpPr>
        <p:grpSpPr>
          <a:xfrm>
            <a:off x="9599244" y="5499546"/>
            <a:ext cx="780925" cy="86673"/>
            <a:chOff x="3687253" y="1852633"/>
            <a:chExt cx="391515" cy="86673"/>
          </a:xfrm>
        </p:grpSpPr>
        <p:cxnSp>
          <p:nvCxnSpPr>
            <p:cNvPr id="198" name="Straight Connector 197">
              <a:extLst>
                <a:ext uri="{FF2B5EF4-FFF2-40B4-BE49-F238E27FC236}">
                  <a16:creationId xmlns:a16="http://schemas.microsoft.com/office/drawing/2014/main" id="{BD5D1535-8C39-F3B1-BBDC-6FE9844158BC}"/>
                </a:ext>
              </a:extLst>
            </p:cNvPr>
            <p:cNvCxnSpPr>
              <a:cxnSpLocks/>
            </p:cNvCxnSpPr>
            <p:nvPr/>
          </p:nvCxnSpPr>
          <p:spPr bwMode="auto">
            <a:xfrm>
              <a:off x="3687253" y="1895969"/>
              <a:ext cx="391515" cy="0"/>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137E88E2-7E13-29E0-DBCF-9EE81E0D7715}"/>
                </a:ext>
              </a:extLst>
            </p:cNvPr>
            <p:cNvCxnSpPr>
              <a:cxnSpLocks/>
            </p:cNvCxnSpPr>
            <p:nvPr/>
          </p:nvCxnSpPr>
          <p:spPr bwMode="auto">
            <a:xfrm>
              <a:off x="3687253" y="1852633"/>
              <a:ext cx="0" cy="86673"/>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0BA3FC89-B4DA-7A24-6F3C-7C20B4CE8F01}"/>
                </a:ext>
              </a:extLst>
            </p:cNvPr>
            <p:cNvCxnSpPr>
              <a:cxnSpLocks/>
            </p:cNvCxnSpPr>
            <p:nvPr/>
          </p:nvCxnSpPr>
          <p:spPr bwMode="auto">
            <a:xfrm>
              <a:off x="4070885" y="1852633"/>
              <a:ext cx="0" cy="86673"/>
            </a:xfrm>
            <a:prstGeom prst="line">
              <a:avLst/>
            </a:prstGeom>
            <a:noFill/>
            <a:ln w="28575" cap="flat" cmpd="sng" algn="ctr">
              <a:solidFill>
                <a:schemeClr val="bg1"/>
              </a:solidFill>
              <a:prstDash val="solid"/>
              <a:round/>
              <a:headEnd type="none" w="med" len="med"/>
              <a:tailEnd type="none" w="med" len="med"/>
            </a:ln>
            <a:effectLst/>
          </p:spPr>
        </p:cxnSp>
      </p:grpSp>
      <p:sp>
        <p:nvSpPr>
          <p:cNvPr id="201" name="Rectangle 200">
            <a:extLst>
              <a:ext uri="{FF2B5EF4-FFF2-40B4-BE49-F238E27FC236}">
                <a16:creationId xmlns:a16="http://schemas.microsoft.com/office/drawing/2014/main" id="{FF756335-B9E6-E177-136D-7DFFAAFFE9DD}"/>
              </a:ext>
            </a:extLst>
          </p:cNvPr>
          <p:cNvSpPr/>
          <p:nvPr/>
        </p:nvSpPr>
        <p:spPr bwMode="auto">
          <a:xfrm>
            <a:off x="9935458" y="5493046"/>
            <a:ext cx="99673" cy="9967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02" name="TextBox 201">
            <a:extLst>
              <a:ext uri="{FF2B5EF4-FFF2-40B4-BE49-F238E27FC236}">
                <a16:creationId xmlns:a16="http://schemas.microsoft.com/office/drawing/2014/main" id="{5E72D72A-8762-96A5-4ABC-B9F38AD555E8}"/>
              </a:ext>
            </a:extLst>
          </p:cNvPr>
          <p:cNvSpPr txBox="1"/>
          <p:nvPr/>
        </p:nvSpPr>
        <p:spPr bwMode="auto">
          <a:xfrm>
            <a:off x="8988427" y="1111601"/>
            <a:ext cx="4491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OS</a:t>
            </a:r>
          </a:p>
        </p:txBody>
      </p:sp>
      <p:cxnSp>
        <p:nvCxnSpPr>
          <p:cNvPr id="207" name="Straight Connector 206">
            <a:extLst>
              <a:ext uri="{FF2B5EF4-FFF2-40B4-BE49-F238E27FC236}">
                <a16:creationId xmlns:a16="http://schemas.microsoft.com/office/drawing/2014/main" id="{C1FC4328-7BEA-5D9E-0434-6EF9731B4719}"/>
              </a:ext>
            </a:extLst>
          </p:cNvPr>
          <p:cNvCxnSpPr>
            <a:cxnSpLocks/>
          </p:cNvCxnSpPr>
          <p:nvPr/>
        </p:nvCxnSpPr>
        <p:spPr bwMode="auto">
          <a:xfrm>
            <a:off x="6415179" y="1647717"/>
            <a:ext cx="5357721"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594CEF9E-8839-B787-450F-8A2E12F0F85C}"/>
              </a:ext>
            </a:extLst>
          </p:cNvPr>
          <p:cNvCxnSpPr>
            <a:cxnSpLocks/>
          </p:cNvCxnSpPr>
          <p:nvPr/>
        </p:nvCxnSpPr>
        <p:spPr bwMode="auto">
          <a:xfrm>
            <a:off x="480582" y="1624670"/>
            <a:ext cx="5343916" cy="0"/>
          </a:xfrm>
          <a:prstGeom prst="line">
            <a:avLst/>
          </a:prstGeom>
          <a:noFill/>
          <a:ln w="28575" cap="flat" cmpd="sng" algn="ctr">
            <a:solidFill>
              <a:schemeClr val="bg1"/>
            </a:solidFill>
            <a:prstDash val="solid"/>
            <a:round/>
            <a:headEnd type="none" w="med" len="med"/>
            <a:tailEnd type="none" w="med" len="med"/>
          </a:ln>
          <a:effectLst/>
        </p:spPr>
      </p:cxnSp>
      <p:sp>
        <p:nvSpPr>
          <p:cNvPr id="209" name="TextBox 208">
            <a:extLst>
              <a:ext uri="{FF2B5EF4-FFF2-40B4-BE49-F238E27FC236}">
                <a16:creationId xmlns:a16="http://schemas.microsoft.com/office/drawing/2014/main" id="{4BC19219-18D3-D5E8-87EA-323761CB861E}"/>
              </a:ext>
            </a:extLst>
          </p:cNvPr>
          <p:cNvSpPr txBox="1"/>
          <p:nvPr/>
        </p:nvSpPr>
        <p:spPr bwMode="auto">
          <a:xfrm>
            <a:off x="2880320" y="5733476"/>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210" name="TextBox 209">
            <a:extLst>
              <a:ext uri="{FF2B5EF4-FFF2-40B4-BE49-F238E27FC236}">
                <a16:creationId xmlns:a16="http://schemas.microsoft.com/office/drawing/2014/main" id="{6263C549-8B52-2BC1-45B1-C980DA971329}"/>
              </a:ext>
            </a:extLst>
          </p:cNvPr>
          <p:cNvSpPr txBox="1"/>
          <p:nvPr/>
        </p:nvSpPr>
        <p:spPr bwMode="auto">
          <a:xfrm>
            <a:off x="3510463" y="5725017"/>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211" name="TextBox 210">
            <a:extLst>
              <a:ext uri="{FF2B5EF4-FFF2-40B4-BE49-F238E27FC236}">
                <a16:creationId xmlns:a16="http://schemas.microsoft.com/office/drawing/2014/main" id="{65560CFE-F1F7-CBB6-FB82-2671337DD330}"/>
              </a:ext>
            </a:extLst>
          </p:cNvPr>
          <p:cNvSpPr txBox="1"/>
          <p:nvPr/>
        </p:nvSpPr>
        <p:spPr bwMode="auto">
          <a:xfrm>
            <a:off x="4143089" y="57286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sp>
        <p:nvSpPr>
          <p:cNvPr id="212" name="TextBox 211">
            <a:extLst>
              <a:ext uri="{FF2B5EF4-FFF2-40B4-BE49-F238E27FC236}">
                <a16:creationId xmlns:a16="http://schemas.microsoft.com/office/drawing/2014/main" id="{55DF519C-C778-7AF9-8C60-14DBD834F06D}"/>
              </a:ext>
            </a:extLst>
          </p:cNvPr>
          <p:cNvSpPr txBox="1"/>
          <p:nvPr/>
        </p:nvSpPr>
        <p:spPr bwMode="auto">
          <a:xfrm>
            <a:off x="4705972" y="572501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13" name="TextBox 212">
            <a:extLst>
              <a:ext uri="{FF2B5EF4-FFF2-40B4-BE49-F238E27FC236}">
                <a16:creationId xmlns:a16="http://schemas.microsoft.com/office/drawing/2014/main" id="{07650845-C2E9-E764-FC46-E0E722E8217E}"/>
              </a:ext>
            </a:extLst>
          </p:cNvPr>
          <p:cNvSpPr txBox="1"/>
          <p:nvPr/>
        </p:nvSpPr>
        <p:spPr bwMode="auto">
          <a:xfrm>
            <a:off x="5280063" y="573414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
        <p:nvSpPr>
          <p:cNvPr id="216" name="TextBox 215">
            <a:extLst>
              <a:ext uri="{FF2B5EF4-FFF2-40B4-BE49-F238E27FC236}">
                <a16:creationId xmlns:a16="http://schemas.microsoft.com/office/drawing/2014/main" id="{EA44DEBB-B014-5FC2-3787-8EE0972FD2B9}"/>
              </a:ext>
            </a:extLst>
          </p:cNvPr>
          <p:cNvSpPr txBox="1"/>
          <p:nvPr/>
        </p:nvSpPr>
        <p:spPr bwMode="auto">
          <a:xfrm>
            <a:off x="8822743" y="5745482"/>
            <a:ext cx="5036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0.25</a:t>
            </a:r>
          </a:p>
        </p:txBody>
      </p:sp>
      <p:sp>
        <p:nvSpPr>
          <p:cNvPr id="217" name="TextBox 216">
            <a:extLst>
              <a:ext uri="{FF2B5EF4-FFF2-40B4-BE49-F238E27FC236}">
                <a16:creationId xmlns:a16="http://schemas.microsoft.com/office/drawing/2014/main" id="{780A22B2-0B06-747E-8BB1-8E0E0C248C1E}"/>
              </a:ext>
            </a:extLst>
          </p:cNvPr>
          <p:cNvSpPr txBox="1"/>
          <p:nvPr/>
        </p:nvSpPr>
        <p:spPr bwMode="auto">
          <a:xfrm>
            <a:off x="9452886" y="5737023"/>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218" name="TextBox 217">
            <a:extLst>
              <a:ext uri="{FF2B5EF4-FFF2-40B4-BE49-F238E27FC236}">
                <a16:creationId xmlns:a16="http://schemas.microsoft.com/office/drawing/2014/main" id="{2DF09212-6653-1C61-9C63-C90B7E36FB86}"/>
              </a:ext>
            </a:extLst>
          </p:cNvPr>
          <p:cNvSpPr txBox="1"/>
          <p:nvPr/>
        </p:nvSpPr>
        <p:spPr bwMode="auto">
          <a:xfrm>
            <a:off x="10085512" y="5740673"/>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a:t>
            </a:r>
          </a:p>
        </p:txBody>
      </p:sp>
      <p:sp>
        <p:nvSpPr>
          <p:cNvPr id="219" name="TextBox 218">
            <a:extLst>
              <a:ext uri="{FF2B5EF4-FFF2-40B4-BE49-F238E27FC236}">
                <a16:creationId xmlns:a16="http://schemas.microsoft.com/office/drawing/2014/main" id="{013BC580-6638-BB3A-37E1-9C213474D53F}"/>
              </a:ext>
            </a:extLst>
          </p:cNvPr>
          <p:cNvSpPr txBox="1"/>
          <p:nvPr/>
        </p:nvSpPr>
        <p:spPr bwMode="auto">
          <a:xfrm>
            <a:off x="10648395" y="573702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a:t>
            </a:r>
          </a:p>
        </p:txBody>
      </p:sp>
      <p:sp>
        <p:nvSpPr>
          <p:cNvPr id="220" name="TextBox 219">
            <a:extLst>
              <a:ext uri="{FF2B5EF4-FFF2-40B4-BE49-F238E27FC236}">
                <a16:creationId xmlns:a16="http://schemas.microsoft.com/office/drawing/2014/main" id="{41C5F66B-21A0-1992-D5D3-83797976146C}"/>
              </a:ext>
            </a:extLst>
          </p:cNvPr>
          <p:cNvSpPr txBox="1"/>
          <p:nvPr/>
        </p:nvSpPr>
        <p:spPr bwMode="auto">
          <a:xfrm>
            <a:off x="11222486" y="574615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a:t>
            </a:r>
          </a:p>
        </p:txBody>
      </p:sp>
    </p:spTree>
    <p:extLst>
      <p:ext uri="{BB962C8B-B14F-4D97-AF65-F5344CB8AC3E}">
        <p14:creationId xmlns:p14="http://schemas.microsoft.com/office/powerpoint/2010/main" val="404206921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ORR and DoR (Secondary Endpoints)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10" name="Group 3">
            <a:extLst>
              <a:ext uri="{FF2B5EF4-FFF2-40B4-BE49-F238E27FC236}">
                <a16:creationId xmlns:a16="http://schemas.microsoft.com/office/drawing/2014/main" id="{9A1B7F3B-2FDD-B847-052A-351F9BCF7E83}"/>
              </a:ext>
            </a:extLst>
          </p:cNvPr>
          <p:cNvGraphicFramePr>
            <a:graphicFrameLocks/>
          </p:cNvGraphicFramePr>
          <p:nvPr>
            <p:extLst>
              <p:ext uri="{D42A27DB-BD31-4B8C-83A1-F6EECF244321}">
                <p14:modId xmlns:p14="http://schemas.microsoft.com/office/powerpoint/2010/main" val="2987261122"/>
              </p:ext>
            </p:extLst>
          </p:nvPr>
        </p:nvGraphicFramePr>
        <p:xfrm>
          <a:off x="7043526" y="1381558"/>
          <a:ext cx="4996441" cy="1402128"/>
        </p:xfrm>
        <a:graphic>
          <a:graphicData uri="http://schemas.openxmlformats.org/drawingml/2006/table">
            <a:tbl>
              <a:tblPr/>
              <a:tblGrid>
                <a:gridCol w="2131571">
                  <a:extLst>
                    <a:ext uri="{9D8B030D-6E8A-4147-A177-3AD203B41FA5}">
                      <a16:colId xmlns:a16="http://schemas.microsoft.com/office/drawing/2014/main" val="20000"/>
                    </a:ext>
                  </a:extLst>
                </a:gridCol>
                <a:gridCol w="1432435">
                  <a:extLst>
                    <a:ext uri="{9D8B030D-6E8A-4147-A177-3AD203B41FA5}">
                      <a16:colId xmlns:a16="http://schemas.microsoft.com/office/drawing/2014/main" val="20001"/>
                    </a:ext>
                  </a:extLst>
                </a:gridCol>
                <a:gridCol w="1432435">
                  <a:extLst>
                    <a:ext uri="{9D8B030D-6E8A-4147-A177-3AD203B41FA5}">
                      <a16:colId xmlns:a16="http://schemas.microsoft.com/office/drawing/2014/main" val="4095539533"/>
                    </a:ext>
                  </a:extLst>
                </a:gridCol>
              </a:tblGrid>
              <a:tr h="3729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147)</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Atezo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(n = 173)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15539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DoR events,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120 (82)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109 (63)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6417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8.6 (8.0-10.6)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13.6 (10.6-21.3)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5539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 Stratified 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0.60 (0.46-0.78)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pSp>
        <p:nvGrpSpPr>
          <p:cNvPr id="323" name="Group 322">
            <a:extLst>
              <a:ext uri="{FF2B5EF4-FFF2-40B4-BE49-F238E27FC236}">
                <a16:creationId xmlns:a16="http://schemas.microsoft.com/office/drawing/2014/main" id="{10FFC42E-A8A4-EF30-C7A5-796D46E52556}"/>
              </a:ext>
            </a:extLst>
          </p:cNvPr>
          <p:cNvGrpSpPr/>
          <p:nvPr/>
        </p:nvGrpSpPr>
        <p:grpSpPr>
          <a:xfrm>
            <a:off x="426086" y="1582499"/>
            <a:ext cx="4274560" cy="4514053"/>
            <a:chOff x="426086" y="1582499"/>
            <a:chExt cx="4274560" cy="4514053"/>
          </a:xfrm>
        </p:grpSpPr>
        <p:sp>
          <p:nvSpPr>
            <p:cNvPr id="4" name="TextBox 3">
              <a:extLst>
                <a:ext uri="{FF2B5EF4-FFF2-40B4-BE49-F238E27FC236}">
                  <a16:creationId xmlns:a16="http://schemas.microsoft.com/office/drawing/2014/main" id="{3C2CBC3C-C790-AF7F-0379-236E2A86903E}"/>
                </a:ext>
              </a:extLst>
            </p:cNvPr>
            <p:cNvSpPr txBox="1"/>
            <p:nvPr/>
          </p:nvSpPr>
          <p:spPr>
            <a:xfrm>
              <a:off x="1141354" y="5754920"/>
              <a:ext cx="1639946" cy="341632"/>
            </a:xfrm>
            <a:prstGeom prst="rect">
              <a:avLst/>
            </a:prstGeom>
            <a:solidFill>
              <a:schemeClr val="tx1"/>
            </a:solidFill>
          </p:spPr>
          <p:txBody>
            <a:bodyPr wrap="square" rtlCol="0">
              <a:spAutoFit/>
            </a:bodyPr>
            <a:lstStyle/>
            <a:p>
              <a:pPr algn="ctr">
                <a:lnSpc>
                  <a:spcPct val="90000"/>
                </a:lnSpc>
              </a:pPr>
              <a:r>
                <a:rPr lang="en-US" dirty="0">
                  <a:solidFill>
                    <a:srgbClr val="015873"/>
                  </a:solidFill>
                  <a:latin typeface="Calibri" panose="020F0502020204030204" pitchFamily="34" charset="0"/>
                  <a:cs typeface="Calibri" panose="020F0502020204030204" pitchFamily="34" charset="0"/>
                </a:rPr>
                <a:t>Atezo Arm  </a:t>
              </a:r>
            </a:p>
          </p:txBody>
        </p:sp>
        <p:sp>
          <p:nvSpPr>
            <p:cNvPr id="5" name="TextBox 4">
              <a:extLst>
                <a:ext uri="{FF2B5EF4-FFF2-40B4-BE49-F238E27FC236}">
                  <a16:creationId xmlns:a16="http://schemas.microsoft.com/office/drawing/2014/main" id="{C83FC7B3-D96A-32D7-9293-BDBFF8D892D1}"/>
                </a:ext>
              </a:extLst>
            </p:cNvPr>
            <p:cNvSpPr txBox="1"/>
            <p:nvPr/>
          </p:nvSpPr>
          <p:spPr>
            <a:xfrm>
              <a:off x="2781300" y="5754920"/>
              <a:ext cx="1919346" cy="341632"/>
            </a:xfrm>
            <a:prstGeom prst="rect">
              <a:avLst/>
            </a:prstGeom>
            <a:solidFill>
              <a:schemeClr val="tx1"/>
            </a:solidFill>
          </p:spPr>
          <p:txBody>
            <a:bodyPr wrap="square" rtlCol="0">
              <a:spAutoFit/>
            </a:bodyPr>
            <a:lstStyle/>
            <a:p>
              <a:pPr algn="ctr">
                <a:lnSpc>
                  <a:spcPct val="90000"/>
                </a:lnSpc>
              </a:pPr>
              <a:r>
                <a:rPr lang="en-US" dirty="0">
                  <a:solidFill>
                    <a:srgbClr val="E1471D"/>
                  </a:solidFill>
                  <a:latin typeface="Calibri" panose="020F0502020204030204" pitchFamily="34" charset="0"/>
                  <a:cs typeface="Calibri" panose="020F0502020204030204" pitchFamily="34" charset="0"/>
                </a:rPr>
                <a:t>Control Arm</a:t>
              </a:r>
            </a:p>
          </p:txBody>
        </p:sp>
        <p:sp>
          <p:nvSpPr>
            <p:cNvPr id="11" name="TextBox 10">
              <a:extLst>
                <a:ext uri="{FF2B5EF4-FFF2-40B4-BE49-F238E27FC236}">
                  <a16:creationId xmlns:a16="http://schemas.microsoft.com/office/drawing/2014/main" id="{1E4F3A26-185A-DB43-2F0C-4C9143B56958}"/>
                </a:ext>
              </a:extLst>
            </p:cNvPr>
            <p:cNvSpPr txBox="1"/>
            <p:nvPr/>
          </p:nvSpPr>
          <p:spPr bwMode="auto">
            <a:xfrm rot="16200000">
              <a:off x="128087" y="3515004"/>
              <a:ext cx="965329" cy="369332"/>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ORR (%)</a:t>
              </a:r>
            </a:p>
          </p:txBody>
        </p:sp>
        <p:grpSp>
          <p:nvGrpSpPr>
            <p:cNvPr id="18" name="Group 17">
              <a:extLst>
                <a:ext uri="{FF2B5EF4-FFF2-40B4-BE49-F238E27FC236}">
                  <a16:creationId xmlns:a16="http://schemas.microsoft.com/office/drawing/2014/main" id="{4799CD96-3F07-BDCC-845F-7DC58F36A83C}"/>
                </a:ext>
              </a:extLst>
            </p:cNvPr>
            <p:cNvGrpSpPr/>
            <p:nvPr/>
          </p:nvGrpSpPr>
          <p:grpSpPr>
            <a:xfrm>
              <a:off x="609759" y="1582499"/>
              <a:ext cx="535724" cy="4278645"/>
              <a:chOff x="609759" y="1582499"/>
              <a:chExt cx="535724" cy="4278645"/>
            </a:xfrm>
          </p:grpSpPr>
          <p:sp>
            <p:nvSpPr>
              <p:cNvPr id="12" name="TextBox 11">
                <a:extLst>
                  <a:ext uri="{FF2B5EF4-FFF2-40B4-BE49-F238E27FC236}">
                    <a16:creationId xmlns:a16="http://schemas.microsoft.com/office/drawing/2014/main" id="{6BE4A37A-AF9F-D0B0-A352-D8EB5E8BB598}"/>
                  </a:ext>
                </a:extLst>
              </p:cNvPr>
              <p:cNvSpPr txBox="1"/>
              <p:nvPr/>
            </p:nvSpPr>
            <p:spPr bwMode="auto">
              <a:xfrm>
                <a:off x="609759" y="1582499"/>
                <a:ext cx="5357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13" name="TextBox 12">
                <a:extLst>
                  <a:ext uri="{FF2B5EF4-FFF2-40B4-BE49-F238E27FC236}">
                    <a16:creationId xmlns:a16="http://schemas.microsoft.com/office/drawing/2014/main" id="{DDE818EF-D186-7B2C-A95A-175066946679}"/>
                  </a:ext>
                </a:extLst>
              </p:cNvPr>
              <p:cNvSpPr txBox="1"/>
              <p:nvPr/>
            </p:nvSpPr>
            <p:spPr bwMode="auto">
              <a:xfrm>
                <a:off x="726779" y="236231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4" name="TextBox 13">
                <a:extLst>
                  <a:ext uri="{FF2B5EF4-FFF2-40B4-BE49-F238E27FC236}">
                    <a16:creationId xmlns:a16="http://schemas.microsoft.com/office/drawing/2014/main" id="{061BA07D-4123-815A-568E-7231E6850AD3}"/>
                  </a:ext>
                </a:extLst>
              </p:cNvPr>
              <p:cNvSpPr txBox="1"/>
              <p:nvPr/>
            </p:nvSpPr>
            <p:spPr bwMode="auto">
              <a:xfrm>
                <a:off x="726779" y="314213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D5C22123-AA4F-2AAF-5C6F-7DE53E09A024}"/>
                  </a:ext>
                </a:extLst>
              </p:cNvPr>
              <p:cNvSpPr txBox="1"/>
              <p:nvPr/>
            </p:nvSpPr>
            <p:spPr bwMode="auto">
              <a:xfrm>
                <a:off x="726779" y="392195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BAC8ADEC-BED3-9ADE-DB19-C028BB8995C3}"/>
                  </a:ext>
                </a:extLst>
              </p:cNvPr>
              <p:cNvSpPr txBox="1"/>
              <p:nvPr/>
            </p:nvSpPr>
            <p:spPr bwMode="auto">
              <a:xfrm>
                <a:off x="726779" y="471199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2EAAAB93-9784-C241-AC6E-FF7EBC9A1046}"/>
                  </a:ext>
                </a:extLst>
              </p:cNvPr>
              <p:cNvSpPr txBox="1"/>
              <p:nvPr/>
            </p:nvSpPr>
            <p:spPr bwMode="auto">
              <a:xfrm>
                <a:off x="843798" y="549181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sp>
          <p:nvSpPr>
            <p:cNvPr id="19" name="TextBox 18">
              <a:extLst>
                <a:ext uri="{FF2B5EF4-FFF2-40B4-BE49-F238E27FC236}">
                  <a16:creationId xmlns:a16="http://schemas.microsoft.com/office/drawing/2014/main" id="{C3576A55-7537-90E4-C456-F1C73DE5CAF6}"/>
                </a:ext>
              </a:extLst>
            </p:cNvPr>
            <p:cNvSpPr txBox="1"/>
            <p:nvPr/>
          </p:nvSpPr>
          <p:spPr bwMode="auto">
            <a:xfrm>
              <a:off x="1203960" y="1753632"/>
              <a:ext cx="177805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ORR: 84%</a:t>
              </a:r>
            </a:p>
            <a:p>
              <a:pPr algn="ctr">
                <a:lnSpc>
                  <a:spcPct val="100000"/>
                </a:lnSpc>
                <a:spcBef>
                  <a:spcPts val="0"/>
                </a:spcBef>
                <a:spcAft>
                  <a:spcPct val="0"/>
                </a:spcAft>
                <a:buClrTx/>
                <a:buFontTx/>
                <a:buNone/>
              </a:pPr>
              <a:r>
                <a:rPr lang="en-US" b="0" dirty="0">
                  <a:solidFill>
                    <a:schemeClr val="bg1"/>
                  </a:solidFill>
                  <a:latin typeface="Calibri" panose="020F0502020204030204" pitchFamily="34" charset="0"/>
                </a:rPr>
                <a:t>(95% CI: 79-89%)</a:t>
              </a:r>
            </a:p>
          </p:txBody>
        </p:sp>
        <p:sp>
          <p:nvSpPr>
            <p:cNvPr id="20" name="TextBox 19">
              <a:extLst>
                <a:ext uri="{FF2B5EF4-FFF2-40B4-BE49-F238E27FC236}">
                  <a16:creationId xmlns:a16="http://schemas.microsoft.com/office/drawing/2014/main" id="{A422BA8A-D3A5-3C34-ACA8-D1EFE687ED33}"/>
                </a:ext>
              </a:extLst>
            </p:cNvPr>
            <p:cNvSpPr txBox="1"/>
            <p:nvPr/>
          </p:nvSpPr>
          <p:spPr bwMode="auto">
            <a:xfrm>
              <a:off x="2922594" y="2239057"/>
              <a:ext cx="17780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ORR: 72%</a:t>
              </a:r>
            </a:p>
            <a:p>
              <a:pPr algn="ctr">
                <a:lnSpc>
                  <a:spcPct val="100000"/>
                </a:lnSpc>
                <a:spcBef>
                  <a:spcPts val="0"/>
                </a:spcBef>
                <a:spcAft>
                  <a:spcPct val="0"/>
                </a:spcAft>
                <a:buClrTx/>
                <a:buFontTx/>
                <a:buNone/>
              </a:pPr>
              <a:r>
                <a:rPr lang="en-US" b="0" dirty="0">
                  <a:solidFill>
                    <a:schemeClr val="bg1"/>
                  </a:solidFill>
                  <a:latin typeface="Calibri" panose="020F0502020204030204" pitchFamily="34" charset="0"/>
                </a:rPr>
                <a:t>(95% CI: 66-78%)</a:t>
              </a:r>
            </a:p>
          </p:txBody>
        </p:sp>
        <p:sp>
          <p:nvSpPr>
            <p:cNvPr id="21" name="Freeform: Shape 20">
              <a:extLst>
                <a:ext uri="{FF2B5EF4-FFF2-40B4-BE49-F238E27FC236}">
                  <a16:creationId xmlns:a16="http://schemas.microsoft.com/office/drawing/2014/main" id="{3977E684-483F-1187-EEB0-5400E9ECC168}"/>
                </a:ext>
              </a:extLst>
            </p:cNvPr>
            <p:cNvSpPr/>
            <p:nvPr/>
          </p:nvSpPr>
          <p:spPr bwMode="auto">
            <a:xfrm>
              <a:off x="1203960" y="1752600"/>
              <a:ext cx="3421380" cy="3916680"/>
            </a:xfrm>
            <a:custGeom>
              <a:avLst/>
              <a:gdLst>
                <a:gd name="connsiteX0" fmla="*/ 0 w 3421380"/>
                <a:gd name="connsiteY0" fmla="*/ 0 h 3916680"/>
                <a:gd name="connsiteX1" fmla="*/ 0 w 3421380"/>
                <a:gd name="connsiteY1" fmla="*/ 3916680 h 3916680"/>
                <a:gd name="connsiteX2" fmla="*/ 3421380 w 3421380"/>
                <a:gd name="connsiteY2" fmla="*/ 3916680 h 3916680"/>
              </a:gdLst>
              <a:ahLst/>
              <a:cxnLst>
                <a:cxn ang="0">
                  <a:pos x="connsiteX0" y="connsiteY0"/>
                </a:cxn>
                <a:cxn ang="0">
                  <a:pos x="connsiteX1" y="connsiteY1"/>
                </a:cxn>
                <a:cxn ang="0">
                  <a:pos x="connsiteX2" y="connsiteY2"/>
                </a:cxn>
              </a:cxnLst>
              <a:rect l="l" t="t" r="r" b="b"/>
              <a:pathLst>
                <a:path w="3421380" h="3916680">
                  <a:moveTo>
                    <a:pt x="0" y="0"/>
                  </a:moveTo>
                  <a:lnTo>
                    <a:pt x="0" y="3916680"/>
                  </a:lnTo>
                  <a:lnTo>
                    <a:pt x="3421380" y="3916680"/>
                  </a:lnTo>
                </a:path>
              </a:pathLst>
            </a:custGeom>
            <a:noFill/>
            <a:ln w="28575">
              <a:solidFill>
                <a:schemeClr val="bg1"/>
              </a:solidFill>
              <a:miter lim="800000"/>
              <a:headEnd/>
              <a:tailEnd/>
            </a:ln>
          </p:spPr>
          <p:txBody>
            <a:bodyPr rtlCol="0" anchor="ctr"/>
            <a:lstStyle/>
            <a:p>
              <a:pPr algn="ctr"/>
              <a:endParaRPr lang="en-US" dirty="0"/>
            </a:p>
          </p:txBody>
        </p:sp>
        <p:grpSp>
          <p:nvGrpSpPr>
            <p:cNvPr id="29" name="Group 28">
              <a:extLst>
                <a:ext uri="{FF2B5EF4-FFF2-40B4-BE49-F238E27FC236}">
                  <a16:creationId xmlns:a16="http://schemas.microsoft.com/office/drawing/2014/main" id="{32147713-263F-51A2-F179-19D79DAB478B}"/>
                </a:ext>
              </a:extLst>
            </p:cNvPr>
            <p:cNvGrpSpPr/>
            <p:nvPr/>
          </p:nvGrpSpPr>
          <p:grpSpPr>
            <a:xfrm>
              <a:off x="1097280" y="1748950"/>
              <a:ext cx="121920" cy="3926853"/>
              <a:chOff x="994640" y="1748950"/>
              <a:chExt cx="641342" cy="3926853"/>
            </a:xfrm>
          </p:grpSpPr>
          <p:cxnSp>
            <p:nvCxnSpPr>
              <p:cNvPr id="23" name="Straight Connector 22">
                <a:extLst>
                  <a:ext uri="{FF2B5EF4-FFF2-40B4-BE49-F238E27FC236}">
                    <a16:creationId xmlns:a16="http://schemas.microsoft.com/office/drawing/2014/main" id="{CDF81C9B-C030-EA21-1AB3-90FB775A6EC1}"/>
                  </a:ext>
                </a:extLst>
              </p:cNvPr>
              <p:cNvCxnSpPr/>
              <p:nvPr/>
            </p:nvCxnSpPr>
            <p:spPr bwMode="auto">
              <a:xfrm>
                <a:off x="994640" y="174895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70F8EC18-EF65-2D65-9CF9-01FAD983BDCA}"/>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587298D2-1D1F-3904-7B41-437F2447716E}"/>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67E82E5A-35E8-BC86-D7F3-E28AC95401C2}"/>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1D504FA1-5825-20C8-28FA-A4E26F0357BC}"/>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5E455A6-B1E0-81DD-FAA2-D2FD5D6C8A09}"/>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4" name="Group 33">
              <a:extLst>
                <a:ext uri="{FF2B5EF4-FFF2-40B4-BE49-F238E27FC236}">
                  <a16:creationId xmlns:a16="http://schemas.microsoft.com/office/drawing/2014/main" id="{4360FF4C-ED05-8BFC-8443-1585DE19006D}"/>
                </a:ext>
              </a:extLst>
            </p:cNvPr>
            <p:cNvGrpSpPr/>
            <p:nvPr/>
          </p:nvGrpSpPr>
          <p:grpSpPr>
            <a:xfrm>
              <a:off x="1203960" y="5654043"/>
              <a:ext cx="3417894" cy="138977"/>
              <a:chOff x="1203960" y="4929019"/>
              <a:chExt cx="3417894" cy="825901"/>
            </a:xfrm>
          </p:grpSpPr>
          <p:cxnSp>
            <p:nvCxnSpPr>
              <p:cNvPr id="31" name="Straight Connector 30">
                <a:extLst>
                  <a:ext uri="{FF2B5EF4-FFF2-40B4-BE49-F238E27FC236}">
                    <a16:creationId xmlns:a16="http://schemas.microsoft.com/office/drawing/2014/main" id="{C444EF96-63FC-CCB3-BF9D-2377ADB3B19F}"/>
                  </a:ext>
                </a:extLst>
              </p:cNvPr>
              <p:cNvCxnSpPr/>
              <p:nvPr/>
            </p:nvCxnSpPr>
            <p:spPr bwMode="auto">
              <a:xfrm>
                <a:off x="1203960" y="4929019"/>
                <a:ext cx="0" cy="825901"/>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D178D18-439F-D3D7-5996-5551757CE9D3}"/>
                  </a:ext>
                </a:extLst>
              </p:cNvPr>
              <p:cNvCxnSpPr/>
              <p:nvPr/>
            </p:nvCxnSpPr>
            <p:spPr bwMode="auto">
              <a:xfrm>
                <a:off x="2922594" y="4929019"/>
                <a:ext cx="0" cy="825901"/>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D9B16847-5A6C-BA00-D558-24D9731721A3}"/>
                  </a:ext>
                </a:extLst>
              </p:cNvPr>
              <p:cNvCxnSpPr/>
              <p:nvPr/>
            </p:nvCxnSpPr>
            <p:spPr bwMode="auto">
              <a:xfrm>
                <a:off x="4621854" y="4929019"/>
                <a:ext cx="0" cy="825901"/>
              </a:xfrm>
              <a:prstGeom prst="line">
                <a:avLst/>
              </a:prstGeom>
              <a:noFill/>
              <a:ln w="28575" cap="flat" cmpd="sng" algn="ctr">
                <a:solidFill>
                  <a:schemeClr val="bg1"/>
                </a:solidFill>
                <a:prstDash val="solid"/>
                <a:round/>
                <a:headEnd type="none" w="med" len="med"/>
                <a:tailEnd type="none" w="med" len="med"/>
              </a:ln>
              <a:effectLst/>
            </p:spPr>
          </p:cxnSp>
        </p:grpSp>
        <p:sp>
          <p:nvSpPr>
            <p:cNvPr id="35" name="Rectangle 34">
              <a:extLst>
                <a:ext uri="{FF2B5EF4-FFF2-40B4-BE49-F238E27FC236}">
                  <a16:creationId xmlns:a16="http://schemas.microsoft.com/office/drawing/2014/main" id="{5187659D-E8E4-A20F-E797-878AB44FD9FE}"/>
                </a:ext>
              </a:extLst>
            </p:cNvPr>
            <p:cNvSpPr/>
            <p:nvPr/>
          </p:nvSpPr>
          <p:spPr bwMode="auto">
            <a:xfrm>
              <a:off x="1419387" y="4434840"/>
              <a:ext cx="1287780" cy="1219202"/>
            </a:xfrm>
            <a:prstGeom prst="rect">
              <a:avLst/>
            </a:prstGeom>
            <a:solidFill>
              <a:schemeClr val="accent1"/>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CR: 32%</a:t>
              </a:r>
            </a:p>
          </p:txBody>
        </p:sp>
        <p:sp>
          <p:nvSpPr>
            <p:cNvPr id="36" name="Rectangle 35">
              <a:extLst>
                <a:ext uri="{FF2B5EF4-FFF2-40B4-BE49-F238E27FC236}">
                  <a16:creationId xmlns:a16="http://schemas.microsoft.com/office/drawing/2014/main" id="{8D26E1A6-F9BB-AF93-3E37-0386E912A86E}"/>
                </a:ext>
              </a:extLst>
            </p:cNvPr>
            <p:cNvSpPr/>
            <p:nvPr/>
          </p:nvSpPr>
          <p:spPr bwMode="auto">
            <a:xfrm>
              <a:off x="1419387" y="2392680"/>
              <a:ext cx="1287780" cy="2049780"/>
            </a:xfrm>
            <a:prstGeom prst="rect">
              <a:avLst/>
            </a:prstGeom>
            <a:solidFill>
              <a:schemeClr val="accent2"/>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PR: 52%</a:t>
              </a:r>
            </a:p>
          </p:txBody>
        </p:sp>
        <p:sp>
          <p:nvSpPr>
            <p:cNvPr id="37" name="Rectangle 36">
              <a:extLst>
                <a:ext uri="{FF2B5EF4-FFF2-40B4-BE49-F238E27FC236}">
                  <a16:creationId xmlns:a16="http://schemas.microsoft.com/office/drawing/2014/main" id="{F1507ED6-FFC8-9458-E65C-919B6F483EB5}"/>
                </a:ext>
              </a:extLst>
            </p:cNvPr>
            <p:cNvSpPr/>
            <p:nvPr/>
          </p:nvSpPr>
          <p:spPr bwMode="auto">
            <a:xfrm>
              <a:off x="3138021" y="4899660"/>
              <a:ext cx="1287780" cy="754382"/>
            </a:xfrm>
            <a:prstGeom prst="rect">
              <a:avLst/>
            </a:prstGeom>
            <a:solidFill>
              <a:schemeClr val="accent3"/>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CR: 20%</a:t>
              </a:r>
            </a:p>
          </p:txBody>
        </p:sp>
        <p:sp>
          <p:nvSpPr>
            <p:cNvPr id="38" name="Rectangle 37">
              <a:extLst>
                <a:ext uri="{FF2B5EF4-FFF2-40B4-BE49-F238E27FC236}">
                  <a16:creationId xmlns:a16="http://schemas.microsoft.com/office/drawing/2014/main" id="{F4F70959-EFE7-B2B3-5532-0000E8DD5454}"/>
                </a:ext>
              </a:extLst>
            </p:cNvPr>
            <p:cNvSpPr/>
            <p:nvPr/>
          </p:nvSpPr>
          <p:spPr bwMode="auto">
            <a:xfrm>
              <a:off x="3138021" y="2857500"/>
              <a:ext cx="1287780" cy="2043822"/>
            </a:xfrm>
            <a:prstGeom prst="rect">
              <a:avLst/>
            </a:prstGeom>
            <a:solidFill>
              <a:schemeClr val="accent3">
                <a:lumMod val="60000"/>
                <a:lumOff val="40000"/>
              </a:schemeClr>
            </a:solidFill>
            <a:ln w="0">
              <a:noFill/>
              <a:miter lim="800000"/>
              <a:headEnd/>
              <a:tailEnd/>
            </a:ln>
          </p:spPr>
          <p:txBody>
            <a:bodyPr rtlCol="0" anchor="ctr"/>
            <a:lstStyle/>
            <a:p>
              <a:pPr algn="ctr" eaLnBrk="1" hangingPunct="1">
                <a:spcBef>
                  <a:spcPct val="35000"/>
                </a:spcBef>
                <a:spcAft>
                  <a:spcPct val="25000"/>
                </a:spcAft>
                <a:buClr>
                  <a:schemeClr val="folHlink"/>
                </a:buClr>
                <a:buNone/>
              </a:pPr>
              <a:r>
                <a:rPr lang="en-US" sz="1800" b="0" dirty="0">
                  <a:solidFill>
                    <a:schemeClr val="tx1"/>
                  </a:solidFill>
                  <a:latin typeface="Calibri" panose="020F0502020204030204" pitchFamily="34" charset="0"/>
                </a:rPr>
                <a:t>PR: 52%</a:t>
              </a:r>
            </a:p>
          </p:txBody>
        </p:sp>
      </p:grpSp>
      <p:grpSp>
        <p:nvGrpSpPr>
          <p:cNvPr id="324" name="Group 323">
            <a:extLst>
              <a:ext uri="{FF2B5EF4-FFF2-40B4-BE49-F238E27FC236}">
                <a16:creationId xmlns:a16="http://schemas.microsoft.com/office/drawing/2014/main" id="{516F4943-053C-A3FB-9E5B-5823381DFDCA}"/>
              </a:ext>
            </a:extLst>
          </p:cNvPr>
          <p:cNvGrpSpPr/>
          <p:nvPr/>
        </p:nvGrpSpPr>
        <p:grpSpPr>
          <a:xfrm>
            <a:off x="4683475" y="1600200"/>
            <a:ext cx="6932664" cy="4474937"/>
            <a:chOff x="4683475" y="1600200"/>
            <a:chExt cx="6932664" cy="4474937"/>
          </a:xfrm>
        </p:grpSpPr>
        <p:sp>
          <p:nvSpPr>
            <p:cNvPr id="7" name="TextBox 6">
              <a:extLst>
                <a:ext uri="{FF2B5EF4-FFF2-40B4-BE49-F238E27FC236}">
                  <a16:creationId xmlns:a16="http://schemas.microsoft.com/office/drawing/2014/main" id="{63A64542-2764-91DF-454F-A944C1B45741}"/>
                </a:ext>
              </a:extLst>
            </p:cNvPr>
            <p:cNvSpPr txBox="1"/>
            <p:nvPr/>
          </p:nvSpPr>
          <p:spPr>
            <a:xfrm>
              <a:off x="4683475" y="5207207"/>
              <a:ext cx="1180131" cy="867930"/>
            </a:xfrm>
            <a:prstGeom prst="rect">
              <a:avLst/>
            </a:prstGeom>
            <a:solidFill>
              <a:schemeClr val="tx1"/>
            </a:solidFill>
          </p:spPr>
          <p:txBody>
            <a:bodyPr wrap="square" rtlCol="0">
              <a:spAutoFit/>
            </a:bodyPr>
            <a:lstStyle/>
            <a:p>
              <a:pPr algn="r">
                <a:lnSpc>
                  <a:spcPct val="90000"/>
                </a:lnSpc>
              </a:pPr>
              <a:r>
                <a:rPr lang="en-US" sz="1400" dirty="0">
                  <a:solidFill>
                    <a:srgbClr val="000000"/>
                  </a:solidFill>
                  <a:latin typeface="Calibri" panose="020F0502020204030204" pitchFamily="34" charset="0"/>
                  <a:cs typeface="Calibri" panose="020F0502020204030204" pitchFamily="34" charset="0"/>
                </a:rPr>
                <a:t>Patients at Risk, n</a:t>
              </a:r>
              <a:br>
                <a:rPr lang="en-US" sz="1400" dirty="0">
                  <a:solidFill>
                    <a:srgbClr val="000000"/>
                  </a:solidFill>
                  <a:latin typeface="Calibri" panose="020F0502020204030204" pitchFamily="34" charset="0"/>
                  <a:cs typeface="Calibri" panose="020F0502020204030204" pitchFamily="34" charset="0"/>
                </a:rPr>
              </a:br>
              <a:r>
                <a:rPr lang="en-US" sz="1400" dirty="0">
                  <a:solidFill>
                    <a:srgbClr val="015873"/>
                  </a:solidFill>
                  <a:latin typeface="Calibri" panose="020F0502020204030204" pitchFamily="34" charset="0"/>
                  <a:cs typeface="Calibri" panose="020F0502020204030204" pitchFamily="34" charset="0"/>
                </a:rPr>
                <a:t>Atezo arm</a:t>
              </a:r>
            </a:p>
            <a:p>
              <a:pPr algn="r">
                <a:lnSpc>
                  <a:spcPct val="90000"/>
                </a:lnSpc>
              </a:pPr>
              <a:r>
                <a:rPr lang="en-US" sz="1400" dirty="0">
                  <a:solidFill>
                    <a:srgbClr val="E1471D"/>
                  </a:solidFill>
                  <a:latin typeface="Calibri" panose="020F0502020204030204" pitchFamily="34" charset="0"/>
                  <a:cs typeface="Calibri" panose="020F0502020204030204" pitchFamily="34" charset="0"/>
                </a:rPr>
                <a:t>Control arm</a:t>
              </a:r>
            </a:p>
          </p:txBody>
        </p:sp>
        <p:sp>
          <p:nvSpPr>
            <p:cNvPr id="8" name="TextBox 7">
              <a:extLst>
                <a:ext uri="{FF2B5EF4-FFF2-40B4-BE49-F238E27FC236}">
                  <a16:creationId xmlns:a16="http://schemas.microsoft.com/office/drawing/2014/main" id="{8BB0AE95-30CC-38EC-255D-55FB49747727}"/>
                </a:ext>
              </a:extLst>
            </p:cNvPr>
            <p:cNvSpPr txBox="1"/>
            <p:nvPr/>
          </p:nvSpPr>
          <p:spPr bwMode="auto">
            <a:xfrm rot="16200000">
              <a:off x="4466367" y="3182697"/>
              <a:ext cx="1733551" cy="369332"/>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DoR Probability </a:t>
              </a:r>
            </a:p>
          </p:txBody>
        </p:sp>
        <p:sp>
          <p:nvSpPr>
            <p:cNvPr id="9" name="TextBox 8">
              <a:extLst>
                <a:ext uri="{FF2B5EF4-FFF2-40B4-BE49-F238E27FC236}">
                  <a16:creationId xmlns:a16="http://schemas.microsoft.com/office/drawing/2014/main" id="{1A918A04-400B-6DC8-0B67-AB55D0DC445B}"/>
                </a:ext>
              </a:extLst>
            </p:cNvPr>
            <p:cNvSpPr txBox="1"/>
            <p:nvPr/>
          </p:nvSpPr>
          <p:spPr bwMode="auto">
            <a:xfrm>
              <a:off x="8467885" y="5271840"/>
              <a:ext cx="510076" cy="369332"/>
            </a:xfrm>
            <a:prstGeom prst="rect">
              <a:avLst/>
            </a:prstGeom>
            <a:no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pSp>
          <p:nvGrpSpPr>
            <p:cNvPr id="39" name="Group 38">
              <a:extLst>
                <a:ext uri="{FF2B5EF4-FFF2-40B4-BE49-F238E27FC236}">
                  <a16:creationId xmlns:a16="http://schemas.microsoft.com/office/drawing/2014/main" id="{EF14D556-44DA-AB67-25DE-3CECF326A32D}"/>
                </a:ext>
              </a:extLst>
            </p:cNvPr>
            <p:cNvGrpSpPr/>
            <p:nvPr/>
          </p:nvGrpSpPr>
          <p:grpSpPr>
            <a:xfrm>
              <a:off x="5489226" y="1600200"/>
              <a:ext cx="476413" cy="3467100"/>
              <a:chOff x="669070" y="1582499"/>
              <a:chExt cx="476413" cy="4278645"/>
            </a:xfrm>
          </p:grpSpPr>
          <p:sp>
            <p:nvSpPr>
              <p:cNvPr id="40" name="TextBox 39">
                <a:extLst>
                  <a:ext uri="{FF2B5EF4-FFF2-40B4-BE49-F238E27FC236}">
                    <a16:creationId xmlns:a16="http://schemas.microsoft.com/office/drawing/2014/main" id="{DFA2F11D-773C-264D-1A24-F64B4DAFB773}"/>
                  </a:ext>
                </a:extLst>
              </p:cNvPr>
              <p:cNvSpPr txBox="1"/>
              <p:nvPr/>
            </p:nvSpPr>
            <p:spPr bwMode="auto">
              <a:xfrm>
                <a:off x="669070" y="1582499"/>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41" name="TextBox 40">
                <a:extLst>
                  <a:ext uri="{FF2B5EF4-FFF2-40B4-BE49-F238E27FC236}">
                    <a16:creationId xmlns:a16="http://schemas.microsoft.com/office/drawing/2014/main" id="{BF9177F2-D2BB-E265-CEB5-76215DEC8269}"/>
                  </a:ext>
                </a:extLst>
              </p:cNvPr>
              <p:cNvSpPr txBox="1"/>
              <p:nvPr/>
            </p:nvSpPr>
            <p:spPr bwMode="auto">
              <a:xfrm>
                <a:off x="669070" y="2362317"/>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42" name="TextBox 41">
                <a:extLst>
                  <a:ext uri="{FF2B5EF4-FFF2-40B4-BE49-F238E27FC236}">
                    <a16:creationId xmlns:a16="http://schemas.microsoft.com/office/drawing/2014/main" id="{25B73E5F-CFA1-29BC-D506-1E364D161F6A}"/>
                  </a:ext>
                </a:extLst>
              </p:cNvPr>
              <p:cNvSpPr txBox="1"/>
              <p:nvPr/>
            </p:nvSpPr>
            <p:spPr bwMode="auto">
              <a:xfrm>
                <a:off x="669070" y="3142135"/>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43" name="TextBox 42">
                <a:extLst>
                  <a:ext uri="{FF2B5EF4-FFF2-40B4-BE49-F238E27FC236}">
                    <a16:creationId xmlns:a16="http://schemas.microsoft.com/office/drawing/2014/main" id="{0462E228-7BC4-2BD5-0150-58462DFACE92}"/>
                  </a:ext>
                </a:extLst>
              </p:cNvPr>
              <p:cNvSpPr txBox="1"/>
              <p:nvPr/>
            </p:nvSpPr>
            <p:spPr bwMode="auto">
              <a:xfrm>
                <a:off x="669070" y="3921953"/>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44" name="TextBox 43">
                <a:extLst>
                  <a:ext uri="{FF2B5EF4-FFF2-40B4-BE49-F238E27FC236}">
                    <a16:creationId xmlns:a16="http://schemas.microsoft.com/office/drawing/2014/main" id="{DFBDB58C-85B0-B2A1-2AAD-AF26F377E7E6}"/>
                  </a:ext>
                </a:extLst>
              </p:cNvPr>
              <p:cNvSpPr txBox="1"/>
              <p:nvPr/>
            </p:nvSpPr>
            <p:spPr bwMode="auto">
              <a:xfrm>
                <a:off x="669070" y="4711994"/>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45" name="TextBox 44">
                <a:extLst>
                  <a:ext uri="{FF2B5EF4-FFF2-40B4-BE49-F238E27FC236}">
                    <a16:creationId xmlns:a16="http://schemas.microsoft.com/office/drawing/2014/main" id="{F67579B9-3F12-0064-BE35-FE17A9DC12AD}"/>
                  </a:ext>
                </a:extLst>
              </p:cNvPr>
              <p:cNvSpPr txBox="1"/>
              <p:nvPr/>
            </p:nvSpPr>
            <p:spPr bwMode="auto">
              <a:xfrm>
                <a:off x="843798" y="5491812"/>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56" name="Group 55">
              <a:extLst>
                <a:ext uri="{FF2B5EF4-FFF2-40B4-BE49-F238E27FC236}">
                  <a16:creationId xmlns:a16="http://schemas.microsoft.com/office/drawing/2014/main" id="{E45E647D-C648-392E-7B38-1FA4A28B4F9C}"/>
                </a:ext>
              </a:extLst>
            </p:cNvPr>
            <p:cNvGrpSpPr/>
            <p:nvPr/>
          </p:nvGrpSpPr>
          <p:grpSpPr>
            <a:xfrm>
              <a:off x="5832041" y="5022541"/>
              <a:ext cx="5784098" cy="369332"/>
              <a:chOff x="5832041" y="5022541"/>
              <a:chExt cx="5784098" cy="369332"/>
            </a:xfrm>
          </p:grpSpPr>
          <p:sp>
            <p:nvSpPr>
              <p:cNvPr id="46" name="TextBox 45">
                <a:extLst>
                  <a:ext uri="{FF2B5EF4-FFF2-40B4-BE49-F238E27FC236}">
                    <a16:creationId xmlns:a16="http://schemas.microsoft.com/office/drawing/2014/main" id="{DAF3C2D2-4BAB-65CD-5BD4-3A8151ED2464}"/>
                  </a:ext>
                </a:extLst>
              </p:cNvPr>
              <p:cNvSpPr txBox="1"/>
              <p:nvPr/>
            </p:nvSpPr>
            <p:spPr bwMode="auto">
              <a:xfrm>
                <a:off x="5832041" y="502254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47" name="TextBox 46">
                <a:extLst>
                  <a:ext uri="{FF2B5EF4-FFF2-40B4-BE49-F238E27FC236}">
                    <a16:creationId xmlns:a16="http://schemas.microsoft.com/office/drawing/2014/main" id="{8F354FD2-D681-0FF9-64A4-B79A18764A0A}"/>
                  </a:ext>
                </a:extLst>
              </p:cNvPr>
              <p:cNvSpPr txBox="1"/>
              <p:nvPr/>
            </p:nvSpPr>
            <p:spPr bwMode="auto">
              <a:xfrm>
                <a:off x="6431181" y="5022541"/>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48" name="TextBox 47">
                <a:extLst>
                  <a:ext uri="{FF2B5EF4-FFF2-40B4-BE49-F238E27FC236}">
                    <a16:creationId xmlns:a16="http://schemas.microsoft.com/office/drawing/2014/main" id="{1B786D8F-1A4B-8E28-FC1A-20491AE0F163}"/>
                  </a:ext>
                </a:extLst>
              </p:cNvPr>
              <p:cNvSpPr txBox="1"/>
              <p:nvPr/>
            </p:nvSpPr>
            <p:spPr bwMode="auto">
              <a:xfrm>
                <a:off x="6984639"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49" name="TextBox 48">
                <a:extLst>
                  <a:ext uri="{FF2B5EF4-FFF2-40B4-BE49-F238E27FC236}">
                    <a16:creationId xmlns:a16="http://schemas.microsoft.com/office/drawing/2014/main" id="{FAD341F5-99B3-61CB-BCCA-287C91E2239F}"/>
                  </a:ext>
                </a:extLst>
              </p:cNvPr>
              <p:cNvSpPr txBox="1"/>
              <p:nvPr/>
            </p:nvSpPr>
            <p:spPr bwMode="auto">
              <a:xfrm>
                <a:off x="7583779"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50" name="TextBox 49">
                <a:extLst>
                  <a:ext uri="{FF2B5EF4-FFF2-40B4-BE49-F238E27FC236}">
                    <a16:creationId xmlns:a16="http://schemas.microsoft.com/office/drawing/2014/main" id="{6257B5F5-AD78-EE94-85F6-DA44795A0C3B}"/>
                  </a:ext>
                </a:extLst>
              </p:cNvPr>
              <p:cNvSpPr txBox="1"/>
              <p:nvPr/>
            </p:nvSpPr>
            <p:spPr bwMode="auto">
              <a:xfrm>
                <a:off x="8184955"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51" name="TextBox 50">
                <a:extLst>
                  <a:ext uri="{FF2B5EF4-FFF2-40B4-BE49-F238E27FC236}">
                    <a16:creationId xmlns:a16="http://schemas.microsoft.com/office/drawing/2014/main" id="{6CE9F82B-2F83-E930-69B3-46CF32895798}"/>
                  </a:ext>
                </a:extLst>
              </p:cNvPr>
              <p:cNvSpPr txBox="1"/>
              <p:nvPr/>
            </p:nvSpPr>
            <p:spPr bwMode="auto">
              <a:xfrm>
                <a:off x="8796922"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52" name="TextBox 51">
                <a:extLst>
                  <a:ext uri="{FF2B5EF4-FFF2-40B4-BE49-F238E27FC236}">
                    <a16:creationId xmlns:a16="http://schemas.microsoft.com/office/drawing/2014/main" id="{FF5A2EFF-8989-5364-2113-0AE694D29329}"/>
                  </a:ext>
                </a:extLst>
              </p:cNvPr>
              <p:cNvSpPr txBox="1"/>
              <p:nvPr/>
            </p:nvSpPr>
            <p:spPr bwMode="auto">
              <a:xfrm>
                <a:off x="9396062"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53" name="TextBox 52">
                <a:extLst>
                  <a:ext uri="{FF2B5EF4-FFF2-40B4-BE49-F238E27FC236}">
                    <a16:creationId xmlns:a16="http://schemas.microsoft.com/office/drawing/2014/main" id="{2690CC26-19E9-5284-742B-BD48DF319FD8}"/>
                  </a:ext>
                </a:extLst>
              </p:cNvPr>
              <p:cNvSpPr txBox="1"/>
              <p:nvPr/>
            </p:nvSpPr>
            <p:spPr bwMode="auto">
              <a:xfrm>
                <a:off x="9986328"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sp>
            <p:nvSpPr>
              <p:cNvPr id="54" name="TextBox 53">
                <a:extLst>
                  <a:ext uri="{FF2B5EF4-FFF2-40B4-BE49-F238E27FC236}">
                    <a16:creationId xmlns:a16="http://schemas.microsoft.com/office/drawing/2014/main" id="{9EA88473-DA31-702E-F4E8-B0CD182B4F46}"/>
                  </a:ext>
                </a:extLst>
              </p:cNvPr>
              <p:cNvSpPr txBox="1"/>
              <p:nvPr/>
            </p:nvSpPr>
            <p:spPr bwMode="auto">
              <a:xfrm>
                <a:off x="10598295"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48</a:t>
                </a:r>
              </a:p>
            </p:txBody>
          </p:sp>
          <p:sp>
            <p:nvSpPr>
              <p:cNvPr id="55" name="TextBox 54">
                <a:extLst>
                  <a:ext uri="{FF2B5EF4-FFF2-40B4-BE49-F238E27FC236}">
                    <a16:creationId xmlns:a16="http://schemas.microsoft.com/office/drawing/2014/main" id="{F1AE851C-D0C2-7B90-B101-14CDDA550C8D}"/>
                  </a:ext>
                </a:extLst>
              </p:cNvPr>
              <p:cNvSpPr txBox="1"/>
              <p:nvPr/>
            </p:nvSpPr>
            <p:spPr bwMode="auto">
              <a:xfrm>
                <a:off x="11197435" y="5022541"/>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54</a:t>
                </a:r>
              </a:p>
            </p:txBody>
          </p:sp>
        </p:grpSp>
        <p:grpSp>
          <p:nvGrpSpPr>
            <p:cNvPr id="69" name="Group 68">
              <a:extLst>
                <a:ext uri="{FF2B5EF4-FFF2-40B4-BE49-F238E27FC236}">
                  <a16:creationId xmlns:a16="http://schemas.microsoft.com/office/drawing/2014/main" id="{FEA08B20-F1A0-9533-76C0-444011233137}"/>
                </a:ext>
              </a:extLst>
            </p:cNvPr>
            <p:cNvGrpSpPr/>
            <p:nvPr/>
          </p:nvGrpSpPr>
          <p:grpSpPr>
            <a:xfrm>
              <a:off x="5753494" y="5551917"/>
              <a:ext cx="5791312" cy="523220"/>
              <a:chOff x="5753494" y="5022541"/>
              <a:chExt cx="5791312" cy="523220"/>
            </a:xfrm>
          </p:grpSpPr>
          <p:sp>
            <p:nvSpPr>
              <p:cNvPr id="70" name="TextBox 69">
                <a:extLst>
                  <a:ext uri="{FF2B5EF4-FFF2-40B4-BE49-F238E27FC236}">
                    <a16:creationId xmlns:a16="http://schemas.microsoft.com/office/drawing/2014/main" id="{86FD06E8-377F-BB5A-2E9E-E690891C51CF}"/>
                  </a:ext>
                </a:extLst>
              </p:cNvPr>
              <p:cNvSpPr txBox="1"/>
              <p:nvPr/>
            </p:nvSpPr>
            <p:spPr bwMode="auto">
              <a:xfrm>
                <a:off x="5753494" y="502254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147</a:t>
                </a:r>
              </a:p>
            </p:txBody>
          </p:sp>
          <p:sp>
            <p:nvSpPr>
              <p:cNvPr id="71" name="TextBox 70">
                <a:extLst>
                  <a:ext uri="{FF2B5EF4-FFF2-40B4-BE49-F238E27FC236}">
                    <a16:creationId xmlns:a16="http://schemas.microsoft.com/office/drawing/2014/main" id="{0592DC05-1868-5621-BFFC-90EDA70EE75B}"/>
                  </a:ext>
                </a:extLst>
              </p:cNvPr>
              <p:cNvSpPr txBox="1"/>
              <p:nvPr/>
            </p:nvSpPr>
            <p:spPr bwMode="auto">
              <a:xfrm>
                <a:off x="6352634" y="5022541"/>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141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107</a:t>
                </a:r>
              </a:p>
            </p:txBody>
          </p:sp>
          <p:sp>
            <p:nvSpPr>
              <p:cNvPr id="72" name="TextBox 71">
                <a:extLst>
                  <a:ext uri="{FF2B5EF4-FFF2-40B4-BE49-F238E27FC236}">
                    <a16:creationId xmlns:a16="http://schemas.microsoft.com/office/drawing/2014/main" id="{535D0C24-1A21-D7E2-F186-5382198BD263}"/>
                  </a:ext>
                </a:extLst>
              </p:cNvPr>
              <p:cNvSpPr txBox="1"/>
              <p:nvPr/>
            </p:nvSpPr>
            <p:spPr bwMode="auto">
              <a:xfrm>
                <a:off x="7010287" y="502254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50</a:t>
                </a:r>
              </a:p>
            </p:txBody>
          </p:sp>
          <p:sp>
            <p:nvSpPr>
              <p:cNvPr id="73" name="TextBox 72">
                <a:extLst>
                  <a:ext uri="{FF2B5EF4-FFF2-40B4-BE49-F238E27FC236}">
                    <a16:creationId xmlns:a16="http://schemas.microsoft.com/office/drawing/2014/main" id="{08DBBC3F-AFEA-99D1-D510-0F6832BF7A49}"/>
                  </a:ext>
                </a:extLst>
              </p:cNvPr>
              <p:cNvSpPr txBox="1"/>
              <p:nvPr/>
            </p:nvSpPr>
            <p:spPr bwMode="auto">
              <a:xfrm>
                <a:off x="7609427" y="502254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76</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39</a:t>
                </a:r>
              </a:p>
            </p:txBody>
          </p:sp>
          <p:sp>
            <p:nvSpPr>
              <p:cNvPr id="74" name="TextBox 73">
                <a:extLst>
                  <a:ext uri="{FF2B5EF4-FFF2-40B4-BE49-F238E27FC236}">
                    <a16:creationId xmlns:a16="http://schemas.microsoft.com/office/drawing/2014/main" id="{4D54A399-7EDB-281C-82A3-70DDB0E7EA23}"/>
                  </a:ext>
                </a:extLst>
              </p:cNvPr>
              <p:cNvSpPr txBox="1"/>
              <p:nvPr/>
            </p:nvSpPr>
            <p:spPr bwMode="auto">
              <a:xfrm>
                <a:off x="8210603" y="502254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20</a:t>
                </a:r>
              </a:p>
            </p:txBody>
          </p:sp>
          <p:sp>
            <p:nvSpPr>
              <p:cNvPr id="75" name="TextBox 74">
                <a:extLst>
                  <a:ext uri="{FF2B5EF4-FFF2-40B4-BE49-F238E27FC236}">
                    <a16:creationId xmlns:a16="http://schemas.microsoft.com/office/drawing/2014/main" id="{60F17FBC-CD73-C2B9-AAF9-58196D512945}"/>
                  </a:ext>
                </a:extLst>
              </p:cNvPr>
              <p:cNvSpPr txBox="1"/>
              <p:nvPr/>
            </p:nvSpPr>
            <p:spPr bwMode="auto">
              <a:xfrm>
                <a:off x="8822570" y="502254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7</a:t>
                </a:r>
              </a:p>
            </p:txBody>
          </p:sp>
          <p:sp>
            <p:nvSpPr>
              <p:cNvPr id="76" name="TextBox 75">
                <a:extLst>
                  <a:ext uri="{FF2B5EF4-FFF2-40B4-BE49-F238E27FC236}">
                    <a16:creationId xmlns:a16="http://schemas.microsoft.com/office/drawing/2014/main" id="{9E10B125-D31E-75D3-1677-0A7237A68E5D}"/>
                  </a:ext>
                </a:extLst>
              </p:cNvPr>
              <p:cNvSpPr txBox="1"/>
              <p:nvPr/>
            </p:nvSpPr>
            <p:spPr bwMode="auto">
              <a:xfrm>
                <a:off x="9421710" y="5022541"/>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77" name="TextBox 76">
                <a:extLst>
                  <a:ext uri="{FF2B5EF4-FFF2-40B4-BE49-F238E27FC236}">
                    <a16:creationId xmlns:a16="http://schemas.microsoft.com/office/drawing/2014/main" id="{003877B6-B859-8374-8D14-C4AB9706070C}"/>
                  </a:ext>
                </a:extLst>
              </p:cNvPr>
              <p:cNvSpPr txBox="1"/>
              <p:nvPr/>
            </p:nvSpPr>
            <p:spPr bwMode="auto">
              <a:xfrm>
                <a:off x="10057661" y="502254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78" name="TextBox 77">
                <a:extLst>
                  <a:ext uri="{FF2B5EF4-FFF2-40B4-BE49-F238E27FC236}">
                    <a16:creationId xmlns:a16="http://schemas.microsoft.com/office/drawing/2014/main" id="{CFB51786-8A23-79B5-60A4-2361BD1F50CA}"/>
                  </a:ext>
                </a:extLst>
              </p:cNvPr>
              <p:cNvSpPr txBox="1"/>
              <p:nvPr/>
            </p:nvSpPr>
            <p:spPr bwMode="auto">
              <a:xfrm>
                <a:off x="10669628" y="502254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79" name="TextBox 78">
                <a:extLst>
                  <a:ext uri="{FF2B5EF4-FFF2-40B4-BE49-F238E27FC236}">
                    <a16:creationId xmlns:a16="http://schemas.microsoft.com/office/drawing/2014/main" id="{A116856E-1D6E-DE54-5992-6904844A897E}"/>
                  </a:ext>
                </a:extLst>
              </p:cNvPr>
              <p:cNvSpPr txBox="1"/>
              <p:nvPr/>
            </p:nvSpPr>
            <p:spPr bwMode="auto">
              <a:xfrm>
                <a:off x="11268768" y="5022541"/>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80" name="Freeform: Shape 79">
              <a:extLst>
                <a:ext uri="{FF2B5EF4-FFF2-40B4-BE49-F238E27FC236}">
                  <a16:creationId xmlns:a16="http://schemas.microsoft.com/office/drawing/2014/main" id="{31BE7A1C-726A-E671-F078-E083302ADDA5}"/>
                </a:ext>
              </a:extLst>
            </p:cNvPr>
            <p:cNvSpPr/>
            <p:nvPr/>
          </p:nvSpPr>
          <p:spPr bwMode="auto">
            <a:xfrm>
              <a:off x="5986856" y="1775460"/>
              <a:ext cx="5405044" cy="3192780"/>
            </a:xfrm>
            <a:custGeom>
              <a:avLst/>
              <a:gdLst>
                <a:gd name="connsiteX0" fmla="*/ 0 w 3421380"/>
                <a:gd name="connsiteY0" fmla="*/ 0 h 3916680"/>
                <a:gd name="connsiteX1" fmla="*/ 0 w 3421380"/>
                <a:gd name="connsiteY1" fmla="*/ 3916680 h 3916680"/>
                <a:gd name="connsiteX2" fmla="*/ 3421380 w 3421380"/>
                <a:gd name="connsiteY2" fmla="*/ 3916680 h 3916680"/>
              </a:gdLst>
              <a:ahLst/>
              <a:cxnLst>
                <a:cxn ang="0">
                  <a:pos x="connsiteX0" y="connsiteY0"/>
                </a:cxn>
                <a:cxn ang="0">
                  <a:pos x="connsiteX1" y="connsiteY1"/>
                </a:cxn>
                <a:cxn ang="0">
                  <a:pos x="connsiteX2" y="connsiteY2"/>
                </a:cxn>
              </a:cxnLst>
              <a:rect l="l" t="t" r="r" b="b"/>
              <a:pathLst>
                <a:path w="3421380" h="3916680">
                  <a:moveTo>
                    <a:pt x="0" y="0"/>
                  </a:moveTo>
                  <a:lnTo>
                    <a:pt x="0" y="3916680"/>
                  </a:lnTo>
                  <a:lnTo>
                    <a:pt x="3421380" y="3916680"/>
                  </a:lnTo>
                </a:path>
              </a:pathLst>
            </a:custGeom>
            <a:noFill/>
            <a:ln w="28575">
              <a:solidFill>
                <a:schemeClr val="bg1"/>
              </a:solidFill>
              <a:miter lim="800000"/>
              <a:headEnd/>
              <a:tailEnd/>
            </a:ln>
          </p:spPr>
          <p:txBody>
            <a:bodyPr rtlCol="0" anchor="ctr"/>
            <a:lstStyle/>
            <a:p>
              <a:pPr algn="ctr"/>
              <a:endParaRPr lang="en-US" dirty="0"/>
            </a:p>
          </p:txBody>
        </p:sp>
        <p:grpSp>
          <p:nvGrpSpPr>
            <p:cNvPr id="81" name="Group 80">
              <a:extLst>
                <a:ext uri="{FF2B5EF4-FFF2-40B4-BE49-F238E27FC236}">
                  <a16:creationId xmlns:a16="http://schemas.microsoft.com/office/drawing/2014/main" id="{A9AAF577-0A13-8DDF-D423-2AFD7CDF5573}"/>
                </a:ext>
              </a:extLst>
            </p:cNvPr>
            <p:cNvGrpSpPr/>
            <p:nvPr/>
          </p:nvGrpSpPr>
          <p:grpSpPr>
            <a:xfrm>
              <a:off x="5896201" y="1775460"/>
              <a:ext cx="93120" cy="3190681"/>
              <a:chOff x="994640" y="1748950"/>
              <a:chExt cx="641342" cy="3926853"/>
            </a:xfrm>
          </p:grpSpPr>
          <p:cxnSp>
            <p:nvCxnSpPr>
              <p:cNvPr id="82" name="Straight Connector 81">
                <a:extLst>
                  <a:ext uri="{FF2B5EF4-FFF2-40B4-BE49-F238E27FC236}">
                    <a16:creationId xmlns:a16="http://schemas.microsoft.com/office/drawing/2014/main" id="{AA31E138-3866-691E-8DEB-6199C91613BB}"/>
                  </a:ext>
                </a:extLst>
              </p:cNvPr>
              <p:cNvCxnSpPr/>
              <p:nvPr/>
            </p:nvCxnSpPr>
            <p:spPr bwMode="auto">
              <a:xfrm>
                <a:off x="994640" y="174895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D9C13422-C192-BF3C-5F56-2CD7FFE68C7E}"/>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7CD2A1F1-CAA4-17BA-D9E8-B2CF0879B84A}"/>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0996C45A-B7D6-AE9C-EC0B-E79505ADB246}"/>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6EAE4EB-16B6-698C-40F3-3B87CBD0904D}"/>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CD7EF76D-6760-D0E2-3413-72FB15520A84}"/>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grpSp>
        <p:grpSp>
          <p:nvGrpSpPr>
            <p:cNvPr id="88" name="Group 87">
              <a:extLst>
                <a:ext uri="{FF2B5EF4-FFF2-40B4-BE49-F238E27FC236}">
                  <a16:creationId xmlns:a16="http://schemas.microsoft.com/office/drawing/2014/main" id="{F34F6910-7D2E-E9E3-1FA7-C46C2D96D157}"/>
                </a:ext>
              </a:extLst>
            </p:cNvPr>
            <p:cNvGrpSpPr/>
            <p:nvPr/>
          </p:nvGrpSpPr>
          <p:grpSpPr>
            <a:xfrm rot="5400000">
              <a:off x="8644152" y="2310427"/>
              <a:ext cx="108779" cy="5420208"/>
              <a:chOff x="994640" y="-1393574"/>
              <a:chExt cx="641342" cy="7069377"/>
            </a:xfrm>
          </p:grpSpPr>
          <p:cxnSp>
            <p:nvCxnSpPr>
              <p:cNvPr id="89" name="Straight Connector 88">
                <a:extLst>
                  <a:ext uri="{FF2B5EF4-FFF2-40B4-BE49-F238E27FC236}">
                    <a16:creationId xmlns:a16="http://schemas.microsoft.com/office/drawing/2014/main" id="{9FCD09DC-76A1-481C-25DD-FF5153825D62}"/>
                  </a:ext>
                </a:extLst>
              </p:cNvPr>
              <p:cNvCxnSpPr/>
              <p:nvPr/>
            </p:nvCxnSpPr>
            <p:spPr bwMode="auto">
              <a:xfrm>
                <a:off x="994640" y="174895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0A06B91-BA11-3E09-9976-8D4CDC9133B3}"/>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1B7F428E-D8A9-158A-CF7B-9A42C0A75CE6}"/>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3CBC0904-B542-589E-1124-32791993EE3F}"/>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2BE3246D-EF6F-F272-DADC-083C02FAC8C8}"/>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F1293DB-CB8B-A528-C9C8-2596C02971C1}"/>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20B1D50F-A345-ED2E-D4A9-1056B076ABD3}"/>
                  </a:ext>
                </a:extLst>
              </p:cNvPr>
              <p:cNvCxnSpPr/>
              <p:nvPr/>
            </p:nvCxnSpPr>
            <p:spPr bwMode="auto">
              <a:xfrm>
                <a:off x="994640" y="-139357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4C6170F6-4BA9-83BA-A043-B09C4B29D4AD}"/>
                  </a:ext>
                </a:extLst>
              </p:cNvPr>
              <p:cNvCxnSpPr/>
              <p:nvPr/>
            </p:nvCxnSpPr>
            <p:spPr bwMode="auto">
              <a:xfrm>
                <a:off x="994640" y="-60820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95E63329-DECB-4FFA-CE03-F20C76EC4AC2}"/>
                  </a:ext>
                </a:extLst>
              </p:cNvPr>
              <p:cNvCxnSpPr/>
              <p:nvPr/>
            </p:nvCxnSpPr>
            <p:spPr bwMode="auto">
              <a:xfrm>
                <a:off x="994640" y="177167"/>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E999666D-237A-E727-7478-7DD97C753689}"/>
                  </a:ext>
                </a:extLst>
              </p:cNvPr>
              <p:cNvCxnSpPr/>
              <p:nvPr/>
            </p:nvCxnSpPr>
            <p:spPr bwMode="auto">
              <a:xfrm>
                <a:off x="994640" y="962538"/>
                <a:ext cx="641342" cy="0"/>
              </a:xfrm>
              <a:prstGeom prst="line">
                <a:avLst/>
              </a:prstGeom>
              <a:noFill/>
              <a:ln w="28575" cap="flat" cmpd="sng" algn="ctr">
                <a:solidFill>
                  <a:schemeClr val="bg1"/>
                </a:solidFill>
                <a:prstDash val="solid"/>
                <a:round/>
                <a:headEnd type="none" w="med" len="med"/>
                <a:tailEnd type="none" w="med" len="med"/>
              </a:ln>
              <a:effectLst/>
            </p:spPr>
          </p:cxnSp>
        </p:grpSp>
        <p:cxnSp>
          <p:nvCxnSpPr>
            <p:cNvPr id="100" name="Straight Connector 99">
              <a:extLst>
                <a:ext uri="{FF2B5EF4-FFF2-40B4-BE49-F238E27FC236}">
                  <a16:creationId xmlns:a16="http://schemas.microsoft.com/office/drawing/2014/main" id="{28A3FECF-8288-F226-8600-983E80F613BB}"/>
                </a:ext>
              </a:extLst>
            </p:cNvPr>
            <p:cNvCxnSpPr>
              <a:cxnSpLocks/>
            </p:cNvCxnSpPr>
            <p:nvPr/>
          </p:nvCxnSpPr>
          <p:spPr bwMode="auto">
            <a:xfrm>
              <a:off x="7193334" y="3276600"/>
              <a:ext cx="0" cy="1689541"/>
            </a:xfrm>
            <a:prstGeom prst="line">
              <a:avLst/>
            </a:prstGeom>
            <a:noFill/>
            <a:ln w="28575" cap="flat" cmpd="sng" algn="ctr">
              <a:solidFill>
                <a:schemeClr val="tx2"/>
              </a:solidFill>
              <a:prstDash val="sysDash"/>
              <a:round/>
              <a:headEnd type="none" w="med" len="med"/>
              <a:tailEnd type="none" w="med" len="med"/>
            </a:ln>
            <a:effectLst/>
          </p:spPr>
        </p:cxnSp>
        <p:cxnSp>
          <p:nvCxnSpPr>
            <p:cNvPr id="102" name="Straight Connector 101">
              <a:extLst>
                <a:ext uri="{FF2B5EF4-FFF2-40B4-BE49-F238E27FC236}">
                  <a16:creationId xmlns:a16="http://schemas.microsoft.com/office/drawing/2014/main" id="{C9B2951A-087D-C481-4F83-9FD41F0BBDA8}"/>
                </a:ext>
              </a:extLst>
            </p:cNvPr>
            <p:cNvCxnSpPr>
              <a:cxnSpLocks/>
            </p:cNvCxnSpPr>
            <p:nvPr/>
          </p:nvCxnSpPr>
          <p:spPr bwMode="auto">
            <a:xfrm>
              <a:off x="8397063" y="3724275"/>
              <a:ext cx="0" cy="1241866"/>
            </a:xfrm>
            <a:prstGeom prst="line">
              <a:avLst/>
            </a:prstGeom>
            <a:noFill/>
            <a:ln w="28575" cap="flat" cmpd="sng" algn="ctr">
              <a:solidFill>
                <a:schemeClr val="tx2"/>
              </a:solidFill>
              <a:prstDash val="sysDash"/>
              <a:round/>
              <a:headEnd type="none" w="med" len="med"/>
              <a:tailEnd type="none" w="med" len="med"/>
            </a:ln>
            <a:effectLst/>
          </p:spPr>
        </p:cxnSp>
        <p:cxnSp>
          <p:nvCxnSpPr>
            <p:cNvPr id="104" name="Straight Connector 103">
              <a:extLst>
                <a:ext uri="{FF2B5EF4-FFF2-40B4-BE49-F238E27FC236}">
                  <a16:creationId xmlns:a16="http://schemas.microsoft.com/office/drawing/2014/main" id="{5191D37C-7853-516D-13AB-E9197CCBF7BC}"/>
                </a:ext>
              </a:extLst>
            </p:cNvPr>
            <p:cNvCxnSpPr>
              <a:cxnSpLocks/>
            </p:cNvCxnSpPr>
            <p:nvPr/>
          </p:nvCxnSpPr>
          <p:spPr bwMode="auto">
            <a:xfrm>
              <a:off x="9597412" y="4062413"/>
              <a:ext cx="0" cy="903728"/>
            </a:xfrm>
            <a:prstGeom prst="line">
              <a:avLst/>
            </a:prstGeom>
            <a:noFill/>
            <a:ln w="28575" cap="flat" cmpd="sng" algn="ctr">
              <a:solidFill>
                <a:schemeClr val="tx2"/>
              </a:solidFill>
              <a:prstDash val="sysDash"/>
              <a:round/>
              <a:headEnd type="none" w="med" len="med"/>
              <a:tailEnd type="none" w="med" len="med"/>
            </a:ln>
            <a:effectLst/>
          </p:spPr>
        </p:cxnSp>
        <p:sp>
          <p:nvSpPr>
            <p:cNvPr id="107" name="TextBox 106">
              <a:extLst>
                <a:ext uri="{FF2B5EF4-FFF2-40B4-BE49-F238E27FC236}">
                  <a16:creationId xmlns:a16="http://schemas.microsoft.com/office/drawing/2014/main" id="{D449CC56-CA02-190B-7DD3-D0FB43E480C6}"/>
                </a:ext>
              </a:extLst>
            </p:cNvPr>
            <p:cNvSpPr txBox="1"/>
            <p:nvPr/>
          </p:nvSpPr>
          <p:spPr bwMode="auto">
            <a:xfrm>
              <a:off x="7111436" y="2931890"/>
              <a:ext cx="5838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1"/>
                  </a:solidFill>
                  <a:latin typeface="Calibri" panose="020F0502020204030204" pitchFamily="34" charset="0"/>
                </a:rPr>
                <a:t>54%</a:t>
              </a:r>
            </a:p>
          </p:txBody>
        </p:sp>
        <p:sp>
          <p:nvSpPr>
            <p:cNvPr id="108" name="TextBox 107">
              <a:extLst>
                <a:ext uri="{FF2B5EF4-FFF2-40B4-BE49-F238E27FC236}">
                  <a16:creationId xmlns:a16="http://schemas.microsoft.com/office/drawing/2014/main" id="{0DAEF631-9247-A8E8-9BF8-22259D26070A}"/>
                </a:ext>
              </a:extLst>
            </p:cNvPr>
            <p:cNvSpPr txBox="1"/>
            <p:nvPr/>
          </p:nvSpPr>
          <p:spPr bwMode="auto">
            <a:xfrm>
              <a:off x="8284501" y="3362848"/>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1"/>
                  </a:solidFill>
                  <a:latin typeface="Calibri" panose="020F0502020204030204" pitchFamily="34" charset="0"/>
                </a:rPr>
                <a:t>40%</a:t>
              </a:r>
            </a:p>
          </p:txBody>
        </p:sp>
        <p:sp>
          <p:nvSpPr>
            <p:cNvPr id="109" name="TextBox 108">
              <a:extLst>
                <a:ext uri="{FF2B5EF4-FFF2-40B4-BE49-F238E27FC236}">
                  <a16:creationId xmlns:a16="http://schemas.microsoft.com/office/drawing/2014/main" id="{81795652-7EA8-8A96-AB42-CDE6187E61DA}"/>
                </a:ext>
              </a:extLst>
            </p:cNvPr>
            <p:cNvSpPr txBox="1"/>
            <p:nvPr/>
          </p:nvSpPr>
          <p:spPr bwMode="auto">
            <a:xfrm>
              <a:off x="9521256" y="3717703"/>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1"/>
                  </a:solidFill>
                  <a:latin typeface="Calibri" panose="020F0502020204030204" pitchFamily="34" charset="0"/>
                </a:rPr>
                <a:t>29%</a:t>
              </a:r>
            </a:p>
          </p:txBody>
        </p:sp>
        <p:sp>
          <p:nvSpPr>
            <p:cNvPr id="110" name="TextBox 109">
              <a:extLst>
                <a:ext uri="{FF2B5EF4-FFF2-40B4-BE49-F238E27FC236}">
                  <a16:creationId xmlns:a16="http://schemas.microsoft.com/office/drawing/2014/main" id="{C65AE0DD-3E32-BFC0-C69E-392E37E19171}"/>
                </a:ext>
              </a:extLst>
            </p:cNvPr>
            <p:cNvSpPr txBox="1"/>
            <p:nvPr/>
          </p:nvSpPr>
          <p:spPr bwMode="auto">
            <a:xfrm>
              <a:off x="9572965" y="4157256"/>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3"/>
                  </a:solidFill>
                  <a:latin typeface="Calibri" panose="020F0502020204030204" pitchFamily="34" charset="0"/>
                </a:rPr>
                <a:t>16%</a:t>
              </a:r>
            </a:p>
          </p:txBody>
        </p:sp>
        <p:sp>
          <p:nvSpPr>
            <p:cNvPr id="111" name="TextBox 110">
              <a:extLst>
                <a:ext uri="{FF2B5EF4-FFF2-40B4-BE49-F238E27FC236}">
                  <a16:creationId xmlns:a16="http://schemas.microsoft.com/office/drawing/2014/main" id="{272EAD68-FDDC-D631-1300-F8F71BAA8CC6}"/>
                </a:ext>
              </a:extLst>
            </p:cNvPr>
            <p:cNvSpPr txBox="1"/>
            <p:nvPr/>
          </p:nvSpPr>
          <p:spPr bwMode="auto">
            <a:xfrm>
              <a:off x="8324645" y="4027681"/>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3"/>
                  </a:solidFill>
                  <a:latin typeface="Calibri" panose="020F0502020204030204" pitchFamily="34" charset="0"/>
                </a:rPr>
                <a:t>19%</a:t>
              </a:r>
            </a:p>
          </p:txBody>
        </p:sp>
        <p:sp>
          <p:nvSpPr>
            <p:cNvPr id="112" name="TextBox 111">
              <a:extLst>
                <a:ext uri="{FF2B5EF4-FFF2-40B4-BE49-F238E27FC236}">
                  <a16:creationId xmlns:a16="http://schemas.microsoft.com/office/drawing/2014/main" id="{AA09D155-3174-4165-27B5-79B5A1BB8B9B}"/>
                </a:ext>
              </a:extLst>
            </p:cNvPr>
            <p:cNvSpPr txBox="1"/>
            <p:nvPr/>
          </p:nvSpPr>
          <p:spPr bwMode="auto">
            <a:xfrm>
              <a:off x="7129285" y="3560435"/>
              <a:ext cx="5870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accent3"/>
                  </a:solidFill>
                  <a:latin typeface="Calibri" panose="020F0502020204030204" pitchFamily="34" charset="0"/>
                </a:rPr>
                <a:t>35%</a:t>
              </a:r>
            </a:p>
          </p:txBody>
        </p:sp>
        <p:grpSp>
          <p:nvGrpSpPr>
            <p:cNvPr id="115" name="Group 114">
              <a:extLst>
                <a:ext uri="{FF2B5EF4-FFF2-40B4-BE49-F238E27FC236}">
                  <a16:creationId xmlns:a16="http://schemas.microsoft.com/office/drawing/2014/main" id="{4FD5C5F1-797F-203C-1BBB-01C40AB2BC06}"/>
                </a:ext>
              </a:extLst>
            </p:cNvPr>
            <p:cNvGrpSpPr/>
            <p:nvPr/>
          </p:nvGrpSpPr>
          <p:grpSpPr>
            <a:xfrm>
              <a:off x="6136481" y="1831181"/>
              <a:ext cx="4926807" cy="2940844"/>
              <a:chOff x="6136481" y="1831181"/>
              <a:chExt cx="4926807" cy="2940844"/>
            </a:xfrm>
          </p:grpSpPr>
          <p:sp>
            <p:nvSpPr>
              <p:cNvPr id="113" name="Freeform: Shape 112">
                <a:extLst>
                  <a:ext uri="{FF2B5EF4-FFF2-40B4-BE49-F238E27FC236}">
                    <a16:creationId xmlns:a16="http://schemas.microsoft.com/office/drawing/2014/main" id="{BE4F5941-E9ED-5ABE-535B-45A8DDE21228}"/>
                  </a:ext>
                </a:extLst>
              </p:cNvPr>
              <p:cNvSpPr/>
              <p:nvPr/>
            </p:nvSpPr>
            <p:spPr bwMode="auto">
              <a:xfrm>
                <a:off x="6624638" y="2700338"/>
                <a:ext cx="4438650" cy="2071687"/>
              </a:xfrm>
              <a:custGeom>
                <a:avLst/>
                <a:gdLst>
                  <a:gd name="connsiteX0" fmla="*/ 4438650 w 4438650"/>
                  <a:gd name="connsiteY0" fmla="*/ 2071687 h 2071687"/>
                  <a:gd name="connsiteX1" fmla="*/ 3443287 w 4438650"/>
                  <a:gd name="connsiteY1" fmla="*/ 2071687 h 2071687"/>
                  <a:gd name="connsiteX2" fmla="*/ 3443287 w 4438650"/>
                  <a:gd name="connsiteY2" fmla="*/ 1862137 h 2071687"/>
                  <a:gd name="connsiteX3" fmla="*/ 3152775 w 4438650"/>
                  <a:gd name="connsiteY3" fmla="*/ 1862137 h 2071687"/>
                  <a:gd name="connsiteX4" fmla="*/ 3152775 w 4438650"/>
                  <a:gd name="connsiteY4" fmla="*/ 1762125 h 2071687"/>
                  <a:gd name="connsiteX5" fmla="*/ 2352675 w 4438650"/>
                  <a:gd name="connsiteY5" fmla="*/ 1762125 h 2071687"/>
                  <a:gd name="connsiteX6" fmla="*/ 2352675 w 4438650"/>
                  <a:gd name="connsiteY6" fmla="*/ 1685925 h 2071687"/>
                  <a:gd name="connsiteX7" fmla="*/ 1871662 w 4438650"/>
                  <a:gd name="connsiteY7" fmla="*/ 1685925 h 2071687"/>
                  <a:gd name="connsiteX8" fmla="*/ 1871662 w 4438650"/>
                  <a:gd name="connsiteY8" fmla="*/ 1685925 h 2071687"/>
                  <a:gd name="connsiteX9" fmla="*/ 1724025 w 4438650"/>
                  <a:gd name="connsiteY9" fmla="*/ 1685925 h 2071687"/>
                  <a:gd name="connsiteX10" fmla="*/ 1724025 w 4438650"/>
                  <a:gd name="connsiteY10" fmla="*/ 1624012 h 2071687"/>
                  <a:gd name="connsiteX11" fmla="*/ 1657350 w 4438650"/>
                  <a:gd name="connsiteY11" fmla="*/ 1624012 h 2071687"/>
                  <a:gd name="connsiteX12" fmla="*/ 1657350 w 4438650"/>
                  <a:gd name="connsiteY12" fmla="*/ 1624012 h 2071687"/>
                  <a:gd name="connsiteX13" fmla="*/ 1671637 w 4438650"/>
                  <a:gd name="connsiteY13" fmla="*/ 1609725 h 2071687"/>
                  <a:gd name="connsiteX14" fmla="*/ 1614487 w 4438650"/>
                  <a:gd name="connsiteY14" fmla="*/ 1609725 h 2071687"/>
                  <a:gd name="connsiteX15" fmla="*/ 1614487 w 4438650"/>
                  <a:gd name="connsiteY15" fmla="*/ 1585912 h 2071687"/>
                  <a:gd name="connsiteX16" fmla="*/ 1552575 w 4438650"/>
                  <a:gd name="connsiteY16" fmla="*/ 1585912 h 2071687"/>
                  <a:gd name="connsiteX17" fmla="*/ 1552575 w 4438650"/>
                  <a:gd name="connsiteY17" fmla="*/ 1543050 h 2071687"/>
                  <a:gd name="connsiteX18" fmla="*/ 1495425 w 4438650"/>
                  <a:gd name="connsiteY18" fmla="*/ 1543050 h 2071687"/>
                  <a:gd name="connsiteX19" fmla="*/ 1495425 w 4438650"/>
                  <a:gd name="connsiteY19" fmla="*/ 1519237 h 2071687"/>
                  <a:gd name="connsiteX20" fmla="*/ 1428750 w 4438650"/>
                  <a:gd name="connsiteY20" fmla="*/ 1519237 h 2071687"/>
                  <a:gd name="connsiteX21" fmla="*/ 1428750 w 4438650"/>
                  <a:gd name="connsiteY21" fmla="*/ 1490662 h 2071687"/>
                  <a:gd name="connsiteX22" fmla="*/ 1409700 w 4438650"/>
                  <a:gd name="connsiteY22" fmla="*/ 1490662 h 2071687"/>
                  <a:gd name="connsiteX23" fmla="*/ 1423987 w 4438650"/>
                  <a:gd name="connsiteY23" fmla="*/ 1476375 h 2071687"/>
                  <a:gd name="connsiteX24" fmla="*/ 1281112 w 4438650"/>
                  <a:gd name="connsiteY24" fmla="*/ 1476375 h 2071687"/>
                  <a:gd name="connsiteX25" fmla="*/ 1281112 w 4438650"/>
                  <a:gd name="connsiteY25" fmla="*/ 1457325 h 2071687"/>
                  <a:gd name="connsiteX26" fmla="*/ 1262062 w 4438650"/>
                  <a:gd name="connsiteY26" fmla="*/ 1457325 h 2071687"/>
                  <a:gd name="connsiteX27" fmla="*/ 1262062 w 4438650"/>
                  <a:gd name="connsiteY27" fmla="*/ 1428750 h 2071687"/>
                  <a:gd name="connsiteX28" fmla="*/ 1233487 w 4438650"/>
                  <a:gd name="connsiteY28" fmla="*/ 1428750 h 2071687"/>
                  <a:gd name="connsiteX29" fmla="*/ 1233487 w 4438650"/>
                  <a:gd name="connsiteY29" fmla="*/ 1404937 h 2071687"/>
                  <a:gd name="connsiteX30" fmla="*/ 1209675 w 4438650"/>
                  <a:gd name="connsiteY30" fmla="*/ 1404937 h 2071687"/>
                  <a:gd name="connsiteX31" fmla="*/ 1209675 w 4438650"/>
                  <a:gd name="connsiteY31" fmla="*/ 1381125 h 2071687"/>
                  <a:gd name="connsiteX32" fmla="*/ 909637 w 4438650"/>
                  <a:gd name="connsiteY32" fmla="*/ 1381125 h 2071687"/>
                  <a:gd name="connsiteX33" fmla="*/ 909637 w 4438650"/>
                  <a:gd name="connsiteY33" fmla="*/ 1362075 h 2071687"/>
                  <a:gd name="connsiteX34" fmla="*/ 804862 w 4438650"/>
                  <a:gd name="connsiteY34" fmla="*/ 1362075 h 2071687"/>
                  <a:gd name="connsiteX35" fmla="*/ 804862 w 4438650"/>
                  <a:gd name="connsiteY35" fmla="*/ 1338262 h 2071687"/>
                  <a:gd name="connsiteX36" fmla="*/ 776287 w 4438650"/>
                  <a:gd name="connsiteY36" fmla="*/ 1338262 h 2071687"/>
                  <a:gd name="connsiteX37" fmla="*/ 776287 w 4438650"/>
                  <a:gd name="connsiteY37" fmla="*/ 1319212 h 2071687"/>
                  <a:gd name="connsiteX38" fmla="*/ 685800 w 4438650"/>
                  <a:gd name="connsiteY38" fmla="*/ 1319212 h 2071687"/>
                  <a:gd name="connsiteX39" fmla="*/ 685800 w 4438650"/>
                  <a:gd name="connsiteY39" fmla="*/ 1304925 h 2071687"/>
                  <a:gd name="connsiteX40" fmla="*/ 661987 w 4438650"/>
                  <a:gd name="connsiteY40" fmla="*/ 1304925 h 2071687"/>
                  <a:gd name="connsiteX41" fmla="*/ 661987 w 4438650"/>
                  <a:gd name="connsiteY41" fmla="*/ 1247775 h 2071687"/>
                  <a:gd name="connsiteX42" fmla="*/ 638175 w 4438650"/>
                  <a:gd name="connsiteY42" fmla="*/ 1247775 h 2071687"/>
                  <a:gd name="connsiteX43" fmla="*/ 638175 w 4438650"/>
                  <a:gd name="connsiteY43" fmla="*/ 1228725 h 2071687"/>
                  <a:gd name="connsiteX44" fmla="*/ 609600 w 4438650"/>
                  <a:gd name="connsiteY44" fmla="*/ 1228725 h 2071687"/>
                  <a:gd name="connsiteX45" fmla="*/ 609600 w 4438650"/>
                  <a:gd name="connsiteY45" fmla="*/ 1200150 h 2071687"/>
                  <a:gd name="connsiteX46" fmla="*/ 604837 w 4438650"/>
                  <a:gd name="connsiteY46" fmla="*/ 1200150 h 2071687"/>
                  <a:gd name="connsiteX47" fmla="*/ 604837 w 4438650"/>
                  <a:gd name="connsiteY47" fmla="*/ 1171575 h 2071687"/>
                  <a:gd name="connsiteX48" fmla="*/ 528637 w 4438650"/>
                  <a:gd name="connsiteY48" fmla="*/ 1171575 h 2071687"/>
                  <a:gd name="connsiteX49" fmla="*/ 528637 w 4438650"/>
                  <a:gd name="connsiteY49" fmla="*/ 1171575 h 2071687"/>
                  <a:gd name="connsiteX50" fmla="*/ 528637 w 4438650"/>
                  <a:gd name="connsiteY50" fmla="*/ 1138237 h 2071687"/>
                  <a:gd name="connsiteX51" fmla="*/ 481012 w 4438650"/>
                  <a:gd name="connsiteY51" fmla="*/ 1138237 h 2071687"/>
                  <a:gd name="connsiteX52" fmla="*/ 481012 w 4438650"/>
                  <a:gd name="connsiteY52" fmla="*/ 1071562 h 2071687"/>
                  <a:gd name="connsiteX53" fmla="*/ 452437 w 4438650"/>
                  <a:gd name="connsiteY53" fmla="*/ 1071562 h 2071687"/>
                  <a:gd name="connsiteX54" fmla="*/ 452437 w 4438650"/>
                  <a:gd name="connsiteY54" fmla="*/ 990600 h 2071687"/>
                  <a:gd name="connsiteX55" fmla="*/ 419100 w 4438650"/>
                  <a:gd name="connsiteY55" fmla="*/ 990600 h 2071687"/>
                  <a:gd name="connsiteX56" fmla="*/ 419100 w 4438650"/>
                  <a:gd name="connsiteY56" fmla="*/ 914400 h 2071687"/>
                  <a:gd name="connsiteX57" fmla="*/ 409575 w 4438650"/>
                  <a:gd name="connsiteY57" fmla="*/ 914400 h 2071687"/>
                  <a:gd name="connsiteX58" fmla="*/ 400050 w 4438650"/>
                  <a:gd name="connsiteY58" fmla="*/ 890587 h 2071687"/>
                  <a:gd name="connsiteX59" fmla="*/ 400050 w 4438650"/>
                  <a:gd name="connsiteY59" fmla="*/ 833437 h 2071687"/>
                  <a:gd name="connsiteX60" fmla="*/ 381000 w 4438650"/>
                  <a:gd name="connsiteY60" fmla="*/ 833437 h 2071687"/>
                  <a:gd name="connsiteX61" fmla="*/ 381000 w 4438650"/>
                  <a:gd name="connsiteY61" fmla="*/ 800100 h 2071687"/>
                  <a:gd name="connsiteX62" fmla="*/ 333375 w 4438650"/>
                  <a:gd name="connsiteY62" fmla="*/ 800100 h 2071687"/>
                  <a:gd name="connsiteX63" fmla="*/ 333375 w 4438650"/>
                  <a:gd name="connsiteY63" fmla="*/ 771525 h 2071687"/>
                  <a:gd name="connsiteX64" fmla="*/ 304800 w 4438650"/>
                  <a:gd name="connsiteY64" fmla="*/ 771525 h 2071687"/>
                  <a:gd name="connsiteX65" fmla="*/ 304800 w 4438650"/>
                  <a:gd name="connsiteY65" fmla="*/ 747712 h 2071687"/>
                  <a:gd name="connsiteX66" fmla="*/ 247650 w 4438650"/>
                  <a:gd name="connsiteY66" fmla="*/ 747712 h 2071687"/>
                  <a:gd name="connsiteX67" fmla="*/ 247650 w 4438650"/>
                  <a:gd name="connsiteY67" fmla="*/ 719137 h 2071687"/>
                  <a:gd name="connsiteX68" fmla="*/ 233362 w 4438650"/>
                  <a:gd name="connsiteY68" fmla="*/ 719137 h 2071687"/>
                  <a:gd name="connsiteX69" fmla="*/ 233362 w 4438650"/>
                  <a:gd name="connsiteY69" fmla="*/ 690562 h 2071687"/>
                  <a:gd name="connsiteX70" fmla="*/ 219075 w 4438650"/>
                  <a:gd name="connsiteY70" fmla="*/ 690562 h 2071687"/>
                  <a:gd name="connsiteX71" fmla="*/ 219075 w 4438650"/>
                  <a:gd name="connsiteY71" fmla="*/ 647700 h 2071687"/>
                  <a:gd name="connsiteX72" fmla="*/ 204787 w 4438650"/>
                  <a:gd name="connsiteY72" fmla="*/ 647700 h 2071687"/>
                  <a:gd name="connsiteX73" fmla="*/ 204787 w 4438650"/>
                  <a:gd name="connsiteY73" fmla="*/ 538162 h 2071687"/>
                  <a:gd name="connsiteX74" fmla="*/ 200025 w 4438650"/>
                  <a:gd name="connsiteY74" fmla="*/ 538162 h 2071687"/>
                  <a:gd name="connsiteX75" fmla="*/ 200025 w 4438650"/>
                  <a:gd name="connsiteY75" fmla="*/ 500062 h 2071687"/>
                  <a:gd name="connsiteX76" fmla="*/ 180975 w 4438650"/>
                  <a:gd name="connsiteY76" fmla="*/ 500062 h 2071687"/>
                  <a:gd name="connsiteX77" fmla="*/ 180975 w 4438650"/>
                  <a:gd name="connsiteY77" fmla="*/ 433387 h 2071687"/>
                  <a:gd name="connsiteX78" fmla="*/ 171450 w 4438650"/>
                  <a:gd name="connsiteY78" fmla="*/ 442912 h 2071687"/>
                  <a:gd name="connsiteX79" fmla="*/ 171450 w 4438650"/>
                  <a:gd name="connsiteY79" fmla="*/ 376237 h 2071687"/>
                  <a:gd name="connsiteX80" fmla="*/ 147637 w 4438650"/>
                  <a:gd name="connsiteY80" fmla="*/ 376237 h 2071687"/>
                  <a:gd name="connsiteX81" fmla="*/ 147637 w 4438650"/>
                  <a:gd name="connsiteY81" fmla="*/ 300037 h 2071687"/>
                  <a:gd name="connsiteX82" fmla="*/ 123825 w 4438650"/>
                  <a:gd name="connsiteY82" fmla="*/ 300037 h 2071687"/>
                  <a:gd name="connsiteX83" fmla="*/ 123825 w 4438650"/>
                  <a:gd name="connsiteY83" fmla="*/ 290512 h 2071687"/>
                  <a:gd name="connsiteX84" fmla="*/ 100012 w 4438650"/>
                  <a:gd name="connsiteY84" fmla="*/ 290512 h 2071687"/>
                  <a:gd name="connsiteX85" fmla="*/ 100012 w 4438650"/>
                  <a:gd name="connsiteY85" fmla="*/ 209550 h 2071687"/>
                  <a:gd name="connsiteX86" fmla="*/ 90487 w 4438650"/>
                  <a:gd name="connsiteY86" fmla="*/ 209550 h 2071687"/>
                  <a:gd name="connsiteX87" fmla="*/ 90487 w 4438650"/>
                  <a:gd name="connsiteY87" fmla="*/ 166687 h 2071687"/>
                  <a:gd name="connsiteX88" fmla="*/ 80962 w 4438650"/>
                  <a:gd name="connsiteY88" fmla="*/ 166687 h 2071687"/>
                  <a:gd name="connsiteX89" fmla="*/ 80962 w 4438650"/>
                  <a:gd name="connsiteY89" fmla="*/ 138112 h 2071687"/>
                  <a:gd name="connsiteX90" fmla="*/ 80962 w 4438650"/>
                  <a:gd name="connsiteY90" fmla="*/ 119062 h 2071687"/>
                  <a:gd name="connsiteX91" fmla="*/ 38100 w 4438650"/>
                  <a:gd name="connsiteY91" fmla="*/ 119062 h 2071687"/>
                  <a:gd name="connsiteX92" fmla="*/ 38100 w 4438650"/>
                  <a:gd name="connsiteY92" fmla="*/ 100012 h 2071687"/>
                  <a:gd name="connsiteX93" fmla="*/ 9525 w 4438650"/>
                  <a:gd name="connsiteY93" fmla="*/ 100012 h 2071687"/>
                  <a:gd name="connsiteX94" fmla="*/ 9525 w 4438650"/>
                  <a:gd name="connsiteY94" fmla="*/ 71437 h 2071687"/>
                  <a:gd name="connsiteX95" fmla="*/ 0 w 4438650"/>
                  <a:gd name="connsiteY95" fmla="*/ 71437 h 2071687"/>
                  <a:gd name="connsiteX96" fmla="*/ 0 w 4438650"/>
                  <a:gd name="connsiteY96" fmla="*/ 0 h 2071687"/>
                  <a:gd name="connsiteX0" fmla="*/ 4438650 w 4438650"/>
                  <a:gd name="connsiteY0" fmla="*/ 2071687 h 2071687"/>
                  <a:gd name="connsiteX1" fmla="*/ 3443287 w 4438650"/>
                  <a:gd name="connsiteY1" fmla="*/ 2071687 h 2071687"/>
                  <a:gd name="connsiteX2" fmla="*/ 3443287 w 4438650"/>
                  <a:gd name="connsiteY2" fmla="*/ 1862137 h 2071687"/>
                  <a:gd name="connsiteX3" fmla="*/ 3152775 w 4438650"/>
                  <a:gd name="connsiteY3" fmla="*/ 1862137 h 2071687"/>
                  <a:gd name="connsiteX4" fmla="*/ 3152775 w 4438650"/>
                  <a:gd name="connsiteY4" fmla="*/ 1762125 h 2071687"/>
                  <a:gd name="connsiteX5" fmla="*/ 2352675 w 4438650"/>
                  <a:gd name="connsiteY5" fmla="*/ 1762125 h 2071687"/>
                  <a:gd name="connsiteX6" fmla="*/ 2352675 w 4438650"/>
                  <a:gd name="connsiteY6" fmla="*/ 1685925 h 2071687"/>
                  <a:gd name="connsiteX7" fmla="*/ 1871662 w 4438650"/>
                  <a:gd name="connsiteY7" fmla="*/ 1685925 h 2071687"/>
                  <a:gd name="connsiteX8" fmla="*/ 1871662 w 4438650"/>
                  <a:gd name="connsiteY8" fmla="*/ 1685925 h 2071687"/>
                  <a:gd name="connsiteX9" fmla="*/ 1724025 w 4438650"/>
                  <a:gd name="connsiteY9" fmla="*/ 1685925 h 2071687"/>
                  <a:gd name="connsiteX10" fmla="*/ 1724025 w 4438650"/>
                  <a:gd name="connsiteY10" fmla="*/ 1624012 h 2071687"/>
                  <a:gd name="connsiteX11" fmla="*/ 1657350 w 4438650"/>
                  <a:gd name="connsiteY11" fmla="*/ 1624012 h 2071687"/>
                  <a:gd name="connsiteX12" fmla="*/ 1657350 w 4438650"/>
                  <a:gd name="connsiteY12" fmla="*/ 1624012 h 2071687"/>
                  <a:gd name="connsiteX13" fmla="*/ 1671637 w 4438650"/>
                  <a:gd name="connsiteY13" fmla="*/ 1609725 h 2071687"/>
                  <a:gd name="connsiteX14" fmla="*/ 1614487 w 4438650"/>
                  <a:gd name="connsiteY14" fmla="*/ 1609725 h 2071687"/>
                  <a:gd name="connsiteX15" fmla="*/ 1614487 w 4438650"/>
                  <a:gd name="connsiteY15" fmla="*/ 1585912 h 2071687"/>
                  <a:gd name="connsiteX16" fmla="*/ 1552575 w 4438650"/>
                  <a:gd name="connsiteY16" fmla="*/ 1585912 h 2071687"/>
                  <a:gd name="connsiteX17" fmla="*/ 1552575 w 4438650"/>
                  <a:gd name="connsiteY17" fmla="*/ 1543050 h 2071687"/>
                  <a:gd name="connsiteX18" fmla="*/ 1495425 w 4438650"/>
                  <a:gd name="connsiteY18" fmla="*/ 1543050 h 2071687"/>
                  <a:gd name="connsiteX19" fmla="*/ 1495425 w 4438650"/>
                  <a:gd name="connsiteY19" fmla="*/ 1519237 h 2071687"/>
                  <a:gd name="connsiteX20" fmla="*/ 1428750 w 4438650"/>
                  <a:gd name="connsiteY20" fmla="*/ 1519237 h 2071687"/>
                  <a:gd name="connsiteX21" fmla="*/ 1428750 w 4438650"/>
                  <a:gd name="connsiteY21" fmla="*/ 1490662 h 2071687"/>
                  <a:gd name="connsiteX22" fmla="*/ 1409700 w 4438650"/>
                  <a:gd name="connsiteY22" fmla="*/ 1490662 h 2071687"/>
                  <a:gd name="connsiteX23" fmla="*/ 1402556 w 4438650"/>
                  <a:gd name="connsiteY23" fmla="*/ 1476375 h 2071687"/>
                  <a:gd name="connsiteX24" fmla="*/ 1281112 w 4438650"/>
                  <a:gd name="connsiteY24" fmla="*/ 1476375 h 2071687"/>
                  <a:gd name="connsiteX25" fmla="*/ 1281112 w 4438650"/>
                  <a:gd name="connsiteY25" fmla="*/ 1457325 h 2071687"/>
                  <a:gd name="connsiteX26" fmla="*/ 1262062 w 4438650"/>
                  <a:gd name="connsiteY26" fmla="*/ 1457325 h 2071687"/>
                  <a:gd name="connsiteX27" fmla="*/ 1262062 w 4438650"/>
                  <a:gd name="connsiteY27" fmla="*/ 1428750 h 2071687"/>
                  <a:gd name="connsiteX28" fmla="*/ 1233487 w 4438650"/>
                  <a:gd name="connsiteY28" fmla="*/ 1428750 h 2071687"/>
                  <a:gd name="connsiteX29" fmla="*/ 1233487 w 4438650"/>
                  <a:gd name="connsiteY29" fmla="*/ 1404937 h 2071687"/>
                  <a:gd name="connsiteX30" fmla="*/ 1209675 w 4438650"/>
                  <a:gd name="connsiteY30" fmla="*/ 1404937 h 2071687"/>
                  <a:gd name="connsiteX31" fmla="*/ 1209675 w 4438650"/>
                  <a:gd name="connsiteY31" fmla="*/ 1381125 h 2071687"/>
                  <a:gd name="connsiteX32" fmla="*/ 909637 w 4438650"/>
                  <a:gd name="connsiteY32" fmla="*/ 1381125 h 2071687"/>
                  <a:gd name="connsiteX33" fmla="*/ 909637 w 4438650"/>
                  <a:gd name="connsiteY33" fmla="*/ 1362075 h 2071687"/>
                  <a:gd name="connsiteX34" fmla="*/ 804862 w 4438650"/>
                  <a:gd name="connsiteY34" fmla="*/ 1362075 h 2071687"/>
                  <a:gd name="connsiteX35" fmla="*/ 804862 w 4438650"/>
                  <a:gd name="connsiteY35" fmla="*/ 1338262 h 2071687"/>
                  <a:gd name="connsiteX36" fmla="*/ 776287 w 4438650"/>
                  <a:gd name="connsiteY36" fmla="*/ 1338262 h 2071687"/>
                  <a:gd name="connsiteX37" fmla="*/ 776287 w 4438650"/>
                  <a:gd name="connsiteY37" fmla="*/ 1319212 h 2071687"/>
                  <a:gd name="connsiteX38" fmla="*/ 685800 w 4438650"/>
                  <a:gd name="connsiteY38" fmla="*/ 1319212 h 2071687"/>
                  <a:gd name="connsiteX39" fmla="*/ 685800 w 4438650"/>
                  <a:gd name="connsiteY39" fmla="*/ 1304925 h 2071687"/>
                  <a:gd name="connsiteX40" fmla="*/ 661987 w 4438650"/>
                  <a:gd name="connsiteY40" fmla="*/ 1304925 h 2071687"/>
                  <a:gd name="connsiteX41" fmla="*/ 661987 w 4438650"/>
                  <a:gd name="connsiteY41" fmla="*/ 1247775 h 2071687"/>
                  <a:gd name="connsiteX42" fmla="*/ 638175 w 4438650"/>
                  <a:gd name="connsiteY42" fmla="*/ 1247775 h 2071687"/>
                  <a:gd name="connsiteX43" fmla="*/ 638175 w 4438650"/>
                  <a:gd name="connsiteY43" fmla="*/ 1228725 h 2071687"/>
                  <a:gd name="connsiteX44" fmla="*/ 609600 w 4438650"/>
                  <a:gd name="connsiteY44" fmla="*/ 1228725 h 2071687"/>
                  <a:gd name="connsiteX45" fmla="*/ 609600 w 4438650"/>
                  <a:gd name="connsiteY45" fmla="*/ 1200150 h 2071687"/>
                  <a:gd name="connsiteX46" fmla="*/ 604837 w 4438650"/>
                  <a:gd name="connsiteY46" fmla="*/ 1200150 h 2071687"/>
                  <a:gd name="connsiteX47" fmla="*/ 604837 w 4438650"/>
                  <a:gd name="connsiteY47" fmla="*/ 1171575 h 2071687"/>
                  <a:gd name="connsiteX48" fmla="*/ 528637 w 4438650"/>
                  <a:gd name="connsiteY48" fmla="*/ 1171575 h 2071687"/>
                  <a:gd name="connsiteX49" fmla="*/ 528637 w 4438650"/>
                  <a:gd name="connsiteY49" fmla="*/ 1171575 h 2071687"/>
                  <a:gd name="connsiteX50" fmla="*/ 528637 w 4438650"/>
                  <a:gd name="connsiteY50" fmla="*/ 1138237 h 2071687"/>
                  <a:gd name="connsiteX51" fmla="*/ 481012 w 4438650"/>
                  <a:gd name="connsiteY51" fmla="*/ 1138237 h 2071687"/>
                  <a:gd name="connsiteX52" fmla="*/ 481012 w 4438650"/>
                  <a:gd name="connsiteY52" fmla="*/ 1071562 h 2071687"/>
                  <a:gd name="connsiteX53" fmla="*/ 452437 w 4438650"/>
                  <a:gd name="connsiteY53" fmla="*/ 1071562 h 2071687"/>
                  <a:gd name="connsiteX54" fmla="*/ 452437 w 4438650"/>
                  <a:gd name="connsiteY54" fmla="*/ 990600 h 2071687"/>
                  <a:gd name="connsiteX55" fmla="*/ 419100 w 4438650"/>
                  <a:gd name="connsiteY55" fmla="*/ 990600 h 2071687"/>
                  <a:gd name="connsiteX56" fmla="*/ 419100 w 4438650"/>
                  <a:gd name="connsiteY56" fmla="*/ 914400 h 2071687"/>
                  <a:gd name="connsiteX57" fmla="*/ 409575 w 4438650"/>
                  <a:gd name="connsiteY57" fmla="*/ 914400 h 2071687"/>
                  <a:gd name="connsiteX58" fmla="*/ 400050 w 4438650"/>
                  <a:gd name="connsiteY58" fmla="*/ 890587 h 2071687"/>
                  <a:gd name="connsiteX59" fmla="*/ 400050 w 4438650"/>
                  <a:gd name="connsiteY59" fmla="*/ 833437 h 2071687"/>
                  <a:gd name="connsiteX60" fmla="*/ 381000 w 4438650"/>
                  <a:gd name="connsiteY60" fmla="*/ 833437 h 2071687"/>
                  <a:gd name="connsiteX61" fmla="*/ 381000 w 4438650"/>
                  <a:gd name="connsiteY61" fmla="*/ 800100 h 2071687"/>
                  <a:gd name="connsiteX62" fmla="*/ 333375 w 4438650"/>
                  <a:gd name="connsiteY62" fmla="*/ 800100 h 2071687"/>
                  <a:gd name="connsiteX63" fmla="*/ 333375 w 4438650"/>
                  <a:gd name="connsiteY63" fmla="*/ 771525 h 2071687"/>
                  <a:gd name="connsiteX64" fmla="*/ 304800 w 4438650"/>
                  <a:gd name="connsiteY64" fmla="*/ 771525 h 2071687"/>
                  <a:gd name="connsiteX65" fmla="*/ 304800 w 4438650"/>
                  <a:gd name="connsiteY65" fmla="*/ 747712 h 2071687"/>
                  <a:gd name="connsiteX66" fmla="*/ 247650 w 4438650"/>
                  <a:gd name="connsiteY66" fmla="*/ 747712 h 2071687"/>
                  <a:gd name="connsiteX67" fmla="*/ 247650 w 4438650"/>
                  <a:gd name="connsiteY67" fmla="*/ 719137 h 2071687"/>
                  <a:gd name="connsiteX68" fmla="*/ 233362 w 4438650"/>
                  <a:gd name="connsiteY68" fmla="*/ 719137 h 2071687"/>
                  <a:gd name="connsiteX69" fmla="*/ 233362 w 4438650"/>
                  <a:gd name="connsiteY69" fmla="*/ 690562 h 2071687"/>
                  <a:gd name="connsiteX70" fmla="*/ 219075 w 4438650"/>
                  <a:gd name="connsiteY70" fmla="*/ 690562 h 2071687"/>
                  <a:gd name="connsiteX71" fmla="*/ 219075 w 4438650"/>
                  <a:gd name="connsiteY71" fmla="*/ 647700 h 2071687"/>
                  <a:gd name="connsiteX72" fmla="*/ 204787 w 4438650"/>
                  <a:gd name="connsiteY72" fmla="*/ 647700 h 2071687"/>
                  <a:gd name="connsiteX73" fmla="*/ 204787 w 4438650"/>
                  <a:gd name="connsiteY73" fmla="*/ 538162 h 2071687"/>
                  <a:gd name="connsiteX74" fmla="*/ 200025 w 4438650"/>
                  <a:gd name="connsiteY74" fmla="*/ 538162 h 2071687"/>
                  <a:gd name="connsiteX75" fmla="*/ 200025 w 4438650"/>
                  <a:gd name="connsiteY75" fmla="*/ 500062 h 2071687"/>
                  <a:gd name="connsiteX76" fmla="*/ 180975 w 4438650"/>
                  <a:gd name="connsiteY76" fmla="*/ 500062 h 2071687"/>
                  <a:gd name="connsiteX77" fmla="*/ 180975 w 4438650"/>
                  <a:gd name="connsiteY77" fmla="*/ 433387 h 2071687"/>
                  <a:gd name="connsiteX78" fmla="*/ 171450 w 4438650"/>
                  <a:gd name="connsiteY78" fmla="*/ 442912 h 2071687"/>
                  <a:gd name="connsiteX79" fmla="*/ 171450 w 4438650"/>
                  <a:gd name="connsiteY79" fmla="*/ 376237 h 2071687"/>
                  <a:gd name="connsiteX80" fmla="*/ 147637 w 4438650"/>
                  <a:gd name="connsiteY80" fmla="*/ 376237 h 2071687"/>
                  <a:gd name="connsiteX81" fmla="*/ 147637 w 4438650"/>
                  <a:gd name="connsiteY81" fmla="*/ 300037 h 2071687"/>
                  <a:gd name="connsiteX82" fmla="*/ 123825 w 4438650"/>
                  <a:gd name="connsiteY82" fmla="*/ 300037 h 2071687"/>
                  <a:gd name="connsiteX83" fmla="*/ 123825 w 4438650"/>
                  <a:gd name="connsiteY83" fmla="*/ 290512 h 2071687"/>
                  <a:gd name="connsiteX84" fmla="*/ 100012 w 4438650"/>
                  <a:gd name="connsiteY84" fmla="*/ 290512 h 2071687"/>
                  <a:gd name="connsiteX85" fmla="*/ 100012 w 4438650"/>
                  <a:gd name="connsiteY85" fmla="*/ 209550 h 2071687"/>
                  <a:gd name="connsiteX86" fmla="*/ 90487 w 4438650"/>
                  <a:gd name="connsiteY86" fmla="*/ 209550 h 2071687"/>
                  <a:gd name="connsiteX87" fmla="*/ 90487 w 4438650"/>
                  <a:gd name="connsiteY87" fmla="*/ 166687 h 2071687"/>
                  <a:gd name="connsiteX88" fmla="*/ 80962 w 4438650"/>
                  <a:gd name="connsiteY88" fmla="*/ 166687 h 2071687"/>
                  <a:gd name="connsiteX89" fmla="*/ 80962 w 4438650"/>
                  <a:gd name="connsiteY89" fmla="*/ 138112 h 2071687"/>
                  <a:gd name="connsiteX90" fmla="*/ 80962 w 4438650"/>
                  <a:gd name="connsiteY90" fmla="*/ 119062 h 2071687"/>
                  <a:gd name="connsiteX91" fmla="*/ 38100 w 4438650"/>
                  <a:gd name="connsiteY91" fmla="*/ 119062 h 2071687"/>
                  <a:gd name="connsiteX92" fmla="*/ 38100 w 4438650"/>
                  <a:gd name="connsiteY92" fmla="*/ 100012 h 2071687"/>
                  <a:gd name="connsiteX93" fmla="*/ 9525 w 4438650"/>
                  <a:gd name="connsiteY93" fmla="*/ 100012 h 2071687"/>
                  <a:gd name="connsiteX94" fmla="*/ 9525 w 4438650"/>
                  <a:gd name="connsiteY94" fmla="*/ 71437 h 2071687"/>
                  <a:gd name="connsiteX95" fmla="*/ 0 w 4438650"/>
                  <a:gd name="connsiteY95" fmla="*/ 71437 h 2071687"/>
                  <a:gd name="connsiteX96" fmla="*/ 0 w 4438650"/>
                  <a:gd name="connsiteY96" fmla="*/ 0 h 2071687"/>
                  <a:gd name="connsiteX0" fmla="*/ 4438650 w 4438650"/>
                  <a:gd name="connsiteY0" fmla="*/ 2071687 h 2071687"/>
                  <a:gd name="connsiteX1" fmla="*/ 3443287 w 4438650"/>
                  <a:gd name="connsiteY1" fmla="*/ 2071687 h 2071687"/>
                  <a:gd name="connsiteX2" fmla="*/ 3443287 w 4438650"/>
                  <a:gd name="connsiteY2" fmla="*/ 1862137 h 2071687"/>
                  <a:gd name="connsiteX3" fmla="*/ 3152775 w 4438650"/>
                  <a:gd name="connsiteY3" fmla="*/ 1862137 h 2071687"/>
                  <a:gd name="connsiteX4" fmla="*/ 3152775 w 4438650"/>
                  <a:gd name="connsiteY4" fmla="*/ 1762125 h 2071687"/>
                  <a:gd name="connsiteX5" fmla="*/ 2352675 w 4438650"/>
                  <a:gd name="connsiteY5" fmla="*/ 1762125 h 2071687"/>
                  <a:gd name="connsiteX6" fmla="*/ 2352675 w 4438650"/>
                  <a:gd name="connsiteY6" fmla="*/ 1685925 h 2071687"/>
                  <a:gd name="connsiteX7" fmla="*/ 1871662 w 4438650"/>
                  <a:gd name="connsiteY7" fmla="*/ 1685925 h 2071687"/>
                  <a:gd name="connsiteX8" fmla="*/ 1871662 w 4438650"/>
                  <a:gd name="connsiteY8" fmla="*/ 1685925 h 2071687"/>
                  <a:gd name="connsiteX9" fmla="*/ 1724025 w 4438650"/>
                  <a:gd name="connsiteY9" fmla="*/ 1685925 h 2071687"/>
                  <a:gd name="connsiteX10" fmla="*/ 1724025 w 4438650"/>
                  <a:gd name="connsiteY10" fmla="*/ 1624012 h 2071687"/>
                  <a:gd name="connsiteX11" fmla="*/ 1657350 w 4438650"/>
                  <a:gd name="connsiteY11" fmla="*/ 1624012 h 2071687"/>
                  <a:gd name="connsiteX12" fmla="*/ 1657350 w 4438650"/>
                  <a:gd name="connsiteY12" fmla="*/ 1624012 h 2071687"/>
                  <a:gd name="connsiteX13" fmla="*/ 1654968 w 4438650"/>
                  <a:gd name="connsiteY13" fmla="*/ 1609725 h 2071687"/>
                  <a:gd name="connsiteX14" fmla="*/ 1614487 w 4438650"/>
                  <a:gd name="connsiteY14" fmla="*/ 1609725 h 2071687"/>
                  <a:gd name="connsiteX15" fmla="*/ 1614487 w 4438650"/>
                  <a:gd name="connsiteY15" fmla="*/ 1585912 h 2071687"/>
                  <a:gd name="connsiteX16" fmla="*/ 1552575 w 4438650"/>
                  <a:gd name="connsiteY16" fmla="*/ 1585912 h 2071687"/>
                  <a:gd name="connsiteX17" fmla="*/ 1552575 w 4438650"/>
                  <a:gd name="connsiteY17" fmla="*/ 1543050 h 2071687"/>
                  <a:gd name="connsiteX18" fmla="*/ 1495425 w 4438650"/>
                  <a:gd name="connsiteY18" fmla="*/ 1543050 h 2071687"/>
                  <a:gd name="connsiteX19" fmla="*/ 1495425 w 4438650"/>
                  <a:gd name="connsiteY19" fmla="*/ 1519237 h 2071687"/>
                  <a:gd name="connsiteX20" fmla="*/ 1428750 w 4438650"/>
                  <a:gd name="connsiteY20" fmla="*/ 1519237 h 2071687"/>
                  <a:gd name="connsiteX21" fmla="*/ 1428750 w 4438650"/>
                  <a:gd name="connsiteY21" fmla="*/ 1490662 h 2071687"/>
                  <a:gd name="connsiteX22" fmla="*/ 1409700 w 4438650"/>
                  <a:gd name="connsiteY22" fmla="*/ 1490662 h 2071687"/>
                  <a:gd name="connsiteX23" fmla="*/ 1402556 w 4438650"/>
                  <a:gd name="connsiteY23" fmla="*/ 1476375 h 2071687"/>
                  <a:gd name="connsiteX24" fmla="*/ 1281112 w 4438650"/>
                  <a:gd name="connsiteY24" fmla="*/ 1476375 h 2071687"/>
                  <a:gd name="connsiteX25" fmla="*/ 1281112 w 4438650"/>
                  <a:gd name="connsiteY25" fmla="*/ 1457325 h 2071687"/>
                  <a:gd name="connsiteX26" fmla="*/ 1262062 w 4438650"/>
                  <a:gd name="connsiteY26" fmla="*/ 1457325 h 2071687"/>
                  <a:gd name="connsiteX27" fmla="*/ 1262062 w 4438650"/>
                  <a:gd name="connsiteY27" fmla="*/ 1428750 h 2071687"/>
                  <a:gd name="connsiteX28" fmla="*/ 1233487 w 4438650"/>
                  <a:gd name="connsiteY28" fmla="*/ 1428750 h 2071687"/>
                  <a:gd name="connsiteX29" fmla="*/ 1233487 w 4438650"/>
                  <a:gd name="connsiteY29" fmla="*/ 1404937 h 2071687"/>
                  <a:gd name="connsiteX30" fmla="*/ 1209675 w 4438650"/>
                  <a:gd name="connsiteY30" fmla="*/ 1404937 h 2071687"/>
                  <a:gd name="connsiteX31" fmla="*/ 1209675 w 4438650"/>
                  <a:gd name="connsiteY31" fmla="*/ 1381125 h 2071687"/>
                  <a:gd name="connsiteX32" fmla="*/ 909637 w 4438650"/>
                  <a:gd name="connsiteY32" fmla="*/ 1381125 h 2071687"/>
                  <a:gd name="connsiteX33" fmla="*/ 909637 w 4438650"/>
                  <a:gd name="connsiteY33" fmla="*/ 1362075 h 2071687"/>
                  <a:gd name="connsiteX34" fmla="*/ 804862 w 4438650"/>
                  <a:gd name="connsiteY34" fmla="*/ 1362075 h 2071687"/>
                  <a:gd name="connsiteX35" fmla="*/ 804862 w 4438650"/>
                  <a:gd name="connsiteY35" fmla="*/ 1338262 h 2071687"/>
                  <a:gd name="connsiteX36" fmla="*/ 776287 w 4438650"/>
                  <a:gd name="connsiteY36" fmla="*/ 1338262 h 2071687"/>
                  <a:gd name="connsiteX37" fmla="*/ 776287 w 4438650"/>
                  <a:gd name="connsiteY37" fmla="*/ 1319212 h 2071687"/>
                  <a:gd name="connsiteX38" fmla="*/ 685800 w 4438650"/>
                  <a:gd name="connsiteY38" fmla="*/ 1319212 h 2071687"/>
                  <a:gd name="connsiteX39" fmla="*/ 685800 w 4438650"/>
                  <a:gd name="connsiteY39" fmla="*/ 1304925 h 2071687"/>
                  <a:gd name="connsiteX40" fmla="*/ 661987 w 4438650"/>
                  <a:gd name="connsiteY40" fmla="*/ 1304925 h 2071687"/>
                  <a:gd name="connsiteX41" fmla="*/ 661987 w 4438650"/>
                  <a:gd name="connsiteY41" fmla="*/ 1247775 h 2071687"/>
                  <a:gd name="connsiteX42" fmla="*/ 638175 w 4438650"/>
                  <a:gd name="connsiteY42" fmla="*/ 1247775 h 2071687"/>
                  <a:gd name="connsiteX43" fmla="*/ 638175 w 4438650"/>
                  <a:gd name="connsiteY43" fmla="*/ 1228725 h 2071687"/>
                  <a:gd name="connsiteX44" fmla="*/ 609600 w 4438650"/>
                  <a:gd name="connsiteY44" fmla="*/ 1228725 h 2071687"/>
                  <a:gd name="connsiteX45" fmla="*/ 609600 w 4438650"/>
                  <a:gd name="connsiteY45" fmla="*/ 1200150 h 2071687"/>
                  <a:gd name="connsiteX46" fmla="*/ 604837 w 4438650"/>
                  <a:gd name="connsiteY46" fmla="*/ 1200150 h 2071687"/>
                  <a:gd name="connsiteX47" fmla="*/ 604837 w 4438650"/>
                  <a:gd name="connsiteY47" fmla="*/ 1171575 h 2071687"/>
                  <a:gd name="connsiteX48" fmla="*/ 528637 w 4438650"/>
                  <a:gd name="connsiteY48" fmla="*/ 1171575 h 2071687"/>
                  <a:gd name="connsiteX49" fmla="*/ 528637 w 4438650"/>
                  <a:gd name="connsiteY49" fmla="*/ 1171575 h 2071687"/>
                  <a:gd name="connsiteX50" fmla="*/ 528637 w 4438650"/>
                  <a:gd name="connsiteY50" fmla="*/ 1138237 h 2071687"/>
                  <a:gd name="connsiteX51" fmla="*/ 481012 w 4438650"/>
                  <a:gd name="connsiteY51" fmla="*/ 1138237 h 2071687"/>
                  <a:gd name="connsiteX52" fmla="*/ 481012 w 4438650"/>
                  <a:gd name="connsiteY52" fmla="*/ 1071562 h 2071687"/>
                  <a:gd name="connsiteX53" fmla="*/ 452437 w 4438650"/>
                  <a:gd name="connsiteY53" fmla="*/ 1071562 h 2071687"/>
                  <a:gd name="connsiteX54" fmla="*/ 452437 w 4438650"/>
                  <a:gd name="connsiteY54" fmla="*/ 990600 h 2071687"/>
                  <a:gd name="connsiteX55" fmla="*/ 419100 w 4438650"/>
                  <a:gd name="connsiteY55" fmla="*/ 990600 h 2071687"/>
                  <a:gd name="connsiteX56" fmla="*/ 419100 w 4438650"/>
                  <a:gd name="connsiteY56" fmla="*/ 914400 h 2071687"/>
                  <a:gd name="connsiteX57" fmla="*/ 409575 w 4438650"/>
                  <a:gd name="connsiteY57" fmla="*/ 914400 h 2071687"/>
                  <a:gd name="connsiteX58" fmla="*/ 400050 w 4438650"/>
                  <a:gd name="connsiteY58" fmla="*/ 890587 h 2071687"/>
                  <a:gd name="connsiteX59" fmla="*/ 400050 w 4438650"/>
                  <a:gd name="connsiteY59" fmla="*/ 833437 h 2071687"/>
                  <a:gd name="connsiteX60" fmla="*/ 381000 w 4438650"/>
                  <a:gd name="connsiteY60" fmla="*/ 833437 h 2071687"/>
                  <a:gd name="connsiteX61" fmla="*/ 381000 w 4438650"/>
                  <a:gd name="connsiteY61" fmla="*/ 800100 h 2071687"/>
                  <a:gd name="connsiteX62" fmla="*/ 333375 w 4438650"/>
                  <a:gd name="connsiteY62" fmla="*/ 800100 h 2071687"/>
                  <a:gd name="connsiteX63" fmla="*/ 333375 w 4438650"/>
                  <a:gd name="connsiteY63" fmla="*/ 771525 h 2071687"/>
                  <a:gd name="connsiteX64" fmla="*/ 304800 w 4438650"/>
                  <a:gd name="connsiteY64" fmla="*/ 771525 h 2071687"/>
                  <a:gd name="connsiteX65" fmla="*/ 304800 w 4438650"/>
                  <a:gd name="connsiteY65" fmla="*/ 747712 h 2071687"/>
                  <a:gd name="connsiteX66" fmla="*/ 247650 w 4438650"/>
                  <a:gd name="connsiteY66" fmla="*/ 747712 h 2071687"/>
                  <a:gd name="connsiteX67" fmla="*/ 247650 w 4438650"/>
                  <a:gd name="connsiteY67" fmla="*/ 719137 h 2071687"/>
                  <a:gd name="connsiteX68" fmla="*/ 233362 w 4438650"/>
                  <a:gd name="connsiteY68" fmla="*/ 719137 h 2071687"/>
                  <a:gd name="connsiteX69" fmla="*/ 233362 w 4438650"/>
                  <a:gd name="connsiteY69" fmla="*/ 690562 h 2071687"/>
                  <a:gd name="connsiteX70" fmla="*/ 219075 w 4438650"/>
                  <a:gd name="connsiteY70" fmla="*/ 690562 h 2071687"/>
                  <a:gd name="connsiteX71" fmla="*/ 219075 w 4438650"/>
                  <a:gd name="connsiteY71" fmla="*/ 647700 h 2071687"/>
                  <a:gd name="connsiteX72" fmla="*/ 204787 w 4438650"/>
                  <a:gd name="connsiteY72" fmla="*/ 647700 h 2071687"/>
                  <a:gd name="connsiteX73" fmla="*/ 204787 w 4438650"/>
                  <a:gd name="connsiteY73" fmla="*/ 538162 h 2071687"/>
                  <a:gd name="connsiteX74" fmla="*/ 200025 w 4438650"/>
                  <a:gd name="connsiteY74" fmla="*/ 538162 h 2071687"/>
                  <a:gd name="connsiteX75" fmla="*/ 200025 w 4438650"/>
                  <a:gd name="connsiteY75" fmla="*/ 500062 h 2071687"/>
                  <a:gd name="connsiteX76" fmla="*/ 180975 w 4438650"/>
                  <a:gd name="connsiteY76" fmla="*/ 500062 h 2071687"/>
                  <a:gd name="connsiteX77" fmla="*/ 180975 w 4438650"/>
                  <a:gd name="connsiteY77" fmla="*/ 433387 h 2071687"/>
                  <a:gd name="connsiteX78" fmla="*/ 171450 w 4438650"/>
                  <a:gd name="connsiteY78" fmla="*/ 442912 h 2071687"/>
                  <a:gd name="connsiteX79" fmla="*/ 171450 w 4438650"/>
                  <a:gd name="connsiteY79" fmla="*/ 376237 h 2071687"/>
                  <a:gd name="connsiteX80" fmla="*/ 147637 w 4438650"/>
                  <a:gd name="connsiteY80" fmla="*/ 376237 h 2071687"/>
                  <a:gd name="connsiteX81" fmla="*/ 147637 w 4438650"/>
                  <a:gd name="connsiteY81" fmla="*/ 300037 h 2071687"/>
                  <a:gd name="connsiteX82" fmla="*/ 123825 w 4438650"/>
                  <a:gd name="connsiteY82" fmla="*/ 300037 h 2071687"/>
                  <a:gd name="connsiteX83" fmla="*/ 123825 w 4438650"/>
                  <a:gd name="connsiteY83" fmla="*/ 290512 h 2071687"/>
                  <a:gd name="connsiteX84" fmla="*/ 100012 w 4438650"/>
                  <a:gd name="connsiteY84" fmla="*/ 290512 h 2071687"/>
                  <a:gd name="connsiteX85" fmla="*/ 100012 w 4438650"/>
                  <a:gd name="connsiteY85" fmla="*/ 209550 h 2071687"/>
                  <a:gd name="connsiteX86" fmla="*/ 90487 w 4438650"/>
                  <a:gd name="connsiteY86" fmla="*/ 209550 h 2071687"/>
                  <a:gd name="connsiteX87" fmla="*/ 90487 w 4438650"/>
                  <a:gd name="connsiteY87" fmla="*/ 166687 h 2071687"/>
                  <a:gd name="connsiteX88" fmla="*/ 80962 w 4438650"/>
                  <a:gd name="connsiteY88" fmla="*/ 166687 h 2071687"/>
                  <a:gd name="connsiteX89" fmla="*/ 80962 w 4438650"/>
                  <a:gd name="connsiteY89" fmla="*/ 138112 h 2071687"/>
                  <a:gd name="connsiteX90" fmla="*/ 80962 w 4438650"/>
                  <a:gd name="connsiteY90" fmla="*/ 119062 h 2071687"/>
                  <a:gd name="connsiteX91" fmla="*/ 38100 w 4438650"/>
                  <a:gd name="connsiteY91" fmla="*/ 119062 h 2071687"/>
                  <a:gd name="connsiteX92" fmla="*/ 38100 w 4438650"/>
                  <a:gd name="connsiteY92" fmla="*/ 100012 h 2071687"/>
                  <a:gd name="connsiteX93" fmla="*/ 9525 w 4438650"/>
                  <a:gd name="connsiteY93" fmla="*/ 100012 h 2071687"/>
                  <a:gd name="connsiteX94" fmla="*/ 9525 w 4438650"/>
                  <a:gd name="connsiteY94" fmla="*/ 71437 h 2071687"/>
                  <a:gd name="connsiteX95" fmla="*/ 0 w 4438650"/>
                  <a:gd name="connsiteY95" fmla="*/ 71437 h 2071687"/>
                  <a:gd name="connsiteX96" fmla="*/ 0 w 4438650"/>
                  <a:gd name="connsiteY96" fmla="*/ 0 h 207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4438650" h="2071687">
                    <a:moveTo>
                      <a:pt x="4438650" y="2071687"/>
                    </a:moveTo>
                    <a:lnTo>
                      <a:pt x="3443287" y="2071687"/>
                    </a:lnTo>
                    <a:lnTo>
                      <a:pt x="3443287" y="1862137"/>
                    </a:lnTo>
                    <a:lnTo>
                      <a:pt x="3152775" y="1862137"/>
                    </a:lnTo>
                    <a:lnTo>
                      <a:pt x="3152775" y="1762125"/>
                    </a:lnTo>
                    <a:lnTo>
                      <a:pt x="2352675" y="1762125"/>
                    </a:lnTo>
                    <a:lnTo>
                      <a:pt x="2352675" y="1685925"/>
                    </a:lnTo>
                    <a:lnTo>
                      <a:pt x="1871662" y="1685925"/>
                    </a:lnTo>
                    <a:lnTo>
                      <a:pt x="1871662" y="1685925"/>
                    </a:lnTo>
                    <a:lnTo>
                      <a:pt x="1724025" y="1685925"/>
                    </a:lnTo>
                    <a:lnTo>
                      <a:pt x="1724025" y="1624012"/>
                    </a:lnTo>
                    <a:lnTo>
                      <a:pt x="1657350" y="1624012"/>
                    </a:lnTo>
                    <a:lnTo>
                      <a:pt x="1657350" y="1624012"/>
                    </a:lnTo>
                    <a:lnTo>
                      <a:pt x="1654968" y="1609725"/>
                    </a:lnTo>
                    <a:lnTo>
                      <a:pt x="1614487" y="1609725"/>
                    </a:lnTo>
                    <a:lnTo>
                      <a:pt x="1614487" y="1585912"/>
                    </a:lnTo>
                    <a:lnTo>
                      <a:pt x="1552575" y="1585912"/>
                    </a:lnTo>
                    <a:lnTo>
                      <a:pt x="1552575" y="1543050"/>
                    </a:lnTo>
                    <a:lnTo>
                      <a:pt x="1495425" y="1543050"/>
                    </a:lnTo>
                    <a:lnTo>
                      <a:pt x="1495425" y="1519237"/>
                    </a:lnTo>
                    <a:lnTo>
                      <a:pt x="1428750" y="1519237"/>
                    </a:lnTo>
                    <a:lnTo>
                      <a:pt x="1428750" y="1490662"/>
                    </a:lnTo>
                    <a:lnTo>
                      <a:pt x="1409700" y="1490662"/>
                    </a:lnTo>
                    <a:lnTo>
                      <a:pt x="1402556" y="1476375"/>
                    </a:lnTo>
                    <a:lnTo>
                      <a:pt x="1281112" y="1476375"/>
                    </a:lnTo>
                    <a:lnTo>
                      <a:pt x="1281112" y="1457325"/>
                    </a:lnTo>
                    <a:lnTo>
                      <a:pt x="1262062" y="1457325"/>
                    </a:lnTo>
                    <a:lnTo>
                      <a:pt x="1262062" y="1428750"/>
                    </a:lnTo>
                    <a:lnTo>
                      <a:pt x="1233487" y="1428750"/>
                    </a:lnTo>
                    <a:lnTo>
                      <a:pt x="1233487" y="1404937"/>
                    </a:lnTo>
                    <a:lnTo>
                      <a:pt x="1209675" y="1404937"/>
                    </a:lnTo>
                    <a:lnTo>
                      <a:pt x="1209675" y="1381125"/>
                    </a:lnTo>
                    <a:lnTo>
                      <a:pt x="909637" y="1381125"/>
                    </a:lnTo>
                    <a:lnTo>
                      <a:pt x="909637" y="1362075"/>
                    </a:lnTo>
                    <a:lnTo>
                      <a:pt x="804862" y="1362075"/>
                    </a:lnTo>
                    <a:lnTo>
                      <a:pt x="804862" y="1338262"/>
                    </a:lnTo>
                    <a:lnTo>
                      <a:pt x="776287" y="1338262"/>
                    </a:lnTo>
                    <a:lnTo>
                      <a:pt x="776287" y="1319212"/>
                    </a:lnTo>
                    <a:lnTo>
                      <a:pt x="685800" y="1319212"/>
                    </a:lnTo>
                    <a:lnTo>
                      <a:pt x="685800" y="1304925"/>
                    </a:lnTo>
                    <a:lnTo>
                      <a:pt x="661987" y="1304925"/>
                    </a:lnTo>
                    <a:lnTo>
                      <a:pt x="661987" y="1247775"/>
                    </a:lnTo>
                    <a:lnTo>
                      <a:pt x="638175" y="1247775"/>
                    </a:lnTo>
                    <a:lnTo>
                      <a:pt x="638175" y="1228725"/>
                    </a:lnTo>
                    <a:lnTo>
                      <a:pt x="609600" y="1228725"/>
                    </a:lnTo>
                    <a:lnTo>
                      <a:pt x="609600" y="1200150"/>
                    </a:lnTo>
                    <a:lnTo>
                      <a:pt x="604837" y="1200150"/>
                    </a:lnTo>
                    <a:lnTo>
                      <a:pt x="604837" y="1171575"/>
                    </a:lnTo>
                    <a:lnTo>
                      <a:pt x="528637" y="1171575"/>
                    </a:lnTo>
                    <a:lnTo>
                      <a:pt x="528637" y="1171575"/>
                    </a:lnTo>
                    <a:lnTo>
                      <a:pt x="528637" y="1138237"/>
                    </a:lnTo>
                    <a:lnTo>
                      <a:pt x="481012" y="1138237"/>
                    </a:lnTo>
                    <a:lnTo>
                      <a:pt x="481012" y="1071562"/>
                    </a:lnTo>
                    <a:lnTo>
                      <a:pt x="452437" y="1071562"/>
                    </a:lnTo>
                    <a:lnTo>
                      <a:pt x="452437" y="990600"/>
                    </a:lnTo>
                    <a:lnTo>
                      <a:pt x="419100" y="990600"/>
                    </a:lnTo>
                    <a:lnTo>
                      <a:pt x="419100" y="914400"/>
                    </a:lnTo>
                    <a:lnTo>
                      <a:pt x="409575" y="914400"/>
                    </a:lnTo>
                    <a:lnTo>
                      <a:pt x="400050" y="890587"/>
                    </a:lnTo>
                    <a:lnTo>
                      <a:pt x="400050" y="833437"/>
                    </a:lnTo>
                    <a:lnTo>
                      <a:pt x="381000" y="833437"/>
                    </a:lnTo>
                    <a:lnTo>
                      <a:pt x="381000" y="800100"/>
                    </a:lnTo>
                    <a:lnTo>
                      <a:pt x="333375" y="800100"/>
                    </a:lnTo>
                    <a:lnTo>
                      <a:pt x="333375" y="771525"/>
                    </a:lnTo>
                    <a:lnTo>
                      <a:pt x="304800" y="771525"/>
                    </a:lnTo>
                    <a:lnTo>
                      <a:pt x="304800" y="747712"/>
                    </a:lnTo>
                    <a:lnTo>
                      <a:pt x="247650" y="747712"/>
                    </a:lnTo>
                    <a:lnTo>
                      <a:pt x="247650" y="719137"/>
                    </a:lnTo>
                    <a:lnTo>
                      <a:pt x="233362" y="719137"/>
                    </a:lnTo>
                    <a:lnTo>
                      <a:pt x="233362" y="690562"/>
                    </a:lnTo>
                    <a:lnTo>
                      <a:pt x="219075" y="690562"/>
                    </a:lnTo>
                    <a:lnTo>
                      <a:pt x="219075" y="647700"/>
                    </a:lnTo>
                    <a:lnTo>
                      <a:pt x="204787" y="647700"/>
                    </a:lnTo>
                    <a:lnTo>
                      <a:pt x="204787" y="538162"/>
                    </a:lnTo>
                    <a:lnTo>
                      <a:pt x="200025" y="538162"/>
                    </a:lnTo>
                    <a:lnTo>
                      <a:pt x="200025" y="500062"/>
                    </a:lnTo>
                    <a:lnTo>
                      <a:pt x="180975" y="500062"/>
                    </a:lnTo>
                    <a:lnTo>
                      <a:pt x="180975" y="433387"/>
                    </a:lnTo>
                    <a:lnTo>
                      <a:pt x="171450" y="442912"/>
                    </a:lnTo>
                    <a:lnTo>
                      <a:pt x="171450" y="376237"/>
                    </a:lnTo>
                    <a:lnTo>
                      <a:pt x="147637" y="376237"/>
                    </a:lnTo>
                    <a:lnTo>
                      <a:pt x="147637" y="300037"/>
                    </a:lnTo>
                    <a:lnTo>
                      <a:pt x="123825" y="300037"/>
                    </a:lnTo>
                    <a:lnTo>
                      <a:pt x="123825" y="290512"/>
                    </a:lnTo>
                    <a:lnTo>
                      <a:pt x="100012" y="290512"/>
                    </a:lnTo>
                    <a:lnTo>
                      <a:pt x="100012" y="209550"/>
                    </a:lnTo>
                    <a:lnTo>
                      <a:pt x="90487" y="209550"/>
                    </a:lnTo>
                    <a:lnTo>
                      <a:pt x="90487" y="166687"/>
                    </a:lnTo>
                    <a:lnTo>
                      <a:pt x="80962" y="166687"/>
                    </a:lnTo>
                    <a:lnTo>
                      <a:pt x="80962" y="138112"/>
                    </a:lnTo>
                    <a:lnTo>
                      <a:pt x="80962" y="119062"/>
                    </a:lnTo>
                    <a:lnTo>
                      <a:pt x="38100" y="119062"/>
                    </a:lnTo>
                    <a:lnTo>
                      <a:pt x="38100" y="100012"/>
                    </a:lnTo>
                    <a:lnTo>
                      <a:pt x="9525" y="100012"/>
                    </a:lnTo>
                    <a:lnTo>
                      <a:pt x="9525" y="71437"/>
                    </a:lnTo>
                    <a:lnTo>
                      <a:pt x="0" y="71437"/>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114" name="Freeform: Shape 113">
                <a:extLst>
                  <a:ext uri="{FF2B5EF4-FFF2-40B4-BE49-F238E27FC236}">
                    <a16:creationId xmlns:a16="http://schemas.microsoft.com/office/drawing/2014/main" id="{5A03FB21-B9D6-F45F-5AA9-64C8ED10D191}"/>
                  </a:ext>
                </a:extLst>
              </p:cNvPr>
              <p:cNvSpPr/>
              <p:nvPr/>
            </p:nvSpPr>
            <p:spPr bwMode="auto">
              <a:xfrm>
                <a:off x="6136481" y="1831181"/>
                <a:ext cx="488157" cy="897732"/>
              </a:xfrm>
              <a:custGeom>
                <a:avLst/>
                <a:gdLst>
                  <a:gd name="connsiteX0" fmla="*/ 0 w 488157"/>
                  <a:gd name="connsiteY0" fmla="*/ 0 h 897732"/>
                  <a:gd name="connsiteX1" fmla="*/ 0 w 488157"/>
                  <a:gd name="connsiteY1" fmla="*/ 57150 h 897732"/>
                  <a:gd name="connsiteX2" fmla="*/ 54769 w 488157"/>
                  <a:gd name="connsiteY2" fmla="*/ 57150 h 897732"/>
                  <a:gd name="connsiteX3" fmla="*/ 54769 w 488157"/>
                  <a:gd name="connsiteY3" fmla="*/ 128588 h 897732"/>
                  <a:gd name="connsiteX4" fmla="*/ 66675 w 488157"/>
                  <a:gd name="connsiteY4" fmla="*/ 128588 h 897732"/>
                  <a:gd name="connsiteX5" fmla="*/ 66675 w 488157"/>
                  <a:gd name="connsiteY5" fmla="*/ 211932 h 897732"/>
                  <a:gd name="connsiteX6" fmla="*/ 76200 w 488157"/>
                  <a:gd name="connsiteY6" fmla="*/ 211932 h 897732"/>
                  <a:gd name="connsiteX7" fmla="*/ 76200 w 488157"/>
                  <a:gd name="connsiteY7" fmla="*/ 245269 h 897732"/>
                  <a:gd name="connsiteX8" fmla="*/ 90488 w 488157"/>
                  <a:gd name="connsiteY8" fmla="*/ 245269 h 897732"/>
                  <a:gd name="connsiteX9" fmla="*/ 90488 w 488157"/>
                  <a:gd name="connsiteY9" fmla="*/ 276225 h 897732"/>
                  <a:gd name="connsiteX10" fmla="*/ 109538 w 488157"/>
                  <a:gd name="connsiteY10" fmla="*/ 276225 h 897732"/>
                  <a:gd name="connsiteX11" fmla="*/ 109538 w 488157"/>
                  <a:gd name="connsiteY11" fmla="*/ 292894 h 897732"/>
                  <a:gd name="connsiteX12" fmla="*/ 152400 w 488157"/>
                  <a:gd name="connsiteY12" fmla="*/ 292894 h 897732"/>
                  <a:gd name="connsiteX13" fmla="*/ 152400 w 488157"/>
                  <a:gd name="connsiteY13" fmla="*/ 335757 h 897732"/>
                  <a:gd name="connsiteX14" fmla="*/ 252413 w 488157"/>
                  <a:gd name="connsiteY14" fmla="*/ 335757 h 897732"/>
                  <a:gd name="connsiteX15" fmla="*/ 252413 w 488157"/>
                  <a:gd name="connsiteY15" fmla="*/ 409575 h 897732"/>
                  <a:gd name="connsiteX16" fmla="*/ 257175 w 488157"/>
                  <a:gd name="connsiteY16" fmla="*/ 409575 h 897732"/>
                  <a:gd name="connsiteX17" fmla="*/ 257175 w 488157"/>
                  <a:gd name="connsiteY17" fmla="*/ 485775 h 897732"/>
                  <a:gd name="connsiteX18" fmla="*/ 276225 w 488157"/>
                  <a:gd name="connsiteY18" fmla="*/ 485775 h 897732"/>
                  <a:gd name="connsiteX19" fmla="*/ 276225 w 488157"/>
                  <a:gd name="connsiteY19" fmla="*/ 542925 h 897732"/>
                  <a:gd name="connsiteX20" fmla="*/ 290513 w 488157"/>
                  <a:gd name="connsiteY20" fmla="*/ 542925 h 897732"/>
                  <a:gd name="connsiteX21" fmla="*/ 290513 w 488157"/>
                  <a:gd name="connsiteY21" fmla="*/ 590550 h 897732"/>
                  <a:gd name="connsiteX22" fmla="*/ 302419 w 488157"/>
                  <a:gd name="connsiteY22" fmla="*/ 590550 h 897732"/>
                  <a:gd name="connsiteX23" fmla="*/ 302419 w 488157"/>
                  <a:gd name="connsiteY23" fmla="*/ 609600 h 897732"/>
                  <a:gd name="connsiteX24" fmla="*/ 323850 w 488157"/>
                  <a:gd name="connsiteY24" fmla="*/ 609600 h 897732"/>
                  <a:gd name="connsiteX25" fmla="*/ 323850 w 488157"/>
                  <a:gd name="connsiteY25" fmla="*/ 635794 h 897732"/>
                  <a:gd name="connsiteX26" fmla="*/ 323850 w 488157"/>
                  <a:gd name="connsiteY26" fmla="*/ 635794 h 897732"/>
                  <a:gd name="connsiteX27" fmla="*/ 342900 w 488157"/>
                  <a:gd name="connsiteY27" fmla="*/ 635794 h 897732"/>
                  <a:gd name="connsiteX28" fmla="*/ 342900 w 488157"/>
                  <a:gd name="connsiteY28" fmla="*/ 681038 h 897732"/>
                  <a:gd name="connsiteX29" fmla="*/ 361950 w 488157"/>
                  <a:gd name="connsiteY29" fmla="*/ 681038 h 897732"/>
                  <a:gd name="connsiteX30" fmla="*/ 361950 w 488157"/>
                  <a:gd name="connsiteY30" fmla="*/ 735807 h 897732"/>
                  <a:gd name="connsiteX31" fmla="*/ 388144 w 488157"/>
                  <a:gd name="connsiteY31" fmla="*/ 735807 h 897732"/>
                  <a:gd name="connsiteX32" fmla="*/ 388144 w 488157"/>
                  <a:gd name="connsiteY32" fmla="*/ 766763 h 897732"/>
                  <a:gd name="connsiteX33" fmla="*/ 426244 w 488157"/>
                  <a:gd name="connsiteY33" fmla="*/ 766763 h 897732"/>
                  <a:gd name="connsiteX34" fmla="*/ 426244 w 488157"/>
                  <a:gd name="connsiteY34" fmla="*/ 802482 h 897732"/>
                  <a:gd name="connsiteX35" fmla="*/ 464344 w 488157"/>
                  <a:gd name="connsiteY35" fmla="*/ 802482 h 897732"/>
                  <a:gd name="connsiteX36" fmla="*/ 464344 w 488157"/>
                  <a:gd name="connsiteY36" fmla="*/ 859632 h 897732"/>
                  <a:gd name="connsiteX37" fmla="*/ 488157 w 488157"/>
                  <a:gd name="connsiteY37" fmla="*/ 859632 h 897732"/>
                  <a:gd name="connsiteX38" fmla="*/ 488157 w 488157"/>
                  <a:gd name="connsiteY38" fmla="*/ 897732 h 897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88157" h="897732">
                    <a:moveTo>
                      <a:pt x="0" y="0"/>
                    </a:moveTo>
                    <a:lnTo>
                      <a:pt x="0" y="57150"/>
                    </a:lnTo>
                    <a:lnTo>
                      <a:pt x="54769" y="57150"/>
                    </a:lnTo>
                    <a:lnTo>
                      <a:pt x="54769" y="128588"/>
                    </a:lnTo>
                    <a:lnTo>
                      <a:pt x="66675" y="128588"/>
                    </a:lnTo>
                    <a:lnTo>
                      <a:pt x="66675" y="211932"/>
                    </a:lnTo>
                    <a:lnTo>
                      <a:pt x="76200" y="211932"/>
                    </a:lnTo>
                    <a:lnTo>
                      <a:pt x="76200" y="245269"/>
                    </a:lnTo>
                    <a:lnTo>
                      <a:pt x="90488" y="245269"/>
                    </a:lnTo>
                    <a:lnTo>
                      <a:pt x="90488" y="276225"/>
                    </a:lnTo>
                    <a:lnTo>
                      <a:pt x="109538" y="276225"/>
                    </a:lnTo>
                    <a:lnTo>
                      <a:pt x="109538" y="292894"/>
                    </a:lnTo>
                    <a:lnTo>
                      <a:pt x="152400" y="292894"/>
                    </a:lnTo>
                    <a:lnTo>
                      <a:pt x="152400" y="335757"/>
                    </a:lnTo>
                    <a:lnTo>
                      <a:pt x="252413" y="335757"/>
                    </a:lnTo>
                    <a:lnTo>
                      <a:pt x="252413" y="409575"/>
                    </a:lnTo>
                    <a:lnTo>
                      <a:pt x="257175" y="409575"/>
                    </a:lnTo>
                    <a:lnTo>
                      <a:pt x="257175" y="485775"/>
                    </a:lnTo>
                    <a:lnTo>
                      <a:pt x="276225" y="485775"/>
                    </a:lnTo>
                    <a:lnTo>
                      <a:pt x="276225" y="542925"/>
                    </a:lnTo>
                    <a:lnTo>
                      <a:pt x="290513" y="542925"/>
                    </a:lnTo>
                    <a:lnTo>
                      <a:pt x="290513" y="590550"/>
                    </a:lnTo>
                    <a:lnTo>
                      <a:pt x="302419" y="590550"/>
                    </a:lnTo>
                    <a:lnTo>
                      <a:pt x="302419" y="609600"/>
                    </a:lnTo>
                    <a:lnTo>
                      <a:pt x="323850" y="609600"/>
                    </a:lnTo>
                    <a:lnTo>
                      <a:pt x="323850" y="635794"/>
                    </a:lnTo>
                    <a:lnTo>
                      <a:pt x="323850" y="635794"/>
                    </a:lnTo>
                    <a:lnTo>
                      <a:pt x="342900" y="635794"/>
                    </a:lnTo>
                    <a:lnTo>
                      <a:pt x="342900" y="681038"/>
                    </a:lnTo>
                    <a:lnTo>
                      <a:pt x="361950" y="681038"/>
                    </a:lnTo>
                    <a:lnTo>
                      <a:pt x="361950" y="735807"/>
                    </a:lnTo>
                    <a:lnTo>
                      <a:pt x="388144" y="735807"/>
                    </a:lnTo>
                    <a:lnTo>
                      <a:pt x="388144" y="766763"/>
                    </a:lnTo>
                    <a:lnTo>
                      <a:pt x="426244" y="766763"/>
                    </a:lnTo>
                    <a:lnTo>
                      <a:pt x="426244" y="802482"/>
                    </a:lnTo>
                    <a:lnTo>
                      <a:pt x="464344" y="802482"/>
                    </a:lnTo>
                    <a:lnTo>
                      <a:pt x="464344" y="859632"/>
                    </a:lnTo>
                    <a:lnTo>
                      <a:pt x="488157" y="859632"/>
                    </a:lnTo>
                    <a:lnTo>
                      <a:pt x="488157" y="897732"/>
                    </a:lnTo>
                  </a:path>
                </a:pathLst>
              </a:custGeom>
              <a:noFill/>
              <a:ln w="28575">
                <a:solidFill>
                  <a:schemeClr val="accent3"/>
                </a:solidFill>
                <a:miter lim="800000"/>
                <a:headEnd/>
                <a:tailEnd/>
              </a:ln>
            </p:spPr>
            <p:txBody>
              <a:bodyPr rtlCol="0" anchor="ctr"/>
              <a:lstStyle/>
              <a:p>
                <a:pPr algn="ctr"/>
                <a:endParaRPr lang="en-US" dirty="0"/>
              </a:p>
            </p:txBody>
          </p:sp>
        </p:grpSp>
        <p:grpSp>
          <p:nvGrpSpPr>
            <p:cNvPr id="183" name="Group 182">
              <a:extLst>
                <a:ext uri="{FF2B5EF4-FFF2-40B4-BE49-F238E27FC236}">
                  <a16:creationId xmlns:a16="http://schemas.microsoft.com/office/drawing/2014/main" id="{7C15138B-0945-86B2-BB29-11C245F30744}"/>
                </a:ext>
              </a:extLst>
            </p:cNvPr>
            <p:cNvGrpSpPr/>
            <p:nvPr/>
          </p:nvGrpSpPr>
          <p:grpSpPr>
            <a:xfrm>
              <a:off x="6945087" y="3476084"/>
              <a:ext cx="4157239" cy="1352623"/>
              <a:chOff x="6945087" y="3476084"/>
              <a:chExt cx="4157239" cy="1352623"/>
            </a:xfrm>
          </p:grpSpPr>
          <p:grpSp>
            <p:nvGrpSpPr>
              <p:cNvPr id="119" name="Group 118">
                <a:extLst>
                  <a:ext uri="{FF2B5EF4-FFF2-40B4-BE49-F238E27FC236}">
                    <a16:creationId xmlns:a16="http://schemas.microsoft.com/office/drawing/2014/main" id="{11B04784-46FF-88F3-F1B1-E01FE9D10336}"/>
                  </a:ext>
                </a:extLst>
              </p:cNvPr>
              <p:cNvGrpSpPr/>
              <p:nvPr/>
            </p:nvGrpSpPr>
            <p:grpSpPr>
              <a:xfrm>
                <a:off x="6945087" y="3476084"/>
                <a:ext cx="114286" cy="114286"/>
                <a:chOff x="8258231" y="3020628"/>
                <a:chExt cx="114286" cy="114286"/>
              </a:xfrm>
            </p:grpSpPr>
            <p:cxnSp>
              <p:nvCxnSpPr>
                <p:cNvPr id="117" name="Straight Connector 116">
                  <a:extLst>
                    <a:ext uri="{FF2B5EF4-FFF2-40B4-BE49-F238E27FC236}">
                      <a16:creationId xmlns:a16="http://schemas.microsoft.com/office/drawing/2014/main" id="{65F8A9E5-F4C2-0AD1-06A0-6085438F228D}"/>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EF6758E6-4EE7-9F8D-7AFA-9D437F5A5A70}"/>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AF7D3548-1BA5-2868-469A-55B48DCDBF2F}"/>
                  </a:ext>
                </a:extLst>
              </p:cNvPr>
              <p:cNvGrpSpPr/>
              <p:nvPr/>
            </p:nvGrpSpPr>
            <p:grpSpPr>
              <a:xfrm>
                <a:off x="7735902" y="4027681"/>
                <a:ext cx="114286" cy="114286"/>
                <a:chOff x="8258231" y="3020628"/>
                <a:chExt cx="114286" cy="114286"/>
              </a:xfrm>
            </p:grpSpPr>
            <p:cxnSp>
              <p:nvCxnSpPr>
                <p:cNvPr id="124" name="Straight Connector 123">
                  <a:extLst>
                    <a:ext uri="{FF2B5EF4-FFF2-40B4-BE49-F238E27FC236}">
                      <a16:creationId xmlns:a16="http://schemas.microsoft.com/office/drawing/2014/main" id="{2C42CB5A-7CE3-6C1E-7A77-E6AB255C10F4}"/>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F12A6CA7-0C84-43F0-113E-3217BFA28247}"/>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A19F1BEC-56B3-E371-7CCA-720AD3864973}"/>
                  </a:ext>
                </a:extLst>
              </p:cNvPr>
              <p:cNvGrpSpPr/>
              <p:nvPr/>
            </p:nvGrpSpPr>
            <p:grpSpPr>
              <a:xfrm>
                <a:off x="7843472" y="4111975"/>
                <a:ext cx="114286" cy="114286"/>
                <a:chOff x="8258231" y="3020628"/>
                <a:chExt cx="114286" cy="114286"/>
              </a:xfrm>
            </p:grpSpPr>
            <p:cxnSp>
              <p:nvCxnSpPr>
                <p:cNvPr id="127" name="Straight Connector 126">
                  <a:extLst>
                    <a:ext uri="{FF2B5EF4-FFF2-40B4-BE49-F238E27FC236}">
                      <a16:creationId xmlns:a16="http://schemas.microsoft.com/office/drawing/2014/main" id="{3D4DB7C1-602B-A328-7BD4-B54F6329DA4F}"/>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8C305395-FE20-D27F-264E-1C7B1083E6BA}"/>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8A9E6404-BDDB-AF7E-3831-7AB9620F5235}"/>
                  </a:ext>
                </a:extLst>
              </p:cNvPr>
              <p:cNvGrpSpPr/>
              <p:nvPr/>
            </p:nvGrpSpPr>
            <p:grpSpPr>
              <a:xfrm>
                <a:off x="7885255" y="4111975"/>
                <a:ext cx="114286" cy="114286"/>
                <a:chOff x="8258231" y="3020628"/>
                <a:chExt cx="114286" cy="114286"/>
              </a:xfrm>
            </p:grpSpPr>
            <p:cxnSp>
              <p:nvCxnSpPr>
                <p:cNvPr id="130" name="Straight Connector 129">
                  <a:extLst>
                    <a:ext uri="{FF2B5EF4-FFF2-40B4-BE49-F238E27FC236}">
                      <a16:creationId xmlns:a16="http://schemas.microsoft.com/office/drawing/2014/main" id="{68F8B5A6-1F06-FD41-394F-AAF293F15472}"/>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59704B9D-189D-3725-B461-79ABAA10AB70}"/>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CBCB0D4A-12FF-5344-2549-397992E318F8}"/>
                  </a:ext>
                </a:extLst>
              </p:cNvPr>
              <p:cNvGrpSpPr/>
              <p:nvPr/>
            </p:nvGrpSpPr>
            <p:grpSpPr>
              <a:xfrm>
                <a:off x="7997368" y="4157256"/>
                <a:ext cx="114286" cy="114286"/>
                <a:chOff x="8258231" y="3020628"/>
                <a:chExt cx="114286" cy="114286"/>
              </a:xfrm>
            </p:grpSpPr>
            <p:cxnSp>
              <p:nvCxnSpPr>
                <p:cNvPr id="133" name="Straight Connector 132">
                  <a:extLst>
                    <a:ext uri="{FF2B5EF4-FFF2-40B4-BE49-F238E27FC236}">
                      <a16:creationId xmlns:a16="http://schemas.microsoft.com/office/drawing/2014/main" id="{AD16CE25-E5FB-A04A-EDFD-9BF8D54406C2}"/>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921A9C80-C273-710F-C043-86F288E59AFC}"/>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DA8B74C8-1642-7718-6F7A-2CA17CF05200}"/>
                  </a:ext>
                </a:extLst>
              </p:cNvPr>
              <p:cNvGrpSpPr/>
              <p:nvPr/>
            </p:nvGrpSpPr>
            <p:grpSpPr>
              <a:xfrm>
                <a:off x="8056684" y="4166240"/>
                <a:ext cx="114286" cy="114286"/>
                <a:chOff x="8258231" y="3020628"/>
                <a:chExt cx="114286" cy="114286"/>
              </a:xfrm>
            </p:grpSpPr>
            <p:cxnSp>
              <p:nvCxnSpPr>
                <p:cNvPr id="136" name="Straight Connector 135">
                  <a:extLst>
                    <a:ext uri="{FF2B5EF4-FFF2-40B4-BE49-F238E27FC236}">
                      <a16:creationId xmlns:a16="http://schemas.microsoft.com/office/drawing/2014/main" id="{66C50528-8CA0-AE30-5379-C65EC40CDF3C}"/>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550DC478-9A33-1B9D-54AE-7519391E7C9B}"/>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21FE2F34-AD76-7D83-29F0-7D040F61483F}"/>
                  </a:ext>
                </a:extLst>
              </p:cNvPr>
              <p:cNvGrpSpPr/>
              <p:nvPr/>
            </p:nvGrpSpPr>
            <p:grpSpPr>
              <a:xfrm>
                <a:off x="8140504" y="4216637"/>
                <a:ext cx="114286" cy="114286"/>
                <a:chOff x="8258231" y="3020628"/>
                <a:chExt cx="114286" cy="114286"/>
              </a:xfrm>
            </p:grpSpPr>
            <p:cxnSp>
              <p:nvCxnSpPr>
                <p:cNvPr id="139" name="Straight Connector 138">
                  <a:extLst>
                    <a:ext uri="{FF2B5EF4-FFF2-40B4-BE49-F238E27FC236}">
                      <a16:creationId xmlns:a16="http://schemas.microsoft.com/office/drawing/2014/main" id="{4DCB78C9-AB18-FFF7-3CF4-EA8A940BF8BF}"/>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522629C8-DBEE-68CC-56CC-7786269403D2}"/>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8A2BD9EF-6F6A-A360-385C-641B88EB50C5}"/>
                  </a:ext>
                </a:extLst>
              </p:cNvPr>
              <p:cNvGrpSpPr/>
              <p:nvPr/>
            </p:nvGrpSpPr>
            <p:grpSpPr>
              <a:xfrm>
                <a:off x="8249604" y="4265301"/>
                <a:ext cx="114286" cy="114286"/>
                <a:chOff x="8258231" y="3020628"/>
                <a:chExt cx="114286" cy="114286"/>
              </a:xfrm>
            </p:grpSpPr>
            <p:cxnSp>
              <p:nvCxnSpPr>
                <p:cNvPr id="142" name="Straight Connector 141">
                  <a:extLst>
                    <a:ext uri="{FF2B5EF4-FFF2-40B4-BE49-F238E27FC236}">
                      <a16:creationId xmlns:a16="http://schemas.microsoft.com/office/drawing/2014/main" id="{226EC6EE-3FC0-9B6E-2E1C-7153509691DC}"/>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7F1F3EB-FE87-5DB8-39AE-174F0CD09E43}"/>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A1F5A726-F0D5-A152-35B6-A87942E56297}"/>
                  </a:ext>
                </a:extLst>
              </p:cNvPr>
              <p:cNvGrpSpPr/>
              <p:nvPr/>
            </p:nvGrpSpPr>
            <p:grpSpPr>
              <a:xfrm>
                <a:off x="8283639" y="4268178"/>
                <a:ext cx="114286" cy="114286"/>
                <a:chOff x="8258231" y="3020628"/>
                <a:chExt cx="114286" cy="114286"/>
              </a:xfrm>
            </p:grpSpPr>
            <p:cxnSp>
              <p:nvCxnSpPr>
                <p:cNvPr id="145" name="Straight Connector 144">
                  <a:extLst>
                    <a:ext uri="{FF2B5EF4-FFF2-40B4-BE49-F238E27FC236}">
                      <a16:creationId xmlns:a16="http://schemas.microsoft.com/office/drawing/2014/main" id="{4F05A74E-B228-7707-8425-5EE2B37ED677}"/>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75B6B66-1296-E059-7CA6-F11A33194957}"/>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877CB14E-9D68-A4F3-B9C0-BCB76F5C565B}"/>
                  </a:ext>
                </a:extLst>
              </p:cNvPr>
              <p:cNvGrpSpPr/>
              <p:nvPr/>
            </p:nvGrpSpPr>
            <p:grpSpPr>
              <a:xfrm>
                <a:off x="8363254" y="4311342"/>
                <a:ext cx="114286" cy="114286"/>
                <a:chOff x="8258231" y="3020628"/>
                <a:chExt cx="114286" cy="114286"/>
              </a:xfrm>
            </p:grpSpPr>
            <p:cxnSp>
              <p:nvCxnSpPr>
                <p:cNvPr id="148" name="Straight Connector 147">
                  <a:extLst>
                    <a:ext uri="{FF2B5EF4-FFF2-40B4-BE49-F238E27FC236}">
                      <a16:creationId xmlns:a16="http://schemas.microsoft.com/office/drawing/2014/main" id="{1B2A75A6-5564-A40A-10B3-603B5C36D3D9}"/>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7345C7FB-A630-145D-9C41-78B7ECE1F644}"/>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0E2B8C4E-6B30-9A9D-D34C-FEC85CC43667}"/>
                  </a:ext>
                </a:extLst>
              </p:cNvPr>
              <p:cNvGrpSpPr/>
              <p:nvPr/>
            </p:nvGrpSpPr>
            <p:grpSpPr>
              <a:xfrm>
                <a:off x="8546516" y="4330923"/>
                <a:ext cx="114286" cy="114286"/>
                <a:chOff x="8258231" y="3020628"/>
                <a:chExt cx="114286" cy="114286"/>
              </a:xfrm>
            </p:grpSpPr>
            <p:cxnSp>
              <p:nvCxnSpPr>
                <p:cNvPr id="151" name="Straight Connector 150">
                  <a:extLst>
                    <a:ext uri="{FF2B5EF4-FFF2-40B4-BE49-F238E27FC236}">
                      <a16:creationId xmlns:a16="http://schemas.microsoft.com/office/drawing/2014/main" id="{3A948F6F-C772-22E6-CFE9-3B6BBB8C2C5F}"/>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C24837FD-E675-7035-0F0A-587C0AF2B9D9}"/>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5FEB9946-D72F-5753-2FC2-BD7AC6C1768C}"/>
                  </a:ext>
                </a:extLst>
              </p:cNvPr>
              <p:cNvGrpSpPr/>
              <p:nvPr/>
            </p:nvGrpSpPr>
            <p:grpSpPr>
              <a:xfrm>
                <a:off x="8580316" y="4330923"/>
                <a:ext cx="114286" cy="114286"/>
                <a:chOff x="8258231" y="3020628"/>
                <a:chExt cx="114286" cy="114286"/>
              </a:xfrm>
            </p:grpSpPr>
            <p:cxnSp>
              <p:nvCxnSpPr>
                <p:cNvPr id="154" name="Straight Connector 153">
                  <a:extLst>
                    <a:ext uri="{FF2B5EF4-FFF2-40B4-BE49-F238E27FC236}">
                      <a16:creationId xmlns:a16="http://schemas.microsoft.com/office/drawing/2014/main" id="{1E01EA43-5A4F-40E4-6A57-6F821789DA38}"/>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508F8A1-81DB-A2C3-34EB-FD50FE45FEB7}"/>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29DD1CF4-6412-C8CC-90E4-0A3173953E81}"/>
                  </a:ext>
                </a:extLst>
              </p:cNvPr>
              <p:cNvGrpSpPr/>
              <p:nvPr/>
            </p:nvGrpSpPr>
            <p:grpSpPr>
              <a:xfrm>
                <a:off x="8619971" y="4330923"/>
                <a:ext cx="114286" cy="114286"/>
                <a:chOff x="8258231" y="3020628"/>
                <a:chExt cx="114286" cy="114286"/>
              </a:xfrm>
            </p:grpSpPr>
            <p:cxnSp>
              <p:nvCxnSpPr>
                <p:cNvPr id="157" name="Straight Connector 156">
                  <a:extLst>
                    <a:ext uri="{FF2B5EF4-FFF2-40B4-BE49-F238E27FC236}">
                      <a16:creationId xmlns:a16="http://schemas.microsoft.com/office/drawing/2014/main" id="{7600B757-3BD9-BC65-40ED-19C582FA98C5}"/>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7621F288-1A9A-8E11-E210-F55939FA27F2}"/>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2358A7FD-33B0-58EB-18DC-82235C737A11}"/>
                  </a:ext>
                </a:extLst>
              </p:cNvPr>
              <p:cNvGrpSpPr/>
              <p:nvPr/>
            </p:nvGrpSpPr>
            <p:grpSpPr>
              <a:xfrm>
                <a:off x="8688994" y="4330923"/>
                <a:ext cx="114286" cy="114286"/>
                <a:chOff x="8258231" y="3020628"/>
                <a:chExt cx="114286" cy="114286"/>
              </a:xfrm>
            </p:grpSpPr>
            <p:cxnSp>
              <p:nvCxnSpPr>
                <p:cNvPr id="160" name="Straight Connector 159">
                  <a:extLst>
                    <a:ext uri="{FF2B5EF4-FFF2-40B4-BE49-F238E27FC236}">
                      <a16:creationId xmlns:a16="http://schemas.microsoft.com/office/drawing/2014/main" id="{2C07946A-8502-F17A-B7E0-C62DFADE2959}"/>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4885C657-1801-E1C1-4895-5706B9081510}"/>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62" name="Group 161">
                <a:extLst>
                  <a:ext uri="{FF2B5EF4-FFF2-40B4-BE49-F238E27FC236}">
                    <a16:creationId xmlns:a16="http://schemas.microsoft.com/office/drawing/2014/main" id="{8A4BECF2-1AB8-2A87-2C50-1680B7408718}"/>
                  </a:ext>
                </a:extLst>
              </p:cNvPr>
              <p:cNvGrpSpPr/>
              <p:nvPr/>
            </p:nvGrpSpPr>
            <p:grpSpPr>
              <a:xfrm>
                <a:off x="8797810" y="4330923"/>
                <a:ext cx="114286" cy="114286"/>
                <a:chOff x="8258231" y="3020628"/>
                <a:chExt cx="114286" cy="114286"/>
              </a:xfrm>
            </p:grpSpPr>
            <p:cxnSp>
              <p:nvCxnSpPr>
                <p:cNvPr id="163" name="Straight Connector 162">
                  <a:extLst>
                    <a:ext uri="{FF2B5EF4-FFF2-40B4-BE49-F238E27FC236}">
                      <a16:creationId xmlns:a16="http://schemas.microsoft.com/office/drawing/2014/main" id="{CF1EB57E-A47C-95FD-BFA0-011D2A1BFE30}"/>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E30721DA-8637-7D3B-AE6F-393F62A82EDA}"/>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65" name="Group 164">
                <a:extLst>
                  <a:ext uri="{FF2B5EF4-FFF2-40B4-BE49-F238E27FC236}">
                    <a16:creationId xmlns:a16="http://schemas.microsoft.com/office/drawing/2014/main" id="{AA313F28-7FCA-9379-CBF9-1CC77B53228A}"/>
                  </a:ext>
                </a:extLst>
              </p:cNvPr>
              <p:cNvGrpSpPr/>
              <p:nvPr/>
            </p:nvGrpSpPr>
            <p:grpSpPr>
              <a:xfrm>
                <a:off x="8881831" y="4330923"/>
                <a:ext cx="114286" cy="114286"/>
                <a:chOff x="8258231" y="3020628"/>
                <a:chExt cx="114286" cy="114286"/>
              </a:xfrm>
            </p:grpSpPr>
            <p:cxnSp>
              <p:nvCxnSpPr>
                <p:cNvPr id="166" name="Straight Connector 165">
                  <a:extLst>
                    <a:ext uri="{FF2B5EF4-FFF2-40B4-BE49-F238E27FC236}">
                      <a16:creationId xmlns:a16="http://schemas.microsoft.com/office/drawing/2014/main" id="{6FAD2724-2F37-3A5D-C6FE-A5690884007F}"/>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9C5AAE43-DD85-3A7B-BF24-FB085F1EF47C}"/>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68" name="Group 167">
                <a:extLst>
                  <a:ext uri="{FF2B5EF4-FFF2-40B4-BE49-F238E27FC236}">
                    <a16:creationId xmlns:a16="http://schemas.microsoft.com/office/drawing/2014/main" id="{79589614-5050-2EF9-4F13-2E9B0B1DC184}"/>
                  </a:ext>
                </a:extLst>
              </p:cNvPr>
              <p:cNvGrpSpPr/>
              <p:nvPr/>
            </p:nvGrpSpPr>
            <p:grpSpPr>
              <a:xfrm>
                <a:off x="9139788" y="4403638"/>
                <a:ext cx="114286" cy="114286"/>
                <a:chOff x="8258231" y="3020628"/>
                <a:chExt cx="114286" cy="114286"/>
              </a:xfrm>
            </p:grpSpPr>
            <p:cxnSp>
              <p:nvCxnSpPr>
                <p:cNvPr id="169" name="Straight Connector 168">
                  <a:extLst>
                    <a:ext uri="{FF2B5EF4-FFF2-40B4-BE49-F238E27FC236}">
                      <a16:creationId xmlns:a16="http://schemas.microsoft.com/office/drawing/2014/main" id="{1740E97E-0C3E-D68A-EDBF-E9365C569961}"/>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9C72AFB8-EA64-56F3-DA17-A6E89081AC39}"/>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71" name="Group 170">
                <a:extLst>
                  <a:ext uri="{FF2B5EF4-FFF2-40B4-BE49-F238E27FC236}">
                    <a16:creationId xmlns:a16="http://schemas.microsoft.com/office/drawing/2014/main" id="{89E265B8-0C67-8821-6900-DAA01C3BEB50}"/>
                  </a:ext>
                </a:extLst>
              </p:cNvPr>
              <p:cNvGrpSpPr/>
              <p:nvPr/>
            </p:nvGrpSpPr>
            <p:grpSpPr>
              <a:xfrm>
                <a:off x="9480023" y="4403638"/>
                <a:ext cx="114286" cy="114286"/>
                <a:chOff x="8258231" y="3020628"/>
                <a:chExt cx="114286" cy="114286"/>
              </a:xfrm>
            </p:grpSpPr>
            <p:cxnSp>
              <p:nvCxnSpPr>
                <p:cNvPr id="172" name="Straight Connector 171">
                  <a:extLst>
                    <a:ext uri="{FF2B5EF4-FFF2-40B4-BE49-F238E27FC236}">
                      <a16:creationId xmlns:a16="http://schemas.microsoft.com/office/drawing/2014/main" id="{5487CAB1-D0B5-1261-CC48-DF03857D427C}"/>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DF7BE904-51B3-AE0A-BF5A-F05D52C9D6D4}"/>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74" name="Group 173">
                <a:extLst>
                  <a:ext uri="{FF2B5EF4-FFF2-40B4-BE49-F238E27FC236}">
                    <a16:creationId xmlns:a16="http://schemas.microsoft.com/office/drawing/2014/main" id="{132FBE9F-B85C-FF87-4EC9-B780018EC0A5}"/>
                  </a:ext>
                </a:extLst>
              </p:cNvPr>
              <p:cNvGrpSpPr/>
              <p:nvPr/>
            </p:nvGrpSpPr>
            <p:grpSpPr>
              <a:xfrm>
                <a:off x="9731975" y="4506959"/>
                <a:ext cx="114286" cy="114286"/>
                <a:chOff x="8258231" y="3020628"/>
                <a:chExt cx="114286" cy="114286"/>
              </a:xfrm>
            </p:grpSpPr>
            <p:cxnSp>
              <p:nvCxnSpPr>
                <p:cNvPr id="175" name="Straight Connector 174">
                  <a:extLst>
                    <a:ext uri="{FF2B5EF4-FFF2-40B4-BE49-F238E27FC236}">
                      <a16:creationId xmlns:a16="http://schemas.microsoft.com/office/drawing/2014/main" id="{56365DE3-0DAC-57C3-2EA8-3A662CB71F48}"/>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04C9FD41-1CFA-4328-0B6B-57068DEC9B55}"/>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77" name="Group 176">
                <a:extLst>
                  <a:ext uri="{FF2B5EF4-FFF2-40B4-BE49-F238E27FC236}">
                    <a16:creationId xmlns:a16="http://schemas.microsoft.com/office/drawing/2014/main" id="{2B231D0A-C1F7-45F4-6703-C6E9C8C656BA}"/>
                  </a:ext>
                </a:extLst>
              </p:cNvPr>
              <p:cNvGrpSpPr/>
              <p:nvPr/>
            </p:nvGrpSpPr>
            <p:grpSpPr>
              <a:xfrm>
                <a:off x="9844685" y="4506959"/>
                <a:ext cx="114286" cy="114286"/>
                <a:chOff x="8258231" y="3020628"/>
                <a:chExt cx="114286" cy="114286"/>
              </a:xfrm>
            </p:grpSpPr>
            <p:cxnSp>
              <p:nvCxnSpPr>
                <p:cNvPr id="178" name="Straight Connector 177">
                  <a:extLst>
                    <a:ext uri="{FF2B5EF4-FFF2-40B4-BE49-F238E27FC236}">
                      <a16:creationId xmlns:a16="http://schemas.microsoft.com/office/drawing/2014/main" id="{1F1D7348-D3B5-4694-FC90-ADFDBFEC043A}"/>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04902392-F887-CB3C-66BD-FC6B493303AA}"/>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nvGrpSpPr>
              <p:cNvPr id="180" name="Group 179">
                <a:extLst>
                  <a:ext uri="{FF2B5EF4-FFF2-40B4-BE49-F238E27FC236}">
                    <a16:creationId xmlns:a16="http://schemas.microsoft.com/office/drawing/2014/main" id="{95E999B2-DA1F-93F1-7471-AE0AB82FFF68}"/>
                  </a:ext>
                </a:extLst>
              </p:cNvPr>
              <p:cNvGrpSpPr/>
              <p:nvPr/>
            </p:nvGrpSpPr>
            <p:grpSpPr>
              <a:xfrm>
                <a:off x="10988040" y="4714421"/>
                <a:ext cx="114286" cy="114286"/>
                <a:chOff x="8258231" y="3020628"/>
                <a:chExt cx="114286" cy="114286"/>
              </a:xfrm>
            </p:grpSpPr>
            <p:cxnSp>
              <p:nvCxnSpPr>
                <p:cNvPr id="181" name="Straight Connector 180">
                  <a:extLst>
                    <a:ext uri="{FF2B5EF4-FFF2-40B4-BE49-F238E27FC236}">
                      <a16:creationId xmlns:a16="http://schemas.microsoft.com/office/drawing/2014/main" id="{6B43BC56-AC3C-FAE3-95B0-204BBFDC47EC}"/>
                    </a:ext>
                  </a:extLst>
                </p:cNvPr>
                <p:cNvCxnSpPr>
                  <a:cxnSpLocks/>
                </p:cNvCxnSpPr>
                <p:nvPr/>
              </p:nvCxnSpPr>
              <p:spPr bwMode="auto">
                <a:xfrm>
                  <a:off x="8315374" y="3020628"/>
                  <a:ext cx="0" cy="114286"/>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9C583194-6978-5524-39AA-C434CEDD80A8}"/>
                    </a:ext>
                  </a:extLst>
                </p:cNvPr>
                <p:cNvCxnSpPr>
                  <a:cxnSpLocks/>
                </p:cNvCxnSpPr>
                <p:nvPr/>
              </p:nvCxnSpPr>
              <p:spPr bwMode="auto">
                <a:xfrm rot="16200000">
                  <a:off x="8315374" y="3020629"/>
                  <a:ext cx="0" cy="114286"/>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186" name="Group 185">
              <a:extLst>
                <a:ext uri="{FF2B5EF4-FFF2-40B4-BE49-F238E27FC236}">
                  <a16:creationId xmlns:a16="http://schemas.microsoft.com/office/drawing/2014/main" id="{E2A59E92-D6D3-8353-66CA-3AD5366B6EFA}"/>
                </a:ext>
              </a:extLst>
            </p:cNvPr>
            <p:cNvGrpSpPr/>
            <p:nvPr/>
          </p:nvGrpSpPr>
          <p:grpSpPr>
            <a:xfrm>
              <a:off x="5994400" y="1803400"/>
              <a:ext cx="5364163" cy="2254250"/>
              <a:chOff x="5994400" y="1803400"/>
              <a:chExt cx="5364163" cy="2254250"/>
            </a:xfrm>
          </p:grpSpPr>
          <p:sp>
            <p:nvSpPr>
              <p:cNvPr id="184" name="Freeform: Shape 183">
                <a:extLst>
                  <a:ext uri="{FF2B5EF4-FFF2-40B4-BE49-F238E27FC236}">
                    <a16:creationId xmlns:a16="http://schemas.microsoft.com/office/drawing/2014/main" id="{B4B3618B-C56D-3293-FF2B-A8CFA9570AD7}"/>
                  </a:ext>
                </a:extLst>
              </p:cNvPr>
              <p:cNvSpPr/>
              <p:nvPr/>
            </p:nvSpPr>
            <p:spPr bwMode="auto">
              <a:xfrm>
                <a:off x="6424613" y="2105025"/>
                <a:ext cx="4933950" cy="1952625"/>
              </a:xfrm>
              <a:custGeom>
                <a:avLst/>
                <a:gdLst>
                  <a:gd name="connsiteX0" fmla="*/ 4933950 w 4933950"/>
                  <a:gd name="connsiteY0" fmla="*/ 1952625 h 1952625"/>
                  <a:gd name="connsiteX1" fmla="*/ 3086100 w 4933950"/>
                  <a:gd name="connsiteY1" fmla="*/ 1952625 h 1952625"/>
                  <a:gd name="connsiteX2" fmla="*/ 3086100 w 4933950"/>
                  <a:gd name="connsiteY2" fmla="*/ 1866900 h 1952625"/>
                  <a:gd name="connsiteX3" fmla="*/ 2919412 w 4933950"/>
                  <a:gd name="connsiteY3" fmla="*/ 1866900 h 1952625"/>
                  <a:gd name="connsiteX4" fmla="*/ 2919412 w 4933950"/>
                  <a:gd name="connsiteY4" fmla="*/ 1781175 h 1952625"/>
                  <a:gd name="connsiteX5" fmla="*/ 2747962 w 4933950"/>
                  <a:gd name="connsiteY5" fmla="*/ 1781175 h 1952625"/>
                  <a:gd name="connsiteX6" fmla="*/ 2747962 w 4933950"/>
                  <a:gd name="connsiteY6" fmla="*/ 1733550 h 1952625"/>
                  <a:gd name="connsiteX7" fmla="*/ 2400300 w 4933950"/>
                  <a:gd name="connsiteY7" fmla="*/ 1733550 h 1952625"/>
                  <a:gd name="connsiteX8" fmla="*/ 2400300 w 4933950"/>
                  <a:gd name="connsiteY8" fmla="*/ 1690688 h 1952625"/>
                  <a:gd name="connsiteX9" fmla="*/ 2205037 w 4933950"/>
                  <a:gd name="connsiteY9" fmla="*/ 1690688 h 1952625"/>
                  <a:gd name="connsiteX10" fmla="*/ 2205037 w 4933950"/>
                  <a:gd name="connsiteY10" fmla="*/ 1671638 h 1952625"/>
                  <a:gd name="connsiteX11" fmla="*/ 2047875 w 4933950"/>
                  <a:gd name="connsiteY11" fmla="*/ 1671638 h 1952625"/>
                  <a:gd name="connsiteX12" fmla="*/ 2047875 w 4933950"/>
                  <a:gd name="connsiteY12" fmla="*/ 1628775 h 1952625"/>
                  <a:gd name="connsiteX13" fmla="*/ 1971675 w 4933950"/>
                  <a:gd name="connsiteY13" fmla="*/ 1628775 h 1952625"/>
                  <a:gd name="connsiteX14" fmla="*/ 1971675 w 4933950"/>
                  <a:gd name="connsiteY14" fmla="*/ 1600200 h 1952625"/>
                  <a:gd name="connsiteX15" fmla="*/ 1928812 w 4933950"/>
                  <a:gd name="connsiteY15" fmla="*/ 1600200 h 1952625"/>
                  <a:gd name="connsiteX16" fmla="*/ 1928812 w 4933950"/>
                  <a:gd name="connsiteY16" fmla="*/ 1576388 h 1952625"/>
                  <a:gd name="connsiteX17" fmla="*/ 1857375 w 4933950"/>
                  <a:gd name="connsiteY17" fmla="*/ 1576388 h 1952625"/>
                  <a:gd name="connsiteX18" fmla="*/ 1857375 w 4933950"/>
                  <a:gd name="connsiteY18" fmla="*/ 1552575 h 1952625"/>
                  <a:gd name="connsiteX19" fmla="*/ 1800225 w 4933950"/>
                  <a:gd name="connsiteY19" fmla="*/ 1552575 h 1952625"/>
                  <a:gd name="connsiteX20" fmla="*/ 1800225 w 4933950"/>
                  <a:gd name="connsiteY20" fmla="*/ 1519238 h 1952625"/>
                  <a:gd name="connsiteX21" fmla="*/ 1695450 w 4933950"/>
                  <a:gd name="connsiteY21" fmla="*/ 1519238 h 1952625"/>
                  <a:gd name="connsiteX22" fmla="*/ 1695450 w 4933950"/>
                  <a:gd name="connsiteY22" fmla="*/ 1462088 h 1952625"/>
                  <a:gd name="connsiteX23" fmla="*/ 1538287 w 4933950"/>
                  <a:gd name="connsiteY23" fmla="*/ 1462088 h 1952625"/>
                  <a:gd name="connsiteX24" fmla="*/ 1538287 w 4933950"/>
                  <a:gd name="connsiteY24" fmla="*/ 1433513 h 1952625"/>
                  <a:gd name="connsiteX25" fmla="*/ 1462087 w 4933950"/>
                  <a:gd name="connsiteY25" fmla="*/ 1433513 h 1952625"/>
                  <a:gd name="connsiteX26" fmla="*/ 1462087 w 4933950"/>
                  <a:gd name="connsiteY26" fmla="*/ 1433513 h 1952625"/>
                  <a:gd name="connsiteX27" fmla="*/ 1404937 w 4933950"/>
                  <a:gd name="connsiteY27" fmla="*/ 1433513 h 1952625"/>
                  <a:gd name="connsiteX28" fmla="*/ 1404937 w 4933950"/>
                  <a:gd name="connsiteY28" fmla="*/ 1409700 h 1952625"/>
                  <a:gd name="connsiteX29" fmla="*/ 1300162 w 4933950"/>
                  <a:gd name="connsiteY29" fmla="*/ 1409700 h 1952625"/>
                  <a:gd name="connsiteX30" fmla="*/ 1314450 w 4933950"/>
                  <a:gd name="connsiteY30" fmla="*/ 1395412 h 1952625"/>
                  <a:gd name="connsiteX31" fmla="*/ 1209675 w 4933950"/>
                  <a:gd name="connsiteY31" fmla="*/ 1395412 h 1952625"/>
                  <a:gd name="connsiteX32" fmla="*/ 1209675 w 4933950"/>
                  <a:gd name="connsiteY32" fmla="*/ 1366838 h 1952625"/>
                  <a:gd name="connsiteX33" fmla="*/ 1204912 w 4933950"/>
                  <a:gd name="connsiteY33" fmla="*/ 1366838 h 1952625"/>
                  <a:gd name="connsiteX34" fmla="*/ 1204912 w 4933950"/>
                  <a:gd name="connsiteY34" fmla="*/ 1352550 h 1952625"/>
                  <a:gd name="connsiteX35" fmla="*/ 1166812 w 4933950"/>
                  <a:gd name="connsiteY35" fmla="*/ 1352550 h 1952625"/>
                  <a:gd name="connsiteX36" fmla="*/ 1166812 w 4933950"/>
                  <a:gd name="connsiteY36" fmla="*/ 1328738 h 1952625"/>
                  <a:gd name="connsiteX37" fmla="*/ 1095375 w 4933950"/>
                  <a:gd name="connsiteY37" fmla="*/ 1328738 h 1952625"/>
                  <a:gd name="connsiteX38" fmla="*/ 1095375 w 4933950"/>
                  <a:gd name="connsiteY38" fmla="*/ 1300163 h 1952625"/>
                  <a:gd name="connsiteX39" fmla="*/ 1028700 w 4933950"/>
                  <a:gd name="connsiteY39" fmla="*/ 1300163 h 1952625"/>
                  <a:gd name="connsiteX40" fmla="*/ 1028700 w 4933950"/>
                  <a:gd name="connsiteY40" fmla="*/ 1285875 h 1952625"/>
                  <a:gd name="connsiteX41" fmla="*/ 923925 w 4933950"/>
                  <a:gd name="connsiteY41" fmla="*/ 1285875 h 1952625"/>
                  <a:gd name="connsiteX42" fmla="*/ 923925 w 4933950"/>
                  <a:gd name="connsiteY42" fmla="*/ 1247775 h 1952625"/>
                  <a:gd name="connsiteX43" fmla="*/ 895350 w 4933950"/>
                  <a:gd name="connsiteY43" fmla="*/ 1247775 h 1952625"/>
                  <a:gd name="connsiteX44" fmla="*/ 895350 w 4933950"/>
                  <a:gd name="connsiteY44" fmla="*/ 1228725 h 1952625"/>
                  <a:gd name="connsiteX45" fmla="*/ 876300 w 4933950"/>
                  <a:gd name="connsiteY45" fmla="*/ 1228725 h 1952625"/>
                  <a:gd name="connsiteX46" fmla="*/ 876300 w 4933950"/>
                  <a:gd name="connsiteY46" fmla="*/ 1200150 h 1952625"/>
                  <a:gd name="connsiteX47" fmla="*/ 814387 w 4933950"/>
                  <a:gd name="connsiteY47" fmla="*/ 1200150 h 1952625"/>
                  <a:gd name="connsiteX48" fmla="*/ 814387 w 4933950"/>
                  <a:gd name="connsiteY48" fmla="*/ 1181100 h 1952625"/>
                  <a:gd name="connsiteX49" fmla="*/ 776287 w 4933950"/>
                  <a:gd name="connsiteY49" fmla="*/ 1181100 h 1952625"/>
                  <a:gd name="connsiteX50" fmla="*/ 776287 w 4933950"/>
                  <a:gd name="connsiteY50" fmla="*/ 1157288 h 1952625"/>
                  <a:gd name="connsiteX51" fmla="*/ 704850 w 4933950"/>
                  <a:gd name="connsiteY51" fmla="*/ 1157288 h 1952625"/>
                  <a:gd name="connsiteX52" fmla="*/ 714375 w 4933950"/>
                  <a:gd name="connsiteY52" fmla="*/ 1147763 h 1952625"/>
                  <a:gd name="connsiteX53" fmla="*/ 666750 w 4933950"/>
                  <a:gd name="connsiteY53" fmla="*/ 1147763 h 1952625"/>
                  <a:gd name="connsiteX54" fmla="*/ 666750 w 4933950"/>
                  <a:gd name="connsiteY54" fmla="*/ 1095375 h 1952625"/>
                  <a:gd name="connsiteX55" fmla="*/ 657225 w 4933950"/>
                  <a:gd name="connsiteY55" fmla="*/ 1095375 h 1952625"/>
                  <a:gd name="connsiteX56" fmla="*/ 657225 w 4933950"/>
                  <a:gd name="connsiteY56" fmla="*/ 1047750 h 1952625"/>
                  <a:gd name="connsiteX57" fmla="*/ 619125 w 4933950"/>
                  <a:gd name="connsiteY57" fmla="*/ 1047750 h 1952625"/>
                  <a:gd name="connsiteX58" fmla="*/ 619125 w 4933950"/>
                  <a:gd name="connsiteY58" fmla="*/ 976313 h 1952625"/>
                  <a:gd name="connsiteX59" fmla="*/ 609600 w 4933950"/>
                  <a:gd name="connsiteY59" fmla="*/ 976313 h 1952625"/>
                  <a:gd name="connsiteX60" fmla="*/ 609600 w 4933950"/>
                  <a:gd name="connsiteY60" fmla="*/ 928688 h 1952625"/>
                  <a:gd name="connsiteX61" fmla="*/ 566737 w 4933950"/>
                  <a:gd name="connsiteY61" fmla="*/ 928688 h 1952625"/>
                  <a:gd name="connsiteX62" fmla="*/ 566737 w 4933950"/>
                  <a:gd name="connsiteY62" fmla="*/ 904875 h 1952625"/>
                  <a:gd name="connsiteX63" fmla="*/ 519112 w 4933950"/>
                  <a:gd name="connsiteY63" fmla="*/ 904875 h 1952625"/>
                  <a:gd name="connsiteX64" fmla="*/ 519112 w 4933950"/>
                  <a:gd name="connsiteY64" fmla="*/ 871538 h 1952625"/>
                  <a:gd name="connsiteX65" fmla="*/ 457200 w 4933950"/>
                  <a:gd name="connsiteY65" fmla="*/ 871538 h 1952625"/>
                  <a:gd name="connsiteX66" fmla="*/ 457200 w 4933950"/>
                  <a:gd name="connsiteY66" fmla="*/ 857250 h 1952625"/>
                  <a:gd name="connsiteX67" fmla="*/ 423862 w 4933950"/>
                  <a:gd name="connsiteY67" fmla="*/ 857250 h 1952625"/>
                  <a:gd name="connsiteX68" fmla="*/ 423862 w 4933950"/>
                  <a:gd name="connsiteY68" fmla="*/ 809625 h 1952625"/>
                  <a:gd name="connsiteX69" fmla="*/ 404812 w 4933950"/>
                  <a:gd name="connsiteY69" fmla="*/ 809625 h 1952625"/>
                  <a:gd name="connsiteX70" fmla="*/ 404812 w 4933950"/>
                  <a:gd name="connsiteY70" fmla="*/ 695325 h 1952625"/>
                  <a:gd name="connsiteX71" fmla="*/ 395287 w 4933950"/>
                  <a:gd name="connsiteY71" fmla="*/ 695325 h 1952625"/>
                  <a:gd name="connsiteX72" fmla="*/ 395287 w 4933950"/>
                  <a:gd name="connsiteY72" fmla="*/ 657225 h 1952625"/>
                  <a:gd name="connsiteX73" fmla="*/ 366712 w 4933950"/>
                  <a:gd name="connsiteY73" fmla="*/ 657225 h 1952625"/>
                  <a:gd name="connsiteX74" fmla="*/ 366712 w 4933950"/>
                  <a:gd name="connsiteY74" fmla="*/ 576263 h 1952625"/>
                  <a:gd name="connsiteX75" fmla="*/ 314325 w 4933950"/>
                  <a:gd name="connsiteY75" fmla="*/ 576263 h 1952625"/>
                  <a:gd name="connsiteX76" fmla="*/ 314325 w 4933950"/>
                  <a:gd name="connsiteY76" fmla="*/ 538163 h 1952625"/>
                  <a:gd name="connsiteX77" fmla="*/ 280987 w 4933950"/>
                  <a:gd name="connsiteY77" fmla="*/ 538163 h 1952625"/>
                  <a:gd name="connsiteX78" fmla="*/ 280987 w 4933950"/>
                  <a:gd name="connsiteY78" fmla="*/ 519113 h 1952625"/>
                  <a:gd name="connsiteX79" fmla="*/ 271462 w 4933950"/>
                  <a:gd name="connsiteY79" fmla="*/ 509588 h 1952625"/>
                  <a:gd name="connsiteX80" fmla="*/ 271462 w 4933950"/>
                  <a:gd name="connsiteY80" fmla="*/ 500063 h 1952625"/>
                  <a:gd name="connsiteX81" fmla="*/ 257175 w 4933950"/>
                  <a:gd name="connsiteY81" fmla="*/ 500063 h 1952625"/>
                  <a:gd name="connsiteX82" fmla="*/ 257175 w 4933950"/>
                  <a:gd name="connsiteY82" fmla="*/ 471488 h 1952625"/>
                  <a:gd name="connsiteX83" fmla="*/ 238125 w 4933950"/>
                  <a:gd name="connsiteY83" fmla="*/ 471488 h 1952625"/>
                  <a:gd name="connsiteX84" fmla="*/ 238125 w 4933950"/>
                  <a:gd name="connsiteY84" fmla="*/ 442913 h 1952625"/>
                  <a:gd name="connsiteX85" fmla="*/ 214312 w 4933950"/>
                  <a:gd name="connsiteY85" fmla="*/ 442913 h 1952625"/>
                  <a:gd name="connsiteX86" fmla="*/ 214312 w 4933950"/>
                  <a:gd name="connsiteY86" fmla="*/ 333375 h 1952625"/>
                  <a:gd name="connsiteX87" fmla="*/ 209549 w 4933950"/>
                  <a:gd name="connsiteY87" fmla="*/ 338138 h 1952625"/>
                  <a:gd name="connsiteX88" fmla="*/ 209549 w 4933950"/>
                  <a:gd name="connsiteY88" fmla="*/ 285750 h 1952625"/>
                  <a:gd name="connsiteX89" fmla="*/ 185737 w 4933950"/>
                  <a:gd name="connsiteY89" fmla="*/ 285750 h 1952625"/>
                  <a:gd name="connsiteX90" fmla="*/ 185737 w 4933950"/>
                  <a:gd name="connsiteY90" fmla="*/ 257175 h 1952625"/>
                  <a:gd name="connsiteX91" fmla="*/ 171450 w 4933950"/>
                  <a:gd name="connsiteY91" fmla="*/ 257175 h 1952625"/>
                  <a:gd name="connsiteX92" fmla="*/ 171450 w 4933950"/>
                  <a:gd name="connsiteY92" fmla="*/ 195263 h 1952625"/>
                  <a:gd name="connsiteX93" fmla="*/ 133350 w 4933950"/>
                  <a:gd name="connsiteY93" fmla="*/ 195263 h 1952625"/>
                  <a:gd name="connsiteX94" fmla="*/ 133350 w 4933950"/>
                  <a:gd name="connsiteY94" fmla="*/ 147638 h 1952625"/>
                  <a:gd name="connsiteX95" fmla="*/ 95250 w 4933950"/>
                  <a:gd name="connsiteY95" fmla="*/ 147638 h 1952625"/>
                  <a:gd name="connsiteX96" fmla="*/ 95250 w 4933950"/>
                  <a:gd name="connsiteY96" fmla="*/ 114300 h 1952625"/>
                  <a:gd name="connsiteX97" fmla="*/ 61912 w 4933950"/>
                  <a:gd name="connsiteY97" fmla="*/ 114300 h 1952625"/>
                  <a:gd name="connsiteX98" fmla="*/ 61912 w 4933950"/>
                  <a:gd name="connsiteY98" fmla="*/ 71438 h 1952625"/>
                  <a:gd name="connsiteX99" fmla="*/ 23812 w 4933950"/>
                  <a:gd name="connsiteY99" fmla="*/ 71438 h 1952625"/>
                  <a:gd name="connsiteX100" fmla="*/ 23812 w 4933950"/>
                  <a:gd name="connsiteY100" fmla="*/ 23813 h 1952625"/>
                  <a:gd name="connsiteX101" fmla="*/ 0 w 4933950"/>
                  <a:gd name="connsiteY101" fmla="*/ 23813 h 1952625"/>
                  <a:gd name="connsiteX102" fmla="*/ 0 w 4933950"/>
                  <a:gd name="connsiteY102" fmla="*/ 0 h 1952625"/>
                  <a:gd name="connsiteX0" fmla="*/ 4933950 w 4933950"/>
                  <a:gd name="connsiteY0" fmla="*/ 1952625 h 1952625"/>
                  <a:gd name="connsiteX1" fmla="*/ 3086100 w 4933950"/>
                  <a:gd name="connsiteY1" fmla="*/ 1952625 h 1952625"/>
                  <a:gd name="connsiteX2" fmla="*/ 3086100 w 4933950"/>
                  <a:gd name="connsiteY2" fmla="*/ 1866900 h 1952625"/>
                  <a:gd name="connsiteX3" fmla="*/ 2919412 w 4933950"/>
                  <a:gd name="connsiteY3" fmla="*/ 1866900 h 1952625"/>
                  <a:gd name="connsiteX4" fmla="*/ 2919412 w 4933950"/>
                  <a:gd name="connsiteY4" fmla="*/ 1781175 h 1952625"/>
                  <a:gd name="connsiteX5" fmla="*/ 2747962 w 4933950"/>
                  <a:gd name="connsiteY5" fmla="*/ 1781175 h 1952625"/>
                  <a:gd name="connsiteX6" fmla="*/ 2747962 w 4933950"/>
                  <a:gd name="connsiteY6" fmla="*/ 1733550 h 1952625"/>
                  <a:gd name="connsiteX7" fmla="*/ 2400300 w 4933950"/>
                  <a:gd name="connsiteY7" fmla="*/ 1733550 h 1952625"/>
                  <a:gd name="connsiteX8" fmla="*/ 2400300 w 4933950"/>
                  <a:gd name="connsiteY8" fmla="*/ 1690688 h 1952625"/>
                  <a:gd name="connsiteX9" fmla="*/ 2205037 w 4933950"/>
                  <a:gd name="connsiteY9" fmla="*/ 1690688 h 1952625"/>
                  <a:gd name="connsiteX10" fmla="*/ 2205037 w 4933950"/>
                  <a:gd name="connsiteY10" fmla="*/ 1671638 h 1952625"/>
                  <a:gd name="connsiteX11" fmla="*/ 2047875 w 4933950"/>
                  <a:gd name="connsiteY11" fmla="*/ 1671638 h 1952625"/>
                  <a:gd name="connsiteX12" fmla="*/ 2047875 w 4933950"/>
                  <a:gd name="connsiteY12" fmla="*/ 1628775 h 1952625"/>
                  <a:gd name="connsiteX13" fmla="*/ 1971675 w 4933950"/>
                  <a:gd name="connsiteY13" fmla="*/ 1628775 h 1952625"/>
                  <a:gd name="connsiteX14" fmla="*/ 1971675 w 4933950"/>
                  <a:gd name="connsiteY14" fmla="*/ 1600200 h 1952625"/>
                  <a:gd name="connsiteX15" fmla="*/ 1928812 w 4933950"/>
                  <a:gd name="connsiteY15" fmla="*/ 1600200 h 1952625"/>
                  <a:gd name="connsiteX16" fmla="*/ 1928812 w 4933950"/>
                  <a:gd name="connsiteY16" fmla="*/ 1576388 h 1952625"/>
                  <a:gd name="connsiteX17" fmla="*/ 1857375 w 4933950"/>
                  <a:gd name="connsiteY17" fmla="*/ 1576388 h 1952625"/>
                  <a:gd name="connsiteX18" fmla="*/ 1857375 w 4933950"/>
                  <a:gd name="connsiteY18" fmla="*/ 1552575 h 1952625"/>
                  <a:gd name="connsiteX19" fmla="*/ 1800225 w 4933950"/>
                  <a:gd name="connsiteY19" fmla="*/ 1552575 h 1952625"/>
                  <a:gd name="connsiteX20" fmla="*/ 1800225 w 4933950"/>
                  <a:gd name="connsiteY20" fmla="*/ 1519238 h 1952625"/>
                  <a:gd name="connsiteX21" fmla="*/ 1695450 w 4933950"/>
                  <a:gd name="connsiteY21" fmla="*/ 1519238 h 1952625"/>
                  <a:gd name="connsiteX22" fmla="*/ 1695450 w 4933950"/>
                  <a:gd name="connsiteY22" fmla="*/ 1462088 h 1952625"/>
                  <a:gd name="connsiteX23" fmla="*/ 1538287 w 4933950"/>
                  <a:gd name="connsiteY23" fmla="*/ 1462088 h 1952625"/>
                  <a:gd name="connsiteX24" fmla="*/ 1538287 w 4933950"/>
                  <a:gd name="connsiteY24" fmla="*/ 1433513 h 1952625"/>
                  <a:gd name="connsiteX25" fmla="*/ 1462087 w 4933950"/>
                  <a:gd name="connsiteY25" fmla="*/ 1433513 h 1952625"/>
                  <a:gd name="connsiteX26" fmla="*/ 1462087 w 4933950"/>
                  <a:gd name="connsiteY26" fmla="*/ 1433513 h 1952625"/>
                  <a:gd name="connsiteX27" fmla="*/ 1404937 w 4933950"/>
                  <a:gd name="connsiteY27" fmla="*/ 1433513 h 1952625"/>
                  <a:gd name="connsiteX28" fmla="*/ 1404937 w 4933950"/>
                  <a:gd name="connsiteY28" fmla="*/ 1409700 h 1952625"/>
                  <a:gd name="connsiteX29" fmla="*/ 1309687 w 4933950"/>
                  <a:gd name="connsiteY29" fmla="*/ 1409700 h 1952625"/>
                  <a:gd name="connsiteX30" fmla="*/ 1314450 w 4933950"/>
                  <a:gd name="connsiteY30" fmla="*/ 1395412 h 1952625"/>
                  <a:gd name="connsiteX31" fmla="*/ 1209675 w 4933950"/>
                  <a:gd name="connsiteY31" fmla="*/ 1395412 h 1952625"/>
                  <a:gd name="connsiteX32" fmla="*/ 1209675 w 4933950"/>
                  <a:gd name="connsiteY32" fmla="*/ 1366838 h 1952625"/>
                  <a:gd name="connsiteX33" fmla="*/ 1204912 w 4933950"/>
                  <a:gd name="connsiteY33" fmla="*/ 1366838 h 1952625"/>
                  <a:gd name="connsiteX34" fmla="*/ 1204912 w 4933950"/>
                  <a:gd name="connsiteY34" fmla="*/ 1352550 h 1952625"/>
                  <a:gd name="connsiteX35" fmla="*/ 1166812 w 4933950"/>
                  <a:gd name="connsiteY35" fmla="*/ 1352550 h 1952625"/>
                  <a:gd name="connsiteX36" fmla="*/ 1166812 w 4933950"/>
                  <a:gd name="connsiteY36" fmla="*/ 1328738 h 1952625"/>
                  <a:gd name="connsiteX37" fmla="*/ 1095375 w 4933950"/>
                  <a:gd name="connsiteY37" fmla="*/ 1328738 h 1952625"/>
                  <a:gd name="connsiteX38" fmla="*/ 1095375 w 4933950"/>
                  <a:gd name="connsiteY38" fmla="*/ 1300163 h 1952625"/>
                  <a:gd name="connsiteX39" fmla="*/ 1028700 w 4933950"/>
                  <a:gd name="connsiteY39" fmla="*/ 1300163 h 1952625"/>
                  <a:gd name="connsiteX40" fmla="*/ 1028700 w 4933950"/>
                  <a:gd name="connsiteY40" fmla="*/ 1285875 h 1952625"/>
                  <a:gd name="connsiteX41" fmla="*/ 923925 w 4933950"/>
                  <a:gd name="connsiteY41" fmla="*/ 1285875 h 1952625"/>
                  <a:gd name="connsiteX42" fmla="*/ 923925 w 4933950"/>
                  <a:gd name="connsiteY42" fmla="*/ 1247775 h 1952625"/>
                  <a:gd name="connsiteX43" fmla="*/ 895350 w 4933950"/>
                  <a:gd name="connsiteY43" fmla="*/ 1247775 h 1952625"/>
                  <a:gd name="connsiteX44" fmla="*/ 895350 w 4933950"/>
                  <a:gd name="connsiteY44" fmla="*/ 1228725 h 1952625"/>
                  <a:gd name="connsiteX45" fmla="*/ 876300 w 4933950"/>
                  <a:gd name="connsiteY45" fmla="*/ 1228725 h 1952625"/>
                  <a:gd name="connsiteX46" fmla="*/ 876300 w 4933950"/>
                  <a:gd name="connsiteY46" fmla="*/ 1200150 h 1952625"/>
                  <a:gd name="connsiteX47" fmla="*/ 814387 w 4933950"/>
                  <a:gd name="connsiteY47" fmla="*/ 1200150 h 1952625"/>
                  <a:gd name="connsiteX48" fmla="*/ 814387 w 4933950"/>
                  <a:gd name="connsiteY48" fmla="*/ 1181100 h 1952625"/>
                  <a:gd name="connsiteX49" fmla="*/ 776287 w 4933950"/>
                  <a:gd name="connsiteY49" fmla="*/ 1181100 h 1952625"/>
                  <a:gd name="connsiteX50" fmla="*/ 776287 w 4933950"/>
                  <a:gd name="connsiteY50" fmla="*/ 1157288 h 1952625"/>
                  <a:gd name="connsiteX51" fmla="*/ 704850 w 4933950"/>
                  <a:gd name="connsiteY51" fmla="*/ 1157288 h 1952625"/>
                  <a:gd name="connsiteX52" fmla="*/ 714375 w 4933950"/>
                  <a:gd name="connsiteY52" fmla="*/ 1147763 h 1952625"/>
                  <a:gd name="connsiteX53" fmla="*/ 666750 w 4933950"/>
                  <a:gd name="connsiteY53" fmla="*/ 1147763 h 1952625"/>
                  <a:gd name="connsiteX54" fmla="*/ 666750 w 4933950"/>
                  <a:gd name="connsiteY54" fmla="*/ 1095375 h 1952625"/>
                  <a:gd name="connsiteX55" fmla="*/ 657225 w 4933950"/>
                  <a:gd name="connsiteY55" fmla="*/ 1095375 h 1952625"/>
                  <a:gd name="connsiteX56" fmla="*/ 657225 w 4933950"/>
                  <a:gd name="connsiteY56" fmla="*/ 1047750 h 1952625"/>
                  <a:gd name="connsiteX57" fmla="*/ 619125 w 4933950"/>
                  <a:gd name="connsiteY57" fmla="*/ 1047750 h 1952625"/>
                  <a:gd name="connsiteX58" fmla="*/ 619125 w 4933950"/>
                  <a:gd name="connsiteY58" fmla="*/ 976313 h 1952625"/>
                  <a:gd name="connsiteX59" fmla="*/ 609600 w 4933950"/>
                  <a:gd name="connsiteY59" fmla="*/ 976313 h 1952625"/>
                  <a:gd name="connsiteX60" fmla="*/ 609600 w 4933950"/>
                  <a:gd name="connsiteY60" fmla="*/ 928688 h 1952625"/>
                  <a:gd name="connsiteX61" fmla="*/ 566737 w 4933950"/>
                  <a:gd name="connsiteY61" fmla="*/ 928688 h 1952625"/>
                  <a:gd name="connsiteX62" fmla="*/ 566737 w 4933950"/>
                  <a:gd name="connsiteY62" fmla="*/ 904875 h 1952625"/>
                  <a:gd name="connsiteX63" fmla="*/ 519112 w 4933950"/>
                  <a:gd name="connsiteY63" fmla="*/ 904875 h 1952625"/>
                  <a:gd name="connsiteX64" fmla="*/ 519112 w 4933950"/>
                  <a:gd name="connsiteY64" fmla="*/ 871538 h 1952625"/>
                  <a:gd name="connsiteX65" fmla="*/ 457200 w 4933950"/>
                  <a:gd name="connsiteY65" fmla="*/ 871538 h 1952625"/>
                  <a:gd name="connsiteX66" fmla="*/ 457200 w 4933950"/>
                  <a:gd name="connsiteY66" fmla="*/ 857250 h 1952625"/>
                  <a:gd name="connsiteX67" fmla="*/ 423862 w 4933950"/>
                  <a:gd name="connsiteY67" fmla="*/ 857250 h 1952625"/>
                  <a:gd name="connsiteX68" fmla="*/ 423862 w 4933950"/>
                  <a:gd name="connsiteY68" fmla="*/ 809625 h 1952625"/>
                  <a:gd name="connsiteX69" fmla="*/ 404812 w 4933950"/>
                  <a:gd name="connsiteY69" fmla="*/ 809625 h 1952625"/>
                  <a:gd name="connsiteX70" fmla="*/ 404812 w 4933950"/>
                  <a:gd name="connsiteY70" fmla="*/ 695325 h 1952625"/>
                  <a:gd name="connsiteX71" fmla="*/ 395287 w 4933950"/>
                  <a:gd name="connsiteY71" fmla="*/ 695325 h 1952625"/>
                  <a:gd name="connsiteX72" fmla="*/ 395287 w 4933950"/>
                  <a:gd name="connsiteY72" fmla="*/ 657225 h 1952625"/>
                  <a:gd name="connsiteX73" fmla="*/ 366712 w 4933950"/>
                  <a:gd name="connsiteY73" fmla="*/ 657225 h 1952625"/>
                  <a:gd name="connsiteX74" fmla="*/ 366712 w 4933950"/>
                  <a:gd name="connsiteY74" fmla="*/ 576263 h 1952625"/>
                  <a:gd name="connsiteX75" fmla="*/ 314325 w 4933950"/>
                  <a:gd name="connsiteY75" fmla="*/ 576263 h 1952625"/>
                  <a:gd name="connsiteX76" fmla="*/ 314325 w 4933950"/>
                  <a:gd name="connsiteY76" fmla="*/ 538163 h 1952625"/>
                  <a:gd name="connsiteX77" fmla="*/ 280987 w 4933950"/>
                  <a:gd name="connsiteY77" fmla="*/ 538163 h 1952625"/>
                  <a:gd name="connsiteX78" fmla="*/ 280987 w 4933950"/>
                  <a:gd name="connsiteY78" fmla="*/ 519113 h 1952625"/>
                  <a:gd name="connsiteX79" fmla="*/ 271462 w 4933950"/>
                  <a:gd name="connsiteY79" fmla="*/ 509588 h 1952625"/>
                  <a:gd name="connsiteX80" fmla="*/ 271462 w 4933950"/>
                  <a:gd name="connsiteY80" fmla="*/ 500063 h 1952625"/>
                  <a:gd name="connsiteX81" fmla="*/ 257175 w 4933950"/>
                  <a:gd name="connsiteY81" fmla="*/ 500063 h 1952625"/>
                  <a:gd name="connsiteX82" fmla="*/ 257175 w 4933950"/>
                  <a:gd name="connsiteY82" fmla="*/ 471488 h 1952625"/>
                  <a:gd name="connsiteX83" fmla="*/ 238125 w 4933950"/>
                  <a:gd name="connsiteY83" fmla="*/ 471488 h 1952625"/>
                  <a:gd name="connsiteX84" fmla="*/ 238125 w 4933950"/>
                  <a:gd name="connsiteY84" fmla="*/ 442913 h 1952625"/>
                  <a:gd name="connsiteX85" fmla="*/ 214312 w 4933950"/>
                  <a:gd name="connsiteY85" fmla="*/ 442913 h 1952625"/>
                  <a:gd name="connsiteX86" fmla="*/ 214312 w 4933950"/>
                  <a:gd name="connsiteY86" fmla="*/ 333375 h 1952625"/>
                  <a:gd name="connsiteX87" fmla="*/ 209549 w 4933950"/>
                  <a:gd name="connsiteY87" fmla="*/ 338138 h 1952625"/>
                  <a:gd name="connsiteX88" fmla="*/ 209549 w 4933950"/>
                  <a:gd name="connsiteY88" fmla="*/ 285750 h 1952625"/>
                  <a:gd name="connsiteX89" fmla="*/ 185737 w 4933950"/>
                  <a:gd name="connsiteY89" fmla="*/ 285750 h 1952625"/>
                  <a:gd name="connsiteX90" fmla="*/ 185737 w 4933950"/>
                  <a:gd name="connsiteY90" fmla="*/ 257175 h 1952625"/>
                  <a:gd name="connsiteX91" fmla="*/ 171450 w 4933950"/>
                  <a:gd name="connsiteY91" fmla="*/ 257175 h 1952625"/>
                  <a:gd name="connsiteX92" fmla="*/ 171450 w 4933950"/>
                  <a:gd name="connsiteY92" fmla="*/ 195263 h 1952625"/>
                  <a:gd name="connsiteX93" fmla="*/ 133350 w 4933950"/>
                  <a:gd name="connsiteY93" fmla="*/ 195263 h 1952625"/>
                  <a:gd name="connsiteX94" fmla="*/ 133350 w 4933950"/>
                  <a:gd name="connsiteY94" fmla="*/ 147638 h 1952625"/>
                  <a:gd name="connsiteX95" fmla="*/ 95250 w 4933950"/>
                  <a:gd name="connsiteY95" fmla="*/ 147638 h 1952625"/>
                  <a:gd name="connsiteX96" fmla="*/ 95250 w 4933950"/>
                  <a:gd name="connsiteY96" fmla="*/ 114300 h 1952625"/>
                  <a:gd name="connsiteX97" fmla="*/ 61912 w 4933950"/>
                  <a:gd name="connsiteY97" fmla="*/ 114300 h 1952625"/>
                  <a:gd name="connsiteX98" fmla="*/ 61912 w 4933950"/>
                  <a:gd name="connsiteY98" fmla="*/ 71438 h 1952625"/>
                  <a:gd name="connsiteX99" fmla="*/ 23812 w 4933950"/>
                  <a:gd name="connsiteY99" fmla="*/ 71438 h 1952625"/>
                  <a:gd name="connsiteX100" fmla="*/ 23812 w 4933950"/>
                  <a:gd name="connsiteY100" fmla="*/ 23813 h 1952625"/>
                  <a:gd name="connsiteX101" fmla="*/ 0 w 4933950"/>
                  <a:gd name="connsiteY101" fmla="*/ 23813 h 1952625"/>
                  <a:gd name="connsiteX102" fmla="*/ 0 w 4933950"/>
                  <a:gd name="connsiteY102" fmla="*/ 0 h 1952625"/>
                  <a:gd name="connsiteX0" fmla="*/ 4933950 w 4933950"/>
                  <a:gd name="connsiteY0" fmla="*/ 1952625 h 1952625"/>
                  <a:gd name="connsiteX1" fmla="*/ 3086100 w 4933950"/>
                  <a:gd name="connsiteY1" fmla="*/ 1952625 h 1952625"/>
                  <a:gd name="connsiteX2" fmla="*/ 3086100 w 4933950"/>
                  <a:gd name="connsiteY2" fmla="*/ 1866900 h 1952625"/>
                  <a:gd name="connsiteX3" fmla="*/ 2919412 w 4933950"/>
                  <a:gd name="connsiteY3" fmla="*/ 1866900 h 1952625"/>
                  <a:gd name="connsiteX4" fmla="*/ 2919412 w 4933950"/>
                  <a:gd name="connsiteY4" fmla="*/ 1781175 h 1952625"/>
                  <a:gd name="connsiteX5" fmla="*/ 2747962 w 4933950"/>
                  <a:gd name="connsiteY5" fmla="*/ 1781175 h 1952625"/>
                  <a:gd name="connsiteX6" fmla="*/ 2747962 w 4933950"/>
                  <a:gd name="connsiteY6" fmla="*/ 1733550 h 1952625"/>
                  <a:gd name="connsiteX7" fmla="*/ 2400300 w 4933950"/>
                  <a:gd name="connsiteY7" fmla="*/ 1733550 h 1952625"/>
                  <a:gd name="connsiteX8" fmla="*/ 2400300 w 4933950"/>
                  <a:gd name="connsiteY8" fmla="*/ 1690688 h 1952625"/>
                  <a:gd name="connsiteX9" fmla="*/ 2205037 w 4933950"/>
                  <a:gd name="connsiteY9" fmla="*/ 1690688 h 1952625"/>
                  <a:gd name="connsiteX10" fmla="*/ 2205037 w 4933950"/>
                  <a:gd name="connsiteY10" fmla="*/ 1671638 h 1952625"/>
                  <a:gd name="connsiteX11" fmla="*/ 2047875 w 4933950"/>
                  <a:gd name="connsiteY11" fmla="*/ 1671638 h 1952625"/>
                  <a:gd name="connsiteX12" fmla="*/ 2047875 w 4933950"/>
                  <a:gd name="connsiteY12" fmla="*/ 1628775 h 1952625"/>
                  <a:gd name="connsiteX13" fmla="*/ 1971675 w 4933950"/>
                  <a:gd name="connsiteY13" fmla="*/ 1628775 h 1952625"/>
                  <a:gd name="connsiteX14" fmla="*/ 1971675 w 4933950"/>
                  <a:gd name="connsiteY14" fmla="*/ 1600200 h 1952625"/>
                  <a:gd name="connsiteX15" fmla="*/ 1928812 w 4933950"/>
                  <a:gd name="connsiteY15" fmla="*/ 1600200 h 1952625"/>
                  <a:gd name="connsiteX16" fmla="*/ 1928812 w 4933950"/>
                  <a:gd name="connsiteY16" fmla="*/ 1576388 h 1952625"/>
                  <a:gd name="connsiteX17" fmla="*/ 1857375 w 4933950"/>
                  <a:gd name="connsiteY17" fmla="*/ 1576388 h 1952625"/>
                  <a:gd name="connsiteX18" fmla="*/ 1857375 w 4933950"/>
                  <a:gd name="connsiteY18" fmla="*/ 1552575 h 1952625"/>
                  <a:gd name="connsiteX19" fmla="*/ 1800225 w 4933950"/>
                  <a:gd name="connsiteY19" fmla="*/ 1552575 h 1952625"/>
                  <a:gd name="connsiteX20" fmla="*/ 1800225 w 4933950"/>
                  <a:gd name="connsiteY20" fmla="*/ 1519238 h 1952625"/>
                  <a:gd name="connsiteX21" fmla="*/ 1695450 w 4933950"/>
                  <a:gd name="connsiteY21" fmla="*/ 1519238 h 1952625"/>
                  <a:gd name="connsiteX22" fmla="*/ 1695450 w 4933950"/>
                  <a:gd name="connsiteY22" fmla="*/ 1462088 h 1952625"/>
                  <a:gd name="connsiteX23" fmla="*/ 1538287 w 4933950"/>
                  <a:gd name="connsiteY23" fmla="*/ 1462088 h 1952625"/>
                  <a:gd name="connsiteX24" fmla="*/ 1538287 w 4933950"/>
                  <a:gd name="connsiteY24" fmla="*/ 1433513 h 1952625"/>
                  <a:gd name="connsiteX25" fmla="*/ 1462087 w 4933950"/>
                  <a:gd name="connsiteY25" fmla="*/ 1433513 h 1952625"/>
                  <a:gd name="connsiteX26" fmla="*/ 1462087 w 4933950"/>
                  <a:gd name="connsiteY26" fmla="*/ 1433513 h 1952625"/>
                  <a:gd name="connsiteX27" fmla="*/ 1404937 w 4933950"/>
                  <a:gd name="connsiteY27" fmla="*/ 1433513 h 1952625"/>
                  <a:gd name="connsiteX28" fmla="*/ 1404937 w 4933950"/>
                  <a:gd name="connsiteY28" fmla="*/ 1409700 h 1952625"/>
                  <a:gd name="connsiteX29" fmla="*/ 1319212 w 4933950"/>
                  <a:gd name="connsiteY29" fmla="*/ 1409700 h 1952625"/>
                  <a:gd name="connsiteX30" fmla="*/ 1314450 w 4933950"/>
                  <a:gd name="connsiteY30" fmla="*/ 1395412 h 1952625"/>
                  <a:gd name="connsiteX31" fmla="*/ 1209675 w 4933950"/>
                  <a:gd name="connsiteY31" fmla="*/ 1395412 h 1952625"/>
                  <a:gd name="connsiteX32" fmla="*/ 1209675 w 4933950"/>
                  <a:gd name="connsiteY32" fmla="*/ 1366838 h 1952625"/>
                  <a:gd name="connsiteX33" fmla="*/ 1204912 w 4933950"/>
                  <a:gd name="connsiteY33" fmla="*/ 1366838 h 1952625"/>
                  <a:gd name="connsiteX34" fmla="*/ 1204912 w 4933950"/>
                  <a:gd name="connsiteY34" fmla="*/ 1352550 h 1952625"/>
                  <a:gd name="connsiteX35" fmla="*/ 1166812 w 4933950"/>
                  <a:gd name="connsiteY35" fmla="*/ 1352550 h 1952625"/>
                  <a:gd name="connsiteX36" fmla="*/ 1166812 w 4933950"/>
                  <a:gd name="connsiteY36" fmla="*/ 1328738 h 1952625"/>
                  <a:gd name="connsiteX37" fmla="*/ 1095375 w 4933950"/>
                  <a:gd name="connsiteY37" fmla="*/ 1328738 h 1952625"/>
                  <a:gd name="connsiteX38" fmla="*/ 1095375 w 4933950"/>
                  <a:gd name="connsiteY38" fmla="*/ 1300163 h 1952625"/>
                  <a:gd name="connsiteX39" fmla="*/ 1028700 w 4933950"/>
                  <a:gd name="connsiteY39" fmla="*/ 1300163 h 1952625"/>
                  <a:gd name="connsiteX40" fmla="*/ 1028700 w 4933950"/>
                  <a:gd name="connsiteY40" fmla="*/ 1285875 h 1952625"/>
                  <a:gd name="connsiteX41" fmla="*/ 923925 w 4933950"/>
                  <a:gd name="connsiteY41" fmla="*/ 1285875 h 1952625"/>
                  <a:gd name="connsiteX42" fmla="*/ 923925 w 4933950"/>
                  <a:gd name="connsiteY42" fmla="*/ 1247775 h 1952625"/>
                  <a:gd name="connsiteX43" fmla="*/ 895350 w 4933950"/>
                  <a:gd name="connsiteY43" fmla="*/ 1247775 h 1952625"/>
                  <a:gd name="connsiteX44" fmla="*/ 895350 w 4933950"/>
                  <a:gd name="connsiteY44" fmla="*/ 1228725 h 1952625"/>
                  <a:gd name="connsiteX45" fmla="*/ 876300 w 4933950"/>
                  <a:gd name="connsiteY45" fmla="*/ 1228725 h 1952625"/>
                  <a:gd name="connsiteX46" fmla="*/ 876300 w 4933950"/>
                  <a:gd name="connsiteY46" fmla="*/ 1200150 h 1952625"/>
                  <a:gd name="connsiteX47" fmla="*/ 814387 w 4933950"/>
                  <a:gd name="connsiteY47" fmla="*/ 1200150 h 1952625"/>
                  <a:gd name="connsiteX48" fmla="*/ 814387 w 4933950"/>
                  <a:gd name="connsiteY48" fmla="*/ 1181100 h 1952625"/>
                  <a:gd name="connsiteX49" fmla="*/ 776287 w 4933950"/>
                  <a:gd name="connsiteY49" fmla="*/ 1181100 h 1952625"/>
                  <a:gd name="connsiteX50" fmla="*/ 776287 w 4933950"/>
                  <a:gd name="connsiteY50" fmla="*/ 1157288 h 1952625"/>
                  <a:gd name="connsiteX51" fmla="*/ 704850 w 4933950"/>
                  <a:gd name="connsiteY51" fmla="*/ 1157288 h 1952625"/>
                  <a:gd name="connsiteX52" fmla="*/ 714375 w 4933950"/>
                  <a:gd name="connsiteY52" fmla="*/ 1147763 h 1952625"/>
                  <a:gd name="connsiteX53" fmla="*/ 666750 w 4933950"/>
                  <a:gd name="connsiteY53" fmla="*/ 1147763 h 1952625"/>
                  <a:gd name="connsiteX54" fmla="*/ 666750 w 4933950"/>
                  <a:gd name="connsiteY54" fmla="*/ 1095375 h 1952625"/>
                  <a:gd name="connsiteX55" fmla="*/ 657225 w 4933950"/>
                  <a:gd name="connsiteY55" fmla="*/ 1095375 h 1952625"/>
                  <a:gd name="connsiteX56" fmla="*/ 657225 w 4933950"/>
                  <a:gd name="connsiteY56" fmla="*/ 1047750 h 1952625"/>
                  <a:gd name="connsiteX57" fmla="*/ 619125 w 4933950"/>
                  <a:gd name="connsiteY57" fmla="*/ 1047750 h 1952625"/>
                  <a:gd name="connsiteX58" fmla="*/ 619125 w 4933950"/>
                  <a:gd name="connsiteY58" fmla="*/ 976313 h 1952625"/>
                  <a:gd name="connsiteX59" fmla="*/ 609600 w 4933950"/>
                  <a:gd name="connsiteY59" fmla="*/ 976313 h 1952625"/>
                  <a:gd name="connsiteX60" fmla="*/ 609600 w 4933950"/>
                  <a:gd name="connsiteY60" fmla="*/ 928688 h 1952625"/>
                  <a:gd name="connsiteX61" fmla="*/ 566737 w 4933950"/>
                  <a:gd name="connsiteY61" fmla="*/ 928688 h 1952625"/>
                  <a:gd name="connsiteX62" fmla="*/ 566737 w 4933950"/>
                  <a:gd name="connsiteY62" fmla="*/ 904875 h 1952625"/>
                  <a:gd name="connsiteX63" fmla="*/ 519112 w 4933950"/>
                  <a:gd name="connsiteY63" fmla="*/ 904875 h 1952625"/>
                  <a:gd name="connsiteX64" fmla="*/ 519112 w 4933950"/>
                  <a:gd name="connsiteY64" fmla="*/ 871538 h 1952625"/>
                  <a:gd name="connsiteX65" fmla="*/ 457200 w 4933950"/>
                  <a:gd name="connsiteY65" fmla="*/ 871538 h 1952625"/>
                  <a:gd name="connsiteX66" fmla="*/ 457200 w 4933950"/>
                  <a:gd name="connsiteY66" fmla="*/ 857250 h 1952625"/>
                  <a:gd name="connsiteX67" fmla="*/ 423862 w 4933950"/>
                  <a:gd name="connsiteY67" fmla="*/ 857250 h 1952625"/>
                  <a:gd name="connsiteX68" fmla="*/ 423862 w 4933950"/>
                  <a:gd name="connsiteY68" fmla="*/ 809625 h 1952625"/>
                  <a:gd name="connsiteX69" fmla="*/ 404812 w 4933950"/>
                  <a:gd name="connsiteY69" fmla="*/ 809625 h 1952625"/>
                  <a:gd name="connsiteX70" fmla="*/ 404812 w 4933950"/>
                  <a:gd name="connsiteY70" fmla="*/ 695325 h 1952625"/>
                  <a:gd name="connsiteX71" fmla="*/ 395287 w 4933950"/>
                  <a:gd name="connsiteY71" fmla="*/ 695325 h 1952625"/>
                  <a:gd name="connsiteX72" fmla="*/ 395287 w 4933950"/>
                  <a:gd name="connsiteY72" fmla="*/ 657225 h 1952625"/>
                  <a:gd name="connsiteX73" fmla="*/ 366712 w 4933950"/>
                  <a:gd name="connsiteY73" fmla="*/ 657225 h 1952625"/>
                  <a:gd name="connsiteX74" fmla="*/ 366712 w 4933950"/>
                  <a:gd name="connsiteY74" fmla="*/ 576263 h 1952625"/>
                  <a:gd name="connsiteX75" fmla="*/ 314325 w 4933950"/>
                  <a:gd name="connsiteY75" fmla="*/ 576263 h 1952625"/>
                  <a:gd name="connsiteX76" fmla="*/ 314325 w 4933950"/>
                  <a:gd name="connsiteY76" fmla="*/ 538163 h 1952625"/>
                  <a:gd name="connsiteX77" fmla="*/ 280987 w 4933950"/>
                  <a:gd name="connsiteY77" fmla="*/ 538163 h 1952625"/>
                  <a:gd name="connsiteX78" fmla="*/ 280987 w 4933950"/>
                  <a:gd name="connsiteY78" fmla="*/ 519113 h 1952625"/>
                  <a:gd name="connsiteX79" fmla="*/ 271462 w 4933950"/>
                  <a:gd name="connsiteY79" fmla="*/ 509588 h 1952625"/>
                  <a:gd name="connsiteX80" fmla="*/ 271462 w 4933950"/>
                  <a:gd name="connsiteY80" fmla="*/ 500063 h 1952625"/>
                  <a:gd name="connsiteX81" fmla="*/ 257175 w 4933950"/>
                  <a:gd name="connsiteY81" fmla="*/ 500063 h 1952625"/>
                  <a:gd name="connsiteX82" fmla="*/ 257175 w 4933950"/>
                  <a:gd name="connsiteY82" fmla="*/ 471488 h 1952625"/>
                  <a:gd name="connsiteX83" fmla="*/ 238125 w 4933950"/>
                  <a:gd name="connsiteY83" fmla="*/ 471488 h 1952625"/>
                  <a:gd name="connsiteX84" fmla="*/ 238125 w 4933950"/>
                  <a:gd name="connsiteY84" fmla="*/ 442913 h 1952625"/>
                  <a:gd name="connsiteX85" fmla="*/ 214312 w 4933950"/>
                  <a:gd name="connsiteY85" fmla="*/ 442913 h 1952625"/>
                  <a:gd name="connsiteX86" fmla="*/ 214312 w 4933950"/>
                  <a:gd name="connsiteY86" fmla="*/ 333375 h 1952625"/>
                  <a:gd name="connsiteX87" fmla="*/ 209549 w 4933950"/>
                  <a:gd name="connsiteY87" fmla="*/ 338138 h 1952625"/>
                  <a:gd name="connsiteX88" fmla="*/ 209549 w 4933950"/>
                  <a:gd name="connsiteY88" fmla="*/ 285750 h 1952625"/>
                  <a:gd name="connsiteX89" fmla="*/ 185737 w 4933950"/>
                  <a:gd name="connsiteY89" fmla="*/ 285750 h 1952625"/>
                  <a:gd name="connsiteX90" fmla="*/ 185737 w 4933950"/>
                  <a:gd name="connsiteY90" fmla="*/ 257175 h 1952625"/>
                  <a:gd name="connsiteX91" fmla="*/ 171450 w 4933950"/>
                  <a:gd name="connsiteY91" fmla="*/ 257175 h 1952625"/>
                  <a:gd name="connsiteX92" fmla="*/ 171450 w 4933950"/>
                  <a:gd name="connsiteY92" fmla="*/ 195263 h 1952625"/>
                  <a:gd name="connsiteX93" fmla="*/ 133350 w 4933950"/>
                  <a:gd name="connsiteY93" fmla="*/ 195263 h 1952625"/>
                  <a:gd name="connsiteX94" fmla="*/ 133350 w 4933950"/>
                  <a:gd name="connsiteY94" fmla="*/ 147638 h 1952625"/>
                  <a:gd name="connsiteX95" fmla="*/ 95250 w 4933950"/>
                  <a:gd name="connsiteY95" fmla="*/ 147638 h 1952625"/>
                  <a:gd name="connsiteX96" fmla="*/ 95250 w 4933950"/>
                  <a:gd name="connsiteY96" fmla="*/ 114300 h 1952625"/>
                  <a:gd name="connsiteX97" fmla="*/ 61912 w 4933950"/>
                  <a:gd name="connsiteY97" fmla="*/ 114300 h 1952625"/>
                  <a:gd name="connsiteX98" fmla="*/ 61912 w 4933950"/>
                  <a:gd name="connsiteY98" fmla="*/ 71438 h 1952625"/>
                  <a:gd name="connsiteX99" fmla="*/ 23812 w 4933950"/>
                  <a:gd name="connsiteY99" fmla="*/ 71438 h 1952625"/>
                  <a:gd name="connsiteX100" fmla="*/ 23812 w 4933950"/>
                  <a:gd name="connsiteY100" fmla="*/ 23813 h 1952625"/>
                  <a:gd name="connsiteX101" fmla="*/ 0 w 4933950"/>
                  <a:gd name="connsiteY101" fmla="*/ 23813 h 1952625"/>
                  <a:gd name="connsiteX102" fmla="*/ 0 w 4933950"/>
                  <a:gd name="connsiteY102" fmla="*/ 0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933950" h="1952625">
                    <a:moveTo>
                      <a:pt x="4933950" y="1952625"/>
                    </a:moveTo>
                    <a:lnTo>
                      <a:pt x="3086100" y="1952625"/>
                    </a:lnTo>
                    <a:lnTo>
                      <a:pt x="3086100" y="1866900"/>
                    </a:lnTo>
                    <a:lnTo>
                      <a:pt x="2919412" y="1866900"/>
                    </a:lnTo>
                    <a:lnTo>
                      <a:pt x="2919412" y="1781175"/>
                    </a:lnTo>
                    <a:lnTo>
                      <a:pt x="2747962" y="1781175"/>
                    </a:lnTo>
                    <a:lnTo>
                      <a:pt x="2747962" y="1733550"/>
                    </a:lnTo>
                    <a:lnTo>
                      <a:pt x="2400300" y="1733550"/>
                    </a:lnTo>
                    <a:lnTo>
                      <a:pt x="2400300" y="1690688"/>
                    </a:lnTo>
                    <a:lnTo>
                      <a:pt x="2205037" y="1690688"/>
                    </a:lnTo>
                    <a:lnTo>
                      <a:pt x="2205037" y="1671638"/>
                    </a:lnTo>
                    <a:lnTo>
                      <a:pt x="2047875" y="1671638"/>
                    </a:lnTo>
                    <a:lnTo>
                      <a:pt x="2047875" y="1628775"/>
                    </a:lnTo>
                    <a:lnTo>
                      <a:pt x="1971675" y="1628775"/>
                    </a:lnTo>
                    <a:lnTo>
                      <a:pt x="1971675" y="1600200"/>
                    </a:lnTo>
                    <a:lnTo>
                      <a:pt x="1928812" y="1600200"/>
                    </a:lnTo>
                    <a:lnTo>
                      <a:pt x="1928812" y="1576388"/>
                    </a:lnTo>
                    <a:lnTo>
                      <a:pt x="1857375" y="1576388"/>
                    </a:lnTo>
                    <a:lnTo>
                      <a:pt x="1857375" y="1552575"/>
                    </a:lnTo>
                    <a:lnTo>
                      <a:pt x="1800225" y="1552575"/>
                    </a:lnTo>
                    <a:lnTo>
                      <a:pt x="1800225" y="1519238"/>
                    </a:lnTo>
                    <a:lnTo>
                      <a:pt x="1695450" y="1519238"/>
                    </a:lnTo>
                    <a:lnTo>
                      <a:pt x="1695450" y="1462088"/>
                    </a:lnTo>
                    <a:lnTo>
                      <a:pt x="1538287" y="1462088"/>
                    </a:lnTo>
                    <a:lnTo>
                      <a:pt x="1538287" y="1433513"/>
                    </a:lnTo>
                    <a:lnTo>
                      <a:pt x="1462087" y="1433513"/>
                    </a:lnTo>
                    <a:lnTo>
                      <a:pt x="1462087" y="1433513"/>
                    </a:lnTo>
                    <a:lnTo>
                      <a:pt x="1404937" y="1433513"/>
                    </a:lnTo>
                    <a:lnTo>
                      <a:pt x="1404937" y="1409700"/>
                    </a:lnTo>
                    <a:lnTo>
                      <a:pt x="1319212" y="1409700"/>
                    </a:lnTo>
                    <a:lnTo>
                      <a:pt x="1314450" y="1395412"/>
                    </a:lnTo>
                    <a:lnTo>
                      <a:pt x="1209675" y="1395412"/>
                    </a:lnTo>
                    <a:lnTo>
                      <a:pt x="1209675" y="1366838"/>
                    </a:lnTo>
                    <a:lnTo>
                      <a:pt x="1204912" y="1366838"/>
                    </a:lnTo>
                    <a:lnTo>
                      <a:pt x="1204912" y="1352550"/>
                    </a:lnTo>
                    <a:lnTo>
                      <a:pt x="1166812" y="1352550"/>
                    </a:lnTo>
                    <a:lnTo>
                      <a:pt x="1166812" y="1328738"/>
                    </a:lnTo>
                    <a:lnTo>
                      <a:pt x="1095375" y="1328738"/>
                    </a:lnTo>
                    <a:lnTo>
                      <a:pt x="1095375" y="1300163"/>
                    </a:lnTo>
                    <a:lnTo>
                      <a:pt x="1028700" y="1300163"/>
                    </a:lnTo>
                    <a:lnTo>
                      <a:pt x="1028700" y="1285875"/>
                    </a:lnTo>
                    <a:lnTo>
                      <a:pt x="923925" y="1285875"/>
                    </a:lnTo>
                    <a:lnTo>
                      <a:pt x="923925" y="1247775"/>
                    </a:lnTo>
                    <a:lnTo>
                      <a:pt x="895350" y="1247775"/>
                    </a:lnTo>
                    <a:lnTo>
                      <a:pt x="895350" y="1228725"/>
                    </a:lnTo>
                    <a:lnTo>
                      <a:pt x="876300" y="1228725"/>
                    </a:lnTo>
                    <a:lnTo>
                      <a:pt x="876300" y="1200150"/>
                    </a:lnTo>
                    <a:lnTo>
                      <a:pt x="814387" y="1200150"/>
                    </a:lnTo>
                    <a:lnTo>
                      <a:pt x="814387" y="1181100"/>
                    </a:lnTo>
                    <a:lnTo>
                      <a:pt x="776287" y="1181100"/>
                    </a:lnTo>
                    <a:lnTo>
                      <a:pt x="776287" y="1157288"/>
                    </a:lnTo>
                    <a:lnTo>
                      <a:pt x="704850" y="1157288"/>
                    </a:lnTo>
                    <a:lnTo>
                      <a:pt x="714375" y="1147763"/>
                    </a:lnTo>
                    <a:lnTo>
                      <a:pt x="666750" y="1147763"/>
                    </a:lnTo>
                    <a:lnTo>
                      <a:pt x="666750" y="1095375"/>
                    </a:lnTo>
                    <a:lnTo>
                      <a:pt x="657225" y="1095375"/>
                    </a:lnTo>
                    <a:lnTo>
                      <a:pt x="657225" y="1047750"/>
                    </a:lnTo>
                    <a:lnTo>
                      <a:pt x="619125" y="1047750"/>
                    </a:lnTo>
                    <a:lnTo>
                      <a:pt x="619125" y="976313"/>
                    </a:lnTo>
                    <a:lnTo>
                      <a:pt x="609600" y="976313"/>
                    </a:lnTo>
                    <a:lnTo>
                      <a:pt x="609600" y="928688"/>
                    </a:lnTo>
                    <a:lnTo>
                      <a:pt x="566737" y="928688"/>
                    </a:lnTo>
                    <a:lnTo>
                      <a:pt x="566737" y="904875"/>
                    </a:lnTo>
                    <a:lnTo>
                      <a:pt x="519112" y="904875"/>
                    </a:lnTo>
                    <a:lnTo>
                      <a:pt x="519112" y="871538"/>
                    </a:lnTo>
                    <a:lnTo>
                      <a:pt x="457200" y="871538"/>
                    </a:lnTo>
                    <a:lnTo>
                      <a:pt x="457200" y="857250"/>
                    </a:lnTo>
                    <a:lnTo>
                      <a:pt x="423862" y="857250"/>
                    </a:lnTo>
                    <a:lnTo>
                      <a:pt x="423862" y="809625"/>
                    </a:lnTo>
                    <a:lnTo>
                      <a:pt x="404812" y="809625"/>
                    </a:lnTo>
                    <a:lnTo>
                      <a:pt x="404812" y="695325"/>
                    </a:lnTo>
                    <a:lnTo>
                      <a:pt x="395287" y="695325"/>
                    </a:lnTo>
                    <a:lnTo>
                      <a:pt x="395287" y="657225"/>
                    </a:lnTo>
                    <a:lnTo>
                      <a:pt x="366712" y="657225"/>
                    </a:lnTo>
                    <a:lnTo>
                      <a:pt x="366712" y="576263"/>
                    </a:lnTo>
                    <a:lnTo>
                      <a:pt x="314325" y="576263"/>
                    </a:lnTo>
                    <a:lnTo>
                      <a:pt x="314325" y="538163"/>
                    </a:lnTo>
                    <a:lnTo>
                      <a:pt x="280987" y="538163"/>
                    </a:lnTo>
                    <a:lnTo>
                      <a:pt x="280987" y="519113"/>
                    </a:lnTo>
                    <a:lnTo>
                      <a:pt x="271462" y="509588"/>
                    </a:lnTo>
                    <a:lnTo>
                      <a:pt x="271462" y="500063"/>
                    </a:lnTo>
                    <a:lnTo>
                      <a:pt x="257175" y="500063"/>
                    </a:lnTo>
                    <a:lnTo>
                      <a:pt x="257175" y="471488"/>
                    </a:lnTo>
                    <a:lnTo>
                      <a:pt x="238125" y="471488"/>
                    </a:lnTo>
                    <a:lnTo>
                      <a:pt x="238125" y="442913"/>
                    </a:lnTo>
                    <a:lnTo>
                      <a:pt x="214312" y="442913"/>
                    </a:lnTo>
                    <a:lnTo>
                      <a:pt x="214312" y="333375"/>
                    </a:lnTo>
                    <a:lnTo>
                      <a:pt x="209549" y="338138"/>
                    </a:lnTo>
                    <a:lnTo>
                      <a:pt x="209549" y="285750"/>
                    </a:lnTo>
                    <a:lnTo>
                      <a:pt x="185737" y="285750"/>
                    </a:lnTo>
                    <a:lnTo>
                      <a:pt x="185737" y="257175"/>
                    </a:lnTo>
                    <a:lnTo>
                      <a:pt x="171450" y="257175"/>
                    </a:lnTo>
                    <a:lnTo>
                      <a:pt x="171450" y="195263"/>
                    </a:lnTo>
                    <a:lnTo>
                      <a:pt x="133350" y="195263"/>
                    </a:lnTo>
                    <a:lnTo>
                      <a:pt x="133350" y="147638"/>
                    </a:lnTo>
                    <a:lnTo>
                      <a:pt x="95250" y="147638"/>
                    </a:lnTo>
                    <a:lnTo>
                      <a:pt x="95250" y="114300"/>
                    </a:lnTo>
                    <a:lnTo>
                      <a:pt x="61912" y="114300"/>
                    </a:lnTo>
                    <a:lnTo>
                      <a:pt x="61912" y="71438"/>
                    </a:lnTo>
                    <a:lnTo>
                      <a:pt x="23812" y="71438"/>
                    </a:lnTo>
                    <a:lnTo>
                      <a:pt x="23812" y="23813"/>
                    </a:lnTo>
                    <a:lnTo>
                      <a:pt x="0" y="23813"/>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185" name="Freeform: Shape 184">
                <a:extLst>
                  <a:ext uri="{FF2B5EF4-FFF2-40B4-BE49-F238E27FC236}">
                    <a16:creationId xmlns:a16="http://schemas.microsoft.com/office/drawing/2014/main" id="{F6B36CF8-076F-EB5C-FE1D-C20BBE4E35A8}"/>
                  </a:ext>
                </a:extLst>
              </p:cNvPr>
              <p:cNvSpPr/>
              <p:nvPr/>
            </p:nvSpPr>
            <p:spPr bwMode="auto">
              <a:xfrm>
                <a:off x="5994400" y="1803400"/>
                <a:ext cx="434975" cy="330200"/>
              </a:xfrm>
              <a:custGeom>
                <a:avLst/>
                <a:gdLst>
                  <a:gd name="connsiteX0" fmla="*/ 0 w 434975"/>
                  <a:gd name="connsiteY0" fmla="*/ 0 h 330200"/>
                  <a:gd name="connsiteX1" fmla="*/ 98425 w 434975"/>
                  <a:gd name="connsiteY1" fmla="*/ 0 h 330200"/>
                  <a:gd name="connsiteX2" fmla="*/ 98425 w 434975"/>
                  <a:gd name="connsiteY2" fmla="*/ 31750 h 330200"/>
                  <a:gd name="connsiteX3" fmla="*/ 196850 w 434975"/>
                  <a:gd name="connsiteY3" fmla="*/ 31750 h 330200"/>
                  <a:gd name="connsiteX4" fmla="*/ 196850 w 434975"/>
                  <a:gd name="connsiteY4" fmla="*/ 85725 h 330200"/>
                  <a:gd name="connsiteX5" fmla="*/ 219075 w 434975"/>
                  <a:gd name="connsiteY5" fmla="*/ 85725 h 330200"/>
                  <a:gd name="connsiteX6" fmla="*/ 219075 w 434975"/>
                  <a:gd name="connsiteY6" fmla="*/ 117475 h 330200"/>
                  <a:gd name="connsiteX7" fmla="*/ 257175 w 434975"/>
                  <a:gd name="connsiteY7" fmla="*/ 117475 h 330200"/>
                  <a:gd name="connsiteX8" fmla="*/ 257175 w 434975"/>
                  <a:gd name="connsiteY8" fmla="*/ 139700 h 330200"/>
                  <a:gd name="connsiteX9" fmla="*/ 282575 w 434975"/>
                  <a:gd name="connsiteY9" fmla="*/ 139700 h 330200"/>
                  <a:gd name="connsiteX10" fmla="*/ 273050 w 434975"/>
                  <a:gd name="connsiteY10" fmla="*/ 149225 h 330200"/>
                  <a:gd name="connsiteX11" fmla="*/ 352425 w 434975"/>
                  <a:gd name="connsiteY11" fmla="*/ 149225 h 330200"/>
                  <a:gd name="connsiteX12" fmla="*/ 352425 w 434975"/>
                  <a:gd name="connsiteY12" fmla="*/ 177800 h 330200"/>
                  <a:gd name="connsiteX13" fmla="*/ 374650 w 434975"/>
                  <a:gd name="connsiteY13" fmla="*/ 177800 h 330200"/>
                  <a:gd name="connsiteX14" fmla="*/ 374650 w 434975"/>
                  <a:gd name="connsiteY14" fmla="*/ 203200 h 330200"/>
                  <a:gd name="connsiteX15" fmla="*/ 387350 w 434975"/>
                  <a:gd name="connsiteY15" fmla="*/ 203200 h 330200"/>
                  <a:gd name="connsiteX16" fmla="*/ 387350 w 434975"/>
                  <a:gd name="connsiteY16" fmla="*/ 276225 h 330200"/>
                  <a:gd name="connsiteX17" fmla="*/ 415925 w 434975"/>
                  <a:gd name="connsiteY17" fmla="*/ 276225 h 330200"/>
                  <a:gd name="connsiteX18" fmla="*/ 415925 w 434975"/>
                  <a:gd name="connsiteY18" fmla="*/ 292100 h 330200"/>
                  <a:gd name="connsiteX19" fmla="*/ 434975 w 434975"/>
                  <a:gd name="connsiteY19" fmla="*/ 292100 h 330200"/>
                  <a:gd name="connsiteX20" fmla="*/ 434975 w 434975"/>
                  <a:gd name="connsiteY20" fmla="*/ 330200 h 33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4975" h="330200">
                    <a:moveTo>
                      <a:pt x="0" y="0"/>
                    </a:moveTo>
                    <a:lnTo>
                      <a:pt x="98425" y="0"/>
                    </a:lnTo>
                    <a:lnTo>
                      <a:pt x="98425" y="31750"/>
                    </a:lnTo>
                    <a:lnTo>
                      <a:pt x="196850" y="31750"/>
                    </a:lnTo>
                    <a:lnTo>
                      <a:pt x="196850" y="85725"/>
                    </a:lnTo>
                    <a:lnTo>
                      <a:pt x="219075" y="85725"/>
                    </a:lnTo>
                    <a:lnTo>
                      <a:pt x="219075" y="117475"/>
                    </a:lnTo>
                    <a:lnTo>
                      <a:pt x="257175" y="117475"/>
                    </a:lnTo>
                    <a:lnTo>
                      <a:pt x="257175" y="139700"/>
                    </a:lnTo>
                    <a:lnTo>
                      <a:pt x="282575" y="139700"/>
                    </a:lnTo>
                    <a:lnTo>
                      <a:pt x="273050" y="149225"/>
                    </a:lnTo>
                    <a:lnTo>
                      <a:pt x="352425" y="149225"/>
                    </a:lnTo>
                    <a:lnTo>
                      <a:pt x="352425" y="177800"/>
                    </a:lnTo>
                    <a:lnTo>
                      <a:pt x="374650" y="177800"/>
                    </a:lnTo>
                    <a:lnTo>
                      <a:pt x="374650" y="203200"/>
                    </a:lnTo>
                    <a:lnTo>
                      <a:pt x="387350" y="203200"/>
                    </a:lnTo>
                    <a:lnTo>
                      <a:pt x="387350" y="276225"/>
                    </a:lnTo>
                    <a:lnTo>
                      <a:pt x="415925" y="276225"/>
                    </a:lnTo>
                    <a:lnTo>
                      <a:pt x="415925" y="292100"/>
                    </a:lnTo>
                    <a:lnTo>
                      <a:pt x="434975" y="292100"/>
                    </a:lnTo>
                    <a:lnTo>
                      <a:pt x="434975" y="330200"/>
                    </a:lnTo>
                  </a:path>
                </a:pathLst>
              </a:custGeom>
              <a:noFill/>
              <a:ln w="28575">
                <a:solidFill>
                  <a:schemeClr val="accent1"/>
                </a:solidFill>
                <a:miter lim="800000"/>
                <a:headEnd/>
                <a:tailEnd/>
              </a:ln>
            </p:spPr>
            <p:txBody>
              <a:bodyPr rtlCol="0" anchor="ctr"/>
              <a:lstStyle/>
              <a:p>
                <a:pPr algn="ctr"/>
                <a:endParaRPr lang="en-US" dirty="0"/>
              </a:p>
            </p:txBody>
          </p:sp>
        </p:grpSp>
        <p:grpSp>
          <p:nvGrpSpPr>
            <p:cNvPr id="187" name="Group 186">
              <a:extLst>
                <a:ext uri="{FF2B5EF4-FFF2-40B4-BE49-F238E27FC236}">
                  <a16:creationId xmlns:a16="http://schemas.microsoft.com/office/drawing/2014/main" id="{5035C3D5-D2AD-671E-EC32-31C0290A5017}"/>
                </a:ext>
              </a:extLst>
            </p:cNvPr>
            <p:cNvGrpSpPr/>
            <p:nvPr/>
          </p:nvGrpSpPr>
          <p:grpSpPr>
            <a:xfrm>
              <a:off x="5994400" y="1743363"/>
              <a:ext cx="114286" cy="114286"/>
              <a:chOff x="8258231" y="3020628"/>
              <a:chExt cx="114286" cy="114286"/>
            </a:xfrm>
          </p:grpSpPr>
          <p:cxnSp>
            <p:nvCxnSpPr>
              <p:cNvPr id="188" name="Straight Connector 187">
                <a:extLst>
                  <a:ext uri="{FF2B5EF4-FFF2-40B4-BE49-F238E27FC236}">
                    <a16:creationId xmlns:a16="http://schemas.microsoft.com/office/drawing/2014/main" id="{5C82CD91-DFD3-D036-9726-D5ADD0886F22}"/>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4B5A7B20-79E9-5983-D2C5-97D2B9291F5E}"/>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CFF95CB4-C896-DE6F-C3B4-2BEFE0952BF1}"/>
                </a:ext>
              </a:extLst>
            </p:cNvPr>
            <p:cNvGrpSpPr/>
            <p:nvPr/>
          </p:nvGrpSpPr>
          <p:grpSpPr>
            <a:xfrm>
              <a:off x="6043710" y="1775459"/>
              <a:ext cx="114286" cy="114286"/>
              <a:chOff x="8258231" y="3020628"/>
              <a:chExt cx="114286" cy="114286"/>
            </a:xfrm>
          </p:grpSpPr>
          <p:cxnSp>
            <p:nvCxnSpPr>
              <p:cNvPr id="191" name="Straight Connector 190">
                <a:extLst>
                  <a:ext uri="{FF2B5EF4-FFF2-40B4-BE49-F238E27FC236}">
                    <a16:creationId xmlns:a16="http://schemas.microsoft.com/office/drawing/2014/main" id="{1F3CD4F1-FC58-8374-783C-FB7AE3843D39}"/>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3CE13897-1440-3DF8-13B2-3049CE0A327C}"/>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3" name="Group 192">
              <a:extLst>
                <a:ext uri="{FF2B5EF4-FFF2-40B4-BE49-F238E27FC236}">
                  <a16:creationId xmlns:a16="http://schemas.microsoft.com/office/drawing/2014/main" id="{E3F55232-E68A-4C49-D773-C01AA9DE4924}"/>
                </a:ext>
              </a:extLst>
            </p:cNvPr>
            <p:cNvGrpSpPr/>
            <p:nvPr/>
          </p:nvGrpSpPr>
          <p:grpSpPr>
            <a:xfrm>
              <a:off x="7214552" y="3249198"/>
              <a:ext cx="114286" cy="114286"/>
              <a:chOff x="8258231" y="3020628"/>
              <a:chExt cx="114286" cy="114286"/>
            </a:xfrm>
          </p:grpSpPr>
          <p:cxnSp>
            <p:nvCxnSpPr>
              <p:cNvPr id="194" name="Straight Connector 193">
                <a:extLst>
                  <a:ext uri="{FF2B5EF4-FFF2-40B4-BE49-F238E27FC236}">
                    <a16:creationId xmlns:a16="http://schemas.microsoft.com/office/drawing/2014/main" id="{DC2CF542-54D6-8CF2-62CB-63D3257F4E8D}"/>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4B66B0AC-C136-71B3-2CC6-B3CB069079F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B14DB65A-A94B-C5FC-29B6-353D83C3B1D5}"/>
                </a:ext>
              </a:extLst>
            </p:cNvPr>
            <p:cNvGrpSpPr/>
            <p:nvPr/>
          </p:nvGrpSpPr>
          <p:grpSpPr>
            <a:xfrm>
              <a:off x="6657771" y="2586052"/>
              <a:ext cx="114286" cy="114286"/>
              <a:chOff x="8258231" y="3020628"/>
              <a:chExt cx="114286" cy="114286"/>
            </a:xfrm>
          </p:grpSpPr>
          <p:cxnSp>
            <p:nvCxnSpPr>
              <p:cNvPr id="197" name="Straight Connector 196">
                <a:extLst>
                  <a:ext uri="{FF2B5EF4-FFF2-40B4-BE49-F238E27FC236}">
                    <a16:creationId xmlns:a16="http://schemas.microsoft.com/office/drawing/2014/main" id="{527871FC-B545-C14C-E7DC-463E24CBC86D}"/>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AEB8FAA3-D4A3-2E8B-2AA2-B245A40AD08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4ED0A2BB-A1DC-D0EC-4E59-FDD931E68A32}"/>
                </a:ext>
              </a:extLst>
            </p:cNvPr>
            <p:cNvGrpSpPr/>
            <p:nvPr/>
          </p:nvGrpSpPr>
          <p:grpSpPr>
            <a:xfrm>
              <a:off x="7619911" y="3430101"/>
              <a:ext cx="114286" cy="114286"/>
              <a:chOff x="8258231" y="3020628"/>
              <a:chExt cx="114286" cy="114286"/>
            </a:xfrm>
          </p:grpSpPr>
          <p:cxnSp>
            <p:nvCxnSpPr>
              <p:cNvPr id="200" name="Straight Connector 199">
                <a:extLst>
                  <a:ext uri="{FF2B5EF4-FFF2-40B4-BE49-F238E27FC236}">
                    <a16:creationId xmlns:a16="http://schemas.microsoft.com/office/drawing/2014/main" id="{7234DEF6-D336-57D7-968E-CA3B8D3DF71B}"/>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FED9A3BA-8585-24D1-B3E8-185200291873}"/>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BFE1087C-4619-FDB3-37C4-E9EF6B7DA5CA}"/>
                </a:ext>
              </a:extLst>
            </p:cNvPr>
            <p:cNvGrpSpPr/>
            <p:nvPr/>
          </p:nvGrpSpPr>
          <p:grpSpPr>
            <a:xfrm>
              <a:off x="7754332" y="3454324"/>
              <a:ext cx="114286" cy="114286"/>
              <a:chOff x="8258231" y="3020628"/>
              <a:chExt cx="114286" cy="114286"/>
            </a:xfrm>
          </p:grpSpPr>
          <p:cxnSp>
            <p:nvCxnSpPr>
              <p:cNvPr id="203" name="Straight Connector 202">
                <a:extLst>
                  <a:ext uri="{FF2B5EF4-FFF2-40B4-BE49-F238E27FC236}">
                    <a16:creationId xmlns:a16="http://schemas.microsoft.com/office/drawing/2014/main" id="{114364AD-86A9-5BCA-D5B3-687BF69EF7AE}"/>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B04E356C-05E4-2CCA-11D2-56D22C21E1BE}"/>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C2ABE77D-C962-502A-BB0B-75137E620B4B}"/>
                </a:ext>
              </a:extLst>
            </p:cNvPr>
            <p:cNvGrpSpPr/>
            <p:nvPr/>
          </p:nvGrpSpPr>
          <p:grpSpPr>
            <a:xfrm>
              <a:off x="7880022" y="3487244"/>
              <a:ext cx="114286" cy="114286"/>
              <a:chOff x="8258231" y="3020628"/>
              <a:chExt cx="114286" cy="114286"/>
            </a:xfrm>
          </p:grpSpPr>
          <p:cxnSp>
            <p:nvCxnSpPr>
              <p:cNvPr id="206" name="Straight Connector 205">
                <a:extLst>
                  <a:ext uri="{FF2B5EF4-FFF2-40B4-BE49-F238E27FC236}">
                    <a16:creationId xmlns:a16="http://schemas.microsoft.com/office/drawing/2014/main" id="{AD06D053-41EA-3BA0-0618-2CF50331A077}"/>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67816726-8CF5-8905-1B6E-DE888548E1CD}"/>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4F229265-E4E6-969C-8510-40BAEDC1113F}"/>
                </a:ext>
              </a:extLst>
            </p:cNvPr>
            <p:cNvGrpSpPr/>
            <p:nvPr/>
          </p:nvGrpSpPr>
          <p:grpSpPr>
            <a:xfrm>
              <a:off x="7965172" y="3509069"/>
              <a:ext cx="114286" cy="114286"/>
              <a:chOff x="8258231" y="3020628"/>
              <a:chExt cx="114286" cy="114286"/>
            </a:xfrm>
          </p:grpSpPr>
          <p:cxnSp>
            <p:nvCxnSpPr>
              <p:cNvPr id="209" name="Straight Connector 208">
                <a:extLst>
                  <a:ext uri="{FF2B5EF4-FFF2-40B4-BE49-F238E27FC236}">
                    <a16:creationId xmlns:a16="http://schemas.microsoft.com/office/drawing/2014/main" id="{52CB8458-3DEF-66D5-BE33-CCECCCB2EBF4}"/>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2E6D5EEB-DC77-BB62-EC87-DD7B6CB1EAD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1" name="Group 210">
              <a:extLst>
                <a:ext uri="{FF2B5EF4-FFF2-40B4-BE49-F238E27FC236}">
                  <a16:creationId xmlns:a16="http://schemas.microsoft.com/office/drawing/2014/main" id="{F9C5C029-FE20-A452-66C1-CD7C374987AF}"/>
                </a:ext>
              </a:extLst>
            </p:cNvPr>
            <p:cNvGrpSpPr/>
            <p:nvPr/>
          </p:nvGrpSpPr>
          <p:grpSpPr>
            <a:xfrm>
              <a:off x="8034225" y="3511467"/>
              <a:ext cx="114286" cy="114286"/>
              <a:chOff x="8258231" y="3020628"/>
              <a:chExt cx="114286" cy="114286"/>
            </a:xfrm>
          </p:grpSpPr>
          <p:cxnSp>
            <p:nvCxnSpPr>
              <p:cNvPr id="212" name="Straight Connector 211">
                <a:extLst>
                  <a:ext uri="{FF2B5EF4-FFF2-40B4-BE49-F238E27FC236}">
                    <a16:creationId xmlns:a16="http://schemas.microsoft.com/office/drawing/2014/main" id="{3931D9CA-7ECC-F502-9749-C4402B76AE26}"/>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40FB432D-9445-3828-0017-B0AD59F1608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BDD1D37B-D5AE-B0F9-67C9-09DE161E395C}"/>
                </a:ext>
              </a:extLst>
            </p:cNvPr>
            <p:cNvGrpSpPr/>
            <p:nvPr/>
          </p:nvGrpSpPr>
          <p:grpSpPr>
            <a:xfrm>
              <a:off x="8073661" y="3567778"/>
              <a:ext cx="114286" cy="114286"/>
              <a:chOff x="8258231" y="3020628"/>
              <a:chExt cx="114286" cy="114286"/>
            </a:xfrm>
          </p:grpSpPr>
          <p:cxnSp>
            <p:nvCxnSpPr>
              <p:cNvPr id="215" name="Straight Connector 214">
                <a:extLst>
                  <a:ext uri="{FF2B5EF4-FFF2-40B4-BE49-F238E27FC236}">
                    <a16:creationId xmlns:a16="http://schemas.microsoft.com/office/drawing/2014/main" id="{495726C4-8F80-8FC9-71B5-D775D5FD5172}"/>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8B9FB53F-366C-37CD-8B51-9A6CD453B7F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17" name="Group 216">
              <a:extLst>
                <a:ext uri="{FF2B5EF4-FFF2-40B4-BE49-F238E27FC236}">
                  <a16:creationId xmlns:a16="http://schemas.microsoft.com/office/drawing/2014/main" id="{0F2DCBBB-DF8E-C906-82FF-B80F08B7DB45}"/>
                </a:ext>
              </a:extLst>
            </p:cNvPr>
            <p:cNvGrpSpPr/>
            <p:nvPr/>
          </p:nvGrpSpPr>
          <p:grpSpPr>
            <a:xfrm>
              <a:off x="8102893" y="3567778"/>
              <a:ext cx="114286" cy="114286"/>
              <a:chOff x="8258231" y="3020628"/>
              <a:chExt cx="114286" cy="114286"/>
            </a:xfrm>
          </p:grpSpPr>
          <p:cxnSp>
            <p:nvCxnSpPr>
              <p:cNvPr id="218" name="Straight Connector 217">
                <a:extLst>
                  <a:ext uri="{FF2B5EF4-FFF2-40B4-BE49-F238E27FC236}">
                    <a16:creationId xmlns:a16="http://schemas.microsoft.com/office/drawing/2014/main" id="{3630790E-E4D9-8C7A-EA7E-06DEB9C3F920}"/>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CC1EBE5B-DE66-C76B-1EA6-AC95A05E36C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0" name="Group 219">
              <a:extLst>
                <a:ext uri="{FF2B5EF4-FFF2-40B4-BE49-F238E27FC236}">
                  <a16:creationId xmlns:a16="http://schemas.microsoft.com/office/drawing/2014/main" id="{14132A0A-98EB-2655-F8BB-36612E6AE30C}"/>
                </a:ext>
              </a:extLst>
            </p:cNvPr>
            <p:cNvGrpSpPr/>
            <p:nvPr/>
          </p:nvGrpSpPr>
          <p:grpSpPr>
            <a:xfrm>
              <a:off x="8131177" y="3567778"/>
              <a:ext cx="114286" cy="114286"/>
              <a:chOff x="8258231" y="3020628"/>
              <a:chExt cx="114286" cy="114286"/>
            </a:xfrm>
          </p:grpSpPr>
          <p:cxnSp>
            <p:nvCxnSpPr>
              <p:cNvPr id="221" name="Straight Connector 220">
                <a:extLst>
                  <a:ext uri="{FF2B5EF4-FFF2-40B4-BE49-F238E27FC236}">
                    <a16:creationId xmlns:a16="http://schemas.microsoft.com/office/drawing/2014/main" id="{CC572A54-2F78-4A8F-F4C4-960CA42C536D}"/>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B6B48F96-3D74-205B-07B6-C76401CD59D9}"/>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DC0F874E-849C-B2A2-B94D-D349926CD6E1}"/>
                </a:ext>
              </a:extLst>
            </p:cNvPr>
            <p:cNvGrpSpPr/>
            <p:nvPr/>
          </p:nvGrpSpPr>
          <p:grpSpPr>
            <a:xfrm>
              <a:off x="8171560" y="3590366"/>
              <a:ext cx="114286" cy="114286"/>
              <a:chOff x="8258231" y="3020628"/>
              <a:chExt cx="114286" cy="114286"/>
            </a:xfrm>
          </p:grpSpPr>
          <p:cxnSp>
            <p:nvCxnSpPr>
              <p:cNvPr id="224" name="Straight Connector 223">
                <a:extLst>
                  <a:ext uri="{FF2B5EF4-FFF2-40B4-BE49-F238E27FC236}">
                    <a16:creationId xmlns:a16="http://schemas.microsoft.com/office/drawing/2014/main" id="{EC7424C2-8EE3-D078-4725-AA30D44D819B}"/>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BBC2DC9F-D0A2-70DD-C1A8-AE10182460F9}"/>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B25101A5-87F8-3084-99C6-269862F77836}"/>
                </a:ext>
              </a:extLst>
            </p:cNvPr>
            <p:cNvGrpSpPr/>
            <p:nvPr/>
          </p:nvGrpSpPr>
          <p:grpSpPr>
            <a:xfrm>
              <a:off x="8275956" y="3615739"/>
              <a:ext cx="114286" cy="114286"/>
              <a:chOff x="8258231" y="3020628"/>
              <a:chExt cx="114286" cy="114286"/>
            </a:xfrm>
          </p:grpSpPr>
          <p:cxnSp>
            <p:nvCxnSpPr>
              <p:cNvPr id="227" name="Straight Connector 226">
                <a:extLst>
                  <a:ext uri="{FF2B5EF4-FFF2-40B4-BE49-F238E27FC236}">
                    <a16:creationId xmlns:a16="http://schemas.microsoft.com/office/drawing/2014/main" id="{9B33CFA8-A85B-5685-96BE-4BA179A4197F}"/>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B08584A7-D294-3456-B56A-83DBAC97111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408801AC-1654-5AC0-F6C2-54ABB0083DD4}"/>
                </a:ext>
              </a:extLst>
            </p:cNvPr>
            <p:cNvGrpSpPr/>
            <p:nvPr/>
          </p:nvGrpSpPr>
          <p:grpSpPr>
            <a:xfrm>
              <a:off x="8309355" y="3623355"/>
              <a:ext cx="114286" cy="114286"/>
              <a:chOff x="8258231" y="3020628"/>
              <a:chExt cx="114286" cy="114286"/>
            </a:xfrm>
          </p:grpSpPr>
          <p:cxnSp>
            <p:nvCxnSpPr>
              <p:cNvPr id="230" name="Straight Connector 229">
                <a:extLst>
                  <a:ext uri="{FF2B5EF4-FFF2-40B4-BE49-F238E27FC236}">
                    <a16:creationId xmlns:a16="http://schemas.microsoft.com/office/drawing/2014/main" id="{C366D32C-A839-F85B-4FC2-7A4D1470E2AE}"/>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DA0B4FB6-5261-2B57-53C8-2DC645ECAAF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18B84A2A-8E5D-8E81-BB18-1F8274E26E90}"/>
                </a:ext>
              </a:extLst>
            </p:cNvPr>
            <p:cNvGrpSpPr/>
            <p:nvPr/>
          </p:nvGrpSpPr>
          <p:grpSpPr>
            <a:xfrm>
              <a:off x="8353167" y="3645277"/>
              <a:ext cx="114286" cy="114286"/>
              <a:chOff x="8258231" y="3020628"/>
              <a:chExt cx="114286" cy="114286"/>
            </a:xfrm>
          </p:grpSpPr>
          <p:cxnSp>
            <p:nvCxnSpPr>
              <p:cNvPr id="233" name="Straight Connector 232">
                <a:extLst>
                  <a:ext uri="{FF2B5EF4-FFF2-40B4-BE49-F238E27FC236}">
                    <a16:creationId xmlns:a16="http://schemas.microsoft.com/office/drawing/2014/main" id="{B9EFE749-E047-D6A0-DAB9-F9204FB747EA}"/>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5F208823-545F-0F33-1A47-5A829F93FB3A}"/>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5" name="Group 234">
              <a:extLst>
                <a:ext uri="{FF2B5EF4-FFF2-40B4-BE49-F238E27FC236}">
                  <a16:creationId xmlns:a16="http://schemas.microsoft.com/office/drawing/2014/main" id="{B66C78BC-9C63-E19A-01C0-1188EFB25AC9}"/>
                </a:ext>
              </a:extLst>
            </p:cNvPr>
            <p:cNvGrpSpPr/>
            <p:nvPr/>
          </p:nvGrpSpPr>
          <p:grpSpPr>
            <a:xfrm>
              <a:off x="8397009" y="3669424"/>
              <a:ext cx="114286" cy="114286"/>
              <a:chOff x="8258231" y="3020628"/>
              <a:chExt cx="114286" cy="114286"/>
            </a:xfrm>
          </p:grpSpPr>
          <p:cxnSp>
            <p:nvCxnSpPr>
              <p:cNvPr id="236" name="Straight Connector 235">
                <a:extLst>
                  <a:ext uri="{FF2B5EF4-FFF2-40B4-BE49-F238E27FC236}">
                    <a16:creationId xmlns:a16="http://schemas.microsoft.com/office/drawing/2014/main" id="{E2EA3AE7-B724-18C9-B745-32517312B7A3}"/>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E6AEA0CB-114A-0487-AA98-467701FACD4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1CDAB271-9F0D-C1A9-7F59-91CFC70016D3}"/>
                </a:ext>
              </a:extLst>
            </p:cNvPr>
            <p:cNvGrpSpPr/>
            <p:nvPr/>
          </p:nvGrpSpPr>
          <p:grpSpPr>
            <a:xfrm>
              <a:off x="8496050" y="3719279"/>
              <a:ext cx="114286" cy="114286"/>
              <a:chOff x="8258231" y="3020628"/>
              <a:chExt cx="114286" cy="114286"/>
            </a:xfrm>
          </p:grpSpPr>
          <p:cxnSp>
            <p:nvCxnSpPr>
              <p:cNvPr id="239" name="Straight Connector 238">
                <a:extLst>
                  <a:ext uri="{FF2B5EF4-FFF2-40B4-BE49-F238E27FC236}">
                    <a16:creationId xmlns:a16="http://schemas.microsoft.com/office/drawing/2014/main" id="{C01D9037-6CCD-B470-6E1F-37B298D30E81}"/>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07AA6819-4231-028E-F5EF-1175EAAF6B81}"/>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1" name="Group 240">
              <a:extLst>
                <a:ext uri="{FF2B5EF4-FFF2-40B4-BE49-F238E27FC236}">
                  <a16:creationId xmlns:a16="http://schemas.microsoft.com/office/drawing/2014/main" id="{2A26AE4A-7420-9E2B-2F41-762747F5C89B}"/>
                </a:ext>
              </a:extLst>
            </p:cNvPr>
            <p:cNvGrpSpPr/>
            <p:nvPr/>
          </p:nvGrpSpPr>
          <p:grpSpPr>
            <a:xfrm>
              <a:off x="8519937" y="3719279"/>
              <a:ext cx="114286" cy="114286"/>
              <a:chOff x="8258231" y="3020628"/>
              <a:chExt cx="114286" cy="114286"/>
            </a:xfrm>
          </p:grpSpPr>
          <p:cxnSp>
            <p:nvCxnSpPr>
              <p:cNvPr id="242" name="Straight Connector 241">
                <a:extLst>
                  <a:ext uri="{FF2B5EF4-FFF2-40B4-BE49-F238E27FC236}">
                    <a16:creationId xmlns:a16="http://schemas.microsoft.com/office/drawing/2014/main" id="{F9295CDB-D231-D827-44C4-1E2023528541}"/>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3CE738C6-84C7-3689-88D5-1D208728C15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914CA3CA-E794-F5D0-90ED-93D606D0D063}"/>
                </a:ext>
              </a:extLst>
            </p:cNvPr>
            <p:cNvGrpSpPr/>
            <p:nvPr/>
          </p:nvGrpSpPr>
          <p:grpSpPr>
            <a:xfrm>
              <a:off x="8538219" y="3719279"/>
              <a:ext cx="114286" cy="114286"/>
              <a:chOff x="8258231" y="3020628"/>
              <a:chExt cx="114286" cy="114286"/>
            </a:xfrm>
          </p:grpSpPr>
          <p:cxnSp>
            <p:nvCxnSpPr>
              <p:cNvPr id="245" name="Straight Connector 244">
                <a:extLst>
                  <a:ext uri="{FF2B5EF4-FFF2-40B4-BE49-F238E27FC236}">
                    <a16:creationId xmlns:a16="http://schemas.microsoft.com/office/drawing/2014/main" id="{DC03DBE0-1288-9456-865F-D63DF1D624C8}"/>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B75BEDBC-E233-EBDE-4B51-7785ABA9C00E}"/>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488E2622-D29D-9B1F-C396-150942C06F7F}"/>
                </a:ext>
              </a:extLst>
            </p:cNvPr>
            <p:cNvGrpSpPr/>
            <p:nvPr/>
          </p:nvGrpSpPr>
          <p:grpSpPr>
            <a:xfrm>
              <a:off x="8575735" y="3738059"/>
              <a:ext cx="114286" cy="114286"/>
              <a:chOff x="8258231" y="3020628"/>
              <a:chExt cx="114286" cy="114286"/>
            </a:xfrm>
          </p:grpSpPr>
          <p:cxnSp>
            <p:nvCxnSpPr>
              <p:cNvPr id="248" name="Straight Connector 247">
                <a:extLst>
                  <a:ext uri="{FF2B5EF4-FFF2-40B4-BE49-F238E27FC236}">
                    <a16:creationId xmlns:a16="http://schemas.microsoft.com/office/drawing/2014/main" id="{C6EF69CE-F9DE-A140-0AD8-5E676A99E256}"/>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FA0643E5-8720-8297-B2F0-7C766EC8684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FBCC7BCA-9405-6B5C-A07E-FEE377DA6046}"/>
                </a:ext>
              </a:extLst>
            </p:cNvPr>
            <p:cNvGrpSpPr/>
            <p:nvPr/>
          </p:nvGrpSpPr>
          <p:grpSpPr>
            <a:xfrm>
              <a:off x="8614824" y="3738059"/>
              <a:ext cx="114286" cy="114286"/>
              <a:chOff x="8258231" y="3020628"/>
              <a:chExt cx="114286" cy="114286"/>
            </a:xfrm>
          </p:grpSpPr>
          <p:cxnSp>
            <p:nvCxnSpPr>
              <p:cNvPr id="251" name="Straight Connector 250">
                <a:extLst>
                  <a:ext uri="{FF2B5EF4-FFF2-40B4-BE49-F238E27FC236}">
                    <a16:creationId xmlns:a16="http://schemas.microsoft.com/office/drawing/2014/main" id="{2E754291-5272-3A56-B726-28733B902095}"/>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698E40F7-2B33-5F6C-6532-8C76D0B2262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50669E2F-9C9E-F055-509D-ECC81F16C4A7}"/>
                </a:ext>
              </a:extLst>
            </p:cNvPr>
            <p:cNvGrpSpPr/>
            <p:nvPr/>
          </p:nvGrpSpPr>
          <p:grpSpPr>
            <a:xfrm>
              <a:off x="8643154" y="3738059"/>
              <a:ext cx="114286" cy="114286"/>
              <a:chOff x="8258231" y="3020628"/>
              <a:chExt cx="114286" cy="114286"/>
            </a:xfrm>
          </p:grpSpPr>
          <p:cxnSp>
            <p:nvCxnSpPr>
              <p:cNvPr id="254" name="Straight Connector 253">
                <a:extLst>
                  <a:ext uri="{FF2B5EF4-FFF2-40B4-BE49-F238E27FC236}">
                    <a16:creationId xmlns:a16="http://schemas.microsoft.com/office/drawing/2014/main" id="{B7D6E961-DDF6-E2FB-4326-F3CD287FD856}"/>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345C77AA-AB5D-46E4-45F1-12E08DDFA5F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E8E7BD31-0365-FFCA-31F5-869E2299A4EC}"/>
                </a:ext>
              </a:extLst>
            </p:cNvPr>
            <p:cNvGrpSpPr/>
            <p:nvPr/>
          </p:nvGrpSpPr>
          <p:grpSpPr>
            <a:xfrm>
              <a:off x="8685856" y="3738059"/>
              <a:ext cx="114286" cy="114286"/>
              <a:chOff x="8258231" y="3020628"/>
              <a:chExt cx="114286" cy="114286"/>
            </a:xfrm>
          </p:grpSpPr>
          <p:cxnSp>
            <p:nvCxnSpPr>
              <p:cNvPr id="257" name="Straight Connector 256">
                <a:extLst>
                  <a:ext uri="{FF2B5EF4-FFF2-40B4-BE49-F238E27FC236}">
                    <a16:creationId xmlns:a16="http://schemas.microsoft.com/office/drawing/2014/main" id="{A18225B2-37E0-4EA4-8D27-43F637F41BD1}"/>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E2C2470B-B307-E395-8DD5-426FE3482F8F}"/>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3495F6F8-D085-D125-59CF-94A884E58CBC}"/>
                </a:ext>
              </a:extLst>
            </p:cNvPr>
            <p:cNvGrpSpPr/>
            <p:nvPr/>
          </p:nvGrpSpPr>
          <p:grpSpPr>
            <a:xfrm>
              <a:off x="8838027" y="3778862"/>
              <a:ext cx="114286" cy="114286"/>
              <a:chOff x="8258231" y="3020628"/>
              <a:chExt cx="114286" cy="114286"/>
            </a:xfrm>
          </p:grpSpPr>
          <p:cxnSp>
            <p:nvCxnSpPr>
              <p:cNvPr id="260" name="Straight Connector 259">
                <a:extLst>
                  <a:ext uri="{FF2B5EF4-FFF2-40B4-BE49-F238E27FC236}">
                    <a16:creationId xmlns:a16="http://schemas.microsoft.com/office/drawing/2014/main" id="{6C906A07-254B-DD3E-3E6D-5D0EEE6E1DBE}"/>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8D822706-8D2D-3B19-223A-3B5A17310A00}"/>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EEBB78BC-5855-573C-8766-A52546E8B6AE}"/>
                </a:ext>
              </a:extLst>
            </p:cNvPr>
            <p:cNvGrpSpPr/>
            <p:nvPr/>
          </p:nvGrpSpPr>
          <p:grpSpPr>
            <a:xfrm>
              <a:off x="8898087" y="3778862"/>
              <a:ext cx="114286" cy="114286"/>
              <a:chOff x="8258231" y="3020628"/>
              <a:chExt cx="114286" cy="114286"/>
            </a:xfrm>
          </p:grpSpPr>
          <p:cxnSp>
            <p:nvCxnSpPr>
              <p:cNvPr id="263" name="Straight Connector 262">
                <a:extLst>
                  <a:ext uri="{FF2B5EF4-FFF2-40B4-BE49-F238E27FC236}">
                    <a16:creationId xmlns:a16="http://schemas.microsoft.com/office/drawing/2014/main" id="{DB627892-FF5E-CDB2-C897-EC5B09E307F2}"/>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4A0026D9-289C-5912-381B-EAA878AFF53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6144C71D-D551-ED6F-0DDA-64F73C3AFD89}"/>
                </a:ext>
              </a:extLst>
            </p:cNvPr>
            <p:cNvGrpSpPr/>
            <p:nvPr/>
          </p:nvGrpSpPr>
          <p:grpSpPr>
            <a:xfrm>
              <a:off x="8923499" y="3778862"/>
              <a:ext cx="114286" cy="114286"/>
              <a:chOff x="8258231" y="3020628"/>
              <a:chExt cx="114286" cy="114286"/>
            </a:xfrm>
          </p:grpSpPr>
          <p:cxnSp>
            <p:nvCxnSpPr>
              <p:cNvPr id="266" name="Straight Connector 265">
                <a:extLst>
                  <a:ext uri="{FF2B5EF4-FFF2-40B4-BE49-F238E27FC236}">
                    <a16:creationId xmlns:a16="http://schemas.microsoft.com/office/drawing/2014/main" id="{39FE403A-0D87-C45B-BAD3-DCC095160EBF}"/>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85C42EAE-F081-96FA-006C-FAE2029783A1}"/>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E8B46D04-E43D-A139-2C64-2FCD6C11C8F8}"/>
                </a:ext>
              </a:extLst>
            </p:cNvPr>
            <p:cNvGrpSpPr/>
            <p:nvPr/>
          </p:nvGrpSpPr>
          <p:grpSpPr>
            <a:xfrm>
              <a:off x="8977718" y="3778862"/>
              <a:ext cx="114286" cy="114286"/>
              <a:chOff x="8258231" y="3020628"/>
              <a:chExt cx="114286" cy="114286"/>
            </a:xfrm>
          </p:grpSpPr>
          <p:cxnSp>
            <p:nvCxnSpPr>
              <p:cNvPr id="269" name="Straight Connector 268">
                <a:extLst>
                  <a:ext uri="{FF2B5EF4-FFF2-40B4-BE49-F238E27FC236}">
                    <a16:creationId xmlns:a16="http://schemas.microsoft.com/office/drawing/2014/main" id="{72A2D2C8-6554-7C58-F639-AE84E43ABF3A}"/>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E654FCDA-AE5C-0A6C-030C-D541EADA04EF}"/>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019F1659-5A85-8C4D-4A75-A5E41C8E7843}"/>
                </a:ext>
              </a:extLst>
            </p:cNvPr>
            <p:cNvGrpSpPr/>
            <p:nvPr/>
          </p:nvGrpSpPr>
          <p:grpSpPr>
            <a:xfrm>
              <a:off x="9019731" y="3778862"/>
              <a:ext cx="114286" cy="114286"/>
              <a:chOff x="8258231" y="3020628"/>
              <a:chExt cx="114286" cy="114286"/>
            </a:xfrm>
          </p:grpSpPr>
          <p:cxnSp>
            <p:nvCxnSpPr>
              <p:cNvPr id="272" name="Straight Connector 271">
                <a:extLst>
                  <a:ext uri="{FF2B5EF4-FFF2-40B4-BE49-F238E27FC236}">
                    <a16:creationId xmlns:a16="http://schemas.microsoft.com/office/drawing/2014/main" id="{FACC6FEE-209D-5DA3-5A3E-53D1365067EC}"/>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CE82B80A-E039-9F8A-FE03-4A1E2D2E6FDD}"/>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4" name="Group 273">
              <a:extLst>
                <a:ext uri="{FF2B5EF4-FFF2-40B4-BE49-F238E27FC236}">
                  <a16:creationId xmlns:a16="http://schemas.microsoft.com/office/drawing/2014/main" id="{688B7B76-EB07-49F6-DFEA-EB1E479F7358}"/>
                </a:ext>
              </a:extLst>
            </p:cNvPr>
            <p:cNvGrpSpPr/>
            <p:nvPr/>
          </p:nvGrpSpPr>
          <p:grpSpPr>
            <a:xfrm>
              <a:off x="9073841" y="3778862"/>
              <a:ext cx="114286" cy="114286"/>
              <a:chOff x="8258231" y="3020628"/>
              <a:chExt cx="114286" cy="114286"/>
            </a:xfrm>
          </p:grpSpPr>
          <p:cxnSp>
            <p:nvCxnSpPr>
              <p:cNvPr id="275" name="Straight Connector 274">
                <a:extLst>
                  <a:ext uri="{FF2B5EF4-FFF2-40B4-BE49-F238E27FC236}">
                    <a16:creationId xmlns:a16="http://schemas.microsoft.com/office/drawing/2014/main" id="{269B1F6A-724F-8967-C9FC-3570C30E86BF}"/>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D9AC0C89-0692-9F48-5DC5-8B6590FE35EF}"/>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77" name="Group 276">
              <a:extLst>
                <a:ext uri="{FF2B5EF4-FFF2-40B4-BE49-F238E27FC236}">
                  <a16:creationId xmlns:a16="http://schemas.microsoft.com/office/drawing/2014/main" id="{37BD33DC-4B92-21DB-FBD7-993060EFC123}"/>
                </a:ext>
              </a:extLst>
            </p:cNvPr>
            <p:cNvGrpSpPr/>
            <p:nvPr/>
          </p:nvGrpSpPr>
          <p:grpSpPr>
            <a:xfrm>
              <a:off x="9135961" y="3833565"/>
              <a:ext cx="114286" cy="114286"/>
              <a:chOff x="8258231" y="3020628"/>
              <a:chExt cx="114286" cy="114286"/>
            </a:xfrm>
          </p:grpSpPr>
          <p:cxnSp>
            <p:nvCxnSpPr>
              <p:cNvPr id="278" name="Straight Connector 277">
                <a:extLst>
                  <a:ext uri="{FF2B5EF4-FFF2-40B4-BE49-F238E27FC236}">
                    <a16:creationId xmlns:a16="http://schemas.microsoft.com/office/drawing/2014/main" id="{0AEDB8AA-9779-7F59-BAAF-687ED5F2DBD5}"/>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DBAF40AA-0F3C-016B-05D0-FC58605F4ADA}"/>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45D5A94C-673D-DE2F-6214-3406EE855E94}"/>
                </a:ext>
              </a:extLst>
            </p:cNvPr>
            <p:cNvGrpSpPr/>
            <p:nvPr/>
          </p:nvGrpSpPr>
          <p:grpSpPr>
            <a:xfrm>
              <a:off x="9197471" y="3833565"/>
              <a:ext cx="114286" cy="114286"/>
              <a:chOff x="8258231" y="3020628"/>
              <a:chExt cx="114286" cy="114286"/>
            </a:xfrm>
          </p:grpSpPr>
          <p:cxnSp>
            <p:nvCxnSpPr>
              <p:cNvPr id="281" name="Straight Connector 280">
                <a:extLst>
                  <a:ext uri="{FF2B5EF4-FFF2-40B4-BE49-F238E27FC236}">
                    <a16:creationId xmlns:a16="http://schemas.microsoft.com/office/drawing/2014/main" id="{D6DABB75-84DC-2420-DA92-1E9002203034}"/>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AD599C8C-8D88-30DB-A8F3-2D5B95599E4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D22F6A01-12FC-F41E-1CA0-945B17C61E78}"/>
                </a:ext>
              </a:extLst>
            </p:cNvPr>
            <p:cNvGrpSpPr/>
            <p:nvPr/>
          </p:nvGrpSpPr>
          <p:grpSpPr>
            <a:xfrm>
              <a:off x="9257637" y="3833565"/>
              <a:ext cx="114286" cy="114286"/>
              <a:chOff x="8258231" y="3020628"/>
              <a:chExt cx="114286" cy="114286"/>
            </a:xfrm>
          </p:grpSpPr>
          <p:cxnSp>
            <p:nvCxnSpPr>
              <p:cNvPr id="284" name="Straight Connector 283">
                <a:extLst>
                  <a:ext uri="{FF2B5EF4-FFF2-40B4-BE49-F238E27FC236}">
                    <a16:creationId xmlns:a16="http://schemas.microsoft.com/office/drawing/2014/main" id="{7D9655FE-2BD7-497F-25A5-C2438EDEB1A1}"/>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7F55A384-EA4F-B73A-A886-6154EBE506E9}"/>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6" name="Group 285">
              <a:extLst>
                <a:ext uri="{FF2B5EF4-FFF2-40B4-BE49-F238E27FC236}">
                  <a16:creationId xmlns:a16="http://schemas.microsoft.com/office/drawing/2014/main" id="{3DB5E0DF-4B78-AEEE-864A-2CFEE723DC24}"/>
                </a:ext>
              </a:extLst>
            </p:cNvPr>
            <p:cNvGrpSpPr/>
            <p:nvPr/>
          </p:nvGrpSpPr>
          <p:grpSpPr>
            <a:xfrm>
              <a:off x="9298903" y="3913372"/>
              <a:ext cx="114286" cy="114286"/>
              <a:chOff x="8258231" y="3020628"/>
              <a:chExt cx="114286" cy="114286"/>
            </a:xfrm>
          </p:grpSpPr>
          <p:cxnSp>
            <p:nvCxnSpPr>
              <p:cNvPr id="287" name="Straight Connector 286">
                <a:extLst>
                  <a:ext uri="{FF2B5EF4-FFF2-40B4-BE49-F238E27FC236}">
                    <a16:creationId xmlns:a16="http://schemas.microsoft.com/office/drawing/2014/main" id="{0595D6B6-B446-CC6F-181D-DA48B16F5284}"/>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A11DAF78-85ED-62B9-48DA-08059089630F}"/>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89" name="Group 288">
              <a:extLst>
                <a:ext uri="{FF2B5EF4-FFF2-40B4-BE49-F238E27FC236}">
                  <a16:creationId xmlns:a16="http://schemas.microsoft.com/office/drawing/2014/main" id="{E45537A2-8DB7-8C65-94AB-26BB0233ED3F}"/>
                </a:ext>
              </a:extLst>
            </p:cNvPr>
            <p:cNvGrpSpPr/>
            <p:nvPr/>
          </p:nvGrpSpPr>
          <p:grpSpPr>
            <a:xfrm>
              <a:off x="9389447" y="3913372"/>
              <a:ext cx="114286" cy="114286"/>
              <a:chOff x="8258231" y="3020628"/>
              <a:chExt cx="114286" cy="114286"/>
            </a:xfrm>
          </p:grpSpPr>
          <p:cxnSp>
            <p:nvCxnSpPr>
              <p:cNvPr id="290" name="Straight Connector 289">
                <a:extLst>
                  <a:ext uri="{FF2B5EF4-FFF2-40B4-BE49-F238E27FC236}">
                    <a16:creationId xmlns:a16="http://schemas.microsoft.com/office/drawing/2014/main" id="{165900C3-6626-6780-2025-2E51F0AC5174}"/>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B3A0FB91-003F-787F-7993-3B52F2BA60C0}"/>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E227BBE6-FD5D-81EC-3837-4143B611B5EB}"/>
                </a:ext>
              </a:extLst>
            </p:cNvPr>
            <p:cNvGrpSpPr/>
            <p:nvPr/>
          </p:nvGrpSpPr>
          <p:grpSpPr>
            <a:xfrm>
              <a:off x="9614610" y="3999098"/>
              <a:ext cx="114286" cy="114286"/>
              <a:chOff x="8258231" y="3020628"/>
              <a:chExt cx="114286" cy="114286"/>
            </a:xfrm>
          </p:grpSpPr>
          <p:cxnSp>
            <p:nvCxnSpPr>
              <p:cNvPr id="293" name="Straight Connector 292">
                <a:extLst>
                  <a:ext uri="{FF2B5EF4-FFF2-40B4-BE49-F238E27FC236}">
                    <a16:creationId xmlns:a16="http://schemas.microsoft.com/office/drawing/2014/main" id="{7BF83972-35C7-9080-4106-BC677139A78E}"/>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7280EF0E-4C4A-5D55-12B1-DBD44EABE6D6}"/>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5" name="Group 294">
              <a:extLst>
                <a:ext uri="{FF2B5EF4-FFF2-40B4-BE49-F238E27FC236}">
                  <a16:creationId xmlns:a16="http://schemas.microsoft.com/office/drawing/2014/main" id="{71AED04C-B7F8-967A-C4AF-D95BCC4717FF}"/>
                </a:ext>
              </a:extLst>
            </p:cNvPr>
            <p:cNvGrpSpPr/>
            <p:nvPr/>
          </p:nvGrpSpPr>
          <p:grpSpPr>
            <a:xfrm>
              <a:off x="9647433" y="3999098"/>
              <a:ext cx="114286" cy="114286"/>
              <a:chOff x="8258231" y="3020628"/>
              <a:chExt cx="114286" cy="114286"/>
            </a:xfrm>
          </p:grpSpPr>
          <p:cxnSp>
            <p:nvCxnSpPr>
              <p:cNvPr id="296" name="Straight Connector 295">
                <a:extLst>
                  <a:ext uri="{FF2B5EF4-FFF2-40B4-BE49-F238E27FC236}">
                    <a16:creationId xmlns:a16="http://schemas.microsoft.com/office/drawing/2014/main" id="{2B9721C1-F47F-56BA-CEB3-D9FDC8A65EC9}"/>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C163694C-756F-3970-4796-1C896F2D824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298" name="Group 297">
              <a:extLst>
                <a:ext uri="{FF2B5EF4-FFF2-40B4-BE49-F238E27FC236}">
                  <a16:creationId xmlns:a16="http://schemas.microsoft.com/office/drawing/2014/main" id="{37186D09-4B81-B14D-BD7E-05B01FAB6A98}"/>
                </a:ext>
              </a:extLst>
            </p:cNvPr>
            <p:cNvGrpSpPr/>
            <p:nvPr/>
          </p:nvGrpSpPr>
          <p:grpSpPr>
            <a:xfrm>
              <a:off x="9717599" y="3999098"/>
              <a:ext cx="114286" cy="114286"/>
              <a:chOff x="8258231" y="3020628"/>
              <a:chExt cx="114286" cy="114286"/>
            </a:xfrm>
          </p:grpSpPr>
          <p:cxnSp>
            <p:nvCxnSpPr>
              <p:cNvPr id="299" name="Straight Connector 298">
                <a:extLst>
                  <a:ext uri="{FF2B5EF4-FFF2-40B4-BE49-F238E27FC236}">
                    <a16:creationId xmlns:a16="http://schemas.microsoft.com/office/drawing/2014/main" id="{A2E67013-1582-F5B8-CCAC-86E8DA87AF52}"/>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3FF3AA7D-B9A8-07E8-ABDA-4C6BBF74FD7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1" name="Group 300">
              <a:extLst>
                <a:ext uri="{FF2B5EF4-FFF2-40B4-BE49-F238E27FC236}">
                  <a16:creationId xmlns:a16="http://schemas.microsoft.com/office/drawing/2014/main" id="{478EBD3F-E085-0D88-9063-F9CC7291EE58}"/>
                </a:ext>
              </a:extLst>
            </p:cNvPr>
            <p:cNvGrpSpPr/>
            <p:nvPr/>
          </p:nvGrpSpPr>
          <p:grpSpPr>
            <a:xfrm>
              <a:off x="9781530" y="3999098"/>
              <a:ext cx="114286" cy="114286"/>
              <a:chOff x="8258231" y="3020628"/>
              <a:chExt cx="114286" cy="114286"/>
            </a:xfrm>
          </p:grpSpPr>
          <p:cxnSp>
            <p:nvCxnSpPr>
              <p:cNvPr id="302" name="Straight Connector 301">
                <a:extLst>
                  <a:ext uri="{FF2B5EF4-FFF2-40B4-BE49-F238E27FC236}">
                    <a16:creationId xmlns:a16="http://schemas.microsoft.com/office/drawing/2014/main" id="{E200A812-615C-1963-197A-222EFE83B24C}"/>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C4AC44D1-AF31-3D6A-DC09-8C56DFE706C5}"/>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4" name="Group 303">
              <a:extLst>
                <a:ext uri="{FF2B5EF4-FFF2-40B4-BE49-F238E27FC236}">
                  <a16:creationId xmlns:a16="http://schemas.microsoft.com/office/drawing/2014/main" id="{A47ABC62-59CE-E766-8D2A-0D21C2F00366}"/>
                </a:ext>
              </a:extLst>
            </p:cNvPr>
            <p:cNvGrpSpPr/>
            <p:nvPr/>
          </p:nvGrpSpPr>
          <p:grpSpPr>
            <a:xfrm>
              <a:off x="10026487" y="3999098"/>
              <a:ext cx="114286" cy="114286"/>
              <a:chOff x="8258231" y="3020628"/>
              <a:chExt cx="114286" cy="114286"/>
            </a:xfrm>
          </p:grpSpPr>
          <p:cxnSp>
            <p:nvCxnSpPr>
              <p:cNvPr id="305" name="Straight Connector 304">
                <a:extLst>
                  <a:ext uri="{FF2B5EF4-FFF2-40B4-BE49-F238E27FC236}">
                    <a16:creationId xmlns:a16="http://schemas.microsoft.com/office/drawing/2014/main" id="{A30FCB4A-30AE-28E6-7F8B-9FCCFC002504}"/>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1E9FF3F9-A9CB-62C9-4F19-ABEC6F8580F2}"/>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07" name="Group 306">
              <a:extLst>
                <a:ext uri="{FF2B5EF4-FFF2-40B4-BE49-F238E27FC236}">
                  <a16:creationId xmlns:a16="http://schemas.microsoft.com/office/drawing/2014/main" id="{64B3FFB3-5E1A-4DD9-E0B1-889C25FE9B0A}"/>
                </a:ext>
              </a:extLst>
            </p:cNvPr>
            <p:cNvGrpSpPr/>
            <p:nvPr/>
          </p:nvGrpSpPr>
          <p:grpSpPr>
            <a:xfrm>
              <a:off x="10214583" y="3999098"/>
              <a:ext cx="114286" cy="114286"/>
              <a:chOff x="8258231" y="3020628"/>
              <a:chExt cx="114286" cy="114286"/>
            </a:xfrm>
          </p:grpSpPr>
          <p:cxnSp>
            <p:nvCxnSpPr>
              <p:cNvPr id="308" name="Straight Connector 307">
                <a:extLst>
                  <a:ext uri="{FF2B5EF4-FFF2-40B4-BE49-F238E27FC236}">
                    <a16:creationId xmlns:a16="http://schemas.microsoft.com/office/drawing/2014/main" id="{ED9BCEC4-1F75-7F09-1695-9D7BCAA0009B}"/>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B3C65315-B8DD-A21C-C515-752FC22BF7C0}"/>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D186A953-EDF2-BC69-8581-863B92534C8F}"/>
                </a:ext>
              </a:extLst>
            </p:cNvPr>
            <p:cNvGrpSpPr/>
            <p:nvPr/>
          </p:nvGrpSpPr>
          <p:grpSpPr>
            <a:xfrm>
              <a:off x="10467202" y="3999098"/>
              <a:ext cx="114286" cy="114286"/>
              <a:chOff x="8258231" y="3020628"/>
              <a:chExt cx="114286" cy="114286"/>
            </a:xfrm>
          </p:grpSpPr>
          <p:cxnSp>
            <p:nvCxnSpPr>
              <p:cNvPr id="315" name="Straight Connector 314">
                <a:extLst>
                  <a:ext uri="{FF2B5EF4-FFF2-40B4-BE49-F238E27FC236}">
                    <a16:creationId xmlns:a16="http://schemas.microsoft.com/office/drawing/2014/main" id="{BD3B5FED-5F27-5DF3-3D87-3897B5BCB947}"/>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54698602-BBC4-B6F7-3E08-49DAD63D85CB}"/>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AB4B9D61-83F2-7B1A-937E-7D7372984E43}"/>
                </a:ext>
              </a:extLst>
            </p:cNvPr>
            <p:cNvGrpSpPr/>
            <p:nvPr/>
          </p:nvGrpSpPr>
          <p:grpSpPr>
            <a:xfrm>
              <a:off x="10734361" y="3999098"/>
              <a:ext cx="114286" cy="114286"/>
              <a:chOff x="8258231" y="3020628"/>
              <a:chExt cx="114286" cy="114286"/>
            </a:xfrm>
          </p:grpSpPr>
          <p:cxnSp>
            <p:nvCxnSpPr>
              <p:cNvPr id="318" name="Straight Connector 317">
                <a:extLst>
                  <a:ext uri="{FF2B5EF4-FFF2-40B4-BE49-F238E27FC236}">
                    <a16:creationId xmlns:a16="http://schemas.microsoft.com/office/drawing/2014/main" id="{D8D45EBD-FBCE-F18C-CD27-5C4B1FC1157F}"/>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D7A1945F-6924-AF50-3071-B166FC0FC814}"/>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79983BDF-72D6-CA89-7BA4-FB0DEBF5483E}"/>
                </a:ext>
              </a:extLst>
            </p:cNvPr>
            <p:cNvGrpSpPr/>
            <p:nvPr/>
          </p:nvGrpSpPr>
          <p:grpSpPr>
            <a:xfrm>
              <a:off x="11300333" y="3999098"/>
              <a:ext cx="114286" cy="114286"/>
              <a:chOff x="8258231" y="3020628"/>
              <a:chExt cx="114286" cy="114286"/>
            </a:xfrm>
          </p:grpSpPr>
          <p:cxnSp>
            <p:nvCxnSpPr>
              <p:cNvPr id="321" name="Straight Connector 320">
                <a:extLst>
                  <a:ext uri="{FF2B5EF4-FFF2-40B4-BE49-F238E27FC236}">
                    <a16:creationId xmlns:a16="http://schemas.microsoft.com/office/drawing/2014/main" id="{35FE578C-5C43-245A-98E3-CF600CB2D74B}"/>
                  </a:ext>
                </a:extLst>
              </p:cNvPr>
              <p:cNvCxnSpPr>
                <a:cxnSpLocks/>
              </p:cNvCxnSpPr>
              <p:nvPr/>
            </p:nvCxnSpPr>
            <p:spPr bwMode="auto">
              <a:xfrm>
                <a:off x="8315374" y="3020628"/>
                <a:ext cx="0" cy="114286"/>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D11AC605-C446-3823-9A93-F83B2C2633CC}"/>
                  </a:ext>
                </a:extLst>
              </p:cNvPr>
              <p:cNvCxnSpPr>
                <a:cxnSpLocks/>
              </p:cNvCxnSpPr>
              <p:nvPr/>
            </p:nvCxnSpPr>
            <p:spPr bwMode="auto">
              <a:xfrm rot="16200000">
                <a:off x="8315374" y="3020629"/>
                <a:ext cx="0" cy="114286"/>
              </a:xfrm>
              <a:prstGeom prst="line">
                <a:avLst/>
              </a:prstGeom>
              <a:noFill/>
              <a:ln w="28575" cap="flat" cmpd="sng" algn="ctr">
                <a:solidFill>
                  <a:schemeClr val="accent1"/>
                </a:solidFill>
                <a:prstDash val="solid"/>
                <a:round/>
                <a:headEnd type="none" w="med" len="med"/>
                <a:tailEnd type="none" w="med" len="med"/>
              </a:ln>
              <a:effectLst/>
            </p:spPr>
          </p:cxnSp>
        </p:grpSp>
      </p:grpSp>
    </p:spTree>
    <p:extLst>
      <p:ext uri="{BB962C8B-B14F-4D97-AF65-F5344CB8AC3E}">
        <p14:creationId xmlns:p14="http://schemas.microsoft.com/office/powerpoint/2010/main" val="347819521"/>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Efficacy Summary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65900B7F-CCB0-86BE-BEF5-CC9215B17827}"/>
              </a:ext>
            </a:extLst>
          </p:cNvPr>
          <p:cNvSpPr txBox="1"/>
          <p:nvPr/>
        </p:nvSpPr>
        <p:spPr bwMode="auto">
          <a:xfrm flipH="1">
            <a:off x="758538" y="5489227"/>
            <a:ext cx="109520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285750" indent="-285750">
              <a:lnSpc>
                <a:spcPct val="100000"/>
              </a:lnSpc>
              <a:spcBef>
                <a:spcPct val="0"/>
              </a:spcBef>
              <a:spcAft>
                <a:spcPct val="0"/>
              </a:spcAft>
              <a:buClrTx/>
              <a:buFont typeface="Wingdings" panose="05000000000000000000" pitchFamily="2" charset="2"/>
              <a:buChar char="§"/>
            </a:pPr>
            <a:r>
              <a:rPr lang="en-US" altLang="en-US" sz="1800" b="0" dirty="0">
                <a:solidFill>
                  <a:schemeClr val="bg1"/>
                </a:solidFill>
                <a:latin typeface="Calibri" panose="020F0502020204030204" pitchFamily="34" charset="0"/>
                <a:ea typeface="Calibri" panose="020F0502020204030204" pitchFamily="34" charset="0"/>
                <a:cs typeface="Calibri" panose="020F0502020204030204" pitchFamily="34" charset="0"/>
              </a:rPr>
              <a:t>Consistent outcomes for primary and secondary endpoints were observed for the atezolizumab arm compared with the control arm</a:t>
            </a:r>
          </a:p>
        </p:txBody>
      </p:sp>
      <p:grpSp>
        <p:nvGrpSpPr>
          <p:cNvPr id="71" name="Group 70">
            <a:extLst>
              <a:ext uri="{FF2B5EF4-FFF2-40B4-BE49-F238E27FC236}">
                <a16:creationId xmlns:a16="http://schemas.microsoft.com/office/drawing/2014/main" id="{05F89C64-7BB5-FA61-3E96-CDB8F3CA38D1}"/>
              </a:ext>
            </a:extLst>
          </p:cNvPr>
          <p:cNvGrpSpPr/>
          <p:nvPr/>
        </p:nvGrpSpPr>
        <p:grpSpPr>
          <a:xfrm>
            <a:off x="462683" y="1518904"/>
            <a:ext cx="10979809" cy="4071504"/>
            <a:chOff x="462683" y="1696928"/>
            <a:chExt cx="10979809" cy="4071504"/>
          </a:xfrm>
        </p:grpSpPr>
        <p:sp>
          <p:nvSpPr>
            <p:cNvPr id="14" name="TextBox 13">
              <a:extLst>
                <a:ext uri="{FF2B5EF4-FFF2-40B4-BE49-F238E27FC236}">
                  <a16:creationId xmlns:a16="http://schemas.microsoft.com/office/drawing/2014/main" id="{90D80F2F-0F99-FE32-67F3-2F67E64E946C}"/>
                </a:ext>
              </a:extLst>
            </p:cNvPr>
            <p:cNvSpPr txBox="1"/>
            <p:nvPr/>
          </p:nvSpPr>
          <p:spPr bwMode="auto">
            <a:xfrm>
              <a:off x="4102527" y="2131904"/>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13.7</a:t>
              </a:r>
            </a:p>
          </p:txBody>
        </p:sp>
        <p:sp>
          <p:nvSpPr>
            <p:cNvPr id="15" name="TextBox 14">
              <a:extLst>
                <a:ext uri="{FF2B5EF4-FFF2-40B4-BE49-F238E27FC236}">
                  <a16:creationId xmlns:a16="http://schemas.microsoft.com/office/drawing/2014/main" id="{F0A60F75-BB61-2EBF-8090-88BCCEE12E03}"/>
                </a:ext>
              </a:extLst>
            </p:cNvPr>
            <p:cNvSpPr txBox="1"/>
            <p:nvPr/>
          </p:nvSpPr>
          <p:spPr bwMode="auto">
            <a:xfrm>
              <a:off x="3399982" y="2322860"/>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a:t>
              </a:r>
            </a:p>
          </p:txBody>
        </p:sp>
        <p:sp>
          <p:nvSpPr>
            <p:cNvPr id="16" name="TextBox 15">
              <a:extLst>
                <a:ext uri="{FF2B5EF4-FFF2-40B4-BE49-F238E27FC236}">
                  <a16:creationId xmlns:a16="http://schemas.microsoft.com/office/drawing/2014/main" id="{0B9BF84A-CE0A-93B5-69B2-62B5D3B48173}"/>
                </a:ext>
              </a:extLst>
            </p:cNvPr>
            <p:cNvSpPr txBox="1"/>
            <p:nvPr/>
          </p:nvSpPr>
          <p:spPr bwMode="auto">
            <a:xfrm>
              <a:off x="5226634" y="2893465"/>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19.0</a:t>
              </a:r>
            </a:p>
          </p:txBody>
        </p:sp>
        <p:sp>
          <p:nvSpPr>
            <p:cNvPr id="17" name="TextBox 16">
              <a:extLst>
                <a:ext uri="{FF2B5EF4-FFF2-40B4-BE49-F238E27FC236}">
                  <a16:creationId xmlns:a16="http://schemas.microsoft.com/office/drawing/2014/main" id="{2B47FF2A-9C63-D15A-8621-96D1B7ADF94B}"/>
                </a:ext>
              </a:extLst>
            </p:cNvPr>
            <p:cNvSpPr txBox="1"/>
            <p:nvPr/>
          </p:nvSpPr>
          <p:spPr bwMode="auto">
            <a:xfrm>
              <a:off x="3977284" y="3095963"/>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13.2</a:t>
              </a:r>
            </a:p>
          </p:txBody>
        </p:sp>
        <p:sp>
          <p:nvSpPr>
            <p:cNvPr id="18" name="TextBox 17">
              <a:extLst>
                <a:ext uri="{FF2B5EF4-FFF2-40B4-BE49-F238E27FC236}">
                  <a16:creationId xmlns:a16="http://schemas.microsoft.com/office/drawing/2014/main" id="{BEC7FCA5-A56E-253B-9DC3-78F969175440}"/>
                </a:ext>
              </a:extLst>
            </p:cNvPr>
            <p:cNvSpPr txBox="1"/>
            <p:nvPr/>
          </p:nvSpPr>
          <p:spPr bwMode="auto">
            <a:xfrm>
              <a:off x="6688752" y="3642834"/>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25.8</a:t>
              </a:r>
            </a:p>
          </p:txBody>
        </p:sp>
        <p:sp>
          <p:nvSpPr>
            <p:cNvPr id="19" name="TextBox 18">
              <a:extLst>
                <a:ext uri="{FF2B5EF4-FFF2-40B4-BE49-F238E27FC236}">
                  <a16:creationId xmlns:a16="http://schemas.microsoft.com/office/drawing/2014/main" id="{E5D9E0DF-729A-216E-74EE-6AE615266F8D}"/>
                </a:ext>
              </a:extLst>
            </p:cNvPr>
            <p:cNvSpPr txBox="1"/>
            <p:nvPr/>
          </p:nvSpPr>
          <p:spPr bwMode="auto">
            <a:xfrm>
              <a:off x="5482574" y="3857952"/>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20.3</a:t>
              </a:r>
            </a:p>
          </p:txBody>
        </p:sp>
        <p:sp>
          <p:nvSpPr>
            <p:cNvPr id="20" name="TextBox 19">
              <a:extLst>
                <a:ext uri="{FF2B5EF4-FFF2-40B4-BE49-F238E27FC236}">
                  <a16:creationId xmlns:a16="http://schemas.microsoft.com/office/drawing/2014/main" id="{682BD57E-DB8E-E415-FD00-532DB9762207}"/>
                </a:ext>
              </a:extLst>
            </p:cNvPr>
            <p:cNvSpPr txBox="1"/>
            <p:nvPr/>
          </p:nvSpPr>
          <p:spPr bwMode="auto">
            <a:xfrm>
              <a:off x="8049435" y="4404249"/>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32.1</a:t>
              </a:r>
            </a:p>
          </p:txBody>
        </p:sp>
        <p:sp>
          <p:nvSpPr>
            <p:cNvPr id="21" name="TextBox 20">
              <a:extLst>
                <a:ext uri="{FF2B5EF4-FFF2-40B4-BE49-F238E27FC236}">
                  <a16:creationId xmlns:a16="http://schemas.microsoft.com/office/drawing/2014/main" id="{378BCB4E-09BF-E83D-0C93-66A38D13BA7F}"/>
                </a:ext>
              </a:extLst>
            </p:cNvPr>
            <p:cNvSpPr txBox="1"/>
            <p:nvPr/>
          </p:nvSpPr>
          <p:spPr bwMode="auto">
            <a:xfrm>
              <a:off x="6029666" y="4611692"/>
              <a:ext cx="548548" cy="338554"/>
            </a:xfrm>
            <a:prstGeom prst="rect">
              <a:avLst/>
            </a:prstGeom>
            <a:no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22.8</a:t>
              </a:r>
            </a:p>
          </p:txBody>
        </p:sp>
        <p:sp>
          <p:nvSpPr>
            <p:cNvPr id="22" name="Rectangle 21">
              <a:extLst>
                <a:ext uri="{FF2B5EF4-FFF2-40B4-BE49-F238E27FC236}">
                  <a16:creationId xmlns:a16="http://schemas.microsoft.com/office/drawing/2014/main" id="{5F9B40E5-179D-8576-BAD4-5BC6951788D0}"/>
                </a:ext>
              </a:extLst>
            </p:cNvPr>
            <p:cNvSpPr/>
            <p:nvPr/>
          </p:nvSpPr>
          <p:spPr bwMode="auto">
            <a:xfrm>
              <a:off x="4780406" y="1777284"/>
              <a:ext cx="153220" cy="15322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3" name="Rectangle 22">
              <a:extLst>
                <a:ext uri="{FF2B5EF4-FFF2-40B4-BE49-F238E27FC236}">
                  <a16:creationId xmlns:a16="http://schemas.microsoft.com/office/drawing/2014/main" id="{2AC5C528-75E2-F2EA-98FF-574F1FF782E4}"/>
                </a:ext>
              </a:extLst>
            </p:cNvPr>
            <p:cNvSpPr/>
            <p:nvPr/>
          </p:nvSpPr>
          <p:spPr bwMode="auto">
            <a:xfrm>
              <a:off x="7246050" y="1777284"/>
              <a:ext cx="153220" cy="15322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28" name="Group 27">
              <a:extLst>
                <a:ext uri="{FF2B5EF4-FFF2-40B4-BE49-F238E27FC236}">
                  <a16:creationId xmlns:a16="http://schemas.microsoft.com/office/drawing/2014/main" id="{D51D418A-9C62-E392-F850-6797C4096620}"/>
                </a:ext>
              </a:extLst>
            </p:cNvPr>
            <p:cNvGrpSpPr/>
            <p:nvPr/>
          </p:nvGrpSpPr>
          <p:grpSpPr>
            <a:xfrm>
              <a:off x="462683" y="2224168"/>
              <a:ext cx="636906" cy="2607416"/>
              <a:chOff x="462683" y="2224168"/>
              <a:chExt cx="636906" cy="2607416"/>
            </a:xfrm>
          </p:grpSpPr>
          <p:sp>
            <p:nvSpPr>
              <p:cNvPr id="24" name="TextBox 23">
                <a:extLst>
                  <a:ext uri="{FF2B5EF4-FFF2-40B4-BE49-F238E27FC236}">
                    <a16:creationId xmlns:a16="http://schemas.microsoft.com/office/drawing/2014/main" id="{EFE91637-627B-4FB3-3A93-7D197FDB4340}"/>
                  </a:ext>
                </a:extLst>
              </p:cNvPr>
              <p:cNvSpPr txBox="1"/>
              <p:nvPr/>
            </p:nvSpPr>
            <p:spPr bwMode="auto">
              <a:xfrm>
                <a:off x="579702" y="2224168"/>
                <a:ext cx="5198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dirty="0">
                    <a:solidFill>
                      <a:schemeClr val="bg1"/>
                    </a:solidFill>
                    <a:latin typeface="Calibri" panose="020F0502020204030204" pitchFamily="34" charset="0"/>
                  </a:rPr>
                  <a:t>PFS</a:t>
                </a:r>
              </a:p>
            </p:txBody>
          </p:sp>
          <p:sp>
            <p:nvSpPr>
              <p:cNvPr id="25" name="TextBox 24">
                <a:extLst>
                  <a:ext uri="{FF2B5EF4-FFF2-40B4-BE49-F238E27FC236}">
                    <a16:creationId xmlns:a16="http://schemas.microsoft.com/office/drawing/2014/main" id="{4FE71859-65D0-2833-9F4B-C7B99827B021}"/>
                  </a:ext>
                </a:extLst>
              </p:cNvPr>
              <p:cNvSpPr txBox="1"/>
              <p:nvPr/>
            </p:nvSpPr>
            <p:spPr bwMode="auto">
              <a:xfrm>
                <a:off x="477752" y="2968460"/>
                <a:ext cx="6218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dirty="0">
                    <a:solidFill>
                      <a:schemeClr val="bg1"/>
                    </a:solidFill>
                    <a:latin typeface="Calibri" panose="020F0502020204030204" pitchFamily="34" charset="0"/>
                  </a:rPr>
                  <a:t>TFST</a:t>
                </a:r>
              </a:p>
            </p:txBody>
          </p:sp>
          <p:sp>
            <p:nvSpPr>
              <p:cNvPr id="26" name="TextBox 25">
                <a:extLst>
                  <a:ext uri="{FF2B5EF4-FFF2-40B4-BE49-F238E27FC236}">
                    <a16:creationId xmlns:a16="http://schemas.microsoft.com/office/drawing/2014/main" id="{DCE20636-FEAC-90E5-9747-5B2CC40F2F6D}"/>
                  </a:ext>
                </a:extLst>
              </p:cNvPr>
              <p:cNvSpPr txBox="1"/>
              <p:nvPr/>
            </p:nvSpPr>
            <p:spPr bwMode="auto">
              <a:xfrm>
                <a:off x="462683" y="3705106"/>
                <a:ext cx="6369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dirty="0">
                    <a:solidFill>
                      <a:schemeClr val="bg1"/>
                    </a:solidFill>
                    <a:latin typeface="Calibri" panose="020F0502020204030204" pitchFamily="34" charset="0"/>
                  </a:rPr>
                  <a:t>PFS2</a:t>
                </a:r>
              </a:p>
            </p:txBody>
          </p:sp>
          <p:sp>
            <p:nvSpPr>
              <p:cNvPr id="27" name="TextBox 26">
                <a:extLst>
                  <a:ext uri="{FF2B5EF4-FFF2-40B4-BE49-F238E27FC236}">
                    <a16:creationId xmlns:a16="http://schemas.microsoft.com/office/drawing/2014/main" id="{14DA7E5C-78D2-687D-43B1-C47D8E577D10}"/>
                  </a:ext>
                </a:extLst>
              </p:cNvPr>
              <p:cNvSpPr txBox="1"/>
              <p:nvPr/>
            </p:nvSpPr>
            <p:spPr bwMode="auto">
              <a:xfrm>
                <a:off x="650427" y="4462252"/>
                <a:ext cx="4491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dirty="0">
                    <a:solidFill>
                      <a:schemeClr val="bg1"/>
                    </a:solidFill>
                    <a:latin typeface="Calibri" panose="020F0502020204030204" pitchFamily="34" charset="0"/>
                  </a:rPr>
                  <a:t>OS</a:t>
                </a:r>
              </a:p>
            </p:txBody>
          </p:sp>
        </p:grpSp>
        <p:grpSp>
          <p:nvGrpSpPr>
            <p:cNvPr id="37" name="Group 36">
              <a:extLst>
                <a:ext uri="{FF2B5EF4-FFF2-40B4-BE49-F238E27FC236}">
                  <a16:creationId xmlns:a16="http://schemas.microsoft.com/office/drawing/2014/main" id="{D9A4A031-83AF-E66C-C650-6649B5D95E71}"/>
                </a:ext>
              </a:extLst>
            </p:cNvPr>
            <p:cNvGrpSpPr/>
            <p:nvPr/>
          </p:nvGrpSpPr>
          <p:grpSpPr>
            <a:xfrm>
              <a:off x="1004779" y="5092433"/>
              <a:ext cx="7861738" cy="369332"/>
              <a:chOff x="1004779" y="5092433"/>
              <a:chExt cx="7861738" cy="369332"/>
            </a:xfrm>
          </p:grpSpPr>
          <p:sp>
            <p:nvSpPr>
              <p:cNvPr id="29" name="TextBox 28">
                <a:extLst>
                  <a:ext uri="{FF2B5EF4-FFF2-40B4-BE49-F238E27FC236}">
                    <a16:creationId xmlns:a16="http://schemas.microsoft.com/office/drawing/2014/main" id="{88864C2F-06B6-0C6C-D265-0BD5394CE5D0}"/>
                  </a:ext>
                </a:extLst>
              </p:cNvPr>
              <p:cNvSpPr txBox="1"/>
              <p:nvPr/>
            </p:nvSpPr>
            <p:spPr bwMode="auto">
              <a:xfrm>
                <a:off x="1004779" y="509243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0" name="TextBox 29">
                <a:extLst>
                  <a:ext uri="{FF2B5EF4-FFF2-40B4-BE49-F238E27FC236}">
                    <a16:creationId xmlns:a16="http://schemas.microsoft.com/office/drawing/2014/main" id="{00AC643B-EAB2-2B86-0C75-6AE7604D7445}"/>
                  </a:ext>
                </a:extLst>
              </p:cNvPr>
              <p:cNvSpPr txBox="1"/>
              <p:nvPr/>
            </p:nvSpPr>
            <p:spPr bwMode="auto">
              <a:xfrm>
                <a:off x="2067197" y="509243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31" name="TextBox 30">
                <a:extLst>
                  <a:ext uri="{FF2B5EF4-FFF2-40B4-BE49-F238E27FC236}">
                    <a16:creationId xmlns:a16="http://schemas.microsoft.com/office/drawing/2014/main" id="{2F2F651B-3D29-5C96-A050-86B23A52A7EA}"/>
                  </a:ext>
                </a:extLst>
              </p:cNvPr>
              <p:cNvSpPr txBox="1"/>
              <p:nvPr/>
            </p:nvSpPr>
            <p:spPr bwMode="auto">
              <a:xfrm>
                <a:off x="3105031"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32" name="TextBox 31">
                <a:extLst>
                  <a:ext uri="{FF2B5EF4-FFF2-40B4-BE49-F238E27FC236}">
                    <a16:creationId xmlns:a16="http://schemas.microsoft.com/office/drawing/2014/main" id="{2C37920D-F036-A259-BFD6-DE001712D732}"/>
                  </a:ext>
                </a:extLst>
              </p:cNvPr>
              <p:cNvSpPr txBox="1"/>
              <p:nvPr/>
            </p:nvSpPr>
            <p:spPr bwMode="auto">
              <a:xfrm>
                <a:off x="4167449"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33" name="TextBox 32">
                <a:extLst>
                  <a:ext uri="{FF2B5EF4-FFF2-40B4-BE49-F238E27FC236}">
                    <a16:creationId xmlns:a16="http://schemas.microsoft.com/office/drawing/2014/main" id="{DB007E3F-50DC-B470-80A8-B2376147AE28}"/>
                  </a:ext>
                </a:extLst>
              </p:cNvPr>
              <p:cNvSpPr txBox="1"/>
              <p:nvPr/>
            </p:nvSpPr>
            <p:spPr bwMode="auto">
              <a:xfrm>
                <a:off x="5226634"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4" name="TextBox 33">
                <a:extLst>
                  <a:ext uri="{FF2B5EF4-FFF2-40B4-BE49-F238E27FC236}">
                    <a16:creationId xmlns:a16="http://schemas.microsoft.com/office/drawing/2014/main" id="{A6A2BAF1-54A0-500F-FACF-A8F42C56B581}"/>
                  </a:ext>
                </a:extLst>
              </p:cNvPr>
              <p:cNvSpPr txBox="1"/>
              <p:nvPr/>
            </p:nvSpPr>
            <p:spPr bwMode="auto">
              <a:xfrm>
                <a:off x="6289052"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35" name="TextBox 34">
                <a:extLst>
                  <a:ext uri="{FF2B5EF4-FFF2-40B4-BE49-F238E27FC236}">
                    <a16:creationId xmlns:a16="http://schemas.microsoft.com/office/drawing/2014/main" id="{50EA12CA-8185-2E7C-A049-66AC3A08E22B}"/>
                  </a:ext>
                </a:extLst>
              </p:cNvPr>
              <p:cNvSpPr txBox="1"/>
              <p:nvPr/>
            </p:nvSpPr>
            <p:spPr bwMode="auto">
              <a:xfrm>
                <a:off x="7385395"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36" name="TextBox 35">
                <a:extLst>
                  <a:ext uri="{FF2B5EF4-FFF2-40B4-BE49-F238E27FC236}">
                    <a16:creationId xmlns:a16="http://schemas.microsoft.com/office/drawing/2014/main" id="{329A5F2D-0CCA-48BC-3DDD-B3D2E911A9EB}"/>
                  </a:ext>
                </a:extLst>
              </p:cNvPr>
              <p:cNvSpPr txBox="1"/>
              <p:nvPr/>
            </p:nvSpPr>
            <p:spPr bwMode="auto">
              <a:xfrm>
                <a:off x="8447813" y="509243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35</a:t>
                </a:r>
              </a:p>
            </p:txBody>
          </p:sp>
        </p:grpSp>
        <p:grpSp>
          <p:nvGrpSpPr>
            <p:cNvPr id="39" name="Group 38">
              <a:extLst>
                <a:ext uri="{FF2B5EF4-FFF2-40B4-BE49-F238E27FC236}">
                  <a16:creationId xmlns:a16="http://schemas.microsoft.com/office/drawing/2014/main" id="{FBCE7137-39FD-A572-60AD-F5ED84A84592}"/>
                </a:ext>
              </a:extLst>
            </p:cNvPr>
            <p:cNvGrpSpPr/>
            <p:nvPr/>
          </p:nvGrpSpPr>
          <p:grpSpPr>
            <a:xfrm>
              <a:off x="1051560" y="2784402"/>
              <a:ext cx="105009" cy="2267792"/>
              <a:chOff x="994640" y="3319692"/>
              <a:chExt cx="641342" cy="2356111"/>
            </a:xfrm>
          </p:grpSpPr>
          <p:cxnSp>
            <p:nvCxnSpPr>
              <p:cNvPr id="42" name="Straight Connector 41">
                <a:extLst>
                  <a:ext uri="{FF2B5EF4-FFF2-40B4-BE49-F238E27FC236}">
                    <a16:creationId xmlns:a16="http://schemas.microsoft.com/office/drawing/2014/main" id="{5EB6C7E5-E825-D1FB-233E-3D6449CB3D49}"/>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A81139F3-76C0-09EB-CE0B-667A72B74D7B}"/>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074675B6-A67F-9586-CAF3-2E5DC386C66D}"/>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0762CE64-F62B-9268-9FEA-2F394DABE207}"/>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F3F56562-CF32-E841-E260-B472D9F50169}"/>
                </a:ext>
              </a:extLst>
            </p:cNvPr>
            <p:cNvGrpSpPr/>
            <p:nvPr/>
          </p:nvGrpSpPr>
          <p:grpSpPr>
            <a:xfrm rot="5400000">
              <a:off x="4852912" y="1362390"/>
              <a:ext cx="99059" cy="7493642"/>
              <a:chOff x="994640" y="177445"/>
              <a:chExt cx="641343" cy="5498358"/>
            </a:xfrm>
          </p:grpSpPr>
          <p:cxnSp>
            <p:nvCxnSpPr>
              <p:cNvPr id="47" name="Straight Connector 46">
                <a:extLst>
                  <a:ext uri="{FF2B5EF4-FFF2-40B4-BE49-F238E27FC236}">
                    <a16:creationId xmlns:a16="http://schemas.microsoft.com/office/drawing/2014/main" id="{B10ED8A4-F559-9237-845C-165BE51443EC}"/>
                  </a:ext>
                </a:extLst>
              </p:cNvPr>
              <p:cNvCxnSpPr/>
              <p:nvPr/>
            </p:nvCxnSpPr>
            <p:spPr bwMode="auto">
              <a:xfrm>
                <a:off x="994640" y="174895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AED340D-4E72-DE3E-07F9-1E2760767811}"/>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81803E5-96BF-299D-58AB-850271A39F8E}"/>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47EC52F-88A2-42FC-07E9-F35124AC8CB2}"/>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108FB02-40E9-E7DC-5E27-FDC144846AF4}"/>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ED5A0CEB-EC87-D557-3E7C-A25D54E5BC71}"/>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8217F08-30AD-B3A7-6408-D9D1C5669A77}"/>
                  </a:ext>
                </a:extLst>
              </p:cNvPr>
              <p:cNvCxnSpPr/>
              <p:nvPr/>
            </p:nvCxnSpPr>
            <p:spPr bwMode="auto">
              <a:xfrm>
                <a:off x="994641" y="177445"/>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CA4E4BA-5219-D8E8-82D3-657AD89ABE9D}"/>
                  </a:ext>
                </a:extLst>
              </p:cNvPr>
              <p:cNvCxnSpPr/>
              <p:nvPr/>
            </p:nvCxnSpPr>
            <p:spPr bwMode="auto">
              <a:xfrm>
                <a:off x="994640" y="962816"/>
                <a:ext cx="641342" cy="0"/>
              </a:xfrm>
              <a:prstGeom prst="line">
                <a:avLst/>
              </a:prstGeom>
              <a:noFill/>
              <a:ln w="28575" cap="flat" cmpd="sng" algn="ctr">
                <a:solidFill>
                  <a:schemeClr val="bg1"/>
                </a:solidFill>
                <a:prstDash val="solid"/>
                <a:round/>
                <a:headEnd type="none" w="med" len="med"/>
                <a:tailEnd type="none" w="med" len="med"/>
              </a:ln>
              <a:effectLst/>
            </p:spPr>
          </p:cxnSp>
        </p:grpSp>
        <p:sp>
          <p:nvSpPr>
            <p:cNvPr id="55" name="Rectangle 54">
              <a:extLst>
                <a:ext uri="{FF2B5EF4-FFF2-40B4-BE49-F238E27FC236}">
                  <a16:creationId xmlns:a16="http://schemas.microsoft.com/office/drawing/2014/main" id="{462E384C-BA96-D75B-6B7A-AEF2C6D8AA05}"/>
                </a:ext>
              </a:extLst>
            </p:cNvPr>
            <p:cNvSpPr/>
            <p:nvPr/>
          </p:nvSpPr>
          <p:spPr bwMode="auto">
            <a:xfrm>
              <a:off x="1155620" y="2195513"/>
              <a:ext cx="2921080" cy="19050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D5E8410E-A3AE-997E-8302-A302F1CD0B7D}"/>
                </a:ext>
              </a:extLst>
            </p:cNvPr>
            <p:cNvSpPr/>
            <p:nvPr/>
          </p:nvSpPr>
          <p:spPr bwMode="auto">
            <a:xfrm>
              <a:off x="1155620" y="2386128"/>
              <a:ext cx="2220993" cy="19050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24F0B50D-63F0-2100-7900-FEFD5F685488}"/>
                </a:ext>
              </a:extLst>
            </p:cNvPr>
            <p:cNvSpPr/>
            <p:nvPr/>
          </p:nvSpPr>
          <p:spPr bwMode="auto">
            <a:xfrm>
              <a:off x="1155619" y="2975360"/>
              <a:ext cx="4073605" cy="19050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D8243E46-4C3E-89FC-34E3-78C9DD85D7AB}"/>
                </a:ext>
              </a:extLst>
            </p:cNvPr>
            <p:cNvSpPr/>
            <p:nvPr/>
          </p:nvSpPr>
          <p:spPr bwMode="auto">
            <a:xfrm>
              <a:off x="1155620" y="3165975"/>
              <a:ext cx="2825830" cy="19050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EE30FE2C-10A5-48A9-0EDD-2C7889071FD3}"/>
                </a:ext>
              </a:extLst>
            </p:cNvPr>
            <p:cNvSpPr/>
            <p:nvPr/>
          </p:nvSpPr>
          <p:spPr bwMode="auto">
            <a:xfrm>
              <a:off x="1155619" y="3722007"/>
              <a:ext cx="5526169" cy="19050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C31029CC-8445-E509-86C4-D2343F921C8D}"/>
                </a:ext>
              </a:extLst>
            </p:cNvPr>
            <p:cNvSpPr/>
            <p:nvPr/>
          </p:nvSpPr>
          <p:spPr bwMode="auto">
            <a:xfrm>
              <a:off x="1155619" y="3912622"/>
              <a:ext cx="4354593" cy="19050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AEEEB5FB-05E8-10FF-8B61-435AE168E72C}"/>
                </a:ext>
              </a:extLst>
            </p:cNvPr>
            <p:cNvSpPr/>
            <p:nvPr/>
          </p:nvSpPr>
          <p:spPr bwMode="auto">
            <a:xfrm>
              <a:off x="1155619" y="4470792"/>
              <a:ext cx="6878719" cy="190500"/>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CF6462F8-2B8A-BC5E-A14D-FEDF6B803D20}"/>
                </a:ext>
              </a:extLst>
            </p:cNvPr>
            <p:cNvSpPr/>
            <p:nvPr/>
          </p:nvSpPr>
          <p:spPr bwMode="auto">
            <a:xfrm>
              <a:off x="1155619" y="4661407"/>
              <a:ext cx="4883231" cy="19050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aphicFrame>
          <p:nvGraphicFramePr>
            <p:cNvPr id="64" name="Group 3">
              <a:extLst>
                <a:ext uri="{FF2B5EF4-FFF2-40B4-BE49-F238E27FC236}">
                  <a16:creationId xmlns:a16="http://schemas.microsoft.com/office/drawing/2014/main" id="{3DFF72CA-2360-EB88-422C-5F9443C5B1CA}"/>
                </a:ext>
              </a:extLst>
            </p:cNvPr>
            <p:cNvGraphicFramePr>
              <a:graphicFrameLocks/>
            </p:cNvGraphicFramePr>
            <p:nvPr>
              <p:extLst>
                <p:ext uri="{D42A27DB-BD31-4B8C-83A1-F6EECF244321}">
                  <p14:modId xmlns:p14="http://schemas.microsoft.com/office/powerpoint/2010/main" val="387592093"/>
                </p:ext>
              </p:extLst>
            </p:nvPr>
          </p:nvGraphicFramePr>
          <p:xfrm>
            <a:off x="9105732" y="2114449"/>
            <a:ext cx="2336760" cy="609632"/>
          </p:xfrm>
          <a:graphic>
            <a:graphicData uri="http://schemas.openxmlformats.org/drawingml/2006/table">
              <a:tbl>
                <a:tblPr/>
                <a:tblGrid>
                  <a:gridCol w="2336760">
                    <a:extLst>
                      <a:ext uri="{9D8B030D-6E8A-4147-A177-3AD203B41FA5}">
                        <a16:colId xmlns:a16="http://schemas.microsoft.com/office/drawing/2014/main" val="20000"/>
                      </a:ext>
                    </a:extLst>
                  </a:gridCol>
                </a:tblGrid>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1"/>
                            </a:solidFill>
                            <a:effectLst/>
                            <a:latin typeface="Calibri" panose="020F0502020204030204" pitchFamily="34" charset="0"/>
                          </a:rPr>
                          <a:t>HR: 0.62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95% CI: 0.49-0.78; </a:t>
                        </a:r>
                        <a:r>
                          <a:rPr kumimoji="0" lang="en-US" sz="1400" b="0" i="1" u="none" strike="noStrike" cap="none" normalizeH="0" baseline="0" dirty="0">
                            <a:ln>
                              <a:noFill/>
                            </a:ln>
                            <a:solidFill>
                              <a:schemeClr val="bg1"/>
                            </a:solidFill>
                            <a:effectLst/>
                            <a:latin typeface="Calibri" panose="020F0502020204030204" pitchFamily="34" charset="0"/>
                          </a:rPr>
                          <a:t>P </a:t>
                        </a:r>
                        <a:r>
                          <a:rPr kumimoji="0" lang="en-US" sz="1400" b="0" i="0" u="none" strike="noStrike" cap="none" normalizeH="0" baseline="0" dirty="0">
                            <a:ln>
                              <a:noFill/>
                            </a:ln>
                            <a:solidFill>
                              <a:schemeClr val="bg1"/>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graphicFrame>
          <p:nvGraphicFramePr>
            <p:cNvPr id="65" name="Group 3">
              <a:extLst>
                <a:ext uri="{FF2B5EF4-FFF2-40B4-BE49-F238E27FC236}">
                  <a16:creationId xmlns:a16="http://schemas.microsoft.com/office/drawing/2014/main" id="{A84C25B1-E12B-BDD2-7848-ED14E3649652}"/>
                </a:ext>
              </a:extLst>
            </p:cNvPr>
            <p:cNvGraphicFramePr>
              <a:graphicFrameLocks/>
            </p:cNvGraphicFramePr>
            <p:nvPr>
              <p:extLst>
                <p:ext uri="{D42A27DB-BD31-4B8C-83A1-F6EECF244321}">
                  <p14:modId xmlns:p14="http://schemas.microsoft.com/office/powerpoint/2010/main" val="2050317194"/>
                </p:ext>
              </p:extLst>
            </p:nvPr>
          </p:nvGraphicFramePr>
          <p:xfrm>
            <a:off x="9105732" y="2893465"/>
            <a:ext cx="2336760" cy="609632"/>
          </p:xfrm>
          <a:graphic>
            <a:graphicData uri="http://schemas.openxmlformats.org/drawingml/2006/table">
              <a:tbl>
                <a:tblPr/>
                <a:tblGrid>
                  <a:gridCol w="2336760">
                    <a:extLst>
                      <a:ext uri="{9D8B030D-6E8A-4147-A177-3AD203B41FA5}">
                        <a16:colId xmlns:a16="http://schemas.microsoft.com/office/drawing/2014/main" val="20000"/>
                      </a:ext>
                    </a:extLst>
                  </a:gridCol>
                </a:tblGrid>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1"/>
                            </a:solidFill>
                            <a:effectLst/>
                            <a:latin typeface="Calibri" panose="020F0502020204030204" pitchFamily="34" charset="0"/>
                          </a:rPr>
                          <a:t>HR: 0.60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95% CI: 0.47-0.76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graphicFrame>
          <p:nvGraphicFramePr>
            <p:cNvPr id="66" name="Group 3">
              <a:extLst>
                <a:ext uri="{FF2B5EF4-FFF2-40B4-BE49-F238E27FC236}">
                  <a16:creationId xmlns:a16="http://schemas.microsoft.com/office/drawing/2014/main" id="{1DDDF567-B8A7-8DDF-5106-2C90E94024D9}"/>
                </a:ext>
              </a:extLst>
            </p:cNvPr>
            <p:cNvGraphicFramePr>
              <a:graphicFrameLocks/>
            </p:cNvGraphicFramePr>
            <p:nvPr>
              <p:extLst>
                <p:ext uri="{D42A27DB-BD31-4B8C-83A1-F6EECF244321}">
                  <p14:modId xmlns:p14="http://schemas.microsoft.com/office/powerpoint/2010/main" val="4057445972"/>
                </p:ext>
              </p:extLst>
            </p:nvPr>
          </p:nvGraphicFramePr>
          <p:xfrm>
            <a:off x="9105732" y="3642834"/>
            <a:ext cx="2336760" cy="609632"/>
          </p:xfrm>
          <a:graphic>
            <a:graphicData uri="http://schemas.openxmlformats.org/drawingml/2006/table">
              <a:tbl>
                <a:tblPr/>
                <a:tblGrid>
                  <a:gridCol w="2336760">
                    <a:extLst>
                      <a:ext uri="{9D8B030D-6E8A-4147-A177-3AD203B41FA5}">
                        <a16:colId xmlns:a16="http://schemas.microsoft.com/office/drawing/2014/main" val="20000"/>
                      </a:ext>
                    </a:extLst>
                  </a:gridCol>
                </a:tblGrid>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1"/>
                            </a:solidFill>
                            <a:effectLst/>
                            <a:latin typeface="Calibri" panose="020F0502020204030204" pitchFamily="34" charset="0"/>
                          </a:rPr>
                          <a:t>HR: 0.61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95% CI: 0.48-0.79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graphicFrame>
          <p:nvGraphicFramePr>
            <p:cNvPr id="67" name="Group 3">
              <a:extLst>
                <a:ext uri="{FF2B5EF4-FFF2-40B4-BE49-F238E27FC236}">
                  <a16:creationId xmlns:a16="http://schemas.microsoft.com/office/drawing/2014/main" id="{19BB0069-E097-31C9-E772-9DB0D94C8A4D}"/>
                </a:ext>
              </a:extLst>
            </p:cNvPr>
            <p:cNvGraphicFramePr>
              <a:graphicFrameLocks/>
            </p:cNvGraphicFramePr>
            <p:nvPr>
              <p:extLst>
                <p:ext uri="{D42A27DB-BD31-4B8C-83A1-F6EECF244321}">
                  <p14:modId xmlns:p14="http://schemas.microsoft.com/office/powerpoint/2010/main" val="1893131904"/>
                </p:ext>
              </p:extLst>
            </p:nvPr>
          </p:nvGraphicFramePr>
          <p:xfrm>
            <a:off x="9105732" y="4411538"/>
            <a:ext cx="2336760" cy="609632"/>
          </p:xfrm>
          <a:graphic>
            <a:graphicData uri="http://schemas.openxmlformats.org/drawingml/2006/table">
              <a:tbl>
                <a:tblPr/>
                <a:tblGrid>
                  <a:gridCol w="2336760">
                    <a:extLst>
                      <a:ext uri="{9D8B030D-6E8A-4147-A177-3AD203B41FA5}">
                        <a16:colId xmlns:a16="http://schemas.microsoft.com/office/drawing/2014/main" val="20000"/>
                      </a:ext>
                    </a:extLst>
                  </a:gridCol>
                </a:tblGrid>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bg1"/>
                            </a:solidFill>
                            <a:effectLst/>
                            <a:latin typeface="Calibri" panose="020F0502020204030204" pitchFamily="34" charset="0"/>
                          </a:rPr>
                          <a:t>HR: 0.68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71505">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rPr>
                          <a:t>95% CI: 0.52-0.88; </a:t>
                        </a:r>
                        <a:r>
                          <a:rPr kumimoji="0" lang="en-US" sz="1400" b="0" i="1" u="none" strike="noStrike" cap="none" normalizeH="0" baseline="0" dirty="0">
                            <a:ln>
                              <a:noFill/>
                            </a:ln>
                            <a:solidFill>
                              <a:schemeClr val="bg1"/>
                            </a:solidFill>
                            <a:effectLst/>
                            <a:latin typeface="Calibri" panose="020F0502020204030204" pitchFamily="34" charset="0"/>
                          </a:rPr>
                          <a:t>P = </a:t>
                        </a:r>
                        <a:r>
                          <a:rPr kumimoji="0" lang="en-US" sz="1400" b="0" i="0" u="none" strike="noStrike" cap="none" normalizeH="0" baseline="0" dirty="0">
                            <a:ln>
                              <a:noFill/>
                            </a:ln>
                            <a:solidFill>
                              <a:schemeClr val="bg1"/>
                            </a:solidFill>
                            <a:effectLst/>
                            <a:latin typeface="Calibri" panose="020F0502020204030204" pitchFamily="34" charset="0"/>
                          </a:rPr>
                          <a:t>.0046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bl>
            </a:graphicData>
          </a:graphic>
        </p:graphicFrame>
        <p:sp>
          <p:nvSpPr>
            <p:cNvPr id="68" name="TextBox 67">
              <a:extLst>
                <a:ext uri="{FF2B5EF4-FFF2-40B4-BE49-F238E27FC236}">
                  <a16:creationId xmlns:a16="http://schemas.microsoft.com/office/drawing/2014/main" id="{1ACE17C7-D380-D654-826B-E8E24E4356B9}"/>
                </a:ext>
              </a:extLst>
            </p:cNvPr>
            <p:cNvSpPr txBox="1"/>
            <p:nvPr/>
          </p:nvSpPr>
          <p:spPr>
            <a:xfrm>
              <a:off x="4933626" y="1696928"/>
              <a:ext cx="2141785" cy="313932"/>
            </a:xfrm>
            <a:prstGeom prst="rect">
              <a:avLst/>
            </a:prstGeom>
            <a:solidFill>
              <a:schemeClr val="tx1"/>
            </a:solidFill>
          </p:spPr>
          <p:txBody>
            <a:bodyPr wrap="square" rtlCol="0">
              <a:spAutoFit/>
            </a:body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Atezo arm (n = 206)</a:t>
              </a:r>
            </a:p>
          </p:txBody>
        </p:sp>
        <p:sp>
          <p:nvSpPr>
            <p:cNvPr id="69" name="TextBox 68">
              <a:extLst>
                <a:ext uri="{FF2B5EF4-FFF2-40B4-BE49-F238E27FC236}">
                  <a16:creationId xmlns:a16="http://schemas.microsoft.com/office/drawing/2014/main" id="{4F5EBEF9-67F3-E79B-2B51-C46DCE87E5A5}"/>
                </a:ext>
              </a:extLst>
            </p:cNvPr>
            <p:cNvSpPr txBox="1"/>
            <p:nvPr/>
          </p:nvSpPr>
          <p:spPr>
            <a:xfrm>
              <a:off x="7388959" y="1700983"/>
              <a:ext cx="2141785" cy="313932"/>
            </a:xfrm>
            <a:prstGeom prst="rect">
              <a:avLst/>
            </a:prstGeom>
            <a:solidFill>
              <a:schemeClr val="tx1"/>
            </a:solidFill>
          </p:spPr>
          <p:txBody>
            <a:bodyPr wrap="square" rtlCol="0">
              <a:spAutoFit/>
            </a:body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Control arm (n = 204)</a:t>
              </a:r>
            </a:p>
          </p:txBody>
        </p:sp>
        <p:sp>
          <p:nvSpPr>
            <p:cNvPr id="38" name="Freeform: Shape 37">
              <a:extLst>
                <a:ext uri="{FF2B5EF4-FFF2-40B4-BE49-F238E27FC236}">
                  <a16:creationId xmlns:a16="http://schemas.microsoft.com/office/drawing/2014/main" id="{4C1F1D6C-E892-E078-2E58-0B9ECEE38362}"/>
                </a:ext>
              </a:extLst>
            </p:cNvPr>
            <p:cNvSpPr/>
            <p:nvPr/>
          </p:nvSpPr>
          <p:spPr bwMode="auto">
            <a:xfrm>
              <a:off x="1158240" y="1996440"/>
              <a:ext cx="7490460" cy="3055620"/>
            </a:xfrm>
            <a:custGeom>
              <a:avLst/>
              <a:gdLst>
                <a:gd name="connsiteX0" fmla="*/ 0 w 7490460"/>
                <a:gd name="connsiteY0" fmla="*/ 0 h 3055620"/>
                <a:gd name="connsiteX1" fmla="*/ 0 w 7490460"/>
                <a:gd name="connsiteY1" fmla="*/ 3055620 h 3055620"/>
                <a:gd name="connsiteX2" fmla="*/ 7490460 w 7490460"/>
                <a:gd name="connsiteY2" fmla="*/ 3055620 h 3055620"/>
              </a:gdLst>
              <a:ahLst/>
              <a:cxnLst>
                <a:cxn ang="0">
                  <a:pos x="connsiteX0" y="connsiteY0"/>
                </a:cxn>
                <a:cxn ang="0">
                  <a:pos x="connsiteX1" y="connsiteY1"/>
                </a:cxn>
                <a:cxn ang="0">
                  <a:pos x="connsiteX2" y="connsiteY2"/>
                </a:cxn>
              </a:cxnLst>
              <a:rect l="l" t="t" r="r" b="b"/>
              <a:pathLst>
                <a:path w="7490460" h="3055620">
                  <a:moveTo>
                    <a:pt x="0" y="0"/>
                  </a:moveTo>
                  <a:lnTo>
                    <a:pt x="0" y="3055620"/>
                  </a:lnTo>
                  <a:lnTo>
                    <a:pt x="7490460" y="3055620"/>
                  </a:lnTo>
                </a:path>
              </a:pathLst>
            </a:custGeom>
            <a:noFill/>
            <a:ln w="28575">
              <a:solidFill>
                <a:schemeClr val="bg1"/>
              </a:solidFill>
              <a:miter lim="800000"/>
              <a:headEnd/>
              <a:tailEnd/>
            </a:ln>
          </p:spPr>
          <p:txBody>
            <a:bodyPr rtlCol="0" anchor="ctr"/>
            <a:lstStyle/>
            <a:p>
              <a:pPr algn="ctr"/>
              <a:endParaRPr lang="en-US" dirty="0"/>
            </a:p>
          </p:txBody>
        </p:sp>
        <p:sp>
          <p:nvSpPr>
            <p:cNvPr id="70" name="TextBox 69">
              <a:extLst>
                <a:ext uri="{FF2B5EF4-FFF2-40B4-BE49-F238E27FC236}">
                  <a16:creationId xmlns:a16="http://schemas.microsoft.com/office/drawing/2014/main" id="{20449CB2-2E4C-5E90-3F07-9A509D738F4F}"/>
                </a:ext>
              </a:extLst>
            </p:cNvPr>
            <p:cNvSpPr txBox="1"/>
            <p:nvPr/>
          </p:nvSpPr>
          <p:spPr bwMode="auto">
            <a:xfrm>
              <a:off x="3918703" y="5399100"/>
              <a:ext cx="2070893" cy="369332"/>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(Mo)</a:t>
              </a:r>
            </a:p>
          </p:txBody>
        </p:sp>
      </p:grpSp>
    </p:spTree>
    <p:extLst>
      <p:ext uri="{BB962C8B-B14F-4D97-AF65-F5344CB8AC3E}">
        <p14:creationId xmlns:p14="http://schemas.microsoft.com/office/powerpoint/2010/main" val="90474033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Safety Summary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75F5C3D8-065C-18FA-F849-42459154729D}"/>
              </a:ext>
            </a:extLst>
          </p:cNvPr>
          <p:cNvSpPr txBox="1"/>
          <p:nvPr/>
        </p:nvSpPr>
        <p:spPr bwMode="auto">
          <a:xfrm flipH="1">
            <a:off x="556511" y="5635437"/>
            <a:ext cx="1107897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GB"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One case each of vaginal haemorrhage, obstructive jaundice, and ileal perforation (all treated related); one case each of intestinal occlusion, biliary bronchoaspiration, nausea/vomiting and septic shot (unrelated to treatment). </a:t>
            </a:r>
          </a:p>
          <a:p>
            <a:pPr>
              <a:lnSpc>
                <a:spcPct val="100000"/>
              </a:lnSpc>
              <a:spcBef>
                <a:spcPct val="0"/>
              </a:spcBef>
              <a:spcAft>
                <a:spcPct val="0"/>
              </a:spcAft>
              <a:buClrTx/>
              <a:buFontTx/>
              <a:buNone/>
            </a:pPr>
            <a:r>
              <a:rPr lang="it-IT" sz="12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t>
            </a:r>
            <a:r>
              <a:rPr lang="en-GB"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One case each of respiratory failure, intestinal perforation, cardiopulmonary arrest, respiratory infection, COVID infection and intestinal occlusion (unrelated to treatment).</a:t>
            </a:r>
            <a:endPar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9" name="Tabella 5">
            <a:extLst>
              <a:ext uri="{FF2B5EF4-FFF2-40B4-BE49-F238E27FC236}">
                <a16:creationId xmlns:a16="http://schemas.microsoft.com/office/drawing/2014/main" id="{F769BD46-B388-7411-C09D-48F2319057B5}"/>
              </a:ext>
            </a:extLst>
          </p:cNvPr>
          <p:cNvGraphicFramePr>
            <a:graphicFrameLocks noGrp="1"/>
          </p:cNvGraphicFramePr>
          <p:nvPr>
            <p:extLst>
              <p:ext uri="{D42A27DB-BD31-4B8C-83A1-F6EECF244321}">
                <p14:modId xmlns:p14="http://schemas.microsoft.com/office/powerpoint/2010/main" val="2298660811"/>
              </p:ext>
            </p:extLst>
          </p:nvPr>
        </p:nvGraphicFramePr>
        <p:xfrm>
          <a:off x="1014596" y="1259110"/>
          <a:ext cx="9724417" cy="4296169"/>
        </p:xfrm>
        <a:graphic>
          <a:graphicData uri="http://schemas.openxmlformats.org/drawingml/2006/table">
            <a:tbl>
              <a:tblPr/>
              <a:tblGrid>
                <a:gridCol w="4409083">
                  <a:extLst>
                    <a:ext uri="{9D8B030D-6E8A-4147-A177-3AD203B41FA5}">
                      <a16:colId xmlns:a16="http://schemas.microsoft.com/office/drawing/2014/main" val="3248404551"/>
                    </a:ext>
                  </a:extLst>
                </a:gridCol>
                <a:gridCol w="2657667">
                  <a:extLst>
                    <a:ext uri="{9D8B030D-6E8A-4147-A177-3AD203B41FA5}">
                      <a16:colId xmlns:a16="http://schemas.microsoft.com/office/drawing/2014/main" val="2788864332"/>
                    </a:ext>
                  </a:extLst>
                </a:gridCol>
                <a:gridCol w="2657667">
                  <a:extLst>
                    <a:ext uri="{9D8B030D-6E8A-4147-A177-3AD203B41FA5}">
                      <a16:colId xmlns:a16="http://schemas.microsoft.com/office/drawing/2014/main" val="3370790856"/>
                    </a:ext>
                  </a:extLst>
                </a:gridCol>
              </a:tblGrid>
              <a:tr h="70938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l">
                        <a:lnSpc>
                          <a:spcPct val="107000"/>
                        </a:lnSpc>
                        <a:spcBef>
                          <a:spcPts val="300"/>
                        </a:spcBef>
                        <a:spcAft>
                          <a:spcPts val="30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AEs, n (%)</a:t>
                      </a:r>
                    </a:p>
                  </a:txBody>
                  <a:tcPr marL="35000" marR="35000" marT="0" marB="0"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Control Arm</a:t>
                      </a:r>
                    </a:p>
                    <a:p>
                      <a:pPr algn="ctr">
                        <a:lnSpc>
                          <a:spcPct val="100000"/>
                        </a:lnSpc>
                        <a:spcBef>
                          <a:spcPts val="0"/>
                        </a:spcBef>
                        <a:spcAft>
                          <a:spcPts val="0"/>
                        </a:spcAft>
                      </a:pPr>
                      <a:r>
                        <a:rPr lang="it-IT"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199)</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Atezolizumab Arm</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dirty="0">
                          <a:latin typeface="Calibri" panose="020F0502020204030204" pitchFamily="34" charset="0"/>
                          <a:ea typeface="Calibri" panose="020F0502020204030204" pitchFamily="34" charset="0"/>
                          <a:cs typeface="Calibri" panose="020F0502020204030204" pitchFamily="34" charset="0"/>
                        </a:rPr>
                        <a:t>(n = 205)</a:t>
                      </a:r>
                    </a:p>
                  </a:txBody>
                  <a:tcPr marL="35000" marR="35000" marT="0" marB="0" anchor="ctr">
                    <a:lnL w="12700" cap="flat" cmpd="sng" algn="ctr">
                      <a:noFill/>
                      <a:prstDash val="solid"/>
                      <a:round/>
                      <a:headEnd type="none" w="med" len="med"/>
                      <a:tailEnd type="none" w="med" len="med"/>
                    </a:lnL>
                    <a:lnR w="12700" cmpd="sng">
                      <a:noFill/>
                      <a:prstDash val="soli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4118229868"/>
                  </a:ext>
                </a:extLst>
              </a:tr>
              <a:tr h="582849">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Any AE</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Grade ≥3</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Grade 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197 (99)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149 (75)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 (3)*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202 (99)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161 (79)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7 (3)†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72464868"/>
                  </a:ext>
                </a:extLst>
              </a:tr>
              <a:tr h="57419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AESI for bevacizumab</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Grade ≥3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100 (50)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40 (20)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105 (51)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42 (20)</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58210349"/>
                  </a:ext>
                </a:extLst>
              </a:tr>
              <a:tr h="57419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AESI for atezolizumab</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Grade ≥3</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N/A</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43 (21)</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11 (5)</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05350988"/>
                  </a:ext>
                </a:extLst>
              </a:tr>
              <a:tr h="0">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it-IT" sz="16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AE leading to any treatment discontinuation</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Chemotherapy</a:t>
                      </a:r>
                    </a:p>
                    <a:p>
                      <a:pPr marL="520700" marR="0" lvl="1"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Carboplatin</a:t>
                      </a:r>
                    </a:p>
                    <a:p>
                      <a:pPr marL="520700" marR="0" lvl="1"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Cisplatin</a:t>
                      </a:r>
                    </a:p>
                    <a:p>
                      <a:pPr marL="520700" marR="0" lvl="1"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Paclitaxel</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Bevacizumab</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Atezoliumab</a:t>
                      </a: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31 (16)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5 (3)</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10 (5)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19 (10)</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N/A</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31 (15)</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endPar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endParaRP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4 (2)</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12 (6)</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14 (7)</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18 (9)</a:t>
                      </a:r>
                    </a:p>
                    <a:p>
                      <a:pPr marL="0" marR="0" lvl="0" indent="88900" algn="ctr" defTabSz="914400" rtl="0" eaLnBrk="1" fontAlgn="auto" latinLnBrk="0" hangingPunct="1">
                        <a:lnSpc>
                          <a:spcPct val="100000"/>
                        </a:lnSpc>
                        <a:spcBef>
                          <a:spcPts val="0"/>
                        </a:spcBef>
                        <a:spcAft>
                          <a:spcPts val="0"/>
                        </a:spcAft>
                        <a:buClr>
                          <a:srgbClr val="000000"/>
                        </a:buClr>
                        <a:buSzTx/>
                        <a:buFont typeface="Arial"/>
                        <a:buNone/>
                        <a:tabLst/>
                        <a:defRPr/>
                      </a:pPr>
                      <a:r>
                        <a:rPr lang="it-IT" sz="160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sym typeface="Arial"/>
                        </a:rPr>
                        <a:t>13 (6)</a:t>
                      </a:r>
                    </a:p>
                  </a:txBody>
                  <a:tcPr marL="35000" marR="35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0515708"/>
                  </a:ext>
                </a:extLst>
              </a:tr>
            </a:tbl>
          </a:graphicData>
        </a:graphic>
      </p:graphicFrame>
    </p:spTree>
    <p:extLst>
      <p:ext uri="{BB962C8B-B14F-4D97-AF65-F5344CB8AC3E}">
        <p14:creationId xmlns:p14="http://schemas.microsoft.com/office/powerpoint/2010/main" val="237655583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BEATcc: All-Cause AEs in ≥20% of Patients in Either Arm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b="0" spc="-10" dirty="0">
                <a:solidFill>
                  <a:srgbClr val="455560"/>
                </a:solidFill>
                <a:latin typeface="Calibri" panose="020F0502020204030204" pitchFamily="34" charset="0"/>
                <a:cs typeface="Arial" panose="020B0604020202020204" pitchFamily="34" charset="0"/>
              </a:rPr>
              <a:t>Oaknin. ESMO 2023. Abstr VP5-2023. 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68" name="Group 167">
            <a:extLst>
              <a:ext uri="{FF2B5EF4-FFF2-40B4-BE49-F238E27FC236}">
                <a16:creationId xmlns:a16="http://schemas.microsoft.com/office/drawing/2014/main" id="{892ECF97-182B-724B-C900-6878CB7D7303}"/>
              </a:ext>
            </a:extLst>
          </p:cNvPr>
          <p:cNvGrpSpPr/>
          <p:nvPr/>
        </p:nvGrpSpPr>
        <p:grpSpPr>
          <a:xfrm>
            <a:off x="774139" y="1535645"/>
            <a:ext cx="10775903" cy="4602040"/>
            <a:chOff x="774139" y="1535645"/>
            <a:chExt cx="10775903" cy="4602040"/>
          </a:xfrm>
        </p:grpSpPr>
        <p:sp>
          <p:nvSpPr>
            <p:cNvPr id="4" name="TextBox 3">
              <a:extLst>
                <a:ext uri="{FF2B5EF4-FFF2-40B4-BE49-F238E27FC236}">
                  <a16:creationId xmlns:a16="http://schemas.microsoft.com/office/drawing/2014/main" id="{452176C7-9104-014C-7BB0-9BC15494191F}"/>
                </a:ext>
              </a:extLst>
            </p:cNvPr>
            <p:cNvSpPr txBox="1"/>
            <p:nvPr/>
          </p:nvSpPr>
          <p:spPr bwMode="auto">
            <a:xfrm rot="16200000">
              <a:off x="345271" y="3296582"/>
              <a:ext cx="1196290" cy="338554"/>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Patients (%)</a:t>
              </a:r>
            </a:p>
          </p:txBody>
        </p:sp>
        <p:sp>
          <p:nvSpPr>
            <p:cNvPr id="5" name="TextBox 4">
              <a:extLst>
                <a:ext uri="{FF2B5EF4-FFF2-40B4-BE49-F238E27FC236}">
                  <a16:creationId xmlns:a16="http://schemas.microsoft.com/office/drawing/2014/main" id="{749356BF-258F-8783-AE8A-F33E4DCC2C6C}"/>
                </a:ext>
              </a:extLst>
            </p:cNvPr>
            <p:cNvSpPr txBox="1"/>
            <p:nvPr/>
          </p:nvSpPr>
          <p:spPr>
            <a:xfrm>
              <a:off x="9507861" y="1913223"/>
              <a:ext cx="1348641" cy="535531"/>
            </a:xfrm>
            <a:prstGeom prst="rect">
              <a:avLst/>
            </a:prstGeom>
            <a:solidFill>
              <a:schemeClr val="tx1"/>
            </a:solidFill>
          </p:spPr>
          <p:txBody>
            <a:bodyPr wrap="square" rtlCol="0">
              <a:spAutoFit/>
            </a:bodyPr>
            <a:lstStyle/>
            <a:p>
              <a:pPr algn="ctr">
                <a:lnSpc>
                  <a:spcPct val="90000"/>
                </a:lnSpc>
              </a:pPr>
              <a:r>
                <a:rPr lang="en-US" sz="1600" dirty="0">
                  <a:solidFill>
                    <a:schemeClr val="accent3"/>
                  </a:solidFill>
                  <a:latin typeface="Calibri" panose="020F0502020204030204" pitchFamily="34" charset="0"/>
                  <a:cs typeface="Calibri" panose="020F0502020204030204" pitchFamily="34" charset="0"/>
                </a:rPr>
                <a:t>Control Arm</a:t>
              </a:r>
            </a:p>
            <a:p>
              <a:pPr algn="ctr">
                <a:lnSpc>
                  <a:spcPct val="90000"/>
                </a:lnSpc>
              </a:pPr>
              <a:r>
                <a:rPr lang="en-US" sz="1600" dirty="0">
                  <a:solidFill>
                    <a:schemeClr val="accent3"/>
                  </a:solidFill>
                  <a:latin typeface="Calibri" panose="020F0502020204030204" pitchFamily="34" charset="0"/>
                  <a:cs typeface="Calibri" panose="020F0502020204030204" pitchFamily="34" charset="0"/>
                </a:rPr>
                <a:t>(n = 199)</a:t>
              </a:r>
            </a:p>
          </p:txBody>
        </p:sp>
        <p:sp>
          <p:nvSpPr>
            <p:cNvPr id="7" name="TextBox 6">
              <a:extLst>
                <a:ext uri="{FF2B5EF4-FFF2-40B4-BE49-F238E27FC236}">
                  <a16:creationId xmlns:a16="http://schemas.microsoft.com/office/drawing/2014/main" id="{7B74F5A1-E546-3E4F-DF40-CB058DEF627A}"/>
                </a:ext>
              </a:extLst>
            </p:cNvPr>
            <p:cNvSpPr txBox="1"/>
            <p:nvPr/>
          </p:nvSpPr>
          <p:spPr>
            <a:xfrm>
              <a:off x="8345488" y="1913223"/>
              <a:ext cx="1162373" cy="535531"/>
            </a:xfrm>
            <a:prstGeom prst="rect">
              <a:avLst/>
            </a:prstGeom>
            <a:solidFill>
              <a:schemeClr val="tx1"/>
            </a:solidFill>
          </p:spPr>
          <p:txBody>
            <a:bodyPr wrap="square" rtlCol="0">
              <a:spAutoFit/>
            </a:bodyPr>
            <a:lstStyle/>
            <a:p>
              <a:pPr algn="ctr">
                <a:lnSpc>
                  <a:spcPct val="90000"/>
                </a:lnSpc>
              </a:pPr>
              <a:r>
                <a:rPr lang="en-US" sz="1600" dirty="0">
                  <a:solidFill>
                    <a:srgbClr val="015873"/>
                  </a:solidFill>
                  <a:latin typeface="Calibri" panose="020F0502020204030204" pitchFamily="34" charset="0"/>
                  <a:cs typeface="Calibri" panose="020F0502020204030204" pitchFamily="34" charset="0"/>
                </a:rPr>
                <a:t>Atezo Arm (n = 205)</a:t>
              </a:r>
            </a:p>
          </p:txBody>
        </p:sp>
        <p:sp>
          <p:nvSpPr>
            <p:cNvPr id="8" name="TextBox 7">
              <a:extLst>
                <a:ext uri="{FF2B5EF4-FFF2-40B4-BE49-F238E27FC236}">
                  <a16:creationId xmlns:a16="http://schemas.microsoft.com/office/drawing/2014/main" id="{4015B339-00C7-DFA7-9925-2B2A59714EF8}"/>
                </a:ext>
              </a:extLst>
            </p:cNvPr>
            <p:cNvSpPr txBox="1"/>
            <p:nvPr/>
          </p:nvSpPr>
          <p:spPr bwMode="auto">
            <a:xfrm>
              <a:off x="5360630" y="5275911"/>
              <a:ext cx="80910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50" dirty="0">
                  <a:solidFill>
                    <a:schemeClr val="bg1"/>
                  </a:solidFill>
                  <a:latin typeface="Calibri" panose="020F0502020204030204" pitchFamily="34" charset="0"/>
                </a:rPr>
                <a:t>Neutropenia/neutrophil count decreased</a:t>
              </a:r>
            </a:p>
          </p:txBody>
        </p:sp>
        <p:sp>
          <p:nvSpPr>
            <p:cNvPr id="9" name="TextBox 8">
              <a:extLst>
                <a:ext uri="{FF2B5EF4-FFF2-40B4-BE49-F238E27FC236}">
                  <a16:creationId xmlns:a16="http://schemas.microsoft.com/office/drawing/2014/main" id="{D7826482-E691-E042-69B6-F2BB6DBC1308}"/>
                </a:ext>
              </a:extLst>
            </p:cNvPr>
            <p:cNvSpPr txBox="1"/>
            <p:nvPr/>
          </p:nvSpPr>
          <p:spPr bwMode="auto">
            <a:xfrm>
              <a:off x="5969000"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Hypertension</a:t>
              </a:r>
            </a:p>
          </p:txBody>
        </p:sp>
        <p:sp>
          <p:nvSpPr>
            <p:cNvPr id="10" name="TextBox 9">
              <a:extLst>
                <a:ext uri="{FF2B5EF4-FFF2-40B4-BE49-F238E27FC236}">
                  <a16:creationId xmlns:a16="http://schemas.microsoft.com/office/drawing/2014/main" id="{12CE4997-DAE4-B03D-3FB1-B933A9DA5921}"/>
                </a:ext>
              </a:extLst>
            </p:cNvPr>
            <p:cNvSpPr txBox="1"/>
            <p:nvPr/>
          </p:nvSpPr>
          <p:spPr bwMode="auto">
            <a:xfrm>
              <a:off x="6540500"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Arthralgia</a:t>
              </a:r>
            </a:p>
          </p:txBody>
        </p:sp>
        <p:sp>
          <p:nvSpPr>
            <p:cNvPr id="11" name="TextBox 10">
              <a:extLst>
                <a:ext uri="{FF2B5EF4-FFF2-40B4-BE49-F238E27FC236}">
                  <a16:creationId xmlns:a16="http://schemas.microsoft.com/office/drawing/2014/main" id="{8648C14B-A414-B964-3CB0-AB36FCFADA54}"/>
                </a:ext>
              </a:extLst>
            </p:cNvPr>
            <p:cNvSpPr txBox="1"/>
            <p:nvPr/>
          </p:nvSpPr>
          <p:spPr bwMode="auto">
            <a:xfrm>
              <a:off x="7213600" y="5275911"/>
              <a:ext cx="762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Proteinuria</a:t>
              </a:r>
            </a:p>
          </p:txBody>
        </p:sp>
        <p:sp>
          <p:nvSpPr>
            <p:cNvPr id="12" name="TextBox 11">
              <a:extLst>
                <a:ext uri="{FF2B5EF4-FFF2-40B4-BE49-F238E27FC236}">
                  <a16:creationId xmlns:a16="http://schemas.microsoft.com/office/drawing/2014/main" id="{67B63353-1745-46E9-65F9-04D234AA814B}"/>
                </a:ext>
              </a:extLst>
            </p:cNvPr>
            <p:cNvSpPr txBox="1"/>
            <p:nvPr/>
          </p:nvSpPr>
          <p:spPr bwMode="auto">
            <a:xfrm>
              <a:off x="7798502" y="5275911"/>
              <a:ext cx="762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Pyrexia</a:t>
              </a:r>
            </a:p>
          </p:txBody>
        </p:sp>
        <p:sp>
          <p:nvSpPr>
            <p:cNvPr id="13" name="TextBox 12">
              <a:extLst>
                <a:ext uri="{FF2B5EF4-FFF2-40B4-BE49-F238E27FC236}">
                  <a16:creationId xmlns:a16="http://schemas.microsoft.com/office/drawing/2014/main" id="{5E305DF5-6D6A-661E-8431-0FD3DDDE9616}"/>
                </a:ext>
              </a:extLst>
            </p:cNvPr>
            <p:cNvSpPr txBox="1"/>
            <p:nvPr/>
          </p:nvSpPr>
          <p:spPr bwMode="auto">
            <a:xfrm>
              <a:off x="8389662" y="5275911"/>
              <a:ext cx="76200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Urinary tract infection</a:t>
              </a:r>
            </a:p>
          </p:txBody>
        </p:sp>
        <p:sp>
          <p:nvSpPr>
            <p:cNvPr id="14" name="TextBox 13">
              <a:extLst>
                <a:ext uri="{FF2B5EF4-FFF2-40B4-BE49-F238E27FC236}">
                  <a16:creationId xmlns:a16="http://schemas.microsoft.com/office/drawing/2014/main" id="{4DE8DE26-58E1-CA68-902F-BB61EC0A99A8}"/>
                </a:ext>
              </a:extLst>
            </p:cNvPr>
            <p:cNvSpPr txBox="1"/>
            <p:nvPr/>
          </p:nvSpPr>
          <p:spPr bwMode="auto">
            <a:xfrm>
              <a:off x="8980822" y="5275911"/>
              <a:ext cx="762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Myalgia</a:t>
              </a:r>
            </a:p>
          </p:txBody>
        </p:sp>
        <p:sp>
          <p:nvSpPr>
            <p:cNvPr id="15" name="TextBox 14">
              <a:extLst>
                <a:ext uri="{FF2B5EF4-FFF2-40B4-BE49-F238E27FC236}">
                  <a16:creationId xmlns:a16="http://schemas.microsoft.com/office/drawing/2014/main" id="{F17A2DAD-C1E8-1A75-21B9-6A4393768288}"/>
                </a:ext>
              </a:extLst>
            </p:cNvPr>
            <p:cNvSpPr txBox="1"/>
            <p:nvPr/>
          </p:nvSpPr>
          <p:spPr bwMode="auto">
            <a:xfrm>
              <a:off x="9599383" y="5275911"/>
              <a:ext cx="76200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Thrombo-cytopenia/platelet count decreased</a:t>
              </a:r>
            </a:p>
          </p:txBody>
        </p:sp>
        <p:sp>
          <p:nvSpPr>
            <p:cNvPr id="16" name="TextBox 15">
              <a:extLst>
                <a:ext uri="{FF2B5EF4-FFF2-40B4-BE49-F238E27FC236}">
                  <a16:creationId xmlns:a16="http://schemas.microsoft.com/office/drawing/2014/main" id="{585DAB54-0808-6BDD-C57F-E9DB1E8ED478}"/>
                </a:ext>
              </a:extLst>
            </p:cNvPr>
            <p:cNvSpPr txBox="1"/>
            <p:nvPr/>
          </p:nvSpPr>
          <p:spPr bwMode="auto">
            <a:xfrm>
              <a:off x="10182181" y="5275911"/>
              <a:ext cx="762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Rash</a:t>
              </a:r>
            </a:p>
          </p:txBody>
        </p:sp>
        <p:sp>
          <p:nvSpPr>
            <p:cNvPr id="17" name="TextBox 16">
              <a:extLst>
                <a:ext uri="{FF2B5EF4-FFF2-40B4-BE49-F238E27FC236}">
                  <a16:creationId xmlns:a16="http://schemas.microsoft.com/office/drawing/2014/main" id="{6E972E3A-8F7E-FE60-60D7-038A0FA0FDA7}"/>
                </a:ext>
              </a:extLst>
            </p:cNvPr>
            <p:cNvSpPr txBox="1"/>
            <p:nvPr/>
          </p:nvSpPr>
          <p:spPr bwMode="auto">
            <a:xfrm>
              <a:off x="10788042" y="5275911"/>
              <a:ext cx="762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Abdominal pain</a:t>
              </a:r>
            </a:p>
          </p:txBody>
        </p:sp>
        <p:sp>
          <p:nvSpPr>
            <p:cNvPr id="18" name="TextBox 17">
              <a:extLst>
                <a:ext uri="{FF2B5EF4-FFF2-40B4-BE49-F238E27FC236}">
                  <a16:creationId xmlns:a16="http://schemas.microsoft.com/office/drawing/2014/main" id="{CF45AF01-FAE2-2640-F93D-AB815ADE5AC2}"/>
                </a:ext>
              </a:extLst>
            </p:cNvPr>
            <p:cNvSpPr txBox="1"/>
            <p:nvPr/>
          </p:nvSpPr>
          <p:spPr bwMode="auto">
            <a:xfrm>
              <a:off x="4726240"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Diarrhea</a:t>
              </a:r>
            </a:p>
          </p:txBody>
        </p:sp>
        <p:sp>
          <p:nvSpPr>
            <p:cNvPr id="19" name="TextBox 18">
              <a:extLst>
                <a:ext uri="{FF2B5EF4-FFF2-40B4-BE49-F238E27FC236}">
                  <a16:creationId xmlns:a16="http://schemas.microsoft.com/office/drawing/2014/main" id="{27130BD2-DF89-A928-AA4E-C4BF48A26560}"/>
                </a:ext>
              </a:extLst>
            </p:cNvPr>
            <p:cNvSpPr txBox="1"/>
            <p:nvPr/>
          </p:nvSpPr>
          <p:spPr bwMode="auto">
            <a:xfrm>
              <a:off x="4153809"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Constipation</a:t>
              </a:r>
            </a:p>
          </p:txBody>
        </p:sp>
        <p:sp>
          <p:nvSpPr>
            <p:cNvPr id="20" name="TextBox 19">
              <a:extLst>
                <a:ext uri="{FF2B5EF4-FFF2-40B4-BE49-F238E27FC236}">
                  <a16:creationId xmlns:a16="http://schemas.microsoft.com/office/drawing/2014/main" id="{D7DBF3D4-C093-A49D-4DBB-C88710BAE61D}"/>
                </a:ext>
              </a:extLst>
            </p:cNvPr>
            <p:cNvSpPr txBox="1"/>
            <p:nvPr/>
          </p:nvSpPr>
          <p:spPr bwMode="auto">
            <a:xfrm>
              <a:off x="3568976"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Anemia</a:t>
              </a:r>
            </a:p>
          </p:txBody>
        </p:sp>
        <p:sp>
          <p:nvSpPr>
            <p:cNvPr id="21" name="TextBox 20">
              <a:extLst>
                <a:ext uri="{FF2B5EF4-FFF2-40B4-BE49-F238E27FC236}">
                  <a16:creationId xmlns:a16="http://schemas.microsoft.com/office/drawing/2014/main" id="{F438CF34-F2CB-EE63-8C86-2AF699FA8FF5}"/>
                </a:ext>
              </a:extLst>
            </p:cNvPr>
            <p:cNvSpPr txBox="1"/>
            <p:nvPr/>
          </p:nvSpPr>
          <p:spPr bwMode="auto">
            <a:xfrm>
              <a:off x="2977816"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Alopecia</a:t>
              </a:r>
            </a:p>
          </p:txBody>
        </p:sp>
        <p:sp>
          <p:nvSpPr>
            <p:cNvPr id="22" name="TextBox 21">
              <a:extLst>
                <a:ext uri="{FF2B5EF4-FFF2-40B4-BE49-F238E27FC236}">
                  <a16:creationId xmlns:a16="http://schemas.microsoft.com/office/drawing/2014/main" id="{46BD6B20-7A10-E145-0D82-7EE0F767DAFD}"/>
                </a:ext>
              </a:extLst>
            </p:cNvPr>
            <p:cNvSpPr txBox="1"/>
            <p:nvPr/>
          </p:nvSpPr>
          <p:spPr bwMode="auto">
            <a:xfrm>
              <a:off x="2368361"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Nausea</a:t>
              </a:r>
            </a:p>
          </p:txBody>
        </p:sp>
        <p:sp>
          <p:nvSpPr>
            <p:cNvPr id="23" name="TextBox 22">
              <a:extLst>
                <a:ext uri="{FF2B5EF4-FFF2-40B4-BE49-F238E27FC236}">
                  <a16:creationId xmlns:a16="http://schemas.microsoft.com/office/drawing/2014/main" id="{2B31DCF8-EB59-EB52-CEF1-6DB128C589B6}"/>
                </a:ext>
              </a:extLst>
            </p:cNvPr>
            <p:cNvSpPr txBox="1"/>
            <p:nvPr/>
          </p:nvSpPr>
          <p:spPr bwMode="auto">
            <a:xfrm>
              <a:off x="1785563" y="5275911"/>
              <a:ext cx="9144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Asthenia</a:t>
              </a:r>
            </a:p>
          </p:txBody>
        </p:sp>
        <p:sp>
          <p:nvSpPr>
            <p:cNvPr id="24" name="TextBox 23">
              <a:extLst>
                <a:ext uri="{FF2B5EF4-FFF2-40B4-BE49-F238E27FC236}">
                  <a16:creationId xmlns:a16="http://schemas.microsoft.com/office/drawing/2014/main" id="{B46EE6DD-B6ED-4AFD-133E-2D7A0D1BE377}"/>
                </a:ext>
              </a:extLst>
            </p:cNvPr>
            <p:cNvSpPr txBox="1"/>
            <p:nvPr/>
          </p:nvSpPr>
          <p:spPr bwMode="auto">
            <a:xfrm>
              <a:off x="1267146" y="5275911"/>
              <a:ext cx="75699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000" b="0" spc="-30" dirty="0">
                  <a:solidFill>
                    <a:schemeClr val="bg1"/>
                  </a:solidFill>
                  <a:latin typeface="Calibri" panose="020F0502020204030204" pitchFamily="34" charset="0"/>
                </a:rPr>
                <a:t>Peripheral/sensory neuropathy</a:t>
              </a:r>
            </a:p>
          </p:txBody>
        </p:sp>
        <p:grpSp>
          <p:nvGrpSpPr>
            <p:cNvPr id="26" name="Group 25">
              <a:extLst>
                <a:ext uri="{FF2B5EF4-FFF2-40B4-BE49-F238E27FC236}">
                  <a16:creationId xmlns:a16="http://schemas.microsoft.com/office/drawing/2014/main" id="{FD3AEEFF-6AE4-657C-9E53-90AF979C6261}"/>
                </a:ext>
              </a:extLst>
            </p:cNvPr>
            <p:cNvGrpSpPr/>
            <p:nvPr/>
          </p:nvGrpSpPr>
          <p:grpSpPr>
            <a:xfrm>
              <a:off x="915815" y="1535645"/>
              <a:ext cx="458779" cy="3900294"/>
              <a:chOff x="686704" y="1582499"/>
              <a:chExt cx="458779" cy="4244230"/>
            </a:xfrm>
          </p:grpSpPr>
          <p:sp>
            <p:nvSpPr>
              <p:cNvPr id="27" name="TextBox 26">
                <a:extLst>
                  <a:ext uri="{FF2B5EF4-FFF2-40B4-BE49-F238E27FC236}">
                    <a16:creationId xmlns:a16="http://schemas.microsoft.com/office/drawing/2014/main" id="{DBAC62D5-94E7-2D4E-E181-660C47087BD2}"/>
                  </a:ext>
                </a:extLst>
              </p:cNvPr>
              <p:cNvSpPr txBox="1"/>
              <p:nvPr/>
            </p:nvSpPr>
            <p:spPr bwMode="auto">
              <a:xfrm>
                <a:off x="686704" y="1582499"/>
                <a:ext cx="458779"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28" name="TextBox 27">
                <a:extLst>
                  <a:ext uri="{FF2B5EF4-FFF2-40B4-BE49-F238E27FC236}">
                    <a16:creationId xmlns:a16="http://schemas.microsoft.com/office/drawing/2014/main" id="{4056BAB0-2CD6-E61A-C3FF-96F3A6C7E350}"/>
                  </a:ext>
                </a:extLst>
              </p:cNvPr>
              <p:cNvSpPr txBox="1"/>
              <p:nvPr/>
            </p:nvSpPr>
            <p:spPr bwMode="auto">
              <a:xfrm>
                <a:off x="778075" y="2362317"/>
                <a:ext cx="367408"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29" name="TextBox 28">
                <a:extLst>
                  <a:ext uri="{FF2B5EF4-FFF2-40B4-BE49-F238E27FC236}">
                    <a16:creationId xmlns:a16="http://schemas.microsoft.com/office/drawing/2014/main" id="{D124B236-91AD-E73A-87FD-030E1420F673}"/>
                  </a:ext>
                </a:extLst>
              </p:cNvPr>
              <p:cNvSpPr txBox="1"/>
              <p:nvPr/>
            </p:nvSpPr>
            <p:spPr bwMode="auto">
              <a:xfrm>
                <a:off x="778075" y="3142135"/>
                <a:ext cx="367408"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0" name="TextBox 29">
                <a:extLst>
                  <a:ext uri="{FF2B5EF4-FFF2-40B4-BE49-F238E27FC236}">
                    <a16:creationId xmlns:a16="http://schemas.microsoft.com/office/drawing/2014/main" id="{892F13E3-DB81-26D3-F6AD-AAC1967A651B}"/>
                  </a:ext>
                </a:extLst>
              </p:cNvPr>
              <p:cNvSpPr txBox="1"/>
              <p:nvPr/>
            </p:nvSpPr>
            <p:spPr bwMode="auto">
              <a:xfrm>
                <a:off x="778075" y="3921953"/>
                <a:ext cx="367408"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 name="TextBox 30">
                <a:extLst>
                  <a:ext uri="{FF2B5EF4-FFF2-40B4-BE49-F238E27FC236}">
                    <a16:creationId xmlns:a16="http://schemas.microsoft.com/office/drawing/2014/main" id="{9AEC033B-A853-F92A-2B27-ADA189AD748D}"/>
                  </a:ext>
                </a:extLst>
              </p:cNvPr>
              <p:cNvSpPr txBox="1"/>
              <p:nvPr/>
            </p:nvSpPr>
            <p:spPr bwMode="auto">
              <a:xfrm>
                <a:off x="778075" y="4711994"/>
                <a:ext cx="367408"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 name="TextBox 31">
                <a:extLst>
                  <a:ext uri="{FF2B5EF4-FFF2-40B4-BE49-F238E27FC236}">
                    <a16:creationId xmlns:a16="http://schemas.microsoft.com/office/drawing/2014/main" id="{FC398F5B-605A-114F-802E-10B394DF32FF}"/>
                  </a:ext>
                </a:extLst>
              </p:cNvPr>
              <p:cNvSpPr txBox="1"/>
              <p:nvPr/>
            </p:nvSpPr>
            <p:spPr bwMode="auto">
              <a:xfrm>
                <a:off x="869446" y="5491812"/>
                <a:ext cx="276037" cy="334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33" name="Freeform: Shape 32">
              <a:extLst>
                <a:ext uri="{FF2B5EF4-FFF2-40B4-BE49-F238E27FC236}">
                  <a16:creationId xmlns:a16="http://schemas.microsoft.com/office/drawing/2014/main" id="{7615999B-4B68-EEBD-D21F-4C89826C2B96}"/>
                </a:ext>
              </a:extLst>
            </p:cNvPr>
            <p:cNvSpPr/>
            <p:nvPr/>
          </p:nvSpPr>
          <p:spPr bwMode="auto">
            <a:xfrm>
              <a:off x="1426651" y="1684019"/>
              <a:ext cx="10038570" cy="3604923"/>
            </a:xfrm>
            <a:custGeom>
              <a:avLst/>
              <a:gdLst>
                <a:gd name="connsiteX0" fmla="*/ 0 w 3421380"/>
                <a:gd name="connsiteY0" fmla="*/ 0 h 3916680"/>
                <a:gd name="connsiteX1" fmla="*/ 0 w 3421380"/>
                <a:gd name="connsiteY1" fmla="*/ 3916680 h 3916680"/>
                <a:gd name="connsiteX2" fmla="*/ 3421380 w 3421380"/>
                <a:gd name="connsiteY2" fmla="*/ 3916680 h 3916680"/>
              </a:gdLst>
              <a:ahLst/>
              <a:cxnLst>
                <a:cxn ang="0">
                  <a:pos x="connsiteX0" y="connsiteY0"/>
                </a:cxn>
                <a:cxn ang="0">
                  <a:pos x="connsiteX1" y="connsiteY1"/>
                </a:cxn>
                <a:cxn ang="0">
                  <a:pos x="connsiteX2" y="connsiteY2"/>
                </a:cxn>
              </a:cxnLst>
              <a:rect l="l" t="t" r="r" b="b"/>
              <a:pathLst>
                <a:path w="3421380" h="3916680">
                  <a:moveTo>
                    <a:pt x="0" y="0"/>
                  </a:moveTo>
                  <a:lnTo>
                    <a:pt x="0" y="3916680"/>
                  </a:lnTo>
                  <a:lnTo>
                    <a:pt x="3421380" y="3916680"/>
                  </a:lnTo>
                </a:path>
              </a:pathLst>
            </a:custGeom>
            <a:noFill/>
            <a:ln w="28575">
              <a:solidFill>
                <a:schemeClr val="bg1"/>
              </a:solidFill>
              <a:miter lim="800000"/>
              <a:headEnd/>
              <a:tailEnd/>
            </a:ln>
          </p:spPr>
          <p:txBody>
            <a:bodyPr rtlCol="0" anchor="ctr"/>
            <a:lstStyle/>
            <a:p>
              <a:pPr algn="ctr"/>
              <a:endParaRPr lang="en-US" dirty="0"/>
            </a:p>
          </p:txBody>
        </p:sp>
        <p:grpSp>
          <p:nvGrpSpPr>
            <p:cNvPr id="34" name="Group 33">
              <a:extLst>
                <a:ext uri="{FF2B5EF4-FFF2-40B4-BE49-F238E27FC236}">
                  <a16:creationId xmlns:a16="http://schemas.microsoft.com/office/drawing/2014/main" id="{228B9CA1-B221-4649-1E97-8CDDF5291225}"/>
                </a:ext>
              </a:extLst>
            </p:cNvPr>
            <p:cNvGrpSpPr/>
            <p:nvPr/>
          </p:nvGrpSpPr>
          <p:grpSpPr>
            <a:xfrm>
              <a:off x="1319110" y="1687589"/>
              <a:ext cx="125010" cy="3601354"/>
              <a:chOff x="994640" y="1748950"/>
              <a:chExt cx="641342" cy="3926853"/>
            </a:xfrm>
          </p:grpSpPr>
          <p:cxnSp>
            <p:nvCxnSpPr>
              <p:cNvPr id="35" name="Straight Connector 34">
                <a:extLst>
                  <a:ext uri="{FF2B5EF4-FFF2-40B4-BE49-F238E27FC236}">
                    <a16:creationId xmlns:a16="http://schemas.microsoft.com/office/drawing/2014/main" id="{D8BBDA6C-D91F-8EBA-E402-3F906CB8A5F7}"/>
                  </a:ext>
                </a:extLst>
              </p:cNvPr>
              <p:cNvCxnSpPr/>
              <p:nvPr/>
            </p:nvCxnSpPr>
            <p:spPr bwMode="auto">
              <a:xfrm>
                <a:off x="994640" y="174895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149C83AE-87DA-B49B-751E-F38D0E975A9E}"/>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2B27A8D-E32D-983A-06D7-89BAABC06AD1}"/>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83DBDEB9-B339-3FF2-10B3-1649BF996B64}"/>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2807E1F-AF76-E472-EEBD-F624C68AA0CA}"/>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319C652F-F60F-260D-AEFB-AA1D61BCA8D7}"/>
                  </a:ext>
                </a:extLst>
              </p:cNvPr>
              <p:cNvCxnSpPr/>
              <p:nvPr/>
            </p:nvCxnSpPr>
            <p:spPr bwMode="auto">
              <a:xfrm>
                <a:off x="994640" y="5675803"/>
                <a:ext cx="641342" cy="0"/>
              </a:xfrm>
              <a:prstGeom prst="line">
                <a:avLst/>
              </a:prstGeom>
              <a:noFill/>
              <a:ln w="28575" cap="flat" cmpd="sng" algn="ctr">
                <a:solidFill>
                  <a:schemeClr val="bg1"/>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E6DDE3D4-A99F-6657-1549-24B9960D63EE}"/>
                </a:ext>
              </a:extLst>
            </p:cNvPr>
            <p:cNvSpPr txBox="1"/>
            <p:nvPr/>
          </p:nvSpPr>
          <p:spPr bwMode="auto">
            <a:xfrm>
              <a:off x="1356949" y="305285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54</a:t>
              </a:r>
            </a:p>
          </p:txBody>
        </p:sp>
        <p:sp>
          <p:nvSpPr>
            <p:cNvPr id="42" name="TextBox 41">
              <a:extLst>
                <a:ext uri="{FF2B5EF4-FFF2-40B4-BE49-F238E27FC236}">
                  <a16:creationId xmlns:a16="http://schemas.microsoft.com/office/drawing/2014/main" id="{63CFFD6D-5897-885B-9609-E6B74D14E511}"/>
                </a:ext>
              </a:extLst>
            </p:cNvPr>
            <p:cNvSpPr txBox="1"/>
            <p:nvPr/>
          </p:nvSpPr>
          <p:spPr bwMode="auto">
            <a:xfrm>
              <a:off x="1552639" y="317870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51</a:t>
              </a:r>
            </a:p>
          </p:txBody>
        </p:sp>
        <p:sp>
          <p:nvSpPr>
            <p:cNvPr id="43" name="TextBox 42">
              <a:extLst>
                <a:ext uri="{FF2B5EF4-FFF2-40B4-BE49-F238E27FC236}">
                  <a16:creationId xmlns:a16="http://schemas.microsoft.com/office/drawing/2014/main" id="{1BE34278-41C7-9D74-CC11-6B49489F359C}"/>
                </a:ext>
              </a:extLst>
            </p:cNvPr>
            <p:cNvSpPr txBox="1"/>
            <p:nvPr/>
          </p:nvSpPr>
          <p:spPr bwMode="auto">
            <a:xfrm>
              <a:off x="1955549" y="313289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52</a:t>
              </a:r>
            </a:p>
          </p:txBody>
        </p:sp>
        <p:sp>
          <p:nvSpPr>
            <p:cNvPr id="44" name="TextBox 43">
              <a:extLst>
                <a:ext uri="{FF2B5EF4-FFF2-40B4-BE49-F238E27FC236}">
                  <a16:creationId xmlns:a16="http://schemas.microsoft.com/office/drawing/2014/main" id="{58E163B8-D058-CDBF-6A70-D3BD218BDE17}"/>
                </a:ext>
              </a:extLst>
            </p:cNvPr>
            <p:cNvSpPr txBox="1"/>
            <p:nvPr/>
          </p:nvSpPr>
          <p:spPr bwMode="auto">
            <a:xfrm>
              <a:off x="2160778" y="314066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52</a:t>
              </a:r>
            </a:p>
          </p:txBody>
        </p:sp>
        <p:sp>
          <p:nvSpPr>
            <p:cNvPr id="45" name="TextBox 44">
              <a:extLst>
                <a:ext uri="{FF2B5EF4-FFF2-40B4-BE49-F238E27FC236}">
                  <a16:creationId xmlns:a16="http://schemas.microsoft.com/office/drawing/2014/main" id="{DEA8E486-11E1-FEAB-3E19-A6D7A326406F}"/>
                </a:ext>
              </a:extLst>
            </p:cNvPr>
            <p:cNvSpPr txBox="1"/>
            <p:nvPr/>
          </p:nvSpPr>
          <p:spPr bwMode="auto">
            <a:xfrm>
              <a:off x="2544942" y="322876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49</a:t>
              </a:r>
            </a:p>
          </p:txBody>
        </p:sp>
        <p:sp>
          <p:nvSpPr>
            <p:cNvPr id="46" name="TextBox 45">
              <a:extLst>
                <a:ext uri="{FF2B5EF4-FFF2-40B4-BE49-F238E27FC236}">
                  <a16:creationId xmlns:a16="http://schemas.microsoft.com/office/drawing/2014/main" id="{84FEB8BA-4C54-693B-F11A-4DAFD7D14315}"/>
                </a:ext>
              </a:extLst>
            </p:cNvPr>
            <p:cNvSpPr txBox="1"/>
            <p:nvPr/>
          </p:nvSpPr>
          <p:spPr bwMode="auto">
            <a:xfrm>
              <a:off x="2759378" y="329455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sp>
          <p:nvSpPr>
            <p:cNvPr id="47" name="TextBox 46">
              <a:extLst>
                <a:ext uri="{FF2B5EF4-FFF2-40B4-BE49-F238E27FC236}">
                  <a16:creationId xmlns:a16="http://schemas.microsoft.com/office/drawing/2014/main" id="{3D67580F-A20A-DFA1-E9A3-12103B2F0C0F}"/>
                </a:ext>
              </a:extLst>
            </p:cNvPr>
            <p:cNvSpPr txBox="1"/>
            <p:nvPr/>
          </p:nvSpPr>
          <p:spPr bwMode="auto">
            <a:xfrm>
              <a:off x="3153081" y="345201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43</a:t>
              </a:r>
            </a:p>
          </p:txBody>
        </p:sp>
        <p:sp>
          <p:nvSpPr>
            <p:cNvPr id="48" name="TextBox 47">
              <a:extLst>
                <a:ext uri="{FF2B5EF4-FFF2-40B4-BE49-F238E27FC236}">
                  <a16:creationId xmlns:a16="http://schemas.microsoft.com/office/drawing/2014/main" id="{F832B0CF-0E18-E705-AE0C-B305716B3D46}"/>
                </a:ext>
              </a:extLst>
            </p:cNvPr>
            <p:cNvSpPr txBox="1"/>
            <p:nvPr/>
          </p:nvSpPr>
          <p:spPr bwMode="auto">
            <a:xfrm>
              <a:off x="3376102" y="360583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49" name="TextBox 48">
              <a:extLst>
                <a:ext uri="{FF2B5EF4-FFF2-40B4-BE49-F238E27FC236}">
                  <a16:creationId xmlns:a16="http://schemas.microsoft.com/office/drawing/2014/main" id="{8FF7A413-E374-96DB-2687-2355161985D5}"/>
                </a:ext>
              </a:extLst>
            </p:cNvPr>
            <p:cNvSpPr txBox="1"/>
            <p:nvPr/>
          </p:nvSpPr>
          <p:spPr bwMode="auto">
            <a:xfrm>
              <a:off x="3743510" y="34936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50" name="TextBox 49">
              <a:extLst>
                <a:ext uri="{FF2B5EF4-FFF2-40B4-BE49-F238E27FC236}">
                  <a16:creationId xmlns:a16="http://schemas.microsoft.com/office/drawing/2014/main" id="{20855EEE-2A87-D8EF-CF0D-0A70B8A4C6CF}"/>
                </a:ext>
              </a:extLst>
            </p:cNvPr>
            <p:cNvSpPr txBox="1"/>
            <p:nvPr/>
          </p:nvSpPr>
          <p:spPr bwMode="auto">
            <a:xfrm>
              <a:off x="3944683" y="368925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37</a:t>
              </a:r>
            </a:p>
          </p:txBody>
        </p:sp>
        <p:sp>
          <p:nvSpPr>
            <p:cNvPr id="51" name="TextBox 50">
              <a:extLst>
                <a:ext uri="{FF2B5EF4-FFF2-40B4-BE49-F238E27FC236}">
                  <a16:creationId xmlns:a16="http://schemas.microsoft.com/office/drawing/2014/main" id="{FCB46A26-119F-A7BA-D82E-2E2E8C46DEFC}"/>
                </a:ext>
              </a:extLst>
            </p:cNvPr>
            <p:cNvSpPr txBox="1"/>
            <p:nvPr/>
          </p:nvSpPr>
          <p:spPr bwMode="auto">
            <a:xfrm>
              <a:off x="4542536" y="380143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34</a:t>
              </a:r>
            </a:p>
          </p:txBody>
        </p:sp>
        <p:sp>
          <p:nvSpPr>
            <p:cNvPr id="52" name="TextBox 51">
              <a:extLst>
                <a:ext uri="{FF2B5EF4-FFF2-40B4-BE49-F238E27FC236}">
                  <a16:creationId xmlns:a16="http://schemas.microsoft.com/office/drawing/2014/main" id="{0680BEEC-AC10-0C4A-8299-60022A06DF54}"/>
                </a:ext>
              </a:extLst>
            </p:cNvPr>
            <p:cNvSpPr txBox="1"/>
            <p:nvPr/>
          </p:nvSpPr>
          <p:spPr bwMode="auto">
            <a:xfrm>
              <a:off x="4325143" y="349365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53" name="TextBox 52">
              <a:extLst>
                <a:ext uri="{FF2B5EF4-FFF2-40B4-BE49-F238E27FC236}">
                  <a16:creationId xmlns:a16="http://schemas.microsoft.com/office/drawing/2014/main" id="{788C4426-B360-0C0B-7D76-C1E269D98AE4}"/>
                </a:ext>
              </a:extLst>
            </p:cNvPr>
            <p:cNvSpPr txBox="1"/>
            <p:nvPr/>
          </p:nvSpPr>
          <p:spPr bwMode="auto">
            <a:xfrm>
              <a:off x="4933406" y="35732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54" name="TextBox 53">
              <a:extLst>
                <a:ext uri="{FF2B5EF4-FFF2-40B4-BE49-F238E27FC236}">
                  <a16:creationId xmlns:a16="http://schemas.microsoft.com/office/drawing/2014/main" id="{64DE5C1E-5A82-4159-F643-CD45602A5D07}"/>
                </a:ext>
              </a:extLst>
            </p:cNvPr>
            <p:cNvSpPr txBox="1"/>
            <p:nvPr/>
          </p:nvSpPr>
          <p:spPr bwMode="auto">
            <a:xfrm>
              <a:off x="5117110" y="410468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56" name="TextBox 55">
              <a:extLst>
                <a:ext uri="{FF2B5EF4-FFF2-40B4-BE49-F238E27FC236}">
                  <a16:creationId xmlns:a16="http://schemas.microsoft.com/office/drawing/2014/main" id="{24D29197-A3F0-F858-B5FB-E3353485D8BB}"/>
                </a:ext>
              </a:extLst>
            </p:cNvPr>
            <p:cNvSpPr txBox="1"/>
            <p:nvPr/>
          </p:nvSpPr>
          <p:spPr bwMode="auto">
            <a:xfrm>
              <a:off x="5527380" y="359804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57" name="TextBox 56">
              <a:extLst>
                <a:ext uri="{FF2B5EF4-FFF2-40B4-BE49-F238E27FC236}">
                  <a16:creationId xmlns:a16="http://schemas.microsoft.com/office/drawing/2014/main" id="{52F98A68-D5A3-E063-C95D-DB7D9842AC07}"/>
                </a:ext>
              </a:extLst>
            </p:cNvPr>
            <p:cNvSpPr txBox="1"/>
            <p:nvPr/>
          </p:nvSpPr>
          <p:spPr bwMode="auto">
            <a:xfrm>
              <a:off x="5721154" y="353632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41</a:t>
              </a:r>
            </a:p>
          </p:txBody>
        </p:sp>
        <p:sp>
          <p:nvSpPr>
            <p:cNvPr id="58" name="TextBox 57">
              <a:extLst>
                <a:ext uri="{FF2B5EF4-FFF2-40B4-BE49-F238E27FC236}">
                  <a16:creationId xmlns:a16="http://schemas.microsoft.com/office/drawing/2014/main" id="{57DA09F2-9E3D-BA1F-3005-911286F6127D}"/>
                </a:ext>
              </a:extLst>
            </p:cNvPr>
            <p:cNvSpPr txBox="1"/>
            <p:nvPr/>
          </p:nvSpPr>
          <p:spPr bwMode="auto">
            <a:xfrm>
              <a:off x="6121354" y="372702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59" name="TextBox 58">
              <a:extLst>
                <a:ext uri="{FF2B5EF4-FFF2-40B4-BE49-F238E27FC236}">
                  <a16:creationId xmlns:a16="http://schemas.microsoft.com/office/drawing/2014/main" id="{9F336E9A-AD8F-7A5B-867C-E00D49C0C24E}"/>
                </a:ext>
              </a:extLst>
            </p:cNvPr>
            <p:cNvSpPr txBox="1"/>
            <p:nvPr/>
          </p:nvSpPr>
          <p:spPr bwMode="auto">
            <a:xfrm>
              <a:off x="6315128" y="358279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60" name="TextBox 59">
              <a:extLst>
                <a:ext uri="{FF2B5EF4-FFF2-40B4-BE49-F238E27FC236}">
                  <a16:creationId xmlns:a16="http://schemas.microsoft.com/office/drawing/2014/main" id="{73221468-BFD4-27CA-F6DE-A6A7292DE335}"/>
                </a:ext>
              </a:extLst>
            </p:cNvPr>
            <p:cNvSpPr txBox="1"/>
            <p:nvPr/>
          </p:nvSpPr>
          <p:spPr bwMode="auto">
            <a:xfrm>
              <a:off x="6725398" y="382071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61" name="TextBox 60">
              <a:extLst>
                <a:ext uri="{FF2B5EF4-FFF2-40B4-BE49-F238E27FC236}">
                  <a16:creationId xmlns:a16="http://schemas.microsoft.com/office/drawing/2014/main" id="{7C3B381A-35D8-21F5-7046-25AA86169908}"/>
                </a:ext>
              </a:extLst>
            </p:cNvPr>
            <p:cNvSpPr txBox="1"/>
            <p:nvPr/>
          </p:nvSpPr>
          <p:spPr bwMode="auto">
            <a:xfrm>
              <a:off x="6918628" y="43191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62" name="TextBox 61">
              <a:extLst>
                <a:ext uri="{FF2B5EF4-FFF2-40B4-BE49-F238E27FC236}">
                  <a16:creationId xmlns:a16="http://schemas.microsoft.com/office/drawing/2014/main" id="{0A2784C3-9EA6-90F4-438B-601C295A59BE}"/>
                </a:ext>
              </a:extLst>
            </p:cNvPr>
            <p:cNvSpPr txBox="1"/>
            <p:nvPr/>
          </p:nvSpPr>
          <p:spPr bwMode="auto">
            <a:xfrm>
              <a:off x="7313567" y="399041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29</a:t>
              </a:r>
            </a:p>
          </p:txBody>
        </p:sp>
        <p:sp>
          <p:nvSpPr>
            <p:cNvPr id="63" name="TextBox 62">
              <a:extLst>
                <a:ext uri="{FF2B5EF4-FFF2-40B4-BE49-F238E27FC236}">
                  <a16:creationId xmlns:a16="http://schemas.microsoft.com/office/drawing/2014/main" id="{946ADE57-0DDF-C83F-F46D-2486F02105F0}"/>
                </a:ext>
              </a:extLst>
            </p:cNvPr>
            <p:cNvSpPr txBox="1"/>
            <p:nvPr/>
          </p:nvSpPr>
          <p:spPr bwMode="auto">
            <a:xfrm>
              <a:off x="7520146" y="407709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a:t>
              </a:r>
            </a:p>
          </p:txBody>
        </p:sp>
        <p:sp>
          <p:nvSpPr>
            <p:cNvPr id="64" name="TextBox 63">
              <a:extLst>
                <a:ext uri="{FF2B5EF4-FFF2-40B4-BE49-F238E27FC236}">
                  <a16:creationId xmlns:a16="http://schemas.microsoft.com/office/drawing/2014/main" id="{818A383F-1E3B-651B-2898-EC2D3450942B}"/>
                </a:ext>
              </a:extLst>
            </p:cNvPr>
            <p:cNvSpPr txBox="1"/>
            <p:nvPr/>
          </p:nvSpPr>
          <p:spPr bwMode="auto">
            <a:xfrm>
              <a:off x="7908940" y="414430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65" name="TextBox 64">
              <a:extLst>
                <a:ext uri="{FF2B5EF4-FFF2-40B4-BE49-F238E27FC236}">
                  <a16:creationId xmlns:a16="http://schemas.microsoft.com/office/drawing/2014/main" id="{30B294D6-85F5-E521-7FD7-833381954687}"/>
                </a:ext>
              </a:extLst>
            </p:cNvPr>
            <p:cNvSpPr txBox="1"/>
            <p:nvPr/>
          </p:nvSpPr>
          <p:spPr bwMode="auto">
            <a:xfrm>
              <a:off x="8104211" y="458105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11</a:t>
              </a:r>
            </a:p>
          </p:txBody>
        </p:sp>
        <p:sp>
          <p:nvSpPr>
            <p:cNvPr id="66" name="TextBox 65">
              <a:extLst>
                <a:ext uri="{FF2B5EF4-FFF2-40B4-BE49-F238E27FC236}">
                  <a16:creationId xmlns:a16="http://schemas.microsoft.com/office/drawing/2014/main" id="{1614EB08-B1D3-2F83-B005-7376DCFE6C56}"/>
                </a:ext>
              </a:extLst>
            </p:cNvPr>
            <p:cNvSpPr txBox="1"/>
            <p:nvPr/>
          </p:nvSpPr>
          <p:spPr bwMode="auto">
            <a:xfrm>
              <a:off x="8504827" y="416859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a:t>
              </a:r>
            </a:p>
          </p:txBody>
        </p:sp>
        <p:sp>
          <p:nvSpPr>
            <p:cNvPr id="67" name="TextBox 66">
              <a:extLst>
                <a:ext uri="{FF2B5EF4-FFF2-40B4-BE49-F238E27FC236}">
                  <a16:creationId xmlns:a16="http://schemas.microsoft.com/office/drawing/2014/main" id="{05D22021-D0CB-54A2-5B4D-0594A5C12ADC}"/>
                </a:ext>
              </a:extLst>
            </p:cNvPr>
            <p:cNvSpPr txBox="1"/>
            <p:nvPr/>
          </p:nvSpPr>
          <p:spPr bwMode="auto">
            <a:xfrm>
              <a:off x="8698366" y="426324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68" name="TextBox 67">
              <a:extLst>
                <a:ext uri="{FF2B5EF4-FFF2-40B4-BE49-F238E27FC236}">
                  <a16:creationId xmlns:a16="http://schemas.microsoft.com/office/drawing/2014/main" id="{FFD0E341-BB1D-661F-8462-C4A92173F3C8}"/>
                </a:ext>
              </a:extLst>
            </p:cNvPr>
            <p:cNvSpPr txBox="1"/>
            <p:nvPr/>
          </p:nvSpPr>
          <p:spPr bwMode="auto">
            <a:xfrm>
              <a:off x="9102400" y="416859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a:t>
              </a:r>
            </a:p>
          </p:txBody>
        </p:sp>
        <p:sp>
          <p:nvSpPr>
            <p:cNvPr id="69" name="TextBox 68">
              <a:extLst>
                <a:ext uri="{FF2B5EF4-FFF2-40B4-BE49-F238E27FC236}">
                  <a16:creationId xmlns:a16="http://schemas.microsoft.com/office/drawing/2014/main" id="{B849051A-D43A-475D-40C4-268B73709CD1}"/>
                </a:ext>
              </a:extLst>
            </p:cNvPr>
            <p:cNvSpPr txBox="1"/>
            <p:nvPr/>
          </p:nvSpPr>
          <p:spPr bwMode="auto">
            <a:xfrm>
              <a:off x="9303934" y="441966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70" name="TextBox 69">
              <a:extLst>
                <a:ext uri="{FF2B5EF4-FFF2-40B4-BE49-F238E27FC236}">
                  <a16:creationId xmlns:a16="http://schemas.microsoft.com/office/drawing/2014/main" id="{11EE5187-7497-32AC-2428-CE3143F2EE5B}"/>
                </a:ext>
              </a:extLst>
            </p:cNvPr>
            <p:cNvSpPr txBox="1"/>
            <p:nvPr/>
          </p:nvSpPr>
          <p:spPr bwMode="auto">
            <a:xfrm>
              <a:off x="9696072" y="42568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71" name="TextBox 70">
              <a:extLst>
                <a:ext uri="{FF2B5EF4-FFF2-40B4-BE49-F238E27FC236}">
                  <a16:creationId xmlns:a16="http://schemas.microsoft.com/office/drawing/2014/main" id="{6E4BB195-E3AF-C707-4194-B48D89574BBB}"/>
                </a:ext>
              </a:extLst>
            </p:cNvPr>
            <p:cNvSpPr txBox="1"/>
            <p:nvPr/>
          </p:nvSpPr>
          <p:spPr bwMode="auto">
            <a:xfrm>
              <a:off x="9901053" y="44437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16</a:t>
              </a:r>
            </a:p>
          </p:txBody>
        </p:sp>
        <p:sp>
          <p:nvSpPr>
            <p:cNvPr id="72" name="TextBox 71">
              <a:extLst>
                <a:ext uri="{FF2B5EF4-FFF2-40B4-BE49-F238E27FC236}">
                  <a16:creationId xmlns:a16="http://schemas.microsoft.com/office/drawing/2014/main" id="{902E8DD5-BDE9-1C77-6026-A3C9C7CD8678}"/>
                </a:ext>
              </a:extLst>
            </p:cNvPr>
            <p:cNvSpPr txBox="1"/>
            <p:nvPr/>
          </p:nvSpPr>
          <p:spPr bwMode="auto">
            <a:xfrm>
              <a:off x="10283810" y="426674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73" name="TextBox 72">
              <a:extLst>
                <a:ext uri="{FF2B5EF4-FFF2-40B4-BE49-F238E27FC236}">
                  <a16:creationId xmlns:a16="http://schemas.microsoft.com/office/drawing/2014/main" id="{2FF303F5-E107-28C9-36B3-63B825A296FA}"/>
                </a:ext>
              </a:extLst>
            </p:cNvPr>
            <p:cNvSpPr txBox="1"/>
            <p:nvPr/>
          </p:nvSpPr>
          <p:spPr bwMode="auto">
            <a:xfrm>
              <a:off x="10535202" y="4705923"/>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74" name="TextBox 73">
              <a:extLst>
                <a:ext uri="{FF2B5EF4-FFF2-40B4-BE49-F238E27FC236}">
                  <a16:creationId xmlns:a16="http://schemas.microsoft.com/office/drawing/2014/main" id="{3A7A88F4-47EA-657F-780C-70815354891C}"/>
                </a:ext>
              </a:extLst>
            </p:cNvPr>
            <p:cNvSpPr txBox="1"/>
            <p:nvPr/>
          </p:nvSpPr>
          <p:spPr bwMode="auto">
            <a:xfrm>
              <a:off x="10836031" y="43191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a:t>
              </a:r>
            </a:p>
          </p:txBody>
        </p:sp>
        <p:sp>
          <p:nvSpPr>
            <p:cNvPr id="75" name="TextBox 74">
              <a:extLst>
                <a:ext uri="{FF2B5EF4-FFF2-40B4-BE49-F238E27FC236}">
                  <a16:creationId xmlns:a16="http://schemas.microsoft.com/office/drawing/2014/main" id="{9393700E-E7D4-5B3E-F0F5-9698EF5664D0}"/>
                </a:ext>
              </a:extLst>
            </p:cNvPr>
            <p:cNvSpPr txBox="1"/>
            <p:nvPr/>
          </p:nvSpPr>
          <p:spPr bwMode="auto">
            <a:xfrm>
              <a:off x="11063442" y="420300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23</a:t>
              </a:r>
            </a:p>
          </p:txBody>
        </p:sp>
        <p:grpSp>
          <p:nvGrpSpPr>
            <p:cNvPr id="76" name="Group 75">
              <a:extLst>
                <a:ext uri="{FF2B5EF4-FFF2-40B4-BE49-F238E27FC236}">
                  <a16:creationId xmlns:a16="http://schemas.microsoft.com/office/drawing/2014/main" id="{7943F4EE-D41C-3E32-EB8C-466E76853F3D}"/>
                </a:ext>
              </a:extLst>
            </p:cNvPr>
            <p:cNvGrpSpPr/>
            <p:nvPr/>
          </p:nvGrpSpPr>
          <p:grpSpPr>
            <a:xfrm rot="5400000">
              <a:off x="3090618" y="4142691"/>
              <a:ext cx="75218" cy="2367721"/>
              <a:chOff x="994640" y="1679460"/>
              <a:chExt cx="641343" cy="3210974"/>
            </a:xfrm>
          </p:grpSpPr>
          <p:cxnSp>
            <p:nvCxnSpPr>
              <p:cNvPr id="77" name="Straight Connector 76">
                <a:extLst>
                  <a:ext uri="{FF2B5EF4-FFF2-40B4-BE49-F238E27FC236}">
                    <a16:creationId xmlns:a16="http://schemas.microsoft.com/office/drawing/2014/main" id="{2293ADA7-42FB-6BE1-579F-1D167EC915CD}"/>
                  </a:ext>
                </a:extLst>
              </p:cNvPr>
              <p:cNvCxnSpPr/>
              <p:nvPr/>
            </p:nvCxnSpPr>
            <p:spPr bwMode="auto">
              <a:xfrm>
                <a:off x="994641" y="167946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B8481F80-3267-6A65-1189-1CD707EDD41C}"/>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FD3C98BA-209A-F176-F631-AF755E2B2704}"/>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3048BDE5-8C3E-A62C-0D80-90B015D4846E}"/>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46407DF-C13B-53DA-A0F0-4A95AA330F01}"/>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67E484B9-A6C1-40EB-CB2E-9D93220B139B}"/>
                </a:ext>
              </a:extLst>
            </p:cNvPr>
            <p:cNvGrpSpPr/>
            <p:nvPr/>
          </p:nvGrpSpPr>
          <p:grpSpPr>
            <a:xfrm rot="5400000">
              <a:off x="6056194" y="4142691"/>
              <a:ext cx="75218" cy="2367721"/>
              <a:chOff x="994640" y="1679460"/>
              <a:chExt cx="641343" cy="3210974"/>
            </a:xfrm>
          </p:grpSpPr>
          <p:cxnSp>
            <p:nvCxnSpPr>
              <p:cNvPr id="84" name="Straight Connector 83">
                <a:extLst>
                  <a:ext uri="{FF2B5EF4-FFF2-40B4-BE49-F238E27FC236}">
                    <a16:creationId xmlns:a16="http://schemas.microsoft.com/office/drawing/2014/main" id="{266DD1B9-246E-39C5-3DDB-2FAF5740605C}"/>
                  </a:ext>
                </a:extLst>
              </p:cNvPr>
              <p:cNvCxnSpPr/>
              <p:nvPr/>
            </p:nvCxnSpPr>
            <p:spPr bwMode="auto">
              <a:xfrm>
                <a:off x="994641" y="167946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A8831E6A-1545-8748-E6E9-585D418BEFFB}"/>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868A94A-3459-8E4D-CD13-006926A60557}"/>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B8243415-6E46-8776-A810-92CBE13B52D6}"/>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9E6546B0-887F-438D-F220-804A02374BD4}"/>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DE85CAB5-941D-188A-CA8C-8D0BB70DA054}"/>
                </a:ext>
              </a:extLst>
            </p:cNvPr>
            <p:cNvGrpSpPr/>
            <p:nvPr/>
          </p:nvGrpSpPr>
          <p:grpSpPr>
            <a:xfrm rot="5400000">
              <a:off x="9333028" y="3835832"/>
              <a:ext cx="75220" cy="2981450"/>
              <a:chOff x="994640" y="847154"/>
              <a:chExt cx="641343" cy="4043280"/>
            </a:xfrm>
          </p:grpSpPr>
          <p:cxnSp>
            <p:nvCxnSpPr>
              <p:cNvPr id="90" name="Straight Connector 89">
                <a:extLst>
                  <a:ext uri="{FF2B5EF4-FFF2-40B4-BE49-F238E27FC236}">
                    <a16:creationId xmlns:a16="http://schemas.microsoft.com/office/drawing/2014/main" id="{9045AA02-1E94-283A-EC55-E3940FEEAB8C}"/>
                  </a:ext>
                </a:extLst>
              </p:cNvPr>
              <p:cNvCxnSpPr/>
              <p:nvPr/>
            </p:nvCxnSpPr>
            <p:spPr bwMode="auto">
              <a:xfrm>
                <a:off x="994641" y="1679460"/>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DA30963-605F-E906-59DE-132589EB47E6}"/>
                  </a:ext>
                </a:extLst>
              </p:cNvPr>
              <p:cNvCxnSpPr/>
              <p:nvPr/>
            </p:nvCxnSpPr>
            <p:spPr bwMode="auto">
              <a:xfrm>
                <a:off x="994640" y="2534321"/>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C961BA2-EE77-5271-D01B-E3C20AF85526}"/>
                  </a:ext>
                </a:extLst>
              </p:cNvPr>
              <p:cNvCxnSpPr/>
              <p:nvPr/>
            </p:nvCxnSpPr>
            <p:spPr bwMode="auto">
              <a:xfrm>
                <a:off x="994640" y="3319692"/>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7E91A4B-55D8-9B56-EC9D-4269A285FE08}"/>
                  </a:ext>
                </a:extLst>
              </p:cNvPr>
              <p:cNvCxnSpPr/>
              <p:nvPr/>
            </p:nvCxnSpPr>
            <p:spPr bwMode="auto">
              <a:xfrm>
                <a:off x="994640" y="4105063"/>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9A777CF-31EA-6844-2764-6AB0D2905213}"/>
                  </a:ext>
                </a:extLst>
              </p:cNvPr>
              <p:cNvCxnSpPr/>
              <p:nvPr/>
            </p:nvCxnSpPr>
            <p:spPr bwMode="auto">
              <a:xfrm>
                <a:off x="994640" y="4890434"/>
                <a:ext cx="641342"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73DA9019-0853-FE53-13CB-4CE098CB1DCB}"/>
                  </a:ext>
                </a:extLst>
              </p:cNvPr>
              <p:cNvCxnSpPr/>
              <p:nvPr/>
            </p:nvCxnSpPr>
            <p:spPr bwMode="auto">
              <a:xfrm>
                <a:off x="994641" y="847154"/>
                <a:ext cx="641342" cy="0"/>
              </a:xfrm>
              <a:prstGeom prst="line">
                <a:avLst/>
              </a:prstGeom>
              <a:noFill/>
              <a:ln w="28575" cap="flat" cmpd="sng" algn="ctr">
                <a:solidFill>
                  <a:schemeClr val="bg1"/>
                </a:solidFill>
                <a:prstDash val="solid"/>
                <a:round/>
                <a:headEnd type="none" w="med" len="med"/>
                <a:tailEnd type="none" w="med" len="med"/>
              </a:ln>
              <a:effectLst/>
            </p:spPr>
          </p:cxnSp>
        </p:grpSp>
        <p:sp>
          <p:nvSpPr>
            <p:cNvPr id="96" name="TextBox 95">
              <a:extLst>
                <a:ext uri="{FF2B5EF4-FFF2-40B4-BE49-F238E27FC236}">
                  <a16:creationId xmlns:a16="http://schemas.microsoft.com/office/drawing/2014/main" id="{0958A61A-42F9-B7E6-116B-521B12FDE083}"/>
                </a:ext>
              </a:extLst>
            </p:cNvPr>
            <p:cNvSpPr txBox="1"/>
            <p:nvPr/>
          </p:nvSpPr>
          <p:spPr bwMode="auto">
            <a:xfrm>
              <a:off x="7711039" y="2452084"/>
              <a:ext cx="9199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Grade 1/2</a:t>
              </a:r>
            </a:p>
            <a:p>
              <a:pPr algn="l">
                <a:lnSpc>
                  <a:spcPct val="100000"/>
                </a:lnSpc>
                <a:spcBef>
                  <a:spcPts val="0"/>
                </a:spcBef>
                <a:spcAft>
                  <a:spcPct val="0"/>
                </a:spcAft>
                <a:buClrTx/>
                <a:buFontTx/>
                <a:buNone/>
              </a:pPr>
              <a:r>
                <a:rPr lang="en-US" sz="1400" b="0" dirty="0">
                  <a:solidFill>
                    <a:schemeClr val="bg1"/>
                  </a:solidFill>
                  <a:latin typeface="Calibri" panose="020F0502020204030204" pitchFamily="34" charset="0"/>
                </a:rPr>
                <a:t>Grade ≥3</a:t>
              </a:r>
            </a:p>
          </p:txBody>
        </p:sp>
        <p:sp>
          <p:nvSpPr>
            <p:cNvPr id="97" name="Rectangle 96">
              <a:extLst>
                <a:ext uri="{FF2B5EF4-FFF2-40B4-BE49-F238E27FC236}">
                  <a16:creationId xmlns:a16="http://schemas.microsoft.com/office/drawing/2014/main" id="{3BF44244-F96A-3649-B24C-845F528151E7}"/>
                </a:ext>
              </a:extLst>
            </p:cNvPr>
            <p:cNvSpPr/>
            <p:nvPr/>
          </p:nvSpPr>
          <p:spPr bwMode="auto">
            <a:xfrm>
              <a:off x="8828635" y="2465410"/>
              <a:ext cx="205546" cy="205546"/>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8" name="Rectangle 97">
              <a:extLst>
                <a:ext uri="{FF2B5EF4-FFF2-40B4-BE49-F238E27FC236}">
                  <a16:creationId xmlns:a16="http://schemas.microsoft.com/office/drawing/2014/main" id="{595F3553-060C-BC8B-24F3-D7CBF0C76158}"/>
                </a:ext>
              </a:extLst>
            </p:cNvPr>
            <p:cNvSpPr/>
            <p:nvPr/>
          </p:nvSpPr>
          <p:spPr bwMode="auto">
            <a:xfrm>
              <a:off x="8828635" y="2762405"/>
              <a:ext cx="205546" cy="20554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Rectangle 98">
              <a:extLst>
                <a:ext uri="{FF2B5EF4-FFF2-40B4-BE49-F238E27FC236}">
                  <a16:creationId xmlns:a16="http://schemas.microsoft.com/office/drawing/2014/main" id="{D7E46D6D-2D5A-6FE9-F721-CE5ACE04EB7E}"/>
                </a:ext>
              </a:extLst>
            </p:cNvPr>
            <p:cNvSpPr/>
            <p:nvPr/>
          </p:nvSpPr>
          <p:spPr bwMode="auto">
            <a:xfrm>
              <a:off x="10089538" y="2465410"/>
              <a:ext cx="205546" cy="20554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3087AF2E-C9E2-BA8D-D8A6-2746F5B4BCCD}"/>
                </a:ext>
              </a:extLst>
            </p:cNvPr>
            <p:cNvSpPr/>
            <p:nvPr/>
          </p:nvSpPr>
          <p:spPr bwMode="auto">
            <a:xfrm>
              <a:off x="10089538" y="2762405"/>
              <a:ext cx="205546" cy="205546"/>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D33CA66B-FC1C-9A49-18C9-4A14FDD00E18}"/>
                </a:ext>
              </a:extLst>
            </p:cNvPr>
            <p:cNvSpPr/>
            <p:nvPr/>
          </p:nvSpPr>
          <p:spPr bwMode="auto">
            <a:xfrm>
              <a:off x="10984684" y="5212556"/>
              <a:ext cx="157163" cy="64294"/>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8F54C9F1-B2AB-5DD5-61B9-E0AB1CCD400B}"/>
                </a:ext>
              </a:extLst>
            </p:cNvPr>
            <p:cNvSpPr/>
            <p:nvPr/>
          </p:nvSpPr>
          <p:spPr bwMode="auto">
            <a:xfrm>
              <a:off x="10984684" y="4602956"/>
              <a:ext cx="157163" cy="610013"/>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Rectangle 102">
              <a:extLst>
                <a:ext uri="{FF2B5EF4-FFF2-40B4-BE49-F238E27FC236}">
                  <a16:creationId xmlns:a16="http://schemas.microsoft.com/office/drawing/2014/main" id="{62376FA7-B339-EF6E-2BEA-3F0BF619316C}"/>
                </a:ext>
              </a:extLst>
            </p:cNvPr>
            <p:cNvSpPr/>
            <p:nvPr/>
          </p:nvSpPr>
          <p:spPr bwMode="auto">
            <a:xfrm>
              <a:off x="11182561" y="5203031"/>
              <a:ext cx="157163" cy="73819"/>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Rectangle 103">
              <a:extLst>
                <a:ext uri="{FF2B5EF4-FFF2-40B4-BE49-F238E27FC236}">
                  <a16:creationId xmlns:a16="http://schemas.microsoft.com/office/drawing/2014/main" id="{276ED31F-47BF-0CBA-AB71-443DC305D106}"/>
                </a:ext>
              </a:extLst>
            </p:cNvPr>
            <p:cNvSpPr/>
            <p:nvPr/>
          </p:nvSpPr>
          <p:spPr bwMode="auto">
            <a:xfrm>
              <a:off x="11182561" y="4471988"/>
              <a:ext cx="157163" cy="731043"/>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5" name="Rectangle 104">
              <a:extLst>
                <a:ext uri="{FF2B5EF4-FFF2-40B4-BE49-F238E27FC236}">
                  <a16:creationId xmlns:a16="http://schemas.microsoft.com/office/drawing/2014/main" id="{DAADE96B-E677-8485-AD63-4DA1CA4C3F55}"/>
                </a:ext>
              </a:extLst>
            </p:cNvPr>
            <p:cNvSpPr/>
            <p:nvPr/>
          </p:nvSpPr>
          <p:spPr bwMode="auto">
            <a:xfrm>
              <a:off x="10391837" y="5212556"/>
              <a:ext cx="157163" cy="64294"/>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6" name="Rectangle 105">
              <a:extLst>
                <a:ext uri="{FF2B5EF4-FFF2-40B4-BE49-F238E27FC236}">
                  <a16:creationId xmlns:a16="http://schemas.microsoft.com/office/drawing/2014/main" id="{5B815F70-7A4C-0EF0-3ECF-E3ACB87C5F2E}"/>
                </a:ext>
              </a:extLst>
            </p:cNvPr>
            <p:cNvSpPr/>
            <p:nvPr/>
          </p:nvSpPr>
          <p:spPr bwMode="auto">
            <a:xfrm>
              <a:off x="10391837" y="4552951"/>
              <a:ext cx="157163" cy="659600"/>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D01A3178-FE38-4C31-784D-AFDFC30C3CCF}"/>
                </a:ext>
              </a:extLst>
            </p:cNvPr>
            <p:cNvSpPr/>
            <p:nvPr/>
          </p:nvSpPr>
          <p:spPr bwMode="auto">
            <a:xfrm>
              <a:off x="10589714" y="4979194"/>
              <a:ext cx="157163" cy="297656"/>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9" name="Rectangle 108">
              <a:extLst>
                <a:ext uri="{FF2B5EF4-FFF2-40B4-BE49-F238E27FC236}">
                  <a16:creationId xmlns:a16="http://schemas.microsoft.com/office/drawing/2014/main" id="{FBFC80D9-C65F-2C74-8128-456E0F0D84A3}"/>
                </a:ext>
              </a:extLst>
            </p:cNvPr>
            <p:cNvSpPr/>
            <p:nvPr/>
          </p:nvSpPr>
          <p:spPr bwMode="auto">
            <a:xfrm>
              <a:off x="9794980" y="5091113"/>
              <a:ext cx="157163" cy="18573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0" name="Rectangle 109">
              <a:extLst>
                <a:ext uri="{FF2B5EF4-FFF2-40B4-BE49-F238E27FC236}">
                  <a16:creationId xmlns:a16="http://schemas.microsoft.com/office/drawing/2014/main" id="{CEF64F92-6113-4790-7EAA-FBE7E94F6C15}"/>
                </a:ext>
              </a:extLst>
            </p:cNvPr>
            <p:cNvSpPr/>
            <p:nvPr/>
          </p:nvSpPr>
          <p:spPr bwMode="auto">
            <a:xfrm>
              <a:off x="9794980" y="4529139"/>
              <a:ext cx="157163" cy="564356"/>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3CEB7F5D-4067-6637-4E05-E068FE64AE08}"/>
                </a:ext>
              </a:extLst>
            </p:cNvPr>
            <p:cNvSpPr/>
            <p:nvPr/>
          </p:nvSpPr>
          <p:spPr bwMode="auto">
            <a:xfrm>
              <a:off x="9992857" y="5072063"/>
              <a:ext cx="157163" cy="20478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1CCC838D-43CD-14A7-0F81-A6FFC18E4F82}"/>
                </a:ext>
              </a:extLst>
            </p:cNvPr>
            <p:cNvSpPr/>
            <p:nvPr/>
          </p:nvSpPr>
          <p:spPr bwMode="auto">
            <a:xfrm>
              <a:off x="9992857" y="4736305"/>
              <a:ext cx="157163" cy="338139"/>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 name="Rectangle 112">
              <a:extLst>
                <a:ext uri="{FF2B5EF4-FFF2-40B4-BE49-F238E27FC236}">
                  <a16:creationId xmlns:a16="http://schemas.microsoft.com/office/drawing/2014/main" id="{4505B604-F461-DF2E-F048-0FCB5B3FF4F0}"/>
                </a:ext>
              </a:extLst>
            </p:cNvPr>
            <p:cNvSpPr/>
            <p:nvPr/>
          </p:nvSpPr>
          <p:spPr bwMode="auto">
            <a:xfrm>
              <a:off x="9196525" y="5249956"/>
              <a:ext cx="157163" cy="27432"/>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 name="Rectangle 113">
              <a:extLst>
                <a:ext uri="{FF2B5EF4-FFF2-40B4-BE49-F238E27FC236}">
                  <a16:creationId xmlns:a16="http://schemas.microsoft.com/office/drawing/2014/main" id="{50A59B82-BB90-3406-CCC4-8C81B071C43D}"/>
                </a:ext>
              </a:extLst>
            </p:cNvPr>
            <p:cNvSpPr/>
            <p:nvPr/>
          </p:nvSpPr>
          <p:spPr bwMode="auto">
            <a:xfrm>
              <a:off x="9196525" y="4445794"/>
              <a:ext cx="157163" cy="80415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Rectangle 114">
              <a:extLst>
                <a:ext uri="{FF2B5EF4-FFF2-40B4-BE49-F238E27FC236}">
                  <a16:creationId xmlns:a16="http://schemas.microsoft.com/office/drawing/2014/main" id="{94E4D563-003D-736B-E818-52B6D4A9F8AB}"/>
                </a:ext>
              </a:extLst>
            </p:cNvPr>
            <p:cNvSpPr/>
            <p:nvPr/>
          </p:nvSpPr>
          <p:spPr bwMode="auto">
            <a:xfrm>
              <a:off x="9394402" y="5267706"/>
              <a:ext cx="157163" cy="9144"/>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E1E9C5B4-B52D-AB03-BE09-57F04FC7D169}"/>
                </a:ext>
              </a:extLst>
            </p:cNvPr>
            <p:cNvSpPr/>
            <p:nvPr/>
          </p:nvSpPr>
          <p:spPr bwMode="auto">
            <a:xfrm>
              <a:off x="9394402" y="4710113"/>
              <a:ext cx="157163" cy="557588"/>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 name="Rectangle 116">
              <a:extLst>
                <a:ext uri="{FF2B5EF4-FFF2-40B4-BE49-F238E27FC236}">
                  <a16:creationId xmlns:a16="http://schemas.microsoft.com/office/drawing/2014/main" id="{D918C5E2-80E1-F0BD-7E57-1C4F567DA695}"/>
                </a:ext>
              </a:extLst>
            </p:cNvPr>
            <p:cNvSpPr/>
            <p:nvPr/>
          </p:nvSpPr>
          <p:spPr bwMode="auto">
            <a:xfrm>
              <a:off x="8605296" y="5160169"/>
              <a:ext cx="157163" cy="11668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 name="Rectangle 117">
              <a:extLst>
                <a:ext uri="{FF2B5EF4-FFF2-40B4-BE49-F238E27FC236}">
                  <a16:creationId xmlns:a16="http://schemas.microsoft.com/office/drawing/2014/main" id="{FF0DAC9B-9C83-4FDC-0DFC-C30DBDEA3779}"/>
                </a:ext>
              </a:extLst>
            </p:cNvPr>
            <p:cNvSpPr/>
            <p:nvPr/>
          </p:nvSpPr>
          <p:spPr bwMode="auto">
            <a:xfrm>
              <a:off x="8605296" y="4448176"/>
              <a:ext cx="157163" cy="7167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 name="Rectangle 118">
              <a:extLst>
                <a:ext uri="{FF2B5EF4-FFF2-40B4-BE49-F238E27FC236}">
                  <a16:creationId xmlns:a16="http://schemas.microsoft.com/office/drawing/2014/main" id="{254E5698-59DB-C4E7-25AA-B49403547380}"/>
                </a:ext>
              </a:extLst>
            </p:cNvPr>
            <p:cNvSpPr/>
            <p:nvPr/>
          </p:nvSpPr>
          <p:spPr bwMode="auto">
            <a:xfrm>
              <a:off x="8803173" y="5148263"/>
              <a:ext cx="157163" cy="12858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 name="Rectangle 119">
              <a:extLst>
                <a:ext uri="{FF2B5EF4-FFF2-40B4-BE49-F238E27FC236}">
                  <a16:creationId xmlns:a16="http://schemas.microsoft.com/office/drawing/2014/main" id="{73FE92E8-839E-7F34-9FB2-F59491BF7C55}"/>
                </a:ext>
              </a:extLst>
            </p:cNvPr>
            <p:cNvSpPr/>
            <p:nvPr/>
          </p:nvSpPr>
          <p:spPr bwMode="auto">
            <a:xfrm>
              <a:off x="8803173" y="4548188"/>
              <a:ext cx="157163" cy="60245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 name="Rectangle 120">
              <a:extLst>
                <a:ext uri="{FF2B5EF4-FFF2-40B4-BE49-F238E27FC236}">
                  <a16:creationId xmlns:a16="http://schemas.microsoft.com/office/drawing/2014/main" id="{BB58064A-98D1-56B4-1B1E-EF868888EBEA}"/>
                </a:ext>
              </a:extLst>
            </p:cNvPr>
            <p:cNvSpPr/>
            <p:nvPr/>
          </p:nvSpPr>
          <p:spPr bwMode="auto">
            <a:xfrm>
              <a:off x="8004427" y="5231669"/>
              <a:ext cx="157163" cy="45719"/>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2" name="Rectangle 121">
              <a:extLst>
                <a:ext uri="{FF2B5EF4-FFF2-40B4-BE49-F238E27FC236}">
                  <a16:creationId xmlns:a16="http://schemas.microsoft.com/office/drawing/2014/main" id="{FCF83CA4-24D4-73B8-97EE-28C8B3E29889}"/>
                </a:ext>
              </a:extLst>
            </p:cNvPr>
            <p:cNvSpPr/>
            <p:nvPr/>
          </p:nvSpPr>
          <p:spPr bwMode="auto">
            <a:xfrm>
              <a:off x="8004427" y="4424364"/>
              <a:ext cx="157163" cy="809624"/>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 name="Rectangle 122">
              <a:extLst>
                <a:ext uri="{FF2B5EF4-FFF2-40B4-BE49-F238E27FC236}">
                  <a16:creationId xmlns:a16="http://schemas.microsoft.com/office/drawing/2014/main" id="{312DF0BD-B502-5D8F-A7A2-6046F0070C53}"/>
                </a:ext>
              </a:extLst>
            </p:cNvPr>
            <p:cNvSpPr/>
            <p:nvPr/>
          </p:nvSpPr>
          <p:spPr bwMode="auto">
            <a:xfrm>
              <a:off x="8202304" y="5267706"/>
              <a:ext cx="157163" cy="9144"/>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 name="Rectangle 123">
              <a:extLst>
                <a:ext uri="{FF2B5EF4-FFF2-40B4-BE49-F238E27FC236}">
                  <a16:creationId xmlns:a16="http://schemas.microsoft.com/office/drawing/2014/main" id="{723719FD-B42C-D81C-2745-0F475B3BF38D}"/>
                </a:ext>
              </a:extLst>
            </p:cNvPr>
            <p:cNvSpPr/>
            <p:nvPr/>
          </p:nvSpPr>
          <p:spPr bwMode="auto">
            <a:xfrm>
              <a:off x="8202304" y="4893469"/>
              <a:ext cx="157163" cy="374232"/>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 name="Rectangle 124">
              <a:extLst>
                <a:ext uri="{FF2B5EF4-FFF2-40B4-BE49-F238E27FC236}">
                  <a16:creationId xmlns:a16="http://schemas.microsoft.com/office/drawing/2014/main" id="{7544406C-BC26-C37C-3513-0DEBCF994E54}"/>
                </a:ext>
              </a:extLst>
            </p:cNvPr>
            <p:cNvSpPr/>
            <p:nvPr/>
          </p:nvSpPr>
          <p:spPr bwMode="auto">
            <a:xfrm>
              <a:off x="7415701" y="5043489"/>
              <a:ext cx="157163" cy="233362"/>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 name="Rectangle 125">
              <a:extLst>
                <a:ext uri="{FF2B5EF4-FFF2-40B4-BE49-F238E27FC236}">
                  <a16:creationId xmlns:a16="http://schemas.microsoft.com/office/drawing/2014/main" id="{CB341F8D-5951-39D0-463E-84D2BED4E36D}"/>
                </a:ext>
              </a:extLst>
            </p:cNvPr>
            <p:cNvSpPr/>
            <p:nvPr/>
          </p:nvSpPr>
          <p:spPr bwMode="auto">
            <a:xfrm>
              <a:off x="7415701" y="4252914"/>
              <a:ext cx="157163" cy="790574"/>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ectangle 126">
              <a:extLst>
                <a:ext uri="{FF2B5EF4-FFF2-40B4-BE49-F238E27FC236}">
                  <a16:creationId xmlns:a16="http://schemas.microsoft.com/office/drawing/2014/main" id="{652563DA-FA48-0702-E135-10453C5F8C61}"/>
                </a:ext>
              </a:extLst>
            </p:cNvPr>
            <p:cNvSpPr/>
            <p:nvPr/>
          </p:nvSpPr>
          <p:spPr bwMode="auto">
            <a:xfrm>
              <a:off x="7613578" y="5155407"/>
              <a:ext cx="157163" cy="121444"/>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ectangle 127">
              <a:extLst>
                <a:ext uri="{FF2B5EF4-FFF2-40B4-BE49-F238E27FC236}">
                  <a16:creationId xmlns:a16="http://schemas.microsoft.com/office/drawing/2014/main" id="{3FA4474D-602D-9983-3DE3-6ABB78901B54}"/>
                </a:ext>
              </a:extLst>
            </p:cNvPr>
            <p:cNvSpPr/>
            <p:nvPr/>
          </p:nvSpPr>
          <p:spPr bwMode="auto">
            <a:xfrm>
              <a:off x="7613578" y="4371976"/>
              <a:ext cx="157163" cy="783430"/>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Rectangle 128">
              <a:extLst>
                <a:ext uri="{FF2B5EF4-FFF2-40B4-BE49-F238E27FC236}">
                  <a16:creationId xmlns:a16="http://schemas.microsoft.com/office/drawing/2014/main" id="{3811C4FA-E1EF-CD30-FAB7-780FDD426D47}"/>
                </a:ext>
              </a:extLst>
            </p:cNvPr>
            <p:cNvSpPr/>
            <p:nvPr/>
          </p:nvSpPr>
          <p:spPr bwMode="auto">
            <a:xfrm>
              <a:off x="6819179" y="5248474"/>
              <a:ext cx="157163" cy="27432"/>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Rectangle 129">
              <a:extLst>
                <a:ext uri="{FF2B5EF4-FFF2-40B4-BE49-F238E27FC236}">
                  <a16:creationId xmlns:a16="http://schemas.microsoft.com/office/drawing/2014/main" id="{2C0EE406-7F00-0B1E-EA4A-0C38F44F6EF4}"/>
                </a:ext>
              </a:extLst>
            </p:cNvPr>
            <p:cNvSpPr/>
            <p:nvPr/>
          </p:nvSpPr>
          <p:spPr bwMode="auto">
            <a:xfrm>
              <a:off x="6819179" y="4100513"/>
              <a:ext cx="157163" cy="114795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ectangle 130">
              <a:extLst>
                <a:ext uri="{FF2B5EF4-FFF2-40B4-BE49-F238E27FC236}">
                  <a16:creationId xmlns:a16="http://schemas.microsoft.com/office/drawing/2014/main" id="{5E04B698-1ACD-BA53-762D-96615422EA69}"/>
                </a:ext>
              </a:extLst>
            </p:cNvPr>
            <p:cNvSpPr/>
            <p:nvPr/>
          </p:nvSpPr>
          <p:spPr bwMode="auto">
            <a:xfrm>
              <a:off x="7017056" y="4576764"/>
              <a:ext cx="157163" cy="699142"/>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Rectangle 131">
              <a:extLst>
                <a:ext uri="{FF2B5EF4-FFF2-40B4-BE49-F238E27FC236}">
                  <a16:creationId xmlns:a16="http://schemas.microsoft.com/office/drawing/2014/main" id="{B6D7AE84-CEFB-62D3-89AD-6987351404F8}"/>
                </a:ext>
              </a:extLst>
            </p:cNvPr>
            <p:cNvSpPr/>
            <p:nvPr/>
          </p:nvSpPr>
          <p:spPr bwMode="auto">
            <a:xfrm>
              <a:off x="6222846" y="4660106"/>
              <a:ext cx="157163" cy="616745"/>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ectangle 132">
              <a:extLst>
                <a:ext uri="{FF2B5EF4-FFF2-40B4-BE49-F238E27FC236}">
                  <a16:creationId xmlns:a16="http://schemas.microsoft.com/office/drawing/2014/main" id="{7A7CD8FC-F55B-4C3C-D18B-CB4B0C642A2B}"/>
                </a:ext>
              </a:extLst>
            </p:cNvPr>
            <p:cNvSpPr/>
            <p:nvPr/>
          </p:nvSpPr>
          <p:spPr bwMode="auto">
            <a:xfrm>
              <a:off x="6222846" y="4002882"/>
              <a:ext cx="157163" cy="661988"/>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E0963886-CB65-B78D-89BE-F5546C30152C}"/>
                </a:ext>
              </a:extLst>
            </p:cNvPr>
            <p:cNvSpPr/>
            <p:nvPr/>
          </p:nvSpPr>
          <p:spPr bwMode="auto">
            <a:xfrm>
              <a:off x="6420723" y="4717256"/>
              <a:ext cx="157163" cy="559595"/>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5" name="Rectangle 134">
              <a:extLst>
                <a:ext uri="{FF2B5EF4-FFF2-40B4-BE49-F238E27FC236}">
                  <a16:creationId xmlns:a16="http://schemas.microsoft.com/office/drawing/2014/main" id="{549DC5B7-3012-0126-943F-DE266457B73A}"/>
                </a:ext>
              </a:extLst>
            </p:cNvPr>
            <p:cNvSpPr/>
            <p:nvPr/>
          </p:nvSpPr>
          <p:spPr bwMode="auto">
            <a:xfrm>
              <a:off x="6420723" y="3874294"/>
              <a:ext cx="157163" cy="845344"/>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Rectangle 135">
              <a:extLst>
                <a:ext uri="{FF2B5EF4-FFF2-40B4-BE49-F238E27FC236}">
                  <a16:creationId xmlns:a16="http://schemas.microsoft.com/office/drawing/2014/main" id="{B9BFAA3D-35E0-0A78-C2B0-F67A88365799}"/>
                </a:ext>
              </a:extLst>
            </p:cNvPr>
            <p:cNvSpPr/>
            <p:nvPr/>
          </p:nvSpPr>
          <p:spPr bwMode="auto">
            <a:xfrm>
              <a:off x="5630611" y="4645820"/>
              <a:ext cx="157163" cy="63103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Rectangle 136">
              <a:extLst>
                <a:ext uri="{FF2B5EF4-FFF2-40B4-BE49-F238E27FC236}">
                  <a16:creationId xmlns:a16="http://schemas.microsoft.com/office/drawing/2014/main" id="{7082EDDB-31EC-C5A8-144A-8FF8911EB5B4}"/>
                </a:ext>
              </a:extLst>
            </p:cNvPr>
            <p:cNvSpPr/>
            <p:nvPr/>
          </p:nvSpPr>
          <p:spPr bwMode="auto">
            <a:xfrm>
              <a:off x="5630611" y="3869532"/>
              <a:ext cx="157163" cy="776288"/>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Rectangle 137">
              <a:extLst>
                <a:ext uri="{FF2B5EF4-FFF2-40B4-BE49-F238E27FC236}">
                  <a16:creationId xmlns:a16="http://schemas.microsoft.com/office/drawing/2014/main" id="{27215224-B8EE-C02C-36FD-94D96A5B30D4}"/>
                </a:ext>
              </a:extLst>
            </p:cNvPr>
            <p:cNvSpPr/>
            <p:nvPr/>
          </p:nvSpPr>
          <p:spPr bwMode="auto">
            <a:xfrm>
              <a:off x="5828488" y="4402932"/>
              <a:ext cx="157163" cy="87392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Rectangle 138">
              <a:extLst>
                <a:ext uri="{FF2B5EF4-FFF2-40B4-BE49-F238E27FC236}">
                  <a16:creationId xmlns:a16="http://schemas.microsoft.com/office/drawing/2014/main" id="{F471B4AB-6350-7405-4E45-BEF21F5D49D6}"/>
                </a:ext>
              </a:extLst>
            </p:cNvPr>
            <p:cNvSpPr/>
            <p:nvPr/>
          </p:nvSpPr>
          <p:spPr bwMode="auto">
            <a:xfrm>
              <a:off x="5828488" y="3805238"/>
              <a:ext cx="157163" cy="602456"/>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Rectangle 139">
              <a:extLst>
                <a:ext uri="{FF2B5EF4-FFF2-40B4-BE49-F238E27FC236}">
                  <a16:creationId xmlns:a16="http://schemas.microsoft.com/office/drawing/2014/main" id="{F7322B6A-9E9C-A5A9-E4F5-9CFF19F957E0}"/>
                </a:ext>
              </a:extLst>
            </p:cNvPr>
            <p:cNvSpPr/>
            <p:nvPr/>
          </p:nvSpPr>
          <p:spPr bwMode="auto">
            <a:xfrm>
              <a:off x="5036901" y="5124450"/>
              <a:ext cx="157163" cy="152401"/>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Rectangle 140">
              <a:extLst>
                <a:ext uri="{FF2B5EF4-FFF2-40B4-BE49-F238E27FC236}">
                  <a16:creationId xmlns:a16="http://schemas.microsoft.com/office/drawing/2014/main" id="{1AFE9F48-0611-4425-93A5-C4DB22F8DAFA}"/>
                </a:ext>
              </a:extLst>
            </p:cNvPr>
            <p:cNvSpPr/>
            <p:nvPr/>
          </p:nvSpPr>
          <p:spPr bwMode="auto">
            <a:xfrm>
              <a:off x="5036901" y="3843338"/>
              <a:ext cx="157163" cy="1281108"/>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Rectangle 141">
              <a:extLst>
                <a:ext uri="{FF2B5EF4-FFF2-40B4-BE49-F238E27FC236}">
                  <a16:creationId xmlns:a16="http://schemas.microsoft.com/office/drawing/2014/main" id="{57B5F7ED-D905-4B43-5CE5-DA6743D81339}"/>
                </a:ext>
              </a:extLst>
            </p:cNvPr>
            <p:cNvSpPr/>
            <p:nvPr/>
          </p:nvSpPr>
          <p:spPr bwMode="auto">
            <a:xfrm>
              <a:off x="5234778" y="5183980"/>
              <a:ext cx="157163" cy="92871"/>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Rectangle 142">
              <a:extLst>
                <a:ext uri="{FF2B5EF4-FFF2-40B4-BE49-F238E27FC236}">
                  <a16:creationId xmlns:a16="http://schemas.microsoft.com/office/drawing/2014/main" id="{E988DB42-9C57-373D-A60E-7678849CDFAB}"/>
                </a:ext>
              </a:extLst>
            </p:cNvPr>
            <p:cNvSpPr/>
            <p:nvPr/>
          </p:nvSpPr>
          <p:spPr bwMode="auto">
            <a:xfrm>
              <a:off x="5234778" y="4364831"/>
              <a:ext cx="157163" cy="819143"/>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Rectangle 143">
              <a:extLst>
                <a:ext uri="{FF2B5EF4-FFF2-40B4-BE49-F238E27FC236}">
                  <a16:creationId xmlns:a16="http://schemas.microsoft.com/office/drawing/2014/main" id="{D840A8B1-75F7-5350-D255-007D85A7D20A}"/>
                </a:ext>
              </a:extLst>
            </p:cNvPr>
            <p:cNvSpPr/>
            <p:nvPr/>
          </p:nvSpPr>
          <p:spPr bwMode="auto">
            <a:xfrm>
              <a:off x="4440353" y="5231669"/>
              <a:ext cx="157163" cy="45719"/>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Rectangle 144">
              <a:extLst>
                <a:ext uri="{FF2B5EF4-FFF2-40B4-BE49-F238E27FC236}">
                  <a16:creationId xmlns:a16="http://schemas.microsoft.com/office/drawing/2014/main" id="{8C3A2A45-7403-525D-03DC-61C08A2617F1}"/>
                </a:ext>
              </a:extLst>
            </p:cNvPr>
            <p:cNvSpPr/>
            <p:nvPr/>
          </p:nvSpPr>
          <p:spPr bwMode="auto">
            <a:xfrm>
              <a:off x="4440353" y="3779044"/>
              <a:ext cx="157163" cy="1454944"/>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Rectangle 145">
              <a:extLst>
                <a:ext uri="{FF2B5EF4-FFF2-40B4-BE49-F238E27FC236}">
                  <a16:creationId xmlns:a16="http://schemas.microsoft.com/office/drawing/2014/main" id="{13DF4805-9531-E72A-79B1-4CD205B25820}"/>
                </a:ext>
              </a:extLst>
            </p:cNvPr>
            <p:cNvSpPr/>
            <p:nvPr/>
          </p:nvSpPr>
          <p:spPr bwMode="auto">
            <a:xfrm>
              <a:off x="4638230" y="5225615"/>
              <a:ext cx="157163" cy="45719"/>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7" name="Rectangle 146">
              <a:extLst>
                <a:ext uri="{FF2B5EF4-FFF2-40B4-BE49-F238E27FC236}">
                  <a16:creationId xmlns:a16="http://schemas.microsoft.com/office/drawing/2014/main" id="{9C4F4F65-3BD2-D752-F2EE-C2AE87BB0000}"/>
                </a:ext>
              </a:extLst>
            </p:cNvPr>
            <p:cNvSpPr/>
            <p:nvPr/>
          </p:nvSpPr>
          <p:spPr bwMode="auto">
            <a:xfrm>
              <a:off x="4638230" y="4079080"/>
              <a:ext cx="157163" cy="1169387"/>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8" name="Rectangle 147">
              <a:extLst>
                <a:ext uri="{FF2B5EF4-FFF2-40B4-BE49-F238E27FC236}">
                  <a16:creationId xmlns:a16="http://schemas.microsoft.com/office/drawing/2014/main" id="{99F7A064-76D7-5299-3FA7-40101FC6070E}"/>
                </a:ext>
              </a:extLst>
            </p:cNvPr>
            <p:cNvSpPr/>
            <p:nvPr/>
          </p:nvSpPr>
          <p:spPr bwMode="auto">
            <a:xfrm>
              <a:off x="3844236" y="4788694"/>
              <a:ext cx="157163" cy="488157"/>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9" name="Rectangle 148">
              <a:extLst>
                <a:ext uri="{FF2B5EF4-FFF2-40B4-BE49-F238E27FC236}">
                  <a16:creationId xmlns:a16="http://schemas.microsoft.com/office/drawing/2014/main" id="{C3351D67-8573-43D4-6946-02DA18738850}"/>
                </a:ext>
              </a:extLst>
            </p:cNvPr>
            <p:cNvSpPr/>
            <p:nvPr/>
          </p:nvSpPr>
          <p:spPr bwMode="auto">
            <a:xfrm>
              <a:off x="3844236" y="3769519"/>
              <a:ext cx="157163" cy="101917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0" name="Rectangle 149">
              <a:extLst>
                <a:ext uri="{FF2B5EF4-FFF2-40B4-BE49-F238E27FC236}">
                  <a16:creationId xmlns:a16="http://schemas.microsoft.com/office/drawing/2014/main" id="{F7338D6A-5ACF-2185-3EE4-85E9CE032926}"/>
                </a:ext>
              </a:extLst>
            </p:cNvPr>
            <p:cNvSpPr/>
            <p:nvPr/>
          </p:nvSpPr>
          <p:spPr bwMode="auto">
            <a:xfrm>
              <a:off x="4042113" y="5024438"/>
              <a:ext cx="157163" cy="252413"/>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1" name="Rectangle 150">
              <a:extLst>
                <a:ext uri="{FF2B5EF4-FFF2-40B4-BE49-F238E27FC236}">
                  <a16:creationId xmlns:a16="http://schemas.microsoft.com/office/drawing/2014/main" id="{E05C1198-EB64-6045-CE45-D1EBD7B49B13}"/>
                </a:ext>
              </a:extLst>
            </p:cNvPr>
            <p:cNvSpPr/>
            <p:nvPr/>
          </p:nvSpPr>
          <p:spPr bwMode="auto">
            <a:xfrm>
              <a:off x="4042113" y="3964781"/>
              <a:ext cx="157163" cy="1059657"/>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2" name="Rectangle 151">
              <a:extLst>
                <a:ext uri="{FF2B5EF4-FFF2-40B4-BE49-F238E27FC236}">
                  <a16:creationId xmlns:a16="http://schemas.microsoft.com/office/drawing/2014/main" id="{2BE620C4-21E6-749B-9F6A-DE1765A7283F}"/>
                </a:ext>
              </a:extLst>
            </p:cNvPr>
            <p:cNvSpPr/>
            <p:nvPr/>
          </p:nvSpPr>
          <p:spPr bwMode="auto">
            <a:xfrm>
              <a:off x="3244979" y="5244094"/>
              <a:ext cx="157163" cy="27432"/>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3" name="Rectangle 152">
              <a:extLst>
                <a:ext uri="{FF2B5EF4-FFF2-40B4-BE49-F238E27FC236}">
                  <a16:creationId xmlns:a16="http://schemas.microsoft.com/office/drawing/2014/main" id="{19862430-3E45-CC5C-5945-CA908C2FDC2D}"/>
                </a:ext>
              </a:extLst>
            </p:cNvPr>
            <p:cNvSpPr/>
            <p:nvPr/>
          </p:nvSpPr>
          <p:spPr bwMode="auto">
            <a:xfrm>
              <a:off x="3244979" y="3733799"/>
              <a:ext cx="157163" cy="151028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4" name="Rectangle 153">
              <a:extLst>
                <a:ext uri="{FF2B5EF4-FFF2-40B4-BE49-F238E27FC236}">
                  <a16:creationId xmlns:a16="http://schemas.microsoft.com/office/drawing/2014/main" id="{07A5EA6C-A526-2831-83B4-C32B183423FA}"/>
                </a:ext>
              </a:extLst>
            </p:cNvPr>
            <p:cNvSpPr/>
            <p:nvPr/>
          </p:nvSpPr>
          <p:spPr bwMode="auto">
            <a:xfrm flipV="1">
              <a:off x="3442856" y="5225807"/>
              <a:ext cx="157163" cy="45719"/>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5" name="Rectangle 154">
              <a:extLst>
                <a:ext uri="{FF2B5EF4-FFF2-40B4-BE49-F238E27FC236}">
                  <a16:creationId xmlns:a16="http://schemas.microsoft.com/office/drawing/2014/main" id="{CD5C2D79-82AA-A57B-393E-CA557ECA655E}"/>
                </a:ext>
              </a:extLst>
            </p:cNvPr>
            <p:cNvSpPr/>
            <p:nvPr/>
          </p:nvSpPr>
          <p:spPr bwMode="auto">
            <a:xfrm>
              <a:off x="3442856" y="3881047"/>
              <a:ext cx="157163" cy="1352942"/>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6" name="Rectangle 155">
              <a:extLst>
                <a:ext uri="{FF2B5EF4-FFF2-40B4-BE49-F238E27FC236}">
                  <a16:creationId xmlns:a16="http://schemas.microsoft.com/office/drawing/2014/main" id="{4DE50688-804E-38BB-FEDF-80D2D2EA0784}"/>
                </a:ext>
              </a:extLst>
            </p:cNvPr>
            <p:cNvSpPr/>
            <p:nvPr/>
          </p:nvSpPr>
          <p:spPr bwMode="auto">
            <a:xfrm>
              <a:off x="2656118" y="5122069"/>
              <a:ext cx="157163" cy="154782"/>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7" name="Rectangle 156">
              <a:extLst>
                <a:ext uri="{FF2B5EF4-FFF2-40B4-BE49-F238E27FC236}">
                  <a16:creationId xmlns:a16="http://schemas.microsoft.com/office/drawing/2014/main" id="{BB0487D9-033B-5137-66B6-C170CB5DAEB5}"/>
                </a:ext>
              </a:extLst>
            </p:cNvPr>
            <p:cNvSpPr/>
            <p:nvPr/>
          </p:nvSpPr>
          <p:spPr bwMode="auto">
            <a:xfrm>
              <a:off x="2656118" y="3517106"/>
              <a:ext cx="157163" cy="161210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8" name="Rectangle 157">
              <a:extLst>
                <a:ext uri="{FF2B5EF4-FFF2-40B4-BE49-F238E27FC236}">
                  <a16:creationId xmlns:a16="http://schemas.microsoft.com/office/drawing/2014/main" id="{80B95886-FE1C-BCCC-03A8-605FE60B2827}"/>
                </a:ext>
              </a:extLst>
            </p:cNvPr>
            <p:cNvSpPr/>
            <p:nvPr/>
          </p:nvSpPr>
          <p:spPr bwMode="auto">
            <a:xfrm>
              <a:off x="2853995" y="5145881"/>
              <a:ext cx="157163" cy="130970"/>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59" name="Rectangle 158">
              <a:extLst>
                <a:ext uri="{FF2B5EF4-FFF2-40B4-BE49-F238E27FC236}">
                  <a16:creationId xmlns:a16="http://schemas.microsoft.com/office/drawing/2014/main" id="{444B7727-DB14-1E6D-1A35-3C1AA84E15A2}"/>
                </a:ext>
              </a:extLst>
            </p:cNvPr>
            <p:cNvSpPr/>
            <p:nvPr/>
          </p:nvSpPr>
          <p:spPr bwMode="auto">
            <a:xfrm>
              <a:off x="2853995" y="3562351"/>
              <a:ext cx="157163" cy="158352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0" name="Rectangle 159">
              <a:extLst>
                <a:ext uri="{FF2B5EF4-FFF2-40B4-BE49-F238E27FC236}">
                  <a16:creationId xmlns:a16="http://schemas.microsoft.com/office/drawing/2014/main" id="{0EED8960-52E0-1164-B039-D435BBA8DC01}"/>
                </a:ext>
              </a:extLst>
            </p:cNvPr>
            <p:cNvSpPr/>
            <p:nvPr/>
          </p:nvSpPr>
          <p:spPr bwMode="auto">
            <a:xfrm>
              <a:off x="2055726" y="4881563"/>
              <a:ext cx="157163" cy="395288"/>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1" name="Rectangle 160">
              <a:extLst>
                <a:ext uri="{FF2B5EF4-FFF2-40B4-BE49-F238E27FC236}">
                  <a16:creationId xmlns:a16="http://schemas.microsoft.com/office/drawing/2014/main" id="{7CBD234B-B2B5-FD23-CCE8-927C790C3206}"/>
                </a:ext>
              </a:extLst>
            </p:cNvPr>
            <p:cNvSpPr/>
            <p:nvPr/>
          </p:nvSpPr>
          <p:spPr bwMode="auto">
            <a:xfrm>
              <a:off x="2055726" y="3412331"/>
              <a:ext cx="157163" cy="1469227"/>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2" name="Rectangle 161">
              <a:extLst>
                <a:ext uri="{FF2B5EF4-FFF2-40B4-BE49-F238E27FC236}">
                  <a16:creationId xmlns:a16="http://schemas.microsoft.com/office/drawing/2014/main" id="{E7C8CEBA-BD10-9201-EA5F-1117AC68D9D4}"/>
                </a:ext>
              </a:extLst>
            </p:cNvPr>
            <p:cNvSpPr/>
            <p:nvPr/>
          </p:nvSpPr>
          <p:spPr bwMode="auto">
            <a:xfrm>
              <a:off x="2253603" y="4979194"/>
              <a:ext cx="157163" cy="297657"/>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3" name="Rectangle 162">
              <a:extLst>
                <a:ext uri="{FF2B5EF4-FFF2-40B4-BE49-F238E27FC236}">
                  <a16:creationId xmlns:a16="http://schemas.microsoft.com/office/drawing/2014/main" id="{5BEAFAD2-DC25-2653-4768-BADB77D8466C}"/>
                </a:ext>
              </a:extLst>
            </p:cNvPr>
            <p:cNvSpPr/>
            <p:nvPr/>
          </p:nvSpPr>
          <p:spPr bwMode="auto">
            <a:xfrm>
              <a:off x="2253603" y="3431381"/>
              <a:ext cx="157163" cy="1552575"/>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4" name="Rectangle 163">
              <a:extLst>
                <a:ext uri="{FF2B5EF4-FFF2-40B4-BE49-F238E27FC236}">
                  <a16:creationId xmlns:a16="http://schemas.microsoft.com/office/drawing/2014/main" id="{8D25D642-5700-84A6-855B-E4F91E416237}"/>
                </a:ext>
              </a:extLst>
            </p:cNvPr>
            <p:cNvSpPr/>
            <p:nvPr/>
          </p:nvSpPr>
          <p:spPr bwMode="auto">
            <a:xfrm>
              <a:off x="1467830" y="5024438"/>
              <a:ext cx="157163" cy="252413"/>
            </a:xfrm>
            <a:prstGeom prst="rect">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5" name="Rectangle 164">
              <a:extLst>
                <a:ext uri="{FF2B5EF4-FFF2-40B4-BE49-F238E27FC236}">
                  <a16:creationId xmlns:a16="http://schemas.microsoft.com/office/drawing/2014/main" id="{079F6807-FACF-A1DB-DBB5-DFE0D77D8D86}"/>
                </a:ext>
              </a:extLst>
            </p:cNvPr>
            <p:cNvSpPr/>
            <p:nvPr/>
          </p:nvSpPr>
          <p:spPr bwMode="auto">
            <a:xfrm>
              <a:off x="1467830" y="3343275"/>
              <a:ext cx="157163" cy="1685925"/>
            </a:xfrm>
            <a:prstGeom prst="rect">
              <a:avLst/>
            </a:prstGeom>
            <a:solidFill>
              <a:schemeClr val="accent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6" name="Rectangle 165">
              <a:extLst>
                <a:ext uri="{FF2B5EF4-FFF2-40B4-BE49-F238E27FC236}">
                  <a16:creationId xmlns:a16="http://schemas.microsoft.com/office/drawing/2014/main" id="{9505A875-4464-C79F-13D2-28A07810765E}"/>
                </a:ext>
              </a:extLst>
            </p:cNvPr>
            <p:cNvSpPr/>
            <p:nvPr/>
          </p:nvSpPr>
          <p:spPr bwMode="auto">
            <a:xfrm>
              <a:off x="1665707" y="5141119"/>
              <a:ext cx="157163" cy="135732"/>
            </a:xfrm>
            <a:prstGeom prst="rect">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67" name="Rectangle 166">
              <a:extLst>
                <a:ext uri="{FF2B5EF4-FFF2-40B4-BE49-F238E27FC236}">
                  <a16:creationId xmlns:a16="http://schemas.microsoft.com/office/drawing/2014/main" id="{4B70CE55-4A0E-C4D8-094D-BF77449537ED}"/>
                </a:ext>
              </a:extLst>
            </p:cNvPr>
            <p:cNvSpPr/>
            <p:nvPr/>
          </p:nvSpPr>
          <p:spPr bwMode="auto">
            <a:xfrm>
              <a:off x="1665707" y="3448439"/>
              <a:ext cx="157163" cy="1697441"/>
            </a:xfrm>
            <a:prstGeom prst="rect">
              <a:avLst/>
            </a:prstGeom>
            <a:solidFill>
              <a:schemeClr val="accent3">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423075641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Final OS Analysis From </a:t>
            </a:r>
            <a:r>
              <a:rPr lang="en-US" dirty="0"/>
              <a:t>KEYNOTE-826: Study Design</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sp>
        <p:nvSpPr>
          <p:cNvPr id="4" name="Content Placeholder 21">
            <a:extLst>
              <a:ext uri="{FF2B5EF4-FFF2-40B4-BE49-F238E27FC236}">
                <a16:creationId xmlns:a16="http://schemas.microsoft.com/office/drawing/2014/main" id="{5E3EBC9B-A5EC-BE58-00B4-A082C44A76C5}"/>
              </a:ext>
            </a:extLst>
          </p:cNvPr>
          <p:cNvSpPr txBox="1">
            <a:spLocks/>
          </p:cNvSpPr>
          <p:nvPr/>
        </p:nvSpPr>
        <p:spPr>
          <a:xfrm>
            <a:off x="604674" y="1500186"/>
            <a:ext cx="10877529" cy="3231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t>International, randomized, double-blind phase III trial</a:t>
            </a:r>
          </a:p>
        </p:txBody>
      </p:sp>
      <p:sp>
        <p:nvSpPr>
          <p:cNvPr id="6" name="Rectangle 49">
            <a:extLst>
              <a:ext uri="{FF2B5EF4-FFF2-40B4-BE49-F238E27FC236}">
                <a16:creationId xmlns:a16="http://schemas.microsoft.com/office/drawing/2014/main" id="{F0D7923A-CE6F-A9E0-40E7-4AC0431CA379}"/>
              </a:ext>
            </a:extLst>
          </p:cNvPr>
          <p:cNvSpPr>
            <a:spLocks noChangeArrowheads="1"/>
          </p:cNvSpPr>
          <p:nvPr/>
        </p:nvSpPr>
        <p:spPr bwMode="auto">
          <a:xfrm>
            <a:off x="3928665" y="2638422"/>
            <a:ext cx="3333809" cy="1042713"/>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1" dirty="0">
                <a:solidFill>
                  <a:schemeClr val="tx1"/>
                </a:solidFill>
                <a:latin typeface="Calibri" panose="020F0502020204030204" pitchFamily="34" charset="0"/>
              </a:rPr>
              <a:t>Pembrolizumab</a:t>
            </a:r>
            <a:r>
              <a:rPr lang="en-US" altLang="en-US" sz="1600" dirty="0">
                <a:solidFill>
                  <a:schemeClr val="tx1"/>
                </a:solidFill>
                <a:latin typeface="Calibri" panose="020F0502020204030204" pitchFamily="34" charset="0"/>
              </a:rPr>
              <a:t>* </a:t>
            </a:r>
            <a:r>
              <a:rPr lang="en-US" altLang="en-US" sz="1600" b="0" dirty="0">
                <a:solidFill>
                  <a:schemeClr val="tx1"/>
                </a:solidFill>
                <a:latin typeface="Calibri" panose="020F0502020204030204" pitchFamily="34" charset="0"/>
              </a:rPr>
              <a:t>200 mg IV Q3W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308)</a:t>
            </a:r>
          </a:p>
        </p:txBody>
      </p:sp>
      <p:cxnSp>
        <p:nvCxnSpPr>
          <p:cNvPr id="7" name="Straight Arrow Connector 6">
            <a:extLst>
              <a:ext uri="{FF2B5EF4-FFF2-40B4-BE49-F238E27FC236}">
                <a16:creationId xmlns:a16="http://schemas.microsoft.com/office/drawing/2014/main" id="{CEF2F461-0B2D-B55D-95D8-D86723FBBCC9}"/>
              </a:ext>
            </a:extLst>
          </p:cNvPr>
          <p:cNvCxnSpPr>
            <a:cxnSpLocks/>
          </p:cNvCxnSpPr>
          <p:nvPr/>
        </p:nvCxnSpPr>
        <p:spPr bwMode="auto">
          <a:xfrm flipV="1">
            <a:off x="3061925" y="3355417"/>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8" name="Text Box 45">
            <a:extLst>
              <a:ext uri="{FF2B5EF4-FFF2-40B4-BE49-F238E27FC236}">
                <a16:creationId xmlns:a16="http://schemas.microsoft.com/office/drawing/2014/main" id="{84ADD983-4A66-04FA-2CE9-49711AFE1A51}"/>
              </a:ext>
            </a:extLst>
          </p:cNvPr>
          <p:cNvSpPr txBox="1">
            <a:spLocks noChangeArrowheads="1"/>
          </p:cNvSpPr>
          <p:nvPr/>
        </p:nvSpPr>
        <p:spPr bwMode="auto">
          <a:xfrm>
            <a:off x="184373" y="3167042"/>
            <a:ext cx="28775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Adults with persistent, recurrent, or metastatic cervical cancer; no prior systemic chemotherapy; ECOG PS 0/1</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 (N = 617)</a:t>
            </a:r>
          </a:p>
        </p:txBody>
      </p:sp>
      <p:sp>
        <p:nvSpPr>
          <p:cNvPr id="9" name="Rectangle 49">
            <a:extLst>
              <a:ext uri="{FF2B5EF4-FFF2-40B4-BE49-F238E27FC236}">
                <a16:creationId xmlns:a16="http://schemas.microsoft.com/office/drawing/2014/main" id="{D63B76A4-EB4F-4AE8-1F12-CE51E2210CD0}"/>
              </a:ext>
            </a:extLst>
          </p:cNvPr>
          <p:cNvSpPr>
            <a:spLocks noChangeArrowheads="1"/>
          </p:cNvSpPr>
          <p:nvPr/>
        </p:nvSpPr>
        <p:spPr bwMode="auto">
          <a:xfrm>
            <a:off x="3928665" y="3771917"/>
            <a:ext cx="3335735" cy="1042713"/>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Placebo* </a:t>
            </a:r>
            <a:r>
              <a:rPr lang="en-US" altLang="en-US" sz="1600" b="0" dirty="0">
                <a:solidFill>
                  <a:schemeClr val="tx1"/>
                </a:solidFill>
                <a:latin typeface="Calibri" panose="020F0502020204030204" pitchFamily="34" charset="0"/>
              </a:rPr>
              <a:t>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CT</a:t>
            </a:r>
            <a:r>
              <a:rPr lang="en-US" altLang="en-US" sz="1600" baseline="30000" dirty="0">
                <a:solidFill>
                  <a:schemeClr val="tx1"/>
                </a:solidFill>
                <a:latin typeface="Calibri" panose="020F0502020204030204" pitchFamily="34" charset="0"/>
              </a:rPr>
              <a:t>†</a:t>
            </a:r>
            <a:r>
              <a:rPr lang="en-US" altLang="en-US" sz="1600" b="0" dirty="0">
                <a:solidFill>
                  <a:schemeClr val="tx1"/>
                </a:solidFill>
                <a:latin typeface="Calibri" panose="020F0502020204030204" pitchFamily="34" charset="0"/>
              </a:rPr>
              <a:t> IV Q3W ± </a:t>
            </a:r>
            <a:br>
              <a:rPr lang="en-US" altLang="en-US" sz="1600" b="0" dirty="0">
                <a:solidFill>
                  <a:schemeClr val="tx1"/>
                </a:solidFill>
                <a:latin typeface="Calibri" panose="020F0502020204030204" pitchFamily="34" charset="0"/>
              </a:rPr>
            </a:br>
            <a:r>
              <a:rPr lang="en-US" altLang="en-US" sz="1600" b="1" dirty="0">
                <a:solidFill>
                  <a:schemeClr val="tx1"/>
                </a:solidFill>
                <a:latin typeface="Calibri" panose="020F0502020204030204" pitchFamily="34" charset="0"/>
              </a:rPr>
              <a:t>Bevacizumab</a:t>
            </a:r>
            <a:r>
              <a:rPr lang="en-US" altLang="en-US" sz="16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600" b="0" dirty="0">
                <a:solidFill>
                  <a:schemeClr val="tx1"/>
                </a:solidFill>
                <a:latin typeface="Calibri" panose="020F0502020204030204" pitchFamily="34" charset="0"/>
              </a:rPr>
              <a:t>(n = 309)</a:t>
            </a:r>
          </a:p>
        </p:txBody>
      </p:sp>
      <p:cxnSp>
        <p:nvCxnSpPr>
          <p:cNvPr id="10" name="Straight Arrow Connector 9">
            <a:extLst>
              <a:ext uri="{FF2B5EF4-FFF2-40B4-BE49-F238E27FC236}">
                <a16:creationId xmlns:a16="http://schemas.microsoft.com/office/drawing/2014/main" id="{4C40DB5B-46EE-688A-82F0-BACB2849F591}"/>
              </a:ext>
            </a:extLst>
          </p:cNvPr>
          <p:cNvCxnSpPr>
            <a:cxnSpLocks/>
          </p:cNvCxnSpPr>
          <p:nvPr/>
        </p:nvCxnSpPr>
        <p:spPr bwMode="auto">
          <a:xfrm>
            <a:off x="3100025" y="3999090"/>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11" name="TextBox 10">
            <a:extLst>
              <a:ext uri="{FF2B5EF4-FFF2-40B4-BE49-F238E27FC236}">
                <a16:creationId xmlns:a16="http://schemas.microsoft.com/office/drawing/2014/main" id="{511F91AE-328F-18B1-0ADF-DA00489015D8}"/>
              </a:ext>
            </a:extLst>
          </p:cNvPr>
          <p:cNvSpPr txBox="1"/>
          <p:nvPr/>
        </p:nvSpPr>
        <p:spPr bwMode="auto">
          <a:xfrm>
            <a:off x="2925813" y="4843870"/>
            <a:ext cx="5340299"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*≤35 cycles pembrolizumab/placebo. </a:t>
            </a:r>
            <a:r>
              <a:rPr lang="en-US" altLang="en-US" sz="140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CT: ≤6 cycles: paclitaxel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175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 (cisplatin 50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or carboplatin AUC 5 mg/mL/min). </a:t>
            </a:r>
          </a:p>
        </p:txBody>
      </p:sp>
      <p:cxnSp>
        <p:nvCxnSpPr>
          <p:cNvPr id="12" name="Straight Arrow Connector 11">
            <a:extLst>
              <a:ext uri="{FF2B5EF4-FFF2-40B4-BE49-F238E27FC236}">
                <a16:creationId xmlns:a16="http://schemas.microsoft.com/office/drawing/2014/main" id="{BEA58EB4-06B0-160D-6D74-B544753C00FB}"/>
              </a:ext>
            </a:extLst>
          </p:cNvPr>
          <p:cNvCxnSpPr>
            <a:cxnSpLocks/>
          </p:cNvCxnSpPr>
          <p:nvPr/>
        </p:nvCxnSpPr>
        <p:spPr bwMode="auto">
          <a:xfrm>
            <a:off x="7410951" y="3678343"/>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4D867325-435A-A3E4-887D-4D538FA36334}"/>
              </a:ext>
            </a:extLst>
          </p:cNvPr>
          <p:cNvSpPr txBox="1"/>
          <p:nvPr/>
        </p:nvSpPr>
        <p:spPr bwMode="auto">
          <a:xfrm>
            <a:off x="7750680" y="3265636"/>
            <a:ext cx="316435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Treatment until death, radiographic progression, unacceptable toxicity, or study completion</a:t>
            </a:r>
          </a:p>
        </p:txBody>
      </p:sp>
      <p:sp>
        <p:nvSpPr>
          <p:cNvPr id="14" name="TextBox 13">
            <a:extLst>
              <a:ext uri="{FF2B5EF4-FFF2-40B4-BE49-F238E27FC236}">
                <a16:creationId xmlns:a16="http://schemas.microsoft.com/office/drawing/2014/main" id="{797A9617-EDDE-B36A-2ECB-3BD2E911DA99}"/>
              </a:ext>
            </a:extLst>
          </p:cNvPr>
          <p:cNvSpPr txBox="1"/>
          <p:nvPr/>
        </p:nvSpPr>
        <p:spPr bwMode="auto">
          <a:xfrm>
            <a:off x="1394714" y="1966173"/>
            <a:ext cx="506790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metastatic disease at diagnosis (yes vs no), PD-L1 CPS </a:t>
            </a:r>
            <a:br>
              <a:rPr lang="en-US" sz="1400" b="0" i="1" dirty="0">
                <a:solidFill>
                  <a:schemeClr val="bg1"/>
                </a:solidFill>
                <a:latin typeface="Calibri" panose="020F0502020204030204" pitchFamily="34" charset="0"/>
              </a:rPr>
            </a:br>
            <a:r>
              <a:rPr lang="en-US" sz="1400" b="0" i="1" dirty="0">
                <a:solidFill>
                  <a:schemeClr val="bg1"/>
                </a:solidFill>
                <a:latin typeface="Calibri" panose="020F0502020204030204" pitchFamily="34" charset="0"/>
              </a:rPr>
              <a:t>(&lt;1 vs 1 to &lt;10 vs ≥10), planned bevacizumab (yes vs no) </a:t>
            </a:r>
          </a:p>
        </p:txBody>
      </p:sp>
      <p:cxnSp>
        <p:nvCxnSpPr>
          <p:cNvPr id="15" name="Straight Arrow Connector 14">
            <a:extLst>
              <a:ext uri="{FF2B5EF4-FFF2-40B4-BE49-F238E27FC236}">
                <a16:creationId xmlns:a16="http://schemas.microsoft.com/office/drawing/2014/main" id="{367B4B4B-2C93-1FF5-335B-0F6B8D348E40}"/>
              </a:ext>
            </a:extLst>
          </p:cNvPr>
          <p:cNvCxnSpPr>
            <a:cxnSpLocks/>
          </p:cNvCxnSpPr>
          <p:nvPr/>
        </p:nvCxnSpPr>
        <p:spPr bwMode="auto">
          <a:xfrm flipH="1">
            <a:off x="3439496" y="2638421"/>
            <a:ext cx="963" cy="365760"/>
          </a:xfrm>
          <a:prstGeom prst="straightConnector1">
            <a:avLst/>
          </a:prstGeom>
          <a:noFill/>
          <a:ln w="28575" cap="flat" cmpd="sng" algn="ctr">
            <a:solidFill>
              <a:schemeClr val="bg1"/>
            </a:solidFill>
            <a:prstDash val="sysDot"/>
            <a:round/>
            <a:headEnd type="none" w="med" len="med"/>
            <a:tailEnd type="triangle"/>
          </a:ln>
          <a:effectLst/>
        </p:spPr>
      </p:cxnSp>
      <p:sp>
        <p:nvSpPr>
          <p:cNvPr id="16" name="Content Placeholder 2">
            <a:extLst>
              <a:ext uri="{FF2B5EF4-FFF2-40B4-BE49-F238E27FC236}">
                <a16:creationId xmlns:a16="http://schemas.microsoft.com/office/drawing/2014/main" id="{E162540E-1F8E-CA8F-EBB8-C6D9F12A80F4}"/>
              </a:ext>
            </a:extLst>
          </p:cNvPr>
          <p:cNvSpPr txBox="1">
            <a:spLocks/>
          </p:cNvSpPr>
          <p:nvPr/>
        </p:nvSpPr>
        <p:spPr bwMode="auto">
          <a:xfrm>
            <a:off x="622525" y="5481542"/>
            <a:ext cx="9295105" cy="706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sz="2000" b="1" kern="0" dirty="0"/>
              <a:t>Dual primary endpoints: </a:t>
            </a:r>
            <a:r>
              <a:rPr lang="en-US" sz="2000" b="0" kern="0" dirty="0"/>
              <a:t>OS and PFS per RECIST v1.1 by investigator</a:t>
            </a:r>
          </a:p>
          <a:p>
            <a:pPr>
              <a:spcAft>
                <a:spcPts val="0"/>
              </a:spcAft>
            </a:pPr>
            <a:r>
              <a:rPr lang="en-US" sz="2000" b="1" kern="0" dirty="0">
                <a:solidFill>
                  <a:schemeClr val="bg1"/>
                </a:solidFill>
              </a:rPr>
              <a:t>Secondary endpoints: </a:t>
            </a:r>
            <a:r>
              <a:rPr lang="en-US" sz="2000" b="0" kern="0" dirty="0">
                <a:solidFill>
                  <a:schemeClr val="bg1"/>
                </a:solidFill>
              </a:rPr>
              <a:t>ORR, DoR, 12-mo PFS, safety</a:t>
            </a:r>
          </a:p>
        </p:txBody>
      </p:sp>
    </p:spTree>
    <p:extLst>
      <p:ext uri="{BB962C8B-B14F-4D97-AF65-F5344CB8AC3E}">
        <p14:creationId xmlns:p14="http://schemas.microsoft.com/office/powerpoint/2010/main" val="190310216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Baseline Characteristics (All-Comers)</a:t>
            </a:r>
            <a:endParaRPr lang="en-US" altLang="en-US" dirty="0"/>
          </a:p>
        </p:txBody>
      </p:sp>
      <p:sp>
        <p:nvSpPr>
          <p:cNvPr id="5" name="Text Box 15">
            <a:extLst>
              <a:ext uri="{FF2B5EF4-FFF2-40B4-BE49-F238E27FC236}">
                <a16:creationId xmlns:a16="http://schemas.microsoft.com/office/drawing/2014/main" id="{EE9415AB-3955-CC72-ABCB-0F314A7F096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23D5C096-DC16-6891-0F2F-AAD6C513DA57}"/>
              </a:ext>
            </a:extLst>
          </p:cNvPr>
          <p:cNvGraphicFramePr>
            <a:graphicFrameLocks/>
          </p:cNvGraphicFramePr>
          <p:nvPr/>
        </p:nvGraphicFramePr>
        <p:xfrm>
          <a:off x="719139" y="1600200"/>
          <a:ext cx="5276088" cy="3962496"/>
        </p:xfrm>
        <a:graphic>
          <a:graphicData uri="http://schemas.openxmlformats.org/drawingml/2006/table">
            <a:tbl>
              <a:tblPr/>
              <a:tblGrid>
                <a:gridCol w="2880360">
                  <a:extLst>
                    <a:ext uri="{9D8B030D-6E8A-4147-A177-3AD203B41FA5}">
                      <a16:colId xmlns:a16="http://schemas.microsoft.com/office/drawing/2014/main" val="20000"/>
                    </a:ext>
                  </a:extLst>
                </a:gridCol>
                <a:gridCol w="1197864">
                  <a:extLst>
                    <a:ext uri="{9D8B030D-6E8A-4147-A177-3AD203B41FA5}">
                      <a16:colId xmlns:a16="http://schemas.microsoft.com/office/drawing/2014/main" val="20001"/>
                    </a:ext>
                  </a:extLst>
                </a:gridCol>
                <a:gridCol w="1197864">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(25-82)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(22-79)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1,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128 (41.6)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(45.0)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Squamous cell carcinoma,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 (76.3)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211 (68.3)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25644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PD-L1 CPS,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 to &lt;10</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(37.3)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158 (51.3)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 (37.5)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159 (51.5)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Prior therapy, n (%)</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with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Chemoradiation or radiation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Surgery only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None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(23.1)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156 (50.6)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 (7.5)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79 (25.6)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(46.0)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7" name="Group 3">
            <a:extLst>
              <a:ext uri="{FF2B5EF4-FFF2-40B4-BE49-F238E27FC236}">
                <a16:creationId xmlns:a16="http://schemas.microsoft.com/office/drawing/2014/main" id="{DCCC4BAE-B3AD-6632-B53B-698BCAF463BC}"/>
              </a:ext>
            </a:extLst>
          </p:cNvPr>
          <p:cNvGraphicFramePr>
            <a:graphicFrameLocks/>
          </p:cNvGraphicFramePr>
          <p:nvPr/>
        </p:nvGraphicFramePr>
        <p:xfrm>
          <a:off x="6214721" y="1600200"/>
          <a:ext cx="5267483" cy="3992944"/>
        </p:xfrm>
        <a:graphic>
          <a:graphicData uri="http://schemas.openxmlformats.org/drawingml/2006/table">
            <a:tbl>
              <a:tblPr/>
              <a:tblGrid>
                <a:gridCol w="2880641">
                  <a:extLst>
                    <a:ext uri="{9D8B030D-6E8A-4147-A177-3AD203B41FA5}">
                      <a16:colId xmlns:a16="http://schemas.microsoft.com/office/drawing/2014/main" val="20000"/>
                    </a:ext>
                  </a:extLst>
                </a:gridCol>
                <a:gridCol w="1193421">
                  <a:extLst>
                    <a:ext uri="{9D8B030D-6E8A-4147-A177-3AD203B41FA5}">
                      <a16:colId xmlns:a16="http://schemas.microsoft.com/office/drawing/2014/main" val="20001"/>
                    </a:ext>
                  </a:extLst>
                </a:gridCol>
                <a:gridCol w="1193421">
                  <a:extLst>
                    <a:ext uri="{9D8B030D-6E8A-4147-A177-3AD203B41FA5}">
                      <a16:colId xmlns:a16="http://schemas.microsoft.com/office/drawing/2014/main" val="4095539533"/>
                    </a:ext>
                  </a:extLst>
                </a:gridCol>
              </a:tblGrid>
              <a:tr h="1212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br>
                        <a:rPr kumimoji="0" lang="en-US" sz="1400" b="1" i="0" u="none" strike="noStrike" cap="none" normalizeH="0" baseline="0" dirty="0">
                          <a:ln>
                            <a:noFill/>
                          </a:ln>
                          <a:solidFill>
                            <a:schemeClr val="tx1"/>
                          </a:solidFill>
                          <a:effectLst/>
                          <a:latin typeface="Calibri" panose="020F0502020204030204" pitchFamily="34" charset="0"/>
                        </a:rPr>
                      </a:b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Stage at diagnosis*</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IIIB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IVB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(21.8)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 (27.6)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 (14.9)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(30.5)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 (30.1)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br>
                        <a:rPr kumimoji="0" lang="en-US" sz="1400" b="0" i="0" u="none" strike="noStrike" cap="none" normalizeH="0" baseline="0" dirty="0">
                          <a:ln>
                            <a:noFill/>
                          </a:ln>
                          <a:solidFill>
                            <a:schemeClr val="bg2">
                              <a:lumMod val="10000"/>
                            </a:schemeClr>
                          </a:solidFill>
                          <a:effectLst/>
                          <a:latin typeface="Calibri" panose="020F0502020204030204" pitchFamily="34" charset="0"/>
                        </a:rPr>
                      </a:br>
                      <a:r>
                        <a:rPr kumimoji="0" lang="en-US" sz="1400" b="0" i="0" u="none" strike="noStrike" cap="none" normalizeH="0" baseline="0" dirty="0">
                          <a:ln>
                            <a:noFill/>
                          </a:ln>
                          <a:solidFill>
                            <a:schemeClr val="bg2">
                              <a:lumMod val="10000"/>
                            </a:schemeClr>
                          </a:solidFill>
                          <a:effectLst/>
                          <a:latin typeface="Calibri" panose="020F0502020204030204" pitchFamily="34" charset="0"/>
                        </a:rPr>
                        <a:t>8 (2.6)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(13.6)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 (31.1)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Disease status at study entry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Metastatic</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 distant metastases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Persistent or recurrent without distant metastases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 (64.6)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 (20.7)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179 (57.9)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 (21.4)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Bevacizumab used during study</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196 (63.6)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 (62.5)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8" name="TextBox 7">
            <a:extLst>
              <a:ext uri="{FF2B5EF4-FFF2-40B4-BE49-F238E27FC236}">
                <a16:creationId xmlns:a16="http://schemas.microsoft.com/office/drawing/2014/main" id="{CD7DE4EC-1EC8-A3F3-A858-43DDAEAC1723}"/>
              </a:ext>
            </a:extLst>
          </p:cNvPr>
          <p:cNvSpPr txBox="1"/>
          <p:nvPr/>
        </p:nvSpPr>
        <p:spPr bwMode="auto">
          <a:xfrm>
            <a:off x="6141904" y="5606579"/>
            <a:ext cx="5340299"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*Per FIGO 2009/NCCN 2017 criteria.</a:t>
            </a:r>
          </a:p>
        </p:txBody>
      </p:sp>
    </p:spTree>
    <p:extLst>
      <p:ext uri="{BB962C8B-B14F-4D97-AF65-F5344CB8AC3E}">
        <p14:creationId xmlns:p14="http://schemas.microsoft.com/office/powerpoint/2010/main" val="134306802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4" cy="1103313"/>
          </a:xfrm>
        </p:spPr>
        <p:txBody>
          <a:bodyPr/>
          <a:lstStyle/>
          <a:p>
            <a:r>
              <a:rPr lang="en-US" dirty="0"/>
              <a:t>KEYNOTE-826: Final Analysis of OS</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728473" y="1600200"/>
          <a:ext cx="10777725" cy="2743296"/>
        </p:xfrm>
        <a:graphic>
          <a:graphicData uri="http://schemas.openxmlformats.org/drawingml/2006/table">
            <a:tbl>
              <a:tblPr/>
              <a:tblGrid>
                <a:gridCol w="1754799">
                  <a:extLst>
                    <a:ext uri="{9D8B030D-6E8A-4147-A177-3AD203B41FA5}">
                      <a16:colId xmlns:a16="http://schemas.microsoft.com/office/drawing/2014/main" val="20000"/>
                    </a:ext>
                  </a:extLst>
                </a:gridCol>
                <a:gridCol w="1503821">
                  <a:extLst>
                    <a:ext uri="{9D8B030D-6E8A-4147-A177-3AD203B41FA5}">
                      <a16:colId xmlns:a16="http://schemas.microsoft.com/office/drawing/2014/main" val="139195894"/>
                    </a:ext>
                  </a:extLst>
                </a:gridCol>
                <a:gridCol w="1503821">
                  <a:extLst>
                    <a:ext uri="{9D8B030D-6E8A-4147-A177-3AD203B41FA5}">
                      <a16:colId xmlns:a16="http://schemas.microsoft.com/office/drawing/2014/main" val="519753091"/>
                    </a:ext>
                  </a:extLst>
                </a:gridCol>
                <a:gridCol w="1503821">
                  <a:extLst>
                    <a:ext uri="{9D8B030D-6E8A-4147-A177-3AD203B41FA5}">
                      <a16:colId xmlns:a16="http://schemas.microsoft.com/office/drawing/2014/main" val="1859475777"/>
                    </a:ext>
                  </a:extLst>
                </a:gridCol>
                <a:gridCol w="1503821">
                  <a:extLst>
                    <a:ext uri="{9D8B030D-6E8A-4147-A177-3AD203B41FA5}">
                      <a16:colId xmlns:a16="http://schemas.microsoft.com/office/drawing/2014/main" val="3013389424"/>
                    </a:ext>
                  </a:extLst>
                </a:gridCol>
                <a:gridCol w="1503821">
                  <a:extLst>
                    <a:ext uri="{9D8B030D-6E8A-4147-A177-3AD203B41FA5}">
                      <a16:colId xmlns:a16="http://schemas.microsoft.com/office/drawing/2014/main" val="2027147649"/>
                    </a:ext>
                  </a:extLst>
                </a:gridCol>
                <a:gridCol w="1503821">
                  <a:extLst>
                    <a:ext uri="{9D8B030D-6E8A-4147-A177-3AD203B41FA5}">
                      <a16:colId xmlns:a16="http://schemas.microsoft.com/office/drawing/2014/main" val="328877338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OS, mo</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29.6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0.49-0.74)*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0.58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0.44-0.78)*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0.52-0.77)*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3206753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12-mo OS,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24-mo OS,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39.4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42.5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2" name="Rectangle 3">
            <a:extLst>
              <a:ext uri="{FF2B5EF4-FFF2-40B4-BE49-F238E27FC236}">
                <a16:creationId xmlns:a16="http://schemas.microsoft.com/office/drawing/2014/main" id="{452FBD57-BFAE-CA9E-4FA6-CD304B339E26}"/>
              </a:ext>
            </a:extLst>
          </p:cNvPr>
          <p:cNvSpPr>
            <a:spLocks noGrp="1" noChangeArrowheads="1"/>
          </p:cNvSpPr>
          <p:nvPr>
            <p:ph idx="1"/>
          </p:nvPr>
        </p:nvSpPr>
        <p:spPr>
          <a:xfrm>
            <a:off x="628671" y="4860805"/>
            <a:ext cx="10877529" cy="793990"/>
          </a:xfrm>
        </p:spPr>
        <p:txBody>
          <a:bodyPr/>
          <a:lstStyle/>
          <a:p>
            <a:r>
              <a:rPr lang="en-US" altLang="en-US" sz="2000" dirty="0"/>
              <a:t>Similar OS benefit with pembrolizumab regardless of concomitant bevacizumab</a:t>
            </a:r>
          </a:p>
        </p:txBody>
      </p:sp>
      <p:sp>
        <p:nvSpPr>
          <p:cNvPr id="4" name="Text Box 15">
            <a:extLst>
              <a:ext uri="{FF2B5EF4-FFF2-40B4-BE49-F238E27FC236}">
                <a16:creationId xmlns:a16="http://schemas.microsoft.com/office/drawing/2014/main" id="{7B0ADB6C-9859-1A4C-39C3-517EE874FD34}"/>
              </a:ext>
            </a:extLst>
          </p:cNvPr>
          <p:cNvSpPr txBox="1">
            <a:spLocks noChangeArrowheads="1"/>
          </p:cNvSpPr>
          <p:nvPr/>
        </p:nvSpPr>
        <p:spPr bwMode="auto">
          <a:xfrm>
            <a:off x="728473" y="4433556"/>
            <a:ext cx="18598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1"/>
                </a:solidFill>
                <a:latin typeface="Calibri" panose="020F0502020204030204" pitchFamily="34" charset="0"/>
              </a:rPr>
              <a:t>*Nominal </a:t>
            </a:r>
            <a:r>
              <a:rPr lang="en-US" altLang="en-US" sz="1200" b="0" i="1" spc="-10" dirty="0">
                <a:solidFill>
                  <a:schemeClr val="bg1"/>
                </a:solidFill>
                <a:latin typeface="Calibri" panose="020F0502020204030204" pitchFamily="34" charset="0"/>
              </a:rPr>
              <a:t>P </a:t>
            </a:r>
            <a:r>
              <a:rPr lang="en-US" altLang="en-US" sz="1200" b="0" spc="-10" dirty="0">
                <a:solidFill>
                  <a:schemeClr val="bg1"/>
                </a:solidFill>
                <a:latin typeface="Calibri" panose="020F0502020204030204" pitchFamily="34" charset="0"/>
              </a:rPr>
              <a:t>&lt;.0001</a:t>
            </a:r>
            <a:endParaRPr lang="en-US" altLang="en-US" sz="12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332423759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Final Analysis of PFS</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4" name="Group 3">
            <a:extLst>
              <a:ext uri="{FF2B5EF4-FFF2-40B4-BE49-F238E27FC236}">
                <a16:creationId xmlns:a16="http://schemas.microsoft.com/office/drawing/2014/main" id="{CE120002-B5C9-E97A-815E-12FE4C231C57}"/>
              </a:ext>
            </a:extLst>
          </p:cNvPr>
          <p:cNvGraphicFramePr>
            <a:graphicFrameLocks/>
          </p:cNvGraphicFramePr>
          <p:nvPr/>
        </p:nvGraphicFramePr>
        <p:xfrm>
          <a:off x="719138" y="1600201"/>
          <a:ext cx="10787063" cy="2377520"/>
        </p:xfrm>
        <a:graphic>
          <a:graphicData uri="http://schemas.openxmlformats.org/drawingml/2006/table">
            <a:tbl>
              <a:tblPr/>
              <a:tblGrid>
                <a:gridCol w="1756319">
                  <a:extLst>
                    <a:ext uri="{9D8B030D-6E8A-4147-A177-3AD203B41FA5}">
                      <a16:colId xmlns:a16="http://schemas.microsoft.com/office/drawing/2014/main" val="20000"/>
                    </a:ext>
                  </a:extLst>
                </a:gridCol>
                <a:gridCol w="1505124">
                  <a:extLst>
                    <a:ext uri="{9D8B030D-6E8A-4147-A177-3AD203B41FA5}">
                      <a16:colId xmlns:a16="http://schemas.microsoft.com/office/drawing/2014/main" val="139195894"/>
                    </a:ext>
                  </a:extLst>
                </a:gridCol>
                <a:gridCol w="1505124">
                  <a:extLst>
                    <a:ext uri="{9D8B030D-6E8A-4147-A177-3AD203B41FA5}">
                      <a16:colId xmlns:a16="http://schemas.microsoft.com/office/drawing/2014/main" val="519753091"/>
                    </a:ext>
                  </a:extLst>
                </a:gridCol>
                <a:gridCol w="1505124">
                  <a:extLst>
                    <a:ext uri="{9D8B030D-6E8A-4147-A177-3AD203B41FA5}">
                      <a16:colId xmlns:a16="http://schemas.microsoft.com/office/drawing/2014/main" val="1859475777"/>
                    </a:ext>
                  </a:extLst>
                </a:gridCol>
                <a:gridCol w="1505124">
                  <a:extLst>
                    <a:ext uri="{9D8B030D-6E8A-4147-A177-3AD203B41FA5}">
                      <a16:colId xmlns:a16="http://schemas.microsoft.com/office/drawing/2014/main" val="3013389424"/>
                    </a:ext>
                  </a:extLst>
                </a:gridCol>
                <a:gridCol w="1505124">
                  <a:extLst>
                    <a:ext uri="{9D8B030D-6E8A-4147-A177-3AD203B41FA5}">
                      <a16:colId xmlns:a16="http://schemas.microsoft.com/office/drawing/2014/main" val="2027147649"/>
                    </a:ext>
                  </a:extLst>
                </a:gridCol>
                <a:gridCol w="1505124">
                  <a:extLst>
                    <a:ext uri="{9D8B030D-6E8A-4147-A177-3AD203B41FA5}">
                      <a16:colId xmlns:a16="http://schemas.microsoft.com/office/drawing/2014/main" val="3288773388"/>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PFS, mo</a:t>
                      </a: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endParaRPr kumimoji="0" lang="en-US" sz="18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0.58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0.47-0.71)*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0.52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0.40-0.68)*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HR: 0.61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(95% CI: 0.50-0.74)*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3206753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12-mo PFS,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45.6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
        <p:nvSpPr>
          <p:cNvPr id="7" name="Text Box 15">
            <a:extLst>
              <a:ext uri="{FF2B5EF4-FFF2-40B4-BE49-F238E27FC236}">
                <a16:creationId xmlns:a16="http://schemas.microsoft.com/office/drawing/2014/main" id="{117C006A-1047-B5F1-DDC6-021F1E5872D2}"/>
              </a:ext>
            </a:extLst>
          </p:cNvPr>
          <p:cNvSpPr txBox="1">
            <a:spLocks noChangeArrowheads="1"/>
          </p:cNvSpPr>
          <p:nvPr/>
        </p:nvSpPr>
        <p:spPr bwMode="auto">
          <a:xfrm>
            <a:off x="719138" y="4104009"/>
            <a:ext cx="18598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1"/>
                </a:solidFill>
                <a:latin typeface="Calibri" panose="020F0502020204030204" pitchFamily="34" charset="0"/>
              </a:rPr>
              <a:t>*Nominal </a:t>
            </a:r>
            <a:r>
              <a:rPr lang="en-US" altLang="en-US" sz="1200" b="0" i="1" spc="-10" dirty="0">
                <a:solidFill>
                  <a:schemeClr val="bg1"/>
                </a:solidFill>
                <a:latin typeface="Calibri" panose="020F0502020204030204" pitchFamily="34" charset="0"/>
              </a:rPr>
              <a:t>P</a:t>
            </a:r>
            <a:r>
              <a:rPr lang="en-US" altLang="en-US" sz="1200" b="0" spc="-10" dirty="0">
                <a:solidFill>
                  <a:schemeClr val="bg1"/>
                </a:solidFill>
                <a:latin typeface="Calibri" panose="020F0502020204030204" pitchFamily="34" charset="0"/>
              </a:rPr>
              <a:t> &lt;.0001</a:t>
            </a:r>
            <a:endParaRPr lang="en-US" altLang="en-US" sz="12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1611160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Final Analysis of ORR and DoR</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710571" y="1600200"/>
          <a:ext cx="10771632" cy="2316544"/>
        </p:xfrm>
        <a:graphic>
          <a:graphicData uri="http://schemas.openxmlformats.org/drawingml/2006/table">
            <a:tbl>
              <a:tblPr/>
              <a:tblGrid>
                <a:gridCol w="1595020">
                  <a:extLst>
                    <a:ext uri="{9D8B030D-6E8A-4147-A177-3AD203B41FA5}">
                      <a16:colId xmlns:a16="http://schemas.microsoft.com/office/drawing/2014/main" val="20000"/>
                    </a:ext>
                  </a:extLst>
                </a:gridCol>
                <a:gridCol w="1477967">
                  <a:extLst>
                    <a:ext uri="{9D8B030D-6E8A-4147-A177-3AD203B41FA5}">
                      <a16:colId xmlns:a16="http://schemas.microsoft.com/office/drawing/2014/main" val="139195894"/>
                    </a:ext>
                  </a:extLst>
                </a:gridCol>
                <a:gridCol w="1498643">
                  <a:extLst>
                    <a:ext uri="{9D8B030D-6E8A-4147-A177-3AD203B41FA5}">
                      <a16:colId xmlns:a16="http://schemas.microsoft.com/office/drawing/2014/main" val="519753091"/>
                    </a:ext>
                  </a:extLst>
                </a:gridCol>
                <a:gridCol w="1574345">
                  <a:extLst>
                    <a:ext uri="{9D8B030D-6E8A-4147-A177-3AD203B41FA5}">
                      <a16:colId xmlns:a16="http://schemas.microsoft.com/office/drawing/2014/main" val="2700463082"/>
                    </a:ext>
                  </a:extLst>
                </a:gridCol>
                <a:gridCol w="1471800">
                  <a:extLst>
                    <a:ext uri="{9D8B030D-6E8A-4147-A177-3AD203B41FA5}">
                      <a16:colId xmlns:a16="http://schemas.microsoft.com/office/drawing/2014/main" val="12170421"/>
                    </a:ext>
                  </a:extLst>
                </a:gridCol>
                <a:gridCol w="1633536">
                  <a:extLst>
                    <a:ext uri="{9D8B030D-6E8A-4147-A177-3AD203B41FA5}">
                      <a16:colId xmlns:a16="http://schemas.microsoft.com/office/drawing/2014/main" val="1859475777"/>
                    </a:ext>
                  </a:extLst>
                </a:gridCol>
                <a:gridCol w="1520321">
                  <a:extLst>
                    <a:ext uri="{9D8B030D-6E8A-4147-A177-3AD203B41FA5}">
                      <a16:colId xmlns:a16="http://schemas.microsoft.com/office/drawing/2014/main" val="3013389424"/>
                    </a:ext>
                  </a:extLst>
                </a:gridCol>
              </a:tblGrid>
              <a:tr h="0">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PD-L1 CPS ≥1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PD-L1 CPS ≥10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All-Comers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264008393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275)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3955443656"/>
                  </a:ext>
                </a:extLst>
              </a:tr>
              <a:tr h="164869">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68.5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DoR, mo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19.2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to 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28.3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10.1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 to 38.3+)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 to 40.9+)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10.4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to 40.7+)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43386688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 Updated Safety and Treatment Exposure</a:t>
            </a:r>
            <a:endParaRPr lang="en-US" altLang="en-US" dirty="0"/>
          </a:p>
        </p:txBody>
      </p:sp>
      <p:sp>
        <p:nvSpPr>
          <p:cNvPr id="5" name="Text Box 15">
            <a:extLst>
              <a:ext uri="{FF2B5EF4-FFF2-40B4-BE49-F238E27FC236}">
                <a16:creationId xmlns:a16="http://schemas.microsoft.com/office/drawing/2014/main" id="{482AF7C2-9B8A-D037-66DC-005D52233C0A}"/>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6" name="Group 3">
            <a:extLst>
              <a:ext uri="{FF2B5EF4-FFF2-40B4-BE49-F238E27FC236}">
                <a16:creationId xmlns:a16="http://schemas.microsoft.com/office/drawing/2014/main" id="{88F15733-439E-D89A-6599-5F86A1BEEF81}"/>
              </a:ext>
            </a:extLst>
          </p:cNvPr>
          <p:cNvGraphicFramePr>
            <a:graphicFrameLocks/>
          </p:cNvGraphicFramePr>
          <p:nvPr/>
        </p:nvGraphicFramePr>
        <p:xfrm>
          <a:off x="522288" y="1600200"/>
          <a:ext cx="5411132" cy="4665960"/>
        </p:xfrm>
        <a:graphic>
          <a:graphicData uri="http://schemas.openxmlformats.org/drawingml/2006/table">
            <a:tbl>
              <a:tblPr/>
              <a:tblGrid>
                <a:gridCol w="2761708">
                  <a:extLst>
                    <a:ext uri="{9D8B030D-6E8A-4147-A177-3AD203B41FA5}">
                      <a16:colId xmlns:a16="http://schemas.microsoft.com/office/drawing/2014/main" val="20000"/>
                    </a:ext>
                  </a:extLst>
                </a:gridCol>
                <a:gridCol w="1126639">
                  <a:extLst>
                    <a:ext uri="{9D8B030D-6E8A-4147-A177-3AD203B41FA5}">
                      <a16:colId xmlns:a16="http://schemas.microsoft.com/office/drawing/2014/main" val="139195894"/>
                    </a:ext>
                  </a:extLst>
                </a:gridCol>
                <a:gridCol w="1522785">
                  <a:extLst>
                    <a:ext uri="{9D8B030D-6E8A-4147-A177-3AD203B41FA5}">
                      <a16:colId xmlns:a16="http://schemas.microsoft.com/office/drawing/2014/main" val="519753091"/>
                    </a:ext>
                  </a:extLst>
                </a:gridCol>
              </a:tblGrid>
              <a:tr h="5511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77803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All-cause 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305 (99.3)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253 (82.4)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157 (51.1)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 (5.2)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125 (40.7)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307 (99.4)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 (75.4)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132 (42.7)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 (29.4)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TRAEs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298 (97.1)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212 (69.1)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(30.6)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102 (33.2)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300 (97.1)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201 (65.0)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73 (23.6)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 (24.9)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irAEs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Grade ≥3</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Serious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death</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Led to d/c of all treatment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106 (34.5)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 (12.1)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 (16.5)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bl>
          </a:graphicData>
        </a:graphic>
      </p:graphicFrame>
      <p:graphicFrame>
        <p:nvGraphicFramePr>
          <p:cNvPr id="2" name="Group 3">
            <a:extLst>
              <a:ext uri="{FF2B5EF4-FFF2-40B4-BE49-F238E27FC236}">
                <a16:creationId xmlns:a16="http://schemas.microsoft.com/office/drawing/2014/main" id="{C8A97F55-7030-A2FF-F74B-657890989C18}"/>
              </a:ext>
            </a:extLst>
          </p:cNvPr>
          <p:cNvGraphicFramePr>
            <a:graphicFrameLocks/>
          </p:cNvGraphicFramePr>
          <p:nvPr/>
        </p:nvGraphicFramePr>
        <p:xfrm>
          <a:off x="6258582" y="1600200"/>
          <a:ext cx="5500032" cy="2811592"/>
        </p:xfrm>
        <a:graphic>
          <a:graphicData uri="http://schemas.openxmlformats.org/drawingml/2006/table">
            <a:tbl>
              <a:tblPr/>
              <a:tblGrid>
                <a:gridCol w="2425501">
                  <a:extLst>
                    <a:ext uri="{9D8B030D-6E8A-4147-A177-3AD203B41FA5}">
                      <a16:colId xmlns:a16="http://schemas.microsoft.com/office/drawing/2014/main" val="20000"/>
                    </a:ext>
                  </a:extLst>
                </a:gridCol>
                <a:gridCol w="1526717">
                  <a:extLst>
                    <a:ext uri="{9D8B030D-6E8A-4147-A177-3AD203B41FA5}">
                      <a16:colId xmlns:a16="http://schemas.microsoft.com/office/drawing/2014/main" val="139195894"/>
                    </a:ext>
                  </a:extLst>
                </a:gridCol>
                <a:gridCol w="1547814">
                  <a:extLst>
                    <a:ext uri="{9D8B030D-6E8A-4147-A177-3AD203B41FA5}">
                      <a16:colId xmlns:a16="http://schemas.microsoft.com/office/drawing/2014/main" val="519753091"/>
                    </a:ext>
                  </a:extLst>
                </a:gridCol>
              </a:tblGrid>
              <a:tr h="55111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Treatment parameter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778033">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number of cycles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Any treatment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Pembro or placebo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Bevacizumab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treatment duration, mo</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551112">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Mean treatment duration, mo</a:t>
                      </a:r>
                      <a:endPar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bl>
          </a:graphicData>
        </a:graphic>
      </p:graphicFrame>
    </p:spTree>
    <p:extLst>
      <p:ext uri="{BB962C8B-B14F-4D97-AF65-F5344CB8AC3E}">
        <p14:creationId xmlns:p14="http://schemas.microsoft.com/office/powerpoint/2010/main" val="3903736826"/>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F2069-A44B-1FB2-27FC-D5F991946604}"/>
              </a:ext>
            </a:extLst>
          </p:cNvPr>
          <p:cNvSpPr>
            <a:spLocks noGrp="1"/>
          </p:cNvSpPr>
          <p:nvPr>
            <p:ph type="title"/>
          </p:nvPr>
        </p:nvSpPr>
        <p:spPr/>
        <p:txBody>
          <a:bodyPr/>
          <a:lstStyle/>
          <a:p>
            <a:r>
              <a:rPr lang="en-US" dirty="0"/>
              <a:t>KEYNOTE-826: Updated Safety</a:t>
            </a:r>
          </a:p>
        </p:txBody>
      </p:sp>
      <p:sp>
        <p:nvSpPr>
          <p:cNvPr id="4" name="Text Box 15">
            <a:extLst>
              <a:ext uri="{FF2B5EF4-FFF2-40B4-BE49-F238E27FC236}">
                <a16:creationId xmlns:a16="http://schemas.microsoft.com/office/drawing/2014/main" id="{C704BBD0-6408-10F2-28EE-609FDA19812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Monk. ASCO 2023. Abstr 5500. </a:t>
            </a:r>
            <a:r>
              <a:rPr lang="es-ES" altLang="en-US" sz="1200" b="0" spc="-10" dirty="0">
                <a:solidFill>
                  <a:schemeClr val="bg2"/>
                </a:solidFill>
                <a:latin typeface="Calibri" panose="020F0502020204030204" pitchFamily="34" charset="0"/>
              </a:rPr>
              <a:t>Monk. ESGO 2023. Abstr 1121. </a:t>
            </a:r>
            <a:endParaRPr lang="en-US" altLang="en-US" sz="1200" b="0" dirty="0">
              <a:solidFill>
                <a:schemeClr val="bg2"/>
              </a:solidFill>
              <a:latin typeface="Calibri" panose="020F0502020204030204" pitchFamily="34" charset="0"/>
            </a:endParaRPr>
          </a:p>
        </p:txBody>
      </p:sp>
      <p:graphicFrame>
        <p:nvGraphicFramePr>
          <p:cNvPr id="5" name="Group 3">
            <a:extLst>
              <a:ext uri="{FF2B5EF4-FFF2-40B4-BE49-F238E27FC236}">
                <a16:creationId xmlns:a16="http://schemas.microsoft.com/office/drawing/2014/main" id="{0BCFB2FB-BBF6-183B-6B5C-71C8D4B44BDB}"/>
              </a:ext>
            </a:extLst>
          </p:cNvPr>
          <p:cNvGraphicFramePr>
            <a:graphicFrameLocks/>
          </p:cNvGraphicFramePr>
          <p:nvPr/>
        </p:nvGraphicFramePr>
        <p:xfrm>
          <a:off x="469767" y="1603881"/>
          <a:ext cx="5458436" cy="4462272"/>
        </p:xfrm>
        <a:graphic>
          <a:graphicData uri="http://schemas.openxmlformats.org/drawingml/2006/table">
            <a:tbl>
              <a:tblPr/>
              <a:tblGrid>
                <a:gridCol w="2948498">
                  <a:extLst>
                    <a:ext uri="{9D8B030D-6E8A-4147-A177-3AD203B41FA5}">
                      <a16:colId xmlns:a16="http://schemas.microsoft.com/office/drawing/2014/main" val="20000"/>
                    </a:ext>
                  </a:extLst>
                </a:gridCol>
                <a:gridCol w="1329614">
                  <a:extLst>
                    <a:ext uri="{9D8B030D-6E8A-4147-A177-3AD203B41FA5}">
                      <a16:colId xmlns:a16="http://schemas.microsoft.com/office/drawing/2014/main" val="139195894"/>
                    </a:ext>
                  </a:extLst>
                </a:gridCol>
                <a:gridCol w="1180324">
                  <a:extLst>
                    <a:ext uri="{9D8B030D-6E8A-4147-A177-3AD203B41FA5}">
                      <a16:colId xmlns:a16="http://schemas.microsoft.com/office/drawing/2014/main" val="519753091"/>
                    </a:ext>
                  </a:extLst>
                </a:gridCol>
              </a:tblGrid>
              <a:tr h="40941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All-Cause AEs ≥20% in Either Arm, %</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Anemia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Alopecia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Nausea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43.7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Diarrhea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9394235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Fatigue</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268740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Constipation</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2836071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Arthralgia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8724416"/>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Vomiting</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4539968"/>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Neuropathy peripheral</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1314740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Hypertension</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73904773"/>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UTI</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48168430"/>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Neutropenia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9413057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Peripheral sensory neuropathy</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02479862"/>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Asthenia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20.8</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21.4</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35182891"/>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Decreased appetite</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16.8</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506173855"/>
                  </a:ext>
                </a:extLst>
              </a:tr>
              <a:tr h="22086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Thrombocytopenia</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20.1</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58633458"/>
                  </a:ext>
                </a:extLst>
              </a:tr>
            </a:tbl>
          </a:graphicData>
        </a:graphic>
      </p:graphicFrame>
      <p:graphicFrame>
        <p:nvGraphicFramePr>
          <p:cNvPr id="6" name="Group 3">
            <a:extLst>
              <a:ext uri="{FF2B5EF4-FFF2-40B4-BE49-F238E27FC236}">
                <a16:creationId xmlns:a16="http://schemas.microsoft.com/office/drawing/2014/main" id="{830970DC-9D70-A345-105A-B5C8FCCE39B1}"/>
              </a:ext>
            </a:extLst>
          </p:cNvPr>
          <p:cNvGraphicFramePr>
            <a:graphicFrameLocks/>
          </p:cNvGraphicFramePr>
          <p:nvPr>
            <p:extLst>
              <p:ext uri="{D42A27DB-BD31-4B8C-83A1-F6EECF244321}">
                <p14:modId xmlns:p14="http://schemas.microsoft.com/office/powerpoint/2010/main" val="2707855529"/>
              </p:ext>
            </p:extLst>
          </p:nvPr>
        </p:nvGraphicFramePr>
        <p:xfrm>
          <a:off x="6380112" y="1603881"/>
          <a:ext cx="5297538" cy="3712464"/>
        </p:xfrm>
        <a:graphic>
          <a:graphicData uri="http://schemas.openxmlformats.org/drawingml/2006/table">
            <a:tbl>
              <a:tblPr/>
              <a:tblGrid>
                <a:gridCol w="3031212">
                  <a:extLst>
                    <a:ext uri="{9D8B030D-6E8A-4147-A177-3AD203B41FA5}">
                      <a16:colId xmlns:a16="http://schemas.microsoft.com/office/drawing/2014/main" val="20000"/>
                    </a:ext>
                  </a:extLst>
                </a:gridCol>
                <a:gridCol w="1133163">
                  <a:extLst>
                    <a:ext uri="{9D8B030D-6E8A-4147-A177-3AD203B41FA5}">
                      <a16:colId xmlns:a16="http://schemas.microsoft.com/office/drawing/2014/main" val="139195894"/>
                    </a:ext>
                  </a:extLst>
                </a:gridCol>
                <a:gridCol w="1133163">
                  <a:extLst>
                    <a:ext uri="{9D8B030D-6E8A-4147-A177-3AD203B41FA5}">
                      <a16:colId xmlns:a16="http://schemas.microsoft.com/office/drawing/2014/main" val="519753091"/>
                    </a:ext>
                  </a:extLst>
                </a:gridCol>
              </a:tblGrid>
              <a:tr h="35053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Immune-Mediated AEs ≥2 in </a:t>
                      </a:r>
                      <a:br>
                        <a:rPr kumimoji="0" lang="en-GB" sz="1400" b="1" i="0" u="none" strike="noStrike" cap="none" normalizeH="0" baseline="0" dirty="0">
                          <a:ln>
                            <a:noFill/>
                          </a:ln>
                          <a:solidFill>
                            <a:schemeClr val="tx1"/>
                          </a:solidFill>
                          <a:effectLst/>
                          <a:latin typeface="Calibri" panose="020F0502020204030204" pitchFamily="34" charset="0"/>
                        </a:rPr>
                      </a:br>
                      <a:r>
                        <a:rPr kumimoji="0" lang="en-GB" sz="1400" b="1" i="0" u="none" strike="noStrike" cap="none" normalizeH="0" baseline="0" dirty="0">
                          <a:ln>
                            <a:noFill/>
                          </a:ln>
                          <a:solidFill>
                            <a:schemeClr val="tx1"/>
                          </a:solidFill>
                          <a:effectLst/>
                          <a:latin typeface="Calibri" panose="020F0502020204030204" pitchFamily="34" charset="0"/>
                        </a:rPr>
                        <a:t>Either Arm, %</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Pembro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Placebo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309)</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395544365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Hypothyroidism</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27261059"/>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Hyperthyroidism</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8.5</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Colitis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481404"/>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Severe skin reactions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93942352"/>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Thyroiditis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82687405"/>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Pneumonitis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42836071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Hepatitis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8724416"/>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Adrenal insufficiency</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84539968"/>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Pancreatitis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13147402"/>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Myositis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73904773"/>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Type 1 diabetes mellitus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748168430"/>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Vasculitis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94130575"/>
                  </a:ext>
                </a:extLst>
              </a:tr>
              <a:tr h="21032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Nephritis</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18288" marB="1828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02479862"/>
                  </a:ext>
                </a:extLst>
              </a:tr>
            </a:tbl>
          </a:graphicData>
        </a:graphic>
      </p:graphicFrame>
    </p:spTree>
    <p:extLst>
      <p:ext uri="{BB962C8B-B14F-4D97-AF65-F5344CB8AC3E}">
        <p14:creationId xmlns:p14="http://schemas.microsoft.com/office/powerpoint/2010/main" val="3187958837"/>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altLang="en-US" sz="3600" dirty="0"/>
              <a:t>Bevacizumab Subgroup Analysis Based on Protocol Specified Final OS From </a:t>
            </a:r>
            <a:r>
              <a:rPr lang="en-US" dirty="0"/>
              <a:t>KEYNOTE-826: Study Design</a:t>
            </a:r>
            <a:endParaRPr lang="en-US" altLang="en-US" dirty="0"/>
          </a:p>
        </p:txBody>
      </p:sp>
      <p:sp>
        <p:nvSpPr>
          <p:cNvPr id="4" name="Content Placeholder 21">
            <a:extLst>
              <a:ext uri="{FF2B5EF4-FFF2-40B4-BE49-F238E27FC236}">
                <a16:creationId xmlns:a16="http://schemas.microsoft.com/office/drawing/2014/main" id="{5E3EBC9B-A5EC-BE58-00B4-A082C44A76C5}"/>
              </a:ext>
            </a:extLst>
          </p:cNvPr>
          <p:cNvSpPr txBox="1">
            <a:spLocks/>
          </p:cNvSpPr>
          <p:nvPr/>
        </p:nvSpPr>
        <p:spPr>
          <a:xfrm>
            <a:off x="604674" y="1487123"/>
            <a:ext cx="10877529" cy="107683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0"/>
              </a:spcBef>
              <a:spcAft>
                <a:spcPts val="0"/>
              </a:spcAft>
            </a:pPr>
            <a:r>
              <a:rPr lang="en-US" sz="1800" b="0" kern="0" dirty="0"/>
              <a:t>International, randomized, double-blind phase III trial comparing SOC chemotherapy ± pembrolizumab as 1L treatment of patients with persistent/recurrent CC</a:t>
            </a:r>
            <a:r>
              <a:rPr lang="en-US" sz="1800" b="0" kern="0" baseline="30000" dirty="0"/>
              <a:t>1-3</a:t>
            </a:r>
          </a:p>
          <a:p>
            <a:pPr lvl="1">
              <a:lnSpc>
                <a:spcPct val="100000"/>
              </a:lnSpc>
              <a:spcBef>
                <a:spcPts val="0"/>
              </a:spcBef>
              <a:spcAft>
                <a:spcPts val="0"/>
              </a:spcAft>
            </a:pPr>
            <a:r>
              <a:rPr lang="en-US" sz="1600" b="0" kern="0" dirty="0"/>
              <a:t>CT + pembrolizumab demonstrated meaningful improvement in median PFS (HR: 0.58; </a:t>
            </a:r>
            <a:r>
              <a:rPr lang="en-US" sz="1600" b="0" i="1" kern="0" dirty="0"/>
              <a:t>P</a:t>
            </a:r>
            <a:r>
              <a:rPr lang="en-US" sz="1600" b="0" kern="0" dirty="0"/>
              <a:t> &lt; .0001) and median OS (HR: 0.60; </a:t>
            </a:r>
            <a:r>
              <a:rPr lang="en-US" sz="1600" b="0" i="1" kern="0" dirty="0"/>
              <a:t>P</a:t>
            </a:r>
            <a:r>
              <a:rPr lang="en-US" sz="1600" b="0" kern="0" dirty="0"/>
              <a:t> &lt; .0001) in patients with </a:t>
            </a:r>
            <a:r>
              <a:rPr kumimoji="0" lang="en-US" sz="1600" b="0" i="0" u="none" strike="noStrike" cap="none" normalizeH="0" baseline="0" dirty="0">
                <a:ln>
                  <a:noFill/>
                </a:ln>
                <a:effectLst/>
                <a:latin typeface="Calibri" panose="020F0502020204030204" pitchFamily="34" charset="0"/>
              </a:rPr>
              <a:t>PD-L1 CPS ≥1 status and </a:t>
            </a:r>
            <a:r>
              <a:rPr lang="en-US" sz="1600" b="0" kern="0" dirty="0"/>
              <a:t>persistent, recurrent, or metastatic </a:t>
            </a:r>
            <a:r>
              <a:rPr kumimoji="0" lang="en-US" sz="1600" b="0" i="0" u="none" strike="noStrike" cap="none" normalizeH="0" baseline="0" dirty="0">
                <a:ln>
                  <a:noFill/>
                </a:ln>
                <a:effectLst/>
                <a:latin typeface="Calibri" panose="020F0502020204030204" pitchFamily="34" charset="0"/>
              </a:rPr>
              <a:t>cervical cancer</a:t>
            </a:r>
            <a:endParaRPr lang="en-US" sz="1600" b="0" kern="0" baseline="30000" dirty="0"/>
          </a:p>
        </p:txBody>
      </p:sp>
      <p:sp>
        <p:nvSpPr>
          <p:cNvPr id="6" name="Rectangle 49">
            <a:extLst>
              <a:ext uri="{FF2B5EF4-FFF2-40B4-BE49-F238E27FC236}">
                <a16:creationId xmlns:a16="http://schemas.microsoft.com/office/drawing/2014/main" id="{F0D7923A-CE6F-A9E0-40E7-4AC0431CA379}"/>
              </a:ext>
            </a:extLst>
          </p:cNvPr>
          <p:cNvSpPr>
            <a:spLocks noChangeArrowheads="1"/>
          </p:cNvSpPr>
          <p:nvPr/>
        </p:nvSpPr>
        <p:spPr bwMode="auto">
          <a:xfrm>
            <a:off x="3917514" y="3175579"/>
            <a:ext cx="3333809" cy="956382"/>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b="1" dirty="0">
                <a:solidFill>
                  <a:schemeClr val="tx1"/>
                </a:solidFill>
                <a:latin typeface="Calibri" panose="020F0502020204030204" pitchFamily="34" charset="0"/>
              </a:rPr>
              <a:t>Pembrolizumab</a:t>
            </a:r>
            <a:r>
              <a:rPr lang="en-US" altLang="en-US" sz="1400" dirty="0">
                <a:solidFill>
                  <a:schemeClr val="tx1"/>
                </a:solidFill>
                <a:latin typeface="Calibri" panose="020F0502020204030204" pitchFamily="34" charset="0"/>
              </a:rPr>
              <a:t>* </a:t>
            </a:r>
            <a:r>
              <a:rPr lang="en-US" altLang="en-US" sz="1400" b="0" dirty="0">
                <a:solidFill>
                  <a:schemeClr val="tx1"/>
                </a:solidFill>
                <a:latin typeface="Calibri" panose="020F0502020204030204" pitchFamily="34" charset="0"/>
              </a:rPr>
              <a:t>200 mg IV Q3W +</a:t>
            </a:r>
            <a:br>
              <a:rPr lang="en-US" altLang="en-US" sz="1400" b="0" dirty="0">
                <a:solidFill>
                  <a:schemeClr val="tx1"/>
                </a:solidFill>
                <a:latin typeface="Calibri" panose="020F0502020204030204" pitchFamily="34" charset="0"/>
              </a:rPr>
            </a:br>
            <a:r>
              <a:rPr lang="en-US" altLang="en-US" sz="1400" b="1" dirty="0">
                <a:solidFill>
                  <a:schemeClr val="tx1"/>
                </a:solidFill>
                <a:latin typeface="Calibri" panose="020F0502020204030204" pitchFamily="34" charset="0"/>
              </a:rPr>
              <a:t>CT</a:t>
            </a:r>
            <a:r>
              <a:rPr lang="en-US" altLang="en-US" sz="1400" baseline="30000" dirty="0">
                <a:solidFill>
                  <a:schemeClr val="tx1"/>
                </a:solidFill>
                <a:latin typeface="Calibri" panose="020F0502020204030204" pitchFamily="34" charset="0"/>
              </a:rPr>
              <a:t>†</a:t>
            </a:r>
            <a:r>
              <a:rPr lang="en-US" altLang="en-US" sz="1400" b="0" dirty="0">
                <a:solidFill>
                  <a:schemeClr val="tx1"/>
                </a:solidFill>
                <a:latin typeface="Calibri" panose="020F0502020204030204" pitchFamily="34" charset="0"/>
              </a:rPr>
              <a:t> IV Q3W ± </a:t>
            </a:r>
            <a:br>
              <a:rPr lang="en-US" altLang="en-US" sz="1400" b="0" dirty="0">
                <a:solidFill>
                  <a:schemeClr val="tx1"/>
                </a:solidFill>
                <a:latin typeface="Calibri" panose="020F0502020204030204" pitchFamily="34" charset="0"/>
              </a:rPr>
            </a:br>
            <a:r>
              <a:rPr lang="en-US" altLang="en-US" sz="1400" b="1" dirty="0">
                <a:solidFill>
                  <a:schemeClr val="tx1"/>
                </a:solidFill>
                <a:latin typeface="Calibri" panose="020F0502020204030204" pitchFamily="34" charset="0"/>
              </a:rPr>
              <a:t>Bevacizumab</a:t>
            </a:r>
            <a:r>
              <a:rPr lang="en-US" altLang="en-US" sz="14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308)</a:t>
            </a:r>
          </a:p>
        </p:txBody>
      </p:sp>
      <p:cxnSp>
        <p:nvCxnSpPr>
          <p:cNvPr id="7" name="Straight Arrow Connector 6">
            <a:extLst>
              <a:ext uri="{FF2B5EF4-FFF2-40B4-BE49-F238E27FC236}">
                <a16:creationId xmlns:a16="http://schemas.microsoft.com/office/drawing/2014/main" id="{CEF2F461-0B2D-B55D-95D8-D86723FBBCC9}"/>
              </a:ext>
            </a:extLst>
          </p:cNvPr>
          <p:cNvCxnSpPr>
            <a:cxnSpLocks/>
          </p:cNvCxnSpPr>
          <p:nvPr/>
        </p:nvCxnSpPr>
        <p:spPr bwMode="auto">
          <a:xfrm flipV="1">
            <a:off x="3050774" y="3641143"/>
            <a:ext cx="758032" cy="269690"/>
          </a:xfrm>
          <a:prstGeom prst="straightConnector1">
            <a:avLst/>
          </a:prstGeom>
          <a:noFill/>
          <a:ln w="28575" cap="flat" cmpd="sng" algn="ctr">
            <a:solidFill>
              <a:schemeClr val="bg1"/>
            </a:solidFill>
            <a:prstDash val="solid"/>
            <a:round/>
            <a:headEnd type="none" w="med" len="med"/>
            <a:tailEnd type="triangle"/>
          </a:ln>
          <a:effectLst/>
        </p:spPr>
      </p:cxnSp>
      <p:sp>
        <p:nvSpPr>
          <p:cNvPr id="8" name="Text Box 45">
            <a:extLst>
              <a:ext uri="{FF2B5EF4-FFF2-40B4-BE49-F238E27FC236}">
                <a16:creationId xmlns:a16="http://schemas.microsoft.com/office/drawing/2014/main" id="{84ADD983-4A66-04FA-2CE9-49711AFE1A51}"/>
              </a:ext>
            </a:extLst>
          </p:cNvPr>
          <p:cNvSpPr txBox="1">
            <a:spLocks noChangeArrowheads="1"/>
          </p:cNvSpPr>
          <p:nvPr/>
        </p:nvSpPr>
        <p:spPr bwMode="auto">
          <a:xfrm>
            <a:off x="173222" y="3452768"/>
            <a:ext cx="287755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Adults with persistent, recurrent, or metastatic cervical cancer; measurable disease per RECIST v1.1; ECOG ≤1; no prior systemic chemotherapy or amenable for curative tx; tumor samples for PD-L1 testing</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 (N = 617)</a:t>
            </a:r>
          </a:p>
        </p:txBody>
      </p:sp>
      <p:sp>
        <p:nvSpPr>
          <p:cNvPr id="9" name="Rectangle 49">
            <a:extLst>
              <a:ext uri="{FF2B5EF4-FFF2-40B4-BE49-F238E27FC236}">
                <a16:creationId xmlns:a16="http://schemas.microsoft.com/office/drawing/2014/main" id="{D63B76A4-EB4F-4AE8-1F12-CE51E2210CD0}"/>
              </a:ext>
            </a:extLst>
          </p:cNvPr>
          <p:cNvSpPr>
            <a:spLocks noChangeArrowheads="1"/>
          </p:cNvSpPr>
          <p:nvPr/>
        </p:nvSpPr>
        <p:spPr bwMode="auto">
          <a:xfrm>
            <a:off x="3917514" y="4178123"/>
            <a:ext cx="3335735" cy="884133"/>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400" dirty="0">
                <a:solidFill>
                  <a:schemeClr val="tx1"/>
                </a:solidFill>
                <a:latin typeface="Calibri" panose="020F0502020204030204" pitchFamily="34" charset="0"/>
              </a:rPr>
              <a:t>Placebo* </a:t>
            </a:r>
            <a:r>
              <a:rPr lang="en-US" altLang="en-US" sz="1400" b="0" dirty="0">
                <a:solidFill>
                  <a:schemeClr val="tx1"/>
                </a:solidFill>
                <a:latin typeface="Calibri" panose="020F0502020204030204" pitchFamily="34" charset="0"/>
              </a:rPr>
              <a:t>IV Q3W + </a:t>
            </a:r>
            <a:br>
              <a:rPr lang="en-US" altLang="en-US" sz="1400" b="0" dirty="0">
                <a:solidFill>
                  <a:schemeClr val="tx1"/>
                </a:solidFill>
                <a:latin typeface="Calibri" panose="020F0502020204030204" pitchFamily="34" charset="0"/>
              </a:rPr>
            </a:br>
            <a:r>
              <a:rPr lang="en-US" altLang="en-US" sz="1400" b="1" dirty="0">
                <a:solidFill>
                  <a:schemeClr val="tx1"/>
                </a:solidFill>
                <a:latin typeface="Calibri" panose="020F0502020204030204" pitchFamily="34" charset="0"/>
              </a:rPr>
              <a:t>CT</a:t>
            </a:r>
            <a:r>
              <a:rPr lang="en-US" altLang="en-US" sz="1400" baseline="30000" dirty="0">
                <a:solidFill>
                  <a:schemeClr val="tx1"/>
                </a:solidFill>
                <a:latin typeface="Calibri" panose="020F0502020204030204" pitchFamily="34" charset="0"/>
              </a:rPr>
              <a:t>†</a:t>
            </a:r>
            <a:r>
              <a:rPr lang="en-US" altLang="en-US" sz="1400" b="0" dirty="0">
                <a:solidFill>
                  <a:schemeClr val="tx1"/>
                </a:solidFill>
                <a:latin typeface="Calibri" panose="020F0502020204030204" pitchFamily="34" charset="0"/>
              </a:rPr>
              <a:t> IV Q3W ± </a:t>
            </a:r>
            <a:br>
              <a:rPr lang="en-US" altLang="en-US" sz="1400" b="0" dirty="0">
                <a:solidFill>
                  <a:schemeClr val="tx1"/>
                </a:solidFill>
                <a:latin typeface="Calibri" panose="020F0502020204030204" pitchFamily="34" charset="0"/>
              </a:rPr>
            </a:br>
            <a:r>
              <a:rPr lang="en-US" altLang="en-US" sz="1400" b="1" dirty="0">
                <a:solidFill>
                  <a:schemeClr val="tx1"/>
                </a:solidFill>
                <a:latin typeface="Calibri" panose="020F0502020204030204" pitchFamily="34" charset="0"/>
              </a:rPr>
              <a:t>Bevacizumab</a:t>
            </a:r>
            <a:r>
              <a:rPr lang="en-US" altLang="en-US" sz="1400" b="0" dirty="0">
                <a:solidFill>
                  <a:schemeClr val="tx1"/>
                </a:solidFill>
                <a:latin typeface="Calibri" panose="020F0502020204030204" pitchFamily="34" charset="0"/>
              </a:rPr>
              <a:t> 15 mg/kg IV Q3W</a:t>
            </a:r>
          </a:p>
          <a:p>
            <a:pPr algn="ctr">
              <a:lnSpc>
                <a:spcPct val="100000"/>
              </a:lnSpc>
              <a:spcBef>
                <a:spcPct val="0"/>
              </a:spcBef>
              <a:spcAft>
                <a:spcPct val="0"/>
              </a:spcAft>
              <a:buClrTx/>
              <a:buFontTx/>
              <a:buNone/>
            </a:pPr>
            <a:r>
              <a:rPr lang="en-US" altLang="en-US" sz="1400" b="0" dirty="0">
                <a:solidFill>
                  <a:schemeClr val="tx1"/>
                </a:solidFill>
                <a:latin typeface="Calibri" panose="020F0502020204030204" pitchFamily="34" charset="0"/>
              </a:rPr>
              <a:t>(n = 309)</a:t>
            </a:r>
          </a:p>
        </p:txBody>
      </p:sp>
      <p:cxnSp>
        <p:nvCxnSpPr>
          <p:cNvPr id="10" name="Straight Arrow Connector 9">
            <a:extLst>
              <a:ext uri="{FF2B5EF4-FFF2-40B4-BE49-F238E27FC236}">
                <a16:creationId xmlns:a16="http://schemas.microsoft.com/office/drawing/2014/main" id="{4C40DB5B-46EE-688A-82F0-BACB2849F591}"/>
              </a:ext>
            </a:extLst>
          </p:cNvPr>
          <p:cNvCxnSpPr>
            <a:cxnSpLocks/>
          </p:cNvCxnSpPr>
          <p:nvPr/>
        </p:nvCxnSpPr>
        <p:spPr bwMode="auto">
          <a:xfrm>
            <a:off x="3088874" y="4284816"/>
            <a:ext cx="719932" cy="317956"/>
          </a:xfrm>
          <a:prstGeom prst="straightConnector1">
            <a:avLst/>
          </a:prstGeom>
          <a:noFill/>
          <a:ln w="28575" cap="flat" cmpd="sng" algn="ctr">
            <a:solidFill>
              <a:schemeClr val="bg1"/>
            </a:solidFill>
            <a:prstDash val="solid"/>
            <a:round/>
            <a:headEnd type="none" w="med" len="med"/>
            <a:tailEnd type="triangle"/>
          </a:ln>
          <a:effectLst/>
        </p:spPr>
      </p:cxnSp>
      <p:sp>
        <p:nvSpPr>
          <p:cNvPr id="11" name="TextBox 10">
            <a:extLst>
              <a:ext uri="{FF2B5EF4-FFF2-40B4-BE49-F238E27FC236}">
                <a16:creationId xmlns:a16="http://schemas.microsoft.com/office/drawing/2014/main" id="{511F91AE-328F-18B1-0ADF-DA00489015D8}"/>
              </a:ext>
            </a:extLst>
          </p:cNvPr>
          <p:cNvSpPr txBox="1"/>
          <p:nvPr/>
        </p:nvSpPr>
        <p:spPr bwMode="auto">
          <a:xfrm>
            <a:off x="3459093" y="5100665"/>
            <a:ext cx="5340299"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ct val="50000"/>
              </a:spcBef>
            </a:pPr>
            <a:r>
              <a:rPr lang="en-US" sz="1400" b="0" dirty="0">
                <a:solidFill>
                  <a:schemeClr val="bg1"/>
                </a:solidFill>
                <a:latin typeface="Calibri" panose="020F0502020204030204" pitchFamily="34" charset="0"/>
              </a:rPr>
              <a:t>*≤35 cycles pembrolizumab/placebo. </a:t>
            </a:r>
            <a:r>
              <a:rPr lang="en-US" altLang="en-US" sz="1400" baseline="30000" dirty="0">
                <a:solidFill>
                  <a:schemeClr val="bg1"/>
                </a:solidFill>
                <a:latin typeface="Calibri" panose="020F0502020204030204" pitchFamily="34" charset="0"/>
              </a:rPr>
              <a:t>†</a:t>
            </a:r>
            <a:r>
              <a:rPr lang="en-US" sz="1400" b="0" dirty="0">
                <a:solidFill>
                  <a:schemeClr val="bg1"/>
                </a:solidFill>
                <a:latin typeface="Calibri" panose="020F0502020204030204" pitchFamily="34" charset="0"/>
              </a:rPr>
              <a:t>CT: ≤6 cycles: paclitaxel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175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 (cisplatin 50 mg/m</a:t>
            </a:r>
            <a:r>
              <a:rPr lang="en-US" sz="1400" b="0" baseline="30000" dirty="0">
                <a:solidFill>
                  <a:schemeClr val="bg1"/>
                </a:solidFill>
                <a:latin typeface="Calibri" panose="020F0502020204030204" pitchFamily="34" charset="0"/>
              </a:rPr>
              <a:t>2</a:t>
            </a:r>
            <a:r>
              <a:rPr lang="en-US" sz="1400" b="0" dirty="0">
                <a:solidFill>
                  <a:schemeClr val="bg1"/>
                </a:solidFill>
                <a:latin typeface="Calibri" panose="020F0502020204030204" pitchFamily="34" charset="0"/>
              </a:rPr>
              <a:t> or carboplatin AUC 5 mg/mL/min). </a:t>
            </a:r>
          </a:p>
        </p:txBody>
      </p:sp>
      <p:cxnSp>
        <p:nvCxnSpPr>
          <p:cNvPr id="12" name="Straight Arrow Connector 11">
            <a:extLst>
              <a:ext uri="{FF2B5EF4-FFF2-40B4-BE49-F238E27FC236}">
                <a16:creationId xmlns:a16="http://schemas.microsoft.com/office/drawing/2014/main" id="{BEA58EB4-06B0-160D-6D74-B544753C00FB}"/>
              </a:ext>
            </a:extLst>
          </p:cNvPr>
          <p:cNvCxnSpPr>
            <a:cxnSpLocks/>
          </p:cNvCxnSpPr>
          <p:nvPr/>
        </p:nvCxnSpPr>
        <p:spPr bwMode="auto">
          <a:xfrm>
            <a:off x="7251323" y="4131961"/>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4D867325-435A-A3E4-887D-4D538FA36334}"/>
              </a:ext>
            </a:extLst>
          </p:cNvPr>
          <p:cNvSpPr txBox="1"/>
          <p:nvPr/>
        </p:nvSpPr>
        <p:spPr bwMode="auto">
          <a:xfrm>
            <a:off x="7434522" y="3470241"/>
            <a:ext cx="1741428" cy="132343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bg1"/>
                </a:solidFill>
                <a:latin typeface="Calibri" panose="020F0502020204030204" pitchFamily="34" charset="0"/>
              </a:rPr>
              <a:t>Treatment until death, PD, unacceptable toxicity, or study completion</a:t>
            </a:r>
          </a:p>
        </p:txBody>
      </p:sp>
      <p:sp>
        <p:nvSpPr>
          <p:cNvPr id="14" name="TextBox 13">
            <a:extLst>
              <a:ext uri="{FF2B5EF4-FFF2-40B4-BE49-F238E27FC236}">
                <a16:creationId xmlns:a16="http://schemas.microsoft.com/office/drawing/2014/main" id="{797A9617-EDDE-B36A-2ECB-3BD2E911DA99}"/>
              </a:ext>
            </a:extLst>
          </p:cNvPr>
          <p:cNvSpPr txBox="1"/>
          <p:nvPr/>
        </p:nvSpPr>
        <p:spPr bwMode="auto">
          <a:xfrm>
            <a:off x="593523" y="2636624"/>
            <a:ext cx="4385732"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metastastasis (yes vs no), PD-L1 CPS </a:t>
            </a:r>
            <a:br>
              <a:rPr lang="en-US" sz="1400" b="0" i="1" dirty="0">
                <a:solidFill>
                  <a:schemeClr val="bg1"/>
                </a:solidFill>
                <a:latin typeface="Calibri" panose="020F0502020204030204" pitchFamily="34" charset="0"/>
              </a:rPr>
            </a:br>
            <a:r>
              <a:rPr lang="en-US" sz="1400" b="0" i="1" dirty="0">
                <a:solidFill>
                  <a:schemeClr val="bg1"/>
                </a:solidFill>
                <a:latin typeface="Calibri" panose="020F0502020204030204" pitchFamily="34" charset="0"/>
              </a:rPr>
              <a:t>(&lt;1 vs 1 to &lt;10 vs ≥10), </a:t>
            </a:r>
            <a:r>
              <a:rPr lang="en-US" sz="1400" i="1" dirty="0">
                <a:solidFill>
                  <a:schemeClr val="bg1"/>
                </a:solidFill>
                <a:latin typeface="Calibri" panose="020F0502020204030204" pitchFamily="34" charset="0"/>
              </a:rPr>
              <a:t>planned bevacizumab (yes vs no) </a:t>
            </a:r>
          </a:p>
        </p:txBody>
      </p:sp>
      <p:cxnSp>
        <p:nvCxnSpPr>
          <p:cNvPr id="15" name="Straight Arrow Connector 14">
            <a:extLst>
              <a:ext uri="{FF2B5EF4-FFF2-40B4-BE49-F238E27FC236}">
                <a16:creationId xmlns:a16="http://schemas.microsoft.com/office/drawing/2014/main" id="{367B4B4B-2C93-1FF5-335B-0F6B8D348E40}"/>
              </a:ext>
            </a:extLst>
          </p:cNvPr>
          <p:cNvCxnSpPr>
            <a:cxnSpLocks/>
          </p:cNvCxnSpPr>
          <p:nvPr/>
        </p:nvCxnSpPr>
        <p:spPr bwMode="auto">
          <a:xfrm>
            <a:off x="3199117" y="3194851"/>
            <a:ext cx="0" cy="564163"/>
          </a:xfrm>
          <a:prstGeom prst="straightConnector1">
            <a:avLst/>
          </a:prstGeom>
          <a:noFill/>
          <a:ln w="28575" cap="flat" cmpd="sng" algn="ctr">
            <a:solidFill>
              <a:schemeClr val="bg1"/>
            </a:solidFill>
            <a:prstDash val="sysDot"/>
            <a:round/>
            <a:headEnd type="none" w="med" len="med"/>
            <a:tailEnd type="triangle"/>
          </a:ln>
          <a:effectLst/>
        </p:spPr>
      </p:cxnSp>
      <p:sp>
        <p:nvSpPr>
          <p:cNvPr id="16" name="Content Placeholder 2">
            <a:extLst>
              <a:ext uri="{FF2B5EF4-FFF2-40B4-BE49-F238E27FC236}">
                <a16:creationId xmlns:a16="http://schemas.microsoft.com/office/drawing/2014/main" id="{E162540E-1F8E-CA8F-EBB8-C6D9F12A80F4}"/>
              </a:ext>
            </a:extLst>
          </p:cNvPr>
          <p:cNvSpPr txBox="1">
            <a:spLocks/>
          </p:cNvSpPr>
          <p:nvPr/>
        </p:nvSpPr>
        <p:spPr bwMode="auto">
          <a:xfrm>
            <a:off x="604674" y="5634202"/>
            <a:ext cx="7853362" cy="706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Bef>
                <a:spcPts val="0"/>
              </a:spcBef>
              <a:spcAft>
                <a:spcPts val="0"/>
              </a:spcAft>
            </a:pPr>
            <a:r>
              <a:rPr lang="en-US" sz="1600" b="1" kern="0" dirty="0"/>
              <a:t>Dual primary endpoints: </a:t>
            </a:r>
            <a:r>
              <a:rPr lang="en-US" sz="1600" b="0" kern="0" dirty="0"/>
              <a:t>OS and PFS per RECIST v1.1 by investigator (in PD-L1 ≥ 1, PD-L1 ≥ 10, and all-comers).</a:t>
            </a:r>
          </a:p>
          <a:p>
            <a:pPr>
              <a:spcBef>
                <a:spcPts val="0"/>
              </a:spcBef>
              <a:spcAft>
                <a:spcPts val="0"/>
              </a:spcAft>
            </a:pPr>
            <a:r>
              <a:rPr lang="en-US" sz="1600" b="1" kern="0" dirty="0">
                <a:solidFill>
                  <a:schemeClr val="bg1"/>
                </a:solidFill>
              </a:rPr>
              <a:t>Secondary endpoints: </a:t>
            </a:r>
            <a:r>
              <a:rPr lang="en-US" sz="1600" b="0" kern="0" dirty="0">
                <a:solidFill>
                  <a:schemeClr val="bg1"/>
                </a:solidFill>
              </a:rPr>
              <a:t>ORR, DoR, 12-mo PFS, safety</a:t>
            </a:r>
          </a:p>
        </p:txBody>
      </p:sp>
      <p:sp>
        <p:nvSpPr>
          <p:cNvPr id="3" name="Text Box 15">
            <a:extLst>
              <a:ext uri="{FF2B5EF4-FFF2-40B4-BE49-F238E27FC236}">
                <a16:creationId xmlns:a16="http://schemas.microsoft.com/office/drawing/2014/main" id="{61C8C012-7A3D-4452-394A-74C4174BFE0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1. NCT03635567. 2. Colombo. NEJM. 2021;385:1856. 3. </a:t>
            </a:r>
            <a:r>
              <a:rPr lang="es-ES" altLang="en-US" sz="1200" b="0" spc="-10" dirty="0">
                <a:solidFill>
                  <a:schemeClr val="bg2"/>
                </a:solidFill>
                <a:latin typeface="Calibri" panose="020F0502020204030204" pitchFamily="34" charset="0"/>
              </a:rPr>
              <a:t>Monk. ESGO 2023. Abstr 1121. </a:t>
            </a:r>
            <a:r>
              <a:rPr lang="en-US" altLang="en-US" sz="1200" b="0" spc="-10" dirty="0">
                <a:solidFill>
                  <a:schemeClr val="bg2"/>
                </a:solidFill>
                <a:latin typeface="Calibri" panose="020F0502020204030204" pitchFamily="34" charset="0"/>
              </a:rPr>
              <a:t>4. Lorusso. ESGO 2023. Abstr 67.</a:t>
            </a:r>
            <a:endParaRPr lang="en-US" altLang="en-US" sz="1200" b="0" dirty="0">
              <a:solidFill>
                <a:schemeClr val="bg2"/>
              </a:solidFill>
              <a:latin typeface="Calibri" panose="020F0502020204030204" pitchFamily="34" charset="0"/>
            </a:endParaRPr>
          </a:p>
        </p:txBody>
      </p:sp>
      <p:cxnSp>
        <p:nvCxnSpPr>
          <p:cNvPr id="18" name="Straight Arrow Connector 17">
            <a:extLst>
              <a:ext uri="{FF2B5EF4-FFF2-40B4-BE49-F238E27FC236}">
                <a16:creationId xmlns:a16="http://schemas.microsoft.com/office/drawing/2014/main" id="{D8E3B591-57CE-B6D6-0897-DA98CECB8F8F}"/>
              </a:ext>
            </a:extLst>
          </p:cNvPr>
          <p:cNvCxnSpPr>
            <a:cxnSpLocks/>
          </p:cNvCxnSpPr>
          <p:nvPr/>
        </p:nvCxnSpPr>
        <p:spPr bwMode="auto">
          <a:xfrm>
            <a:off x="9056274" y="4131961"/>
            <a:ext cx="302874" cy="0"/>
          </a:xfrm>
          <a:prstGeom prst="straightConnector1">
            <a:avLst/>
          </a:prstGeom>
          <a:noFill/>
          <a:ln w="28575" cap="flat" cmpd="sng" algn="ctr">
            <a:solidFill>
              <a:schemeClr val="bg1"/>
            </a:solidFill>
            <a:prstDash val="solid"/>
            <a:round/>
            <a:headEnd type="none" w="med" len="med"/>
            <a:tailEnd type="triangle"/>
          </a:ln>
          <a:effectLst/>
        </p:spPr>
      </p:cxnSp>
      <p:sp>
        <p:nvSpPr>
          <p:cNvPr id="19" name="TextBox 18">
            <a:extLst>
              <a:ext uri="{FF2B5EF4-FFF2-40B4-BE49-F238E27FC236}">
                <a16:creationId xmlns:a16="http://schemas.microsoft.com/office/drawing/2014/main" id="{17EC163C-E11F-ED65-E14D-1EFC90E7AB81}"/>
              </a:ext>
            </a:extLst>
          </p:cNvPr>
          <p:cNvSpPr txBox="1"/>
          <p:nvPr/>
        </p:nvSpPr>
        <p:spPr bwMode="auto">
          <a:xfrm>
            <a:off x="9380630" y="3351251"/>
            <a:ext cx="2270142" cy="1969770"/>
          </a:xfrm>
          <a:prstGeom prst="rect">
            <a:avLst/>
          </a:prstGeom>
          <a:noFill/>
          <a:ln>
            <a:solidFill>
              <a:schemeClr val="accent1"/>
            </a:solid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spcBef>
                <a:spcPts val="0"/>
              </a:spcBef>
              <a:spcAft>
                <a:spcPct val="0"/>
              </a:spcAft>
              <a:buClrTx/>
              <a:buFontTx/>
              <a:buNone/>
            </a:pPr>
            <a:r>
              <a:rPr lang="en-US" sz="1600" dirty="0">
                <a:solidFill>
                  <a:schemeClr val="bg1"/>
                </a:solidFill>
                <a:latin typeface="Calibri" panose="020F0502020204030204" pitchFamily="34" charset="0"/>
              </a:rPr>
              <a:t>Exploratory Analyses:</a:t>
            </a:r>
          </a:p>
          <a:p>
            <a:pPr marL="285750" indent="-285750">
              <a:spcBef>
                <a:spcPts val="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Treatment outcomes (PFS, OS, ORR, and safety) in subgroups by bevacizumab use</a:t>
            </a:r>
          </a:p>
          <a:p>
            <a:pPr lvl="1" indent="-285750">
              <a:spcBef>
                <a:spcPts val="0"/>
              </a:spcBef>
              <a:buFont typeface="Wingdings" panose="05000000000000000000" pitchFamily="2" charset="2"/>
              <a:buChar char="§"/>
            </a:pPr>
            <a:r>
              <a:rPr lang="en-US" sz="1400" dirty="0">
                <a:solidFill>
                  <a:schemeClr val="accent6"/>
                </a:solidFill>
                <a:latin typeface="Calibri" panose="020F0502020204030204" pitchFamily="34" charset="0"/>
              </a:rPr>
              <a:t>Received bevacizumab: 63%</a:t>
            </a:r>
          </a:p>
          <a:p>
            <a:pPr lvl="1" indent="-285750">
              <a:spcBef>
                <a:spcPts val="0"/>
              </a:spcBef>
              <a:buFont typeface="Wingdings" panose="05000000000000000000" pitchFamily="2" charset="2"/>
              <a:buChar char="§"/>
            </a:pPr>
            <a:r>
              <a:rPr lang="en-US" sz="1400" dirty="0">
                <a:solidFill>
                  <a:schemeClr val="accent6"/>
                </a:solidFill>
                <a:latin typeface="Calibri" panose="020F0502020204030204" pitchFamily="34" charset="0"/>
              </a:rPr>
              <a:t>No bevacizumab: 37%</a:t>
            </a:r>
          </a:p>
        </p:txBody>
      </p:sp>
      <p:sp>
        <p:nvSpPr>
          <p:cNvPr id="20" name="TextBox 19">
            <a:extLst>
              <a:ext uri="{FF2B5EF4-FFF2-40B4-BE49-F238E27FC236}">
                <a16:creationId xmlns:a16="http://schemas.microsoft.com/office/drawing/2014/main" id="{6606B7A5-B7F0-A241-0E4E-417A94C956AA}"/>
              </a:ext>
            </a:extLst>
          </p:cNvPr>
          <p:cNvSpPr txBox="1"/>
          <p:nvPr/>
        </p:nvSpPr>
        <p:spPr bwMode="auto">
          <a:xfrm>
            <a:off x="9644987" y="3025574"/>
            <a:ext cx="1741428"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600" b="0" i="1" dirty="0">
                <a:solidFill>
                  <a:schemeClr val="accent3"/>
                </a:solidFill>
                <a:latin typeface="Calibri" panose="020F0502020204030204" pitchFamily="34" charset="0"/>
              </a:rPr>
              <a:t>This Report</a:t>
            </a:r>
          </a:p>
        </p:txBody>
      </p:sp>
      <p:sp>
        <p:nvSpPr>
          <p:cNvPr id="17" name="TextBox 16">
            <a:extLst>
              <a:ext uri="{FF2B5EF4-FFF2-40B4-BE49-F238E27FC236}">
                <a16:creationId xmlns:a16="http://schemas.microsoft.com/office/drawing/2014/main" id="{6D5AFC04-85C1-F8A4-F41F-22BBAC8E2986}"/>
              </a:ext>
            </a:extLst>
          </p:cNvPr>
          <p:cNvSpPr txBox="1"/>
          <p:nvPr/>
        </p:nvSpPr>
        <p:spPr bwMode="auto">
          <a:xfrm>
            <a:off x="9207711" y="5378692"/>
            <a:ext cx="2771592" cy="8156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l">
              <a:lnSpc>
                <a:spcPct val="100000"/>
              </a:lnSpc>
              <a:spcBef>
                <a:spcPts val="600"/>
              </a:spcBef>
              <a:spcAft>
                <a:spcPct val="0"/>
              </a:spcAft>
              <a:buClrTx/>
              <a:buFontTx/>
              <a:buNone/>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Data cutoff date: </a:t>
            </a: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October 3, 2022</a:t>
            </a:r>
          </a:p>
          <a:p>
            <a:pPr>
              <a:spcBef>
                <a:spcPts val="600"/>
              </a:spcBef>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Median follow-up duration: </a:t>
            </a: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39.1 mo (range, 32.1-46.5)</a:t>
            </a:r>
          </a:p>
        </p:txBody>
      </p:sp>
    </p:spTree>
    <p:extLst>
      <p:ext uri="{BB962C8B-B14F-4D97-AF65-F5344CB8AC3E}">
        <p14:creationId xmlns:p14="http://schemas.microsoft.com/office/powerpoint/2010/main" val="1627905947"/>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KEYNOTE-826</a:t>
            </a:r>
            <a:r>
              <a:rPr lang="en-US" altLang="en-US" sz="3600" dirty="0"/>
              <a:t> Bevacizumab Subgroups</a:t>
            </a:r>
            <a:r>
              <a:rPr lang="en-US" dirty="0"/>
              <a:t>:</a:t>
            </a:r>
            <a:br>
              <a:rPr lang="en-US" dirty="0"/>
            </a:br>
            <a:r>
              <a:rPr lang="en-US" dirty="0"/>
              <a:t>Reasons for Bevacizumab Exclusions</a:t>
            </a:r>
            <a:endParaRPr lang="en-US" altLang="en-US" dirty="0"/>
          </a:p>
        </p:txBody>
      </p:sp>
      <p:sp>
        <p:nvSpPr>
          <p:cNvPr id="3" name="Text Box 15">
            <a:extLst>
              <a:ext uri="{FF2B5EF4-FFF2-40B4-BE49-F238E27FC236}">
                <a16:creationId xmlns:a16="http://schemas.microsoft.com/office/drawing/2014/main" id="{61C8C012-7A3D-4452-394A-74C4174BFE0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a:t>
            </a:r>
            <a:endParaRPr lang="en-US" altLang="en-US" sz="1200" b="0" dirty="0">
              <a:solidFill>
                <a:schemeClr val="bg2"/>
              </a:solidFill>
              <a:latin typeface="Calibri" panose="020F0502020204030204" pitchFamily="34" charset="0"/>
            </a:endParaRPr>
          </a:p>
        </p:txBody>
      </p:sp>
      <p:graphicFrame>
        <p:nvGraphicFramePr>
          <p:cNvPr id="6" name="Table 22">
            <a:extLst>
              <a:ext uri="{FF2B5EF4-FFF2-40B4-BE49-F238E27FC236}">
                <a16:creationId xmlns:a16="http://schemas.microsoft.com/office/drawing/2014/main" id="{8E4266D2-5919-F952-B9D1-68EE1158733E}"/>
              </a:ext>
            </a:extLst>
          </p:cNvPr>
          <p:cNvGraphicFramePr>
            <a:graphicFrameLocks noGrp="1"/>
          </p:cNvGraphicFramePr>
          <p:nvPr>
            <p:extLst>
              <p:ext uri="{D42A27DB-BD31-4B8C-83A1-F6EECF244321}">
                <p14:modId xmlns:p14="http://schemas.microsoft.com/office/powerpoint/2010/main" val="3346657116"/>
              </p:ext>
            </p:extLst>
          </p:nvPr>
        </p:nvGraphicFramePr>
        <p:xfrm>
          <a:off x="723900" y="1600200"/>
          <a:ext cx="10744200" cy="4173438"/>
        </p:xfrm>
        <a:graphic>
          <a:graphicData uri="http://schemas.openxmlformats.org/drawingml/2006/table">
            <a:tbl>
              <a:tblPr firstRow="1" bandRow="1">
                <a:tableStyleId>{93296810-A885-4BE3-A3E7-6D5BEEA58F35}</a:tableStyleId>
              </a:tblPr>
              <a:tblGrid>
                <a:gridCol w="4707092">
                  <a:extLst>
                    <a:ext uri="{9D8B030D-6E8A-4147-A177-3AD203B41FA5}">
                      <a16:colId xmlns:a16="http://schemas.microsoft.com/office/drawing/2014/main" val="2499069142"/>
                    </a:ext>
                  </a:extLst>
                </a:gridCol>
                <a:gridCol w="3018554">
                  <a:extLst>
                    <a:ext uri="{9D8B030D-6E8A-4147-A177-3AD203B41FA5}">
                      <a16:colId xmlns:a16="http://schemas.microsoft.com/office/drawing/2014/main" val="2655737829"/>
                    </a:ext>
                  </a:extLst>
                </a:gridCol>
                <a:gridCol w="3018554">
                  <a:extLst>
                    <a:ext uri="{9D8B030D-6E8A-4147-A177-3AD203B41FA5}">
                      <a16:colId xmlns:a16="http://schemas.microsoft.com/office/drawing/2014/main" val="249572572"/>
                    </a:ext>
                  </a:extLst>
                </a:gridCol>
              </a:tblGrid>
              <a:tr h="624431">
                <a:tc>
                  <a:txBody>
                    <a:bodyPr/>
                    <a:lstStyle/>
                    <a:p>
                      <a:pPr algn="l"/>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Parameter, n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112)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CT + Placebo</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11826067"/>
                  </a:ext>
                </a:extLst>
              </a:tr>
              <a:tr h="1150267">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Nonmedical reason</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Not approved for use in country</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No local standard of care</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Lack of experience with use for cervical cancer</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 (1.8)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 (15.2)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 (0.9)</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(3.4)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 (14.7)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 (2.6)</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50348456"/>
                  </a:ext>
                </a:extLst>
              </a:tr>
              <a:tr h="1676104">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Medical Reasons</a:t>
                      </a:r>
                    </a:p>
                    <a:p>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Patient at risk for:</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Gastrointestinal perforation or fistula</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Hemorrhage</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New or worsened hypertension</a:t>
                      </a:r>
                    </a:p>
                    <a:p>
                      <a:pPr marL="285750" indent="-285750">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Other clinical conditions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39 (34.8)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 (5.4)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 (2.7)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40 (35.7)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41 (35.3)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 (5.2)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 ( 1.7)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36 (31.0)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1527196"/>
                  </a:ext>
                </a:extLst>
              </a:tr>
              <a:tr h="722636">
                <a:tc>
                  <a:txBody>
                    <a:bodyPr/>
                    <a:lstStyle/>
                    <a:p>
                      <a:r>
                        <a:rPr lang="en-US"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Other reasons (5%)</a:t>
                      </a:r>
                    </a:p>
                    <a:p>
                      <a:pPr marL="285750" indent="-285750">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Not specified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(3.6)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 (6.0)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42232860"/>
                  </a:ext>
                </a:extLst>
              </a:tr>
            </a:tbl>
          </a:graphicData>
        </a:graphic>
      </p:graphicFrame>
    </p:spTree>
    <p:extLst>
      <p:ext uri="{BB962C8B-B14F-4D97-AF65-F5344CB8AC3E}">
        <p14:creationId xmlns:p14="http://schemas.microsoft.com/office/powerpoint/2010/main" val="49824993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 </a:t>
            </a:r>
            <a:br>
              <a:rPr lang="en-US" sz="3600" b="1" dirty="0"/>
            </a:br>
            <a:r>
              <a:rPr lang="en-US" dirty="0"/>
              <a:t>Baseline Characteristics by Bevacizumab Use</a:t>
            </a:r>
            <a:endParaRPr lang="en-US" altLang="en-US" dirty="0"/>
          </a:p>
        </p:txBody>
      </p:sp>
      <p:sp>
        <p:nvSpPr>
          <p:cNvPr id="3" name="Text Box 15">
            <a:extLst>
              <a:ext uri="{FF2B5EF4-FFF2-40B4-BE49-F238E27FC236}">
                <a16:creationId xmlns:a16="http://schemas.microsoft.com/office/drawing/2014/main" id="{61C8C012-7A3D-4452-394A-74C4174BFE0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a:t>
            </a:r>
            <a:endParaRPr lang="en-US" altLang="en-US" sz="1200" b="0" dirty="0">
              <a:solidFill>
                <a:schemeClr val="bg2"/>
              </a:solidFill>
              <a:latin typeface="Calibri" panose="020F0502020204030204" pitchFamily="34" charset="0"/>
            </a:endParaRPr>
          </a:p>
        </p:txBody>
      </p:sp>
      <p:graphicFrame>
        <p:nvGraphicFramePr>
          <p:cNvPr id="2" name="表格 2">
            <a:extLst>
              <a:ext uri="{FF2B5EF4-FFF2-40B4-BE49-F238E27FC236}">
                <a16:creationId xmlns:a16="http://schemas.microsoft.com/office/drawing/2014/main" id="{C4F56A01-5F66-3032-96E5-09A6817A600A}"/>
              </a:ext>
            </a:extLst>
          </p:cNvPr>
          <p:cNvGraphicFramePr>
            <a:graphicFrameLocks noGrp="1"/>
          </p:cNvGraphicFramePr>
          <p:nvPr>
            <p:extLst>
              <p:ext uri="{D42A27DB-BD31-4B8C-83A1-F6EECF244321}">
                <p14:modId xmlns:p14="http://schemas.microsoft.com/office/powerpoint/2010/main" val="2404389931"/>
              </p:ext>
            </p:extLst>
          </p:nvPr>
        </p:nvGraphicFramePr>
        <p:xfrm>
          <a:off x="170479" y="1604447"/>
          <a:ext cx="5887421" cy="4249294"/>
        </p:xfrm>
        <a:graphic>
          <a:graphicData uri="http://schemas.openxmlformats.org/drawingml/2006/table">
            <a:tbl>
              <a:tblPr firstRow="1" bandRow="1"/>
              <a:tblGrid>
                <a:gridCol w="1869333">
                  <a:extLst>
                    <a:ext uri="{9D8B030D-6E8A-4147-A177-3AD203B41FA5}">
                      <a16:colId xmlns:a16="http://schemas.microsoft.com/office/drawing/2014/main" val="2378075377"/>
                    </a:ext>
                  </a:extLst>
                </a:gridCol>
                <a:gridCol w="1111833">
                  <a:extLst>
                    <a:ext uri="{9D8B030D-6E8A-4147-A177-3AD203B41FA5}">
                      <a16:colId xmlns:a16="http://schemas.microsoft.com/office/drawing/2014/main" val="2928760374"/>
                    </a:ext>
                  </a:extLst>
                </a:gridCol>
                <a:gridCol w="981571">
                  <a:extLst>
                    <a:ext uri="{9D8B030D-6E8A-4147-A177-3AD203B41FA5}">
                      <a16:colId xmlns:a16="http://schemas.microsoft.com/office/drawing/2014/main" val="2357159216"/>
                    </a:ext>
                  </a:extLst>
                </a:gridCol>
                <a:gridCol w="962342">
                  <a:extLst>
                    <a:ext uri="{9D8B030D-6E8A-4147-A177-3AD203B41FA5}">
                      <a16:colId xmlns:a16="http://schemas.microsoft.com/office/drawing/2014/main" val="2695801122"/>
                    </a:ext>
                  </a:extLst>
                </a:gridCol>
                <a:gridCol w="962342">
                  <a:extLst>
                    <a:ext uri="{9D8B030D-6E8A-4147-A177-3AD203B41FA5}">
                      <a16:colId xmlns:a16="http://schemas.microsoft.com/office/drawing/2014/main" val="2633168622"/>
                    </a:ext>
                  </a:extLst>
                </a:gridCol>
              </a:tblGrid>
              <a:tr h="146205">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CT + Placebo*</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4240554600"/>
                  </a:ext>
                </a:extLst>
              </a:tr>
              <a:tr h="233105">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580608319"/>
                  </a:ext>
                </a:extLst>
              </a:tr>
              <a:tr h="268701">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yrs (range)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51.0</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(25-82)</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52.5</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(30-82)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50.0</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(22-77)</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50</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(31-79)</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40020367"/>
                  </a:ext>
                </a:extLst>
              </a:tr>
              <a:tr h="15805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ECOG PS 1, n (%)</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34.7</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53.6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44.6</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cs typeface="Calibri" panose="020F0502020204030204" pitchFamily="34" charset="0"/>
                        </a:rPr>
                        <a:t>45.7</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6423766"/>
                  </a:ext>
                </a:extLst>
              </a:tr>
              <a:tr h="15805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SCC, n (%)</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75.0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78.6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63.2</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76.7</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8321908"/>
                  </a:ext>
                </a:extLst>
              </a:tr>
              <a:tr h="489984">
                <a:tc>
                  <a:txBody>
                    <a:bodyPr/>
                    <a:lstStyle/>
                    <a:p>
                      <a:pPr marL="0" indent="0" algn="l">
                        <a:lnSpc>
                          <a:spcPts val="1400"/>
                        </a:lnSpc>
                        <a:spcBef>
                          <a:spcPts val="0"/>
                        </a:spcBef>
                        <a:spcAft>
                          <a:spcPts val="0"/>
                        </a:spcAft>
                        <a:buFont typeface="Wingdings" panose="05000000000000000000" pitchFamily="2" charset="2"/>
                        <a:buNone/>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PD-L1 CPS, n (%)</a:t>
                      </a:r>
                    </a:p>
                    <a:p>
                      <a:pPr marL="285750" indent="-285750" algn="l">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&lt;1</a:t>
                      </a:r>
                    </a:p>
                    <a:p>
                      <a:pPr marL="285750" indent="-285750" algn="l">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1 to &lt;10</a:t>
                      </a:r>
                    </a:p>
                    <a:p>
                      <a:pPr marL="285750" indent="-285750" algn="l">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10.7</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37.8</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51.5</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endPar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12.5</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36.6</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50.9</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11.4</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37.8</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50.8</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10.3</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37.1</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52.6</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6762118"/>
                  </a:ext>
                </a:extLst>
              </a:tr>
              <a:tr h="821908">
                <a:tc>
                  <a:txBody>
                    <a:body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Previous therapy</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Chemoradiation or radiation with surgery</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Chemoradiation or radiation only</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Surgery only</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None</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endPar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21.9</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endPar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50.5</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10.7</a:t>
                      </a:r>
                    </a:p>
                    <a:p>
                      <a:pPr algn="ct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16.8</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25.0</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50.9</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1.8</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22.3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22.8</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41.4</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11.4</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24.4</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30.1</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53.5</a:t>
                      </a:r>
                    </a:p>
                    <a:p>
                      <a:pPr algn="ctr">
                        <a:lnSpc>
                          <a:spcPts val="1400"/>
                        </a:lnSpc>
                        <a:spcBef>
                          <a:spcPts val="0"/>
                        </a:spcBef>
                        <a:spcAft>
                          <a:spcPts val="0"/>
                        </a:spcAft>
                      </a:pPr>
                      <a:endParaRPr lang="en-US" altLang="zh-CN" sz="1400" b="0" dirty="0">
                        <a:solidFill>
                          <a:schemeClr val="bg1"/>
                        </a:solidFill>
                        <a:latin typeface="Calibri" panose="020F0502020204030204" pitchFamily="34" charset="0"/>
                        <a:cs typeface="Calibri" panose="020F0502020204030204" pitchFamily="34" charset="0"/>
                      </a:endParaRP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1.7</a:t>
                      </a:r>
                    </a:p>
                    <a:p>
                      <a:pPr algn="ctr">
                        <a:lnSpc>
                          <a:spcPts val="1400"/>
                        </a:lnSpc>
                        <a:spcBef>
                          <a:spcPts val="0"/>
                        </a:spcBef>
                        <a:spcAft>
                          <a:spcPts val="0"/>
                        </a:spcAft>
                      </a:pPr>
                      <a:r>
                        <a:rPr lang="en-US" altLang="zh-CN" sz="1400" b="0" dirty="0">
                          <a:solidFill>
                            <a:schemeClr val="bg1"/>
                          </a:solidFill>
                          <a:latin typeface="Calibri" panose="020F0502020204030204" pitchFamily="34" charset="0"/>
                          <a:cs typeface="Calibri" panose="020F0502020204030204" pitchFamily="34" charset="0"/>
                        </a:rPr>
                        <a:t>4.7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6293123"/>
                  </a:ext>
                </a:extLst>
              </a:tr>
            </a:tbl>
          </a:graphicData>
        </a:graphic>
      </p:graphicFrame>
      <p:graphicFrame>
        <p:nvGraphicFramePr>
          <p:cNvPr id="5" name="表格 2">
            <a:extLst>
              <a:ext uri="{FF2B5EF4-FFF2-40B4-BE49-F238E27FC236}">
                <a16:creationId xmlns:a16="http://schemas.microsoft.com/office/drawing/2014/main" id="{47EE0259-2778-C71F-6AFB-2F47F96DDDF0}"/>
              </a:ext>
            </a:extLst>
          </p:cNvPr>
          <p:cNvGraphicFramePr>
            <a:graphicFrameLocks noGrp="1"/>
          </p:cNvGraphicFramePr>
          <p:nvPr>
            <p:extLst>
              <p:ext uri="{D42A27DB-BD31-4B8C-83A1-F6EECF244321}">
                <p14:modId xmlns:p14="http://schemas.microsoft.com/office/powerpoint/2010/main" val="3955935832"/>
              </p:ext>
            </p:extLst>
          </p:nvPr>
        </p:nvGraphicFramePr>
        <p:xfrm>
          <a:off x="6134100" y="1604445"/>
          <a:ext cx="5887421" cy="4119691"/>
        </p:xfrm>
        <a:graphic>
          <a:graphicData uri="http://schemas.openxmlformats.org/drawingml/2006/table">
            <a:tbl>
              <a:tblPr firstRow="1" bandRow="1"/>
              <a:tblGrid>
                <a:gridCol w="1869333">
                  <a:extLst>
                    <a:ext uri="{9D8B030D-6E8A-4147-A177-3AD203B41FA5}">
                      <a16:colId xmlns:a16="http://schemas.microsoft.com/office/drawing/2014/main" val="2378075377"/>
                    </a:ext>
                  </a:extLst>
                </a:gridCol>
                <a:gridCol w="1111833">
                  <a:extLst>
                    <a:ext uri="{9D8B030D-6E8A-4147-A177-3AD203B41FA5}">
                      <a16:colId xmlns:a16="http://schemas.microsoft.com/office/drawing/2014/main" val="2928760374"/>
                    </a:ext>
                  </a:extLst>
                </a:gridCol>
                <a:gridCol w="981571">
                  <a:extLst>
                    <a:ext uri="{9D8B030D-6E8A-4147-A177-3AD203B41FA5}">
                      <a16:colId xmlns:a16="http://schemas.microsoft.com/office/drawing/2014/main" val="2357159216"/>
                    </a:ext>
                  </a:extLst>
                </a:gridCol>
                <a:gridCol w="962342">
                  <a:extLst>
                    <a:ext uri="{9D8B030D-6E8A-4147-A177-3AD203B41FA5}">
                      <a16:colId xmlns:a16="http://schemas.microsoft.com/office/drawing/2014/main" val="2695801122"/>
                    </a:ext>
                  </a:extLst>
                </a:gridCol>
                <a:gridCol w="962342">
                  <a:extLst>
                    <a:ext uri="{9D8B030D-6E8A-4147-A177-3AD203B41FA5}">
                      <a16:colId xmlns:a16="http://schemas.microsoft.com/office/drawing/2014/main" val="2633168622"/>
                    </a:ext>
                  </a:extLst>
                </a:gridCol>
              </a:tblGrid>
              <a:tr h="185394">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Characteristic</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CT + Placebo*</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4240554600"/>
                  </a:ext>
                </a:extLst>
              </a:tr>
              <a:tr h="293752">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112)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0"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580608319"/>
                  </a:ext>
                </a:extLst>
              </a:tr>
              <a:tr h="980701">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Stage at diagnosis†</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II</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III</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IIIA</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IIIB</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IVA</a:t>
                      </a:r>
                    </a:p>
                    <a:p>
                      <a:pPr marL="285750" marR="0" lvl="0" indent="-285750" algn="l" defTabSz="914400" rtl="0" eaLnBrk="1" fontAlgn="auto" latinLnBrk="0" hangingPunct="1">
                        <a:lnSpc>
                          <a:spcPts val="1400"/>
                        </a:lnSpc>
                        <a:spcBef>
                          <a:spcPts val="0"/>
                        </a:spcBef>
                        <a:spcAft>
                          <a:spcPts val="0"/>
                        </a:spcAft>
                        <a:buClrTx/>
                        <a:buSzTx/>
                        <a:buFont typeface="Wingdings" panose="05000000000000000000" pitchFamily="2" charset="2"/>
                        <a:buChar char="§"/>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IVB</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24.5</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26.5</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2.0</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17.3</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1.5</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28.1</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lnSpc>
                          <a:spcPts val="1400"/>
                        </a:lnSpc>
                        <a:spcBef>
                          <a:spcPts val="0"/>
                        </a:spcBef>
                        <a:spcAft>
                          <a:spcPts val="0"/>
                        </a:spcAft>
                      </a:pPr>
                      <a:endPar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17.0</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29.5</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4.5</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10.7</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34.8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22.8</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27.5</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2.1</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4.1</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10.4</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1.0</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32.1</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12.1</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34.5</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3.4</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0</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19.0</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1.7</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cs typeface="Calibri" panose="020F0502020204030204" pitchFamily="34" charset="0"/>
                        </a:rPr>
                        <a:t>29.3</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40020367"/>
                  </a:ext>
                </a:extLst>
              </a:tr>
              <a:tr h="13241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1" dirty="0">
                          <a:solidFill>
                            <a:schemeClr val="bg1"/>
                          </a:solidFill>
                          <a:latin typeface="Calibri" panose="020F0502020204030204" pitchFamily="34" charset="0"/>
                          <a:ea typeface="Calibri" panose="020F0502020204030204" pitchFamily="34" charset="0"/>
                          <a:cs typeface="Calibri" panose="020F0502020204030204" pitchFamily="34" charset="0"/>
                        </a:rPr>
                        <a:t>Disease status at study entry</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Metastatic</a:t>
                      </a:r>
                      <a:r>
                        <a:rPr lang="en-US" altLang="zh-CN" sz="14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Persistent or recurrent with distance metastasis</a:t>
                      </a:r>
                    </a:p>
                    <a:p>
                      <a:pPr marL="285750" indent="-285750">
                        <a:lnSpc>
                          <a:spcPts val="1400"/>
                        </a:lnSpc>
                        <a:spcBef>
                          <a:spcPts val="0"/>
                        </a:spcBef>
                        <a:spcAft>
                          <a:spcPts val="0"/>
                        </a:spcAft>
                        <a:buFont typeface="Wingdings" panose="05000000000000000000" pitchFamily="2" charset="2"/>
                        <a:buChar cha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Persistent or recurrent without distant metastases</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16.8</a:t>
                      </a: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69.4</a:t>
                      </a:r>
                    </a:p>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endPar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altLang="zh-CN"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13.8</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22.3</a:t>
                      </a: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56.3</a:t>
                      </a:r>
                    </a:p>
                    <a:p>
                      <a:pPr marL="0" algn="ctr" defTabSz="914400" rtl="0" eaLnBrk="1" latinLnBrk="0" hangingPunct="1">
                        <a:lnSpc>
                          <a:spcPts val="1400"/>
                        </a:lnSpc>
                        <a:spcBef>
                          <a:spcPts val="0"/>
                        </a:spcBef>
                        <a:spcAft>
                          <a:spcPts val="0"/>
                        </a:spcAft>
                      </a:pPr>
                      <a:endPar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endPar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endPar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ts val="1400"/>
                        </a:lnSpc>
                        <a:spcBef>
                          <a:spcPts val="0"/>
                        </a:spcBef>
                        <a:spcAft>
                          <a:spcPts val="0"/>
                        </a:spcAft>
                      </a:pPr>
                      <a:r>
                        <a:rPr lang="en-US" sz="1400" b="0" kern="1200" dirty="0">
                          <a:solidFill>
                            <a:schemeClr val="bg1"/>
                          </a:solidFill>
                          <a:latin typeface="Calibri" panose="020F0502020204030204" pitchFamily="34" charset="0"/>
                          <a:ea typeface="Calibri" panose="020F0502020204030204" pitchFamily="34" charset="0"/>
                          <a:cs typeface="Calibri" panose="020F0502020204030204" pitchFamily="34" charset="0"/>
                        </a:rPr>
                        <a:t>21.4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24.4</a:t>
                      </a:r>
                    </a:p>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56.0</a:t>
                      </a: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19.7</a:t>
                      </a:r>
                      <a:endParaRPr lang="zh-CN" altLang="en-US" sz="1400" b="0" kern="12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14.7</a:t>
                      </a:r>
                    </a:p>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61.2</a:t>
                      </a: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endParaRPr lang="en-US" altLang="zh-CN" sz="1400" b="0" kern="1200" dirty="0">
                        <a:solidFill>
                          <a:schemeClr val="bg1"/>
                        </a:solidFill>
                        <a:latin typeface="Calibri" panose="020F0502020204030204" pitchFamily="34" charset="0"/>
                        <a:cs typeface="Calibri" panose="020F0502020204030204" pitchFamily="34" charset="0"/>
                      </a:endParaRPr>
                    </a:p>
                    <a:p>
                      <a:pPr marL="0" marR="0" lvl="0" indent="0" algn="ctr" defTabSz="914400" rtl="0" eaLnBrk="1" fontAlgn="auto" latinLnBrk="0" hangingPunct="1">
                        <a:lnSpc>
                          <a:spcPts val="1400"/>
                        </a:lnSpc>
                        <a:spcBef>
                          <a:spcPts val="0"/>
                        </a:spcBef>
                        <a:spcAft>
                          <a:spcPts val="0"/>
                        </a:spcAft>
                        <a:buClrTx/>
                        <a:buSzTx/>
                        <a:buFontTx/>
                        <a:buNone/>
                        <a:tabLst/>
                        <a:defRPr/>
                      </a:pPr>
                      <a:r>
                        <a:rPr lang="en-US" altLang="zh-CN" sz="1400" b="0" kern="1200" dirty="0">
                          <a:solidFill>
                            <a:schemeClr val="bg1"/>
                          </a:solidFill>
                          <a:latin typeface="Calibri" panose="020F0502020204030204" pitchFamily="34" charset="0"/>
                          <a:cs typeface="Calibri" panose="020F0502020204030204" pitchFamily="34" charset="0"/>
                        </a:rPr>
                        <a:t>24.1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6423766"/>
                  </a:ext>
                </a:extLst>
              </a:tr>
            </a:tbl>
          </a:graphicData>
        </a:graphic>
      </p:graphicFrame>
      <p:sp>
        <p:nvSpPr>
          <p:cNvPr id="7" name="TextBox 6">
            <a:extLst>
              <a:ext uri="{FF2B5EF4-FFF2-40B4-BE49-F238E27FC236}">
                <a16:creationId xmlns:a16="http://schemas.microsoft.com/office/drawing/2014/main" id="{571DE28B-86A8-B7DE-EA11-17332A9FEA57}"/>
              </a:ext>
            </a:extLst>
          </p:cNvPr>
          <p:cNvSpPr txBox="1"/>
          <p:nvPr/>
        </p:nvSpPr>
        <p:spPr>
          <a:xfrm>
            <a:off x="461303" y="5914387"/>
            <a:ext cx="10318749" cy="369332"/>
          </a:xfrm>
          <a:prstGeom prst="rect">
            <a:avLst/>
          </a:prstGeom>
          <a:noFill/>
        </p:spPr>
        <p:txBody>
          <a:bodyPr wrap="square" lIns="0" tIns="0" rIns="0" bIns="0" rtlCol="0" anchor="b" anchorCtr="0">
            <a:spAutoFit/>
          </a:bodyPr>
          <a:lstStyle/>
          <a:p>
            <a:pPr marL="0" marR="0" lvl="0" indent="0" algn="l" defTabSz="45725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The treatment regimen in both arms included chemo.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FIGO 2009/NCCN 2017 criteria.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Includes patients with para-aortic lymph node involvement. These patients were diagnosed with stage IVB disease and entered the study with no prior treatment for cervical cancer. Data cutoff date: October 3, 2022. </a:t>
            </a:r>
          </a:p>
        </p:txBody>
      </p:sp>
    </p:spTree>
    <p:extLst>
      <p:ext uri="{BB962C8B-B14F-4D97-AF65-F5344CB8AC3E}">
        <p14:creationId xmlns:p14="http://schemas.microsoft.com/office/powerpoint/2010/main" val="397267045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18672"/>
            <a:ext cx="10872444" cy="1103313"/>
          </a:xfrm>
        </p:spPr>
        <p:txBody>
          <a:bodyPr/>
          <a:lstStyle/>
          <a:p>
            <a:r>
              <a:rPr lang="en-US" sz="3600" b="1" dirty="0"/>
              <a:t>Bevacizumab Subgroups From KEYNOTE-826: </a:t>
            </a:r>
            <a:br>
              <a:rPr lang="en-US" sz="3600" b="1" dirty="0"/>
            </a:br>
            <a:r>
              <a:rPr lang="en-US" dirty="0"/>
              <a:t>PFS by Bev Use in PD-L1 CPS ≥1 Population</a:t>
            </a:r>
            <a:endParaRPr lang="en-US" altLang="en-US" dirty="0"/>
          </a:p>
        </p:txBody>
      </p:sp>
      <p:sp>
        <p:nvSpPr>
          <p:cNvPr id="32634" name="TextBox 32633">
            <a:extLst>
              <a:ext uri="{FF2B5EF4-FFF2-40B4-BE49-F238E27FC236}">
                <a16:creationId xmlns:a16="http://schemas.microsoft.com/office/drawing/2014/main" id="{35CCBEA6-954C-1C35-B269-9C2629A87938}"/>
              </a:ext>
            </a:extLst>
          </p:cNvPr>
          <p:cNvSpPr txBox="1"/>
          <p:nvPr/>
        </p:nvSpPr>
        <p:spPr>
          <a:xfrm>
            <a:off x="7138758" y="1360198"/>
            <a:ext cx="3510320" cy="307777"/>
          </a:xfrm>
          <a:prstGeom prst="rect">
            <a:avLst/>
          </a:prstGeom>
          <a:noFill/>
        </p:spPr>
        <p:txBody>
          <a:bodyPr wrap="none" lIns="0" tIns="0" rIns="0" bIns="0" rtlCol="0" anchor="t" anchorCtr="0">
            <a:spAutoFit/>
          </a:bodyPr>
          <a:lstStyle/>
          <a:p>
            <a:pPr algn="ctr"/>
            <a:r>
              <a:rPr lang="en-US" sz="2000" b="1"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Without Bevacizumab (N = 202)</a:t>
            </a:r>
          </a:p>
        </p:txBody>
      </p:sp>
      <p:graphicFrame>
        <p:nvGraphicFramePr>
          <p:cNvPr id="32635" name="Table 32634">
            <a:extLst>
              <a:ext uri="{FF2B5EF4-FFF2-40B4-BE49-F238E27FC236}">
                <a16:creationId xmlns:a16="http://schemas.microsoft.com/office/drawing/2014/main" id="{C68FB9E2-70A7-666E-D3F3-6541EA1153FC}"/>
              </a:ext>
            </a:extLst>
          </p:cNvPr>
          <p:cNvGraphicFramePr>
            <a:graphicFrameLocks noGrp="1"/>
          </p:cNvGraphicFramePr>
          <p:nvPr/>
        </p:nvGraphicFramePr>
        <p:xfrm>
          <a:off x="1249926" y="1721170"/>
          <a:ext cx="4395101"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46170">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 %</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100/175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57.1</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0.56 (0.43-0.73)</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132/171</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77.2</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2636" name="TextBox 32635">
            <a:extLst>
              <a:ext uri="{FF2B5EF4-FFF2-40B4-BE49-F238E27FC236}">
                <a16:creationId xmlns:a16="http://schemas.microsoft.com/office/drawing/2014/main" id="{F11EE577-B9AD-4573-4456-1753EAC4EAD5}"/>
              </a:ext>
            </a:extLst>
          </p:cNvPr>
          <p:cNvSpPr txBox="1"/>
          <p:nvPr/>
        </p:nvSpPr>
        <p:spPr>
          <a:xfrm>
            <a:off x="1881951" y="1360198"/>
            <a:ext cx="3131049" cy="307777"/>
          </a:xfrm>
          <a:prstGeom prst="rect">
            <a:avLst/>
          </a:prstGeom>
          <a:noFill/>
        </p:spPr>
        <p:txBody>
          <a:bodyPr wrap="none" lIns="0" tIns="0" rIns="0" bIns="0" rtlCol="0" anchor="t" anchorCtr="0">
            <a:spAutoFit/>
          </a:bodyPr>
          <a:lstStyle/>
          <a:p>
            <a:pPr algn="ctr"/>
            <a:r>
              <a:rPr lang="en-US" sz="2000"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 Bevacizumab (N = 346)</a:t>
            </a:r>
          </a:p>
        </p:txBody>
      </p:sp>
      <p:sp>
        <p:nvSpPr>
          <p:cNvPr id="8" name="TextBox 7">
            <a:extLst>
              <a:ext uri="{FF2B5EF4-FFF2-40B4-BE49-F238E27FC236}">
                <a16:creationId xmlns:a16="http://schemas.microsoft.com/office/drawing/2014/main" id="{A40577CC-6EDE-0D01-9ABD-D6FDC7F1C4EA}"/>
              </a:ext>
            </a:extLst>
          </p:cNvPr>
          <p:cNvSpPr txBox="1"/>
          <p:nvPr/>
        </p:nvSpPr>
        <p:spPr bwMode="auto">
          <a:xfrm>
            <a:off x="2931949"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11" name="Text Box 15">
            <a:extLst>
              <a:ext uri="{FF2B5EF4-FFF2-40B4-BE49-F238E27FC236}">
                <a16:creationId xmlns:a16="http://schemas.microsoft.com/office/drawing/2014/main" id="{65D157AD-10FC-3107-27EC-53F2F4C5D74A}"/>
              </a:ext>
            </a:extLst>
          </p:cNvPr>
          <p:cNvSpPr txBox="1">
            <a:spLocks noChangeArrowheads="1"/>
          </p:cNvSpPr>
          <p:nvPr/>
        </p:nvSpPr>
        <p:spPr bwMode="auto">
          <a:xfrm>
            <a:off x="412751" y="636986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sp>
        <p:nvSpPr>
          <p:cNvPr id="2" name="TextBox 1">
            <a:extLst>
              <a:ext uri="{FF2B5EF4-FFF2-40B4-BE49-F238E27FC236}">
                <a16:creationId xmlns:a16="http://schemas.microsoft.com/office/drawing/2014/main" id="{9C226178-E514-1CE3-2735-15678A790661}"/>
              </a:ext>
            </a:extLst>
          </p:cNvPr>
          <p:cNvSpPr txBox="1"/>
          <p:nvPr/>
        </p:nvSpPr>
        <p:spPr bwMode="auto">
          <a:xfrm rot="16200000">
            <a:off x="687734" y="3701561"/>
            <a:ext cx="6631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grpSp>
        <p:nvGrpSpPr>
          <p:cNvPr id="14" name="Group 13">
            <a:extLst>
              <a:ext uri="{FF2B5EF4-FFF2-40B4-BE49-F238E27FC236}">
                <a16:creationId xmlns:a16="http://schemas.microsoft.com/office/drawing/2014/main" id="{8210D2DF-E92A-FBAB-8138-C3B1CA2293C5}"/>
              </a:ext>
            </a:extLst>
          </p:cNvPr>
          <p:cNvGrpSpPr/>
          <p:nvPr/>
        </p:nvGrpSpPr>
        <p:grpSpPr>
          <a:xfrm>
            <a:off x="1021946" y="2343939"/>
            <a:ext cx="458780" cy="3087910"/>
            <a:chOff x="1021946" y="2343939"/>
            <a:chExt cx="458780" cy="3087910"/>
          </a:xfrm>
        </p:grpSpPr>
        <p:sp>
          <p:nvSpPr>
            <p:cNvPr id="3" name="TextBox 2">
              <a:extLst>
                <a:ext uri="{FF2B5EF4-FFF2-40B4-BE49-F238E27FC236}">
                  <a16:creationId xmlns:a16="http://schemas.microsoft.com/office/drawing/2014/main" id="{566FD444-D14E-369C-9684-CC54D4B1B62D}"/>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4" name="TextBox 3">
              <a:extLst>
                <a:ext uri="{FF2B5EF4-FFF2-40B4-BE49-F238E27FC236}">
                  <a16:creationId xmlns:a16="http://schemas.microsoft.com/office/drawing/2014/main" id="{5C6EDA1A-FA6E-56F5-AE05-68C43ED9C8AE}"/>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5" name="TextBox 4">
              <a:extLst>
                <a:ext uri="{FF2B5EF4-FFF2-40B4-BE49-F238E27FC236}">
                  <a16:creationId xmlns:a16="http://schemas.microsoft.com/office/drawing/2014/main" id="{62B9AFA1-55F4-76ED-D7C9-3D092DFAA1BD}"/>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0" name="TextBox 9">
              <a:extLst>
                <a:ext uri="{FF2B5EF4-FFF2-40B4-BE49-F238E27FC236}">
                  <a16:creationId xmlns:a16="http://schemas.microsoft.com/office/drawing/2014/main" id="{4500E4CF-83D7-3ADB-2DEB-E089C338A742}"/>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2" name="TextBox 11">
              <a:extLst>
                <a:ext uri="{FF2B5EF4-FFF2-40B4-BE49-F238E27FC236}">
                  <a16:creationId xmlns:a16="http://schemas.microsoft.com/office/drawing/2014/main" id="{48817A59-AFF7-85DB-36FA-992879FE3E15}"/>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3" name="TextBox 12">
              <a:extLst>
                <a:ext uri="{FF2B5EF4-FFF2-40B4-BE49-F238E27FC236}">
                  <a16:creationId xmlns:a16="http://schemas.microsoft.com/office/drawing/2014/main" id="{A0FBBCCD-9A40-EEF0-0EAA-580BCA3E4E22}"/>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1" name="Group 30">
            <a:extLst>
              <a:ext uri="{FF2B5EF4-FFF2-40B4-BE49-F238E27FC236}">
                <a16:creationId xmlns:a16="http://schemas.microsoft.com/office/drawing/2014/main" id="{D58027F6-A026-946B-B182-52A178FE91DA}"/>
              </a:ext>
            </a:extLst>
          </p:cNvPr>
          <p:cNvGrpSpPr/>
          <p:nvPr/>
        </p:nvGrpSpPr>
        <p:grpSpPr>
          <a:xfrm>
            <a:off x="1392941" y="5325067"/>
            <a:ext cx="4125304" cy="307777"/>
            <a:chOff x="1392941" y="5325067"/>
            <a:chExt cx="4125304" cy="307777"/>
          </a:xfrm>
        </p:grpSpPr>
        <p:sp>
          <p:nvSpPr>
            <p:cNvPr id="15" name="TextBox 14">
              <a:extLst>
                <a:ext uri="{FF2B5EF4-FFF2-40B4-BE49-F238E27FC236}">
                  <a16:creationId xmlns:a16="http://schemas.microsoft.com/office/drawing/2014/main" id="{AF5CF05B-3812-1D67-AE73-FAF291C6766A}"/>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9124442B-4B9D-395F-BFD8-D64BB49E0169}"/>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7" name="TextBox 16">
              <a:extLst>
                <a:ext uri="{FF2B5EF4-FFF2-40B4-BE49-F238E27FC236}">
                  <a16:creationId xmlns:a16="http://schemas.microsoft.com/office/drawing/2014/main" id="{6E73C12E-981D-0B72-18EE-D3EDC9B768C8}"/>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8" name="TextBox 17">
              <a:extLst>
                <a:ext uri="{FF2B5EF4-FFF2-40B4-BE49-F238E27FC236}">
                  <a16:creationId xmlns:a16="http://schemas.microsoft.com/office/drawing/2014/main" id="{F7C34FEE-F4F6-23E1-9143-E1CEC48EF2B3}"/>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9" name="TextBox 18">
              <a:extLst>
                <a:ext uri="{FF2B5EF4-FFF2-40B4-BE49-F238E27FC236}">
                  <a16:creationId xmlns:a16="http://schemas.microsoft.com/office/drawing/2014/main" id="{AA0DF69E-7141-2C7F-C2AC-7844AD1FB1F8}"/>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0" name="TextBox 19">
              <a:extLst>
                <a:ext uri="{FF2B5EF4-FFF2-40B4-BE49-F238E27FC236}">
                  <a16:creationId xmlns:a16="http://schemas.microsoft.com/office/drawing/2014/main" id="{1C29C87D-1D18-295C-9567-B7B3F257807F}"/>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1" name="TextBox 20">
              <a:extLst>
                <a:ext uri="{FF2B5EF4-FFF2-40B4-BE49-F238E27FC236}">
                  <a16:creationId xmlns:a16="http://schemas.microsoft.com/office/drawing/2014/main" id="{A7DE4A8B-9C4B-A024-C1CB-956495D156A7}"/>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2" name="TextBox 21">
              <a:extLst>
                <a:ext uri="{FF2B5EF4-FFF2-40B4-BE49-F238E27FC236}">
                  <a16:creationId xmlns:a16="http://schemas.microsoft.com/office/drawing/2014/main" id="{D297C9CC-E540-578B-5A0C-DE5FF1A98006}"/>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23" name="TextBox 22">
              <a:extLst>
                <a:ext uri="{FF2B5EF4-FFF2-40B4-BE49-F238E27FC236}">
                  <a16:creationId xmlns:a16="http://schemas.microsoft.com/office/drawing/2014/main" id="{EFC74FB4-F1B9-1E96-7ACB-2E18469F804A}"/>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4" name="TextBox 23">
              <a:extLst>
                <a:ext uri="{FF2B5EF4-FFF2-40B4-BE49-F238E27FC236}">
                  <a16:creationId xmlns:a16="http://schemas.microsoft.com/office/drawing/2014/main" id="{2E2937A0-5DDA-22B8-2117-40B112B49AB1}"/>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25" name="TextBox 24">
              <a:extLst>
                <a:ext uri="{FF2B5EF4-FFF2-40B4-BE49-F238E27FC236}">
                  <a16:creationId xmlns:a16="http://schemas.microsoft.com/office/drawing/2014/main" id="{CB269B38-2CEC-2B53-B491-9D4B83E88E59}"/>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6" name="TextBox 25">
              <a:extLst>
                <a:ext uri="{FF2B5EF4-FFF2-40B4-BE49-F238E27FC236}">
                  <a16:creationId xmlns:a16="http://schemas.microsoft.com/office/drawing/2014/main" id="{C70F1F7F-79B2-BBC7-47BC-CFC029DBFA7A}"/>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27" name="TextBox 26">
              <a:extLst>
                <a:ext uri="{FF2B5EF4-FFF2-40B4-BE49-F238E27FC236}">
                  <a16:creationId xmlns:a16="http://schemas.microsoft.com/office/drawing/2014/main" id="{C8576F60-F0CF-DE1E-65FB-6C1954FE1775}"/>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8" name="TextBox 27">
              <a:extLst>
                <a:ext uri="{FF2B5EF4-FFF2-40B4-BE49-F238E27FC236}">
                  <a16:creationId xmlns:a16="http://schemas.microsoft.com/office/drawing/2014/main" id="{34C379DB-CCCF-15A8-E6BB-B440452E024E}"/>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29" name="TextBox 28">
              <a:extLst>
                <a:ext uri="{FF2B5EF4-FFF2-40B4-BE49-F238E27FC236}">
                  <a16:creationId xmlns:a16="http://schemas.microsoft.com/office/drawing/2014/main" id="{5D0959FA-A1A5-3398-6CD2-1C802EFDC456}"/>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0" name="TextBox 29">
              <a:extLst>
                <a:ext uri="{FF2B5EF4-FFF2-40B4-BE49-F238E27FC236}">
                  <a16:creationId xmlns:a16="http://schemas.microsoft.com/office/drawing/2014/main" id="{A0966CB2-3878-3672-7C34-E04B2E81B185}"/>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2" name="Freeform: Shape 31">
            <a:extLst>
              <a:ext uri="{FF2B5EF4-FFF2-40B4-BE49-F238E27FC236}">
                <a16:creationId xmlns:a16="http://schemas.microsoft.com/office/drawing/2014/main" id="{7E41A5B9-0712-8381-F7EF-41E8BD34AE5E}"/>
              </a:ext>
            </a:extLst>
          </p:cNvPr>
          <p:cNvSpPr/>
          <p:nvPr/>
        </p:nvSpPr>
        <p:spPr bwMode="auto">
          <a:xfrm>
            <a:off x="1538288"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40" name="Group 39">
            <a:extLst>
              <a:ext uri="{FF2B5EF4-FFF2-40B4-BE49-F238E27FC236}">
                <a16:creationId xmlns:a16="http://schemas.microsoft.com/office/drawing/2014/main" id="{B3170EAB-13AB-3A57-BB07-3C447CEDE08C}"/>
              </a:ext>
            </a:extLst>
          </p:cNvPr>
          <p:cNvGrpSpPr/>
          <p:nvPr/>
        </p:nvGrpSpPr>
        <p:grpSpPr>
          <a:xfrm>
            <a:off x="1457325" y="2514664"/>
            <a:ext cx="80963" cy="2771711"/>
            <a:chOff x="1055351" y="2514664"/>
            <a:chExt cx="1328066" cy="2771711"/>
          </a:xfrm>
        </p:grpSpPr>
        <p:cxnSp>
          <p:nvCxnSpPr>
            <p:cNvPr id="34" name="Straight Connector 33">
              <a:extLst>
                <a:ext uri="{FF2B5EF4-FFF2-40B4-BE49-F238E27FC236}">
                  <a16:creationId xmlns:a16="http://schemas.microsoft.com/office/drawing/2014/main" id="{DC01291F-783D-E99F-6402-1CE0500931A1}"/>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EEA7B8B-B42E-42C7-6E79-2D48A966FF68}"/>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EAB8B6E-1B21-5CB8-9729-45E5E9BD9ADE}"/>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5EF66120-C2F1-9A5D-0211-E0128EAA1420}"/>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B06FABE-51EF-2479-83B2-AA9C3301FB28}"/>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CE7EFE8E-C93D-D428-42F8-FEF6CBAE9014}"/>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C959B320-486C-86FE-DE68-C7C0079C44E1}"/>
              </a:ext>
            </a:extLst>
          </p:cNvPr>
          <p:cNvGrpSpPr/>
          <p:nvPr/>
        </p:nvGrpSpPr>
        <p:grpSpPr>
          <a:xfrm>
            <a:off x="1535721" y="5286374"/>
            <a:ext cx="3795268" cy="90489"/>
            <a:chOff x="1535721" y="5286374"/>
            <a:chExt cx="3795268" cy="90489"/>
          </a:xfrm>
        </p:grpSpPr>
        <p:grpSp>
          <p:nvGrpSpPr>
            <p:cNvPr id="41" name="Group 40">
              <a:extLst>
                <a:ext uri="{FF2B5EF4-FFF2-40B4-BE49-F238E27FC236}">
                  <a16:creationId xmlns:a16="http://schemas.microsoft.com/office/drawing/2014/main" id="{3ED6376E-C612-2563-7127-1D4C2A1F44C7}"/>
                </a:ext>
              </a:extLst>
            </p:cNvPr>
            <p:cNvGrpSpPr/>
            <p:nvPr/>
          </p:nvGrpSpPr>
          <p:grpSpPr>
            <a:xfrm rot="5400000">
              <a:off x="2122792" y="4699303"/>
              <a:ext cx="90485" cy="1264627"/>
              <a:chOff x="1055351" y="2514664"/>
              <a:chExt cx="1328066" cy="2771711"/>
            </a:xfrm>
          </p:grpSpPr>
          <p:cxnSp>
            <p:nvCxnSpPr>
              <p:cNvPr id="42" name="Straight Connector 41">
                <a:extLst>
                  <a:ext uri="{FF2B5EF4-FFF2-40B4-BE49-F238E27FC236}">
                    <a16:creationId xmlns:a16="http://schemas.microsoft.com/office/drawing/2014/main" id="{CD802A8B-E1F8-0DD4-D255-06882A71034E}"/>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43602A7-61F8-2D43-7698-E666839F237F}"/>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332916A-04AE-78BC-E592-182D85DBE56F}"/>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08FA7436-3CD2-0A55-D6D9-370947A22E3D}"/>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5E2DAC3-E423-B9C2-CC4A-90550C5123F5}"/>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E424231F-6023-9584-9C06-3E997FFB5E06}"/>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2DE1C0CB-0C0A-19D0-AFC0-EAB26AD5B058}"/>
                </a:ext>
              </a:extLst>
            </p:cNvPr>
            <p:cNvGrpSpPr/>
            <p:nvPr/>
          </p:nvGrpSpPr>
          <p:grpSpPr>
            <a:xfrm rot="5400000">
              <a:off x="4147556" y="4193430"/>
              <a:ext cx="90486" cy="2276380"/>
              <a:chOff x="1055351" y="297184"/>
              <a:chExt cx="1328067" cy="4989191"/>
            </a:xfrm>
          </p:grpSpPr>
          <p:cxnSp>
            <p:nvCxnSpPr>
              <p:cNvPr id="49" name="Straight Connector 48">
                <a:extLst>
                  <a:ext uri="{FF2B5EF4-FFF2-40B4-BE49-F238E27FC236}">
                    <a16:creationId xmlns:a16="http://schemas.microsoft.com/office/drawing/2014/main" id="{62C63B9C-4A1B-069F-AA98-7A8B75CEF727}"/>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EC256A37-430D-5E52-89D6-9DD191DAB634}"/>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9ED29A05-942C-AAF3-9CD2-A9ECCA13DE60}"/>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71FE08CA-1565-CB76-AC1C-ACB3329952D6}"/>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E575D4E-543C-BE94-B5AD-1FAB2C322B1B}"/>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E47F9D3-242F-B739-2A75-6F0B52954B73}"/>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10522E6-0705-B120-7A4B-7F8D8BB4CAFC}"/>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72DCBCF2-D16E-1FB3-F8C9-12FDBA259822}"/>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C365393-F6CF-B9B8-DA01-C209D351BE7B}"/>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D74D8975-A30A-7290-CBA1-0FD2D5274946}"/>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60" name="TextBox 59">
            <a:extLst>
              <a:ext uri="{FF2B5EF4-FFF2-40B4-BE49-F238E27FC236}">
                <a16:creationId xmlns:a16="http://schemas.microsoft.com/office/drawing/2014/main" id="{71782B78-8B7D-C64B-D1C4-E10CAD55CF09}"/>
              </a:ext>
            </a:extLst>
          </p:cNvPr>
          <p:cNvSpPr txBox="1"/>
          <p:nvPr/>
        </p:nvSpPr>
        <p:spPr bwMode="auto">
          <a:xfrm>
            <a:off x="1359739"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61" name="Group 60">
            <a:extLst>
              <a:ext uri="{FF2B5EF4-FFF2-40B4-BE49-F238E27FC236}">
                <a16:creationId xmlns:a16="http://schemas.microsoft.com/office/drawing/2014/main" id="{3A337751-4AE4-0AAE-298E-50250B5957DC}"/>
              </a:ext>
            </a:extLst>
          </p:cNvPr>
          <p:cNvGrpSpPr/>
          <p:nvPr/>
        </p:nvGrpSpPr>
        <p:grpSpPr>
          <a:xfrm>
            <a:off x="1320806" y="5825327"/>
            <a:ext cx="4145341" cy="276999"/>
            <a:chOff x="1320806" y="5325067"/>
            <a:chExt cx="4145341" cy="276999"/>
          </a:xfrm>
        </p:grpSpPr>
        <p:sp>
          <p:nvSpPr>
            <p:cNvPr id="62" name="TextBox 61">
              <a:extLst>
                <a:ext uri="{FF2B5EF4-FFF2-40B4-BE49-F238E27FC236}">
                  <a16:creationId xmlns:a16="http://schemas.microsoft.com/office/drawing/2014/main" id="{D4DBF66A-C4D0-87EC-AE80-50C5DAAE06BD}"/>
                </a:ext>
              </a:extLst>
            </p:cNvPr>
            <p:cNvSpPr txBox="1"/>
            <p:nvPr/>
          </p:nvSpPr>
          <p:spPr bwMode="auto">
            <a:xfrm>
              <a:off x="1320806" y="5325067"/>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175</a:t>
              </a:r>
            </a:p>
          </p:txBody>
        </p:sp>
        <p:sp>
          <p:nvSpPr>
            <p:cNvPr id="63" name="TextBox 62">
              <a:extLst>
                <a:ext uri="{FF2B5EF4-FFF2-40B4-BE49-F238E27FC236}">
                  <a16:creationId xmlns:a16="http://schemas.microsoft.com/office/drawing/2014/main" id="{23C76A8A-66AC-60FD-7C5B-B047CDA192BC}"/>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161</a:t>
              </a:r>
            </a:p>
          </p:txBody>
        </p:sp>
        <p:sp>
          <p:nvSpPr>
            <p:cNvPr id="32576" name="TextBox 32575">
              <a:extLst>
                <a:ext uri="{FF2B5EF4-FFF2-40B4-BE49-F238E27FC236}">
                  <a16:creationId xmlns:a16="http://schemas.microsoft.com/office/drawing/2014/main" id="{4B0BAC17-1E7A-AAB1-00D6-C279F63BD107}"/>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145</a:t>
              </a:r>
            </a:p>
          </p:txBody>
        </p:sp>
        <p:sp>
          <p:nvSpPr>
            <p:cNvPr id="32577" name="TextBox 32576">
              <a:extLst>
                <a:ext uri="{FF2B5EF4-FFF2-40B4-BE49-F238E27FC236}">
                  <a16:creationId xmlns:a16="http://schemas.microsoft.com/office/drawing/2014/main" id="{684FC69F-68B8-E04D-76ED-2471F3E4091D}"/>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108</a:t>
              </a:r>
            </a:p>
          </p:txBody>
        </p:sp>
        <p:sp>
          <p:nvSpPr>
            <p:cNvPr id="32578" name="TextBox 32577">
              <a:extLst>
                <a:ext uri="{FF2B5EF4-FFF2-40B4-BE49-F238E27FC236}">
                  <a16:creationId xmlns:a16="http://schemas.microsoft.com/office/drawing/2014/main" id="{B601F0FB-D288-D844-BA61-34B09497C960}"/>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86</a:t>
              </a:r>
            </a:p>
          </p:txBody>
        </p:sp>
        <p:sp>
          <p:nvSpPr>
            <p:cNvPr id="32579" name="TextBox 32578">
              <a:extLst>
                <a:ext uri="{FF2B5EF4-FFF2-40B4-BE49-F238E27FC236}">
                  <a16:creationId xmlns:a16="http://schemas.microsoft.com/office/drawing/2014/main" id="{6ADEA528-6EB1-8CDF-B8EF-F9ED3351CC38}"/>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82</a:t>
              </a:r>
            </a:p>
          </p:txBody>
        </p:sp>
        <p:sp>
          <p:nvSpPr>
            <p:cNvPr id="32580" name="TextBox 32579">
              <a:extLst>
                <a:ext uri="{FF2B5EF4-FFF2-40B4-BE49-F238E27FC236}">
                  <a16:creationId xmlns:a16="http://schemas.microsoft.com/office/drawing/2014/main" id="{936BF5B4-46D6-4578-6D84-2C9D03A576C9}"/>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77</a:t>
              </a:r>
            </a:p>
          </p:txBody>
        </p:sp>
        <p:sp>
          <p:nvSpPr>
            <p:cNvPr id="32581" name="TextBox 32580">
              <a:extLst>
                <a:ext uri="{FF2B5EF4-FFF2-40B4-BE49-F238E27FC236}">
                  <a16:creationId xmlns:a16="http://schemas.microsoft.com/office/drawing/2014/main" id="{217B6085-D946-89A4-6EC0-74C0299DADFD}"/>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73</a:t>
              </a:r>
            </a:p>
          </p:txBody>
        </p:sp>
        <p:sp>
          <p:nvSpPr>
            <p:cNvPr id="32582" name="TextBox 32581">
              <a:extLst>
                <a:ext uri="{FF2B5EF4-FFF2-40B4-BE49-F238E27FC236}">
                  <a16:creationId xmlns:a16="http://schemas.microsoft.com/office/drawing/2014/main" id="{2E48B224-0878-99FD-22D0-E509CD6B2518}"/>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69</a:t>
              </a:r>
            </a:p>
          </p:txBody>
        </p:sp>
        <p:sp>
          <p:nvSpPr>
            <p:cNvPr id="32583" name="TextBox 32582">
              <a:extLst>
                <a:ext uri="{FF2B5EF4-FFF2-40B4-BE49-F238E27FC236}">
                  <a16:creationId xmlns:a16="http://schemas.microsoft.com/office/drawing/2014/main" id="{A51C12C6-3FE3-EAE9-F995-49084E5FED97}"/>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67</a:t>
              </a:r>
            </a:p>
          </p:txBody>
        </p:sp>
        <p:sp>
          <p:nvSpPr>
            <p:cNvPr id="32584" name="TextBox 32583">
              <a:extLst>
                <a:ext uri="{FF2B5EF4-FFF2-40B4-BE49-F238E27FC236}">
                  <a16:creationId xmlns:a16="http://schemas.microsoft.com/office/drawing/2014/main" id="{A6E63D8B-C84D-9DFE-0FA5-B0F27BF1DC31}"/>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64</a:t>
              </a:r>
            </a:p>
          </p:txBody>
        </p:sp>
        <p:sp>
          <p:nvSpPr>
            <p:cNvPr id="32585" name="TextBox 32584">
              <a:extLst>
                <a:ext uri="{FF2B5EF4-FFF2-40B4-BE49-F238E27FC236}">
                  <a16:creationId xmlns:a16="http://schemas.microsoft.com/office/drawing/2014/main" id="{EE0179A3-D37B-3C3F-BA74-19452215F1DE}"/>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54</a:t>
              </a:r>
            </a:p>
          </p:txBody>
        </p:sp>
        <p:sp>
          <p:nvSpPr>
            <p:cNvPr id="32586" name="TextBox 32585">
              <a:extLst>
                <a:ext uri="{FF2B5EF4-FFF2-40B4-BE49-F238E27FC236}">
                  <a16:creationId xmlns:a16="http://schemas.microsoft.com/office/drawing/2014/main" id="{A0F5138C-15FF-2CAA-B228-E6BA26843C37}"/>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35</a:t>
              </a:r>
            </a:p>
          </p:txBody>
        </p:sp>
        <p:sp>
          <p:nvSpPr>
            <p:cNvPr id="32587" name="TextBox 32586">
              <a:extLst>
                <a:ext uri="{FF2B5EF4-FFF2-40B4-BE49-F238E27FC236}">
                  <a16:creationId xmlns:a16="http://schemas.microsoft.com/office/drawing/2014/main" id="{68D3EE96-82B1-7256-77ED-1537B60A173C}"/>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2588" name="TextBox 32587">
              <a:extLst>
                <a:ext uri="{FF2B5EF4-FFF2-40B4-BE49-F238E27FC236}">
                  <a16:creationId xmlns:a16="http://schemas.microsoft.com/office/drawing/2014/main" id="{E404415C-A80B-2C2C-717E-EB564CEEADEA}"/>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a:t>
              </a:r>
            </a:p>
          </p:txBody>
        </p:sp>
        <p:sp>
          <p:nvSpPr>
            <p:cNvPr id="32589" name="TextBox 32588">
              <a:extLst>
                <a:ext uri="{FF2B5EF4-FFF2-40B4-BE49-F238E27FC236}">
                  <a16:creationId xmlns:a16="http://schemas.microsoft.com/office/drawing/2014/main" id="{C04820A3-D600-14B3-0413-2227D9FC850C}"/>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2590" name="Group 32589">
            <a:extLst>
              <a:ext uri="{FF2B5EF4-FFF2-40B4-BE49-F238E27FC236}">
                <a16:creationId xmlns:a16="http://schemas.microsoft.com/office/drawing/2014/main" id="{124D4FEF-1A3F-BFFD-D7C9-DC75B46A961D}"/>
              </a:ext>
            </a:extLst>
          </p:cNvPr>
          <p:cNvGrpSpPr/>
          <p:nvPr/>
        </p:nvGrpSpPr>
        <p:grpSpPr>
          <a:xfrm>
            <a:off x="1320805" y="6014801"/>
            <a:ext cx="4145342" cy="276999"/>
            <a:chOff x="1320805" y="5325067"/>
            <a:chExt cx="4145342" cy="276999"/>
          </a:xfrm>
        </p:grpSpPr>
        <p:sp>
          <p:nvSpPr>
            <p:cNvPr id="32591" name="TextBox 32590">
              <a:extLst>
                <a:ext uri="{FF2B5EF4-FFF2-40B4-BE49-F238E27FC236}">
                  <a16:creationId xmlns:a16="http://schemas.microsoft.com/office/drawing/2014/main" id="{81EDB4B3-0B66-66E2-4B00-DBE524390AE2}"/>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171</a:t>
              </a:r>
            </a:p>
          </p:txBody>
        </p:sp>
        <p:sp>
          <p:nvSpPr>
            <p:cNvPr id="32592" name="TextBox 32591">
              <a:extLst>
                <a:ext uri="{FF2B5EF4-FFF2-40B4-BE49-F238E27FC236}">
                  <a16:creationId xmlns:a16="http://schemas.microsoft.com/office/drawing/2014/main" id="{165187D3-AEC4-DF27-18A0-65A0008BB575}"/>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150</a:t>
              </a:r>
            </a:p>
          </p:txBody>
        </p:sp>
        <p:sp>
          <p:nvSpPr>
            <p:cNvPr id="32593" name="TextBox 32592">
              <a:extLst>
                <a:ext uri="{FF2B5EF4-FFF2-40B4-BE49-F238E27FC236}">
                  <a16:creationId xmlns:a16="http://schemas.microsoft.com/office/drawing/2014/main" id="{569ECCC1-FD0F-EABA-AD40-5AB437E2FD17}"/>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124</a:t>
              </a:r>
            </a:p>
          </p:txBody>
        </p:sp>
        <p:sp>
          <p:nvSpPr>
            <p:cNvPr id="32594" name="TextBox 32593">
              <a:extLst>
                <a:ext uri="{FF2B5EF4-FFF2-40B4-BE49-F238E27FC236}">
                  <a16:creationId xmlns:a16="http://schemas.microsoft.com/office/drawing/2014/main" id="{A1D21957-7CDF-137D-C179-C935224B4474}"/>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86</a:t>
              </a:r>
            </a:p>
          </p:txBody>
        </p:sp>
        <p:sp>
          <p:nvSpPr>
            <p:cNvPr id="32595" name="TextBox 32594">
              <a:extLst>
                <a:ext uri="{FF2B5EF4-FFF2-40B4-BE49-F238E27FC236}">
                  <a16:creationId xmlns:a16="http://schemas.microsoft.com/office/drawing/2014/main" id="{1F0F6C89-2502-CB60-C2C4-BBD34385B8CB}"/>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69</a:t>
              </a:r>
            </a:p>
          </p:txBody>
        </p:sp>
        <p:sp>
          <p:nvSpPr>
            <p:cNvPr id="32596" name="TextBox 32595">
              <a:extLst>
                <a:ext uri="{FF2B5EF4-FFF2-40B4-BE49-F238E27FC236}">
                  <a16:creationId xmlns:a16="http://schemas.microsoft.com/office/drawing/2014/main" id="{395616EF-CF08-7669-BA1F-A7EDEEB309EB}"/>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53</a:t>
              </a:r>
            </a:p>
          </p:txBody>
        </p:sp>
        <p:sp>
          <p:nvSpPr>
            <p:cNvPr id="32597" name="TextBox 32596">
              <a:extLst>
                <a:ext uri="{FF2B5EF4-FFF2-40B4-BE49-F238E27FC236}">
                  <a16:creationId xmlns:a16="http://schemas.microsoft.com/office/drawing/2014/main" id="{A086747E-CF5B-3101-68BD-579ABFE99C0E}"/>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45</a:t>
              </a:r>
            </a:p>
          </p:txBody>
        </p:sp>
        <p:sp>
          <p:nvSpPr>
            <p:cNvPr id="32598" name="TextBox 32597">
              <a:extLst>
                <a:ext uri="{FF2B5EF4-FFF2-40B4-BE49-F238E27FC236}">
                  <a16:creationId xmlns:a16="http://schemas.microsoft.com/office/drawing/2014/main" id="{A06BB243-6C81-DCF2-107B-2C55BEC993AA}"/>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42</a:t>
              </a:r>
            </a:p>
          </p:txBody>
        </p:sp>
        <p:sp>
          <p:nvSpPr>
            <p:cNvPr id="32599" name="TextBox 32598">
              <a:extLst>
                <a:ext uri="{FF2B5EF4-FFF2-40B4-BE49-F238E27FC236}">
                  <a16:creationId xmlns:a16="http://schemas.microsoft.com/office/drawing/2014/main" id="{DD14904B-28DD-F5C9-945F-ED125FBE4D4E}"/>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38</a:t>
              </a:r>
            </a:p>
          </p:txBody>
        </p:sp>
        <p:sp>
          <p:nvSpPr>
            <p:cNvPr id="32600" name="TextBox 32599">
              <a:extLst>
                <a:ext uri="{FF2B5EF4-FFF2-40B4-BE49-F238E27FC236}">
                  <a16:creationId xmlns:a16="http://schemas.microsoft.com/office/drawing/2014/main" id="{24403706-250E-4A88-72E5-46246EAF3A3B}"/>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36</a:t>
              </a:r>
            </a:p>
          </p:txBody>
        </p:sp>
        <p:sp>
          <p:nvSpPr>
            <p:cNvPr id="32601" name="TextBox 32600">
              <a:extLst>
                <a:ext uri="{FF2B5EF4-FFF2-40B4-BE49-F238E27FC236}">
                  <a16:creationId xmlns:a16="http://schemas.microsoft.com/office/drawing/2014/main" id="{C6273E0C-5266-40FD-37DC-E5DA2219B0F7}"/>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32</a:t>
              </a:r>
            </a:p>
          </p:txBody>
        </p:sp>
        <p:sp>
          <p:nvSpPr>
            <p:cNvPr id="32602" name="TextBox 32601">
              <a:extLst>
                <a:ext uri="{FF2B5EF4-FFF2-40B4-BE49-F238E27FC236}">
                  <a16:creationId xmlns:a16="http://schemas.microsoft.com/office/drawing/2014/main" id="{48A01485-E24B-5C75-0535-7DAC6155B619}"/>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26</a:t>
              </a:r>
            </a:p>
          </p:txBody>
        </p:sp>
        <p:sp>
          <p:nvSpPr>
            <p:cNvPr id="32603" name="TextBox 32602">
              <a:extLst>
                <a:ext uri="{FF2B5EF4-FFF2-40B4-BE49-F238E27FC236}">
                  <a16:creationId xmlns:a16="http://schemas.microsoft.com/office/drawing/2014/main" id="{73844977-E166-11A1-BCCB-53AFFA0742B2}"/>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16</a:t>
              </a:r>
            </a:p>
          </p:txBody>
        </p:sp>
        <p:sp>
          <p:nvSpPr>
            <p:cNvPr id="32604" name="TextBox 32603">
              <a:extLst>
                <a:ext uri="{FF2B5EF4-FFF2-40B4-BE49-F238E27FC236}">
                  <a16:creationId xmlns:a16="http://schemas.microsoft.com/office/drawing/2014/main" id="{152D883A-188B-E9C5-E479-80DEB5FA9BE3}"/>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a:t>
              </a:r>
            </a:p>
          </p:txBody>
        </p:sp>
        <p:sp>
          <p:nvSpPr>
            <p:cNvPr id="32605" name="TextBox 32604">
              <a:extLst>
                <a:ext uri="{FF2B5EF4-FFF2-40B4-BE49-F238E27FC236}">
                  <a16:creationId xmlns:a16="http://schemas.microsoft.com/office/drawing/2014/main" id="{1D7A901C-93D2-E93B-87A2-72DF736B3F11}"/>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2606" name="TextBox 32605">
              <a:extLst>
                <a:ext uri="{FF2B5EF4-FFF2-40B4-BE49-F238E27FC236}">
                  <a16:creationId xmlns:a16="http://schemas.microsoft.com/office/drawing/2014/main" id="{3601DFAE-A164-4F49-81F6-FE03538EA61A}"/>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2608" name="Straight Connector 32607">
            <a:extLst>
              <a:ext uri="{FF2B5EF4-FFF2-40B4-BE49-F238E27FC236}">
                <a16:creationId xmlns:a16="http://schemas.microsoft.com/office/drawing/2014/main" id="{C19DB740-037D-10E3-4E0E-299A82BE59A7}"/>
              </a:ext>
            </a:extLst>
          </p:cNvPr>
          <p:cNvCxnSpPr/>
          <p:nvPr/>
        </p:nvCxnSpPr>
        <p:spPr bwMode="auto">
          <a:xfrm>
            <a:off x="2544168"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09" name="Straight Connector 32608">
            <a:extLst>
              <a:ext uri="{FF2B5EF4-FFF2-40B4-BE49-F238E27FC236}">
                <a16:creationId xmlns:a16="http://schemas.microsoft.com/office/drawing/2014/main" id="{9CD9E63F-C643-AD3D-15B4-54EB2EC1B7C0}"/>
              </a:ext>
            </a:extLst>
          </p:cNvPr>
          <p:cNvCxnSpPr/>
          <p:nvPr/>
        </p:nvCxnSpPr>
        <p:spPr bwMode="auto">
          <a:xfrm>
            <a:off x="356046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10" name="Straight Connector 32609">
            <a:extLst>
              <a:ext uri="{FF2B5EF4-FFF2-40B4-BE49-F238E27FC236}">
                <a16:creationId xmlns:a16="http://schemas.microsoft.com/office/drawing/2014/main" id="{57365F1B-12C9-E2E1-ECDA-20266E7B7FB7}"/>
              </a:ext>
            </a:extLst>
          </p:cNvPr>
          <p:cNvCxnSpPr>
            <a:cxnSpLocks/>
          </p:cNvCxnSpPr>
          <p:nvPr/>
        </p:nvCxnSpPr>
        <p:spPr bwMode="auto">
          <a:xfrm flipH="1">
            <a:off x="1555644"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2614" name="TextBox 32613">
            <a:extLst>
              <a:ext uri="{FF2B5EF4-FFF2-40B4-BE49-F238E27FC236}">
                <a16:creationId xmlns:a16="http://schemas.microsoft.com/office/drawing/2014/main" id="{2BAB0599-CD6F-DC82-0F55-CA92A0780480}"/>
              </a:ext>
            </a:extLst>
          </p:cNvPr>
          <p:cNvSpPr txBox="1"/>
          <p:nvPr/>
        </p:nvSpPr>
        <p:spPr bwMode="auto">
          <a:xfrm>
            <a:off x="2542687"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53.9%</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44.4%</a:t>
            </a:r>
          </a:p>
        </p:txBody>
      </p:sp>
      <p:sp>
        <p:nvSpPr>
          <p:cNvPr id="32615" name="TextBox 32614">
            <a:extLst>
              <a:ext uri="{FF2B5EF4-FFF2-40B4-BE49-F238E27FC236}">
                <a16:creationId xmlns:a16="http://schemas.microsoft.com/office/drawing/2014/main" id="{2929BE62-7E8C-02CB-91CA-89B402AFC0CF}"/>
              </a:ext>
            </a:extLst>
          </p:cNvPr>
          <p:cNvSpPr txBox="1"/>
          <p:nvPr/>
        </p:nvSpPr>
        <p:spPr bwMode="auto">
          <a:xfrm>
            <a:off x="3550049"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43.2%</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25.5%</a:t>
            </a:r>
          </a:p>
        </p:txBody>
      </p:sp>
      <p:sp>
        <p:nvSpPr>
          <p:cNvPr id="32616" name="TextBox 32615">
            <a:extLst>
              <a:ext uri="{FF2B5EF4-FFF2-40B4-BE49-F238E27FC236}">
                <a16:creationId xmlns:a16="http://schemas.microsoft.com/office/drawing/2014/main" id="{CDB7580C-9AA6-C03F-FFD3-3E1CEEA99E09}"/>
              </a:ext>
            </a:extLst>
          </p:cNvPr>
          <p:cNvSpPr txBox="1"/>
          <p:nvPr/>
        </p:nvSpPr>
        <p:spPr bwMode="auto">
          <a:xfrm>
            <a:off x="4156747" y="3169205"/>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15.3 mo (10.5-29.1)</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10.3 mo (8.4-12.3)</a:t>
            </a:r>
          </a:p>
        </p:txBody>
      </p:sp>
      <p:sp>
        <p:nvSpPr>
          <p:cNvPr id="32617" name="TextBox 32616">
            <a:extLst>
              <a:ext uri="{FF2B5EF4-FFF2-40B4-BE49-F238E27FC236}">
                <a16:creationId xmlns:a16="http://schemas.microsoft.com/office/drawing/2014/main" id="{4E2BE9E3-92EE-1893-1746-AC5AB924ACE1}"/>
              </a:ext>
            </a:extLst>
          </p:cNvPr>
          <p:cNvSpPr txBox="1"/>
          <p:nvPr/>
        </p:nvSpPr>
        <p:spPr bwMode="auto">
          <a:xfrm>
            <a:off x="8618401"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2618" name="TextBox 32617">
            <a:extLst>
              <a:ext uri="{FF2B5EF4-FFF2-40B4-BE49-F238E27FC236}">
                <a16:creationId xmlns:a16="http://schemas.microsoft.com/office/drawing/2014/main" id="{83110AA6-6259-D142-B5FA-BD8524F16C5B}"/>
              </a:ext>
            </a:extLst>
          </p:cNvPr>
          <p:cNvSpPr txBox="1"/>
          <p:nvPr/>
        </p:nvSpPr>
        <p:spPr bwMode="auto">
          <a:xfrm rot="16200000">
            <a:off x="6374186" y="3701561"/>
            <a:ext cx="6631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grpSp>
        <p:nvGrpSpPr>
          <p:cNvPr id="32619" name="Group 32618">
            <a:extLst>
              <a:ext uri="{FF2B5EF4-FFF2-40B4-BE49-F238E27FC236}">
                <a16:creationId xmlns:a16="http://schemas.microsoft.com/office/drawing/2014/main" id="{028B63AB-0908-1543-1F55-ECB2B9F89BA9}"/>
              </a:ext>
            </a:extLst>
          </p:cNvPr>
          <p:cNvGrpSpPr/>
          <p:nvPr/>
        </p:nvGrpSpPr>
        <p:grpSpPr>
          <a:xfrm>
            <a:off x="6708398" y="2343939"/>
            <a:ext cx="458780" cy="3087910"/>
            <a:chOff x="1021946" y="2343939"/>
            <a:chExt cx="458780" cy="3087910"/>
          </a:xfrm>
        </p:grpSpPr>
        <p:sp>
          <p:nvSpPr>
            <p:cNvPr id="32620" name="TextBox 32619">
              <a:extLst>
                <a:ext uri="{FF2B5EF4-FFF2-40B4-BE49-F238E27FC236}">
                  <a16:creationId xmlns:a16="http://schemas.microsoft.com/office/drawing/2014/main" id="{7821E3FB-87F5-476D-AC73-E5D492976CD0}"/>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2621" name="TextBox 32620">
              <a:extLst>
                <a:ext uri="{FF2B5EF4-FFF2-40B4-BE49-F238E27FC236}">
                  <a16:creationId xmlns:a16="http://schemas.microsoft.com/office/drawing/2014/main" id="{83A5BC56-8B4D-0CDF-F00D-0E51F8973A7B}"/>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622" name="TextBox 32621">
              <a:extLst>
                <a:ext uri="{FF2B5EF4-FFF2-40B4-BE49-F238E27FC236}">
                  <a16:creationId xmlns:a16="http://schemas.microsoft.com/office/drawing/2014/main" id="{6912B497-3403-0F20-3B61-4CF68B52BF37}"/>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2623" name="TextBox 32622">
              <a:extLst>
                <a:ext uri="{FF2B5EF4-FFF2-40B4-BE49-F238E27FC236}">
                  <a16:creationId xmlns:a16="http://schemas.microsoft.com/office/drawing/2014/main" id="{4AC8A462-8CD1-B2F9-4FD3-5E3FC891CC22}"/>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624" name="TextBox 32623">
              <a:extLst>
                <a:ext uri="{FF2B5EF4-FFF2-40B4-BE49-F238E27FC236}">
                  <a16:creationId xmlns:a16="http://schemas.microsoft.com/office/drawing/2014/main" id="{9EDD1ACB-C385-09D4-D658-FA7278CB1A11}"/>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625" name="TextBox 32624">
              <a:extLst>
                <a:ext uri="{FF2B5EF4-FFF2-40B4-BE49-F238E27FC236}">
                  <a16:creationId xmlns:a16="http://schemas.microsoft.com/office/drawing/2014/main" id="{99D3E325-E6AA-0220-6DCF-E6EF4A219616}"/>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2626" name="Group 32625">
            <a:extLst>
              <a:ext uri="{FF2B5EF4-FFF2-40B4-BE49-F238E27FC236}">
                <a16:creationId xmlns:a16="http://schemas.microsoft.com/office/drawing/2014/main" id="{D6D03ED8-6B2E-C8CB-36EF-F03214EDC048}"/>
              </a:ext>
            </a:extLst>
          </p:cNvPr>
          <p:cNvGrpSpPr/>
          <p:nvPr/>
        </p:nvGrpSpPr>
        <p:grpSpPr>
          <a:xfrm>
            <a:off x="7079393" y="5325067"/>
            <a:ext cx="4125304" cy="307777"/>
            <a:chOff x="1392941" y="5325067"/>
            <a:chExt cx="4125304" cy="307777"/>
          </a:xfrm>
        </p:grpSpPr>
        <p:sp>
          <p:nvSpPr>
            <p:cNvPr id="32627" name="TextBox 32626">
              <a:extLst>
                <a:ext uri="{FF2B5EF4-FFF2-40B4-BE49-F238E27FC236}">
                  <a16:creationId xmlns:a16="http://schemas.microsoft.com/office/drawing/2014/main" id="{69D1F21E-26E4-9B41-EE87-CECC6C232D26}"/>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2628" name="TextBox 32627">
              <a:extLst>
                <a:ext uri="{FF2B5EF4-FFF2-40B4-BE49-F238E27FC236}">
                  <a16:creationId xmlns:a16="http://schemas.microsoft.com/office/drawing/2014/main" id="{4E93F216-F464-8324-E13B-C09535ADB86C}"/>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2629" name="TextBox 32628">
              <a:extLst>
                <a:ext uri="{FF2B5EF4-FFF2-40B4-BE49-F238E27FC236}">
                  <a16:creationId xmlns:a16="http://schemas.microsoft.com/office/drawing/2014/main" id="{EA31FC0A-3263-691A-F55B-FF830C50D6AF}"/>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2630" name="TextBox 32629">
              <a:extLst>
                <a:ext uri="{FF2B5EF4-FFF2-40B4-BE49-F238E27FC236}">
                  <a16:creationId xmlns:a16="http://schemas.microsoft.com/office/drawing/2014/main" id="{D20FB105-496E-F9D4-A012-BCF7C37EF7F3}"/>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2631" name="TextBox 32630">
              <a:extLst>
                <a:ext uri="{FF2B5EF4-FFF2-40B4-BE49-F238E27FC236}">
                  <a16:creationId xmlns:a16="http://schemas.microsoft.com/office/drawing/2014/main" id="{F4A4B8AC-FD00-5637-7C73-5F356D3DE79D}"/>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2632" name="TextBox 32631">
              <a:extLst>
                <a:ext uri="{FF2B5EF4-FFF2-40B4-BE49-F238E27FC236}">
                  <a16:creationId xmlns:a16="http://schemas.microsoft.com/office/drawing/2014/main" id="{F87297CC-2BC0-8902-9A35-BEF80A24BCB6}"/>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2637" name="TextBox 32636">
              <a:extLst>
                <a:ext uri="{FF2B5EF4-FFF2-40B4-BE49-F238E27FC236}">
                  <a16:creationId xmlns:a16="http://schemas.microsoft.com/office/drawing/2014/main" id="{DCE69ED4-F4B0-1DB4-8ECA-873C47BF15D3}"/>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2639" name="TextBox 32638">
              <a:extLst>
                <a:ext uri="{FF2B5EF4-FFF2-40B4-BE49-F238E27FC236}">
                  <a16:creationId xmlns:a16="http://schemas.microsoft.com/office/drawing/2014/main" id="{AA012A80-CAE1-A9FF-4471-344A3DE99748}"/>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1744" name="TextBox 31743">
              <a:extLst>
                <a:ext uri="{FF2B5EF4-FFF2-40B4-BE49-F238E27FC236}">
                  <a16:creationId xmlns:a16="http://schemas.microsoft.com/office/drawing/2014/main" id="{A0D06644-3C41-9C4E-FFD1-F97F462F1EB9}"/>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745" name="TextBox 31744">
              <a:extLst>
                <a:ext uri="{FF2B5EF4-FFF2-40B4-BE49-F238E27FC236}">
                  <a16:creationId xmlns:a16="http://schemas.microsoft.com/office/drawing/2014/main" id="{3FC8EE7E-B251-E115-6BA4-9EDD97077827}"/>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747" name="TextBox 31746">
              <a:extLst>
                <a:ext uri="{FF2B5EF4-FFF2-40B4-BE49-F238E27FC236}">
                  <a16:creationId xmlns:a16="http://schemas.microsoft.com/office/drawing/2014/main" id="{CD02E19D-9111-8590-F478-63B599242090}"/>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748" name="TextBox 31747">
              <a:extLst>
                <a:ext uri="{FF2B5EF4-FFF2-40B4-BE49-F238E27FC236}">
                  <a16:creationId xmlns:a16="http://schemas.microsoft.com/office/drawing/2014/main" id="{33C73E04-2979-DD76-6C7A-C8FBB11718E6}"/>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1749" name="TextBox 31748">
              <a:extLst>
                <a:ext uri="{FF2B5EF4-FFF2-40B4-BE49-F238E27FC236}">
                  <a16:creationId xmlns:a16="http://schemas.microsoft.com/office/drawing/2014/main" id="{753BB1E2-EDBF-E6F5-554C-D1CA79BBA048}"/>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750" name="TextBox 31749">
              <a:extLst>
                <a:ext uri="{FF2B5EF4-FFF2-40B4-BE49-F238E27FC236}">
                  <a16:creationId xmlns:a16="http://schemas.microsoft.com/office/drawing/2014/main" id="{79B2F3B4-6267-07FE-A2EC-F201D39C0C79}"/>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751" name="TextBox 31750">
              <a:extLst>
                <a:ext uri="{FF2B5EF4-FFF2-40B4-BE49-F238E27FC236}">
                  <a16:creationId xmlns:a16="http://schemas.microsoft.com/office/drawing/2014/main" id="{9AFB6358-CF46-DDB6-6E6C-5166A58DB538}"/>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1752" name="TextBox 31751">
              <a:extLst>
                <a:ext uri="{FF2B5EF4-FFF2-40B4-BE49-F238E27FC236}">
                  <a16:creationId xmlns:a16="http://schemas.microsoft.com/office/drawing/2014/main" id="{05AF1E78-DBDF-DCB2-28E8-9A95E20AB295}"/>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1753" name="Freeform: Shape 31752">
            <a:extLst>
              <a:ext uri="{FF2B5EF4-FFF2-40B4-BE49-F238E27FC236}">
                <a16:creationId xmlns:a16="http://schemas.microsoft.com/office/drawing/2014/main" id="{C618CB10-6686-B17E-94F9-B8DB4CACA14D}"/>
              </a:ext>
            </a:extLst>
          </p:cNvPr>
          <p:cNvSpPr/>
          <p:nvPr/>
        </p:nvSpPr>
        <p:spPr bwMode="auto">
          <a:xfrm>
            <a:off x="7224740"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1754" name="Group 31753">
            <a:extLst>
              <a:ext uri="{FF2B5EF4-FFF2-40B4-BE49-F238E27FC236}">
                <a16:creationId xmlns:a16="http://schemas.microsoft.com/office/drawing/2014/main" id="{9244E3B5-BF95-E3A4-81BF-F521C6B688FA}"/>
              </a:ext>
            </a:extLst>
          </p:cNvPr>
          <p:cNvGrpSpPr/>
          <p:nvPr/>
        </p:nvGrpSpPr>
        <p:grpSpPr>
          <a:xfrm>
            <a:off x="7143777" y="2514664"/>
            <a:ext cx="80963" cy="2771711"/>
            <a:chOff x="1055351" y="2514664"/>
            <a:chExt cx="1328066" cy="2771711"/>
          </a:xfrm>
        </p:grpSpPr>
        <p:cxnSp>
          <p:nvCxnSpPr>
            <p:cNvPr id="31755" name="Straight Connector 31754">
              <a:extLst>
                <a:ext uri="{FF2B5EF4-FFF2-40B4-BE49-F238E27FC236}">
                  <a16:creationId xmlns:a16="http://schemas.microsoft.com/office/drawing/2014/main" id="{98AD8F64-1AD6-0018-87E3-7FBB18348BB2}"/>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6" name="Straight Connector 31755">
              <a:extLst>
                <a:ext uri="{FF2B5EF4-FFF2-40B4-BE49-F238E27FC236}">
                  <a16:creationId xmlns:a16="http://schemas.microsoft.com/office/drawing/2014/main" id="{3FB85CCC-F0C5-76D0-5BAA-1A773D27FC3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0D3939D8-5724-7A66-7382-595AA8D8ADDB}"/>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92B01138-6C17-D9AE-C91E-83F7CF4766E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96A11CA5-84F0-5BBD-8218-0A10BE594D51}"/>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2995C7E8-3A2C-00B1-B39C-D5E65C2B8069}"/>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1" name="Group 31760">
            <a:extLst>
              <a:ext uri="{FF2B5EF4-FFF2-40B4-BE49-F238E27FC236}">
                <a16:creationId xmlns:a16="http://schemas.microsoft.com/office/drawing/2014/main" id="{4A4F31FE-EC17-3AE8-C289-67883F0BCDCA}"/>
              </a:ext>
            </a:extLst>
          </p:cNvPr>
          <p:cNvGrpSpPr/>
          <p:nvPr/>
        </p:nvGrpSpPr>
        <p:grpSpPr>
          <a:xfrm>
            <a:off x="7222173" y="5286374"/>
            <a:ext cx="3795268" cy="90489"/>
            <a:chOff x="1535721" y="5286374"/>
            <a:chExt cx="3795268" cy="90489"/>
          </a:xfrm>
        </p:grpSpPr>
        <p:grpSp>
          <p:nvGrpSpPr>
            <p:cNvPr id="31762" name="Group 31761">
              <a:extLst>
                <a:ext uri="{FF2B5EF4-FFF2-40B4-BE49-F238E27FC236}">
                  <a16:creationId xmlns:a16="http://schemas.microsoft.com/office/drawing/2014/main" id="{5C234075-A898-6489-02EC-9E178AF63AC8}"/>
                </a:ext>
              </a:extLst>
            </p:cNvPr>
            <p:cNvGrpSpPr/>
            <p:nvPr/>
          </p:nvGrpSpPr>
          <p:grpSpPr>
            <a:xfrm rot="5400000">
              <a:off x="2122792" y="4699303"/>
              <a:ext cx="90485" cy="1264627"/>
              <a:chOff x="1055351" y="2514664"/>
              <a:chExt cx="1328066" cy="2771711"/>
            </a:xfrm>
          </p:grpSpPr>
          <p:cxnSp>
            <p:nvCxnSpPr>
              <p:cNvPr id="31774" name="Straight Connector 31773">
                <a:extLst>
                  <a:ext uri="{FF2B5EF4-FFF2-40B4-BE49-F238E27FC236}">
                    <a16:creationId xmlns:a16="http://schemas.microsoft.com/office/drawing/2014/main" id="{E80AF7FA-124B-0F24-18F1-92CF18AFF3A8}"/>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BEF6B3FD-677E-0DBE-24B7-5D7D726FA6BC}"/>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6" name="Straight Connector 31775">
                <a:extLst>
                  <a:ext uri="{FF2B5EF4-FFF2-40B4-BE49-F238E27FC236}">
                    <a16:creationId xmlns:a16="http://schemas.microsoft.com/office/drawing/2014/main" id="{12AEB70B-7E88-F925-0900-017DB6448227}"/>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10496FDC-8A95-FA56-CAB9-CE42651F1F5B}"/>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DC84BEA0-1EB5-5882-91BC-4D4A8816D01D}"/>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EF81429A-15B8-F6B0-064C-31B086A7D0C3}"/>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3" name="Group 31762">
              <a:extLst>
                <a:ext uri="{FF2B5EF4-FFF2-40B4-BE49-F238E27FC236}">
                  <a16:creationId xmlns:a16="http://schemas.microsoft.com/office/drawing/2014/main" id="{FC9F9BE1-7871-9CB8-9DFD-9D966B612575}"/>
                </a:ext>
              </a:extLst>
            </p:cNvPr>
            <p:cNvGrpSpPr/>
            <p:nvPr/>
          </p:nvGrpSpPr>
          <p:grpSpPr>
            <a:xfrm rot="5400000">
              <a:off x="4147556" y="4193430"/>
              <a:ext cx="90486" cy="2276380"/>
              <a:chOff x="1055351" y="297184"/>
              <a:chExt cx="1328067" cy="4989191"/>
            </a:xfrm>
          </p:grpSpPr>
          <p:cxnSp>
            <p:nvCxnSpPr>
              <p:cNvPr id="31764" name="Straight Connector 31763">
                <a:extLst>
                  <a:ext uri="{FF2B5EF4-FFF2-40B4-BE49-F238E27FC236}">
                    <a16:creationId xmlns:a16="http://schemas.microsoft.com/office/drawing/2014/main" id="{F4E07C3A-118E-81B0-9CC2-D1294D77AF77}"/>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5" name="Straight Connector 31764">
                <a:extLst>
                  <a:ext uri="{FF2B5EF4-FFF2-40B4-BE49-F238E27FC236}">
                    <a16:creationId xmlns:a16="http://schemas.microsoft.com/office/drawing/2014/main" id="{BBB07BEC-8ACC-59A5-7713-F01155B4C16F}"/>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3165A13C-D031-12F6-DAC8-01AC4062D9F5}"/>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77B3B6E5-D5B4-B81A-312F-7AC10991A809}"/>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FCDDD497-E27E-726B-0676-A936473396DE}"/>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821CD454-DFA9-C4EF-DCA7-AEB25973FA6D}"/>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F74C6789-7949-DCE1-F5A2-8B35CC68FAAD}"/>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904198B5-F1F8-3E54-4BF1-DEEB59ED497E}"/>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A40380D3-6F7B-D997-DF80-D963B737D1B0}"/>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F3759590-CECB-7A7B-C2AC-630590EED4CB}"/>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80" name="TextBox 31779">
            <a:extLst>
              <a:ext uri="{FF2B5EF4-FFF2-40B4-BE49-F238E27FC236}">
                <a16:creationId xmlns:a16="http://schemas.microsoft.com/office/drawing/2014/main" id="{757A32B8-6094-AC60-3042-5C31D7DE911E}"/>
              </a:ext>
            </a:extLst>
          </p:cNvPr>
          <p:cNvSpPr txBox="1"/>
          <p:nvPr/>
        </p:nvSpPr>
        <p:spPr bwMode="auto">
          <a:xfrm>
            <a:off x="7046191"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781" name="Group 31780">
            <a:extLst>
              <a:ext uri="{FF2B5EF4-FFF2-40B4-BE49-F238E27FC236}">
                <a16:creationId xmlns:a16="http://schemas.microsoft.com/office/drawing/2014/main" id="{A2555C32-E01E-6CEA-EE07-5583907C4E4B}"/>
              </a:ext>
            </a:extLst>
          </p:cNvPr>
          <p:cNvGrpSpPr/>
          <p:nvPr/>
        </p:nvGrpSpPr>
        <p:grpSpPr>
          <a:xfrm>
            <a:off x="7046531" y="5825327"/>
            <a:ext cx="4106068" cy="276999"/>
            <a:chOff x="1360079" y="5325067"/>
            <a:chExt cx="4106068" cy="276999"/>
          </a:xfrm>
        </p:grpSpPr>
        <p:sp>
          <p:nvSpPr>
            <p:cNvPr id="31782" name="TextBox 31781">
              <a:extLst>
                <a:ext uri="{FF2B5EF4-FFF2-40B4-BE49-F238E27FC236}">
                  <a16:creationId xmlns:a16="http://schemas.microsoft.com/office/drawing/2014/main" id="{39089B4E-164B-9EC5-D857-773BC01AED0C}"/>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98</a:t>
              </a:r>
            </a:p>
          </p:txBody>
        </p:sp>
        <p:sp>
          <p:nvSpPr>
            <p:cNvPr id="31783" name="TextBox 31782">
              <a:extLst>
                <a:ext uri="{FF2B5EF4-FFF2-40B4-BE49-F238E27FC236}">
                  <a16:creationId xmlns:a16="http://schemas.microsoft.com/office/drawing/2014/main" id="{1BDB9BA8-2663-44C5-5202-1230C2AC8658}"/>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77</a:t>
              </a:r>
            </a:p>
          </p:txBody>
        </p:sp>
        <p:sp>
          <p:nvSpPr>
            <p:cNvPr id="31784" name="TextBox 31783">
              <a:extLst>
                <a:ext uri="{FF2B5EF4-FFF2-40B4-BE49-F238E27FC236}">
                  <a16:creationId xmlns:a16="http://schemas.microsoft.com/office/drawing/2014/main" id="{4A65E8A6-BA51-7878-2CF2-5773007D5477}"/>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63</a:t>
              </a:r>
            </a:p>
          </p:txBody>
        </p:sp>
        <p:sp>
          <p:nvSpPr>
            <p:cNvPr id="31785" name="TextBox 31784">
              <a:extLst>
                <a:ext uri="{FF2B5EF4-FFF2-40B4-BE49-F238E27FC236}">
                  <a16:creationId xmlns:a16="http://schemas.microsoft.com/office/drawing/2014/main" id="{DDFDE24E-7465-547C-5E09-2D86C69F1AF5}"/>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36</a:t>
              </a:r>
            </a:p>
          </p:txBody>
        </p:sp>
        <p:sp>
          <p:nvSpPr>
            <p:cNvPr id="31786" name="TextBox 31785">
              <a:extLst>
                <a:ext uri="{FF2B5EF4-FFF2-40B4-BE49-F238E27FC236}">
                  <a16:creationId xmlns:a16="http://schemas.microsoft.com/office/drawing/2014/main" id="{51C6C401-20AD-228E-B29D-CECA8CA69703}"/>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27</a:t>
              </a:r>
            </a:p>
          </p:txBody>
        </p:sp>
        <p:sp>
          <p:nvSpPr>
            <p:cNvPr id="31787" name="TextBox 31786">
              <a:extLst>
                <a:ext uri="{FF2B5EF4-FFF2-40B4-BE49-F238E27FC236}">
                  <a16:creationId xmlns:a16="http://schemas.microsoft.com/office/drawing/2014/main" id="{18BFDA40-BDCB-7653-BB74-BC881EE2125C}"/>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22</a:t>
              </a:r>
            </a:p>
          </p:txBody>
        </p:sp>
        <p:sp>
          <p:nvSpPr>
            <p:cNvPr id="31788" name="TextBox 31787">
              <a:extLst>
                <a:ext uri="{FF2B5EF4-FFF2-40B4-BE49-F238E27FC236}">
                  <a16:creationId xmlns:a16="http://schemas.microsoft.com/office/drawing/2014/main" id="{4DDB5ABA-351B-6DEF-609F-1EFF4C2C3B10}"/>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789" name="TextBox 31788">
              <a:extLst>
                <a:ext uri="{FF2B5EF4-FFF2-40B4-BE49-F238E27FC236}">
                  <a16:creationId xmlns:a16="http://schemas.microsoft.com/office/drawing/2014/main" id="{27DDC86D-3B7E-FB1E-AFDE-C88E896D3114}"/>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a:t>
              </a:r>
            </a:p>
          </p:txBody>
        </p:sp>
        <p:sp>
          <p:nvSpPr>
            <p:cNvPr id="31790" name="TextBox 31789">
              <a:extLst>
                <a:ext uri="{FF2B5EF4-FFF2-40B4-BE49-F238E27FC236}">
                  <a16:creationId xmlns:a16="http://schemas.microsoft.com/office/drawing/2014/main" id="{B139BBE3-8C02-318A-BA91-29CFBD5CFA19}"/>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a:t>
              </a:r>
            </a:p>
          </p:txBody>
        </p:sp>
        <p:sp>
          <p:nvSpPr>
            <p:cNvPr id="31791" name="TextBox 31790">
              <a:extLst>
                <a:ext uri="{FF2B5EF4-FFF2-40B4-BE49-F238E27FC236}">
                  <a16:creationId xmlns:a16="http://schemas.microsoft.com/office/drawing/2014/main" id="{92DDE00A-7966-EA85-3A9A-4340BF543B56}"/>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a:t>
              </a:r>
            </a:p>
          </p:txBody>
        </p:sp>
        <p:sp>
          <p:nvSpPr>
            <p:cNvPr id="31792" name="TextBox 31791">
              <a:extLst>
                <a:ext uri="{FF2B5EF4-FFF2-40B4-BE49-F238E27FC236}">
                  <a16:creationId xmlns:a16="http://schemas.microsoft.com/office/drawing/2014/main" id="{56E341AA-3BAC-C753-5410-68F178967CC3}"/>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a:t>
              </a:r>
            </a:p>
          </p:txBody>
        </p:sp>
        <p:sp>
          <p:nvSpPr>
            <p:cNvPr id="31793" name="TextBox 31792">
              <a:extLst>
                <a:ext uri="{FF2B5EF4-FFF2-40B4-BE49-F238E27FC236}">
                  <a16:creationId xmlns:a16="http://schemas.microsoft.com/office/drawing/2014/main" id="{24AD2D9C-D6B1-25B9-F1F7-FC1DCE1B45BE}"/>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16</a:t>
              </a:r>
            </a:p>
          </p:txBody>
        </p:sp>
        <p:sp>
          <p:nvSpPr>
            <p:cNvPr id="31794" name="TextBox 31793">
              <a:extLst>
                <a:ext uri="{FF2B5EF4-FFF2-40B4-BE49-F238E27FC236}">
                  <a16:creationId xmlns:a16="http://schemas.microsoft.com/office/drawing/2014/main" id="{F209F26D-EAD8-64E2-72A5-FA3FF5C5B7BC}"/>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a:t>
              </a:r>
            </a:p>
          </p:txBody>
        </p:sp>
        <p:sp>
          <p:nvSpPr>
            <p:cNvPr id="31795" name="TextBox 31794">
              <a:extLst>
                <a:ext uri="{FF2B5EF4-FFF2-40B4-BE49-F238E27FC236}">
                  <a16:creationId xmlns:a16="http://schemas.microsoft.com/office/drawing/2014/main" id="{E68AD8FC-E304-9185-FE92-C0D6B98C1D48}"/>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a:t>
              </a:r>
            </a:p>
          </p:txBody>
        </p:sp>
        <p:sp>
          <p:nvSpPr>
            <p:cNvPr id="31796" name="TextBox 31795">
              <a:extLst>
                <a:ext uri="{FF2B5EF4-FFF2-40B4-BE49-F238E27FC236}">
                  <a16:creationId xmlns:a16="http://schemas.microsoft.com/office/drawing/2014/main" id="{380A9A28-91DC-D2F5-2083-080336F67CBC}"/>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a:t>
              </a:r>
            </a:p>
          </p:txBody>
        </p:sp>
        <p:sp>
          <p:nvSpPr>
            <p:cNvPr id="31797" name="TextBox 31796">
              <a:extLst>
                <a:ext uri="{FF2B5EF4-FFF2-40B4-BE49-F238E27FC236}">
                  <a16:creationId xmlns:a16="http://schemas.microsoft.com/office/drawing/2014/main" id="{3EBEC7D1-5A32-7FD6-35E7-98CC3ABF92F5}"/>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798" name="Group 31797">
            <a:extLst>
              <a:ext uri="{FF2B5EF4-FFF2-40B4-BE49-F238E27FC236}">
                <a16:creationId xmlns:a16="http://schemas.microsoft.com/office/drawing/2014/main" id="{FB588BC0-9482-48A5-FEE1-BA7B5F63F0FB}"/>
              </a:ext>
            </a:extLst>
          </p:cNvPr>
          <p:cNvGrpSpPr/>
          <p:nvPr/>
        </p:nvGrpSpPr>
        <p:grpSpPr>
          <a:xfrm>
            <a:off x="7007257" y="6014801"/>
            <a:ext cx="4145342" cy="276999"/>
            <a:chOff x="1320805" y="5325067"/>
            <a:chExt cx="4145342" cy="276999"/>
          </a:xfrm>
        </p:grpSpPr>
        <p:sp>
          <p:nvSpPr>
            <p:cNvPr id="31799" name="TextBox 31798">
              <a:extLst>
                <a:ext uri="{FF2B5EF4-FFF2-40B4-BE49-F238E27FC236}">
                  <a16:creationId xmlns:a16="http://schemas.microsoft.com/office/drawing/2014/main" id="{FA1DB278-D44E-8F9B-6AE9-9E241DF6AD00}"/>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104</a:t>
              </a:r>
            </a:p>
          </p:txBody>
        </p:sp>
        <p:sp>
          <p:nvSpPr>
            <p:cNvPr id="31800" name="TextBox 31799">
              <a:extLst>
                <a:ext uri="{FF2B5EF4-FFF2-40B4-BE49-F238E27FC236}">
                  <a16:creationId xmlns:a16="http://schemas.microsoft.com/office/drawing/2014/main" id="{06C34D0D-76FA-9A09-75FA-D9FA01CEB044}"/>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79</a:t>
              </a:r>
            </a:p>
          </p:txBody>
        </p:sp>
        <p:sp>
          <p:nvSpPr>
            <p:cNvPr id="31801" name="TextBox 31800">
              <a:extLst>
                <a:ext uri="{FF2B5EF4-FFF2-40B4-BE49-F238E27FC236}">
                  <a16:creationId xmlns:a16="http://schemas.microsoft.com/office/drawing/2014/main" id="{97C4BB92-2BAD-FDF8-6A51-568FAD367162}"/>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46</a:t>
              </a:r>
            </a:p>
          </p:txBody>
        </p:sp>
        <p:sp>
          <p:nvSpPr>
            <p:cNvPr id="31802" name="TextBox 31801">
              <a:extLst>
                <a:ext uri="{FF2B5EF4-FFF2-40B4-BE49-F238E27FC236}">
                  <a16:creationId xmlns:a16="http://schemas.microsoft.com/office/drawing/2014/main" id="{2103E632-3A85-34A1-38B4-6CD2606F9146}"/>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17</a:t>
              </a:r>
            </a:p>
          </p:txBody>
        </p:sp>
        <p:sp>
          <p:nvSpPr>
            <p:cNvPr id="31803" name="TextBox 31802">
              <a:extLst>
                <a:ext uri="{FF2B5EF4-FFF2-40B4-BE49-F238E27FC236}">
                  <a16:creationId xmlns:a16="http://schemas.microsoft.com/office/drawing/2014/main" id="{742381B6-A576-42BE-179F-A5E0E4A98CA0}"/>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a:t>
              </a:r>
            </a:p>
          </p:txBody>
        </p:sp>
        <p:sp>
          <p:nvSpPr>
            <p:cNvPr id="31804" name="TextBox 31803">
              <a:extLst>
                <a:ext uri="{FF2B5EF4-FFF2-40B4-BE49-F238E27FC236}">
                  <a16:creationId xmlns:a16="http://schemas.microsoft.com/office/drawing/2014/main" id="{9BD0E441-1D75-C47B-184C-A94BE5343EDF}"/>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11</a:t>
              </a:r>
            </a:p>
          </p:txBody>
        </p:sp>
        <p:sp>
          <p:nvSpPr>
            <p:cNvPr id="31805" name="TextBox 31804">
              <a:extLst>
                <a:ext uri="{FF2B5EF4-FFF2-40B4-BE49-F238E27FC236}">
                  <a16:creationId xmlns:a16="http://schemas.microsoft.com/office/drawing/2014/main" id="{000FB32B-DB84-5E42-5643-EE0E14387A54}"/>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a:t>
              </a:r>
            </a:p>
          </p:txBody>
        </p:sp>
        <p:sp>
          <p:nvSpPr>
            <p:cNvPr id="31806" name="TextBox 31805">
              <a:extLst>
                <a:ext uri="{FF2B5EF4-FFF2-40B4-BE49-F238E27FC236}">
                  <a16:creationId xmlns:a16="http://schemas.microsoft.com/office/drawing/2014/main" id="{ADDFDEEB-4EEF-0B56-3F49-4E7FC10EC886}"/>
                </a:ext>
              </a:extLst>
            </p:cNvPr>
            <p:cNvSpPr txBox="1"/>
            <p:nvPr/>
          </p:nvSpPr>
          <p:spPr bwMode="auto">
            <a:xfrm>
              <a:off x="3189953"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07" name="TextBox 31806">
              <a:extLst>
                <a:ext uri="{FF2B5EF4-FFF2-40B4-BE49-F238E27FC236}">
                  <a16:creationId xmlns:a16="http://schemas.microsoft.com/office/drawing/2014/main" id="{F20FBDFA-4180-2E3E-A25A-451AA00810B2}"/>
                </a:ext>
              </a:extLst>
            </p:cNvPr>
            <p:cNvSpPr txBox="1"/>
            <p:nvPr/>
          </p:nvSpPr>
          <p:spPr bwMode="auto">
            <a:xfrm>
              <a:off x="342186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a:t>
              </a:r>
            </a:p>
          </p:txBody>
        </p:sp>
        <p:sp>
          <p:nvSpPr>
            <p:cNvPr id="32640" name="TextBox 32639">
              <a:extLst>
                <a:ext uri="{FF2B5EF4-FFF2-40B4-BE49-F238E27FC236}">
                  <a16:creationId xmlns:a16="http://schemas.microsoft.com/office/drawing/2014/main" id="{343994BA-B07D-2240-A841-5D1281BD69A2}"/>
                </a:ext>
              </a:extLst>
            </p:cNvPr>
            <p:cNvSpPr txBox="1"/>
            <p:nvPr/>
          </p:nvSpPr>
          <p:spPr bwMode="auto">
            <a:xfrm>
              <a:off x="367597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a:t>
              </a:r>
            </a:p>
          </p:txBody>
        </p:sp>
        <p:sp>
          <p:nvSpPr>
            <p:cNvPr id="32641" name="TextBox 32640">
              <a:extLst>
                <a:ext uri="{FF2B5EF4-FFF2-40B4-BE49-F238E27FC236}">
                  <a16:creationId xmlns:a16="http://schemas.microsoft.com/office/drawing/2014/main" id="{EE54F4E4-9ABE-45B9-2430-5F6D66A5E211}"/>
                </a:ext>
              </a:extLst>
            </p:cNvPr>
            <p:cNvSpPr txBox="1"/>
            <p:nvPr/>
          </p:nvSpPr>
          <p:spPr bwMode="auto">
            <a:xfrm>
              <a:off x="394191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2642" name="TextBox 32641">
              <a:extLst>
                <a:ext uri="{FF2B5EF4-FFF2-40B4-BE49-F238E27FC236}">
                  <a16:creationId xmlns:a16="http://schemas.microsoft.com/office/drawing/2014/main" id="{C726F3F3-E34C-4AB6-14B3-7C018195D0E6}"/>
                </a:ext>
              </a:extLst>
            </p:cNvPr>
            <p:cNvSpPr txBox="1"/>
            <p:nvPr/>
          </p:nvSpPr>
          <p:spPr bwMode="auto">
            <a:xfrm>
              <a:off x="419602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2643" name="TextBox 32642">
              <a:extLst>
                <a:ext uri="{FF2B5EF4-FFF2-40B4-BE49-F238E27FC236}">
                  <a16:creationId xmlns:a16="http://schemas.microsoft.com/office/drawing/2014/main" id="{F2D7B96A-A993-E3ED-3086-0410DF07D7DA}"/>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2644" name="TextBox 32643">
              <a:extLst>
                <a:ext uri="{FF2B5EF4-FFF2-40B4-BE49-F238E27FC236}">
                  <a16:creationId xmlns:a16="http://schemas.microsoft.com/office/drawing/2014/main" id="{28B0ABFE-505F-229B-A00F-8FB66D979159}"/>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a:t>
              </a:r>
            </a:p>
          </p:txBody>
        </p:sp>
        <p:sp>
          <p:nvSpPr>
            <p:cNvPr id="32645" name="TextBox 32644">
              <a:extLst>
                <a:ext uri="{FF2B5EF4-FFF2-40B4-BE49-F238E27FC236}">
                  <a16:creationId xmlns:a16="http://schemas.microsoft.com/office/drawing/2014/main" id="{3EC55574-26D6-1249-94C1-96E7D1EEB47C}"/>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2646" name="TextBox 32645">
              <a:extLst>
                <a:ext uri="{FF2B5EF4-FFF2-40B4-BE49-F238E27FC236}">
                  <a16:creationId xmlns:a16="http://schemas.microsoft.com/office/drawing/2014/main" id="{3D3D164D-CBF6-EBEF-3E56-BE7162F2121C}"/>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2647" name="Straight Connector 32646">
            <a:extLst>
              <a:ext uri="{FF2B5EF4-FFF2-40B4-BE49-F238E27FC236}">
                <a16:creationId xmlns:a16="http://schemas.microsoft.com/office/drawing/2014/main" id="{F2A2499F-BE3C-5F19-151A-47C6F87BC308}"/>
              </a:ext>
            </a:extLst>
          </p:cNvPr>
          <p:cNvCxnSpPr/>
          <p:nvPr/>
        </p:nvCxnSpPr>
        <p:spPr bwMode="auto">
          <a:xfrm>
            <a:off x="823062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48" name="Straight Connector 32647">
            <a:extLst>
              <a:ext uri="{FF2B5EF4-FFF2-40B4-BE49-F238E27FC236}">
                <a16:creationId xmlns:a16="http://schemas.microsoft.com/office/drawing/2014/main" id="{0F828A75-98CD-15CA-511A-631DCD49BA8D}"/>
              </a:ext>
            </a:extLst>
          </p:cNvPr>
          <p:cNvCxnSpPr/>
          <p:nvPr/>
        </p:nvCxnSpPr>
        <p:spPr bwMode="auto">
          <a:xfrm>
            <a:off x="9246912"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49" name="Straight Connector 32648">
            <a:extLst>
              <a:ext uri="{FF2B5EF4-FFF2-40B4-BE49-F238E27FC236}">
                <a16:creationId xmlns:a16="http://schemas.microsoft.com/office/drawing/2014/main" id="{15D175E2-FE74-A337-4C99-140C4A744611}"/>
              </a:ext>
            </a:extLst>
          </p:cNvPr>
          <p:cNvCxnSpPr>
            <a:cxnSpLocks/>
          </p:cNvCxnSpPr>
          <p:nvPr/>
        </p:nvCxnSpPr>
        <p:spPr bwMode="auto">
          <a:xfrm flipH="1">
            <a:off x="7242096"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2650" name="TextBox 32649">
            <a:extLst>
              <a:ext uri="{FF2B5EF4-FFF2-40B4-BE49-F238E27FC236}">
                <a16:creationId xmlns:a16="http://schemas.microsoft.com/office/drawing/2014/main" id="{8AC94089-8240-7E0A-D1E6-E1F858E17655}"/>
              </a:ext>
            </a:extLst>
          </p:cNvPr>
          <p:cNvSpPr txBox="1"/>
          <p:nvPr/>
        </p:nvSpPr>
        <p:spPr bwMode="auto">
          <a:xfrm>
            <a:off x="8229139"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30.6%</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14.5%</a:t>
            </a:r>
          </a:p>
        </p:txBody>
      </p:sp>
      <p:sp>
        <p:nvSpPr>
          <p:cNvPr id="32651" name="TextBox 32650">
            <a:extLst>
              <a:ext uri="{FF2B5EF4-FFF2-40B4-BE49-F238E27FC236}">
                <a16:creationId xmlns:a16="http://schemas.microsoft.com/office/drawing/2014/main" id="{0BBEF43B-57B2-A50B-6B38-8EE0A5578A04}"/>
              </a:ext>
            </a:extLst>
          </p:cNvPr>
          <p:cNvSpPr txBox="1"/>
          <p:nvPr/>
        </p:nvSpPr>
        <p:spPr bwMode="auto">
          <a:xfrm>
            <a:off x="9236501"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22.7%</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6.6%</a:t>
            </a:r>
          </a:p>
        </p:txBody>
      </p:sp>
      <p:sp>
        <p:nvSpPr>
          <p:cNvPr id="32652" name="TextBox 32651">
            <a:extLst>
              <a:ext uri="{FF2B5EF4-FFF2-40B4-BE49-F238E27FC236}">
                <a16:creationId xmlns:a16="http://schemas.microsoft.com/office/drawing/2014/main" id="{4081009B-C010-6048-70BE-A2D07273BCB5}"/>
              </a:ext>
            </a:extLst>
          </p:cNvPr>
          <p:cNvSpPr txBox="1"/>
          <p:nvPr/>
        </p:nvSpPr>
        <p:spPr bwMode="auto">
          <a:xfrm>
            <a:off x="9843199" y="3169205"/>
            <a:ext cx="14574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7.0 mo (6.2-9.1)</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6.0 mo (4.3-6.3)</a:t>
            </a:r>
          </a:p>
        </p:txBody>
      </p:sp>
      <p:sp>
        <p:nvSpPr>
          <p:cNvPr id="32653" name="Freeform: Shape 32652">
            <a:extLst>
              <a:ext uri="{FF2B5EF4-FFF2-40B4-BE49-F238E27FC236}">
                <a16:creationId xmlns:a16="http://schemas.microsoft.com/office/drawing/2014/main" id="{CF3B2F13-3CAD-8CD3-11B7-6AED818AD58B}"/>
              </a:ext>
            </a:extLst>
          </p:cNvPr>
          <p:cNvSpPr/>
          <p:nvPr/>
        </p:nvSpPr>
        <p:spPr bwMode="auto">
          <a:xfrm>
            <a:off x="7248525" y="2495550"/>
            <a:ext cx="3295650" cy="2714625"/>
          </a:xfrm>
          <a:custGeom>
            <a:avLst/>
            <a:gdLst>
              <a:gd name="connsiteX0" fmla="*/ 0 w 3295650"/>
              <a:gd name="connsiteY0" fmla="*/ 0 h 2714625"/>
              <a:gd name="connsiteX1" fmla="*/ 0 w 3295650"/>
              <a:gd name="connsiteY1" fmla="*/ 76200 h 2714625"/>
              <a:gd name="connsiteX2" fmla="*/ 14287 w 3295650"/>
              <a:gd name="connsiteY2" fmla="*/ 61913 h 2714625"/>
              <a:gd name="connsiteX3" fmla="*/ 14287 w 3295650"/>
              <a:gd name="connsiteY3" fmla="*/ 104775 h 2714625"/>
              <a:gd name="connsiteX4" fmla="*/ 80963 w 3295650"/>
              <a:gd name="connsiteY4" fmla="*/ 104775 h 2714625"/>
              <a:gd name="connsiteX5" fmla="*/ 80963 w 3295650"/>
              <a:gd name="connsiteY5" fmla="*/ 128588 h 2714625"/>
              <a:gd name="connsiteX6" fmla="*/ 109538 w 3295650"/>
              <a:gd name="connsiteY6" fmla="*/ 128588 h 2714625"/>
              <a:gd name="connsiteX7" fmla="*/ 109538 w 3295650"/>
              <a:gd name="connsiteY7" fmla="*/ 180975 h 2714625"/>
              <a:gd name="connsiteX8" fmla="*/ 123825 w 3295650"/>
              <a:gd name="connsiteY8" fmla="*/ 180975 h 2714625"/>
              <a:gd name="connsiteX9" fmla="*/ 123825 w 3295650"/>
              <a:gd name="connsiteY9" fmla="*/ 204788 h 2714625"/>
              <a:gd name="connsiteX10" fmla="*/ 142875 w 3295650"/>
              <a:gd name="connsiteY10" fmla="*/ 204788 h 2714625"/>
              <a:gd name="connsiteX11" fmla="*/ 142875 w 3295650"/>
              <a:gd name="connsiteY11" fmla="*/ 300038 h 2714625"/>
              <a:gd name="connsiteX12" fmla="*/ 157163 w 3295650"/>
              <a:gd name="connsiteY12" fmla="*/ 300038 h 2714625"/>
              <a:gd name="connsiteX13" fmla="*/ 157163 w 3295650"/>
              <a:gd name="connsiteY13" fmla="*/ 433388 h 2714625"/>
              <a:gd name="connsiteX14" fmla="*/ 161925 w 3295650"/>
              <a:gd name="connsiteY14" fmla="*/ 433388 h 2714625"/>
              <a:gd name="connsiteX15" fmla="*/ 161925 w 3295650"/>
              <a:gd name="connsiteY15" fmla="*/ 500063 h 2714625"/>
              <a:gd name="connsiteX16" fmla="*/ 166688 w 3295650"/>
              <a:gd name="connsiteY16" fmla="*/ 500063 h 2714625"/>
              <a:gd name="connsiteX17" fmla="*/ 166688 w 3295650"/>
              <a:gd name="connsiteY17" fmla="*/ 533400 h 2714625"/>
              <a:gd name="connsiteX18" fmla="*/ 180975 w 3295650"/>
              <a:gd name="connsiteY18" fmla="*/ 533400 h 2714625"/>
              <a:gd name="connsiteX19" fmla="*/ 180975 w 3295650"/>
              <a:gd name="connsiteY19" fmla="*/ 561975 h 2714625"/>
              <a:gd name="connsiteX20" fmla="*/ 228600 w 3295650"/>
              <a:gd name="connsiteY20" fmla="*/ 561975 h 2714625"/>
              <a:gd name="connsiteX21" fmla="*/ 228600 w 3295650"/>
              <a:gd name="connsiteY21" fmla="*/ 604838 h 2714625"/>
              <a:gd name="connsiteX22" fmla="*/ 247650 w 3295650"/>
              <a:gd name="connsiteY22" fmla="*/ 604838 h 2714625"/>
              <a:gd name="connsiteX23" fmla="*/ 247650 w 3295650"/>
              <a:gd name="connsiteY23" fmla="*/ 647700 h 2714625"/>
              <a:gd name="connsiteX24" fmla="*/ 280988 w 3295650"/>
              <a:gd name="connsiteY24" fmla="*/ 647700 h 2714625"/>
              <a:gd name="connsiteX25" fmla="*/ 280988 w 3295650"/>
              <a:gd name="connsiteY25" fmla="*/ 690563 h 2714625"/>
              <a:gd name="connsiteX26" fmla="*/ 319088 w 3295650"/>
              <a:gd name="connsiteY26" fmla="*/ 690563 h 2714625"/>
              <a:gd name="connsiteX27" fmla="*/ 319088 w 3295650"/>
              <a:gd name="connsiteY27" fmla="*/ 781050 h 2714625"/>
              <a:gd name="connsiteX28" fmla="*/ 333375 w 3295650"/>
              <a:gd name="connsiteY28" fmla="*/ 781050 h 2714625"/>
              <a:gd name="connsiteX29" fmla="*/ 333375 w 3295650"/>
              <a:gd name="connsiteY29" fmla="*/ 985838 h 2714625"/>
              <a:gd name="connsiteX30" fmla="*/ 342900 w 3295650"/>
              <a:gd name="connsiteY30" fmla="*/ 985838 h 2714625"/>
              <a:gd name="connsiteX31" fmla="*/ 342900 w 3295650"/>
              <a:gd name="connsiteY31" fmla="*/ 1176338 h 2714625"/>
              <a:gd name="connsiteX32" fmla="*/ 357188 w 3295650"/>
              <a:gd name="connsiteY32" fmla="*/ 1176338 h 2714625"/>
              <a:gd name="connsiteX33" fmla="*/ 357188 w 3295650"/>
              <a:gd name="connsiteY33" fmla="*/ 1214438 h 2714625"/>
              <a:gd name="connsiteX34" fmla="*/ 381000 w 3295650"/>
              <a:gd name="connsiteY34" fmla="*/ 1214438 h 2714625"/>
              <a:gd name="connsiteX35" fmla="*/ 381000 w 3295650"/>
              <a:gd name="connsiteY35" fmla="*/ 1247775 h 2714625"/>
              <a:gd name="connsiteX36" fmla="*/ 404813 w 3295650"/>
              <a:gd name="connsiteY36" fmla="*/ 1247775 h 2714625"/>
              <a:gd name="connsiteX37" fmla="*/ 404813 w 3295650"/>
              <a:gd name="connsiteY37" fmla="*/ 1285875 h 2714625"/>
              <a:gd name="connsiteX38" fmla="*/ 423863 w 3295650"/>
              <a:gd name="connsiteY38" fmla="*/ 1285875 h 2714625"/>
              <a:gd name="connsiteX39" fmla="*/ 423863 w 3295650"/>
              <a:gd name="connsiteY39" fmla="*/ 1309688 h 2714625"/>
              <a:gd name="connsiteX40" fmla="*/ 461963 w 3295650"/>
              <a:gd name="connsiteY40" fmla="*/ 1309688 h 2714625"/>
              <a:gd name="connsiteX41" fmla="*/ 461963 w 3295650"/>
              <a:gd name="connsiteY41" fmla="*/ 1333500 h 2714625"/>
              <a:gd name="connsiteX42" fmla="*/ 476250 w 3295650"/>
              <a:gd name="connsiteY42" fmla="*/ 1333500 h 2714625"/>
              <a:gd name="connsiteX43" fmla="*/ 476250 w 3295650"/>
              <a:gd name="connsiteY43" fmla="*/ 1371600 h 2714625"/>
              <a:gd name="connsiteX44" fmla="*/ 490538 w 3295650"/>
              <a:gd name="connsiteY44" fmla="*/ 1371600 h 2714625"/>
              <a:gd name="connsiteX45" fmla="*/ 490538 w 3295650"/>
              <a:gd name="connsiteY45" fmla="*/ 1443038 h 2714625"/>
              <a:gd name="connsiteX46" fmla="*/ 495300 w 3295650"/>
              <a:gd name="connsiteY46" fmla="*/ 1447800 h 2714625"/>
              <a:gd name="connsiteX47" fmla="*/ 495300 w 3295650"/>
              <a:gd name="connsiteY47" fmla="*/ 1466850 h 2714625"/>
              <a:gd name="connsiteX48" fmla="*/ 504825 w 3295650"/>
              <a:gd name="connsiteY48" fmla="*/ 1466850 h 2714625"/>
              <a:gd name="connsiteX49" fmla="*/ 504825 w 3295650"/>
              <a:gd name="connsiteY49" fmla="*/ 1714500 h 2714625"/>
              <a:gd name="connsiteX50" fmla="*/ 514350 w 3295650"/>
              <a:gd name="connsiteY50" fmla="*/ 1724025 h 2714625"/>
              <a:gd name="connsiteX51" fmla="*/ 514350 w 3295650"/>
              <a:gd name="connsiteY51" fmla="*/ 1766888 h 2714625"/>
              <a:gd name="connsiteX52" fmla="*/ 561975 w 3295650"/>
              <a:gd name="connsiteY52" fmla="*/ 1766888 h 2714625"/>
              <a:gd name="connsiteX53" fmla="*/ 561975 w 3295650"/>
              <a:gd name="connsiteY53" fmla="*/ 1809750 h 2714625"/>
              <a:gd name="connsiteX54" fmla="*/ 576263 w 3295650"/>
              <a:gd name="connsiteY54" fmla="*/ 1809750 h 2714625"/>
              <a:gd name="connsiteX55" fmla="*/ 576263 w 3295650"/>
              <a:gd name="connsiteY55" fmla="*/ 1862138 h 2714625"/>
              <a:gd name="connsiteX56" fmla="*/ 661988 w 3295650"/>
              <a:gd name="connsiteY56" fmla="*/ 1862138 h 2714625"/>
              <a:gd name="connsiteX57" fmla="*/ 661988 w 3295650"/>
              <a:gd name="connsiteY57" fmla="*/ 2095500 h 2714625"/>
              <a:gd name="connsiteX58" fmla="*/ 695325 w 3295650"/>
              <a:gd name="connsiteY58" fmla="*/ 2095500 h 2714625"/>
              <a:gd name="connsiteX59" fmla="*/ 695325 w 3295650"/>
              <a:gd name="connsiteY59" fmla="*/ 2166938 h 2714625"/>
              <a:gd name="connsiteX60" fmla="*/ 695325 w 3295650"/>
              <a:gd name="connsiteY60" fmla="*/ 2209800 h 2714625"/>
              <a:gd name="connsiteX61" fmla="*/ 728663 w 3295650"/>
              <a:gd name="connsiteY61" fmla="*/ 2209800 h 2714625"/>
              <a:gd name="connsiteX62" fmla="*/ 728663 w 3295650"/>
              <a:gd name="connsiteY62" fmla="*/ 2247900 h 2714625"/>
              <a:gd name="connsiteX63" fmla="*/ 842963 w 3295650"/>
              <a:gd name="connsiteY63" fmla="*/ 2247900 h 2714625"/>
              <a:gd name="connsiteX64" fmla="*/ 828675 w 3295650"/>
              <a:gd name="connsiteY64" fmla="*/ 2262188 h 2714625"/>
              <a:gd name="connsiteX65" fmla="*/ 847725 w 3295650"/>
              <a:gd name="connsiteY65" fmla="*/ 2281238 h 2714625"/>
              <a:gd name="connsiteX66" fmla="*/ 847725 w 3295650"/>
              <a:gd name="connsiteY66" fmla="*/ 2343150 h 2714625"/>
              <a:gd name="connsiteX67" fmla="*/ 866775 w 3295650"/>
              <a:gd name="connsiteY67" fmla="*/ 2343150 h 2714625"/>
              <a:gd name="connsiteX68" fmla="*/ 866775 w 3295650"/>
              <a:gd name="connsiteY68" fmla="*/ 2386013 h 2714625"/>
              <a:gd name="connsiteX69" fmla="*/ 1481138 w 3295650"/>
              <a:gd name="connsiteY69" fmla="*/ 2386013 h 2714625"/>
              <a:gd name="connsiteX70" fmla="*/ 1481138 w 3295650"/>
              <a:gd name="connsiteY70" fmla="*/ 2419350 h 2714625"/>
              <a:gd name="connsiteX71" fmla="*/ 1724025 w 3295650"/>
              <a:gd name="connsiteY71" fmla="*/ 2419350 h 2714625"/>
              <a:gd name="connsiteX72" fmla="*/ 1724025 w 3295650"/>
              <a:gd name="connsiteY72" fmla="*/ 2490788 h 2714625"/>
              <a:gd name="connsiteX73" fmla="*/ 1747838 w 3295650"/>
              <a:gd name="connsiteY73" fmla="*/ 2490788 h 2714625"/>
              <a:gd name="connsiteX74" fmla="*/ 1747838 w 3295650"/>
              <a:gd name="connsiteY74" fmla="*/ 2490788 h 2714625"/>
              <a:gd name="connsiteX75" fmla="*/ 1747838 w 3295650"/>
              <a:gd name="connsiteY75" fmla="*/ 2528888 h 2714625"/>
              <a:gd name="connsiteX76" fmla="*/ 1747838 w 3295650"/>
              <a:gd name="connsiteY76" fmla="*/ 2557463 h 2714625"/>
              <a:gd name="connsiteX77" fmla="*/ 1976438 w 3295650"/>
              <a:gd name="connsiteY77" fmla="*/ 2557463 h 2714625"/>
              <a:gd name="connsiteX78" fmla="*/ 1976438 w 3295650"/>
              <a:gd name="connsiteY78" fmla="*/ 2605088 h 2714625"/>
              <a:gd name="connsiteX79" fmla="*/ 2166938 w 3295650"/>
              <a:gd name="connsiteY79" fmla="*/ 2605088 h 2714625"/>
              <a:gd name="connsiteX80" fmla="*/ 2166938 w 3295650"/>
              <a:gd name="connsiteY80" fmla="*/ 2638425 h 2714625"/>
              <a:gd name="connsiteX81" fmla="*/ 2457450 w 3295650"/>
              <a:gd name="connsiteY81" fmla="*/ 2638425 h 2714625"/>
              <a:gd name="connsiteX82" fmla="*/ 2457450 w 3295650"/>
              <a:gd name="connsiteY82" fmla="*/ 2671763 h 2714625"/>
              <a:gd name="connsiteX83" fmla="*/ 2662238 w 3295650"/>
              <a:gd name="connsiteY83" fmla="*/ 2671763 h 2714625"/>
              <a:gd name="connsiteX84" fmla="*/ 2662238 w 3295650"/>
              <a:gd name="connsiteY84" fmla="*/ 2714625 h 2714625"/>
              <a:gd name="connsiteX85" fmla="*/ 3295650 w 3295650"/>
              <a:gd name="connsiteY85" fmla="*/ 2714625 h 2714625"/>
              <a:gd name="connsiteX0" fmla="*/ 0 w 3295650"/>
              <a:gd name="connsiteY0" fmla="*/ 0 h 2714625"/>
              <a:gd name="connsiteX1" fmla="*/ 0 w 3295650"/>
              <a:gd name="connsiteY1" fmla="*/ 76200 h 2714625"/>
              <a:gd name="connsiteX2" fmla="*/ 14287 w 3295650"/>
              <a:gd name="connsiteY2" fmla="*/ 61913 h 2714625"/>
              <a:gd name="connsiteX3" fmla="*/ 14287 w 3295650"/>
              <a:gd name="connsiteY3" fmla="*/ 104775 h 2714625"/>
              <a:gd name="connsiteX4" fmla="*/ 80963 w 3295650"/>
              <a:gd name="connsiteY4" fmla="*/ 104775 h 2714625"/>
              <a:gd name="connsiteX5" fmla="*/ 80963 w 3295650"/>
              <a:gd name="connsiteY5" fmla="*/ 128588 h 2714625"/>
              <a:gd name="connsiteX6" fmla="*/ 109538 w 3295650"/>
              <a:gd name="connsiteY6" fmla="*/ 128588 h 2714625"/>
              <a:gd name="connsiteX7" fmla="*/ 109538 w 3295650"/>
              <a:gd name="connsiteY7" fmla="*/ 180975 h 2714625"/>
              <a:gd name="connsiteX8" fmla="*/ 123825 w 3295650"/>
              <a:gd name="connsiteY8" fmla="*/ 180975 h 2714625"/>
              <a:gd name="connsiteX9" fmla="*/ 123825 w 3295650"/>
              <a:gd name="connsiteY9" fmla="*/ 204788 h 2714625"/>
              <a:gd name="connsiteX10" fmla="*/ 142875 w 3295650"/>
              <a:gd name="connsiteY10" fmla="*/ 204788 h 2714625"/>
              <a:gd name="connsiteX11" fmla="*/ 142875 w 3295650"/>
              <a:gd name="connsiteY11" fmla="*/ 300038 h 2714625"/>
              <a:gd name="connsiteX12" fmla="*/ 157163 w 3295650"/>
              <a:gd name="connsiteY12" fmla="*/ 300038 h 2714625"/>
              <a:gd name="connsiteX13" fmla="*/ 157163 w 3295650"/>
              <a:gd name="connsiteY13" fmla="*/ 433388 h 2714625"/>
              <a:gd name="connsiteX14" fmla="*/ 161925 w 3295650"/>
              <a:gd name="connsiteY14" fmla="*/ 433388 h 2714625"/>
              <a:gd name="connsiteX15" fmla="*/ 161925 w 3295650"/>
              <a:gd name="connsiteY15" fmla="*/ 500063 h 2714625"/>
              <a:gd name="connsiteX16" fmla="*/ 166688 w 3295650"/>
              <a:gd name="connsiteY16" fmla="*/ 500063 h 2714625"/>
              <a:gd name="connsiteX17" fmla="*/ 166688 w 3295650"/>
              <a:gd name="connsiteY17" fmla="*/ 533400 h 2714625"/>
              <a:gd name="connsiteX18" fmla="*/ 180975 w 3295650"/>
              <a:gd name="connsiteY18" fmla="*/ 533400 h 2714625"/>
              <a:gd name="connsiteX19" fmla="*/ 180975 w 3295650"/>
              <a:gd name="connsiteY19" fmla="*/ 561975 h 2714625"/>
              <a:gd name="connsiteX20" fmla="*/ 228600 w 3295650"/>
              <a:gd name="connsiteY20" fmla="*/ 561975 h 2714625"/>
              <a:gd name="connsiteX21" fmla="*/ 228600 w 3295650"/>
              <a:gd name="connsiteY21" fmla="*/ 604838 h 2714625"/>
              <a:gd name="connsiteX22" fmla="*/ 247650 w 3295650"/>
              <a:gd name="connsiteY22" fmla="*/ 604838 h 2714625"/>
              <a:gd name="connsiteX23" fmla="*/ 247650 w 3295650"/>
              <a:gd name="connsiteY23" fmla="*/ 647700 h 2714625"/>
              <a:gd name="connsiteX24" fmla="*/ 280988 w 3295650"/>
              <a:gd name="connsiteY24" fmla="*/ 647700 h 2714625"/>
              <a:gd name="connsiteX25" fmla="*/ 280988 w 3295650"/>
              <a:gd name="connsiteY25" fmla="*/ 690563 h 2714625"/>
              <a:gd name="connsiteX26" fmla="*/ 319088 w 3295650"/>
              <a:gd name="connsiteY26" fmla="*/ 690563 h 2714625"/>
              <a:gd name="connsiteX27" fmla="*/ 319088 w 3295650"/>
              <a:gd name="connsiteY27" fmla="*/ 781050 h 2714625"/>
              <a:gd name="connsiteX28" fmla="*/ 333375 w 3295650"/>
              <a:gd name="connsiteY28" fmla="*/ 781050 h 2714625"/>
              <a:gd name="connsiteX29" fmla="*/ 333375 w 3295650"/>
              <a:gd name="connsiteY29" fmla="*/ 985838 h 2714625"/>
              <a:gd name="connsiteX30" fmla="*/ 342900 w 3295650"/>
              <a:gd name="connsiteY30" fmla="*/ 985838 h 2714625"/>
              <a:gd name="connsiteX31" fmla="*/ 342900 w 3295650"/>
              <a:gd name="connsiteY31" fmla="*/ 1176338 h 2714625"/>
              <a:gd name="connsiteX32" fmla="*/ 357188 w 3295650"/>
              <a:gd name="connsiteY32" fmla="*/ 1176338 h 2714625"/>
              <a:gd name="connsiteX33" fmla="*/ 357188 w 3295650"/>
              <a:gd name="connsiteY33" fmla="*/ 1214438 h 2714625"/>
              <a:gd name="connsiteX34" fmla="*/ 381000 w 3295650"/>
              <a:gd name="connsiteY34" fmla="*/ 1214438 h 2714625"/>
              <a:gd name="connsiteX35" fmla="*/ 381000 w 3295650"/>
              <a:gd name="connsiteY35" fmla="*/ 1247775 h 2714625"/>
              <a:gd name="connsiteX36" fmla="*/ 404813 w 3295650"/>
              <a:gd name="connsiteY36" fmla="*/ 1247775 h 2714625"/>
              <a:gd name="connsiteX37" fmla="*/ 404813 w 3295650"/>
              <a:gd name="connsiteY37" fmla="*/ 1285875 h 2714625"/>
              <a:gd name="connsiteX38" fmla="*/ 423863 w 3295650"/>
              <a:gd name="connsiteY38" fmla="*/ 1285875 h 2714625"/>
              <a:gd name="connsiteX39" fmla="*/ 423863 w 3295650"/>
              <a:gd name="connsiteY39" fmla="*/ 1309688 h 2714625"/>
              <a:gd name="connsiteX40" fmla="*/ 461963 w 3295650"/>
              <a:gd name="connsiteY40" fmla="*/ 1309688 h 2714625"/>
              <a:gd name="connsiteX41" fmla="*/ 461963 w 3295650"/>
              <a:gd name="connsiteY41" fmla="*/ 1333500 h 2714625"/>
              <a:gd name="connsiteX42" fmla="*/ 476250 w 3295650"/>
              <a:gd name="connsiteY42" fmla="*/ 1333500 h 2714625"/>
              <a:gd name="connsiteX43" fmla="*/ 476250 w 3295650"/>
              <a:gd name="connsiteY43" fmla="*/ 1371600 h 2714625"/>
              <a:gd name="connsiteX44" fmla="*/ 490538 w 3295650"/>
              <a:gd name="connsiteY44" fmla="*/ 1371600 h 2714625"/>
              <a:gd name="connsiteX45" fmla="*/ 490538 w 3295650"/>
              <a:gd name="connsiteY45" fmla="*/ 1443038 h 2714625"/>
              <a:gd name="connsiteX46" fmla="*/ 495300 w 3295650"/>
              <a:gd name="connsiteY46" fmla="*/ 1447800 h 2714625"/>
              <a:gd name="connsiteX47" fmla="*/ 495300 w 3295650"/>
              <a:gd name="connsiteY47" fmla="*/ 1466850 h 2714625"/>
              <a:gd name="connsiteX48" fmla="*/ 504825 w 3295650"/>
              <a:gd name="connsiteY48" fmla="*/ 1466850 h 2714625"/>
              <a:gd name="connsiteX49" fmla="*/ 504825 w 3295650"/>
              <a:gd name="connsiteY49" fmla="*/ 1714500 h 2714625"/>
              <a:gd name="connsiteX50" fmla="*/ 514350 w 3295650"/>
              <a:gd name="connsiteY50" fmla="*/ 1724025 h 2714625"/>
              <a:gd name="connsiteX51" fmla="*/ 514350 w 3295650"/>
              <a:gd name="connsiteY51" fmla="*/ 1766888 h 2714625"/>
              <a:gd name="connsiteX52" fmla="*/ 561975 w 3295650"/>
              <a:gd name="connsiteY52" fmla="*/ 1766888 h 2714625"/>
              <a:gd name="connsiteX53" fmla="*/ 561975 w 3295650"/>
              <a:gd name="connsiteY53" fmla="*/ 1809750 h 2714625"/>
              <a:gd name="connsiteX54" fmla="*/ 576263 w 3295650"/>
              <a:gd name="connsiteY54" fmla="*/ 1809750 h 2714625"/>
              <a:gd name="connsiteX55" fmla="*/ 576263 w 3295650"/>
              <a:gd name="connsiteY55" fmla="*/ 1862138 h 2714625"/>
              <a:gd name="connsiteX56" fmla="*/ 661988 w 3295650"/>
              <a:gd name="connsiteY56" fmla="*/ 1862138 h 2714625"/>
              <a:gd name="connsiteX57" fmla="*/ 661988 w 3295650"/>
              <a:gd name="connsiteY57" fmla="*/ 2095500 h 2714625"/>
              <a:gd name="connsiteX58" fmla="*/ 695325 w 3295650"/>
              <a:gd name="connsiteY58" fmla="*/ 2095500 h 2714625"/>
              <a:gd name="connsiteX59" fmla="*/ 695325 w 3295650"/>
              <a:gd name="connsiteY59" fmla="*/ 2166938 h 2714625"/>
              <a:gd name="connsiteX60" fmla="*/ 695325 w 3295650"/>
              <a:gd name="connsiteY60" fmla="*/ 2209800 h 2714625"/>
              <a:gd name="connsiteX61" fmla="*/ 728663 w 3295650"/>
              <a:gd name="connsiteY61" fmla="*/ 2209800 h 2714625"/>
              <a:gd name="connsiteX62" fmla="*/ 728663 w 3295650"/>
              <a:gd name="connsiteY62" fmla="*/ 2247900 h 2714625"/>
              <a:gd name="connsiteX63" fmla="*/ 842963 w 3295650"/>
              <a:gd name="connsiteY63" fmla="*/ 2247900 h 2714625"/>
              <a:gd name="connsiteX64" fmla="*/ 847725 w 3295650"/>
              <a:gd name="connsiteY64" fmla="*/ 2281238 h 2714625"/>
              <a:gd name="connsiteX65" fmla="*/ 847725 w 3295650"/>
              <a:gd name="connsiteY65" fmla="*/ 2343150 h 2714625"/>
              <a:gd name="connsiteX66" fmla="*/ 866775 w 3295650"/>
              <a:gd name="connsiteY66" fmla="*/ 2343150 h 2714625"/>
              <a:gd name="connsiteX67" fmla="*/ 866775 w 3295650"/>
              <a:gd name="connsiteY67" fmla="*/ 2386013 h 2714625"/>
              <a:gd name="connsiteX68" fmla="*/ 1481138 w 3295650"/>
              <a:gd name="connsiteY68" fmla="*/ 2386013 h 2714625"/>
              <a:gd name="connsiteX69" fmla="*/ 1481138 w 3295650"/>
              <a:gd name="connsiteY69" fmla="*/ 2419350 h 2714625"/>
              <a:gd name="connsiteX70" fmla="*/ 1724025 w 3295650"/>
              <a:gd name="connsiteY70" fmla="*/ 2419350 h 2714625"/>
              <a:gd name="connsiteX71" fmla="*/ 1724025 w 3295650"/>
              <a:gd name="connsiteY71" fmla="*/ 2490788 h 2714625"/>
              <a:gd name="connsiteX72" fmla="*/ 1747838 w 3295650"/>
              <a:gd name="connsiteY72" fmla="*/ 2490788 h 2714625"/>
              <a:gd name="connsiteX73" fmla="*/ 1747838 w 3295650"/>
              <a:gd name="connsiteY73" fmla="*/ 2490788 h 2714625"/>
              <a:gd name="connsiteX74" fmla="*/ 1747838 w 3295650"/>
              <a:gd name="connsiteY74" fmla="*/ 2528888 h 2714625"/>
              <a:gd name="connsiteX75" fmla="*/ 1747838 w 3295650"/>
              <a:gd name="connsiteY75" fmla="*/ 2557463 h 2714625"/>
              <a:gd name="connsiteX76" fmla="*/ 1976438 w 3295650"/>
              <a:gd name="connsiteY76" fmla="*/ 2557463 h 2714625"/>
              <a:gd name="connsiteX77" fmla="*/ 1976438 w 3295650"/>
              <a:gd name="connsiteY77" fmla="*/ 2605088 h 2714625"/>
              <a:gd name="connsiteX78" fmla="*/ 2166938 w 3295650"/>
              <a:gd name="connsiteY78" fmla="*/ 2605088 h 2714625"/>
              <a:gd name="connsiteX79" fmla="*/ 2166938 w 3295650"/>
              <a:gd name="connsiteY79" fmla="*/ 2638425 h 2714625"/>
              <a:gd name="connsiteX80" fmla="*/ 2457450 w 3295650"/>
              <a:gd name="connsiteY80" fmla="*/ 2638425 h 2714625"/>
              <a:gd name="connsiteX81" fmla="*/ 2457450 w 3295650"/>
              <a:gd name="connsiteY81" fmla="*/ 2671763 h 2714625"/>
              <a:gd name="connsiteX82" fmla="*/ 2662238 w 3295650"/>
              <a:gd name="connsiteY82" fmla="*/ 2671763 h 2714625"/>
              <a:gd name="connsiteX83" fmla="*/ 2662238 w 3295650"/>
              <a:gd name="connsiteY83" fmla="*/ 2714625 h 2714625"/>
              <a:gd name="connsiteX84" fmla="*/ 3295650 w 3295650"/>
              <a:gd name="connsiteY84" fmla="*/ 2714625 h 2714625"/>
              <a:gd name="connsiteX0" fmla="*/ 0 w 3295650"/>
              <a:gd name="connsiteY0" fmla="*/ 0 h 2714625"/>
              <a:gd name="connsiteX1" fmla="*/ 6350 w 3295650"/>
              <a:gd name="connsiteY1" fmla="*/ 66675 h 2714625"/>
              <a:gd name="connsiteX2" fmla="*/ 14287 w 3295650"/>
              <a:gd name="connsiteY2" fmla="*/ 61913 h 2714625"/>
              <a:gd name="connsiteX3" fmla="*/ 14287 w 3295650"/>
              <a:gd name="connsiteY3" fmla="*/ 104775 h 2714625"/>
              <a:gd name="connsiteX4" fmla="*/ 80963 w 3295650"/>
              <a:gd name="connsiteY4" fmla="*/ 104775 h 2714625"/>
              <a:gd name="connsiteX5" fmla="*/ 80963 w 3295650"/>
              <a:gd name="connsiteY5" fmla="*/ 128588 h 2714625"/>
              <a:gd name="connsiteX6" fmla="*/ 109538 w 3295650"/>
              <a:gd name="connsiteY6" fmla="*/ 128588 h 2714625"/>
              <a:gd name="connsiteX7" fmla="*/ 109538 w 3295650"/>
              <a:gd name="connsiteY7" fmla="*/ 180975 h 2714625"/>
              <a:gd name="connsiteX8" fmla="*/ 123825 w 3295650"/>
              <a:gd name="connsiteY8" fmla="*/ 180975 h 2714625"/>
              <a:gd name="connsiteX9" fmla="*/ 123825 w 3295650"/>
              <a:gd name="connsiteY9" fmla="*/ 204788 h 2714625"/>
              <a:gd name="connsiteX10" fmla="*/ 142875 w 3295650"/>
              <a:gd name="connsiteY10" fmla="*/ 204788 h 2714625"/>
              <a:gd name="connsiteX11" fmla="*/ 142875 w 3295650"/>
              <a:gd name="connsiteY11" fmla="*/ 300038 h 2714625"/>
              <a:gd name="connsiteX12" fmla="*/ 157163 w 3295650"/>
              <a:gd name="connsiteY12" fmla="*/ 300038 h 2714625"/>
              <a:gd name="connsiteX13" fmla="*/ 157163 w 3295650"/>
              <a:gd name="connsiteY13" fmla="*/ 433388 h 2714625"/>
              <a:gd name="connsiteX14" fmla="*/ 161925 w 3295650"/>
              <a:gd name="connsiteY14" fmla="*/ 433388 h 2714625"/>
              <a:gd name="connsiteX15" fmla="*/ 161925 w 3295650"/>
              <a:gd name="connsiteY15" fmla="*/ 500063 h 2714625"/>
              <a:gd name="connsiteX16" fmla="*/ 166688 w 3295650"/>
              <a:gd name="connsiteY16" fmla="*/ 500063 h 2714625"/>
              <a:gd name="connsiteX17" fmla="*/ 166688 w 3295650"/>
              <a:gd name="connsiteY17" fmla="*/ 533400 h 2714625"/>
              <a:gd name="connsiteX18" fmla="*/ 180975 w 3295650"/>
              <a:gd name="connsiteY18" fmla="*/ 533400 h 2714625"/>
              <a:gd name="connsiteX19" fmla="*/ 180975 w 3295650"/>
              <a:gd name="connsiteY19" fmla="*/ 561975 h 2714625"/>
              <a:gd name="connsiteX20" fmla="*/ 228600 w 3295650"/>
              <a:gd name="connsiteY20" fmla="*/ 561975 h 2714625"/>
              <a:gd name="connsiteX21" fmla="*/ 228600 w 3295650"/>
              <a:gd name="connsiteY21" fmla="*/ 604838 h 2714625"/>
              <a:gd name="connsiteX22" fmla="*/ 247650 w 3295650"/>
              <a:gd name="connsiteY22" fmla="*/ 604838 h 2714625"/>
              <a:gd name="connsiteX23" fmla="*/ 247650 w 3295650"/>
              <a:gd name="connsiteY23" fmla="*/ 647700 h 2714625"/>
              <a:gd name="connsiteX24" fmla="*/ 280988 w 3295650"/>
              <a:gd name="connsiteY24" fmla="*/ 647700 h 2714625"/>
              <a:gd name="connsiteX25" fmla="*/ 280988 w 3295650"/>
              <a:gd name="connsiteY25" fmla="*/ 690563 h 2714625"/>
              <a:gd name="connsiteX26" fmla="*/ 319088 w 3295650"/>
              <a:gd name="connsiteY26" fmla="*/ 690563 h 2714625"/>
              <a:gd name="connsiteX27" fmla="*/ 319088 w 3295650"/>
              <a:gd name="connsiteY27" fmla="*/ 781050 h 2714625"/>
              <a:gd name="connsiteX28" fmla="*/ 333375 w 3295650"/>
              <a:gd name="connsiteY28" fmla="*/ 781050 h 2714625"/>
              <a:gd name="connsiteX29" fmla="*/ 333375 w 3295650"/>
              <a:gd name="connsiteY29" fmla="*/ 985838 h 2714625"/>
              <a:gd name="connsiteX30" fmla="*/ 342900 w 3295650"/>
              <a:gd name="connsiteY30" fmla="*/ 985838 h 2714625"/>
              <a:gd name="connsiteX31" fmla="*/ 342900 w 3295650"/>
              <a:gd name="connsiteY31" fmla="*/ 1176338 h 2714625"/>
              <a:gd name="connsiteX32" fmla="*/ 357188 w 3295650"/>
              <a:gd name="connsiteY32" fmla="*/ 1176338 h 2714625"/>
              <a:gd name="connsiteX33" fmla="*/ 357188 w 3295650"/>
              <a:gd name="connsiteY33" fmla="*/ 1214438 h 2714625"/>
              <a:gd name="connsiteX34" fmla="*/ 381000 w 3295650"/>
              <a:gd name="connsiteY34" fmla="*/ 1214438 h 2714625"/>
              <a:gd name="connsiteX35" fmla="*/ 381000 w 3295650"/>
              <a:gd name="connsiteY35" fmla="*/ 1247775 h 2714625"/>
              <a:gd name="connsiteX36" fmla="*/ 404813 w 3295650"/>
              <a:gd name="connsiteY36" fmla="*/ 1247775 h 2714625"/>
              <a:gd name="connsiteX37" fmla="*/ 404813 w 3295650"/>
              <a:gd name="connsiteY37" fmla="*/ 1285875 h 2714625"/>
              <a:gd name="connsiteX38" fmla="*/ 423863 w 3295650"/>
              <a:gd name="connsiteY38" fmla="*/ 1285875 h 2714625"/>
              <a:gd name="connsiteX39" fmla="*/ 423863 w 3295650"/>
              <a:gd name="connsiteY39" fmla="*/ 1309688 h 2714625"/>
              <a:gd name="connsiteX40" fmla="*/ 461963 w 3295650"/>
              <a:gd name="connsiteY40" fmla="*/ 1309688 h 2714625"/>
              <a:gd name="connsiteX41" fmla="*/ 461963 w 3295650"/>
              <a:gd name="connsiteY41" fmla="*/ 1333500 h 2714625"/>
              <a:gd name="connsiteX42" fmla="*/ 476250 w 3295650"/>
              <a:gd name="connsiteY42" fmla="*/ 1333500 h 2714625"/>
              <a:gd name="connsiteX43" fmla="*/ 476250 w 3295650"/>
              <a:gd name="connsiteY43" fmla="*/ 1371600 h 2714625"/>
              <a:gd name="connsiteX44" fmla="*/ 490538 w 3295650"/>
              <a:gd name="connsiteY44" fmla="*/ 1371600 h 2714625"/>
              <a:gd name="connsiteX45" fmla="*/ 490538 w 3295650"/>
              <a:gd name="connsiteY45" fmla="*/ 1443038 h 2714625"/>
              <a:gd name="connsiteX46" fmla="*/ 495300 w 3295650"/>
              <a:gd name="connsiteY46" fmla="*/ 1447800 h 2714625"/>
              <a:gd name="connsiteX47" fmla="*/ 495300 w 3295650"/>
              <a:gd name="connsiteY47" fmla="*/ 1466850 h 2714625"/>
              <a:gd name="connsiteX48" fmla="*/ 504825 w 3295650"/>
              <a:gd name="connsiteY48" fmla="*/ 1466850 h 2714625"/>
              <a:gd name="connsiteX49" fmla="*/ 504825 w 3295650"/>
              <a:gd name="connsiteY49" fmla="*/ 1714500 h 2714625"/>
              <a:gd name="connsiteX50" fmla="*/ 514350 w 3295650"/>
              <a:gd name="connsiteY50" fmla="*/ 1724025 h 2714625"/>
              <a:gd name="connsiteX51" fmla="*/ 514350 w 3295650"/>
              <a:gd name="connsiteY51" fmla="*/ 1766888 h 2714625"/>
              <a:gd name="connsiteX52" fmla="*/ 561975 w 3295650"/>
              <a:gd name="connsiteY52" fmla="*/ 1766888 h 2714625"/>
              <a:gd name="connsiteX53" fmla="*/ 561975 w 3295650"/>
              <a:gd name="connsiteY53" fmla="*/ 1809750 h 2714625"/>
              <a:gd name="connsiteX54" fmla="*/ 576263 w 3295650"/>
              <a:gd name="connsiteY54" fmla="*/ 1809750 h 2714625"/>
              <a:gd name="connsiteX55" fmla="*/ 576263 w 3295650"/>
              <a:gd name="connsiteY55" fmla="*/ 1862138 h 2714625"/>
              <a:gd name="connsiteX56" fmla="*/ 661988 w 3295650"/>
              <a:gd name="connsiteY56" fmla="*/ 1862138 h 2714625"/>
              <a:gd name="connsiteX57" fmla="*/ 661988 w 3295650"/>
              <a:gd name="connsiteY57" fmla="*/ 2095500 h 2714625"/>
              <a:gd name="connsiteX58" fmla="*/ 695325 w 3295650"/>
              <a:gd name="connsiteY58" fmla="*/ 2095500 h 2714625"/>
              <a:gd name="connsiteX59" fmla="*/ 695325 w 3295650"/>
              <a:gd name="connsiteY59" fmla="*/ 2166938 h 2714625"/>
              <a:gd name="connsiteX60" fmla="*/ 695325 w 3295650"/>
              <a:gd name="connsiteY60" fmla="*/ 2209800 h 2714625"/>
              <a:gd name="connsiteX61" fmla="*/ 728663 w 3295650"/>
              <a:gd name="connsiteY61" fmla="*/ 2209800 h 2714625"/>
              <a:gd name="connsiteX62" fmla="*/ 728663 w 3295650"/>
              <a:gd name="connsiteY62" fmla="*/ 2247900 h 2714625"/>
              <a:gd name="connsiteX63" fmla="*/ 842963 w 3295650"/>
              <a:gd name="connsiteY63" fmla="*/ 2247900 h 2714625"/>
              <a:gd name="connsiteX64" fmla="*/ 847725 w 3295650"/>
              <a:gd name="connsiteY64" fmla="*/ 2281238 h 2714625"/>
              <a:gd name="connsiteX65" fmla="*/ 847725 w 3295650"/>
              <a:gd name="connsiteY65" fmla="*/ 2343150 h 2714625"/>
              <a:gd name="connsiteX66" fmla="*/ 866775 w 3295650"/>
              <a:gd name="connsiteY66" fmla="*/ 2343150 h 2714625"/>
              <a:gd name="connsiteX67" fmla="*/ 866775 w 3295650"/>
              <a:gd name="connsiteY67" fmla="*/ 2386013 h 2714625"/>
              <a:gd name="connsiteX68" fmla="*/ 1481138 w 3295650"/>
              <a:gd name="connsiteY68" fmla="*/ 2386013 h 2714625"/>
              <a:gd name="connsiteX69" fmla="*/ 1481138 w 3295650"/>
              <a:gd name="connsiteY69" fmla="*/ 2419350 h 2714625"/>
              <a:gd name="connsiteX70" fmla="*/ 1724025 w 3295650"/>
              <a:gd name="connsiteY70" fmla="*/ 2419350 h 2714625"/>
              <a:gd name="connsiteX71" fmla="*/ 1724025 w 3295650"/>
              <a:gd name="connsiteY71" fmla="*/ 2490788 h 2714625"/>
              <a:gd name="connsiteX72" fmla="*/ 1747838 w 3295650"/>
              <a:gd name="connsiteY72" fmla="*/ 2490788 h 2714625"/>
              <a:gd name="connsiteX73" fmla="*/ 1747838 w 3295650"/>
              <a:gd name="connsiteY73" fmla="*/ 2490788 h 2714625"/>
              <a:gd name="connsiteX74" fmla="*/ 1747838 w 3295650"/>
              <a:gd name="connsiteY74" fmla="*/ 2528888 h 2714625"/>
              <a:gd name="connsiteX75" fmla="*/ 1747838 w 3295650"/>
              <a:gd name="connsiteY75" fmla="*/ 2557463 h 2714625"/>
              <a:gd name="connsiteX76" fmla="*/ 1976438 w 3295650"/>
              <a:gd name="connsiteY76" fmla="*/ 2557463 h 2714625"/>
              <a:gd name="connsiteX77" fmla="*/ 1976438 w 3295650"/>
              <a:gd name="connsiteY77" fmla="*/ 2605088 h 2714625"/>
              <a:gd name="connsiteX78" fmla="*/ 2166938 w 3295650"/>
              <a:gd name="connsiteY78" fmla="*/ 2605088 h 2714625"/>
              <a:gd name="connsiteX79" fmla="*/ 2166938 w 3295650"/>
              <a:gd name="connsiteY79" fmla="*/ 2638425 h 2714625"/>
              <a:gd name="connsiteX80" fmla="*/ 2457450 w 3295650"/>
              <a:gd name="connsiteY80" fmla="*/ 2638425 h 2714625"/>
              <a:gd name="connsiteX81" fmla="*/ 2457450 w 3295650"/>
              <a:gd name="connsiteY81" fmla="*/ 2671763 h 2714625"/>
              <a:gd name="connsiteX82" fmla="*/ 2662238 w 3295650"/>
              <a:gd name="connsiteY82" fmla="*/ 2671763 h 2714625"/>
              <a:gd name="connsiteX83" fmla="*/ 2662238 w 3295650"/>
              <a:gd name="connsiteY83" fmla="*/ 2714625 h 2714625"/>
              <a:gd name="connsiteX84" fmla="*/ 3295650 w 3295650"/>
              <a:gd name="connsiteY84" fmla="*/ 2714625 h 271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295650" h="2714625">
                <a:moveTo>
                  <a:pt x="0" y="0"/>
                </a:moveTo>
                <a:lnTo>
                  <a:pt x="6350" y="66675"/>
                </a:lnTo>
                <a:lnTo>
                  <a:pt x="14287" y="61913"/>
                </a:lnTo>
                <a:lnTo>
                  <a:pt x="14287" y="104775"/>
                </a:lnTo>
                <a:lnTo>
                  <a:pt x="80963" y="104775"/>
                </a:lnTo>
                <a:lnTo>
                  <a:pt x="80963" y="128588"/>
                </a:lnTo>
                <a:lnTo>
                  <a:pt x="109538" y="128588"/>
                </a:lnTo>
                <a:lnTo>
                  <a:pt x="109538" y="180975"/>
                </a:lnTo>
                <a:lnTo>
                  <a:pt x="123825" y="180975"/>
                </a:lnTo>
                <a:lnTo>
                  <a:pt x="123825" y="204788"/>
                </a:lnTo>
                <a:lnTo>
                  <a:pt x="142875" y="204788"/>
                </a:lnTo>
                <a:lnTo>
                  <a:pt x="142875" y="300038"/>
                </a:lnTo>
                <a:lnTo>
                  <a:pt x="157163" y="300038"/>
                </a:lnTo>
                <a:lnTo>
                  <a:pt x="157163" y="433388"/>
                </a:lnTo>
                <a:lnTo>
                  <a:pt x="161925" y="433388"/>
                </a:lnTo>
                <a:lnTo>
                  <a:pt x="161925" y="500063"/>
                </a:lnTo>
                <a:lnTo>
                  <a:pt x="166688" y="500063"/>
                </a:lnTo>
                <a:lnTo>
                  <a:pt x="166688" y="533400"/>
                </a:lnTo>
                <a:lnTo>
                  <a:pt x="180975" y="533400"/>
                </a:lnTo>
                <a:lnTo>
                  <a:pt x="180975" y="561975"/>
                </a:lnTo>
                <a:lnTo>
                  <a:pt x="228600" y="561975"/>
                </a:lnTo>
                <a:lnTo>
                  <a:pt x="228600" y="604838"/>
                </a:lnTo>
                <a:lnTo>
                  <a:pt x="247650" y="604838"/>
                </a:lnTo>
                <a:lnTo>
                  <a:pt x="247650" y="647700"/>
                </a:lnTo>
                <a:lnTo>
                  <a:pt x="280988" y="647700"/>
                </a:lnTo>
                <a:lnTo>
                  <a:pt x="280988" y="690563"/>
                </a:lnTo>
                <a:lnTo>
                  <a:pt x="319088" y="690563"/>
                </a:lnTo>
                <a:lnTo>
                  <a:pt x="319088" y="781050"/>
                </a:lnTo>
                <a:lnTo>
                  <a:pt x="333375" y="781050"/>
                </a:lnTo>
                <a:lnTo>
                  <a:pt x="333375" y="985838"/>
                </a:lnTo>
                <a:lnTo>
                  <a:pt x="342900" y="985838"/>
                </a:lnTo>
                <a:lnTo>
                  <a:pt x="342900" y="1176338"/>
                </a:lnTo>
                <a:lnTo>
                  <a:pt x="357188" y="1176338"/>
                </a:lnTo>
                <a:lnTo>
                  <a:pt x="357188" y="1214438"/>
                </a:lnTo>
                <a:lnTo>
                  <a:pt x="381000" y="1214438"/>
                </a:lnTo>
                <a:lnTo>
                  <a:pt x="381000" y="1247775"/>
                </a:lnTo>
                <a:lnTo>
                  <a:pt x="404813" y="1247775"/>
                </a:lnTo>
                <a:lnTo>
                  <a:pt x="404813" y="1285875"/>
                </a:lnTo>
                <a:lnTo>
                  <a:pt x="423863" y="1285875"/>
                </a:lnTo>
                <a:lnTo>
                  <a:pt x="423863" y="1309688"/>
                </a:lnTo>
                <a:lnTo>
                  <a:pt x="461963" y="1309688"/>
                </a:lnTo>
                <a:lnTo>
                  <a:pt x="461963" y="1333500"/>
                </a:lnTo>
                <a:lnTo>
                  <a:pt x="476250" y="1333500"/>
                </a:lnTo>
                <a:lnTo>
                  <a:pt x="476250" y="1371600"/>
                </a:lnTo>
                <a:lnTo>
                  <a:pt x="490538" y="1371600"/>
                </a:lnTo>
                <a:lnTo>
                  <a:pt x="490538" y="1443038"/>
                </a:lnTo>
                <a:lnTo>
                  <a:pt x="495300" y="1447800"/>
                </a:lnTo>
                <a:lnTo>
                  <a:pt x="495300" y="1466850"/>
                </a:lnTo>
                <a:lnTo>
                  <a:pt x="504825" y="1466850"/>
                </a:lnTo>
                <a:lnTo>
                  <a:pt x="504825" y="1714500"/>
                </a:lnTo>
                <a:lnTo>
                  <a:pt x="514350" y="1724025"/>
                </a:lnTo>
                <a:lnTo>
                  <a:pt x="514350" y="1766888"/>
                </a:lnTo>
                <a:lnTo>
                  <a:pt x="561975" y="1766888"/>
                </a:lnTo>
                <a:lnTo>
                  <a:pt x="561975" y="1809750"/>
                </a:lnTo>
                <a:lnTo>
                  <a:pt x="576263" y="1809750"/>
                </a:lnTo>
                <a:lnTo>
                  <a:pt x="576263" y="1862138"/>
                </a:lnTo>
                <a:lnTo>
                  <a:pt x="661988" y="1862138"/>
                </a:lnTo>
                <a:lnTo>
                  <a:pt x="661988" y="2095500"/>
                </a:lnTo>
                <a:lnTo>
                  <a:pt x="695325" y="2095500"/>
                </a:lnTo>
                <a:lnTo>
                  <a:pt x="695325" y="2166938"/>
                </a:lnTo>
                <a:lnTo>
                  <a:pt x="695325" y="2209800"/>
                </a:lnTo>
                <a:lnTo>
                  <a:pt x="728663" y="2209800"/>
                </a:lnTo>
                <a:lnTo>
                  <a:pt x="728663" y="2247900"/>
                </a:lnTo>
                <a:lnTo>
                  <a:pt x="842963" y="2247900"/>
                </a:lnTo>
                <a:lnTo>
                  <a:pt x="847725" y="2281238"/>
                </a:lnTo>
                <a:lnTo>
                  <a:pt x="847725" y="2343150"/>
                </a:lnTo>
                <a:lnTo>
                  <a:pt x="866775" y="2343150"/>
                </a:lnTo>
                <a:lnTo>
                  <a:pt x="866775" y="2386013"/>
                </a:lnTo>
                <a:lnTo>
                  <a:pt x="1481138" y="2386013"/>
                </a:lnTo>
                <a:lnTo>
                  <a:pt x="1481138" y="2419350"/>
                </a:lnTo>
                <a:lnTo>
                  <a:pt x="1724025" y="2419350"/>
                </a:lnTo>
                <a:lnTo>
                  <a:pt x="1724025" y="2490788"/>
                </a:lnTo>
                <a:lnTo>
                  <a:pt x="1747838" y="2490788"/>
                </a:lnTo>
                <a:lnTo>
                  <a:pt x="1747838" y="2490788"/>
                </a:lnTo>
                <a:lnTo>
                  <a:pt x="1747838" y="2528888"/>
                </a:lnTo>
                <a:lnTo>
                  <a:pt x="1747838" y="2557463"/>
                </a:lnTo>
                <a:lnTo>
                  <a:pt x="1976438" y="2557463"/>
                </a:lnTo>
                <a:lnTo>
                  <a:pt x="1976438" y="2605088"/>
                </a:lnTo>
                <a:lnTo>
                  <a:pt x="2166938" y="2605088"/>
                </a:lnTo>
                <a:lnTo>
                  <a:pt x="2166938" y="2638425"/>
                </a:lnTo>
                <a:lnTo>
                  <a:pt x="2457450" y="2638425"/>
                </a:lnTo>
                <a:lnTo>
                  <a:pt x="2457450" y="2671763"/>
                </a:lnTo>
                <a:lnTo>
                  <a:pt x="2662238" y="2671763"/>
                </a:lnTo>
                <a:lnTo>
                  <a:pt x="2662238" y="2714625"/>
                </a:lnTo>
                <a:lnTo>
                  <a:pt x="3295650" y="2714625"/>
                </a:lnTo>
              </a:path>
            </a:pathLst>
          </a:custGeom>
          <a:noFill/>
          <a:ln w="28575">
            <a:solidFill>
              <a:schemeClr val="accent3"/>
            </a:solidFill>
            <a:miter lim="800000"/>
            <a:headEnd/>
            <a:tailEnd/>
          </a:ln>
        </p:spPr>
        <p:txBody>
          <a:bodyPr rtlCol="0" anchor="ctr"/>
          <a:lstStyle/>
          <a:p>
            <a:pPr algn="ctr"/>
            <a:endParaRPr lang="en-US" dirty="0"/>
          </a:p>
        </p:txBody>
      </p:sp>
      <p:grpSp>
        <p:nvGrpSpPr>
          <p:cNvPr id="32659" name="Group 32658">
            <a:extLst>
              <a:ext uri="{FF2B5EF4-FFF2-40B4-BE49-F238E27FC236}">
                <a16:creationId xmlns:a16="http://schemas.microsoft.com/office/drawing/2014/main" id="{70DDFDAC-7731-77DB-48FC-B64E267CE0B8}"/>
              </a:ext>
            </a:extLst>
          </p:cNvPr>
          <p:cNvGrpSpPr/>
          <p:nvPr/>
        </p:nvGrpSpPr>
        <p:grpSpPr>
          <a:xfrm>
            <a:off x="7526310" y="3089518"/>
            <a:ext cx="3017865" cy="2120657"/>
            <a:chOff x="7526310" y="3089518"/>
            <a:chExt cx="3017865" cy="2120657"/>
          </a:xfrm>
        </p:grpSpPr>
        <p:cxnSp>
          <p:nvCxnSpPr>
            <p:cNvPr id="32655" name="Straight Connector 32654">
              <a:extLst>
                <a:ext uri="{FF2B5EF4-FFF2-40B4-BE49-F238E27FC236}">
                  <a16:creationId xmlns:a16="http://schemas.microsoft.com/office/drawing/2014/main" id="{38BA8AEB-D359-D5CC-99EA-28E7D9541047}"/>
                </a:ext>
              </a:extLst>
            </p:cNvPr>
            <p:cNvCxnSpPr/>
            <p:nvPr/>
          </p:nvCxnSpPr>
          <p:spPr bwMode="auto">
            <a:xfrm>
              <a:off x="8339722" y="480363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56" name="Straight Connector 32655">
              <a:extLst>
                <a:ext uri="{FF2B5EF4-FFF2-40B4-BE49-F238E27FC236}">
                  <a16:creationId xmlns:a16="http://schemas.microsoft.com/office/drawing/2014/main" id="{7B76045B-2BC0-038E-B375-FFDCB785BF2E}"/>
                </a:ext>
              </a:extLst>
            </p:cNvPr>
            <p:cNvCxnSpPr/>
            <p:nvPr/>
          </p:nvCxnSpPr>
          <p:spPr bwMode="auto">
            <a:xfrm>
              <a:off x="10362992" y="513703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57" name="Straight Connector 32656">
              <a:extLst>
                <a:ext uri="{FF2B5EF4-FFF2-40B4-BE49-F238E27FC236}">
                  <a16:creationId xmlns:a16="http://schemas.microsoft.com/office/drawing/2014/main" id="{7762C536-81A5-E0E4-1D98-65077B00BCFE}"/>
                </a:ext>
              </a:extLst>
            </p:cNvPr>
            <p:cNvCxnSpPr/>
            <p:nvPr/>
          </p:nvCxnSpPr>
          <p:spPr bwMode="auto">
            <a:xfrm>
              <a:off x="10544175" y="513703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58" name="Straight Connector 32657">
              <a:extLst>
                <a:ext uri="{FF2B5EF4-FFF2-40B4-BE49-F238E27FC236}">
                  <a16:creationId xmlns:a16="http://schemas.microsoft.com/office/drawing/2014/main" id="{A9FBACA8-62F3-A69F-6E27-01644B87F921}"/>
                </a:ext>
              </a:extLst>
            </p:cNvPr>
            <p:cNvCxnSpPr/>
            <p:nvPr/>
          </p:nvCxnSpPr>
          <p:spPr bwMode="auto">
            <a:xfrm>
              <a:off x="7526310" y="3089518"/>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2660" name="Freeform: Shape 32659">
            <a:extLst>
              <a:ext uri="{FF2B5EF4-FFF2-40B4-BE49-F238E27FC236}">
                <a16:creationId xmlns:a16="http://schemas.microsoft.com/office/drawing/2014/main" id="{3D3B8113-BC57-C8DF-172B-56CE135B2D69}"/>
              </a:ext>
            </a:extLst>
          </p:cNvPr>
          <p:cNvSpPr/>
          <p:nvPr/>
        </p:nvSpPr>
        <p:spPr bwMode="auto">
          <a:xfrm>
            <a:off x="7239000" y="2520950"/>
            <a:ext cx="3603625" cy="2171700"/>
          </a:xfrm>
          <a:custGeom>
            <a:avLst/>
            <a:gdLst>
              <a:gd name="connsiteX0" fmla="*/ 3603625 w 3603625"/>
              <a:gd name="connsiteY0" fmla="*/ 2171700 h 2171700"/>
              <a:gd name="connsiteX1" fmla="*/ 2844800 w 3603625"/>
              <a:gd name="connsiteY1" fmla="*/ 2171700 h 2171700"/>
              <a:gd name="connsiteX2" fmla="*/ 2844800 w 3603625"/>
              <a:gd name="connsiteY2" fmla="*/ 2133600 h 2171700"/>
              <a:gd name="connsiteX3" fmla="*/ 1498600 w 3603625"/>
              <a:gd name="connsiteY3" fmla="*/ 2133600 h 2171700"/>
              <a:gd name="connsiteX4" fmla="*/ 1498600 w 3603625"/>
              <a:gd name="connsiteY4" fmla="*/ 2101850 h 2171700"/>
              <a:gd name="connsiteX5" fmla="*/ 1266825 w 3603625"/>
              <a:gd name="connsiteY5" fmla="*/ 2101850 h 2171700"/>
              <a:gd name="connsiteX6" fmla="*/ 1266825 w 3603625"/>
              <a:gd name="connsiteY6" fmla="*/ 2079625 h 2171700"/>
              <a:gd name="connsiteX7" fmla="*/ 1158875 w 3603625"/>
              <a:gd name="connsiteY7" fmla="*/ 2079625 h 2171700"/>
              <a:gd name="connsiteX8" fmla="*/ 1158875 w 3603625"/>
              <a:gd name="connsiteY8" fmla="*/ 2041525 h 2171700"/>
              <a:gd name="connsiteX9" fmla="*/ 1076325 w 3603625"/>
              <a:gd name="connsiteY9" fmla="*/ 2041525 h 2171700"/>
              <a:gd name="connsiteX10" fmla="*/ 1076325 w 3603625"/>
              <a:gd name="connsiteY10" fmla="*/ 2009775 h 2171700"/>
              <a:gd name="connsiteX11" fmla="*/ 1044575 w 3603625"/>
              <a:gd name="connsiteY11" fmla="*/ 2009775 h 2171700"/>
              <a:gd name="connsiteX12" fmla="*/ 1044575 w 3603625"/>
              <a:gd name="connsiteY12" fmla="*/ 1971675 h 2171700"/>
              <a:gd name="connsiteX13" fmla="*/ 1022350 w 3603625"/>
              <a:gd name="connsiteY13" fmla="*/ 1971675 h 2171700"/>
              <a:gd name="connsiteX14" fmla="*/ 1022350 w 3603625"/>
              <a:gd name="connsiteY14" fmla="*/ 1949450 h 2171700"/>
              <a:gd name="connsiteX15" fmla="*/ 1003300 w 3603625"/>
              <a:gd name="connsiteY15" fmla="*/ 1949450 h 2171700"/>
              <a:gd name="connsiteX16" fmla="*/ 1003300 w 3603625"/>
              <a:gd name="connsiteY16" fmla="*/ 1917700 h 2171700"/>
              <a:gd name="connsiteX17" fmla="*/ 882650 w 3603625"/>
              <a:gd name="connsiteY17" fmla="*/ 1917700 h 2171700"/>
              <a:gd name="connsiteX18" fmla="*/ 882650 w 3603625"/>
              <a:gd name="connsiteY18" fmla="*/ 1851025 h 2171700"/>
              <a:gd name="connsiteX19" fmla="*/ 866775 w 3603625"/>
              <a:gd name="connsiteY19" fmla="*/ 1851025 h 2171700"/>
              <a:gd name="connsiteX20" fmla="*/ 866775 w 3603625"/>
              <a:gd name="connsiteY20" fmla="*/ 1800225 h 2171700"/>
              <a:gd name="connsiteX21" fmla="*/ 857250 w 3603625"/>
              <a:gd name="connsiteY21" fmla="*/ 1800225 h 2171700"/>
              <a:gd name="connsiteX22" fmla="*/ 857250 w 3603625"/>
              <a:gd name="connsiteY22" fmla="*/ 1758950 h 2171700"/>
              <a:gd name="connsiteX23" fmla="*/ 847725 w 3603625"/>
              <a:gd name="connsiteY23" fmla="*/ 1758950 h 2171700"/>
              <a:gd name="connsiteX24" fmla="*/ 847725 w 3603625"/>
              <a:gd name="connsiteY24" fmla="*/ 1730375 h 2171700"/>
              <a:gd name="connsiteX25" fmla="*/ 809625 w 3603625"/>
              <a:gd name="connsiteY25" fmla="*/ 1730375 h 2171700"/>
              <a:gd name="connsiteX26" fmla="*/ 809625 w 3603625"/>
              <a:gd name="connsiteY26" fmla="*/ 1695450 h 2171700"/>
              <a:gd name="connsiteX27" fmla="*/ 784225 w 3603625"/>
              <a:gd name="connsiteY27" fmla="*/ 1695450 h 2171700"/>
              <a:gd name="connsiteX28" fmla="*/ 784225 w 3603625"/>
              <a:gd name="connsiteY28" fmla="*/ 1666875 h 2171700"/>
              <a:gd name="connsiteX29" fmla="*/ 746125 w 3603625"/>
              <a:gd name="connsiteY29" fmla="*/ 1666875 h 2171700"/>
              <a:gd name="connsiteX30" fmla="*/ 746125 w 3603625"/>
              <a:gd name="connsiteY30" fmla="*/ 1635125 h 2171700"/>
              <a:gd name="connsiteX31" fmla="*/ 727075 w 3603625"/>
              <a:gd name="connsiteY31" fmla="*/ 1635125 h 2171700"/>
              <a:gd name="connsiteX32" fmla="*/ 727075 w 3603625"/>
              <a:gd name="connsiteY32" fmla="*/ 1606550 h 2171700"/>
              <a:gd name="connsiteX33" fmla="*/ 685800 w 3603625"/>
              <a:gd name="connsiteY33" fmla="*/ 1606550 h 2171700"/>
              <a:gd name="connsiteX34" fmla="*/ 685800 w 3603625"/>
              <a:gd name="connsiteY34" fmla="*/ 1438275 h 2171700"/>
              <a:gd name="connsiteX35" fmla="*/ 663575 w 3603625"/>
              <a:gd name="connsiteY35" fmla="*/ 1438275 h 2171700"/>
              <a:gd name="connsiteX36" fmla="*/ 663575 w 3603625"/>
              <a:gd name="connsiteY36" fmla="*/ 1387475 h 2171700"/>
              <a:gd name="connsiteX37" fmla="*/ 577850 w 3603625"/>
              <a:gd name="connsiteY37" fmla="*/ 1387475 h 2171700"/>
              <a:gd name="connsiteX38" fmla="*/ 577850 w 3603625"/>
              <a:gd name="connsiteY38" fmla="*/ 1352550 h 2171700"/>
              <a:gd name="connsiteX39" fmla="*/ 520700 w 3603625"/>
              <a:gd name="connsiteY39" fmla="*/ 1352550 h 2171700"/>
              <a:gd name="connsiteX40" fmla="*/ 520700 w 3603625"/>
              <a:gd name="connsiteY40" fmla="*/ 1222375 h 2171700"/>
              <a:gd name="connsiteX41" fmla="*/ 504825 w 3603625"/>
              <a:gd name="connsiteY41" fmla="*/ 1222375 h 2171700"/>
              <a:gd name="connsiteX42" fmla="*/ 504825 w 3603625"/>
              <a:gd name="connsiteY42" fmla="*/ 901700 h 2171700"/>
              <a:gd name="connsiteX43" fmla="*/ 492125 w 3603625"/>
              <a:gd name="connsiteY43" fmla="*/ 889000 h 2171700"/>
              <a:gd name="connsiteX44" fmla="*/ 492125 w 3603625"/>
              <a:gd name="connsiteY44" fmla="*/ 847725 h 2171700"/>
              <a:gd name="connsiteX45" fmla="*/ 469900 w 3603625"/>
              <a:gd name="connsiteY45" fmla="*/ 847725 h 2171700"/>
              <a:gd name="connsiteX46" fmla="*/ 469900 w 3603625"/>
              <a:gd name="connsiteY46" fmla="*/ 793750 h 2171700"/>
              <a:gd name="connsiteX47" fmla="*/ 434975 w 3603625"/>
              <a:gd name="connsiteY47" fmla="*/ 793750 h 2171700"/>
              <a:gd name="connsiteX48" fmla="*/ 434975 w 3603625"/>
              <a:gd name="connsiteY48" fmla="*/ 768350 h 2171700"/>
              <a:gd name="connsiteX49" fmla="*/ 393700 w 3603625"/>
              <a:gd name="connsiteY49" fmla="*/ 768350 h 2171700"/>
              <a:gd name="connsiteX50" fmla="*/ 393700 w 3603625"/>
              <a:gd name="connsiteY50" fmla="*/ 736600 h 2171700"/>
              <a:gd name="connsiteX51" fmla="*/ 368300 w 3603625"/>
              <a:gd name="connsiteY51" fmla="*/ 736600 h 2171700"/>
              <a:gd name="connsiteX52" fmla="*/ 368300 w 3603625"/>
              <a:gd name="connsiteY52" fmla="*/ 679450 h 2171700"/>
              <a:gd name="connsiteX53" fmla="*/ 336550 w 3603625"/>
              <a:gd name="connsiteY53" fmla="*/ 679450 h 2171700"/>
              <a:gd name="connsiteX54" fmla="*/ 336550 w 3603625"/>
              <a:gd name="connsiteY54" fmla="*/ 520700 h 2171700"/>
              <a:gd name="connsiteX55" fmla="*/ 304800 w 3603625"/>
              <a:gd name="connsiteY55" fmla="*/ 520700 h 2171700"/>
              <a:gd name="connsiteX56" fmla="*/ 304800 w 3603625"/>
              <a:gd name="connsiteY56" fmla="*/ 498475 h 2171700"/>
              <a:gd name="connsiteX57" fmla="*/ 257175 w 3603625"/>
              <a:gd name="connsiteY57" fmla="*/ 498475 h 2171700"/>
              <a:gd name="connsiteX58" fmla="*/ 257175 w 3603625"/>
              <a:gd name="connsiteY58" fmla="*/ 466725 h 2171700"/>
              <a:gd name="connsiteX59" fmla="*/ 234950 w 3603625"/>
              <a:gd name="connsiteY59" fmla="*/ 466725 h 2171700"/>
              <a:gd name="connsiteX60" fmla="*/ 234950 w 3603625"/>
              <a:gd name="connsiteY60" fmla="*/ 438150 h 2171700"/>
              <a:gd name="connsiteX61" fmla="*/ 203200 w 3603625"/>
              <a:gd name="connsiteY61" fmla="*/ 438150 h 2171700"/>
              <a:gd name="connsiteX62" fmla="*/ 203200 w 3603625"/>
              <a:gd name="connsiteY62" fmla="*/ 393700 h 2171700"/>
              <a:gd name="connsiteX63" fmla="*/ 187325 w 3603625"/>
              <a:gd name="connsiteY63" fmla="*/ 393700 h 2171700"/>
              <a:gd name="connsiteX64" fmla="*/ 187325 w 3603625"/>
              <a:gd name="connsiteY64" fmla="*/ 346075 h 2171700"/>
              <a:gd name="connsiteX65" fmla="*/ 161925 w 3603625"/>
              <a:gd name="connsiteY65" fmla="*/ 346075 h 2171700"/>
              <a:gd name="connsiteX66" fmla="*/ 161925 w 3603625"/>
              <a:gd name="connsiteY66" fmla="*/ 288925 h 2171700"/>
              <a:gd name="connsiteX67" fmla="*/ 142875 w 3603625"/>
              <a:gd name="connsiteY67" fmla="*/ 288925 h 2171700"/>
              <a:gd name="connsiteX68" fmla="*/ 142875 w 3603625"/>
              <a:gd name="connsiteY68" fmla="*/ 200025 h 2171700"/>
              <a:gd name="connsiteX69" fmla="*/ 120650 w 3603625"/>
              <a:gd name="connsiteY69" fmla="*/ 200025 h 2171700"/>
              <a:gd name="connsiteX70" fmla="*/ 120650 w 3603625"/>
              <a:gd name="connsiteY70" fmla="*/ 161925 h 2171700"/>
              <a:gd name="connsiteX71" fmla="*/ 101600 w 3603625"/>
              <a:gd name="connsiteY71" fmla="*/ 161925 h 2171700"/>
              <a:gd name="connsiteX72" fmla="*/ 101600 w 3603625"/>
              <a:gd name="connsiteY72" fmla="*/ 133350 h 2171700"/>
              <a:gd name="connsiteX73" fmla="*/ 76200 w 3603625"/>
              <a:gd name="connsiteY73" fmla="*/ 133350 h 2171700"/>
              <a:gd name="connsiteX74" fmla="*/ 76200 w 3603625"/>
              <a:gd name="connsiteY74" fmla="*/ 104775 h 2171700"/>
              <a:gd name="connsiteX75" fmla="*/ 41275 w 3603625"/>
              <a:gd name="connsiteY75" fmla="*/ 104775 h 2171700"/>
              <a:gd name="connsiteX76" fmla="*/ 41275 w 3603625"/>
              <a:gd name="connsiteY76" fmla="*/ 47625 h 2171700"/>
              <a:gd name="connsiteX77" fmla="*/ 25400 w 3603625"/>
              <a:gd name="connsiteY77" fmla="*/ 47625 h 2171700"/>
              <a:gd name="connsiteX78" fmla="*/ 25400 w 3603625"/>
              <a:gd name="connsiteY78" fmla="*/ 0 h 2171700"/>
              <a:gd name="connsiteX79" fmla="*/ 0 w 3603625"/>
              <a:gd name="connsiteY79" fmla="*/ 0 h 217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03625" h="2171700">
                <a:moveTo>
                  <a:pt x="3603625" y="2171700"/>
                </a:moveTo>
                <a:lnTo>
                  <a:pt x="2844800" y="2171700"/>
                </a:lnTo>
                <a:lnTo>
                  <a:pt x="2844800" y="2133600"/>
                </a:lnTo>
                <a:lnTo>
                  <a:pt x="1498600" y="2133600"/>
                </a:lnTo>
                <a:lnTo>
                  <a:pt x="1498600" y="2101850"/>
                </a:lnTo>
                <a:lnTo>
                  <a:pt x="1266825" y="2101850"/>
                </a:lnTo>
                <a:lnTo>
                  <a:pt x="1266825" y="2079625"/>
                </a:lnTo>
                <a:lnTo>
                  <a:pt x="1158875" y="2079625"/>
                </a:lnTo>
                <a:lnTo>
                  <a:pt x="1158875" y="2041525"/>
                </a:lnTo>
                <a:lnTo>
                  <a:pt x="1076325" y="2041525"/>
                </a:lnTo>
                <a:lnTo>
                  <a:pt x="1076325" y="2009775"/>
                </a:lnTo>
                <a:lnTo>
                  <a:pt x="1044575" y="2009775"/>
                </a:lnTo>
                <a:lnTo>
                  <a:pt x="1044575" y="1971675"/>
                </a:lnTo>
                <a:lnTo>
                  <a:pt x="1022350" y="1971675"/>
                </a:lnTo>
                <a:lnTo>
                  <a:pt x="1022350" y="1949450"/>
                </a:lnTo>
                <a:lnTo>
                  <a:pt x="1003300" y="1949450"/>
                </a:lnTo>
                <a:lnTo>
                  <a:pt x="1003300" y="1917700"/>
                </a:lnTo>
                <a:lnTo>
                  <a:pt x="882650" y="1917700"/>
                </a:lnTo>
                <a:lnTo>
                  <a:pt x="882650" y="1851025"/>
                </a:lnTo>
                <a:lnTo>
                  <a:pt x="866775" y="1851025"/>
                </a:lnTo>
                <a:lnTo>
                  <a:pt x="866775" y="1800225"/>
                </a:lnTo>
                <a:lnTo>
                  <a:pt x="857250" y="1800225"/>
                </a:lnTo>
                <a:lnTo>
                  <a:pt x="857250" y="1758950"/>
                </a:lnTo>
                <a:lnTo>
                  <a:pt x="847725" y="1758950"/>
                </a:lnTo>
                <a:lnTo>
                  <a:pt x="847725" y="1730375"/>
                </a:lnTo>
                <a:lnTo>
                  <a:pt x="809625" y="1730375"/>
                </a:lnTo>
                <a:lnTo>
                  <a:pt x="809625" y="1695450"/>
                </a:lnTo>
                <a:lnTo>
                  <a:pt x="784225" y="1695450"/>
                </a:lnTo>
                <a:lnTo>
                  <a:pt x="784225" y="1666875"/>
                </a:lnTo>
                <a:lnTo>
                  <a:pt x="746125" y="1666875"/>
                </a:lnTo>
                <a:lnTo>
                  <a:pt x="746125" y="1635125"/>
                </a:lnTo>
                <a:lnTo>
                  <a:pt x="727075" y="1635125"/>
                </a:lnTo>
                <a:lnTo>
                  <a:pt x="727075" y="1606550"/>
                </a:lnTo>
                <a:lnTo>
                  <a:pt x="685800" y="1606550"/>
                </a:lnTo>
                <a:lnTo>
                  <a:pt x="685800" y="1438275"/>
                </a:lnTo>
                <a:lnTo>
                  <a:pt x="663575" y="1438275"/>
                </a:lnTo>
                <a:lnTo>
                  <a:pt x="663575" y="1387475"/>
                </a:lnTo>
                <a:lnTo>
                  <a:pt x="577850" y="1387475"/>
                </a:lnTo>
                <a:lnTo>
                  <a:pt x="577850" y="1352550"/>
                </a:lnTo>
                <a:lnTo>
                  <a:pt x="520700" y="1352550"/>
                </a:lnTo>
                <a:lnTo>
                  <a:pt x="520700" y="1222375"/>
                </a:lnTo>
                <a:lnTo>
                  <a:pt x="504825" y="1222375"/>
                </a:lnTo>
                <a:lnTo>
                  <a:pt x="504825" y="901700"/>
                </a:lnTo>
                <a:lnTo>
                  <a:pt x="492125" y="889000"/>
                </a:lnTo>
                <a:lnTo>
                  <a:pt x="492125" y="847725"/>
                </a:lnTo>
                <a:lnTo>
                  <a:pt x="469900" y="847725"/>
                </a:lnTo>
                <a:lnTo>
                  <a:pt x="469900" y="793750"/>
                </a:lnTo>
                <a:lnTo>
                  <a:pt x="434975" y="793750"/>
                </a:lnTo>
                <a:lnTo>
                  <a:pt x="434975" y="768350"/>
                </a:lnTo>
                <a:lnTo>
                  <a:pt x="393700" y="768350"/>
                </a:lnTo>
                <a:lnTo>
                  <a:pt x="393700" y="736600"/>
                </a:lnTo>
                <a:lnTo>
                  <a:pt x="368300" y="736600"/>
                </a:lnTo>
                <a:lnTo>
                  <a:pt x="368300" y="679450"/>
                </a:lnTo>
                <a:lnTo>
                  <a:pt x="336550" y="679450"/>
                </a:lnTo>
                <a:lnTo>
                  <a:pt x="336550" y="520700"/>
                </a:lnTo>
                <a:lnTo>
                  <a:pt x="304800" y="520700"/>
                </a:lnTo>
                <a:lnTo>
                  <a:pt x="304800" y="498475"/>
                </a:lnTo>
                <a:lnTo>
                  <a:pt x="257175" y="498475"/>
                </a:lnTo>
                <a:lnTo>
                  <a:pt x="257175" y="466725"/>
                </a:lnTo>
                <a:lnTo>
                  <a:pt x="234950" y="466725"/>
                </a:lnTo>
                <a:lnTo>
                  <a:pt x="234950" y="438150"/>
                </a:lnTo>
                <a:lnTo>
                  <a:pt x="203200" y="438150"/>
                </a:lnTo>
                <a:lnTo>
                  <a:pt x="203200" y="393700"/>
                </a:lnTo>
                <a:lnTo>
                  <a:pt x="187325" y="393700"/>
                </a:lnTo>
                <a:lnTo>
                  <a:pt x="187325" y="346075"/>
                </a:lnTo>
                <a:lnTo>
                  <a:pt x="161925" y="346075"/>
                </a:lnTo>
                <a:lnTo>
                  <a:pt x="161925" y="288925"/>
                </a:lnTo>
                <a:lnTo>
                  <a:pt x="142875" y="288925"/>
                </a:lnTo>
                <a:lnTo>
                  <a:pt x="142875" y="200025"/>
                </a:lnTo>
                <a:lnTo>
                  <a:pt x="120650" y="200025"/>
                </a:lnTo>
                <a:lnTo>
                  <a:pt x="120650" y="161925"/>
                </a:lnTo>
                <a:lnTo>
                  <a:pt x="101600" y="161925"/>
                </a:lnTo>
                <a:lnTo>
                  <a:pt x="101600" y="133350"/>
                </a:lnTo>
                <a:lnTo>
                  <a:pt x="76200" y="133350"/>
                </a:lnTo>
                <a:lnTo>
                  <a:pt x="76200" y="104775"/>
                </a:lnTo>
                <a:lnTo>
                  <a:pt x="41275" y="104775"/>
                </a:lnTo>
                <a:lnTo>
                  <a:pt x="41275" y="47625"/>
                </a:lnTo>
                <a:lnTo>
                  <a:pt x="25400" y="47625"/>
                </a:lnTo>
                <a:lnTo>
                  <a:pt x="2540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674" name="Group 32673">
            <a:extLst>
              <a:ext uri="{FF2B5EF4-FFF2-40B4-BE49-F238E27FC236}">
                <a16:creationId xmlns:a16="http://schemas.microsoft.com/office/drawing/2014/main" id="{324DC7AC-62BB-2479-A4C6-22D859427F36}"/>
              </a:ext>
            </a:extLst>
          </p:cNvPr>
          <p:cNvGrpSpPr/>
          <p:nvPr/>
        </p:nvGrpSpPr>
        <p:grpSpPr>
          <a:xfrm>
            <a:off x="7731981" y="3308523"/>
            <a:ext cx="3105101" cy="1384127"/>
            <a:chOff x="7731981" y="3308523"/>
            <a:chExt cx="3105101" cy="1384127"/>
          </a:xfrm>
        </p:grpSpPr>
        <p:cxnSp>
          <p:nvCxnSpPr>
            <p:cNvPr id="32661" name="Straight Connector 32660">
              <a:extLst>
                <a:ext uri="{FF2B5EF4-FFF2-40B4-BE49-F238E27FC236}">
                  <a16:creationId xmlns:a16="http://schemas.microsoft.com/office/drawing/2014/main" id="{89BB4BBB-F7B3-6884-6316-945179805EB2}"/>
                </a:ext>
              </a:extLst>
            </p:cNvPr>
            <p:cNvCxnSpPr/>
            <p:nvPr/>
          </p:nvCxnSpPr>
          <p:spPr bwMode="auto">
            <a:xfrm>
              <a:off x="8968372" y="457534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2" name="Straight Connector 32661">
              <a:extLst>
                <a:ext uri="{FF2B5EF4-FFF2-40B4-BE49-F238E27FC236}">
                  <a16:creationId xmlns:a16="http://schemas.microsoft.com/office/drawing/2014/main" id="{8D0D99CA-3F5F-160B-6789-AA53A1885037}"/>
                </a:ext>
              </a:extLst>
            </p:cNvPr>
            <p:cNvCxnSpPr/>
            <p:nvPr/>
          </p:nvCxnSpPr>
          <p:spPr bwMode="auto">
            <a:xfrm>
              <a:off x="9881469" y="457534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3" name="Straight Connector 32662">
              <a:extLst>
                <a:ext uri="{FF2B5EF4-FFF2-40B4-BE49-F238E27FC236}">
                  <a16:creationId xmlns:a16="http://schemas.microsoft.com/office/drawing/2014/main" id="{1A28AB00-54E8-5359-2EBA-E9948C191DEB}"/>
                </a:ext>
              </a:extLst>
            </p:cNvPr>
            <p:cNvCxnSpPr/>
            <p:nvPr/>
          </p:nvCxnSpPr>
          <p:spPr bwMode="auto">
            <a:xfrm>
              <a:off x="9899099" y="457534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4" name="Straight Connector 32663">
              <a:extLst>
                <a:ext uri="{FF2B5EF4-FFF2-40B4-BE49-F238E27FC236}">
                  <a16:creationId xmlns:a16="http://schemas.microsoft.com/office/drawing/2014/main" id="{F9E6869A-B396-5693-68C8-5476731C5568}"/>
                </a:ext>
              </a:extLst>
            </p:cNvPr>
            <p:cNvCxnSpPr/>
            <p:nvPr/>
          </p:nvCxnSpPr>
          <p:spPr bwMode="auto">
            <a:xfrm>
              <a:off x="10045149" y="457534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5" name="Straight Connector 32664">
              <a:extLst>
                <a:ext uri="{FF2B5EF4-FFF2-40B4-BE49-F238E27FC236}">
                  <a16:creationId xmlns:a16="http://schemas.microsoft.com/office/drawing/2014/main" id="{AEDE18D1-0EE4-B494-3895-9E54F3A2B1E8}"/>
                </a:ext>
              </a:extLst>
            </p:cNvPr>
            <p:cNvCxnSpPr/>
            <p:nvPr/>
          </p:nvCxnSpPr>
          <p:spPr bwMode="auto">
            <a:xfrm>
              <a:off x="10132856"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6" name="Straight Connector 32665">
              <a:extLst>
                <a:ext uri="{FF2B5EF4-FFF2-40B4-BE49-F238E27FC236}">
                  <a16:creationId xmlns:a16="http://schemas.microsoft.com/office/drawing/2014/main" id="{BC4AB20D-5049-D88D-7C75-56B1368B697D}"/>
                </a:ext>
              </a:extLst>
            </p:cNvPr>
            <p:cNvCxnSpPr/>
            <p:nvPr/>
          </p:nvCxnSpPr>
          <p:spPr bwMode="auto">
            <a:xfrm>
              <a:off x="10150291"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7" name="Straight Connector 32666">
              <a:extLst>
                <a:ext uri="{FF2B5EF4-FFF2-40B4-BE49-F238E27FC236}">
                  <a16:creationId xmlns:a16="http://schemas.microsoft.com/office/drawing/2014/main" id="{F8C74DF1-3EB3-5E9E-F9CE-2CCE8561F6D5}"/>
                </a:ext>
              </a:extLst>
            </p:cNvPr>
            <p:cNvCxnSpPr/>
            <p:nvPr/>
          </p:nvCxnSpPr>
          <p:spPr bwMode="auto">
            <a:xfrm>
              <a:off x="10362992"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8" name="Straight Connector 32667">
              <a:extLst>
                <a:ext uri="{FF2B5EF4-FFF2-40B4-BE49-F238E27FC236}">
                  <a16:creationId xmlns:a16="http://schemas.microsoft.com/office/drawing/2014/main" id="{49A0FAB0-0FC6-4B55-BE53-90501360934E}"/>
                </a:ext>
              </a:extLst>
            </p:cNvPr>
            <p:cNvCxnSpPr/>
            <p:nvPr/>
          </p:nvCxnSpPr>
          <p:spPr bwMode="auto">
            <a:xfrm>
              <a:off x="10390692"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69" name="Straight Connector 32668">
              <a:extLst>
                <a:ext uri="{FF2B5EF4-FFF2-40B4-BE49-F238E27FC236}">
                  <a16:creationId xmlns:a16="http://schemas.microsoft.com/office/drawing/2014/main" id="{27994A56-3ED3-95CE-D0E7-59F30BE76DD2}"/>
                </a:ext>
              </a:extLst>
            </p:cNvPr>
            <p:cNvCxnSpPr/>
            <p:nvPr/>
          </p:nvCxnSpPr>
          <p:spPr bwMode="auto">
            <a:xfrm>
              <a:off x="10408237"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70" name="Straight Connector 32669">
              <a:extLst>
                <a:ext uri="{FF2B5EF4-FFF2-40B4-BE49-F238E27FC236}">
                  <a16:creationId xmlns:a16="http://schemas.microsoft.com/office/drawing/2014/main" id="{3685D8AD-0C9B-5B06-6CE1-EF24FE762A32}"/>
                </a:ext>
              </a:extLst>
            </p:cNvPr>
            <p:cNvCxnSpPr/>
            <p:nvPr/>
          </p:nvCxnSpPr>
          <p:spPr bwMode="auto">
            <a:xfrm>
              <a:off x="10451893"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71" name="Straight Connector 32670">
              <a:extLst>
                <a:ext uri="{FF2B5EF4-FFF2-40B4-BE49-F238E27FC236}">
                  <a16:creationId xmlns:a16="http://schemas.microsoft.com/office/drawing/2014/main" id="{13F7C1CC-E54A-F8F6-EA88-645C7489A200}"/>
                </a:ext>
              </a:extLst>
            </p:cNvPr>
            <p:cNvCxnSpPr/>
            <p:nvPr/>
          </p:nvCxnSpPr>
          <p:spPr bwMode="auto">
            <a:xfrm>
              <a:off x="10591593"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72" name="Straight Connector 32671">
              <a:extLst>
                <a:ext uri="{FF2B5EF4-FFF2-40B4-BE49-F238E27FC236}">
                  <a16:creationId xmlns:a16="http://schemas.microsoft.com/office/drawing/2014/main" id="{D4EAD192-739E-C631-3B14-CEE5E4A075CB}"/>
                </a:ext>
              </a:extLst>
            </p:cNvPr>
            <p:cNvCxnSpPr/>
            <p:nvPr/>
          </p:nvCxnSpPr>
          <p:spPr bwMode="auto">
            <a:xfrm>
              <a:off x="10837082" y="46195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73" name="Straight Connector 32672">
              <a:extLst>
                <a:ext uri="{FF2B5EF4-FFF2-40B4-BE49-F238E27FC236}">
                  <a16:creationId xmlns:a16="http://schemas.microsoft.com/office/drawing/2014/main" id="{F0DBC75B-CC99-5E8D-C1DE-02FABC373EE2}"/>
                </a:ext>
              </a:extLst>
            </p:cNvPr>
            <p:cNvCxnSpPr/>
            <p:nvPr/>
          </p:nvCxnSpPr>
          <p:spPr bwMode="auto">
            <a:xfrm>
              <a:off x="7731981" y="3308523"/>
              <a:ext cx="0" cy="73139"/>
            </a:xfrm>
            <a:prstGeom prst="line">
              <a:avLst/>
            </a:prstGeom>
            <a:noFill/>
            <a:ln w="28575" cap="flat" cmpd="sng" algn="ctr">
              <a:solidFill>
                <a:schemeClr val="accent1"/>
              </a:solidFill>
              <a:prstDash val="solid"/>
              <a:round/>
              <a:headEnd type="none" w="med" len="med"/>
              <a:tailEnd type="none" w="med" len="med"/>
            </a:ln>
            <a:effectLst/>
          </p:spPr>
        </p:cxnSp>
      </p:grpSp>
      <p:sp>
        <p:nvSpPr>
          <p:cNvPr id="32675" name="Freeform: Shape 32674">
            <a:extLst>
              <a:ext uri="{FF2B5EF4-FFF2-40B4-BE49-F238E27FC236}">
                <a16:creationId xmlns:a16="http://schemas.microsoft.com/office/drawing/2014/main" id="{BBBFD3A7-05C9-3E03-6A4D-CE158F6DFB19}"/>
              </a:ext>
            </a:extLst>
          </p:cNvPr>
          <p:cNvSpPr/>
          <p:nvPr/>
        </p:nvSpPr>
        <p:spPr bwMode="auto">
          <a:xfrm>
            <a:off x="1609725" y="2514600"/>
            <a:ext cx="3521075" cy="2381250"/>
          </a:xfrm>
          <a:custGeom>
            <a:avLst/>
            <a:gdLst>
              <a:gd name="connsiteX0" fmla="*/ 3521075 w 3521075"/>
              <a:gd name="connsiteY0" fmla="*/ 2381250 h 2381250"/>
              <a:gd name="connsiteX1" fmla="*/ 3209925 w 3521075"/>
              <a:gd name="connsiteY1" fmla="*/ 2381250 h 2381250"/>
              <a:gd name="connsiteX2" fmla="*/ 3209925 w 3521075"/>
              <a:gd name="connsiteY2" fmla="*/ 2320925 h 2381250"/>
              <a:gd name="connsiteX3" fmla="*/ 3070225 w 3521075"/>
              <a:gd name="connsiteY3" fmla="*/ 2320925 h 2381250"/>
              <a:gd name="connsiteX4" fmla="*/ 3070225 w 3521075"/>
              <a:gd name="connsiteY4" fmla="*/ 2276475 h 2381250"/>
              <a:gd name="connsiteX5" fmla="*/ 2844800 w 3521075"/>
              <a:gd name="connsiteY5" fmla="*/ 2276475 h 2381250"/>
              <a:gd name="connsiteX6" fmla="*/ 2844800 w 3521075"/>
              <a:gd name="connsiteY6" fmla="*/ 2260600 h 2381250"/>
              <a:gd name="connsiteX7" fmla="*/ 2828925 w 3521075"/>
              <a:gd name="connsiteY7" fmla="*/ 2260600 h 2381250"/>
              <a:gd name="connsiteX8" fmla="*/ 2828925 w 3521075"/>
              <a:gd name="connsiteY8" fmla="*/ 2235200 h 2381250"/>
              <a:gd name="connsiteX9" fmla="*/ 2809875 w 3521075"/>
              <a:gd name="connsiteY9" fmla="*/ 2235200 h 2381250"/>
              <a:gd name="connsiteX10" fmla="*/ 2809875 w 3521075"/>
              <a:gd name="connsiteY10" fmla="*/ 2206625 h 2381250"/>
              <a:gd name="connsiteX11" fmla="*/ 2609850 w 3521075"/>
              <a:gd name="connsiteY11" fmla="*/ 2206625 h 2381250"/>
              <a:gd name="connsiteX12" fmla="*/ 2609850 w 3521075"/>
              <a:gd name="connsiteY12" fmla="*/ 2193925 h 2381250"/>
              <a:gd name="connsiteX13" fmla="*/ 2524125 w 3521075"/>
              <a:gd name="connsiteY13" fmla="*/ 2193925 h 2381250"/>
              <a:gd name="connsiteX14" fmla="*/ 2524125 w 3521075"/>
              <a:gd name="connsiteY14" fmla="*/ 2171700 h 2381250"/>
              <a:gd name="connsiteX15" fmla="*/ 2403475 w 3521075"/>
              <a:gd name="connsiteY15" fmla="*/ 2171700 h 2381250"/>
              <a:gd name="connsiteX16" fmla="*/ 2403475 w 3521075"/>
              <a:gd name="connsiteY16" fmla="*/ 2152650 h 2381250"/>
              <a:gd name="connsiteX17" fmla="*/ 2374900 w 3521075"/>
              <a:gd name="connsiteY17" fmla="*/ 2152650 h 2381250"/>
              <a:gd name="connsiteX18" fmla="*/ 2374900 w 3521075"/>
              <a:gd name="connsiteY18" fmla="*/ 2130425 h 2381250"/>
              <a:gd name="connsiteX19" fmla="*/ 2349500 w 3521075"/>
              <a:gd name="connsiteY19" fmla="*/ 2130425 h 2381250"/>
              <a:gd name="connsiteX20" fmla="*/ 2349500 w 3521075"/>
              <a:gd name="connsiteY20" fmla="*/ 2114550 h 2381250"/>
              <a:gd name="connsiteX21" fmla="*/ 2289175 w 3521075"/>
              <a:gd name="connsiteY21" fmla="*/ 2114550 h 2381250"/>
              <a:gd name="connsiteX22" fmla="*/ 2289175 w 3521075"/>
              <a:gd name="connsiteY22" fmla="*/ 2114550 h 2381250"/>
              <a:gd name="connsiteX23" fmla="*/ 2289175 w 3521075"/>
              <a:gd name="connsiteY23" fmla="*/ 2098675 h 2381250"/>
              <a:gd name="connsiteX24" fmla="*/ 2124075 w 3521075"/>
              <a:gd name="connsiteY24" fmla="*/ 2098675 h 2381250"/>
              <a:gd name="connsiteX25" fmla="*/ 2124075 w 3521075"/>
              <a:gd name="connsiteY25" fmla="*/ 2063750 h 2381250"/>
              <a:gd name="connsiteX26" fmla="*/ 1905000 w 3521075"/>
              <a:gd name="connsiteY26" fmla="*/ 2063750 h 2381250"/>
              <a:gd name="connsiteX27" fmla="*/ 1905000 w 3521075"/>
              <a:gd name="connsiteY27" fmla="*/ 2038350 h 2381250"/>
              <a:gd name="connsiteX28" fmla="*/ 1851025 w 3521075"/>
              <a:gd name="connsiteY28" fmla="*/ 2038350 h 2381250"/>
              <a:gd name="connsiteX29" fmla="*/ 1851025 w 3521075"/>
              <a:gd name="connsiteY29" fmla="*/ 2019300 h 2381250"/>
              <a:gd name="connsiteX30" fmla="*/ 1803400 w 3521075"/>
              <a:gd name="connsiteY30" fmla="*/ 2019300 h 2381250"/>
              <a:gd name="connsiteX31" fmla="*/ 1803400 w 3521075"/>
              <a:gd name="connsiteY31" fmla="*/ 2003425 h 2381250"/>
              <a:gd name="connsiteX32" fmla="*/ 1790700 w 3521075"/>
              <a:gd name="connsiteY32" fmla="*/ 2003425 h 2381250"/>
              <a:gd name="connsiteX33" fmla="*/ 1790700 w 3521075"/>
              <a:gd name="connsiteY33" fmla="*/ 1981200 h 2381250"/>
              <a:gd name="connsiteX34" fmla="*/ 1460500 w 3521075"/>
              <a:gd name="connsiteY34" fmla="*/ 1981200 h 2381250"/>
              <a:gd name="connsiteX35" fmla="*/ 1460500 w 3521075"/>
              <a:gd name="connsiteY35" fmla="*/ 1971675 h 2381250"/>
              <a:gd name="connsiteX36" fmla="*/ 1444625 w 3521075"/>
              <a:gd name="connsiteY36" fmla="*/ 1971675 h 2381250"/>
              <a:gd name="connsiteX37" fmla="*/ 1444625 w 3521075"/>
              <a:gd name="connsiteY37" fmla="*/ 1949450 h 2381250"/>
              <a:gd name="connsiteX38" fmla="*/ 1435100 w 3521075"/>
              <a:gd name="connsiteY38" fmla="*/ 1949450 h 2381250"/>
              <a:gd name="connsiteX39" fmla="*/ 1435100 w 3521075"/>
              <a:gd name="connsiteY39" fmla="*/ 1924050 h 2381250"/>
              <a:gd name="connsiteX40" fmla="*/ 1416050 w 3521075"/>
              <a:gd name="connsiteY40" fmla="*/ 1924050 h 2381250"/>
              <a:gd name="connsiteX41" fmla="*/ 1416050 w 3521075"/>
              <a:gd name="connsiteY41" fmla="*/ 1911350 h 2381250"/>
              <a:gd name="connsiteX42" fmla="*/ 1358900 w 3521075"/>
              <a:gd name="connsiteY42" fmla="*/ 1911350 h 2381250"/>
              <a:gd name="connsiteX43" fmla="*/ 1358900 w 3521075"/>
              <a:gd name="connsiteY43" fmla="*/ 1895475 h 2381250"/>
              <a:gd name="connsiteX44" fmla="*/ 1250950 w 3521075"/>
              <a:gd name="connsiteY44" fmla="*/ 1895475 h 2381250"/>
              <a:gd name="connsiteX45" fmla="*/ 1250950 w 3521075"/>
              <a:gd name="connsiteY45" fmla="*/ 1873250 h 2381250"/>
              <a:gd name="connsiteX46" fmla="*/ 1225550 w 3521075"/>
              <a:gd name="connsiteY46" fmla="*/ 1873250 h 2381250"/>
              <a:gd name="connsiteX47" fmla="*/ 1225550 w 3521075"/>
              <a:gd name="connsiteY47" fmla="*/ 1822450 h 2381250"/>
              <a:gd name="connsiteX48" fmla="*/ 1193800 w 3521075"/>
              <a:gd name="connsiteY48" fmla="*/ 1822450 h 2381250"/>
              <a:gd name="connsiteX49" fmla="*/ 1193800 w 3521075"/>
              <a:gd name="connsiteY49" fmla="*/ 1800225 h 2381250"/>
              <a:gd name="connsiteX50" fmla="*/ 1146175 w 3521075"/>
              <a:gd name="connsiteY50" fmla="*/ 1800225 h 2381250"/>
              <a:gd name="connsiteX51" fmla="*/ 1146175 w 3521075"/>
              <a:gd name="connsiteY51" fmla="*/ 1781175 h 2381250"/>
              <a:gd name="connsiteX52" fmla="*/ 1066800 w 3521075"/>
              <a:gd name="connsiteY52" fmla="*/ 1781175 h 2381250"/>
              <a:gd name="connsiteX53" fmla="*/ 1066800 w 3521075"/>
              <a:gd name="connsiteY53" fmla="*/ 1768475 h 2381250"/>
              <a:gd name="connsiteX54" fmla="*/ 1044575 w 3521075"/>
              <a:gd name="connsiteY54" fmla="*/ 1768475 h 2381250"/>
              <a:gd name="connsiteX55" fmla="*/ 1044575 w 3521075"/>
              <a:gd name="connsiteY55" fmla="*/ 1736725 h 2381250"/>
              <a:gd name="connsiteX56" fmla="*/ 1009650 w 3521075"/>
              <a:gd name="connsiteY56" fmla="*/ 1736725 h 2381250"/>
              <a:gd name="connsiteX57" fmla="*/ 1009650 w 3521075"/>
              <a:gd name="connsiteY57" fmla="*/ 1708150 h 2381250"/>
              <a:gd name="connsiteX58" fmla="*/ 1003300 w 3521075"/>
              <a:gd name="connsiteY58" fmla="*/ 1714500 h 2381250"/>
              <a:gd name="connsiteX59" fmla="*/ 1003300 w 3521075"/>
              <a:gd name="connsiteY59" fmla="*/ 1692275 h 2381250"/>
              <a:gd name="connsiteX60" fmla="*/ 981075 w 3521075"/>
              <a:gd name="connsiteY60" fmla="*/ 1692275 h 2381250"/>
              <a:gd name="connsiteX61" fmla="*/ 981075 w 3521075"/>
              <a:gd name="connsiteY61" fmla="*/ 1666875 h 2381250"/>
              <a:gd name="connsiteX62" fmla="*/ 962025 w 3521075"/>
              <a:gd name="connsiteY62" fmla="*/ 1666875 h 2381250"/>
              <a:gd name="connsiteX63" fmla="*/ 962025 w 3521075"/>
              <a:gd name="connsiteY63" fmla="*/ 1600200 h 2381250"/>
              <a:gd name="connsiteX64" fmla="*/ 952500 w 3521075"/>
              <a:gd name="connsiteY64" fmla="*/ 1600200 h 2381250"/>
              <a:gd name="connsiteX65" fmla="*/ 952500 w 3521075"/>
              <a:gd name="connsiteY65" fmla="*/ 1546225 h 2381250"/>
              <a:gd name="connsiteX66" fmla="*/ 927100 w 3521075"/>
              <a:gd name="connsiteY66" fmla="*/ 1546225 h 2381250"/>
              <a:gd name="connsiteX67" fmla="*/ 927100 w 3521075"/>
              <a:gd name="connsiteY67" fmla="*/ 1520825 h 2381250"/>
              <a:gd name="connsiteX68" fmla="*/ 889000 w 3521075"/>
              <a:gd name="connsiteY68" fmla="*/ 1520825 h 2381250"/>
              <a:gd name="connsiteX69" fmla="*/ 889000 w 3521075"/>
              <a:gd name="connsiteY69" fmla="*/ 1498600 h 2381250"/>
              <a:gd name="connsiteX70" fmla="*/ 873125 w 3521075"/>
              <a:gd name="connsiteY70" fmla="*/ 1498600 h 2381250"/>
              <a:gd name="connsiteX71" fmla="*/ 873125 w 3521075"/>
              <a:gd name="connsiteY71" fmla="*/ 1476375 h 2381250"/>
              <a:gd name="connsiteX72" fmla="*/ 866775 w 3521075"/>
              <a:gd name="connsiteY72" fmla="*/ 1482725 h 2381250"/>
              <a:gd name="connsiteX73" fmla="*/ 866775 w 3521075"/>
              <a:gd name="connsiteY73" fmla="*/ 1466850 h 2381250"/>
              <a:gd name="connsiteX74" fmla="*/ 844550 w 3521075"/>
              <a:gd name="connsiteY74" fmla="*/ 1466850 h 2381250"/>
              <a:gd name="connsiteX75" fmla="*/ 844550 w 3521075"/>
              <a:gd name="connsiteY75" fmla="*/ 1441450 h 2381250"/>
              <a:gd name="connsiteX76" fmla="*/ 790575 w 3521075"/>
              <a:gd name="connsiteY76" fmla="*/ 1441450 h 2381250"/>
              <a:gd name="connsiteX77" fmla="*/ 790575 w 3521075"/>
              <a:gd name="connsiteY77" fmla="*/ 1374775 h 2381250"/>
              <a:gd name="connsiteX78" fmla="*/ 774700 w 3521075"/>
              <a:gd name="connsiteY78" fmla="*/ 1374775 h 2381250"/>
              <a:gd name="connsiteX79" fmla="*/ 774700 w 3521075"/>
              <a:gd name="connsiteY79" fmla="*/ 1292225 h 2381250"/>
              <a:gd name="connsiteX80" fmla="*/ 768350 w 3521075"/>
              <a:gd name="connsiteY80" fmla="*/ 1298575 h 2381250"/>
              <a:gd name="connsiteX81" fmla="*/ 768350 w 3521075"/>
              <a:gd name="connsiteY81" fmla="*/ 1273175 h 2381250"/>
              <a:gd name="connsiteX82" fmla="*/ 704850 w 3521075"/>
              <a:gd name="connsiteY82" fmla="*/ 1273175 h 2381250"/>
              <a:gd name="connsiteX83" fmla="*/ 704850 w 3521075"/>
              <a:gd name="connsiteY83" fmla="*/ 1254125 h 2381250"/>
              <a:gd name="connsiteX84" fmla="*/ 669925 w 3521075"/>
              <a:gd name="connsiteY84" fmla="*/ 1254125 h 2381250"/>
              <a:gd name="connsiteX85" fmla="*/ 669925 w 3521075"/>
              <a:gd name="connsiteY85" fmla="*/ 1225550 h 2381250"/>
              <a:gd name="connsiteX86" fmla="*/ 644525 w 3521075"/>
              <a:gd name="connsiteY86" fmla="*/ 1225550 h 2381250"/>
              <a:gd name="connsiteX87" fmla="*/ 644525 w 3521075"/>
              <a:gd name="connsiteY87" fmla="*/ 1200150 h 2381250"/>
              <a:gd name="connsiteX88" fmla="*/ 638175 w 3521075"/>
              <a:gd name="connsiteY88" fmla="*/ 1200150 h 2381250"/>
              <a:gd name="connsiteX89" fmla="*/ 638175 w 3521075"/>
              <a:gd name="connsiteY89" fmla="*/ 1165225 h 2381250"/>
              <a:gd name="connsiteX90" fmla="*/ 628650 w 3521075"/>
              <a:gd name="connsiteY90" fmla="*/ 1165225 h 2381250"/>
              <a:gd name="connsiteX91" fmla="*/ 628650 w 3521075"/>
              <a:gd name="connsiteY91" fmla="*/ 1104900 h 2381250"/>
              <a:gd name="connsiteX92" fmla="*/ 612775 w 3521075"/>
              <a:gd name="connsiteY92" fmla="*/ 1104900 h 2381250"/>
              <a:gd name="connsiteX93" fmla="*/ 612775 w 3521075"/>
              <a:gd name="connsiteY93" fmla="*/ 1085850 h 2381250"/>
              <a:gd name="connsiteX94" fmla="*/ 571500 w 3521075"/>
              <a:gd name="connsiteY94" fmla="*/ 1085850 h 2381250"/>
              <a:gd name="connsiteX95" fmla="*/ 571500 w 3521075"/>
              <a:gd name="connsiteY95" fmla="*/ 1057275 h 2381250"/>
              <a:gd name="connsiteX96" fmla="*/ 561975 w 3521075"/>
              <a:gd name="connsiteY96" fmla="*/ 1057275 h 2381250"/>
              <a:gd name="connsiteX97" fmla="*/ 561975 w 3521075"/>
              <a:gd name="connsiteY97" fmla="*/ 1041400 h 2381250"/>
              <a:gd name="connsiteX98" fmla="*/ 539750 w 3521075"/>
              <a:gd name="connsiteY98" fmla="*/ 1041400 h 2381250"/>
              <a:gd name="connsiteX99" fmla="*/ 539750 w 3521075"/>
              <a:gd name="connsiteY99" fmla="*/ 1012825 h 2381250"/>
              <a:gd name="connsiteX100" fmla="*/ 482600 w 3521075"/>
              <a:gd name="connsiteY100" fmla="*/ 1012825 h 2381250"/>
              <a:gd name="connsiteX101" fmla="*/ 482600 w 3521075"/>
              <a:gd name="connsiteY101" fmla="*/ 974725 h 2381250"/>
              <a:gd name="connsiteX102" fmla="*/ 460375 w 3521075"/>
              <a:gd name="connsiteY102" fmla="*/ 974725 h 2381250"/>
              <a:gd name="connsiteX103" fmla="*/ 460375 w 3521075"/>
              <a:gd name="connsiteY103" fmla="*/ 914400 h 2381250"/>
              <a:gd name="connsiteX104" fmla="*/ 450850 w 3521075"/>
              <a:gd name="connsiteY104" fmla="*/ 914400 h 2381250"/>
              <a:gd name="connsiteX105" fmla="*/ 450850 w 3521075"/>
              <a:gd name="connsiteY105" fmla="*/ 857250 h 2381250"/>
              <a:gd name="connsiteX106" fmla="*/ 450850 w 3521075"/>
              <a:gd name="connsiteY106" fmla="*/ 796925 h 2381250"/>
              <a:gd name="connsiteX107" fmla="*/ 434975 w 3521075"/>
              <a:gd name="connsiteY107" fmla="*/ 796925 h 2381250"/>
              <a:gd name="connsiteX108" fmla="*/ 434975 w 3521075"/>
              <a:gd name="connsiteY108" fmla="*/ 742950 h 2381250"/>
              <a:gd name="connsiteX109" fmla="*/ 428625 w 3521075"/>
              <a:gd name="connsiteY109" fmla="*/ 749300 h 2381250"/>
              <a:gd name="connsiteX110" fmla="*/ 428625 w 3521075"/>
              <a:gd name="connsiteY110" fmla="*/ 654050 h 2381250"/>
              <a:gd name="connsiteX111" fmla="*/ 412750 w 3521075"/>
              <a:gd name="connsiteY111" fmla="*/ 654050 h 2381250"/>
              <a:gd name="connsiteX112" fmla="*/ 412750 w 3521075"/>
              <a:gd name="connsiteY112" fmla="*/ 628650 h 2381250"/>
              <a:gd name="connsiteX113" fmla="*/ 339725 w 3521075"/>
              <a:gd name="connsiteY113" fmla="*/ 628650 h 2381250"/>
              <a:gd name="connsiteX114" fmla="*/ 339725 w 3521075"/>
              <a:gd name="connsiteY114" fmla="*/ 600075 h 2381250"/>
              <a:gd name="connsiteX115" fmla="*/ 301625 w 3521075"/>
              <a:gd name="connsiteY115" fmla="*/ 600075 h 2381250"/>
              <a:gd name="connsiteX116" fmla="*/ 301625 w 3521075"/>
              <a:gd name="connsiteY116" fmla="*/ 561975 h 2381250"/>
              <a:gd name="connsiteX117" fmla="*/ 288925 w 3521075"/>
              <a:gd name="connsiteY117" fmla="*/ 561975 h 2381250"/>
              <a:gd name="connsiteX118" fmla="*/ 288925 w 3521075"/>
              <a:gd name="connsiteY118" fmla="*/ 485775 h 2381250"/>
              <a:gd name="connsiteX119" fmla="*/ 276225 w 3521075"/>
              <a:gd name="connsiteY119" fmla="*/ 485775 h 2381250"/>
              <a:gd name="connsiteX120" fmla="*/ 276225 w 3521075"/>
              <a:gd name="connsiteY120" fmla="*/ 409575 h 2381250"/>
              <a:gd name="connsiteX121" fmla="*/ 269875 w 3521075"/>
              <a:gd name="connsiteY121" fmla="*/ 409575 h 2381250"/>
              <a:gd name="connsiteX122" fmla="*/ 269875 w 3521075"/>
              <a:gd name="connsiteY122" fmla="*/ 377825 h 2381250"/>
              <a:gd name="connsiteX123" fmla="*/ 260350 w 3521075"/>
              <a:gd name="connsiteY123" fmla="*/ 377825 h 2381250"/>
              <a:gd name="connsiteX124" fmla="*/ 260350 w 3521075"/>
              <a:gd name="connsiteY124" fmla="*/ 311150 h 2381250"/>
              <a:gd name="connsiteX125" fmla="*/ 244475 w 3521075"/>
              <a:gd name="connsiteY125" fmla="*/ 311150 h 2381250"/>
              <a:gd name="connsiteX126" fmla="*/ 244475 w 3521075"/>
              <a:gd name="connsiteY126" fmla="*/ 295275 h 2381250"/>
              <a:gd name="connsiteX127" fmla="*/ 209550 w 3521075"/>
              <a:gd name="connsiteY127" fmla="*/ 295275 h 2381250"/>
              <a:gd name="connsiteX128" fmla="*/ 209550 w 3521075"/>
              <a:gd name="connsiteY128" fmla="*/ 269875 h 2381250"/>
              <a:gd name="connsiteX129" fmla="*/ 177800 w 3521075"/>
              <a:gd name="connsiteY129" fmla="*/ 269875 h 2381250"/>
              <a:gd name="connsiteX130" fmla="*/ 177800 w 3521075"/>
              <a:gd name="connsiteY130" fmla="*/ 257175 h 2381250"/>
              <a:gd name="connsiteX131" fmla="*/ 123825 w 3521075"/>
              <a:gd name="connsiteY131" fmla="*/ 257175 h 2381250"/>
              <a:gd name="connsiteX132" fmla="*/ 123825 w 3521075"/>
              <a:gd name="connsiteY132" fmla="*/ 219075 h 2381250"/>
              <a:gd name="connsiteX133" fmla="*/ 111125 w 3521075"/>
              <a:gd name="connsiteY133" fmla="*/ 219075 h 2381250"/>
              <a:gd name="connsiteX134" fmla="*/ 111125 w 3521075"/>
              <a:gd name="connsiteY134" fmla="*/ 193675 h 2381250"/>
              <a:gd name="connsiteX135" fmla="*/ 101600 w 3521075"/>
              <a:gd name="connsiteY135" fmla="*/ 193675 h 2381250"/>
              <a:gd name="connsiteX136" fmla="*/ 101600 w 3521075"/>
              <a:gd name="connsiteY136" fmla="*/ 139700 h 2381250"/>
              <a:gd name="connsiteX137" fmla="*/ 95250 w 3521075"/>
              <a:gd name="connsiteY137" fmla="*/ 139700 h 2381250"/>
              <a:gd name="connsiteX138" fmla="*/ 95250 w 3521075"/>
              <a:gd name="connsiteY138" fmla="*/ 104775 h 2381250"/>
              <a:gd name="connsiteX139" fmla="*/ 73025 w 3521075"/>
              <a:gd name="connsiteY139" fmla="*/ 104775 h 2381250"/>
              <a:gd name="connsiteX140" fmla="*/ 73025 w 3521075"/>
              <a:gd name="connsiteY140" fmla="*/ 82550 h 2381250"/>
              <a:gd name="connsiteX141" fmla="*/ 31750 w 3521075"/>
              <a:gd name="connsiteY141" fmla="*/ 82550 h 2381250"/>
              <a:gd name="connsiteX142" fmla="*/ 31750 w 3521075"/>
              <a:gd name="connsiteY142" fmla="*/ 60325 h 2381250"/>
              <a:gd name="connsiteX143" fmla="*/ 9525 w 3521075"/>
              <a:gd name="connsiteY143" fmla="*/ 60325 h 2381250"/>
              <a:gd name="connsiteX144" fmla="*/ 9525 w 3521075"/>
              <a:gd name="connsiteY144" fmla="*/ 28575 h 2381250"/>
              <a:gd name="connsiteX145" fmla="*/ 0 w 3521075"/>
              <a:gd name="connsiteY145" fmla="*/ 28575 h 2381250"/>
              <a:gd name="connsiteX146" fmla="*/ 0 w 3521075"/>
              <a:gd name="connsiteY146" fmla="*/ 0 h 238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521075" h="2381250">
                <a:moveTo>
                  <a:pt x="3521075" y="2381250"/>
                </a:moveTo>
                <a:lnTo>
                  <a:pt x="3209925" y="2381250"/>
                </a:lnTo>
                <a:lnTo>
                  <a:pt x="3209925" y="2320925"/>
                </a:lnTo>
                <a:lnTo>
                  <a:pt x="3070225" y="2320925"/>
                </a:lnTo>
                <a:lnTo>
                  <a:pt x="3070225" y="2276475"/>
                </a:lnTo>
                <a:lnTo>
                  <a:pt x="2844800" y="2276475"/>
                </a:lnTo>
                <a:lnTo>
                  <a:pt x="2844800" y="2260600"/>
                </a:lnTo>
                <a:lnTo>
                  <a:pt x="2828925" y="2260600"/>
                </a:lnTo>
                <a:lnTo>
                  <a:pt x="2828925" y="2235200"/>
                </a:lnTo>
                <a:lnTo>
                  <a:pt x="2809875" y="2235200"/>
                </a:lnTo>
                <a:lnTo>
                  <a:pt x="2809875" y="2206625"/>
                </a:lnTo>
                <a:lnTo>
                  <a:pt x="2609850" y="2206625"/>
                </a:lnTo>
                <a:lnTo>
                  <a:pt x="2609850" y="2193925"/>
                </a:lnTo>
                <a:lnTo>
                  <a:pt x="2524125" y="2193925"/>
                </a:lnTo>
                <a:lnTo>
                  <a:pt x="2524125" y="2171700"/>
                </a:lnTo>
                <a:lnTo>
                  <a:pt x="2403475" y="2171700"/>
                </a:lnTo>
                <a:lnTo>
                  <a:pt x="2403475" y="2152650"/>
                </a:lnTo>
                <a:lnTo>
                  <a:pt x="2374900" y="2152650"/>
                </a:lnTo>
                <a:lnTo>
                  <a:pt x="2374900" y="2130425"/>
                </a:lnTo>
                <a:lnTo>
                  <a:pt x="2349500" y="2130425"/>
                </a:lnTo>
                <a:lnTo>
                  <a:pt x="2349500" y="2114550"/>
                </a:lnTo>
                <a:lnTo>
                  <a:pt x="2289175" y="2114550"/>
                </a:lnTo>
                <a:lnTo>
                  <a:pt x="2289175" y="2114550"/>
                </a:lnTo>
                <a:lnTo>
                  <a:pt x="2289175" y="2098675"/>
                </a:lnTo>
                <a:lnTo>
                  <a:pt x="2124075" y="2098675"/>
                </a:lnTo>
                <a:lnTo>
                  <a:pt x="2124075" y="2063750"/>
                </a:lnTo>
                <a:lnTo>
                  <a:pt x="1905000" y="2063750"/>
                </a:lnTo>
                <a:lnTo>
                  <a:pt x="1905000" y="2038350"/>
                </a:lnTo>
                <a:lnTo>
                  <a:pt x="1851025" y="2038350"/>
                </a:lnTo>
                <a:lnTo>
                  <a:pt x="1851025" y="2019300"/>
                </a:lnTo>
                <a:lnTo>
                  <a:pt x="1803400" y="2019300"/>
                </a:lnTo>
                <a:lnTo>
                  <a:pt x="1803400" y="2003425"/>
                </a:lnTo>
                <a:lnTo>
                  <a:pt x="1790700" y="2003425"/>
                </a:lnTo>
                <a:lnTo>
                  <a:pt x="1790700" y="1981200"/>
                </a:lnTo>
                <a:lnTo>
                  <a:pt x="1460500" y="1981200"/>
                </a:lnTo>
                <a:lnTo>
                  <a:pt x="1460500" y="1971675"/>
                </a:lnTo>
                <a:lnTo>
                  <a:pt x="1444625" y="1971675"/>
                </a:lnTo>
                <a:lnTo>
                  <a:pt x="1444625" y="1949450"/>
                </a:lnTo>
                <a:lnTo>
                  <a:pt x="1435100" y="1949450"/>
                </a:lnTo>
                <a:lnTo>
                  <a:pt x="1435100" y="1924050"/>
                </a:lnTo>
                <a:lnTo>
                  <a:pt x="1416050" y="1924050"/>
                </a:lnTo>
                <a:lnTo>
                  <a:pt x="1416050" y="1911350"/>
                </a:lnTo>
                <a:lnTo>
                  <a:pt x="1358900" y="1911350"/>
                </a:lnTo>
                <a:lnTo>
                  <a:pt x="1358900" y="1895475"/>
                </a:lnTo>
                <a:lnTo>
                  <a:pt x="1250950" y="1895475"/>
                </a:lnTo>
                <a:lnTo>
                  <a:pt x="1250950" y="1873250"/>
                </a:lnTo>
                <a:lnTo>
                  <a:pt x="1225550" y="1873250"/>
                </a:lnTo>
                <a:lnTo>
                  <a:pt x="1225550" y="1822450"/>
                </a:lnTo>
                <a:lnTo>
                  <a:pt x="1193800" y="1822450"/>
                </a:lnTo>
                <a:lnTo>
                  <a:pt x="1193800" y="1800225"/>
                </a:lnTo>
                <a:lnTo>
                  <a:pt x="1146175" y="1800225"/>
                </a:lnTo>
                <a:lnTo>
                  <a:pt x="1146175" y="1781175"/>
                </a:lnTo>
                <a:lnTo>
                  <a:pt x="1066800" y="1781175"/>
                </a:lnTo>
                <a:lnTo>
                  <a:pt x="1066800" y="1768475"/>
                </a:lnTo>
                <a:lnTo>
                  <a:pt x="1044575" y="1768475"/>
                </a:lnTo>
                <a:lnTo>
                  <a:pt x="1044575" y="1736725"/>
                </a:lnTo>
                <a:lnTo>
                  <a:pt x="1009650" y="1736725"/>
                </a:lnTo>
                <a:lnTo>
                  <a:pt x="1009650" y="1708150"/>
                </a:lnTo>
                <a:lnTo>
                  <a:pt x="1003300" y="1714500"/>
                </a:lnTo>
                <a:lnTo>
                  <a:pt x="1003300" y="1692275"/>
                </a:lnTo>
                <a:lnTo>
                  <a:pt x="981075" y="1692275"/>
                </a:lnTo>
                <a:lnTo>
                  <a:pt x="981075" y="1666875"/>
                </a:lnTo>
                <a:lnTo>
                  <a:pt x="962025" y="1666875"/>
                </a:lnTo>
                <a:lnTo>
                  <a:pt x="962025" y="1600200"/>
                </a:lnTo>
                <a:lnTo>
                  <a:pt x="952500" y="1600200"/>
                </a:lnTo>
                <a:lnTo>
                  <a:pt x="952500" y="1546225"/>
                </a:lnTo>
                <a:lnTo>
                  <a:pt x="927100" y="1546225"/>
                </a:lnTo>
                <a:lnTo>
                  <a:pt x="927100" y="1520825"/>
                </a:lnTo>
                <a:lnTo>
                  <a:pt x="889000" y="1520825"/>
                </a:lnTo>
                <a:lnTo>
                  <a:pt x="889000" y="1498600"/>
                </a:lnTo>
                <a:lnTo>
                  <a:pt x="873125" y="1498600"/>
                </a:lnTo>
                <a:lnTo>
                  <a:pt x="873125" y="1476375"/>
                </a:lnTo>
                <a:lnTo>
                  <a:pt x="866775" y="1482725"/>
                </a:lnTo>
                <a:lnTo>
                  <a:pt x="866775" y="1466850"/>
                </a:lnTo>
                <a:lnTo>
                  <a:pt x="844550" y="1466850"/>
                </a:lnTo>
                <a:lnTo>
                  <a:pt x="844550" y="1441450"/>
                </a:lnTo>
                <a:lnTo>
                  <a:pt x="790575" y="1441450"/>
                </a:lnTo>
                <a:lnTo>
                  <a:pt x="790575" y="1374775"/>
                </a:lnTo>
                <a:lnTo>
                  <a:pt x="774700" y="1374775"/>
                </a:lnTo>
                <a:lnTo>
                  <a:pt x="774700" y="1292225"/>
                </a:lnTo>
                <a:lnTo>
                  <a:pt x="768350" y="1298575"/>
                </a:lnTo>
                <a:lnTo>
                  <a:pt x="768350" y="1273175"/>
                </a:lnTo>
                <a:lnTo>
                  <a:pt x="704850" y="1273175"/>
                </a:lnTo>
                <a:lnTo>
                  <a:pt x="704850" y="1254125"/>
                </a:lnTo>
                <a:lnTo>
                  <a:pt x="669925" y="1254125"/>
                </a:lnTo>
                <a:lnTo>
                  <a:pt x="669925" y="1225550"/>
                </a:lnTo>
                <a:lnTo>
                  <a:pt x="644525" y="1225550"/>
                </a:lnTo>
                <a:lnTo>
                  <a:pt x="644525" y="1200150"/>
                </a:lnTo>
                <a:lnTo>
                  <a:pt x="638175" y="1200150"/>
                </a:lnTo>
                <a:lnTo>
                  <a:pt x="638175" y="1165225"/>
                </a:lnTo>
                <a:lnTo>
                  <a:pt x="628650" y="1165225"/>
                </a:lnTo>
                <a:lnTo>
                  <a:pt x="628650" y="1104900"/>
                </a:lnTo>
                <a:lnTo>
                  <a:pt x="612775" y="1104900"/>
                </a:lnTo>
                <a:lnTo>
                  <a:pt x="612775" y="1085850"/>
                </a:lnTo>
                <a:lnTo>
                  <a:pt x="571500" y="1085850"/>
                </a:lnTo>
                <a:lnTo>
                  <a:pt x="571500" y="1057275"/>
                </a:lnTo>
                <a:lnTo>
                  <a:pt x="561975" y="1057275"/>
                </a:lnTo>
                <a:lnTo>
                  <a:pt x="561975" y="1041400"/>
                </a:lnTo>
                <a:lnTo>
                  <a:pt x="539750" y="1041400"/>
                </a:lnTo>
                <a:lnTo>
                  <a:pt x="539750" y="1012825"/>
                </a:lnTo>
                <a:lnTo>
                  <a:pt x="482600" y="1012825"/>
                </a:lnTo>
                <a:lnTo>
                  <a:pt x="482600" y="974725"/>
                </a:lnTo>
                <a:lnTo>
                  <a:pt x="460375" y="974725"/>
                </a:lnTo>
                <a:lnTo>
                  <a:pt x="460375" y="914400"/>
                </a:lnTo>
                <a:lnTo>
                  <a:pt x="450850" y="914400"/>
                </a:lnTo>
                <a:lnTo>
                  <a:pt x="450850" y="857250"/>
                </a:lnTo>
                <a:lnTo>
                  <a:pt x="450850" y="796925"/>
                </a:lnTo>
                <a:lnTo>
                  <a:pt x="434975" y="796925"/>
                </a:lnTo>
                <a:lnTo>
                  <a:pt x="434975" y="742950"/>
                </a:lnTo>
                <a:lnTo>
                  <a:pt x="428625" y="749300"/>
                </a:lnTo>
                <a:lnTo>
                  <a:pt x="428625" y="654050"/>
                </a:lnTo>
                <a:lnTo>
                  <a:pt x="412750" y="654050"/>
                </a:lnTo>
                <a:lnTo>
                  <a:pt x="412750" y="628650"/>
                </a:lnTo>
                <a:lnTo>
                  <a:pt x="339725" y="628650"/>
                </a:lnTo>
                <a:lnTo>
                  <a:pt x="339725" y="600075"/>
                </a:lnTo>
                <a:lnTo>
                  <a:pt x="301625" y="600075"/>
                </a:lnTo>
                <a:lnTo>
                  <a:pt x="301625" y="561975"/>
                </a:lnTo>
                <a:lnTo>
                  <a:pt x="288925" y="561975"/>
                </a:lnTo>
                <a:lnTo>
                  <a:pt x="288925" y="485775"/>
                </a:lnTo>
                <a:lnTo>
                  <a:pt x="276225" y="485775"/>
                </a:lnTo>
                <a:lnTo>
                  <a:pt x="276225" y="409575"/>
                </a:lnTo>
                <a:lnTo>
                  <a:pt x="269875" y="409575"/>
                </a:lnTo>
                <a:lnTo>
                  <a:pt x="269875" y="377825"/>
                </a:lnTo>
                <a:lnTo>
                  <a:pt x="260350" y="377825"/>
                </a:lnTo>
                <a:lnTo>
                  <a:pt x="260350" y="311150"/>
                </a:lnTo>
                <a:lnTo>
                  <a:pt x="244475" y="311150"/>
                </a:lnTo>
                <a:lnTo>
                  <a:pt x="244475" y="295275"/>
                </a:lnTo>
                <a:lnTo>
                  <a:pt x="209550" y="295275"/>
                </a:lnTo>
                <a:lnTo>
                  <a:pt x="209550" y="269875"/>
                </a:lnTo>
                <a:lnTo>
                  <a:pt x="177800" y="269875"/>
                </a:lnTo>
                <a:lnTo>
                  <a:pt x="177800" y="257175"/>
                </a:lnTo>
                <a:lnTo>
                  <a:pt x="123825" y="257175"/>
                </a:lnTo>
                <a:lnTo>
                  <a:pt x="123825" y="219075"/>
                </a:lnTo>
                <a:lnTo>
                  <a:pt x="111125" y="219075"/>
                </a:lnTo>
                <a:lnTo>
                  <a:pt x="111125" y="193675"/>
                </a:lnTo>
                <a:lnTo>
                  <a:pt x="101600" y="193675"/>
                </a:lnTo>
                <a:lnTo>
                  <a:pt x="101600" y="139700"/>
                </a:lnTo>
                <a:lnTo>
                  <a:pt x="95250" y="139700"/>
                </a:lnTo>
                <a:lnTo>
                  <a:pt x="95250" y="104775"/>
                </a:lnTo>
                <a:lnTo>
                  <a:pt x="73025" y="104775"/>
                </a:lnTo>
                <a:lnTo>
                  <a:pt x="73025" y="82550"/>
                </a:lnTo>
                <a:lnTo>
                  <a:pt x="31750" y="82550"/>
                </a:lnTo>
                <a:lnTo>
                  <a:pt x="31750" y="60325"/>
                </a:lnTo>
                <a:lnTo>
                  <a:pt x="9525" y="60325"/>
                </a:lnTo>
                <a:lnTo>
                  <a:pt x="9525" y="28575"/>
                </a:lnTo>
                <a:lnTo>
                  <a:pt x="0" y="28575"/>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2697" name="Group 32696">
            <a:extLst>
              <a:ext uri="{FF2B5EF4-FFF2-40B4-BE49-F238E27FC236}">
                <a16:creationId xmlns:a16="http://schemas.microsoft.com/office/drawing/2014/main" id="{A52B3426-FB1E-517B-12AD-151B739AF4BA}"/>
              </a:ext>
            </a:extLst>
          </p:cNvPr>
          <p:cNvGrpSpPr/>
          <p:nvPr/>
        </p:nvGrpSpPr>
        <p:grpSpPr>
          <a:xfrm>
            <a:off x="2122409" y="3450713"/>
            <a:ext cx="3008391" cy="1462631"/>
            <a:chOff x="2122409" y="3450713"/>
            <a:chExt cx="3008391" cy="1462631"/>
          </a:xfrm>
        </p:grpSpPr>
        <p:cxnSp>
          <p:nvCxnSpPr>
            <p:cNvPr id="32676" name="Straight Connector 32675">
              <a:extLst>
                <a:ext uri="{FF2B5EF4-FFF2-40B4-BE49-F238E27FC236}">
                  <a16:creationId xmlns:a16="http://schemas.microsoft.com/office/drawing/2014/main" id="{01168C36-E0CE-8264-A704-5DD1E2ED3628}"/>
                </a:ext>
              </a:extLst>
            </p:cNvPr>
            <p:cNvCxnSpPr/>
            <p:nvPr/>
          </p:nvCxnSpPr>
          <p:spPr bwMode="auto">
            <a:xfrm>
              <a:off x="5130800" y="484020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7" name="Straight Connector 32676">
              <a:extLst>
                <a:ext uri="{FF2B5EF4-FFF2-40B4-BE49-F238E27FC236}">
                  <a16:creationId xmlns:a16="http://schemas.microsoft.com/office/drawing/2014/main" id="{64A6504C-0E90-8ECA-08C8-B2D67D1F4425}"/>
                </a:ext>
              </a:extLst>
            </p:cNvPr>
            <p:cNvCxnSpPr/>
            <p:nvPr/>
          </p:nvCxnSpPr>
          <p:spPr bwMode="auto">
            <a:xfrm>
              <a:off x="4939299" y="484020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8" name="Straight Connector 32677">
              <a:extLst>
                <a:ext uri="{FF2B5EF4-FFF2-40B4-BE49-F238E27FC236}">
                  <a16:creationId xmlns:a16="http://schemas.microsoft.com/office/drawing/2014/main" id="{D2CDFFFB-68C7-203E-D6E4-AA6DF88BD477}"/>
                </a:ext>
              </a:extLst>
            </p:cNvPr>
            <p:cNvCxnSpPr/>
            <p:nvPr/>
          </p:nvCxnSpPr>
          <p:spPr bwMode="auto">
            <a:xfrm>
              <a:off x="4915777" y="484020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9" name="Straight Connector 32678">
              <a:extLst>
                <a:ext uri="{FF2B5EF4-FFF2-40B4-BE49-F238E27FC236}">
                  <a16:creationId xmlns:a16="http://schemas.microsoft.com/office/drawing/2014/main" id="{2226FA8D-3F86-8D73-159B-07C89F56FE56}"/>
                </a:ext>
              </a:extLst>
            </p:cNvPr>
            <p:cNvCxnSpPr/>
            <p:nvPr/>
          </p:nvCxnSpPr>
          <p:spPr bwMode="auto">
            <a:xfrm>
              <a:off x="4750319" y="476704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0" name="Straight Connector 32679">
              <a:extLst>
                <a:ext uri="{FF2B5EF4-FFF2-40B4-BE49-F238E27FC236}">
                  <a16:creationId xmlns:a16="http://schemas.microsoft.com/office/drawing/2014/main" id="{39004B15-3850-9ED4-76E6-AA244B64AABB}"/>
                </a:ext>
              </a:extLst>
            </p:cNvPr>
            <p:cNvCxnSpPr/>
            <p:nvPr/>
          </p:nvCxnSpPr>
          <p:spPr bwMode="auto">
            <a:xfrm>
              <a:off x="4704240" y="476706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1" name="Straight Connector 32680">
              <a:extLst>
                <a:ext uri="{FF2B5EF4-FFF2-40B4-BE49-F238E27FC236}">
                  <a16:creationId xmlns:a16="http://schemas.microsoft.com/office/drawing/2014/main" id="{9D5F3C2E-C104-2928-0153-7D9E2AB80F99}"/>
                </a:ext>
              </a:extLst>
            </p:cNvPr>
            <p:cNvCxnSpPr/>
            <p:nvPr/>
          </p:nvCxnSpPr>
          <p:spPr bwMode="auto">
            <a:xfrm>
              <a:off x="4664967" y="472080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2" name="Straight Connector 32681">
              <a:extLst>
                <a:ext uri="{FF2B5EF4-FFF2-40B4-BE49-F238E27FC236}">
                  <a16:creationId xmlns:a16="http://schemas.microsoft.com/office/drawing/2014/main" id="{04B5FF7B-C038-0728-0F71-36537EC54BF5}"/>
                </a:ext>
              </a:extLst>
            </p:cNvPr>
            <p:cNvCxnSpPr/>
            <p:nvPr/>
          </p:nvCxnSpPr>
          <p:spPr bwMode="auto">
            <a:xfrm>
              <a:off x="4692432" y="472080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3" name="Straight Connector 32682">
              <a:extLst>
                <a:ext uri="{FF2B5EF4-FFF2-40B4-BE49-F238E27FC236}">
                  <a16:creationId xmlns:a16="http://schemas.microsoft.com/office/drawing/2014/main" id="{1C6A54F9-0BBF-A19D-F233-3F73D76065FB}"/>
                </a:ext>
              </a:extLst>
            </p:cNvPr>
            <p:cNvCxnSpPr/>
            <p:nvPr/>
          </p:nvCxnSpPr>
          <p:spPr bwMode="auto">
            <a:xfrm>
              <a:off x="4549557" y="472217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4" name="Straight Connector 32683">
              <a:extLst>
                <a:ext uri="{FF2B5EF4-FFF2-40B4-BE49-F238E27FC236}">
                  <a16:creationId xmlns:a16="http://schemas.microsoft.com/office/drawing/2014/main" id="{D86A03E7-A60D-0D41-D75F-14F2E5E647E2}"/>
                </a:ext>
              </a:extLst>
            </p:cNvPr>
            <p:cNvCxnSpPr/>
            <p:nvPr/>
          </p:nvCxnSpPr>
          <p:spPr bwMode="auto">
            <a:xfrm>
              <a:off x="4467435" y="470757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5" name="Straight Connector 32684">
              <a:extLst>
                <a:ext uri="{FF2B5EF4-FFF2-40B4-BE49-F238E27FC236}">
                  <a16:creationId xmlns:a16="http://schemas.microsoft.com/office/drawing/2014/main" id="{510A3F34-B498-E554-C091-6A00691A5A2E}"/>
                </a:ext>
              </a:extLst>
            </p:cNvPr>
            <p:cNvCxnSpPr/>
            <p:nvPr/>
          </p:nvCxnSpPr>
          <p:spPr bwMode="auto">
            <a:xfrm>
              <a:off x="4442035" y="468345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8" name="Straight Connector 32687">
              <a:extLst>
                <a:ext uri="{FF2B5EF4-FFF2-40B4-BE49-F238E27FC236}">
                  <a16:creationId xmlns:a16="http://schemas.microsoft.com/office/drawing/2014/main" id="{CAF69141-9C54-EF83-C5E4-3477387D1402}"/>
                </a:ext>
              </a:extLst>
            </p:cNvPr>
            <p:cNvCxnSpPr/>
            <p:nvPr/>
          </p:nvCxnSpPr>
          <p:spPr bwMode="auto">
            <a:xfrm>
              <a:off x="4388508" y="464713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9" name="Straight Connector 32688">
              <a:extLst>
                <a:ext uri="{FF2B5EF4-FFF2-40B4-BE49-F238E27FC236}">
                  <a16:creationId xmlns:a16="http://schemas.microsoft.com/office/drawing/2014/main" id="{3746BBDD-6E15-8B1F-E7E2-79DBB97DDF3B}"/>
                </a:ext>
              </a:extLst>
            </p:cNvPr>
            <p:cNvCxnSpPr/>
            <p:nvPr/>
          </p:nvCxnSpPr>
          <p:spPr bwMode="auto">
            <a:xfrm>
              <a:off x="4319236" y="464713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0" name="Straight Connector 32689">
              <a:extLst>
                <a:ext uri="{FF2B5EF4-FFF2-40B4-BE49-F238E27FC236}">
                  <a16:creationId xmlns:a16="http://schemas.microsoft.com/office/drawing/2014/main" id="{E353FC38-6A91-FE8B-5B79-5F028A390C92}"/>
                </a:ext>
              </a:extLst>
            </p:cNvPr>
            <p:cNvCxnSpPr/>
            <p:nvPr/>
          </p:nvCxnSpPr>
          <p:spPr bwMode="auto">
            <a:xfrm>
              <a:off x="4245633" y="464713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1" name="Straight Connector 32690">
              <a:extLst>
                <a:ext uri="{FF2B5EF4-FFF2-40B4-BE49-F238E27FC236}">
                  <a16:creationId xmlns:a16="http://schemas.microsoft.com/office/drawing/2014/main" id="{DC39C315-DFD5-4DB8-5984-D12206FA507D}"/>
                </a:ext>
              </a:extLst>
            </p:cNvPr>
            <p:cNvCxnSpPr/>
            <p:nvPr/>
          </p:nvCxnSpPr>
          <p:spPr bwMode="auto">
            <a:xfrm>
              <a:off x="4209862" y="463443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2" name="Straight Connector 32691">
              <a:extLst>
                <a:ext uri="{FF2B5EF4-FFF2-40B4-BE49-F238E27FC236}">
                  <a16:creationId xmlns:a16="http://schemas.microsoft.com/office/drawing/2014/main" id="{13A3F8DF-6F94-D652-F589-58E54BFFCC9C}"/>
                </a:ext>
              </a:extLst>
            </p:cNvPr>
            <p:cNvCxnSpPr/>
            <p:nvPr/>
          </p:nvCxnSpPr>
          <p:spPr bwMode="auto">
            <a:xfrm>
              <a:off x="3092262" y="442170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3" name="Straight Connector 32692">
              <a:extLst>
                <a:ext uri="{FF2B5EF4-FFF2-40B4-BE49-F238E27FC236}">
                  <a16:creationId xmlns:a16="http://schemas.microsoft.com/office/drawing/2014/main" id="{59328F14-96F7-4489-14E4-7E572B4F9D72}"/>
                </a:ext>
              </a:extLst>
            </p:cNvPr>
            <p:cNvCxnSpPr/>
            <p:nvPr/>
          </p:nvCxnSpPr>
          <p:spPr bwMode="auto">
            <a:xfrm>
              <a:off x="2931761"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4" name="Straight Connector 32693">
              <a:extLst>
                <a:ext uri="{FF2B5EF4-FFF2-40B4-BE49-F238E27FC236}">
                  <a16:creationId xmlns:a16="http://schemas.microsoft.com/office/drawing/2014/main" id="{A41DCB97-096E-10BF-0B90-BE6BD3698789}"/>
                </a:ext>
              </a:extLst>
            </p:cNvPr>
            <p:cNvCxnSpPr/>
            <p:nvPr/>
          </p:nvCxnSpPr>
          <p:spPr bwMode="auto">
            <a:xfrm>
              <a:off x="2388350" y="373222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5" name="Straight Connector 32694">
              <a:extLst>
                <a:ext uri="{FF2B5EF4-FFF2-40B4-BE49-F238E27FC236}">
                  <a16:creationId xmlns:a16="http://schemas.microsoft.com/office/drawing/2014/main" id="{24CB3EAE-D134-047C-091D-5D546BAD76A2}"/>
                </a:ext>
              </a:extLst>
            </p:cNvPr>
            <p:cNvCxnSpPr/>
            <p:nvPr/>
          </p:nvCxnSpPr>
          <p:spPr bwMode="auto">
            <a:xfrm>
              <a:off x="2233458" y="355071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6" name="Straight Connector 32695">
              <a:extLst>
                <a:ext uri="{FF2B5EF4-FFF2-40B4-BE49-F238E27FC236}">
                  <a16:creationId xmlns:a16="http://schemas.microsoft.com/office/drawing/2014/main" id="{53F9469B-C2F9-FE60-A0B4-76EC7EC9CBF2}"/>
                </a:ext>
              </a:extLst>
            </p:cNvPr>
            <p:cNvCxnSpPr/>
            <p:nvPr/>
          </p:nvCxnSpPr>
          <p:spPr bwMode="auto">
            <a:xfrm>
              <a:off x="2122409" y="3450713"/>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2698" name="Freeform: Shape 32697">
            <a:extLst>
              <a:ext uri="{FF2B5EF4-FFF2-40B4-BE49-F238E27FC236}">
                <a16:creationId xmlns:a16="http://schemas.microsoft.com/office/drawing/2014/main" id="{741AE20D-7CFB-1A7A-3204-1BA7882745BD}"/>
              </a:ext>
            </a:extLst>
          </p:cNvPr>
          <p:cNvSpPr/>
          <p:nvPr/>
        </p:nvSpPr>
        <p:spPr bwMode="auto">
          <a:xfrm>
            <a:off x="1554956" y="2512219"/>
            <a:ext cx="3600450" cy="1726406"/>
          </a:xfrm>
          <a:custGeom>
            <a:avLst/>
            <a:gdLst>
              <a:gd name="connsiteX0" fmla="*/ 3600450 w 3600450"/>
              <a:gd name="connsiteY0" fmla="*/ 1726406 h 1726406"/>
              <a:gd name="connsiteX1" fmla="*/ 2881313 w 3600450"/>
              <a:gd name="connsiteY1" fmla="*/ 1726406 h 1726406"/>
              <a:gd name="connsiteX2" fmla="*/ 2881313 w 3600450"/>
              <a:gd name="connsiteY2" fmla="*/ 1681162 h 1726406"/>
              <a:gd name="connsiteX3" fmla="*/ 2700338 w 3600450"/>
              <a:gd name="connsiteY3" fmla="*/ 1681162 h 1726406"/>
              <a:gd name="connsiteX4" fmla="*/ 2700338 w 3600450"/>
              <a:gd name="connsiteY4" fmla="*/ 1664494 h 1726406"/>
              <a:gd name="connsiteX5" fmla="*/ 2645569 w 3600450"/>
              <a:gd name="connsiteY5" fmla="*/ 1664494 h 1726406"/>
              <a:gd name="connsiteX6" fmla="*/ 2645569 w 3600450"/>
              <a:gd name="connsiteY6" fmla="*/ 1638300 h 1726406"/>
              <a:gd name="connsiteX7" fmla="*/ 2583657 w 3600450"/>
              <a:gd name="connsiteY7" fmla="*/ 1638300 h 1726406"/>
              <a:gd name="connsiteX8" fmla="*/ 2583657 w 3600450"/>
              <a:gd name="connsiteY8" fmla="*/ 1624012 h 1726406"/>
              <a:gd name="connsiteX9" fmla="*/ 2452688 w 3600450"/>
              <a:gd name="connsiteY9" fmla="*/ 1624012 h 1726406"/>
              <a:gd name="connsiteX10" fmla="*/ 2452688 w 3600450"/>
              <a:gd name="connsiteY10" fmla="*/ 1607344 h 1726406"/>
              <a:gd name="connsiteX11" fmla="*/ 2436019 w 3600450"/>
              <a:gd name="connsiteY11" fmla="*/ 1607344 h 1726406"/>
              <a:gd name="connsiteX12" fmla="*/ 2436019 w 3600450"/>
              <a:gd name="connsiteY12" fmla="*/ 1585912 h 1726406"/>
              <a:gd name="connsiteX13" fmla="*/ 2074069 w 3600450"/>
              <a:gd name="connsiteY13" fmla="*/ 1585912 h 1726406"/>
              <a:gd name="connsiteX14" fmla="*/ 2074069 w 3600450"/>
              <a:gd name="connsiteY14" fmla="*/ 1566862 h 1726406"/>
              <a:gd name="connsiteX15" fmla="*/ 1990725 w 3600450"/>
              <a:gd name="connsiteY15" fmla="*/ 1566862 h 1726406"/>
              <a:gd name="connsiteX16" fmla="*/ 1990725 w 3600450"/>
              <a:gd name="connsiteY16" fmla="*/ 1550194 h 1726406"/>
              <a:gd name="connsiteX17" fmla="*/ 1959769 w 3600450"/>
              <a:gd name="connsiteY17" fmla="*/ 1550194 h 1726406"/>
              <a:gd name="connsiteX18" fmla="*/ 1959769 w 3600450"/>
              <a:gd name="connsiteY18" fmla="*/ 1531144 h 1726406"/>
              <a:gd name="connsiteX19" fmla="*/ 1938338 w 3600450"/>
              <a:gd name="connsiteY19" fmla="*/ 1531144 h 1726406"/>
              <a:gd name="connsiteX20" fmla="*/ 1938338 w 3600450"/>
              <a:gd name="connsiteY20" fmla="*/ 1516856 h 1726406"/>
              <a:gd name="connsiteX21" fmla="*/ 1774032 w 3600450"/>
              <a:gd name="connsiteY21" fmla="*/ 1516856 h 1726406"/>
              <a:gd name="connsiteX22" fmla="*/ 1774032 w 3600450"/>
              <a:gd name="connsiteY22" fmla="*/ 1495425 h 1726406"/>
              <a:gd name="connsiteX23" fmla="*/ 1724025 w 3600450"/>
              <a:gd name="connsiteY23" fmla="*/ 1495425 h 1726406"/>
              <a:gd name="connsiteX24" fmla="*/ 1731169 w 3600450"/>
              <a:gd name="connsiteY24" fmla="*/ 1488281 h 1726406"/>
              <a:gd name="connsiteX25" fmla="*/ 1662113 w 3600450"/>
              <a:gd name="connsiteY25" fmla="*/ 1488281 h 1726406"/>
              <a:gd name="connsiteX26" fmla="*/ 1662113 w 3600450"/>
              <a:gd name="connsiteY26" fmla="*/ 1466850 h 1726406"/>
              <a:gd name="connsiteX27" fmla="*/ 1631157 w 3600450"/>
              <a:gd name="connsiteY27" fmla="*/ 1466850 h 1726406"/>
              <a:gd name="connsiteX28" fmla="*/ 1643063 w 3600450"/>
              <a:gd name="connsiteY28" fmla="*/ 1454944 h 1726406"/>
              <a:gd name="connsiteX29" fmla="*/ 1497807 w 3600450"/>
              <a:gd name="connsiteY29" fmla="*/ 1454944 h 1726406"/>
              <a:gd name="connsiteX30" fmla="*/ 1497807 w 3600450"/>
              <a:gd name="connsiteY30" fmla="*/ 1431131 h 1726406"/>
              <a:gd name="connsiteX31" fmla="*/ 1416844 w 3600450"/>
              <a:gd name="connsiteY31" fmla="*/ 1431131 h 1726406"/>
              <a:gd name="connsiteX32" fmla="*/ 1416844 w 3600450"/>
              <a:gd name="connsiteY32" fmla="*/ 1412081 h 1726406"/>
              <a:gd name="connsiteX33" fmla="*/ 1352550 w 3600450"/>
              <a:gd name="connsiteY33" fmla="*/ 1412081 h 1726406"/>
              <a:gd name="connsiteX34" fmla="*/ 1352550 w 3600450"/>
              <a:gd name="connsiteY34" fmla="*/ 1393031 h 1726406"/>
              <a:gd name="connsiteX35" fmla="*/ 1259682 w 3600450"/>
              <a:gd name="connsiteY35" fmla="*/ 1393031 h 1726406"/>
              <a:gd name="connsiteX36" fmla="*/ 1259682 w 3600450"/>
              <a:gd name="connsiteY36" fmla="*/ 1343025 h 1726406"/>
              <a:gd name="connsiteX37" fmla="*/ 1040607 w 3600450"/>
              <a:gd name="connsiteY37" fmla="*/ 1343025 h 1726406"/>
              <a:gd name="connsiteX38" fmla="*/ 1040607 w 3600450"/>
              <a:gd name="connsiteY38" fmla="*/ 1323975 h 1726406"/>
              <a:gd name="connsiteX39" fmla="*/ 1007269 w 3600450"/>
              <a:gd name="connsiteY39" fmla="*/ 1323975 h 1726406"/>
              <a:gd name="connsiteX40" fmla="*/ 1007269 w 3600450"/>
              <a:gd name="connsiteY40" fmla="*/ 1290637 h 1726406"/>
              <a:gd name="connsiteX41" fmla="*/ 992982 w 3600450"/>
              <a:gd name="connsiteY41" fmla="*/ 1290637 h 1726406"/>
              <a:gd name="connsiteX42" fmla="*/ 992982 w 3600450"/>
              <a:gd name="connsiteY42" fmla="*/ 1247775 h 1726406"/>
              <a:gd name="connsiteX43" fmla="*/ 976313 w 3600450"/>
              <a:gd name="connsiteY43" fmla="*/ 1247775 h 1726406"/>
              <a:gd name="connsiteX44" fmla="*/ 976313 w 3600450"/>
              <a:gd name="connsiteY44" fmla="*/ 1228725 h 1726406"/>
              <a:gd name="connsiteX45" fmla="*/ 957263 w 3600450"/>
              <a:gd name="connsiteY45" fmla="*/ 1228725 h 1726406"/>
              <a:gd name="connsiteX46" fmla="*/ 957263 w 3600450"/>
              <a:gd name="connsiteY46" fmla="*/ 1204912 h 1726406"/>
              <a:gd name="connsiteX47" fmla="*/ 916782 w 3600450"/>
              <a:gd name="connsiteY47" fmla="*/ 1204912 h 1726406"/>
              <a:gd name="connsiteX48" fmla="*/ 916782 w 3600450"/>
              <a:gd name="connsiteY48" fmla="*/ 1185862 h 1726406"/>
              <a:gd name="connsiteX49" fmla="*/ 871538 w 3600450"/>
              <a:gd name="connsiteY49" fmla="*/ 1185862 h 1726406"/>
              <a:gd name="connsiteX50" fmla="*/ 871538 w 3600450"/>
              <a:gd name="connsiteY50" fmla="*/ 1123950 h 1726406"/>
              <a:gd name="connsiteX51" fmla="*/ 859632 w 3600450"/>
              <a:gd name="connsiteY51" fmla="*/ 1123950 h 1726406"/>
              <a:gd name="connsiteX52" fmla="*/ 859632 w 3600450"/>
              <a:gd name="connsiteY52" fmla="*/ 1026319 h 1726406"/>
              <a:gd name="connsiteX53" fmla="*/ 859632 w 3600450"/>
              <a:gd name="connsiteY53" fmla="*/ 1026319 h 1726406"/>
              <a:gd name="connsiteX54" fmla="*/ 838200 w 3600450"/>
              <a:gd name="connsiteY54" fmla="*/ 1026319 h 1726406"/>
              <a:gd name="connsiteX55" fmla="*/ 838200 w 3600450"/>
              <a:gd name="connsiteY55" fmla="*/ 954881 h 1726406"/>
              <a:gd name="connsiteX56" fmla="*/ 804863 w 3600450"/>
              <a:gd name="connsiteY56" fmla="*/ 954881 h 1726406"/>
              <a:gd name="connsiteX57" fmla="*/ 804863 w 3600450"/>
              <a:gd name="connsiteY57" fmla="*/ 938212 h 1726406"/>
              <a:gd name="connsiteX58" fmla="*/ 792957 w 3600450"/>
              <a:gd name="connsiteY58" fmla="*/ 938212 h 1726406"/>
              <a:gd name="connsiteX59" fmla="*/ 792957 w 3600450"/>
              <a:gd name="connsiteY59" fmla="*/ 907256 h 1726406"/>
              <a:gd name="connsiteX60" fmla="*/ 735807 w 3600450"/>
              <a:gd name="connsiteY60" fmla="*/ 907256 h 1726406"/>
              <a:gd name="connsiteX61" fmla="*/ 735807 w 3600450"/>
              <a:gd name="connsiteY61" fmla="*/ 881062 h 1726406"/>
              <a:gd name="connsiteX62" fmla="*/ 714375 w 3600450"/>
              <a:gd name="connsiteY62" fmla="*/ 881062 h 1726406"/>
              <a:gd name="connsiteX63" fmla="*/ 714375 w 3600450"/>
              <a:gd name="connsiteY63" fmla="*/ 864394 h 1726406"/>
              <a:gd name="connsiteX64" fmla="*/ 690563 w 3600450"/>
              <a:gd name="connsiteY64" fmla="*/ 864394 h 1726406"/>
              <a:gd name="connsiteX65" fmla="*/ 690563 w 3600450"/>
              <a:gd name="connsiteY65" fmla="*/ 807244 h 1726406"/>
              <a:gd name="connsiteX66" fmla="*/ 676275 w 3600450"/>
              <a:gd name="connsiteY66" fmla="*/ 807244 h 1726406"/>
              <a:gd name="connsiteX67" fmla="*/ 676275 w 3600450"/>
              <a:gd name="connsiteY67" fmla="*/ 688181 h 1726406"/>
              <a:gd name="connsiteX68" fmla="*/ 661988 w 3600450"/>
              <a:gd name="connsiteY68" fmla="*/ 688181 h 1726406"/>
              <a:gd name="connsiteX69" fmla="*/ 661988 w 3600450"/>
              <a:gd name="connsiteY69" fmla="*/ 642937 h 1726406"/>
              <a:gd name="connsiteX70" fmla="*/ 633413 w 3600450"/>
              <a:gd name="connsiteY70" fmla="*/ 642937 h 1726406"/>
              <a:gd name="connsiteX71" fmla="*/ 633413 w 3600450"/>
              <a:gd name="connsiteY71" fmla="*/ 628650 h 1726406"/>
              <a:gd name="connsiteX72" fmla="*/ 602457 w 3600450"/>
              <a:gd name="connsiteY72" fmla="*/ 628650 h 1726406"/>
              <a:gd name="connsiteX73" fmla="*/ 602457 w 3600450"/>
              <a:gd name="connsiteY73" fmla="*/ 614362 h 1726406"/>
              <a:gd name="connsiteX74" fmla="*/ 581025 w 3600450"/>
              <a:gd name="connsiteY74" fmla="*/ 614362 h 1726406"/>
              <a:gd name="connsiteX75" fmla="*/ 581025 w 3600450"/>
              <a:gd name="connsiteY75" fmla="*/ 578644 h 1726406"/>
              <a:gd name="connsiteX76" fmla="*/ 523875 w 3600450"/>
              <a:gd name="connsiteY76" fmla="*/ 578644 h 1726406"/>
              <a:gd name="connsiteX77" fmla="*/ 523875 w 3600450"/>
              <a:gd name="connsiteY77" fmla="*/ 531019 h 1726406"/>
              <a:gd name="connsiteX78" fmla="*/ 507207 w 3600450"/>
              <a:gd name="connsiteY78" fmla="*/ 531019 h 1726406"/>
              <a:gd name="connsiteX79" fmla="*/ 507207 w 3600450"/>
              <a:gd name="connsiteY79" fmla="*/ 383381 h 1726406"/>
              <a:gd name="connsiteX80" fmla="*/ 492919 w 3600450"/>
              <a:gd name="connsiteY80" fmla="*/ 383381 h 1726406"/>
              <a:gd name="connsiteX81" fmla="*/ 492919 w 3600450"/>
              <a:gd name="connsiteY81" fmla="*/ 307181 h 1726406"/>
              <a:gd name="connsiteX82" fmla="*/ 390525 w 3600450"/>
              <a:gd name="connsiteY82" fmla="*/ 307181 h 1726406"/>
              <a:gd name="connsiteX83" fmla="*/ 390525 w 3600450"/>
              <a:gd name="connsiteY83" fmla="*/ 285750 h 1726406"/>
              <a:gd name="connsiteX84" fmla="*/ 369094 w 3600450"/>
              <a:gd name="connsiteY84" fmla="*/ 285750 h 1726406"/>
              <a:gd name="connsiteX85" fmla="*/ 369094 w 3600450"/>
              <a:gd name="connsiteY85" fmla="*/ 269081 h 1726406"/>
              <a:gd name="connsiteX86" fmla="*/ 345282 w 3600450"/>
              <a:gd name="connsiteY86" fmla="*/ 269081 h 1726406"/>
              <a:gd name="connsiteX87" fmla="*/ 345282 w 3600450"/>
              <a:gd name="connsiteY87" fmla="*/ 219075 h 1726406"/>
              <a:gd name="connsiteX88" fmla="*/ 326232 w 3600450"/>
              <a:gd name="connsiteY88" fmla="*/ 219075 h 1726406"/>
              <a:gd name="connsiteX89" fmla="*/ 326232 w 3600450"/>
              <a:gd name="connsiteY89" fmla="*/ 166687 h 1726406"/>
              <a:gd name="connsiteX90" fmla="*/ 314325 w 3600450"/>
              <a:gd name="connsiteY90" fmla="*/ 166687 h 1726406"/>
              <a:gd name="connsiteX91" fmla="*/ 314325 w 3600450"/>
              <a:gd name="connsiteY91" fmla="*/ 140494 h 1726406"/>
              <a:gd name="connsiteX92" fmla="*/ 297657 w 3600450"/>
              <a:gd name="connsiteY92" fmla="*/ 140494 h 1726406"/>
              <a:gd name="connsiteX93" fmla="*/ 297657 w 3600450"/>
              <a:gd name="connsiteY93" fmla="*/ 104775 h 1726406"/>
              <a:gd name="connsiteX94" fmla="*/ 297657 w 3600450"/>
              <a:gd name="connsiteY94" fmla="*/ 90487 h 1726406"/>
              <a:gd name="connsiteX95" fmla="*/ 173832 w 3600450"/>
              <a:gd name="connsiteY95" fmla="*/ 90487 h 1726406"/>
              <a:gd name="connsiteX96" fmla="*/ 173832 w 3600450"/>
              <a:gd name="connsiteY96" fmla="*/ 69056 h 1726406"/>
              <a:gd name="connsiteX97" fmla="*/ 147638 w 3600450"/>
              <a:gd name="connsiteY97" fmla="*/ 69056 h 1726406"/>
              <a:gd name="connsiteX98" fmla="*/ 147638 w 3600450"/>
              <a:gd name="connsiteY98" fmla="*/ 50006 h 1726406"/>
              <a:gd name="connsiteX99" fmla="*/ 42863 w 3600450"/>
              <a:gd name="connsiteY99" fmla="*/ 50006 h 1726406"/>
              <a:gd name="connsiteX100" fmla="*/ 42863 w 3600450"/>
              <a:gd name="connsiteY100" fmla="*/ 30956 h 1726406"/>
              <a:gd name="connsiteX101" fmla="*/ 33338 w 3600450"/>
              <a:gd name="connsiteY101" fmla="*/ 30956 h 1726406"/>
              <a:gd name="connsiteX102" fmla="*/ 33338 w 3600450"/>
              <a:gd name="connsiteY102" fmla="*/ 0 h 1726406"/>
              <a:gd name="connsiteX103" fmla="*/ 0 w 3600450"/>
              <a:gd name="connsiteY103" fmla="*/ 0 h 1726406"/>
              <a:gd name="connsiteX0" fmla="*/ 3600450 w 3600450"/>
              <a:gd name="connsiteY0" fmla="*/ 1726406 h 1726406"/>
              <a:gd name="connsiteX1" fmla="*/ 2881313 w 3600450"/>
              <a:gd name="connsiteY1" fmla="*/ 1726406 h 1726406"/>
              <a:gd name="connsiteX2" fmla="*/ 2881313 w 3600450"/>
              <a:gd name="connsiteY2" fmla="*/ 1681162 h 1726406"/>
              <a:gd name="connsiteX3" fmla="*/ 2700338 w 3600450"/>
              <a:gd name="connsiteY3" fmla="*/ 1681162 h 1726406"/>
              <a:gd name="connsiteX4" fmla="*/ 2700338 w 3600450"/>
              <a:gd name="connsiteY4" fmla="*/ 1664494 h 1726406"/>
              <a:gd name="connsiteX5" fmla="*/ 2645569 w 3600450"/>
              <a:gd name="connsiteY5" fmla="*/ 1664494 h 1726406"/>
              <a:gd name="connsiteX6" fmla="*/ 2645569 w 3600450"/>
              <a:gd name="connsiteY6" fmla="*/ 1638300 h 1726406"/>
              <a:gd name="connsiteX7" fmla="*/ 2583657 w 3600450"/>
              <a:gd name="connsiteY7" fmla="*/ 1638300 h 1726406"/>
              <a:gd name="connsiteX8" fmla="*/ 2583657 w 3600450"/>
              <a:gd name="connsiteY8" fmla="*/ 1624012 h 1726406"/>
              <a:gd name="connsiteX9" fmla="*/ 2452688 w 3600450"/>
              <a:gd name="connsiteY9" fmla="*/ 1624012 h 1726406"/>
              <a:gd name="connsiteX10" fmla="*/ 2452688 w 3600450"/>
              <a:gd name="connsiteY10" fmla="*/ 1607344 h 1726406"/>
              <a:gd name="connsiteX11" fmla="*/ 2436019 w 3600450"/>
              <a:gd name="connsiteY11" fmla="*/ 1607344 h 1726406"/>
              <a:gd name="connsiteX12" fmla="*/ 2436019 w 3600450"/>
              <a:gd name="connsiteY12" fmla="*/ 1585912 h 1726406"/>
              <a:gd name="connsiteX13" fmla="*/ 2074069 w 3600450"/>
              <a:gd name="connsiteY13" fmla="*/ 1585912 h 1726406"/>
              <a:gd name="connsiteX14" fmla="*/ 2074069 w 3600450"/>
              <a:gd name="connsiteY14" fmla="*/ 1566862 h 1726406"/>
              <a:gd name="connsiteX15" fmla="*/ 1990725 w 3600450"/>
              <a:gd name="connsiteY15" fmla="*/ 1566862 h 1726406"/>
              <a:gd name="connsiteX16" fmla="*/ 1990725 w 3600450"/>
              <a:gd name="connsiteY16" fmla="*/ 1550194 h 1726406"/>
              <a:gd name="connsiteX17" fmla="*/ 1959769 w 3600450"/>
              <a:gd name="connsiteY17" fmla="*/ 1550194 h 1726406"/>
              <a:gd name="connsiteX18" fmla="*/ 1959769 w 3600450"/>
              <a:gd name="connsiteY18" fmla="*/ 1531144 h 1726406"/>
              <a:gd name="connsiteX19" fmla="*/ 1938338 w 3600450"/>
              <a:gd name="connsiteY19" fmla="*/ 1531144 h 1726406"/>
              <a:gd name="connsiteX20" fmla="*/ 1938338 w 3600450"/>
              <a:gd name="connsiteY20" fmla="*/ 1516856 h 1726406"/>
              <a:gd name="connsiteX21" fmla="*/ 1774032 w 3600450"/>
              <a:gd name="connsiteY21" fmla="*/ 1516856 h 1726406"/>
              <a:gd name="connsiteX22" fmla="*/ 1774032 w 3600450"/>
              <a:gd name="connsiteY22" fmla="*/ 1495425 h 1726406"/>
              <a:gd name="connsiteX23" fmla="*/ 1724025 w 3600450"/>
              <a:gd name="connsiteY23" fmla="*/ 1495425 h 1726406"/>
              <a:gd name="connsiteX24" fmla="*/ 1724026 w 3600450"/>
              <a:gd name="connsiteY24" fmla="*/ 1488281 h 1726406"/>
              <a:gd name="connsiteX25" fmla="*/ 1662113 w 3600450"/>
              <a:gd name="connsiteY25" fmla="*/ 1488281 h 1726406"/>
              <a:gd name="connsiteX26" fmla="*/ 1662113 w 3600450"/>
              <a:gd name="connsiteY26" fmla="*/ 1466850 h 1726406"/>
              <a:gd name="connsiteX27" fmla="*/ 1631157 w 3600450"/>
              <a:gd name="connsiteY27" fmla="*/ 1466850 h 1726406"/>
              <a:gd name="connsiteX28" fmla="*/ 1643063 w 3600450"/>
              <a:gd name="connsiteY28" fmla="*/ 1454944 h 1726406"/>
              <a:gd name="connsiteX29" fmla="*/ 1497807 w 3600450"/>
              <a:gd name="connsiteY29" fmla="*/ 1454944 h 1726406"/>
              <a:gd name="connsiteX30" fmla="*/ 1497807 w 3600450"/>
              <a:gd name="connsiteY30" fmla="*/ 1431131 h 1726406"/>
              <a:gd name="connsiteX31" fmla="*/ 1416844 w 3600450"/>
              <a:gd name="connsiteY31" fmla="*/ 1431131 h 1726406"/>
              <a:gd name="connsiteX32" fmla="*/ 1416844 w 3600450"/>
              <a:gd name="connsiteY32" fmla="*/ 1412081 h 1726406"/>
              <a:gd name="connsiteX33" fmla="*/ 1352550 w 3600450"/>
              <a:gd name="connsiteY33" fmla="*/ 1412081 h 1726406"/>
              <a:gd name="connsiteX34" fmla="*/ 1352550 w 3600450"/>
              <a:gd name="connsiteY34" fmla="*/ 1393031 h 1726406"/>
              <a:gd name="connsiteX35" fmla="*/ 1259682 w 3600450"/>
              <a:gd name="connsiteY35" fmla="*/ 1393031 h 1726406"/>
              <a:gd name="connsiteX36" fmla="*/ 1259682 w 3600450"/>
              <a:gd name="connsiteY36" fmla="*/ 1343025 h 1726406"/>
              <a:gd name="connsiteX37" fmla="*/ 1040607 w 3600450"/>
              <a:gd name="connsiteY37" fmla="*/ 1343025 h 1726406"/>
              <a:gd name="connsiteX38" fmla="*/ 1040607 w 3600450"/>
              <a:gd name="connsiteY38" fmla="*/ 1323975 h 1726406"/>
              <a:gd name="connsiteX39" fmla="*/ 1007269 w 3600450"/>
              <a:gd name="connsiteY39" fmla="*/ 1323975 h 1726406"/>
              <a:gd name="connsiteX40" fmla="*/ 1007269 w 3600450"/>
              <a:gd name="connsiteY40" fmla="*/ 1290637 h 1726406"/>
              <a:gd name="connsiteX41" fmla="*/ 992982 w 3600450"/>
              <a:gd name="connsiteY41" fmla="*/ 1290637 h 1726406"/>
              <a:gd name="connsiteX42" fmla="*/ 992982 w 3600450"/>
              <a:gd name="connsiteY42" fmla="*/ 1247775 h 1726406"/>
              <a:gd name="connsiteX43" fmla="*/ 976313 w 3600450"/>
              <a:gd name="connsiteY43" fmla="*/ 1247775 h 1726406"/>
              <a:gd name="connsiteX44" fmla="*/ 976313 w 3600450"/>
              <a:gd name="connsiteY44" fmla="*/ 1228725 h 1726406"/>
              <a:gd name="connsiteX45" fmla="*/ 957263 w 3600450"/>
              <a:gd name="connsiteY45" fmla="*/ 1228725 h 1726406"/>
              <a:gd name="connsiteX46" fmla="*/ 957263 w 3600450"/>
              <a:gd name="connsiteY46" fmla="*/ 1204912 h 1726406"/>
              <a:gd name="connsiteX47" fmla="*/ 916782 w 3600450"/>
              <a:gd name="connsiteY47" fmla="*/ 1204912 h 1726406"/>
              <a:gd name="connsiteX48" fmla="*/ 916782 w 3600450"/>
              <a:gd name="connsiteY48" fmla="*/ 1185862 h 1726406"/>
              <a:gd name="connsiteX49" fmla="*/ 871538 w 3600450"/>
              <a:gd name="connsiteY49" fmla="*/ 1185862 h 1726406"/>
              <a:gd name="connsiteX50" fmla="*/ 871538 w 3600450"/>
              <a:gd name="connsiteY50" fmla="*/ 1123950 h 1726406"/>
              <a:gd name="connsiteX51" fmla="*/ 859632 w 3600450"/>
              <a:gd name="connsiteY51" fmla="*/ 1123950 h 1726406"/>
              <a:gd name="connsiteX52" fmla="*/ 859632 w 3600450"/>
              <a:gd name="connsiteY52" fmla="*/ 1026319 h 1726406"/>
              <a:gd name="connsiteX53" fmla="*/ 859632 w 3600450"/>
              <a:gd name="connsiteY53" fmla="*/ 1026319 h 1726406"/>
              <a:gd name="connsiteX54" fmla="*/ 838200 w 3600450"/>
              <a:gd name="connsiteY54" fmla="*/ 1026319 h 1726406"/>
              <a:gd name="connsiteX55" fmla="*/ 838200 w 3600450"/>
              <a:gd name="connsiteY55" fmla="*/ 954881 h 1726406"/>
              <a:gd name="connsiteX56" fmla="*/ 804863 w 3600450"/>
              <a:gd name="connsiteY56" fmla="*/ 954881 h 1726406"/>
              <a:gd name="connsiteX57" fmla="*/ 804863 w 3600450"/>
              <a:gd name="connsiteY57" fmla="*/ 938212 h 1726406"/>
              <a:gd name="connsiteX58" fmla="*/ 792957 w 3600450"/>
              <a:gd name="connsiteY58" fmla="*/ 938212 h 1726406"/>
              <a:gd name="connsiteX59" fmla="*/ 792957 w 3600450"/>
              <a:gd name="connsiteY59" fmla="*/ 907256 h 1726406"/>
              <a:gd name="connsiteX60" fmla="*/ 735807 w 3600450"/>
              <a:gd name="connsiteY60" fmla="*/ 907256 h 1726406"/>
              <a:gd name="connsiteX61" fmla="*/ 735807 w 3600450"/>
              <a:gd name="connsiteY61" fmla="*/ 881062 h 1726406"/>
              <a:gd name="connsiteX62" fmla="*/ 714375 w 3600450"/>
              <a:gd name="connsiteY62" fmla="*/ 881062 h 1726406"/>
              <a:gd name="connsiteX63" fmla="*/ 714375 w 3600450"/>
              <a:gd name="connsiteY63" fmla="*/ 864394 h 1726406"/>
              <a:gd name="connsiteX64" fmla="*/ 690563 w 3600450"/>
              <a:gd name="connsiteY64" fmla="*/ 864394 h 1726406"/>
              <a:gd name="connsiteX65" fmla="*/ 690563 w 3600450"/>
              <a:gd name="connsiteY65" fmla="*/ 807244 h 1726406"/>
              <a:gd name="connsiteX66" fmla="*/ 676275 w 3600450"/>
              <a:gd name="connsiteY66" fmla="*/ 807244 h 1726406"/>
              <a:gd name="connsiteX67" fmla="*/ 676275 w 3600450"/>
              <a:gd name="connsiteY67" fmla="*/ 688181 h 1726406"/>
              <a:gd name="connsiteX68" fmla="*/ 661988 w 3600450"/>
              <a:gd name="connsiteY68" fmla="*/ 688181 h 1726406"/>
              <a:gd name="connsiteX69" fmla="*/ 661988 w 3600450"/>
              <a:gd name="connsiteY69" fmla="*/ 642937 h 1726406"/>
              <a:gd name="connsiteX70" fmla="*/ 633413 w 3600450"/>
              <a:gd name="connsiteY70" fmla="*/ 642937 h 1726406"/>
              <a:gd name="connsiteX71" fmla="*/ 633413 w 3600450"/>
              <a:gd name="connsiteY71" fmla="*/ 628650 h 1726406"/>
              <a:gd name="connsiteX72" fmla="*/ 602457 w 3600450"/>
              <a:gd name="connsiteY72" fmla="*/ 628650 h 1726406"/>
              <a:gd name="connsiteX73" fmla="*/ 602457 w 3600450"/>
              <a:gd name="connsiteY73" fmla="*/ 614362 h 1726406"/>
              <a:gd name="connsiteX74" fmla="*/ 581025 w 3600450"/>
              <a:gd name="connsiteY74" fmla="*/ 614362 h 1726406"/>
              <a:gd name="connsiteX75" fmla="*/ 581025 w 3600450"/>
              <a:gd name="connsiteY75" fmla="*/ 578644 h 1726406"/>
              <a:gd name="connsiteX76" fmla="*/ 523875 w 3600450"/>
              <a:gd name="connsiteY76" fmla="*/ 578644 h 1726406"/>
              <a:gd name="connsiteX77" fmla="*/ 523875 w 3600450"/>
              <a:gd name="connsiteY77" fmla="*/ 531019 h 1726406"/>
              <a:gd name="connsiteX78" fmla="*/ 507207 w 3600450"/>
              <a:gd name="connsiteY78" fmla="*/ 531019 h 1726406"/>
              <a:gd name="connsiteX79" fmla="*/ 507207 w 3600450"/>
              <a:gd name="connsiteY79" fmla="*/ 383381 h 1726406"/>
              <a:gd name="connsiteX80" fmla="*/ 492919 w 3600450"/>
              <a:gd name="connsiteY80" fmla="*/ 383381 h 1726406"/>
              <a:gd name="connsiteX81" fmla="*/ 492919 w 3600450"/>
              <a:gd name="connsiteY81" fmla="*/ 307181 h 1726406"/>
              <a:gd name="connsiteX82" fmla="*/ 390525 w 3600450"/>
              <a:gd name="connsiteY82" fmla="*/ 307181 h 1726406"/>
              <a:gd name="connsiteX83" fmla="*/ 390525 w 3600450"/>
              <a:gd name="connsiteY83" fmla="*/ 285750 h 1726406"/>
              <a:gd name="connsiteX84" fmla="*/ 369094 w 3600450"/>
              <a:gd name="connsiteY84" fmla="*/ 285750 h 1726406"/>
              <a:gd name="connsiteX85" fmla="*/ 369094 w 3600450"/>
              <a:gd name="connsiteY85" fmla="*/ 269081 h 1726406"/>
              <a:gd name="connsiteX86" fmla="*/ 345282 w 3600450"/>
              <a:gd name="connsiteY86" fmla="*/ 269081 h 1726406"/>
              <a:gd name="connsiteX87" fmla="*/ 345282 w 3600450"/>
              <a:gd name="connsiteY87" fmla="*/ 219075 h 1726406"/>
              <a:gd name="connsiteX88" fmla="*/ 326232 w 3600450"/>
              <a:gd name="connsiteY88" fmla="*/ 219075 h 1726406"/>
              <a:gd name="connsiteX89" fmla="*/ 326232 w 3600450"/>
              <a:gd name="connsiteY89" fmla="*/ 166687 h 1726406"/>
              <a:gd name="connsiteX90" fmla="*/ 314325 w 3600450"/>
              <a:gd name="connsiteY90" fmla="*/ 166687 h 1726406"/>
              <a:gd name="connsiteX91" fmla="*/ 314325 w 3600450"/>
              <a:gd name="connsiteY91" fmla="*/ 140494 h 1726406"/>
              <a:gd name="connsiteX92" fmla="*/ 297657 w 3600450"/>
              <a:gd name="connsiteY92" fmla="*/ 140494 h 1726406"/>
              <a:gd name="connsiteX93" fmla="*/ 297657 w 3600450"/>
              <a:gd name="connsiteY93" fmla="*/ 104775 h 1726406"/>
              <a:gd name="connsiteX94" fmla="*/ 297657 w 3600450"/>
              <a:gd name="connsiteY94" fmla="*/ 90487 h 1726406"/>
              <a:gd name="connsiteX95" fmla="*/ 173832 w 3600450"/>
              <a:gd name="connsiteY95" fmla="*/ 90487 h 1726406"/>
              <a:gd name="connsiteX96" fmla="*/ 173832 w 3600450"/>
              <a:gd name="connsiteY96" fmla="*/ 69056 h 1726406"/>
              <a:gd name="connsiteX97" fmla="*/ 147638 w 3600450"/>
              <a:gd name="connsiteY97" fmla="*/ 69056 h 1726406"/>
              <a:gd name="connsiteX98" fmla="*/ 147638 w 3600450"/>
              <a:gd name="connsiteY98" fmla="*/ 50006 h 1726406"/>
              <a:gd name="connsiteX99" fmla="*/ 42863 w 3600450"/>
              <a:gd name="connsiteY99" fmla="*/ 50006 h 1726406"/>
              <a:gd name="connsiteX100" fmla="*/ 42863 w 3600450"/>
              <a:gd name="connsiteY100" fmla="*/ 30956 h 1726406"/>
              <a:gd name="connsiteX101" fmla="*/ 33338 w 3600450"/>
              <a:gd name="connsiteY101" fmla="*/ 30956 h 1726406"/>
              <a:gd name="connsiteX102" fmla="*/ 33338 w 3600450"/>
              <a:gd name="connsiteY102" fmla="*/ 0 h 1726406"/>
              <a:gd name="connsiteX103" fmla="*/ 0 w 3600450"/>
              <a:gd name="connsiteY103" fmla="*/ 0 h 1726406"/>
              <a:gd name="connsiteX0" fmla="*/ 3600450 w 3600450"/>
              <a:gd name="connsiteY0" fmla="*/ 1726406 h 1726406"/>
              <a:gd name="connsiteX1" fmla="*/ 2881313 w 3600450"/>
              <a:gd name="connsiteY1" fmla="*/ 1726406 h 1726406"/>
              <a:gd name="connsiteX2" fmla="*/ 2881313 w 3600450"/>
              <a:gd name="connsiteY2" fmla="*/ 1681162 h 1726406"/>
              <a:gd name="connsiteX3" fmla="*/ 2700338 w 3600450"/>
              <a:gd name="connsiteY3" fmla="*/ 1681162 h 1726406"/>
              <a:gd name="connsiteX4" fmla="*/ 2700338 w 3600450"/>
              <a:gd name="connsiteY4" fmla="*/ 1664494 h 1726406"/>
              <a:gd name="connsiteX5" fmla="*/ 2645569 w 3600450"/>
              <a:gd name="connsiteY5" fmla="*/ 1664494 h 1726406"/>
              <a:gd name="connsiteX6" fmla="*/ 2645569 w 3600450"/>
              <a:gd name="connsiteY6" fmla="*/ 1638300 h 1726406"/>
              <a:gd name="connsiteX7" fmla="*/ 2583657 w 3600450"/>
              <a:gd name="connsiteY7" fmla="*/ 1638300 h 1726406"/>
              <a:gd name="connsiteX8" fmla="*/ 2583657 w 3600450"/>
              <a:gd name="connsiteY8" fmla="*/ 1624012 h 1726406"/>
              <a:gd name="connsiteX9" fmla="*/ 2452688 w 3600450"/>
              <a:gd name="connsiteY9" fmla="*/ 1624012 h 1726406"/>
              <a:gd name="connsiteX10" fmla="*/ 2452688 w 3600450"/>
              <a:gd name="connsiteY10" fmla="*/ 1607344 h 1726406"/>
              <a:gd name="connsiteX11" fmla="*/ 2436019 w 3600450"/>
              <a:gd name="connsiteY11" fmla="*/ 1607344 h 1726406"/>
              <a:gd name="connsiteX12" fmla="*/ 2436019 w 3600450"/>
              <a:gd name="connsiteY12" fmla="*/ 1585912 h 1726406"/>
              <a:gd name="connsiteX13" fmla="*/ 2074069 w 3600450"/>
              <a:gd name="connsiteY13" fmla="*/ 1585912 h 1726406"/>
              <a:gd name="connsiteX14" fmla="*/ 2074069 w 3600450"/>
              <a:gd name="connsiteY14" fmla="*/ 1566862 h 1726406"/>
              <a:gd name="connsiteX15" fmla="*/ 1990725 w 3600450"/>
              <a:gd name="connsiteY15" fmla="*/ 1566862 h 1726406"/>
              <a:gd name="connsiteX16" fmla="*/ 1990725 w 3600450"/>
              <a:gd name="connsiteY16" fmla="*/ 1550194 h 1726406"/>
              <a:gd name="connsiteX17" fmla="*/ 1959769 w 3600450"/>
              <a:gd name="connsiteY17" fmla="*/ 1550194 h 1726406"/>
              <a:gd name="connsiteX18" fmla="*/ 1959769 w 3600450"/>
              <a:gd name="connsiteY18" fmla="*/ 1531144 h 1726406"/>
              <a:gd name="connsiteX19" fmla="*/ 1938338 w 3600450"/>
              <a:gd name="connsiteY19" fmla="*/ 1531144 h 1726406"/>
              <a:gd name="connsiteX20" fmla="*/ 1938338 w 3600450"/>
              <a:gd name="connsiteY20" fmla="*/ 1516856 h 1726406"/>
              <a:gd name="connsiteX21" fmla="*/ 1774032 w 3600450"/>
              <a:gd name="connsiteY21" fmla="*/ 1516856 h 1726406"/>
              <a:gd name="connsiteX22" fmla="*/ 1774032 w 3600450"/>
              <a:gd name="connsiteY22" fmla="*/ 1495425 h 1726406"/>
              <a:gd name="connsiteX23" fmla="*/ 1724025 w 3600450"/>
              <a:gd name="connsiteY23" fmla="*/ 1495425 h 1726406"/>
              <a:gd name="connsiteX24" fmla="*/ 1724026 w 3600450"/>
              <a:gd name="connsiteY24" fmla="*/ 1488281 h 1726406"/>
              <a:gd name="connsiteX25" fmla="*/ 1662113 w 3600450"/>
              <a:gd name="connsiteY25" fmla="*/ 1488281 h 1726406"/>
              <a:gd name="connsiteX26" fmla="*/ 1662113 w 3600450"/>
              <a:gd name="connsiteY26" fmla="*/ 1466850 h 1726406"/>
              <a:gd name="connsiteX27" fmla="*/ 1631157 w 3600450"/>
              <a:gd name="connsiteY27" fmla="*/ 1466850 h 1726406"/>
              <a:gd name="connsiteX28" fmla="*/ 1635919 w 3600450"/>
              <a:gd name="connsiteY28" fmla="*/ 1454944 h 1726406"/>
              <a:gd name="connsiteX29" fmla="*/ 1497807 w 3600450"/>
              <a:gd name="connsiteY29" fmla="*/ 1454944 h 1726406"/>
              <a:gd name="connsiteX30" fmla="*/ 1497807 w 3600450"/>
              <a:gd name="connsiteY30" fmla="*/ 1431131 h 1726406"/>
              <a:gd name="connsiteX31" fmla="*/ 1416844 w 3600450"/>
              <a:gd name="connsiteY31" fmla="*/ 1431131 h 1726406"/>
              <a:gd name="connsiteX32" fmla="*/ 1416844 w 3600450"/>
              <a:gd name="connsiteY32" fmla="*/ 1412081 h 1726406"/>
              <a:gd name="connsiteX33" fmla="*/ 1352550 w 3600450"/>
              <a:gd name="connsiteY33" fmla="*/ 1412081 h 1726406"/>
              <a:gd name="connsiteX34" fmla="*/ 1352550 w 3600450"/>
              <a:gd name="connsiteY34" fmla="*/ 1393031 h 1726406"/>
              <a:gd name="connsiteX35" fmla="*/ 1259682 w 3600450"/>
              <a:gd name="connsiteY35" fmla="*/ 1393031 h 1726406"/>
              <a:gd name="connsiteX36" fmla="*/ 1259682 w 3600450"/>
              <a:gd name="connsiteY36" fmla="*/ 1343025 h 1726406"/>
              <a:gd name="connsiteX37" fmla="*/ 1040607 w 3600450"/>
              <a:gd name="connsiteY37" fmla="*/ 1343025 h 1726406"/>
              <a:gd name="connsiteX38" fmla="*/ 1040607 w 3600450"/>
              <a:gd name="connsiteY38" fmla="*/ 1323975 h 1726406"/>
              <a:gd name="connsiteX39" fmla="*/ 1007269 w 3600450"/>
              <a:gd name="connsiteY39" fmla="*/ 1323975 h 1726406"/>
              <a:gd name="connsiteX40" fmla="*/ 1007269 w 3600450"/>
              <a:gd name="connsiteY40" fmla="*/ 1290637 h 1726406"/>
              <a:gd name="connsiteX41" fmla="*/ 992982 w 3600450"/>
              <a:gd name="connsiteY41" fmla="*/ 1290637 h 1726406"/>
              <a:gd name="connsiteX42" fmla="*/ 992982 w 3600450"/>
              <a:gd name="connsiteY42" fmla="*/ 1247775 h 1726406"/>
              <a:gd name="connsiteX43" fmla="*/ 976313 w 3600450"/>
              <a:gd name="connsiteY43" fmla="*/ 1247775 h 1726406"/>
              <a:gd name="connsiteX44" fmla="*/ 976313 w 3600450"/>
              <a:gd name="connsiteY44" fmla="*/ 1228725 h 1726406"/>
              <a:gd name="connsiteX45" fmla="*/ 957263 w 3600450"/>
              <a:gd name="connsiteY45" fmla="*/ 1228725 h 1726406"/>
              <a:gd name="connsiteX46" fmla="*/ 957263 w 3600450"/>
              <a:gd name="connsiteY46" fmla="*/ 1204912 h 1726406"/>
              <a:gd name="connsiteX47" fmla="*/ 916782 w 3600450"/>
              <a:gd name="connsiteY47" fmla="*/ 1204912 h 1726406"/>
              <a:gd name="connsiteX48" fmla="*/ 916782 w 3600450"/>
              <a:gd name="connsiteY48" fmla="*/ 1185862 h 1726406"/>
              <a:gd name="connsiteX49" fmla="*/ 871538 w 3600450"/>
              <a:gd name="connsiteY49" fmla="*/ 1185862 h 1726406"/>
              <a:gd name="connsiteX50" fmla="*/ 871538 w 3600450"/>
              <a:gd name="connsiteY50" fmla="*/ 1123950 h 1726406"/>
              <a:gd name="connsiteX51" fmla="*/ 859632 w 3600450"/>
              <a:gd name="connsiteY51" fmla="*/ 1123950 h 1726406"/>
              <a:gd name="connsiteX52" fmla="*/ 859632 w 3600450"/>
              <a:gd name="connsiteY52" fmla="*/ 1026319 h 1726406"/>
              <a:gd name="connsiteX53" fmla="*/ 859632 w 3600450"/>
              <a:gd name="connsiteY53" fmla="*/ 1026319 h 1726406"/>
              <a:gd name="connsiteX54" fmla="*/ 838200 w 3600450"/>
              <a:gd name="connsiteY54" fmla="*/ 1026319 h 1726406"/>
              <a:gd name="connsiteX55" fmla="*/ 838200 w 3600450"/>
              <a:gd name="connsiteY55" fmla="*/ 954881 h 1726406"/>
              <a:gd name="connsiteX56" fmla="*/ 804863 w 3600450"/>
              <a:gd name="connsiteY56" fmla="*/ 954881 h 1726406"/>
              <a:gd name="connsiteX57" fmla="*/ 804863 w 3600450"/>
              <a:gd name="connsiteY57" fmla="*/ 938212 h 1726406"/>
              <a:gd name="connsiteX58" fmla="*/ 792957 w 3600450"/>
              <a:gd name="connsiteY58" fmla="*/ 938212 h 1726406"/>
              <a:gd name="connsiteX59" fmla="*/ 792957 w 3600450"/>
              <a:gd name="connsiteY59" fmla="*/ 907256 h 1726406"/>
              <a:gd name="connsiteX60" fmla="*/ 735807 w 3600450"/>
              <a:gd name="connsiteY60" fmla="*/ 907256 h 1726406"/>
              <a:gd name="connsiteX61" fmla="*/ 735807 w 3600450"/>
              <a:gd name="connsiteY61" fmla="*/ 881062 h 1726406"/>
              <a:gd name="connsiteX62" fmla="*/ 714375 w 3600450"/>
              <a:gd name="connsiteY62" fmla="*/ 881062 h 1726406"/>
              <a:gd name="connsiteX63" fmla="*/ 714375 w 3600450"/>
              <a:gd name="connsiteY63" fmla="*/ 864394 h 1726406"/>
              <a:gd name="connsiteX64" fmla="*/ 690563 w 3600450"/>
              <a:gd name="connsiteY64" fmla="*/ 864394 h 1726406"/>
              <a:gd name="connsiteX65" fmla="*/ 690563 w 3600450"/>
              <a:gd name="connsiteY65" fmla="*/ 807244 h 1726406"/>
              <a:gd name="connsiteX66" fmla="*/ 676275 w 3600450"/>
              <a:gd name="connsiteY66" fmla="*/ 807244 h 1726406"/>
              <a:gd name="connsiteX67" fmla="*/ 676275 w 3600450"/>
              <a:gd name="connsiteY67" fmla="*/ 688181 h 1726406"/>
              <a:gd name="connsiteX68" fmla="*/ 661988 w 3600450"/>
              <a:gd name="connsiteY68" fmla="*/ 688181 h 1726406"/>
              <a:gd name="connsiteX69" fmla="*/ 661988 w 3600450"/>
              <a:gd name="connsiteY69" fmla="*/ 642937 h 1726406"/>
              <a:gd name="connsiteX70" fmla="*/ 633413 w 3600450"/>
              <a:gd name="connsiteY70" fmla="*/ 642937 h 1726406"/>
              <a:gd name="connsiteX71" fmla="*/ 633413 w 3600450"/>
              <a:gd name="connsiteY71" fmla="*/ 628650 h 1726406"/>
              <a:gd name="connsiteX72" fmla="*/ 602457 w 3600450"/>
              <a:gd name="connsiteY72" fmla="*/ 628650 h 1726406"/>
              <a:gd name="connsiteX73" fmla="*/ 602457 w 3600450"/>
              <a:gd name="connsiteY73" fmla="*/ 614362 h 1726406"/>
              <a:gd name="connsiteX74" fmla="*/ 581025 w 3600450"/>
              <a:gd name="connsiteY74" fmla="*/ 614362 h 1726406"/>
              <a:gd name="connsiteX75" fmla="*/ 581025 w 3600450"/>
              <a:gd name="connsiteY75" fmla="*/ 578644 h 1726406"/>
              <a:gd name="connsiteX76" fmla="*/ 523875 w 3600450"/>
              <a:gd name="connsiteY76" fmla="*/ 578644 h 1726406"/>
              <a:gd name="connsiteX77" fmla="*/ 523875 w 3600450"/>
              <a:gd name="connsiteY77" fmla="*/ 531019 h 1726406"/>
              <a:gd name="connsiteX78" fmla="*/ 507207 w 3600450"/>
              <a:gd name="connsiteY78" fmla="*/ 531019 h 1726406"/>
              <a:gd name="connsiteX79" fmla="*/ 507207 w 3600450"/>
              <a:gd name="connsiteY79" fmla="*/ 383381 h 1726406"/>
              <a:gd name="connsiteX80" fmla="*/ 492919 w 3600450"/>
              <a:gd name="connsiteY80" fmla="*/ 383381 h 1726406"/>
              <a:gd name="connsiteX81" fmla="*/ 492919 w 3600450"/>
              <a:gd name="connsiteY81" fmla="*/ 307181 h 1726406"/>
              <a:gd name="connsiteX82" fmla="*/ 390525 w 3600450"/>
              <a:gd name="connsiteY82" fmla="*/ 307181 h 1726406"/>
              <a:gd name="connsiteX83" fmla="*/ 390525 w 3600450"/>
              <a:gd name="connsiteY83" fmla="*/ 285750 h 1726406"/>
              <a:gd name="connsiteX84" fmla="*/ 369094 w 3600450"/>
              <a:gd name="connsiteY84" fmla="*/ 285750 h 1726406"/>
              <a:gd name="connsiteX85" fmla="*/ 369094 w 3600450"/>
              <a:gd name="connsiteY85" fmla="*/ 269081 h 1726406"/>
              <a:gd name="connsiteX86" fmla="*/ 345282 w 3600450"/>
              <a:gd name="connsiteY86" fmla="*/ 269081 h 1726406"/>
              <a:gd name="connsiteX87" fmla="*/ 345282 w 3600450"/>
              <a:gd name="connsiteY87" fmla="*/ 219075 h 1726406"/>
              <a:gd name="connsiteX88" fmla="*/ 326232 w 3600450"/>
              <a:gd name="connsiteY88" fmla="*/ 219075 h 1726406"/>
              <a:gd name="connsiteX89" fmla="*/ 326232 w 3600450"/>
              <a:gd name="connsiteY89" fmla="*/ 166687 h 1726406"/>
              <a:gd name="connsiteX90" fmla="*/ 314325 w 3600450"/>
              <a:gd name="connsiteY90" fmla="*/ 166687 h 1726406"/>
              <a:gd name="connsiteX91" fmla="*/ 314325 w 3600450"/>
              <a:gd name="connsiteY91" fmla="*/ 140494 h 1726406"/>
              <a:gd name="connsiteX92" fmla="*/ 297657 w 3600450"/>
              <a:gd name="connsiteY92" fmla="*/ 140494 h 1726406"/>
              <a:gd name="connsiteX93" fmla="*/ 297657 w 3600450"/>
              <a:gd name="connsiteY93" fmla="*/ 104775 h 1726406"/>
              <a:gd name="connsiteX94" fmla="*/ 297657 w 3600450"/>
              <a:gd name="connsiteY94" fmla="*/ 90487 h 1726406"/>
              <a:gd name="connsiteX95" fmla="*/ 173832 w 3600450"/>
              <a:gd name="connsiteY95" fmla="*/ 90487 h 1726406"/>
              <a:gd name="connsiteX96" fmla="*/ 173832 w 3600450"/>
              <a:gd name="connsiteY96" fmla="*/ 69056 h 1726406"/>
              <a:gd name="connsiteX97" fmla="*/ 147638 w 3600450"/>
              <a:gd name="connsiteY97" fmla="*/ 69056 h 1726406"/>
              <a:gd name="connsiteX98" fmla="*/ 147638 w 3600450"/>
              <a:gd name="connsiteY98" fmla="*/ 50006 h 1726406"/>
              <a:gd name="connsiteX99" fmla="*/ 42863 w 3600450"/>
              <a:gd name="connsiteY99" fmla="*/ 50006 h 1726406"/>
              <a:gd name="connsiteX100" fmla="*/ 42863 w 3600450"/>
              <a:gd name="connsiteY100" fmla="*/ 30956 h 1726406"/>
              <a:gd name="connsiteX101" fmla="*/ 33338 w 3600450"/>
              <a:gd name="connsiteY101" fmla="*/ 30956 h 1726406"/>
              <a:gd name="connsiteX102" fmla="*/ 33338 w 3600450"/>
              <a:gd name="connsiteY102" fmla="*/ 0 h 1726406"/>
              <a:gd name="connsiteX103" fmla="*/ 0 w 3600450"/>
              <a:gd name="connsiteY103" fmla="*/ 0 h 1726406"/>
              <a:gd name="connsiteX0" fmla="*/ 3600450 w 3600450"/>
              <a:gd name="connsiteY0" fmla="*/ 1726406 h 1726406"/>
              <a:gd name="connsiteX1" fmla="*/ 2881313 w 3600450"/>
              <a:gd name="connsiteY1" fmla="*/ 1726406 h 1726406"/>
              <a:gd name="connsiteX2" fmla="*/ 2881313 w 3600450"/>
              <a:gd name="connsiteY2" fmla="*/ 1681162 h 1726406"/>
              <a:gd name="connsiteX3" fmla="*/ 2700338 w 3600450"/>
              <a:gd name="connsiteY3" fmla="*/ 1681162 h 1726406"/>
              <a:gd name="connsiteX4" fmla="*/ 2700338 w 3600450"/>
              <a:gd name="connsiteY4" fmla="*/ 1664494 h 1726406"/>
              <a:gd name="connsiteX5" fmla="*/ 2645569 w 3600450"/>
              <a:gd name="connsiteY5" fmla="*/ 1664494 h 1726406"/>
              <a:gd name="connsiteX6" fmla="*/ 2645569 w 3600450"/>
              <a:gd name="connsiteY6" fmla="*/ 1638300 h 1726406"/>
              <a:gd name="connsiteX7" fmla="*/ 2583657 w 3600450"/>
              <a:gd name="connsiteY7" fmla="*/ 1638300 h 1726406"/>
              <a:gd name="connsiteX8" fmla="*/ 2583657 w 3600450"/>
              <a:gd name="connsiteY8" fmla="*/ 1624012 h 1726406"/>
              <a:gd name="connsiteX9" fmla="*/ 2452688 w 3600450"/>
              <a:gd name="connsiteY9" fmla="*/ 1624012 h 1726406"/>
              <a:gd name="connsiteX10" fmla="*/ 2452688 w 3600450"/>
              <a:gd name="connsiteY10" fmla="*/ 1607344 h 1726406"/>
              <a:gd name="connsiteX11" fmla="*/ 2436019 w 3600450"/>
              <a:gd name="connsiteY11" fmla="*/ 1607344 h 1726406"/>
              <a:gd name="connsiteX12" fmla="*/ 2436019 w 3600450"/>
              <a:gd name="connsiteY12" fmla="*/ 1585912 h 1726406"/>
              <a:gd name="connsiteX13" fmla="*/ 2074069 w 3600450"/>
              <a:gd name="connsiteY13" fmla="*/ 1585912 h 1726406"/>
              <a:gd name="connsiteX14" fmla="*/ 2074069 w 3600450"/>
              <a:gd name="connsiteY14" fmla="*/ 1566862 h 1726406"/>
              <a:gd name="connsiteX15" fmla="*/ 1990725 w 3600450"/>
              <a:gd name="connsiteY15" fmla="*/ 1566862 h 1726406"/>
              <a:gd name="connsiteX16" fmla="*/ 1990725 w 3600450"/>
              <a:gd name="connsiteY16" fmla="*/ 1550194 h 1726406"/>
              <a:gd name="connsiteX17" fmla="*/ 1959769 w 3600450"/>
              <a:gd name="connsiteY17" fmla="*/ 1550194 h 1726406"/>
              <a:gd name="connsiteX18" fmla="*/ 1959769 w 3600450"/>
              <a:gd name="connsiteY18" fmla="*/ 1531144 h 1726406"/>
              <a:gd name="connsiteX19" fmla="*/ 1938338 w 3600450"/>
              <a:gd name="connsiteY19" fmla="*/ 1531144 h 1726406"/>
              <a:gd name="connsiteX20" fmla="*/ 1938338 w 3600450"/>
              <a:gd name="connsiteY20" fmla="*/ 1516856 h 1726406"/>
              <a:gd name="connsiteX21" fmla="*/ 1774032 w 3600450"/>
              <a:gd name="connsiteY21" fmla="*/ 1516856 h 1726406"/>
              <a:gd name="connsiteX22" fmla="*/ 1774032 w 3600450"/>
              <a:gd name="connsiteY22" fmla="*/ 1495425 h 1726406"/>
              <a:gd name="connsiteX23" fmla="*/ 1724025 w 3600450"/>
              <a:gd name="connsiteY23" fmla="*/ 1495425 h 1726406"/>
              <a:gd name="connsiteX24" fmla="*/ 1724026 w 3600450"/>
              <a:gd name="connsiteY24" fmla="*/ 1488281 h 1726406"/>
              <a:gd name="connsiteX25" fmla="*/ 1662113 w 3600450"/>
              <a:gd name="connsiteY25" fmla="*/ 1488281 h 1726406"/>
              <a:gd name="connsiteX26" fmla="*/ 1662113 w 3600450"/>
              <a:gd name="connsiteY26" fmla="*/ 1466850 h 1726406"/>
              <a:gd name="connsiteX27" fmla="*/ 1631157 w 3600450"/>
              <a:gd name="connsiteY27" fmla="*/ 1466850 h 1726406"/>
              <a:gd name="connsiteX28" fmla="*/ 1631156 w 3600450"/>
              <a:gd name="connsiteY28" fmla="*/ 1454944 h 1726406"/>
              <a:gd name="connsiteX29" fmla="*/ 1497807 w 3600450"/>
              <a:gd name="connsiteY29" fmla="*/ 1454944 h 1726406"/>
              <a:gd name="connsiteX30" fmla="*/ 1497807 w 3600450"/>
              <a:gd name="connsiteY30" fmla="*/ 1431131 h 1726406"/>
              <a:gd name="connsiteX31" fmla="*/ 1416844 w 3600450"/>
              <a:gd name="connsiteY31" fmla="*/ 1431131 h 1726406"/>
              <a:gd name="connsiteX32" fmla="*/ 1416844 w 3600450"/>
              <a:gd name="connsiteY32" fmla="*/ 1412081 h 1726406"/>
              <a:gd name="connsiteX33" fmla="*/ 1352550 w 3600450"/>
              <a:gd name="connsiteY33" fmla="*/ 1412081 h 1726406"/>
              <a:gd name="connsiteX34" fmla="*/ 1352550 w 3600450"/>
              <a:gd name="connsiteY34" fmla="*/ 1393031 h 1726406"/>
              <a:gd name="connsiteX35" fmla="*/ 1259682 w 3600450"/>
              <a:gd name="connsiteY35" fmla="*/ 1393031 h 1726406"/>
              <a:gd name="connsiteX36" fmla="*/ 1259682 w 3600450"/>
              <a:gd name="connsiteY36" fmla="*/ 1343025 h 1726406"/>
              <a:gd name="connsiteX37" fmla="*/ 1040607 w 3600450"/>
              <a:gd name="connsiteY37" fmla="*/ 1343025 h 1726406"/>
              <a:gd name="connsiteX38" fmla="*/ 1040607 w 3600450"/>
              <a:gd name="connsiteY38" fmla="*/ 1323975 h 1726406"/>
              <a:gd name="connsiteX39" fmla="*/ 1007269 w 3600450"/>
              <a:gd name="connsiteY39" fmla="*/ 1323975 h 1726406"/>
              <a:gd name="connsiteX40" fmla="*/ 1007269 w 3600450"/>
              <a:gd name="connsiteY40" fmla="*/ 1290637 h 1726406"/>
              <a:gd name="connsiteX41" fmla="*/ 992982 w 3600450"/>
              <a:gd name="connsiteY41" fmla="*/ 1290637 h 1726406"/>
              <a:gd name="connsiteX42" fmla="*/ 992982 w 3600450"/>
              <a:gd name="connsiteY42" fmla="*/ 1247775 h 1726406"/>
              <a:gd name="connsiteX43" fmla="*/ 976313 w 3600450"/>
              <a:gd name="connsiteY43" fmla="*/ 1247775 h 1726406"/>
              <a:gd name="connsiteX44" fmla="*/ 976313 w 3600450"/>
              <a:gd name="connsiteY44" fmla="*/ 1228725 h 1726406"/>
              <a:gd name="connsiteX45" fmla="*/ 957263 w 3600450"/>
              <a:gd name="connsiteY45" fmla="*/ 1228725 h 1726406"/>
              <a:gd name="connsiteX46" fmla="*/ 957263 w 3600450"/>
              <a:gd name="connsiteY46" fmla="*/ 1204912 h 1726406"/>
              <a:gd name="connsiteX47" fmla="*/ 916782 w 3600450"/>
              <a:gd name="connsiteY47" fmla="*/ 1204912 h 1726406"/>
              <a:gd name="connsiteX48" fmla="*/ 916782 w 3600450"/>
              <a:gd name="connsiteY48" fmla="*/ 1185862 h 1726406"/>
              <a:gd name="connsiteX49" fmla="*/ 871538 w 3600450"/>
              <a:gd name="connsiteY49" fmla="*/ 1185862 h 1726406"/>
              <a:gd name="connsiteX50" fmla="*/ 871538 w 3600450"/>
              <a:gd name="connsiteY50" fmla="*/ 1123950 h 1726406"/>
              <a:gd name="connsiteX51" fmla="*/ 859632 w 3600450"/>
              <a:gd name="connsiteY51" fmla="*/ 1123950 h 1726406"/>
              <a:gd name="connsiteX52" fmla="*/ 859632 w 3600450"/>
              <a:gd name="connsiteY52" fmla="*/ 1026319 h 1726406"/>
              <a:gd name="connsiteX53" fmla="*/ 859632 w 3600450"/>
              <a:gd name="connsiteY53" fmla="*/ 1026319 h 1726406"/>
              <a:gd name="connsiteX54" fmla="*/ 838200 w 3600450"/>
              <a:gd name="connsiteY54" fmla="*/ 1026319 h 1726406"/>
              <a:gd name="connsiteX55" fmla="*/ 838200 w 3600450"/>
              <a:gd name="connsiteY55" fmla="*/ 954881 h 1726406"/>
              <a:gd name="connsiteX56" fmla="*/ 804863 w 3600450"/>
              <a:gd name="connsiteY56" fmla="*/ 954881 h 1726406"/>
              <a:gd name="connsiteX57" fmla="*/ 804863 w 3600450"/>
              <a:gd name="connsiteY57" fmla="*/ 938212 h 1726406"/>
              <a:gd name="connsiteX58" fmla="*/ 792957 w 3600450"/>
              <a:gd name="connsiteY58" fmla="*/ 938212 h 1726406"/>
              <a:gd name="connsiteX59" fmla="*/ 792957 w 3600450"/>
              <a:gd name="connsiteY59" fmla="*/ 907256 h 1726406"/>
              <a:gd name="connsiteX60" fmla="*/ 735807 w 3600450"/>
              <a:gd name="connsiteY60" fmla="*/ 907256 h 1726406"/>
              <a:gd name="connsiteX61" fmla="*/ 735807 w 3600450"/>
              <a:gd name="connsiteY61" fmla="*/ 881062 h 1726406"/>
              <a:gd name="connsiteX62" fmla="*/ 714375 w 3600450"/>
              <a:gd name="connsiteY62" fmla="*/ 881062 h 1726406"/>
              <a:gd name="connsiteX63" fmla="*/ 714375 w 3600450"/>
              <a:gd name="connsiteY63" fmla="*/ 864394 h 1726406"/>
              <a:gd name="connsiteX64" fmla="*/ 690563 w 3600450"/>
              <a:gd name="connsiteY64" fmla="*/ 864394 h 1726406"/>
              <a:gd name="connsiteX65" fmla="*/ 690563 w 3600450"/>
              <a:gd name="connsiteY65" fmla="*/ 807244 h 1726406"/>
              <a:gd name="connsiteX66" fmla="*/ 676275 w 3600450"/>
              <a:gd name="connsiteY66" fmla="*/ 807244 h 1726406"/>
              <a:gd name="connsiteX67" fmla="*/ 676275 w 3600450"/>
              <a:gd name="connsiteY67" fmla="*/ 688181 h 1726406"/>
              <a:gd name="connsiteX68" fmla="*/ 661988 w 3600450"/>
              <a:gd name="connsiteY68" fmla="*/ 688181 h 1726406"/>
              <a:gd name="connsiteX69" fmla="*/ 661988 w 3600450"/>
              <a:gd name="connsiteY69" fmla="*/ 642937 h 1726406"/>
              <a:gd name="connsiteX70" fmla="*/ 633413 w 3600450"/>
              <a:gd name="connsiteY70" fmla="*/ 642937 h 1726406"/>
              <a:gd name="connsiteX71" fmla="*/ 633413 w 3600450"/>
              <a:gd name="connsiteY71" fmla="*/ 628650 h 1726406"/>
              <a:gd name="connsiteX72" fmla="*/ 602457 w 3600450"/>
              <a:gd name="connsiteY72" fmla="*/ 628650 h 1726406"/>
              <a:gd name="connsiteX73" fmla="*/ 602457 w 3600450"/>
              <a:gd name="connsiteY73" fmla="*/ 614362 h 1726406"/>
              <a:gd name="connsiteX74" fmla="*/ 581025 w 3600450"/>
              <a:gd name="connsiteY74" fmla="*/ 614362 h 1726406"/>
              <a:gd name="connsiteX75" fmla="*/ 581025 w 3600450"/>
              <a:gd name="connsiteY75" fmla="*/ 578644 h 1726406"/>
              <a:gd name="connsiteX76" fmla="*/ 523875 w 3600450"/>
              <a:gd name="connsiteY76" fmla="*/ 578644 h 1726406"/>
              <a:gd name="connsiteX77" fmla="*/ 523875 w 3600450"/>
              <a:gd name="connsiteY77" fmla="*/ 531019 h 1726406"/>
              <a:gd name="connsiteX78" fmla="*/ 507207 w 3600450"/>
              <a:gd name="connsiteY78" fmla="*/ 531019 h 1726406"/>
              <a:gd name="connsiteX79" fmla="*/ 507207 w 3600450"/>
              <a:gd name="connsiteY79" fmla="*/ 383381 h 1726406"/>
              <a:gd name="connsiteX80" fmla="*/ 492919 w 3600450"/>
              <a:gd name="connsiteY80" fmla="*/ 383381 h 1726406"/>
              <a:gd name="connsiteX81" fmla="*/ 492919 w 3600450"/>
              <a:gd name="connsiteY81" fmla="*/ 307181 h 1726406"/>
              <a:gd name="connsiteX82" fmla="*/ 390525 w 3600450"/>
              <a:gd name="connsiteY82" fmla="*/ 307181 h 1726406"/>
              <a:gd name="connsiteX83" fmla="*/ 390525 w 3600450"/>
              <a:gd name="connsiteY83" fmla="*/ 285750 h 1726406"/>
              <a:gd name="connsiteX84" fmla="*/ 369094 w 3600450"/>
              <a:gd name="connsiteY84" fmla="*/ 285750 h 1726406"/>
              <a:gd name="connsiteX85" fmla="*/ 369094 w 3600450"/>
              <a:gd name="connsiteY85" fmla="*/ 269081 h 1726406"/>
              <a:gd name="connsiteX86" fmla="*/ 345282 w 3600450"/>
              <a:gd name="connsiteY86" fmla="*/ 269081 h 1726406"/>
              <a:gd name="connsiteX87" fmla="*/ 345282 w 3600450"/>
              <a:gd name="connsiteY87" fmla="*/ 219075 h 1726406"/>
              <a:gd name="connsiteX88" fmla="*/ 326232 w 3600450"/>
              <a:gd name="connsiteY88" fmla="*/ 219075 h 1726406"/>
              <a:gd name="connsiteX89" fmla="*/ 326232 w 3600450"/>
              <a:gd name="connsiteY89" fmla="*/ 166687 h 1726406"/>
              <a:gd name="connsiteX90" fmla="*/ 314325 w 3600450"/>
              <a:gd name="connsiteY90" fmla="*/ 166687 h 1726406"/>
              <a:gd name="connsiteX91" fmla="*/ 314325 w 3600450"/>
              <a:gd name="connsiteY91" fmla="*/ 140494 h 1726406"/>
              <a:gd name="connsiteX92" fmla="*/ 297657 w 3600450"/>
              <a:gd name="connsiteY92" fmla="*/ 140494 h 1726406"/>
              <a:gd name="connsiteX93" fmla="*/ 297657 w 3600450"/>
              <a:gd name="connsiteY93" fmla="*/ 104775 h 1726406"/>
              <a:gd name="connsiteX94" fmla="*/ 297657 w 3600450"/>
              <a:gd name="connsiteY94" fmla="*/ 90487 h 1726406"/>
              <a:gd name="connsiteX95" fmla="*/ 173832 w 3600450"/>
              <a:gd name="connsiteY95" fmla="*/ 90487 h 1726406"/>
              <a:gd name="connsiteX96" fmla="*/ 173832 w 3600450"/>
              <a:gd name="connsiteY96" fmla="*/ 69056 h 1726406"/>
              <a:gd name="connsiteX97" fmla="*/ 147638 w 3600450"/>
              <a:gd name="connsiteY97" fmla="*/ 69056 h 1726406"/>
              <a:gd name="connsiteX98" fmla="*/ 147638 w 3600450"/>
              <a:gd name="connsiteY98" fmla="*/ 50006 h 1726406"/>
              <a:gd name="connsiteX99" fmla="*/ 42863 w 3600450"/>
              <a:gd name="connsiteY99" fmla="*/ 50006 h 1726406"/>
              <a:gd name="connsiteX100" fmla="*/ 42863 w 3600450"/>
              <a:gd name="connsiteY100" fmla="*/ 30956 h 1726406"/>
              <a:gd name="connsiteX101" fmla="*/ 33338 w 3600450"/>
              <a:gd name="connsiteY101" fmla="*/ 30956 h 1726406"/>
              <a:gd name="connsiteX102" fmla="*/ 33338 w 3600450"/>
              <a:gd name="connsiteY102" fmla="*/ 0 h 1726406"/>
              <a:gd name="connsiteX103" fmla="*/ 0 w 3600450"/>
              <a:gd name="connsiteY103" fmla="*/ 0 h 1726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600450" h="1726406">
                <a:moveTo>
                  <a:pt x="3600450" y="1726406"/>
                </a:moveTo>
                <a:lnTo>
                  <a:pt x="2881313" y="1726406"/>
                </a:lnTo>
                <a:lnTo>
                  <a:pt x="2881313" y="1681162"/>
                </a:lnTo>
                <a:lnTo>
                  <a:pt x="2700338" y="1681162"/>
                </a:lnTo>
                <a:lnTo>
                  <a:pt x="2700338" y="1664494"/>
                </a:lnTo>
                <a:lnTo>
                  <a:pt x="2645569" y="1664494"/>
                </a:lnTo>
                <a:lnTo>
                  <a:pt x="2645569" y="1638300"/>
                </a:lnTo>
                <a:lnTo>
                  <a:pt x="2583657" y="1638300"/>
                </a:lnTo>
                <a:lnTo>
                  <a:pt x="2583657" y="1624012"/>
                </a:lnTo>
                <a:lnTo>
                  <a:pt x="2452688" y="1624012"/>
                </a:lnTo>
                <a:lnTo>
                  <a:pt x="2452688" y="1607344"/>
                </a:lnTo>
                <a:lnTo>
                  <a:pt x="2436019" y="1607344"/>
                </a:lnTo>
                <a:lnTo>
                  <a:pt x="2436019" y="1585912"/>
                </a:lnTo>
                <a:lnTo>
                  <a:pt x="2074069" y="1585912"/>
                </a:lnTo>
                <a:lnTo>
                  <a:pt x="2074069" y="1566862"/>
                </a:lnTo>
                <a:lnTo>
                  <a:pt x="1990725" y="1566862"/>
                </a:lnTo>
                <a:lnTo>
                  <a:pt x="1990725" y="1550194"/>
                </a:lnTo>
                <a:lnTo>
                  <a:pt x="1959769" y="1550194"/>
                </a:lnTo>
                <a:lnTo>
                  <a:pt x="1959769" y="1531144"/>
                </a:lnTo>
                <a:lnTo>
                  <a:pt x="1938338" y="1531144"/>
                </a:lnTo>
                <a:lnTo>
                  <a:pt x="1938338" y="1516856"/>
                </a:lnTo>
                <a:lnTo>
                  <a:pt x="1774032" y="1516856"/>
                </a:lnTo>
                <a:lnTo>
                  <a:pt x="1774032" y="1495425"/>
                </a:lnTo>
                <a:lnTo>
                  <a:pt x="1724025" y="1495425"/>
                </a:lnTo>
                <a:cubicBezTo>
                  <a:pt x="1724025" y="1493044"/>
                  <a:pt x="1724026" y="1490662"/>
                  <a:pt x="1724026" y="1488281"/>
                </a:cubicBezTo>
                <a:lnTo>
                  <a:pt x="1662113" y="1488281"/>
                </a:lnTo>
                <a:lnTo>
                  <a:pt x="1662113" y="1466850"/>
                </a:lnTo>
                <a:lnTo>
                  <a:pt x="1631157" y="1466850"/>
                </a:lnTo>
                <a:cubicBezTo>
                  <a:pt x="1631157" y="1462881"/>
                  <a:pt x="1631156" y="1458913"/>
                  <a:pt x="1631156" y="1454944"/>
                </a:cubicBezTo>
                <a:lnTo>
                  <a:pt x="1497807" y="1454944"/>
                </a:lnTo>
                <a:lnTo>
                  <a:pt x="1497807" y="1431131"/>
                </a:lnTo>
                <a:lnTo>
                  <a:pt x="1416844" y="1431131"/>
                </a:lnTo>
                <a:lnTo>
                  <a:pt x="1416844" y="1412081"/>
                </a:lnTo>
                <a:lnTo>
                  <a:pt x="1352550" y="1412081"/>
                </a:lnTo>
                <a:lnTo>
                  <a:pt x="1352550" y="1393031"/>
                </a:lnTo>
                <a:lnTo>
                  <a:pt x="1259682" y="1393031"/>
                </a:lnTo>
                <a:lnTo>
                  <a:pt x="1259682" y="1343025"/>
                </a:lnTo>
                <a:lnTo>
                  <a:pt x="1040607" y="1343025"/>
                </a:lnTo>
                <a:lnTo>
                  <a:pt x="1040607" y="1323975"/>
                </a:lnTo>
                <a:lnTo>
                  <a:pt x="1007269" y="1323975"/>
                </a:lnTo>
                <a:lnTo>
                  <a:pt x="1007269" y="1290637"/>
                </a:lnTo>
                <a:lnTo>
                  <a:pt x="992982" y="1290637"/>
                </a:lnTo>
                <a:lnTo>
                  <a:pt x="992982" y="1247775"/>
                </a:lnTo>
                <a:lnTo>
                  <a:pt x="976313" y="1247775"/>
                </a:lnTo>
                <a:lnTo>
                  <a:pt x="976313" y="1228725"/>
                </a:lnTo>
                <a:lnTo>
                  <a:pt x="957263" y="1228725"/>
                </a:lnTo>
                <a:lnTo>
                  <a:pt x="957263" y="1204912"/>
                </a:lnTo>
                <a:lnTo>
                  <a:pt x="916782" y="1204912"/>
                </a:lnTo>
                <a:lnTo>
                  <a:pt x="916782" y="1185862"/>
                </a:lnTo>
                <a:lnTo>
                  <a:pt x="871538" y="1185862"/>
                </a:lnTo>
                <a:lnTo>
                  <a:pt x="871538" y="1123950"/>
                </a:lnTo>
                <a:lnTo>
                  <a:pt x="859632" y="1123950"/>
                </a:lnTo>
                <a:lnTo>
                  <a:pt x="859632" y="1026319"/>
                </a:lnTo>
                <a:lnTo>
                  <a:pt x="859632" y="1026319"/>
                </a:lnTo>
                <a:lnTo>
                  <a:pt x="838200" y="1026319"/>
                </a:lnTo>
                <a:lnTo>
                  <a:pt x="838200" y="954881"/>
                </a:lnTo>
                <a:lnTo>
                  <a:pt x="804863" y="954881"/>
                </a:lnTo>
                <a:lnTo>
                  <a:pt x="804863" y="938212"/>
                </a:lnTo>
                <a:lnTo>
                  <a:pt x="792957" y="938212"/>
                </a:lnTo>
                <a:lnTo>
                  <a:pt x="792957" y="907256"/>
                </a:lnTo>
                <a:lnTo>
                  <a:pt x="735807" y="907256"/>
                </a:lnTo>
                <a:lnTo>
                  <a:pt x="735807" y="881062"/>
                </a:lnTo>
                <a:lnTo>
                  <a:pt x="714375" y="881062"/>
                </a:lnTo>
                <a:lnTo>
                  <a:pt x="714375" y="864394"/>
                </a:lnTo>
                <a:lnTo>
                  <a:pt x="690563" y="864394"/>
                </a:lnTo>
                <a:lnTo>
                  <a:pt x="690563" y="807244"/>
                </a:lnTo>
                <a:lnTo>
                  <a:pt x="676275" y="807244"/>
                </a:lnTo>
                <a:lnTo>
                  <a:pt x="676275" y="688181"/>
                </a:lnTo>
                <a:lnTo>
                  <a:pt x="661988" y="688181"/>
                </a:lnTo>
                <a:lnTo>
                  <a:pt x="661988" y="642937"/>
                </a:lnTo>
                <a:lnTo>
                  <a:pt x="633413" y="642937"/>
                </a:lnTo>
                <a:lnTo>
                  <a:pt x="633413" y="628650"/>
                </a:lnTo>
                <a:lnTo>
                  <a:pt x="602457" y="628650"/>
                </a:lnTo>
                <a:lnTo>
                  <a:pt x="602457" y="614362"/>
                </a:lnTo>
                <a:lnTo>
                  <a:pt x="581025" y="614362"/>
                </a:lnTo>
                <a:lnTo>
                  <a:pt x="581025" y="578644"/>
                </a:lnTo>
                <a:lnTo>
                  <a:pt x="523875" y="578644"/>
                </a:lnTo>
                <a:lnTo>
                  <a:pt x="523875" y="531019"/>
                </a:lnTo>
                <a:lnTo>
                  <a:pt x="507207" y="531019"/>
                </a:lnTo>
                <a:lnTo>
                  <a:pt x="507207" y="383381"/>
                </a:lnTo>
                <a:lnTo>
                  <a:pt x="492919" y="383381"/>
                </a:lnTo>
                <a:lnTo>
                  <a:pt x="492919" y="307181"/>
                </a:lnTo>
                <a:lnTo>
                  <a:pt x="390525" y="307181"/>
                </a:lnTo>
                <a:lnTo>
                  <a:pt x="390525" y="285750"/>
                </a:lnTo>
                <a:lnTo>
                  <a:pt x="369094" y="285750"/>
                </a:lnTo>
                <a:lnTo>
                  <a:pt x="369094" y="269081"/>
                </a:lnTo>
                <a:lnTo>
                  <a:pt x="345282" y="269081"/>
                </a:lnTo>
                <a:lnTo>
                  <a:pt x="345282" y="219075"/>
                </a:lnTo>
                <a:lnTo>
                  <a:pt x="326232" y="219075"/>
                </a:lnTo>
                <a:lnTo>
                  <a:pt x="326232" y="166687"/>
                </a:lnTo>
                <a:lnTo>
                  <a:pt x="314325" y="166687"/>
                </a:lnTo>
                <a:lnTo>
                  <a:pt x="314325" y="140494"/>
                </a:lnTo>
                <a:lnTo>
                  <a:pt x="297657" y="140494"/>
                </a:lnTo>
                <a:lnTo>
                  <a:pt x="297657" y="104775"/>
                </a:lnTo>
                <a:lnTo>
                  <a:pt x="297657" y="90487"/>
                </a:lnTo>
                <a:lnTo>
                  <a:pt x="173832" y="90487"/>
                </a:lnTo>
                <a:lnTo>
                  <a:pt x="173832" y="69056"/>
                </a:lnTo>
                <a:lnTo>
                  <a:pt x="147638" y="69056"/>
                </a:lnTo>
                <a:lnTo>
                  <a:pt x="147638" y="50006"/>
                </a:lnTo>
                <a:lnTo>
                  <a:pt x="42863" y="50006"/>
                </a:lnTo>
                <a:lnTo>
                  <a:pt x="42863" y="30956"/>
                </a:lnTo>
                <a:lnTo>
                  <a:pt x="33338" y="30956"/>
                </a:lnTo>
                <a:lnTo>
                  <a:pt x="33338"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728" name="Group 32727">
            <a:extLst>
              <a:ext uri="{FF2B5EF4-FFF2-40B4-BE49-F238E27FC236}">
                <a16:creationId xmlns:a16="http://schemas.microsoft.com/office/drawing/2014/main" id="{4A2BA835-1C40-233B-A181-C42672BF8C5C}"/>
              </a:ext>
            </a:extLst>
          </p:cNvPr>
          <p:cNvGrpSpPr/>
          <p:nvPr/>
        </p:nvGrpSpPr>
        <p:grpSpPr>
          <a:xfrm>
            <a:off x="1538288" y="2447811"/>
            <a:ext cx="3605406" cy="1790814"/>
            <a:chOff x="1538288" y="2447811"/>
            <a:chExt cx="3605406" cy="1790814"/>
          </a:xfrm>
        </p:grpSpPr>
        <p:cxnSp>
          <p:nvCxnSpPr>
            <p:cNvPr id="32699" name="Straight Connector 32698">
              <a:extLst>
                <a:ext uri="{FF2B5EF4-FFF2-40B4-BE49-F238E27FC236}">
                  <a16:creationId xmlns:a16="http://schemas.microsoft.com/office/drawing/2014/main" id="{BC036B21-D423-E04A-12F0-586F5EAAEE48}"/>
                </a:ext>
              </a:extLst>
            </p:cNvPr>
            <p:cNvCxnSpPr/>
            <p:nvPr/>
          </p:nvCxnSpPr>
          <p:spPr bwMode="auto">
            <a:xfrm>
              <a:off x="2266795" y="33085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0" name="Straight Connector 32699">
              <a:extLst>
                <a:ext uri="{FF2B5EF4-FFF2-40B4-BE49-F238E27FC236}">
                  <a16:creationId xmlns:a16="http://schemas.microsoft.com/office/drawing/2014/main" id="{C473F39F-4B34-4E12-5128-AD1086E9A7B8}"/>
                </a:ext>
              </a:extLst>
            </p:cNvPr>
            <p:cNvCxnSpPr/>
            <p:nvPr/>
          </p:nvCxnSpPr>
          <p:spPr bwMode="auto">
            <a:xfrm>
              <a:off x="2039179" y="275063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1" name="Straight Connector 32700">
              <a:extLst>
                <a:ext uri="{FF2B5EF4-FFF2-40B4-BE49-F238E27FC236}">
                  <a16:creationId xmlns:a16="http://schemas.microsoft.com/office/drawing/2014/main" id="{025FDC29-41FE-3DE1-948B-5A50C8471AC5}"/>
                </a:ext>
              </a:extLst>
            </p:cNvPr>
            <p:cNvCxnSpPr/>
            <p:nvPr/>
          </p:nvCxnSpPr>
          <p:spPr bwMode="auto">
            <a:xfrm>
              <a:off x="1825092" y="252809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2" name="Straight Connector 32701">
              <a:extLst>
                <a:ext uri="{FF2B5EF4-FFF2-40B4-BE49-F238E27FC236}">
                  <a16:creationId xmlns:a16="http://schemas.microsoft.com/office/drawing/2014/main" id="{45C8ABA3-A71F-04AF-393E-F5A378437B9D}"/>
                </a:ext>
              </a:extLst>
            </p:cNvPr>
            <p:cNvCxnSpPr/>
            <p:nvPr/>
          </p:nvCxnSpPr>
          <p:spPr bwMode="auto">
            <a:xfrm>
              <a:off x="1715554" y="250507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3" name="Straight Connector 32702">
              <a:extLst>
                <a:ext uri="{FF2B5EF4-FFF2-40B4-BE49-F238E27FC236}">
                  <a16:creationId xmlns:a16="http://schemas.microsoft.com/office/drawing/2014/main" id="{434B98FB-8789-639F-44FF-0704FCC9F21D}"/>
                </a:ext>
              </a:extLst>
            </p:cNvPr>
            <p:cNvCxnSpPr/>
            <p:nvPr/>
          </p:nvCxnSpPr>
          <p:spPr bwMode="auto">
            <a:xfrm>
              <a:off x="1691742" y="250507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4" name="Straight Connector 32703">
              <a:extLst>
                <a:ext uri="{FF2B5EF4-FFF2-40B4-BE49-F238E27FC236}">
                  <a16:creationId xmlns:a16="http://schemas.microsoft.com/office/drawing/2014/main" id="{BDECECAC-4E25-46BB-3412-A0C94CEF38C8}"/>
                </a:ext>
              </a:extLst>
            </p:cNvPr>
            <p:cNvCxnSpPr/>
            <p:nvPr/>
          </p:nvCxnSpPr>
          <p:spPr bwMode="auto">
            <a:xfrm>
              <a:off x="1556010" y="24478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5" name="Straight Connector 32704">
              <a:extLst>
                <a:ext uri="{FF2B5EF4-FFF2-40B4-BE49-F238E27FC236}">
                  <a16:creationId xmlns:a16="http://schemas.microsoft.com/office/drawing/2014/main" id="{3BC29D97-CB21-E0FE-6C52-14D9251E2485}"/>
                </a:ext>
              </a:extLst>
            </p:cNvPr>
            <p:cNvCxnSpPr/>
            <p:nvPr/>
          </p:nvCxnSpPr>
          <p:spPr bwMode="auto">
            <a:xfrm>
              <a:off x="1538288" y="24478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6" name="Straight Connector 32705">
              <a:extLst>
                <a:ext uri="{FF2B5EF4-FFF2-40B4-BE49-F238E27FC236}">
                  <a16:creationId xmlns:a16="http://schemas.microsoft.com/office/drawing/2014/main" id="{353A11DD-B585-69A2-8AC9-9AD9D1B87E85}"/>
                </a:ext>
              </a:extLst>
            </p:cNvPr>
            <p:cNvCxnSpPr/>
            <p:nvPr/>
          </p:nvCxnSpPr>
          <p:spPr bwMode="auto">
            <a:xfrm>
              <a:off x="3724347" y="40282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7" name="Straight Connector 32706">
              <a:extLst>
                <a:ext uri="{FF2B5EF4-FFF2-40B4-BE49-F238E27FC236}">
                  <a16:creationId xmlns:a16="http://schemas.microsoft.com/office/drawing/2014/main" id="{98232023-C9C5-83C0-60AB-2C82785A54F4}"/>
                </a:ext>
              </a:extLst>
            </p:cNvPr>
            <p:cNvCxnSpPr/>
            <p:nvPr/>
          </p:nvCxnSpPr>
          <p:spPr bwMode="auto">
            <a:xfrm>
              <a:off x="3978457" y="401868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8" name="Straight Connector 32707">
              <a:extLst>
                <a:ext uri="{FF2B5EF4-FFF2-40B4-BE49-F238E27FC236}">
                  <a16:creationId xmlns:a16="http://schemas.microsoft.com/office/drawing/2014/main" id="{5B63635B-4B7E-50AE-B666-4A08BBD68E0A}"/>
                </a:ext>
              </a:extLst>
            </p:cNvPr>
            <p:cNvCxnSpPr/>
            <p:nvPr/>
          </p:nvCxnSpPr>
          <p:spPr bwMode="auto">
            <a:xfrm>
              <a:off x="4188007" y="406478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9" name="Straight Connector 32708">
              <a:extLst>
                <a:ext uri="{FF2B5EF4-FFF2-40B4-BE49-F238E27FC236}">
                  <a16:creationId xmlns:a16="http://schemas.microsoft.com/office/drawing/2014/main" id="{1ED1975F-9CA5-784D-23F5-1026EA45CE28}"/>
                </a:ext>
              </a:extLst>
            </p:cNvPr>
            <p:cNvCxnSpPr/>
            <p:nvPr/>
          </p:nvCxnSpPr>
          <p:spPr bwMode="auto">
            <a:xfrm>
              <a:off x="4209204" y="410135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0" name="Straight Connector 32709">
              <a:extLst>
                <a:ext uri="{FF2B5EF4-FFF2-40B4-BE49-F238E27FC236}">
                  <a16:creationId xmlns:a16="http://schemas.microsoft.com/office/drawing/2014/main" id="{08FDEA58-97CF-6882-1128-7D108F6E424B}"/>
                </a:ext>
              </a:extLst>
            </p:cNvPr>
            <p:cNvCxnSpPr/>
            <p:nvPr/>
          </p:nvCxnSpPr>
          <p:spPr bwMode="auto">
            <a:xfrm>
              <a:off x="4244397" y="411390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1" name="Straight Connector 32710">
              <a:extLst>
                <a:ext uri="{FF2B5EF4-FFF2-40B4-BE49-F238E27FC236}">
                  <a16:creationId xmlns:a16="http://schemas.microsoft.com/office/drawing/2014/main" id="{4672815C-1F1E-EC2F-015C-B8EF5D8C440C}"/>
                </a:ext>
              </a:extLst>
            </p:cNvPr>
            <p:cNvCxnSpPr/>
            <p:nvPr/>
          </p:nvCxnSpPr>
          <p:spPr bwMode="auto">
            <a:xfrm>
              <a:off x="4307331" y="41203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2" name="Straight Connector 32711">
              <a:extLst>
                <a:ext uri="{FF2B5EF4-FFF2-40B4-BE49-F238E27FC236}">
                  <a16:creationId xmlns:a16="http://schemas.microsoft.com/office/drawing/2014/main" id="{E1E2251D-B597-E697-6A11-8DD4CA814A0D}"/>
                </a:ext>
              </a:extLst>
            </p:cNvPr>
            <p:cNvCxnSpPr/>
            <p:nvPr/>
          </p:nvCxnSpPr>
          <p:spPr bwMode="auto">
            <a:xfrm>
              <a:off x="4392920" y="412204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3" name="Straight Connector 32712">
              <a:extLst>
                <a:ext uri="{FF2B5EF4-FFF2-40B4-BE49-F238E27FC236}">
                  <a16:creationId xmlns:a16="http://schemas.microsoft.com/office/drawing/2014/main" id="{AA19234B-94CF-0F21-9B36-D6FA4C50ED7D}"/>
                </a:ext>
              </a:extLst>
            </p:cNvPr>
            <p:cNvCxnSpPr/>
            <p:nvPr/>
          </p:nvCxnSpPr>
          <p:spPr bwMode="auto">
            <a:xfrm>
              <a:off x="4442035" y="412914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4" name="Straight Connector 32713">
              <a:extLst>
                <a:ext uri="{FF2B5EF4-FFF2-40B4-BE49-F238E27FC236}">
                  <a16:creationId xmlns:a16="http://schemas.microsoft.com/office/drawing/2014/main" id="{71D05845-1E30-3590-F163-4DD364CAA15B}"/>
                </a:ext>
              </a:extLst>
            </p:cNvPr>
            <p:cNvCxnSpPr/>
            <p:nvPr/>
          </p:nvCxnSpPr>
          <p:spPr bwMode="auto">
            <a:xfrm>
              <a:off x="4467435"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5" name="Straight Connector 32714">
              <a:extLst>
                <a:ext uri="{FF2B5EF4-FFF2-40B4-BE49-F238E27FC236}">
                  <a16:creationId xmlns:a16="http://schemas.microsoft.com/office/drawing/2014/main" id="{9C59CCFB-7F79-38E4-BE47-892C80E40B82}"/>
                </a:ext>
              </a:extLst>
            </p:cNvPr>
            <p:cNvCxnSpPr/>
            <p:nvPr/>
          </p:nvCxnSpPr>
          <p:spPr bwMode="auto">
            <a:xfrm>
              <a:off x="4498507"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6" name="Straight Connector 32715">
              <a:extLst>
                <a:ext uri="{FF2B5EF4-FFF2-40B4-BE49-F238E27FC236}">
                  <a16:creationId xmlns:a16="http://schemas.microsoft.com/office/drawing/2014/main" id="{25294855-4B5F-9191-ADB6-5ABE693A7869}"/>
                </a:ext>
              </a:extLst>
            </p:cNvPr>
            <p:cNvCxnSpPr/>
            <p:nvPr/>
          </p:nvCxnSpPr>
          <p:spPr bwMode="auto">
            <a:xfrm>
              <a:off x="4619951"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7" name="Straight Connector 32716">
              <a:extLst>
                <a:ext uri="{FF2B5EF4-FFF2-40B4-BE49-F238E27FC236}">
                  <a16:creationId xmlns:a16="http://schemas.microsoft.com/office/drawing/2014/main" id="{60AB8A8C-E4A5-8B74-7E98-A32913089858}"/>
                </a:ext>
              </a:extLst>
            </p:cNvPr>
            <p:cNvCxnSpPr/>
            <p:nvPr/>
          </p:nvCxnSpPr>
          <p:spPr bwMode="auto">
            <a:xfrm>
              <a:off x="4652143"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8" name="Straight Connector 32717">
              <a:extLst>
                <a:ext uri="{FF2B5EF4-FFF2-40B4-BE49-F238E27FC236}">
                  <a16:creationId xmlns:a16="http://schemas.microsoft.com/office/drawing/2014/main" id="{B1B57195-7535-93F6-5ED7-42E00BF25600}"/>
                </a:ext>
              </a:extLst>
            </p:cNvPr>
            <p:cNvCxnSpPr/>
            <p:nvPr/>
          </p:nvCxnSpPr>
          <p:spPr bwMode="auto">
            <a:xfrm>
              <a:off x="4676054"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9" name="Straight Connector 32718">
              <a:extLst>
                <a:ext uri="{FF2B5EF4-FFF2-40B4-BE49-F238E27FC236}">
                  <a16:creationId xmlns:a16="http://schemas.microsoft.com/office/drawing/2014/main" id="{21556B4A-3BF2-7223-AA2B-513416C4898F}"/>
                </a:ext>
              </a:extLst>
            </p:cNvPr>
            <p:cNvCxnSpPr/>
            <p:nvPr/>
          </p:nvCxnSpPr>
          <p:spPr bwMode="auto">
            <a:xfrm>
              <a:off x="4704240"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0" name="Straight Connector 32719">
              <a:extLst>
                <a:ext uri="{FF2B5EF4-FFF2-40B4-BE49-F238E27FC236}">
                  <a16:creationId xmlns:a16="http://schemas.microsoft.com/office/drawing/2014/main" id="{67B0F9D8-0AAF-8EAD-3C7A-B9FD6453DC0C}"/>
                </a:ext>
              </a:extLst>
            </p:cNvPr>
            <p:cNvCxnSpPr/>
            <p:nvPr/>
          </p:nvCxnSpPr>
          <p:spPr bwMode="auto">
            <a:xfrm>
              <a:off x="4730434"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1" name="Straight Connector 32720">
              <a:extLst>
                <a:ext uri="{FF2B5EF4-FFF2-40B4-BE49-F238E27FC236}">
                  <a16:creationId xmlns:a16="http://schemas.microsoft.com/office/drawing/2014/main" id="{7C8CF8F0-CA6B-1C12-7507-C7D74179BE49}"/>
                </a:ext>
              </a:extLst>
            </p:cNvPr>
            <p:cNvCxnSpPr/>
            <p:nvPr/>
          </p:nvCxnSpPr>
          <p:spPr bwMode="auto">
            <a:xfrm>
              <a:off x="4756353"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2" name="Straight Connector 32721">
              <a:extLst>
                <a:ext uri="{FF2B5EF4-FFF2-40B4-BE49-F238E27FC236}">
                  <a16:creationId xmlns:a16="http://schemas.microsoft.com/office/drawing/2014/main" id="{4E8FB008-BFA1-AE84-BB7A-6C2B62520AC4}"/>
                </a:ext>
              </a:extLst>
            </p:cNvPr>
            <p:cNvCxnSpPr/>
            <p:nvPr/>
          </p:nvCxnSpPr>
          <p:spPr bwMode="auto">
            <a:xfrm>
              <a:off x="4782547"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3" name="Straight Connector 32722">
              <a:extLst>
                <a:ext uri="{FF2B5EF4-FFF2-40B4-BE49-F238E27FC236}">
                  <a16:creationId xmlns:a16="http://schemas.microsoft.com/office/drawing/2014/main" id="{2D8046C6-551E-F5B1-21C5-98B97928BEDB}"/>
                </a:ext>
              </a:extLst>
            </p:cNvPr>
            <p:cNvCxnSpPr/>
            <p:nvPr/>
          </p:nvCxnSpPr>
          <p:spPr bwMode="auto">
            <a:xfrm>
              <a:off x="4881056"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4" name="Straight Connector 32723">
              <a:extLst>
                <a:ext uri="{FF2B5EF4-FFF2-40B4-BE49-F238E27FC236}">
                  <a16:creationId xmlns:a16="http://schemas.microsoft.com/office/drawing/2014/main" id="{E98F59E5-6532-A0D0-FA64-B94C486A8CB7}"/>
                </a:ext>
              </a:extLst>
            </p:cNvPr>
            <p:cNvCxnSpPr/>
            <p:nvPr/>
          </p:nvCxnSpPr>
          <p:spPr bwMode="auto">
            <a:xfrm>
              <a:off x="4898602"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5" name="Straight Connector 32724">
              <a:extLst>
                <a:ext uri="{FF2B5EF4-FFF2-40B4-BE49-F238E27FC236}">
                  <a16:creationId xmlns:a16="http://schemas.microsoft.com/office/drawing/2014/main" id="{6ED972D3-EC31-D9D9-FD62-FB91B651D662}"/>
                </a:ext>
              </a:extLst>
            </p:cNvPr>
            <p:cNvCxnSpPr/>
            <p:nvPr/>
          </p:nvCxnSpPr>
          <p:spPr bwMode="auto">
            <a:xfrm>
              <a:off x="4930063"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6" name="Straight Connector 32725">
              <a:extLst>
                <a:ext uri="{FF2B5EF4-FFF2-40B4-BE49-F238E27FC236}">
                  <a16:creationId xmlns:a16="http://schemas.microsoft.com/office/drawing/2014/main" id="{5EEF9217-72DF-F545-37EA-6ABD321E5C36}"/>
                </a:ext>
              </a:extLst>
            </p:cNvPr>
            <p:cNvCxnSpPr/>
            <p:nvPr/>
          </p:nvCxnSpPr>
          <p:spPr bwMode="auto">
            <a:xfrm>
              <a:off x="5013870" y="41654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7" name="Straight Connector 32726">
              <a:extLst>
                <a:ext uri="{FF2B5EF4-FFF2-40B4-BE49-F238E27FC236}">
                  <a16:creationId xmlns:a16="http://schemas.microsoft.com/office/drawing/2014/main" id="{CE4D46E9-CA5D-1285-5F73-F6864DB9919C}"/>
                </a:ext>
              </a:extLst>
            </p:cNvPr>
            <p:cNvCxnSpPr/>
            <p:nvPr/>
          </p:nvCxnSpPr>
          <p:spPr bwMode="auto">
            <a:xfrm>
              <a:off x="5143694" y="4165486"/>
              <a:ext cx="0" cy="73139"/>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9" name="Table 8">
            <a:extLst>
              <a:ext uri="{FF2B5EF4-FFF2-40B4-BE49-F238E27FC236}">
                <a16:creationId xmlns:a16="http://schemas.microsoft.com/office/drawing/2014/main" id="{866EACC0-BFCC-2B36-DCDC-6C8ED621D981}"/>
              </a:ext>
            </a:extLst>
          </p:cNvPr>
          <p:cNvGraphicFramePr>
            <a:graphicFrameLocks noGrp="1"/>
          </p:cNvGraphicFramePr>
          <p:nvPr/>
        </p:nvGraphicFramePr>
        <p:xfrm>
          <a:off x="6717799" y="1721170"/>
          <a:ext cx="4352239"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03308">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71/98</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72.4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0.61 (0.44-0.85)</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88/104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84.6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33" name="Table 32">
            <a:extLst>
              <a:ext uri="{FF2B5EF4-FFF2-40B4-BE49-F238E27FC236}">
                <a16:creationId xmlns:a16="http://schemas.microsoft.com/office/drawing/2014/main" id="{60B03690-9645-88B9-D4DB-8137340B4E7C}"/>
              </a:ext>
            </a:extLst>
          </p:cNvPr>
          <p:cNvGraphicFramePr>
            <a:graphicFrameLocks noGrp="1"/>
          </p:cNvGraphicFramePr>
          <p:nvPr/>
        </p:nvGraphicFramePr>
        <p:xfrm>
          <a:off x="6164424" y="5604384"/>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32729" name="Table 32728">
            <a:extLst>
              <a:ext uri="{FF2B5EF4-FFF2-40B4-BE49-F238E27FC236}">
                <a16:creationId xmlns:a16="http://schemas.microsoft.com/office/drawing/2014/main" id="{E491CB59-FAFB-67FE-0D3F-EA56C33DDD58}"/>
              </a:ext>
            </a:extLst>
          </p:cNvPr>
          <p:cNvGraphicFramePr>
            <a:graphicFrameLocks noGrp="1"/>
          </p:cNvGraphicFramePr>
          <p:nvPr/>
        </p:nvGraphicFramePr>
        <p:xfrm>
          <a:off x="521131" y="5623433"/>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7222724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1D8B02B-81C5-4100-A449-2ABA85D439C1}"/>
              </a:ext>
            </a:extLst>
          </p:cNvPr>
          <p:cNvSpPr txBox="1"/>
          <p:nvPr/>
        </p:nvSpPr>
        <p:spPr bwMode="auto">
          <a:xfrm>
            <a:off x="2931949"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a:t>
            </a:r>
            <a:br>
              <a:rPr lang="en-US" sz="3600" b="1" dirty="0"/>
            </a:br>
            <a:r>
              <a:rPr lang="en-US" dirty="0"/>
              <a:t>PFS by Bev Use in </a:t>
            </a:r>
            <a:r>
              <a:rPr lang="en-US" noProof="0" dirty="0"/>
              <a:t>All-Comer Population</a:t>
            </a:r>
            <a:endParaRPr lang="en-US" altLang="en-US" dirty="0"/>
          </a:p>
        </p:txBody>
      </p:sp>
      <p:sp>
        <p:nvSpPr>
          <p:cNvPr id="10" name="Text Box 15">
            <a:extLst>
              <a:ext uri="{FF2B5EF4-FFF2-40B4-BE49-F238E27FC236}">
                <a16:creationId xmlns:a16="http://schemas.microsoft.com/office/drawing/2014/main" id="{8DE692F4-5ECE-D542-86E3-1F55BAC93E48}"/>
              </a:ext>
            </a:extLst>
          </p:cNvPr>
          <p:cNvSpPr txBox="1">
            <a:spLocks noChangeArrowheads="1"/>
          </p:cNvSpPr>
          <p:nvPr/>
        </p:nvSpPr>
        <p:spPr bwMode="auto">
          <a:xfrm>
            <a:off x="412751" y="636986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graphicFrame>
        <p:nvGraphicFramePr>
          <p:cNvPr id="13" name="Table 12">
            <a:extLst>
              <a:ext uri="{FF2B5EF4-FFF2-40B4-BE49-F238E27FC236}">
                <a16:creationId xmlns:a16="http://schemas.microsoft.com/office/drawing/2014/main" id="{12D75373-4C8D-52D8-6898-A1CBBD6E9120}"/>
              </a:ext>
            </a:extLst>
          </p:cNvPr>
          <p:cNvGraphicFramePr>
            <a:graphicFrameLocks noGrp="1"/>
          </p:cNvGraphicFramePr>
          <p:nvPr/>
        </p:nvGraphicFramePr>
        <p:xfrm>
          <a:off x="6717799" y="1682260"/>
          <a:ext cx="4352239"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03308">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80/112</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71.4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0.69 (0.50-0.94)</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99/116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85.3</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14" name="TextBox 13">
            <a:extLst>
              <a:ext uri="{FF2B5EF4-FFF2-40B4-BE49-F238E27FC236}">
                <a16:creationId xmlns:a16="http://schemas.microsoft.com/office/drawing/2014/main" id="{12C157D9-B3CD-B545-3B96-798A6A4A4E69}"/>
              </a:ext>
            </a:extLst>
          </p:cNvPr>
          <p:cNvSpPr txBox="1"/>
          <p:nvPr/>
        </p:nvSpPr>
        <p:spPr>
          <a:xfrm>
            <a:off x="7138758" y="1370380"/>
            <a:ext cx="3510320" cy="307777"/>
          </a:xfrm>
          <a:prstGeom prst="rect">
            <a:avLst/>
          </a:prstGeom>
          <a:noFill/>
        </p:spPr>
        <p:txBody>
          <a:bodyPr wrap="none" lIns="0" tIns="0" rIns="0" bIns="0" rtlCol="0" anchor="t" anchorCtr="0">
            <a:spAutoFit/>
          </a:bodyPr>
          <a:lstStyle/>
          <a:p>
            <a:pPr algn="ctr"/>
            <a:r>
              <a:rPr lang="en-US" sz="2000" b="1"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Without Bevacizumab (N = 228)</a:t>
            </a:r>
          </a:p>
        </p:txBody>
      </p:sp>
      <p:graphicFrame>
        <p:nvGraphicFramePr>
          <p:cNvPr id="15" name="Table 14">
            <a:extLst>
              <a:ext uri="{FF2B5EF4-FFF2-40B4-BE49-F238E27FC236}">
                <a16:creationId xmlns:a16="http://schemas.microsoft.com/office/drawing/2014/main" id="{FD365583-3B8C-0667-FD7A-43F7B9A7BB5A}"/>
              </a:ext>
            </a:extLst>
          </p:cNvPr>
          <p:cNvGraphicFramePr>
            <a:graphicFrameLocks noGrp="1"/>
          </p:cNvGraphicFramePr>
          <p:nvPr/>
        </p:nvGraphicFramePr>
        <p:xfrm>
          <a:off x="1249926" y="1682260"/>
          <a:ext cx="4395101"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46170">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 %</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115/196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58.7</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0.57 (0.45-0.73)</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149/193</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77.2</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16" name="TextBox 15">
            <a:extLst>
              <a:ext uri="{FF2B5EF4-FFF2-40B4-BE49-F238E27FC236}">
                <a16:creationId xmlns:a16="http://schemas.microsoft.com/office/drawing/2014/main" id="{1E96F7FB-FF41-1FAA-4749-2B02EDE6CBB6}"/>
              </a:ext>
            </a:extLst>
          </p:cNvPr>
          <p:cNvSpPr txBox="1"/>
          <p:nvPr/>
        </p:nvSpPr>
        <p:spPr>
          <a:xfrm>
            <a:off x="1881951" y="1370380"/>
            <a:ext cx="3131049" cy="307777"/>
          </a:xfrm>
          <a:prstGeom prst="rect">
            <a:avLst/>
          </a:prstGeom>
          <a:noFill/>
        </p:spPr>
        <p:txBody>
          <a:bodyPr wrap="none" lIns="0" tIns="0" rIns="0" bIns="0" rtlCol="0" anchor="t" anchorCtr="0">
            <a:spAutoFit/>
          </a:bodyPr>
          <a:lstStyle/>
          <a:p>
            <a:pPr algn="ctr"/>
            <a:r>
              <a:rPr lang="en-US" sz="2000"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 Bevacizumab (N = 389)</a:t>
            </a:r>
          </a:p>
        </p:txBody>
      </p:sp>
      <p:sp>
        <p:nvSpPr>
          <p:cNvPr id="6" name="TextBox 5">
            <a:extLst>
              <a:ext uri="{FF2B5EF4-FFF2-40B4-BE49-F238E27FC236}">
                <a16:creationId xmlns:a16="http://schemas.microsoft.com/office/drawing/2014/main" id="{14EA6F13-87DB-D2B8-FC47-F71376A2C4EC}"/>
              </a:ext>
            </a:extLst>
          </p:cNvPr>
          <p:cNvSpPr txBox="1"/>
          <p:nvPr/>
        </p:nvSpPr>
        <p:spPr bwMode="auto">
          <a:xfrm rot="16200000">
            <a:off x="687734" y="3701561"/>
            <a:ext cx="6631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grpSp>
        <p:nvGrpSpPr>
          <p:cNvPr id="7" name="Group 6">
            <a:extLst>
              <a:ext uri="{FF2B5EF4-FFF2-40B4-BE49-F238E27FC236}">
                <a16:creationId xmlns:a16="http://schemas.microsoft.com/office/drawing/2014/main" id="{90BFBD35-7AED-7FFB-682D-23831FC81815}"/>
              </a:ext>
            </a:extLst>
          </p:cNvPr>
          <p:cNvGrpSpPr/>
          <p:nvPr/>
        </p:nvGrpSpPr>
        <p:grpSpPr>
          <a:xfrm>
            <a:off x="1021946" y="2343939"/>
            <a:ext cx="458780" cy="3087910"/>
            <a:chOff x="1021946" y="2343939"/>
            <a:chExt cx="458780" cy="3087910"/>
          </a:xfrm>
        </p:grpSpPr>
        <p:sp>
          <p:nvSpPr>
            <p:cNvPr id="9" name="TextBox 8">
              <a:extLst>
                <a:ext uri="{FF2B5EF4-FFF2-40B4-BE49-F238E27FC236}">
                  <a16:creationId xmlns:a16="http://schemas.microsoft.com/office/drawing/2014/main" id="{EA309554-8CD8-44C7-8F79-8D96CC4948C2}"/>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11" name="TextBox 10">
              <a:extLst>
                <a:ext uri="{FF2B5EF4-FFF2-40B4-BE49-F238E27FC236}">
                  <a16:creationId xmlns:a16="http://schemas.microsoft.com/office/drawing/2014/main" id="{CC0F30B3-75F6-7BB7-205E-AD03B26957F5}"/>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7" name="TextBox 16">
              <a:extLst>
                <a:ext uri="{FF2B5EF4-FFF2-40B4-BE49-F238E27FC236}">
                  <a16:creationId xmlns:a16="http://schemas.microsoft.com/office/drawing/2014/main" id="{30D2626F-4F89-CAB6-CE81-B7084612B554}"/>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8" name="TextBox 17">
              <a:extLst>
                <a:ext uri="{FF2B5EF4-FFF2-40B4-BE49-F238E27FC236}">
                  <a16:creationId xmlns:a16="http://schemas.microsoft.com/office/drawing/2014/main" id="{A296C5E4-E71E-4949-3B42-0A4D1DA6098C}"/>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9" name="TextBox 18">
              <a:extLst>
                <a:ext uri="{FF2B5EF4-FFF2-40B4-BE49-F238E27FC236}">
                  <a16:creationId xmlns:a16="http://schemas.microsoft.com/office/drawing/2014/main" id="{45C311BC-E089-FF80-5D80-5D8E7CB4E5DF}"/>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20" name="TextBox 19">
              <a:extLst>
                <a:ext uri="{FF2B5EF4-FFF2-40B4-BE49-F238E27FC236}">
                  <a16:creationId xmlns:a16="http://schemas.microsoft.com/office/drawing/2014/main" id="{0B6F3F8F-F00A-DAA8-EED6-B80EE77A7D8E}"/>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1" name="Group 20">
            <a:extLst>
              <a:ext uri="{FF2B5EF4-FFF2-40B4-BE49-F238E27FC236}">
                <a16:creationId xmlns:a16="http://schemas.microsoft.com/office/drawing/2014/main" id="{105C91EB-A078-CCEC-351C-E625770F628E}"/>
              </a:ext>
            </a:extLst>
          </p:cNvPr>
          <p:cNvGrpSpPr/>
          <p:nvPr/>
        </p:nvGrpSpPr>
        <p:grpSpPr>
          <a:xfrm>
            <a:off x="1392941" y="5325067"/>
            <a:ext cx="4125304" cy="307777"/>
            <a:chOff x="1392941" y="5325067"/>
            <a:chExt cx="4125304" cy="307777"/>
          </a:xfrm>
        </p:grpSpPr>
        <p:sp>
          <p:nvSpPr>
            <p:cNvPr id="22" name="TextBox 21">
              <a:extLst>
                <a:ext uri="{FF2B5EF4-FFF2-40B4-BE49-F238E27FC236}">
                  <a16:creationId xmlns:a16="http://schemas.microsoft.com/office/drawing/2014/main" id="{90F48AA1-93FD-D86E-5296-0C83A7E3E863}"/>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3" name="TextBox 22">
              <a:extLst>
                <a:ext uri="{FF2B5EF4-FFF2-40B4-BE49-F238E27FC236}">
                  <a16:creationId xmlns:a16="http://schemas.microsoft.com/office/drawing/2014/main" id="{05907BAF-A7ED-36CF-0D42-8B8BB41D0C1C}"/>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24" name="TextBox 23">
              <a:extLst>
                <a:ext uri="{FF2B5EF4-FFF2-40B4-BE49-F238E27FC236}">
                  <a16:creationId xmlns:a16="http://schemas.microsoft.com/office/drawing/2014/main" id="{34F027BD-839C-BC4E-2548-B78E8CE7834D}"/>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5" name="TextBox 24">
              <a:extLst>
                <a:ext uri="{FF2B5EF4-FFF2-40B4-BE49-F238E27FC236}">
                  <a16:creationId xmlns:a16="http://schemas.microsoft.com/office/drawing/2014/main" id="{85CCED23-73BF-7701-7F9C-E69C723A7D09}"/>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26" name="TextBox 25">
              <a:extLst>
                <a:ext uri="{FF2B5EF4-FFF2-40B4-BE49-F238E27FC236}">
                  <a16:creationId xmlns:a16="http://schemas.microsoft.com/office/drawing/2014/main" id="{1F2BBD29-2443-8331-F781-A4ACC61F0362}"/>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7" name="TextBox 26">
              <a:extLst>
                <a:ext uri="{FF2B5EF4-FFF2-40B4-BE49-F238E27FC236}">
                  <a16:creationId xmlns:a16="http://schemas.microsoft.com/office/drawing/2014/main" id="{EBCD2BAE-74EC-14E9-6C52-D65A62F9DD01}"/>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8" name="TextBox 27">
              <a:extLst>
                <a:ext uri="{FF2B5EF4-FFF2-40B4-BE49-F238E27FC236}">
                  <a16:creationId xmlns:a16="http://schemas.microsoft.com/office/drawing/2014/main" id="{B2688639-225F-342C-8FB0-07DC941B1B40}"/>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9" name="TextBox 28">
              <a:extLst>
                <a:ext uri="{FF2B5EF4-FFF2-40B4-BE49-F238E27FC236}">
                  <a16:creationId xmlns:a16="http://schemas.microsoft.com/office/drawing/2014/main" id="{62FA66ED-972D-DD75-5D8A-589FCCB0D189}"/>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0" name="TextBox 29">
              <a:extLst>
                <a:ext uri="{FF2B5EF4-FFF2-40B4-BE49-F238E27FC236}">
                  <a16:creationId xmlns:a16="http://schemas.microsoft.com/office/drawing/2014/main" id="{240D5EB1-C155-1515-C187-AA9E04ABCD13}"/>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 name="TextBox 30">
              <a:extLst>
                <a:ext uri="{FF2B5EF4-FFF2-40B4-BE49-F238E27FC236}">
                  <a16:creationId xmlns:a16="http://schemas.microsoft.com/office/drawing/2014/main" id="{0EEDE698-B1C0-259F-2996-D0F6933C414A}"/>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2" name="TextBox 31">
              <a:extLst>
                <a:ext uri="{FF2B5EF4-FFF2-40B4-BE49-F238E27FC236}">
                  <a16:creationId xmlns:a16="http://schemas.microsoft.com/office/drawing/2014/main" id="{739B6833-7737-8505-A151-3891795BA928}"/>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3" name="TextBox 32">
              <a:extLst>
                <a:ext uri="{FF2B5EF4-FFF2-40B4-BE49-F238E27FC236}">
                  <a16:creationId xmlns:a16="http://schemas.microsoft.com/office/drawing/2014/main" id="{E5E34A7A-3815-EC6B-CED6-A9F4EB075345}"/>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4" name="TextBox 33">
              <a:extLst>
                <a:ext uri="{FF2B5EF4-FFF2-40B4-BE49-F238E27FC236}">
                  <a16:creationId xmlns:a16="http://schemas.microsoft.com/office/drawing/2014/main" id="{D79D9E50-7E90-C4DA-B117-FAACA22C08B0}"/>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5" name="TextBox 34">
              <a:extLst>
                <a:ext uri="{FF2B5EF4-FFF2-40B4-BE49-F238E27FC236}">
                  <a16:creationId xmlns:a16="http://schemas.microsoft.com/office/drawing/2014/main" id="{371137D1-B0A4-C5D6-4FE2-4FDC48441597}"/>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6" name="TextBox 35">
              <a:extLst>
                <a:ext uri="{FF2B5EF4-FFF2-40B4-BE49-F238E27FC236}">
                  <a16:creationId xmlns:a16="http://schemas.microsoft.com/office/drawing/2014/main" id="{0840313B-6954-34DD-89DC-10A2861A25B2}"/>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7" name="TextBox 36">
              <a:extLst>
                <a:ext uri="{FF2B5EF4-FFF2-40B4-BE49-F238E27FC236}">
                  <a16:creationId xmlns:a16="http://schemas.microsoft.com/office/drawing/2014/main" id="{C5361C35-FDE6-A584-98A4-8860715DDE4A}"/>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8" name="Freeform: Shape 37">
            <a:extLst>
              <a:ext uri="{FF2B5EF4-FFF2-40B4-BE49-F238E27FC236}">
                <a16:creationId xmlns:a16="http://schemas.microsoft.com/office/drawing/2014/main" id="{69CBF606-B032-AC00-8DFE-6FFDD6224D9B}"/>
              </a:ext>
            </a:extLst>
          </p:cNvPr>
          <p:cNvSpPr/>
          <p:nvPr/>
        </p:nvSpPr>
        <p:spPr bwMode="auto">
          <a:xfrm>
            <a:off x="1538288"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9" name="Group 38">
            <a:extLst>
              <a:ext uri="{FF2B5EF4-FFF2-40B4-BE49-F238E27FC236}">
                <a16:creationId xmlns:a16="http://schemas.microsoft.com/office/drawing/2014/main" id="{B82028CE-4A98-1E63-587B-04D680DF98FD}"/>
              </a:ext>
            </a:extLst>
          </p:cNvPr>
          <p:cNvGrpSpPr/>
          <p:nvPr/>
        </p:nvGrpSpPr>
        <p:grpSpPr>
          <a:xfrm>
            <a:off x="1457325" y="2514664"/>
            <a:ext cx="80963" cy="2771711"/>
            <a:chOff x="1055351" y="2514664"/>
            <a:chExt cx="1328066" cy="2771711"/>
          </a:xfrm>
        </p:grpSpPr>
        <p:cxnSp>
          <p:nvCxnSpPr>
            <p:cNvPr id="40" name="Straight Connector 39">
              <a:extLst>
                <a:ext uri="{FF2B5EF4-FFF2-40B4-BE49-F238E27FC236}">
                  <a16:creationId xmlns:a16="http://schemas.microsoft.com/office/drawing/2014/main" id="{7B156476-FB3C-D7B7-AB58-1589E8DFC178}"/>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7D8FDE37-5B4D-4755-16C1-6710D3C1D37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D93CDF6C-8FFC-F435-6A46-ECE75376F672}"/>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C492291-BE09-948D-53BF-543289DFCA8F}"/>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5BFC797-6265-B747-2EA9-587CE84E61CD}"/>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6513E3B5-4F06-53D2-1F33-46E08B1863DE}"/>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D9780714-56C7-C0A0-D3CB-969CD99E7442}"/>
              </a:ext>
            </a:extLst>
          </p:cNvPr>
          <p:cNvGrpSpPr/>
          <p:nvPr/>
        </p:nvGrpSpPr>
        <p:grpSpPr>
          <a:xfrm>
            <a:off x="1535721" y="5286374"/>
            <a:ext cx="3795268" cy="90489"/>
            <a:chOff x="1535721" y="5286374"/>
            <a:chExt cx="3795268" cy="90489"/>
          </a:xfrm>
        </p:grpSpPr>
        <p:grpSp>
          <p:nvGrpSpPr>
            <p:cNvPr id="47" name="Group 46">
              <a:extLst>
                <a:ext uri="{FF2B5EF4-FFF2-40B4-BE49-F238E27FC236}">
                  <a16:creationId xmlns:a16="http://schemas.microsoft.com/office/drawing/2014/main" id="{367DEA25-D4A7-96B7-702D-3D46456C636B}"/>
                </a:ext>
              </a:extLst>
            </p:cNvPr>
            <p:cNvGrpSpPr/>
            <p:nvPr/>
          </p:nvGrpSpPr>
          <p:grpSpPr>
            <a:xfrm rot="5400000">
              <a:off x="2122792" y="4699303"/>
              <a:ext cx="90485" cy="1264627"/>
              <a:chOff x="1055351" y="2514664"/>
              <a:chExt cx="1328066" cy="2771711"/>
            </a:xfrm>
          </p:grpSpPr>
          <p:cxnSp>
            <p:nvCxnSpPr>
              <p:cNvPr id="59" name="Straight Connector 58">
                <a:extLst>
                  <a:ext uri="{FF2B5EF4-FFF2-40B4-BE49-F238E27FC236}">
                    <a16:creationId xmlns:a16="http://schemas.microsoft.com/office/drawing/2014/main" id="{6E1C2A2C-9786-18A6-5426-A76AD15B6A55}"/>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812EFAF-9AD2-ED30-DBBE-A0ABC11D4BF3}"/>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6DBF8D25-2095-2293-7ECA-0FEE36B456F7}"/>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B259EE21-6F15-3236-D39A-02D630DE6404}"/>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AC8012BB-9018-1E49-71A8-248011322C9F}"/>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E6E690A2-0E33-52F9-114C-FB6348CA4C22}"/>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60AA061C-0E5D-B9D0-709C-76FB7658CD77}"/>
                </a:ext>
              </a:extLst>
            </p:cNvPr>
            <p:cNvGrpSpPr/>
            <p:nvPr/>
          </p:nvGrpSpPr>
          <p:grpSpPr>
            <a:xfrm rot="5400000">
              <a:off x="4147556" y="4193430"/>
              <a:ext cx="90486" cy="2276380"/>
              <a:chOff x="1055351" y="297184"/>
              <a:chExt cx="1328067" cy="4989191"/>
            </a:xfrm>
          </p:grpSpPr>
          <p:cxnSp>
            <p:nvCxnSpPr>
              <p:cNvPr id="49" name="Straight Connector 48">
                <a:extLst>
                  <a:ext uri="{FF2B5EF4-FFF2-40B4-BE49-F238E27FC236}">
                    <a16:creationId xmlns:a16="http://schemas.microsoft.com/office/drawing/2014/main" id="{1BEE49A5-07E6-5B68-7157-8E2AB849A39A}"/>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DF3BF21F-69E9-3015-9C2B-B0C7B70C91E7}"/>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F5DBAB51-097F-F93C-B8D9-AB04605C1050}"/>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AF9D5048-63BD-9FD4-AE0E-3D3BDE0623EA}"/>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671B997-861D-7345-6F79-F342C0CF41BE}"/>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1587C9C8-621B-2D70-AF30-372B7F8293A6}"/>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C0447B7D-D221-C290-3B07-D286FC2EEA0B}"/>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E56C076D-14B4-7979-D510-902CC77AA258}"/>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7E86E332-4DB7-A7EA-70EE-749302B4C49F}"/>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8BFA88AF-2F22-54EC-A60F-F6C5B94662D6}"/>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45" name="TextBox 31744">
            <a:extLst>
              <a:ext uri="{FF2B5EF4-FFF2-40B4-BE49-F238E27FC236}">
                <a16:creationId xmlns:a16="http://schemas.microsoft.com/office/drawing/2014/main" id="{1EFD5C67-5A39-C0FB-901C-1B1105E24FF5}"/>
              </a:ext>
            </a:extLst>
          </p:cNvPr>
          <p:cNvSpPr txBox="1"/>
          <p:nvPr/>
        </p:nvSpPr>
        <p:spPr bwMode="auto">
          <a:xfrm>
            <a:off x="1359739"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747" name="Group 31746">
            <a:extLst>
              <a:ext uri="{FF2B5EF4-FFF2-40B4-BE49-F238E27FC236}">
                <a16:creationId xmlns:a16="http://schemas.microsoft.com/office/drawing/2014/main" id="{3B5EF773-6580-E10F-08DD-8B458D333BB7}"/>
              </a:ext>
            </a:extLst>
          </p:cNvPr>
          <p:cNvGrpSpPr/>
          <p:nvPr/>
        </p:nvGrpSpPr>
        <p:grpSpPr>
          <a:xfrm>
            <a:off x="1320805" y="5825327"/>
            <a:ext cx="4145342" cy="276999"/>
            <a:chOff x="1320805" y="5325067"/>
            <a:chExt cx="4145342" cy="276999"/>
          </a:xfrm>
        </p:grpSpPr>
        <p:sp>
          <p:nvSpPr>
            <p:cNvPr id="31748" name="TextBox 31747">
              <a:extLst>
                <a:ext uri="{FF2B5EF4-FFF2-40B4-BE49-F238E27FC236}">
                  <a16:creationId xmlns:a16="http://schemas.microsoft.com/office/drawing/2014/main" id="{E4F344C5-3CFF-C3A2-75CF-018345E8A540}"/>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195</a:t>
              </a:r>
            </a:p>
          </p:txBody>
        </p:sp>
        <p:sp>
          <p:nvSpPr>
            <p:cNvPr id="31749" name="TextBox 31748">
              <a:extLst>
                <a:ext uri="{FF2B5EF4-FFF2-40B4-BE49-F238E27FC236}">
                  <a16:creationId xmlns:a16="http://schemas.microsoft.com/office/drawing/2014/main" id="{1BD54B53-6A25-0259-EAC4-B3E26D46E192}"/>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178</a:t>
              </a:r>
            </a:p>
          </p:txBody>
        </p:sp>
        <p:sp>
          <p:nvSpPr>
            <p:cNvPr id="31750" name="TextBox 31749">
              <a:extLst>
                <a:ext uri="{FF2B5EF4-FFF2-40B4-BE49-F238E27FC236}">
                  <a16:creationId xmlns:a16="http://schemas.microsoft.com/office/drawing/2014/main" id="{B338CB38-5C6E-92ED-4D37-D79EF8EEBF7C}"/>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161</a:t>
              </a:r>
            </a:p>
          </p:txBody>
        </p:sp>
        <p:sp>
          <p:nvSpPr>
            <p:cNvPr id="31751" name="TextBox 31750">
              <a:extLst>
                <a:ext uri="{FF2B5EF4-FFF2-40B4-BE49-F238E27FC236}">
                  <a16:creationId xmlns:a16="http://schemas.microsoft.com/office/drawing/2014/main" id="{86EEE72A-DD77-F5A5-766A-917BFCE3B9C9}"/>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119</a:t>
              </a:r>
            </a:p>
          </p:txBody>
        </p:sp>
        <p:sp>
          <p:nvSpPr>
            <p:cNvPr id="31752" name="TextBox 31751">
              <a:extLst>
                <a:ext uri="{FF2B5EF4-FFF2-40B4-BE49-F238E27FC236}">
                  <a16:creationId xmlns:a16="http://schemas.microsoft.com/office/drawing/2014/main" id="{BED7A2DC-7A9B-0E1F-D32C-1ADEECD61AFE}"/>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96</a:t>
              </a:r>
            </a:p>
          </p:txBody>
        </p:sp>
        <p:sp>
          <p:nvSpPr>
            <p:cNvPr id="31753" name="TextBox 31752">
              <a:extLst>
                <a:ext uri="{FF2B5EF4-FFF2-40B4-BE49-F238E27FC236}">
                  <a16:creationId xmlns:a16="http://schemas.microsoft.com/office/drawing/2014/main" id="{E2C2BFE3-FC65-DAC7-7D1C-F646F6961D8E}"/>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90</a:t>
              </a:r>
            </a:p>
          </p:txBody>
        </p:sp>
        <p:sp>
          <p:nvSpPr>
            <p:cNvPr id="31754" name="TextBox 31753">
              <a:extLst>
                <a:ext uri="{FF2B5EF4-FFF2-40B4-BE49-F238E27FC236}">
                  <a16:creationId xmlns:a16="http://schemas.microsoft.com/office/drawing/2014/main" id="{7D291FA4-7205-FB42-FD38-CD2439C74FF7}"/>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84</a:t>
              </a:r>
            </a:p>
          </p:txBody>
        </p:sp>
        <p:sp>
          <p:nvSpPr>
            <p:cNvPr id="31755" name="TextBox 31754">
              <a:extLst>
                <a:ext uri="{FF2B5EF4-FFF2-40B4-BE49-F238E27FC236}">
                  <a16:creationId xmlns:a16="http://schemas.microsoft.com/office/drawing/2014/main" id="{74DCD591-5C61-3A44-CACE-32443A4BD571}"/>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79</a:t>
              </a:r>
            </a:p>
          </p:txBody>
        </p:sp>
        <p:sp>
          <p:nvSpPr>
            <p:cNvPr id="31756" name="TextBox 31755">
              <a:extLst>
                <a:ext uri="{FF2B5EF4-FFF2-40B4-BE49-F238E27FC236}">
                  <a16:creationId xmlns:a16="http://schemas.microsoft.com/office/drawing/2014/main" id="{72932041-C518-337E-CD12-4589518A7A16}"/>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75</a:t>
              </a:r>
            </a:p>
          </p:txBody>
        </p:sp>
        <p:sp>
          <p:nvSpPr>
            <p:cNvPr id="31757" name="TextBox 31756">
              <a:extLst>
                <a:ext uri="{FF2B5EF4-FFF2-40B4-BE49-F238E27FC236}">
                  <a16:creationId xmlns:a16="http://schemas.microsoft.com/office/drawing/2014/main" id="{B928CEE8-9ADB-63B9-5CD8-38BD9B3B9E61}"/>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72</a:t>
              </a:r>
            </a:p>
          </p:txBody>
        </p:sp>
        <p:sp>
          <p:nvSpPr>
            <p:cNvPr id="31758" name="TextBox 31757">
              <a:extLst>
                <a:ext uri="{FF2B5EF4-FFF2-40B4-BE49-F238E27FC236}">
                  <a16:creationId xmlns:a16="http://schemas.microsoft.com/office/drawing/2014/main" id="{E6B5334D-5119-1096-C3D6-6D47D4ABEC44}"/>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69</a:t>
              </a:r>
            </a:p>
          </p:txBody>
        </p:sp>
        <p:sp>
          <p:nvSpPr>
            <p:cNvPr id="31759" name="TextBox 31758">
              <a:extLst>
                <a:ext uri="{FF2B5EF4-FFF2-40B4-BE49-F238E27FC236}">
                  <a16:creationId xmlns:a16="http://schemas.microsoft.com/office/drawing/2014/main" id="{9CA67E41-B82B-5648-E822-9293EF5CA0C5}"/>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59</a:t>
              </a:r>
            </a:p>
          </p:txBody>
        </p:sp>
        <p:sp>
          <p:nvSpPr>
            <p:cNvPr id="31760" name="TextBox 31759">
              <a:extLst>
                <a:ext uri="{FF2B5EF4-FFF2-40B4-BE49-F238E27FC236}">
                  <a16:creationId xmlns:a16="http://schemas.microsoft.com/office/drawing/2014/main" id="{AB48513E-2548-4788-AEB7-CEC6446E5AC3}"/>
                </a:ext>
              </a:extLst>
            </p:cNvPr>
            <p:cNvSpPr txBox="1"/>
            <p:nvPr/>
          </p:nvSpPr>
          <p:spPr bwMode="auto">
            <a:xfrm>
              <a:off x="441085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37</a:t>
              </a:r>
            </a:p>
          </p:txBody>
        </p:sp>
        <p:sp>
          <p:nvSpPr>
            <p:cNvPr id="31761" name="TextBox 31760">
              <a:extLst>
                <a:ext uri="{FF2B5EF4-FFF2-40B4-BE49-F238E27FC236}">
                  <a16:creationId xmlns:a16="http://schemas.microsoft.com/office/drawing/2014/main" id="{33D6C217-A195-14EA-F2FA-B6B64AE81FEE}"/>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762" name="TextBox 31761">
              <a:extLst>
                <a:ext uri="{FF2B5EF4-FFF2-40B4-BE49-F238E27FC236}">
                  <a16:creationId xmlns:a16="http://schemas.microsoft.com/office/drawing/2014/main" id="{EEE87BF6-A078-BFC2-AA29-F18095749C13}"/>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a:t>
              </a:r>
            </a:p>
          </p:txBody>
        </p:sp>
        <p:sp>
          <p:nvSpPr>
            <p:cNvPr id="31763" name="TextBox 31762">
              <a:extLst>
                <a:ext uri="{FF2B5EF4-FFF2-40B4-BE49-F238E27FC236}">
                  <a16:creationId xmlns:a16="http://schemas.microsoft.com/office/drawing/2014/main" id="{B1AF1C21-0BE0-7814-962C-EFBFA4604B43}"/>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764" name="Group 31763">
            <a:extLst>
              <a:ext uri="{FF2B5EF4-FFF2-40B4-BE49-F238E27FC236}">
                <a16:creationId xmlns:a16="http://schemas.microsoft.com/office/drawing/2014/main" id="{9DC586A0-442F-2665-7242-01910061A047}"/>
              </a:ext>
            </a:extLst>
          </p:cNvPr>
          <p:cNvGrpSpPr/>
          <p:nvPr/>
        </p:nvGrpSpPr>
        <p:grpSpPr>
          <a:xfrm>
            <a:off x="1320805" y="6014801"/>
            <a:ext cx="4145342" cy="276999"/>
            <a:chOff x="1320805" y="5325067"/>
            <a:chExt cx="4145342" cy="276999"/>
          </a:xfrm>
        </p:grpSpPr>
        <p:sp>
          <p:nvSpPr>
            <p:cNvPr id="31765" name="TextBox 31764">
              <a:extLst>
                <a:ext uri="{FF2B5EF4-FFF2-40B4-BE49-F238E27FC236}">
                  <a16:creationId xmlns:a16="http://schemas.microsoft.com/office/drawing/2014/main" id="{F16C800B-F3BC-56AF-48E6-9129448B4316}"/>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193</a:t>
              </a:r>
            </a:p>
          </p:txBody>
        </p:sp>
        <p:sp>
          <p:nvSpPr>
            <p:cNvPr id="31766" name="TextBox 31765">
              <a:extLst>
                <a:ext uri="{FF2B5EF4-FFF2-40B4-BE49-F238E27FC236}">
                  <a16:creationId xmlns:a16="http://schemas.microsoft.com/office/drawing/2014/main" id="{BC3676CC-ED2A-52BD-6854-BCE554451E49}"/>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169</a:t>
              </a:r>
            </a:p>
          </p:txBody>
        </p:sp>
        <p:sp>
          <p:nvSpPr>
            <p:cNvPr id="31767" name="TextBox 31766">
              <a:extLst>
                <a:ext uri="{FF2B5EF4-FFF2-40B4-BE49-F238E27FC236}">
                  <a16:creationId xmlns:a16="http://schemas.microsoft.com/office/drawing/2014/main" id="{B5AB658B-5F0C-08FC-8359-C555B6E06196}"/>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139</a:t>
              </a:r>
            </a:p>
          </p:txBody>
        </p:sp>
        <p:sp>
          <p:nvSpPr>
            <p:cNvPr id="31768" name="TextBox 31767">
              <a:extLst>
                <a:ext uri="{FF2B5EF4-FFF2-40B4-BE49-F238E27FC236}">
                  <a16:creationId xmlns:a16="http://schemas.microsoft.com/office/drawing/2014/main" id="{6E6EA961-FC45-6F8B-F190-5BCE1723F8FD}"/>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94</a:t>
              </a:r>
            </a:p>
          </p:txBody>
        </p:sp>
        <p:sp>
          <p:nvSpPr>
            <p:cNvPr id="31769" name="TextBox 31768">
              <a:extLst>
                <a:ext uri="{FF2B5EF4-FFF2-40B4-BE49-F238E27FC236}">
                  <a16:creationId xmlns:a16="http://schemas.microsoft.com/office/drawing/2014/main" id="{F521144D-25D9-2BE5-1C86-19A77E8A5FD4}"/>
                </a:ext>
              </a:extLst>
            </p:cNvPr>
            <p:cNvSpPr txBox="1"/>
            <p:nvPr/>
          </p:nvSpPr>
          <p:spPr bwMode="auto">
            <a:xfrm>
              <a:off x="238834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76</a:t>
              </a:r>
            </a:p>
          </p:txBody>
        </p:sp>
        <p:sp>
          <p:nvSpPr>
            <p:cNvPr id="31770" name="TextBox 31769">
              <a:extLst>
                <a:ext uri="{FF2B5EF4-FFF2-40B4-BE49-F238E27FC236}">
                  <a16:creationId xmlns:a16="http://schemas.microsoft.com/office/drawing/2014/main" id="{08A68F02-BADD-FBB3-EB28-E6A46B2D035B}"/>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60</a:t>
              </a:r>
            </a:p>
          </p:txBody>
        </p:sp>
        <p:sp>
          <p:nvSpPr>
            <p:cNvPr id="31771" name="TextBox 31770">
              <a:extLst>
                <a:ext uri="{FF2B5EF4-FFF2-40B4-BE49-F238E27FC236}">
                  <a16:creationId xmlns:a16="http://schemas.microsoft.com/office/drawing/2014/main" id="{119600DD-497A-8819-DAB0-BCB413F6AF73}"/>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47</a:t>
              </a:r>
            </a:p>
          </p:txBody>
        </p:sp>
        <p:sp>
          <p:nvSpPr>
            <p:cNvPr id="31772" name="TextBox 31771">
              <a:extLst>
                <a:ext uri="{FF2B5EF4-FFF2-40B4-BE49-F238E27FC236}">
                  <a16:creationId xmlns:a16="http://schemas.microsoft.com/office/drawing/2014/main" id="{F5202099-8A19-4C44-5FEC-69A2528D94CF}"/>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43</a:t>
              </a:r>
            </a:p>
          </p:txBody>
        </p:sp>
        <p:sp>
          <p:nvSpPr>
            <p:cNvPr id="31773" name="TextBox 31772">
              <a:extLst>
                <a:ext uri="{FF2B5EF4-FFF2-40B4-BE49-F238E27FC236}">
                  <a16:creationId xmlns:a16="http://schemas.microsoft.com/office/drawing/2014/main" id="{60DA15C2-3793-98D8-68F6-B1C2D2D463CD}"/>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39</a:t>
              </a:r>
            </a:p>
          </p:txBody>
        </p:sp>
        <p:sp>
          <p:nvSpPr>
            <p:cNvPr id="31774" name="TextBox 31773">
              <a:extLst>
                <a:ext uri="{FF2B5EF4-FFF2-40B4-BE49-F238E27FC236}">
                  <a16:creationId xmlns:a16="http://schemas.microsoft.com/office/drawing/2014/main" id="{818125A2-2A2E-188F-2A46-EBBA61CD050B}"/>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37</a:t>
              </a:r>
            </a:p>
          </p:txBody>
        </p:sp>
        <p:sp>
          <p:nvSpPr>
            <p:cNvPr id="31775" name="TextBox 31774">
              <a:extLst>
                <a:ext uri="{FF2B5EF4-FFF2-40B4-BE49-F238E27FC236}">
                  <a16:creationId xmlns:a16="http://schemas.microsoft.com/office/drawing/2014/main" id="{94A294DD-811F-FE72-5DF0-3D03584EC4BE}"/>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33</a:t>
              </a:r>
            </a:p>
          </p:txBody>
        </p:sp>
        <p:sp>
          <p:nvSpPr>
            <p:cNvPr id="31776" name="TextBox 31775">
              <a:extLst>
                <a:ext uri="{FF2B5EF4-FFF2-40B4-BE49-F238E27FC236}">
                  <a16:creationId xmlns:a16="http://schemas.microsoft.com/office/drawing/2014/main" id="{8EDE8542-169C-6233-CCAA-1CF4429361F8}"/>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27</a:t>
              </a:r>
            </a:p>
          </p:txBody>
        </p:sp>
        <p:sp>
          <p:nvSpPr>
            <p:cNvPr id="31777" name="TextBox 31776">
              <a:extLst>
                <a:ext uri="{FF2B5EF4-FFF2-40B4-BE49-F238E27FC236}">
                  <a16:creationId xmlns:a16="http://schemas.microsoft.com/office/drawing/2014/main" id="{79A8F152-4D1A-554B-B626-D20FC65B6E65}"/>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16</a:t>
              </a:r>
            </a:p>
          </p:txBody>
        </p:sp>
        <p:sp>
          <p:nvSpPr>
            <p:cNvPr id="31778" name="TextBox 31777">
              <a:extLst>
                <a:ext uri="{FF2B5EF4-FFF2-40B4-BE49-F238E27FC236}">
                  <a16:creationId xmlns:a16="http://schemas.microsoft.com/office/drawing/2014/main" id="{EBCF6001-728D-F4DB-3CBB-6A0BB1DB173A}"/>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a:t>
              </a:r>
            </a:p>
          </p:txBody>
        </p:sp>
        <p:sp>
          <p:nvSpPr>
            <p:cNvPr id="31779" name="TextBox 31778">
              <a:extLst>
                <a:ext uri="{FF2B5EF4-FFF2-40B4-BE49-F238E27FC236}">
                  <a16:creationId xmlns:a16="http://schemas.microsoft.com/office/drawing/2014/main" id="{CA7FCF85-3E3C-0293-0FC2-B475B6D02965}"/>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1780" name="TextBox 31779">
              <a:extLst>
                <a:ext uri="{FF2B5EF4-FFF2-40B4-BE49-F238E27FC236}">
                  <a16:creationId xmlns:a16="http://schemas.microsoft.com/office/drawing/2014/main" id="{1D6E92B2-F133-E5A0-E99C-1E0118075264}"/>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781" name="Straight Connector 31780">
            <a:extLst>
              <a:ext uri="{FF2B5EF4-FFF2-40B4-BE49-F238E27FC236}">
                <a16:creationId xmlns:a16="http://schemas.microsoft.com/office/drawing/2014/main" id="{E49A0E6A-E956-7206-222C-8C0B1A63BAC9}"/>
              </a:ext>
            </a:extLst>
          </p:cNvPr>
          <p:cNvCxnSpPr/>
          <p:nvPr/>
        </p:nvCxnSpPr>
        <p:spPr bwMode="auto">
          <a:xfrm>
            <a:off x="2544168"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82" name="Straight Connector 31781">
            <a:extLst>
              <a:ext uri="{FF2B5EF4-FFF2-40B4-BE49-F238E27FC236}">
                <a16:creationId xmlns:a16="http://schemas.microsoft.com/office/drawing/2014/main" id="{BA585342-C063-7913-4E40-11DDED257966}"/>
              </a:ext>
            </a:extLst>
          </p:cNvPr>
          <p:cNvCxnSpPr/>
          <p:nvPr/>
        </p:nvCxnSpPr>
        <p:spPr bwMode="auto">
          <a:xfrm>
            <a:off x="356046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83" name="Straight Connector 31782">
            <a:extLst>
              <a:ext uri="{FF2B5EF4-FFF2-40B4-BE49-F238E27FC236}">
                <a16:creationId xmlns:a16="http://schemas.microsoft.com/office/drawing/2014/main" id="{B385372F-5631-3AF2-EDDC-51B560C8F6E8}"/>
              </a:ext>
            </a:extLst>
          </p:cNvPr>
          <p:cNvCxnSpPr>
            <a:cxnSpLocks/>
          </p:cNvCxnSpPr>
          <p:nvPr/>
        </p:nvCxnSpPr>
        <p:spPr bwMode="auto">
          <a:xfrm flipH="1">
            <a:off x="1555644"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1784" name="TextBox 31783">
            <a:extLst>
              <a:ext uri="{FF2B5EF4-FFF2-40B4-BE49-F238E27FC236}">
                <a16:creationId xmlns:a16="http://schemas.microsoft.com/office/drawing/2014/main" id="{18D96F9B-8EDD-EC1E-CE02-F2D0F2F31FB5}"/>
              </a:ext>
            </a:extLst>
          </p:cNvPr>
          <p:cNvSpPr txBox="1"/>
          <p:nvPr/>
        </p:nvSpPr>
        <p:spPr bwMode="auto">
          <a:xfrm>
            <a:off x="2542687"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53.5%</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43.8%</a:t>
            </a:r>
          </a:p>
        </p:txBody>
      </p:sp>
      <p:sp>
        <p:nvSpPr>
          <p:cNvPr id="31785" name="TextBox 31784">
            <a:extLst>
              <a:ext uri="{FF2B5EF4-FFF2-40B4-BE49-F238E27FC236}">
                <a16:creationId xmlns:a16="http://schemas.microsoft.com/office/drawing/2014/main" id="{A45F6C3C-C2EB-4C16-3651-1B547705F3CC}"/>
              </a:ext>
            </a:extLst>
          </p:cNvPr>
          <p:cNvSpPr txBox="1"/>
          <p:nvPr/>
        </p:nvSpPr>
        <p:spPr bwMode="auto">
          <a:xfrm>
            <a:off x="3550049"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41.8%</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24.0%</a:t>
            </a:r>
          </a:p>
        </p:txBody>
      </p:sp>
      <p:sp>
        <p:nvSpPr>
          <p:cNvPr id="31786" name="TextBox 31785">
            <a:extLst>
              <a:ext uri="{FF2B5EF4-FFF2-40B4-BE49-F238E27FC236}">
                <a16:creationId xmlns:a16="http://schemas.microsoft.com/office/drawing/2014/main" id="{356E526B-BD36-47F1-AAEC-1E4C2E8A2F28}"/>
              </a:ext>
            </a:extLst>
          </p:cNvPr>
          <p:cNvSpPr txBox="1"/>
          <p:nvPr/>
        </p:nvSpPr>
        <p:spPr bwMode="auto">
          <a:xfrm>
            <a:off x="4156747" y="3169205"/>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15.2 mo (10.5-23.3)</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10.2 mo (8.3-12.2)</a:t>
            </a:r>
          </a:p>
        </p:txBody>
      </p:sp>
      <p:sp>
        <p:nvSpPr>
          <p:cNvPr id="31787" name="TextBox 31786">
            <a:extLst>
              <a:ext uri="{FF2B5EF4-FFF2-40B4-BE49-F238E27FC236}">
                <a16:creationId xmlns:a16="http://schemas.microsoft.com/office/drawing/2014/main" id="{B17E5436-315C-5190-A6FF-FFA51A3B2326}"/>
              </a:ext>
            </a:extLst>
          </p:cNvPr>
          <p:cNvSpPr txBox="1"/>
          <p:nvPr/>
        </p:nvSpPr>
        <p:spPr bwMode="auto">
          <a:xfrm>
            <a:off x="8618401"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1788" name="TextBox 31787">
            <a:extLst>
              <a:ext uri="{FF2B5EF4-FFF2-40B4-BE49-F238E27FC236}">
                <a16:creationId xmlns:a16="http://schemas.microsoft.com/office/drawing/2014/main" id="{D89ABDB7-54AF-36DB-C4A2-6E40DC25DEC0}"/>
              </a:ext>
            </a:extLst>
          </p:cNvPr>
          <p:cNvSpPr txBox="1"/>
          <p:nvPr/>
        </p:nvSpPr>
        <p:spPr bwMode="auto">
          <a:xfrm rot="16200000">
            <a:off x="6374186" y="3701561"/>
            <a:ext cx="6631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grpSp>
        <p:nvGrpSpPr>
          <p:cNvPr id="31789" name="Group 31788">
            <a:extLst>
              <a:ext uri="{FF2B5EF4-FFF2-40B4-BE49-F238E27FC236}">
                <a16:creationId xmlns:a16="http://schemas.microsoft.com/office/drawing/2014/main" id="{F0BA2B30-6152-ACEC-524D-6E5EC694CCCE}"/>
              </a:ext>
            </a:extLst>
          </p:cNvPr>
          <p:cNvGrpSpPr/>
          <p:nvPr/>
        </p:nvGrpSpPr>
        <p:grpSpPr>
          <a:xfrm>
            <a:off x="6708398" y="2343939"/>
            <a:ext cx="458780" cy="3087910"/>
            <a:chOff x="1021946" y="2343939"/>
            <a:chExt cx="458780" cy="3087910"/>
          </a:xfrm>
        </p:grpSpPr>
        <p:sp>
          <p:nvSpPr>
            <p:cNvPr id="31790" name="TextBox 31789">
              <a:extLst>
                <a:ext uri="{FF2B5EF4-FFF2-40B4-BE49-F238E27FC236}">
                  <a16:creationId xmlns:a16="http://schemas.microsoft.com/office/drawing/2014/main" id="{83EC054A-1B8E-441E-16E4-3CFCA4D7CEB8}"/>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91" name="TextBox 31790">
              <a:extLst>
                <a:ext uri="{FF2B5EF4-FFF2-40B4-BE49-F238E27FC236}">
                  <a16:creationId xmlns:a16="http://schemas.microsoft.com/office/drawing/2014/main" id="{3E97C0BF-F317-B540-7997-06F980150A67}"/>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92" name="TextBox 31791">
              <a:extLst>
                <a:ext uri="{FF2B5EF4-FFF2-40B4-BE49-F238E27FC236}">
                  <a16:creationId xmlns:a16="http://schemas.microsoft.com/office/drawing/2014/main" id="{0196B569-97E3-A95F-3455-4CBDE655F7E5}"/>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93" name="TextBox 31792">
              <a:extLst>
                <a:ext uri="{FF2B5EF4-FFF2-40B4-BE49-F238E27FC236}">
                  <a16:creationId xmlns:a16="http://schemas.microsoft.com/office/drawing/2014/main" id="{30A80358-2DB9-8083-71C8-F34DD0B67AAF}"/>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94" name="TextBox 31793">
              <a:extLst>
                <a:ext uri="{FF2B5EF4-FFF2-40B4-BE49-F238E27FC236}">
                  <a16:creationId xmlns:a16="http://schemas.microsoft.com/office/drawing/2014/main" id="{62217339-2710-C94F-44E9-0F60EE617017}"/>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795" name="TextBox 31794">
              <a:extLst>
                <a:ext uri="{FF2B5EF4-FFF2-40B4-BE49-F238E27FC236}">
                  <a16:creationId xmlns:a16="http://schemas.microsoft.com/office/drawing/2014/main" id="{5E766A98-2A20-1F76-5E4C-E00B2C4A5136}"/>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1796" name="Group 31795">
            <a:extLst>
              <a:ext uri="{FF2B5EF4-FFF2-40B4-BE49-F238E27FC236}">
                <a16:creationId xmlns:a16="http://schemas.microsoft.com/office/drawing/2014/main" id="{DE6F93A0-DB57-5514-5282-D55A87F1B9FB}"/>
              </a:ext>
            </a:extLst>
          </p:cNvPr>
          <p:cNvGrpSpPr/>
          <p:nvPr/>
        </p:nvGrpSpPr>
        <p:grpSpPr>
          <a:xfrm>
            <a:off x="7079393" y="5325067"/>
            <a:ext cx="4125304" cy="307777"/>
            <a:chOff x="1392941" y="5325067"/>
            <a:chExt cx="4125304" cy="307777"/>
          </a:xfrm>
        </p:grpSpPr>
        <p:sp>
          <p:nvSpPr>
            <p:cNvPr id="31797" name="TextBox 31796">
              <a:extLst>
                <a:ext uri="{FF2B5EF4-FFF2-40B4-BE49-F238E27FC236}">
                  <a16:creationId xmlns:a16="http://schemas.microsoft.com/office/drawing/2014/main" id="{B2D7F386-6423-63B5-700C-C2CF6CB38257}"/>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798" name="TextBox 31797">
              <a:extLst>
                <a:ext uri="{FF2B5EF4-FFF2-40B4-BE49-F238E27FC236}">
                  <a16:creationId xmlns:a16="http://schemas.microsoft.com/office/drawing/2014/main" id="{422D538C-2C55-C3C5-8A8A-13A9BABF9456}"/>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1799" name="TextBox 31798">
              <a:extLst>
                <a:ext uri="{FF2B5EF4-FFF2-40B4-BE49-F238E27FC236}">
                  <a16:creationId xmlns:a16="http://schemas.microsoft.com/office/drawing/2014/main" id="{D3D18F0D-227F-8585-0583-3C5EC1F4D311}"/>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1800" name="TextBox 31799">
              <a:extLst>
                <a:ext uri="{FF2B5EF4-FFF2-40B4-BE49-F238E27FC236}">
                  <a16:creationId xmlns:a16="http://schemas.microsoft.com/office/drawing/2014/main" id="{2F77637B-5677-95CA-3B69-DF12EF5F75FF}"/>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1801" name="TextBox 31800">
              <a:extLst>
                <a:ext uri="{FF2B5EF4-FFF2-40B4-BE49-F238E27FC236}">
                  <a16:creationId xmlns:a16="http://schemas.microsoft.com/office/drawing/2014/main" id="{CAB8D795-F61E-72A2-50D8-FCAEEDCD7921}"/>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802" name="TextBox 31801">
              <a:extLst>
                <a:ext uri="{FF2B5EF4-FFF2-40B4-BE49-F238E27FC236}">
                  <a16:creationId xmlns:a16="http://schemas.microsoft.com/office/drawing/2014/main" id="{14B2D49F-E121-F452-525D-2C2244C9F65C}"/>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803" name="TextBox 31802">
              <a:extLst>
                <a:ext uri="{FF2B5EF4-FFF2-40B4-BE49-F238E27FC236}">
                  <a16:creationId xmlns:a16="http://schemas.microsoft.com/office/drawing/2014/main" id="{3C3FC4E5-4CC4-779C-17ED-9997196E0DB6}"/>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1804" name="TextBox 31803">
              <a:extLst>
                <a:ext uri="{FF2B5EF4-FFF2-40B4-BE49-F238E27FC236}">
                  <a16:creationId xmlns:a16="http://schemas.microsoft.com/office/drawing/2014/main" id="{BBA9ED5F-8A11-FE97-D28B-8C7B7C6927F7}"/>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1805" name="TextBox 31804">
              <a:extLst>
                <a:ext uri="{FF2B5EF4-FFF2-40B4-BE49-F238E27FC236}">
                  <a16:creationId xmlns:a16="http://schemas.microsoft.com/office/drawing/2014/main" id="{71C51667-EE62-2D22-243A-6B4209143AA8}"/>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806" name="TextBox 31805">
              <a:extLst>
                <a:ext uri="{FF2B5EF4-FFF2-40B4-BE49-F238E27FC236}">
                  <a16:creationId xmlns:a16="http://schemas.microsoft.com/office/drawing/2014/main" id="{B1E47366-E39D-8A8C-8968-6DB5FAC41AB0}"/>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807" name="TextBox 31806">
              <a:extLst>
                <a:ext uri="{FF2B5EF4-FFF2-40B4-BE49-F238E27FC236}">
                  <a16:creationId xmlns:a16="http://schemas.microsoft.com/office/drawing/2014/main" id="{FF22DDBC-C954-E241-01FE-0ABA661B5CEB}"/>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808" name="TextBox 31807">
              <a:extLst>
                <a:ext uri="{FF2B5EF4-FFF2-40B4-BE49-F238E27FC236}">
                  <a16:creationId xmlns:a16="http://schemas.microsoft.com/office/drawing/2014/main" id="{1F6653F0-9654-12F9-A19E-FAE276884E0C}"/>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1809" name="TextBox 31808">
              <a:extLst>
                <a:ext uri="{FF2B5EF4-FFF2-40B4-BE49-F238E27FC236}">
                  <a16:creationId xmlns:a16="http://schemas.microsoft.com/office/drawing/2014/main" id="{3F43C082-66F9-9103-1400-F2F4B13D29EF}"/>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810" name="TextBox 31809">
              <a:extLst>
                <a:ext uri="{FF2B5EF4-FFF2-40B4-BE49-F238E27FC236}">
                  <a16:creationId xmlns:a16="http://schemas.microsoft.com/office/drawing/2014/main" id="{B2FEF41E-2D3B-BDF4-3F7C-306BCFB1681C}"/>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811" name="TextBox 31810">
              <a:extLst>
                <a:ext uri="{FF2B5EF4-FFF2-40B4-BE49-F238E27FC236}">
                  <a16:creationId xmlns:a16="http://schemas.microsoft.com/office/drawing/2014/main" id="{E4C74929-A622-37BA-CD4A-2F6D516B1482}"/>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1812" name="TextBox 31811">
              <a:extLst>
                <a:ext uri="{FF2B5EF4-FFF2-40B4-BE49-F238E27FC236}">
                  <a16:creationId xmlns:a16="http://schemas.microsoft.com/office/drawing/2014/main" id="{B14FF0F8-D4CC-3B4A-1B70-A4705835CF41}"/>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1813" name="Freeform: Shape 31812">
            <a:extLst>
              <a:ext uri="{FF2B5EF4-FFF2-40B4-BE49-F238E27FC236}">
                <a16:creationId xmlns:a16="http://schemas.microsoft.com/office/drawing/2014/main" id="{4C006E13-8892-8559-08D3-CA654DA0B2C0}"/>
              </a:ext>
            </a:extLst>
          </p:cNvPr>
          <p:cNvSpPr/>
          <p:nvPr/>
        </p:nvSpPr>
        <p:spPr bwMode="auto">
          <a:xfrm>
            <a:off x="7224740"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1814" name="Group 31813">
            <a:extLst>
              <a:ext uri="{FF2B5EF4-FFF2-40B4-BE49-F238E27FC236}">
                <a16:creationId xmlns:a16="http://schemas.microsoft.com/office/drawing/2014/main" id="{D64E8ACE-F91E-FAD5-7BB5-AE57C9008F8D}"/>
              </a:ext>
            </a:extLst>
          </p:cNvPr>
          <p:cNvGrpSpPr/>
          <p:nvPr/>
        </p:nvGrpSpPr>
        <p:grpSpPr>
          <a:xfrm>
            <a:off x="7143777" y="2514664"/>
            <a:ext cx="80963" cy="2771711"/>
            <a:chOff x="1055351" y="2514664"/>
            <a:chExt cx="1328066" cy="2771711"/>
          </a:xfrm>
        </p:grpSpPr>
        <p:cxnSp>
          <p:nvCxnSpPr>
            <p:cNvPr id="31815" name="Straight Connector 31814">
              <a:extLst>
                <a:ext uri="{FF2B5EF4-FFF2-40B4-BE49-F238E27FC236}">
                  <a16:creationId xmlns:a16="http://schemas.microsoft.com/office/drawing/2014/main" id="{2DA049B2-AB1A-9AB0-4DE6-9DFA333657AD}"/>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A1ED3515-EFE4-C535-001A-8CC709E81CEF}"/>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B2D75673-A30B-C264-CB7F-C07836C717A6}"/>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985B7569-D026-80D6-014A-34C21E170CCD}"/>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9838CFFC-516C-04BE-BFFD-9191EB7355C6}"/>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46D8E21C-44A7-8678-97B6-781804BA3880}"/>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sp>
        <p:nvSpPr>
          <p:cNvPr id="31821" name="TextBox 31820">
            <a:extLst>
              <a:ext uri="{FF2B5EF4-FFF2-40B4-BE49-F238E27FC236}">
                <a16:creationId xmlns:a16="http://schemas.microsoft.com/office/drawing/2014/main" id="{21E8E4E7-CB9E-EED0-973E-A01C0BE60CF9}"/>
              </a:ext>
            </a:extLst>
          </p:cNvPr>
          <p:cNvSpPr txBox="1"/>
          <p:nvPr/>
        </p:nvSpPr>
        <p:spPr bwMode="auto">
          <a:xfrm>
            <a:off x="7046191"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822" name="Group 31821">
            <a:extLst>
              <a:ext uri="{FF2B5EF4-FFF2-40B4-BE49-F238E27FC236}">
                <a16:creationId xmlns:a16="http://schemas.microsoft.com/office/drawing/2014/main" id="{80BF3CF9-6E2B-0CF1-CCE4-2109D2A31F8C}"/>
              </a:ext>
            </a:extLst>
          </p:cNvPr>
          <p:cNvGrpSpPr/>
          <p:nvPr/>
        </p:nvGrpSpPr>
        <p:grpSpPr>
          <a:xfrm>
            <a:off x="7007257" y="5825327"/>
            <a:ext cx="4145342" cy="276999"/>
            <a:chOff x="1320805" y="5325067"/>
            <a:chExt cx="4145342" cy="276999"/>
          </a:xfrm>
        </p:grpSpPr>
        <p:sp>
          <p:nvSpPr>
            <p:cNvPr id="31823" name="TextBox 31822">
              <a:extLst>
                <a:ext uri="{FF2B5EF4-FFF2-40B4-BE49-F238E27FC236}">
                  <a16:creationId xmlns:a16="http://schemas.microsoft.com/office/drawing/2014/main" id="{A64356A8-3DDD-AB2D-B22A-BA8F31FC2A6F}"/>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112</a:t>
              </a:r>
            </a:p>
          </p:txBody>
        </p:sp>
        <p:sp>
          <p:nvSpPr>
            <p:cNvPr id="31824" name="TextBox 31823">
              <a:extLst>
                <a:ext uri="{FF2B5EF4-FFF2-40B4-BE49-F238E27FC236}">
                  <a16:creationId xmlns:a16="http://schemas.microsoft.com/office/drawing/2014/main" id="{38011A4F-43BE-4357-6002-67E1C1C7C7D9}"/>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85</a:t>
              </a:r>
            </a:p>
          </p:txBody>
        </p:sp>
        <p:sp>
          <p:nvSpPr>
            <p:cNvPr id="31825" name="TextBox 31824">
              <a:extLst>
                <a:ext uri="{FF2B5EF4-FFF2-40B4-BE49-F238E27FC236}">
                  <a16:creationId xmlns:a16="http://schemas.microsoft.com/office/drawing/2014/main" id="{92F05FA5-F61E-3226-C318-67661188FF33}"/>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68</a:t>
              </a:r>
            </a:p>
          </p:txBody>
        </p:sp>
        <p:sp>
          <p:nvSpPr>
            <p:cNvPr id="31826" name="TextBox 31825">
              <a:extLst>
                <a:ext uri="{FF2B5EF4-FFF2-40B4-BE49-F238E27FC236}">
                  <a16:creationId xmlns:a16="http://schemas.microsoft.com/office/drawing/2014/main" id="{5D74A6AC-9B6D-B958-BEA6-D5856ACCDFDE}"/>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37</a:t>
              </a:r>
            </a:p>
          </p:txBody>
        </p:sp>
        <p:sp>
          <p:nvSpPr>
            <p:cNvPr id="31827" name="TextBox 31826">
              <a:extLst>
                <a:ext uri="{FF2B5EF4-FFF2-40B4-BE49-F238E27FC236}">
                  <a16:creationId xmlns:a16="http://schemas.microsoft.com/office/drawing/2014/main" id="{3B5A02E9-AB79-60F9-7078-165D6D433680}"/>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28</a:t>
              </a:r>
            </a:p>
          </p:txBody>
        </p:sp>
        <p:sp>
          <p:nvSpPr>
            <p:cNvPr id="31828" name="TextBox 31827">
              <a:extLst>
                <a:ext uri="{FF2B5EF4-FFF2-40B4-BE49-F238E27FC236}">
                  <a16:creationId xmlns:a16="http://schemas.microsoft.com/office/drawing/2014/main" id="{96613207-304F-54FB-27F6-881AC18B2E3D}"/>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23</a:t>
              </a:r>
            </a:p>
          </p:txBody>
        </p:sp>
        <p:sp>
          <p:nvSpPr>
            <p:cNvPr id="31829" name="TextBox 31828">
              <a:extLst>
                <a:ext uri="{FF2B5EF4-FFF2-40B4-BE49-F238E27FC236}">
                  <a16:creationId xmlns:a16="http://schemas.microsoft.com/office/drawing/2014/main" id="{B9A18994-D0AF-90B0-6C00-48F21BF01D01}"/>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21</a:t>
              </a:r>
            </a:p>
          </p:txBody>
        </p:sp>
        <p:sp>
          <p:nvSpPr>
            <p:cNvPr id="31830" name="TextBox 31829">
              <a:extLst>
                <a:ext uri="{FF2B5EF4-FFF2-40B4-BE49-F238E27FC236}">
                  <a16:creationId xmlns:a16="http://schemas.microsoft.com/office/drawing/2014/main" id="{B7F1A59F-5FD2-50E3-918E-B60681C05D5E}"/>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1" name="TextBox 31830">
              <a:extLst>
                <a:ext uri="{FF2B5EF4-FFF2-40B4-BE49-F238E27FC236}">
                  <a16:creationId xmlns:a16="http://schemas.microsoft.com/office/drawing/2014/main" id="{6368494A-A8AA-3AA7-6B86-535916D02DAD}"/>
                </a:ext>
              </a:extLst>
            </p:cNvPr>
            <p:cNvSpPr txBox="1"/>
            <p:nvPr/>
          </p:nvSpPr>
          <p:spPr bwMode="auto">
            <a:xfrm>
              <a:off x="338258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2" name="TextBox 31831">
              <a:extLst>
                <a:ext uri="{FF2B5EF4-FFF2-40B4-BE49-F238E27FC236}">
                  <a16:creationId xmlns:a16="http://schemas.microsoft.com/office/drawing/2014/main" id="{9CE516A2-9F08-BE06-83A7-5C868C9ADFEA}"/>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3" name="TextBox 31832">
              <a:extLst>
                <a:ext uri="{FF2B5EF4-FFF2-40B4-BE49-F238E27FC236}">
                  <a16:creationId xmlns:a16="http://schemas.microsoft.com/office/drawing/2014/main" id="{3EC40B5D-E03B-FFD9-40EF-D0ED439D6A81}"/>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4" name="TextBox 31833">
              <a:extLst>
                <a:ext uri="{FF2B5EF4-FFF2-40B4-BE49-F238E27FC236}">
                  <a16:creationId xmlns:a16="http://schemas.microsoft.com/office/drawing/2014/main" id="{7CE240F3-3D66-DDBB-B832-3C14A26B489C}"/>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a:t>
              </a:r>
            </a:p>
          </p:txBody>
        </p:sp>
        <p:sp>
          <p:nvSpPr>
            <p:cNvPr id="31835" name="TextBox 31834">
              <a:extLst>
                <a:ext uri="{FF2B5EF4-FFF2-40B4-BE49-F238E27FC236}">
                  <a16:creationId xmlns:a16="http://schemas.microsoft.com/office/drawing/2014/main" id="{66F50F36-63E4-FB8F-4D4A-F82D8C770F2F}"/>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12</a:t>
              </a:r>
            </a:p>
          </p:txBody>
        </p:sp>
        <p:sp>
          <p:nvSpPr>
            <p:cNvPr id="31836" name="TextBox 31835">
              <a:extLst>
                <a:ext uri="{FF2B5EF4-FFF2-40B4-BE49-F238E27FC236}">
                  <a16:creationId xmlns:a16="http://schemas.microsoft.com/office/drawing/2014/main" id="{A5947FD4-7D10-D448-BCE0-CB2B47463A3D}"/>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a:t>
              </a:r>
            </a:p>
          </p:txBody>
        </p:sp>
        <p:sp>
          <p:nvSpPr>
            <p:cNvPr id="31837" name="TextBox 31836">
              <a:extLst>
                <a:ext uri="{FF2B5EF4-FFF2-40B4-BE49-F238E27FC236}">
                  <a16:creationId xmlns:a16="http://schemas.microsoft.com/office/drawing/2014/main" id="{C50F508F-61F2-A779-1D9B-13545A1438F4}"/>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a:t>
              </a:r>
            </a:p>
          </p:txBody>
        </p:sp>
        <p:sp>
          <p:nvSpPr>
            <p:cNvPr id="31838" name="TextBox 31837">
              <a:extLst>
                <a:ext uri="{FF2B5EF4-FFF2-40B4-BE49-F238E27FC236}">
                  <a16:creationId xmlns:a16="http://schemas.microsoft.com/office/drawing/2014/main" id="{6F663D99-9F56-8BF2-9392-11B032485EFA}"/>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839" name="Group 31838">
            <a:extLst>
              <a:ext uri="{FF2B5EF4-FFF2-40B4-BE49-F238E27FC236}">
                <a16:creationId xmlns:a16="http://schemas.microsoft.com/office/drawing/2014/main" id="{5E404795-EAC9-1A75-E6BE-AA7AA4E46378}"/>
              </a:ext>
            </a:extLst>
          </p:cNvPr>
          <p:cNvGrpSpPr/>
          <p:nvPr/>
        </p:nvGrpSpPr>
        <p:grpSpPr>
          <a:xfrm>
            <a:off x="7007257" y="6014801"/>
            <a:ext cx="4145342" cy="276999"/>
            <a:chOff x="1320805" y="5325067"/>
            <a:chExt cx="4145342" cy="276999"/>
          </a:xfrm>
        </p:grpSpPr>
        <p:sp>
          <p:nvSpPr>
            <p:cNvPr id="31840" name="TextBox 31839">
              <a:extLst>
                <a:ext uri="{FF2B5EF4-FFF2-40B4-BE49-F238E27FC236}">
                  <a16:creationId xmlns:a16="http://schemas.microsoft.com/office/drawing/2014/main" id="{8194E7AB-08FB-D058-60EA-86F4E4B957F6}"/>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116</a:t>
              </a:r>
            </a:p>
          </p:txBody>
        </p:sp>
        <p:sp>
          <p:nvSpPr>
            <p:cNvPr id="31841" name="TextBox 31840">
              <a:extLst>
                <a:ext uri="{FF2B5EF4-FFF2-40B4-BE49-F238E27FC236}">
                  <a16:creationId xmlns:a16="http://schemas.microsoft.com/office/drawing/2014/main" id="{DE23FB36-AF93-40E4-E559-BB61EFC73E5D}"/>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90</a:t>
              </a:r>
            </a:p>
          </p:txBody>
        </p:sp>
        <p:sp>
          <p:nvSpPr>
            <p:cNvPr id="31842" name="TextBox 31841">
              <a:extLst>
                <a:ext uri="{FF2B5EF4-FFF2-40B4-BE49-F238E27FC236}">
                  <a16:creationId xmlns:a16="http://schemas.microsoft.com/office/drawing/2014/main" id="{7B76D8FE-3276-2566-6FB4-0658640FF141}"/>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56</a:t>
              </a:r>
            </a:p>
          </p:txBody>
        </p:sp>
        <p:sp>
          <p:nvSpPr>
            <p:cNvPr id="31843" name="TextBox 31842">
              <a:extLst>
                <a:ext uri="{FF2B5EF4-FFF2-40B4-BE49-F238E27FC236}">
                  <a16:creationId xmlns:a16="http://schemas.microsoft.com/office/drawing/2014/main" id="{5D5FDB70-73C5-8DBA-F1C8-6AEAC17F612C}"/>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19</a:t>
              </a:r>
            </a:p>
          </p:txBody>
        </p:sp>
        <p:sp>
          <p:nvSpPr>
            <p:cNvPr id="31844" name="TextBox 31843">
              <a:extLst>
                <a:ext uri="{FF2B5EF4-FFF2-40B4-BE49-F238E27FC236}">
                  <a16:creationId xmlns:a16="http://schemas.microsoft.com/office/drawing/2014/main" id="{4F1D17EF-E05D-8E7B-4BBE-7E7EBFBEF05D}"/>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a:t>
              </a:r>
            </a:p>
          </p:txBody>
        </p:sp>
        <p:sp>
          <p:nvSpPr>
            <p:cNvPr id="31845" name="TextBox 31844">
              <a:extLst>
                <a:ext uri="{FF2B5EF4-FFF2-40B4-BE49-F238E27FC236}">
                  <a16:creationId xmlns:a16="http://schemas.microsoft.com/office/drawing/2014/main" id="{2772B5BB-4C60-2BE0-E243-62460656038D}"/>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a:t>
              </a:r>
            </a:p>
          </p:txBody>
        </p:sp>
        <p:sp>
          <p:nvSpPr>
            <p:cNvPr id="31846" name="TextBox 31845">
              <a:extLst>
                <a:ext uri="{FF2B5EF4-FFF2-40B4-BE49-F238E27FC236}">
                  <a16:creationId xmlns:a16="http://schemas.microsoft.com/office/drawing/2014/main" id="{0FD1699A-305B-4A15-0561-E5B4842EFDEB}"/>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a:t>
              </a:r>
            </a:p>
          </p:txBody>
        </p:sp>
        <p:sp>
          <p:nvSpPr>
            <p:cNvPr id="31847" name="TextBox 31846">
              <a:extLst>
                <a:ext uri="{FF2B5EF4-FFF2-40B4-BE49-F238E27FC236}">
                  <a16:creationId xmlns:a16="http://schemas.microsoft.com/office/drawing/2014/main" id="{AD2B2ACE-0F3F-1840-FEAF-BCD714F34740}"/>
                </a:ext>
              </a:extLst>
            </p:cNvPr>
            <p:cNvSpPr txBox="1"/>
            <p:nvPr/>
          </p:nvSpPr>
          <p:spPr bwMode="auto">
            <a:xfrm>
              <a:off x="3189953"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48" name="TextBox 31847">
              <a:extLst>
                <a:ext uri="{FF2B5EF4-FFF2-40B4-BE49-F238E27FC236}">
                  <a16:creationId xmlns:a16="http://schemas.microsoft.com/office/drawing/2014/main" id="{2BA7C2A8-7995-7F63-4811-89AD646B30FC}"/>
                </a:ext>
              </a:extLst>
            </p:cNvPr>
            <p:cNvSpPr txBox="1"/>
            <p:nvPr/>
          </p:nvSpPr>
          <p:spPr bwMode="auto">
            <a:xfrm>
              <a:off x="342186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a:t>
              </a:r>
            </a:p>
          </p:txBody>
        </p:sp>
        <p:sp>
          <p:nvSpPr>
            <p:cNvPr id="31849" name="TextBox 31848">
              <a:extLst>
                <a:ext uri="{FF2B5EF4-FFF2-40B4-BE49-F238E27FC236}">
                  <a16:creationId xmlns:a16="http://schemas.microsoft.com/office/drawing/2014/main" id="{9F00FAA5-EEDE-BB69-8179-0AC21CF957A8}"/>
                </a:ext>
              </a:extLst>
            </p:cNvPr>
            <p:cNvSpPr txBox="1"/>
            <p:nvPr/>
          </p:nvSpPr>
          <p:spPr bwMode="auto">
            <a:xfrm>
              <a:off x="367597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a:t>
              </a:r>
            </a:p>
          </p:txBody>
        </p:sp>
        <p:sp>
          <p:nvSpPr>
            <p:cNvPr id="31850" name="TextBox 31849">
              <a:extLst>
                <a:ext uri="{FF2B5EF4-FFF2-40B4-BE49-F238E27FC236}">
                  <a16:creationId xmlns:a16="http://schemas.microsoft.com/office/drawing/2014/main" id="{8DA61BF7-7337-2B1E-BD55-6B73D51B3E52}"/>
                </a:ext>
              </a:extLst>
            </p:cNvPr>
            <p:cNvSpPr txBox="1"/>
            <p:nvPr/>
          </p:nvSpPr>
          <p:spPr bwMode="auto">
            <a:xfrm>
              <a:off x="394191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1851" name="TextBox 31850">
              <a:extLst>
                <a:ext uri="{FF2B5EF4-FFF2-40B4-BE49-F238E27FC236}">
                  <a16:creationId xmlns:a16="http://schemas.microsoft.com/office/drawing/2014/main" id="{9F9DE94E-241F-D583-D071-1471DE848041}"/>
                </a:ext>
              </a:extLst>
            </p:cNvPr>
            <p:cNvSpPr txBox="1"/>
            <p:nvPr/>
          </p:nvSpPr>
          <p:spPr bwMode="auto">
            <a:xfrm>
              <a:off x="419602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1852" name="TextBox 31851">
              <a:extLst>
                <a:ext uri="{FF2B5EF4-FFF2-40B4-BE49-F238E27FC236}">
                  <a16:creationId xmlns:a16="http://schemas.microsoft.com/office/drawing/2014/main" id="{CDB172B8-D7C0-73EB-BBD7-9E765A759D36}"/>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1853" name="TextBox 31852">
              <a:extLst>
                <a:ext uri="{FF2B5EF4-FFF2-40B4-BE49-F238E27FC236}">
                  <a16:creationId xmlns:a16="http://schemas.microsoft.com/office/drawing/2014/main" id="{73E9D72B-8C74-BEA4-4A7D-CDF8A5BC1BC4}"/>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a:t>
              </a:r>
            </a:p>
          </p:txBody>
        </p:sp>
        <p:sp>
          <p:nvSpPr>
            <p:cNvPr id="31854" name="TextBox 31853">
              <a:extLst>
                <a:ext uri="{FF2B5EF4-FFF2-40B4-BE49-F238E27FC236}">
                  <a16:creationId xmlns:a16="http://schemas.microsoft.com/office/drawing/2014/main" id="{ADC3A13B-845D-E6D0-3A94-5DF8DFA44472}"/>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855" name="TextBox 31854">
              <a:extLst>
                <a:ext uri="{FF2B5EF4-FFF2-40B4-BE49-F238E27FC236}">
                  <a16:creationId xmlns:a16="http://schemas.microsoft.com/office/drawing/2014/main" id="{EAA7BA2E-9BBD-FE84-7214-366E63B5DFC5}"/>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856" name="Straight Connector 31855">
            <a:extLst>
              <a:ext uri="{FF2B5EF4-FFF2-40B4-BE49-F238E27FC236}">
                <a16:creationId xmlns:a16="http://schemas.microsoft.com/office/drawing/2014/main" id="{518E13B7-FA73-F255-AB67-8E4703A7ED5B}"/>
              </a:ext>
            </a:extLst>
          </p:cNvPr>
          <p:cNvCxnSpPr/>
          <p:nvPr/>
        </p:nvCxnSpPr>
        <p:spPr bwMode="auto">
          <a:xfrm>
            <a:off x="823062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57" name="Straight Connector 31856">
            <a:extLst>
              <a:ext uri="{FF2B5EF4-FFF2-40B4-BE49-F238E27FC236}">
                <a16:creationId xmlns:a16="http://schemas.microsoft.com/office/drawing/2014/main" id="{D0D84C60-8123-D469-84D8-55217A74F050}"/>
              </a:ext>
            </a:extLst>
          </p:cNvPr>
          <p:cNvCxnSpPr/>
          <p:nvPr/>
        </p:nvCxnSpPr>
        <p:spPr bwMode="auto">
          <a:xfrm>
            <a:off x="9246912"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58" name="Straight Connector 31857">
            <a:extLst>
              <a:ext uri="{FF2B5EF4-FFF2-40B4-BE49-F238E27FC236}">
                <a16:creationId xmlns:a16="http://schemas.microsoft.com/office/drawing/2014/main" id="{DD8FE54D-7BBC-31AE-CD90-EE06F073A055}"/>
              </a:ext>
            </a:extLst>
          </p:cNvPr>
          <p:cNvCxnSpPr>
            <a:cxnSpLocks/>
          </p:cNvCxnSpPr>
          <p:nvPr/>
        </p:nvCxnSpPr>
        <p:spPr bwMode="auto">
          <a:xfrm flipH="1">
            <a:off x="7242096"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1859" name="TextBox 31858">
            <a:extLst>
              <a:ext uri="{FF2B5EF4-FFF2-40B4-BE49-F238E27FC236}">
                <a16:creationId xmlns:a16="http://schemas.microsoft.com/office/drawing/2014/main" id="{0E5E2627-CF80-B53B-1918-AFDE4FB4BF42}"/>
              </a:ext>
            </a:extLst>
          </p:cNvPr>
          <p:cNvSpPr txBox="1"/>
          <p:nvPr/>
        </p:nvSpPr>
        <p:spPr bwMode="auto">
          <a:xfrm>
            <a:off x="8229139"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28.8%</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14.0%</a:t>
            </a:r>
          </a:p>
        </p:txBody>
      </p:sp>
      <p:sp>
        <p:nvSpPr>
          <p:cNvPr id="31860" name="TextBox 31859">
            <a:extLst>
              <a:ext uri="{FF2B5EF4-FFF2-40B4-BE49-F238E27FC236}">
                <a16:creationId xmlns:a16="http://schemas.microsoft.com/office/drawing/2014/main" id="{52458345-4A39-F3FC-762E-CF3C12284239}"/>
              </a:ext>
            </a:extLst>
          </p:cNvPr>
          <p:cNvSpPr txBox="1"/>
          <p:nvPr/>
        </p:nvSpPr>
        <p:spPr bwMode="auto">
          <a:xfrm>
            <a:off x="9236501" y="2420818"/>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21.6%</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5.8%</a:t>
            </a:r>
          </a:p>
        </p:txBody>
      </p:sp>
      <p:sp>
        <p:nvSpPr>
          <p:cNvPr id="31861" name="TextBox 31860">
            <a:extLst>
              <a:ext uri="{FF2B5EF4-FFF2-40B4-BE49-F238E27FC236}">
                <a16:creationId xmlns:a16="http://schemas.microsoft.com/office/drawing/2014/main" id="{F1A5D9D1-90C5-106C-77C0-71765E3D7E0E}"/>
              </a:ext>
            </a:extLst>
          </p:cNvPr>
          <p:cNvSpPr txBox="1"/>
          <p:nvPr/>
        </p:nvSpPr>
        <p:spPr bwMode="auto">
          <a:xfrm>
            <a:off x="9843199" y="3169205"/>
            <a:ext cx="145745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6.3 mo (6.1-8.3)</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6.2 mo (4.4-6.3)</a:t>
            </a:r>
          </a:p>
        </p:txBody>
      </p:sp>
      <p:grpSp>
        <p:nvGrpSpPr>
          <p:cNvPr id="31863" name="Group 31862">
            <a:extLst>
              <a:ext uri="{FF2B5EF4-FFF2-40B4-BE49-F238E27FC236}">
                <a16:creationId xmlns:a16="http://schemas.microsoft.com/office/drawing/2014/main" id="{F5AFCE78-683B-3172-2015-B4BB3A160975}"/>
              </a:ext>
            </a:extLst>
          </p:cNvPr>
          <p:cNvGrpSpPr/>
          <p:nvPr/>
        </p:nvGrpSpPr>
        <p:grpSpPr>
          <a:xfrm>
            <a:off x="7222173" y="5286374"/>
            <a:ext cx="3795268" cy="90489"/>
            <a:chOff x="1535721" y="5286374"/>
            <a:chExt cx="3795268" cy="90489"/>
          </a:xfrm>
        </p:grpSpPr>
        <p:grpSp>
          <p:nvGrpSpPr>
            <p:cNvPr id="31864" name="Group 31863">
              <a:extLst>
                <a:ext uri="{FF2B5EF4-FFF2-40B4-BE49-F238E27FC236}">
                  <a16:creationId xmlns:a16="http://schemas.microsoft.com/office/drawing/2014/main" id="{A9CECFA5-F8A3-B092-942E-1DD56440C162}"/>
                </a:ext>
              </a:extLst>
            </p:cNvPr>
            <p:cNvGrpSpPr/>
            <p:nvPr/>
          </p:nvGrpSpPr>
          <p:grpSpPr>
            <a:xfrm rot="5400000">
              <a:off x="2122792" y="4699303"/>
              <a:ext cx="90485" cy="1264627"/>
              <a:chOff x="1055351" y="2514664"/>
              <a:chExt cx="1328066" cy="2771711"/>
            </a:xfrm>
          </p:grpSpPr>
          <p:cxnSp>
            <p:nvCxnSpPr>
              <p:cNvPr id="31876" name="Straight Connector 31875">
                <a:extLst>
                  <a:ext uri="{FF2B5EF4-FFF2-40B4-BE49-F238E27FC236}">
                    <a16:creationId xmlns:a16="http://schemas.microsoft.com/office/drawing/2014/main" id="{1AD66B19-D5A3-9163-4F22-AFE4ED17B519}"/>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7" name="Straight Connector 31876">
                <a:extLst>
                  <a:ext uri="{FF2B5EF4-FFF2-40B4-BE49-F238E27FC236}">
                    <a16:creationId xmlns:a16="http://schemas.microsoft.com/office/drawing/2014/main" id="{F39654F1-0F45-F4D0-B360-0B9CADEDB7BD}"/>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8" name="Straight Connector 31877">
                <a:extLst>
                  <a:ext uri="{FF2B5EF4-FFF2-40B4-BE49-F238E27FC236}">
                    <a16:creationId xmlns:a16="http://schemas.microsoft.com/office/drawing/2014/main" id="{541C5333-2EDC-15C7-0302-C0E8A3B2B7D8}"/>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9" name="Straight Connector 31878">
                <a:extLst>
                  <a:ext uri="{FF2B5EF4-FFF2-40B4-BE49-F238E27FC236}">
                    <a16:creationId xmlns:a16="http://schemas.microsoft.com/office/drawing/2014/main" id="{774B9F23-9013-7EF0-DD9D-81B5696B5C82}"/>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80" name="Straight Connector 31879">
                <a:extLst>
                  <a:ext uri="{FF2B5EF4-FFF2-40B4-BE49-F238E27FC236}">
                    <a16:creationId xmlns:a16="http://schemas.microsoft.com/office/drawing/2014/main" id="{8C68534B-A1E3-9B1B-8F53-918C5B4D9B0E}"/>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81" name="Straight Connector 31880">
                <a:extLst>
                  <a:ext uri="{FF2B5EF4-FFF2-40B4-BE49-F238E27FC236}">
                    <a16:creationId xmlns:a16="http://schemas.microsoft.com/office/drawing/2014/main" id="{4A54CBD4-0DC1-8398-C413-A9F0CA8297FC}"/>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65" name="Group 31864">
              <a:extLst>
                <a:ext uri="{FF2B5EF4-FFF2-40B4-BE49-F238E27FC236}">
                  <a16:creationId xmlns:a16="http://schemas.microsoft.com/office/drawing/2014/main" id="{1DA098E3-2F28-8BCA-A2FC-9D911FEF4DC7}"/>
                </a:ext>
              </a:extLst>
            </p:cNvPr>
            <p:cNvGrpSpPr/>
            <p:nvPr/>
          </p:nvGrpSpPr>
          <p:grpSpPr>
            <a:xfrm rot="5400000">
              <a:off x="4147556" y="4193430"/>
              <a:ext cx="90486" cy="2276380"/>
              <a:chOff x="1055351" y="297184"/>
              <a:chExt cx="1328067" cy="4989191"/>
            </a:xfrm>
          </p:grpSpPr>
          <p:cxnSp>
            <p:nvCxnSpPr>
              <p:cNvPr id="31866" name="Straight Connector 31865">
                <a:extLst>
                  <a:ext uri="{FF2B5EF4-FFF2-40B4-BE49-F238E27FC236}">
                    <a16:creationId xmlns:a16="http://schemas.microsoft.com/office/drawing/2014/main" id="{55848B96-E8A4-2A42-51B6-49364C9F3F61}"/>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AB46CD4C-1924-9FEA-674F-EA32EC5ACFEF}"/>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68" name="Straight Connector 31867">
                <a:extLst>
                  <a:ext uri="{FF2B5EF4-FFF2-40B4-BE49-F238E27FC236}">
                    <a16:creationId xmlns:a16="http://schemas.microsoft.com/office/drawing/2014/main" id="{77367BE1-EA10-2043-C071-414806507062}"/>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69" name="Straight Connector 31868">
                <a:extLst>
                  <a:ext uri="{FF2B5EF4-FFF2-40B4-BE49-F238E27FC236}">
                    <a16:creationId xmlns:a16="http://schemas.microsoft.com/office/drawing/2014/main" id="{56E74085-F9E9-9F2D-1878-7867DB77E6E7}"/>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0" name="Straight Connector 31869">
                <a:extLst>
                  <a:ext uri="{FF2B5EF4-FFF2-40B4-BE49-F238E27FC236}">
                    <a16:creationId xmlns:a16="http://schemas.microsoft.com/office/drawing/2014/main" id="{3807A911-697B-96E6-D8BC-9EE050795DD6}"/>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1" name="Straight Connector 31870">
                <a:extLst>
                  <a:ext uri="{FF2B5EF4-FFF2-40B4-BE49-F238E27FC236}">
                    <a16:creationId xmlns:a16="http://schemas.microsoft.com/office/drawing/2014/main" id="{80751283-B00A-EF60-F341-4CDAE8A39DB5}"/>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699A8989-FCD6-144F-61C9-8CB14250B7E1}"/>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249266BA-BAC0-71F6-7CF3-8D20ED618BD3}"/>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7485E739-2749-E152-58F2-CD824037092F}"/>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E35A3C61-2B67-E3B2-29B3-68E65CD581A5}"/>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82" name="Freeform: Shape 31881">
            <a:extLst>
              <a:ext uri="{FF2B5EF4-FFF2-40B4-BE49-F238E27FC236}">
                <a16:creationId xmlns:a16="http://schemas.microsoft.com/office/drawing/2014/main" id="{AD31635F-3E34-BD71-1919-CA01FEF5042D}"/>
              </a:ext>
            </a:extLst>
          </p:cNvPr>
          <p:cNvSpPr/>
          <p:nvPr/>
        </p:nvSpPr>
        <p:spPr bwMode="auto">
          <a:xfrm>
            <a:off x="1581150" y="2524125"/>
            <a:ext cx="3552825" cy="2416175"/>
          </a:xfrm>
          <a:custGeom>
            <a:avLst/>
            <a:gdLst>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70025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87450 w 3552825"/>
              <a:gd name="connsiteY51" fmla="*/ 1819275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504825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70025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806575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504825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70025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504825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504825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6706 w 3552825"/>
              <a:gd name="connsiteY114" fmla="*/ 502444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6706 w 3552825"/>
              <a:gd name="connsiteY114" fmla="*/ 502444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02419 w 3552825"/>
              <a:gd name="connsiteY114" fmla="*/ 521494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209550 w 3552825"/>
              <a:gd name="connsiteY125" fmla="*/ 279400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7644 w 3552825"/>
              <a:gd name="connsiteY125" fmla="*/ 274637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7644 w 3552825"/>
              <a:gd name="connsiteY125" fmla="*/ 277018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2882 w 3552825"/>
              <a:gd name="connsiteY125" fmla="*/ 279399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4925 w 3552825"/>
              <a:gd name="connsiteY136" fmla="*/ 47625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2882 w 3552825"/>
              <a:gd name="connsiteY125" fmla="*/ 279399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39687 w 3552825"/>
              <a:gd name="connsiteY136" fmla="*/ 52388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85825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2882 w 3552825"/>
              <a:gd name="connsiteY125" fmla="*/ 279399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51593 w 3552825"/>
              <a:gd name="connsiteY136" fmla="*/ 42863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97731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2882 w 3552825"/>
              <a:gd name="connsiteY125" fmla="*/ 279399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51593 w 3552825"/>
              <a:gd name="connsiteY136" fmla="*/ 42863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 name="connsiteX0" fmla="*/ 3552825 w 3552825"/>
              <a:gd name="connsiteY0" fmla="*/ 2416175 h 2416175"/>
              <a:gd name="connsiteX1" fmla="*/ 3228975 w 3552825"/>
              <a:gd name="connsiteY1" fmla="*/ 2416175 h 2416175"/>
              <a:gd name="connsiteX2" fmla="*/ 3228975 w 3552825"/>
              <a:gd name="connsiteY2" fmla="*/ 2349500 h 2416175"/>
              <a:gd name="connsiteX3" fmla="*/ 3098800 w 3552825"/>
              <a:gd name="connsiteY3" fmla="*/ 2349500 h 2416175"/>
              <a:gd name="connsiteX4" fmla="*/ 3098800 w 3552825"/>
              <a:gd name="connsiteY4" fmla="*/ 2311400 h 2416175"/>
              <a:gd name="connsiteX5" fmla="*/ 2876550 w 3552825"/>
              <a:gd name="connsiteY5" fmla="*/ 2311400 h 2416175"/>
              <a:gd name="connsiteX6" fmla="*/ 2876550 w 3552825"/>
              <a:gd name="connsiteY6" fmla="*/ 2282825 h 2416175"/>
              <a:gd name="connsiteX7" fmla="*/ 2854325 w 3552825"/>
              <a:gd name="connsiteY7" fmla="*/ 2282825 h 2416175"/>
              <a:gd name="connsiteX8" fmla="*/ 2854325 w 3552825"/>
              <a:gd name="connsiteY8" fmla="*/ 2266950 h 2416175"/>
              <a:gd name="connsiteX9" fmla="*/ 2835275 w 3552825"/>
              <a:gd name="connsiteY9" fmla="*/ 2266950 h 2416175"/>
              <a:gd name="connsiteX10" fmla="*/ 2835275 w 3552825"/>
              <a:gd name="connsiteY10" fmla="*/ 2241550 h 2416175"/>
              <a:gd name="connsiteX11" fmla="*/ 2635250 w 3552825"/>
              <a:gd name="connsiteY11" fmla="*/ 2241550 h 2416175"/>
              <a:gd name="connsiteX12" fmla="*/ 2635250 w 3552825"/>
              <a:gd name="connsiteY12" fmla="*/ 2232025 h 2416175"/>
              <a:gd name="connsiteX13" fmla="*/ 2552700 w 3552825"/>
              <a:gd name="connsiteY13" fmla="*/ 2232025 h 2416175"/>
              <a:gd name="connsiteX14" fmla="*/ 2552700 w 3552825"/>
              <a:gd name="connsiteY14" fmla="*/ 2209800 h 2416175"/>
              <a:gd name="connsiteX15" fmla="*/ 2438400 w 3552825"/>
              <a:gd name="connsiteY15" fmla="*/ 2209800 h 2416175"/>
              <a:gd name="connsiteX16" fmla="*/ 2438400 w 3552825"/>
              <a:gd name="connsiteY16" fmla="*/ 2197100 h 2416175"/>
              <a:gd name="connsiteX17" fmla="*/ 2409825 w 3552825"/>
              <a:gd name="connsiteY17" fmla="*/ 2197100 h 2416175"/>
              <a:gd name="connsiteX18" fmla="*/ 2409825 w 3552825"/>
              <a:gd name="connsiteY18" fmla="*/ 2178050 h 2416175"/>
              <a:gd name="connsiteX19" fmla="*/ 2384425 w 3552825"/>
              <a:gd name="connsiteY19" fmla="*/ 2178050 h 2416175"/>
              <a:gd name="connsiteX20" fmla="*/ 2384425 w 3552825"/>
              <a:gd name="connsiteY20" fmla="*/ 2159000 h 2416175"/>
              <a:gd name="connsiteX21" fmla="*/ 2311400 w 3552825"/>
              <a:gd name="connsiteY21" fmla="*/ 2159000 h 2416175"/>
              <a:gd name="connsiteX22" fmla="*/ 2311400 w 3552825"/>
              <a:gd name="connsiteY22" fmla="*/ 2139950 h 2416175"/>
              <a:gd name="connsiteX23" fmla="*/ 2152650 w 3552825"/>
              <a:gd name="connsiteY23" fmla="*/ 2139950 h 2416175"/>
              <a:gd name="connsiteX24" fmla="*/ 2152650 w 3552825"/>
              <a:gd name="connsiteY24" fmla="*/ 2111375 h 2416175"/>
              <a:gd name="connsiteX25" fmla="*/ 1943100 w 3552825"/>
              <a:gd name="connsiteY25" fmla="*/ 2111375 h 2416175"/>
              <a:gd name="connsiteX26" fmla="*/ 1943100 w 3552825"/>
              <a:gd name="connsiteY26" fmla="*/ 2089150 h 2416175"/>
              <a:gd name="connsiteX27" fmla="*/ 1876425 w 3552825"/>
              <a:gd name="connsiteY27" fmla="*/ 2089150 h 2416175"/>
              <a:gd name="connsiteX28" fmla="*/ 1876425 w 3552825"/>
              <a:gd name="connsiteY28" fmla="*/ 2076450 h 2416175"/>
              <a:gd name="connsiteX29" fmla="*/ 1838325 w 3552825"/>
              <a:gd name="connsiteY29" fmla="*/ 2076450 h 2416175"/>
              <a:gd name="connsiteX30" fmla="*/ 1838325 w 3552825"/>
              <a:gd name="connsiteY30" fmla="*/ 2057400 h 2416175"/>
              <a:gd name="connsiteX31" fmla="*/ 1816100 w 3552825"/>
              <a:gd name="connsiteY31" fmla="*/ 2057400 h 2416175"/>
              <a:gd name="connsiteX32" fmla="*/ 1816100 w 3552825"/>
              <a:gd name="connsiteY32" fmla="*/ 2044700 h 2416175"/>
              <a:gd name="connsiteX33" fmla="*/ 1501775 w 3552825"/>
              <a:gd name="connsiteY33" fmla="*/ 2044700 h 2416175"/>
              <a:gd name="connsiteX34" fmla="*/ 1501775 w 3552825"/>
              <a:gd name="connsiteY34" fmla="*/ 2019300 h 2416175"/>
              <a:gd name="connsiteX35" fmla="*/ 1473200 w 3552825"/>
              <a:gd name="connsiteY35" fmla="*/ 2019300 h 2416175"/>
              <a:gd name="connsiteX36" fmla="*/ 1473200 w 3552825"/>
              <a:gd name="connsiteY36" fmla="*/ 1981200 h 2416175"/>
              <a:gd name="connsiteX37" fmla="*/ 1460500 w 3552825"/>
              <a:gd name="connsiteY37" fmla="*/ 1981200 h 2416175"/>
              <a:gd name="connsiteX38" fmla="*/ 1462881 w 3552825"/>
              <a:gd name="connsiteY38" fmla="*/ 1971675 h 2416175"/>
              <a:gd name="connsiteX39" fmla="*/ 1450975 w 3552825"/>
              <a:gd name="connsiteY39" fmla="*/ 1971675 h 2416175"/>
              <a:gd name="connsiteX40" fmla="*/ 1450975 w 3552825"/>
              <a:gd name="connsiteY40" fmla="*/ 1946275 h 2416175"/>
              <a:gd name="connsiteX41" fmla="*/ 1387475 w 3552825"/>
              <a:gd name="connsiteY41" fmla="*/ 1946275 h 2416175"/>
              <a:gd name="connsiteX42" fmla="*/ 1387475 w 3552825"/>
              <a:gd name="connsiteY42" fmla="*/ 1927225 h 2416175"/>
              <a:gd name="connsiteX43" fmla="*/ 1270000 w 3552825"/>
              <a:gd name="connsiteY43" fmla="*/ 1927225 h 2416175"/>
              <a:gd name="connsiteX44" fmla="*/ 1270000 w 3552825"/>
              <a:gd name="connsiteY44" fmla="*/ 1901825 h 2416175"/>
              <a:gd name="connsiteX45" fmla="*/ 1254125 w 3552825"/>
              <a:gd name="connsiteY45" fmla="*/ 1901825 h 2416175"/>
              <a:gd name="connsiteX46" fmla="*/ 1254125 w 3552825"/>
              <a:gd name="connsiteY46" fmla="*/ 1879600 h 2416175"/>
              <a:gd name="connsiteX47" fmla="*/ 1244600 w 3552825"/>
              <a:gd name="connsiteY47" fmla="*/ 1879600 h 2416175"/>
              <a:gd name="connsiteX48" fmla="*/ 1244600 w 3552825"/>
              <a:gd name="connsiteY48" fmla="*/ 1812925 h 2416175"/>
              <a:gd name="connsiteX49" fmla="*/ 1209675 w 3552825"/>
              <a:gd name="connsiteY49" fmla="*/ 1812925 h 2416175"/>
              <a:gd name="connsiteX50" fmla="*/ 1209675 w 3552825"/>
              <a:gd name="connsiteY50" fmla="*/ 1797050 h 2416175"/>
              <a:gd name="connsiteX51" fmla="*/ 1190625 w 3552825"/>
              <a:gd name="connsiteY51" fmla="*/ 1797050 h 2416175"/>
              <a:gd name="connsiteX52" fmla="*/ 1187450 w 3552825"/>
              <a:gd name="connsiteY52" fmla="*/ 1784350 h 2416175"/>
              <a:gd name="connsiteX53" fmla="*/ 1098550 w 3552825"/>
              <a:gd name="connsiteY53" fmla="*/ 1784350 h 2416175"/>
              <a:gd name="connsiteX54" fmla="*/ 1098550 w 3552825"/>
              <a:gd name="connsiteY54" fmla="*/ 1758950 h 2416175"/>
              <a:gd name="connsiteX55" fmla="*/ 1079500 w 3552825"/>
              <a:gd name="connsiteY55" fmla="*/ 1758950 h 2416175"/>
              <a:gd name="connsiteX56" fmla="*/ 1079500 w 3552825"/>
              <a:gd name="connsiteY56" fmla="*/ 1733550 h 2416175"/>
              <a:gd name="connsiteX57" fmla="*/ 1047750 w 3552825"/>
              <a:gd name="connsiteY57" fmla="*/ 1733550 h 2416175"/>
              <a:gd name="connsiteX58" fmla="*/ 1047750 w 3552825"/>
              <a:gd name="connsiteY58" fmla="*/ 1701800 h 2416175"/>
              <a:gd name="connsiteX59" fmla="*/ 1003300 w 3552825"/>
              <a:gd name="connsiteY59" fmla="*/ 1701800 h 2416175"/>
              <a:gd name="connsiteX60" fmla="*/ 1003300 w 3552825"/>
              <a:gd name="connsiteY60" fmla="*/ 1676400 h 2416175"/>
              <a:gd name="connsiteX61" fmla="*/ 1000125 w 3552825"/>
              <a:gd name="connsiteY61" fmla="*/ 1676400 h 2416175"/>
              <a:gd name="connsiteX62" fmla="*/ 1000125 w 3552825"/>
              <a:gd name="connsiteY62" fmla="*/ 1631950 h 2416175"/>
              <a:gd name="connsiteX63" fmla="*/ 984250 w 3552825"/>
              <a:gd name="connsiteY63" fmla="*/ 1631950 h 2416175"/>
              <a:gd name="connsiteX64" fmla="*/ 984250 w 3552825"/>
              <a:gd name="connsiteY64" fmla="*/ 1562100 h 2416175"/>
              <a:gd name="connsiteX65" fmla="*/ 965200 w 3552825"/>
              <a:gd name="connsiteY65" fmla="*/ 1562100 h 2416175"/>
              <a:gd name="connsiteX66" fmla="*/ 965200 w 3552825"/>
              <a:gd name="connsiteY66" fmla="*/ 1546225 h 2416175"/>
              <a:gd name="connsiteX67" fmla="*/ 920750 w 3552825"/>
              <a:gd name="connsiteY67" fmla="*/ 1546225 h 2416175"/>
              <a:gd name="connsiteX68" fmla="*/ 920750 w 3552825"/>
              <a:gd name="connsiteY68" fmla="*/ 1511300 h 2416175"/>
              <a:gd name="connsiteX69" fmla="*/ 897731 w 3552825"/>
              <a:gd name="connsiteY69" fmla="*/ 1511300 h 2416175"/>
              <a:gd name="connsiteX70" fmla="*/ 901700 w 3552825"/>
              <a:gd name="connsiteY70" fmla="*/ 1495425 h 2416175"/>
              <a:gd name="connsiteX71" fmla="*/ 879475 w 3552825"/>
              <a:gd name="connsiteY71" fmla="*/ 1495425 h 2416175"/>
              <a:gd name="connsiteX72" fmla="*/ 879475 w 3552825"/>
              <a:gd name="connsiteY72" fmla="*/ 1470025 h 2416175"/>
              <a:gd name="connsiteX73" fmla="*/ 838200 w 3552825"/>
              <a:gd name="connsiteY73" fmla="*/ 1470025 h 2416175"/>
              <a:gd name="connsiteX74" fmla="*/ 838200 w 3552825"/>
              <a:gd name="connsiteY74" fmla="*/ 1447800 h 2416175"/>
              <a:gd name="connsiteX75" fmla="*/ 825500 w 3552825"/>
              <a:gd name="connsiteY75" fmla="*/ 1447800 h 2416175"/>
              <a:gd name="connsiteX76" fmla="*/ 825500 w 3552825"/>
              <a:gd name="connsiteY76" fmla="*/ 1377950 h 2416175"/>
              <a:gd name="connsiteX77" fmla="*/ 806450 w 3552825"/>
              <a:gd name="connsiteY77" fmla="*/ 1377950 h 2416175"/>
              <a:gd name="connsiteX78" fmla="*/ 806450 w 3552825"/>
              <a:gd name="connsiteY78" fmla="*/ 1330325 h 2416175"/>
              <a:gd name="connsiteX79" fmla="*/ 800100 w 3552825"/>
              <a:gd name="connsiteY79" fmla="*/ 1330325 h 2416175"/>
              <a:gd name="connsiteX80" fmla="*/ 800100 w 3552825"/>
              <a:gd name="connsiteY80" fmla="*/ 1330325 h 2416175"/>
              <a:gd name="connsiteX81" fmla="*/ 800100 w 3552825"/>
              <a:gd name="connsiteY81" fmla="*/ 1298575 h 2416175"/>
              <a:gd name="connsiteX82" fmla="*/ 736600 w 3552825"/>
              <a:gd name="connsiteY82" fmla="*/ 1298575 h 2416175"/>
              <a:gd name="connsiteX83" fmla="*/ 736600 w 3552825"/>
              <a:gd name="connsiteY83" fmla="*/ 1276350 h 2416175"/>
              <a:gd name="connsiteX84" fmla="*/ 698500 w 3552825"/>
              <a:gd name="connsiteY84" fmla="*/ 1276350 h 2416175"/>
              <a:gd name="connsiteX85" fmla="*/ 698500 w 3552825"/>
              <a:gd name="connsiteY85" fmla="*/ 1260475 h 2416175"/>
              <a:gd name="connsiteX86" fmla="*/ 676275 w 3552825"/>
              <a:gd name="connsiteY86" fmla="*/ 1260475 h 2416175"/>
              <a:gd name="connsiteX87" fmla="*/ 676275 w 3552825"/>
              <a:gd name="connsiteY87" fmla="*/ 1225550 h 2416175"/>
              <a:gd name="connsiteX88" fmla="*/ 654050 w 3552825"/>
              <a:gd name="connsiteY88" fmla="*/ 1225550 h 2416175"/>
              <a:gd name="connsiteX89" fmla="*/ 654050 w 3552825"/>
              <a:gd name="connsiteY89" fmla="*/ 1104900 h 2416175"/>
              <a:gd name="connsiteX90" fmla="*/ 644525 w 3552825"/>
              <a:gd name="connsiteY90" fmla="*/ 1104900 h 2416175"/>
              <a:gd name="connsiteX91" fmla="*/ 644525 w 3552825"/>
              <a:gd name="connsiteY91" fmla="*/ 1082675 h 2416175"/>
              <a:gd name="connsiteX92" fmla="*/ 600075 w 3552825"/>
              <a:gd name="connsiteY92" fmla="*/ 1082675 h 2416175"/>
              <a:gd name="connsiteX93" fmla="*/ 600075 w 3552825"/>
              <a:gd name="connsiteY93" fmla="*/ 1050925 h 2416175"/>
              <a:gd name="connsiteX94" fmla="*/ 577850 w 3552825"/>
              <a:gd name="connsiteY94" fmla="*/ 1050925 h 2416175"/>
              <a:gd name="connsiteX95" fmla="*/ 577850 w 3552825"/>
              <a:gd name="connsiteY95" fmla="*/ 1016000 h 2416175"/>
              <a:gd name="connsiteX96" fmla="*/ 546100 w 3552825"/>
              <a:gd name="connsiteY96" fmla="*/ 1016000 h 2416175"/>
              <a:gd name="connsiteX97" fmla="*/ 546100 w 3552825"/>
              <a:gd name="connsiteY97" fmla="*/ 987425 h 2416175"/>
              <a:gd name="connsiteX98" fmla="*/ 501650 w 3552825"/>
              <a:gd name="connsiteY98" fmla="*/ 987425 h 2416175"/>
              <a:gd name="connsiteX99" fmla="*/ 501650 w 3552825"/>
              <a:gd name="connsiteY99" fmla="*/ 949325 h 2416175"/>
              <a:gd name="connsiteX100" fmla="*/ 485775 w 3552825"/>
              <a:gd name="connsiteY100" fmla="*/ 949325 h 2416175"/>
              <a:gd name="connsiteX101" fmla="*/ 485775 w 3552825"/>
              <a:gd name="connsiteY101" fmla="*/ 876300 h 2416175"/>
              <a:gd name="connsiteX102" fmla="*/ 479425 w 3552825"/>
              <a:gd name="connsiteY102" fmla="*/ 876300 h 2416175"/>
              <a:gd name="connsiteX103" fmla="*/ 479425 w 3552825"/>
              <a:gd name="connsiteY103" fmla="*/ 796925 h 2416175"/>
              <a:gd name="connsiteX104" fmla="*/ 463550 w 3552825"/>
              <a:gd name="connsiteY104" fmla="*/ 796925 h 2416175"/>
              <a:gd name="connsiteX105" fmla="*/ 463550 w 3552825"/>
              <a:gd name="connsiteY105" fmla="*/ 673100 h 2416175"/>
              <a:gd name="connsiteX106" fmla="*/ 450850 w 3552825"/>
              <a:gd name="connsiteY106" fmla="*/ 673100 h 2416175"/>
              <a:gd name="connsiteX107" fmla="*/ 450850 w 3552825"/>
              <a:gd name="connsiteY107" fmla="*/ 625475 h 2416175"/>
              <a:gd name="connsiteX108" fmla="*/ 377825 w 3552825"/>
              <a:gd name="connsiteY108" fmla="*/ 625475 h 2416175"/>
              <a:gd name="connsiteX109" fmla="*/ 377825 w 3552825"/>
              <a:gd name="connsiteY109" fmla="*/ 584200 h 2416175"/>
              <a:gd name="connsiteX110" fmla="*/ 339725 w 3552825"/>
              <a:gd name="connsiteY110" fmla="*/ 584200 h 2416175"/>
              <a:gd name="connsiteX111" fmla="*/ 339725 w 3552825"/>
              <a:gd name="connsiteY111" fmla="*/ 561975 h 2416175"/>
              <a:gd name="connsiteX112" fmla="*/ 323850 w 3552825"/>
              <a:gd name="connsiteY112" fmla="*/ 561975 h 2416175"/>
              <a:gd name="connsiteX113" fmla="*/ 323850 w 3552825"/>
              <a:gd name="connsiteY113" fmla="*/ 495300 h 2416175"/>
              <a:gd name="connsiteX114" fmla="*/ 314325 w 3552825"/>
              <a:gd name="connsiteY114" fmla="*/ 490538 h 2416175"/>
              <a:gd name="connsiteX115" fmla="*/ 314325 w 3552825"/>
              <a:gd name="connsiteY115" fmla="*/ 460375 h 2416175"/>
              <a:gd name="connsiteX116" fmla="*/ 298450 w 3552825"/>
              <a:gd name="connsiteY116" fmla="*/ 460375 h 2416175"/>
              <a:gd name="connsiteX117" fmla="*/ 298450 w 3552825"/>
              <a:gd name="connsiteY117" fmla="*/ 393700 h 2416175"/>
              <a:gd name="connsiteX118" fmla="*/ 298450 w 3552825"/>
              <a:gd name="connsiteY118" fmla="*/ 393700 h 2416175"/>
              <a:gd name="connsiteX119" fmla="*/ 298450 w 3552825"/>
              <a:gd name="connsiteY119" fmla="*/ 355600 h 2416175"/>
              <a:gd name="connsiteX120" fmla="*/ 279400 w 3552825"/>
              <a:gd name="connsiteY120" fmla="*/ 355600 h 2416175"/>
              <a:gd name="connsiteX121" fmla="*/ 279400 w 3552825"/>
              <a:gd name="connsiteY121" fmla="*/ 320675 h 2416175"/>
              <a:gd name="connsiteX122" fmla="*/ 225425 w 3552825"/>
              <a:gd name="connsiteY122" fmla="*/ 320675 h 2416175"/>
              <a:gd name="connsiteX123" fmla="*/ 225425 w 3552825"/>
              <a:gd name="connsiteY123" fmla="*/ 295275 h 2416175"/>
              <a:gd name="connsiteX124" fmla="*/ 193675 w 3552825"/>
              <a:gd name="connsiteY124" fmla="*/ 295275 h 2416175"/>
              <a:gd name="connsiteX125" fmla="*/ 192882 w 3552825"/>
              <a:gd name="connsiteY125" fmla="*/ 279399 h 2416175"/>
              <a:gd name="connsiteX126" fmla="*/ 168275 w 3552825"/>
              <a:gd name="connsiteY126" fmla="*/ 279400 h 2416175"/>
              <a:gd name="connsiteX127" fmla="*/ 168275 w 3552825"/>
              <a:gd name="connsiteY127" fmla="*/ 228600 h 2416175"/>
              <a:gd name="connsiteX128" fmla="*/ 149225 w 3552825"/>
              <a:gd name="connsiteY128" fmla="*/ 228600 h 2416175"/>
              <a:gd name="connsiteX129" fmla="*/ 149225 w 3552825"/>
              <a:gd name="connsiteY129" fmla="*/ 209550 h 2416175"/>
              <a:gd name="connsiteX130" fmla="*/ 136525 w 3552825"/>
              <a:gd name="connsiteY130" fmla="*/ 209550 h 2416175"/>
              <a:gd name="connsiteX131" fmla="*/ 136525 w 3552825"/>
              <a:gd name="connsiteY131" fmla="*/ 95250 h 2416175"/>
              <a:gd name="connsiteX132" fmla="*/ 136525 w 3552825"/>
              <a:gd name="connsiteY132" fmla="*/ 95250 h 2416175"/>
              <a:gd name="connsiteX133" fmla="*/ 136525 w 3552825"/>
              <a:gd name="connsiteY133" fmla="*/ 69850 h 2416175"/>
              <a:gd name="connsiteX134" fmla="*/ 60325 w 3552825"/>
              <a:gd name="connsiteY134" fmla="*/ 69850 h 2416175"/>
              <a:gd name="connsiteX135" fmla="*/ 60325 w 3552825"/>
              <a:gd name="connsiteY135" fmla="*/ 47625 h 2416175"/>
              <a:gd name="connsiteX136" fmla="*/ 51593 w 3552825"/>
              <a:gd name="connsiteY136" fmla="*/ 42863 h 2416175"/>
              <a:gd name="connsiteX137" fmla="*/ 47625 w 3552825"/>
              <a:gd name="connsiteY137" fmla="*/ 34925 h 2416175"/>
              <a:gd name="connsiteX138" fmla="*/ 25400 w 3552825"/>
              <a:gd name="connsiteY138" fmla="*/ 34925 h 2416175"/>
              <a:gd name="connsiteX139" fmla="*/ 25400 w 3552825"/>
              <a:gd name="connsiteY139" fmla="*/ 0 h 2416175"/>
              <a:gd name="connsiteX140" fmla="*/ 0 w 3552825"/>
              <a:gd name="connsiteY140" fmla="*/ 0 h 241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552825" h="2416175">
                <a:moveTo>
                  <a:pt x="3552825" y="2416175"/>
                </a:moveTo>
                <a:lnTo>
                  <a:pt x="3228975" y="2416175"/>
                </a:lnTo>
                <a:lnTo>
                  <a:pt x="3228975" y="2349500"/>
                </a:lnTo>
                <a:lnTo>
                  <a:pt x="3098800" y="2349500"/>
                </a:lnTo>
                <a:lnTo>
                  <a:pt x="3098800" y="2311400"/>
                </a:lnTo>
                <a:lnTo>
                  <a:pt x="2876550" y="2311400"/>
                </a:lnTo>
                <a:lnTo>
                  <a:pt x="2876550" y="2282825"/>
                </a:lnTo>
                <a:lnTo>
                  <a:pt x="2854325" y="2282825"/>
                </a:lnTo>
                <a:lnTo>
                  <a:pt x="2854325" y="2266950"/>
                </a:lnTo>
                <a:lnTo>
                  <a:pt x="2835275" y="2266950"/>
                </a:lnTo>
                <a:lnTo>
                  <a:pt x="2835275" y="2241550"/>
                </a:lnTo>
                <a:lnTo>
                  <a:pt x="2635250" y="2241550"/>
                </a:lnTo>
                <a:lnTo>
                  <a:pt x="2635250" y="2232025"/>
                </a:lnTo>
                <a:lnTo>
                  <a:pt x="2552700" y="2232025"/>
                </a:lnTo>
                <a:lnTo>
                  <a:pt x="2552700" y="2209800"/>
                </a:lnTo>
                <a:lnTo>
                  <a:pt x="2438400" y="2209800"/>
                </a:lnTo>
                <a:lnTo>
                  <a:pt x="2438400" y="2197100"/>
                </a:lnTo>
                <a:lnTo>
                  <a:pt x="2409825" y="2197100"/>
                </a:lnTo>
                <a:lnTo>
                  <a:pt x="2409825" y="2178050"/>
                </a:lnTo>
                <a:lnTo>
                  <a:pt x="2384425" y="2178050"/>
                </a:lnTo>
                <a:lnTo>
                  <a:pt x="2384425" y="2159000"/>
                </a:lnTo>
                <a:lnTo>
                  <a:pt x="2311400" y="2159000"/>
                </a:lnTo>
                <a:lnTo>
                  <a:pt x="2311400" y="2139950"/>
                </a:lnTo>
                <a:lnTo>
                  <a:pt x="2152650" y="2139950"/>
                </a:lnTo>
                <a:lnTo>
                  <a:pt x="2152650" y="2111375"/>
                </a:lnTo>
                <a:lnTo>
                  <a:pt x="1943100" y="2111375"/>
                </a:lnTo>
                <a:lnTo>
                  <a:pt x="1943100" y="2089150"/>
                </a:lnTo>
                <a:lnTo>
                  <a:pt x="1876425" y="2089150"/>
                </a:lnTo>
                <a:lnTo>
                  <a:pt x="1876425" y="2076450"/>
                </a:lnTo>
                <a:lnTo>
                  <a:pt x="1838325" y="2076450"/>
                </a:lnTo>
                <a:lnTo>
                  <a:pt x="1838325" y="2057400"/>
                </a:lnTo>
                <a:lnTo>
                  <a:pt x="1816100" y="2057400"/>
                </a:lnTo>
                <a:lnTo>
                  <a:pt x="1816100" y="2044700"/>
                </a:lnTo>
                <a:lnTo>
                  <a:pt x="1501775" y="2044700"/>
                </a:lnTo>
                <a:lnTo>
                  <a:pt x="1501775" y="2019300"/>
                </a:lnTo>
                <a:lnTo>
                  <a:pt x="1473200" y="2019300"/>
                </a:lnTo>
                <a:lnTo>
                  <a:pt x="1473200" y="1981200"/>
                </a:lnTo>
                <a:lnTo>
                  <a:pt x="1460500" y="1981200"/>
                </a:lnTo>
                <a:lnTo>
                  <a:pt x="1462881" y="1971675"/>
                </a:lnTo>
                <a:lnTo>
                  <a:pt x="1450975" y="1971675"/>
                </a:lnTo>
                <a:lnTo>
                  <a:pt x="1450975" y="1946275"/>
                </a:lnTo>
                <a:lnTo>
                  <a:pt x="1387475" y="1946275"/>
                </a:lnTo>
                <a:lnTo>
                  <a:pt x="1387475" y="1927225"/>
                </a:lnTo>
                <a:lnTo>
                  <a:pt x="1270000" y="1927225"/>
                </a:lnTo>
                <a:lnTo>
                  <a:pt x="1270000" y="1901825"/>
                </a:lnTo>
                <a:lnTo>
                  <a:pt x="1254125" y="1901825"/>
                </a:lnTo>
                <a:lnTo>
                  <a:pt x="1254125" y="1879600"/>
                </a:lnTo>
                <a:lnTo>
                  <a:pt x="1244600" y="1879600"/>
                </a:lnTo>
                <a:lnTo>
                  <a:pt x="1244600" y="1812925"/>
                </a:lnTo>
                <a:lnTo>
                  <a:pt x="1209675" y="1812925"/>
                </a:lnTo>
                <a:lnTo>
                  <a:pt x="1209675" y="1797050"/>
                </a:lnTo>
                <a:lnTo>
                  <a:pt x="1190625" y="1797050"/>
                </a:lnTo>
                <a:lnTo>
                  <a:pt x="1187450" y="1784350"/>
                </a:lnTo>
                <a:lnTo>
                  <a:pt x="1098550" y="1784350"/>
                </a:lnTo>
                <a:lnTo>
                  <a:pt x="1098550" y="1758950"/>
                </a:lnTo>
                <a:lnTo>
                  <a:pt x="1079500" y="1758950"/>
                </a:lnTo>
                <a:lnTo>
                  <a:pt x="1079500" y="1733550"/>
                </a:lnTo>
                <a:lnTo>
                  <a:pt x="1047750" y="1733550"/>
                </a:lnTo>
                <a:lnTo>
                  <a:pt x="1047750" y="1701800"/>
                </a:lnTo>
                <a:lnTo>
                  <a:pt x="1003300" y="1701800"/>
                </a:lnTo>
                <a:lnTo>
                  <a:pt x="1003300" y="1676400"/>
                </a:lnTo>
                <a:lnTo>
                  <a:pt x="1000125" y="1676400"/>
                </a:lnTo>
                <a:lnTo>
                  <a:pt x="1000125" y="1631950"/>
                </a:lnTo>
                <a:lnTo>
                  <a:pt x="984250" y="1631950"/>
                </a:lnTo>
                <a:lnTo>
                  <a:pt x="984250" y="1562100"/>
                </a:lnTo>
                <a:lnTo>
                  <a:pt x="965200" y="1562100"/>
                </a:lnTo>
                <a:lnTo>
                  <a:pt x="965200" y="1546225"/>
                </a:lnTo>
                <a:lnTo>
                  <a:pt x="920750" y="1546225"/>
                </a:lnTo>
                <a:lnTo>
                  <a:pt x="920750" y="1511300"/>
                </a:lnTo>
                <a:lnTo>
                  <a:pt x="897731" y="1511300"/>
                </a:lnTo>
                <a:lnTo>
                  <a:pt x="901700" y="1495425"/>
                </a:lnTo>
                <a:lnTo>
                  <a:pt x="879475" y="1495425"/>
                </a:lnTo>
                <a:lnTo>
                  <a:pt x="879475" y="1470025"/>
                </a:lnTo>
                <a:lnTo>
                  <a:pt x="838200" y="1470025"/>
                </a:lnTo>
                <a:lnTo>
                  <a:pt x="838200" y="1447800"/>
                </a:lnTo>
                <a:lnTo>
                  <a:pt x="825500" y="1447800"/>
                </a:lnTo>
                <a:lnTo>
                  <a:pt x="825500" y="1377950"/>
                </a:lnTo>
                <a:lnTo>
                  <a:pt x="806450" y="1377950"/>
                </a:lnTo>
                <a:lnTo>
                  <a:pt x="806450" y="1330325"/>
                </a:lnTo>
                <a:lnTo>
                  <a:pt x="800100" y="1330325"/>
                </a:lnTo>
                <a:lnTo>
                  <a:pt x="800100" y="1330325"/>
                </a:lnTo>
                <a:lnTo>
                  <a:pt x="800100" y="1298575"/>
                </a:lnTo>
                <a:lnTo>
                  <a:pt x="736600" y="1298575"/>
                </a:lnTo>
                <a:lnTo>
                  <a:pt x="736600" y="1276350"/>
                </a:lnTo>
                <a:lnTo>
                  <a:pt x="698500" y="1276350"/>
                </a:lnTo>
                <a:lnTo>
                  <a:pt x="698500" y="1260475"/>
                </a:lnTo>
                <a:lnTo>
                  <a:pt x="676275" y="1260475"/>
                </a:lnTo>
                <a:lnTo>
                  <a:pt x="676275" y="1225550"/>
                </a:lnTo>
                <a:lnTo>
                  <a:pt x="654050" y="1225550"/>
                </a:lnTo>
                <a:lnTo>
                  <a:pt x="654050" y="1104900"/>
                </a:lnTo>
                <a:lnTo>
                  <a:pt x="644525" y="1104900"/>
                </a:lnTo>
                <a:lnTo>
                  <a:pt x="644525" y="1082675"/>
                </a:lnTo>
                <a:lnTo>
                  <a:pt x="600075" y="1082675"/>
                </a:lnTo>
                <a:lnTo>
                  <a:pt x="600075" y="1050925"/>
                </a:lnTo>
                <a:lnTo>
                  <a:pt x="577850" y="1050925"/>
                </a:lnTo>
                <a:lnTo>
                  <a:pt x="577850" y="1016000"/>
                </a:lnTo>
                <a:lnTo>
                  <a:pt x="546100" y="1016000"/>
                </a:lnTo>
                <a:lnTo>
                  <a:pt x="546100" y="987425"/>
                </a:lnTo>
                <a:lnTo>
                  <a:pt x="501650" y="987425"/>
                </a:lnTo>
                <a:lnTo>
                  <a:pt x="501650" y="949325"/>
                </a:lnTo>
                <a:lnTo>
                  <a:pt x="485775" y="949325"/>
                </a:lnTo>
                <a:lnTo>
                  <a:pt x="485775" y="876300"/>
                </a:lnTo>
                <a:lnTo>
                  <a:pt x="479425" y="876300"/>
                </a:lnTo>
                <a:lnTo>
                  <a:pt x="479425" y="796925"/>
                </a:lnTo>
                <a:lnTo>
                  <a:pt x="463550" y="796925"/>
                </a:lnTo>
                <a:lnTo>
                  <a:pt x="463550" y="673100"/>
                </a:lnTo>
                <a:lnTo>
                  <a:pt x="450850" y="673100"/>
                </a:lnTo>
                <a:lnTo>
                  <a:pt x="450850" y="625475"/>
                </a:lnTo>
                <a:lnTo>
                  <a:pt x="377825" y="625475"/>
                </a:lnTo>
                <a:lnTo>
                  <a:pt x="377825" y="584200"/>
                </a:lnTo>
                <a:lnTo>
                  <a:pt x="339725" y="584200"/>
                </a:lnTo>
                <a:lnTo>
                  <a:pt x="339725" y="561975"/>
                </a:lnTo>
                <a:lnTo>
                  <a:pt x="323850" y="561975"/>
                </a:lnTo>
                <a:lnTo>
                  <a:pt x="323850" y="495300"/>
                </a:lnTo>
                <a:lnTo>
                  <a:pt x="314325" y="490538"/>
                </a:lnTo>
                <a:lnTo>
                  <a:pt x="314325" y="460375"/>
                </a:lnTo>
                <a:lnTo>
                  <a:pt x="298450" y="460375"/>
                </a:lnTo>
                <a:lnTo>
                  <a:pt x="298450" y="393700"/>
                </a:lnTo>
                <a:lnTo>
                  <a:pt x="298450" y="393700"/>
                </a:lnTo>
                <a:lnTo>
                  <a:pt x="298450" y="355600"/>
                </a:lnTo>
                <a:lnTo>
                  <a:pt x="279400" y="355600"/>
                </a:lnTo>
                <a:lnTo>
                  <a:pt x="279400" y="320675"/>
                </a:lnTo>
                <a:lnTo>
                  <a:pt x="225425" y="320675"/>
                </a:lnTo>
                <a:lnTo>
                  <a:pt x="225425" y="295275"/>
                </a:lnTo>
                <a:lnTo>
                  <a:pt x="193675" y="295275"/>
                </a:lnTo>
                <a:cubicBezTo>
                  <a:pt x="193411" y="289983"/>
                  <a:pt x="193146" y="284691"/>
                  <a:pt x="192882" y="279399"/>
                </a:cubicBezTo>
                <a:lnTo>
                  <a:pt x="168275" y="279400"/>
                </a:lnTo>
                <a:lnTo>
                  <a:pt x="168275" y="228600"/>
                </a:lnTo>
                <a:lnTo>
                  <a:pt x="149225" y="228600"/>
                </a:lnTo>
                <a:lnTo>
                  <a:pt x="149225" y="209550"/>
                </a:lnTo>
                <a:lnTo>
                  <a:pt x="136525" y="209550"/>
                </a:lnTo>
                <a:lnTo>
                  <a:pt x="136525" y="95250"/>
                </a:lnTo>
                <a:lnTo>
                  <a:pt x="136525" y="95250"/>
                </a:lnTo>
                <a:lnTo>
                  <a:pt x="136525" y="69850"/>
                </a:lnTo>
                <a:lnTo>
                  <a:pt x="60325" y="69850"/>
                </a:lnTo>
                <a:lnTo>
                  <a:pt x="60325" y="47625"/>
                </a:lnTo>
                <a:lnTo>
                  <a:pt x="51593" y="42863"/>
                </a:lnTo>
                <a:lnTo>
                  <a:pt x="47625" y="34925"/>
                </a:lnTo>
                <a:lnTo>
                  <a:pt x="25400" y="34925"/>
                </a:lnTo>
                <a:lnTo>
                  <a:pt x="2540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903" name="Group 31902">
            <a:extLst>
              <a:ext uri="{FF2B5EF4-FFF2-40B4-BE49-F238E27FC236}">
                <a16:creationId xmlns:a16="http://schemas.microsoft.com/office/drawing/2014/main" id="{DA1ACED5-2C23-F931-3B3E-4140A5483993}"/>
              </a:ext>
            </a:extLst>
          </p:cNvPr>
          <p:cNvGrpSpPr/>
          <p:nvPr/>
        </p:nvGrpSpPr>
        <p:grpSpPr>
          <a:xfrm>
            <a:off x="1899495" y="2899013"/>
            <a:ext cx="3228924" cy="2041287"/>
            <a:chOff x="1899495" y="2899013"/>
            <a:chExt cx="3228924" cy="2041287"/>
          </a:xfrm>
        </p:grpSpPr>
        <p:cxnSp>
          <p:nvCxnSpPr>
            <p:cNvPr id="31883" name="Straight Connector 31882">
              <a:extLst>
                <a:ext uri="{FF2B5EF4-FFF2-40B4-BE49-F238E27FC236}">
                  <a16:creationId xmlns:a16="http://schemas.microsoft.com/office/drawing/2014/main" id="{56B126DA-B1CC-F0E3-33BD-E5D5D6B008F4}"/>
                </a:ext>
              </a:extLst>
            </p:cNvPr>
            <p:cNvCxnSpPr/>
            <p:nvPr/>
          </p:nvCxnSpPr>
          <p:spPr bwMode="auto">
            <a:xfrm>
              <a:off x="5128419" y="486716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4" name="Straight Connector 31883">
              <a:extLst>
                <a:ext uri="{FF2B5EF4-FFF2-40B4-BE49-F238E27FC236}">
                  <a16:creationId xmlns:a16="http://schemas.microsoft.com/office/drawing/2014/main" id="{39C205C1-1902-B381-9289-387B146146C1}"/>
                </a:ext>
              </a:extLst>
            </p:cNvPr>
            <p:cNvCxnSpPr/>
            <p:nvPr/>
          </p:nvCxnSpPr>
          <p:spPr bwMode="auto">
            <a:xfrm>
              <a:off x="4948824" y="486716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5" name="Straight Connector 31884">
              <a:extLst>
                <a:ext uri="{FF2B5EF4-FFF2-40B4-BE49-F238E27FC236}">
                  <a16:creationId xmlns:a16="http://schemas.microsoft.com/office/drawing/2014/main" id="{62E44D95-7345-5FB2-00D8-3C9C727E33CD}"/>
                </a:ext>
              </a:extLst>
            </p:cNvPr>
            <p:cNvCxnSpPr/>
            <p:nvPr/>
          </p:nvCxnSpPr>
          <p:spPr bwMode="auto">
            <a:xfrm>
              <a:off x="4920249" y="486716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6" name="Straight Connector 31885">
              <a:extLst>
                <a:ext uri="{FF2B5EF4-FFF2-40B4-BE49-F238E27FC236}">
                  <a16:creationId xmlns:a16="http://schemas.microsoft.com/office/drawing/2014/main" id="{8C562E4D-8494-6720-7F71-549FB35E60AE}"/>
                </a:ext>
              </a:extLst>
            </p:cNvPr>
            <p:cNvCxnSpPr/>
            <p:nvPr/>
          </p:nvCxnSpPr>
          <p:spPr bwMode="auto">
            <a:xfrm>
              <a:off x="4746059" y="481077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7" name="Straight Connector 31886">
              <a:extLst>
                <a:ext uri="{FF2B5EF4-FFF2-40B4-BE49-F238E27FC236}">
                  <a16:creationId xmlns:a16="http://schemas.microsoft.com/office/drawing/2014/main" id="{19E5BE1B-38AF-C8A4-4B74-CA9831FA765E}"/>
                </a:ext>
              </a:extLst>
            </p:cNvPr>
            <p:cNvCxnSpPr/>
            <p:nvPr/>
          </p:nvCxnSpPr>
          <p:spPr bwMode="auto">
            <a:xfrm>
              <a:off x="4704240" y="480363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8" name="Straight Connector 31887">
              <a:extLst>
                <a:ext uri="{FF2B5EF4-FFF2-40B4-BE49-F238E27FC236}">
                  <a16:creationId xmlns:a16="http://schemas.microsoft.com/office/drawing/2014/main" id="{A079F797-8611-B100-2AD3-F79C95988B65}"/>
                </a:ext>
              </a:extLst>
            </p:cNvPr>
            <p:cNvCxnSpPr/>
            <p:nvPr/>
          </p:nvCxnSpPr>
          <p:spPr bwMode="auto">
            <a:xfrm>
              <a:off x="4671000" y="476857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89" name="Straight Connector 31888">
              <a:extLst>
                <a:ext uri="{FF2B5EF4-FFF2-40B4-BE49-F238E27FC236}">
                  <a16:creationId xmlns:a16="http://schemas.microsoft.com/office/drawing/2014/main" id="{09A908B4-8D18-36BC-46BB-0BAAF6178740}"/>
                </a:ext>
              </a:extLst>
            </p:cNvPr>
            <p:cNvCxnSpPr/>
            <p:nvPr/>
          </p:nvCxnSpPr>
          <p:spPr bwMode="auto">
            <a:xfrm>
              <a:off x="4551938" y="475970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0" name="Straight Connector 31889">
              <a:extLst>
                <a:ext uri="{FF2B5EF4-FFF2-40B4-BE49-F238E27FC236}">
                  <a16:creationId xmlns:a16="http://schemas.microsoft.com/office/drawing/2014/main" id="{A221263B-C3AD-6B55-D828-12786CF45F20}"/>
                </a:ext>
              </a:extLst>
            </p:cNvPr>
            <p:cNvCxnSpPr/>
            <p:nvPr/>
          </p:nvCxnSpPr>
          <p:spPr bwMode="auto">
            <a:xfrm>
              <a:off x="4499876" y="475970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0EDED361-DE0C-3C1B-4613-012BF9B5862D}"/>
                </a:ext>
              </a:extLst>
            </p:cNvPr>
            <p:cNvCxnSpPr/>
            <p:nvPr/>
          </p:nvCxnSpPr>
          <p:spPr bwMode="auto">
            <a:xfrm>
              <a:off x="4461776" y="473764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C20B4DF5-127C-C2C7-4E12-BE467E7655F7}"/>
                </a:ext>
              </a:extLst>
            </p:cNvPr>
            <p:cNvCxnSpPr/>
            <p:nvPr/>
          </p:nvCxnSpPr>
          <p:spPr bwMode="auto">
            <a:xfrm>
              <a:off x="4437963" y="472313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73065F29-D3C8-B1EA-6216-415938F41953}"/>
                </a:ext>
              </a:extLst>
            </p:cNvPr>
            <p:cNvCxnSpPr/>
            <p:nvPr/>
          </p:nvCxnSpPr>
          <p:spPr bwMode="auto">
            <a:xfrm>
              <a:off x="4397346" y="46974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D8421BCA-AF26-8194-62F9-B60F41FDDFA5}"/>
                </a:ext>
              </a:extLst>
            </p:cNvPr>
            <p:cNvCxnSpPr/>
            <p:nvPr/>
          </p:nvCxnSpPr>
          <p:spPr bwMode="auto">
            <a:xfrm>
              <a:off x="4309712" y="470029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32F5BC55-D7A6-1FF5-B934-0ACB81D074CF}"/>
                </a:ext>
              </a:extLst>
            </p:cNvPr>
            <p:cNvCxnSpPr/>
            <p:nvPr/>
          </p:nvCxnSpPr>
          <p:spPr bwMode="auto">
            <a:xfrm>
              <a:off x="4244397" y="46974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DA55AB20-C460-994B-4B6B-A69DCB33B19B}"/>
                </a:ext>
              </a:extLst>
            </p:cNvPr>
            <p:cNvCxnSpPr/>
            <p:nvPr/>
          </p:nvCxnSpPr>
          <p:spPr bwMode="auto">
            <a:xfrm>
              <a:off x="4222120" y="468656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5FEB0C7E-7992-121E-8789-A5F132963E7B}"/>
                </a:ext>
              </a:extLst>
            </p:cNvPr>
            <p:cNvCxnSpPr/>
            <p:nvPr/>
          </p:nvCxnSpPr>
          <p:spPr bwMode="auto">
            <a:xfrm>
              <a:off x="3260843" y="449585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8" name="Straight Connector 31897">
              <a:extLst>
                <a:ext uri="{FF2B5EF4-FFF2-40B4-BE49-F238E27FC236}">
                  <a16:creationId xmlns:a16="http://schemas.microsoft.com/office/drawing/2014/main" id="{5B3A02F4-8B08-2E41-DD75-A63B8559689D}"/>
                </a:ext>
              </a:extLst>
            </p:cNvPr>
            <p:cNvCxnSpPr/>
            <p:nvPr/>
          </p:nvCxnSpPr>
          <p:spPr bwMode="auto">
            <a:xfrm>
              <a:off x="3094156" y="449585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F46B13DB-1637-485F-F6FA-B7B470909A13}"/>
                </a:ext>
              </a:extLst>
            </p:cNvPr>
            <p:cNvCxnSpPr/>
            <p:nvPr/>
          </p:nvCxnSpPr>
          <p:spPr bwMode="auto">
            <a:xfrm>
              <a:off x="2931949" y="437441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0" name="Straight Connector 31899">
              <a:extLst>
                <a:ext uri="{FF2B5EF4-FFF2-40B4-BE49-F238E27FC236}">
                  <a16:creationId xmlns:a16="http://schemas.microsoft.com/office/drawing/2014/main" id="{9F5E1268-A4C2-0B63-B97E-106D6A28F9B4}"/>
                </a:ext>
              </a:extLst>
            </p:cNvPr>
            <p:cNvCxnSpPr/>
            <p:nvPr/>
          </p:nvCxnSpPr>
          <p:spPr bwMode="auto">
            <a:xfrm>
              <a:off x="2388349" y="379577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1" name="Straight Connector 31900">
              <a:extLst>
                <a:ext uri="{FF2B5EF4-FFF2-40B4-BE49-F238E27FC236}">
                  <a16:creationId xmlns:a16="http://schemas.microsoft.com/office/drawing/2014/main" id="{0D520C5C-34DE-D4CB-C877-E47C65F4C4C6}"/>
                </a:ext>
              </a:extLst>
            </p:cNvPr>
            <p:cNvCxnSpPr/>
            <p:nvPr/>
          </p:nvCxnSpPr>
          <p:spPr bwMode="auto">
            <a:xfrm>
              <a:off x="2122409" y="346361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2" name="Straight Connector 31901">
              <a:extLst>
                <a:ext uri="{FF2B5EF4-FFF2-40B4-BE49-F238E27FC236}">
                  <a16:creationId xmlns:a16="http://schemas.microsoft.com/office/drawing/2014/main" id="{8513660B-2918-8230-45AE-7E0D93C71C23}"/>
                </a:ext>
              </a:extLst>
            </p:cNvPr>
            <p:cNvCxnSpPr/>
            <p:nvPr/>
          </p:nvCxnSpPr>
          <p:spPr bwMode="auto">
            <a:xfrm>
              <a:off x="1899495" y="2899013"/>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04" name="Freeform: Shape 31903">
            <a:extLst>
              <a:ext uri="{FF2B5EF4-FFF2-40B4-BE49-F238E27FC236}">
                <a16:creationId xmlns:a16="http://schemas.microsoft.com/office/drawing/2014/main" id="{91098418-B5D6-46D0-C81A-47625CC013C1}"/>
              </a:ext>
            </a:extLst>
          </p:cNvPr>
          <p:cNvSpPr/>
          <p:nvPr/>
        </p:nvSpPr>
        <p:spPr bwMode="auto">
          <a:xfrm>
            <a:off x="1562100" y="2502694"/>
            <a:ext cx="3593306" cy="1790700"/>
          </a:xfrm>
          <a:custGeom>
            <a:avLst/>
            <a:gdLst>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21631 h 1790700"/>
              <a:gd name="connsiteX23" fmla="*/ 1943100 w 3593306"/>
              <a:gd name="connsiteY23" fmla="*/ 1609725 h 1790700"/>
              <a:gd name="connsiteX24" fmla="*/ 1933575 w 3593306"/>
              <a:gd name="connsiteY24" fmla="*/ 1619250 h 1790700"/>
              <a:gd name="connsiteX25" fmla="*/ 1933575 w 3593306"/>
              <a:gd name="connsiteY25" fmla="*/ 1585912 h 1790700"/>
              <a:gd name="connsiteX26" fmla="*/ 1766888 w 3593306"/>
              <a:gd name="connsiteY26" fmla="*/ 1585912 h 1790700"/>
              <a:gd name="connsiteX27" fmla="*/ 1766888 w 3593306"/>
              <a:gd name="connsiteY27" fmla="*/ 1571625 h 1790700"/>
              <a:gd name="connsiteX28" fmla="*/ 1719263 w 3593306"/>
              <a:gd name="connsiteY28" fmla="*/ 1571625 h 1790700"/>
              <a:gd name="connsiteX29" fmla="*/ 1719263 w 3593306"/>
              <a:gd name="connsiteY29" fmla="*/ 1535906 h 1790700"/>
              <a:gd name="connsiteX30" fmla="*/ 1657350 w 3593306"/>
              <a:gd name="connsiteY30" fmla="*/ 1535906 h 1790700"/>
              <a:gd name="connsiteX31" fmla="*/ 1657350 w 3593306"/>
              <a:gd name="connsiteY31" fmla="*/ 1526381 h 1790700"/>
              <a:gd name="connsiteX32" fmla="*/ 1626394 w 3593306"/>
              <a:gd name="connsiteY32" fmla="*/ 1526381 h 1790700"/>
              <a:gd name="connsiteX33" fmla="*/ 1626394 w 3593306"/>
              <a:gd name="connsiteY33" fmla="*/ 1509712 h 1790700"/>
              <a:gd name="connsiteX34" fmla="*/ 1488281 w 3593306"/>
              <a:gd name="connsiteY34" fmla="*/ 1509712 h 1790700"/>
              <a:gd name="connsiteX35" fmla="*/ 1488281 w 3593306"/>
              <a:gd name="connsiteY35" fmla="*/ 1490662 h 1790700"/>
              <a:gd name="connsiteX36" fmla="*/ 1414463 w 3593306"/>
              <a:gd name="connsiteY36" fmla="*/ 1490662 h 1790700"/>
              <a:gd name="connsiteX37" fmla="*/ 1414463 w 3593306"/>
              <a:gd name="connsiteY37" fmla="*/ 1473994 h 1790700"/>
              <a:gd name="connsiteX38" fmla="*/ 1343025 w 3593306"/>
              <a:gd name="connsiteY38" fmla="*/ 1473994 h 1790700"/>
              <a:gd name="connsiteX39" fmla="*/ 1343025 w 3593306"/>
              <a:gd name="connsiteY39" fmla="*/ 1464469 h 1790700"/>
              <a:gd name="connsiteX40" fmla="*/ 1266825 w 3593306"/>
              <a:gd name="connsiteY40" fmla="*/ 1464469 h 1790700"/>
              <a:gd name="connsiteX41" fmla="*/ 1266825 w 3593306"/>
              <a:gd name="connsiteY41" fmla="*/ 1438275 h 1790700"/>
              <a:gd name="connsiteX42" fmla="*/ 1252538 w 3593306"/>
              <a:gd name="connsiteY42" fmla="*/ 1438275 h 1790700"/>
              <a:gd name="connsiteX43" fmla="*/ 1252538 w 3593306"/>
              <a:gd name="connsiteY43" fmla="*/ 1393031 h 1790700"/>
              <a:gd name="connsiteX44" fmla="*/ 1026319 w 3593306"/>
              <a:gd name="connsiteY44" fmla="*/ 1393031 h 1790700"/>
              <a:gd name="connsiteX45" fmla="*/ 1026319 w 3593306"/>
              <a:gd name="connsiteY45" fmla="*/ 1359694 h 1790700"/>
              <a:gd name="connsiteX46" fmla="*/ 1007269 w 3593306"/>
              <a:gd name="connsiteY46" fmla="*/ 1359694 h 1790700"/>
              <a:gd name="connsiteX47" fmla="*/ 1007269 w 3593306"/>
              <a:gd name="connsiteY47" fmla="*/ 1321594 h 1790700"/>
              <a:gd name="connsiteX48" fmla="*/ 988219 w 3593306"/>
              <a:gd name="connsiteY48" fmla="*/ 1321594 h 1790700"/>
              <a:gd name="connsiteX49" fmla="*/ 988219 w 3593306"/>
              <a:gd name="connsiteY49" fmla="*/ 1273969 h 1790700"/>
              <a:gd name="connsiteX50" fmla="*/ 952500 w 3593306"/>
              <a:gd name="connsiteY50" fmla="*/ 1273969 h 1790700"/>
              <a:gd name="connsiteX51" fmla="*/ 952500 w 3593306"/>
              <a:gd name="connsiteY51" fmla="*/ 1250156 h 1790700"/>
              <a:gd name="connsiteX52" fmla="*/ 907256 w 3593306"/>
              <a:gd name="connsiteY52" fmla="*/ 1250156 h 1790700"/>
              <a:gd name="connsiteX53" fmla="*/ 907256 w 3593306"/>
              <a:gd name="connsiteY53" fmla="*/ 1228725 h 1790700"/>
              <a:gd name="connsiteX54" fmla="*/ 881063 w 3593306"/>
              <a:gd name="connsiteY54" fmla="*/ 1228725 h 1790700"/>
              <a:gd name="connsiteX55" fmla="*/ 881063 w 3593306"/>
              <a:gd name="connsiteY55" fmla="*/ 1207294 h 1790700"/>
              <a:gd name="connsiteX56" fmla="*/ 859631 w 3593306"/>
              <a:gd name="connsiteY56" fmla="*/ 1207294 h 1790700"/>
              <a:gd name="connsiteX57" fmla="*/ 859631 w 3593306"/>
              <a:gd name="connsiteY57" fmla="*/ 1166812 h 1790700"/>
              <a:gd name="connsiteX58" fmla="*/ 859631 w 3593306"/>
              <a:gd name="connsiteY58" fmla="*/ 1166812 h 1790700"/>
              <a:gd name="connsiteX59" fmla="*/ 852488 w 3593306"/>
              <a:gd name="connsiteY59" fmla="*/ 1166812 h 1790700"/>
              <a:gd name="connsiteX60" fmla="*/ 852488 w 3593306"/>
              <a:gd name="connsiteY60" fmla="*/ 1076325 h 1790700"/>
              <a:gd name="connsiteX61" fmla="*/ 833438 w 3593306"/>
              <a:gd name="connsiteY61" fmla="*/ 1076325 h 1790700"/>
              <a:gd name="connsiteX62" fmla="*/ 833438 w 3593306"/>
              <a:gd name="connsiteY62" fmla="*/ 1026319 h 1790700"/>
              <a:gd name="connsiteX63" fmla="*/ 804863 w 3593306"/>
              <a:gd name="connsiteY63" fmla="*/ 1026319 h 1790700"/>
              <a:gd name="connsiteX64" fmla="*/ 804863 w 3593306"/>
              <a:gd name="connsiteY64" fmla="*/ 990600 h 1790700"/>
              <a:gd name="connsiteX65" fmla="*/ 792956 w 3593306"/>
              <a:gd name="connsiteY65" fmla="*/ 990600 h 1790700"/>
              <a:gd name="connsiteX66" fmla="*/ 792956 w 3593306"/>
              <a:gd name="connsiteY66" fmla="*/ 973931 h 1790700"/>
              <a:gd name="connsiteX67" fmla="*/ 735806 w 3593306"/>
              <a:gd name="connsiteY67" fmla="*/ 973931 h 1790700"/>
              <a:gd name="connsiteX68" fmla="*/ 735806 w 3593306"/>
              <a:gd name="connsiteY68" fmla="*/ 947737 h 1790700"/>
              <a:gd name="connsiteX69" fmla="*/ 719138 w 3593306"/>
              <a:gd name="connsiteY69" fmla="*/ 947737 h 1790700"/>
              <a:gd name="connsiteX70" fmla="*/ 719138 w 3593306"/>
              <a:gd name="connsiteY70" fmla="*/ 931069 h 1790700"/>
              <a:gd name="connsiteX71" fmla="*/ 697706 w 3593306"/>
              <a:gd name="connsiteY71" fmla="*/ 931069 h 1790700"/>
              <a:gd name="connsiteX72" fmla="*/ 697706 w 3593306"/>
              <a:gd name="connsiteY72" fmla="*/ 904875 h 1790700"/>
              <a:gd name="connsiteX73" fmla="*/ 681038 w 3593306"/>
              <a:gd name="connsiteY73" fmla="*/ 904875 h 1790700"/>
              <a:gd name="connsiteX74" fmla="*/ 681038 w 3593306"/>
              <a:gd name="connsiteY74" fmla="*/ 862012 h 1790700"/>
              <a:gd name="connsiteX75" fmla="*/ 666750 w 3593306"/>
              <a:gd name="connsiteY75" fmla="*/ 862012 h 1790700"/>
              <a:gd name="connsiteX76" fmla="*/ 666750 w 3593306"/>
              <a:gd name="connsiteY76" fmla="*/ 754856 h 1790700"/>
              <a:gd name="connsiteX77" fmla="*/ 659606 w 3593306"/>
              <a:gd name="connsiteY77" fmla="*/ 754856 h 1790700"/>
              <a:gd name="connsiteX78" fmla="*/ 659606 w 3593306"/>
              <a:gd name="connsiteY78" fmla="*/ 721519 h 1790700"/>
              <a:gd name="connsiteX79" fmla="*/ 640556 w 3593306"/>
              <a:gd name="connsiteY79" fmla="*/ 721519 h 1790700"/>
              <a:gd name="connsiteX80" fmla="*/ 640556 w 3593306"/>
              <a:gd name="connsiteY80" fmla="*/ 688181 h 1790700"/>
              <a:gd name="connsiteX81" fmla="*/ 604838 w 3593306"/>
              <a:gd name="connsiteY81" fmla="*/ 688181 h 1790700"/>
              <a:gd name="connsiteX82" fmla="*/ 604838 w 3593306"/>
              <a:gd name="connsiteY82" fmla="*/ 673894 h 1790700"/>
              <a:gd name="connsiteX83" fmla="*/ 576263 w 3593306"/>
              <a:gd name="connsiteY83" fmla="*/ 673894 h 1790700"/>
              <a:gd name="connsiteX84" fmla="*/ 576263 w 3593306"/>
              <a:gd name="connsiteY84" fmla="*/ 657225 h 1790700"/>
              <a:gd name="connsiteX85" fmla="*/ 561975 w 3593306"/>
              <a:gd name="connsiteY85" fmla="*/ 657225 h 1790700"/>
              <a:gd name="connsiteX86" fmla="*/ 561975 w 3593306"/>
              <a:gd name="connsiteY86" fmla="*/ 640556 h 1790700"/>
              <a:gd name="connsiteX87" fmla="*/ 521494 w 3593306"/>
              <a:gd name="connsiteY87" fmla="*/ 640556 h 1790700"/>
              <a:gd name="connsiteX88" fmla="*/ 521494 w 3593306"/>
              <a:gd name="connsiteY88" fmla="*/ 619125 h 1790700"/>
              <a:gd name="connsiteX89" fmla="*/ 511969 w 3593306"/>
              <a:gd name="connsiteY89" fmla="*/ 619125 h 1790700"/>
              <a:gd name="connsiteX90" fmla="*/ 511969 w 3593306"/>
              <a:gd name="connsiteY90" fmla="*/ 585787 h 1790700"/>
              <a:gd name="connsiteX91" fmla="*/ 502444 w 3593306"/>
              <a:gd name="connsiteY91" fmla="*/ 585787 h 1790700"/>
              <a:gd name="connsiteX92" fmla="*/ 502444 w 3593306"/>
              <a:gd name="connsiteY92" fmla="*/ 492919 h 1790700"/>
              <a:gd name="connsiteX93" fmla="*/ 495300 w 3593306"/>
              <a:gd name="connsiteY93" fmla="*/ 492919 h 1790700"/>
              <a:gd name="connsiteX94" fmla="*/ 495300 w 3593306"/>
              <a:gd name="connsiteY94" fmla="*/ 409575 h 1790700"/>
              <a:gd name="connsiteX95" fmla="*/ 478631 w 3593306"/>
              <a:gd name="connsiteY95" fmla="*/ 409575 h 1790700"/>
              <a:gd name="connsiteX96" fmla="*/ 478631 w 3593306"/>
              <a:gd name="connsiteY96" fmla="*/ 359569 h 1790700"/>
              <a:gd name="connsiteX97" fmla="*/ 388144 w 3593306"/>
              <a:gd name="connsiteY97" fmla="*/ 359569 h 1790700"/>
              <a:gd name="connsiteX98" fmla="*/ 388144 w 3593306"/>
              <a:gd name="connsiteY98" fmla="*/ 335756 h 1790700"/>
              <a:gd name="connsiteX99" fmla="*/ 364331 w 3593306"/>
              <a:gd name="connsiteY99" fmla="*/ 335756 h 1790700"/>
              <a:gd name="connsiteX100" fmla="*/ 364331 w 3593306"/>
              <a:gd name="connsiteY100" fmla="*/ 314325 h 1790700"/>
              <a:gd name="connsiteX101" fmla="*/ 347663 w 3593306"/>
              <a:gd name="connsiteY101" fmla="*/ 314325 h 1790700"/>
              <a:gd name="connsiteX102" fmla="*/ 347663 w 3593306"/>
              <a:gd name="connsiteY102" fmla="*/ 302419 h 1790700"/>
              <a:gd name="connsiteX103" fmla="*/ 335756 w 3593306"/>
              <a:gd name="connsiteY103" fmla="*/ 302419 h 1790700"/>
              <a:gd name="connsiteX104" fmla="*/ 335756 w 3593306"/>
              <a:gd name="connsiteY104" fmla="*/ 264319 h 1790700"/>
              <a:gd name="connsiteX105" fmla="*/ 319088 w 3593306"/>
              <a:gd name="connsiteY105" fmla="*/ 264319 h 1790700"/>
              <a:gd name="connsiteX106" fmla="*/ 319088 w 3593306"/>
              <a:gd name="connsiteY106" fmla="*/ 221456 h 1790700"/>
              <a:gd name="connsiteX107" fmla="*/ 307181 w 3593306"/>
              <a:gd name="connsiteY107" fmla="*/ 221456 h 1790700"/>
              <a:gd name="connsiteX108" fmla="*/ 307181 w 3593306"/>
              <a:gd name="connsiteY108" fmla="*/ 195262 h 1790700"/>
              <a:gd name="connsiteX109" fmla="*/ 297656 w 3593306"/>
              <a:gd name="connsiteY109" fmla="*/ 195262 h 1790700"/>
              <a:gd name="connsiteX110" fmla="*/ 297656 w 3593306"/>
              <a:gd name="connsiteY110" fmla="*/ 169069 h 1790700"/>
              <a:gd name="connsiteX111" fmla="*/ 290513 w 3593306"/>
              <a:gd name="connsiteY111" fmla="*/ 169069 h 1790700"/>
              <a:gd name="connsiteX112" fmla="*/ 290513 w 3593306"/>
              <a:gd name="connsiteY112" fmla="*/ 152400 h 1790700"/>
              <a:gd name="connsiteX113" fmla="*/ 230981 w 3593306"/>
              <a:gd name="connsiteY113" fmla="*/ 152400 h 1790700"/>
              <a:gd name="connsiteX114" fmla="*/ 230981 w 3593306"/>
              <a:gd name="connsiteY114" fmla="*/ 138112 h 1790700"/>
              <a:gd name="connsiteX115" fmla="*/ 204788 w 3593306"/>
              <a:gd name="connsiteY115" fmla="*/ 138112 h 1790700"/>
              <a:gd name="connsiteX116" fmla="*/ 204788 w 3593306"/>
              <a:gd name="connsiteY116" fmla="*/ 116681 h 1790700"/>
              <a:gd name="connsiteX117" fmla="*/ 173831 w 3593306"/>
              <a:gd name="connsiteY117" fmla="*/ 116681 h 1790700"/>
              <a:gd name="connsiteX118" fmla="*/ 173831 w 3593306"/>
              <a:gd name="connsiteY118" fmla="*/ 85725 h 1790700"/>
              <a:gd name="connsiteX119" fmla="*/ 130969 w 3593306"/>
              <a:gd name="connsiteY119" fmla="*/ 85725 h 1790700"/>
              <a:gd name="connsiteX120" fmla="*/ 130969 w 3593306"/>
              <a:gd name="connsiteY120" fmla="*/ 71437 h 1790700"/>
              <a:gd name="connsiteX121" fmla="*/ 78581 w 3593306"/>
              <a:gd name="connsiteY121" fmla="*/ 71437 h 1790700"/>
              <a:gd name="connsiteX122" fmla="*/ 78581 w 3593306"/>
              <a:gd name="connsiteY122" fmla="*/ 61912 h 1790700"/>
              <a:gd name="connsiteX123" fmla="*/ 30956 w 3593306"/>
              <a:gd name="connsiteY123" fmla="*/ 61912 h 1790700"/>
              <a:gd name="connsiteX124" fmla="*/ 30956 w 3593306"/>
              <a:gd name="connsiteY124" fmla="*/ 14287 h 1790700"/>
              <a:gd name="connsiteX125" fmla="*/ 0 w 3593306"/>
              <a:gd name="connsiteY125" fmla="*/ 14287 h 1790700"/>
              <a:gd name="connsiteX126" fmla="*/ 0 w 3593306"/>
              <a:gd name="connsiteY126"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21631 h 1790700"/>
              <a:gd name="connsiteX23" fmla="*/ 1943100 w 3593306"/>
              <a:gd name="connsiteY23" fmla="*/ 1609725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21631 h 1790700"/>
              <a:gd name="connsiteX23" fmla="*/ 1957388 w 3593306"/>
              <a:gd name="connsiteY23" fmla="*/ 1607344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21631 h 1790700"/>
              <a:gd name="connsiteX23" fmla="*/ 1935957 w 3593306"/>
              <a:gd name="connsiteY23" fmla="*/ 1612107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00200 h 1790700"/>
              <a:gd name="connsiteX23" fmla="*/ 1935957 w 3593306"/>
              <a:gd name="connsiteY23" fmla="*/ 1612107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00200 h 1790700"/>
              <a:gd name="connsiteX23" fmla="*/ 1928814 w 3593306"/>
              <a:gd name="connsiteY23" fmla="*/ 1604963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00200 h 1790700"/>
              <a:gd name="connsiteX23" fmla="*/ 1935957 w 3593306"/>
              <a:gd name="connsiteY23" fmla="*/ 1607344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 name="connsiteX0" fmla="*/ 3593306 w 3593306"/>
              <a:gd name="connsiteY0" fmla="*/ 1790700 h 1790700"/>
              <a:gd name="connsiteX1" fmla="*/ 2881313 w 3593306"/>
              <a:gd name="connsiteY1" fmla="*/ 1790700 h 1790700"/>
              <a:gd name="connsiteX2" fmla="*/ 2881313 w 3593306"/>
              <a:gd name="connsiteY2" fmla="*/ 1764506 h 1790700"/>
              <a:gd name="connsiteX3" fmla="*/ 2867025 w 3593306"/>
              <a:gd name="connsiteY3" fmla="*/ 1764506 h 1790700"/>
              <a:gd name="connsiteX4" fmla="*/ 2867025 w 3593306"/>
              <a:gd name="connsiteY4" fmla="*/ 1745456 h 1790700"/>
              <a:gd name="connsiteX5" fmla="*/ 2683669 w 3593306"/>
              <a:gd name="connsiteY5" fmla="*/ 1745456 h 1790700"/>
              <a:gd name="connsiteX6" fmla="*/ 2683669 w 3593306"/>
              <a:gd name="connsiteY6" fmla="*/ 1731169 h 1790700"/>
              <a:gd name="connsiteX7" fmla="*/ 2638425 w 3593306"/>
              <a:gd name="connsiteY7" fmla="*/ 1731169 h 1790700"/>
              <a:gd name="connsiteX8" fmla="*/ 2638425 w 3593306"/>
              <a:gd name="connsiteY8" fmla="*/ 1709737 h 1790700"/>
              <a:gd name="connsiteX9" fmla="*/ 2564606 w 3593306"/>
              <a:gd name="connsiteY9" fmla="*/ 1709737 h 1790700"/>
              <a:gd name="connsiteX10" fmla="*/ 2564606 w 3593306"/>
              <a:gd name="connsiteY10" fmla="*/ 1702594 h 1790700"/>
              <a:gd name="connsiteX11" fmla="*/ 2447925 w 3593306"/>
              <a:gd name="connsiteY11" fmla="*/ 1702594 h 1790700"/>
              <a:gd name="connsiteX12" fmla="*/ 2447925 w 3593306"/>
              <a:gd name="connsiteY12" fmla="*/ 1683544 h 1790700"/>
              <a:gd name="connsiteX13" fmla="*/ 2426494 w 3593306"/>
              <a:gd name="connsiteY13" fmla="*/ 1683544 h 1790700"/>
              <a:gd name="connsiteX14" fmla="*/ 2426494 w 3593306"/>
              <a:gd name="connsiteY14" fmla="*/ 1666875 h 1790700"/>
              <a:gd name="connsiteX15" fmla="*/ 2174081 w 3593306"/>
              <a:gd name="connsiteY15" fmla="*/ 1666875 h 1790700"/>
              <a:gd name="connsiteX16" fmla="*/ 2174081 w 3593306"/>
              <a:gd name="connsiteY16" fmla="*/ 1650206 h 1790700"/>
              <a:gd name="connsiteX17" fmla="*/ 2066925 w 3593306"/>
              <a:gd name="connsiteY17" fmla="*/ 1650206 h 1790700"/>
              <a:gd name="connsiteX18" fmla="*/ 2066925 w 3593306"/>
              <a:gd name="connsiteY18" fmla="*/ 1635919 h 1790700"/>
              <a:gd name="connsiteX19" fmla="*/ 1993106 w 3593306"/>
              <a:gd name="connsiteY19" fmla="*/ 1635919 h 1790700"/>
              <a:gd name="connsiteX20" fmla="*/ 1993106 w 3593306"/>
              <a:gd name="connsiteY20" fmla="*/ 1621631 h 1790700"/>
              <a:gd name="connsiteX21" fmla="*/ 1955006 w 3593306"/>
              <a:gd name="connsiteY21" fmla="*/ 1621631 h 1790700"/>
              <a:gd name="connsiteX22" fmla="*/ 1955006 w 3593306"/>
              <a:gd name="connsiteY22" fmla="*/ 1600200 h 1790700"/>
              <a:gd name="connsiteX23" fmla="*/ 1935957 w 3593306"/>
              <a:gd name="connsiteY23" fmla="*/ 1600200 h 1790700"/>
              <a:gd name="connsiteX24" fmla="*/ 1933575 w 3593306"/>
              <a:gd name="connsiteY24" fmla="*/ 1585912 h 1790700"/>
              <a:gd name="connsiteX25" fmla="*/ 1766888 w 3593306"/>
              <a:gd name="connsiteY25" fmla="*/ 1585912 h 1790700"/>
              <a:gd name="connsiteX26" fmla="*/ 1766888 w 3593306"/>
              <a:gd name="connsiteY26" fmla="*/ 1571625 h 1790700"/>
              <a:gd name="connsiteX27" fmla="*/ 1719263 w 3593306"/>
              <a:gd name="connsiteY27" fmla="*/ 1571625 h 1790700"/>
              <a:gd name="connsiteX28" fmla="*/ 1719263 w 3593306"/>
              <a:gd name="connsiteY28" fmla="*/ 1535906 h 1790700"/>
              <a:gd name="connsiteX29" fmla="*/ 1657350 w 3593306"/>
              <a:gd name="connsiteY29" fmla="*/ 1535906 h 1790700"/>
              <a:gd name="connsiteX30" fmla="*/ 1657350 w 3593306"/>
              <a:gd name="connsiteY30" fmla="*/ 1526381 h 1790700"/>
              <a:gd name="connsiteX31" fmla="*/ 1626394 w 3593306"/>
              <a:gd name="connsiteY31" fmla="*/ 1526381 h 1790700"/>
              <a:gd name="connsiteX32" fmla="*/ 1626394 w 3593306"/>
              <a:gd name="connsiteY32" fmla="*/ 1509712 h 1790700"/>
              <a:gd name="connsiteX33" fmla="*/ 1488281 w 3593306"/>
              <a:gd name="connsiteY33" fmla="*/ 1509712 h 1790700"/>
              <a:gd name="connsiteX34" fmla="*/ 1488281 w 3593306"/>
              <a:gd name="connsiteY34" fmla="*/ 1490662 h 1790700"/>
              <a:gd name="connsiteX35" fmla="*/ 1414463 w 3593306"/>
              <a:gd name="connsiteY35" fmla="*/ 1490662 h 1790700"/>
              <a:gd name="connsiteX36" fmla="*/ 1414463 w 3593306"/>
              <a:gd name="connsiteY36" fmla="*/ 1473994 h 1790700"/>
              <a:gd name="connsiteX37" fmla="*/ 1343025 w 3593306"/>
              <a:gd name="connsiteY37" fmla="*/ 1473994 h 1790700"/>
              <a:gd name="connsiteX38" fmla="*/ 1343025 w 3593306"/>
              <a:gd name="connsiteY38" fmla="*/ 1464469 h 1790700"/>
              <a:gd name="connsiteX39" fmla="*/ 1266825 w 3593306"/>
              <a:gd name="connsiteY39" fmla="*/ 1464469 h 1790700"/>
              <a:gd name="connsiteX40" fmla="*/ 1266825 w 3593306"/>
              <a:gd name="connsiteY40" fmla="*/ 1438275 h 1790700"/>
              <a:gd name="connsiteX41" fmla="*/ 1252538 w 3593306"/>
              <a:gd name="connsiteY41" fmla="*/ 1438275 h 1790700"/>
              <a:gd name="connsiteX42" fmla="*/ 1252538 w 3593306"/>
              <a:gd name="connsiteY42" fmla="*/ 1393031 h 1790700"/>
              <a:gd name="connsiteX43" fmla="*/ 1026319 w 3593306"/>
              <a:gd name="connsiteY43" fmla="*/ 1393031 h 1790700"/>
              <a:gd name="connsiteX44" fmla="*/ 1026319 w 3593306"/>
              <a:gd name="connsiteY44" fmla="*/ 1359694 h 1790700"/>
              <a:gd name="connsiteX45" fmla="*/ 1007269 w 3593306"/>
              <a:gd name="connsiteY45" fmla="*/ 1359694 h 1790700"/>
              <a:gd name="connsiteX46" fmla="*/ 1007269 w 3593306"/>
              <a:gd name="connsiteY46" fmla="*/ 1321594 h 1790700"/>
              <a:gd name="connsiteX47" fmla="*/ 988219 w 3593306"/>
              <a:gd name="connsiteY47" fmla="*/ 1321594 h 1790700"/>
              <a:gd name="connsiteX48" fmla="*/ 988219 w 3593306"/>
              <a:gd name="connsiteY48" fmla="*/ 1273969 h 1790700"/>
              <a:gd name="connsiteX49" fmla="*/ 952500 w 3593306"/>
              <a:gd name="connsiteY49" fmla="*/ 1273969 h 1790700"/>
              <a:gd name="connsiteX50" fmla="*/ 952500 w 3593306"/>
              <a:gd name="connsiteY50" fmla="*/ 1250156 h 1790700"/>
              <a:gd name="connsiteX51" fmla="*/ 907256 w 3593306"/>
              <a:gd name="connsiteY51" fmla="*/ 1250156 h 1790700"/>
              <a:gd name="connsiteX52" fmla="*/ 907256 w 3593306"/>
              <a:gd name="connsiteY52" fmla="*/ 1228725 h 1790700"/>
              <a:gd name="connsiteX53" fmla="*/ 881063 w 3593306"/>
              <a:gd name="connsiteY53" fmla="*/ 1228725 h 1790700"/>
              <a:gd name="connsiteX54" fmla="*/ 881063 w 3593306"/>
              <a:gd name="connsiteY54" fmla="*/ 1207294 h 1790700"/>
              <a:gd name="connsiteX55" fmla="*/ 859631 w 3593306"/>
              <a:gd name="connsiteY55" fmla="*/ 1207294 h 1790700"/>
              <a:gd name="connsiteX56" fmla="*/ 859631 w 3593306"/>
              <a:gd name="connsiteY56" fmla="*/ 1166812 h 1790700"/>
              <a:gd name="connsiteX57" fmla="*/ 859631 w 3593306"/>
              <a:gd name="connsiteY57" fmla="*/ 1166812 h 1790700"/>
              <a:gd name="connsiteX58" fmla="*/ 852488 w 3593306"/>
              <a:gd name="connsiteY58" fmla="*/ 1166812 h 1790700"/>
              <a:gd name="connsiteX59" fmla="*/ 852488 w 3593306"/>
              <a:gd name="connsiteY59" fmla="*/ 1076325 h 1790700"/>
              <a:gd name="connsiteX60" fmla="*/ 833438 w 3593306"/>
              <a:gd name="connsiteY60" fmla="*/ 1076325 h 1790700"/>
              <a:gd name="connsiteX61" fmla="*/ 833438 w 3593306"/>
              <a:gd name="connsiteY61" fmla="*/ 1026319 h 1790700"/>
              <a:gd name="connsiteX62" fmla="*/ 804863 w 3593306"/>
              <a:gd name="connsiteY62" fmla="*/ 1026319 h 1790700"/>
              <a:gd name="connsiteX63" fmla="*/ 804863 w 3593306"/>
              <a:gd name="connsiteY63" fmla="*/ 990600 h 1790700"/>
              <a:gd name="connsiteX64" fmla="*/ 792956 w 3593306"/>
              <a:gd name="connsiteY64" fmla="*/ 990600 h 1790700"/>
              <a:gd name="connsiteX65" fmla="*/ 792956 w 3593306"/>
              <a:gd name="connsiteY65" fmla="*/ 973931 h 1790700"/>
              <a:gd name="connsiteX66" fmla="*/ 735806 w 3593306"/>
              <a:gd name="connsiteY66" fmla="*/ 973931 h 1790700"/>
              <a:gd name="connsiteX67" fmla="*/ 735806 w 3593306"/>
              <a:gd name="connsiteY67" fmla="*/ 947737 h 1790700"/>
              <a:gd name="connsiteX68" fmla="*/ 719138 w 3593306"/>
              <a:gd name="connsiteY68" fmla="*/ 947737 h 1790700"/>
              <a:gd name="connsiteX69" fmla="*/ 719138 w 3593306"/>
              <a:gd name="connsiteY69" fmla="*/ 931069 h 1790700"/>
              <a:gd name="connsiteX70" fmla="*/ 697706 w 3593306"/>
              <a:gd name="connsiteY70" fmla="*/ 931069 h 1790700"/>
              <a:gd name="connsiteX71" fmla="*/ 697706 w 3593306"/>
              <a:gd name="connsiteY71" fmla="*/ 904875 h 1790700"/>
              <a:gd name="connsiteX72" fmla="*/ 681038 w 3593306"/>
              <a:gd name="connsiteY72" fmla="*/ 904875 h 1790700"/>
              <a:gd name="connsiteX73" fmla="*/ 681038 w 3593306"/>
              <a:gd name="connsiteY73" fmla="*/ 862012 h 1790700"/>
              <a:gd name="connsiteX74" fmla="*/ 666750 w 3593306"/>
              <a:gd name="connsiteY74" fmla="*/ 862012 h 1790700"/>
              <a:gd name="connsiteX75" fmla="*/ 666750 w 3593306"/>
              <a:gd name="connsiteY75" fmla="*/ 754856 h 1790700"/>
              <a:gd name="connsiteX76" fmla="*/ 659606 w 3593306"/>
              <a:gd name="connsiteY76" fmla="*/ 754856 h 1790700"/>
              <a:gd name="connsiteX77" fmla="*/ 659606 w 3593306"/>
              <a:gd name="connsiteY77" fmla="*/ 721519 h 1790700"/>
              <a:gd name="connsiteX78" fmla="*/ 640556 w 3593306"/>
              <a:gd name="connsiteY78" fmla="*/ 721519 h 1790700"/>
              <a:gd name="connsiteX79" fmla="*/ 640556 w 3593306"/>
              <a:gd name="connsiteY79" fmla="*/ 688181 h 1790700"/>
              <a:gd name="connsiteX80" fmla="*/ 604838 w 3593306"/>
              <a:gd name="connsiteY80" fmla="*/ 688181 h 1790700"/>
              <a:gd name="connsiteX81" fmla="*/ 604838 w 3593306"/>
              <a:gd name="connsiteY81" fmla="*/ 673894 h 1790700"/>
              <a:gd name="connsiteX82" fmla="*/ 576263 w 3593306"/>
              <a:gd name="connsiteY82" fmla="*/ 673894 h 1790700"/>
              <a:gd name="connsiteX83" fmla="*/ 576263 w 3593306"/>
              <a:gd name="connsiteY83" fmla="*/ 657225 h 1790700"/>
              <a:gd name="connsiteX84" fmla="*/ 561975 w 3593306"/>
              <a:gd name="connsiteY84" fmla="*/ 657225 h 1790700"/>
              <a:gd name="connsiteX85" fmla="*/ 561975 w 3593306"/>
              <a:gd name="connsiteY85" fmla="*/ 640556 h 1790700"/>
              <a:gd name="connsiteX86" fmla="*/ 521494 w 3593306"/>
              <a:gd name="connsiteY86" fmla="*/ 640556 h 1790700"/>
              <a:gd name="connsiteX87" fmla="*/ 521494 w 3593306"/>
              <a:gd name="connsiteY87" fmla="*/ 619125 h 1790700"/>
              <a:gd name="connsiteX88" fmla="*/ 511969 w 3593306"/>
              <a:gd name="connsiteY88" fmla="*/ 619125 h 1790700"/>
              <a:gd name="connsiteX89" fmla="*/ 511969 w 3593306"/>
              <a:gd name="connsiteY89" fmla="*/ 585787 h 1790700"/>
              <a:gd name="connsiteX90" fmla="*/ 502444 w 3593306"/>
              <a:gd name="connsiteY90" fmla="*/ 585787 h 1790700"/>
              <a:gd name="connsiteX91" fmla="*/ 502444 w 3593306"/>
              <a:gd name="connsiteY91" fmla="*/ 492919 h 1790700"/>
              <a:gd name="connsiteX92" fmla="*/ 495300 w 3593306"/>
              <a:gd name="connsiteY92" fmla="*/ 492919 h 1790700"/>
              <a:gd name="connsiteX93" fmla="*/ 495300 w 3593306"/>
              <a:gd name="connsiteY93" fmla="*/ 409575 h 1790700"/>
              <a:gd name="connsiteX94" fmla="*/ 478631 w 3593306"/>
              <a:gd name="connsiteY94" fmla="*/ 409575 h 1790700"/>
              <a:gd name="connsiteX95" fmla="*/ 478631 w 3593306"/>
              <a:gd name="connsiteY95" fmla="*/ 359569 h 1790700"/>
              <a:gd name="connsiteX96" fmla="*/ 388144 w 3593306"/>
              <a:gd name="connsiteY96" fmla="*/ 359569 h 1790700"/>
              <a:gd name="connsiteX97" fmla="*/ 388144 w 3593306"/>
              <a:gd name="connsiteY97" fmla="*/ 335756 h 1790700"/>
              <a:gd name="connsiteX98" fmla="*/ 364331 w 3593306"/>
              <a:gd name="connsiteY98" fmla="*/ 335756 h 1790700"/>
              <a:gd name="connsiteX99" fmla="*/ 364331 w 3593306"/>
              <a:gd name="connsiteY99" fmla="*/ 314325 h 1790700"/>
              <a:gd name="connsiteX100" fmla="*/ 347663 w 3593306"/>
              <a:gd name="connsiteY100" fmla="*/ 314325 h 1790700"/>
              <a:gd name="connsiteX101" fmla="*/ 347663 w 3593306"/>
              <a:gd name="connsiteY101" fmla="*/ 302419 h 1790700"/>
              <a:gd name="connsiteX102" fmla="*/ 335756 w 3593306"/>
              <a:gd name="connsiteY102" fmla="*/ 302419 h 1790700"/>
              <a:gd name="connsiteX103" fmla="*/ 335756 w 3593306"/>
              <a:gd name="connsiteY103" fmla="*/ 264319 h 1790700"/>
              <a:gd name="connsiteX104" fmla="*/ 319088 w 3593306"/>
              <a:gd name="connsiteY104" fmla="*/ 264319 h 1790700"/>
              <a:gd name="connsiteX105" fmla="*/ 319088 w 3593306"/>
              <a:gd name="connsiteY105" fmla="*/ 221456 h 1790700"/>
              <a:gd name="connsiteX106" fmla="*/ 307181 w 3593306"/>
              <a:gd name="connsiteY106" fmla="*/ 221456 h 1790700"/>
              <a:gd name="connsiteX107" fmla="*/ 307181 w 3593306"/>
              <a:gd name="connsiteY107" fmla="*/ 195262 h 1790700"/>
              <a:gd name="connsiteX108" fmla="*/ 297656 w 3593306"/>
              <a:gd name="connsiteY108" fmla="*/ 195262 h 1790700"/>
              <a:gd name="connsiteX109" fmla="*/ 297656 w 3593306"/>
              <a:gd name="connsiteY109" fmla="*/ 169069 h 1790700"/>
              <a:gd name="connsiteX110" fmla="*/ 290513 w 3593306"/>
              <a:gd name="connsiteY110" fmla="*/ 169069 h 1790700"/>
              <a:gd name="connsiteX111" fmla="*/ 290513 w 3593306"/>
              <a:gd name="connsiteY111" fmla="*/ 152400 h 1790700"/>
              <a:gd name="connsiteX112" fmla="*/ 230981 w 3593306"/>
              <a:gd name="connsiteY112" fmla="*/ 152400 h 1790700"/>
              <a:gd name="connsiteX113" fmla="*/ 230981 w 3593306"/>
              <a:gd name="connsiteY113" fmla="*/ 138112 h 1790700"/>
              <a:gd name="connsiteX114" fmla="*/ 204788 w 3593306"/>
              <a:gd name="connsiteY114" fmla="*/ 138112 h 1790700"/>
              <a:gd name="connsiteX115" fmla="*/ 204788 w 3593306"/>
              <a:gd name="connsiteY115" fmla="*/ 116681 h 1790700"/>
              <a:gd name="connsiteX116" fmla="*/ 173831 w 3593306"/>
              <a:gd name="connsiteY116" fmla="*/ 116681 h 1790700"/>
              <a:gd name="connsiteX117" fmla="*/ 173831 w 3593306"/>
              <a:gd name="connsiteY117" fmla="*/ 85725 h 1790700"/>
              <a:gd name="connsiteX118" fmla="*/ 130969 w 3593306"/>
              <a:gd name="connsiteY118" fmla="*/ 85725 h 1790700"/>
              <a:gd name="connsiteX119" fmla="*/ 130969 w 3593306"/>
              <a:gd name="connsiteY119" fmla="*/ 71437 h 1790700"/>
              <a:gd name="connsiteX120" fmla="*/ 78581 w 3593306"/>
              <a:gd name="connsiteY120" fmla="*/ 71437 h 1790700"/>
              <a:gd name="connsiteX121" fmla="*/ 78581 w 3593306"/>
              <a:gd name="connsiteY121" fmla="*/ 61912 h 1790700"/>
              <a:gd name="connsiteX122" fmla="*/ 30956 w 3593306"/>
              <a:gd name="connsiteY122" fmla="*/ 61912 h 1790700"/>
              <a:gd name="connsiteX123" fmla="*/ 30956 w 3593306"/>
              <a:gd name="connsiteY123" fmla="*/ 14287 h 1790700"/>
              <a:gd name="connsiteX124" fmla="*/ 0 w 3593306"/>
              <a:gd name="connsiteY124" fmla="*/ 14287 h 1790700"/>
              <a:gd name="connsiteX125" fmla="*/ 0 w 3593306"/>
              <a:gd name="connsiteY125" fmla="*/ 0 h 179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593306" h="1790700">
                <a:moveTo>
                  <a:pt x="3593306" y="1790700"/>
                </a:moveTo>
                <a:lnTo>
                  <a:pt x="2881313" y="1790700"/>
                </a:lnTo>
                <a:lnTo>
                  <a:pt x="2881313" y="1764506"/>
                </a:lnTo>
                <a:lnTo>
                  <a:pt x="2867025" y="1764506"/>
                </a:lnTo>
                <a:lnTo>
                  <a:pt x="2867025" y="1745456"/>
                </a:lnTo>
                <a:lnTo>
                  <a:pt x="2683669" y="1745456"/>
                </a:lnTo>
                <a:lnTo>
                  <a:pt x="2683669" y="1731169"/>
                </a:lnTo>
                <a:lnTo>
                  <a:pt x="2638425" y="1731169"/>
                </a:lnTo>
                <a:lnTo>
                  <a:pt x="2638425" y="1709737"/>
                </a:lnTo>
                <a:lnTo>
                  <a:pt x="2564606" y="1709737"/>
                </a:lnTo>
                <a:lnTo>
                  <a:pt x="2564606" y="1702594"/>
                </a:lnTo>
                <a:lnTo>
                  <a:pt x="2447925" y="1702594"/>
                </a:lnTo>
                <a:lnTo>
                  <a:pt x="2447925" y="1683544"/>
                </a:lnTo>
                <a:lnTo>
                  <a:pt x="2426494" y="1683544"/>
                </a:lnTo>
                <a:lnTo>
                  <a:pt x="2426494" y="1666875"/>
                </a:lnTo>
                <a:lnTo>
                  <a:pt x="2174081" y="1666875"/>
                </a:lnTo>
                <a:lnTo>
                  <a:pt x="2174081" y="1650206"/>
                </a:lnTo>
                <a:lnTo>
                  <a:pt x="2066925" y="1650206"/>
                </a:lnTo>
                <a:lnTo>
                  <a:pt x="2066925" y="1635919"/>
                </a:lnTo>
                <a:lnTo>
                  <a:pt x="1993106" y="1635919"/>
                </a:lnTo>
                <a:lnTo>
                  <a:pt x="1993106" y="1621631"/>
                </a:lnTo>
                <a:lnTo>
                  <a:pt x="1955006" y="1621631"/>
                </a:lnTo>
                <a:lnTo>
                  <a:pt x="1955006" y="1600200"/>
                </a:lnTo>
                <a:lnTo>
                  <a:pt x="1935957" y="1600200"/>
                </a:lnTo>
                <a:lnTo>
                  <a:pt x="1933575" y="1585912"/>
                </a:lnTo>
                <a:lnTo>
                  <a:pt x="1766888" y="1585912"/>
                </a:lnTo>
                <a:lnTo>
                  <a:pt x="1766888" y="1571625"/>
                </a:lnTo>
                <a:lnTo>
                  <a:pt x="1719263" y="1571625"/>
                </a:lnTo>
                <a:lnTo>
                  <a:pt x="1719263" y="1535906"/>
                </a:lnTo>
                <a:lnTo>
                  <a:pt x="1657350" y="1535906"/>
                </a:lnTo>
                <a:lnTo>
                  <a:pt x="1657350" y="1526381"/>
                </a:lnTo>
                <a:lnTo>
                  <a:pt x="1626394" y="1526381"/>
                </a:lnTo>
                <a:lnTo>
                  <a:pt x="1626394" y="1509712"/>
                </a:lnTo>
                <a:lnTo>
                  <a:pt x="1488281" y="1509712"/>
                </a:lnTo>
                <a:lnTo>
                  <a:pt x="1488281" y="1490662"/>
                </a:lnTo>
                <a:lnTo>
                  <a:pt x="1414463" y="1490662"/>
                </a:lnTo>
                <a:lnTo>
                  <a:pt x="1414463" y="1473994"/>
                </a:lnTo>
                <a:lnTo>
                  <a:pt x="1343025" y="1473994"/>
                </a:lnTo>
                <a:lnTo>
                  <a:pt x="1343025" y="1464469"/>
                </a:lnTo>
                <a:lnTo>
                  <a:pt x="1266825" y="1464469"/>
                </a:lnTo>
                <a:lnTo>
                  <a:pt x="1266825" y="1438275"/>
                </a:lnTo>
                <a:lnTo>
                  <a:pt x="1252538" y="1438275"/>
                </a:lnTo>
                <a:lnTo>
                  <a:pt x="1252538" y="1393031"/>
                </a:lnTo>
                <a:lnTo>
                  <a:pt x="1026319" y="1393031"/>
                </a:lnTo>
                <a:lnTo>
                  <a:pt x="1026319" y="1359694"/>
                </a:lnTo>
                <a:lnTo>
                  <a:pt x="1007269" y="1359694"/>
                </a:lnTo>
                <a:lnTo>
                  <a:pt x="1007269" y="1321594"/>
                </a:lnTo>
                <a:lnTo>
                  <a:pt x="988219" y="1321594"/>
                </a:lnTo>
                <a:lnTo>
                  <a:pt x="988219" y="1273969"/>
                </a:lnTo>
                <a:lnTo>
                  <a:pt x="952500" y="1273969"/>
                </a:lnTo>
                <a:lnTo>
                  <a:pt x="952500" y="1250156"/>
                </a:lnTo>
                <a:lnTo>
                  <a:pt x="907256" y="1250156"/>
                </a:lnTo>
                <a:lnTo>
                  <a:pt x="907256" y="1228725"/>
                </a:lnTo>
                <a:lnTo>
                  <a:pt x="881063" y="1228725"/>
                </a:lnTo>
                <a:lnTo>
                  <a:pt x="881063" y="1207294"/>
                </a:lnTo>
                <a:lnTo>
                  <a:pt x="859631" y="1207294"/>
                </a:lnTo>
                <a:lnTo>
                  <a:pt x="859631" y="1166812"/>
                </a:lnTo>
                <a:lnTo>
                  <a:pt x="859631" y="1166812"/>
                </a:lnTo>
                <a:lnTo>
                  <a:pt x="852488" y="1166812"/>
                </a:lnTo>
                <a:lnTo>
                  <a:pt x="852488" y="1076325"/>
                </a:lnTo>
                <a:lnTo>
                  <a:pt x="833438" y="1076325"/>
                </a:lnTo>
                <a:lnTo>
                  <a:pt x="833438" y="1026319"/>
                </a:lnTo>
                <a:lnTo>
                  <a:pt x="804863" y="1026319"/>
                </a:lnTo>
                <a:lnTo>
                  <a:pt x="804863" y="990600"/>
                </a:lnTo>
                <a:lnTo>
                  <a:pt x="792956" y="990600"/>
                </a:lnTo>
                <a:lnTo>
                  <a:pt x="792956" y="973931"/>
                </a:lnTo>
                <a:lnTo>
                  <a:pt x="735806" y="973931"/>
                </a:lnTo>
                <a:lnTo>
                  <a:pt x="735806" y="947737"/>
                </a:lnTo>
                <a:lnTo>
                  <a:pt x="719138" y="947737"/>
                </a:lnTo>
                <a:lnTo>
                  <a:pt x="719138" y="931069"/>
                </a:lnTo>
                <a:lnTo>
                  <a:pt x="697706" y="931069"/>
                </a:lnTo>
                <a:lnTo>
                  <a:pt x="697706" y="904875"/>
                </a:lnTo>
                <a:lnTo>
                  <a:pt x="681038" y="904875"/>
                </a:lnTo>
                <a:lnTo>
                  <a:pt x="681038" y="862012"/>
                </a:lnTo>
                <a:lnTo>
                  <a:pt x="666750" y="862012"/>
                </a:lnTo>
                <a:lnTo>
                  <a:pt x="666750" y="754856"/>
                </a:lnTo>
                <a:lnTo>
                  <a:pt x="659606" y="754856"/>
                </a:lnTo>
                <a:lnTo>
                  <a:pt x="659606" y="721519"/>
                </a:lnTo>
                <a:lnTo>
                  <a:pt x="640556" y="721519"/>
                </a:lnTo>
                <a:lnTo>
                  <a:pt x="640556" y="688181"/>
                </a:lnTo>
                <a:lnTo>
                  <a:pt x="604838" y="688181"/>
                </a:lnTo>
                <a:lnTo>
                  <a:pt x="604838" y="673894"/>
                </a:lnTo>
                <a:lnTo>
                  <a:pt x="576263" y="673894"/>
                </a:lnTo>
                <a:lnTo>
                  <a:pt x="576263" y="657225"/>
                </a:lnTo>
                <a:lnTo>
                  <a:pt x="561975" y="657225"/>
                </a:lnTo>
                <a:lnTo>
                  <a:pt x="561975" y="640556"/>
                </a:lnTo>
                <a:lnTo>
                  <a:pt x="521494" y="640556"/>
                </a:lnTo>
                <a:lnTo>
                  <a:pt x="521494" y="619125"/>
                </a:lnTo>
                <a:lnTo>
                  <a:pt x="511969" y="619125"/>
                </a:lnTo>
                <a:lnTo>
                  <a:pt x="511969" y="585787"/>
                </a:lnTo>
                <a:lnTo>
                  <a:pt x="502444" y="585787"/>
                </a:lnTo>
                <a:lnTo>
                  <a:pt x="502444" y="492919"/>
                </a:lnTo>
                <a:lnTo>
                  <a:pt x="495300" y="492919"/>
                </a:lnTo>
                <a:lnTo>
                  <a:pt x="495300" y="409575"/>
                </a:lnTo>
                <a:lnTo>
                  <a:pt x="478631" y="409575"/>
                </a:lnTo>
                <a:lnTo>
                  <a:pt x="478631" y="359569"/>
                </a:lnTo>
                <a:lnTo>
                  <a:pt x="388144" y="359569"/>
                </a:lnTo>
                <a:lnTo>
                  <a:pt x="388144" y="335756"/>
                </a:lnTo>
                <a:lnTo>
                  <a:pt x="364331" y="335756"/>
                </a:lnTo>
                <a:lnTo>
                  <a:pt x="364331" y="314325"/>
                </a:lnTo>
                <a:lnTo>
                  <a:pt x="347663" y="314325"/>
                </a:lnTo>
                <a:lnTo>
                  <a:pt x="347663" y="302419"/>
                </a:lnTo>
                <a:lnTo>
                  <a:pt x="335756" y="302419"/>
                </a:lnTo>
                <a:lnTo>
                  <a:pt x="335756" y="264319"/>
                </a:lnTo>
                <a:lnTo>
                  <a:pt x="319088" y="264319"/>
                </a:lnTo>
                <a:lnTo>
                  <a:pt x="319088" y="221456"/>
                </a:lnTo>
                <a:lnTo>
                  <a:pt x="307181" y="221456"/>
                </a:lnTo>
                <a:lnTo>
                  <a:pt x="307181" y="195262"/>
                </a:lnTo>
                <a:lnTo>
                  <a:pt x="297656" y="195262"/>
                </a:lnTo>
                <a:lnTo>
                  <a:pt x="297656" y="169069"/>
                </a:lnTo>
                <a:lnTo>
                  <a:pt x="290513" y="169069"/>
                </a:lnTo>
                <a:lnTo>
                  <a:pt x="290513" y="152400"/>
                </a:lnTo>
                <a:lnTo>
                  <a:pt x="230981" y="152400"/>
                </a:lnTo>
                <a:lnTo>
                  <a:pt x="230981" y="138112"/>
                </a:lnTo>
                <a:lnTo>
                  <a:pt x="204788" y="138112"/>
                </a:lnTo>
                <a:lnTo>
                  <a:pt x="204788" y="116681"/>
                </a:lnTo>
                <a:lnTo>
                  <a:pt x="173831" y="116681"/>
                </a:lnTo>
                <a:lnTo>
                  <a:pt x="173831" y="85725"/>
                </a:lnTo>
                <a:lnTo>
                  <a:pt x="130969" y="85725"/>
                </a:lnTo>
                <a:lnTo>
                  <a:pt x="130969" y="71437"/>
                </a:lnTo>
                <a:lnTo>
                  <a:pt x="78581" y="71437"/>
                </a:lnTo>
                <a:lnTo>
                  <a:pt x="78581" y="61912"/>
                </a:lnTo>
                <a:lnTo>
                  <a:pt x="30956" y="61912"/>
                </a:lnTo>
                <a:lnTo>
                  <a:pt x="30956" y="14287"/>
                </a:lnTo>
                <a:lnTo>
                  <a:pt x="0" y="14287"/>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1936" name="Group 31935">
            <a:extLst>
              <a:ext uri="{FF2B5EF4-FFF2-40B4-BE49-F238E27FC236}">
                <a16:creationId xmlns:a16="http://schemas.microsoft.com/office/drawing/2014/main" id="{9AFA13E0-D711-CFBE-3B11-5202CAF486BF}"/>
              </a:ext>
            </a:extLst>
          </p:cNvPr>
          <p:cNvGrpSpPr/>
          <p:nvPr/>
        </p:nvGrpSpPr>
        <p:grpSpPr>
          <a:xfrm>
            <a:off x="1538218" y="2450986"/>
            <a:ext cx="3601762" cy="1842408"/>
            <a:chOff x="1538218" y="2450986"/>
            <a:chExt cx="3601762" cy="1842408"/>
          </a:xfrm>
        </p:grpSpPr>
        <p:cxnSp>
          <p:nvCxnSpPr>
            <p:cNvPr id="31905" name="Straight Connector 31904">
              <a:extLst>
                <a:ext uri="{FF2B5EF4-FFF2-40B4-BE49-F238E27FC236}">
                  <a16:creationId xmlns:a16="http://schemas.microsoft.com/office/drawing/2014/main" id="{929C48B7-574D-D107-B8F2-1C71A9774AAA}"/>
                </a:ext>
              </a:extLst>
            </p:cNvPr>
            <p:cNvCxnSpPr/>
            <p:nvPr/>
          </p:nvCxnSpPr>
          <p:spPr bwMode="auto">
            <a:xfrm>
              <a:off x="3733038" y="407413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6" name="Straight Connector 31905">
              <a:extLst>
                <a:ext uri="{FF2B5EF4-FFF2-40B4-BE49-F238E27FC236}">
                  <a16:creationId xmlns:a16="http://schemas.microsoft.com/office/drawing/2014/main" id="{D5D40E0E-4F2C-28A7-F00F-9983ADE110D2}"/>
                </a:ext>
              </a:extLst>
            </p:cNvPr>
            <p:cNvCxnSpPr/>
            <p:nvPr/>
          </p:nvCxnSpPr>
          <p:spPr bwMode="auto">
            <a:xfrm>
              <a:off x="3991281" y="410455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7" name="Straight Connector 31906">
              <a:extLst>
                <a:ext uri="{FF2B5EF4-FFF2-40B4-BE49-F238E27FC236}">
                  <a16:creationId xmlns:a16="http://schemas.microsoft.com/office/drawing/2014/main" id="{DCEBE0C9-788D-8985-F8BE-90B3728955CC}"/>
                </a:ext>
              </a:extLst>
            </p:cNvPr>
            <p:cNvCxnSpPr/>
            <p:nvPr/>
          </p:nvCxnSpPr>
          <p:spPr bwMode="auto">
            <a:xfrm>
              <a:off x="4187773" y="414443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8" name="Straight Connector 31907">
              <a:extLst>
                <a:ext uri="{FF2B5EF4-FFF2-40B4-BE49-F238E27FC236}">
                  <a16:creationId xmlns:a16="http://schemas.microsoft.com/office/drawing/2014/main" id="{424C3430-E40E-ED0B-ACA6-B778DC731863}"/>
                </a:ext>
              </a:extLst>
            </p:cNvPr>
            <p:cNvCxnSpPr/>
            <p:nvPr/>
          </p:nvCxnSpPr>
          <p:spPr bwMode="auto">
            <a:xfrm>
              <a:off x="4205977" y="415239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9" name="Straight Connector 31908">
              <a:extLst>
                <a:ext uri="{FF2B5EF4-FFF2-40B4-BE49-F238E27FC236}">
                  <a16:creationId xmlns:a16="http://schemas.microsoft.com/office/drawing/2014/main" id="{EC57A4C5-4B90-3711-0A55-CF90940A47A7}"/>
                </a:ext>
              </a:extLst>
            </p:cNvPr>
            <p:cNvCxnSpPr/>
            <p:nvPr/>
          </p:nvCxnSpPr>
          <p:spPr bwMode="auto">
            <a:xfrm>
              <a:off x="4222120" y="415047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0" name="Straight Connector 31909">
              <a:extLst>
                <a:ext uri="{FF2B5EF4-FFF2-40B4-BE49-F238E27FC236}">
                  <a16:creationId xmlns:a16="http://schemas.microsoft.com/office/drawing/2014/main" id="{B0638C2E-5CD1-01CB-A9C0-1A1454933005}"/>
                </a:ext>
              </a:extLst>
            </p:cNvPr>
            <p:cNvCxnSpPr/>
            <p:nvPr/>
          </p:nvCxnSpPr>
          <p:spPr bwMode="auto">
            <a:xfrm>
              <a:off x="4307494" y="418100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1" name="Straight Connector 31910">
              <a:extLst>
                <a:ext uri="{FF2B5EF4-FFF2-40B4-BE49-F238E27FC236}">
                  <a16:creationId xmlns:a16="http://schemas.microsoft.com/office/drawing/2014/main" id="{FDC74DB1-4778-8081-FD48-DFE797FBA2AE}"/>
                </a:ext>
              </a:extLst>
            </p:cNvPr>
            <p:cNvCxnSpPr/>
            <p:nvPr/>
          </p:nvCxnSpPr>
          <p:spPr bwMode="auto">
            <a:xfrm>
              <a:off x="4394777" y="418704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2" name="Straight Connector 31911">
              <a:extLst>
                <a:ext uri="{FF2B5EF4-FFF2-40B4-BE49-F238E27FC236}">
                  <a16:creationId xmlns:a16="http://schemas.microsoft.com/office/drawing/2014/main" id="{4409F404-6C76-9A06-D8D3-BFB48399B2B4}"/>
                </a:ext>
              </a:extLst>
            </p:cNvPr>
            <p:cNvCxnSpPr/>
            <p:nvPr/>
          </p:nvCxnSpPr>
          <p:spPr bwMode="auto">
            <a:xfrm>
              <a:off x="4437963" y="4192192"/>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3" name="Straight Connector 31912">
              <a:extLst>
                <a:ext uri="{FF2B5EF4-FFF2-40B4-BE49-F238E27FC236}">
                  <a16:creationId xmlns:a16="http://schemas.microsoft.com/office/drawing/2014/main" id="{965030CD-51F9-5E72-4A34-9A00DE14B834}"/>
                </a:ext>
              </a:extLst>
            </p:cNvPr>
            <p:cNvCxnSpPr/>
            <p:nvPr/>
          </p:nvCxnSpPr>
          <p:spPr bwMode="auto">
            <a:xfrm>
              <a:off x="4461776" y="421757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4" name="Straight Connector 31913">
              <a:extLst>
                <a:ext uri="{FF2B5EF4-FFF2-40B4-BE49-F238E27FC236}">
                  <a16:creationId xmlns:a16="http://schemas.microsoft.com/office/drawing/2014/main" id="{A0D000CD-453D-5132-157B-6366E1A0C5F6}"/>
                </a:ext>
              </a:extLst>
            </p:cNvPr>
            <p:cNvCxnSpPr/>
            <p:nvPr/>
          </p:nvCxnSpPr>
          <p:spPr bwMode="auto">
            <a:xfrm>
              <a:off x="4484220"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5" name="Straight Connector 31914">
              <a:extLst>
                <a:ext uri="{FF2B5EF4-FFF2-40B4-BE49-F238E27FC236}">
                  <a16:creationId xmlns:a16="http://schemas.microsoft.com/office/drawing/2014/main" id="{67DB5E09-B517-247F-706E-AD0BC11D9B7E}"/>
                </a:ext>
              </a:extLst>
            </p:cNvPr>
            <p:cNvCxnSpPr/>
            <p:nvPr/>
          </p:nvCxnSpPr>
          <p:spPr bwMode="auto">
            <a:xfrm>
              <a:off x="4506895"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6" name="Straight Connector 31915">
              <a:extLst>
                <a:ext uri="{FF2B5EF4-FFF2-40B4-BE49-F238E27FC236}">
                  <a16:creationId xmlns:a16="http://schemas.microsoft.com/office/drawing/2014/main" id="{2A5EFD57-B2EE-A3CC-83E7-7E770CCDFB2C}"/>
                </a:ext>
              </a:extLst>
            </p:cNvPr>
            <p:cNvCxnSpPr/>
            <p:nvPr/>
          </p:nvCxnSpPr>
          <p:spPr bwMode="auto">
            <a:xfrm>
              <a:off x="4537651"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F2A69180-97E4-04C8-E427-67D8D495A611}"/>
                </a:ext>
              </a:extLst>
            </p:cNvPr>
            <p:cNvCxnSpPr/>
            <p:nvPr/>
          </p:nvCxnSpPr>
          <p:spPr bwMode="auto">
            <a:xfrm>
              <a:off x="4646369"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8" name="Straight Connector 31917">
              <a:extLst>
                <a:ext uri="{FF2B5EF4-FFF2-40B4-BE49-F238E27FC236}">
                  <a16:creationId xmlns:a16="http://schemas.microsoft.com/office/drawing/2014/main" id="{DF805A61-DC16-1B7C-A0EE-2EB79C1979B7}"/>
                </a:ext>
              </a:extLst>
            </p:cNvPr>
            <p:cNvCxnSpPr/>
            <p:nvPr/>
          </p:nvCxnSpPr>
          <p:spPr bwMode="auto">
            <a:xfrm>
              <a:off x="4664967"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00B53A8F-1624-A842-383B-4DDB18C9C344}"/>
                </a:ext>
              </a:extLst>
            </p:cNvPr>
            <p:cNvCxnSpPr/>
            <p:nvPr/>
          </p:nvCxnSpPr>
          <p:spPr bwMode="auto">
            <a:xfrm>
              <a:off x="4692432"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0" name="Straight Connector 31919">
              <a:extLst>
                <a:ext uri="{FF2B5EF4-FFF2-40B4-BE49-F238E27FC236}">
                  <a16:creationId xmlns:a16="http://schemas.microsoft.com/office/drawing/2014/main" id="{B74603D7-B063-746A-3615-FDE32F4C517A}"/>
                </a:ext>
              </a:extLst>
            </p:cNvPr>
            <p:cNvCxnSpPr/>
            <p:nvPr/>
          </p:nvCxnSpPr>
          <p:spPr bwMode="auto">
            <a:xfrm>
              <a:off x="4720907"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1" name="Straight Connector 31920">
              <a:extLst>
                <a:ext uri="{FF2B5EF4-FFF2-40B4-BE49-F238E27FC236}">
                  <a16:creationId xmlns:a16="http://schemas.microsoft.com/office/drawing/2014/main" id="{913A55E5-55F5-83B1-AB9B-EDF803167F89}"/>
                </a:ext>
              </a:extLst>
            </p:cNvPr>
            <p:cNvCxnSpPr/>
            <p:nvPr/>
          </p:nvCxnSpPr>
          <p:spPr bwMode="auto">
            <a:xfrm>
              <a:off x="4746059"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2" name="Straight Connector 31921">
              <a:extLst>
                <a:ext uri="{FF2B5EF4-FFF2-40B4-BE49-F238E27FC236}">
                  <a16:creationId xmlns:a16="http://schemas.microsoft.com/office/drawing/2014/main" id="{C67A8320-296C-A0BC-F39B-8B522AB18186}"/>
                </a:ext>
              </a:extLst>
            </p:cNvPr>
            <p:cNvCxnSpPr/>
            <p:nvPr/>
          </p:nvCxnSpPr>
          <p:spPr bwMode="auto">
            <a:xfrm>
              <a:off x="4777346"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3" name="Straight Connector 31922">
              <a:extLst>
                <a:ext uri="{FF2B5EF4-FFF2-40B4-BE49-F238E27FC236}">
                  <a16:creationId xmlns:a16="http://schemas.microsoft.com/office/drawing/2014/main" id="{96609D5D-4081-FF3A-83DE-B181FB909A58}"/>
                </a:ext>
              </a:extLst>
            </p:cNvPr>
            <p:cNvCxnSpPr/>
            <p:nvPr/>
          </p:nvCxnSpPr>
          <p:spPr bwMode="auto">
            <a:xfrm>
              <a:off x="4880618"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4" name="Straight Connector 31923">
              <a:extLst>
                <a:ext uri="{FF2B5EF4-FFF2-40B4-BE49-F238E27FC236}">
                  <a16:creationId xmlns:a16="http://schemas.microsoft.com/office/drawing/2014/main" id="{743AFC67-F11F-B7AE-0A4A-B5BB01837ADC}"/>
                </a:ext>
              </a:extLst>
            </p:cNvPr>
            <p:cNvCxnSpPr/>
            <p:nvPr/>
          </p:nvCxnSpPr>
          <p:spPr bwMode="auto">
            <a:xfrm>
              <a:off x="4896727"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5" name="Straight Connector 31924">
              <a:extLst>
                <a:ext uri="{FF2B5EF4-FFF2-40B4-BE49-F238E27FC236}">
                  <a16:creationId xmlns:a16="http://schemas.microsoft.com/office/drawing/2014/main" id="{DCFBC6C3-124F-E536-9E23-F9BAB2F9EE25}"/>
                </a:ext>
              </a:extLst>
            </p:cNvPr>
            <p:cNvCxnSpPr/>
            <p:nvPr/>
          </p:nvCxnSpPr>
          <p:spPr bwMode="auto">
            <a:xfrm>
              <a:off x="4920249"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6" name="Straight Connector 31925">
              <a:extLst>
                <a:ext uri="{FF2B5EF4-FFF2-40B4-BE49-F238E27FC236}">
                  <a16:creationId xmlns:a16="http://schemas.microsoft.com/office/drawing/2014/main" id="{65CC5EB0-DF80-0C15-B129-16D919341323}"/>
                </a:ext>
              </a:extLst>
            </p:cNvPr>
            <p:cNvCxnSpPr/>
            <p:nvPr/>
          </p:nvCxnSpPr>
          <p:spPr bwMode="auto">
            <a:xfrm>
              <a:off x="4937504"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7" name="Straight Connector 31926">
              <a:extLst>
                <a:ext uri="{FF2B5EF4-FFF2-40B4-BE49-F238E27FC236}">
                  <a16:creationId xmlns:a16="http://schemas.microsoft.com/office/drawing/2014/main" id="{B57BF38F-BEA8-29CC-C3D6-C7E751FD56F6}"/>
                </a:ext>
              </a:extLst>
            </p:cNvPr>
            <p:cNvCxnSpPr/>
            <p:nvPr/>
          </p:nvCxnSpPr>
          <p:spPr bwMode="auto">
            <a:xfrm>
              <a:off x="5013580"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8" name="Straight Connector 31927">
              <a:extLst>
                <a:ext uri="{FF2B5EF4-FFF2-40B4-BE49-F238E27FC236}">
                  <a16:creationId xmlns:a16="http://schemas.microsoft.com/office/drawing/2014/main" id="{A14A65CD-CA2B-0039-C2FE-8059C1AA9324}"/>
                </a:ext>
              </a:extLst>
            </p:cNvPr>
            <p:cNvCxnSpPr/>
            <p:nvPr/>
          </p:nvCxnSpPr>
          <p:spPr bwMode="auto">
            <a:xfrm>
              <a:off x="5139980" y="422025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9" name="Straight Connector 31928">
              <a:extLst>
                <a:ext uri="{FF2B5EF4-FFF2-40B4-BE49-F238E27FC236}">
                  <a16:creationId xmlns:a16="http://schemas.microsoft.com/office/drawing/2014/main" id="{D7AFEAE3-E263-CE42-C261-A216E83DBD67}"/>
                </a:ext>
              </a:extLst>
            </p:cNvPr>
            <p:cNvCxnSpPr/>
            <p:nvPr/>
          </p:nvCxnSpPr>
          <p:spPr bwMode="auto">
            <a:xfrm>
              <a:off x="2268381" y="33558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0" name="Straight Connector 31929">
              <a:extLst>
                <a:ext uri="{FF2B5EF4-FFF2-40B4-BE49-F238E27FC236}">
                  <a16:creationId xmlns:a16="http://schemas.microsoft.com/office/drawing/2014/main" id="{A820B952-2620-2CB1-5509-80ED04977775}"/>
                </a:ext>
              </a:extLst>
            </p:cNvPr>
            <p:cNvCxnSpPr/>
            <p:nvPr/>
          </p:nvCxnSpPr>
          <p:spPr bwMode="auto">
            <a:xfrm>
              <a:off x="2045384" y="280103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1" name="Straight Connector 31930">
              <a:extLst>
                <a:ext uri="{FF2B5EF4-FFF2-40B4-BE49-F238E27FC236}">
                  <a16:creationId xmlns:a16="http://schemas.microsoft.com/office/drawing/2014/main" id="{C762B4EB-FEB4-BAF7-516E-48FF876EEBC6}"/>
                </a:ext>
              </a:extLst>
            </p:cNvPr>
            <p:cNvCxnSpPr/>
            <p:nvPr/>
          </p:nvCxnSpPr>
          <p:spPr bwMode="auto">
            <a:xfrm>
              <a:off x="1833678" y="257857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2" name="Straight Connector 31931">
              <a:extLst>
                <a:ext uri="{FF2B5EF4-FFF2-40B4-BE49-F238E27FC236}">
                  <a16:creationId xmlns:a16="http://schemas.microsoft.com/office/drawing/2014/main" id="{3F885F49-55C6-399F-390E-07CD533400DE}"/>
                </a:ext>
              </a:extLst>
            </p:cNvPr>
            <p:cNvCxnSpPr/>
            <p:nvPr/>
          </p:nvCxnSpPr>
          <p:spPr bwMode="auto">
            <a:xfrm>
              <a:off x="1693185" y="250507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3" name="Straight Connector 31932">
              <a:extLst>
                <a:ext uri="{FF2B5EF4-FFF2-40B4-BE49-F238E27FC236}">
                  <a16:creationId xmlns:a16="http://schemas.microsoft.com/office/drawing/2014/main" id="{4BD4C274-F458-838A-9469-945F9F8D6FDD}"/>
                </a:ext>
              </a:extLst>
            </p:cNvPr>
            <p:cNvCxnSpPr/>
            <p:nvPr/>
          </p:nvCxnSpPr>
          <p:spPr bwMode="auto">
            <a:xfrm>
              <a:off x="1724141" y="252412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4" name="Straight Connector 31933">
              <a:extLst>
                <a:ext uri="{FF2B5EF4-FFF2-40B4-BE49-F238E27FC236}">
                  <a16:creationId xmlns:a16="http://schemas.microsoft.com/office/drawing/2014/main" id="{3FB5E10B-ECC1-D5F5-738D-D3B4ECCC27AC}"/>
                </a:ext>
              </a:extLst>
            </p:cNvPr>
            <p:cNvCxnSpPr/>
            <p:nvPr/>
          </p:nvCxnSpPr>
          <p:spPr bwMode="auto">
            <a:xfrm>
              <a:off x="1564597" y="2450986"/>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5" name="Straight Connector 31934">
              <a:extLst>
                <a:ext uri="{FF2B5EF4-FFF2-40B4-BE49-F238E27FC236}">
                  <a16:creationId xmlns:a16="http://schemas.microsoft.com/office/drawing/2014/main" id="{5B3ED03D-C942-92A6-32A8-FE5B5A6E5916}"/>
                </a:ext>
              </a:extLst>
            </p:cNvPr>
            <p:cNvCxnSpPr/>
            <p:nvPr/>
          </p:nvCxnSpPr>
          <p:spPr bwMode="auto">
            <a:xfrm>
              <a:off x="1538218" y="2450986"/>
              <a:ext cx="0" cy="73139"/>
            </a:xfrm>
            <a:prstGeom prst="line">
              <a:avLst/>
            </a:prstGeom>
            <a:noFill/>
            <a:ln w="28575" cap="flat" cmpd="sng" algn="ctr">
              <a:solidFill>
                <a:schemeClr val="accent1"/>
              </a:solidFill>
              <a:prstDash val="solid"/>
              <a:round/>
              <a:headEnd type="none" w="med" len="med"/>
              <a:tailEnd type="none" w="med" len="med"/>
            </a:ln>
            <a:effectLst/>
          </p:spPr>
        </p:cxnSp>
      </p:grpSp>
      <p:sp>
        <p:nvSpPr>
          <p:cNvPr id="31937" name="Freeform: Shape 31936">
            <a:extLst>
              <a:ext uri="{FF2B5EF4-FFF2-40B4-BE49-F238E27FC236}">
                <a16:creationId xmlns:a16="http://schemas.microsoft.com/office/drawing/2014/main" id="{D90ABA1F-A703-C844-2C2D-B6B45182639E}"/>
              </a:ext>
            </a:extLst>
          </p:cNvPr>
          <p:cNvSpPr/>
          <p:nvPr/>
        </p:nvSpPr>
        <p:spPr bwMode="auto">
          <a:xfrm>
            <a:off x="7248525" y="2514600"/>
            <a:ext cx="3295650" cy="2700338"/>
          </a:xfrm>
          <a:custGeom>
            <a:avLst/>
            <a:gdLst>
              <a:gd name="connsiteX0" fmla="*/ 3295650 w 3295650"/>
              <a:gd name="connsiteY0" fmla="*/ 2700338 h 2700338"/>
              <a:gd name="connsiteX1" fmla="*/ 2657475 w 3295650"/>
              <a:gd name="connsiteY1" fmla="*/ 2700338 h 2700338"/>
              <a:gd name="connsiteX2" fmla="*/ 2657475 w 3295650"/>
              <a:gd name="connsiteY2" fmla="*/ 2671763 h 2700338"/>
              <a:gd name="connsiteX3" fmla="*/ 2433638 w 3295650"/>
              <a:gd name="connsiteY3" fmla="*/ 2671763 h 2700338"/>
              <a:gd name="connsiteX4" fmla="*/ 2433638 w 3295650"/>
              <a:gd name="connsiteY4" fmla="*/ 2643188 h 2700338"/>
              <a:gd name="connsiteX5" fmla="*/ 2162175 w 3295650"/>
              <a:gd name="connsiteY5" fmla="*/ 2643188 h 2700338"/>
              <a:gd name="connsiteX6" fmla="*/ 2162175 w 3295650"/>
              <a:gd name="connsiteY6" fmla="*/ 2614613 h 2700338"/>
              <a:gd name="connsiteX7" fmla="*/ 1976438 w 3295650"/>
              <a:gd name="connsiteY7" fmla="*/ 2614613 h 2700338"/>
              <a:gd name="connsiteX8" fmla="*/ 1976438 w 3295650"/>
              <a:gd name="connsiteY8" fmla="*/ 2586038 h 2700338"/>
              <a:gd name="connsiteX9" fmla="*/ 1757363 w 3295650"/>
              <a:gd name="connsiteY9" fmla="*/ 2586038 h 2700338"/>
              <a:gd name="connsiteX10" fmla="*/ 1757363 w 3295650"/>
              <a:gd name="connsiteY10" fmla="*/ 2547938 h 2700338"/>
              <a:gd name="connsiteX11" fmla="*/ 1738313 w 3295650"/>
              <a:gd name="connsiteY11" fmla="*/ 2547938 h 2700338"/>
              <a:gd name="connsiteX12" fmla="*/ 1738313 w 3295650"/>
              <a:gd name="connsiteY12" fmla="*/ 2509838 h 2700338"/>
              <a:gd name="connsiteX13" fmla="*/ 1724025 w 3295650"/>
              <a:gd name="connsiteY13" fmla="*/ 2509838 h 2700338"/>
              <a:gd name="connsiteX14" fmla="*/ 1724025 w 3295650"/>
              <a:gd name="connsiteY14" fmla="*/ 2447925 h 2700338"/>
              <a:gd name="connsiteX15" fmla="*/ 1471613 w 3295650"/>
              <a:gd name="connsiteY15" fmla="*/ 2447925 h 2700338"/>
              <a:gd name="connsiteX16" fmla="*/ 1471613 w 3295650"/>
              <a:gd name="connsiteY16" fmla="*/ 2386013 h 2700338"/>
              <a:gd name="connsiteX17" fmla="*/ 866775 w 3295650"/>
              <a:gd name="connsiteY17" fmla="*/ 2386013 h 2700338"/>
              <a:gd name="connsiteX18" fmla="*/ 866775 w 3295650"/>
              <a:gd name="connsiteY18" fmla="*/ 2352675 h 2700338"/>
              <a:gd name="connsiteX19" fmla="*/ 852488 w 3295650"/>
              <a:gd name="connsiteY19" fmla="*/ 2352675 h 2700338"/>
              <a:gd name="connsiteX20" fmla="*/ 852488 w 3295650"/>
              <a:gd name="connsiteY20" fmla="*/ 2266950 h 2700338"/>
              <a:gd name="connsiteX21" fmla="*/ 838200 w 3295650"/>
              <a:gd name="connsiteY21" fmla="*/ 2266950 h 2700338"/>
              <a:gd name="connsiteX22" fmla="*/ 838200 w 3295650"/>
              <a:gd name="connsiteY22" fmla="*/ 2238375 h 2700338"/>
              <a:gd name="connsiteX23" fmla="*/ 728663 w 3295650"/>
              <a:gd name="connsiteY23" fmla="*/ 2238375 h 2700338"/>
              <a:gd name="connsiteX24" fmla="*/ 728663 w 3295650"/>
              <a:gd name="connsiteY24" fmla="*/ 2200275 h 2700338"/>
              <a:gd name="connsiteX25" fmla="*/ 700088 w 3295650"/>
              <a:gd name="connsiteY25" fmla="*/ 2200275 h 2700338"/>
              <a:gd name="connsiteX26" fmla="*/ 700088 w 3295650"/>
              <a:gd name="connsiteY26" fmla="*/ 2157413 h 2700338"/>
              <a:gd name="connsiteX27" fmla="*/ 695326 w 3295650"/>
              <a:gd name="connsiteY27" fmla="*/ 2162175 h 2700338"/>
              <a:gd name="connsiteX28" fmla="*/ 695326 w 3295650"/>
              <a:gd name="connsiteY28" fmla="*/ 2090738 h 2700338"/>
              <a:gd name="connsiteX29" fmla="*/ 685800 w 3295650"/>
              <a:gd name="connsiteY29" fmla="*/ 2100264 h 2700338"/>
              <a:gd name="connsiteX30" fmla="*/ 685800 w 3295650"/>
              <a:gd name="connsiteY30" fmla="*/ 2028825 h 2700338"/>
              <a:gd name="connsiteX31" fmla="*/ 676275 w 3295650"/>
              <a:gd name="connsiteY31" fmla="*/ 2028825 h 2700338"/>
              <a:gd name="connsiteX32" fmla="*/ 676275 w 3295650"/>
              <a:gd name="connsiteY32" fmla="*/ 1871663 h 2700338"/>
              <a:gd name="connsiteX33" fmla="*/ 671513 w 3295650"/>
              <a:gd name="connsiteY33" fmla="*/ 1876425 h 2700338"/>
              <a:gd name="connsiteX34" fmla="*/ 671513 w 3295650"/>
              <a:gd name="connsiteY34" fmla="*/ 1804988 h 2700338"/>
              <a:gd name="connsiteX35" fmla="*/ 585788 w 3295650"/>
              <a:gd name="connsiteY35" fmla="*/ 1804988 h 2700338"/>
              <a:gd name="connsiteX36" fmla="*/ 585788 w 3295650"/>
              <a:gd name="connsiteY36" fmla="*/ 1781175 h 2700338"/>
              <a:gd name="connsiteX37" fmla="*/ 571500 w 3295650"/>
              <a:gd name="connsiteY37" fmla="*/ 1781175 h 2700338"/>
              <a:gd name="connsiteX38" fmla="*/ 571500 w 3295650"/>
              <a:gd name="connsiteY38" fmla="*/ 1752600 h 2700338"/>
              <a:gd name="connsiteX39" fmla="*/ 566737 w 3295650"/>
              <a:gd name="connsiteY39" fmla="*/ 1757363 h 2700338"/>
              <a:gd name="connsiteX40" fmla="*/ 566737 w 3295650"/>
              <a:gd name="connsiteY40" fmla="*/ 1719263 h 2700338"/>
              <a:gd name="connsiteX41" fmla="*/ 514350 w 3295650"/>
              <a:gd name="connsiteY41" fmla="*/ 1719263 h 2700338"/>
              <a:gd name="connsiteX42" fmla="*/ 514350 w 3295650"/>
              <a:gd name="connsiteY42" fmla="*/ 1466850 h 2700338"/>
              <a:gd name="connsiteX43" fmla="*/ 495300 w 3295650"/>
              <a:gd name="connsiteY43" fmla="*/ 1466850 h 2700338"/>
              <a:gd name="connsiteX44" fmla="*/ 495300 w 3295650"/>
              <a:gd name="connsiteY44" fmla="*/ 1347788 h 2700338"/>
              <a:gd name="connsiteX45" fmla="*/ 485775 w 3295650"/>
              <a:gd name="connsiteY45" fmla="*/ 1347788 h 2700338"/>
              <a:gd name="connsiteX46" fmla="*/ 485775 w 3295650"/>
              <a:gd name="connsiteY46" fmla="*/ 1300163 h 2700338"/>
              <a:gd name="connsiteX47" fmla="*/ 476250 w 3295650"/>
              <a:gd name="connsiteY47" fmla="*/ 1300163 h 2700338"/>
              <a:gd name="connsiteX48" fmla="*/ 476250 w 3295650"/>
              <a:gd name="connsiteY48" fmla="*/ 1223963 h 2700338"/>
              <a:gd name="connsiteX49" fmla="*/ 461963 w 3295650"/>
              <a:gd name="connsiteY49" fmla="*/ 1223963 h 2700338"/>
              <a:gd name="connsiteX50" fmla="*/ 461963 w 3295650"/>
              <a:gd name="connsiteY50" fmla="*/ 1204913 h 2700338"/>
              <a:gd name="connsiteX51" fmla="*/ 414338 w 3295650"/>
              <a:gd name="connsiteY51" fmla="*/ 1204913 h 2700338"/>
              <a:gd name="connsiteX52" fmla="*/ 414338 w 3295650"/>
              <a:gd name="connsiteY52" fmla="*/ 1176338 h 2700338"/>
              <a:gd name="connsiteX53" fmla="*/ 404813 w 3295650"/>
              <a:gd name="connsiteY53" fmla="*/ 1185863 h 2700338"/>
              <a:gd name="connsiteX54" fmla="*/ 404813 w 3295650"/>
              <a:gd name="connsiteY54" fmla="*/ 1147763 h 2700338"/>
              <a:gd name="connsiteX55" fmla="*/ 381000 w 3295650"/>
              <a:gd name="connsiteY55" fmla="*/ 1147763 h 2700338"/>
              <a:gd name="connsiteX56" fmla="*/ 381000 w 3295650"/>
              <a:gd name="connsiteY56" fmla="*/ 1114425 h 2700338"/>
              <a:gd name="connsiteX57" fmla="*/ 352425 w 3295650"/>
              <a:gd name="connsiteY57" fmla="*/ 1114425 h 2700338"/>
              <a:gd name="connsiteX58" fmla="*/ 352425 w 3295650"/>
              <a:gd name="connsiteY58" fmla="*/ 1023938 h 2700338"/>
              <a:gd name="connsiteX59" fmla="*/ 333375 w 3295650"/>
              <a:gd name="connsiteY59" fmla="*/ 1023938 h 2700338"/>
              <a:gd name="connsiteX60" fmla="*/ 333375 w 3295650"/>
              <a:gd name="connsiteY60" fmla="*/ 900113 h 2700338"/>
              <a:gd name="connsiteX61" fmla="*/ 323850 w 3295650"/>
              <a:gd name="connsiteY61" fmla="*/ 900113 h 2700338"/>
              <a:gd name="connsiteX62" fmla="*/ 323850 w 3295650"/>
              <a:gd name="connsiteY62" fmla="*/ 733425 h 2700338"/>
              <a:gd name="connsiteX63" fmla="*/ 314325 w 3295650"/>
              <a:gd name="connsiteY63" fmla="*/ 733425 h 2700338"/>
              <a:gd name="connsiteX64" fmla="*/ 314325 w 3295650"/>
              <a:gd name="connsiteY64" fmla="*/ 642938 h 2700338"/>
              <a:gd name="connsiteX65" fmla="*/ 304800 w 3295650"/>
              <a:gd name="connsiteY65" fmla="*/ 642938 h 2700338"/>
              <a:gd name="connsiteX66" fmla="*/ 304800 w 3295650"/>
              <a:gd name="connsiteY66" fmla="*/ 623888 h 2700338"/>
              <a:gd name="connsiteX67" fmla="*/ 290513 w 3295650"/>
              <a:gd name="connsiteY67" fmla="*/ 623888 h 2700338"/>
              <a:gd name="connsiteX68" fmla="*/ 290513 w 3295650"/>
              <a:gd name="connsiteY68" fmla="*/ 595313 h 2700338"/>
              <a:gd name="connsiteX69" fmla="*/ 261938 w 3295650"/>
              <a:gd name="connsiteY69" fmla="*/ 595313 h 2700338"/>
              <a:gd name="connsiteX70" fmla="*/ 261938 w 3295650"/>
              <a:gd name="connsiteY70" fmla="*/ 542925 h 2700338"/>
              <a:gd name="connsiteX71" fmla="*/ 223838 w 3295650"/>
              <a:gd name="connsiteY71" fmla="*/ 542925 h 2700338"/>
              <a:gd name="connsiteX72" fmla="*/ 223838 w 3295650"/>
              <a:gd name="connsiteY72" fmla="*/ 509588 h 2700338"/>
              <a:gd name="connsiteX73" fmla="*/ 190500 w 3295650"/>
              <a:gd name="connsiteY73" fmla="*/ 509588 h 2700338"/>
              <a:gd name="connsiteX74" fmla="*/ 190500 w 3295650"/>
              <a:gd name="connsiteY74" fmla="*/ 466725 h 2700338"/>
              <a:gd name="connsiteX75" fmla="*/ 176213 w 3295650"/>
              <a:gd name="connsiteY75" fmla="*/ 466725 h 2700338"/>
              <a:gd name="connsiteX76" fmla="*/ 176213 w 3295650"/>
              <a:gd name="connsiteY76" fmla="*/ 428625 h 2700338"/>
              <a:gd name="connsiteX77" fmla="*/ 161925 w 3295650"/>
              <a:gd name="connsiteY77" fmla="*/ 428625 h 2700338"/>
              <a:gd name="connsiteX78" fmla="*/ 161925 w 3295650"/>
              <a:gd name="connsiteY78" fmla="*/ 238125 h 2700338"/>
              <a:gd name="connsiteX79" fmla="*/ 142875 w 3295650"/>
              <a:gd name="connsiteY79" fmla="*/ 238125 h 2700338"/>
              <a:gd name="connsiteX80" fmla="*/ 142875 w 3295650"/>
              <a:gd name="connsiteY80" fmla="*/ 176213 h 2700338"/>
              <a:gd name="connsiteX81" fmla="*/ 123825 w 3295650"/>
              <a:gd name="connsiteY81" fmla="*/ 176213 h 2700338"/>
              <a:gd name="connsiteX82" fmla="*/ 123825 w 3295650"/>
              <a:gd name="connsiteY82" fmla="*/ 152400 h 2700338"/>
              <a:gd name="connsiteX83" fmla="*/ 114300 w 3295650"/>
              <a:gd name="connsiteY83" fmla="*/ 152400 h 2700338"/>
              <a:gd name="connsiteX84" fmla="*/ 114300 w 3295650"/>
              <a:gd name="connsiteY84" fmla="*/ 114300 h 2700338"/>
              <a:gd name="connsiteX85" fmla="*/ 85725 w 3295650"/>
              <a:gd name="connsiteY85" fmla="*/ 114300 h 2700338"/>
              <a:gd name="connsiteX86" fmla="*/ 85725 w 3295650"/>
              <a:gd name="connsiteY86" fmla="*/ 80963 h 2700338"/>
              <a:gd name="connsiteX87" fmla="*/ 0 w 3295650"/>
              <a:gd name="connsiteY87" fmla="*/ 80963 h 2700338"/>
              <a:gd name="connsiteX88" fmla="*/ 0 w 3295650"/>
              <a:gd name="connsiteY88" fmla="*/ 0 h 2700338"/>
              <a:gd name="connsiteX0" fmla="*/ 3295650 w 3295650"/>
              <a:gd name="connsiteY0" fmla="*/ 2700338 h 2700338"/>
              <a:gd name="connsiteX1" fmla="*/ 2657475 w 3295650"/>
              <a:gd name="connsiteY1" fmla="*/ 2700338 h 2700338"/>
              <a:gd name="connsiteX2" fmla="*/ 2657475 w 3295650"/>
              <a:gd name="connsiteY2" fmla="*/ 2671763 h 2700338"/>
              <a:gd name="connsiteX3" fmla="*/ 2433638 w 3295650"/>
              <a:gd name="connsiteY3" fmla="*/ 2671763 h 2700338"/>
              <a:gd name="connsiteX4" fmla="*/ 2433638 w 3295650"/>
              <a:gd name="connsiteY4" fmla="*/ 2643188 h 2700338"/>
              <a:gd name="connsiteX5" fmla="*/ 2162175 w 3295650"/>
              <a:gd name="connsiteY5" fmla="*/ 2643188 h 2700338"/>
              <a:gd name="connsiteX6" fmla="*/ 2162175 w 3295650"/>
              <a:gd name="connsiteY6" fmla="*/ 2614613 h 2700338"/>
              <a:gd name="connsiteX7" fmla="*/ 1976438 w 3295650"/>
              <a:gd name="connsiteY7" fmla="*/ 2614613 h 2700338"/>
              <a:gd name="connsiteX8" fmla="*/ 1976438 w 3295650"/>
              <a:gd name="connsiteY8" fmla="*/ 2586038 h 2700338"/>
              <a:gd name="connsiteX9" fmla="*/ 1757363 w 3295650"/>
              <a:gd name="connsiteY9" fmla="*/ 2586038 h 2700338"/>
              <a:gd name="connsiteX10" fmla="*/ 1757363 w 3295650"/>
              <a:gd name="connsiteY10" fmla="*/ 2547938 h 2700338"/>
              <a:gd name="connsiteX11" fmla="*/ 1738313 w 3295650"/>
              <a:gd name="connsiteY11" fmla="*/ 2547938 h 2700338"/>
              <a:gd name="connsiteX12" fmla="*/ 1738313 w 3295650"/>
              <a:gd name="connsiteY12" fmla="*/ 2509838 h 2700338"/>
              <a:gd name="connsiteX13" fmla="*/ 1724025 w 3295650"/>
              <a:gd name="connsiteY13" fmla="*/ 2509838 h 2700338"/>
              <a:gd name="connsiteX14" fmla="*/ 1724025 w 3295650"/>
              <a:gd name="connsiteY14" fmla="*/ 2447925 h 2700338"/>
              <a:gd name="connsiteX15" fmla="*/ 1471613 w 3295650"/>
              <a:gd name="connsiteY15" fmla="*/ 2447925 h 2700338"/>
              <a:gd name="connsiteX16" fmla="*/ 1471613 w 3295650"/>
              <a:gd name="connsiteY16" fmla="*/ 2386013 h 2700338"/>
              <a:gd name="connsiteX17" fmla="*/ 866775 w 3295650"/>
              <a:gd name="connsiteY17" fmla="*/ 2386013 h 2700338"/>
              <a:gd name="connsiteX18" fmla="*/ 866775 w 3295650"/>
              <a:gd name="connsiteY18" fmla="*/ 2352675 h 2700338"/>
              <a:gd name="connsiteX19" fmla="*/ 852488 w 3295650"/>
              <a:gd name="connsiteY19" fmla="*/ 2352675 h 2700338"/>
              <a:gd name="connsiteX20" fmla="*/ 852488 w 3295650"/>
              <a:gd name="connsiteY20" fmla="*/ 2266950 h 2700338"/>
              <a:gd name="connsiteX21" fmla="*/ 838200 w 3295650"/>
              <a:gd name="connsiteY21" fmla="*/ 2266950 h 2700338"/>
              <a:gd name="connsiteX22" fmla="*/ 838200 w 3295650"/>
              <a:gd name="connsiteY22" fmla="*/ 2238375 h 2700338"/>
              <a:gd name="connsiteX23" fmla="*/ 728663 w 3295650"/>
              <a:gd name="connsiteY23" fmla="*/ 2238375 h 2700338"/>
              <a:gd name="connsiteX24" fmla="*/ 728663 w 3295650"/>
              <a:gd name="connsiteY24" fmla="*/ 2200275 h 2700338"/>
              <a:gd name="connsiteX25" fmla="*/ 700088 w 3295650"/>
              <a:gd name="connsiteY25" fmla="*/ 2200275 h 2700338"/>
              <a:gd name="connsiteX26" fmla="*/ 700088 w 3295650"/>
              <a:gd name="connsiteY26" fmla="*/ 2157413 h 2700338"/>
              <a:gd name="connsiteX27" fmla="*/ 695326 w 3295650"/>
              <a:gd name="connsiteY27" fmla="*/ 2162175 h 2700338"/>
              <a:gd name="connsiteX28" fmla="*/ 695326 w 3295650"/>
              <a:gd name="connsiteY28" fmla="*/ 2090738 h 2700338"/>
              <a:gd name="connsiteX29" fmla="*/ 685800 w 3295650"/>
              <a:gd name="connsiteY29" fmla="*/ 2100264 h 2700338"/>
              <a:gd name="connsiteX30" fmla="*/ 685800 w 3295650"/>
              <a:gd name="connsiteY30" fmla="*/ 2028825 h 2700338"/>
              <a:gd name="connsiteX31" fmla="*/ 676275 w 3295650"/>
              <a:gd name="connsiteY31" fmla="*/ 2028825 h 2700338"/>
              <a:gd name="connsiteX32" fmla="*/ 676275 w 3295650"/>
              <a:gd name="connsiteY32" fmla="*/ 1871663 h 2700338"/>
              <a:gd name="connsiteX33" fmla="*/ 671513 w 3295650"/>
              <a:gd name="connsiteY33" fmla="*/ 1876425 h 2700338"/>
              <a:gd name="connsiteX34" fmla="*/ 671513 w 3295650"/>
              <a:gd name="connsiteY34" fmla="*/ 1804988 h 2700338"/>
              <a:gd name="connsiteX35" fmla="*/ 585788 w 3295650"/>
              <a:gd name="connsiteY35" fmla="*/ 1804988 h 2700338"/>
              <a:gd name="connsiteX36" fmla="*/ 585788 w 3295650"/>
              <a:gd name="connsiteY36" fmla="*/ 1781175 h 2700338"/>
              <a:gd name="connsiteX37" fmla="*/ 571500 w 3295650"/>
              <a:gd name="connsiteY37" fmla="*/ 1781175 h 2700338"/>
              <a:gd name="connsiteX38" fmla="*/ 571500 w 3295650"/>
              <a:gd name="connsiteY38" fmla="*/ 1752600 h 2700338"/>
              <a:gd name="connsiteX39" fmla="*/ 566737 w 3295650"/>
              <a:gd name="connsiteY39" fmla="*/ 1757363 h 2700338"/>
              <a:gd name="connsiteX40" fmla="*/ 566737 w 3295650"/>
              <a:gd name="connsiteY40" fmla="*/ 1719263 h 2700338"/>
              <a:gd name="connsiteX41" fmla="*/ 514350 w 3295650"/>
              <a:gd name="connsiteY41" fmla="*/ 1719263 h 2700338"/>
              <a:gd name="connsiteX42" fmla="*/ 514350 w 3295650"/>
              <a:gd name="connsiteY42" fmla="*/ 1466850 h 2700338"/>
              <a:gd name="connsiteX43" fmla="*/ 495300 w 3295650"/>
              <a:gd name="connsiteY43" fmla="*/ 1466850 h 2700338"/>
              <a:gd name="connsiteX44" fmla="*/ 495300 w 3295650"/>
              <a:gd name="connsiteY44" fmla="*/ 1347788 h 2700338"/>
              <a:gd name="connsiteX45" fmla="*/ 485775 w 3295650"/>
              <a:gd name="connsiteY45" fmla="*/ 1347788 h 2700338"/>
              <a:gd name="connsiteX46" fmla="*/ 485775 w 3295650"/>
              <a:gd name="connsiteY46" fmla="*/ 1300163 h 2700338"/>
              <a:gd name="connsiteX47" fmla="*/ 476250 w 3295650"/>
              <a:gd name="connsiteY47" fmla="*/ 1300163 h 2700338"/>
              <a:gd name="connsiteX48" fmla="*/ 476250 w 3295650"/>
              <a:gd name="connsiteY48" fmla="*/ 1223963 h 2700338"/>
              <a:gd name="connsiteX49" fmla="*/ 461963 w 3295650"/>
              <a:gd name="connsiteY49" fmla="*/ 1223963 h 2700338"/>
              <a:gd name="connsiteX50" fmla="*/ 461963 w 3295650"/>
              <a:gd name="connsiteY50" fmla="*/ 1204913 h 2700338"/>
              <a:gd name="connsiteX51" fmla="*/ 414338 w 3295650"/>
              <a:gd name="connsiteY51" fmla="*/ 1204913 h 2700338"/>
              <a:gd name="connsiteX52" fmla="*/ 414338 w 3295650"/>
              <a:gd name="connsiteY52" fmla="*/ 1176338 h 2700338"/>
              <a:gd name="connsiteX53" fmla="*/ 402432 w 3295650"/>
              <a:gd name="connsiteY53" fmla="*/ 1178720 h 2700338"/>
              <a:gd name="connsiteX54" fmla="*/ 404813 w 3295650"/>
              <a:gd name="connsiteY54" fmla="*/ 1147763 h 2700338"/>
              <a:gd name="connsiteX55" fmla="*/ 381000 w 3295650"/>
              <a:gd name="connsiteY55" fmla="*/ 1147763 h 2700338"/>
              <a:gd name="connsiteX56" fmla="*/ 381000 w 3295650"/>
              <a:gd name="connsiteY56" fmla="*/ 1114425 h 2700338"/>
              <a:gd name="connsiteX57" fmla="*/ 352425 w 3295650"/>
              <a:gd name="connsiteY57" fmla="*/ 1114425 h 2700338"/>
              <a:gd name="connsiteX58" fmla="*/ 352425 w 3295650"/>
              <a:gd name="connsiteY58" fmla="*/ 1023938 h 2700338"/>
              <a:gd name="connsiteX59" fmla="*/ 333375 w 3295650"/>
              <a:gd name="connsiteY59" fmla="*/ 1023938 h 2700338"/>
              <a:gd name="connsiteX60" fmla="*/ 333375 w 3295650"/>
              <a:gd name="connsiteY60" fmla="*/ 900113 h 2700338"/>
              <a:gd name="connsiteX61" fmla="*/ 323850 w 3295650"/>
              <a:gd name="connsiteY61" fmla="*/ 900113 h 2700338"/>
              <a:gd name="connsiteX62" fmla="*/ 323850 w 3295650"/>
              <a:gd name="connsiteY62" fmla="*/ 733425 h 2700338"/>
              <a:gd name="connsiteX63" fmla="*/ 314325 w 3295650"/>
              <a:gd name="connsiteY63" fmla="*/ 733425 h 2700338"/>
              <a:gd name="connsiteX64" fmla="*/ 314325 w 3295650"/>
              <a:gd name="connsiteY64" fmla="*/ 642938 h 2700338"/>
              <a:gd name="connsiteX65" fmla="*/ 304800 w 3295650"/>
              <a:gd name="connsiteY65" fmla="*/ 642938 h 2700338"/>
              <a:gd name="connsiteX66" fmla="*/ 304800 w 3295650"/>
              <a:gd name="connsiteY66" fmla="*/ 623888 h 2700338"/>
              <a:gd name="connsiteX67" fmla="*/ 290513 w 3295650"/>
              <a:gd name="connsiteY67" fmla="*/ 623888 h 2700338"/>
              <a:gd name="connsiteX68" fmla="*/ 290513 w 3295650"/>
              <a:gd name="connsiteY68" fmla="*/ 595313 h 2700338"/>
              <a:gd name="connsiteX69" fmla="*/ 261938 w 3295650"/>
              <a:gd name="connsiteY69" fmla="*/ 595313 h 2700338"/>
              <a:gd name="connsiteX70" fmla="*/ 261938 w 3295650"/>
              <a:gd name="connsiteY70" fmla="*/ 542925 h 2700338"/>
              <a:gd name="connsiteX71" fmla="*/ 223838 w 3295650"/>
              <a:gd name="connsiteY71" fmla="*/ 542925 h 2700338"/>
              <a:gd name="connsiteX72" fmla="*/ 223838 w 3295650"/>
              <a:gd name="connsiteY72" fmla="*/ 509588 h 2700338"/>
              <a:gd name="connsiteX73" fmla="*/ 190500 w 3295650"/>
              <a:gd name="connsiteY73" fmla="*/ 509588 h 2700338"/>
              <a:gd name="connsiteX74" fmla="*/ 190500 w 3295650"/>
              <a:gd name="connsiteY74" fmla="*/ 466725 h 2700338"/>
              <a:gd name="connsiteX75" fmla="*/ 176213 w 3295650"/>
              <a:gd name="connsiteY75" fmla="*/ 466725 h 2700338"/>
              <a:gd name="connsiteX76" fmla="*/ 176213 w 3295650"/>
              <a:gd name="connsiteY76" fmla="*/ 428625 h 2700338"/>
              <a:gd name="connsiteX77" fmla="*/ 161925 w 3295650"/>
              <a:gd name="connsiteY77" fmla="*/ 428625 h 2700338"/>
              <a:gd name="connsiteX78" fmla="*/ 161925 w 3295650"/>
              <a:gd name="connsiteY78" fmla="*/ 238125 h 2700338"/>
              <a:gd name="connsiteX79" fmla="*/ 142875 w 3295650"/>
              <a:gd name="connsiteY79" fmla="*/ 238125 h 2700338"/>
              <a:gd name="connsiteX80" fmla="*/ 142875 w 3295650"/>
              <a:gd name="connsiteY80" fmla="*/ 176213 h 2700338"/>
              <a:gd name="connsiteX81" fmla="*/ 123825 w 3295650"/>
              <a:gd name="connsiteY81" fmla="*/ 176213 h 2700338"/>
              <a:gd name="connsiteX82" fmla="*/ 123825 w 3295650"/>
              <a:gd name="connsiteY82" fmla="*/ 152400 h 2700338"/>
              <a:gd name="connsiteX83" fmla="*/ 114300 w 3295650"/>
              <a:gd name="connsiteY83" fmla="*/ 152400 h 2700338"/>
              <a:gd name="connsiteX84" fmla="*/ 114300 w 3295650"/>
              <a:gd name="connsiteY84" fmla="*/ 114300 h 2700338"/>
              <a:gd name="connsiteX85" fmla="*/ 85725 w 3295650"/>
              <a:gd name="connsiteY85" fmla="*/ 114300 h 2700338"/>
              <a:gd name="connsiteX86" fmla="*/ 85725 w 3295650"/>
              <a:gd name="connsiteY86" fmla="*/ 80963 h 2700338"/>
              <a:gd name="connsiteX87" fmla="*/ 0 w 3295650"/>
              <a:gd name="connsiteY87" fmla="*/ 80963 h 2700338"/>
              <a:gd name="connsiteX88" fmla="*/ 0 w 3295650"/>
              <a:gd name="connsiteY88" fmla="*/ 0 h 2700338"/>
              <a:gd name="connsiteX0" fmla="*/ 3295650 w 3295650"/>
              <a:gd name="connsiteY0" fmla="*/ 2700338 h 2700338"/>
              <a:gd name="connsiteX1" fmla="*/ 2657475 w 3295650"/>
              <a:gd name="connsiteY1" fmla="*/ 2700338 h 2700338"/>
              <a:gd name="connsiteX2" fmla="*/ 2657475 w 3295650"/>
              <a:gd name="connsiteY2" fmla="*/ 2671763 h 2700338"/>
              <a:gd name="connsiteX3" fmla="*/ 2433638 w 3295650"/>
              <a:gd name="connsiteY3" fmla="*/ 2671763 h 2700338"/>
              <a:gd name="connsiteX4" fmla="*/ 2433638 w 3295650"/>
              <a:gd name="connsiteY4" fmla="*/ 2643188 h 2700338"/>
              <a:gd name="connsiteX5" fmla="*/ 2162175 w 3295650"/>
              <a:gd name="connsiteY5" fmla="*/ 2643188 h 2700338"/>
              <a:gd name="connsiteX6" fmla="*/ 2162175 w 3295650"/>
              <a:gd name="connsiteY6" fmla="*/ 2614613 h 2700338"/>
              <a:gd name="connsiteX7" fmla="*/ 1976438 w 3295650"/>
              <a:gd name="connsiteY7" fmla="*/ 2614613 h 2700338"/>
              <a:gd name="connsiteX8" fmla="*/ 1976438 w 3295650"/>
              <a:gd name="connsiteY8" fmla="*/ 2586038 h 2700338"/>
              <a:gd name="connsiteX9" fmla="*/ 1757363 w 3295650"/>
              <a:gd name="connsiteY9" fmla="*/ 2586038 h 2700338"/>
              <a:gd name="connsiteX10" fmla="*/ 1757363 w 3295650"/>
              <a:gd name="connsiteY10" fmla="*/ 2547938 h 2700338"/>
              <a:gd name="connsiteX11" fmla="*/ 1738313 w 3295650"/>
              <a:gd name="connsiteY11" fmla="*/ 2547938 h 2700338"/>
              <a:gd name="connsiteX12" fmla="*/ 1738313 w 3295650"/>
              <a:gd name="connsiteY12" fmla="*/ 2509838 h 2700338"/>
              <a:gd name="connsiteX13" fmla="*/ 1724025 w 3295650"/>
              <a:gd name="connsiteY13" fmla="*/ 2509838 h 2700338"/>
              <a:gd name="connsiteX14" fmla="*/ 1724025 w 3295650"/>
              <a:gd name="connsiteY14" fmla="*/ 2447925 h 2700338"/>
              <a:gd name="connsiteX15" fmla="*/ 1471613 w 3295650"/>
              <a:gd name="connsiteY15" fmla="*/ 2447925 h 2700338"/>
              <a:gd name="connsiteX16" fmla="*/ 1471613 w 3295650"/>
              <a:gd name="connsiteY16" fmla="*/ 2386013 h 2700338"/>
              <a:gd name="connsiteX17" fmla="*/ 866775 w 3295650"/>
              <a:gd name="connsiteY17" fmla="*/ 2386013 h 2700338"/>
              <a:gd name="connsiteX18" fmla="*/ 866775 w 3295650"/>
              <a:gd name="connsiteY18" fmla="*/ 2352675 h 2700338"/>
              <a:gd name="connsiteX19" fmla="*/ 852488 w 3295650"/>
              <a:gd name="connsiteY19" fmla="*/ 2352675 h 2700338"/>
              <a:gd name="connsiteX20" fmla="*/ 852488 w 3295650"/>
              <a:gd name="connsiteY20" fmla="*/ 2266950 h 2700338"/>
              <a:gd name="connsiteX21" fmla="*/ 838200 w 3295650"/>
              <a:gd name="connsiteY21" fmla="*/ 2266950 h 2700338"/>
              <a:gd name="connsiteX22" fmla="*/ 838200 w 3295650"/>
              <a:gd name="connsiteY22" fmla="*/ 2238375 h 2700338"/>
              <a:gd name="connsiteX23" fmla="*/ 728663 w 3295650"/>
              <a:gd name="connsiteY23" fmla="*/ 2238375 h 2700338"/>
              <a:gd name="connsiteX24" fmla="*/ 728663 w 3295650"/>
              <a:gd name="connsiteY24" fmla="*/ 2200275 h 2700338"/>
              <a:gd name="connsiteX25" fmla="*/ 700088 w 3295650"/>
              <a:gd name="connsiteY25" fmla="*/ 2200275 h 2700338"/>
              <a:gd name="connsiteX26" fmla="*/ 700088 w 3295650"/>
              <a:gd name="connsiteY26" fmla="*/ 2157413 h 2700338"/>
              <a:gd name="connsiteX27" fmla="*/ 695326 w 3295650"/>
              <a:gd name="connsiteY27" fmla="*/ 2162175 h 2700338"/>
              <a:gd name="connsiteX28" fmla="*/ 695326 w 3295650"/>
              <a:gd name="connsiteY28" fmla="*/ 2090738 h 2700338"/>
              <a:gd name="connsiteX29" fmla="*/ 685800 w 3295650"/>
              <a:gd name="connsiteY29" fmla="*/ 2100264 h 2700338"/>
              <a:gd name="connsiteX30" fmla="*/ 685800 w 3295650"/>
              <a:gd name="connsiteY30" fmla="*/ 2028825 h 2700338"/>
              <a:gd name="connsiteX31" fmla="*/ 676275 w 3295650"/>
              <a:gd name="connsiteY31" fmla="*/ 2028825 h 2700338"/>
              <a:gd name="connsiteX32" fmla="*/ 676275 w 3295650"/>
              <a:gd name="connsiteY32" fmla="*/ 1871663 h 2700338"/>
              <a:gd name="connsiteX33" fmla="*/ 671513 w 3295650"/>
              <a:gd name="connsiteY33" fmla="*/ 1876425 h 2700338"/>
              <a:gd name="connsiteX34" fmla="*/ 671513 w 3295650"/>
              <a:gd name="connsiteY34" fmla="*/ 1804988 h 2700338"/>
              <a:gd name="connsiteX35" fmla="*/ 585788 w 3295650"/>
              <a:gd name="connsiteY35" fmla="*/ 1804988 h 2700338"/>
              <a:gd name="connsiteX36" fmla="*/ 585788 w 3295650"/>
              <a:gd name="connsiteY36" fmla="*/ 1781175 h 2700338"/>
              <a:gd name="connsiteX37" fmla="*/ 571500 w 3295650"/>
              <a:gd name="connsiteY37" fmla="*/ 1781175 h 2700338"/>
              <a:gd name="connsiteX38" fmla="*/ 571500 w 3295650"/>
              <a:gd name="connsiteY38" fmla="*/ 1752600 h 2700338"/>
              <a:gd name="connsiteX39" fmla="*/ 566737 w 3295650"/>
              <a:gd name="connsiteY39" fmla="*/ 1757363 h 2700338"/>
              <a:gd name="connsiteX40" fmla="*/ 566737 w 3295650"/>
              <a:gd name="connsiteY40" fmla="*/ 1719263 h 2700338"/>
              <a:gd name="connsiteX41" fmla="*/ 514350 w 3295650"/>
              <a:gd name="connsiteY41" fmla="*/ 1719263 h 2700338"/>
              <a:gd name="connsiteX42" fmla="*/ 514350 w 3295650"/>
              <a:gd name="connsiteY42" fmla="*/ 1466850 h 2700338"/>
              <a:gd name="connsiteX43" fmla="*/ 495300 w 3295650"/>
              <a:gd name="connsiteY43" fmla="*/ 1466850 h 2700338"/>
              <a:gd name="connsiteX44" fmla="*/ 495300 w 3295650"/>
              <a:gd name="connsiteY44" fmla="*/ 1347788 h 2700338"/>
              <a:gd name="connsiteX45" fmla="*/ 485775 w 3295650"/>
              <a:gd name="connsiteY45" fmla="*/ 1347788 h 2700338"/>
              <a:gd name="connsiteX46" fmla="*/ 485775 w 3295650"/>
              <a:gd name="connsiteY46" fmla="*/ 1300163 h 2700338"/>
              <a:gd name="connsiteX47" fmla="*/ 476250 w 3295650"/>
              <a:gd name="connsiteY47" fmla="*/ 1300163 h 2700338"/>
              <a:gd name="connsiteX48" fmla="*/ 476250 w 3295650"/>
              <a:gd name="connsiteY48" fmla="*/ 1223963 h 2700338"/>
              <a:gd name="connsiteX49" fmla="*/ 461963 w 3295650"/>
              <a:gd name="connsiteY49" fmla="*/ 1223963 h 2700338"/>
              <a:gd name="connsiteX50" fmla="*/ 461963 w 3295650"/>
              <a:gd name="connsiteY50" fmla="*/ 1204913 h 2700338"/>
              <a:gd name="connsiteX51" fmla="*/ 414338 w 3295650"/>
              <a:gd name="connsiteY51" fmla="*/ 1204913 h 2700338"/>
              <a:gd name="connsiteX52" fmla="*/ 414338 w 3295650"/>
              <a:gd name="connsiteY52" fmla="*/ 1176338 h 2700338"/>
              <a:gd name="connsiteX53" fmla="*/ 407194 w 3295650"/>
              <a:gd name="connsiteY53" fmla="*/ 1176339 h 2700338"/>
              <a:gd name="connsiteX54" fmla="*/ 404813 w 3295650"/>
              <a:gd name="connsiteY54" fmla="*/ 1147763 h 2700338"/>
              <a:gd name="connsiteX55" fmla="*/ 381000 w 3295650"/>
              <a:gd name="connsiteY55" fmla="*/ 1147763 h 2700338"/>
              <a:gd name="connsiteX56" fmla="*/ 381000 w 3295650"/>
              <a:gd name="connsiteY56" fmla="*/ 1114425 h 2700338"/>
              <a:gd name="connsiteX57" fmla="*/ 352425 w 3295650"/>
              <a:gd name="connsiteY57" fmla="*/ 1114425 h 2700338"/>
              <a:gd name="connsiteX58" fmla="*/ 352425 w 3295650"/>
              <a:gd name="connsiteY58" fmla="*/ 1023938 h 2700338"/>
              <a:gd name="connsiteX59" fmla="*/ 333375 w 3295650"/>
              <a:gd name="connsiteY59" fmla="*/ 1023938 h 2700338"/>
              <a:gd name="connsiteX60" fmla="*/ 333375 w 3295650"/>
              <a:gd name="connsiteY60" fmla="*/ 900113 h 2700338"/>
              <a:gd name="connsiteX61" fmla="*/ 323850 w 3295650"/>
              <a:gd name="connsiteY61" fmla="*/ 900113 h 2700338"/>
              <a:gd name="connsiteX62" fmla="*/ 323850 w 3295650"/>
              <a:gd name="connsiteY62" fmla="*/ 733425 h 2700338"/>
              <a:gd name="connsiteX63" fmla="*/ 314325 w 3295650"/>
              <a:gd name="connsiteY63" fmla="*/ 733425 h 2700338"/>
              <a:gd name="connsiteX64" fmla="*/ 314325 w 3295650"/>
              <a:gd name="connsiteY64" fmla="*/ 642938 h 2700338"/>
              <a:gd name="connsiteX65" fmla="*/ 304800 w 3295650"/>
              <a:gd name="connsiteY65" fmla="*/ 642938 h 2700338"/>
              <a:gd name="connsiteX66" fmla="*/ 304800 w 3295650"/>
              <a:gd name="connsiteY66" fmla="*/ 623888 h 2700338"/>
              <a:gd name="connsiteX67" fmla="*/ 290513 w 3295650"/>
              <a:gd name="connsiteY67" fmla="*/ 623888 h 2700338"/>
              <a:gd name="connsiteX68" fmla="*/ 290513 w 3295650"/>
              <a:gd name="connsiteY68" fmla="*/ 595313 h 2700338"/>
              <a:gd name="connsiteX69" fmla="*/ 261938 w 3295650"/>
              <a:gd name="connsiteY69" fmla="*/ 595313 h 2700338"/>
              <a:gd name="connsiteX70" fmla="*/ 261938 w 3295650"/>
              <a:gd name="connsiteY70" fmla="*/ 542925 h 2700338"/>
              <a:gd name="connsiteX71" fmla="*/ 223838 w 3295650"/>
              <a:gd name="connsiteY71" fmla="*/ 542925 h 2700338"/>
              <a:gd name="connsiteX72" fmla="*/ 223838 w 3295650"/>
              <a:gd name="connsiteY72" fmla="*/ 509588 h 2700338"/>
              <a:gd name="connsiteX73" fmla="*/ 190500 w 3295650"/>
              <a:gd name="connsiteY73" fmla="*/ 509588 h 2700338"/>
              <a:gd name="connsiteX74" fmla="*/ 190500 w 3295650"/>
              <a:gd name="connsiteY74" fmla="*/ 466725 h 2700338"/>
              <a:gd name="connsiteX75" fmla="*/ 176213 w 3295650"/>
              <a:gd name="connsiteY75" fmla="*/ 466725 h 2700338"/>
              <a:gd name="connsiteX76" fmla="*/ 176213 w 3295650"/>
              <a:gd name="connsiteY76" fmla="*/ 428625 h 2700338"/>
              <a:gd name="connsiteX77" fmla="*/ 161925 w 3295650"/>
              <a:gd name="connsiteY77" fmla="*/ 428625 h 2700338"/>
              <a:gd name="connsiteX78" fmla="*/ 161925 w 3295650"/>
              <a:gd name="connsiteY78" fmla="*/ 238125 h 2700338"/>
              <a:gd name="connsiteX79" fmla="*/ 142875 w 3295650"/>
              <a:gd name="connsiteY79" fmla="*/ 238125 h 2700338"/>
              <a:gd name="connsiteX80" fmla="*/ 142875 w 3295650"/>
              <a:gd name="connsiteY80" fmla="*/ 176213 h 2700338"/>
              <a:gd name="connsiteX81" fmla="*/ 123825 w 3295650"/>
              <a:gd name="connsiteY81" fmla="*/ 176213 h 2700338"/>
              <a:gd name="connsiteX82" fmla="*/ 123825 w 3295650"/>
              <a:gd name="connsiteY82" fmla="*/ 152400 h 2700338"/>
              <a:gd name="connsiteX83" fmla="*/ 114300 w 3295650"/>
              <a:gd name="connsiteY83" fmla="*/ 152400 h 2700338"/>
              <a:gd name="connsiteX84" fmla="*/ 114300 w 3295650"/>
              <a:gd name="connsiteY84" fmla="*/ 114300 h 2700338"/>
              <a:gd name="connsiteX85" fmla="*/ 85725 w 3295650"/>
              <a:gd name="connsiteY85" fmla="*/ 114300 h 2700338"/>
              <a:gd name="connsiteX86" fmla="*/ 85725 w 3295650"/>
              <a:gd name="connsiteY86" fmla="*/ 80963 h 2700338"/>
              <a:gd name="connsiteX87" fmla="*/ 0 w 3295650"/>
              <a:gd name="connsiteY87" fmla="*/ 80963 h 2700338"/>
              <a:gd name="connsiteX88" fmla="*/ 0 w 3295650"/>
              <a:gd name="connsiteY88" fmla="*/ 0 h 270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295650" h="2700338">
                <a:moveTo>
                  <a:pt x="3295650" y="2700338"/>
                </a:moveTo>
                <a:lnTo>
                  <a:pt x="2657475" y="2700338"/>
                </a:lnTo>
                <a:lnTo>
                  <a:pt x="2657475" y="2671763"/>
                </a:lnTo>
                <a:lnTo>
                  <a:pt x="2433638" y="2671763"/>
                </a:lnTo>
                <a:lnTo>
                  <a:pt x="2433638" y="2643188"/>
                </a:lnTo>
                <a:lnTo>
                  <a:pt x="2162175" y="2643188"/>
                </a:lnTo>
                <a:lnTo>
                  <a:pt x="2162175" y="2614613"/>
                </a:lnTo>
                <a:lnTo>
                  <a:pt x="1976438" y="2614613"/>
                </a:lnTo>
                <a:lnTo>
                  <a:pt x="1976438" y="2586038"/>
                </a:lnTo>
                <a:lnTo>
                  <a:pt x="1757363" y="2586038"/>
                </a:lnTo>
                <a:lnTo>
                  <a:pt x="1757363" y="2547938"/>
                </a:lnTo>
                <a:lnTo>
                  <a:pt x="1738313" y="2547938"/>
                </a:lnTo>
                <a:lnTo>
                  <a:pt x="1738313" y="2509838"/>
                </a:lnTo>
                <a:lnTo>
                  <a:pt x="1724025" y="2509838"/>
                </a:lnTo>
                <a:lnTo>
                  <a:pt x="1724025" y="2447925"/>
                </a:lnTo>
                <a:lnTo>
                  <a:pt x="1471613" y="2447925"/>
                </a:lnTo>
                <a:lnTo>
                  <a:pt x="1471613" y="2386013"/>
                </a:lnTo>
                <a:lnTo>
                  <a:pt x="866775" y="2386013"/>
                </a:lnTo>
                <a:lnTo>
                  <a:pt x="866775" y="2352675"/>
                </a:lnTo>
                <a:lnTo>
                  <a:pt x="852488" y="2352675"/>
                </a:lnTo>
                <a:lnTo>
                  <a:pt x="852488" y="2266950"/>
                </a:lnTo>
                <a:lnTo>
                  <a:pt x="838200" y="2266950"/>
                </a:lnTo>
                <a:lnTo>
                  <a:pt x="838200" y="2238375"/>
                </a:lnTo>
                <a:lnTo>
                  <a:pt x="728663" y="2238375"/>
                </a:lnTo>
                <a:lnTo>
                  <a:pt x="728663" y="2200275"/>
                </a:lnTo>
                <a:lnTo>
                  <a:pt x="700088" y="2200275"/>
                </a:lnTo>
                <a:lnTo>
                  <a:pt x="700088" y="2157413"/>
                </a:lnTo>
                <a:lnTo>
                  <a:pt x="695326" y="2162175"/>
                </a:lnTo>
                <a:lnTo>
                  <a:pt x="695326" y="2090738"/>
                </a:lnTo>
                <a:lnTo>
                  <a:pt x="685800" y="2100264"/>
                </a:lnTo>
                <a:lnTo>
                  <a:pt x="685800" y="2028825"/>
                </a:lnTo>
                <a:lnTo>
                  <a:pt x="676275" y="2028825"/>
                </a:lnTo>
                <a:lnTo>
                  <a:pt x="676275" y="1871663"/>
                </a:lnTo>
                <a:lnTo>
                  <a:pt x="671513" y="1876425"/>
                </a:lnTo>
                <a:lnTo>
                  <a:pt x="671513" y="1804988"/>
                </a:lnTo>
                <a:lnTo>
                  <a:pt x="585788" y="1804988"/>
                </a:lnTo>
                <a:lnTo>
                  <a:pt x="585788" y="1781175"/>
                </a:lnTo>
                <a:lnTo>
                  <a:pt x="571500" y="1781175"/>
                </a:lnTo>
                <a:lnTo>
                  <a:pt x="571500" y="1752600"/>
                </a:lnTo>
                <a:lnTo>
                  <a:pt x="566737" y="1757363"/>
                </a:lnTo>
                <a:lnTo>
                  <a:pt x="566737" y="1719263"/>
                </a:lnTo>
                <a:lnTo>
                  <a:pt x="514350" y="1719263"/>
                </a:lnTo>
                <a:lnTo>
                  <a:pt x="514350" y="1466850"/>
                </a:lnTo>
                <a:lnTo>
                  <a:pt x="495300" y="1466850"/>
                </a:lnTo>
                <a:lnTo>
                  <a:pt x="495300" y="1347788"/>
                </a:lnTo>
                <a:lnTo>
                  <a:pt x="485775" y="1347788"/>
                </a:lnTo>
                <a:lnTo>
                  <a:pt x="485775" y="1300163"/>
                </a:lnTo>
                <a:lnTo>
                  <a:pt x="476250" y="1300163"/>
                </a:lnTo>
                <a:lnTo>
                  <a:pt x="476250" y="1223963"/>
                </a:lnTo>
                <a:lnTo>
                  <a:pt x="461963" y="1223963"/>
                </a:lnTo>
                <a:lnTo>
                  <a:pt x="461963" y="1204913"/>
                </a:lnTo>
                <a:lnTo>
                  <a:pt x="414338" y="1204913"/>
                </a:lnTo>
                <a:lnTo>
                  <a:pt x="414338" y="1176338"/>
                </a:lnTo>
                <a:lnTo>
                  <a:pt x="407194" y="1176339"/>
                </a:lnTo>
                <a:lnTo>
                  <a:pt x="404813" y="1147763"/>
                </a:lnTo>
                <a:lnTo>
                  <a:pt x="381000" y="1147763"/>
                </a:lnTo>
                <a:lnTo>
                  <a:pt x="381000" y="1114425"/>
                </a:lnTo>
                <a:lnTo>
                  <a:pt x="352425" y="1114425"/>
                </a:lnTo>
                <a:lnTo>
                  <a:pt x="352425" y="1023938"/>
                </a:lnTo>
                <a:lnTo>
                  <a:pt x="333375" y="1023938"/>
                </a:lnTo>
                <a:lnTo>
                  <a:pt x="333375" y="900113"/>
                </a:lnTo>
                <a:lnTo>
                  <a:pt x="323850" y="900113"/>
                </a:lnTo>
                <a:lnTo>
                  <a:pt x="323850" y="733425"/>
                </a:lnTo>
                <a:lnTo>
                  <a:pt x="314325" y="733425"/>
                </a:lnTo>
                <a:lnTo>
                  <a:pt x="314325" y="642938"/>
                </a:lnTo>
                <a:lnTo>
                  <a:pt x="304800" y="642938"/>
                </a:lnTo>
                <a:lnTo>
                  <a:pt x="304800" y="623888"/>
                </a:lnTo>
                <a:lnTo>
                  <a:pt x="290513" y="623888"/>
                </a:lnTo>
                <a:lnTo>
                  <a:pt x="290513" y="595313"/>
                </a:lnTo>
                <a:lnTo>
                  <a:pt x="261938" y="595313"/>
                </a:lnTo>
                <a:lnTo>
                  <a:pt x="261938" y="542925"/>
                </a:lnTo>
                <a:lnTo>
                  <a:pt x="223838" y="542925"/>
                </a:lnTo>
                <a:lnTo>
                  <a:pt x="223838" y="509588"/>
                </a:lnTo>
                <a:lnTo>
                  <a:pt x="190500" y="509588"/>
                </a:lnTo>
                <a:lnTo>
                  <a:pt x="190500" y="466725"/>
                </a:lnTo>
                <a:lnTo>
                  <a:pt x="176213" y="466725"/>
                </a:lnTo>
                <a:lnTo>
                  <a:pt x="176213" y="428625"/>
                </a:lnTo>
                <a:lnTo>
                  <a:pt x="161925" y="428625"/>
                </a:lnTo>
                <a:lnTo>
                  <a:pt x="161925" y="238125"/>
                </a:lnTo>
                <a:lnTo>
                  <a:pt x="142875" y="238125"/>
                </a:lnTo>
                <a:lnTo>
                  <a:pt x="142875" y="176213"/>
                </a:lnTo>
                <a:lnTo>
                  <a:pt x="123825" y="176213"/>
                </a:lnTo>
                <a:lnTo>
                  <a:pt x="123825" y="152400"/>
                </a:lnTo>
                <a:lnTo>
                  <a:pt x="114300" y="152400"/>
                </a:lnTo>
                <a:lnTo>
                  <a:pt x="114300" y="114300"/>
                </a:lnTo>
                <a:lnTo>
                  <a:pt x="85725" y="114300"/>
                </a:lnTo>
                <a:lnTo>
                  <a:pt x="85725" y="80963"/>
                </a:lnTo>
                <a:lnTo>
                  <a:pt x="0" y="80963"/>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941" name="Group 31940">
            <a:extLst>
              <a:ext uri="{FF2B5EF4-FFF2-40B4-BE49-F238E27FC236}">
                <a16:creationId xmlns:a16="http://schemas.microsoft.com/office/drawing/2014/main" id="{899A8BD0-445E-9720-CB5C-68553E8B20D4}"/>
              </a:ext>
            </a:extLst>
          </p:cNvPr>
          <p:cNvGrpSpPr/>
          <p:nvPr/>
        </p:nvGrpSpPr>
        <p:grpSpPr>
          <a:xfrm>
            <a:off x="8331924" y="4830821"/>
            <a:ext cx="2212251" cy="384117"/>
            <a:chOff x="8331924" y="4830821"/>
            <a:chExt cx="2212251" cy="384117"/>
          </a:xfrm>
        </p:grpSpPr>
        <p:cxnSp>
          <p:nvCxnSpPr>
            <p:cNvPr id="31938" name="Straight Connector 31937">
              <a:extLst>
                <a:ext uri="{FF2B5EF4-FFF2-40B4-BE49-F238E27FC236}">
                  <a16:creationId xmlns:a16="http://schemas.microsoft.com/office/drawing/2014/main" id="{67D6B334-C1C8-F143-345C-81B6290BAC6D}"/>
                </a:ext>
              </a:extLst>
            </p:cNvPr>
            <p:cNvCxnSpPr/>
            <p:nvPr/>
          </p:nvCxnSpPr>
          <p:spPr bwMode="auto">
            <a:xfrm>
              <a:off x="8331924" y="483082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C1FAD180-123B-BDB2-C554-BC0EE7B08589}"/>
                </a:ext>
              </a:extLst>
            </p:cNvPr>
            <p:cNvCxnSpPr/>
            <p:nvPr/>
          </p:nvCxnSpPr>
          <p:spPr bwMode="auto">
            <a:xfrm>
              <a:off x="10362115" y="514179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1D31531A-2EED-E3B9-9F2D-D363949AB692}"/>
                </a:ext>
              </a:extLst>
            </p:cNvPr>
            <p:cNvCxnSpPr/>
            <p:nvPr/>
          </p:nvCxnSpPr>
          <p:spPr bwMode="auto">
            <a:xfrm>
              <a:off x="10544175" y="5141799"/>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42" name="Freeform: Shape 31941">
            <a:extLst>
              <a:ext uri="{FF2B5EF4-FFF2-40B4-BE49-F238E27FC236}">
                <a16:creationId xmlns:a16="http://schemas.microsoft.com/office/drawing/2014/main" id="{F066D155-EFE1-BD91-6C59-C17E520CB907}"/>
              </a:ext>
            </a:extLst>
          </p:cNvPr>
          <p:cNvSpPr/>
          <p:nvPr/>
        </p:nvSpPr>
        <p:spPr bwMode="auto">
          <a:xfrm>
            <a:off x="7234238" y="2528888"/>
            <a:ext cx="3586162" cy="2200275"/>
          </a:xfrm>
          <a:custGeom>
            <a:avLst/>
            <a:gdLst>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42987 w 3586162"/>
              <a:gd name="connsiteY11" fmla="*/ 2043112 h 2200275"/>
              <a:gd name="connsiteX12" fmla="*/ 1057275 w 3586162"/>
              <a:gd name="connsiteY12" fmla="*/ 2028824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57275 w 3586162"/>
              <a:gd name="connsiteY12" fmla="*/ 2028824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57275 w 3586162"/>
              <a:gd name="connsiteY12" fmla="*/ 2028824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57275 w 3586162"/>
              <a:gd name="connsiteY12" fmla="*/ 2028824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47750 w 3586162"/>
              <a:gd name="connsiteY12" fmla="*/ 2026443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54894 w 3586162"/>
              <a:gd name="connsiteY12" fmla="*/ 2026443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14300 w 3586162"/>
              <a:gd name="connsiteY79" fmla="*/ 142874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 name="connsiteX0" fmla="*/ 3586162 w 3586162"/>
              <a:gd name="connsiteY0" fmla="*/ 2200275 h 2200275"/>
              <a:gd name="connsiteX1" fmla="*/ 2838450 w 3586162"/>
              <a:gd name="connsiteY1" fmla="*/ 2200275 h 2200275"/>
              <a:gd name="connsiteX2" fmla="*/ 2838450 w 3586162"/>
              <a:gd name="connsiteY2" fmla="*/ 2166937 h 2200275"/>
              <a:gd name="connsiteX3" fmla="*/ 1500187 w 3586162"/>
              <a:gd name="connsiteY3" fmla="*/ 2166937 h 2200275"/>
              <a:gd name="connsiteX4" fmla="*/ 1500187 w 3586162"/>
              <a:gd name="connsiteY4" fmla="*/ 2133600 h 2200275"/>
              <a:gd name="connsiteX5" fmla="*/ 1276350 w 3586162"/>
              <a:gd name="connsiteY5" fmla="*/ 2133600 h 2200275"/>
              <a:gd name="connsiteX6" fmla="*/ 1276350 w 3586162"/>
              <a:gd name="connsiteY6" fmla="*/ 2105025 h 2200275"/>
              <a:gd name="connsiteX7" fmla="*/ 1166812 w 3586162"/>
              <a:gd name="connsiteY7" fmla="*/ 2105025 h 2200275"/>
              <a:gd name="connsiteX8" fmla="*/ 1166812 w 3586162"/>
              <a:gd name="connsiteY8" fmla="*/ 2071687 h 2200275"/>
              <a:gd name="connsiteX9" fmla="*/ 1076325 w 3586162"/>
              <a:gd name="connsiteY9" fmla="*/ 2071687 h 2200275"/>
              <a:gd name="connsiteX10" fmla="*/ 1076325 w 3586162"/>
              <a:gd name="connsiteY10" fmla="*/ 2043112 h 2200275"/>
              <a:gd name="connsiteX11" fmla="*/ 1052512 w 3586162"/>
              <a:gd name="connsiteY11" fmla="*/ 2040731 h 2200275"/>
              <a:gd name="connsiteX12" fmla="*/ 1054894 w 3586162"/>
              <a:gd name="connsiteY12" fmla="*/ 2026443 h 2200275"/>
              <a:gd name="connsiteX13" fmla="*/ 1028700 w 3586162"/>
              <a:gd name="connsiteY13" fmla="*/ 2028824 h 2200275"/>
              <a:gd name="connsiteX14" fmla="*/ 1028700 w 3586162"/>
              <a:gd name="connsiteY14" fmla="*/ 1985962 h 2200275"/>
              <a:gd name="connsiteX15" fmla="*/ 1009650 w 3586162"/>
              <a:gd name="connsiteY15" fmla="*/ 1985962 h 2200275"/>
              <a:gd name="connsiteX16" fmla="*/ 1009650 w 3586162"/>
              <a:gd name="connsiteY16" fmla="*/ 1957387 h 2200275"/>
              <a:gd name="connsiteX17" fmla="*/ 890587 w 3586162"/>
              <a:gd name="connsiteY17" fmla="*/ 1957387 h 2200275"/>
              <a:gd name="connsiteX18" fmla="*/ 890587 w 3586162"/>
              <a:gd name="connsiteY18" fmla="*/ 1895475 h 2200275"/>
              <a:gd name="connsiteX19" fmla="*/ 866775 w 3586162"/>
              <a:gd name="connsiteY19" fmla="*/ 1895475 h 2200275"/>
              <a:gd name="connsiteX20" fmla="*/ 866775 w 3586162"/>
              <a:gd name="connsiteY20" fmla="*/ 1871662 h 2200275"/>
              <a:gd name="connsiteX21" fmla="*/ 862012 w 3586162"/>
              <a:gd name="connsiteY21" fmla="*/ 1876425 h 2200275"/>
              <a:gd name="connsiteX22" fmla="*/ 862012 w 3586162"/>
              <a:gd name="connsiteY22" fmla="*/ 1819275 h 2200275"/>
              <a:gd name="connsiteX23" fmla="*/ 852487 w 3586162"/>
              <a:gd name="connsiteY23" fmla="*/ 1819275 h 2200275"/>
              <a:gd name="connsiteX24" fmla="*/ 852487 w 3586162"/>
              <a:gd name="connsiteY24" fmla="*/ 1795462 h 2200275"/>
              <a:gd name="connsiteX25" fmla="*/ 809625 w 3586162"/>
              <a:gd name="connsiteY25" fmla="*/ 1795462 h 2200275"/>
              <a:gd name="connsiteX26" fmla="*/ 809625 w 3586162"/>
              <a:gd name="connsiteY26" fmla="*/ 1762125 h 2200275"/>
              <a:gd name="connsiteX27" fmla="*/ 800100 w 3586162"/>
              <a:gd name="connsiteY27" fmla="*/ 1762125 h 2200275"/>
              <a:gd name="connsiteX28" fmla="*/ 800100 w 3586162"/>
              <a:gd name="connsiteY28" fmla="*/ 1728787 h 2200275"/>
              <a:gd name="connsiteX29" fmla="*/ 757237 w 3586162"/>
              <a:gd name="connsiteY29" fmla="*/ 1728787 h 2200275"/>
              <a:gd name="connsiteX30" fmla="*/ 757237 w 3586162"/>
              <a:gd name="connsiteY30" fmla="*/ 1700212 h 2200275"/>
              <a:gd name="connsiteX31" fmla="*/ 742950 w 3586162"/>
              <a:gd name="connsiteY31" fmla="*/ 1700212 h 2200275"/>
              <a:gd name="connsiteX32" fmla="*/ 742950 w 3586162"/>
              <a:gd name="connsiteY32" fmla="*/ 1681162 h 2200275"/>
              <a:gd name="connsiteX33" fmla="*/ 704850 w 3586162"/>
              <a:gd name="connsiteY33" fmla="*/ 1681162 h 2200275"/>
              <a:gd name="connsiteX34" fmla="*/ 704850 w 3586162"/>
              <a:gd name="connsiteY34" fmla="*/ 1609725 h 2200275"/>
              <a:gd name="connsiteX35" fmla="*/ 690562 w 3586162"/>
              <a:gd name="connsiteY35" fmla="*/ 1609725 h 2200275"/>
              <a:gd name="connsiteX36" fmla="*/ 690562 w 3586162"/>
              <a:gd name="connsiteY36" fmla="*/ 1547812 h 2200275"/>
              <a:gd name="connsiteX37" fmla="*/ 685800 w 3586162"/>
              <a:gd name="connsiteY37" fmla="*/ 1547812 h 2200275"/>
              <a:gd name="connsiteX38" fmla="*/ 685800 w 3586162"/>
              <a:gd name="connsiteY38" fmla="*/ 1509712 h 2200275"/>
              <a:gd name="connsiteX39" fmla="*/ 671512 w 3586162"/>
              <a:gd name="connsiteY39" fmla="*/ 1509712 h 2200275"/>
              <a:gd name="connsiteX40" fmla="*/ 671512 w 3586162"/>
              <a:gd name="connsiteY40" fmla="*/ 1447800 h 2200275"/>
              <a:gd name="connsiteX41" fmla="*/ 585787 w 3586162"/>
              <a:gd name="connsiteY41" fmla="*/ 1447800 h 2200275"/>
              <a:gd name="connsiteX42" fmla="*/ 585787 w 3586162"/>
              <a:gd name="connsiteY42" fmla="*/ 1419225 h 2200275"/>
              <a:gd name="connsiteX43" fmla="*/ 538162 w 3586162"/>
              <a:gd name="connsiteY43" fmla="*/ 1419225 h 2200275"/>
              <a:gd name="connsiteX44" fmla="*/ 538162 w 3586162"/>
              <a:gd name="connsiteY44" fmla="*/ 1314450 h 2200275"/>
              <a:gd name="connsiteX45" fmla="*/ 514350 w 3586162"/>
              <a:gd name="connsiteY45" fmla="*/ 1314450 h 2200275"/>
              <a:gd name="connsiteX46" fmla="*/ 514350 w 3586162"/>
              <a:gd name="connsiteY46" fmla="*/ 1104900 h 2200275"/>
              <a:gd name="connsiteX47" fmla="*/ 509587 w 3586162"/>
              <a:gd name="connsiteY47" fmla="*/ 1104900 h 2200275"/>
              <a:gd name="connsiteX48" fmla="*/ 509587 w 3586162"/>
              <a:gd name="connsiteY48" fmla="*/ 881062 h 2200275"/>
              <a:gd name="connsiteX49" fmla="*/ 495300 w 3586162"/>
              <a:gd name="connsiteY49" fmla="*/ 881062 h 2200275"/>
              <a:gd name="connsiteX50" fmla="*/ 495300 w 3586162"/>
              <a:gd name="connsiteY50" fmla="*/ 847725 h 2200275"/>
              <a:gd name="connsiteX51" fmla="*/ 438150 w 3586162"/>
              <a:gd name="connsiteY51" fmla="*/ 847725 h 2200275"/>
              <a:gd name="connsiteX52" fmla="*/ 438150 w 3586162"/>
              <a:gd name="connsiteY52" fmla="*/ 800100 h 2200275"/>
              <a:gd name="connsiteX53" fmla="*/ 409575 w 3586162"/>
              <a:gd name="connsiteY53" fmla="*/ 800100 h 2200275"/>
              <a:gd name="connsiteX54" fmla="*/ 409575 w 3586162"/>
              <a:gd name="connsiteY54" fmla="*/ 776287 h 2200275"/>
              <a:gd name="connsiteX55" fmla="*/ 376237 w 3586162"/>
              <a:gd name="connsiteY55" fmla="*/ 776287 h 2200275"/>
              <a:gd name="connsiteX56" fmla="*/ 376237 w 3586162"/>
              <a:gd name="connsiteY56" fmla="*/ 776287 h 2200275"/>
              <a:gd name="connsiteX57" fmla="*/ 376237 w 3586162"/>
              <a:gd name="connsiteY57" fmla="*/ 738187 h 2200275"/>
              <a:gd name="connsiteX58" fmla="*/ 357187 w 3586162"/>
              <a:gd name="connsiteY58" fmla="*/ 738187 h 2200275"/>
              <a:gd name="connsiteX59" fmla="*/ 357187 w 3586162"/>
              <a:gd name="connsiteY59" fmla="*/ 685800 h 2200275"/>
              <a:gd name="connsiteX60" fmla="*/ 342900 w 3586162"/>
              <a:gd name="connsiteY60" fmla="*/ 685800 h 2200275"/>
              <a:gd name="connsiteX61" fmla="*/ 342900 w 3586162"/>
              <a:gd name="connsiteY61" fmla="*/ 604837 h 2200275"/>
              <a:gd name="connsiteX62" fmla="*/ 323850 w 3586162"/>
              <a:gd name="connsiteY62" fmla="*/ 604837 h 2200275"/>
              <a:gd name="connsiteX63" fmla="*/ 323850 w 3586162"/>
              <a:gd name="connsiteY63" fmla="*/ 557212 h 2200275"/>
              <a:gd name="connsiteX64" fmla="*/ 304800 w 3586162"/>
              <a:gd name="connsiteY64" fmla="*/ 557212 h 2200275"/>
              <a:gd name="connsiteX65" fmla="*/ 304800 w 3586162"/>
              <a:gd name="connsiteY65" fmla="*/ 542925 h 2200275"/>
              <a:gd name="connsiteX66" fmla="*/ 261937 w 3586162"/>
              <a:gd name="connsiteY66" fmla="*/ 542925 h 2200275"/>
              <a:gd name="connsiteX67" fmla="*/ 261937 w 3586162"/>
              <a:gd name="connsiteY67" fmla="*/ 490537 h 2200275"/>
              <a:gd name="connsiteX68" fmla="*/ 204787 w 3586162"/>
              <a:gd name="connsiteY68" fmla="*/ 490537 h 2200275"/>
              <a:gd name="connsiteX69" fmla="*/ 204787 w 3586162"/>
              <a:gd name="connsiteY69" fmla="*/ 438150 h 2200275"/>
              <a:gd name="connsiteX70" fmla="*/ 185737 w 3586162"/>
              <a:gd name="connsiteY70" fmla="*/ 438150 h 2200275"/>
              <a:gd name="connsiteX71" fmla="*/ 185737 w 3586162"/>
              <a:gd name="connsiteY71" fmla="*/ 404812 h 2200275"/>
              <a:gd name="connsiteX72" fmla="*/ 176212 w 3586162"/>
              <a:gd name="connsiteY72" fmla="*/ 404812 h 2200275"/>
              <a:gd name="connsiteX73" fmla="*/ 176212 w 3586162"/>
              <a:gd name="connsiteY73" fmla="*/ 280987 h 2200275"/>
              <a:gd name="connsiteX74" fmla="*/ 157162 w 3586162"/>
              <a:gd name="connsiteY74" fmla="*/ 280987 h 2200275"/>
              <a:gd name="connsiteX75" fmla="*/ 157162 w 3586162"/>
              <a:gd name="connsiteY75" fmla="*/ 195262 h 2200275"/>
              <a:gd name="connsiteX76" fmla="*/ 123825 w 3586162"/>
              <a:gd name="connsiteY76" fmla="*/ 195262 h 2200275"/>
              <a:gd name="connsiteX77" fmla="*/ 123825 w 3586162"/>
              <a:gd name="connsiteY77" fmla="*/ 157162 h 2200275"/>
              <a:gd name="connsiteX78" fmla="*/ 100012 w 3586162"/>
              <a:gd name="connsiteY78" fmla="*/ 157162 h 2200275"/>
              <a:gd name="connsiteX79" fmla="*/ 100012 w 3586162"/>
              <a:gd name="connsiteY79" fmla="*/ 138112 h 2200275"/>
              <a:gd name="connsiteX80" fmla="*/ 76200 w 3586162"/>
              <a:gd name="connsiteY80" fmla="*/ 142874 h 2200275"/>
              <a:gd name="connsiteX81" fmla="*/ 76200 w 3586162"/>
              <a:gd name="connsiteY81" fmla="*/ 109537 h 2200275"/>
              <a:gd name="connsiteX82" fmla="*/ 61912 w 3586162"/>
              <a:gd name="connsiteY82" fmla="*/ 109537 h 2200275"/>
              <a:gd name="connsiteX83" fmla="*/ 61912 w 3586162"/>
              <a:gd name="connsiteY83" fmla="*/ 80962 h 2200275"/>
              <a:gd name="connsiteX84" fmla="*/ 47625 w 3586162"/>
              <a:gd name="connsiteY84" fmla="*/ 80962 h 2200275"/>
              <a:gd name="connsiteX85" fmla="*/ 47625 w 3586162"/>
              <a:gd name="connsiteY85" fmla="*/ 33337 h 2200275"/>
              <a:gd name="connsiteX86" fmla="*/ 28575 w 3586162"/>
              <a:gd name="connsiteY86" fmla="*/ 33337 h 2200275"/>
              <a:gd name="connsiteX87" fmla="*/ 28575 w 3586162"/>
              <a:gd name="connsiteY87" fmla="*/ 0 h 2200275"/>
              <a:gd name="connsiteX88" fmla="*/ 0 w 3586162"/>
              <a:gd name="connsiteY88" fmla="*/ 0 h 220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586162" h="2200275">
                <a:moveTo>
                  <a:pt x="3586162" y="2200275"/>
                </a:moveTo>
                <a:lnTo>
                  <a:pt x="2838450" y="2200275"/>
                </a:lnTo>
                <a:lnTo>
                  <a:pt x="2838450" y="2166937"/>
                </a:lnTo>
                <a:lnTo>
                  <a:pt x="1500187" y="2166937"/>
                </a:lnTo>
                <a:lnTo>
                  <a:pt x="1500187" y="2133600"/>
                </a:lnTo>
                <a:lnTo>
                  <a:pt x="1276350" y="2133600"/>
                </a:lnTo>
                <a:lnTo>
                  <a:pt x="1276350" y="2105025"/>
                </a:lnTo>
                <a:lnTo>
                  <a:pt x="1166812" y="2105025"/>
                </a:lnTo>
                <a:lnTo>
                  <a:pt x="1166812" y="2071687"/>
                </a:lnTo>
                <a:lnTo>
                  <a:pt x="1076325" y="2071687"/>
                </a:lnTo>
                <a:lnTo>
                  <a:pt x="1076325" y="2043112"/>
                </a:lnTo>
                <a:lnTo>
                  <a:pt x="1052512" y="2040731"/>
                </a:lnTo>
                <a:lnTo>
                  <a:pt x="1054894" y="2026443"/>
                </a:lnTo>
                <a:lnTo>
                  <a:pt x="1028700" y="2028824"/>
                </a:lnTo>
                <a:lnTo>
                  <a:pt x="1028700" y="1985962"/>
                </a:lnTo>
                <a:lnTo>
                  <a:pt x="1009650" y="1985962"/>
                </a:lnTo>
                <a:lnTo>
                  <a:pt x="1009650" y="1957387"/>
                </a:lnTo>
                <a:lnTo>
                  <a:pt x="890587" y="1957387"/>
                </a:lnTo>
                <a:lnTo>
                  <a:pt x="890587" y="1895475"/>
                </a:lnTo>
                <a:lnTo>
                  <a:pt x="866775" y="1895475"/>
                </a:lnTo>
                <a:lnTo>
                  <a:pt x="866775" y="1871662"/>
                </a:lnTo>
                <a:lnTo>
                  <a:pt x="862012" y="1876425"/>
                </a:lnTo>
                <a:lnTo>
                  <a:pt x="862012" y="1819275"/>
                </a:lnTo>
                <a:lnTo>
                  <a:pt x="852487" y="1819275"/>
                </a:lnTo>
                <a:lnTo>
                  <a:pt x="852487" y="1795462"/>
                </a:lnTo>
                <a:lnTo>
                  <a:pt x="809625" y="1795462"/>
                </a:lnTo>
                <a:lnTo>
                  <a:pt x="809625" y="1762125"/>
                </a:lnTo>
                <a:lnTo>
                  <a:pt x="800100" y="1762125"/>
                </a:lnTo>
                <a:lnTo>
                  <a:pt x="800100" y="1728787"/>
                </a:lnTo>
                <a:lnTo>
                  <a:pt x="757237" y="1728787"/>
                </a:lnTo>
                <a:lnTo>
                  <a:pt x="757237" y="1700212"/>
                </a:lnTo>
                <a:lnTo>
                  <a:pt x="742950" y="1700212"/>
                </a:lnTo>
                <a:lnTo>
                  <a:pt x="742950" y="1681162"/>
                </a:lnTo>
                <a:lnTo>
                  <a:pt x="704850" y="1681162"/>
                </a:lnTo>
                <a:lnTo>
                  <a:pt x="704850" y="1609725"/>
                </a:lnTo>
                <a:lnTo>
                  <a:pt x="690562" y="1609725"/>
                </a:lnTo>
                <a:lnTo>
                  <a:pt x="690562" y="1547812"/>
                </a:lnTo>
                <a:lnTo>
                  <a:pt x="685800" y="1547812"/>
                </a:lnTo>
                <a:lnTo>
                  <a:pt x="685800" y="1509712"/>
                </a:lnTo>
                <a:lnTo>
                  <a:pt x="671512" y="1509712"/>
                </a:lnTo>
                <a:lnTo>
                  <a:pt x="671512" y="1447800"/>
                </a:lnTo>
                <a:lnTo>
                  <a:pt x="585787" y="1447800"/>
                </a:lnTo>
                <a:lnTo>
                  <a:pt x="585787" y="1419225"/>
                </a:lnTo>
                <a:lnTo>
                  <a:pt x="538162" y="1419225"/>
                </a:lnTo>
                <a:lnTo>
                  <a:pt x="538162" y="1314450"/>
                </a:lnTo>
                <a:lnTo>
                  <a:pt x="514350" y="1314450"/>
                </a:lnTo>
                <a:lnTo>
                  <a:pt x="514350" y="1104900"/>
                </a:lnTo>
                <a:lnTo>
                  <a:pt x="509587" y="1104900"/>
                </a:lnTo>
                <a:lnTo>
                  <a:pt x="509587" y="881062"/>
                </a:lnTo>
                <a:lnTo>
                  <a:pt x="495300" y="881062"/>
                </a:lnTo>
                <a:lnTo>
                  <a:pt x="495300" y="847725"/>
                </a:lnTo>
                <a:lnTo>
                  <a:pt x="438150" y="847725"/>
                </a:lnTo>
                <a:lnTo>
                  <a:pt x="438150" y="800100"/>
                </a:lnTo>
                <a:lnTo>
                  <a:pt x="409575" y="800100"/>
                </a:lnTo>
                <a:lnTo>
                  <a:pt x="409575" y="776287"/>
                </a:lnTo>
                <a:lnTo>
                  <a:pt x="376237" y="776287"/>
                </a:lnTo>
                <a:lnTo>
                  <a:pt x="376237" y="776287"/>
                </a:lnTo>
                <a:lnTo>
                  <a:pt x="376237" y="738187"/>
                </a:lnTo>
                <a:lnTo>
                  <a:pt x="357187" y="738187"/>
                </a:lnTo>
                <a:lnTo>
                  <a:pt x="357187" y="685800"/>
                </a:lnTo>
                <a:lnTo>
                  <a:pt x="342900" y="685800"/>
                </a:lnTo>
                <a:lnTo>
                  <a:pt x="342900" y="604837"/>
                </a:lnTo>
                <a:lnTo>
                  <a:pt x="323850" y="604837"/>
                </a:lnTo>
                <a:lnTo>
                  <a:pt x="323850" y="557212"/>
                </a:lnTo>
                <a:lnTo>
                  <a:pt x="304800" y="557212"/>
                </a:lnTo>
                <a:lnTo>
                  <a:pt x="304800" y="542925"/>
                </a:lnTo>
                <a:lnTo>
                  <a:pt x="261937" y="542925"/>
                </a:lnTo>
                <a:lnTo>
                  <a:pt x="261937" y="490537"/>
                </a:lnTo>
                <a:lnTo>
                  <a:pt x="204787" y="490537"/>
                </a:lnTo>
                <a:lnTo>
                  <a:pt x="204787" y="438150"/>
                </a:lnTo>
                <a:lnTo>
                  <a:pt x="185737" y="438150"/>
                </a:lnTo>
                <a:lnTo>
                  <a:pt x="185737" y="404812"/>
                </a:lnTo>
                <a:lnTo>
                  <a:pt x="176212" y="404812"/>
                </a:lnTo>
                <a:lnTo>
                  <a:pt x="176212" y="280987"/>
                </a:lnTo>
                <a:lnTo>
                  <a:pt x="157162" y="280987"/>
                </a:lnTo>
                <a:lnTo>
                  <a:pt x="157162" y="195262"/>
                </a:lnTo>
                <a:lnTo>
                  <a:pt x="123825" y="195262"/>
                </a:lnTo>
                <a:lnTo>
                  <a:pt x="123825" y="157162"/>
                </a:lnTo>
                <a:lnTo>
                  <a:pt x="100012" y="157162"/>
                </a:lnTo>
                <a:lnTo>
                  <a:pt x="100012" y="138112"/>
                </a:lnTo>
                <a:lnTo>
                  <a:pt x="76200" y="142874"/>
                </a:lnTo>
                <a:lnTo>
                  <a:pt x="76200" y="109537"/>
                </a:lnTo>
                <a:lnTo>
                  <a:pt x="61912" y="109537"/>
                </a:lnTo>
                <a:lnTo>
                  <a:pt x="61912" y="80962"/>
                </a:lnTo>
                <a:lnTo>
                  <a:pt x="47625" y="80962"/>
                </a:lnTo>
                <a:lnTo>
                  <a:pt x="47625" y="33337"/>
                </a:lnTo>
                <a:lnTo>
                  <a:pt x="28575" y="33337"/>
                </a:lnTo>
                <a:lnTo>
                  <a:pt x="28575"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1958" name="Group 31957">
            <a:extLst>
              <a:ext uri="{FF2B5EF4-FFF2-40B4-BE49-F238E27FC236}">
                <a16:creationId xmlns:a16="http://schemas.microsoft.com/office/drawing/2014/main" id="{8CB34AAB-9E81-D268-EE10-5AA71A5FB162}"/>
              </a:ext>
            </a:extLst>
          </p:cNvPr>
          <p:cNvGrpSpPr/>
          <p:nvPr/>
        </p:nvGrpSpPr>
        <p:grpSpPr>
          <a:xfrm>
            <a:off x="7234238" y="2461257"/>
            <a:ext cx="3586162" cy="2265005"/>
            <a:chOff x="7234238" y="2461257"/>
            <a:chExt cx="3586162" cy="2265005"/>
          </a:xfrm>
        </p:grpSpPr>
        <p:cxnSp>
          <p:nvCxnSpPr>
            <p:cNvPr id="31943" name="Straight Connector 31942">
              <a:extLst>
                <a:ext uri="{FF2B5EF4-FFF2-40B4-BE49-F238E27FC236}">
                  <a16:creationId xmlns:a16="http://schemas.microsoft.com/office/drawing/2014/main" id="{5D34759C-03AA-3E10-7C28-8F9FA4CAEEC0}"/>
                </a:ext>
              </a:extLst>
            </p:cNvPr>
            <p:cNvCxnSpPr/>
            <p:nvPr/>
          </p:nvCxnSpPr>
          <p:spPr bwMode="auto">
            <a:xfrm>
              <a:off x="8970104" y="46134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D5547C81-40CD-72FB-4427-19EA4ADCBE48}"/>
                </a:ext>
              </a:extLst>
            </p:cNvPr>
            <p:cNvCxnSpPr/>
            <p:nvPr/>
          </p:nvCxnSpPr>
          <p:spPr bwMode="auto">
            <a:xfrm>
              <a:off x="9880026" y="46134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E774993B-D306-846B-5DDE-FDECCB6B8AEA}"/>
                </a:ext>
              </a:extLst>
            </p:cNvPr>
            <p:cNvCxnSpPr/>
            <p:nvPr/>
          </p:nvCxnSpPr>
          <p:spPr bwMode="auto">
            <a:xfrm>
              <a:off x="9898938" y="46134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DAA3B749-F00E-A490-37A2-8881241261AD}"/>
                </a:ext>
              </a:extLst>
            </p:cNvPr>
            <p:cNvCxnSpPr/>
            <p:nvPr/>
          </p:nvCxnSpPr>
          <p:spPr bwMode="auto">
            <a:xfrm>
              <a:off x="10037051" y="46134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718414D4-CCC7-3602-CBF6-E30F5C911D51}"/>
                </a:ext>
              </a:extLst>
            </p:cNvPr>
            <p:cNvCxnSpPr/>
            <p:nvPr/>
          </p:nvCxnSpPr>
          <p:spPr bwMode="auto">
            <a:xfrm>
              <a:off x="10099772"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8" name="Straight Connector 31947">
              <a:extLst>
                <a:ext uri="{FF2B5EF4-FFF2-40B4-BE49-F238E27FC236}">
                  <a16:creationId xmlns:a16="http://schemas.microsoft.com/office/drawing/2014/main" id="{08A3D9CF-0ECA-60DE-F350-F982010A5A3D}"/>
                </a:ext>
              </a:extLst>
            </p:cNvPr>
            <p:cNvCxnSpPr/>
            <p:nvPr/>
          </p:nvCxnSpPr>
          <p:spPr bwMode="auto">
            <a:xfrm>
              <a:off x="10132710"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49" name="Straight Connector 31948">
              <a:extLst>
                <a:ext uri="{FF2B5EF4-FFF2-40B4-BE49-F238E27FC236}">
                  <a16:creationId xmlns:a16="http://schemas.microsoft.com/office/drawing/2014/main" id="{3B8828C3-614E-1D14-D21E-0C3222511DA2}"/>
                </a:ext>
              </a:extLst>
            </p:cNvPr>
            <p:cNvCxnSpPr/>
            <p:nvPr/>
          </p:nvCxnSpPr>
          <p:spPr bwMode="auto">
            <a:xfrm>
              <a:off x="10341467"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0" name="Straight Connector 31949">
              <a:extLst>
                <a:ext uri="{FF2B5EF4-FFF2-40B4-BE49-F238E27FC236}">
                  <a16:creationId xmlns:a16="http://schemas.microsoft.com/office/drawing/2014/main" id="{49516222-3048-0E38-B143-83992A8CAADF}"/>
                </a:ext>
              </a:extLst>
            </p:cNvPr>
            <p:cNvCxnSpPr/>
            <p:nvPr/>
          </p:nvCxnSpPr>
          <p:spPr bwMode="auto">
            <a:xfrm>
              <a:off x="10362115"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765D8FDD-ADE6-C599-FE75-D0615B1AAD35}"/>
                </a:ext>
              </a:extLst>
            </p:cNvPr>
            <p:cNvCxnSpPr/>
            <p:nvPr/>
          </p:nvCxnSpPr>
          <p:spPr bwMode="auto">
            <a:xfrm>
              <a:off x="10390692"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24BF8482-84AF-B1CC-1661-C93319D3701B}"/>
                </a:ext>
              </a:extLst>
            </p:cNvPr>
            <p:cNvCxnSpPr/>
            <p:nvPr/>
          </p:nvCxnSpPr>
          <p:spPr bwMode="auto">
            <a:xfrm>
              <a:off x="10439069"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87A232E5-7330-6A37-CE35-D0EB20FE70EC}"/>
                </a:ext>
              </a:extLst>
            </p:cNvPr>
            <p:cNvCxnSpPr/>
            <p:nvPr/>
          </p:nvCxnSpPr>
          <p:spPr bwMode="auto">
            <a:xfrm>
              <a:off x="10583179"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4" name="Straight Connector 31953">
              <a:extLst>
                <a:ext uri="{FF2B5EF4-FFF2-40B4-BE49-F238E27FC236}">
                  <a16:creationId xmlns:a16="http://schemas.microsoft.com/office/drawing/2014/main" id="{CE0E42FF-176F-62AF-C0C9-AC051F1ED471}"/>
                </a:ext>
              </a:extLst>
            </p:cNvPr>
            <p:cNvCxnSpPr/>
            <p:nvPr/>
          </p:nvCxnSpPr>
          <p:spPr bwMode="auto">
            <a:xfrm>
              <a:off x="10614135"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5" name="Straight Connector 31954">
              <a:extLst>
                <a:ext uri="{FF2B5EF4-FFF2-40B4-BE49-F238E27FC236}">
                  <a16:creationId xmlns:a16="http://schemas.microsoft.com/office/drawing/2014/main" id="{C2D4AB7F-787D-1D01-85BD-D34E6F7AA968}"/>
                </a:ext>
              </a:extLst>
            </p:cNvPr>
            <p:cNvCxnSpPr/>
            <p:nvPr/>
          </p:nvCxnSpPr>
          <p:spPr bwMode="auto">
            <a:xfrm>
              <a:off x="10820400" y="4653123"/>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6" name="Straight Connector 31955">
              <a:extLst>
                <a:ext uri="{FF2B5EF4-FFF2-40B4-BE49-F238E27FC236}">
                  <a16:creationId xmlns:a16="http://schemas.microsoft.com/office/drawing/2014/main" id="{E952B838-00E1-1675-2A72-8595F6AC8C64}"/>
                </a:ext>
              </a:extLst>
            </p:cNvPr>
            <p:cNvCxnSpPr/>
            <p:nvPr/>
          </p:nvCxnSpPr>
          <p:spPr bwMode="auto">
            <a:xfrm>
              <a:off x="7234238" y="246125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7" name="Straight Connector 31956">
              <a:extLst>
                <a:ext uri="{FF2B5EF4-FFF2-40B4-BE49-F238E27FC236}">
                  <a16:creationId xmlns:a16="http://schemas.microsoft.com/office/drawing/2014/main" id="{FC7C197A-09C9-AF4B-1FC3-4459626677BC}"/>
                </a:ext>
              </a:extLst>
            </p:cNvPr>
            <p:cNvCxnSpPr/>
            <p:nvPr/>
          </p:nvCxnSpPr>
          <p:spPr bwMode="auto">
            <a:xfrm>
              <a:off x="7725631" y="3319291"/>
              <a:ext cx="0" cy="73139"/>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3" name="Table 2">
            <a:extLst>
              <a:ext uri="{FF2B5EF4-FFF2-40B4-BE49-F238E27FC236}">
                <a16:creationId xmlns:a16="http://schemas.microsoft.com/office/drawing/2014/main" id="{7D8CC9C2-DD94-7279-1BD5-1422FC615BB6}"/>
              </a:ext>
            </a:extLst>
          </p:cNvPr>
          <p:cNvGraphicFramePr>
            <a:graphicFrameLocks noGrp="1"/>
          </p:cNvGraphicFramePr>
          <p:nvPr/>
        </p:nvGraphicFramePr>
        <p:xfrm>
          <a:off x="6164424" y="5604384"/>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4" name="Table 3">
            <a:extLst>
              <a:ext uri="{FF2B5EF4-FFF2-40B4-BE49-F238E27FC236}">
                <a16:creationId xmlns:a16="http://schemas.microsoft.com/office/drawing/2014/main" id="{6BFAA847-E805-0123-3CAC-5364672A3F6D}"/>
              </a:ext>
            </a:extLst>
          </p:cNvPr>
          <p:cNvGraphicFramePr>
            <a:graphicFrameLocks noGrp="1"/>
          </p:cNvGraphicFramePr>
          <p:nvPr/>
        </p:nvGraphicFramePr>
        <p:xfrm>
          <a:off x="505450" y="5637147"/>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587977689"/>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Bevacizumab Subgroups From KEYNOTE-826: OS by Bev Use in PD-L1 CPS ≥1 Population</a:t>
            </a:r>
            <a:endParaRPr lang="en-US" altLang="en-US" dirty="0"/>
          </a:p>
        </p:txBody>
      </p:sp>
      <p:graphicFrame>
        <p:nvGraphicFramePr>
          <p:cNvPr id="32633" name="Table 32632">
            <a:extLst>
              <a:ext uri="{FF2B5EF4-FFF2-40B4-BE49-F238E27FC236}">
                <a16:creationId xmlns:a16="http://schemas.microsoft.com/office/drawing/2014/main" id="{2AC84FF9-AD63-EEE4-2707-AD1BDF2FC69F}"/>
              </a:ext>
            </a:extLst>
          </p:cNvPr>
          <p:cNvGraphicFramePr>
            <a:graphicFrameLocks noGrp="1"/>
          </p:cNvGraphicFramePr>
          <p:nvPr/>
        </p:nvGraphicFramePr>
        <p:xfrm>
          <a:off x="6717799" y="1693000"/>
          <a:ext cx="4352239"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03308">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68/98</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69.4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0.61 (0.44-0.85)</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88/104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84.6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2634" name="TextBox 32633">
            <a:extLst>
              <a:ext uri="{FF2B5EF4-FFF2-40B4-BE49-F238E27FC236}">
                <a16:creationId xmlns:a16="http://schemas.microsoft.com/office/drawing/2014/main" id="{35CCBEA6-954C-1C35-B269-9C2629A87938}"/>
              </a:ext>
            </a:extLst>
          </p:cNvPr>
          <p:cNvSpPr txBox="1"/>
          <p:nvPr/>
        </p:nvSpPr>
        <p:spPr>
          <a:xfrm>
            <a:off x="7138758" y="1374777"/>
            <a:ext cx="3510320" cy="307777"/>
          </a:xfrm>
          <a:prstGeom prst="rect">
            <a:avLst/>
          </a:prstGeom>
          <a:noFill/>
        </p:spPr>
        <p:txBody>
          <a:bodyPr wrap="none" lIns="0" tIns="0" rIns="0" bIns="0" rtlCol="0" anchor="t" anchorCtr="0">
            <a:spAutoFit/>
          </a:bodyPr>
          <a:lstStyle/>
          <a:p>
            <a:pPr algn="ctr"/>
            <a:r>
              <a:rPr lang="en-US" sz="2000" b="1"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Without Bevacizumab (N = 202)</a:t>
            </a:r>
          </a:p>
        </p:txBody>
      </p:sp>
      <p:graphicFrame>
        <p:nvGraphicFramePr>
          <p:cNvPr id="32635" name="Table 32634">
            <a:extLst>
              <a:ext uri="{FF2B5EF4-FFF2-40B4-BE49-F238E27FC236}">
                <a16:creationId xmlns:a16="http://schemas.microsoft.com/office/drawing/2014/main" id="{C68FB9E2-70A7-666E-D3F3-6541EA1153FC}"/>
              </a:ext>
            </a:extLst>
          </p:cNvPr>
          <p:cNvGraphicFramePr>
            <a:graphicFrameLocks noGrp="1"/>
          </p:cNvGraphicFramePr>
          <p:nvPr/>
        </p:nvGraphicFramePr>
        <p:xfrm>
          <a:off x="1249926" y="1693000"/>
          <a:ext cx="4395101"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46170">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 %</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85/175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48.6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0.60 (0.45-0.79)</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113/171</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66.1</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2636" name="TextBox 32635">
            <a:extLst>
              <a:ext uri="{FF2B5EF4-FFF2-40B4-BE49-F238E27FC236}">
                <a16:creationId xmlns:a16="http://schemas.microsoft.com/office/drawing/2014/main" id="{F11EE577-B9AD-4573-4456-1753EAC4EAD5}"/>
              </a:ext>
            </a:extLst>
          </p:cNvPr>
          <p:cNvSpPr txBox="1"/>
          <p:nvPr/>
        </p:nvSpPr>
        <p:spPr>
          <a:xfrm>
            <a:off x="1881951" y="1374777"/>
            <a:ext cx="3131049" cy="307777"/>
          </a:xfrm>
          <a:prstGeom prst="rect">
            <a:avLst/>
          </a:prstGeom>
          <a:noFill/>
        </p:spPr>
        <p:txBody>
          <a:bodyPr wrap="none" lIns="0" tIns="0" rIns="0" bIns="0" rtlCol="0" anchor="t" anchorCtr="0">
            <a:spAutoFit/>
          </a:bodyPr>
          <a:lstStyle/>
          <a:p>
            <a:pPr algn="ctr"/>
            <a:r>
              <a:rPr lang="en-US" sz="2000"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 Bevacizumab (N = 346)</a:t>
            </a:r>
          </a:p>
        </p:txBody>
      </p:sp>
      <p:sp>
        <p:nvSpPr>
          <p:cNvPr id="12" name="Text Box 15">
            <a:extLst>
              <a:ext uri="{FF2B5EF4-FFF2-40B4-BE49-F238E27FC236}">
                <a16:creationId xmlns:a16="http://schemas.microsoft.com/office/drawing/2014/main" id="{00C2136E-3151-0802-1B56-AA97181D1632}"/>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sp>
        <p:nvSpPr>
          <p:cNvPr id="2" name="TextBox 1">
            <a:extLst>
              <a:ext uri="{FF2B5EF4-FFF2-40B4-BE49-F238E27FC236}">
                <a16:creationId xmlns:a16="http://schemas.microsoft.com/office/drawing/2014/main" id="{35BFC0E6-024F-586F-ABEB-933136399BED}"/>
              </a:ext>
            </a:extLst>
          </p:cNvPr>
          <p:cNvSpPr txBox="1"/>
          <p:nvPr/>
        </p:nvSpPr>
        <p:spPr bwMode="auto">
          <a:xfrm>
            <a:off x="2931949"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6" name="TextBox 5">
            <a:extLst>
              <a:ext uri="{FF2B5EF4-FFF2-40B4-BE49-F238E27FC236}">
                <a16:creationId xmlns:a16="http://schemas.microsoft.com/office/drawing/2014/main" id="{92C00AAD-AEF5-1C08-7CDF-DD11D8A9F1CE}"/>
              </a:ext>
            </a:extLst>
          </p:cNvPr>
          <p:cNvSpPr txBox="1"/>
          <p:nvPr/>
        </p:nvSpPr>
        <p:spPr bwMode="auto">
          <a:xfrm rot="16200000">
            <a:off x="714600" y="3701561"/>
            <a:ext cx="6094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a:t>
            </a:r>
          </a:p>
        </p:txBody>
      </p:sp>
      <p:grpSp>
        <p:nvGrpSpPr>
          <p:cNvPr id="7" name="Group 6">
            <a:extLst>
              <a:ext uri="{FF2B5EF4-FFF2-40B4-BE49-F238E27FC236}">
                <a16:creationId xmlns:a16="http://schemas.microsoft.com/office/drawing/2014/main" id="{1A270888-76FC-AA1C-2B4E-273F1DF050AD}"/>
              </a:ext>
            </a:extLst>
          </p:cNvPr>
          <p:cNvGrpSpPr/>
          <p:nvPr/>
        </p:nvGrpSpPr>
        <p:grpSpPr>
          <a:xfrm>
            <a:off x="1021946" y="2343939"/>
            <a:ext cx="458780" cy="3087910"/>
            <a:chOff x="1021946" y="2343939"/>
            <a:chExt cx="458780" cy="3087910"/>
          </a:xfrm>
        </p:grpSpPr>
        <p:sp>
          <p:nvSpPr>
            <p:cNvPr id="8" name="TextBox 7">
              <a:extLst>
                <a:ext uri="{FF2B5EF4-FFF2-40B4-BE49-F238E27FC236}">
                  <a16:creationId xmlns:a16="http://schemas.microsoft.com/office/drawing/2014/main" id="{C8986AFD-717E-6D84-1480-F60918C3F9E9}"/>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9" name="TextBox 8">
              <a:extLst>
                <a:ext uri="{FF2B5EF4-FFF2-40B4-BE49-F238E27FC236}">
                  <a16:creationId xmlns:a16="http://schemas.microsoft.com/office/drawing/2014/main" id="{8C0EB9D2-226F-1CCC-D5C9-12B346413E12}"/>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0" name="TextBox 9">
              <a:extLst>
                <a:ext uri="{FF2B5EF4-FFF2-40B4-BE49-F238E27FC236}">
                  <a16:creationId xmlns:a16="http://schemas.microsoft.com/office/drawing/2014/main" id="{82F2B480-44FB-8008-8E5F-AED81935F095}"/>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3" name="TextBox 12">
              <a:extLst>
                <a:ext uri="{FF2B5EF4-FFF2-40B4-BE49-F238E27FC236}">
                  <a16:creationId xmlns:a16="http://schemas.microsoft.com/office/drawing/2014/main" id="{B28C7A40-3117-7FCC-BBCF-404EDD8863CA}"/>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4" name="TextBox 13">
              <a:extLst>
                <a:ext uri="{FF2B5EF4-FFF2-40B4-BE49-F238E27FC236}">
                  <a16:creationId xmlns:a16="http://schemas.microsoft.com/office/drawing/2014/main" id="{86320687-E426-9AF9-DEB4-6286393DEE8E}"/>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5" name="TextBox 14">
              <a:extLst>
                <a:ext uri="{FF2B5EF4-FFF2-40B4-BE49-F238E27FC236}">
                  <a16:creationId xmlns:a16="http://schemas.microsoft.com/office/drawing/2014/main" id="{693E82ED-0343-6ECB-EDF0-E0AA831DF9E0}"/>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16" name="Group 15">
            <a:extLst>
              <a:ext uri="{FF2B5EF4-FFF2-40B4-BE49-F238E27FC236}">
                <a16:creationId xmlns:a16="http://schemas.microsoft.com/office/drawing/2014/main" id="{76243D97-64B0-D188-9927-22EC6D684190}"/>
              </a:ext>
            </a:extLst>
          </p:cNvPr>
          <p:cNvGrpSpPr/>
          <p:nvPr/>
        </p:nvGrpSpPr>
        <p:grpSpPr>
          <a:xfrm>
            <a:off x="1392941" y="5325067"/>
            <a:ext cx="4386688" cy="307777"/>
            <a:chOff x="1392941" y="5325067"/>
            <a:chExt cx="4386688" cy="307777"/>
          </a:xfrm>
        </p:grpSpPr>
        <p:sp>
          <p:nvSpPr>
            <p:cNvPr id="17" name="TextBox 16">
              <a:extLst>
                <a:ext uri="{FF2B5EF4-FFF2-40B4-BE49-F238E27FC236}">
                  <a16:creationId xmlns:a16="http://schemas.microsoft.com/office/drawing/2014/main" id="{EB33CCC9-CE94-6B9B-EF55-9CDB421AE2E1}"/>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3FA8C3A7-ABBC-6FFC-5467-CA631FCB7B7F}"/>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9" name="TextBox 18">
              <a:extLst>
                <a:ext uri="{FF2B5EF4-FFF2-40B4-BE49-F238E27FC236}">
                  <a16:creationId xmlns:a16="http://schemas.microsoft.com/office/drawing/2014/main" id="{1D3E264C-2D23-FABD-8EEE-72522288EC6A}"/>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0" name="TextBox 19">
              <a:extLst>
                <a:ext uri="{FF2B5EF4-FFF2-40B4-BE49-F238E27FC236}">
                  <a16:creationId xmlns:a16="http://schemas.microsoft.com/office/drawing/2014/main" id="{4420D2C3-94BD-7E6A-A5B1-A9FB0122C93E}"/>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21" name="TextBox 20">
              <a:extLst>
                <a:ext uri="{FF2B5EF4-FFF2-40B4-BE49-F238E27FC236}">
                  <a16:creationId xmlns:a16="http://schemas.microsoft.com/office/drawing/2014/main" id="{306D2EC0-8AAC-809B-D160-39CD0DC203A4}"/>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2" name="TextBox 21">
              <a:extLst>
                <a:ext uri="{FF2B5EF4-FFF2-40B4-BE49-F238E27FC236}">
                  <a16:creationId xmlns:a16="http://schemas.microsoft.com/office/drawing/2014/main" id="{076B95F7-AD05-4D06-7458-499DA01E3DE7}"/>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3" name="TextBox 22">
              <a:extLst>
                <a:ext uri="{FF2B5EF4-FFF2-40B4-BE49-F238E27FC236}">
                  <a16:creationId xmlns:a16="http://schemas.microsoft.com/office/drawing/2014/main" id="{DBFC2083-CF4E-778D-CB6D-44D149D66EE1}"/>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4" name="TextBox 23">
              <a:extLst>
                <a:ext uri="{FF2B5EF4-FFF2-40B4-BE49-F238E27FC236}">
                  <a16:creationId xmlns:a16="http://schemas.microsoft.com/office/drawing/2014/main" id="{6C3929F7-6A58-38F1-6395-D1F684834FE5}"/>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25" name="TextBox 24">
              <a:extLst>
                <a:ext uri="{FF2B5EF4-FFF2-40B4-BE49-F238E27FC236}">
                  <a16:creationId xmlns:a16="http://schemas.microsoft.com/office/drawing/2014/main" id="{56431922-41F5-3DCA-2A72-15A67B9733A2}"/>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6" name="TextBox 25">
              <a:extLst>
                <a:ext uri="{FF2B5EF4-FFF2-40B4-BE49-F238E27FC236}">
                  <a16:creationId xmlns:a16="http://schemas.microsoft.com/office/drawing/2014/main" id="{4FD72EDD-B203-8568-4406-E10294217159}"/>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27" name="TextBox 26">
              <a:extLst>
                <a:ext uri="{FF2B5EF4-FFF2-40B4-BE49-F238E27FC236}">
                  <a16:creationId xmlns:a16="http://schemas.microsoft.com/office/drawing/2014/main" id="{D02F5605-402C-D603-E0E1-F8D308D66123}"/>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8" name="TextBox 27">
              <a:extLst>
                <a:ext uri="{FF2B5EF4-FFF2-40B4-BE49-F238E27FC236}">
                  <a16:creationId xmlns:a16="http://schemas.microsoft.com/office/drawing/2014/main" id="{8F34CE60-3C61-7EA4-8599-F1DDC23EC38E}"/>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29" name="TextBox 28">
              <a:extLst>
                <a:ext uri="{FF2B5EF4-FFF2-40B4-BE49-F238E27FC236}">
                  <a16:creationId xmlns:a16="http://schemas.microsoft.com/office/drawing/2014/main" id="{3968030E-C047-E6C1-F445-CE7A844043B1}"/>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0" name="TextBox 29">
              <a:extLst>
                <a:ext uri="{FF2B5EF4-FFF2-40B4-BE49-F238E27FC236}">
                  <a16:creationId xmlns:a16="http://schemas.microsoft.com/office/drawing/2014/main" id="{A176B985-8F4B-03F8-7139-74413BD48757}"/>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 name="TextBox 30">
              <a:extLst>
                <a:ext uri="{FF2B5EF4-FFF2-40B4-BE49-F238E27FC236}">
                  <a16:creationId xmlns:a16="http://schemas.microsoft.com/office/drawing/2014/main" id="{F2D765B6-6134-7F54-35EE-298963E6AE57}"/>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2" name="TextBox 31">
              <a:extLst>
                <a:ext uri="{FF2B5EF4-FFF2-40B4-BE49-F238E27FC236}">
                  <a16:creationId xmlns:a16="http://schemas.microsoft.com/office/drawing/2014/main" id="{44D0958E-A764-7E9B-DBC6-109163C9670A}"/>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32614" name="TextBox 32613">
              <a:extLst>
                <a:ext uri="{FF2B5EF4-FFF2-40B4-BE49-F238E27FC236}">
                  <a16:creationId xmlns:a16="http://schemas.microsoft.com/office/drawing/2014/main" id="{929DF1C3-B54E-C47D-004F-C1BA33C09CD4}"/>
                </a:ext>
              </a:extLst>
            </p:cNvPr>
            <p:cNvSpPr txBox="1"/>
            <p:nvPr/>
          </p:nvSpPr>
          <p:spPr bwMode="auto">
            <a:xfrm>
              <a:off x="5412221"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grpSp>
      <p:sp>
        <p:nvSpPr>
          <p:cNvPr id="33" name="Freeform: Shape 32">
            <a:extLst>
              <a:ext uri="{FF2B5EF4-FFF2-40B4-BE49-F238E27FC236}">
                <a16:creationId xmlns:a16="http://schemas.microsoft.com/office/drawing/2014/main" id="{610B5C74-6C3D-0FF2-9ABC-1D690501AF06}"/>
              </a:ext>
            </a:extLst>
          </p:cNvPr>
          <p:cNvSpPr/>
          <p:nvPr/>
        </p:nvSpPr>
        <p:spPr bwMode="auto">
          <a:xfrm>
            <a:off x="1538288" y="2505075"/>
            <a:ext cx="4067175"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4" name="Group 33">
            <a:extLst>
              <a:ext uri="{FF2B5EF4-FFF2-40B4-BE49-F238E27FC236}">
                <a16:creationId xmlns:a16="http://schemas.microsoft.com/office/drawing/2014/main" id="{73862085-77C4-E777-7D9F-D51015538C6C}"/>
              </a:ext>
            </a:extLst>
          </p:cNvPr>
          <p:cNvGrpSpPr/>
          <p:nvPr/>
        </p:nvGrpSpPr>
        <p:grpSpPr>
          <a:xfrm>
            <a:off x="1457325" y="2514664"/>
            <a:ext cx="80963" cy="2771711"/>
            <a:chOff x="1055351" y="2514664"/>
            <a:chExt cx="1328066" cy="2771711"/>
          </a:xfrm>
        </p:grpSpPr>
        <p:cxnSp>
          <p:nvCxnSpPr>
            <p:cNvPr id="35" name="Straight Connector 34">
              <a:extLst>
                <a:ext uri="{FF2B5EF4-FFF2-40B4-BE49-F238E27FC236}">
                  <a16:creationId xmlns:a16="http://schemas.microsoft.com/office/drawing/2014/main" id="{41840475-F75A-7230-17B3-0E9F16FC3A59}"/>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0C2AF6D-A729-FF79-C2A8-34E292D7724A}"/>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6057078-9C6C-4568-D99B-3B1421BD7F5B}"/>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5A85769-5FF8-C0CB-F8C9-55F52FBB5AE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3F029CF-D6DA-9120-BC2A-169058B8C3DC}"/>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E49D7754-5B34-80B4-205F-44180B2806EB}"/>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90EEE853-C565-6D67-8089-97A35497AECB}"/>
              </a:ext>
            </a:extLst>
          </p:cNvPr>
          <p:cNvGrpSpPr/>
          <p:nvPr/>
        </p:nvGrpSpPr>
        <p:grpSpPr>
          <a:xfrm>
            <a:off x="1535721" y="5286374"/>
            <a:ext cx="4045931" cy="90490"/>
            <a:chOff x="1535721" y="5286374"/>
            <a:chExt cx="4045931" cy="90490"/>
          </a:xfrm>
        </p:grpSpPr>
        <p:grpSp>
          <p:nvGrpSpPr>
            <p:cNvPr id="42" name="Group 41">
              <a:extLst>
                <a:ext uri="{FF2B5EF4-FFF2-40B4-BE49-F238E27FC236}">
                  <a16:creationId xmlns:a16="http://schemas.microsoft.com/office/drawing/2014/main" id="{EB8C1BD7-A349-7796-F0A0-9B3B873CA5E9}"/>
                </a:ext>
              </a:extLst>
            </p:cNvPr>
            <p:cNvGrpSpPr/>
            <p:nvPr/>
          </p:nvGrpSpPr>
          <p:grpSpPr>
            <a:xfrm rot="5400000">
              <a:off x="2122792" y="4699303"/>
              <a:ext cx="90485" cy="1264627"/>
              <a:chOff x="1055351" y="2514664"/>
              <a:chExt cx="1328066" cy="2771711"/>
            </a:xfrm>
          </p:grpSpPr>
          <p:cxnSp>
            <p:nvCxnSpPr>
              <p:cNvPr id="54" name="Straight Connector 53">
                <a:extLst>
                  <a:ext uri="{FF2B5EF4-FFF2-40B4-BE49-F238E27FC236}">
                    <a16:creationId xmlns:a16="http://schemas.microsoft.com/office/drawing/2014/main" id="{48333AD5-A65A-9949-215C-F926D8300B1A}"/>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3E37B76-AEBE-AB48-DE3D-DFC366B342BC}"/>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2FBFF73-1BF3-9AF9-C300-D41E2E4A5E27}"/>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B82D79A5-6C8E-3376-3B9B-016FCED23CF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009C9B45-DE75-4093-EE2E-FB8EDB64E7E0}"/>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2845E5F0-D30F-14F6-F5AE-6FA9ADB14F71}"/>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D5A6F0AE-33A2-950C-8B74-B890735754CB}"/>
                </a:ext>
              </a:extLst>
            </p:cNvPr>
            <p:cNvGrpSpPr/>
            <p:nvPr/>
          </p:nvGrpSpPr>
          <p:grpSpPr>
            <a:xfrm rot="5400000">
              <a:off x="4272888" y="4068099"/>
              <a:ext cx="90486" cy="2527043"/>
              <a:chOff x="1055351" y="-252196"/>
              <a:chExt cx="1328095" cy="5538571"/>
            </a:xfrm>
          </p:grpSpPr>
          <p:cxnSp>
            <p:nvCxnSpPr>
              <p:cNvPr id="44" name="Straight Connector 43">
                <a:extLst>
                  <a:ext uri="{FF2B5EF4-FFF2-40B4-BE49-F238E27FC236}">
                    <a16:creationId xmlns:a16="http://schemas.microsoft.com/office/drawing/2014/main" id="{D21B9654-412B-B77F-20CC-BB94AE587BCF}"/>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729EF179-202D-4004-6405-0E71B016DE7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BBF00197-4DC3-FFA4-2117-73304B0E5525}"/>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1C1D2874-AA9C-9D9E-AAC4-EC4D59814C85}"/>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4470142A-FEA5-D8D0-B38B-4DB8E44CA7B4}"/>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55EA1DE-FBDA-FC18-5F66-A8A30F8AA54A}"/>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0CECE26-EF87-D8C8-D12D-DB8C80337661}"/>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70539A4A-48F6-24A1-0EF5-5E8FA3BF629F}"/>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C15E2D31-43C5-D296-A393-448D9F81C246}"/>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B12E0BD-C001-C267-2BC6-A45D224242AA}"/>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2613" name="Straight Connector 32612">
                <a:extLst>
                  <a:ext uri="{FF2B5EF4-FFF2-40B4-BE49-F238E27FC236}">
                    <a16:creationId xmlns:a16="http://schemas.microsoft.com/office/drawing/2014/main" id="{4A237ECC-4E90-D77E-F67E-32DF27E3CDD0}"/>
                  </a:ext>
                </a:extLst>
              </p:cNvPr>
              <p:cNvCxnSpPr/>
              <p:nvPr/>
            </p:nvCxnSpPr>
            <p:spPr bwMode="auto">
              <a:xfrm>
                <a:off x="1055358" y="-252196"/>
                <a:ext cx="132808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60" name="TextBox 59">
            <a:extLst>
              <a:ext uri="{FF2B5EF4-FFF2-40B4-BE49-F238E27FC236}">
                <a16:creationId xmlns:a16="http://schemas.microsoft.com/office/drawing/2014/main" id="{1E48C02D-571F-8C2B-609A-415634768EDE}"/>
              </a:ext>
            </a:extLst>
          </p:cNvPr>
          <p:cNvSpPr txBox="1"/>
          <p:nvPr/>
        </p:nvSpPr>
        <p:spPr bwMode="auto">
          <a:xfrm>
            <a:off x="1359739"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61" name="Group 60">
            <a:extLst>
              <a:ext uri="{FF2B5EF4-FFF2-40B4-BE49-F238E27FC236}">
                <a16:creationId xmlns:a16="http://schemas.microsoft.com/office/drawing/2014/main" id="{B502477E-5594-F0EA-2C73-3CB4831073E0}"/>
              </a:ext>
            </a:extLst>
          </p:cNvPr>
          <p:cNvGrpSpPr/>
          <p:nvPr/>
        </p:nvGrpSpPr>
        <p:grpSpPr>
          <a:xfrm>
            <a:off x="1320805" y="5832625"/>
            <a:ext cx="4396003" cy="276999"/>
            <a:chOff x="1320805" y="5325067"/>
            <a:chExt cx="4396003" cy="276999"/>
          </a:xfrm>
        </p:grpSpPr>
        <p:sp>
          <p:nvSpPr>
            <p:cNvPr id="62" name="TextBox 61">
              <a:extLst>
                <a:ext uri="{FF2B5EF4-FFF2-40B4-BE49-F238E27FC236}">
                  <a16:creationId xmlns:a16="http://schemas.microsoft.com/office/drawing/2014/main" id="{1D3AA759-B21B-A57D-C315-2DA4125F99F2}"/>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175</a:t>
              </a:r>
            </a:p>
          </p:txBody>
        </p:sp>
        <p:sp>
          <p:nvSpPr>
            <p:cNvPr id="63" name="TextBox 62">
              <a:extLst>
                <a:ext uri="{FF2B5EF4-FFF2-40B4-BE49-F238E27FC236}">
                  <a16:creationId xmlns:a16="http://schemas.microsoft.com/office/drawing/2014/main" id="{315D8AA6-DFDA-5237-3767-B3B209D30864}"/>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170</a:t>
              </a:r>
            </a:p>
          </p:txBody>
        </p:sp>
        <p:sp>
          <p:nvSpPr>
            <p:cNvPr id="32576" name="TextBox 32575">
              <a:extLst>
                <a:ext uri="{FF2B5EF4-FFF2-40B4-BE49-F238E27FC236}">
                  <a16:creationId xmlns:a16="http://schemas.microsoft.com/office/drawing/2014/main" id="{A90FE3C8-3E83-FBF1-DFFC-AD0019E45D29}"/>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167</a:t>
              </a:r>
            </a:p>
          </p:txBody>
        </p:sp>
        <p:sp>
          <p:nvSpPr>
            <p:cNvPr id="32577" name="TextBox 32576">
              <a:extLst>
                <a:ext uri="{FF2B5EF4-FFF2-40B4-BE49-F238E27FC236}">
                  <a16:creationId xmlns:a16="http://schemas.microsoft.com/office/drawing/2014/main" id="{9655BB37-07C9-48DA-8AC6-40EB4E697096}"/>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153</a:t>
              </a:r>
            </a:p>
          </p:txBody>
        </p:sp>
        <p:sp>
          <p:nvSpPr>
            <p:cNvPr id="32578" name="TextBox 32577">
              <a:extLst>
                <a:ext uri="{FF2B5EF4-FFF2-40B4-BE49-F238E27FC236}">
                  <a16:creationId xmlns:a16="http://schemas.microsoft.com/office/drawing/2014/main" id="{3CE1767B-094A-841B-D2C7-C1A6F7BE8AC4}"/>
                </a:ext>
              </a:extLst>
            </p:cNvPr>
            <p:cNvSpPr txBox="1"/>
            <p:nvPr/>
          </p:nvSpPr>
          <p:spPr bwMode="auto">
            <a:xfrm>
              <a:off x="234907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139</a:t>
              </a:r>
            </a:p>
          </p:txBody>
        </p:sp>
        <p:sp>
          <p:nvSpPr>
            <p:cNvPr id="32579" name="TextBox 32578">
              <a:extLst>
                <a:ext uri="{FF2B5EF4-FFF2-40B4-BE49-F238E27FC236}">
                  <a16:creationId xmlns:a16="http://schemas.microsoft.com/office/drawing/2014/main" id="{4351C190-87B6-D1A9-FAC8-8F4C3960C332}"/>
                </a:ext>
              </a:extLst>
            </p:cNvPr>
            <p:cNvSpPr txBox="1"/>
            <p:nvPr/>
          </p:nvSpPr>
          <p:spPr bwMode="auto">
            <a:xfrm>
              <a:off x="260318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131</a:t>
              </a:r>
            </a:p>
          </p:txBody>
        </p:sp>
        <p:sp>
          <p:nvSpPr>
            <p:cNvPr id="32580" name="TextBox 32579">
              <a:extLst>
                <a:ext uri="{FF2B5EF4-FFF2-40B4-BE49-F238E27FC236}">
                  <a16:creationId xmlns:a16="http://schemas.microsoft.com/office/drawing/2014/main" id="{A4E4C1B9-6975-8762-72AA-C671B22F7BC6}"/>
                </a:ext>
              </a:extLst>
            </p:cNvPr>
            <p:cNvSpPr txBox="1"/>
            <p:nvPr/>
          </p:nvSpPr>
          <p:spPr bwMode="auto">
            <a:xfrm>
              <a:off x="285729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121</a:t>
              </a:r>
            </a:p>
          </p:txBody>
        </p:sp>
        <p:sp>
          <p:nvSpPr>
            <p:cNvPr id="32581" name="TextBox 32580">
              <a:extLst>
                <a:ext uri="{FF2B5EF4-FFF2-40B4-BE49-F238E27FC236}">
                  <a16:creationId xmlns:a16="http://schemas.microsoft.com/office/drawing/2014/main" id="{9B2D65DF-FC3D-26E4-2570-14518C8E7136}"/>
                </a:ext>
              </a:extLst>
            </p:cNvPr>
            <p:cNvSpPr txBox="1"/>
            <p:nvPr/>
          </p:nvSpPr>
          <p:spPr bwMode="auto">
            <a:xfrm>
              <a:off x="311140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116</a:t>
              </a:r>
            </a:p>
          </p:txBody>
        </p:sp>
        <p:sp>
          <p:nvSpPr>
            <p:cNvPr id="32582" name="TextBox 32581">
              <a:extLst>
                <a:ext uri="{FF2B5EF4-FFF2-40B4-BE49-F238E27FC236}">
                  <a16:creationId xmlns:a16="http://schemas.microsoft.com/office/drawing/2014/main" id="{C46B371C-0A06-820D-AFE4-59AEC2ECA186}"/>
                </a:ext>
              </a:extLst>
            </p:cNvPr>
            <p:cNvSpPr txBox="1"/>
            <p:nvPr/>
          </p:nvSpPr>
          <p:spPr bwMode="auto">
            <a:xfrm>
              <a:off x="3343313"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109</a:t>
              </a:r>
            </a:p>
          </p:txBody>
        </p:sp>
        <p:sp>
          <p:nvSpPr>
            <p:cNvPr id="32583" name="TextBox 32582">
              <a:extLst>
                <a:ext uri="{FF2B5EF4-FFF2-40B4-BE49-F238E27FC236}">
                  <a16:creationId xmlns:a16="http://schemas.microsoft.com/office/drawing/2014/main" id="{D10A9C32-7095-59E4-0900-DE772441C712}"/>
                </a:ext>
              </a:extLst>
            </p:cNvPr>
            <p:cNvSpPr txBox="1"/>
            <p:nvPr/>
          </p:nvSpPr>
          <p:spPr bwMode="auto">
            <a:xfrm>
              <a:off x="3597423"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101</a:t>
              </a:r>
            </a:p>
          </p:txBody>
        </p:sp>
        <p:sp>
          <p:nvSpPr>
            <p:cNvPr id="32584" name="TextBox 32583">
              <a:extLst>
                <a:ext uri="{FF2B5EF4-FFF2-40B4-BE49-F238E27FC236}">
                  <a16:creationId xmlns:a16="http://schemas.microsoft.com/office/drawing/2014/main" id="{B139C3E6-113E-3703-C4A1-E647F705D8CF}"/>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96</a:t>
              </a:r>
            </a:p>
          </p:txBody>
        </p:sp>
        <p:sp>
          <p:nvSpPr>
            <p:cNvPr id="32585" name="TextBox 32584">
              <a:extLst>
                <a:ext uri="{FF2B5EF4-FFF2-40B4-BE49-F238E27FC236}">
                  <a16:creationId xmlns:a16="http://schemas.microsoft.com/office/drawing/2014/main" id="{FEA57309-015E-CA7C-2ACD-2E0664D8C6D2}"/>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86</a:t>
              </a:r>
            </a:p>
          </p:txBody>
        </p:sp>
        <p:sp>
          <p:nvSpPr>
            <p:cNvPr id="32586" name="TextBox 32585">
              <a:extLst>
                <a:ext uri="{FF2B5EF4-FFF2-40B4-BE49-F238E27FC236}">
                  <a16:creationId xmlns:a16="http://schemas.microsoft.com/office/drawing/2014/main" id="{D477D832-4259-8122-E8BA-F4EA9E6964EA}"/>
                </a:ext>
              </a:extLst>
            </p:cNvPr>
            <p:cNvSpPr txBox="1"/>
            <p:nvPr/>
          </p:nvSpPr>
          <p:spPr bwMode="auto">
            <a:xfrm>
              <a:off x="441085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69</a:t>
              </a:r>
            </a:p>
          </p:txBody>
        </p:sp>
        <p:sp>
          <p:nvSpPr>
            <p:cNvPr id="32587" name="TextBox 32586">
              <a:extLst>
                <a:ext uri="{FF2B5EF4-FFF2-40B4-BE49-F238E27FC236}">
                  <a16:creationId xmlns:a16="http://schemas.microsoft.com/office/drawing/2014/main" id="{5298FF7C-028F-2160-D101-C58A24A1912F}"/>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39</a:t>
              </a:r>
            </a:p>
          </p:txBody>
        </p:sp>
        <p:sp>
          <p:nvSpPr>
            <p:cNvPr id="32588" name="TextBox 32587">
              <a:extLst>
                <a:ext uri="{FF2B5EF4-FFF2-40B4-BE49-F238E27FC236}">
                  <a16:creationId xmlns:a16="http://schemas.microsoft.com/office/drawing/2014/main" id="{F4BCB532-4DC9-70CB-D62A-97052D06387D}"/>
                </a:ext>
              </a:extLst>
            </p:cNvPr>
            <p:cNvSpPr txBox="1"/>
            <p:nvPr/>
          </p:nvSpPr>
          <p:spPr bwMode="auto">
            <a:xfrm>
              <a:off x="4909551"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a:t>
              </a:r>
            </a:p>
          </p:txBody>
        </p:sp>
        <p:sp>
          <p:nvSpPr>
            <p:cNvPr id="32589" name="TextBox 32588">
              <a:extLst>
                <a:ext uri="{FF2B5EF4-FFF2-40B4-BE49-F238E27FC236}">
                  <a16:creationId xmlns:a16="http://schemas.microsoft.com/office/drawing/2014/main" id="{F1938E90-2432-E1BB-E281-7C62DB7AED60}"/>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a:t>
              </a:r>
            </a:p>
          </p:txBody>
        </p:sp>
        <p:sp>
          <p:nvSpPr>
            <p:cNvPr id="32616" name="TextBox 32615">
              <a:extLst>
                <a:ext uri="{FF2B5EF4-FFF2-40B4-BE49-F238E27FC236}">
                  <a16:creationId xmlns:a16="http://schemas.microsoft.com/office/drawing/2014/main" id="{877B494C-C1C4-D768-7A75-2C81128CA41D}"/>
                </a:ext>
              </a:extLst>
            </p:cNvPr>
            <p:cNvSpPr txBox="1"/>
            <p:nvPr/>
          </p:nvSpPr>
          <p:spPr bwMode="auto">
            <a:xfrm>
              <a:off x="545359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2590" name="Group 32589">
            <a:extLst>
              <a:ext uri="{FF2B5EF4-FFF2-40B4-BE49-F238E27FC236}">
                <a16:creationId xmlns:a16="http://schemas.microsoft.com/office/drawing/2014/main" id="{D04A8F2F-D5D7-D275-E985-9343E5DB5B41}"/>
              </a:ext>
            </a:extLst>
          </p:cNvPr>
          <p:cNvGrpSpPr/>
          <p:nvPr/>
        </p:nvGrpSpPr>
        <p:grpSpPr>
          <a:xfrm>
            <a:off x="1320805" y="6014191"/>
            <a:ext cx="4403013" cy="276999"/>
            <a:chOff x="1320805" y="5325067"/>
            <a:chExt cx="4403013" cy="276999"/>
          </a:xfrm>
        </p:grpSpPr>
        <p:sp>
          <p:nvSpPr>
            <p:cNvPr id="32591" name="TextBox 32590">
              <a:extLst>
                <a:ext uri="{FF2B5EF4-FFF2-40B4-BE49-F238E27FC236}">
                  <a16:creationId xmlns:a16="http://schemas.microsoft.com/office/drawing/2014/main" id="{96B828C5-70E3-7A04-3BEE-27B56D1FCB3F}"/>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171</a:t>
              </a:r>
            </a:p>
          </p:txBody>
        </p:sp>
        <p:sp>
          <p:nvSpPr>
            <p:cNvPr id="32592" name="TextBox 32591">
              <a:extLst>
                <a:ext uri="{FF2B5EF4-FFF2-40B4-BE49-F238E27FC236}">
                  <a16:creationId xmlns:a16="http://schemas.microsoft.com/office/drawing/2014/main" id="{C6A1910B-1C07-36C1-4136-2EE20CC91B0F}"/>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164</a:t>
              </a:r>
            </a:p>
          </p:txBody>
        </p:sp>
        <p:sp>
          <p:nvSpPr>
            <p:cNvPr id="32593" name="TextBox 32592">
              <a:extLst>
                <a:ext uri="{FF2B5EF4-FFF2-40B4-BE49-F238E27FC236}">
                  <a16:creationId xmlns:a16="http://schemas.microsoft.com/office/drawing/2014/main" id="{4FA01F6B-941B-4437-63A0-F5BB255A0824}"/>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153</a:t>
              </a:r>
            </a:p>
          </p:txBody>
        </p:sp>
        <p:sp>
          <p:nvSpPr>
            <p:cNvPr id="32594" name="TextBox 32593">
              <a:extLst>
                <a:ext uri="{FF2B5EF4-FFF2-40B4-BE49-F238E27FC236}">
                  <a16:creationId xmlns:a16="http://schemas.microsoft.com/office/drawing/2014/main" id="{7C0AD430-AAB4-9C9A-C074-57BCDA70711A}"/>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138</a:t>
              </a:r>
            </a:p>
          </p:txBody>
        </p:sp>
        <p:sp>
          <p:nvSpPr>
            <p:cNvPr id="32595" name="TextBox 32594">
              <a:extLst>
                <a:ext uri="{FF2B5EF4-FFF2-40B4-BE49-F238E27FC236}">
                  <a16:creationId xmlns:a16="http://schemas.microsoft.com/office/drawing/2014/main" id="{9E515A0C-8A31-6F31-5D8E-51D2B3B50854}"/>
                </a:ext>
              </a:extLst>
            </p:cNvPr>
            <p:cNvSpPr txBox="1"/>
            <p:nvPr/>
          </p:nvSpPr>
          <p:spPr bwMode="auto">
            <a:xfrm>
              <a:off x="234907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122</a:t>
              </a:r>
            </a:p>
          </p:txBody>
        </p:sp>
        <p:sp>
          <p:nvSpPr>
            <p:cNvPr id="32596" name="TextBox 32595">
              <a:extLst>
                <a:ext uri="{FF2B5EF4-FFF2-40B4-BE49-F238E27FC236}">
                  <a16:creationId xmlns:a16="http://schemas.microsoft.com/office/drawing/2014/main" id="{66EB7E7E-4C17-C558-5854-05446ED3CBBD}"/>
                </a:ext>
              </a:extLst>
            </p:cNvPr>
            <p:cNvSpPr txBox="1"/>
            <p:nvPr/>
          </p:nvSpPr>
          <p:spPr bwMode="auto">
            <a:xfrm>
              <a:off x="260318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108</a:t>
              </a:r>
            </a:p>
          </p:txBody>
        </p:sp>
        <p:sp>
          <p:nvSpPr>
            <p:cNvPr id="32597" name="TextBox 32596">
              <a:extLst>
                <a:ext uri="{FF2B5EF4-FFF2-40B4-BE49-F238E27FC236}">
                  <a16:creationId xmlns:a16="http://schemas.microsoft.com/office/drawing/2014/main" id="{1363650F-7107-B1D6-4DCC-A0EFDED8B95F}"/>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95</a:t>
              </a:r>
            </a:p>
          </p:txBody>
        </p:sp>
        <p:sp>
          <p:nvSpPr>
            <p:cNvPr id="32598" name="TextBox 32597">
              <a:extLst>
                <a:ext uri="{FF2B5EF4-FFF2-40B4-BE49-F238E27FC236}">
                  <a16:creationId xmlns:a16="http://schemas.microsoft.com/office/drawing/2014/main" id="{F83AAC33-4626-1C4E-BFA7-2819531BEC48}"/>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89</a:t>
              </a:r>
            </a:p>
          </p:txBody>
        </p:sp>
        <p:sp>
          <p:nvSpPr>
            <p:cNvPr id="32599" name="TextBox 32598">
              <a:extLst>
                <a:ext uri="{FF2B5EF4-FFF2-40B4-BE49-F238E27FC236}">
                  <a16:creationId xmlns:a16="http://schemas.microsoft.com/office/drawing/2014/main" id="{AE33AE37-DC2C-DE91-1623-B9E3ADE83F72}"/>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82</a:t>
              </a:r>
            </a:p>
          </p:txBody>
        </p:sp>
        <p:sp>
          <p:nvSpPr>
            <p:cNvPr id="32600" name="TextBox 32599">
              <a:extLst>
                <a:ext uri="{FF2B5EF4-FFF2-40B4-BE49-F238E27FC236}">
                  <a16:creationId xmlns:a16="http://schemas.microsoft.com/office/drawing/2014/main" id="{BEA38961-DD76-B49F-0A0F-6CCFF7B88408}"/>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69</a:t>
              </a:r>
            </a:p>
          </p:txBody>
        </p:sp>
        <p:sp>
          <p:nvSpPr>
            <p:cNvPr id="32601" name="TextBox 32600">
              <a:extLst>
                <a:ext uri="{FF2B5EF4-FFF2-40B4-BE49-F238E27FC236}">
                  <a16:creationId xmlns:a16="http://schemas.microsoft.com/office/drawing/2014/main" id="{DCB2A007-46C3-7F60-51E8-A02267D715A6}"/>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63</a:t>
              </a:r>
            </a:p>
          </p:txBody>
        </p:sp>
        <p:sp>
          <p:nvSpPr>
            <p:cNvPr id="32602" name="TextBox 32601">
              <a:extLst>
                <a:ext uri="{FF2B5EF4-FFF2-40B4-BE49-F238E27FC236}">
                  <a16:creationId xmlns:a16="http://schemas.microsoft.com/office/drawing/2014/main" id="{5BE1F672-0191-5FAC-C2C5-64219E0F6A2C}"/>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56</a:t>
              </a:r>
            </a:p>
          </p:txBody>
        </p:sp>
        <p:sp>
          <p:nvSpPr>
            <p:cNvPr id="32603" name="TextBox 32602">
              <a:extLst>
                <a:ext uri="{FF2B5EF4-FFF2-40B4-BE49-F238E27FC236}">
                  <a16:creationId xmlns:a16="http://schemas.microsoft.com/office/drawing/2014/main" id="{49156549-7D7D-3CF1-DC84-4D33265C3091}"/>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39</a:t>
              </a:r>
            </a:p>
          </p:txBody>
        </p:sp>
        <p:sp>
          <p:nvSpPr>
            <p:cNvPr id="32604" name="TextBox 32603">
              <a:extLst>
                <a:ext uri="{FF2B5EF4-FFF2-40B4-BE49-F238E27FC236}">
                  <a16:creationId xmlns:a16="http://schemas.microsoft.com/office/drawing/2014/main" id="{841A28CC-6506-F4E8-B15D-E43A2307AD4E}"/>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22</a:t>
              </a:r>
            </a:p>
          </p:txBody>
        </p:sp>
        <p:sp>
          <p:nvSpPr>
            <p:cNvPr id="32605" name="TextBox 32604">
              <a:extLst>
                <a:ext uri="{FF2B5EF4-FFF2-40B4-BE49-F238E27FC236}">
                  <a16:creationId xmlns:a16="http://schemas.microsoft.com/office/drawing/2014/main" id="{1E652066-5FD8-1D7D-8499-EBE63F55469D}"/>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2606" name="TextBox 32605">
              <a:extLst>
                <a:ext uri="{FF2B5EF4-FFF2-40B4-BE49-F238E27FC236}">
                  <a16:creationId xmlns:a16="http://schemas.microsoft.com/office/drawing/2014/main" id="{1EA8D12B-628E-A67C-74E7-76EC1700D8B3}"/>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2617" name="TextBox 32616">
              <a:extLst>
                <a:ext uri="{FF2B5EF4-FFF2-40B4-BE49-F238E27FC236}">
                  <a16:creationId xmlns:a16="http://schemas.microsoft.com/office/drawing/2014/main" id="{BD89D04C-1C88-A6B3-F053-63229BDD0AC6}"/>
                </a:ext>
              </a:extLst>
            </p:cNvPr>
            <p:cNvSpPr txBox="1"/>
            <p:nvPr/>
          </p:nvSpPr>
          <p:spPr bwMode="auto">
            <a:xfrm>
              <a:off x="546060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2607" name="Straight Connector 32606">
            <a:extLst>
              <a:ext uri="{FF2B5EF4-FFF2-40B4-BE49-F238E27FC236}">
                <a16:creationId xmlns:a16="http://schemas.microsoft.com/office/drawing/2014/main" id="{0DBA0BA7-01C9-F412-C43C-A3874319044B}"/>
              </a:ext>
            </a:extLst>
          </p:cNvPr>
          <p:cNvCxnSpPr/>
          <p:nvPr/>
        </p:nvCxnSpPr>
        <p:spPr bwMode="auto">
          <a:xfrm>
            <a:off x="2544168"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08" name="Straight Connector 32607">
            <a:extLst>
              <a:ext uri="{FF2B5EF4-FFF2-40B4-BE49-F238E27FC236}">
                <a16:creationId xmlns:a16="http://schemas.microsoft.com/office/drawing/2014/main" id="{8EC0263C-DF1B-F9E8-BC1E-812441ECFBF6}"/>
              </a:ext>
            </a:extLst>
          </p:cNvPr>
          <p:cNvCxnSpPr/>
          <p:nvPr/>
        </p:nvCxnSpPr>
        <p:spPr bwMode="auto">
          <a:xfrm>
            <a:off x="356046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09" name="Straight Connector 32608">
            <a:extLst>
              <a:ext uri="{FF2B5EF4-FFF2-40B4-BE49-F238E27FC236}">
                <a16:creationId xmlns:a16="http://schemas.microsoft.com/office/drawing/2014/main" id="{B514FDCE-B8A4-2A86-F791-268D33207BEE}"/>
              </a:ext>
            </a:extLst>
          </p:cNvPr>
          <p:cNvCxnSpPr>
            <a:cxnSpLocks/>
          </p:cNvCxnSpPr>
          <p:nvPr/>
        </p:nvCxnSpPr>
        <p:spPr bwMode="auto">
          <a:xfrm flipH="1">
            <a:off x="1555644" y="3907304"/>
            <a:ext cx="391050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2610" name="TextBox 32609">
            <a:extLst>
              <a:ext uri="{FF2B5EF4-FFF2-40B4-BE49-F238E27FC236}">
                <a16:creationId xmlns:a16="http://schemas.microsoft.com/office/drawing/2014/main" id="{37520F66-68C2-F735-FEA4-B0CDD13D2D29}"/>
              </a:ext>
            </a:extLst>
          </p:cNvPr>
          <p:cNvSpPr txBox="1"/>
          <p:nvPr/>
        </p:nvSpPr>
        <p:spPr bwMode="auto">
          <a:xfrm>
            <a:off x="2542687"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79.4%</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71.3%</a:t>
            </a:r>
          </a:p>
        </p:txBody>
      </p:sp>
      <p:sp>
        <p:nvSpPr>
          <p:cNvPr id="32611" name="TextBox 32610">
            <a:extLst>
              <a:ext uri="{FF2B5EF4-FFF2-40B4-BE49-F238E27FC236}">
                <a16:creationId xmlns:a16="http://schemas.microsoft.com/office/drawing/2014/main" id="{EEF37A99-00B9-886E-8569-A189FBB029F4}"/>
              </a:ext>
            </a:extLst>
          </p:cNvPr>
          <p:cNvSpPr txBox="1"/>
          <p:nvPr/>
        </p:nvSpPr>
        <p:spPr bwMode="auto">
          <a:xfrm>
            <a:off x="3550049"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62.3%</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48.0%</a:t>
            </a:r>
          </a:p>
        </p:txBody>
      </p:sp>
      <p:sp>
        <p:nvSpPr>
          <p:cNvPr id="32612" name="TextBox 32611">
            <a:extLst>
              <a:ext uri="{FF2B5EF4-FFF2-40B4-BE49-F238E27FC236}">
                <a16:creationId xmlns:a16="http://schemas.microsoft.com/office/drawing/2014/main" id="{23CB1730-91BB-07D3-6F08-DED7725CC4F7}"/>
              </a:ext>
            </a:extLst>
          </p:cNvPr>
          <p:cNvSpPr txBox="1"/>
          <p:nvPr/>
        </p:nvSpPr>
        <p:spPr bwMode="auto">
          <a:xfrm>
            <a:off x="4165486" y="2987494"/>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43.9 mo (28.6-NR)</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23.0 mo (16.4-26.3)</a:t>
            </a:r>
          </a:p>
        </p:txBody>
      </p:sp>
      <p:sp>
        <p:nvSpPr>
          <p:cNvPr id="32618" name="TextBox 32617">
            <a:extLst>
              <a:ext uri="{FF2B5EF4-FFF2-40B4-BE49-F238E27FC236}">
                <a16:creationId xmlns:a16="http://schemas.microsoft.com/office/drawing/2014/main" id="{057CE86E-BF96-E339-B6E8-8B48976ADA0E}"/>
              </a:ext>
            </a:extLst>
          </p:cNvPr>
          <p:cNvSpPr txBox="1"/>
          <p:nvPr/>
        </p:nvSpPr>
        <p:spPr bwMode="auto">
          <a:xfrm>
            <a:off x="8424328"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2619" name="TextBox 32618">
            <a:extLst>
              <a:ext uri="{FF2B5EF4-FFF2-40B4-BE49-F238E27FC236}">
                <a16:creationId xmlns:a16="http://schemas.microsoft.com/office/drawing/2014/main" id="{2B60E7B0-2BC4-C04E-6D54-DD3B17DE8BE9}"/>
              </a:ext>
            </a:extLst>
          </p:cNvPr>
          <p:cNvSpPr txBox="1"/>
          <p:nvPr/>
        </p:nvSpPr>
        <p:spPr bwMode="auto">
          <a:xfrm rot="16200000">
            <a:off x="6206979" y="3701561"/>
            <a:ext cx="6094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a:t>
            </a:r>
          </a:p>
        </p:txBody>
      </p:sp>
      <p:grpSp>
        <p:nvGrpSpPr>
          <p:cNvPr id="32620" name="Group 32619">
            <a:extLst>
              <a:ext uri="{FF2B5EF4-FFF2-40B4-BE49-F238E27FC236}">
                <a16:creationId xmlns:a16="http://schemas.microsoft.com/office/drawing/2014/main" id="{C0A14D46-3E20-173B-338F-4A05F0A57C73}"/>
              </a:ext>
            </a:extLst>
          </p:cNvPr>
          <p:cNvGrpSpPr/>
          <p:nvPr/>
        </p:nvGrpSpPr>
        <p:grpSpPr>
          <a:xfrm>
            <a:off x="6514325" y="2343939"/>
            <a:ext cx="458780" cy="3087910"/>
            <a:chOff x="1021946" y="2343939"/>
            <a:chExt cx="458780" cy="3087910"/>
          </a:xfrm>
        </p:grpSpPr>
        <p:sp>
          <p:nvSpPr>
            <p:cNvPr id="32621" name="TextBox 32620">
              <a:extLst>
                <a:ext uri="{FF2B5EF4-FFF2-40B4-BE49-F238E27FC236}">
                  <a16:creationId xmlns:a16="http://schemas.microsoft.com/office/drawing/2014/main" id="{92A035A1-3E7C-BA13-2BFF-B6A6B62F9E16}"/>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2622" name="TextBox 32621">
              <a:extLst>
                <a:ext uri="{FF2B5EF4-FFF2-40B4-BE49-F238E27FC236}">
                  <a16:creationId xmlns:a16="http://schemas.microsoft.com/office/drawing/2014/main" id="{FC785557-4779-8339-DB96-80C37FBC8FE5}"/>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2623" name="TextBox 32622">
              <a:extLst>
                <a:ext uri="{FF2B5EF4-FFF2-40B4-BE49-F238E27FC236}">
                  <a16:creationId xmlns:a16="http://schemas.microsoft.com/office/drawing/2014/main" id="{CC8484A8-C4AA-1BA4-2D61-85E7F3342BAD}"/>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2624" name="TextBox 32623">
              <a:extLst>
                <a:ext uri="{FF2B5EF4-FFF2-40B4-BE49-F238E27FC236}">
                  <a16:creationId xmlns:a16="http://schemas.microsoft.com/office/drawing/2014/main" id="{771EC495-B941-6AC4-D410-6D0015899D94}"/>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2625" name="TextBox 32624">
              <a:extLst>
                <a:ext uri="{FF2B5EF4-FFF2-40B4-BE49-F238E27FC236}">
                  <a16:creationId xmlns:a16="http://schemas.microsoft.com/office/drawing/2014/main" id="{6923D9EC-30F4-D30F-8762-CE996E786752}"/>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2626" name="TextBox 32625">
              <a:extLst>
                <a:ext uri="{FF2B5EF4-FFF2-40B4-BE49-F238E27FC236}">
                  <a16:creationId xmlns:a16="http://schemas.microsoft.com/office/drawing/2014/main" id="{81F6634A-843C-F16B-2E8E-1F4D0D724113}"/>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2627" name="Group 32626">
            <a:extLst>
              <a:ext uri="{FF2B5EF4-FFF2-40B4-BE49-F238E27FC236}">
                <a16:creationId xmlns:a16="http://schemas.microsoft.com/office/drawing/2014/main" id="{360545E8-F0AE-E64F-D5BD-DDF15C2AD0C5}"/>
              </a:ext>
            </a:extLst>
          </p:cNvPr>
          <p:cNvGrpSpPr/>
          <p:nvPr/>
        </p:nvGrpSpPr>
        <p:grpSpPr>
          <a:xfrm>
            <a:off x="6885320" y="5325067"/>
            <a:ext cx="4386688" cy="307777"/>
            <a:chOff x="1392941" y="5325067"/>
            <a:chExt cx="4386688" cy="307777"/>
          </a:xfrm>
        </p:grpSpPr>
        <p:sp>
          <p:nvSpPr>
            <p:cNvPr id="32628" name="TextBox 32627">
              <a:extLst>
                <a:ext uri="{FF2B5EF4-FFF2-40B4-BE49-F238E27FC236}">
                  <a16:creationId xmlns:a16="http://schemas.microsoft.com/office/drawing/2014/main" id="{B601F18E-B747-FAA5-834E-7531DD5DC598}"/>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2629" name="TextBox 32628">
              <a:extLst>
                <a:ext uri="{FF2B5EF4-FFF2-40B4-BE49-F238E27FC236}">
                  <a16:creationId xmlns:a16="http://schemas.microsoft.com/office/drawing/2014/main" id="{9E66E9CF-2974-D72F-F91C-24BDD0D23667}"/>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2630" name="TextBox 32629">
              <a:extLst>
                <a:ext uri="{FF2B5EF4-FFF2-40B4-BE49-F238E27FC236}">
                  <a16:creationId xmlns:a16="http://schemas.microsoft.com/office/drawing/2014/main" id="{D7D0DFBB-922B-0CE0-F151-5FFBBB2EDDA6}"/>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2631" name="TextBox 32630">
              <a:extLst>
                <a:ext uri="{FF2B5EF4-FFF2-40B4-BE49-F238E27FC236}">
                  <a16:creationId xmlns:a16="http://schemas.microsoft.com/office/drawing/2014/main" id="{B0A3645C-BF67-23B5-36B0-5B284FE5C39A}"/>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2632" name="TextBox 32631">
              <a:extLst>
                <a:ext uri="{FF2B5EF4-FFF2-40B4-BE49-F238E27FC236}">
                  <a16:creationId xmlns:a16="http://schemas.microsoft.com/office/drawing/2014/main" id="{46CECAC2-34C9-94F6-AF5C-D5EE2A8444D2}"/>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2637" name="TextBox 32636">
              <a:extLst>
                <a:ext uri="{FF2B5EF4-FFF2-40B4-BE49-F238E27FC236}">
                  <a16:creationId xmlns:a16="http://schemas.microsoft.com/office/drawing/2014/main" id="{87D22835-3355-0327-8371-E447C56E309D}"/>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2638" name="TextBox 32637">
              <a:extLst>
                <a:ext uri="{FF2B5EF4-FFF2-40B4-BE49-F238E27FC236}">
                  <a16:creationId xmlns:a16="http://schemas.microsoft.com/office/drawing/2014/main" id="{0D2D0850-0947-DE5C-8635-840064E21470}"/>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2639" name="TextBox 32638">
              <a:extLst>
                <a:ext uri="{FF2B5EF4-FFF2-40B4-BE49-F238E27FC236}">
                  <a16:creationId xmlns:a16="http://schemas.microsoft.com/office/drawing/2014/main" id="{82E9F04C-C1B3-3E1A-92A2-60D8B9BAFA61}"/>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1744" name="TextBox 31743">
              <a:extLst>
                <a:ext uri="{FF2B5EF4-FFF2-40B4-BE49-F238E27FC236}">
                  <a16:creationId xmlns:a16="http://schemas.microsoft.com/office/drawing/2014/main" id="{FC536656-6A1B-75D1-2C81-8F8B79204D23}"/>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745" name="TextBox 31744">
              <a:extLst>
                <a:ext uri="{FF2B5EF4-FFF2-40B4-BE49-F238E27FC236}">
                  <a16:creationId xmlns:a16="http://schemas.microsoft.com/office/drawing/2014/main" id="{5D768E24-BD57-88A2-4BB7-9550E46FB7E2}"/>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747" name="TextBox 31746">
              <a:extLst>
                <a:ext uri="{FF2B5EF4-FFF2-40B4-BE49-F238E27FC236}">
                  <a16:creationId xmlns:a16="http://schemas.microsoft.com/office/drawing/2014/main" id="{6DD55199-5C95-38AA-9B2A-6C14E4C1D3A0}"/>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748" name="TextBox 31747">
              <a:extLst>
                <a:ext uri="{FF2B5EF4-FFF2-40B4-BE49-F238E27FC236}">
                  <a16:creationId xmlns:a16="http://schemas.microsoft.com/office/drawing/2014/main" id="{1D7C3283-E0FE-E39D-B19F-6CBA45946475}"/>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1749" name="TextBox 31748">
              <a:extLst>
                <a:ext uri="{FF2B5EF4-FFF2-40B4-BE49-F238E27FC236}">
                  <a16:creationId xmlns:a16="http://schemas.microsoft.com/office/drawing/2014/main" id="{20F61D10-5921-23AE-1307-1ADFE6F96441}"/>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750" name="TextBox 31749">
              <a:extLst>
                <a:ext uri="{FF2B5EF4-FFF2-40B4-BE49-F238E27FC236}">
                  <a16:creationId xmlns:a16="http://schemas.microsoft.com/office/drawing/2014/main" id="{5247CB1B-80E4-A8BD-3EDC-7A8857DD9036}"/>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751" name="TextBox 31750">
              <a:extLst>
                <a:ext uri="{FF2B5EF4-FFF2-40B4-BE49-F238E27FC236}">
                  <a16:creationId xmlns:a16="http://schemas.microsoft.com/office/drawing/2014/main" id="{2465AEB4-EE42-956B-FB74-43DAE4149DFA}"/>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1752" name="TextBox 31751">
              <a:extLst>
                <a:ext uri="{FF2B5EF4-FFF2-40B4-BE49-F238E27FC236}">
                  <a16:creationId xmlns:a16="http://schemas.microsoft.com/office/drawing/2014/main" id="{1CB41E42-F5A0-2360-467B-81007E3E6D41}"/>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31753" name="TextBox 31752">
              <a:extLst>
                <a:ext uri="{FF2B5EF4-FFF2-40B4-BE49-F238E27FC236}">
                  <a16:creationId xmlns:a16="http://schemas.microsoft.com/office/drawing/2014/main" id="{4A255561-6A4C-6AB0-6876-8C456A6089EC}"/>
                </a:ext>
              </a:extLst>
            </p:cNvPr>
            <p:cNvSpPr txBox="1"/>
            <p:nvPr/>
          </p:nvSpPr>
          <p:spPr bwMode="auto">
            <a:xfrm>
              <a:off x="5412221"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grpSp>
      <p:sp>
        <p:nvSpPr>
          <p:cNvPr id="31754" name="Freeform: Shape 31753">
            <a:extLst>
              <a:ext uri="{FF2B5EF4-FFF2-40B4-BE49-F238E27FC236}">
                <a16:creationId xmlns:a16="http://schemas.microsoft.com/office/drawing/2014/main" id="{8E147637-504B-08CD-6525-CF8D4B9EC9BF}"/>
              </a:ext>
            </a:extLst>
          </p:cNvPr>
          <p:cNvSpPr/>
          <p:nvPr/>
        </p:nvSpPr>
        <p:spPr bwMode="auto">
          <a:xfrm>
            <a:off x="7030667" y="2505075"/>
            <a:ext cx="4067175"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1755" name="Group 31754">
            <a:extLst>
              <a:ext uri="{FF2B5EF4-FFF2-40B4-BE49-F238E27FC236}">
                <a16:creationId xmlns:a16="http://schemas.microsoft.com/office/drawing/2014/main" id="{B93024F5-A8CF-C42A-35D0-C4D8F4C7FC1A}"/>
              </a:ext>
            </a:extLst>
          </p:cNvPr>
          <p:cNvGrpSpPr/>
          <p:nvPr/>
        </p:nvGrpSpPr>
        <p:grpSpPr>
          <a:xfrm>
            <a:off x="6949704" y="2514664"/>
            <a:ext cx="80963" cy="2771711"/>
            <a:chOff x="1055351" y="2514664"/>
            <a:chExt cx="1328066" cy="2771711"/>
          </a:xfrm>
        </p:grpSpPr>
        <p:cxnSp>
          <p:nvCxnSpPr>
            <p:cNvPr id="31756" name="Straight Connector 31755">
              <a:extLst>
                <a:ext uri="{FF2B5EF4-FFF2-40B4-BE49-F238E27FC236}">
                  <a16:creationId xmlns:a16="http://schemas.microsoft.com/office/drawing/2014/main" id="{9C19642F-81E2-7160-26A9-54215C73FD3E}"/>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7" name="Straight Connector 31756">
              <a:extLst>
                <a:ext uri="{FF2B5EF4-FFF2-40B4-BE49-F238E27FC236}">
                  <a16:creationId xmlns:a16="http://schemas.microsoft.com/office/drawing/2014/main" id="{C2192BF8-7C4D-ED70-84B3-AC5D2099845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8" name="Straight Connector 31757">
              <a:extLst>
                <a:ext uri="{FF2B5EF4-FFF2-40B4-BE49-F238E27FC236}">
                  <a16:creationId xmlns:a16="http://schemas.microsoft.com/office/drawing/2014/main" id="{9E72B27D-F7CE-3549-9D51-E3124A57AB13}"/>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59" name="Straight Connector 31758">
              <a:extLst>
                <a:ext uri="{FF2B5EF4-FFF2-40B4-BE49-F238E27FC236}">
                  <a16:creationId xmlns:a16="http://schemas.microsoft.com/office/drawing/2014/main" id="{F721CC25-D450-7E2E-AE33-2FA4F4B90F49}"/>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0" name="Straight Connector 31759">
              <a:extLst>
                <a:ext uri="{FF2B5EF4-FFF2-40B4-BE49-F238E27FC236}">
                  <a16:creationId xmlns:a16="http://schemas.microsoft.com/office/drawing/2014/main" id="{6C14FC5A-79E0-80AF-EC3C-6F15F21CDDD5}"/>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1" name="Straight Connector 31760">
              <a:extLst>
                <a:ext uri="{FF2B5EF4-FFF2-40B4-BE49-F238E27FC236}">
                  <a16:creationId xmlns:a16="http://schemas.microsoft.com/office/drawing/2014/main" id="{886A1626-D758-577F-CB7B-F26091C3A19C}"/>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2" name="Group 31761">
            <a:extLst>
              <a:ext uri="{FF2B5EF4-FFF2-40B4-BE49-F238E27FC236}">
                <a16:creationId xmlns:a16="http://schemas.microsoft.com/office/drawing/2014/main" id="{A61D7A43-057D-A969-B560-A3F9FC9515EB}"/>
              </a:ext>
            </a:extLst>
          </p:cNvPr>
          <p:cNvGrpSpPr/>
          <p:nvPr/>
        </p:nvGrpSpPr>
        <p:grpSpPr>
          <a:xfrm>
            <a:off x="7028100" y="5286374"/>
            <a:ext cx="4045931" cy="90490"/>
            <a:chOff x="1535721" y="5286374"/>
            <a:chExt cx="4045931" cy="90490"/>
          </a:xfrm>
        </p:grpSpPr>
        <p:grpSp>
          <p:nvGrpSpPr>
            <p:cNvPr id="31763" name="Group 31762">
              <a:extLst>
                <a:ext uri="{FF2B5EF4-FFF2-40B4-BE49-F238E27FC236}">
                  <a16:creationId xmlns:a16="http://schemas.microsoft.com/office/drawing/2014/main" id="{F2C89BEA-B10F-D683-05EF-5734152E88BD}"/>
                </a:ext>
              </a:extLst>
            </p:cNvPr>
            <p:cNvGrpSpPr/>
            <p:nvPr/>
          </p:nvGrpSpPr>
          <p:grpSpPr>
            <a:xfrm rot="5400000">
              <a:off x="2122792" y="4699303"/>
              <a:ext cx="90485" cy="1264627"/>
              <a:chOff x="1055351" y="2514664"/>
              <a:chExt cx="1328066" cy="2771711"/>
            </a:xfrm>
          </p:grpSpPr>
          <p:cxnSp>
            <p:nvCxnSpPr>
              <p:cNvPr id="31776" name="Straight Connector 31775">
                <a:extLst>
                  <a:ext uri="{FF2B5EF4-FFF2-40B4-BE49-F238E27FC236}">
                    <a16:creationId xmlns:a16="http://schemas.microsoft.com/office/drawing/2014/main" id="{62CD947C-ACD0-3811-7F95-5C7969FAC3BA}"/>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7" name="Straight Connector 31776">
                <a:extLst>
                  <a:ext uri="{FF2B5EF4-FFF2-40B4-BE49-F238E27FC236}">
                    <a16:creationId xmlns:a16="http://schemas.microsoft.com/office/drawing/2014/main" id="{5C17134B-D032-E935-3464-AC9269D57C07}"/>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8" name="Straight Connector 31777">
                <a:extLst>
                  <a:ext uri="{FF2B5EF4-FFF2-40B4-BE49-F238E27FC236}">
                    <a16:creationId xmlns:a16="http://schemas.microsoft.com/office/drawing/2014/main" id="{2680DBF2-EC0C-3E06-3178-A51AD302E7BD}"/>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9" name="Straight Connector 31778">
                <a:extLst>
                  <a:ext uri="{FF2B5EF4-FFF2-40B4-BE49-F238E27FC236}">
                    <a16:creationId xmlns:a16="http://schemas.microsoft.com/office/drawing/2014/main" id="{788D364F-14E5-ACE8-006A-A51545D2C1F5}"/>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A1DC9AAE-35DC-9CAD-9690-C954E26F605F}"/>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4F333F57-CA7F-7E7E-7D15-7B8FEA435206}"/>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764" name="Group 31763">
              <a:extLst>
                <a:ext uri="{FF2B5EF4-FFF2-40B4-BE49-F238E27FC236}">
                  <a16:creationId xmlns:a16="http://schemas.microsoft.com/office/drawing/2014/main" id="{C3654ABE-3197-EB7E-8845-7994355FD3D2}"/>
                </a:ext>
              </a:extLst>
            </p:cNvPr>
            <p:cNvGrpSpPr/>
            <p:nvPr/>
          </p:nvGrpSpPr>
          <p:grpSpPr>
            <a:xfrm rot="5400000">
              <a:off x="4272888" y="4068099"/>
              <a:ext cx="90486" cy="2527043"/>
              <a:chOff x="1055351" y="-252196"/>
              <a:chExt cx="1328095" cy="5538571"/>
            </a:xfrm>
          </p:grpSpPr>
          <p:cxnSp>
            <p:nvCxnSpPr>
              <p:cNvPr id="31765" name="Straight Connector 31764">
                <a:extLst>
                  <a:ext uri="{FF2B5EF4-FFF2-40B4-BE49-F238E27FC236}">
                    <a16:creationId xmlns:a16="http://schemas.microsoft.com/office/drawing/2014/main" id="{BA5E4C92-D48D-A534-C154-7BE29F0F882B}"/>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6" name="Straight Connector 31765">
                <a:extLst>
                  <a:ext uri="{FF2B5EF4-FFF2-40B4-BE49-F238E27FC236}">
                    <a16:creationId xmlns:a16="http://schemas.microsoft.com/office/drawing/2014/main" id="{AA238A44-392F-89F1-A620-7929342B5B1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E4668F49-62AD-0875-16D7-B93BDFE5905F}"/>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8" name="Straight Connector 31767">
                <a:extLst>
                  <a:ext uri="{FF2B5EF4-FFF2-40B4-BE49-F238E27FC236}">
                    <a16:creationId xmlns:a16="http://schemas.microsoft.com/office/drawing/2014/main" id="{88322736-93C0-9953-9BB0-11FD38AC009E}"/>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69" name="Straight Connector 31768">
                <a:extLst>
                  <a:ext uri="{FF2B5EF4-FFF2-40B4-BE49-F238E27FC236}">
                    <a16:creationId xmlns:a16="http://schemas.microsoft.com/office/drawing/2014/main" id="{75169A3B-CEF3-9BE1-50B3-12C2FFAEF92D}"/>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0" name="Straight Connector 31769">
                <a:extLst>
                  <a:ext uri="{FF2B5EF4-FFF2-40B4-BE49-F238E27FC236}">
                    <a16:creationId xmlns:a16="http://schemas.microsoft.com/office/drawing/2014/main" id="{1331E378-9E7C-E7F4-CA62-085035792725}"/>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71" name="Straight Connector 31770">
                <a:extLst>
                  <a:ext uri="{FF2B5EF4-FFF2-40B4-BE49-F238E27FC236}">
                    <a16:creationId xmlns:a16="http://schemas.microsoft.com/office/drawing/2014/main" id="{050A0E34-8167-F7FA-C65A-9EC6AA0EED23}"/>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2" name="Straight Connector 31771">
                <a:extLst>
                  <a:ext uri="{FF2B5EF4-FFF2-40B4-BE49-F238E27FC236}">
                    <a16:creationId xmlns:a16="http://schemas.microsoft.com/office/drawing/2014/main" id="{30DD45ED-9CCC-2FEB-A246-0215B14C65AA}"/>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3" name="Straight Connector 31772">
                <a:extLst>
                  <a:ext uri="{FF2B5EF4-FFF2-40B4-BE49-F238E27FC236}">
                    <a16:creationId xmlns:a16="http://schemas.microsoft.com/office/drawing/2014/main" id="{C6C6EAEE-DFF2-5C1E-1053-F3B381A985DC}"/>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4" name="Straight Connector 31773">
                <a:extLst>
                  <a:ext uri="{FF2B5EF4-FFF2-40B4-BE49-F238E27FC236}">
                    <a16:creationId xmlns:a16="http://schemas.microsoft.com/office/drawing/2014/main" id="{8FA558EB-47F1-A865-3CB6-33FEC9D9664B}"/>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775" name="Straight Connector 31774">
                <a:extLst>
                  <a:ext uri="{FF2B5EF4-FFF2-40B4-BE49-F238E27FC236}">
                    <a16:creationId xmlns:a16="http://schemas.microsoft.com/office/drawing/2014/main" id="{EC794D4E-CC0E-6809-9682-FF339C32F197}"/>
                  </a:ext>
                </a:extLst>
              </p:cNvPr>
              <p:cNvCxnSpPr/>
              <p:nvPr/>
            </p:nvCxnSpPr>
            <p:spPr bwMode="auto">
              <a:xfrm>
                <a:off x="1055358" y="-252196"/>
                <a:ext cx="132808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82" name="TextBox 31781">
            <a:extLst>
              <a:ext uri="{FF2B5EF4-FFF2-40B4-BE49-F238E27FC236}">
                <a16:creationId xmlns:a16="http://schemas.microsoft.com/office/drawing/2014/main" id="{888B31E0-32A2-1E68-FADD-03F9A49DE1B6}"/>
              </a:ext>
            </a:extLst>
          </p:cNvPr>
          <p:cNvSpPr txBox="1"/>
          <p:nvPr/>
        </p:nvSpPr>
        <p:spPr bwMode="auto">
          <a:xfrm>
            <a:off x="6852118"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783" name="Group 31782">
            <a:extLst>
              <a:ext uri="{FF2B5EF4-FFF2-40B4-BE49-F238E27FC236}">
                <a16:creationId xmlns:a16="http://schemas.microsoft.com/office/drawing/2014/main" id="{1604231E-EE1D-71A3-AEB4-443C3DBC885C}"/>
              </a:ext>
            </a:extLst>
          </p:cNvPr>
          <p:cNvGrpSpPr/>
          <p:nvPr/>
        </p:nvGrpSpPr>
        <p:grpSpPr>
          <a:xfrm>
            <a:off x="6852458" y="5832625"/>
            <a:ext cx="4356729" cy="276999"/>
            <a:chOff x="1360079" y="5325067"/>
            <a:chExt cx="4356729" cy="276999"/>
          </a:xfrm>
        </p:grpSpPr>
        <p:sp>
          <p:nvSpPr>
            <p:cNvPr id="31784" name="TextBox 31783">
              <a:extLst>
                <a:ext uri="{FF2B5EF4-FFF2-40B4-BE49-F238E27FC236}">
                  <a16:creationId xmlns:a16="http://schemas.microsoft.com/office/drawing/2014/main" id="{35944938-FF13-FBC7-EA96-E6D6F9BD50CC}"/>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98</a:t>
              </a:r>
            </a:p>
          </p:txBody>
        </p:sp>
        <p:sp>
          <p:nvSpPr>
            <p:cNvPr id="31785" name="TextBox 31784">
              <a:extLst>
                <a:ext uri="{FF2B5EF4-FFF2-40B4-BE49-F238E27FC236}">
                  <a16:creationId xmlns:a16="http://schemas.microsoft.com/office/drawing/2014/main" id="{F4B86467-80C6-36F0-B207-BD72222B5BC6}"/>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91</a:t>
              </a:r>
            </a:p>
          </p:txBody>
        </p:sp>
        <p:sp>
          <p:nvSpPr>
            <p:cNvPr id="31786" name="TextBox 31785">
              <a:extLst>
                <a:ext uri="{FF2B5EF4-FFF2-40B4-BE49-F238E27FC236}">
                  <a16:creationId xmlns:a16="http://schemas.microsoft.com/office/drawing/2014/main" id="{4EB41850-7F6A-8146-E55E-AAA9F9273C37}"/>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84</a:t>
              </a:r>
            </a:p>
          </p:txBody>
        </p:sp>
        <p:sp>
          <p:nvSpPr>
            <p:cNvPr id="31787" name="TextBox 31786">
              <a:extLst>
                <a:ext uri="{FF2B5EF4-FFF2-40B4-BE49-F238E27FC236}">
                  <a16:creationId xmlns:a16="http://schemas.microsoft.com/office/drawing/2014/main" id="{413F01F0-2E9C-3144-EEE6-7D612D8B2639}"/>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78</a:t>
              </a:r>
            </a:p>
          </p:txBody>
        </p:sp>
        <p:sp>
          <p:nvSpPr>
            <p:cNvPr id="31788" name="TextBox 31787">
              <a:extLst>
                <a:ext uri="{FF2B5EF4-FFF2-40B4-BE49-F238E27FC236}">
                  <a16:creationId xmlns:a16="http://schemas.microsoft.com/office/drawing/2014/main" id="{38C489B0-3050-6592-3023-AEA45397449F}"/>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67</a:t>
              </a:r>
            </a:p>
          </p:txBody>
        </p:sp>
        <p:sp>
          <p:nvSpPr>
            <p:cNvPr id="31789" name="TextBox 31788">
              <a:extLst>
                <a:ext uri="{FF2B5EF4-FFF2-40B4-BE49-F238E27FC236}">
                  <a16:creationId xmlns:a16="http://schemas.microsoft.com/office/drawing/2014/main" id="{301FA7DF-731E-366A-90E7-D137D7DC03C2}"/>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58</a:t>
              </a:r>
            </a:p>
          </p:txBody>
        </p:sp>
        <p:sp>
          <p:nvSpPr>
            <p:cNvPr id="31790" name="TextBox 31789">
              <a:extLst>
                <a:ext uri="{FF2B5EF4-FFF2-40B4-BE49-F238E27FC236}">
                  <a16:creationId xmlns:a16="http://schemas.microsoft.com/office/drawing/2014/main" id="{F5F001B0-9767-9D62-34E9-DCEA00820991}"/>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47</a:t>
              </a:r>
            </a:p>
          </p:txBody>
        </p:sp>
        <p:sp>
          <p:nvSpPr>
            <p:cNvPr id="31791" name="TextBox 31790">
              <a:extLst>
                <a:ext uri="{FF2B5EF4-FFF2-40B4-BE49-F238E27FC236}">
                  <a16:creationId xmlns:a16="http://schemas.microsoft.com/office/drawing/2014/main" id="{714085F7-F430-2EB3-A662-EF9F1766D50B}"/>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41</a:t>
              </a:r>
            </a:p>
          </p:txBody>
        </p:sp>
        <p:sp>
          <p:nvSpPr>
            <p:cNvPr id="31792" name="TextBox 31791">
              <a:extLst>
                <a:ext uri="{FF2B5EF4-FFF2-40B4-BE49-F238E27FC236}">
                  <a16:creationId xmlns:a16="http://schemas.microsoft.com/office/drawing/2014/main" id="{9BD85CDE-C9A5-4F05-1067-0752BAB2CC19}"/>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37</a:t>
              </a:r>
            </a:p>
          </p:txBody>
        </p:sp>
        <p:sp>
          <p:nvSpPr>
            <p:cNvPr id="31793" name="TextBox 31792">
              <a:extLst>
                <a:ext uri="{FF2B5EF4-FFF2-40B4-BE49-F238E27FC236}">
                  <a16:creationId xmlns:a16="http://schemas.microsoft.com/office/drawing/2014/main" id="{5059C4D8-9401-B969-9D44-A55A0A232891}"/>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35</a:t>
              </a:r>
            </a:p>
          </p:txBody>
        </p:sp>
        <p:sp>
          <p:nvSpPr>
            <p:cNvPr id="31794" name="TextBox 31793">
              <a:extLst>
                <a:ext uri="{FF2B5EF4-FFF2-40B4-BE49-F238E27FC236}">
                  <a16:creationId xmlns:a16="http://schemas.microsoft.com/office/drawing/2014/main" id="{4BAA20C4-B92B-D069-AB7C-9DD66C72CEBC}"/>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32</a:t>
              </a:r>
            </a:p>
          </p:txBody>
        </p:sp>
        <p:sp>
          <p:nvSpPr>
            <p:cNvPr id="31795" name="TextBox 31794">
              <a:extLst>
                <a:ext uri="{FF2B5EF4-FFF2-40B4-BE49-F238E27FC236}">
                  <a16:creationId xmlns:a16="http://schemas.microsoft.com/office/drawing/2014/main" id="{B7BF1326-C9E8-BF20-825C-D181AD03A79C}"/>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30</a:t>
              </a:r>
            </a:p>
          </p:txBody>
        </p:sp>
        <p:sp>
          <p:nvSpPr>
            <p:cNvPr id="31796" name="TextBox 31795">
              <a:extLst>
                <a:ext uri="{FF2B5EF4-FFF2-40B4-BE49-F238E27FC236}">
                  <a16:creationId xmlns:a16="http://schemas.microsoft.com/office/drawing/2014/main" id="{E2C3F22A-8D20-4B3C-B4C6-BD87BF2012E2}"/>
                </a:ext>
              </a:extLst>
            </p:cNvPr>
            <p:cNvSpPr txBox="1"/>
            <p:nvPr/>
          </p:nvSpPr>
          <p:spPr bwMode="auto">
            <a:xfrm>
              <a:off x="441085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21</a:t>
              </a:r>
            </a:p>
          </p:txBody>
        </p:sp>
        <p:sp>
          <p:nvSpPr>
            <p:cNvPr id="31797" name="TextBox 31796">
              <a:extLst>
                <a:ext uri="{FF2B5EF4-FFF2-40B4-BE49-F238E27FC236}">
                  <a16:creationId xmlns:a16="http://schemas.microsoft.com/office/drawing/2014/main" id="{E59EE423-D804-A4CF-F6E2-2C3D38AA4225}"/>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13</a:t>
              </a:r>
            </a:p>
          </p:txBody>
        </p:sp>
        <p:sp>
          <p:nvSpPr>
            <p:cNvPr id="31798" name="TextBox 31797">
              <a:extLst>
                <a:ext uri="{FF2B5EF4-FFF2-40B4-BE49-F238E27FC236}">
                  <a16:creationId xmlns:a16="http://schemas.microsoft.com/office/drawing/2014/main" id="{69DBB451-C5AA-8145-0041-24DE54BB8A16}"/>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a:t>
              </a:r>
            </a:p>
          </p:txBody>
        </p:sp>
        <p:sp>
          <p:nvSpPr>
            <p:cNvPr id="31799" name="TextBox 31798">
              <a:extLst>
                <a:ext uri="{FF2B5EF4-FFF2-40B4-BE49-F238E27FC236}">
                  <a16:creationId xmlns:a16="http://schemas.microsoft.com/office/drawing/2014/main" id="{EA7376FE-92F6-B19B-C565-926BF1C3B9E7}"/>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a:t>
              </a:r>
            </a:p>
          </p:txBody>
        </p:sp>
        <p:sp>
          <p:nvSpPr>
            <p:cNvPr id="31800" name="TextBox 31799">
              <a:extLst>
                <a:ext uri="{FF2B5EF4-FFF2-40B4-BE49-F238E27FC236}">
                  <a16:creationId xmlns:a16="http://schemas.microsoft.com/office/drawing/2014/main" id="{D5887D53-95B1-7039-3AF8-11B7EFEB61EF}"/>
                </a:ext>
              </a:extLst>
            </p:cNvPr>
            <p:cNvSpPr txBox="1"/>
            <p:nvPr/>
          </p:nvSpPr>
          <p:spPr bwMode="auto">
            <a:xfrm>
              <a:off x="545359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801" name="Group 31800">
            <a:extLst>
              <a:ext uri="{FF2B5EF4-FFF2-40B4-BE49-F238E27FC236}">
                <a16:creationId xmlns:a16="http://schemas.microsoft.com/office/drawing/2014/main" id="{02A621B3-02D1-C6A7-2420-F966B86C2C97}"/>
              </a:ext>
            </a:extLst>
          </p:cNvPr>
          <p:cNvGrpSpPr/>
          <p:nvPr/>
        </p:nvGrpSpPr>
        <p:grpSpPr>
          <a:xfrm>
            <a:off x="6813184" y="6014191"/>
            <a:ext cx="4403013" cy="276999"/>
            <a:chOff x="1320805" y="5325067"/>
            <a:chExt cx="4403013" cy="276999"/>
          </a:xfrm>
        </p:grpSpPr>
        <p:sp>
          <p:nvSpPr>
            <p:cNvPr id="31802" name="TextBox 31801">
              <a:extLst>
                <a:ext uri="{FF2B5EF4-FFF2-40B4-BE49-F238E27FC236}">
                  <a16:creationId xmlns:a16="http://schemas.microsoft.com/office/drawing/2014/main" id="{94E76403-69D9-0FF5-CB16-7BF1A8F80FDD}"/>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104</a:t>
              </a:r>
            </a:p>
          </p:txBody>
        </p:sp>
        <p:sp>
          <p:nvSpPr>
            <p:cNvPr id="31803" name="TextBox 31802">
              <a:extLst>
                <a:ext uri="{FF2B5EF4-FFF2-40B4-BE49-F238E27FC236}">
                  <a16:creationId xmlns:a16="http://schemas.microsoft.com/office/drawing/2014/main" id="{8DA7E6C4-E74C-5F2B-B8BD-EEA62D03DA9C}"/>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97</a:t>
              </a:r>
            </a:p>
          </p:txBody>
        </p:sp>
        <p:sp>
          <p:nvSpPr>
            <p:cNvPr id="31804" name="TextBox 31803">
              <a:extLst>
                <a:ext uri="{FF2B5EF4-FFF2-40B4-BE49-F238E27FC236}">
                  <a16:creationId xmlns:a16="http://schemas.microsoft.com/office/drawing/2014/main" id="{FC3B9387-63A6-5278-4F10-9B84AE8C4A41}"/>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82</a:t>
              </a:r>
            </a:p>
          </p:txBody>
        </p:sp>
        <p:sp>
          <p:nvSpPr>
            <p:cNvPr id="31805" name="TextBox 31804">
              <a:extLst>
                <a:ext uri="{FF2B5EF4-FFF2-40B4-BE49-F238E27FC236}">
                  <a16:creationId xmlns:a16="http://schemas.microsoft.com/office/drawing/2014/main" id="{21852E0F-EE34-BEA1-8B0D-1F19E0F7367D}"/>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69</a:t>
              </a:r>
            </a:p>
          </p:txBody>
        </p:sp>
        <p:sp>
          <p:nvSpPr>
            <p:cNvPr id="31806" name="TextBox 31805">
              <a:extLst>
                <a:ext uri="{FF2B5EF4-FFF2-40B4-BE49-F238E27FC236}">
                  <a16:creationId xmlns:a16="http://schemas.microsoft.com/office/drawing/2014/main" id="{A9E62BB7-2F18-9F70-9112-4EA80FFF38AB}"/>
                </a:ext>
              </a:extLst>
            </p:cNvPr>
            <p:cNvSpPr txBox="1"/>
            <p:nvPr/>
          </p:nvSpPr>
          <p:spPr bwMode="auto">
            <a:xfrm>
              <a:off x="238834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51</a:t>
              </a:r>
            </a:p>
          </p:txBody>
        </p:sp>
        <p:sp>
          <p:nvSpPr>
            <p:cNvPr id="31807" name="TextBox 31806">
              <a:extLst>
                <a:ext uri="{FF2B5EF4-FFF2-40B4-BE49-F238E27FC236}">
                  <a16:creationId xmlns:a16="http://schemas.microsoft.com/office/drawing/2014/main" id="{6A4AFE71-4B59-EFDD-4D77-4248A884841E}"/>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41</a:t>
              </a:r>
            </a:p>
          </p:txBody>
        </p:sp>
        <p:sp>
          <p:nvSpPr>
            <p:cNvPr id="32640" name="TextBox 32639">
              <a:extLst>
                <a:ext uri="{FF2B5EF4-FFF2-40B4-BE49-F238E27FC236}">
                  <a16:creationId xmlns:a16="http://schemas.microsoft.com/office/drawing/2014/main" id="{3A097CFE-270F-620B-2BCF-43014AABEC09}"/>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34</a:t>
              </a:r>
            </a:p>
          </p:txBody>
        </p:sp>
        <p:sp>
          <p:nvSpPr>
            <p:cNvPr id="32641" name="TextBox 32640">
              <a:extLst>
                <a:ext uri="{FF2B5EF4-FFF2-40B4-BE49-F238E27FC236}">
                  <a16:creationId xmlns:a16="http://schemas.microsoft.com/office/drawing/2014/main" id="{4129CBE9-A6A9-E3F8-3E60-F9BCF35C59CD}"/>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28</a:t>
              </a:r>
            </a:p>
          </p:txBody>
        </p:sp>
        <p:sp>
          <p:nvSpPr>
            <p:cNvPr id="32642" name="TextBox 32641">
              <a:extLst>
                <a:ext uri="{FF2B5EF4-FFF2-40B4-BE49-F238E27FC236}">
                  <a16:creationId xmlns:a16="http://schemas.microsoft.com/office/drawing/2014/main" id="{4F37EB6F-23A7-509B-6856-CEE315EBDEE3}"/>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25</a:t>
              </a:r>
            </a:p>
          </p:txBody>
        </p:sp>
        <p:sp>
          <p:nvSpPr>
            <p:cNvPr id="32643" name="TextBox 32642">
              <a:extLst>
                <a:ext uri="{FF2B5EF4-FFF2-40B4-BE49-F238E27FC236}">
                  <a16:creationId xmlns:a16="http://schemas.microsoft.com/office/drawing/2014/main" id="{03D211B0-BA10-36D6-94C5-5096E385CD65}"/>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22</a:t>
              </a:r>
            </a:p>
          </p:txBody>
        </p:sp>
        <p:sp>
          <p:nvSpPr>
            <p:cNvPr id="32644" name="TextBox 32643">
              <a:extLst>
                <a:ext uri="{FF2B5EF4-FFF2-40B4-BE49-F238E27FC236}">
                  <a16:creationId xmlns:a16="http://schemas.microsoft.com/office/drawing/2014/main" id="{84715B98-046C-BE0D-AC46-D1B23A1618F4}"/>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18</a:t>
              </a:r>
            </a:p>
          </p:txBody>
        </p:sp>
        <p:sp>
          <p:nvSpPr>
            <p:cNvPr id="32645" name="TextBox 32644">
              <a:extLst>
                <a:ext uri="{FF2B5EF4-FFF2-40B4-BE49-F238E27FC236}">
                  <a16:creationId xmlns:a16="http://schemas.microsoft.com/office/drawing/2014/main" id="{14DDC9DF-5AA1-E504-1228-3E8123A91C56}"/>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a:t>
              </a:r>
            </a:p>
          </p:txBody>
        </p:sp>
        <p:sp>
          <p:nvSpPr>
            <p:cNvPr id="32646" name="TextBox 32645">
              <a:extLst>
                <a:ext uri="{FF2B5EF4-FFF2-40B4-BE49-F238E27FC236}">
                  <a16:creationId xmlns:a16="http://schemas.microsoft.com/office/drawing/2014/main" id="{C2DB0CF5-5B4A-B18F-36AA-B852E8C19B30}"/>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a:t>
              </a:r>
            </a:p>
          </p:txBody>
        </p:sp>
        <p:sp>
          <p:nvSpPr>
            <p:cNvPr id="32647" name="TextBox 32646">
              <a:extLst>
                <a:ext uri="{FF2B5EF4-FFF2-40B4-BE49-F238E27FC236}">
                  <a16:creationId xmlns:a16="http://schemas.microsoft.com/office/drawing/2014/main" id="{AD99F35C-338F-AE95-04A6-6F478BB20F27}"/>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a:t>
              </a:r>
            </a:p>
          </p:txBody>
        </p:sp>
        <p:sp>
          <p:nvSpPr>
            <p:cNvPr id="32648" name="TextBox 32647">
              <a:extLst>
                <a:ext uri="{FF2B5EF4-FFF2-40B4-BE49-F238E27FC236}">
                  <a16:creationId xmlns:a16="http://schemas.microsoft.com/office/drawing/2014/main" id="{13CA4E3D-DFE6-5FC9-9245-C9C12FB852BC}"/>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2649" name="TextBox 32648">
              <a:extLst>
                <a:ext uri="{FF2B5EF4-FFF2-40B4-BE49-F238E27FC236}">
                  <a16:creationId xmlns:a16="http://schemas.microsoft.com/office/drawing/2014/main" id="{9B6D8942-2B41-EFA7-210F-C0372805E77F}"/>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2650" name="TextBox 32649">
              <a:extLst>
                <a:ext uri="{FF2B5EF4-FFF2-40B4-BE49-F238E27FC236}">
                  <a16:creationId xmlns:a16="http://schemas.microsoft.com/office/drawing/2014/main" id="{519BCEE7-B5B6-A70E-25D8-A65C47E2E836}"/>
                </a:ext>
              </a:extLst>
            </p:cNvPr>
            <p:cNvSpPr txBox="1"/>
            <p:nvPr/>
          </p:nvSpPr>
          <p:spPr bwMode="auto">
            <a:xfrm>
              <a:off x="546060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2651" name="Straight Connector 32650">
            <a:extLst>
              <a:ext uri="{FF2B5EF4-FFF2-40B4-BE49-F238E27FC236}">
                <a16:creationId xmlns:a16="http://schemas.microsoft.com/office/drawing/2014/main" id="{6CC7AF28-84F5-00A6-E6A0-D031D8EC6EE3}"/>
              </a:ext>
            </a:extLst>
          </p:cNvPr>
          <p:cNvCxnSpPr/>
          <p:nvPr/>
        </p:nvCxnSpPr>
        <p:spPr bwMode="auto">
          <a:xfrm>
            <a:off x="8036547"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52" name="Straight Connector 32651">
            <a:extLst>
              <a:ext uri="{FF2B5EF4-FFF2-40B4-BE49-F238E27FC236}">
                <a16:creationId xmlns:a16="http://schemas.microsoft.com/office/drawing/2014/main" id="{71CF15B8-D9A5-0C5E-8CA9-E4A7E24C817C}"/>
              </a:ext>
            </a:extLst>
          </p:cNvPr>
          <p:cNvCxnSpPr/>
          <p:nvPr/>
        </p:nvCxnSpPr>
        <p:spPr bwMode="auto">
          <a:xfrm>
            <a:off x="9052839"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2653" name="Straight Connector 32652">
            <a:extLst>
              <a:ext uri="{FF2B5EF4-FFF2-40B4-BE49-F238E27FC236}">
                <a16:creationId xmlns:a16="http://schemas.microsoft.com/office/drawing/2014/main" id="{79D75EE5-6FBD-BA9B-E330-CDCFE7413122}"/>
              </a:ext>
            </a:extLst>
          </p:cNvPr>
          <p:cNvCxnSpPr>
            <a:cxnSpLocks/>
          </p:cNvCxnSpPr>
          <p:nvPr/>
        </p:nvCxnSpPr>
        <p:spPr bwMode="auto">
          <a:xfrm flipH="1">
            <a:off x="7048023" y="3907304"/>
            <a:ext cx="391050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2654" name="TextBox 32653">
            <a:extLst>
              <a:ext uri="{FF2B5EF4-FFF2-40B4-BE49-F238E27FC236}">
                <a16:creationId xmlns:a16="http://schemas.microsoft.com/office/drawing/2014/main" id="{8D5141F8-A070-1211-1807-4737CB7A8D98}"/>
              </a:ext>
            </a:extLst>
          </p:cNvPr>
          <p:cNvSpPr txBox="1"/>
          <p:nvPr/>
        </p:nvSpPr>
        <p:spPr bwMode="auto">
          <a:xfrm>
            <a:off x="8035066"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68.4%</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49.8%</a:t>
            </a:r>
          </a:p>
        </p:txBody>
      </p:sp>
      <p:sp>
        <p:nvSpPr>
          <p:cNvPr id="32655" name="TextBox 32654">
            <a:extLst>
              <a:ext uri="{FF2B5EF4-FFF2-40B4-BE49-F238E27FC236}">
                <a16:creationId xmlns:a16="http://schemas.microsoft.com/office/drawing/2014/main" id="{0535C539-27FC-2CCC-FA59-40FC6FC33397}"/>
              </a:ext>
            </a:extLst>
          </p:cNvPr>
          <p:cNvSpPr txBox="1"/>
          <p:nvPr/>
        </p:nvSpPr>
        <p:spPr bwMode="auto">
          <a:xfrm>
            <a:off x="9042428"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37.8%</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25.3%</a:t>
            </a:r>
          </a:p>
        </p:txBody>
      </p:sp>
      <p:sp>
        <p:nvSpPr>
          <p:cNvPr id="32656" name="TextBox 32655">
            <a:extLst>
              <a:ext uri="{FF2B5EF4-FFF2-40B4-BE49-F238E27FC236}">
                <a16:creationId xmlns:a16="http://schemas.microsoft.com/office/drawing/2014/main" id="{6E482F5A-F560-28D7-921B-4B044F9DD626}"/>
              </a:ext>
            </a:extLst>
          </p:cNvPr>
          <p:cNvSpPr txBox="1"/>
          <p:nvPr/>
        </p:nvSpPr>
        <p:spPr bwMode="auto">
          <a:xfrm>
            <a:off x="9657865" y="3125336"/>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17.5 mo (14.9-22.3)</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11.9 mo (9.7-14.8)</a:t>
            </a:r>
          </a:p>
        </p:txBody>
      </p:sp>
      <p:sp>
        <p:nvSpPr>
          <p:cNvPr id="32657" name="Freeform: Shape 32656">
            <a:extLst>
              <a:ext uri="{FF2B5EF4-FFF2-40B4-BE49-F238E27FC236}">
                <a16:creationId xmlns:a16="http://schemas.microsoft.com/office/drawing/2014/main" id="{D9E05889-C415-3A7E-B0B4-B99DBB88F438}"/>
              </a:ext>
            </a:extLst>
          </p:cNvPr>
          <p:cNvSpPr/>
          <p:nvPr/>
        </p:nvSpPr>
        <p:spPr bwMode="auto">
          <a:xfrm>
            <a:off x="1574800" y="2514600"/>
            <a:ext cx="3740150" cy="1990725"/>
          </a:xfrm>
          <a:custGeom>
            <a:avLst/>
            <a:gdLst>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52500 w 3740150"/>
              <a:gd name="connsiteY97" fmla="*/ 75247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85825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254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96900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44450 w 3740150"/>
              <a:gd name="connsiteY154" fmla="*/ 44450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52500 w 3740150"/>
              <a:gd name="connsiteY97" fmla="*/ 75247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85825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381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96900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44450 w 3740150"/>
              <a:gd name="connsiteY154" fmla="*/ 44450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52500 w 3740150"/>
              <a:gd name="connsiteY97" fmla="*/ 75247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85825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381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87375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44450 w 3740150"/>
              <a:gd name="connsiteY154" fmla="*/ 44450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52500 w 3740150"/>
              <a:gd name="connsiteY97" fmla="*/ 75247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85825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381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87375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60325 w 3740150"/>
              <a:gd name="connsiteY154" fmla="*/ 47625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39800 w 3740150"/>
              <a:gd name="connsiteY97" fmla="*/ 75882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85825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381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87375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60325 w 3740150"/>
              <a:gd name="connsiteY154" fmla="*/ 47625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 name="connsiteX0" fmla="*/ 3740150 w 3740150"/>
              <a:gd name="connsiteY0" fmla="*/ 1990725 h 1990725"/>
              <a:gd name="connsiteX1" fmla="*/ 3352800 w 3740150"/>
              <a:gd name="connsiteY1" fmla="*/ 1990725 h 1990725"/>
              <a:gd name="connsiteX2" fmla="*/ 3352800 w 3740150"/>
              <a:gd name="connsiteY2" fmla="*/ 1927225 h 1990725"/>
              <a:gd name="connsiteX3" fmla="*/ 3327400 w 3740150"/>
              <a:gd name="connsiteY3" fmla="*/ 1927225 h 1990725"/>
              <a:gd name="connsiteX4" fmla="*/ 3327400 w 3740150"/>
              <a:gd name="connsiteY4" fmla="*/ 1854200 h 1990725"/>
              <a:gd name="connsiteX5" fmla="*/ 3133725 w 3740150"/>
              <a:gd name="connsiteY5" fmla="*/ 1854200 h 1990725"/>
              <a:gd name="connsiteX6" fmla="*/ 3133725 w 3740150"/>
              <a:gd name="connsiteY6" fmla="*/ 1822450 h 1990725"/>
              <a:gd name="connsiteX7" fmla="*/ 3070225 w 3740150"/>
              <a:gd name="connsiteY7" fmla="*/ 1822450 h 1990725"/>
              <a:gd name="connsiteX8" fmla="*/ 3070225 w 3740150"/>
              <a:gd name="connsiteY8" fmla="*/ 1803400 h 1990725"/>
              <a:gd name="connsiteX9" fmla="*/ 2940050 w 3740150"/>
              <a:gd name="connsiteY9" fmla="*/ 1803400 h 1990725"/>
              <a:gd name="connsiteX10" fmla="*/ 2940050 w 3740150"/>
              <a:gd name="connsiteY10" fmla="*/ 1778000 h 1990725"/>
              <a:gd name="connsiteX11" fmla="*/ 2882900 w 3740150"/>
              <a:gd name="connsiteY11" fmla="*/ 1778000 h 1990725"/>
              <a:gd name="connsiteX12" fmla="*/ 2882900 w 3740150"/>
              <a:gd name="connsiteY12" fmla="*/ 1762125 h 1990725"/>
              <a:gd name="connsiteX13" fmla="*/ 2720975 w 3740150"/>
              <a:gd name="connsiteY13" fmla="*/ 1762125 h 1990725"/>
              <a:gd name="connsiteX14" fmla="*/ 2720975 w 3740150"/>
              <a:gd name="connsiteY14" fmla="*/ 1717675 h 1990725"/>
              <a:gd name="connsiteX15" fmla="*/ 2590800 w 3740150"/>
              <a:gd name="connsiteY15" fmla="*/ 1717675 h 1990725"/>
              <a:gd name="connsiteX16" fmla="*/ 2590800 w 3740150"/>
              <a:gd name="connsiteY16" fmla="*/ 1704975 h 1990725"/>
              <a:gd name="connsiteX17" fmla="*/ 2473325 w 3740150"/>
              <a:gd name="connsiteY17" fmla="*/ 1704975 h 1990725"/>
              <a:gd name="connsiteX18" fmla="*/ 2473325 w 3740150"/>
              <a:gd name="connsiteY18" fmla="*/ 1704975 h 1990725"/>
              <a:gd name="connsiteX19" fmla="*/ 2473325 w 3740150"/>
              <a:gd name="connsiteY19" fmla="*/ 1682750 h 1990725"/>
              <a:gd name="connsiteX20" fmla="*/ 2435225 w 3740150"/>
              <a:gd name="connsiteY20" fmla="*/ 1682750 h 1990725"/>
              <a:gd name="connsiteX21" fmla="*/ 2435225 w 3740150"/>
              <a:gd name="connsiteY21" fmla="*/ 1670050 h 1990725"/>
              <a:gd name="connsiteX22" fmla="*/ 2413000 w 3740150"/>
              <a:gd name="connsiteY22" fmla="*/ 1670050 h 1990725"/>
              <a:gd name="connsiteX23" fmla="*/ 2413000 w 3740150"/>
              <a:gd name="connsiteY23" fmla="*/ 1647825 h 1990725"/>
              <a:gd name="connsiteX24" fmla="*/ 2330450 w 3740150"/>
              <a:gd name="connsiteY24" fmla="*/ 1647825 h 1990725"/>
              <a:gd name="connsiteX25" fmla="*/ 2330450 w 3740150"/>
              <a:gd name="connsiteY25" fmla="*/ 1628775 h 1990725"/>
              <a:gd name="connsiteX26" fmla="*/ 2241550 w 3740150"/>
              <a:gd name="connsiteY26" fmla="*/ 1628775 h 1990725"/>
              <a:gd name="connsiteX27" fmla="*/ 2241550 w 3740150"/>
              <a:gd name="connsiteY27" fmla="*/ 1616075 h 1990725"/>
              <a:gd name="connsiteX28" fmla="*/ 2181225 w 3740150"/>
              <a:gd name="connsiteY28" fmla="*/ 1616075 h 1990725"/>
              <a:gd name="connsiteX29" fmla="*/ 2181225 w 3740150"/>
              <a:gd name="connsiteY29" fmla="*/ 1593850 h 1990725"/>
              <a:gd name="connsiteX30" fmla="*/ 2168525 w 3740150"/>
              <a:gd name="connsiteY30" fmla="*/ 1593850 h 1990725"/>
              <a:gd name="connsiteX31" fmla="*/ 2168525 w 3740150"/>
              <a:gd name="connsiteY31" fmla="*/ 1587500 h 1990725"/>
              <a:gd name="connsiteX32" fmla="*/ 2159000 w 3740150"/>
              <a:gd name="connsiteY32" fmla="*/ 1587500 h 1990725"/>
              <a:gd name="connsiteX33" fmla="*/ 2159000 w 3740150"/>
              <a:gd name="connsiteY33" fmla="*/ 1568450 h 1990725"/>
              <a:gd name="connsiteX34" fmla="*/ 2098675 w 3740150"/>
              <a:gd name="connsiteY34" fmla="*/ 1568450 h 1990725"/>
              <a:gd name="connsiteX35" fmla="*/ 2098675 w 3740150"/>
              <a:gd name="connsiteY35" fmla="*/ 1549400 h 1990725"/>
              <a:gd name="connsiteX36" fmla="*/ 2085975 w 3740150"/>
              <a:gd name="connsiteY36" fmla="*/ 1549400 h 1990725"/>
              <a:gd name="connsiteX37" fmla="*/ 2085975 w 3740150"/>
              <a:gd name="connsiteY37" fmla="*/ 1533525 h 1990725"/>
              <a:gd name="connsiteX38" fmla="*/ 2073275 w 3740150"/>
              <a:gd name="connsiteY38" fmla="*/ 1533525 h 1990725"/>
              <a:gd name="connsiteX39" fmla="*/ 2073275 w 3740150"/>
              <a:gd name="connsiteY39" fmla="*/ 1517650 h 1990725"/>
              <a:gd name="connsiteX40" fmla="*/ 2057400 w 3740150"/>
              <a:gd name="connsiteY40" fmla="*/ 1517650 h 1990725"/>
              <a:gd name="connsiteX41" fmla="*/ 2057400 w 3740150"/>
              <a:gd name="connsiteY41" fmla="*/ 1466850 h 1990725"/>
              <a:gd name="connsiteX42" fmla="*/ 2019300 w 3740150"/>
              <a:gd name="connsiteY42" fmla="*/ 1466850 h 1990725"/>
              <a:gd name="connsiteX43" fmla="*/ 2019300 w 3740150"/>
              <a:gd name="connsiteY43" fmla="*/ 1450975 h 1990725"/>
              <a:gd name="connsiteX44" fmla="*/ 1920875 w 3740150"/>
              <a:gd name="connsiteY44" fmla="*/ 1450975 h 1990725"/>
              <a:gd name="connsiteX45" fmla="*/ 1920875 w 3740150"/>
              <a:gd name="connsiteY45" fmla="*/ 1403350 h 1990725"/>
              <a:gd name="connsiteX46" fmla="*/ 1898650 w 3740150"/>
              <a:gd name="connsiteY46" fmla="*/ 1403350 h 1990725"/>
              <a:gd name="connsiteX47" fmla="*/ 1898650 w 3740150"/>
              <a:gd name="connsiteY47" fmla="*/ 1371600 h 1990725"/>
              <a:gd name="connsiteX48" fmla="*/ 1873250 w 3740150"/>
              <a:gd name="connsiteY48" fmla="*/ 1371600 h 1990725"/>
              <a:gd name="connsiteX49" fmla="*/ 1873250 w 3740150"/>
              <a:gd name="connsiteY49" fmla="*/ 1339850 h 1990725"/>
              <a:gd name="connsiteX50" fmla="*/ 1654175 w 3740150"/>
              <a:gd name="connsiteY50" fmla="*/ 1339850 h 1990725"/>
              <a:gd name="connsiteX51" fmla="*/ 1654175 w 3740150"/>
              <a:gd name="connsiteY51" fmla="*/ 1304925 h 1990725"/>
              <a:gd name="connsiteX52" fmla="*/ 1571625 w 3740150"/>
              <a:gd name="connsiteY52" fmla="*/ 1304925 h 1990725"/>
              <a:gd name="connsiteX53" fmla="*/ 1571625 w 3740150"/>
              <a:gd name="connsiteY53" fmla="*/ 1279525 h 1990725"/>
              <a:gd name="connsiteX54" fmla="*/ 1571625 w 3740150"/>
              <a:gd name="connsiteY54" fmla="*/ 1279525 h 1990725"/>
              <a:gd name="connsiteX55" fmla="*/ 1562100 w 3740150"/>
              <a:gd name="connsiteY55" fmla="*/ 1270000 h 1990725"/>
              <a:gd name="connsiteX56" fmla="*/ 1533525 w 3740150"/>
              <a:gd name="connsiteY56" fmla="*/ 1270000 h 1990725"/>
              <a:gd name="connsiteX57" fmla="*/ 1533525 w 3740150"/>
              <a:gd name="connsiteY57" fmla="*/ 1257300 h 1990725"/>
              <a:gd name="connsiteX58" fmla="*/ 1501775 w 3740150"/>
              <a:gd name="connsiteY58" fmla="*/ 1257300 h 1990725"/>
              <a:gd name="connsiteX59" fmla="*/ 1501775 w 3740150"/>
              <a:gd name="connsiteY59" fmla="*/ 1241425 h 1990725"/>
              <a:gd name="connsiteX60" fmla="*/ 1428750 w 3740150"/>
              <a:gd name="connsiteY60" fmla="*/ 1241425 h 1990725"/>
              <a:gd name="connsiteX61" fmla="*/ 1428750 w 3740150"/>
              <a:gd name="connsiteY61" fmla="*/ 1225550 h 1990725"/>
              <a:gd name="connsiteX62" fmla="*/ 1393825 w 3740150"/>
              <a:gd name="connsiteY62" fmla="*/ 1225550 h 1990725"/>
              <a:gd name="connsiteX63" fmla="*/ 1393825 w 3740150"/>
              <a:gd name="connsiteY63" fmla="*/ 1209675 h 1990725"/>
              <a:gd name="connsiteX64" fmla="*/ 1371600 w 3740150"/>
              <a:gd name="connsiteY64" fmla="*/ 1209675 h 1990725"/>
              <a:gd name="connsiteX65" fmla="*/ 1371600 w 3740150"/>
              <a:gd name="connsiteY65" fmla="*/ 1184275 h 1990725"/>
              <a:gd name="connsiteX66" fmla="*/ 1349375 w 3740150"/>
              <a:gd name="connsiteY66" fmla="*/ 1184275 h 1990725"/>
              <a:gd name="connsiteX67" fmla="*/ 1349375 w 3740150"/>
              <a:gd name="connsiteY67" fmla="*/ 1171575 h 1990725"/>
              <a:gd name="connsiteX68" fmla="*/ 1336675 w 3740150"/>
              <a:gd name="connsiteY68" fmla="*/ 1171575 h 1990725"/>
              <a:gd name="connsiteX69" fmla="*/ 1336675 w 3740150"/>
              <a:gd name="connsiteY69" fmla="*/ 1152525 h 1990725"/>
              <a:gd name="connsiteX70" fmla="*/ 1327150 w 3740150"/>
              <a:gd name="connsiteY70" fmla="*/ 1152525 h 1990725"/>
              <a:gd name="connsiteX71" fmla="*/ 1327150 w 3740150"/>
              <a:gd name="connsiteY71" fmla="*/ 1123950 h 1990725"/>
              <a:gd name="connsiteX72" fmla="*/ 1304925 w 3740150"/>
              <a:gd name="connsiteY72" fmla="*/ 1123950 h 1990725"/>
              <a:gd name="connsiteX73" fmla="*/ 1304925 w 3740150"/>
              <a:gd name="connsiteY73" fmla="*/ 1076325 h 1990725"/>
              <a:gd name="connsiteX74" fmla="*/ 1295400 w 3740150"/>
              <a:gd name="connsiteY74" fmla="*/ 1076325 h 1990725"/>
              <a:gd name="connsiteX75" fmla="*/ 1295400 w 3740150"/>
              <a:gd name="connsiteY75" fmla="*/ 1060450 h 1990725"/>
              <a:gd name="connsiteX76" fmla="*/ 1260475 w 3740150"/>
              <a:gd name="connsiteY76" fmla="*/ 1060450 h 1990725"/>
              <a:gd name="connsiteX77" fmla="*/ 1260475 w 3740150"/>
              <a:gd name="connsiteY77" fmla="*/ 1031875 h 1990725"/>
              <a:gd name="connsiteX78" fmla="*/ 1193800 w 3740150"/>
              <a:gd name="connsiteY78" fmla="*/ 1031875 h 1990725"/>
              <a:gd name="connsiteX79" fmla="*/ 1193800 w 3740150"/>
              <a:gd name="connsiteY79" fmla="*/ 977900 h 1990725"/>
              <a:gd name="connsiteX80" fmla="*/ 1181100 w 3740150"/>
              <a:gd name="connsiteY80" fmla="*/ 977900 h 1990725"/>
              <a:gd name="connsiteX81" fmla="*/ 1181100 w 3740150"/>
              <a:gd name="connsiteY81" fmla="*/ 958850 h 1990725"/>
              <a:gd name="connsiteX82" fmla="*/ 1171575 w 3740150"/>
              <a:gd name="connsiteY82" fmla="*/ 958850 h 1990725"/>
              <a:gd name="connsiteX83" fmla="*/ 1171575 w 3740150"/>
              <a:gd name="connsiteY83" fmla="*/ 917575 h 1990725"/>
              <a:gd name="connsiteX84" fmla="*/ 1143000 w 3740150"/>
              <a:gd name="connsiteY84" fmla="*/ 917575 h 1990725"/>
              <a:gd name="connsiteX85" fmla="*/ 1143000 w 3740150"/>
              <a:gd name="connsiteY85" fmla="*/ 892175 h 1990725"/>
              <a:gd name="connsiteX86" fmla="*/ 1092200 w 3740150"/>
              <a:gd name="connsiteY86" fmla="*/ 892175 h 1990725"/>
              <a:gd name="connsiteX87" fmla="*/ 1092200 w 3740150"/>
              <a:gd name="connsiteY87" fmla="*/ 873125 h 1990725"/>
              <a:gd name="connsiteX88" fmla="*/ 1063625 w 3740150"/>
              <a:gd name="connsiteY88" fmla="*/ 873125 h 1990725"/>
              <a:gd name="connsiteX89" fmla="*/ 1063625 w 3740150"/>
              <a:gd name="connsiteY89" fmla="*/ 847725 h 1990725"/>
              <a:gd name="connsiteX90" fmla="*/ 1050925 w 3740150"/>
              <a:gd name="connsiteY90" fmla="*/ 847725 h 1990725"/>
              <a:gd name="connsiteX91" fmla="*/ 1050925 w 3740150"/>
              <a:gd name="connsiteY91" fmla="*/ 815975 h 1990725"/>
              <a:gd name="connsiteX92" fmla="*/ 990600 w 3740150"/>
              <a:gd name="connsiteY92" fmla="*/ 815975 h 1990725"/>
              <a:gd name="connsiteX93" fmla="*/ 990600 w 3740150"/>
              <a:gd name="connsiteY93" fmla="*/ 793750 h 1990725"/>
              <a:gd name="connsiteX94" fmla="*/ 952500 w 3740150"/>
              <a:gd name="connsiteY94" fmla="*/ 793750 h 1990725"/>
              <a:gd name="connsiteX95" fmla="*/ 952500 w 3740150"/>
              <a:gd name="connsiteY95" fmla="*/ 768350 h 1990725"/>
              <a:gd name="connsiteX96" fmla="*/ 936625 w 3740150"/>
              <a:gd name="connsiteY96" fmla="*/ 768350 h 1990725"/>
              <a:gd name="connsiteX97" fmla="*/ 939800 w 3740150"/>
              <a:gd name="connsiteY97" fmla="*/ 758825 h 1990725"/>
              <a:gd name="connsiteX98" fmla="*/ 920750 w 3740150"/>
              <a:gd name="connsiteY98" fmla="*/ 752475 h 1990725"/>
              <a:gd name="connsiteX99" fmla="*/ 920750 w 3740150"/>
              <a:gd name="connsiteY99" fmla="*/ 752475 h 1990725"/>
              <a:gd name="connsiteX100" fmla="*/ 901700 w 3740150"/>
              <a:gd name="connsiteY100" fmla="*/ 733425 h 1990725"/>
              <a:gd name="connsiteX101" fmla="*/ 901700 w 3740150"/>
              <a:gd name="connsiteY101" fmla="*/ 704850 h 1990725"/>
              <a:gd name="connsiteX102" fmla="*/ 876300 w 3740150"/>
              <a:gd name="connsiteY102" fmla="*/ 704850 h 1990725"/>
              <a:gd name="connsiteX103" fmla="*/ 876300 w 3740150"/>
              <a:gd name="connsiteY103" fmla="*/ 695325 h 1990725"/>
              <a:gd name="connsiteX104" fmla="*/ 822325 w 3740150"/>
              <a:gd name="connsiteY104" fmla="*/ 695325 h 1990725"/>
              <a:gd name="connsiteX105" fmla="*/ 822325 w 3740150"/>
              <a:gd name="connsiteY105" fmla="*/ 647700 h 1990725"/>
              <a:gd name="connsiteX106" fmla="*/ 803275 w 3740150"/>
              <a:gd name="connsiteY106" fmla="*/ 647700 h 1990725"/>
              <a:gd name="connsiteX107" fmla="*/ 803275 w 3740150"/>
              <a:gd name="connsiteY107" fmla="*/ 628650 h 1990725"/>
              <a:gd name="connsiteX108" fmla="*/ 777875 w 3740150"/>
              <a:gd name="connsiteY108" fmla="*/ 628650 h 1990725"/>
              <a:gd name="connsiteX109" fmla="*/ 777875 w 3740150"/>
              <a:gd name="connsiteY109" fmla="*/ 574675 h 1990725"/>
              <a:gd name="connsiteX110" fmla="*/ 736600 w 3740150"/>
              <a:gd name="connsiteY110" fmla="*/ 574675 h 1990725"/>
              <a:gd name="connsiteX111" fmla="*/ 736600 w 3740150"/>
              <a:gd name="connsiteY111" fmla="*/ 546100 h 1990725"/>
              <a:gd name="connsiteX112" fmla="*/ 720725 w 3740150"/>
              <a:gd name="connsiteY112" fmla="*/ 546100 h 1990725"/>
              <a:gd name="connsiteX113" fmla="*/ 720725 w 3740150"/>
              <a:gd name="connsiteY113" fmla="*/ 520700 h 1990725"/>
              <a:gd name="connsiteX114" fmla="*/ 704850 w 3740150"/>
              <a:gd name="connsiteY114" fmla="*/ 520700 h 1990725"/>
              <a:gd name="connsiteX115" fmla="*/ 704850 w 3740150"/>
              <a:gd name="connsiteY115" fmla="*/ 511175 h 1990725"/>
              <a:gd name="connsiteX116" fmla="*/ 676275 w 3740150"/>
              <a:gd name="connsiteY116" fmla="*/ 511175 h 1990725"/>
              <a:gd name="connsiteX117" fmla="*/ 676275 w 3740150"/>
              <a:gd name="connsiteY117" fmla="*/ 479425 h 1990725"/>
              <a:gd name="connsiteX118" fmla="*/ 638175 w 3740150"/>
              <a:gd name="connsiteY118" fmla="*/ 479425 h 1990725"/>
              <a:gd name="connsiteX119" fmla="*/ 641350 w 3740150"/>
              <a:gd name="connsiteY119" fmla="*/ 463550 h 1990725"/>
              <a:gd name="connsiteX120" fmla="*/ 615950 w 3740150"/>
              <a:gd name="connsiteY120" fmla="*/ 463550 h 1990725"/>
              <a:gd name="connsiteX121" fmla="*/ 615950 w 3740150"/>
              <a:gd name="connsiteY121" fmla="*/ 434975 h 1990725"/>
              <a:gd name="connsiteX122" fmla="*/ 596900 w 3740150"/>
              <a:gd name="connsiteY122" fmla="*/ 434975 h 1990725"/>
              <a:gd name="connsiteX123" fmla="*/ 596900 w 3740150"/>
              <a:gd name="connsiteY123" fmla="*/ 415925 h 1990725"/>
              <a:gd name="connsiteX124" fmla="*/ 584200 w 3740150"/>
              <a:gd name="connsiteY124" fmla="*/ 415925 h 1990725"/>
              <a:gd name="connsiteX125" fmla="*/ 587375 w 3740150"/>
              <a:gd name="connsiteY125" fmla="*/ 403225 h 1990725"/>
              <a:gd name="connsiteX126" fmla="*/ 561975 w 3740150"/>
              <a:gd name="connsiteY126" fmla="*/ 403225 h 1990725"/>
              <a:gd name="connsiteX127" fmla="*/ 561975 w 3740150"/>
              <a:gd name="connsiteY127" fmla="*/ 384175 h 1990725"/>
              <a:gd name="connsiteX128" fmla="*/ 533400 w 3740150"/>
              <a:gd name="connsiteY128" fmla="*/ 384175 h 1990725"/>
              <a:gd name="connsiteX129" fmla="*/ 533400 w 3740150"/>
              <a:gd name="connsiteY129" fmla="*/ 342900 h 1990725"/>
              <a:gd name="connsiteX130" fmla="*/ 533400 w 3740150"/>
              <a:gd name="connsiteY130" fmla="*/ 342900 h 1990725"/>
              <a:gd name="connsiteX131" fmla="*/ 533400 w 3740150"/>
              <a:gd name="connsiteY131" fmla="*/ 320675 h 1990725"/>
              <a:gd name="connsiteX132" fmla="*/ 482600 w 3740150"/>
              <a:gd name="connsiteY132" fmla="*/ 320675 h 1990725"/>
              <a:gd name="connsiteX133" fmla="*/ 482600 w 3740150"/>
              <a:gd name="connsiteY133" fmla="*/ 295275 h 1990725"/>
              <a:gd name="connsiteX134" fmla="*/ 457200 w 3740150"/>
              <a:gd name="connsiteY134" fmla="*/ 295275 h 1990725"/>
              <a:gd name="connsiteX135" fmla="*/ 457200 w 3740150"/>
              <a:gd name="connsiteY135" fmla="*/ 260350 h 1990725"/>
              <a:gd name="connsiteX136" fmla="*/ 438150 w 3740150"/>
              <a:gd name="connsiteY136" fmla="*/ 260350 h 1990725"/>
              <a:gd name="connsiteX137" fmla="*/ 438150 w 3740150"/>
              <a:gd name="connsiteY137" fmla="*/ 250825 h 1990725"/>
              <a:gd name="connsiteX138" fmla="*/ 400050 w 3740150"/>
              <a:gd name="connsiteY138" fmla="*/ 250825 h 1990725"/>
              <a:gd name="connsiteX139" fmla="*/ 400050 w 3740150"/>
              <a:gd name="connsiteY139" fmla="*/ 219075 h 1990725"/>
              <a:gd name="connsiteX140" fmla="*/ 349250 w 3740150"/>
              <a:gd name="connsiteY140" fmla="*/ 219075 h 1990725"/>
              <a:gd name="connsiteX141" fmla="*/ 349250 w 3740150"/>
              <a:gd name="connsiteY141" fmla="*/ 177800 h 1990725"/>
              <a:gd name="connsiteX142" fmla="*/ 320675 w 3740150"/>
              <a:gd name="connsiteY142" fmla="*/ 177800 h 1990725"/>
              <a:gd name="connsiteX143" fmla="*/ 320675 w 3740150"/>
              <a:gd name="connsiteY143" fmla="*/ 165100 h 1990725"/>
              <a:gd name="connsiteX144" fmla="*/ 285750 w 3740150"/>
              <a:gd name="connsiteY144" fmla="*/ 165100 h 1990725"/>
              <a:gd name="connsiteX145" fmla="*/ 285750 w 3740150"/>
              <a:gd name="connsiteY145" fmla="*/ 142875 h 1990725"/>
              <a:gd name="connsiteX146" fmla="*/ 238125 w 3740150"/>
              <a:gd name="connsiteY146" fmla="*/ 142875 h 1990725"/>
              <a:gd name="connsiteX147" fmla="*/ 238125 w 3740150"/>
              <a:gd name="connsiteY147" fmla="*/ 120650 h 1990725"/>
              <a:gd name="connsiteX148" fmla="*/ 168275 w 3740150"/>
              <a:gd name="connsiteY148" fmla="*/ 120650 h 1990725"/>
              <a:gd name="connsiteX149" fmla="*/ 168275 w 3740150"/>
              <a:gd name="connsiteY149" fmla="*/ 88900 h 1990725"/>
              <a:gd name="connsiteX150" fmla="*/ 120650 w 3740150"/>
              <a:gd name="connsiteY150" fmla="*/ 88900 h 1990725"/>
              <a:gd name="connsiteX151" fmla="*/ 120650 w 3740150"/>
              <a:gd name="connsiteY151" fmla="*/ 66675 h 1990725"/>
              <a:gd name="connsiteX152" fmla="*/ 76200 w 3740150"/>
              <a:gd name="connsiteY152" fmla="*/ 66675 h 1990725"/>
              <a:gd name="connsiteX153" fmla="*/ 76200 w 3740150"/>
              <a:gd name="connsiteY153" fmla="*/ 44450 h 1990725"/>
              <a:gd name="connsiteX154" fmla="*/ 60325 w 3740150"/>
              <a:gd name="connsiteY154" fmla="*/ 47625 h 1990725"/>
              <a:gd name="connsiteX155" fmla="*/ 60325 w 3740150"/>
              <a:gd name="connsiteY155" fmla="*/ 28575 h 1990725"/>
              <a:gd name="connsiteX156" fmla="*/ 44450 w 3740150"/>
              <a:gd name="connsiteY156" fmla="*/ 28575 h 1990725"/>
              <a:gd name="connsiteX157" fmla="*/ 44450 w 3740150"/>
              <a:gd name="connsiteY157" fmla="*/ 0 h 1990725"/>
              <a:gd name="connsiteX158" fmla="*/ 0 w 3740150"/>
              <a:gd name="connsiteY158" fmla="*/ 0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3740150" h="1990725">
                <a:moveTo>
                  <a:pt x="3740150" y="1990725"/>
                </a:moveTo>
                <a:lnTo>
                  <a:pt x="3352800" y="1990725"/>
                </a:lnTo>
                <a:lnTo>
                  <a:pt x="3352800" y="1927225"/>
                </a:lnTo>
                <a:lnTo>
                  <a:pt x="3327400" y="1927225"/>
                </a:lnTo>
                <a:lnTo>
                  <a:pt x="3327400" y="1854200"/>
                </a:lnTo>
                <a:lnTo>
                  <a:pt x="3133725" y="1854200"/>
                </a:lnTo>
                <a:lnTo>
                  <a:pt x="3133725" y="1822450"/>
                </a:lnTo>
                <a:lnTo>
                  <a:pt x="3070225" y="1822450"/>
                </a:lnTo>
                <a:lnTo>
                  <a:pt x="3070225" y="1803400"/>
                </a:lnTo>
                <a:lnTo>
                  <a:pt x="2940050" y="1803400"/>
                </a:lnTo>
                <a:lnTo>
                  <a:pt x="2940050" y="1778000"/>
                </a:lnTo>
                <a:lnTo>
                  <a:pt x="2882900" y="1778000"/>
                </a:lnTo>
                <a:lnTo>
                  <a:pt x="2882900" y="1762125"/>
                </a:lnTo>
                <a:lnTo>
                  <a:pt x="2720975" y="1762125"/>
                </a:lnTo>
                <a:lnTo>
                  <a:pt x="2720975" y="1717675"/>
                </a:lnTo>
                <a:lnTo>
                  <a:pt x="2590800" y="1717675"/>
                </a:lnTo>
                <a:lnTo>
                  <a:pt x="2590800" y="1704975"/>
                </a:lnTo>
                <a:lnTo>
                  <a:pt x="2473325" y="1704975"/>
                </a:lnTo>
                <a:lnTo>
                  <a:pt x="2473325" y="1704975"/>
                </a:lnTo>
                <a:lnTo>
                  <a:pt x="2473325" y="1682750"/>
                </a:lnTo>
                <a:lnTo>
                  <a:pt x="2435225" y="1682750"/>
                </a:lnTo>
                <a:lnTo>
                  <a:pt x="2435225" y="1670050"/>
                </a:lnTo>
                <a:lnTo>
                  <a:pt x="2413000" y="1670050"/>
                </a:lnTo>
                <a:lnTo>
                  <a:pt x="2413000" y="1647825"/>
                </a:lnTo>
                <a:lnTo>
                  <a:pt x="2330450" y="1647825"/>
                </a:lnTo>
                <a:lnTo>
                  <a:pt x="2330450" y="1628775"/>
                </a:lnTo>
                <a:lnTo>
                  <a:pt x="2241550" y="1628775"/>
                </a:lnTo>
                <a:lnTo>
                  <a:pt x="2241550" y="1616075"/>
                </a:lnTo>
                <a:lnTo>
                  <a:pt x="2181225" y="1616075"/>
                </a:lnTo>
                <a:lnTo>
                  <a:pt x="2181225" y="1593850"/>
                </a:lnTo>
                <a:lnTo>
                  <a:pt x="2168525" y="1593850"/>
                </a:lnTo>
                <a:lnTo>
                  <a:pt x="2168525" y="1587500"/>
                </a:lnTo>
                <a:lnTo>
                  <a:pt x="2159000" y="1587500"/>
                </a:lnTo>
                <a:lnTo>
                  <a:pt x="2159000" y="1568450"/>
                </a:lnTo>
                <a:lnTo>
                  <a:pt x="2098675" y="1568450"/>
                </a:lnTo>
                <a:lnTo>
                  <a:pt x="2098675" y="1549400"/>
                </a:lnTo>
                <a:lnTo>
                  <a:pt x="2085975" y="1549400"/>
                </a:lnTo>
                <a:lnTo>
                  <a:pt x="2085975" y="1533525"/>
                </a:lnTo>
                <a:lnTo>
                  <a:pt x="2073275" y="1533525"/>
                </a:lnTo>
                <a:lnTo>
                  <a:pt x="2073275" y="1517650"/>
                </a:lnTo>
                <a:lnTo>
                  <a:pt x="2057400" y="1517650"/>
                </a:lnTo>
                <a:lnTo>
                  <a:pt x="2057400" y="1466850"/>
                </a:lnTo>
                <a:lnTo>
                  <a:pt x="2019300" y="1466850"/>
                </a:lnTo>
                <a:lnTo>
                  <a:pt x="2019300" y="1450975"/>
                </a:lnTo>
                <a:lnTo>
                  <a:pt x="1920875" y="1450975"/>
                </a:lnTo>
                <a:lnTo>
                  <a:pt x="1920875" y="1403350"/>
                </a:lnTo>
                <a:lnTo>
                  <a:pt x="1898650" y="1403350"/>
                </a:lnTo>
                <a:lnTo>
                  <a:pt x="1898650" y="1371600"/>
                </a:lnTo>
                <a:lnTo>
                  <a:pt x="1873250" y="1371600"/>
                </a:lnTo>
                <a:lnTo>
                  <a:pt x="1873250" y="1339850"/>
                </a:lnTo>
                <a:lnTo>
                  <a:pt x="1654175" y="1339850"/>
                </a:lnTo>
                <a:lnTo>
                  <a:pt x="1654175" y="1304925"/>
                </a:lnTo>
                <a:lnTo>
                  <a:pt x="1571625" y="1304925"/>
                </a:lnTo>
                <a:lnTo>
                  <a:pt x="1571625" y="1279525"/>
                </a:lnTo>
                <a:lnTo>
                  <a:pt x="1571625" y="1279525"/>
                </a:lnTo>
                <a:lnTo>
                  <a:pt x="1562100" y="1270000"/>
                </a:lnTo>
                <a:lnTo>
                  <a:pt x="1533525" y="1270000"/>
                </a:lnTo>
                <a:lnTo>
                  <a:pt x="1533525" y="1257300"/>
                </a:lnTo>
                <a:lnTo>
                  <a:pt x="1501775" y="1257300"/>
                </a:lnTo>
                <a:lnTo>
                  <a:pt x="1501775" y="1241425"/>
                </a:lnTo>
                <a:lnTo>
                  <a:pt x="1428750" y="1241425"/>
                </a:lnTo>
                <a:lnTo>
                  <a:pt x="1428750" y="1225550"/>
                </a:lnTo>
                <a:lnTo>
                  <a:pt x="1393825" y="1225550"/>
                </a:lnTo>
                <a:lnTo>
                  <a:pt x="1393825" y="1209675"/>
                </a:lnTo>
                <a:lnTo>
                  <a:pt x="1371600" y="1209675"/>
                </a:lnTo>
                <a:lnTo>
                  <a:pt x="1371600" y="1184275"/>
                </a:lnTo>
                <a:lnTo>
                  <a:pt x="1349375" y="1184275"/>
                </a:lnTo>
                <a:lnTo>
                  <a:pt x="1349375" y="1171575"/>
                </a:lnTo>
                <a:lnTo>
                  <a:pt x="1336675" y="1171575"/>
                </a:lnTo>
                <a:lnTo>
                  <a:pt x="1336675" y="1152525"/>
                </a:lnTo>
                <a:lnTo>
                  <a:pt x="1327150" y="1152525"/>
                </a:lnTo>
                <a:lnTo>
                  <a:pt x="1327150" y="1123950"/>
                </a:lnTo>
                <a:lnTo>
                  <a:pt x="1304925" y="1123950"/>
                </a:lnTo>
                <a:lnTo>
                  <a:pt x="1304925" y="1076325"/>
                </a:lnTo>
                <a:lnTo>
                  <a:pt x="1295400" y="1076325"/>
                </a:lnTo>
                <a:lnTo>
                  <a:pt x="1295400" y="1060450"/>
                </a:lnTo>
                <a:lnTo>
                  <a:pt x="1260475" y="1060450"/>
                </a:lnTo>
                <a:lnTo>
                  <a:pt x="1260475" y="1031875"/>
                </a:lnTo>
                <a:lnTo>
                  <a:pt x="1193800" y="1031875"/>
                </a:lnTo>
                <a:lnTo>
                  <a:pt x="1193800" y="977900"/>
                </a:lnTo>
                <a:lnTo>
                  <a:pt x="1181100" y="977900"/>
                </a:lnTo>
                <a:lnTo>
                  <a:pt x="1181100" y="958850"/>
                </a:lnTo>
                <a:lnTo>
                  <a:pt x="1171575" y="958850"/>
                </a:lnTo>
                <a:lnTo>
                  <a:pt x="1171575" y="917575"/>
                </a:lnTo>
                <a:lnTo>
                  <a:pt x="1143000" y="917575"/>
                </a:lnTo>
                <a:lnTo>
                  <a:pt x="1143000" y="892175"/>
                </a:lnTo>
                <a:lnTo>
                  <a:pt x="1092200" y="892175"/>
                </a:lnTo>
                <a:lnTo>
                  <a:pt x="1092200" y="873125"/>
                </a:lnTo>
                <a:lnTo>
                  <a:pt x="1063625" y="873125"/>
                </a:lnTo>
                <a:lnTo>
                  <a:pt x="1063625" y="847725"/>
                </a:lnTo>
                <a:lnTo>
                  <a:pt x="1050925" y="847725"/>
                </a:lnTo>
                <a:lnTo>
                  <a:pt x="1050925" y="815975"/>
                </a:lnTo>
                <a:lnTo>
                  <a:pt x="990600" y="815975"/>
                </a:lnTo>
                <a:lnTo>
                  <a:pt x="990600" y="793750"/>
                </a:lnTo>
                <a:lnTo>
                  <a:pt x="952500" y="793750"/>
                </a:lnTo>
                <a:lnTo>
                  <a:pt x="952500" y="768350"/>
                </a:lnTo>
                <a:lnTo>
                  <a:pt x="936625" y="768350"/>
                </a:lnTo>
                <a:lnTo>
                  <a:pt x="939800" y="758825"/>
                </a:lnTo>
                <a:lnTo>
                  <a:pt x="920750" y="752475"/>
                </a:lnTo>
                <a:lnTo>
                  <a:pt x="920750" y="752475"/>
                </a:lnTo>
                <a:lnTo>
                  <a:pt x="901700" y="733425"/>
                </a:lnTo>
                <a:lnTo>
                  <a:pt x="901700" y="704850"/>
                </a:lnTo>
                <a:lnTo>
                  <a:pt x="876300" y="704850"/>
                </a:lnTo>
                <a:lnTo>
                  <a:pt x="876300" y="695325"/>
                </a:lnTo>
                <a:lnTo>
                  <a:pt x="822325" y="695325"/>
                </a:lnTo>
                <a:lnTo>
                  <a:pt x="822325" y="647700"/>
                </a:lnTo>
                <a:lnTo>
                  <a:pt x="803275" y="647700"/>
                </a:lnTo>
                <a:lnTo>
                  <a:pt x="803275" y="628650"/>
                </a:lnTo>
                <a:lnTo>
                  <a:pt x="777875" y="628650"/>
                </a:lnTo>
                <a:lnTo>
                  <a:pt x="777875" y="574675"/>
                </a:lnTo>
                <a:lnTo>
                  <a:pt x="736600" y="574675"/>
                </a:lnTo>
                <a:lnTo>
                  <a:pt x="736600" y="546100"/>
                </a:lnTo>
                <a:lnTo>
                  <a:pt x="720725" y="546100"/>
                </a:lnTo>
                <a:lnTo>
                  <a:pt x="720725" y="520700"/>
                </a:lnTo>
                <a:lnTo>
                  <a:pt x="704850" y="520700"/>
                </a:lnTo>
                <a:lnTo>
                  <a:pt x="704850" y="511175"/>
                </a:lnTo>
                <a:lnTo>
                  <a:pt x="676275" y="511175"/>
                </a:lnTo>
                <a:lnTo>
                  <a:pt x="676275" y="479425"/>
                </a:lnTo>
                <a:lnTo>
                  <a:pt x="638175" y="479425"/>
                </a:lnTo>
                <a:lnTo>
                  <a:pt x="641350" y="463550"/>
                </a:lnTo>
                <a:lnTo>
                  <a:pt x="615950" y="463550"/>
                </a:lnTo>
                <a:lnTo>
                  <a:pt x="615950" y="434975"/>
                </a:lnTo>
                <a:lnTo>
                  <a:pt x="596900" y="434975"/>
                </a:lnTo>
                <a:lnTo>
                  <a:pt x="596900" y="415925"/>
                </a:lnTo>
                <a:lnTo>
                  <a:pt x="584200" y="415925"/>
                </a:lnTo>
                <a:lnTo>
                  <a:pt x="587375" y="403225"/>
                </a:lnTo>
                <a:lnTo>
                  <a:pt x="561975" y="403225"/>
                </a:lnTo>
                <a:lnTo>
                  <a:pt x="561975" y="384175"/>
                </a:lnTo>
                <a:lnTo>
                  <a:pt x="533400" y="384175"/>
                </a:lnTo>
                <a:lnTo>
                  <a:pt x="533400" y="342900"/>
                </a:lnTo>
                <a:lnTo>
                  <a:pt x="533400" y="342900"/>
                </a:lnTo>
                <a:lnTo>
                  <a:pt x="533400" y="320675"/>
                </a:lnTo>
                <a:lnTo>
                  <a:pt x="482600" y="320675"/>
                </a:lnTo>
                <a:lnTo>
                  <a:pt x="482600" y="295275"/>
                </a:lnTo>
                <a:lnTo>
                  <a:pt x="457200" y="295275"/>
                </a:lnTo>
                <a:lnTo>
                  <a:pt x="457200" y="260350"/>
                </a:lnTo>
                <a:lnTo>
                  <a:pt x="438150" y="260350"/>
                </a:lnTo>
                <a:lnTo>
                  <a:pt x="438150" y="250825"/>
                </a:lnTo>
                <a:lnTo>
                  <a:pt x="400050" y="250825"/>
                </a:lnTo>
                <a:lnTo>
                  <a:pt x="400050" y="219075"/>
                </a:lnTo>
                <a:lnTo>
                  <a:pt x="349250" y="219075"/>
                </a:lnTo>
                <a:lnTo>
                  <a:pt x="349250" y="177800"/>
                </a:lnTo>
                <a:lnTo>
                  <a:pt x="320675" y="177800"/>
                </a:lnTo>
                <a:lnTo>
                  <a:pt x="320675" y="165100"/>
                </a:lnTo>
                <a:lnTo>
                  <a:pt x="285750" y="165100"/>
                </a:lnTo>
                <a:lnTo>
                  <a:pt x="285750" y="142875"/>
                </a:lnTo>
                <a:lnTo>
                  <a:pt x="238125" y="142875"/>
                </a:lnTo>
                <a:lnTo>
                  <a:pt x="238125" y="120650"/>
                </a:lnTo>
                <a:lnTo>
                  <a:pt x="168275" y="120650"/>
                </a:lnTo>
                <a:lnTo>
                  <a:pt x="168275" y="88900"/>
                </a:lnTo>
                <a:lnTo>
                  <a:pt x="120650" y="88900"/>
                </a:lnTo>
                <a:lnTo>
                  <a:pt x="120650" y="66675"/>
                </a:lnTo>
                <a:lnTo>
                  <a:pt x="76200" y="66675"/>
                </a:lnTo>
                <a:lnTo>
                  <a:pt x="76200" y="44450"/>
                </a:lnTo>
                <a:lnTo>
                  <a:pt x="60325" y="47625"/>
                </a:lnTo>
                <a:lnTo>
                  <a:pt x="60325" y="28575"/>
                </a:lnTo>
                <a:lnTo>
                  <a:pt x="44450" y="28575"/>
                </a:lnTo>
                <a:lnTo>
                  <a:pt x="4445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2691" name="Group 32690">
            <a:extLst>
              <a:ext uri="{FF2B5EF4-FFF2-40B4-BE49-F238E27FC236}">
                <a16:creationId xmlns:a16="http://schemas.microsoft.com/office/drawing/2014/main" id="{8EFFC34B-F77E-544D-C5DF-03651499F8C5}"/>
              </a:ext>
            </a:extLst>
          </p:cNvPr>
          <p:cNvGrpSpPr/>
          <p:nvPr/>
        </p:nvGrpSpPr>
        <p:grpSpPr>
          <a:xfrm>
            <a:off x="3671546" y="3982587"/>
            <a:ext cx="1630286" cy="522738"/>
            <a:chOff x="3671546" y="3982587"/>
            <a:chExt cx="1630286" cy="522738"/>
          </a:xfrm>
        </p:grpSpPr>
        <p:cxnSp>
          <p:nvCxnSpPr>
            <p:cNvPr id="32658" name="Straight Connector 32657">
              <a:extLst>
                <a:ext uri="{FF2B5EF4-FFF2-40B4-BE49-F238E27FC236}">
                  <a16:creationId xmlns:a16="http://schemas.microsoft.com/office/drawing/2014/main" id="{3CFE66D0-0F00-78C3-D1F2-6D9E44649CFA}"/>
                </a:ext>
              </a:extLst>
            </p:cNvPr>
            <p:cNvCxnSpPr/>
            <p:nvPr/>
          </p:nvCxnSpPr>
          <p:spPr bwMode="auto">
            <a:xfrm>
              <a:off x="3769971" y="405330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59" name="Straight Connector 32658">
              <a:extLst>
                <a:ext uri="{FF2B5EF4-FFF2-40B4-BE49-F238E27FC236}">
                  <a16:creationId xmlns:a16="http://schemas.microsoft.com/office/drawing/2014/main" id="{1BA70F0D-65A5-9B6D-C685-D91201EAE841}"/>
                </a:ext>
              </a:extLst>
            </p:cNvPr>
            <p:cNvCxnSpPr/>
            <p:nvPr/>
          </p:nvCxnSpPr>
          <p:spPr bwMode="auto">
            <a:xfrm>
              <a:off x="3671546" y="3982587"/>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0" name="Straight Connector 32659">
              <a:extLst>
                <a:ext uri="{FF2B5EF4-FFF2-40B4-BE49-F238E27FC236}">
                  <a16:creationId xmlns:a16="http://schemas.microsoft.com/office/drawing/2014/main" id="{E2938375-4ADB-EDB2-2DCF-FA169383E455}"/>
                </a:ext>
              </a:extLst>
            </p:cNvPr>
            <p:cNvCxnSpPr/>
            <p:nvPr/>
          </p:nvCxnSpPr>
          <p:spPr bwMode="auto">
            <a:xfrm>
              <a:off x="3874746" y="408430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1" name="Straight Connector 32660">
              <a:extLst>
                <a:ext uri="{FF2B5EF4-FFF2-40B4-BE49-F238E27FC236}">
                  <a16:creationId xmlns:a16="http://schemas.microsoft.com/office/drawing/2014/main" id="{38B93554-D018-249D-4A89-BB4FD6682F7A}"/>
                </a:ext>
              </a:extLst>
            </p:cNvPr>
            <p:cNvCxnSpPr>
              <a:cxnSpLocks/>
            </p:cNvCxnSpPr>
            <p:nvPr/>
          </p:nvCxnSpPr>
          <p:spPr bwMode="auto">
            <a:xfrm>
              <a:off x="3983002" y="410455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3" name="Straight Connector 32662">
              <a:extLst>
                <a:ext uri="{FF2B5EF4-FFF2-40B4-BE49-F238E27FC236}">
                  <a16:creationId xmlns:a16="http://schemas.microsoft.com/office/drawing/2014/main" id="{CB0F46DD-0580-8D23-7F01-4A324C783D4F}"/>
                </a:ext>
              </a:extLst>
            </p:cNvPr>
            <p:cNvCxnSpPr>
              <a:cxnSpLocks/>
            </p:cNvCxnSpPr>
            <p:nvPr/>
          </p:nvCxnSpPr>
          <p:spPr bwMode="auto">
            <a:xfrm>
              <a:off x="4183804" y="415744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4" name="Straight Connector 32663">
              <a:extLst>
                <a:ext uri="{FF2B5EF4-FFF2-40B4-BE49-F238E27FC236}">
                  <a16:creationId xmlns:a16="http://schemas.microsoft.com/office/drawing/2014/main" id="{C9858F90-FFB4-C71B-2314-ADEDF9580024}"/>
                </a:ext>
              </a:extLst>
            </p:cNvPr>
            <p:cNvCxnSpPr>
              <a:cxnSpLocks/>
            </p:cNvCxnSpPr>
            <p:nvPr/>
          </p:nvCxnSpPr>
          <p:spPr bwMode="auto">
            <a:xfrm>
              <a:off x="4244397" y="415744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5" name="Straight Connector 32664">
              <a:extLst>
                <a:ext uri="{FF2B5EF4-FFF2-40B4-BE49-F238E27FC236}">
                  <a16:creationId xmlns:a16="http://schemas.microsoft.com/office/drawing/2014/main" id="{8D125687-60BA-B6C0-91BA-D09412DD52A3}"/>
                </a:ext>
              </a:extLst>
            </p:cNvPr>
            <p:cNvCxnSpPr>
              <a:cxnSpLocks/>
            </p:cNvCxnSpPr>
            <p:nvPr/>
          </p:nvCxnSpPr>
          <p:spPr bwMode="auto">
            <a:xfrm>
              <a:off x="4312310"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6" name="Straight Connector 32665">
              <a:extLst>
                <a:ext uri="{FF2B5EF4-FFF2-40B4-BE49-F238E27FC236}">
                  <a16:creationId xmlns:a16="http://schemas.microsoft.com/office/drawing/2014/main" id="{4993DB1A-6010-92EC-114E-2D2F53627AE9}"/>
                </a:ext>
              </a:extLst>
            </p:cNvPr>
            <p:cNvCxnSpPr>
              <a:cxnSpLocks/>
            </p:cNvCxnSpPr>
            <p:nvPr/>
          </p:nvCxnSpPr>
          <p:spPr bwMode="auto">
            <a:xfrm>
              <a:off x="4337710"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7" name="Straight Connector 32666">
              <a:extLst>
                <a:ext uri="{FF2B5EF4-FFF2-40B4-BE49-F238E27FC236}">
                  <a16:creationId xmlns:a16="http://schemas.microsoft.com/office/drawing/2014/main" id="{ADA65BC8-1262-A9B2-B7DF-5ECA2EA4957C}"/>
                </a:ext>
              </a:extLst>
            </p:cNvPr>
            <p:cNvCxnSpPr>
              <a:cxnSpLocks/>
            </p:cNvCxnSpPr>
            <p:nvPr/>
          </p:nvCxnSpPr>
          <p:spPr bwMode="auto">
            <a:xfrm>
              <a:off x="4366285"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8" name="Straight Connector 32667">
              <a:extLst>
                <a:ext uri="{FF2B5EF4-FFF2-40B4-BE49-F238E27FC236}">
                  <a16:creationId xmlns:a16="http://schemas.microsoft.com/office/drawing/2014/main" id="{8C68B381-612E-1BFA-A9B3-715E6DA84DEF}"/>
                </a:ext>
              </a:extLst>
            </p:cNvPr>
            <p:cNvCxnSpPr>
              <a:cxnSpLocks/>
            </p:cNvCxnSpPr>
            <p:nvPr/>
          </p:nvCxnSpPr>
          <p:spPr bwMode="auto">
            <a:xfrm>
              <a:off x="4398033"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69" name="Straight Connector 32668">
              <a:extLst>
                <a:ext uri="{FF2B5EF4-FFF2-40B4-BE49-F238E27FC236}">
                  <a16:creationId xmlns:a16="http://schemas.microsoft.com/office/drawing/2014/main" id="{4E5D6302-D1C9-AE8D-A5EA-F21A49BA69FE}"/>
                </a:ext>
              </a:extLst>
            </p:cNvPr>
            <p:cNvCxnSpPr>
              <a:cxnSpLocks/>
            </p:cNvCxnSpPr>
            <p:nvPr/>
          </p:nvCxnSpPr>
          <p:spPr bwMode="auto">
            <a:xfrm>
              <a:off x="4417864"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0" name="Straight Connector 32669">
              <a:extLst>
                <a:ext uri="{FF2B5EF4-FFF2-40B4-BE49-F238E27FC236}">
                  <a16:creationId xmlns:a16="http://schemas.microsoft.com/office/drawing/2014/main" id="{0599FDA5-FCCC-2E41-DF69-D0490305C73A}"/>
                </a:ext>
              </a:extLst>
            </p:cNvPr>
            <p:cNvCxnSpPr>
              <a:cxnSpLocks/>
            </p:cNvCxnSpPr>
            <p:nvPr/>
          </p:nvCxnSpPr>
          <p:spPr bwMode="auto">
            <a:xfrm>
              <a:off x="4452789" y="41970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1" name="Straight Connector 32670">
              <a:extLst>
                <a:ext uri="{FF2B5EF4-FFF2-40B4-BE49-F238E27FC236}">
                  <a16:creationId xmlns:a16="http://schemas.microsoft.com/office/drawing/2014/main" id="{ECC82746-95D3-746D-E441-BCBAC53109A0}"/>
                </a:ext>
              </a:extLst>
            </p:cNvPr>
            <p:cNvCxnSpPr>
              <a:cxnSpLocks/>
            </p:cNvCxnSpPr>
            <p:nvPr/>
          </p:nvCxnSpPr>
          <p:spPr bwMode="auto">
            <a:xfrm>
              <a:off x="4506296" y="423057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2" name="Straight Connector 32671">
              <a:extLst>
                <a:ext uri="{FF2B5EF4-FFF2-40B4-BE49-F238E27FC236}">
                  <a16:creationId xmlns:a16="http://schemas.microsoft.com/office/drawing/2014/main" id="{0E0590DA-3600-C81B-5001-800A1B580637}"/>
                </a:ext>
              </a:extLst>
            </p:cNvPr>
            <p:cNvCxnSpPr>
              <a:cxnSpLocks/>
            </p:cNvCxnSpPr>
            <p:nvPr/>
          </p:nvCxnSpPr>
          <p:spPr bwMode="auto">
            <a:xfrm>
              <a:off x="4538046" y="42533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3" name="Straight Connector 32672">
              <a:extLst>
                <a:ext uri="{FF2B5EF4-FFF2-40B4-BE49-F238E27FC236}">
                  <a16:creationId xmlns:a16="http://schemas.microsoft.com/office/drawing/2014/main" id="{2B770A5A-CF85-F7EA-B639-FD09C72D934E}"/>
                </a:ext>
              </a:extLst>
            </p:cNvPr>
            <p:cNvCxnSpPr>
              <a:cxnSpLocks/>
            </p:cNvCxnSpPr>
            <p:nvPr/>
          </p:nvCxnSpPr>
          <p:spPr bwMode="auto">
            <a:xfrm>
              <a:off x="4565862" y="42533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4" name="Straight Connector 32673">
              <a:extLst>
                <a:ext uri="{FF2B5EF4-FFF2-40B4-BE49-F238E27FC236}">
                  <a16:creationId xmlns:a16="http://schemas.microsoft.com/office/drawing/2014/main" id="{24D62570-05AC-D061-424A-039A526788FB}"/>
                </a:ext>
              </a:extLst>
            </p:cNvPr>
            <p:cNvCxnSpPr>
              <a:cxnSpLocks/>
            </p:cNvCxnSpPr>
            <p:nvPr/>
          </p:nvCxnSpPr>
          <p:spPr bwMode="auto">
            <a:xfrm>
              <a:off x="4597612" y="42533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5" name="Straight Connector 32674">
              <a:extLst>
                <a:ext uri="{FF2B5EF4-FFF2-40B4-BE49-F238E27FC236}">
                  <a16:creationId xmlns:a16="http://schemas.microsoft.com/office/drawing/2014/main" id="{43AFFF86-8223-1E48-9A70-6D98C5E35BA4}"/>
                </a:ext>
              </a:extLst>
            </p:cNvPr>
            <p:cNvCxnSpPr>
              <a:cxnSpLocks/>
            </p:cNvCxnSpPr>
            <p:nvPr/>
          </p:nvCxnSpPr>
          <p:spPr bwMode="auto">
            <a:xfrm>
              <a:off x="4623012" y="42533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6" name="Straight Connector 32675">
              <a:extLst>
                <a:ext uri="{FF2B5EF4-FFF2-40B4-BE49-F238E27FC236}">
                  <a16:creationId xmlns:a16="http://schemas.microsoft.com/office/drawing/2014/main" id="{09F676F4-BFF5-55BE-E6BA-0336D338B54E}"/>
                </a:ext>
              </a:extLst>
            </p:cNvPr>
            <p:cNvCxnSpPr>
              <a:cxnSpLocks/>
            </p:cNvCxnSpPr>
            <p:nvPr/>
          </p:nvCxnSpPr>
          <p:spPr bwMode="auto">
            <a:xfrm>
              <a:off x="4655530" y="425332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7" name="Straight Connector 32676">
              <a:extLst>
                <a:ext uri="{FF2B5EF4-FFF2-40B4-BE49-F238E27FC236}">
                  <a16:creationId xmlns:a16="http://schemas.microsoft.com/office/drawing/2014/main" id="{62E7C70A-9DA4-4639-B74C-5973E9997FE9}"/>
                </a:ext>
              </a:extLst>
            </p:cNvPr>
            <p:cNvCxnSpPr>
              <a:cxnSpLocks/>
            </p:cNvCxnSpPr>
            <p:nvPr/>
          </p:nvCxnSpPr>
          <p:spPr bwMode="auto">
            <a:xfrm>
              <a:off x="4684997" y="427079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8" name="Straight Connector 32677">
              <a:extLst>
                <a:ext uri="{FF2B5EF4-FFF2-40B4-BE49-F238E27FC236}">
                  <a16:creationId xmlns:a16="http://schemas.microsoft.com/office/drawing/2014/main" id="{11E4E572-7510-4447-016E-DA272230E9BF}"/>
                </a:ext>
              </a:extLst>
            </p:cNvPr>
            <p:cNvCxnSpPr>
              <a:cxnSpLocks/>
            </p:cNvCxnSpPr>
            <p:nvPr/>
          </p:nvCxnSpPr>
          <p:spPr bwMode="auto">
            <a:xfrm>
              <a:off x="4738613"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79" name="Straight Connector 32678">
              <a:extLst>
                <a:ext uri="{FF2B5EF4-FFF2-40B4-BE49-F238E27FC236}">
                  <a16:creationId xmlns:a16="http://schemas.microsoft.com/office/drawing/2014/main" id="{B7FC55B3-D6C1-590F-9AA0-52A0C0B5300E}"/>
                </a:ext>
              </a:extLst>
            </p:cNvPr>
            <p:cNvCxnSpPr>
              <a:cxnSpLocks/>
            </p:cNvCxnSpPr>
            <p:nvPr/>
          </p:nvCxnSpPr>
          <p:spPr bwMode="auto">
            <a:xfrm>
              <a:off x="4765441"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0" name="Straight Connector 32679">
              <a:extLst>
                <a:ext uri="{FF2B5EF4-FFF2-40B4-BE49-F238E27FC236}">
                  <a16:creationId xmlns:a16="http://schemas.microsoft.com/office/drawing/2014/main" id="{CF9467A8-CC60-BE81-C96D-0924E111688F}"/>
                </a:ext>
              </a:extLst>
            </p:cNvPr>
            <p:cNvCxnSpPr>
              <a:cxnSpLocks/>
            </p:cNvCxnSpPr>
            <p:nvPr/>
          </p:nvCxnSpPr>
          <p:spPr bwMode="auto">
            <a:xfrm>
              <a:off x="4797191"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1" name="Straight Connector 32680">
              <a:extLst>
                <a:ext uri="{FF2B5EF4-FFF2-40B4-BE49-F238E27FC236}">
                  <a16:creationId xmlns:a16="http://schemas.microsoft.com/office/drawing/2014/main" id="{A05E621E-E8A6-E64F-F946-34DA7903A873}"/>
                </a:ext>
              </a:extLst>
            </p:cNvPr>
            <p:cNvCxnSpPr>
              <a:cxnSpLocks/>
            </p:cNvCxnSpPr>
            <p:nvPr/>
          </p:nvCxnSpPr>
          <p:spPr bwMode="auto">
            <a:xfrm>
              <a:off x="4828079"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2" name="Straight Connector 32681">
              <a:extLst>
                <a:ext uri="{FF2B5EF4-FFF2-40B4-BE49-F238E27FC236}">
                  <a16:creationId xmlns:a16="http://schemas.microsoft.com/office/drawing/2014/main" id="{9EE46E31-CCE7-8AAB-2A3A-57797099CCA0}"/>
                </a:ext>
              </a:extLst>
            </p:cNvPr>
            <p:cNvCxnSpPr>
              <a:cxnSpLocks/>
            </p:cNvCxnSpPr>
            <p:nvPr/>
          </p:nvCxnSpPr>
          <p:spPr bwMode="auto">
            <a:xfrm>
              <a:off x="4850304"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3" name="Straight Connector 32682">
              <a:extLst>
                <a:ext uri="{FF2B5EF4-FFF2-40B4-BE49-F238E27FC236}">
                  <a16:creationId xmlns:a16="http://schemas.microsoft.com/office/drawing/2014/main" id="{8CCB3E38-CA40-9934-8A46-A8D24C332130}"/>
                </a:ext>
              </a:extLst>
            </p:cNvPr>
            <p:cNvCxnSpPr>
              <a:cxnSpLocks/>
            </p:cNvCxnSpPr>
            <p:nvPr/>
          </p:nvCxnSpPr>
          <p:spPr bwMode="auto">
            <a:xfrm>
              <a:off x="4879756" y="430307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4" name="Straight Connector 32683">
              <a:extLst>
                <a:ext uri="{FF2B5EF4-FFF2-40B4-BE49-F238E27FC236}">
                  <a16:creationId xmlns:a16="http://schemas.microsoft.com/office/drawing/2014/main" id="{ED5B118E-ED1A-D4A3-E42E-0943CB4352CF}"/>
                </a:ext>
              </a:extLst>
            </p:cNvPr>
            <p:cNvCxnSpPr>
              <a:cxnSpLocks/>
            </p:cNvCxnSpPr>
            <p:nvPr/>
          </p:nvCxnSpPr>
          <p:spPr bwMode="auto">
            <a:xfrm>
              <a:off x="4975006"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5" name="Straight Connector 32684">
              <a:extLst>
                <a:ext uri="{FF2B5EF4-FFF2-40B4-BE49-F238E27FC236}">
                  <a16:creationId xmlns:a16="http://schemas.microsoft.com/office/drawing/2014/main" id="{468DDE02-A027-6FFA-0DC2-34E74170C80D}"/>
                </a:ext>
              </a:extLst>
            </p:cNvPr>
            <p:cNvCxnSpPr>
              <a:cxnSpLocks/>
            </p:cNvCxnSpPr>
            <p:nvPr/>
          </p:nvCxnSpPr>
          <p:spPr bwMode="auto">
            <a:xfrm>
              <a:off x="5016157"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6" name="Straight Connector 32685">
              <a:extLst>
                <a:ext uri="{FF2B5EF4-FFF2-40B4-BE49-F238E27FC236}">
                  <a16:creationId xmlns:a16="http://schemas.microsoft.com/office/drawing/2014/main" id="{8AD3CFEA-C433-B94B-4DEB-4C269EAE1F9A}"/>
                </a:ext>
              </a:extLst>
            </p:cNvPr>
            <p:cNvCxnSpPr>
              <a:cxnSpLocks/>
            </p:cNvCxnSpPr>
            <p:nvPr/>
          </p:nvCxnSpPr>
          <p:spPr bwMode="auto">
            <a:xfrm>
              <a:off x="5044732"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7" name="Straight Connector 32686">
              <a:extLst>
                <a:ext uri="{FF2B5EF4-FFF2-40B4-BE49-F238E27FC236}">
                  <a16:creationId xmlns:a16="http://schemas.microsoft.com/office/drawing/2014/main" id="{4569BE63-B528-6B1A-7DE5-452C18415A41}"/>
                </a:ext>
              </a:extLst>
            </p:cNvPr>
            <p:cNvCxnSpPr>
              <a:cxnSpLocks/>
            </p:cNvCxnSpPr>
            <p:nvPr/>
          </p:nvCxnSpPr>
          <p:spPr bwMode="auto">
            <a:xfrm>
              <a:off x="5074545"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8" name="Straight Connector 32687">
              <a:extLst>
                <a:ext uri="{FF2B5EF4-FFF2-40B4-BE49-F238E27FC236}">
                  <a16:creationId xmlns:a16="http://schemas.microsoft.com/office/drawing/2014/main" id="{B3E602EE-D6F0-3249-10D8-769A665DA6E9}"/>
                </a:ext>
              </a:extLst>
            </p:cNvPr>
            <p:cNvCxnSpPr>
              <a:cxnSpLocks/>
            </p:cNvCxnSpPr>
            <p:nvPr/>
          </p:nvCxnSpPr>
          <p:spPr bwMode="auto">
            <a:xfrm>
              <a:off x="5128520"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89" name="Straight Connector 32688">
              <a:extLst>
                <a:ext uri="{FF2B5EF4-FFF2-40B4-BE49-F238E27FC236}">
                  <a16:creationId xmlns:a16="http://schemas.microsoft.com/office/drawing/2014/main" id="{6DADB9AC-7D74-B953-D9C5-D3378FB21748}"/>
                </a:ext>
              </a:extLst>
            </p:cNvPr>
            <p:cNvCxnSpPr>
              <a:cxnSpLocks/>
            </p:cNvCxnSpPr>
            <p:nvPr/>
          </p:nvCxnSpPr>
          <p:spPr bwMode="auto">
            <a:xfrm>
              <a:off x="5212932" y="4432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690" name="Straight Connector 32689">
              <a:extLst>
                <a:ext uri="{FF2B5EF4-FFF2-40B4-BE49-F238E27FC236}">
                  <a16:creationId xmlns:a16="http://schemas.microsoft.com/office/drawing/2014/main" id="{AF5C2059-36FF-F605-0037-316D01F3E332}"/>
                </a:ext>
              </a:extLst>
            </p:cNvPr>
            <p:cNvCxnSpPr>
              <a:cxnSpLocks/>
            </p:cNvCxnSpPr>
            <p:nvPr/>
          </p:nvCxnSpPr>
          <p:spPr bwMode="auto">
            <a:xfrm>
              <a:off x="5301832" y="4432186"/>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2692" name="Freeform: Shape 32691">
            <a:extLst>
              <a:ext uri="{FF2B5EF4-FFF2-40B4-BE49-F238E27FC236}">
                <a16:creationId xmlns:a16="http://schemas.microsoft.com/office/drawing/2014/main" id="{02A3B82B-615D-CDD1-0FB3-429EC0154C4F}"/>
              </a:ext>
            </a:extLst>
          </p:cNvPr>
          <p:cNvSpPr/>
          <p:nvPr/>
        </p:nvSpPr>
        <p:spPr bwMode="auto">
          <a:xfrm>
            <a:off x="1557338" y="2514600"/>
            <a:ext cx="3862387" cy="1652588"/>
          </a:xfrm>
          <a:custGeom>
            <a:avLst/>
            <a:gdLst>
              <a:gd name="connsiteX0" fmla="*/ 3862387 w 3862387"/>
              <a:gd name="connsiteY0" fmla="*/ 1652588 h 1652588"/>
              <a:gd name="connsiteX1" fmla="*/ 3681412 w 3862387"/>
              <a:gd name="connsiteY1" fmla="*/ 1652588 h 1652588"/>
              <a:gd name="connsiteX2" fmla="*/ 3681412 w 3862387"/>
              <a:gd name="connsiteY2" fmla="*/ 1381125 h 1652588"/>
              <a:gd name="connsiteX3" fmla="*/ 3190875 w 3862387"/>
              <a:gd name="connsiteY3" fmla="*/ 1381125 h 1652588"/>
              <a:gd name="connsiteX4" fmla="*/ 3190875 w 3862387"/>
              <a:gd name="connsiteY4" fmla="*/ 1340644 h 1652588"/>
              <a:gd name="connsiteX5" fmla="*/ 3148012 w 3862387"/>
              <a:gd name="connsiteY5" fmla="*/ 1340644 h 1652588"/>
              <a:gd name="connsiteX6" fmla="*/ 3148012 w 3862387"/>
              <a:gd name="connsiteY6" fmla="*/ 1307306 h 1652588"/>
              <a:gd name="connsiteX7" fmla="*/ 2895600 w 3862387"/>
              <a:gd name="connsiteY7" fmla="*/ 1307306 h 1652588"/>
              <a:gd name="connsiteX8" fmla="*/ 2895600 w 3862387"/>
              <a:gd name="connsiteY8" fmla="*/ 1276350 h 1652588"/>
              <a:gd name="connsiteX9" fmla="*/ 2624137 w 3862387"/>
              <a:gd name="connsiteY9" fmla="*/ 1276350 h 1652588"/>
              <a:gd name="connsiteX10" fmla="*/ 2624137 w 3862387"/>
              <a:gd name="connsiteY10" fmla="*/ 1259681 h 1652588"/>
              <a:gd name="connsiteX11" fmla="*/ 2545556 w 3862387"/>
              <a:gd name="connsiteY11" fmla="*/ 1259681 h 1652588"/>
              <a:gd name="connsiteX12" fmla="*/ 2545556 w 3862387"/>
              <a:gd name="connsiteY12" fmla="*/ 1245394 h 1652588"/>
              <a:gd name="connsiteX13" fmla="*/ 2486025 w 3862387"/>
              <a:gd name="connsiteY13" fmla="*/ 1245394 h 1652588"/>
              <a:gd name="connsiteX14" fmla="*/ 2486025 w 3862387"/>
              <a:gd name="connsiteY14" fmla="*/ 1214438 h 1652588"/>
              <a:gd name="connsiteX15" fmla="*/ 2459831 w 3862387"/>
              <a:gd name="connsiteY15" fmla="*/ 1214438 h 1652588"/>
              <a:gd name="connsiteX16" fmla="*/ 2459831 w 3862387"/>
              <a:gd name="connsiteY16" fmla="*/ 1193006 h 1652588"/>
              <a:gd name="connsiteX17" fmla="*/ 2393156 w 3862387"/>
              <a:gd name="connsiteY17" fmla="*/ 1193006 h 1652588"/>
              <a:gd name="connsiteX18" fmla="*/ 2393156 w 3862387"/>
              <a:gd name="connsiteY18" fmla="*/ 1166813 h 1652588"/>
              <a:gd name="connsiteX19" fmla="*/ 2250281 w 3862387"/>
              <a:gd name="connsiteY19" fmla="*/ 1166813 h 1652588"/>
              <a:gd name="connsiteX20" fmla="*/ 2250281 w 3862387"/>
              <a:gd name="connsiteY20" fmla="*/ 1147763 h 1652588"/>
              <a:gd name="connsiteX21" fmla="*/ 2205037 w 3862387"/>
              <a:gd name="connsiteY21" fmla="*/ 1147763 h 1652588"/>
              <a:gd name="connsiteX22" fmla="*/ 2205037 w 3862387"/>
              <a:gd name="connsiteY22" fmla="*/ 1128713 h 1652588"/>
              <a:gd name="connsiteX23" fmla="*/ 2178843 w 3862387"/>
              <a:gd name="connsiteY23" fmla="*/ 1128713 h 1652588"/>
              <a:gd name="connsiteX24" fmla="*/ 2178843 w 3862387"/>
              <a:gd name="connsiteY24" fmla="*/ 1119188 h 1652588"/>
              <a:gd name="connsiteX25" fmla="*/ 2116931 w 3862387"/>
              <a:gd name="connsiteY25" fmla="*/ 1119188 h 1652588"/>
              <a:gd name="connsiteX26" fmla="*/ 2116931 w 3862387"/>
              <a:gd name="connsiteY26" fmla="*/ 1097756 h 1652588"/>
              <a:gd name="connsiteX27" fmla="*/ 2043112 w 3862387"/>
              <a:gd name="connsiteY27" fmla="*/ 1097756 h 1652588"/>
              <a:gd name="connsiteX28" fmla="*/ 2043112 w 3862387"/>
              <a:gd name="connsiteY28" fmla="*/ 1042988 h 1652588"/>
              <a:gd name="connsiteX29" fmla="*/ 1995487 w 3862387"/>
              <a:gd name="connsiteY29" fmla="*/ 1042988 h 1652588"/>
              <a:gd name="connsiteX30" fmla="*/ 1995487 w 3862387"/>
              <a:gd name="connsiteY30" fmla="*/ 1026319 h 1652588"/>
              <a:gd name="connsiteX31" fmla="*/ 1964531 w 3862387"/>
              <a:gd name="connsiteY31" fmla="*/ 1026319 h 1652588"/>
              <a:gd name="connsiteX32" fmla="*/ 1964531 w 3862387"/>
              <a:gd name="connsiteY32" fmla="*/ 990600 h 1652588"/>
              <a:gd name="connsiteX33" fmla="*/ 1824037 w 3862387"/>
              <a:gd name="connsiteY33" fmla="*/ 990600 h 1652588"/>
              <a:gd name="connsiteX34" fmla="*/ 1824037 w 3862387"/>
              <a:gd name="connsiteY34" fmla="*/ 973931 h 1652588"/>
              <a:gd name="connsiteX35" fmla="*/ 1790700 w 3862387"/>
              <a:gd name="connsiteY35" fmla="*/ 973931 h 1652588"/>
              <a:gd name="connsiteX36" fmla="*/ 1790700 w 3862387"/>
              <a:gd name="connsiteY36" fmla="*/ 957263 h 1652588"/>
              <a:gd name="connsiteX37" fmla="*/ 1774031 w 3862387"/>
              <a:gd name="connsiteY37" fmla="*/ 957263 h 1652588"/>
              <a:gd name="connsiteX38" fmla="*/ 1774031 w 3862387"/>
              <a:gd name="connsiteY38" fmla="*/ 957263 h 1652588"/>
              <a:gd name="connsiteX39" fmla="*/ 1774031 w 3862387"/>
              <a:gd name="connsiteY39" fmla="*/ 940594 h 1652588"/>
              <a:gd name="connsiteX40" fmla="*/ 1602581 w 3862387"/>
              <a:gd name="connsiteY40" fmla="*/ 940594 h 1652588"/>
              <a:gd name="connsiteX41" fmla="*/ 1602581 w 3862387"/>
              <a:gd name="connsiteY41" fmla="*/ 914400 h 1652588"/>
              <a:gd name="connsiteX42" fmla="*/ 1576387 w 3862387"/>
              <a:gd name="connsiteY42" fmla="*/ 914400 h 1652588"/>
              <a:gd name="connsiteX43" fmla="*/ 1576387 w 3862387"/>
              <a:gd name="connsiteY43" fmla="*/ 885825 h 1652588"/>
              <a:gd name="connsiteX44" fmla="*/ 1531143 w 3862387"/>
              <a:gd name="connsiteY44" fmla="*/ 885825 h 1652588"/>
              <a:gd name="connsiteX45" fmla="*/ 1538287 w 3862387"/>
              <a:gd name="connsiteY45" fmla="*/ 878681 h 1652588"/>
              <a:gd name="connsiteX46" fmla="*/ 1504950 w 3862387"/>
              <a:gd name="connsiteY46" fmla="*/ 878681 h 1652588"/>
              <a:gd name="connsiteX47" fmla="*/ 1504950 w 3862387"/>
              <a:gd name="connsiteY47" fmla="*/ 857250 h 1652588"/>
              <a:gd name="connsiteX48" fmla="*/ 1445418 w 3862387"/>
              <a:gd name="connsiteY48" fmla="*/ 857250 h 1652588"/>
              <a:gd name="connsiteX49" fmla="*/ 1445418 w 3862387"/>
              <a:gd name="connsiteY49" fmla="*/ 840581 h 1652588"/>
              <a:gd name="connsiteX50" fmla="*/ 1419225 w 3862387"/>
              <a:gd name="connsiteY50" fmla="*/ 840581 h 1652588"/>
              <a:gd name="connsiteX51" fmla="*/ 1419225 w 3862387"/>
              <a:gd name="connsiteY51" fmla="*/ 819150 h 1652588"/>
              <a:gd name="connsiteX52" fmla="*/ 1407318 w 3862387"/>
              <a:gd name="connsiteY52" fmla="*/ 819150 h 1652588"/>
              <a:gd name="connsiteX53" fmla="*/ 1407318 w 3862387"/>
              <a:gd name="connsiteY53" fmla="*/ 778669 h 1652588"/>
              <a:gd name="connsiteX54" fmla="*/ 1323975 w 3862387"/>
              <a:gd name="connsiteY54" fmla="*/ 778669 h 1652588"/>
              <a:gd name="connsiteX55" fmla="*/ 1323975 w 3862387"/>
              <a:gd name="connsiteY55" fmla="*/ 740569 h 1652588"/>
              <a:gd name="connsiteX56" fmla="*/ 1312068 w 3862387"/>
              <a:gd name="connsiteY56" fmla="*/ 740569 h 1652588"/>
              <a:gd name="connsiteX57" fmla="*/ 1312068 w 3862387"/>
              <a:gd name="connsiteY57" fmla="*/ 716756 h 1652588"/>
              <a:gd name="connsiteX58" fmla="*/ 1254918 w 3862387"/>
              <a:gd name="connsiteY58" fmla="*/ 716756 h 1652588"/>
              <a:gd name="connsiteX59" fmla="*/ 1254918 w 3862387"/>
              <a:gd name="connsiteY59" fmla="*/ 716756 h 1652588"/>
              <a:gd name="connsiteX60" fmla="*/ 1254918 w 3862387"/>
              <a:gd name="connsiteY60" fmla="*/ 700088 h 1652588"/>
              <a:gd name="connsiteX61" fmla="*/ 1207293 w 3862387"/>
              <a:gd name="connsiteY61" fmla="*/ 700088 h 1652588"/>
              <a:gd name="connsiteX62" fmla="*/ 1216818 w 3862387"/>
              <a:gd name="connsiteY62" fmla="*/ 690563 h 1652588"/>
              <a:gd name="connsiteX63" fmla="*/ 1197768 w 3862387"/>
              <a:gd name="connsiteY63" fmla="*/ 690563 h 1652588"/>
              <a:gd name="connsiteX64" fmla="*/ 1197768 w 3862387"/>
              <a:gd name="connsiteY64" fmla="*/ 664369 h 1652588"/>
              <a:gd name="connsiteX65" fmla="*/ 1166812 w 3862387"/>
              <a:gd name="connsiteY65" fmla="*/ 664369 h 1652588"/>
              <a:gd name="connsiteX66" fmla="*/ 1166812 w 3862387"/>
              <a:gd name="connsiteY66" fmla="*/ 652463 h 1652588"/>
              <a:gd name="connsiteX67" fmla="*/ 1066800 w 3862387"/>
              <a:gd name="connsiteY67" fmla="*/ 652463 h 1652588"/>
              <a:gd name="connsiteX68" fmla="*/ 1066800 w 3862387"/>
              <a:gd name="connsiteY68" fmla="*/ 652463 h 1652588"/>
              <a:gd name="connsiteX69" fmla="*/ 1052512 w 3862387"/>
              <a:gd name="connsiteY69" fmla="*/ 638175 h 1652588"/>
              <a:gd name="connsiteX70" fmla="*/ 1052512 w 3862387"/>
              <a:gd name="connsiteY70" fmla="*/ 607219 h 1652588"/>
              <a:gd name="connsiteX71" fmla="*/ 1028700 w 3862387"/>
              <a:gd name="connsiteY71" fmla="*/ 607219 h 1652588"/>
              <a:gd name="connsiteX72" fmla="*/ 1028700 w 3862387"/>
              <a:gd name="connsiteY72" fmla="*/ 595313 h 1652588"/>
              <a:gd name="connsiteX73" fmla="*/ 995362 w 3862387"/>
              <a:gd name="connsiteY73" fmla="*/ 595313 h 1652588"/>
              <a:gd name="connsiteX74" fmla="*/ 995362 w 3862387"/>
              <a:gd name="connsiteY74" fmla="*/ 561975 h 1652588"/>
              <a:gd name="connsiteX75" fmla="*/ 976312 w 3862387"/>
              <a:gd name="connsiteY75" fmla="*/ 561975 h 1652588"/>
              <a:gd name="connsiteX76" fmla="*/ 976312 w 3862387"/>
              <a:gd name="connsiteY76" fmla="*/ 523875 h 1652588"/>
              <a:gd name="connsiteX77" fmla="*/ 954881 w 3862387"/>
              <a:gd name="connsiteY77" fmla="*/ 523875 h 1652588"/>
              <a:gd name="connsiteX78" fmla="*/ 954881 w 3862387"/>
              <a:gd name="connsiteY78" fmla="*/ 504825 h 1652588"/>
              <a:gd name="connsiteX79" fmla="*/ 935831 w 3862387"/>
              <a:gd name="connsiteY79" fmla="*/ 504825 h 1652588"/>
              <a:gd name="connsiteX80" fmla="*/ 907256 w 3862387"/>
              <a:gd name="connsiteY80" fmla="*/ 504825 h 1652588"/>
              <a:gd name="connsiteX81" fmla="*/ 907256 w 3862387"/>
              <a:gd name="connsiteY81" fmla="*/ 476250 h 1652588"/>
              <a:gd name="connsiteX82" fmla="*/ 892968 w 3862387"/>
              <a:gd name="connsiteY82" fmla="*/ 476250 h 1652588"/>
              <a:gd name="connsiteX83" fmla="*/ 892968 w 3862387"/>
              <a:gd name="connsiteY83" fmla="*/ 457200 h 1652588"/>
              <a:gd name="connsiteX84" fmla="*/ 871537 w 3862387"/>
              <a:gd name="connsiteY84" fmla="*/ 457200 h 1652588"/>
              <a:gd name="connsiteX85" fmla="*/ 871537 w 3862387"/>
              <a:gd name="connsiteY85" fmla="*/ 423863 h 1652588"/>
              <a:gd name="connsiteX86" fmla="*/ 854868 w 3862387"/>
              <a:gd name="connsiteY86" fmla="*/ 423863 h 1652588"/>
              <a:gd name="connsiteX87" fmla="*/ 854868 w 3862387"/>
              <a:gd name="connsiteY87" fmla="*/ 402431 h 1652588"/>
              <a:gd name="connsiteX88" fmla="*/ 835818 w 3862387"/>
              <a:gd name="connsiteY88" fmla="*/ 402431 h 1652588"/>
              <a:gd name="connsiteX89" fmla="*/ 835818 w 3862387"/>
              <a:gd name="connsiteY89" fmla="*/ 376238 h 1652588"/>
              <a:gd name="connsiteX90" fmla="*/ 785812 w 3862387"/>
              <a:gd name="connsiteY90" fmla="*/ 376238 h 1652588"/>
              <a:gd name="connsiteX91" fmla="*/ 785812 w 3862387"/>
              <a:gd name="connsiteY91" fmla="*/ 352425 h 1652588"/>
              <a:gd name="connsiteX92" fmla="*/ 731043 w 3862387"/>
              <a:gd name="connsiteY92" fmla="*/ 352425 h 1652588"/>
              <a:gd name="connsiteX93" fmla="*/ 731043 w 3862387"/>
              <a:gd name="connsiteY93" fmla="*/ 328613 h 1652588"/>
              <a:gd name="connsiteX94" fmla="*/ 707231 w 3862387"/>
              <a:gd name="connsiteY94" fmla="*/ 328613 h 1652588"/>
              <a:gd name="connsiteX95" fmla="*/ 707231 w 3862387"/>
              <a:gd name="connsiteY95" fmla="*/ 304800 h 1652588"/>
              <a:gd name="connsiteX96" fmla="*/ 611981 w 3862387"/>
              <a:gd name="connsiteY96" fmla="*/ 304800 h 1652588"/>
              <a:gd name="connsiteX97" fmla="*/ 611981 w 3862387"/>
              <a:gd name="connsiteY97" fmla="*/ 245269 h 1652588"/>
              <a:gd name="connsiteX98" fmla="*/ 590550 w 3862387"/>
              <a:gd name="connsiteY98" fmla="*/ 245269 h 1652588"/>
              <a:gd name="connsiteX99" fmla="*/ 590550 w 3862387"/>
              <a:gd name="connsiteY99" fmla="*/ 216694 h 1652588"/>
              <a:gd name="connsiteX100" fmla="*/ 571500 w 3862387"/>
              <a:gd name="connsiteY100" fmla="*/ 216694 h 1652588"/>
              <a:gd name="connsiteX101" fmla="*/ 571500 w 3862387"/>
              <a:gd name="connsiteY101" fmla="*/ 197644 h 1652588"/>
              <a:gd name="connsiteX102" fmla="*/ 538162 w 3862387"/>
              <a:gd name="connsiteY102" fmla="*/ 197644 h 1652588"/>
              <a:gd name="connsiteX103" fmla="*/ 538162 w 3862387"/>
              <a:gd name="connsiteY103" fmla="*/ 173831 h 1652588"/>
              <a:gd name="connsiteX104" fmla="*/ 507206 w 3862387"/>
              <a:gd name="connsiteY104" fmla="*/ 173831 h 1652588"/>
              <a:gd name="connsiteX105" fmla="*/ 507206 w 3862387"/>
              <a:gd name="connsiteY105" fmla="*/ 140494 h 1652588"/>
              <a:gd name="connsiteX106" fmla="*/ 354806 w 3862387"/>
              <a:gd name="connsiteY106" fmla="*/ 140494 h 1652588"/>
              <a:gd name="connsiteX107" fmla="*/ 354806 w 3862387"/>
              <a:gd name="connsiteY107" fmla="*/ 114300 h 1652588"/>
              <a:gd name="connsiteX108" fmla="*/ 295275 w 3862387"/>
              <a:gd name="connsiteY108" fmla="*/ 114300 h 1652588"/>
              <a:gd name="connsiteX109" fmla="*/ 304800 w 3862387"/>
              <a:gd name="connsiteY109" fmla="*/ 104775 h 1652588"/>
              <a:gd name="connsiteX110" fmla="*/ 278606 w 3862387"/>
              <a:gd name="connsiteY110" fmla="*/ 104775 h 1652588"/>
              <a:gd name="connsiteX111" fmla="*/ 278606 w 3862387"/>
              <a:gd name="connsiteY111" fmla="*/ 76200 h 1652588"/>
              <a:gd name="connsiteX112" fmla="*/ 176212 w 3862387"/>
              <a:gd name="connsiteY112" fmla="*/ 76200 h 1652588"/>
              <a:gd name="connsiteX113" fmla="*/ 176212 w 3862387"/>
              <a:gd name="connsiteY113" fmla="*/ 50006 h 1652588"/>
              <a:gd name="connsiteX114" fmla="*/ 61912 w 3862387"/>
              <a:gd name="connsiteY114" fmla="*/ 50006 h 1652588"/>
              <a:gd name="connsiteX115" fmla="*/ 61912 w 3862387"/>
              <a:gd name="connsiteY115" fmla="*/ 30956 h 1652588"/>
              <a:gd name="connsiteX116" fmla="*/ 23812 w 3862387"/>
              <a:gd name="connsiteY116" fmla="*/ 30956 h 1652588"/>
              <a:gd name="connsiteX117" fmla="*/ 23812 w 3862387"/>
              <a:gd name="connsiteY117" fmla="*/ 0 h 1652588"/>
              <a:gd name="connsiteX118" fmla="*/ 0 w 3862387"/>
              <a:gd name="connsiteY118" fmla="*/ 0 h 1652588"/>
              <a:gd name="connsiteX0" fmla="*/ 3862387 w 3862387"/>
              <a:gd name="connsiteY0" fmla="*/ 1652588 h 1652588"/>
              <a:gd name="connsiteX1" fmla="*/ 3681412 w 3862387"/>
              <a:gd name="connsiteY1" fmla="*/ 1652588 h 1652588"/>
              <a:gd name="connsiteX2" fmla="*/ 3681412 w 3862387"/>
              <a:gd name="connsiteY2" fmla="*/ 1381125 h 1652588"/>
              <a:gd name="connsiteX3" fmla="*/ 3190875 w 3862387"/>
              <a:gd name="connsiteY3" fmla="*/ 1381125 h 1652588"/>
              <a:gd name="connsiteX4" fmla="*/ 3190875 w 3862387"/>
              <a:gd name="connsiteY4" fmla="*/ 1340644 h 1652588"/>
              <a:gd name="connsiteX5" fmla="*/ 3148012 w 3862387"/>
              <a:gd name="connsiteY5" fmla="*/ 1340644 h 1652588"/>
              <a:gd name="connsiteX6" fmla="*/ 3148012 w 3862387"/>
              <a:gd name="connsiteY6" fmla="*/ 1307306 h 1652588"/>
              <a:gd name="connsiteX7" fmla="*/ 2895600 w 3862387"/>
              <a:gd name="connsiteY7" fmla="*/ 1307306 h 1652588"/>
              <a:gd name="connsiteX8" fmla="*/ 2895600 w 3862387"/>
              <a:gd name="connsiteY8" fmla="*/ 1276350 h 1652588"/>
              <a:gd name="connsiteX9" fmla="*/ 2624137 w 3862387"/>
              <a:gd name="connsiteY9" fmla="*/ 1276350 h 1652588"/>
              <a:gd name="connsiteX10" fmla="*/ 2624137 w 3862387"/>
              <a:gd name="connsiteY10" fmla="*/ 1259681 h 1652588"/>
              <a:gd name="connsiteX11" fmla="*/ 2545556 w 3862387"/>
              <a:gd name="connsiteY11" fmla="*/ 1259681 h 1652588"/>
              <a:gd name="connsiteX12" fmla="*/ 2545556 w 3862387"/>
              <a:gd name="connsiteY12" fmla="*/ 1245394 h 1652588"/>
              <a:gd name="connsiteX13" fmla="*/ 2486025 w 3862387"/>
              <a:gd name="connsiteY13" fmla="*/ 1245394 h 1652588"/>
              <a:gd name="connsiteX14" fmla="*/ 2486025 w 3862387"/>
              <a:gd name="connsiteY14" fmla="*/ 1214438 h 1652588"/>
              <a:gd name="connsiteX15" fmla="*/ 2459831 w 3862387"/>
              <a:gd name="connsiteY15" fmla="*/ 1214438 h 1652588"/>
              <a:gd name="connsiteX16" fmla="*/ 2459831 w 3862387"/>
              <a:gd name="connsiteY16" fmla="*/ 1193006 h 1652588"/>
              <a:gd name="connsiteX17" fmla="*/ 2393156 w 3862387"/>
              <a:gd name="connsiteY17" fmla="*/ 1193006 h 1652588"/>
              <a:gd name="connsiteX18" fmla="*/ 2393156 w 3862387"/>
              <a:gd name="connsiteY18" fmla="*/ 1166813 h 1652588"/>
              <a:gd name="connsiteX19" fmla="*/ 2250281 w 3862387"/>
              <a:gd name="connsiteY19" fmla="*/ 1166813 h 1652588"/>
              <a:gd name="connsiteX20" fmla="*/ 2250281 w 3862387"/>
              <a:gd name="connsiteY20" fmla="*/ 1147763 h 1652588"/>
              <a:gd name="connsiteX21" fmla="*/ 2205037 w 3862387"/>
              <a:gd name="connsiteY21" fmla="*/ 1147763 h 1652588"/>
              <a:gd name="connsiteX22" fmla="*/ 2205037 w 3862387"/>
              <a:gd name="connsiteY22" fmla="*/ 1128713 h 1652588"/>
              <a:gd name="connsiteX23" fmla="*/ 2178843 w 3862387"/>
              <a:gd name="connsiteY23" fmla="*/ 1128713 h 1652588"/>
              <a:gd name="connsiteX24" fmla="*/ 2178843 w 3862387"/>
              <a:gd name="connsiteY24" fmla="*/ 1119188 h 1652588"/>
              <a:gd name="connsiteX25" fmla="*/ 2116931 w 3862387"/>
              <a:gd name="connsiteY25" fmla="*/ 1119188 h 1652588"/>
              <a:gd name="connsiteX26" fmla="*/ 2116931 w 3862387"/>
              <a:gd name="connsiteY26" fmla="*/ 1097756 h 1652588"/>
              <a:gd name="connsiteX27" fmla="*/ 2043112 w 3862387"/>
              <a:gd name="connsiteY27" fmla="*/ 1097756 h 1652588"/>
              <a:gd name="connsiteX28" fmla="*/ 2043112 w 3862387"/>
              <a:gd name="connsiteY28" fmla="*/ 1042988 h 1652588"/>
              <a:gd name="connsiteX29" fmla="*/ 1995487 w 3862387"/>
              <a:gd name="connsiteY29" fmla="*/ 1042988 h 1652588"/>
              <a:gd name="connsiteX30" fmla="*/ 1995487 w 3862387"/>
              <a:gd name="connsiteY30" fmla="*/ 1026319 h 1652588"/>
              <a:gd name="connsiteX31" fmla="*/ 1964531 w 3862387"/>
              <a:gd name="connsiteY31" fmla="*/ 1026319 h 1652588"/>
              <a:gd name="connsiteX32" fmla="*/ 1964531 w 3862387"/>
              <a:gd name="connsiteY32" fmla="*/ 990600 h 1652588"/>
              <a:gd name="connsiteX33" fmla="*/ 1824037 w 3862387"/>
              <a:gd name="connsiteY33" fmla="*/ 990600 h 1652588"/>
              <a:gd name="connsiteX34" fmla="*/ 1824037 w 3862387"/>
              <a:gd name="connsiteY34" fmla="*/ 973931 h 1652588"/>
              <a:gd name="connsiteX35" fmla="*/ 1790700 w 3862387"/>
              <a:gd name="connsiteY35" fmla="*/ 973931 h 1652588"/>
              <a:gd name="connsiteX36" fmla="*/ 1790700 w 3862387"/>
              <a:gd name="connsiteY36" fmla="*/ 957263 h 1652588"/>
              <a:gd name="connsiteX37" fmla="*/ 1774031 w 3862387"/>
              <a:gd name="connsiteY37" fmla="*/ 957263 h 1652588"/>
              <a:gd name="connsiteX38" fmla="*/ 1774031 w 3862387"/>
              <a:gd name="connsiteY38" fmla="*/ 957263 h 1652588"/>
              <a:gd name="connsiteX39" fmla="*/ 1774031 w 3862387"/>
              <a:gd name="connsiteY39" fmla="*/ 940594 h 1652588"/>
              <a:gd name="connsiteX40" fmla="*/ 1602581 w 3862387"/>
              <a:gd name="connsiteY40" fmla="*/ 940594 h 1652588"/>
              <a:gd name="connsiteX41" fmla="*/ 1602581 w 3862387"/>
              <a:gd name="connsiteY41" fmla="*/ 914400 h 1652588"/>
              <a:gd name="connsiteX42" fmla="*/ 1576387 w 3862387"/>
              <a:gd name="connsiteY42" fmla="*/ 914400 h 1652588"/>
              <a:gd name="connsiteX43" fmla="*/ 1576387 w 3862387"/>
              <a:gd name="connsiteY43" fmla="*/ 885825 h 1652588"/>
              <a:gd name="connsiteX44" fmla="*/ 1531143 w 3862387"/>
              <a:gd name="connsiteY44" fmla="*/ 885825 h 1652588"/>
              <a:gd name="connsiteX45" fmla="*/ 1538287 w 3862387"/>
              <a:gd name="connsiteY45" fmla="*/ 878681 h 1652588"/>
              <a:gd name="connsiteX46" fmla="*/ 1504950 w 3862387"/>
              <a:gd name="connsiteY46" fmla="*/ 878681 h 1652588"/>
              <a:gd name="connsiteX47" fmla="*/ 1504950 w 3862387"/>
              <a:gd name="connsiteY47" fmla="*/ 857250 h 1652588"/>
              <a:gd name="connsiteX48" fmla="*/ 1445418 w 3862387"/>
              <a:gd name="connsiteY48" fmla="*/ 857250 h 1652588"/>
              <a:gd name="connsiteX49" fmla="*/ 1445418 w 3862387"/>
              <a:gd name="connsiteY49" fmla="*/ 840581 h 1652588"/>
              <a:gd name="connsiteX50" fmla="*/ 1419225 w 3862387"/>
              <a:gd name="connsiteY50" fmla="*/ 840581 h 1652588"/>
              <a:gd name="connsiteX51" fmla="*/ 1419225 w 3862387"/>
              <a:gd name="connsiteY51" fmla="*/ 819150 h 1652588"/>
              <a:gd name="connsiteX52" fmla="*/ 1407318 w 3862387"/>
              <a:gd name="connsiteY52" fmla="*/ 819150 h 1652588"/>
              <a:gd name="connsiteX53" fmla="*/ 1407318 w 3862387"/>
              <a:gd name="connsiteY53" fmla="*/ 778669 h 1652588"/>
              <a:gd name="connsiteX54" fmla="*/ 1323975 w 3862387"/>
              <a:gd name="connsiteY54" fmla="*/ 778669 h 1652588"/>
              <a:gd name="connsiteX55" fmla="*/ 1323975 w 3862387"/>
              <a:gd name="connsiteY55" fmla="*/ 740569 h 1652588"/>
              <a:gd name="connsiteX56" fmla="*/ 1312068 w 3862387"/>
              <a:gd name="connsiteY56" fmla="*/ 740569 h 1652588"/>
              <a:gd name="connsiteX57" fmla="*/ 1312068 w 3862387"/>
              <a:gd name="connsiteY57" fmla="*/ 716756 h 1652588"/>
              <a:gd name="connsiteX58" fmla="*/ 1254918 w 3862387"/>
              <a:gd name="connsiteY58" fmla="*/ 716756 h 1652588"/>
              <a:gd name="connsiteX59" fmla="*/ 1254918 w 3862387"/>
              <a:gd name="connsiteY59" fmla="*/ 716756 h 1652588"/>
              <a:gd name="connsiteX60" fmla="*/ 1254918 w 3862387"/>
              <a:gd name="connsiteY60" fmla="*/ 700088 h 1652588"/>
              <a:gd name="connsiteX61" fmla="*/ 1207293 w 3862387"/>
              <a:gd name="connsiteY61" fmla="*/ 700088 h 1652588"/>
              <a:gd name="connsiteX62" fmla="*/ 1216818 w 3862387"/>
              <a:gd name="connsiteY62" fmla="*/ 690563 h 1652588"/>
              <a:gd name="connsiteX63" fmla="*/ 1197768 w 3862387"/>
              <a:gd name="connsiteY63" fmla="*/ 690563 h 1652588"/>
              <a:gd name="connsiteX64" fmla="*/ 1197768 w 3862387"/>
              <a:gd name="connsiteY64" fmla="*/ 664369 h 1652588"/>
              <a:gd name="connsiteX65" fmla="*/ 1166812 w 3862387"/>
              <a:gd name="connsiteY65" fmla="*/ 664369 h 1652588"/>
              <a:gd name="connsiteX66" fmla="*/ 1166812 w 3862387"/>
              <a:gd name="connsiteY66" fmla="*/ 652463 h 1652588"/>
              <a:gd name="connsiteX67" fmla="*/ 1066800 w 3862387"/>
              <a:gd name="connsiteY67" fmla="*/ 652463 h 1652588"/>
              <a:gd name="connsiteX68" fmla="*/ 1066800 w 3862387"/>
              <a:gd name="connsiteY68" fmla="*/ 652463 h 1652588"/>
              <a:gd name="connsiteX69" fmla="*/ 1052512 w 3862387"/>
              <a:gd name="connsiteY69" fmla="*/ 638175 h 1652588"/>
              <a:gd name="connsiteX70" fmla="*/ 1052512 w 3862387"/>
              <a:gd name="connsiteY70" fmla="*/ 607219 h 1652588"/>
              <a:gd name="connsiteX71" fmla="*/ 1028700 w 3862387"/>
              <a:gd name="connsiteY71" fmla="*/ 607219 h 1652588"/>
              <a:gd name="connsiteX72" fmla="*/ 1028700 w 3862387"/>
              <a:gd name="connsiteY72" fmla="*/ 595313 h 1652588"/>
              <a:gd name="connsiteX73" fmla="*/ 995362 w 3862387"/>
              <a:gd name="connsiteY73" fmla="*/ 595313 h 1652588"/>
              <a:gd name="connsiteX74" fmla="*/ 995362 w 3862387"/>
              <a:gd name="connsiteY74" fmla="*/ 561975 h 1652588"/>
              <a:gd name="connsiteX75" fmla="*/ 976312 w 3862387"/>
              <a:gd name="connsiteY75" fmla="*/ 561975 h 1652588"/>
              <a:gd name="connsiteX76" fmla="*/ 976312 w 3862387"/>
              <a:gd name="connsiteY76" fmla="*/ 523875 h 1652588"/>
              <a:gd name="connsiteX77" fmla="*/ 954881 w 3862387"/>
              <a:gd name="connsiteY77" fmla="*/ 523875 h 1652588"/>
              <a:gd name="connsiteX78" fmla="*/ 954881 w 3862387"/>
              <a:gd name="connsiteY78" fmla="*/ 504825 h 1652588"/>
              <a:gd name="connsiteX79" fmla="*/ 935831 w 3862387"/>
              <a:gd name="connsiteY79" fmla="*/ 504825 h 1652588"/>
              <a:gd name="connsiteX80" fmla="*/ 907256 w 3862387"/>
              <a:gd name="connsiteY80" fmla="*/ 504825 h 1652588"/>
              <a:gd name="connsiteX81" fmla="*/ 907256 w 3862387"/>
              <a:gd name="connsiteY81" fmla="*/ 476250 h 1652588"/>
              <a:gd name="connsiteX82" fmla="*/ 892968 w 3862387"/>
              <a:gd name="connsiteY82" fmla="*/ 476250 h 1652588"/>
              <a:gd name="connsiteX83" fmla="*/ 892968 w 3862387"/>
              <a:gd name="connsiteY83" fmla="*/ 457200 h 1652588"/>
              <a:gd name="connsiteX84" fmla="*/ 871537 w 3862387"/>
              <a:gd name="connsiteY84" fmla="*/ 457200 h 1652588"/>
              <a:gd name="connsiteX85" fmla="*/ 871537 w 3862387"/>
              <a:gd name="connsiteY85" fmla="*/ 423863 h 1652588"/>
              <a:gd name="connsiteX86" fmla="*/ 854868 w 3862387"/>
              <a:gd name="connsiteY86" fmla="*/ 423863 h 1652588"/>
              <a:gd name="connsiteX87" fmla="*/ 854868 w 3862387"/>
              <a:gd name="connsiteY87" fmla="*/ 402431 h 1652588"/>
              <a:gd name="connsiteX88" fmla="*/ 835818 w 3862387"/>
              <a:gd name="connsiteY88" fmla="*/ 402431 h 1652588"/>
              <a:gd name="connsiteX89" fmla="*/ 835818 w 3862387"/>
              <a:gd name="connsiteY89" fmla="*/ 376238 h 1652588"/>
              <a:gd name="connsiteX90" fmla="*/ 785812 w 3862387"/>
              <a:gd name="connsiteY90" fmla="*/ 376238 h 1652588"/>
              <a:gd name="connsiteX91" fmla="*/ 785812 w 3862387"/>
              <a:gd name="connsiteY91" fmla="*/ 352425 h 1652588"/>
              <a:gd name="connsiteX92" fmla="*/ 731043 w 3862387"/>
              <a:gd name="connsiteY92" fmla="*/ 352425 h 1652588"/>
              <a:gd name="connsiteX93" fmla="*/ 731043 w 3862387"/>
              <a:gd name="connsiteY93" fmla="*/ 328613 h 1652588"/>
              <a:gd name="connsiteX94" fmla="*/ 707231 w 3862387"/>
              <a:gd name="connsiteY94" fmla="*/ 328613 h 1652588"/>
              <a:gd name="connsiteX95" fmla="*/ 707231 w 3862387"/>
              <a:gd name="connsiteY95" fmla="*/ 304800 h 1652588"/>
              <a:gd name="connsiteX96" fmla="*/ 611981 w 3862387"/>
              <a:gd name="connsiteY96" fmla="*/ 304800 h 1652588"/>
              <a:gd name="connsiteX97" fmla="*/ 611981 w 3862387"/>
              <a:gd name="connsiteY97" fmla="*/ 245269 h 1652588"/>
              <a:gd name="connsiteX98" fmla="*/ 590550 w 3862387"/>
              <a:gd name="connsiteY98" fmla="*/ 245269 h 1652588"/>
              <a:gd name="connsiteX99" fmla="*/ 590550 w 3862387"/>
              <a:gd name="connsiteY99" fmla="*/ 216694 h 1652588"/>
              <a:gd name="connsiteX100" fmla="*/ 571500 w 3862387"/>
              <a:gd name="connsiteY100" fmla="*/ 216694 h 1652588"/>
              <a:gd name="connsiteX101" fmla="*/ 571500 w 3862387"/>
              <a:gd name="connsiteY101" fmla="*/ 197644 h 1652588"/>
              <a:gd name="connsiteX102" fmla="*/ 538162 w 3862387"/>
              <a:gd name="connsiteY102" fmla="*/ 197644 h 1652588"/>
              <a:gd name="connsiteX103" fmla="*/ 538162 w 3862387"/>
              <a:gd name="connsiteY103" fmla="*/ 173831 h 1652588"/>
              <a:gd name="connsiteX104" fmla="*/ 507206 w 3862387"/>
              <a:gd name="connsiteY104" fmla="*/ 173831 h 1652588"/>
              <a:gd name="connsiteX105" fmla="*/ 507206 w 3862387"/>
              <a:gd name="connsiteY105" fmla="*/ 140494 h 1652588"/>
              <a:gd name="connsiteX106" fmla="*/ 354806 w 3862387"/>
              <a:gd name="connsiteY106" fmla="*/ 140494 h 1652588"/>
              <a:gd name="connsiteX107" fmla="*/ 354806 w 3862387"/>
              <a:gd name="connsiteY107" fmla="*/ 114300 h 1652588"/>
              <a:gd name="connsiteX108" fmla="*/ 295275 w 3862387"/>
              <a:gd name="connsiteY108" fmla="*/ 114300 h 1652588"/>
              <a:gd name="connsiteX109" fmla="*/ 300038 w 3862387"/>
              <a:gd name="connsiteY109" fmla="*/ 104775 h 1652588"/>
              <a:gd name="connsiteX110" fmla="*/ 278606 w 3862387"/>
              <a:gd name="connsiteY110" fmla="*/ 104775 h 1652588"/>
              <a:gd name="connsiteX111" fmla="*/ 278606 w 3862387"/>
              <a:gd name="connsiteY111" fmla="*/ 76200 h 1652588"/>
              <a:gd name="connsiteX112" fmla="*/ 176212 w 3862387"/>
              <a:gd name="connsiteY112" fmla="*/ 76200 h 1652588"/>
              <a:gd name="connsiteX113" fmla="*/ 176212 w 3862387"/>
              <a:gd name="connsiteY113" fmla="*/ 50006 h 1652588"/>
              <a:gd name="connsiteX114" fmla="*/ 61912 w 3862387"/>
              <a:gd name="connsiteY114" fmla="*/ 50006 h 1652588"/>
              <a:gd name="connsiteX115" fmla="*/ 61912 w 3862387"/>
              <a:gd name="connsiteY115" fmla="*/ 30956 h 1652588"/>
              <a:gd name="connsiteX116" fmla="*/ 23812 w 3862387"/>
              <a:gd name="connsiteY116" fmla="*/ 30956 h 1652588"/>
              <a:gd name="connsiteX117" fmla="*/ 23812 w 3862387"/>
              <a:gd name="connsiteY117" fmla="*/ 0 h 1652588"/>
              <a:gd name="connsiteX118" fmla="*/ 0 w 3862387"/>
              <a:gd name="connsiteY118" fmla="*/ 0 h 1652588"/>
              <a:gd name="connsiteX0" fmla="*/ 3862387 w 3862387"/>
              <a:gd name="connsiteY0" fmla="*/ 1652588 h 1652588"/>
              <a:gd name="connsiteX1" fmla="*/ 3681412 w 3862387"/>
              <a:gd name="connsiteY1" fmla="*/ 1652588 h 1652588"/>
              <a:gd name="connsiteX2" fmla="*/ 3681412 w 3862387"/>
              <a:gd name="connsiteY2" fmla="*/ 1381125 h 1652588"/>
              <a:gd name="connsiteX3" fmla="*/ 3190875 w 3862387"/>
              <a:gd name="connsiteY3" fmla="*/ 1381125 h 1652588"/>
              <a:gd name="connsiteX4" fmla="*/ 3190875 w 3862387"/>
              <a:gd name="connsiteY4" fmla="*/ 1340644 h 1652588"/>
              <a:gd name="connsiteX5" fmla="*/ 3148012 w 3862387"/>
              <a:gd name="connsiteY5" fmla="*/ 1340644 h 1652588"/>
              <a:gd name="connsiteX6" fmla="*/ 3148012 w 3862387"/>
              <a:gd name="connsiteY6" fmla="*/ 1307306 h 1652588"/>
              <a:gd name="connsiteX7" fmla="*/ 2895600 w 3862387"/>
              <a:gd name="connsiteY7" fmla="*/ 1307306 h 1652588"/>
              <a:gd name="connsiteX8" fmla="*/ 2895600 w 3862387"/>
              <a:gd name="connsiteY8" fmla="*/ 1276350 h 1652588"/>
              <a:gd name="connsiteX9" fmla="*/ 2624137 w 3862387"/>
              <a:gd name="connsiteY9" fmla="*/ 1276350 h 1652588"/>
              <a:gd name="connsiteX10" fmla="*/ 2624137 w 3862387"/>
              <a:gd name="connsiteY10" fmla="*/ 1259681 h 1652588"/>
              <a:gd name="connsiteX11" fmla="*/ 2545556 w 3862387"/>
              <a:gd name="connsiteY11" fmla="*/ 1259681 h 1652588"/>
              <a:gd name="connsiteX12" fmla="*/ 2545556 w 3862387"/>
              <a:gd name="connsiteY12" fmla="*/ 1245394 h 1652588"/>
              <a:gd name="connsiteX13" fmla="*/ 2486025 w 3862387"/>
              <a:gd name="connsiteY13" fmla="*/ 1245394 h 1652588"/>
              <a:gd name="connsiteX14" fmla="*/ 2486025 w 3862387"/>
              <a:gd name="connsiteY14" fmla="*/ 1214438 h 1652588"/>
              <a:gd name="connsiteX15" fmla="*/ 2459831 w 3862387"/>
              <a:gd name="connsiteY15" fmla="*/ 1214438 h 1652588"/>
              <a:gd name="connsiteX16" fmla="*/ 2459831 w 3862387"/>
              <a:gd name="connsiteY16" fmla="*/ 1193006 h 1652588"/>
              <a:gd name="connsiteX17" fmla="*/ 2393156 w 3862387"/>
              <a:gd name="connsiteY17" fmla="*/ 1193006 h 1652588"/>
              <a:gd name="connsiteX18" fmla="*/ 2393156 w 3862387"/>
              <a:gd name="connsiteY18" fmla="*/ 1166813 h 1652588"/>
              <a:gd name="connsiteX19" fmla="*/ 2250281 w 3862387"/>
              <a:gd name="connsiteY19" fmla="*/ 1166813 h 1652588"/>
              <a:gd name="connsiteX20" fmla="*/ 2250281 w 3862387"/>
              <a:gd name="connsiteY20" fmla="*/ 1147763 h 1652588"/>
              <a:gd name="connsiteX21" fmla="*/ 2205037 w 3862387"/>
              <a:gd name="connsiteY21" fmla="*/ 1147763 h 1652588"/>
              <a:gd name="connsiteX22" fmla="*/ 2205037 w 3862387"/>
              <a:gd name="connsiteY22" fmla="*/ 1128713 h 1652588"/>
              <a:gd name="connsiteX23" fmla="*/ 2178843 w 3862387"/>
              <a:gd name="connsiteY23" fmla="*/ 1128713 h 1652588"/>
              <a:gd name="connsiteX24" fmla="*/ 2178843 w 3862387"/>
              <a:gd name="connsiteY24" fmla="*/ 1119188 h 1652588"/>
              <a:gd name="connsiteX25" fmla="*/ 2116931 w 3862387"/>
              <a:gd name="connsiteY25" fmla="*/ 1119188 h 1652588"/>
              <a:gd name="connsiteX26" fmla="*/ 2116931 w 3862387"/>
              <a:gd name="connsiteY26" fmla="*/ 1097756 h 1652588"/>
              <a:gd name="connsiteX27" fmla="*/ 2043112 w 3862387"/>
              <a:gd name="connsiteY27" fmla="*/ 1097756 h 1652588"/>
              <a:gd name="connsiteX28" fmla="*/ 2043112 w 3862387"/>
              <a:gd name="connsiteY28" fmla="*/ 1042988 h 1652588"/>
              <a:gd name="connsiteX29" fmla="*/ 1995487 w 3862387"/>
              <a:gd name="connsiteY29" fmla="*/ 1042988 h 1652588"/>
              <a:gd name="connsiteX30" fmla="*/ 1995487 w 3862387"/>
              <a:gd name="connsiteY30" fmla="*/ 1026319 h 1652588"/>
              <a:gd name="connsiteX31" fmla="*/ 1964531 w 3862387"/>
              <a:gd name="connsiteY31" fmla="*/ 1026319 h 1652588"/>
              <a:gd name="connsiteX32" fmla="*/ 1964531 w 3862387"/>
              <a:gd name="connsiteY32" fmla="*/ 990600 h 1652588"/>
              <a:gd name="connsiteX33" fmla="*/ 1824037 w 3862387"/>
              <a:gd name="connsiteY33" fmla="*/ 990600 h 1652588"/>
              <a:gd name="connsiteX34" fmla="*/ 1824037 w 3862387"/>
              <a:gd name="connsiteY34" fmla="*/ 973931 h 1652588"/>
              <a:gd name="connsiteX35" fmla="*/ 1790700 w 3862387"/>
              <a:gd name="connsiteY35" fmla="*/ 973931 h 1652588"/>
              <a:gd name="connsiteX36" fmla="*/ 1790700 w 3862387"/>
              <a:gd name="connsiteY36" fmla="*/ 957263 h 1652588"/>
              <a:gd name="connsiteX37" fmla="*/ 1774031 w 3862387"/>
              <a:gd name="connsiteY37" fmla="*/ 957263 h 1652588"/>
              <a:gd name="connsiteX38" fmla="*/ 1774031 w 3862387"/>
              <a:gd name="connsiteY38" fmla="*/ 957263 h 1652588"/>
              <a:gd name="connsiteX39" fmla="*/ 1774031 w 3862387"/>
              <a:gd name="connsiteY39" fmla="*/ 940594 h 1652588"/>
              <a:gd name="connsiteX40" fmla="*/ 1602581 w 3862387"/>
              <a:gd name="connsiteY40" fmla="*/ 940594 h 1652588"/>
              <a:gd name="connsiteX41" fmla="*/ 1602581 w 3862387"/>
              <a:gd name="connsiteY41" fmla="*/ 914400 h 1652588"/>
              <a:gd name="connsiteX42" fmla="*/ 1576387 w 3862387"/>
              <a:gd name="connsiteY42" fmla="*/ 914400 h 1652588"/>
              <a:gd name="connsiteX43" fmla="*/ 1576387 w 3862387"/>
              <a:gd name="connsiteY43" fmla="*/ 885825 h 1652588"/>
              <a:gd name="connsiteX44" fmla="*/ 1531143 w 3862387"/>
              <a:gd name="connsiteY44" fmla="*/ 885825 h 1652588"/>
              <a:gd name="connsiteX45" fmla="*/ 1538287 w 3862387"/>
              <a:gd name="connsiteY45" fmla="*/ 878681 h 1652588"/>
              <a:gd name="connsiteX46" fmla="*/ 1504950 w 3862387"/>
              <a:gd name="connsiteY46" fmla="*/ 878681 h 1652588"/>
              <a:gd name="connsiteX47" fmla="*/ 1504950 w 3862387"/>
              <a:gd name="connsiteY47" fmla="*/ 857250 h 1652588"/>
              <a:gd name="connsiteX48" fmla="*/ 1445418 w 3862387"/>
              <a:gd name="connsiteY48" fmla="*/ 857250 h 1652588"/>
              <a:gd name="connsiteX49" fmla="*/ 1445418 w 3862387"/>
              <a:gd name="connsiteY49" fmla="*/ 840581 h 1652588"/>
              <a:gd name="connsiteX50" fmla="*/ 1419225 w 3862387"/>
              <a:gd name="connsiteY50" fmla="*/ 840581 h 1652588"/>
              <a:gd name="connsiteX51" fmla="*/ 1419225 w 3862387"/>
              <a:gd name="connsiteY51" fmla="*/ 819150 h 1652588"/>
              <a:gd name="connsiteX52" fmla="*/ 1407318 w 3862387"/>
              <a:gd name="connsiteY52" fmla="*/ 819150 h 1652588"/>
              <a:gd name="connsiteX53" fmla="*/ 1407318 w 3862387"/>
              <a:gd name="connsiteY53" fmla="*/ 778669 h 1652588"/>
              <a:gd name="connsiteX54" fmla="*/ 1323975 w 3862387"/>
              <a:gd name="connsiteY54" fmla="*/ 778669 h 1652588"/>
              <a:gd name="connsiteX55" fmla="*/ 1323975 w 3862387"/>
              <a:gd name="connsiteY55" fmla="*/ 740569 h 1652588"/>
              <a:gd name="connsiteX56" fmla="*/ 1312068 w 3862387"/>
              <a:gd name="connsiteY56" fmla="*/ 740569 h 1652588"/>
              <a:gd name="connsiteX57" fmla="*/ 1312068 w 3862387"/>
              <a:gd name="connsiteY57" fmla="*/ 716756 h 1652588"/>
              <a:gd name="connsiteX58" fmla="*/ 1254918 w 3862387"/>
              <a:gd name="connsiteY58" fmla="*/ 716756 h 1652588"/>
              <a:gd name="connsiteX59" fmla="*/ 1254918 w 3862387"/>
              <a:gd name="connsiteY59" fmla="*/ 716756 h 1652588"/>
              <a:gd name="connsiteX60" fmla="*/ 1254918 w 3862387"/>
              <a:gd name="connsiteY60" fmla="*/ 700088 h 1652588"/>
              <a:gd name="connsiteX61" fmla="*/ 1207293 w 3862387"/>
              <a:gd name="connsiteY61" fmla="*/ 700088 h 1652588"/>
              <a:gd name="connsiteX62" fmla="*/ 1216818 w 3862387"/>
              <a:gd name="connsiteY62" fmla="*/ 690563 h 1652588"/>
              <a:gd name="connsiteX63" fmla="*/ 1197768 w 3862387"/>
              <a:gd name="connsiteY63" fmla="*/ 690563 h 1652588"/>
              <a:gd name="connsiteX64" fmla="*/ 1197768 w 3862387"/>
              <a:gd name="connsiteY64" fmla="*/ 664369 h 1652588"/>
              <a:gd name="connsiteX65" fmla="*/ 1166812 w 3862387"/>
              <a:gd name="connsiteY65" fmla="*/ 664369 h 1652588"/>
              <a:gd name="connsiteX66" fmla="*/ 1166812 w 3862387"/>
              <a:gd name="connsiteY66" fmla="*/ 652463 h 1652588"/>
              <a:gd name="connsiteX67" fmla="*/ 1066800 w 3862387"/>
              <a:gd name="connsiteY67" fmla="*/ 652463 h 1652588"/>
              <a:gd name="connsiteX68" fmla="*/ 1066800 w 3862387"/>
              <a:gd name="connsiteY68" fmla="*/ 652463 h 1652588"/>
              <a:gd name="connsiteX69" fmla="*/ 1052512 w 3862387"/>
              <a:gd name="connsiteY69" fmla="*/ 638175 h 1652588"/>
              <a:gd name="connsiteX70" fmla="*/ 1052512 w 3862387"/>
              <a:gd name="connsiteY70" fmla="*/ 607219 h 1652588"/>
              <a:gd name="connsiteX71" fmla="*/ 1028700 w 3862387"/>
              <a:gd name="connsiteY71" fmla="*/ 607219 h 1652588"/>
              <a:gd name="connsiteX72" fmla="*/ 1028700 w 3862387"/>
              <a:gd name="connsiteY72" fmla="*/ 595313 h 1652588"/>
              <a:gd name="connsiteX73" fmla="*/ 995362 w 3862387"/>
              <a:gd name="connsiteY73" fmla="*/ 595313 h 1652588"/>
              <a:gd name="connsiteX74" fmla="*/ 995362 w 3862387"/>
              <a:gd name="connsiteY74" fmla="*/ 561975 h 1652588"/>
              <a:gd name="connsiteX75" fmla="*/ 976312 w 3862387"/>
              <a:gd name="connsiteY75" fmla="*/ 561975 h 1652588"/>
              <a:gd name="connsiteX76" fmla="*/ 976312 w 3862387"/>
              <a:gd name="connsiteY76" fmla="*/ 523875 h 1652588"/>
              <a:gd name="connsiteX77" fmla="*/ 954881 w 3862387"/>
              <a:gd name="connsiteY77" fmla="*/ 523875 h 1652588"/>
              <a:gd name="connsiteX78" fmla="*/ 954881 w 3862387"/>
              <a:gd name="connsiteY78" fmla="*/ 504825 h 1652588"/>
              <a:gd name="connsiteX79" fmla="*/ 935831 w 3862387"/>
              <a:gd name="connsiteY79" fmla="*/ 504825 h 1652588"/>
              <a:gd name="connsiteX80" fmla="*/ 907256 w 3862387"/>
              <a:gd name="connsiteY80" fmla="*/ 504825 h 1652588"/>
              <a:gd name="connsiteX81" fmla="*/ 907256 w 3862387"/>
              <a:gd name="connsiteY81" fmla="*/ 476250 h 1652588"/>
              <a:gd name="connsiteX82" fmla="*/ 892968 w 3862387"/>
              <a:gd name="connsiteY82" fmla="*/ 476250 h 1652588"/>
              <a:gd name="connsiteX83" fmla="*/ 892968 w 3862387"/>
              <a:gd name="connsiteY83" fmla="*/ 457200 h 1652588"/>
              <a:gd name="connsiteX84" fmla="*/ 871537 w 3862387"/>
              <a:gd name="connsiteY84" fmla="*/ 457200 h 1652588"/>
              <a:gd name="connsiteX85" fmla="*/ 871537 w 3862387"/>
              <a:gd name="connsiteY85" fmla="*/ 423863 h 1652588"/>
              <a:gd name="connsiteX86" fmla="*/ 854868 w 3862387"/>
              <a:gd name="connsiteY86" fmla="*/ 423863 h 1652588"/>
              <a:gd name="connsiteX87" fmla="*/ 854868 w 3862387"/>
              <a:gd name="connsiteY87" fmla="*/ 402431 h 1652588"/>
              <a:gd name="connsiteX88" fmla="*/ 835818 w 3862387"/>
              <a:gd name="connsiteY88" fmla="*/ 402431 h 1652588"/>
              <a:gd name="connsiteX89" fmla="*/ 835818 w 3862387"/>
              <a:gd name="connsiteY89" fmla="*/ 376238 h 1652588"/>
              <a:gd name="connsiteX90" fmla="*/ 785812 w 3862387"/>
              <a:gd name="connsiteY90" fmla="*/ 376238 h 1652588"/>
              <a:gd name="connsiteX91" fmla="*/ 785812 w 3862387"/>
              <a:gd name="connsiteY91" fmla="*/ 352425 h 1652588"/>
              <a:gd name="connsiteX92" fmla="*/ 731043 w 3862387"/>
              <a:gd name="connsiteY92" fmla="*/ 352425 h 1652588"/>
              <a:gd name="connsiteX93" fmla="*/ 731043 w 3862387"/>
              <a:gd name="connsiteY93" fmla="*/ 328613 h 1652588"/>
              <a:gd name="connsiteX94" fmla="*/ 707231 w 3862387"/>
              <a:gd name="connsiteY94" fmla="*/ 328613 h 1652588"/>
              <a:gd name="connsiteX95" fmla="*/ 707231 w 3862387"/>
              <a:gd name="connsiteY95" fmla="*/ 304800 h 1652588"/>
              <a:gd name="connsiteX96" fmla="*/ 611981 w 3862387"/>
              <a:gd name="connsiteY96" fmla="*/ 304800 h 1652588"/>
              <a:gd name="connsiteX97" fmla="*/ 611981 w 3862387"/>
              <a:gd name="connsiteY97" fmla="*/ 245269 h 1652588"/>
              <a:gd name="connsiteX98" fmla="*/ 590550 w 3862387"/>
              <a:gd name="connsiteY98" fmla="*/ 245269 h 1652588"/>
              <a:gd name="connsiteX99" fmla="*/ 590550 w 3862387"/>
              <a:gd name="connsiteY99" fmla="*/ 216694 h 1652588"/>
              <a:gd name="connsiteX100" fmla="*/ 571500 w 3862387"/>
              <a:gd name="connsiteY100" fmla="*/ 216694 h 1652588"/>
              <a:gd name="connsiteX101" fmla="*/ 571500 w 3862387"/>
              <a:gd name="connsiteY101" fmla="*/ 197644 h 1652588"/>
              <a:gd name="connsiteX102" fmla="*/ 538162 w 3862387"/>
              <a:gd name="connsiteY102" fmla="*/ 197644 h 1652588"/>
              <a:gd name="connsiteX103" fmla="*/ 538162 w 3862387"/>
              <a:gd name="connsiteY103" fmla="*/ 173831 h 1652588"/>
              <a:gd name="connsiteX104" fmla="*/ 507206 w 3862387"/>
              <a:gd name="connsiteY104" fmla="*/ 173831 h 1652588"/>
              <a:gd name="connsiteX105" fmla="*/ 507206 w 3862387"/>
              <a:gd name="connsiteY105" fmla="*/ 140494 h 1652588"/>
              <a:gd name="connsiteX106" fmla="*/ 354806 w 3862387"/>
              <a:gd name="connsiteY106" fmla="*/ 140494 h 1652588"/>
              <a:gd name="connsiteX107" fmla="*/ 354806 w 3862387"/>
              <a:gd name="connsiteY107" fmla="*/ 114300 h 1652588"/>
              <a:gd name="connsiteX108" fmla="*/ 295275 w 3862387"/>
              <a:gd name="connsiteY108" fmla="*/ 114300 h 1652588"/>
              <a:gd name="connsiteX109" fmla="*/ 300038 w 3862387"/>
              <a:gd name="connsiteY109" fmla="*/ 104775 h 1652588"/>
              <a:gd name="connsiteX110" fmla="*/ 278606 w 3862387"/>
              <a:gd name="connsiteY110" fmla="*/ 104775 h 1652588"/>
              <a:gd name="connsiteX111" fmla="*/ 278606 w 3862387"/>
              <a:gd name="connsiteY111" fmla="*/ 76200 h 1652588"/>
              <a:gd name="connsiteX112" fmla="*/ 176212 w 3862387"/>
              <a:gd name="connsiteY112" fmla="*/ 76200 h 1652588"/>
              <a:gd name="connsiteX113" fmla="*/ 176212 w 3862387"/>
              <a:gd name="connsiteY113" fmla="*/ 50006 h 1652588"/>
              <a:gd name="connsiteX114" fmla="*/ 61912 w 3862387"/>
              <a:gd name="connsiteY114" fmla="*/ 50006 h 1652588"/>
              <a:gd name="connsiteX115" fmla="*/ 61912 w 3862387"/>
              <a:gd name="connsiteY115" fmla="*/ 30956 h 1652588"/>
              <a:gd name="connsiteX116" fmla="*/ 23812 w 3862387"/>
              <a:gd name="connsiteY116" fmla="*/ 30956 h 1652588"/>
              <a:gd name="connsiteX117" fmla="*/ 23812 w 3862387"/>
              <a:gd name="connsiteY117" fmla="*/ 0 h 1652588"/>
              <a:gd name="connsiteX118" fmla="*/ 0 w 3862387"/>
              <a:gd name="connsiteY118" fmla="*/ 0 h 1652588"/>
              <a:gd name="connsiteX0" fmla="*/ 3862387 w 3862387"/>
              <a:gd name="connsiteY0" fmla="*/ 1652588 h 1652588"/>
              <a:gd name="connsiteX1" fmla="*/ 3681412 w 3862387"/>
              <a:gd name="connsiteY1" fmla="*/ 1652588 h 1652588"/>
              <a:gd name="connsiteX2" fmla="*/ 3681412 w 3862387"/>
              <a:gd name="connsiteY2" fmla="*/ 1381125 h 1652588"/>
              <a:gd name="connsiteX3" fmla="*/ 3190875 w 3862387"/>
              <a:gd name="connsiteY3" fmla="*/ 1381125 h 1652588"/>
              <a:gd name="connsiteX4" fmla="*/ 3190875 w 3862387"/>
              <a:gd name="connsiteY4" fmla="*/ 1340644 h 1652588"/>
              <a:gd name="connsiteX5" fmla="*/ 3148012 w 3862387"/>
              <a:gd name="connsiteY5" fmla="*/ 1340644 h 1652588"/>
              <a:gd name="connsiteX6" fmla="*/ 3148012 w 3862387"/>
              <a:gd name="connsiteY6" fmla="*/ 1307306 h 1652588"/>
              <a:gd name="connsiteX7" fmla="*/ 2895600 w 3862387"/>
              <a:gd name="connsiteY7" fmla="*/ 1307306 h 1652588"/>
              <a:gd name="connsiteX8" fmla="*/ 2895600 w 3862387"/>
              <a:gd name="connsiteY8" fmla="*/ 1276350 h 1652588"/>
              <a:gd name="connsiteX9" fmla="*/ 2624137 w 3862387"/>
              <a:gd name="connsiteY9" fmla="*/ 1276350 h 1652588"/>
              <a:gd name="connsiteX10" fmla="*/ 2624137 w 3862387"/>
              <a:gd name="connsiteY10" fmla="*/ 1259681 h 1652588"/>
              <a:gd name="connsiteX11" fmla="*/ 2545556 w 3862387"/>
              <a:gd name="connsiteY11" fmla="*/ 1259681 h 1652588"/>
              <a:gd name="connsiteX12" fmla="*/ 2545556 w 3862387"/>
              <a:gd name="connsiteY12" fmla="*/ 1245394 h 1652588"/>
              <a:gd name="connsiteX13" fmla="*/ 2486025 w 3862387"/>
              <a:gd name="connsiteY13" fmla="*/ 1245394 h 1652588"/>
              <a:gd name="connsiteX14" fmla="*/ 2486025 w 3862387"/>
              <a:gd name="connsiteY14" fmla="*/ 1214438 h 1652588"/>
              <a:gd name="connsiteX15" fmla="*/ 2459831 w 3862387"/>
              <a:gd name="connsiteY15" fmla="*/ 1214438 h 1652588"/>
              <a:gd name="connsiteX16" fmla="*/ 2459831 w 3862387"/>
              <a:gd name="connsiteY16" fmla="*/ 1193006 h 1652588"/>
              <a:gd name="connsiteX17" fmla="*/ 2393156 w 3862387"/>
              <a:gd name="connsiteY17" fmla="*/ 1193006 h 1652588"/>
              <a:gd name="connsiteX18" fmla="*/ 2393156 w 3862387"/>
              <a:gd name="connsiteY18" fmla="*/ 1166813 h 1652588"/>
              <a:gd name="connsiteX19" fmla="*/ 2250281 w 3862387"/>
              <a:gd name="connsiteY19" fmla="*/ 1166813 h 1652588"/>
              <a:gd name="connsiteX20" fmla="*/ 2250281 w 3862387"/>
              <a:gd name="connsiteY20" fmla="*/ 1147763 h 1652588"/>
              <a:gd name="connsiteX21" fmla="*/ 2205037 w 3862387"/>
              <a:gd name="connsiteY21" fmla="*/ 1147763 h 1652588"/>
              <a:gd name="connsiteX22" fmla="*/ 2205037 w 3862387"/>
              <a:gd name="connsiteY22" fmla="*/ 1128713 h 1652588"/>
              <a:gd name="connsiteX23" fmla="*/ 2178843 w 3862387"/>
              <a:gd name="connsiteY23" fmla="*/ 1128713 h 1652588"/>
              <a:gd name="connsiteX24" fmla="*/ 2178843 w 3862387"/>
              <a:gd name="connsiteY24" fmla="*/ 1119188 h 1652588"/>
              <a:gd name="connsiteX25" fmla="*/ 2116931 w 3862387"/>
              <a:gd name="connsiteY25" fmla="*/ 1119188 h 1652588"/>
              <a:gd name="connsiteX26" fmla="*/ 2116931 w 3862387"/>
              <a:gd name="connsiteY26" fmla="*/ 1097756 h 1652588"/>
              <a:gd name="connsiteX27" fmla="*/ 2043112 w 3862387"/>
              <a:gd name="connsiteY27" fmla="*/ 1097756 h 1652588"/>
              <a:gd name="connsiteX28" fmla="*/ 2043112 w 3862387"/>
              <a:gd name="connsiteY28" fmla="*/ 1042988 h 1652588"/>
              <a:gd name="connsiteX29" fmla="*/ 1995487 w 3862387"/>
              <a:gd name="connsiteY29" fmla="*/ 1042988 h 1652588"/>
              <a:gd name="connsiteX30" fmla="*/ 1995487 w 3862387"/>
              <a:gd name="connsiteY30" fmla="*/ 1026319 h 1652588"/>
              <a:gd name="connsiteX31" fmla="*/ 1964531 w 3862387"/>
              <a:gd name="connsiteY31" fmla="*/ 1026319 h 1652588"/>
              <a:gd name="connsiteX32" fmla="*/ 1964531 w 3862387"/>
              <a:gd name="connsiteY32" fmla="*/ 990600 h 1652588"/>
              <a:gd name="connsiteX33" fmla="*/ 1824037 w 3862387"/>
              <a:gd name="connsiteY33" fmla="*/ 990600 h 1652588"/>
              <a:gd name="connsiteX34" fmla="*/ 1824037 w 3862387"/>
              <a:gd name="connsiteY34" fmla="*/ 973931 h 1652588"/>
              <a:gd name="connsiteX35" fmla="*/ 1790700 w 3862387"/>
              <a:gd name="connsiteY35" fmla="*/ 973931 h 1652588"/>
              <a:gd name="connsiteX36" fmla="*/ 1790700 w 3862387"/>
              <a:gd name="connsiteY36" fmla="*/ 957263 h 1652588"/>
              <a:gd name="connsiteX37" fmla="*/ 1774031 w 3862387"/>
              <a:gd name="connsiteY37" fmla="*/ 957263 h 1652588"/>
              <a:gd name="connsiteX38" fmla="*/ 1774031 w 3862387"/>
              <a:gd name="connsiteY38" fmla="*/ 957263 h 1652588"/>
              <a:gd name="connsiteX39" fmla="*/ 1774031 w 3862387"/>
              <a:gd name="connsiteY39" fmla="*/ 940594 h 1652588"/>
              <a:gd name="connsiteX40" fmla="*/ 1602581 w 3862387"/>
              <a:gd name="connsiteY40" fmla="*/ 940594 h 1652588"/>
              <a:gd name="connsiteX41" fmla="*/ 1602581 w 3862387"/>
              <a:gd name="connsiteY41" fmla="*/ 914400 h 1652588"/>
              <a:gd name="connsiteX42" fmla="*/ 1576387 w 3862387"/>
              <a:gd name="connsiteY42" fmla="*/ 914400 h 1652588"/>
              <a:gd name="connsiteX43" fmla="*/ 1576387 w 3862387"/>
              <a:gd name="connsiteY43" fmla="*/ 885825 h 1652588"/>
              <a:gd name="connsiteX44" fmla="*/ 1531143 w 3862387"/>
              <a:gd name="connsiteY44" fmla="*/ 885825 h 1652588"/>
              <a:gd name="connsiteX45" fmla="*/ 1538287 w 3862387"/>
              <a:gd name="connsiteY45" fmla="*/ 878681 h 1652588"/>
              <a:gd name="connsiteX46" fmla="*/ 1504950 w 3862387"/>
              <a:gd name="connsiteY46" fmla="*/ 878681 h 1652588"/>
              <a:gd name="connsiteX47" fmla="*/ 1504950 w 3862387"/>
              <a:gd name="connsiteY47" fmla="*/ 857250 h 1652588"/>
              <a:gd name="connsiteX48" fmla="*/ 1445418 w 3862387"/>
              <a:gd name="connsiteY48" fmla="*/ 857250 h 1652588"/>
              <a:gd name="connsiteX49" fmla="*/ 1445418 w 3862387"/>
              <a:gd name="connsiteY49" fmla="*/ 840581 h 1652588"/>
              <a:gd name="connsiteX50" fmla="*/ 1419225 w 3862387"/>
              <a:gd name="connsiteY50" fmla="*/ 840581 h 1652588"/>
              <a:gd name="connsiteX51" fmla="*/ 1419225 w 3862387"/>
              <a:gd name="connsiteY51" fmla="*/ 819150 h 1652588"/>
              <a:gd name="connsiteX52" fmla="*/ 1407318 w 3862387"/>
              <a:gd name="connsiteY52" fmla="*/ 819150 h 1652588"/>
              <a:gd name="connsiteX53" fmla="*/ 1407318 w 3862387"/>
              <a:gd name="connsiteY53" fmla="*/ 778669 h 1652588"/>
              <a:gd name="connsiteX54" fmla="*/ 1323975 w 3862387"/>
              <a:gd name="connsiteY54" fmla="*/ 778669 h 1652588"/>
              <a:gd name="connsiteX55" fmla="*/ 1323975 w 3862387"/>
              <a:gd name="connsiteY55" fmla="*/ 740569 h 1652588"/>
              <a:gd name="connsiteX56" fmla="*/ 1312068 w 3862387"/>
              <a:gd name="connsiteY56" fmla="*/ 740569 h 1652588"/>
              <a:gd name="connsiteX57" fmla="*/ 1312068 w 3862387"/>
              <a:gd name="connsiteY57" fmla="*/ 716756 h 1652588"/>
              <a:gd name="connsiteX58" fmla="*/ 1254918 w 3862387"/>
              <a:gd name="connsiteY58" fmla="*/ 716756 h 1652588"/>
              <a:gd name="connsiteX59" fmla="*/ 1254918 w 3862387"/>
              <a:gd name="connsiteY59" fmla="*/ 716756 h 1652588"/>
              <a:gd name="connsiteX60" fmla="*/ 1254918 w 3862387"/>
              <a:gd name="connsiteY60" fmla="*/ 700088 h 1652588"/>
              <a:gd name="connsiteX61" fmla="*/ 1207293 w 3862387"/>
              <a:gd name="connsiteY61" fmla="*/ 700088 h 1652588"/>
              <a:gd name="connsiteX62" fmla="*/ 1216818 w 3862387"/>
              <a:gd name="connsiteY62" fmla="*/ 690563 h 1652588"/>
              <a:gd name="connsiteX63" fmla="*/ 1197768 w 3862387"/>
              <a:gd name="connsiteY63" fmla="*/ 690563 h 1652588"/>
              <a:gd name="connsiteX64" fmla="*/ 1197768 w 3862387"/>
              <a:gd name="connsiteY64" fmla="*/ 664369 h 1652588"/>
              <a:gd name="connsiteX65" fmla="*/ 1166812 w 3862387"/>
              <a:gd name="connsiteY65" fmla="*/ 664369 h 1652588"/>
              <a:gd name="connsiteX66" fmla="*/ 1166812 w 3862387"/>
              <a:gd name="connsiteY66" fmla="*/ 652463 h 1652588"/>
              <a:gd name="connsiteX67" fmla="*/ 1066800 w 3862387"/>
              <a:gd name="connsiteY67" fmla="*/ 652463 h 1652588"/>
              <a:gd name="connsiteX68" fmla="*/ 1066800 w 3862387"/>
              <a:gd name="connsiteY68" fmla="*/ 652463 h 1652588"/>
              <a:gd name="connsiteX69" fmla="*/ 1052512 w 3862387"/>
              <a:gd name="connsiteY69" fmla="*/ 638175 h 1652588"/>
              <a:gd name="connsiteX70" fmla="*/ 1052512 w 3862387"/>
              <a:gd name="connsiteY70" fmla="*/ 607219 h 1652588"/>
              <a:gd name="connsiteX71" fmla="*/ 1028700 w 3862387"/>
              <a:gd name="connsiteY71" fmla="*/ 607219 h 1652588"/>
              <a:gd name="connsiteX72" fmla="*/ 1028700 w 3862387"/>
              <a:gd name="connsiteY72" fmla="*/ 595313 h 1652588"/>
              <a:gd name="connsiteX73" fmla="*/ 995362 w 3862387"/>
              <a:gd name="connsiteY73" fmla="*/ 595313 h 1652588"/>
              <a:gd name="connsiteX74" fmla="*/ 995362 w 3862387"/>
              <a:gd name="connsiteY74" fmla="*/ 561975 h 1652588"/>
              <a:gd name="connsiteX75" fmla="*/ 976312 w 3862387"/>
              <a:gd name="connsiteY75" fmla="*/ 561975 h 1652588"/>
              <a:gd name="connsiteX76" fmla="*/ 976312 w 3862387"/>
              <a:gd name="connsiteY76" fmla="*/ 523875 h 1652588"/>
              <a:gd name="connsiteX77" fmla="*/ 954881 w 3862387"/>
              <a:gd name="connsiteY77" fmla="*/ 523875 h 1652588"/>
              <a:gd name="connsiteX78" fmla="*/ 954881 w 3862387"/>
              <a:gd name="connsiteY78" fmla="*/ 504825 h 1652588"/>
              <a:gd name="connsiteX79" fmla="*/ 935831 w 3862387"/>
              <a:gd name="connsiteY79" fmla="*/ 504825 h 1652588"/>
              <a:gd name="connsiteX80" fmla="*/ 907256 w 3862387"/>
              <a:gd name="connsiteY80" fmla="*/ 504825 h 1652588"/>
              <a:gd name="connsiteX81" fmla="*/ 907256 w 3862387"/>
              <a:gd name="connsiteY81" fmla="*/ 476250 h 1652588"/>
              <a:gd name="connsiteX82" fmla="*/ 892968 w 3862387"/>
              <a:gd name="connsiteY82" fmla="*/ 476250 h 1652588"/>
              <a:gd name="connsiteX83" fmla="*/ 892968 w 3862387"/>
              <a:gd name="connsiteY83" fmla="*/ 457200 h 1652588"/>
              <a:gd name="connsiteX84" fmla="*/ 871537 w 3862387"/>
              <a:gd name="connsiteY84" fmla="*/ 457200 h 1652588"/>
              <a:gd name="connsiteX85" fmla="*/ 871537 w 3862387"/>
              <a:gd name="connsiteY85" fmla="*/ 423863 h 1652588"/>
              <a:gd name="connsiteX86" fmla="*/ 854868 w 3862387"/>
              <a:gd name="connsiteY86" fmla="*/ 423863 h 1652588"/>
              <a:gd name="connsiteX87" fmla="*/ 854868 w 3862387"/>
              <a:gd name="connsiteY87" fmla="*/ 402431 h 1652588"/>
              <a:gd name="connsiteX88" fmla="*/ 835818 w 3862387"/>
              <a:gd name="connsiteY88" fmla="*/ 402431 h 1652588"/>
              <a:gd name="connsiteX89" fmla="*/ 835818 w 3862387"/>
              <a:gd name="connsiteY89" fmla="*/ 376238 h 1652588"/>
              <a:gd name="connsiteX90" fmla="*/ 785812 w 3862387"/>
              <a:gd name="connsiteY90" fmla="*/ 376238 h 1652588"/>
              <a:gd name="connsiteX91" fmla="*/ 785812 w 3862387"/>
              <a:gd name="connsiteY91" fmla="*/ 352425 h 1652588"/>
              <a:gd name="connsiteX92" fmla="*/ 731043 w 3862387"/>
              <a:gd name="connsiteY92" fmla="*/ 352425 h 1652588"/>
              <a:gd name="connsiteX93" fmla="*/ 731043 w 3862387"/>
              <a:gd name="connsiteY93" fmla="*/ 328613 h 1652588"/>
              <a:gd name="connsiteX94" fmla="*/ 707231 w 3862387"/>
              <a:gd name="connsiteY94" fmla="*/ 328613 h 1652588"/>
              <a:gd name="connsiteX95" fmla="*/ 707231 w 3862387"/>
              <a:gd name="connsiteY95" fmla="*/ 304800 h 1652588"/>
              <a:gd name="connsiteX96" fmla="*/ 611981 w 3862387"/>
              <a:gd name="connsiteY96" fmla="*/ 304800 h 1652588"/>
              <a:gd name="connsiteX97" fmla="*/ 611981 w 3862387"/>
              <a:gd name="connsiteY97" fmla="*/ 245269 h 1652588"/>
              <a:gd name="connsiteX98" fmla="*/ 590550 w 3862387"/>
              <a:gd name="connsiteY98" fmla="*/ 245269 h 1652588"/>
              <a:gd name="connsiteX99" fmla="*/ 590550 w 3862387"/>
              <a:gd name="connsiteY99" fmla="*/ 216694 h 1652588"/>
              <a:gd name="connsiteX100" fmla="*/ 571500 w 3862387"/>
              <a:gd name="connsiteY100" fmla="*/ 216694 h 1652588"/>
              <a:gd name="connsiteX101" fmla="*/ 571500 w 3862387"/>
              <a:gd name="connsiteY101" fmla="*/ 197644 h 1652588"/>
              <a:gd name="connsiteX102" fmla="*/ 538162 w 3862387"/>
              <a:gd name="connsiteY102" fmla="*/ 197644 h 1652588"/>
              <a:gd name="connsiteX103" fmla="*/ 538162 w 3862387"/>
              <a:gd name="connsiteY103" fmla="*/ 173831 h 1652588"/>
              <a:gd name="connsiteX104" fmla="*/ 507206 w 3862387"/>
              <a:gd name="connsiteY104" fmla="*/ 173831 h 1652588"/>
              <a:gd name="connsiteX105" fmla="*/ 507206 w 3862387"/>
              <a:gd name="connsiteY105" fmla="*/ 140494 h 1652588"/>
              <a:gd name="connsiteX106" fmla="*/ 354806 w 3862387"/>
              <a:gd name="connsiteY106" fmla="*/ 140494 h 1652588"/>
              <a:gd name="connsiteX107" fmla="*/ 354806 w 3862387"/>
              <a:gd name="connsiteY107" fmla="*/ 114300 h 1652588"/>
              <a:gd name="connsiteX108" fmla="*/ 295275 w 3862387"/>
              <a:gd name="connsiteY108" fmla="*/ 114300 h 1652588"/>
              <a:gd name="connsiteX109" fmla="*/ 292894 w 3862387"/>
              <a:gd name="connsiteY109" fmla="*/ 104775 h 1652588"/>
              <a:gd name="connsiteX110" fmla="*/ 278606 w 3862387"/>
              <a:gd name="connsiteY110" fmla="*/ 104775 h 1652588"/>
              <a:gd name="connsiteX111" fmla="*/ 278606 w 3862387"/>
              <a:gd name="connsiteY111" fmla="*/ 76200 h 1652588"/>
              <a:gd name="connsiteX112" fmla="*/ 176212 w 3862387"/>
              <a:gd name="connsiteY112" fmla="*/ 76200 h 1652588"/>
              <a:gd name="connsiteX113" fmla="*/ 176212 w 3862387"/>
              <a:gd name="connsiteY113" fmla="*/ 50006 h 1652588"/>
              <a:gd name="connsiteX114" fmla="*/ 61912 w 3862387"/>
              <a:gd name="connsiteY114" fmla="*/ 50006 h 1652588"/>
              <a:gd name="connsiteX115" fmla="*/ 61912 w 3862387"/>
              <a:gd name="connsiteY115" fmla="*/ 30956 h 1652588"/>
              <a:gd name="connsiteX116" fmla="*/ 23812 w 3862387"/>
              <a:gd name="connsiteY116" fmla="*/ 30956 h 1652588"/>
              <a:gd name="connsiteX117" fmla="*/ 23812 w 3862387"/>
              <a:gd name="connsiteY117" fmla="*/ 0 h 1652588"/>
              <a:gd name="connsiteX118" fmla="*/ 0 w 3862387"/>
              <a:gd name="connsiteY118" fmla="*/ 0 h 1652588"/>
              <a:gd name="connsiteX0" fmla="*/ 3862387 w 3862387"/>
              <a:gd name="connsiteY0" fmla="*/ 1652588 h 1652588"/>
              <a:gd name="connsiteX1" fmla="*/ 3681412 w 3862387"/>
              <a:gd name="connsiteY1" fmla="*/ 1652588 h 1652588"/>
              <a:gd name="connsiteX2" fmla="*/ 3681412 w 3862387"/>
              <a:gd name="connsiteY2" fmla="*/ 1381125 h 1652588"/>
              <a:gd name="connsiteX3" fmla="*/ 3190875 w 3862387"/>
              <a:gd name="connsiteY3" fmla="*/ 1381125 h 1652588"/>
              <a:gd name="connsiteX4" fmla="*/ 3190875 w 3862387"/>
              <a:gd name="connsiteY4" fmla="*/ 1340644 h 1652588"/>
              <a:gd name="connsiteX5" fmla="*/ 3148012 w 3862387"/>
              <a:gd name="connsiteY5" fmla="*/ 1340644 h 1652588"/>
              <a:gd name="connsiteX6" fmla="*/ 3148012 w 3862387"/>
              <a:gd name="connsiteY6" fmla="*/ 1307306 h 1652588"/>
              <a:gd name="connsiteX7" fmla="*/ 2895600 w 3862387"/>
              <a:gd name="connsiteY7" fmla="*/ 1307306 h 1652588"/>
              <a:gd name="connsiteX8" fmla="*/ 2895600 w 3862387"/>
              <a:gd name="connsiteY8" fmla="*/ 1276350 h 1652588"/>
              <a:gd name="connsiteX9" fmla="*/ 2624137 w 3862387"/>
              <a:gd name="connsiteY9" fmla="*/ 1276350 h 1652588"/>
              <a:gd name="connsiteX10" fmla="*/ 2624137 w 3862387"/>
              <a:gd name="connsiteY10" fmla="*/ 1259681 h 1652588"/>
              <a:gd name="connsiteX11" fmla="*/ 2545556 w 3862387"/>
              <a:gd name="connsiteY11" fmla="*/ 1259681 h 1652588"/>
              <a:gd name="connsiteX12" fmla="*/ 2545556 w 3862387"/>
              <a:gd name="connsiteY12" fmla="*/ 1245394 h 1652588"/>
              <a:gd name="connsiteX13" fmla="*/ 2486025 w 3862387"/>
              <a:gd name="connsiteY13" fmla="*/ 1245394 h 1652588"/>
              <a:gd name="connsiteX14" fmla="*/ 2486025 w 3862387"/>
              <a:gd name="connsiteY14" fmla="*/ 1214438 h 1652588"/>
              <a:gd name="connsiteX15" fmla="*/ 2459831 w 3862387"/>
              <a:gd name="connsiteY15" fmla="*/ 1214438 h 1652588"/>
              <a:gd name="connsiteX16" fmla="*/ 2459831 w 3862387"/>
              <a:gd name="connsiteY16" fmla="*/ 1193006 h 1652588"/>
              <a:gd name="connsiteX17" fmla="*/ 2393156 w 3862387"/>
              <a:gd name="connsiteY17" fmla="*/ 1193006 h 1652588"/>
              <a:gd name="connsiteX18" fmla="*/ 2393156 w 3862387"/>
              <a:gd name="connsiteY18" fmla="*/ 1166813 h 1652588"/>
              <a:gd name="connsiteX19" fmla="*/ 2250281 w 3862387"/>
              <a:gd name="connsiteY19" fmla="*/ 1166813 h 1652588"/>
              <a:gd name="connsiteX20" fmla="*/ 2250281 w 3862387"/>
              <a:gd name="connsiteY20" fmla="*/ 1147763 h 1652588"/>
              <a:gd name="connsiteX21" fmla="*/ 2205037 w 3862387"/>
              <a:gd name="connsiteY21" fmla="*/ 1147763 h 1652588"/>
              <a:gd name="connsiteX22" fmla="*/ 2205037 w 3862387"/>
              <a:gd name="connsiteY22" fmla="*/ 1128713 h 1652588"/>
              <a:gd name="connsiteX23" fmla="*/ 2178843 w 3862387"/>
              <a:gd name="connsiteY23" fmla="*/ 1128713 h 1652588"/>
              <a:gd name="connsiteX24" fmla="*/ 2178843 w 3862387"/>
              <a:gd name="connsiteY24" fmla="*/ 1119188 h 1652588"/>
              <a:gd name="connsiteX25" fmla="*/ 2116931 w 3862387"/>
              <a:gd name="connsiteY25" fmla="*/ 1119188 h 1652588"/>
              <a:gd name="connsiteX26" fmla="*/ 2116931 w 3862387"/>
              <a:gd name="connsiteY26" fmla="*/ 1097756 h 1652588"/>
              <a:gd name="connsiteX27" fmla="*/ 2043112 w 3862387"/>
              <a:gd name="connsiteY27" fmla="*/ 1097756 h 1652588"/>
              <a:gd name="connsiteX28" fmla="*/ 2043112 w 3862387"/>
              <a:gd name="connsiteY28" fmla="*/ 1042988 h 1652588"/>
              <a:gd name="connsiteX29" fmla="*/ 1995487 w 3862387"/>
              <a:gd name="connsiteY29" fmla="*/ 1042988 h 1652588"/>
              <a:gd name="connsiteX30" fmla="*/ 1995487 w 3862387"/>
              <a:gd name="connsiteY30" fmla="*/ 1026319 h 1652588"/>
              <a:gd name="connsiteX31" fmla="*/ 1964531 w 3862387"/>
              <a:gd name="connsiteY31" fmla="*/ 1026319 h 1652588"/>
              <a:gd name="connsiteX32" fmla="*/ 1964531 w 3862387"/>
              <a:gd name="connsiteY32" fmla="*/ 990600 h 1652588"/>
              <a:gd name="connsiteX33" fmla="*/ 1824037 w 3862387"/>
              <a:gd name="connsiteY33" fmla="*/ 990600 h 1652588"/>
              <a:gd name="connsiteX34" fmla="*/ 1824037 w 3862387"/>
              <a:gd name="connsiteY34" fmla="*/ 973931 h 1652588"/>
              <a:gd name="connsiteX35" fmla="*/ 1790700 w 3862387"/>
              <a:gd name="connsiteY35" fmla="*/ 973931 h 1652588"/>
              <a:gd name="connsiteX36" fmla="*/ 1790700 w 3862387"/>
              <a:gd name="connsiteY36" fmla="*/ 957263 h 1652588"/>
              <a:gd name="connsiteX37" fmla="*/ 1774031 w 3862387"/>
              <a:gd name="connsiteY37" fmla="*/ 957263 h 1652588"/>
              <a:gd name="connsiteX38" fmla="*/ 1774031 w 3862387"/>
              <a:gd name="connsiteY38" fmla="*/ 957263 h 1652588"/>
              <a:gd name="connsiteX39" fmla="*/ 1774031 w 3862387"/>
              <a:gd name="connsiteY39" fmla="*/ 940594 h 1652588"/>
              <a:gd name="connsiteX40" fmla="*/ 1602581 w 3862387"/>
              <a:gd name="connsiteY40" fmla="*/ 940594 h 1652588"/>
              <a:gd name="connsiteX41" fmla="*/ 1602581 w 3862387"/>
              <a:gd name="connsiteY41" fmla="*/ 914400 h 1652588"/>
              <a:gd name="connsiteX42" fmla="*/ 1576387 w 3862387"/>
              <a:gd name="connsiteY42" fmla="*/ 914400 h 1652588"/>
              <a:gd name="connsiteX43" fmla="*/ 1576387 w 3862387"/>
              <a:gd name="connsiteY43" fmla="*/ 885825 h 1652588"/>
              <a:gd name="connsiteX44" fmla="*/ 1531143 w 3862387"/>
              <a:gd name="connsiteY44" fmla="*/ 885825 h 1652588"/>
              <a:gd name="connsiteX45" fmla="*/ 1538287 w 3862387"/>
              <a:gd name="connsiteY45" fmla="*/ 878681 h 1652588"/>
              <a:gd name="connsiteX46" fmla="*/ 1504950 w 3862387"/>
              <a:gd name="connsiteY46" fmla="*/ 878681 h 1652588"/>
              <a:gd name="connsiteX47" fmla="*/ 1504950 w 3862387"/>
              <a:gd name="connsiteY47" fmla="*/ 857250 h 1652588"/>
              <a:gd name="connsiteX48" fmla="*/ 1445418 w 3862387"/>
              <a:gd name="connsiteY48" fmla="*/ 857250 h 1652588"/>
              <a:gd name="connsiteX49" fmla="*/ 1445418 w 3862387"/>
              <a:gd name="connsiteY49" fmla="*/ 840581 h 1652588"/>
              <a:gd name="connsiteX50" fmla="*/ 1419225 w 3862387"/>
              <a:gd name="connsiteY50" fmla="*/ 840581 h 1652588"/>
              <a:gd name="connsiteX51" fmla="*/ 1419225 w 3862387"/>
              <a:gd name="connsiteY51" fmla="*/ 819150 h 1652588"/>
              <a:gd name="connsiteX52" fmla="*/ 1407318 w 3862387"/>
              <a:gd name="connsiteY52" fmla="*/ 819150 h 1652588"/>
              <a:gd name="connsiteX53" fmla="*/ 1407318 w 3862387"/>
              <a:gd name="connsiteY53" fmla="*/ 778669 h 1652588"/>
              <a:gd name="connsiteX54" fmla="*/ 1323975 w 3862387"/>
              <a:gd name="connsiteY54" fmla="*/ 778669 h 1652588"/>
              <a:gd name="connsiteX55" fmla="*/ 1323975 w 3862387"/>
              <a:gd name="connsiteY55" fmla="*/ 740569 h 1652588"/>
              <a:gd name="connsiteX56" fmla="*/ 1312068 w 3862387"/>
              <a:gd name="connsiteY56" fmla="*/ 740569 h 1652588"/>
              <a:gd name="connsiteX57" fmla="*/ 1312068 w 3862387"/>
              <a:gd name="connsiteY57" fmla="*/ 716756 h 1652588"/>
              <a:gd name="connsiteX58" fmla="*/ 1254918 w 3862387"/>
              <a:gd name="connsiteY58" fmla="*/ 716756 h 1652588"/>
              <a:gd name="connsiteX59" fmla="*/ 1254918 w 3862387"/>
              <a:gd name="connsiteY59" fmla="*/ 716756 h 1652588"/>
              <a:gd name="connsiteX60" fmla="*/ 1254918 w 3862387"/>
              <a:gd name="connsiteY60" fmla="*/ 700088 h 1652588"/>
              <a:gd name="connsiteX61" fmla="*/ 1219200 w 3862387"/>
              <a:gd name="connsiteY61" fmla="*/ 697706 h 1652588"/>
              <a:gd name="connsiteX62" fmla="*/ 1216818 w 3862387"/>
              <a:gd name="connsiteY62" fmla="*/ 690563 h 1652588"/>
              <a:gd name="connsiteX63" fmla="*/ 1197768 w 3862387"/>
              <a:gd name="connsiteY63" fmla="*/ 690563 h 1652588"/>
              <a:gd name="connsiteX64" fmla="*/ 1197768 w 3862387"/>
              <a:gd name="connsiteY64" fmla="*/ 664369 h 1652588"/>
              <a:gd name="connsiteX65" fmla="*/ 1166812 w 3862387"/>
              <a:gd name="connsiteY65" fmla="*/ 664369 h 1652588"/>
              <a:gd name="connsiteX66" fmla="*/ 1166812 w 3862387"/>
              <a:gd name="connsiteY66" fmla="*/ 652463 h 1652588"/>
              <a:gd name="connsiteX67" fmla="*/ 1066800 w 3862387"/>
              <a:gd name="connsiteY67" fmla="*/ 652463 h 1652588"/>
              <a:gd name="connsiteX68" fmla="*/ 1066800 w 3862387"/>
              <a:gd name="connsiteY68" fmla="*/ 652463 h 1652588"/>
              <a:gd name="connsiteX69" fmla="*/ 1052512 w 3862387"/>
              <a:gd name="connsiteY69" fmla="*/ 638175 h 1652588"/>
              <a:gd name="connsiteX70" fmla="*/ 1052512 w 3862387"/>
              <a:gd name="connsiteY70" fmla="*/ 607219 h 1652588"/>
              <a:gd name="connsiteX71" fmla="*/ 1028700 w 3862387"/>
              <a:gd name="connsiteY71" fmla="*/ 607219 h 1652588"/>
              <a:gd name="connsiteX72" fmla="*/ 1028700 w 3862387"/>
              <a:gd name="connsiteY72" fmla="*/ 595313 h 1652588"/>
              <a:gd name="connsiteX73" fmla="*/ 995362 w 3862387"/>
              <a:gd name="connsiteY73" fmla="*/ 595313 h 1652588"/>
              <a:gd name="connsiteX74" fmla="*/ 995362 w 3862387"/>
              <a:gd name="connsiteY74" fmla="*/ 561975 h 1652588"/>
              <a:gd name="connsiteX75" fmla="*/ 976312 w 3862387"/>
              <a:gd name="connsiteY75" fmla="*/ 561975 h 1652588"/>
              <a:gd name="connsiteX76" fmla="*/ 976312 w 3862387"/>
              <a:gd name="connsiteY76" fmla="*/ 523875 h 1652588"/>
              <a:gd name="connsiteX77" fmla="*/ 954881 w 3862387"/>
              <a:gd name="connsiteY77" fmla="*/ 523875 h 1652588"/>
              <a:gd name="connsiteX78" fmla="*/ 954881 w 3862387"/>
              <a:gd name="connsiteY78" fmla="*/ 504825 h 1652588"/>
              <a:gd name="connsiteX79" fmla="*/ 935831 w 3862387"/>
              <a:gd name="connsiteY79" fmla="*/ 504825 h 1652588"/>
              <a:gd name="connsiteX80" fmla="*/ 907256 w 3862387"/>
              <a:gd name="connsiteY80" fmla="*/ 504825 h 1652588"/>
              <a:gd name="connsiteX81" fmla="*/ 907256 w 3862387"/>
              <a:gd name="connsiteY81" fmla="*/ 476250 h 1652588"/>
              <a:gd name="connsiteX82" fmla="*/ 892968 w 3862387"/>
              <a:gd name="connsiteY82" fmla="*/ 476250 h 1652588"/>
              <a:gd name="connsiteX83" fmla="*/ 892968 w 3862387"/>
              <a:gd name="connsiteY83" fmla="*/ 457200 h 1652588"/>
              <a:gd name="connsiteX84" fmla="*/ 871537 w 3862387"/>
              <a:gd name="connsiteY84" fmla="*/ 457200 h 1652588"/>
              <a:gd name="connsiteX85" fmla="*/ 871537 w 3862387"/>
              <a:gd name="connsiteY85" fmla="*/ 423863 h 1652588"/>
              <a:gd name="connsiteX86" fmla="*/ 854868 w 3862387"/>
              <a:gd name="connsiteY86" fmla="*/ 423863 h 1652588"/>
              <a:gd name="connsiteX87" fmla="*/ 854868 w 3862387"/>
              <a:gd name="connsiteY87" fmla="*/ 402431 h 1652588"/>
              <a:gd name="connsiteX88" fmla="*/ 835818 w 3862387"/>
              <a:gd name="connsiteY88" fmla="*/ 402431 h 1652588"/>
              <a:gd name="connsiteX89" fmla="*/ 835818 w 3862387"/>
              <a:gd name="connsiteY89" fmla="*/ 376238 h 1652588"/>
              <a:gd name="connsiteX90" fmla="*/ 785812 w 3862387"/>
              <a:gd name="connsiteY90" fmla="*/ 376238 h 1652588"/>
              <a:gd name="connsiteX91" fmla="*/ 785812 w 3862387"/>
              <a:gd name="connsiteY91" fmla="*/ 352425 h 1652588"/>
              <a:gd name="connsiteX92" fmla="*/ 731043 w 3862387"/>
              <a:gd name="connsiteY92" fmla="*/ 352425 h 1652588"/>
              <a:gd name="connsiteX93" fmla="*/ 731043 w 3862387"/>
              <a:gd name="connsiteY93" fmla="*/ 328613 h 1652588"/>
              <a:gd name="connsiteX94" fmla="*/ 707231 w 3862387"/>
              <a:gd name="connsiteY94" fmla="*/ 328613 h 1652588"/>
              <a:gd name="connsiteX95" fmla="*/ 707231 w 3862387"/>
              <a:gd name="connsiteY95" fmla="*/ 304800 h 1652588"/>
              <a:gd name="connsiteX96" fmla="*/ 611981 w 3862387"/>
              <a:gd name="connsiteY96" fmla="*/ 304800 h 1652588"/>
              <a:gd name="connsiteX97" fmla="*/ 611981 w 3862387"/>
              <a:gd name="connsiteY97" fmla="*/ 245269 h 1652588"/>
              <a:gd name="connsiteX98" fmla="*/ 590550 w 3862387"/>
              <a:gd name="connsiteY98" fmla="*/ 245269 h 1652588"/>
              <a:gd name="connsiteX99" fmla="*/ 590550 w 3862387"/>
              <a:gd name="connsiteY99" fmla="*/ 216694 h 1652588"/>
              <a:gd name="connsiteX100" fmla="*/ 571500 w 3862387"/>
              <a:gd name="connsiteY100" fmla="*/ 216694 h 1652588"/>
              <a:gd name="connsiteX101" fmla="*/ 571500 w 3862387"/>
              <a:gd name="connsiteY101" fmla="*/ 197644 h 1652588"/>
              <a:gd name="connsiteX102" fmla="*/ 538162 w 3862387"/>
              <a:gd name="connsiteY102" fmla="*/ 197644 h 1652588"/>
              <a:gd name="connsiteX103" fmla="*/ 538162 w 3862387"/>
              <a:gd name="connsiteY103" fmla="*/ 173831 h 1652588"/>
              <a:gd name="connsiteX104" fmla="*/ 507206 w 3862387"/>
              <a:gd name="connsiteY104" fmla="*/ 173831 h 1652588"/>
              <a:gd name="connsiteX105" fmla="*/ 507206 w 3862387"/>
              <a:gd name="connsiteY105" fmla="*/ 140494 h 1652588"/>
              <a:gd name="connsiteX106" fmla="*/ 354806 w 3862387"/>
              <a:gd name="connsiteY106" fmla="*/ 140494 h 1652588"/>
              <a:gd name="connsiteX107" fmla="*/ 354806 w 3862387"/>
              <a:gd name="connsiteY107" fmla="*/ 114300 h 1652588"/>
              <a:gd name="connsiteX108" fmla="*/ 295275 w 3862387"/>
              <a:gd name="connsiteY108" fmla="*/ 114300 h 1652588"/>
              <a:gd name="connsiteX109" fmla="*/ 292894 w 3862387"/>
              <a:gd name="connsiteY109" fmla="*/ 104775 h 1652588"/>
              <a:gd name="connsiteX110" fmla="*/ 278606 w 3862387"/>
              <a:gd name="connsiteY110" fmla="*/ 104775 h 1652588"/>
              <a:gd name="connsiteX111" fmla="*/ 278606 w 3862387"/>
              <a:gd name="connsiteY111" fmla="*/ 76200 h 1652588"/>
              <a:gd name="connsiteX112" fmla="*/ 176212 w 3862387"/>
              <a:gd name="connsiteY112" fmla="*/ 76200 h 1652588"/>
              <a:gd name="connsiteX113" fmla="*/ 176212 w 3862387"/>
              <a:gd name="connsiteY113" fmla="*/ 50006 h 1652588"/>
              <a:gd name="connsiteX114" fmla="*/ 61912 w 3862387"/>
              <a:gd name="connsiteY114" fmla="*/ 50006 h 1652588"/>
              <a:gd name="connsiteX115" fmla="*/ 61912 w 3862387"/>
              <a:gd name="connsiteY115" fmla="*/ 30956 h 1652588"/>
              <a:gd name="connsiteX116" fmla="*/ 23812 w 3862387"/>
              <a:gd name="connsiteY116" fmla="*/ 30956 h 1652588"/>
              <a:gd name="connsiteX117" fmla="*/ 23812 w 3862387"/>
              <a:gd name="connsiteY117" fmla="*/ 0 h 1652588"/>
              <a:gd name="connsiteX118" fmla="*/ 0 w 3862387"/>
              <a:gd name="connsiteY118" fmla="*/ 0 h 1652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3862387" h="1652588">
                <a:moveTo>
                  <a:pt x="3862387" y="1652588"/>
                </a:moveTo>
                <a:lnTo>
                  <a:pt x="3681412" y="1652588"/>
                </a:lnTo>
                <a:lnTo>
                  <a:pt x="3681412" y="1381125"/>
                </a:lnTo>
                <a:lnTo>
                  <a:pt x="3190875" y="1381125"/>
                </a:lnTo>
                <a:lnTo>
                  <a:pt x="3190875" y="1340644"/>
                </a:lnTo>
                <a:lnTo>
                  <a:pt x="3148012" y="1340644"/>
                </a:lnTo>
                <a:lnTo>
                  <a:pt x="3148012" y="1307306"/>
                </a:lnTo>
                <a:lnTo>
                  <a:pt x="2895600" y="1307306"/>
                </a:lnTo>
                <a:lnTo>
                  <a:pt x="2895600" y="1276350"/>
                </a:lnTo>
                <a:lnTo>
                  <a:pt x="2624137" y="1276350"/>
                </a:lnTo>
                <a:lnTo>
                  <a:pt x="2624137" y="1259681"/>
                </a:lnTo>
                <a:lnTo>
                  <a:pt x="2545556" y="1259681"/>
                </a:lnTo>
                <a:lnTo>
                  <a:pt x="2545556" y="1245394"/>
                </a:lnTo>
                <a:lnTo>
                  <a:pt x="2486025" y="1245394"/>
                </a:lnTo>
                <a:lnTo>
                  <a:pt x="2486025" y="1214438"/>
                </a:lnTo>
                <a:lnTo>
                  <a:pt x="2459831" y="1214438"/>
                </a:lnTo>
                <a:lnTo>
                  <a:pt x="2459831" y="1193006"/>
                </a:lnTo>
                <a:lnTo>
                  <a:pt x="2393156" y="1193006"/>
                </a:lnTo>
                <a:lnTo>
                  <a:pt x="2393156" y="1166813"/>
                </a:lnTo>
                <a:lnTo>
                  <a:pt x="2250281" y="1166813"/>
                </a:lnTo>
                <a:lnTo>
                  <a:pt x="2250281" y="1147763"/>
                </a:lnTo>
                <a:lnTo>
                  <a:pt x="2205037" y="1147763"/>
                </a:lnTo>
                <a:lnTo>
                  <a:pt x="2205037" y="1128713"/>
                </a:lnTo>
                <a:lnTo>
                  <a:pt x="2178843" y="1128713"/>
                </a:lnTo>
                <a:lnTo>
                  <a:pt x="2178843" y="1119188"/>
                </a:lnTo>
                <a:lnTo>
                  <a:pt x="2116931" y="1119188"/>
                </a:lnTo>
                <a:lnTo>
                  <a:pt x="2116931" y="1097756"/>
                </a:lnTo>
                <a:lnTo>
                  <a:pt x="2043112" y="1097756"/>
                </a:lnTo>
                <a:lnTo>
                  <a:pt x="2043112" y="1042988"/>
                </a:lnTo>
                <a:lnTo>
                  <a:pt x="1995487" y="1042988"/>
                </a:lnTo>
                <a:lnTo>
                  <a:pt x="1995487" y="1026319"/>
                </a:lnTo>
                <a:lnTo>
                  <a:pt x="1964531" y="1026319"/>
                </a:lnTo>
                <a:lnTo>
                  <a:pt x="1964531" y="990600"/>
                </a:lnTo>
                <a:lnTo>
                  <a:pt x="1824037" y="990600"/>
                </a:lnTo>
                <a:lnTo>
                  <a:pt x="1824037" y="973931"/>
                </a:lnTo>
                <a:lnTo>
                  <a:pt x="1790700" y="973931"/>
                </a:lnTo>
                <a:lnTo>
                  <a:pt x="1790700" y="957263"/>
                </a:lnTo>
                <a:lnTo>
                  <a:pt x="1774031" y="957263"/>
                </a:lnTo>
                <a:lnTo>
                  <a:pt x="1774031" y="957263"/>
                </a:lnTo>
                <a:lnTo>
                  <a:pt x="1774031" y="940594"/>
                </a:lnTo>
                <a:lnTo>
                  <a:pt x="1602581" y="940594"/>
                </a:lnTo>
                <a:lnTo>
                  <a:pt x="1602581" y="914400"/>
                </a:lnTo>
                <a:lnTo>
                  <a:pt x="1576387" y="914400"/>
                </a:lnTo>
                <a:lnTo>
                  <a:pt x="1576387" y="885825"/>
                </a:lnTo>
                <a:lnTo>
                  <a:pt x="1531143" y="885825"/>
                </a:lnTo>
                <a:lnTo>
                  <a:pt x="1538287" y="878681"/>
                </a:lnTo>
                <a:lnTo>
                  <a:pt x="1504950" y="878681"/>
                </a:lnTo>
                <a:lnTo>
                  <a:pt x="1504950" y="857250"/>
                </a:lnTo>
                <a:lnTo>
                  <a:pt x="1445418" y="857250"/>
                </a:lnTo>
                <a:lnTo>
                  <a:pt x="1445418" y="840581"/>
                </a:lnTo>
                <a:lnTo>
                  <a:pt x="1419225" y="840581"/>
                </a:lnTo>
                <a:lnTo>
                  <a:pt x="1419225" y="819150"/>
                </a:lnTo>
                <a:lnTo>
                  <a:pt x="1407318" y="819150"/>
                </a:lnTo>
                <a:lnTo>
                  <a:pt x="1407318" y="778669"/>
                </a:lnTo>
                <a:lnTo>
                  <a:pt x="1323975" y="778669"/>
                </a:lnTo>
                <a:lnTo>
                  <a:pt x="1323975" y="740569"/>
                </a:lnTo>
                <a:lnTo>
                  <a:pt x="1312068" y="740569"/>
                </a:lnTo>
                <a:lnTo>
                  <a:pt x="1312068" y="716756"/>
                </a:lnTo>
                <a:lnTo>
                  <a:pt x="1254918" y="716756"/>
                </a:lnTo>
                <a:lnTo>
                  <a:pt x="1254918" y="716756"/>
                </a:lnTo>
                <a:lnTo>
                  <a:pt x="1254918" y="700088"/>
                </a:lnTo>
                <a:lnTo>
                  <a:pt x="1219200" y="697706"/>
                </a:lnTo>
                <a:lnTo>
                  <a:pt x="1216818" y="690563"/>
                </a:lnTo>
                <a:lnTo>
                  <a:pt x="1197768" y="690563"/>
                </a:lnTo>
                <a:lnTo>
                  <a:pt x="1197768" y="664369"/>
                </a:lnTo>
                <a:lnTo>
                  <a:pt x="1166812" y="664369"/>
                </a:lnTo>
                <a:lnTo>
                  <a:pt x="1166812" y="652463"/>
                </a:lnTo>
                <a:lnTo>
                  <a:pt x="1066800" y="652463"/>
                </a:lnTo>
                <a:lnTo>
                  <a:pt x="1066800" y="652463"/>
                </a:lnTo>
                <a:lnTo>
                  <a:pt x="1052512" y="638175"/>
                </a:lnTo>
                <a:lnTo>
                  <a:pt x="1052512" y="607219"/>
                </a:lnTo>
                <a:lnTo>
                  <a:pt x="1028700" y="607219"/>
                </a:lnTo>
                <a:lnTo>
                  <a:pt x="1028700" y="595313"/>
                </a:lnTo>
                <a:lnTo>
                  <a:pt x="995362" y="595313"/>
                </a:lnTo>
                <a:lnTo>
                  <a:pt x="995362" y="561975"/>
                </a:lnTo>
                <a:lnTo>
                  <a:pt x="976312" y="561975"/>
                </a:lnTo>
                <a:lnTo>
                  <a:pt x="976312" y="523875"/>
                </a:lnTo>
                <a:lnTo>
                  <a:pt x="954881" y="523875"/>
                </a:lnTo>
                <a:lnTo>
                  <a:pt x="954881" y="504825"/>
                </a:lnTo>
                <a:lnTo>
                  <a:pt x="935831" y="504825"/>
                </a:lnTo>
                <a:lnTo>
                  <a:pt x="907256" y="504825"/>
                </a:lnTo>
                <a:lnTo>
                  <a:pt x="907256" y="476250"/>
                </a:lnTo>
                <a:lnTo>
                  <a:pt x="892968" y="476250"/>
                </a:lnTo>
                <a:lnTo>
                  <a:pt x="892968" y="457200"/>
                </a:lnTo>
                <a:lnTo>
                  <a:pt x="871537" y="457200"/>
                </a:lnTo>
                <a:lnTo>
                  <a:pt x="871537" y="423863"/>
                </a:lnTo>
                <a:lnTo>
                  <a:pt x="854868" y="423863"/>
                </a:lnTo>
                <a:lnTo>
                  <a:pt x="854868" y="402431"/>
                </a:lnTo>
                <a:lnTo>
                  <a:pt x="835818" y="402431"/>
                </a:lnTo>
                <a:lnTo>
                  <a:pt x="835818" y="376238"/>
                </a:lnTo>
                <a:lnTo>
                  <a:pt x="785812" y="376238"/>
                </a:lnTo>
                <a:lnTo>
                  <a:pt x="785812" y="352425"/>
                </a:lnTo>
                <a:lnTo>
                  <a:pt x="731043" y="352425"/>
                </a:lnTo>
                <a:lnTo>
                  <a:pt x="731043" y="328613"/>
                </a:lnTo>
                <a:lnTo>
                  <a:pt x="707231" y="328613"/>
                </a:lnTo>
                <a:lnTo>
                  <a:pt x="707231" y="304800"/>
                </a:lnTo>
                <a:lnTo>
                  <a:pt x="611981" y="304800"/>
                </a:lnTo>
                <a:lnTo>
                  <a:pt x="611981" y="245269"/>
                </a:lnTo>
                <a:lnTo>
                  <a:pt x="590550" y="245269"/>
                </a:lnTo>
                <a:lnTo>
                  <a:pt x="590550" y="216694"/>
                </a:lnTo>
                <a:lnTo>
                  <a:pt x="571500" y="216694"/>
                </a:lnTo>
                <a:lnTo>
                  <a:pt x="571500" y="197644"/>
                </a:lnTo>
                <a:lnTo>
                  <a:pt x="538162" y="197644"/>
                </a:lnTo>
                <a:lnTo>
                  <a:pt x="538162" y="173831"/>
                </a:lnTo>
                <a:lnTo>
                  <a:pt x="507206" y="173831"/>
                </a:lnTo>
                <a:lnTo>
                  <a:pt x="507206" y="140494"/>
                </a:lnTo>
                <a:lnTo>
                  <a:pt x="354806" y="140494"/>
                </a:lnTo>
                <a:lnTo>
                  <a:pt x="354806" y="114300"/>
                </a:lnTo>
                <a:lnTo>
                  <a:pt x="295275" y="114300"/>
                </a:lnTo>
                <a:lnTo>
                  <a:pt x="292894" y="104775"/>
                </a:lnTo>
                <a:lnTo>
                  <a:pt x="278606" y="104775"/>
                </a:lnTo>
                <a:lnTo>
                  <a:pt x="278606" y="76200"/>
                </a:lnTo>
                <a:lnTo>
                  <a:pt x="176212" y="76200"/>
                </a:lnTo>
                <a:lnTo>
                  <a:pt x="176212" y="50006"/>
                </a:lnTo>
                <a:lnTo>
                  <a:pt x="61912" y="50006"/>
                </a:lnTo>
                <a:lnTo>
                  <a:pt x="61912" y="30956"/>
                </a:lnTo>
                <a:lnTo>
                  <a:pt x="23812" y="30956"/>
                </a:lnTo>
                <a:lnTo>
                  <a:pt x="23812"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731" name="Group 32730">
            <a:extLst>
              <a:ext uri="{FF2B5EF4-FFF2-40B4-BE49-F238E27FC236}">
                <a16:creationId xmlns:a16="http://schemas.microsoft.com/office/drawing/2014/main" id="{AAA98864-1C91-99B5-7BAC-34C56542AD04}"/>
              </a:ext>
            </a:extLst>
          </p:cNvPr>
          <p:cNvGrpSpPr/>
          <p:nvPr/>
        </p:nvGrpSpPr>
        <p:grpSpPr>
          <a:xfrm>
            <a:off x="4112078" y="3698251"/>
            <a:ext cx="1307647" cy="479439"/>
            <a:chOff x="4112078" y="3698251"/>
            <a:chExt cx="1307647" cy="479439"/>
          </a:xfrm>
        </p:grpSpPr>
        <p:cxnSp>
          <p:nvCxnSpPr>
            <p:cNvPr id="32693" name="Straight Connector 32692">
              <a:extLst>
                <a:ext uri="{FF2B5EF4-FFF2-40B4-BE49-F238E27FC236}">
                  <a16:creationId xmlns:a16="http://schemas.microsoft.com/office/drawing/2014/main" id="{9888C9E0-2C57-E61B-B52C-08463D8A2D8A}"/>
                </a:ext>
              </a:extLst>
            </p:cNvPr>
            <p:cNvCxnSpPr/>
            <p:nvPr/>
          </p:nvCxnSpPr>
          <p:spPr bwMode="auto">
            <a:xfrm>
              <a:off x="4112078" y="369825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4" name="Straight Connector 32693">
              <a:extLst>
                <a:ext uri="{FF2B5EF4-FFF2-40B4-BE49-F238E27FC236}">
                  <a16:creationId xmlns:a16="http://schemas.microsoft.com/office/drawing/2014/main" id="{1F9704BE-A9B3-EAC9-05A5-76DBB4C4D836}"/>
                </a:ext>
              </a:extLst>
            </p:cNvPr>
            <p:cNvCxnSpPr/>
            <p:nvPr/>
          </p:nvCxnSpPr>
          <p:spPr bwMode="auto">
            <a:xfrm>
              <a:off x="4134057" y="369825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5" name="Straight Connector 32694">
              <a:extLst>
                <a:ext uri="{FF2B5EF4-FFF2-40B4-BE49-F238E27FC236}">
                  <a16:creationId xmlns:a16="http://schemas.microsoft.com/office/drawing/2014/main" id="{91356BF0-B076-DA8D-B5CB-8405FEA47343}"/>
                </a:ext>
              </a:extLst>
            </p:cNvPr>
            <p:cNvCxnSpPr/>
            <p:nvPr/>
          </p:nvCxnSpPr>
          <p:spPr bwMode="auto">
            <a:xfrm>
              <a:off x="4242223"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6" name="Straight Connector 32695">
              <a:extLst>
                <a:ext uri="{FF2B5EF4-FFF2-40B4-BE49-F238E27FC236}">
                  <a16:creationId xmlns:a16="http://schemas.microsoft.com/office/drawing/2014/main" id="{13805EB1-FD6D-3EA8-51DE-2BF1D85F8BE7}"/>
                </a:ext>
              </a:extLst>
            </p:cNvPr>
            <p:cNvCxnSpPr/>
            <p:nvPr/>
          </p:nvCxnSpPr>
          <p:spPr bwMode="auto">
            <a:xfrm>
              <a:off x="4260819"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7" name="Straight Connector 32696">
              <a:extLst>
                <a:ext uri="{FF2B5EF4-FFF2-40B4-BE49-F238E27FC236}">
                  <a16:creationId xmlns:a16="http://schemas.microsoft.com/office/drawing/2014/main" id="{62D65F99-DC01-8158-FC61-BCE8D855BD1B}"/>
                </a:ext>
              </a:extLst>
            </p:cNvPr>
            <p:cNvCxnSpPr/>
            <p:nvPr/>
          </p:nvCxnSpPr>
          <p:spPr bwMode="auto">
            <a:xfrm>
              <a:off x="4282251"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8" name="Straight Connector 32697">
              <a:extLst>
                <a:ext uri="{FF2B5EF4-FFF2-40B4-BE49-F238E27FC236}">
                  <a16:creationId xmlns:a16="http://schemas.microsoft.com/office/drawing/2014/main" id="{E7937498-5BFB-FB32-91D2-365BF389A54C}"/>
                </a:ext>
              </a:extLst>
            </p:cNvPr>
            <p:cNvCxnSpPr/>
            <p:nvPr/>
          </p:nvCxnSpPr>
          <p:spPr bwMode="auto">
            <a:xfrm>
              <a:off x="4305930"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699" name="Straight Connector 32698">
              <a:extLst>
                <a:ext uri="{FF2B5EF4-FFF2-40B4-BE49-F238E27FC236}">
                  <a16:creationId xmlns:a16="http://schemas.microsoft.com/office/drawing/2014/main" id="{94F60C46-DBC9-A992-8B83-C565317B5BB3}"/>
                </a:ext>
              </a:extLst>
            </p:cNvPr>
            <p:cNvCxnSpPr/>
            <p:nvPr/>
          </p:nvCxnSpPr>
          <p:spPr bwMode="auto">
            <a:xfrm>
              <a:off x="4335959"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0" name="Straight Connector 32699">
              <a:extLst>
                <a:ext uri="{FF2B5EF4-FFF2-40B4-BE49-F238E27FC236}">
                  <a16:creationId xmlns:a16="http://schemas.microsoft.com/office/drawing/2014/main" id="{C36F8454-A778-9F64-6385-A7084DECA05F}"/>
                </a:ext>
              </a:extLst>
            </p:cNvPr>
            <p:cNvCxnSpPr/>
            <p:nvPr/>
          </p:nvCxnSpPr>
          <p:spPr bwMode="auto">
            <a:xfrm>
              <a:off x="4397736"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1" name="Straight Connector 32700">
              <a:extLst>
                <a:ext uri="{FF2B5EF4-FFF2-40B4-BE49-F238E27FC236}">
                  <a16:creationId xmlns:a16="http://schemas.microsoft.com/office/drawing/2014/main" id="{D60FA723-E15F-C1F8-4D1A-0DDDD081A73B}"/>
                </a:ext>
              </a:extLst>
            </p:cNvPr>
            <p:cNvCxnSpPr/>
            <p:nvPr/>
          </p:nvCxnSpPr>
          <p:spPr bwMode="auto">
            <a:xfrm>
              <a:off x="4452789" y="3726158"/>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2" name="Straight Connector 32701">
              <a:extLst>
                <a:ext uri="{FF2B5EF4-FFF2-40B4-BE49-F238E27FC236}">
                  <a16:creationId xmlns:a16="http://schemas.microsoft.com/office/drawing/2014/main" id="{2D647B48-B2E3-B43F-11E3-B5258028C3D3}"/>
                </a:ext>
              </a:extLst>
            </p:cNvPr>
            <p:cNvCxnSpPr/>
            <p:nvPr/>
          </p:nvCxnSpPr>
          <p:spPr bwMode="auto">
            <a:xfrm>
              <a:off x="4478982" y="374707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3" name="Straight Connector 32702">
              <a:extLst>
                <a:ext uri="{FF2B5EF4-FFF2-40B4-BE49-F238E27FC236}">
                  <a16:creationId xmlns:a16="http://schemas.microsoft.com/office/drawing/2014/main" id="{64A361D0-40AD-9443-6DD3-E85C2EBC92D9}"/>
                </a:ext>
              </a:extLst>
            </p:cNvPr>
            <p:cNvCxnSpPr/>
            <p:nvPr/>
          </p:nvCxnSpPr>
          <p:spPr bwMode="auto">
            <a:xfrm>
              <a:off x="4507883" y="374707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4" name="Straight Connector 32703">
              <a:extLst>
                <a:ext uri="{FF2B5EF4-FFF2-40B4-BE49-F238E27FC236}">
                  <a16:creationId xmlns:a16="http://schemas.microsoft.com/office/drawing/2014/main" id="{7002A1AA-1136-0A09-6295-F1B672E24BF1}"/>
                </a:ext>
              </a:extLst>
            </p:cNvPr>
            <p:cNvCxnSpPr/>
            <p:nvPr/>
          </p:nvCxnSpPr>
          <p:spPr bwMode="auto">
            <a:xfrm>
              <a:off x="4506296"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5" name="Straight Connector 32704">
              <a:extLst>
                <a:ext uri="{FF2B5EF4-FFF2-40B4-BE49-F238E27FC236}">
                  <a16:creationId xmlns:a16="http://schemas.microsoft.com/office/drawing/2014/main" id="{F81BC656-7747-66B0-C550-F0307932B4F3}"/>
                </a:ext>
              </a:extLst>
            </p:cNvPr>
            <p:cNvCxnSpPr/>
            <p:nvPr/>
          </p:nvCxnSpPr>
          <p:spPr bwMode="auto">
            <a:xfrm>
              <a:off x="4538046"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6" name="Straight Connector 32705">
              <a:extLst>
                <a:ext uri="{FF2B5EF4-FFF2-40B4-BE49-F238E27FC236}">
                  <a16:creationId xmlns:a16="http://schemas.microsoft.com/office/drawing/2014/main" id="{F621E4F3-87C0-BCEE-EC89-AECC26A20D1C}"/>
                </a:ext>
              </a:extLst>
            </p:cNvPr>
            <p:cNvCxnSpPr/>
            <p:nvPr/>
          </p:nvCxnSpPr>
          <p:spPr bwMode="auto">
            <a:xfrm>
              <a:off x="4577152"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7" name="Straight Connector 32706">
              <a:extLst>
                <a:ext uri="{FF2B5EF4-FFF2-40B4-BE49-F238E27FC236}">
                  <a16:creationId xmlns:a16="http://schemas.microsoft.com/office/drawing/2014/main" id="{60088960-B0C9-F2C8-FAB4-B265F85BA107}"/>
                </a:ext>
              </a:extLst>
            </p:cNvPr>
            <p:cNvCxnSpPr/>
            <p:nvPr/>
          </p:nvCxnSpPr>
          <p:spPr bwMode="auto">
            <a:xfrm>
              <a:off x="4609908"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8" name="Straight Connector 32707">
              <a:extLst>
                <a:ext uri="{FF2B5EF4-FFF2-40B4-BE49-F238E27FC236}">
                  <a16:creationId xmlns:a16="http://schemas.microsoft.com/office/drawing/2014/main" id="{A2B1592D-6784-FA56-B076-35D4A63A1932}"/>
                </a:ext>
              </a:extLst>
            </p:cNvPr>
            <p:cNvCxnSpPr/>
            <p:nvPr/>
          </p:nvCxnSpPr>
          <p:spPr bwMode="auto">
            <a:xfrm>
              <a:off x="4652143"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09" name="Straight Connector 32708">
              <a:extLst>
                <a:ext uri="{FF2B5EF4-FFF2-40B4-BE49-F238E27FC236}">
                  <a16:creationId xmlns:a16="http://schemas.microsoft.com/office/drawing/2014/main" id="{B83DB844-39DA-5DAA-58AE-F588F51CD4F2}"/>
                </a:ext>
              </a:extLst>
            </p:cNvPr>
            <p:cNvCxnSpPr/>
            <p:nvPr/>
          </p:nvCxnSpPr>
          <p:spPr bwMode="auto">
            <a:xfrm>
              <a:off x="4678435"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0" name="Straight Connector 32709">
              <a:extLst>
                <a:ext uri="{FF2B5EF4-FFF2-40B4-BE49-F238E27FC236}">
                  <a16:creationId xmlns:a16="http://schemas.microsoft.com/office/drawing/2014/main" id="{AD9436AA-AFBB-188B-A92E-2940BFC00B9B}"/>
                </a:ext>
              </a:extLst>
            </p:cNvPr>
            <p:cNvCxnSpPr/>
            <p:nvPr/>
          </p:nvCxnSpPr>
          <p:spPr bwMode="auto">
            <a:xfrm>
              <a:off x="4710468" y="376272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1" name="Straight Connector 32710">
              <a:extLst>
                <a:ext uri="{FF2B5EF4-FFF2-40B4-BE49-F238E27FC236}">
                  <a16:creationId xmlns:a16="http://schemas.microsoft.com/office/drawing/2014/main" id="{1233B9C1-BF6A-4441-9287-6AEBF24A4D01}"/>
                </a:ext>
              </a:extLst>
            </p:cNvPr>
            <p:cNvCxnSpPr/>
            <p:nvPr/>
          </p:nvCxnSpPr>
          <p:spPr bwMode="auto">
            <a:xfrm>
              <a:off x="4738613" y="379199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2" name="Straight Connector 32711">
              <a:extLst>
                <a:ext uri="{FF2B5EF4-FFF2-40B4-BE49-F238E27FC236}">
                  <a16:creationId xmlns:a16="http://schemas.microsoft.com/office/drawing/2014/main" id="{DC8983C6-AD47-AFB0-692D-E7BC3570E27D}"/>
                </a:ext>
              </a:extLst>
            </p:cNvPr>
            <p:cNvCxnSpPr/>
            <p:nvPr/>
          </p:nvCxnSpPr>
          <p:spPr bwMode="auto">
            <a:xfrm>
              <a:off x="4785286"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3" name="Straight Connector 32712">
              <a:extLst>
                <a:ext uri="{FF2B5EF4-FFF2-40B4-BE49-F238E27FC236}">
                  <a16:creationId xmlns:a16="http://schemas.microsoft.com/office/drawing/2014/main" id="{BDD6FB6E-F35E-0DF4-61BE-2F7CB158750C}"/>
                </a:ext>
              </a:extLst>
            </p:cNvPr>
            <p:cNvCxnSpPr/>
            <p:nvPr/>
          </p:nvCxnSpPr>
          <p:spPr bwMode="auto">
            <a:xfrm>
              <a:off x="4816968"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4" name="Straight Connector 32713">
              <a:extLst>
                <a:ext uri="{FF2B5EF4-FFF2-40B4-BE49-F238E27FC236}">
                  <a16:creationId xmlns:a16="http://schemas.microsoft.com/office/drawing/2014/main" id="{05E54A8A-B9F1-ED20-396D-1F2A2C4B60EB}"/>
                </a:ext>
              </a:extLst>
            </p:cNvPr>
            <p:cNvCxnSpPr/>
            <p:nvPr/>
          </p:nvCxnSpPr>
          <p:spPr bwMode="auto">
            <a:xfrm>
              <a:off x="4845241"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5" name="Straight Connector 32714">
              <a:extLst>
                <a:ext uri="{FF2B5EF4-FFF2-40B4-BE49-F238E27FC236}">
                  <a16:creationId xmlns:a16="http://schemas.microsoft.com/office/drawing/2014/main" id="{349BB77D-0CF9-58CB-CFE5-CA19F84F09E4}"/>
                </a:ext>
              </a:extLst>
            </p:cNvPr>
            <p:cNvCxnSpPr/>
            <p:nvPr/>
          </p:nvCxnSpPr>
          <p:spPr bwMode="auto">
            <a:xfrm>
              <a:off x="4876772"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6" name="Straight Connector 32715">
              <a:extLst>
                <a:ext uri="{FF2B5EF4-FFF2-40B4-BE49-F238E27FC236}">
                  <a16:creationId xmlns:a16="http://schemas.microsoft.com/office/drawing/2014/main" id="{82D3912C-6941-D243-DA99-DE211277501E}"/>
                </a:ext>
              </a:extLst>
            </p:cNvPr>
            <p:cNvCxnSpPr/>
            <p:nvPr/>
          </p:nvCxnSpPr>
          <p:spPr bwMode="auto">
            <a:xfrm>
              <a:off x="4896727"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7" name="Straight Connector 32716">
              <a:extLst>
                <a:ext uri="{FF2B5EF4-FFF2-40B4-BE49-F238E27FC236}">
                  <a16:creationId xmlns:a16="http://schemas.microsoft.com/office/drawing/2014/main" id="{6B284AA5-F8F4-AC58-BC6C-04034A862C44}"/>
                </a:ext>
              </a:extLst>
            </p:cNvPr>
            <p:cNvCxnSpPr/>
            <p:nvPr/>
          </p:nvCxnSpPr>
          <p:spPr bwMode="auto">
            <a:xfrm>
              <a:off x="4917572"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8" name="Straight Connector 32717">
              <a:extLst>
                <a:ext uri="{FF2B5EF4-FFF2-40B4-BE49-F238E27FC236}">
                  <a16:creationId xmlns:a16="http://schemas.microsoft.com/office/drawing/2014/main" id="{3B638D2E-ACD3-E3ED-A254-9ACF5EABD6BF}"/>
                </a:ext>
              </a:extLst>
            </p:cNvPr>
            <p:cNvCxnSpPr/>
            <p:nvPr/>
          </p:nvCxnSpPr>
          <p:spPr bwMode="auto">
            <a:xfrm>
              <a:off x="4948824"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19" name="Straight Connector 32718">
              <a:extLst>
                <a:ext uri="{FF2B5EF4-FFF2-40B4-BE49-F238E27FC236}">
                  <a16:creationId xmlns:a16="http://schemas.microsoft.com/office/drawing/2014/main" id="{F6D7A84B-605D-CD3E-3C9D-D4D1C6F878E9}"/>
                </a:ext>
              </a:extLst>
            </p:cNvPr>
            <p:cNvCxnSpPr/>
            <p:nvPr/>
          </p:nvCxnSpPr>
          <p:spPr bwMode="auto">
            <a:xfrm>
              <a:off x="4975006"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0" name="Straight Connector 32719">
              <a:extLst>
                <a:ext uri="{FF2B5EF4-FFF2-40B4-BE49-F238E27FC236}">
                  <a16:creationId xmlns:a16="http://schemas.microsoft.com/office/drawing/2014/main" id="{9CAC784D-4A1B-D63F-F89D-5FEDEDD54765}"/>
                </a:ext>
              </a:extLst>
            </p:cNvPr>
            <p:cNvCxnSpPr/>
            <p:nvPr/>
          </p:nvCxnSpPr>
          <p:spPr bwMode="auto">
            <a:xfrm>
              <a:off x="5019208"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1" name="Straight Connector 32720">
              <a:extLst>
                <a:ext uri="{FF2B5EF4-FFF2-40B4-BE49-F238E27FC236}">
                  <a16:creationId xmlns:a16="http://schemas.microsoft.com/office/drawing/2014/main" id="{E7368A33-8342-9408-9C47-C1ED1DD31D93}"/>
                </a:ext>
              </a:extLst>
            </p:cNvPr>
            <p:cNvCxnSpPr/>
            <p:nvPr/>
          </p:nvCxnSpPr>
          <p:spPr bwMode="auto">
            <a:xfrm>
              <a:off x="5044732"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2" name="Straight Connector 32721">
              <a:extLst>
                <a:ext uri="{FF2B5EF4-FFF2-40B4-BE49-F238E27FC236}">
                  <a16:creationId xmlns:a16="http://schemas.microsoft.com/office/drawing/2014/main" id="{9868B11F-546F-5242-F117-49218CB60DD6}"/>
                </a:ext>
              </a:extLst>
            </p:cNvPr>
            <p:cNvCxnSpPr/>
            <p:nvPr/>
          </p:nvCxnSpPr>
          <p:spPr bwMode="auto">
            <a:xfrm>
              <a:off x="5101882"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3" name="Straight Connector 32722">
              <a:extLst>
                <a:ext uri="{FF2B5EF4-FFF2-40B4-BE49-F238E27FC236}">
                  <a16:creationId xmlns:a16="http://schemas.microsoft.com/office/drawing/2014/main" id="{BE0F835B-4BE9-2C5F-7DFB-FBBB17513B00}"/>
                </a:ext>
              </a:extLst>
            </p:cNvPr>
            <p:cNvCxnSpPr/>
            <p:nvPr/>
          </p:nvCxnSpPr>
          <p:spPr bwMode="auto">
            <a:xfrm>
              <a:off x="5122621"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4" name="Straight Connector 32723">
              <a:extLst>
                <a:ext uri="{FF2B5EF4-FFF2-40B4-BE49-F238E27FC236}">
                  <a16:creationId xmlns:a16="http://schemas.microsoft.com/office/drawing/2014/main" id="{FB8BF89C-A4BA-CC8A-A18D-D200289ECE27}"/>
                </a:ext>
              </a:extLst>
            </p:cNvPr>
            <p:cNvCxnSpPr/>
            <p:nvPr/>
          </p:nvCxnSpPr>
          <p:spPr bwMode="auto">
            <a:xfrm>
              <a:off x="5146627"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5" name="Straight Connector 32724">
              <a:extLst>
                <a:ext uri="{FF2B5EF4-FFF2-40B4-BE49-F238E27FC236}">
                  <a16:creationId xmlns:a16="http://schemas.microsoft.com/office/drawing/2014/main" id="{EAA1ED4F-8097-890C-D3AC-7288DB943065}"/>
                </a:ext>
              </a:extLst>
            </p:cNvPr>
            <p:cNvCxnSpPr/>
            <p:nvPr/>
          </p:nvCxnSpPr>
          <p:spPr bwMode="auto">
            <a:xfrm>
              <a:off x="5150837"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6" name="Straight Connector 32725">
              <a:extLst>
                <a:ext uri="{FF2B5EF4-FFF2-40B4-BE49-F238E27FC236}">
                  <a16:creationId xmlns:a16="http://schemas.microsoft.com/office/drawing/2014/main" id="{6B1161D8-2FAF-BCDB-A3AE-4FC3186EC7FC}"/>
                </a:ext>
              </a:extLst>
            </p:cNvPr>
            <p:cNvCxnSpPr/>
            <p:nvPr/>
          </p:nvCxnSpPr>
          <p:spPr bwMode="auto">
            <a:xfrm>
              <a:off x="5172268"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7" name="Straight Connector 32726">
              <a:extLst>
                <a:ext uri="{FF2B5EF4-FFF2-40B4-BE49-F238E27FC236}">
                  <a16:creationId xmlns:a16="http://schemas.microsoft.com/office/drawing/2014/main" id="{91BF60FA-B66B-EB38-17AF-74B25DBA41D0}"/>
                </a:ext>
              </a:extLst>
            </p:cNvPr>
            <p:cNvCxnSpPr/>
            <p:nvPr/>
          </p:nvCxnSpPr>
          <p:spPr bwMode="auto">
            <a:xfrm>
              <a:off x="5202934"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8" name="Straight Connector 32727">
              <a:extLst>
                <a:ext uri="{FF2B5EF4-FFF2-40B4-BE49-F238E27FC236}">
                  <a16:creationId xmlns:a16="http://schemas.microsoft.com/office/drawing/2014/main" id="{21F8F9B0-61EB-036B-ABD3-53FD2625CB47}"/>
                </a:ext>
              </a:extLst>
            </p:cNvPr>
            <p:cNvCxnSpPr/>
            <p:nvPr/>
          </p:nvCxnSpPr>
          <p:spPr bwMode="auto">
            <a:xfrm>
              <a:off x="5264135" y="410455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29" name="Straight Connector 32728">
              <a:extLst>
                <a:ext uri="{FF2B5EF4-FFF2-40B4-BE49-F238E27FC236}">
                  <a16:creationId xmlns:a16="http://schemas.microsoft.com/office/drawing/2014/main" id="{0FC25D78-B77C-D87B-448F-D2D968E7FC44}"/>
                </a:ext>
              </a:extLst>
            </p:cNvPr>
            <p:cNvCxnSpPr/>
            <p:nvPr/>
          </p:nvCxnSpPr>
          <p:spPr bwMode="auto">
            <a:xfrm>
              <a:off x="5298642" y="410455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30" name="Straight Connector 32729">
              <a:extLst>
                <a:ext uri="{FF2B5EF4-FFF2-40B4-BE49-F238E27FC236}">
                  <a16:creationId xmlns:a16="http://schemas.microsoft.com/office/drawing/2014/main" id="{7D935FC6-42D8-1110-F7FE-1EF15C28DEA2}"/>
                </a:ext>
              </a:extLst>
            </p:cNvPr>
            <p:cNvCxnSpPr/>
            <p:nvPr/>
          </p:nvCxnSpPr>
          <p:spPr bwMode="auto">
            <a:xfrm>
              <a:off x="5419725" y="4104551"/>
              <a:ext cx="0" cy="73139"/>
            </a:xfrm>
            <a:prstGeom prst="line">
              <a:avLst/>
            </a:prstGeom>
            <a:noFill/>
            <a:ln w="28575" cap="flat" cmpd="sng" algn="ctr">
              <a:solidFill>
                <a:schemeClr val="accent1"/>
              </a:solidFill>
              <a:prstDash val="solid"/>
              <a:round/>
              <a:headEnd type="none" w="med" len="med"/>
              <a:tailEnd type="none" w="med" len="med"/>
            </a:ln>
            <a:effectLst/>
          </p:spPr>
        </p:cxnSp>
      </p:grpSp>
      <p:sp>
        <p:nvSpPr>
          <p:cNvPr id="32732" name="Freeform: Shape 32731">
            <a:extLst>
              <a:ext uri="{FF2B5EF4-FFF2-40B4-BE49-F238E27FC236}">
                <a16:creationId xmlns:a16="http://schemas.microsoft.com/office/drawing/2014/main" id="{C9BE3F94-7ACF-10CB-5C29-6C30008FAB2F}"/>
              </a:ext>
            </a:extLst>
          </p:cNvPr>
          <p:cNvSpPr/>
          <p:nvPr/>
        </p:nvSpPr>
        <p:spPr bwMode="auto">
          <a:xfrm>
            <a:off x="7061200" y="2508250"/>
            <a:ext cx="3511550" cy="2505075"/>
          </a:xfrm>
          <a:custGeom>
            <a:avLst/>
            <a:gdLst>
              <a:gd name="connsiteX0" fmla="*/ 3511550 w 3511550"/>
              <a:gd name="connsiteY0" fmla="*/ 2505075 h 2505075"/>
              <a:gd name="connsiteX1" fmla="*/ 3086100 w 3511550"/>
              <a:gd name="connsiteY1" fmla="*/ 2505075 h 2505075"/>
              <a:gd name="connsiteX2" fmla="*/ 3086100 w 3511550"/>
              <a:gd name="connsiteY2" fmla="*/ 2428875 h 2505075"/>
              <a:gd name="connsiteX3" fmla="*/ 2946400 w 3511550"/>
              <a:gd name="connsiteY3" fmla="*/ 2428875 h 2505075"/>
              <a:gd name="connsiteX4" fmla="*/ 2946400 w 3511550"/>
              <a:gd name="connsiteY4" fmla="*/ 2371725 h 2505075"/>
              <a:gd name="connsiteX5" fmla="*/ 2832100 w 3511550"/>
              <a:gd name="connsiteY5" fmla="*/ 2371725 h 2505075"/>
              <a:gd name="connsiteX6" fmla="*/ 2832100 w 3511550"/>
              <a:gd name="connsiteY6" fmla="*/ 2317750 h 2505075"/>
              <a:gd name="connsiteX7" fmla="*/ 2609850 w 3511550"/>
              <a:gd name="connsiteY7" fmla="*/ 2317750 h 2505075"/>
              <a:gd name="connsiteX8" fmla="*/ 2609850 w 3511550"/>
              <a:gd name="connsiteY8" fmla="*/ 2292350 h 2505075"/>
              <a:gd name="connsiteX9" fmla="*/ 2524125 w 3511550"/>
              <a:gd name="connsiteY9" fmla="*/ 2292350 h 2505075"/>
              <a:gd name="connsiteX10" fmla="*/ 2524125 w 3511550"/>
              <a:gd name="connsiteY10" fmla="*/ 2260600 h 2505075"/>
              <a:gd name="connsiteX11" fmla="*/ 2482850 w 3511550"/>
              <a:gd name="connsiteY11" fmla="*/ 2260600 h 2505075"/>
              <a:gd name="connsiteX12" fmla="*/ 2482850 w 3511550"/>
              <a:gd name="connsiteY12" fmla="*/ 2235200 h 2505075"/>
              <a:gd name="connsiteX13" fmla="*/ 2371725 w 3511550"/>
              <a:gd name="connsiteY13" fmla="*/ 2235200 h 2505075"/>
              <a:gd name="connsiteX14" fmla="*/ 2371725 w 3511550"/>
              <a:gd name="connsiteY14" fmla="*/ 2206625 h 2505075"/>
              <a:gd name="connsiteX15" fmla="*/ 2355850 w 3511550"/>
              <a:gd name="connsiteY15" fmla="*/ 2206625 h 2505075"/>
              <a:gd name="connsiteX16" fmla="*/ 2355850 w 3511550"/>
              <a:gd name="connsiteY16" fmla="*/ 2178050 h 2505075"/>
              <a:gd name="connsiteX17" fmla="*/ 2260600 w 3511550"/>
              <a:gd name="connsiteY17" fmla="*/ 2178050 h 2505075"/>
              <a:gd name="connsiteX18" fmla="*/ 2260600 w 3511550"/>
              <a:gd name="connsiteY18" fmla="*/ 2146300 h 2505075"/>
              <a:gd name="connsiteX19" fmla="*/ 2190750 w 3511550"/>
              <a:gd name="connsiteY19" fmla="*/ 2146300 h 2505075"/>
              <a:gd name="connsiteX20" fmla="*/ 2190750 w 3511550"/>
              <a:gd name="connsiteY20" fmla="*/ 2114550 h 2505075"/>
              <a:gd name="connsiteX21" fmla="*/ 2143125 w 3511550"/>
              <a:gd name="connsiteY21" fmla="*/ 2114550 h 2505075"/>
              <a:gd name="connsiteX22" fmla="*/ 2143125 w 3511550"/>
              <a:gd name="connsiteY22" fmla="*/ 2082800 h 2505075"/>
              <a:gd name="connsiteX23" fmla="*/ 1952625 w 3511550"/>
              <a:gd name="connsiteY23" fmla="*/ 2082800 h 2505075"/>
              <a:gd name="connsiteX24" fmla="*/ 1952625 w 3511550"/>
              <a:gd name="connsiteY24" fmla="*/ 2054225 h 2505075"/>
              <a:gd name="connsiteX25" fmla="*/ 1933575 w 3511550"/>
              <a:gd name="connsiteY25" fmla="*/ 2054225 h 2505075"/>
              <a:gd name="connsiteX26" fmla="*/ 1933575 w 3511550"/>
              <a:gd name="connsiteY26" fmla="*/ 2032000 h 2505075"/>
              <a:gd name="connsiteX27" fmla="*/ 1739900 w 3511550"/>
              <a:gd name="connsiteY27" fmla="*/ 2032000 h 2505075"/>
              <a:gd name="connsiteX28" fmla="*/ 1739900 w 3511550"/>
              <a:gd name="connsiteY28" fmla="*/ 2000250 h 2505075"/>
              <a:gd name="connsiteX29" fmla="*/ 1704975 w 3511550"/>
              <a:gd name="connsiteY29" fmla="*/ 2000250 h 2505075"/>
              <a:gd name="connsiteX30" fmla="*/ 1704975 w 3511550"/>
              <a:gd name="connsiteY30" fmla="*/ 1978025 h 2505075"/>
              <a:gd name="connsiteX31" fmla="*/ 1679575 w 3511550"/>
              <a:gd name="connsiteY31" fmla="*/ 1978025 h 2505075"/>
              <a:gd name="connsiteX32" fmla="*/ 1679575 w 3511550"/>
              <a:gd name="connsiteY32" fmla="*/ 1949450 h 2505075"/>
              <a:gd name="connsiteX33" fmla="*/ 1600200 w 3511550"/>
              <a:gd name="connsiteY33" fmla="*/ 1949450 h 2505075"/>
              <a:gd name="connsiteX34" fmla="*/ 1600200 w 3511550"/>
              <a:gd name="connsiteY34" fmla="*/ 1917700 h 2505075"/>
              <a:gd name="connsiteX35" fmla="*/ 1524000 w 3511550"/>
              <a:gd name="connsiteY35" fmla="*/ 1917700 h 2505075"/>
              <a:gd name="connsiteX36" fmla="*/ 1524000 w 3511550"/>
              <a:gd name="connsiteY36" fmla="*/ 1885950 h 2505075"/>
              <a:gd name="connsiteX37" fmla="*/ 1511300 w 3511550"/>
              <a:gd name="connsiteY37" fmla="*/ 1885950 h 2505075"/>
              <a:gd name="connsiteX38" fmla="*/ 1511300 w 3511550"/>
              <a:gd name="connsiteY38" fmla="*/ 1860550 h 2505075"/>
              <a:gd name="connsiteX39" fmla="*/ 1476375 w 3511550"/>
              <a:gd name="connsiteY39" fmla="*/ 1860550 h 2505075"/>
              <a:gd name="connsiteX40" fmla="*/ 1476375 w 3511550"/>
              <a:gd name="connsiteY40" fmla="*/ 1835150 h 2505075"/>
              <a:gd name="connsiteX41" fmla="*/ 1438275 w 3511550"/>
              <a:gd name="connsiteY41" fmla="*/ 1835150 h 2505075"/>
              <a:gd name="connsiteX42" fmla="*/ 1438275 w 3511550"/>
              <a:gd name="connsiteY42" fmla="*/ 1800225 h 2505075"/>
              <a:gd name="connsiteX43" fmla="*/ 1381125 w 3511550"/>
              <a:gd name="connsiteY43" fmla="*/ 1800225 h 2505075"/>
              <a:gd name="connsiteX44" fmla="*/ 1381125 w 3511550"/>
              <a:gd name="connsiteY44" fmla="*/ 1778000 h 2505075"/>
              <a:gd name="connsiteX45" fmla="*/ 1355725 w 3511550"/>
              <a:gd name="connsiteY45" fmla="*/ 1778000 h 2505075"/>
              <a:gd name="connsiteX46" fmla="*/ 1355725 w 3511550"/>
              <a:gd name="connsiteY46" fmla="*/ 1727200 h 2505075"/>
              <a:gd name="connsiteX47" fmla="*/ 1314450 w 3511550"/>
              <a:gd name="connsiteY47" fmla="*/ 1727200 h 2505075"/>
              <a:gd name="connsiteX48" fmla="*/ 1314450 w 3511550"/>
              <a:gd name="connsiteY48" fmla="*/ 1698625 h 2505075"/>
              <a:gd name="connsiteX49" fmla="*/ 1295400 w 3511550"/>
              <a:gd name="connsiteY49" fmla="*/ 1698625 h 2505075"/>
              <a:gd name="connsiteX50" fmla="*/ 1295400 w 3511550"/>
              <a:gd name="connsiteY50" fmla="*/ 1673225 h 2505075"/>
              <a:gd name="connsiteX51" fmla="*/ 1219200 w 3511550"/>
              <a:gd name="connsiteY51" fmla="*/ 1673225 h 2505075"/>
              <a:gd name="connsiteX52" fmla="*/ 1219200 w 3511550"/>
              <a:gd name="connsiteY52" fmla="*/ 1647825 h 2505075"/>
              <a:gd name="connsiteX53" fmla="*/ 1190625 w 3511550"/>
              <a:gd name="connsiteY53" fmla="*/ 1647825 h 2505075"/>
              <a:gd name="connsiteX54" fmla="*/ 1190625 w 3511550"/>
              <a:gd name="connsiteY54" fmla="*/ 1616075 h 2505075"/>
              <a:gd name="connsiteX55" fmla="*/ 1152525 w 3511550"/>
              <a:gd name="connsiteY55" fmla="*/ 1616075 h 2505075"/>
              <a:gd name="connsiteX56" fmla="*/ 1152525 w 3511550"/>
              <a:gd name="connsiteY56" fmla="*/ 1568450 h 2505075"/>
              <a:gd name="connsiteX57" fmla="*/ 1139825 w 3511550"/>
              <a:gd name="connsiteY57" fmla="*/ 1568450 h 2505075"/>
              <a:gd name="connsiteX58" fmla="*/ 1139825 w 3511550"/>
              <a:gd name="connsiteY58" fmla="*/ 1539875 h 2505075"/>
              <a:gd name="connsiteX59" fmla="*/ 1063625 w 3511550"/>
              <a:gd name="connsiteY59" fmla="*/ 1539875 h 2505075"/>
              <a:gd name="connsiteX60" fmla="*/ 1063625 w 3511550"/>
              <a:gd name="connsiteY60" fmla="*/ 1504950 h 2505075"/>
              <a:gd name="connsiteX61" fmla="*/ 1050925 w 3511550"/>
              <a:gd name="connsiteY61" fmla="*/ 1504950 h 2505075"/>
              <a:gd name="connsiteX62" fmla="*/ 1050925 w 3511550"/>
              <a:gd name="connsiteY62" fmla="*/ 1450975 h 2505075"/>
              <a:gd name="connsiteX63" fmla="*/ 1050925 w 3511550"/>
              <a:gd name="connsiteY63" fmla="*/ 1450975 h 2505075"/>
              <a:gd name="connsiteX64" fmla="*/ 1050925 w 3511550"/>
              <a:gd name="connsiteY64" fmla="*/ 1397000 h 2505075"/>
              <a:gd name="connsiteX65" fmla="*/ 962025 w 3511550"/>
              <a:gd name="connsiteY65" fmla="*/ 1397000 h 2505075"/>
              <a:gd name="connsiteX66" fmla="*/ 962025 w 3511550"/>
              <a:gd name="connsiteY66" fmla="*/ 1311275 h 2505075"/>
              <a:gd name="connsiteX67" fmla="*/ 955675 w 3511550"/>
              <a:gd name="connsiteY67" fmla="*/ 1317625 h 2505075"/>
              <a:gd name="connsiteX68" fmla="*/ 955675 w 3511550"/>
              <a:gd name="connsiteY68" fmla="*/ 1247775 h 2505075"/>
              <a:gd name="connsiteX69" fmla="*/ 939800 w 3511550"/>
              <a:gd name="connsiteY69" fmla="*/ 1247775 h 2505075"/>
              <a:gd name="connsiteX70" fmla="*/ 939800 w 3511550"/>
              <a:gd name="connsiteY70" fmla="*/ 1206500 h 2505075"/>
              <a:gd name="connsiteX71" fmla="*/ 825500 w 3511550"/>
              <a:gd name="connsiteY71" fmla="*/ 1206500 h 2505075"/>
              <a:gd name="connsiteX72" fmla="*/ 825500 w 3511550"/>
              <a:gd name="connsiteY72" fmla="*/ 1149350 h 2505075"/>
              <a:gd name="connsiteX73" fmla="*/ 806450 w 3511550"/>
              <a:gd name="connsiteY73" fmla="*/ 1149350 h 2505075"/>
              <a:gd name="connsiteX74" fmla="*/ 806450 w 3511550"/>
              <a:gd name="connsiteY74" fmla="*/ 1123950 h 2505075"/>
              <a:gd name="connsiteX75" fmla="*/ 787400 w 3511550"/>
              <a:gd name="connsiteY75" fmla="*/ 1123950 h 2505075"/>
              <a:gd name="connsiteX76" fmla="*/ 787400 w 3511550"/>
              <a:gd name="connsiteY76" fmla="*/ 1069975 h 2505075"/>
              <a:gd name="connsiteX77" fmla="*/ 758825 w 3511550"/>
              <a:gd name="connsiteY77" fmla="*/ 1069975 h 2505075"/>
              <a:gd name="connsiteX78" fmla="*/ 758825 w 3511550"/>
              <a:gd name="connsiteY78" fmla="*/ 1003300 h 2505075"/>
              <a:gd name="connsiteX79" fmla="*/ 733425 w 3511550"/>
              <a:gd name="connsiteY79" fmla="*/ 1003300 h 2505075"/>
              <a:gd name="connsiteX80" fmla="*/ 733425 w 3511550"/>
              <a:gd name="connsiteY80" fmla="*/ 965200 h 2505075"/>
              <a:gd name="connsiteX81" fmla="*/ 720725 w 3511550"/>
              <a:gd name="connsiteY81" fmla="*/ 965200 h 2505075"/>
              <a:gd name="connsiteX82" fmla="*/ 720725 w 3511550"/>
              <a:gd name="connsiteY82" fmla="*/ 933450 h 2505075"/>
              <a:gd name="connsiteX83" fmla="*/ 695325 w 3511550"/>
              <a:gd name="connsiteY83" fmla="*/ 933450 h 2505075"/>
              <a:gd name="connsiteX84" fmla="*/ 695325 w 3511550"/>
              <a:gd name="connsiteY84" fmla="*/ 908050 h 2505075"/>
              <a:gd name="connsiteX85" fmla="*/ 676275 w 3511550"/>
              <a:gd name="connsiteY85" fmla="*/ 908050 h 2505075"/>
              <a:gd name="connsiteX86" fmla="*/ 676275 w 3511550"/>
              <a:gd name="connsiteY86" fmla="*/ 876300 h 2505075"/>
              <a:gd name="connsiteX87" fmla="*/ 663575 w 3511550"/>
              <a:gd name="connsiteY87" fmla="*/ 876300 h 2505075"/>
              <a:gd name="connsiteX88" fmla="*/ 663575 w 3511550"/>
              <a:gd name="connsiteY88" fmla="*/ 857250 h 2505075"/>
              <a:gd name="connsiteX89" fmla="*/ 657225 w 3511550"/>
              <a:gd name="connsiteY89" fmla="*/ 863600 h 2505075"/>
              <a:gd name="connsiteX90" fmla="*/ 657225 w 3511550"/>
              <a:gd name="connsiteY90" fmla="*/ 835025 h 2505075"/>
              <a:gd name="connsiteX91" fmla="*/ 631825 w 3511550"/>
              <a:gd name="connsiteY91" fmla="*/ 835025 h 2505075"/>
              <a:gd name="connsiteX92" fmla="*/ 631825 w 3511550"/>
              <a:gd name="connsiteY92" fmla="*/ 806450 h 2505075"/>
              <a:gd name="connsiteX93" fmla="*/ 609600 w 3511550"/>
              <a:gd name="connsiteY93" fmla="*/ 806450 h 2505075"/>
              <a:gd name="connsiteX94" fmla="*/ 609600 w 3511550"/>
              <a:gd name="connsiteY94" fmla="*/ 777875 h 2505075"/>
              <a:gd name="connsiteX95" fmla="*/ 593725 w 3511550"/>
              <a:gd name="connsiteY95" fmla="*/ 777875 h 2505075"/>
              <a:gd name="connsiteX96" fmla="*/ 593725 w 3511550"/>
              <a:gd name="connsiteY96" fmla="*/ 752475 h 2505075"/>
              <a:gd name="connsiteX97" fmla="*/ 593725 w 3511550"/>
              <a:gd name="connsiteY97" fmla="*/ 752475 h 2505075"/>
              <a:gd name="connsiteX98" fmla="*/ 568325 w 3511550"/>
              <a:gd name="connsiteY98" fmla="*/ 752475 h 2505075"/>
              <a:gd name="connsiteX99" fmla="*/ 568325 w 3511550"/>
              <a:gd name="connsiteY99" fmla="*/ 692150 h 2505075"/>
              <a:gd name="connsiteX100" fmla="*/ 555625 w 3511550"/>
              <a:gd name="connsiteY100" fmla="*/ 692150 h 2505075"/>
              <a:gd name="connsiteX101" fmla="*/ 555625 w 3511550"/>
              <a:gd name="connsiteY101" fmla="*/ 666750 h 2505075"/>
              <a:gd name="connsiteX102" fmla="*/ 517525 w 3511550"/>
              <a:gd name="connsiteY102" fmla="*/ 666750 h 2505075"/>
              <a:gd name="connsiteX103" fmla="*/ 517525 w 3511550"/>
              <a:gd name="connsiteY103" fmla="*/ 641350 h 2505075"/>
              <a:gd name="connsiteX104" fmla="*/ 504825 w 3511550"/>
              <a:gd name="connsiteY104" fmla="*/ 641350 h 2505075"/>
              <a:gd name="connsiteX105" fmla="*/ 504825 w 3511550"/>
              <a:gd name="connsiteY105" fmla="*/ 615950 h 2505075"/>
              <a:gd name="connsiteX106" fmla="*/ 479425 w 3511550"/>
              <a:gd name="connsiteY106" fmla="*/ 615950 h 2505075"/>
              <a:gd name="connsiteX107" fmla="*/ 479425 w 3511550"/>
              <a:gd name="connsiteY107" fmla="*/ 587375 h 2505075"/>
              <a:gd name="connsiteX108" fmla="*/ 441325 w 3511550"/>
              <a:gd name="connsiteY108" fmla="*/ 587375 h 2505075"/>
              <a:gd name="connsiteX109" fmla="*/ 441325 w 3511550"/>
              <a:gd name="connsiteY109" fmla="*/ 539750 h 2505075"/>
              <a:gd name="connsiteX110" fmla="*/ 419100 w 3511550"/>
              <a:gd name="connsiteY110" fmla="*/ 539750 h 2505075"/>
              <a:gd name="connsiteX111" fmla="*/ 419100 w 3511550"/>
              <a:gd name="connsiteY111" fmla="*/ 511175 h 2505075"/>
              <a:gd name="connsiteX112" fmla="*/ 419100 w 3511550"/>
              <a:gd name="connsiteY112" fmla="*/ 511175 h 2505075"/>
              <a:gd name="connsiteX113" fmla="*/ 419100 w 3511550"/>
              <a:gd name="connsiteY113" fmla="*/ 473075 h 2505075"/>
              <a:gd name="connsiteX114" fmla="*/ 387350 w 3511550"/>
              <a:gd name="connsiteY114" fmla="*/ 473075 h 2505075"/>
              <a:gd name="connsiteX115" fmla="*/ 387350 w 3511550"/>
              <a:gd name="connsiteY115" fmla="*/ 428625 h 2505075"/>
              <a:gd name="connsiteX116" fmla="*/ 371475 w 3511550"/>
              <a:gd name="connsiteY116" fmla="*/ 428625 h 2505075"/>
              <a:gd name="connsiteX117" fmla="*/ 371475 w 3511550"/>
              <a:gd name="connsiteY117" fmla="*/ 371475 h 2505075"/>
              <a:gd name="connsiteX118" fmla="*/ 355600 w 3511550"/>
              <a:gd name="connsiteY118" fmla="*/ 371475 h 2505075"/>
              <a:gd name="connsiteX119" fmla="*/ 355600 w 3511550"/>
              <a:gd name="connsiteY119" fmla="*/ 342900 h 2505075"/>
              <a:gd name="connsiteX120" fmla="*/ 317500 w 3511550"/>
              <a:gd name="connsiteY120" fmla="*/ 342900 h 2505075"/>
              <a:gd name="connsiteX121" fmla="*/ 317500 w 3511550"/>
              <a:gd name="connsiteY121" fmla="*/ 298450 h 2505075"/>
              <a:gd name="connsiteX122" fmla="*/ 311150 w 3511550"/>
              <a:gd name="connsiteY122" fmla="*/ 298450 h 2505075"/>
              <a:gd name="connsiteX123" fmla="*/ 311150 w 3511550"/>
              <a:gd name="connsiteY123" fmla="*/ 269875 h 2505075"/>
              <a:gd name="connsiteX124" fmla="*/ 273050 w 3511550"/>
              <a:gd name="connsiteY124" fmla="*/ 269875 h 2505075"/>
              <a:gd name="connsiteX125" fmla="*/ 273050 w 3511550"/>
              <a:gd name="connsiteY125" fmla="*/ 238125 h 2505075"/>
              <a:gd name="connsiteX126" fmla="*/ 247650 w 3511550"/>
              <a:gd name="connsiteY126" fmla="*/ 238125 h 2505075"/>
              <a:gd name="connsiteX127" fmla="*/ 247650 w 3511550"/>
              <a:gd name="connsiteY127" fmla="*/ 206375 h 2505075"/>
              <a:gd name="connsiteX128" fmla="*/ 234950 w 3511550"/>
              <a:gd name="connsiteY128" fmla="*/ 206375 h 2505075"/>
              <a:gd name="connsiteX129" fmla="*/ 234950 w 3511550"/>
              <a:gd name="connsiteY129" fmla="*/ 180975 h 2505075"/>
              <a:gd name="connsiteX130" fmla="*/ 193675 w 3511550"/>
              <a:gd name="connsiteY130" fmla="*/ 180975 h 2505075"/>
              <a:gd name="connsiteX131" fmla="*/ 193675 w 3511550"/>
              <a:gd name="connsiteY131" fmla="*/ 133350 h 2505075"/>
              <a:gd name="connsiteX132" fmla="*/ 168275 w 3511550"/>
              <a:gd name="connsiteY132" fmla="*/ 133350 h 2505075"/>
              <a:gd name="connsiteX133" fmla="*/ 168275 w 3511550"/>
              <a:gd name="connsiteY133" fmla="*/ 104775 h 2505075"/>
              <a:gd name="connsiteX134" fmla="*/ 120650 w 3511550"/>
              <a:gd name="connsiteY134" fmla="*/ 104775 h 2505075"/>
              <a:gd name="connsiteX135" fmla="*/ 120650 w 3511550"/>
              <a:gd name="connsiteY135" fmla="*/ 66675 h 2505075"/>
              <a:gd name="connsiteX136" fmla="*/ 101600 w 3511550"/>
              <a:gd name="connsiteY136" fmla="*/ 66675 h 2505075"/>
              <a:gd name="connsiteX137" fmla="*/ 101600 w 3511550"/>
              <a:gd name="connsiteY137" fmla="*/ 44450 h 2505075"/>
              <a:gd name="connsiteX138" fmla="*/ 0 w 3511550"/>
              <a:gd name="connsiteY138" fmla="*/ 44450 h 2505075"/>
              <a:gd name="connsiteX139" fmla="*/ 0 w 3511550"/>
              <a:gd name="connsiteY139" fmla="*/ 0 h 250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511550" h="2505075">
                <a:moveTo>
                  <a:pt x="3511550" y="2505075"/>
                </a:moveTo>
                <a:lnTo>
                  <a:pt x="3086100" y="2505075"/>
                </a:lnTo>
                <a:lnTo>
                  <a:pt x="3086100" y="2428875"/>
                </a:lnTo>
                <a:lnTo>
                  <a:pt x="2946400" y="2428875"/>
                </a:lnTo>
                <a:lnTo>
                  <a:pt x="2946400" y="2371725"/>
                </a:lnTo>
                <a:lnTo>
                  <a:pt x="2832100" y="2371725"/>
                </a:lnTo>
                <a:lnTo>
                  <a:pt x="2832100" y="2317750"/>
                </a:lnTo>
                <a:lnTo>
                  <a:pt x="2609850" y="2317750"/>
                </a:lnTo>
                <a:lnTo>
                  <a:pt x="2609850" y="2292350"/>
                </a:lnTo>
                <a:lnTo>
                  <a:pt x="2524125" y="2292350"/>
                </a:lnTo>
                <a:lnTo>
                  <a:pt x="2524125" y="2260600"/>
                </a:lnTo>
                <a:lnTo>
                  <a:pt x="2482850" y="2260600"/>
                </a:lnTo>
                <a:lnTo>
                  <a:pt x="2482850" y="2235200"/>
                </a:lnTo>
                <a:lnTo>
                  <a:pt x="2371725" y="2235200"/>
                </a:lnTo>
                <a:lnTo>
                  <a:pt x="2371725" y="2206625"/>
                </a:lnTo>
                <a:lnTo>
                  <a:pt x="2355850" y="2206625"/>
                </a:lnTo>
                <a:lnTo>
                  <a:pt x="2355850" y="2178050"/>
                </a:lnTo>
                <a:lnTo>
                  <a:pt x="2260600" y="2178050"/>
                </a:lnTo>
                <a:lnTo>
                  <a:pt x="2260600" y="2146300"/>
                </a:lnTo>
                <a:lnTo>
                  <a:pt x="2190750" y="2146300"/>
                </a:lnTo>
                <a:lnTo>
                  <a:pt x="2190750" y="2114550"/>
                </a:lnTo>
                <a:lnTo>
                  <a:pt x="2143125" y="2114550"/>
                </a:lnTo>
                <a:lnTo>
                  <a:pt x="2143125" y="2082800"/>
                </a:lnTo>
                <a:lnTo>
                  <a:pt x="1952625" y="2082800"/>
                </a:lnTo>
                <a:lnTo>
                  <a:pt x="1952625" y="2054225"/>
                </a:lnTo>
                <a:lnTo>
                  <a:pt x="1933575" y="2054225"/>
                </a:lnTo>
                <a:lnTo>
                  <a:pt x="1933575" y="2032000"/>
                </a:lnTo>
                <a:lnTo>
                  <a:pt x="1739900" y="2032000"/>
                </a:lnTo>
                <a:lnTo>
                  <a:pt x="1739900" y="2000250"/>
                </a:lnTo>
                <a:lnTo>
                  <a:pt x="1704975" y="2000250"/>
                </a:lnTo>
                <a:lnTo>
                  <a:pt x="1704975" y="1978025"/>
                </a:lnTo>
                <a:lnTo>
                  <a:pt x="1679575" y="1978025"/>
                </a:lnTo>
                <a:lnTo>
                  <a:pt x="1679575" y="1949450"/>
                </a:lnTo>
                <a:lnTo>
                  <a:pt x="1600200" y="1949450"/>
                </a:lnTo>
                <a:lnTo>
                  <a:pt x="1600200" y="1917700"/>
                </a:lnTo>
                <a:lnTo>
                  <a:pt x="1524000" y="1917700"/>
                </a:lnTo>
                <a:lnTo>
                  <a:pt x="1524000" y="1885950"/>
                </a:lnTo>
                <a:lnTo>
                  <a:pt x="1511300" y="1885950"/>
                </a:lnTo>
                <a:lnTo>
                  <a:pt x="1511300" y="1860550"/>
                </a:lnTo>
                <a:lnTo>
                  <a:pt x="1476375" y="1860550"/>
                </a:lnTo>
                <a:lnTo>
                  <a:pt x="1476375" y="1835150"/>
                </a:lnTo>
                <a:lnTo>
                  <a:pt x="1438275" y="1835150"/>
                </a:lnTo>
                <a:lnTo>
                  <a:pt x="1438275" y="1800225"/>
                </a:lnTo>
                <a:lnTo>
                  <a:pt x="1381125" y="1800225"/>
                </a:lnTo>
                <a:lnTo>
                  <a:pt x="1381125" y="1778000"/>
                </a:lnTo>
                <a:lnTo>
                  <a:pt x="1355725" y="1778000"/>
                </a:lnTo>
                <a:lnTo>
                  <a:pt x="1355725" y="1727200"/>
                </a:lnTo>
                <a:lnTo>
                  <a:pt x="1314450" y="1727200"/>
                </a:lnTo>
                <a:lnTo>
                  <a:pt x="1314450" y="1698625"/>
                </a:lnTo>
                <a:lnTo>
                  <a:pt x="1295400" y="1698625"/>
                </a:lnTo>
                <a:lnTo>
                  <a:pt x="1295400" y="1673225"/>
                </a:lnTo>
                <a:lnTo>
                  <a:pt x="1219200" y="1673225"/>
                </a:lnTo>
                <a:lnTo>
                  <a:pt x="1219200" y="1647825"/>
                </a:lnTo>
                <a:lnTo>
                  <a:pt x="1190625" y="1647825"/>
                </a:lnTo>
                <a:lnTo>
                  <a:pt x="1190625" y="1616075"/>
                </a:lnTo>
                <a:lnTo>
                  <a:pt x="1152525" y="1616075"/>
                </a:lnTo>
                <a:lnTo>
                  <a:pt x="1152525" y="1568450"/>
                </a:lnTo>
                <a:lnTo>
                  <a:pt x="1139825" y="1568450"/>
                </a:lnTo>
                <a:lnTo>
                  <a:pt x="1139825" y="1539875"/>
                </a:lnTo>
                <a:lnTo>
                  <a:pt x="1063625" y="1539875"/>
                </a:lnTo>
                <a:lnTo>
                  <a:pt x="1063625" y="1504950"/>
                </a:lnTo>
                <a:lnTo>
                  <a:pt x="1050925" y="1504950"/>
                </a:lnTo>
                <a:lnTo>
                  <a:pt x="1050925" y="1450975"/>
                </a:lnTo>
                <a:lnTo>
                  <a:pt x="1050925" y="1450975"/>
                </a:lnTo>
                <a:lnTo>
                  <a:pt x="1050925" y="1397000"/>
                </a:lnTo>
                <a:lnTo>
                  <a:pt x="962025" y="1397000"/>
                </a:lnTo>
                <a:lnTo>
                  <a:pt x="962025" y="1311275"/>
                </a:lnTo>
                <a:lnTo>
                  <a:pt x="955675" y="1317625"/>
                </a:lnTo>
                <a:lnTo>
                  <a:pt x="955675" y="1247775"/>
                </a:lnTo>
                <a:lnTo>
                  <a:pt x="939800" y="1247775"/>
                </a:lnTo>
                <a:lnTo>
                  <a:pt x="939800" y="1206500"/>
                </a:lnTo>
                <a:lnTo>
                  <a:pt x="825500" y="1206500"/>
                </a:lnTo>
                <a:lnTo>
                  <a:pt x="825500" y="1149350"/>
                </a:lnTo>
                <a:lnTo>
                  <a:pt x="806450" y="1149350"/>
                </a:lnTo>
                <a:lnTo>
                  <a:pt x="806450" y="1123950"/>
                </a:lnTo>
                <a:lnTo>
                  <a:pt x="787400" y="1123950"/>
                </a:lnTo>
                <a:lnTo>
                  <a:pt x="787400" y="1069975"/>
                </a:lnTo>
                <a:lnTo>
                  <a:pt x="758825" y="1069975"/>
                </a:lnTo>
                <a:lnTo>
                  <a:pt x="758825" y="1003300"/>
                </a:lnTo>
                <a:lnTo>
                  <a:pt x="733425" y="1003300"/>
                </a:lnTo>
                <a:lnTo>
                  <a:pt x="733425" y="965200"/>
                </a:lnTo>
                <a:lnTo>
                  <a:pt x="720725" y="965200"/>
                </a:lnTo>
                <a:lnTo>
                  <a:pt x="720725" y="933450"/>
                </a:lnTo>
                <a:lnTo>
                  <a:pt x="695325" y="933450"/>
                </a:lnTo>
                <a:lnTo>
                  <a:pt x="695325" y="908050"/>
                </a:lnTo>
                <a:lnTo>
                  <a:pt x="676275" y="908050"/>
                </a:lnTo>
                <a:lnTo>
                  <a:pt x="676275" y="876300"/>
                </a:lnTo>
                <a:lnTo>
                  <a:pt x="663575" y="876300"/>
                </a:lnTo>
                <a:lnTo>
                  <a:pt x="663575" y="857250"/>
                </a:lnTo>
                <a:lnTo>
                  <a:pt x="657225" y="863600"/>
                </a:lnTo>
                <a:lnTo>
                  <a:pt x="657225" y="835025"/>
                </a:lnTo>
                <a:lnTo>
                  <a:pt x="631825" y="835025"/>
                </a:lnTo>
                <a:lnTo>
                  <a:pt x="631825" y="806450"/>
                </a:lnTo>
                <a:lnTo>
                  <a:pt x="609600" y="806450"/>
                </a:lnTo>
                <a:lnTo>
                  <a:pt x="609600" y="777875"/>
                </a:lnTo>
                <a:lnTo>
                  <a:pt x="593725" y="777875"/>
                </a:lnTo>
                <a:lnTo>
                  <a:pt x="593725" y="752475"/>
                </a:lnTo>
                <a:lnTo>
                  <a:pt x="593725" y="752475"/>
                </a:lnTo>
                <a:lnTo>
                  <a:pt x="568325" y="752475"/>
                </a:lnTo>
                <a:lnTo>
                  <a:pt x="568325" y="692150"/>
                </a:lnTo>
                <a:lnTo>
                  <a:pt x="555625" y="692150"/>
                </a:lnTo>
                <a:lnTo>
                  <a:pt x="555625" y="666750"/>
                </a:lnTo>
                <a:lnTo>
                  <a:pt x="517525" y="666750"/>
                </a:lnTo>
                <a:lnTo>
                  <a:pt x="517525" y="641350"/>
                </a:lnTo>
                <a:lnTo>
                  <a:pt x="504825" y="641350"/>
                </a:lnTo>
                <a:lnTo>
                  <a:pt x="504825" y="615950"/>
                </a:lnTo>
                <a:lnTo>
                  <a:pt x="479425" y="615950"/>
                </a:lnTo>
                <a:lnTo>
                  <a:pt x="479425" y="587375"/>
                </a:lnTo>
                <a:lnTo>
                  <a:pt x="441325" y="587375"/>
                </a:lnTo>
                <a:lnTo>
                  <a:pt x="441325" y="539750"/>
                </a:lnTo>
                <a:lnTo>
                  <a:pt x="419100" y="539750"/>
                </a:lnTo>
                <a:lnTo>
                  <a:pt x="419100" y="511175"/>
                </a:lnTo>
                <a:lnTo>
                  <a:pt x="419100" y="511175"/>
                </a:lnTo>
                <a:lnTo>
                  <a:pt x="419100" y="473075"/>
                </a:lnTo>
                <a:lnTo>
                  <a:pt x="387350" y="473075"/>
                </a:lnTo>
                <a:lnTo>
                  <a:pt x="387350" y="428625"/>
                </a:lnTo>
                <a:lnTo>
                  <a:pt x="371475" y="428625"/>
                </a:lnTo>
                <a:lnTo>
                  <a:pt x="371475" y="371475"/>
                </a:lnTo>
                <a:lnTo>
                  <a:pt x="355600" y="371475"/>
                </a:lnTo>
                <a:lnTo>
                  <a:pt x="355600" y="342900"/>
                </a:lnTo>
                <a:lnTo>
                  <a:pt x="317500" y="342900"/>
                </a:lnTo>
                <a:lnTo>
                  <a:pt x="317500" y="298450"/>
                </a:lnTo>
                <a:lnTo>
                  <a:pt x="311150" y="298450"/>
                </a:lnTo>
                <a:lnTo>
                  <a:pt x="311150" y="269875"/>
                </a:lnTo>
                <a:lnTo>
                  <a:pt x="273050" y="269875"/>
                </a:lnTo>
                <a:lnTo>
                  <a:pt x="273050" y="238125"/>
                </a:lnTo>
                <a:lnTo>
                  <a:pt x="247650" y="238125"/>
                </a:lnTo>
                <a:lnTo>
                  <a:pt x="247650" y="206375"/>
                </a:lnTo>
                <a:lnTo>
                  <a:pt x="234950" y="206375"/>
                </a:lnTo>
                <a:lnTo>
                  <a:pt x="234950" y="180975"/>
                </a:lnTo>
                <a:lnTo>
                  <a:pt x="193675" y="180975"/>
                </a:lnTo>
                <a:lnTo>
                  <a:pt x="193675" y="133350"/>
                </a:lnTo>
                <a:lnTo>
                  <a:pt x="168275" y="133350"/>
                </a:lnTo>
                <a:lnTo>
                  <a:pt x="168275" y="104775"/>
                </a:lnTo>
                <a:lnTo>
                  <a:pt x="120650" y="104775"/>
                </a:lnTo>
                <a:lnTo>
                  <a:pt x="120650" y="66675"/>
                </a:lnTo>
                <a:lnTo>
                  <a:pt x="101600" y="66675"/>
                </a:lnTo>
                <a:lnTo>
                  <a:pt x="101600" y="44450"/>
                </a:lnTo>
                <a:lnTo>
                  <a:pt x="0" y="44450"/>
                </a:lnTo>
                <a:lnTo>
                  <a:pt x="0" y="0"/>
                </a:lnTo>
              </a:path>
            </a:pathLst>
          </a:custGeom>
          <a:noFill/>
          <a:ln w="28575">
            <a:solidFill>
              <a:schemeClr val="accent3"/>
            </a:solidFill>
            <a:miter lim="800000"/>
            <a:headEnd/>
            <a:tailEnd/>
          </a:ln>
        </p:spPr>
        <p:txBody>
          <a:bodyPr rtlCol="0" anchor="ctr"/>
          <a:lstStyle/>
          <a:p>
            <a:pPr algn="ctr"/>
            <a:endParaRPr lang="en-US" dirty="0"/>
          </a:p>
        </p:txBody>
      </p:sp>
      <p:cxnSp>
        <p:nvCxnSpPr>
          <p:cNvPr id="32733" name="Straight Connector 32732">
            <a:extLst>
              <a:ext uri="{FF2B5EF4-FFF2-40B4-BE49-F238E27FC236}">
                <a16:creationId xmlns:a16="http://schemas.microsoft.com/office/drawing/2014/main" id="{AA037FDA-E688-F0B4-D2DB-AAA04304E662}"/>
              </a:ext>
            </a:extLst>
          </p:cNvPr>
          <p:cNvCxnSpPr>
            <a:cxnSpLocks/>
          </p:cNvCxnSpPr>
          <p:nvPr/>
        </p:nvCxnSpPr>
        <p:spPr bwMode="auto">
          <a:xfrm>
            <a:off x="7880728" y="358093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34" name="Straight Connector 32733">
            <a:extLst>
              <a:ext uri="{FF2B5EF4-FFF2-40B4-BE49-F238E27FC236}">
                <a16:creationId xmlns:a16="http://schemas.microsoft.com/office/drawing/2014/main" id="{E9488456-9B46-A39E-1EAD-34FF5DBB20CF}"/>
              </a:ext>
            </a:extLst>
          </p:cNvPr>
          <p:cNvCxnSpPr>
            <a:cxnSpLocks/>
          </p:cNvCxnSpPr>
          <p:nvPr/>
        </p:nvCxnSpPr>
        <p:spPr bwMode="auto">
          <a:xfrm>
            <a:off x="8801617" y="4463581"/>
            <a:ext cx="0" cy="73139"/>
          </a:xfrm>
          <a:prstGeom prst="line">
            <a:avLst/>
          </a:prstGeom>
          <a:noFill/>
          <a:ln w="28575" cap="flat" cmpd="sng" algn="ctr">
            <a:solidFill>
              <a:schemeClr val="accent3"/>
            </a:solidFill>
            <a:prstDash val="solid"/>
            <a:round/>
            <a:headEnd type="none" w="med" len="med"/>
            <a:tailEnd type="none" w="med" len="med"/>
          </a:ln>
          <a:effectLst/>
        </p:spPr>
      </p:cxnSp>
      <p:grpSp>
        <p:nvGrpSpPr>
          <p:cNvPr id="32750" name="Group 32749">
            <a:extLst>
              <a:ext uri="{FF2B5EF4-FFF2-40B4-BE49-F238E27FC236}">
                <a16:creationId xmlns:a16="http://schemas.microsoft.com/office/drawing/2014/main" id="{6208F482-7F73-BB8F-7E36-7555E68AE3CB}"/>
              </a:ext>
            </a:extLst>
          </p:cNvPr>
          <p:cNvGrpSpPr/>
          <p:nvPr/>
        </p:nvGrpSpPr>
        <p:grpSpPr>
          <a:xfrm>
            <a:off x="9216726" y="4543129"/>
            <a:ext cx="1340966" cy="481250"/>
            <a:chOff x="9216726" y="4543129"/>
            <a:chExt cx="1340966" cy="481250"/>
          </a:xfrm>
        </p:grpSpPr>
        <p:cxnSp>
          <p:nvCxnSpPr>
            <p:cNvPr id="32735" name="Straight Connector 32734">
              <a:extLst>
                <a:ext uri="{FF2B5EF4-FFF2-40B4-BE49-F238E27FC236}">
                  <a16:creationId xmlns:a16="http://schemas.microsoft.com/office/drawing/2014/main" id="{C71F0E53-DB86-DB1A-79CE-7807F1F64048}"/>
                </a:ext>
              </a:extLst>
            </p:cNvPr>
            <p:cNvCxnSpPr>
              <a:cxnSpLocks/>
            </p:cNvCxnSpPr>
            <p:nvPr/>
          </p:nvCxnSpPr>
          <p:spPr bwMode="auto">
            <a:xfrm>
              <a:off x="9216726" y="454312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36" name="Straight Connector 32735">
              <a:extLst>
                <a:ext uri="{FF2B5EF4-FFF2-40B4-BE49-F238E27FC236}">
                  <a16:creationId xmlns:a16="http://schemas.microsoft.com/office/drawing/2014/main" id="{1C3E1B02-8AE0-131D-C074-696AEAA4DAF2}"/>
                </a:ext>
              </a:extLst>
            </p:cNvPr>
            <p:cNvCxnSpPr>
              <a:cxnSpLocks/>
            </p:cNvCxnSpPr>
            <p:nvPr/>
          </p:nvCxnSpPr>
          <p:spPr bwMode="auto">
            <a:xfrm>
              <a:off x="9657865" y="473203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37" name="Straight Connector 32736">
              <a:extLst>
                <a:ext uri="{FF2B5EF4-FFF2-40B4-BE49-F238E27FC236}">
                  <a16:creationId xmlns:a16="http://schemas.microsoft.com/office/drawing/2014/main" id="{ACF95B6A-193D-EAB4-B10C-B82AA38FE709}"/>
                </a:ext>
              </a:extLst>
            </p:cNvPr>
            <p:cNvCxnSpPr>
              <a:cxnSpLocks/>
            </p:cNvCxnSpPr>
            <p:nvPr/>
          </p:nvCxnSpPr>
          <p:spPr bwMode="auto">
            <a:xfrm>
              <a:off x="9710623" y="475743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38" name="Straight Connector 32737">
              <a:extLst>
                <a:ext uri="{FF2B5EF4-FFF2-40B4-BE49-F238E27FC236}">
                  <a16:creationId xmlns:a16="http://schemas.microsoft.com/office/drawing/2014/main" id="{844734F8-3EC9-A906-0250-D33EEE255AA4}"/>
                </a:ext>
              </a:extLst>
            </p:cNvPr>
            <p:cNvCxnSpPr>
              <a:cxnSpLocks/>
            </p:cNvCxnSpPr>
            <p:nvPr/>
          </p:nvCxnSpPr>
          <p:spPr bwMode="auto">
            <a:xfrm>
              <a:off x="9760598" y="476860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39" name="Straight Connector 32738">
              <a:extLst>
                <a:ext uri="{FF2B5EF4-FFF2-40B4-BE49-F238E27FC236}">
                  <a16:creationId xmlns:a16="http://schemas.microsoft.com/office/drawing/2014/main" id="{3E9266E3-93B3-A05D-91A7-14C88467476D}"/>
                </a:ext>
              </a:extLst>
            </p:cNvPr>
            <p:cNvCxnSpPr>
              <a:cxnSpLocks/>
            </p:cNvCxnSpPr>
            <p:nvPr/>
          </p:nvCxnSpPr>
          <p:spPr bwMode="auto">
            <a:xfrm>
              <a:off x="9811617" y="4768601"/>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0" name="Straight Connector 32739">
              <a:extLst>
                <a:ext uri="{FF2B5EF4-FFF2-40B4-BE49-F238E27FC236}">
                  <a16:creationId xmlns:a16="http://schemas.microsoft.com/office/drawing/2014/main" id="{C94D87A7-6353-49DE-A73F-54A2FFD01411}"/>
                </a:ext>
              </a:extLst>
            </p:cNvPr>
            <p:cNvCxnSpPr>
              <a:cxnSpLocks/>
            </p:cNvCxnSpPr>
            <p:nvPr/>
          </p:nvCxnSpPr>
          <p:spPr bwMode="auto">
            <a:xfrm>
              <a:off x="9859242" y="4765177"/>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1" name="Straight Connector 32740">
              <a:extLst>
                <a:ext uri="{FF2B5EF4-FFF2-40B4-BE49-F238E27FC236}">
                  <a16:creationId xmlns:a16="http://schemas.microsoft.com/office/drawing/2014/main" id="{860D76EA-CF9D-8074-258B-EAD2F2554AED}"/>
                </a:ext>
              </a:extLst>
            </p:cNvPr>
            <p:cNvCxnSpPr>
              <a:cxnSpLocks/>
            </p:cNvCxnSpPr>
            <p:nvPr/>
          </p:nvCxnSpPr>
          <p:spPr bwMode="auto">
            <a:xfrm>
              <a:off x="9897752" y="4765177"/>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3" name="Straight Connector 32742">
              <a:extLst>
                <a:ext uri="{FF2B5EF4-FFF2-40B4-BE49-F238E27FC236}">
                  <a16:creationId xmlns:a16="http://schemas.microsoft.com/office/drawing/2014/main" id="{738BBB54-3CA6-F69C-83B4-6EC686327E5E}"/>
                </a:ext>
              </a:extLst>
            </p:cNvPr>
            <p:cNvCxnSpPr>
              <a:cxnSpLocks/>
            </p:cNvCxnSpPr>
            <p:nvPr/>
          </p:nvCxnSpPr>
          <p:spPr bwMode="auto">
            <a:xfrm>
              <a:off x="9942509" y="480924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4" name="Straight Connector 32743">
              <a:extLst>
                <a:ext uri="{FF2B5EF4-FFF2-40B4-BE49-F238E27FC236}">
                  <a16:creationId xmlns:a16="http://schemas.microsoft.com/office/drawing/2014/main" id="{3C8F15E7-2B42-3B13-43C1-62DCFFFA70E7}"/>
                </a:ext>
              </a:extLst>
            </p:cNvPr>
            <p:cNvCxnSpPr>
              <a:cxnSpLocks/>
            </p:cNvCxnSpPr>
            <p:nvPr/>
          </p:nvCxnSpPr>
          <p:spPr bwMode="auto">
            <a:xfrm>
              <a:off x="10110784" y="485049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5" name="Straight Connector 32744">
              <a:extLst>
                <a:ext uri="{FF2B5EF4-FFF2-40B4-BE49-F238E27FC236}">
                  <a16:creationId xmlns:a16="http://schemas.microsoft.com/office/drawing/2014/main" id="{B41B4D0D-2E90-7571-FB12-70ABACAE4317}"/>
                </a:ext>
              </a:extLst>
            </p:cNvPr>
            <p:cNvCxnSpPr>
              <a:cxnSpLocks/>
            </p:cNvCxnSpPr>
            <p:nvPr/>
          </p:nvCxnSpPr>
          <p:spPr bwMode="auto">
            <a:xfrm>
              <a:off x="10200956" y="4940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7" name="Straight Connector 32746">
              <a:extLst>
                <a:ext uri="{FF2B5EF4-FFF2-40B4-BE49-F238E27FC236}">
                  <a16:creationId xmlns:a16="http://schemas.microsoft.com/office/drawing/2014/main" id="{AF76AB73-8EF6-99EB-4923-94ACFAF4CA9D}"/>
                </a:ext>
              </a:extLst>
            </p:cNvPr>
            <p:cNvCxnSpPr>
              <a:cxnSpLocks/>
            </p:cNvCxnSpPr>
            <p:nvPr/>
          </p:nvCxnSpPr>
          <p:spPr bwMode="auto">
            <a:xfrm>
              <a:off x="10283506" y="49401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8" name="Straight Connector 32747">
              <a:extLst>
                <a:ext uri="{FF2B5EF4-FFF2-40B4-BE49-F238E27FC236}">
                  <a16:creationId xmlns:a16="http://schemas.microsoft.com/office/drawing/2014/main" id="{53530548-25EA-64B1-92E2-CF4E067B642D}"/>
                </a:ext>
              </a:extLst>
            </p:cNvPr>
            <p:cNvCxnSpPr>
              <a:cxnSpLocks/>
            </p:cNvCxnSpPr>
            <p:nvPr/>
          </p:nvCxnSpPr>
          <p:spPr bwMode="auto">
            <a:xfrm>
              <a:off x="10350450" y="494018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2749" name="Straight Connector 32748">
              <a:extLst>
                <a:ext uri="{FF2B5EF4-FFF2-40B4-BE49-F238E27FC236}">
                  <a16:creationId xmlns:a16="http://schemas.microsoft.com/office/drawing/2014/main" id="{9FD640D7-483A-BF97-691D-A753AEED0FC6}"/>
                </a:ext>
              </a:extLst>
            </p:cNvPr>
            <p:cNvCxnSpPr>
              <a:cxnSpLocks/>
            </p:cNvCxnSpPr>
            <p:nvPr/>
          </p:nvCxnSpPr>
          <p:spPr bwMode="auto">
            <a:xfrm>
              <a:off x="10557692" y="4951240"/>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2751" name="Freeform: Shape 32750">
            <a:extLst>
              <a:ext uri="{FF2B5EF4-FFF2-40B4-BE49-F238E27FC236}">
                <a16:creationId xmlns:a16="http://schemas.microsoft.com/office/drawing/2014/main" id="{45E135B5-96C9-65F3-F72A-B7C836062A7D}"/>
              </a:ext>
            </a:extLst>
          </p:cNvPr>
          <p:cNvSpPr/>
          <p:nvPr/>
        </p:nvSpPr>
        <p:spPr bwMode="auto">
          <a:xfrm>
            <a:off x="7029450" y="2498725"/>
            <a:ext cx="3816350" cy="2028825"/>
          </a:xfrm>
          <a:custGeom>
            <a:avLst/>
            <a:gdLst>
              <a:gd name="connsiteX0" fmla="*/ 3816350 w 3816350"/>
              <a:gd name="connsiteY0" fmla="*/ 2028825 h 2028825"/>
              <a:gd name="connsiteX1" fmla="*/ 3419475 w 3816350"/>
              <a:gd name="connsiteY1" fmla="*/ 2028825 h 2028825"/>
              <a:gd name="connsiteX2" fmla="*/ 3419475 w 3816350"/>
              <a:gd name="connsiteY2" fmla="*/ 1927225 h 2028825"/>
              <a:gd name="connsiteX3" fmla="*/ 2790825 w 3816350"/>
              <a:gd name="connsiteY3" fmla="*/ 1927225 h 2028825"/>
              <a:gd name="connsiteX4" fmla="*/ 2790825 w 3816350"/>
              <a:gd name="connsiteY4" fmla="*/ 1892300 h 2028825"/>
              <a:gd name="connsiteX5" fmla="*/ 2698750 w 3816350"/>
              <a:gd name="connsiteY5" fmla="*/ 1892300 h 2028825"/>
              <a:gd name="connsiteX6" fmla="*/ 2698750 w 3816350"/>
              <a:gd name="connsiteY6" fmla="*/ 1870075 h 2028825"/>
              <a:gd name="connsiteX7" fmla="*/ 2482850 w 3816350"/>
              <a:gd name="connsiteY7" fmla="*/ 1870075 h 2028825"/>
              <a:gd name="connsiteX8" fmla="*/ 2482850 w 3816350"/>
              <a:gd name="connsiteY8" fmla="*/ 1831975 h 2028825"/>
              <a:gd name="connsiteX9" fmla="*/ 2425700 w 3816350"/>
              <a:gd name="connsiteY9" fmla="*/ 1831975 h 2028825"/>
              <a:gd name="connsiteX10" fmla="*/ 2425700 w 3816350"/>
              <a:gd name="connsiteY10" fmla="*/ 1809750 h 2028825"/>
              <a:gd name="connsiteX11" fmla="*/ 2305050 w 3816350"/>
              <a:gd name="connsiteY11" fmla="*/ 1809750 h 2028825"/>
              <a:gd name="connsiteX12" fmla="*/ 2305050 w 3816350"/>
              <a:gd name="connsiteY12" fmla="*/ 1774825 h 2028825"/>
              <a:gd name="connsiteX13" fmla="*/ 2089150 w 3816350"/>
              <a:gd name="connsiteY13" fmla="*/ 1774825 h 2028825"/>
              <a:gd name="connsiteX14" fmla="*/ 2089150 w 3816350"/>
              <a:gd name="connsiteY14" fmla="*/ 1749425 h 2028825"/>
              <a:gd name="connsiteX15" fmla="*/ 1987550 w 3816350"/>
              <a:gd name="connsiteY15" fmla="*/ 1749425 h 2028825"/>
              <a:gd name="connsiteX16" fmla="*/ 1987550 w 3816350"/>
              <a:gd name="connsiteY16" fmla="*/ 1711325 h 2028825"/>
              <a:gd name="connsiteX17" fmla="*/ 1955800 w 3816350"/>
              <a:gd name="connsiteY17" fmla="*/ 1711325 h 2028825"/>
              <a:gd name="connsiteX18" fmla="*/ 1955800 w 3816350"/>
              <a:gd name="connsiteY18" fmla="*/ 1689100 h 2028825"/>
              <a:gd name="connsiteX19" fmla="*/ 1882775 w 3816350"/>
              <a:gd name="connsiteY19" fmla="*/ 1689100 h 2028825"/>
              <a:gd name="connsiteX20" fmla="*/ 1882775 w 3816350"/>
              <a:gd name="connsiteY20" fmla="*/ 1660525 h 2028825"/>
              <a:gd name="connsiteX21" fmla="*/ 1860550 w 3816350"/>
              <a:gd name="connsiteY21" fmla="*/ 1660525 h 2028825"/>
              <a:gd name="connsiteX22" fmla="*/ 1860550 w 3816350"/>
              <a:gd name="connsiteY22" fmla="*/ 1635125 h 2028825"/>
              <a:gd name="connsiteX23" fmla="*/ 1736725 w 3816350"/>
              <a:gd name="connsiteY23" fmla="*/ 1635125 h 2028825"/>
              <a:gd name="connsiteX24" fmla="*/ 1736725 w 3816350"/>
              <a:gd name="connsiteY24" fmla="*/ 1600200 h 2028825"/>
              <a:gd name="connsiteX25" fmla="*/ 1685925 w 3816350"/>
              <a:gd name="connsiteY25" fmla="*/ 1600200 h 2028825"/>
              <a:gd name="connsiteX26" fmla="*/ 1685925 w 3816350"/>
              <a:gd name="connsiteY26" fmla="*/ 1568450 h 2028825"/>
              <a:gd name="connsiteX27" fmla="*/ 1673225 w 3816350"/>
              <a:gd name="connsiteY27" fmla="*/ 1568450 h 2028825"/>
              <a:gd name="connsiteX28" fmla="*/ 1673225 w 3816350"/>
              <a:gd name="connsiteY28" fmla="*/ 1549400 h 2028825"/>
              <a:gd name="connsiteX29" fmla="*/ 1612900 w 3816350"/>
              <a:gd name="connsiteY29" fmla="*/ 1549400 h 2028825"/>
              <a:gd name="connsiteX30" fmla="*/ 1612900 w 3816350"/>
              <a:gd name="connsiteY30" fmla="*/ 1508125 h 2028825"/>
              <a:gd name="connsiteX31" fmla="*/ 1593850 w 3816350"/>
              <a:gd name="connsiteY31" fmla="*/ 1508125 h 2028825"/>
              <a:gd name="connsiteX32" fmla="*/ 1593850 w 3816350"/>
              <a:gd name="connsiteY32" fmla="*/ 1463675 h 2028825"/>
              <a:gd name="connsiteX33" fmla="*/ 1501775 w 3816350"/>
              <a:gd name="connsiteY33" fmla="*/ 1463675 h 2028825"/>
              <a:gd name="connsiteX34" fmla="*/ 1501775 w 3816350"/>
              <a:gd name="connsiteY34" fmla="*/ 1409700 h 2028825"/>
              <a:gd name="connsiteX35" fmla="*/ 1457325 w 3816350"/>
              <a:gd name="connsiteY35" fmla="*/ 1409700 h 2028825"/>
              <a:gd name="connsiteX36" fmla="*/ 1457325 w 3816350"/>
              <a:gd name="connsiteY36" fmla="*/ 1371600 h 2028825"/>
              <a:gd name="connsiteX37" fmla="*/ 1435100 w 3816350"/>
              <a:gd name="connsiteY37" fmla="*/ 1371600 h 2028825"/>
              <a:gd name="connsiteX38" fmla="*/ 1435100 w 3816350"/>
              <a:gd name="connsiteY38" fmla="*/ 1336675 h 2028825"/>
              <a:gd name="connsiteX39" fmla="*/ 1412875 w 3816350"/>
              <a:gd name="connsiteY39" fmla="*/ 1336675 h 2028825"/>
              <a:gd name="connsiteX40" fmla="*/ 1412875 w 3816350"/>
              <a:gd name="connsiteY40" fmla="*/ 1314450 h 2028825"/>
              <a:gd name="connsiteX41" fmla="*/ 1397000 w 3816350"/>
              <a:gd name="connsiteY41" fmla="*/ 1314450 h 2028825"/>
              <a:gd name="connsiteX42" fmla="*/ 1397000 w 3816350"/>
              <a:gd name="connsiteY42" fmla="*/ 1282700 h 2028825"/>
              <a:gd name="connsiteX43" fmla="*/ 1339850 w 3816350"/>
              <a:gd name="connsiteY43" fmla="*/ 1282700 h 2028825"/>
              <a:gd name="connsiteX44" fmla="*/ 1339850 w 3816350"/>
              <a:gd name="connsiteY44" fmla="*/ 1228725 h 2028825"/>
              <a:gd name="connsiteX45" fmla="*/ 1308100 w 3816350"/>
              <a:gd name="connsiteY45" fmla="*/ 1228725 h 2028825"/>
              <a:gd name="connsiteX46" fmla="*/ 1308100 w 3816350"/>
              <a:gd name="connsiteY46" fmla="*/ 1196975 h 2028825"/>
              <a:gd name="connsiteX47" fmla="*/ 1282700 w 3816350"/>
              <a:gd name="connsiteY47" fmla="*/ 1196975 h 2028825"/>
              <a:gd name="connsiteX48" fmla="*/ 1282700 w 3816350"/>
              <a:gd name="connsiteY48" fmla="*/ 1171575 h 2028825"/>
              <a:gd name="connsiteX49" fmla="*/ 1270000 w 3816350"/>
              <a:gd name="connsiteY49" fmla="*/ 1171575 h 2028825"/>
              <a:gd name="connsiteX50" fmla="*/ 1270000 w 3816350"/>
              <a:gd name="connsiteY50" fmla="*/ 1146175 h 2028825"/>
              <a:gd name="connsiteX51" fmla="*/ 1257300 w 3816350"/>
              <a:gd name="connsiteY51" fmla="*/ 1146175 h 2028825"/>
              <a:gd name="connsiteX52" fmla="*/ 1257300 w 3816350"/>
              <a:gd name="connsiteY52" fmla="*/ 1089025 h 2028825"/>
              <a:gd name="connsiteX53" fmla="*/ 1219200 w 3816350"/>
              <a:gd name="connsiteY53" fmla="*/ 1089025 h 2028825"/>
              <a:gd name="connsiteX54" fmla="*/ 1219200 w 3816350"/>
              <a:gd name="connsiteY54" fmla="*/ 1060450 h 2028825"/>
              <a:gd name="connsiteX55" fmla="*/ 1200150 w 3816350"/>
              <a:gd name="connsiteY55" fmla="*/ 1060450 h 2028825"/>
              <a:gd name="connsiteX56" fmla="*/ 1200150 w 3816350"/>
              <a:gd name="connsiteY56" fmla="*/ 1038225 h 2028825"/>
              <a:gd name="connsiteX57" fmla="*/ 1111250 w 3816350"/>
              <a:gd name="connsiteY57" fmla="*/ 1038225 h 2028825"/>
              <a:gd name="connsiteX58" fmla="*/ 1111250 w 3816350"/>
              <a:gd name="connsiteY58" fmla="*/ 984250 h 2028825"/>
              <a:gd name="connsiteX59" fmla="*/ 1085850 w 3816350"/>
              <a:gd name="connsiteY59" fmla="*/ 984250 h 2028825"/>
              <a:gd name="connsiteX60" fmla="*/ 1085850 w 3816350"/>
              <a:gd name="connsiteY60" fmla="*/ 946150 h 2028825"/>
              <a:gd name="connsiteX61" fmla="*/ 1047750 w 3816350"/>
              <a:gd name="connsiteY61" fmla="*/ 946150 h 2028825"/>
              <a:gd name="connsiteX62" fmla="*/ 1047750 w 3816350"/>
              <a:gd name="connsiteY62" fmla="*/ 901700 h 2028825"/>
              <a:gd name="connsiteX63" fmla="*/ 1009650 w 3816350"/>
              <a:gd name="connsiteY63" fmla="*/ 901700 h 2028825"/>
              <a:gd name="connsiteX64" fmla="*/ 1009650 w 3816350"/>
              <a:gd name="connsiteY64" fmla="*/ 866775 h 2028825"/>
              <a:gd name="connsiteX65" fmla="*/ 993775 w 3816350"/>
              <a:gd name="connsiteY65" fmla="*/ 866775 h 2028825"/>
              <a:gd name="connsiteX66" fmla="*/ 993775 w 3816350"/>
              <a:gd name="connsiteY66" fmla="*/ 803275 h 2028825"/>
              <a:gd name="connsiteX67" fmla="*/ 955675 w 3816350"/>
              <a:gd name="connsiteY67" fmla="*/ 803275 h 2028825"/>
              <a:gd name="connsiteX68" fmla="*/ 955675 w 3816350"/>
              <a:gd name="connsiteY68" fmla="*/ 755650 h 2028825"/>
              <a:gd name="connsiteX69" fmla="*/ 930275 w 3816350"/>
              <a:gd name="connsiteY69" fmla="*/ 755650 h 2028825"/>
              <a:gd name="connsiteX70" fmla="*/ 930275 w 3816350"/>
              <a:gd name="connsiteY70" fmla="*/ 714375 h 2028825"/>
              <a:gd name="connsiteX71" fmla="*/ 917575 w 3816350"/>
              <a:gd name="connsiteY71" fmla="*/ 714375 h 2028825"/>
              <a:gd name="connsiteX72" fmla="*/ 917575 w 3816350"/>
              <a:gd name="connsiteY72" fmla="*/ 692150 h 2028825"/>
              <a:gd name="connsiteX73" fmla="*/ 892175 w 3816350"/>
              <a:gd name="connsiteY73" fmla="*/ 692150 h 2028825"/>
              <a:gd name="connsiteX74" fmla="*/ 892175 w 3816350"/>
              <a:gd name="connsiteY74" fmla="*/ 669925 h 2028825"/>
              <a:gd name="connsiteX75" fmla="*/ 866775 w 3816350"/>
              <a:gd name="connsiteY75" fmla="*/ 669925 h 2028825"/>
              <a:gd name="connsiteX76" fmla="*/ 866775 w 3816350"/>
              <a:gd name="connsiteY76" fmla="*/ 628650 h 2028825"/>
              <a:gd name="connsiteX77" fmla="*/ 825500 w 3816350"/>
              <a:gd name="connsiteY77" fmla="*/ 628650 h 2028825"/>
              <a:gd name="connsiteX78" fmla="*/ 825500 w 3816350"/>
              <a:gd name="connsiteY78" fmla="*/ 603250 h 2028825"/>
              <a:gd name="connsiteX79" fmla="*/ 781050 w 3816350"/>
              <a:gd name="connsiteY79" fmla="*/ 603250 h 2028825"/>
              <a:gd name="connsiteX80" fmla="*/ 781050 w 3816350"/>
              <a:gd name="connsiteY80" fmla="*/ 574675 h 2028825"/>
              <a:gd name="connsiteX81" fmla="*/ 739775 w 3816350"/>
              <a:gd name="connsiteY81" fmla="*/ 574675 h 2028825"/>
              <a:gd name="connsiteX82" fmla="*/ 739775 w 3816350"/>
              <a:gd name="connsiteY82" fmla="*/ 549275 h 2028825"/>
              <a:gd name="connsiteX83" fmla="*/ 717550 w 3816350"/>
              <a:gd name="connsiteY83" fmla="*/ 549275 h 2028825"/>
              <a:gd name="connsiteX84" fmla="*/ 717550 w 3816350"/>
              <a:gd name="connsiteY84" fmla="*/ 520700 h 2028825"/>
              <a:gd name="connsiteX85" fmla="*/ 717550 w 3816350"/>
              <a:gd name="connsiteY85" fmla="*/ 520700 h 2028825"/>
              <a:gd name="connsiteX86" fmla="*/ 717550 w 3816350"/>
              <a:gd name="connsiteY86" fmla="*/ 482600 h 2028825"/>
              <a:gd name="connsiteX87" fmla="*/ 647700 w 3816350"/>
              <a:gd name="connsiteY87" fmla="*/ 482600 h 2028825"/>
              <a:gd name="connsiteX88" fmla="*/ 647700 w 3816350"/>
              <a:gd name="connsiteY88" fmla="*/ 463550 h 2028825"/>
              <a:gd name="connsiteX89" fmla="*/ 638175 w 3816350"/>
              <a:gd name="connsiteY89" fmla="*/ 463550 h 2028825"/>
              <a:gd name="connsiteX90" fmla="*/ 638175 w 3816350"/>
              <a:gd name="connsiteY90" fmla="*/ 431800 h 2028825"/>
              <a:gd name="connsiteX91" fmla="*/ 520700 w 3816350"/>
              <a:gd name="connsiteY91" fmla="*/ 431800 h 2028825"/>
              <a:gd name="connsiteX92" fmla="*/ 520700 w 3816350"/>
              <a:gd name="connsiteY92" fmla="*/ 409575 h 2028825"/>
              <a:gd name="connsiteX93" fmla="*/ 495300 w 3816350"/>
              <a:gd name="connsiteY93" fmla="*/ 409575 h 2028825"/>
              <a:gd name="connsiteX94" fmla="*/ 495300 w 3816350"/>
              <a:gd name="connsiteY94" fmla="*/ 374650 h 2028825"/>
              <a:gd name="connsiteX95" fmla="*/ 457200 w 3816350"/>
              <a:gd name="connsiteY95" fmla="*/ 374650 h 2028825"/>
              <a:gd name="connsiteX96" fmla="*/ 457200 w 3816350"/>
              <a:gd name="connsiteY96" fmla="*/ 323850 h 2028825"/>
              <a:gd name="connsiteX97" fmla="*/ 384175 w 3816350"/>
              <a:gd name="connsiteY97" fmla="*/ 323850 h 2028825"/>
              <a:gd name="connsiteX98" fmla="*/ 384175 w 3816350"/>
              <a:gd name="connsiteY98" fmla="*/ 244475 h 2028825"/>
              <a:gd name="connsiteX99" fmla="*/ 317500 w 3816350"/>
              <a:gd name="connsiteY99" fmla="*/ 244475 h 2028825"/>
              <a:gd name="connsiteX100" fmla="*/ 317500 w 3816350"/>
              <a:gd name="connsiteY100" fmla="*/ 203200 h 2028825"/>
              <a:gd name="connsiteX101" fmla="*/ 257175 w 3816350"/>
              <a:gd name="connsiteY101" fmla="*/ 203200 h 2028825"/>
              <a:gd name="connsiteX102" fmla="*/ 257175 w 3816350"/>
              <a:gd name="connsiteY102" fmla="*/ 171450 h 2028825"/>
              <a:gd name="connsiteX103" fmla="*/ 203200 w 3816350"/>
              <a:gd name="connsiteY103" fmla="*/ 171450 h 2028825"/>
              <a:gd name="connsiteX104" fmla="*/ 203200 w 3816350"/>
              <a:gd name="connsiteY104" fmla="*/ 133350 h 2028825"/>
              <a:gd name="connsiteX105" fmla="*/ 152400 w 3816350"/>
              <a:gd name="connsiteY105" fmla="*/ 133350 h 2028825"/>
              <a:gd name="connsiteX106" fmla="*/ 152400 w 3816350"/>
              <a:gd name="connsiteY106" fmla="*/ 104775 h 2028825"/>
              <a:gd name="connsiteX107" fmla="*/ 139700 w 3816350"/>
              <a:gd name="connsiteY107" fmla="*/ 117475 h 2028825"/>
              <a:gd name="connsiteX108" fmla="*/ 139700 w 3816350"/>
              <a:gd name="connsiteY108" fmla="*/ 95250 h 2028825"/>
              <a:gd name="connsiteX109" fmla="*/ 111125 w 3816350"/>
              <a:gd name="connsiteY109" fmla="*/ 95250 h 2028825"/>
              <a:gd name="connsiteX110" fmla="*/ 111125 w 3816350"/>
              <a:gd name="connsiteY110" fmla="*/ 44450 h 2028825"/>
              <a:gd name="connsiteX111" fmla="*/ 79375 w 3816350"/>
              <a:gd name="connsiteY111" fmla="*/ 44450 h 2028825"/>
              <a:gd name="connsiteX112" fmla="*/ 92075 w 3816350"/>
              <a:gd name="connsiteY112" fmla="*/ 31750 h 2028825"/>
              <a:gd name="connsiteX113" fmla="*/ 44450 w 3816350"/>
              <a:gd name="connsiteY113" fmla="*/ 31750 h 2028825"/>
              <a:gd name="connsiteX114" fmla="*/ 44450 w 3816350"/>
              <a:gd name="connsiteY114" fmla="*/ 0 h 2028825"/>
              <a:gd name="connsiteX115" fmla="*/ 0 w 3816350"/>
              <a:gd name="connsiteY115" fmla="*/ 0 h 2028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816350" h="2028825">
                <a:moveTo>
                  <a:pt x="3816350" y="2028825"/>
                </a:moveTo>
                <a:lnTo>
                  <a:pt x="3419475" y="2028825"/>
                </a:lnTo>
                <a:lnTo>
                  <a:pt x="3419475" y="1927225"/>
                </a:lnTo>
                <a:lnTo>
                  <a:pt x="2790825" y="1927225"/>
                </a:lnTo>
                <a:lnTo>
                  <a:pt x="2790825" y="1892300"/>
                </a:lnTo>
                <a:lnTo>
                  <a:pt x="2698750" y="1892300"/>
                </a:lnTo>
                <a:lnTo>
                  <a:pt x="2698750" y="1870075"/>
                </a:lnTo>
                <a:lnTo>
                  <a:pt x="2482850" y="1870075"/>
                </a:lnTo>
                <a:lnTo>
                  <a:pt x="2482850" y="1831975"/>
                </a:lnTo>
                <a:lnTo>
                  <a:pt x="2425700" y="1831975"/>
                </a:lnTo>
                <a:lnTo>
                  <a:pt x="2425700" y="1809750"/>
                </a:lnTo>
                <a:lnTo>
                  <a:pt x="2305050" y="1809750"/>
                </a:lnTo>
                <a:lnTo>
                  <a:pt x="2305050" y="1774825"/>
                </a:lnTo>
                <a:lnTo>
                  <a:pt x="2089150" y="1774825"/>
                </a:lnTo>
                <a:lnTo>
                  <a:pt x="2089150" y="1749425"/>
                </a:lnTo>
                <a:lnTo>
                  <a:pt x="1987550" y="1749425"/>
                </a:lnTo>
                <a:lnTo>
                  <a:pt x="1987550" y="1711325"/>
                </a:lnTo>
                <a:lnTo>
                  <a:pt x="1955800" y="1711325"/>
                </a:lnTo>
                <a:lnTo>
                  <a:pt x="1955800" y="1689100"/>
                </a:lnTo>
                <a:lnTo>
                  <a:pt x="1882775" y="1689100"/>
                </a:lnTo>
                <a:lnTo>
                  <a:pt x="1882775" y="1660525"/>
                </a:lnTo>
                <a:lnTo>
                  <a:pt x="1860550" y="1660525"/>
                </a:lnTo>
                <a:lnTo>
                  <a:pt x="1860550" y="1635125"/>
                </a:lnTo>
                <a:lnTo>
                  <a:pt x="1736725" y="1635125"/>
                </a:lnTo>
                <a:lnTo>
                  <a:pt x="1736725" y="1600200"/>
                </a:lnTo>
                <a:lnTo>
                  <a:pt x="1685925" y="1600200"/>
                </a:lnTo>
                <a:lnTo>
                  <a:pt x="1685925" y="1568450"/>
                </a:lnTo>
                <a:lnTo>
                  <a:pt x="1673225" y="1568450"/>
                </a:lnTo>
                <a:lnTo>
                  <a:pt x="1673225" y="1549400"/>
                </a:lnTo>
                <a:lnTo>
                  <a:pt x="1612900" y="1549400"/>
                </a:lnTo>
                <a:lnTo>
                  <a:pt x="1612900" y="1508125"/>
                </a:lnTo>
                <a:lnTo>
                  <a:pt x="1593850" y="1508125"/>
                </a:lnTo>
                <a:lnTo>
                  <a:pt x="1593850" y="1463675"/>
                </a:lnTo>
                <a:lnTo>
                  <a:pt x="1501775" y="1463675"/>
                </a:lnTo>
                <a:lnTo>
                  <a:pt x="1501775" y="1409700"/>
                </a:lnTo>
                <a:lnTo>
                  <a:pt x="1457325" y="1409700"/>
                </a:lnTo>
                <a:lnTo>
                  <a:pt x="1457325" y="1371600"/>
                </a:lnTo>
                <a:lnTo>
                  <a:pt x="1435100" y="1371600"/>
                </a:lnTo>
                <a:lnTo>
                  <a:pt x="1435100" y="1336675"/>
                </a:lnTo>
                <a:lnTo>
                  <a:pt x="1412875" y="1336675"/>
                </a:lnTo>
                <a:lnTo>
                  <a:pt x="1412875" y="1314450"/>
                </a:lnTo>
                <a:lnTo>
                  <a:pt x="1397000" y="1314450"/>
                </a:lnTo>
                <a:lnTo>
                  <a:pt x="1397000" y="1282700"/>
                </a:lnTo>
                <a:lnTo>
                  <a:pt x="1339850" y="1282700"/>
                </a:lnTo>
                <a:lnTo>
                  <a:pt x="1339850" y="1228725"/>
                </a:lnTo>
                <a:lnTo>
                  <a:pt x="1308100" y="1228725"/>
                </a:lnTo>
                <a:lnTo>
                  <a:pt x="1308100" y="1196975"/>
                </a:lnTo>
                <a:lnTo>
                  <a:pt x="1282700" y="1196975"/>
                </a:lnTo>
                <a:lnTo>
                  <a:pt x="1282700" y="1171575"/>
                </a:lnTo>
                <a:lnTo>
                  <a:pt x="1270000" y="1171575"/>
                </a:lnTo>
                <a:lnTo>
                  <a:pt x="1270000" y="1146175"/>
                </a:lnTo>
                <a:lnTo>
                  <a:pt x="1257300" y="1146175"/>
                </a:lnTo>
                <a:lnTo>
                  <a:pt x="1257300" y="1089025"/>
                </a:lnTo>
                <a:lnTo>
                  <a:pt x="1219200" y="1089025"/>
                </a:lnTo>
                <a:lnTo>
                  <a:pt x="1219200" y="1060450"/>
                </a:lnTo>
                <a:lnTo>
                  <a:pt x="1200150" y="1060450"/>
                </a:lnTo>
                <a:lnTo>
                  <a:pt x="1200150" y="1038225"/>
                </a:lnTo>
                <a:lnTo>
                  <a:pt x="1111250" y="1038225"/>
                </a:lnTo>
                <a:lnTo>
                  <a:pt x="1111250" y="984250"/>
                </a:lnTo>
                <a:lnTo>
                  <a:pt x="1085850" y="984250"/>
                </a:lnTo>
                <a:lnTo>
                  <a:pt x="1085850" y="946150"/>
                </a:lnTo>
                <a:lnTo>
                  <a:pt x="1047750" y="946150"/>
                </a:lnTo>
                <a:lnTo>
                  <a:pt x="1047750" y="901700"/>
                </a:lnTo>
                <a:lnTo>
                  <a:pt x="1009650" y="901700"/>
                </a:lnTo>
                <a:lnTo>
                  <a:pt x="1009650" y="866775"/>
                </a:lnTo>
                <a:lnTo>
                  <a:pt x="993775" y="866775"/>
                </a:lnTo>
                <a:lnTo>
                  <a:pt x="993775" y="803275"/>
                </a:lnTo>
                <a:lnTo>
                  <a:pt x="955675" y="803275"/>
                </a:lnTo>
                <a:lnTo>
                  <a:pt x="955675" y="755650"/>
                </a:lnTo>
                <a:lnTo>
                  <a:pt x="930275" y="755650"/>
                </a:lnTo>
                <a:lnTo>
                  <a:pt x="930275" y="714375"/>
                </a:lnTo>
                <a:lnTo>
                  <a:pt x="917575" y="714375"/>
                </a:lnTo>
                <a:lnTo>
                  <a:pt x="917575" y="692150"/>
                </a:lnTo>
                <a:lnTo>
                  <a:pt x="892175" y="692150"/>
                </a:lnTo>
                <a:lnTo>
                  <a:pt x="892175" y="669925"/>
                </a:lnTo>
                <a:lnTo>
                  <a:pt x="866775" y="669925"/>
                </a:lnTo>
                <a:lnTo>
                  <a:pt x="866775" y="628650"/>
                </a:lnTo>
                <a:lnTo>
                  <a:pt x="825500" y="628650"/>
                </a:lnTo>
                <a:lnTo>
                  <a:pt x="825500" y="603250"/>
                </a:lnTo>
                <a:lnTo>
                  <a:pt x="781050" y="603250"/>
                </a:lnTo>
                <a:lnTo>
                  <a:pt x="781050" y="574675"/>
                </a:lnTo>
                <a:lnTo>
                  <a:pt x="739775" y="574675"/>
                </a:lnTo>
                <a:lnTo>
                  <a:pt x="739775" y="549275"/>
                </a:lnTo>
                <a:lnTo>
                  <a:pt x="717550" y="549275"/>
                </a:lnTo>
                <a:lnTo>
                  <a:pt x="717550" y="520700"/>
                </a:lnTo>
                <a:lnTo>
                  <a:pt x="717550" y="520700"/>
                </a:lnTo>
                <a:lnTo>
                  <a:pt x="717550" y="482600"/>
                </a:lnTo>
                <a:lnTo>
                  <a:pt x="647700" y="482600"/>
                </a:lnTo>
                <a:lnTo>
                  <a:pt x="647700" y="463550"/>
                </a:lnTo>
                <a:lnTo>
                  <a:pt x="638175" y="463550"/>
                </a:lnTo>
                <a:lnTo>
                  <a:pt x="638175" y="431800"/>
                </a:lnTo>
                <a:lnTo>
                  <a:pt x="520700" y="431800"/>
                </a:lnTo>
                <a:lnTo>
                  <a:pt x="520700" y="409575"/>
                </a:lnTo>
                <a:lnTo>
                  <a:pt x="495300" y="409575"/>
                </a:lnTo>
                <a:lnTo>
                  <a:pt x="495300" y="374650"/>
                </a:lnTo>
                <a:lnTo>
                  <a:pt x="457200" y="374650"/>
                </a:lnTo>
                <a:lnTo>
                  <a:pt x="457200" y="323850"/>
                </a:lnTo>
                <a:lnTo>
                  <a:pt x="384175" y="323850"/>
                </a:lnTo>
                <a:lnTo>
                  <a:pt x="384175" y="244475"/>
                </a:lnTo>
                <a:lnTo>
                  <a:pt x="317500" y="244475"/>
                </a:lnTo>
                <a:lnTo>
                  <a:pt x="317500" y="203200"/>
                </a:lnTo>
                <a:lnTo>
                  <a:pt x="257175" y="203200"/>
                </a:lnTo>
                <a:lnTo>
                  <a:pt x="257175" y="171450"/>
                </a:lnTo>
                <a:lnTo>
                  <a:pt x="203200" y="171450"/>
                </a:lnTo>
                <a:lnTo>
                  <a:pt x="203200" y="133350"/>
                </a:lnTo>
                <a:lnTo>
                  <a:pt x="152400" y="133350"/>
                </a:lnTo>
                <a:lnTo>
                  <a:pt x="152400" y="104775"/>
                </a:lnTo>
                <a:lnTo>
                  <a:pt x="139700" y="117475"/>
                </a:lnTo>
                <a:lnTo>
                  <a:pt x="139700" y="95250"/>
                </a:lnTo>
                <a:lnTo>
                  <a:pt x="111125" y="95250"/>
                </a:lnTo>
                <a:lnTo>
                  <a:pt x="111125" y="44450"/>
                </a:lnTo>
                <a:lnTo>
                  <a:pt x="79375" y="44450"/>
                </a:lnTo>
                <a:lnTo>
                  <a:pt x="92075" y="31750"/>
                </a:lnTo>
                <a:lnTo>
                  <a:pt x="44450" y="31750"/>
                </a:lnTo>
                <a:lnTo>
                  <a:pt x="4445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773" name="Group 32772">
            <a:extLst>
              <a:ext uri="{FF2B5EF4-FFF2-40B4-BE49-F238E27FC236}">
                <a16:creationId xmlns:a16="http://schemas.microsoft.com/office/drawing/2014/main" id="{0A0C87B7-F706-F492-6413-C34429F6C101}"/>
              </a:ext>
            </a:extLst>
          </p:cNvPr>
          <p:cNvGrpSpPr/>
          <p:nvPr/>
        </p:nvGrpSpPr>
        <p:grpSpPr>
          <a:xfrm>
            <a:off x="9097202" y="4175011"/>
            <a:ext cx="1732050" cy="361708"/>
            <a:chOff x="9097202" y="4175011"/>
            <a:chExt cx="1732050" cy="361708"/>
          </a:xfrm>
        </p:grpSpPr>
        <p:cxnSp>
          <p:nvCxnSpPr>
            <p:cNvPr id="32752" name="Straight Connector 32751">
              <a:extLst>
                <a:ext uri="{FF2B5EF4-FFF2-40B4-BE49-F238E27FC236}">
                  <a16:creationId xmlns:a16="http://schemas.microsoft.com/office/drawing/2014/main" id="{CFE15518-7112-1451-F24E-7B2A576210EB}"/>
                </a:ext>
              </a:extLst>
            </p:cNvPr>
            <p:cNvCxnSpPr>
              <a:cxnSpLocks/>
            </p:cNvCxnSpPr>
            <p:nvPr/>
          </p:nvCxnSpPr>
          <p:spPr bwMode="auto">
            <a:xfrm>
              <a:off x="9097202" y="41750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3" name="Straight Connector 32752">
              <a:extLst>
                <a:ext uri="{FF2B5EF4-FFF2-40B4-BE49-F238E27FC236}">
                  <a16:creationId xmlns:a16="http://schemas.microsoft.com/office/drawing/2014/main" id="{3B794C3D-5DE4-F49C-5820-2C402F332297}"/>
                </a:ext>
              </a:extLst>
            </p:cNvPr>
            <p:cNvCxnSpPr>
              <a:cxnSpLocks/>
            </p:cNvCxnSpPr>
            <p:nvPr/>
          </p:nvCxnSpPr>
          <p:spPr bwMode="auto">
            <a:xfrm>
              <a:off x="9780694" y="431413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4" name="Straight Connector 32753">
              <a:extLst>
                <a:ext uri="{FF2B5EF4-FFF2-40B4-BE49-F238E27FC236}">
                  <a16:creationId xmlns:a16="http://schemas.microsoft.com/office/drawing/2014/main" id="{F58A8C85-DA1B-D693-0546-F2C0B66E8C6E}"/>
                </a:ext>
              </a:extLst>
            </p:cNvPr>
            <p:cNvCxnSpPr>
              <a:cxnSpLocks/>
            </p:cNvCxnSpPr>
            <p:nvPr/>
          </p:nvCxnSpPr>
          <p:spPr bwMode="auto">
            <a:xfrm>
              <a:off x="9838711"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5" name="Straight Connector 32754">
              <a:extLst>
                <a:ext uri="{FF2B5EF4-FFF2-40B4-BE49-F238E27FC236}">
                  <a16:creationId xmlns:a16="http://schemas.microsoft.com/office/drawing/2014/main" id="{D101403A-DA02-D917-7F85-D9F2A1171FA3}"/>
                </a:ext>
              </a:extLst>
            </p:cNvPr>
            <p:cNvCxnSpPr>
              <a:cxnSpLocks/>
            </p:cNvCxnSpPr>
            <p:nvPr/>
          </p:nvCxnSpPr>
          <p:spPr bwMode="auto">
            <a:xfrm>
              <a:off x="9887417"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6" name="Straight Connector 32755">
              <a:extLst>
                <a:ext uri="{FF2B5EF4-FFF2-40B4-BE49-F238E27FC236}">
                  <a16:creationId xmlns:a16="http://schemas.microsoft.com/office/drawing/2014/main" id="{2D8F0AED-9E06-1284-A90C-E8C5ADEBA6D3}"/>
                </a:ext>
              </a:extLst>
            </p:cNvPr>
            <p:cNvCxnSpPr>
              <a:cxnSpLocks/>
            </p:cNvCxnSpPr>
            <p:nvPr/>
          </p:nvCxnSpPr>
          <p:spPr bwMode="auto">
            <a:xfrm>
              <a:off x="9925517"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7" name="Straight Connector 32756">
              <a:extLst>
                <a:ext uri="{FF2B5EF4-FFF2-40B4-BE49-F238E27FC236}">
                  <a16:creationId xmlns:a16="http://schemas.microsoft.com/office/drawing/2014/main" id="{C2FBE772-0C35-7C85-BFD9-401DC892CD8F}"/>
                </a:ext>
              </a:extLst>
            </p:cNvPr>
            <p:cNvCxnSpPr>
              <a:cxnSpLocks/>
            </p:cNvCxnSpPr>
            <p:nvPr/>
          </p:nvCxnSpPr>
          <p:spPr bwMode="auto">
            <a:xfrm>
              <a:off x="9947738"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8" name="Straight Connector 32757">
              <a:extLst>
                <a:ext uri="{FF2B5EF4-FFF2-40B4-BE49-F238E27FC236}">
                  <a16:creationId xmlns:a16="http://schemas.microsoft.com/office/drawing/2014/main" id="{7E248C64-3FEE-E988-97E8-C1D095C563C4}"/>
                </a:ext>
              </a:extLst>
            </p:cNvPr>
            <p:cNvCxnSpPr>
              <a:cxnSpLocks/>
            </p:cNvCxnSpPr>
            <p:nvPr/>
          </p:nvCxnSpPr>
          <p:spPr bwMode="auto">
            <a:xfrm>
              <a:off x="9980236"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59" name="Straight Connector 32758">
              <a:extLst>
                <a:ext uri="{FF2B5EF4-FFF2-40B4-BE49-F238E27FC236}">
                  <a16:creationId xmlns:a16="http://schemas.microsoft.com/office/drawing/2014/main" id="{1B7C5F33-82C3-BB23-B237-C51E8A21345F}"/>
                </a:ext>
              </a:extLst>
            </p:cNvPr>
            <p:cNvCxnSpPr>
              <a:cxnSpLocks/>
            </p:cNvCxnSpPr>
            <p:nvPr/>
          </p:nvCxnSpPr>
          <p:spPr bwMode="auto">
            <a:xfrm>
              <a:off x="10064591"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0" name="Straight Connector 32759">
              <a:extLst>
                <a:ext uri="{FF2B5EF4-FFF2-40B4-BE49-F238E27FC236}">
                  <a16:creationId xmlns:a16="http://schemas.microsoft.com/office/drawing/2014/main" id="{D503D389-98FD-D18B-1C04-E7A3B5EE0099}"/>
                </a:ext>
              </a:extLst>
            </p:cNvPr>
            <p:cNvCxnSpPr>
              <a:cxnSpLocks/>
            </p:cNvCxnSpPr>
            <p:nvPr/>
          </p:nvCxnSpPr>
          <p:spPr bwMode="auto">
            <a:xfrm>
              <a:off x="10144522"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1" name="Straight Connector 32760">
              <a:extLst>
                <a:ext uri="{FF2B5EF4-FFF2-40B4-BE49-F238E27FC236}">
                  <a16:creationId xmlns:a16="http://schemas.microsoft.com/office/drawing/2014/main" id="{AA194FD2-BDDE-B96E-634B-47AF3B81D356}"/>
                </a:ext>
              </a:extLst>
            </p:cNvPr>
            <p:cNvCxnSpPr>
              <a:cxnSpLocks/>
            </p:cNvCxnSpPr>
            <p:nvPr/>
          </p:nvCxnSpPr>
          <p:spPr bwMode="auto">
            <a:xfrm>
              <a:off x="10157346"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2" name="Straight Connector 32761">
              <a:extLst>
                <a:ext uri="{FF2B5EF4-FFF2-40B4-BE49-F238E27FC236}">
                  <a16:creationId xmlns:a16="http://schemas.microsoft.com/office/drawing/2014/main" id="{DCF5EEAA-A643-74B0-EBE5-85C3EAF23B9D}"/>
                </a:ext>
              </a:extLst>
            </p:cNvPr>
            <p:cNvCxnSpPr>
              <a:cxnSpLocks/>
            </p:cNvCxnSpPr>
            <p:nvPr/>
          </p:nvCxnSpPr>
          <p:spPr bwMode="auto">
            <a:xfrm>
              <a:off x="10224772"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3" name="Straight Connector 32762">
              <a:extLst>
                <a:ext uri="{FF2B5EF4-FFF2-40B4-BE49-F238E27FC236}">
                  <a16:creationId xmlns:a16="http://schemas.microsoft.com/office/drawing/2014/main" id="{95DB7BD1-3851-23D6-27D2-0F4E0BC32F59}"/>
                </a:ext>
              </a:extLst>
            </p:cNvPr>
            <p:cNvCxnSpPr>
              <a:cxnSpLocks/>
            </p:cNvCxnSpPr>
            <p:nvPr/>
          </p:nvCxnSpPr>
          <p:spPr bwMode="auto">
            <a:xfrm>
              <a:off x="10257820"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4" name="Straight Connector 32763">
              <a:extLst>
                <a:ext uri="{FF2B5EF4-FFF2-40B4-BE49-F238E27FC236}">
                  <a16:creationId xmlns:a16="http://schemas.microsoft.com/office/drawing/2014/main" id="{BBB34BBA-FDFF-ACF3-5709-4482A1709AFD}"/>
                </a:ext>
              </a:extLst>
            </p:cNvPr>
            <p:cNvCxnSpPr>
              <a:cxnSpLocks/>
            </p:cNvCxnSpPr>
            <p:nvPr/>
          </p:nvCxnSpPr>
          <p:spPr bwMode="auto">
            <a:xfrm>
              <a:off x="10317517"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5" name="Straight Connector 32764">
              <a:extLst>
                <a:ext uri="{FF2B5EF4-FFF2-40B4-BE49-F238E27FC236}">
                  <a16:creationId xmlns:a16="http://schemas.microsoft.com/office/drawing/2014/main" id="{5C10CBF7-74EF-8A0C-E506-975109841FEB}"/>
                </a:ext>
              </a:extLst>
            </p:cNvPr>
            <p:cNvCxnSpPr>
              <a:cxnSpLocks/>
            </p:cNvCxnSpPr>
            <p:nvPr/>
          </p:nvCxnSpPr>
          <p:spPr bwMode="auto">
            <a:xfrm>
              <a:off x="10339692"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6" name="Straight Connector 32765">
              <a:extLst>
                <a:ext uri="{FF2B5EF4-FFF2-40B4-BE49-F238E27FC236}">
                  <a16:creationId xmlns:a16="http://schemas.microsoft.com/office/drawing/2014/main" id="{D450BAD0-3125-CD73-E01E-227DF7F29455}"/>
                </a:ext>
              </a:extLst>
            </p:cNvPr>
            <p:cNvCxnSpPr>
              <a:cxnSpLocks/>
            </p:cNvCxnSpPr>
            <p:nvPr/>
          </p:nvCxnSpPr>
          <p:spPr bwMode="auto">
            <a:xfrm>
              <a:off x="10389106"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7" name="Straight Connector 32766">
              <a:extLst>
                <a:ext uri="{FF2B5EF4-FFF2-40B4-BE49-F238E27FC236}">
                  <a16:creationId xmlns:a16="http://schemas.microsoft.com/office/drawing/2014/main" id="{ECEE8E8B-FB02-E98E-4E3F-48A6CBEB1C32}"/>
                </a:ext>
              </a:extLst>
            </p:cNvPr>
            <p:cNvCxnSpPr>
              <a:cxnSpLocks/>
            </p:cNvCxnSpPr>
            <p:nvPr/>
          </p:nvCxnSpPr>
          <p:spPr bwMode="auto">
            <a:xfrm>
              <a:off x="10441203"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8" name="Straight Connector 32767">
              <a:extLst>
                <a:ext uri="{FF2B5EF4-FFF2-40B4-BE49-F238E27FC236}">
                  <a16:creationId xmlns:a16="http://schemas.microsoft.com/office/drawing/2014/main" id="{EAAB184F-85E2-769B-5191-4C792A0B74AA}"/>
                </a:ext>
              </a:extLst>
            </p:cNvPr>
            <p:cNvCxnSpPr>
              <a:cxnSpLocks/>
            </p:cNvCxnSpPr>
            <p:nvPr/>
          </p:nvCxnSpPr>
          <p:spPr bwMode="auto">
            <a:xfrm>
              <a:off x="10424534" y="435329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69" name="Straight Connector 32768">
              <a:extLst>
                <a:ext uri="{FF2B5EF4-FFF2-40B4-BE49-F238E27FC236}">
                  <a16:creationId xmlns:a16="http://schemas.microsoft.com/office/drawing/2014/main" id="{D688B0ED-48BC-740C-61A2-B2525B8232BC}"/>
                </a:ext>
              </a:extLst>
            </p:cNvPr>
            <p:cNvCxnSpPr>
              <a:cxnSpLocks/>
            </p:cNvCxnSpPr>
            <p:nvPr/>
          </p:nvCxnSpPr>
          <p:spPr bwMode="auto">
            <a:xfrm>
              <a:off x="10467857" y="446358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70" name="Straight Connector 32769">
              <a:extLst>
                <a:ext uri="{FF2B5EF4-FFF2-40B4-BE49-F238E27FC236}">
                  <a16:creationId xmlns:a16="http://schemas.microsoft.com/office/drawing/2014/main" id="{1C1394C2-9D52-3963-5AA7-FD10061C9A9D}"/>
                </a:ext>
              </a:extLst>
            </p:cNvPr>
            <p:cNvCxnSpPr>
              <a:cxnSpLocks/>
            </p:cNvCxnSpPr>
            <p:nvPr/>
          </p:nvCxnSpPr>
          <p:spPr bwMode="auto">
            <a:xfrm>
              <a:off x="10622639" y="446358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71" name="Straight Connector 32770">
              <a:extLst>
                <a:ext uri="{FF2B5EF4-FFF2-40B4-BE49-F238E27FC236}">
                  <a16:creationId xmlns:a16="http://schemas.microsoft.com/office/drawing/2014/main" id="{ED1471A6-54A3-F29A-FDDB-AAD35D00B4C5}"/>
                </a:ext>
              </a:extLst>
            </p:cNvPr>
            <p:cNvCxnSpPr>
              <a:cxnSpLocks/>
            </p:cNvCxnSpPr>
            <p:nvPr/>
          </p:nvCxnSpPr>
          <p:spPr bwMode="auto">
            <a:xfrm>
              <a:off x="10695313" y="446358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772" name="Straight Connector 32771">
              <a:extLst>
                <a:ext uri="{FF2B5EF4-FFF2-40B4-BE49-F238E27FC236}">
                  <a16:creationId xmlns:a16="http://schemas.microsoft.com/office/drawing/2014/main" id="{F96BB34F-7DBD-596F-FBAE-0F4888A0B5EE}"/>
                </a:ext>
              </a:extLst>
            </p:cNvPr>
            <p:cNvCxnSpPr>
              <a:cxnSpLocks/>
            </p:cNvCxnSpPr>
            <p:nvPr/>
          </p:nvCxnSpPr>
          <p:spPr bwMode="auto">
            <a:xfrm>
              <a:off x="10829252" y="4463580"/>
              <a:ext cx="0" cy="73139"/>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3" name="Table 2">
            <a:extLst>
              <a:ext uri="{FF2B5EF4-FFF2-40B4-BE49-F238E27FC236}">
                <a16:creationId xmlns:a16="http://schemas.microsoft.com/office/drawing/2014/main" id="{23D8151B-B9F5-E232-68FC-3AF3E7FCDB84}"/>
              </a:ext>
            </a:extLst>
          </p:cNvPr>
          <p:cNvGraphicFramePr>
            <a:graphicFrameLocks noGrp="1"/>
          </p:cNvGraphicFramePr>
          <p:nvPr/>
        </p:nvGraphicFramePr>
        <p:xfrm>
          <a:off x="537481" y="5636400"/>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4" name="Table 3">
            <a:extLst>
              <a:ext uri="{FF2B5EF4-FFF2-40B4-BE49-F238E27FC236}">
                <a16:creationId xmlns:a16="http://schemas.microsoft.com/office/drawing/2014/main" id="{291E1090-ADF8-84A6-4E68-B63A9488F083}"/>
              </a:ext>
            </a:extLst>
          </p:cNvPr>
          <p:cNvGraphicFramePr>
            <a:graphicFrameLocks noGrp="1"/>
          </p:cNvGraphicFramePr>
          <p:nvPr/>
        </p:nvGraphicFramePr>
        <p:xfrm>
          <a:off x="6056626" y="5635919"/>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17091955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 </a:t>
            </a:r>
            <a:br>
              <a:rPr lang="en-US" sz="3600" b="1" dirty="0"/>
            </a:br>
            <a:r>
              <a:rPr lang="en-US" dirty="0"/>
              <a:t>OS by Bev Use in </a:t>
            </a:r>
            <a:r>
              <a:rPr lang="en-US" noProof="0" dirty="0"/>
              <a:t>All-Comer Population</a:t>
            </a:r>
            <a:endParaRPr lang="en-US" altLang="en-US" dirty="0"/>
          </a:p>
        </p:txBody>
      </p:sp>
      <p:sp>
        <p:nvSpPr>
          <p:cNvPr id="10" name="Text Box 15">
            <a:extLst>
              <a:ext uri="{FF2B5EF4-FFF2-40B4-BE49-F238E27FC236}">
                <a16:creationId xmlns:a16="http://schemas.microsoft.com/office/drawing/2014/main" id="{8DE692F4-5ECE-D542-86E3-1F55BAC93E48}"/>
              </a:ext>
            </a:extLst>
          </p:cNvPr>
          <p:cNvSpPr txBox="1">
            <a:spLocks noChangeArrowheads="1"/>
          </p:cNvSpPr>
          <p:nvPr/>
        </p:nvSpPr>
        <p:spPr bwMode="auto">
          <a:xfrm>
            <a:off x="412751" y="637367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graphicFrame>
        <p:nvGraphicFramePr>
          <p:cNvPr id="13" name="Table 12">
            <a:extLst>
              <a:ext uri="{FF2B5EF4-FFF2-40B4-BE49-F238E27FC236}">
                <a16:creationId xmlns:a16="http://schemas.microsoft.com/office/drawing/2014/main" id="{12D75373-4C8D-52D8-6898-A1CBBD6E9120}"/>
              </a:ext>
            </a:extLst>
          </p:cNvPr>
          <p:cNvGraphicFramePr>
            <a:graphicFrameLocks noGrp="1"/>
          </p:cNvGraphicFramePr>
          <p:nvPr>
            <p:extLst>
              <p:ext uri="{D42A27DB-BD31-4B8C-83A1-F6EECF244321}">
                <p14:modId xmlns:p14="http://schemas.microsoft.com/office/powerpoint/2010/main" val="2296500147"/>
              </p:ext>
            </p:extLst>
          </p:nvPr>
        </p:nvGraphicFramePr>
        <p:xfrm>
          <a:off x="6717799" y="1718335"/>
          <a:ext cx="4352239" cy="669070"/>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03308">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79/112</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70.5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0.67 (0.49-0.91)</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0">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98/116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84.5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14" name="TextBox 13">
            <a:extLst>
              <a:ext uri="{FF2B5EF4-FFF2-40B4-BE49-F238E27FC236}">
                <a16:creationId xmlns:a16="http://schemas.microsoft.com/office/drawing/2014/main" id="{12C157D9-B3CD-B545-3B96-798A6A4A4E69}"/>
              </a:ext>
            </a:extLst>
          </p:cNvPr>
          <p:cNvSpPr txBox="1"/>
          <p:nvPr/>
        </p:nvSpPr>
        <p:spPr>
          <a:xfrm>
            <a:off x="7138758" y="1375014"/>
            <a:ext cx="3510320" cy="307777"/>
          </a:xfrm>
          <a:prstGeom prst="rect">
            <a:avLst/>
          </a:prstGeom>
          <a:noFill/>
        </p:spPr>
        <p:txBody>
          <a:bodyPr wrap="none" lIns="0" tIns="0" rIns="0" bIns="0" rtlCol="0" anchor="t" anchorCtr="0">
            <a:spAutoFit/>
          </a:bodyPr>
          <a:lstStyle/>
          <a:p>
            <a:pPr algn="ctr"/>
            <a:r>
              <a:rPr lang="en-US" sz="2000" b="1"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Without Bevacizumab (N = 228)</a:t>
            </a:r>
          </a:p>
        </p:txBody>
      </p:sp>
      <p:graphicFrame>
        <p:nvGraphicFramePr>
          <p:cNvPr id="15" name="Table 14">
            <a:extLst>
              <a:ext uri="{FF2B5EF4-FFF2-40B4-BE49-F238E27FC236}">
                <a16:creationId xmlns:a16="http://schemas.microsoft.com/office/drawing/2014/main" id="{FD365583-3B8C-0667-FD7A-43F7B9A7BB5A}"/>
              </a:ext>
            </a:extLst>
          </p:cNvPr>
          <p:cNvGraphicFramePr>
            <a:graphicFrameLocks noGrp="1"/>
          </p:cNvGraphicFramePr>
          <p:nvPr>
            <p:extLst>
              <p:ext uri="{D42A27DB-BD31-4B8C-83A1-F6EECF244321}">
                <p14:modId xmlns:p14="http://schemas.microsoft.com/office/powerpoint/2010/main" val="182270164"/>
              </p:ext>
            </p:extLst>
          </p:nvPr>
        </p:nvGraphicFramePr>
        <p:xfrm>
          <a:off x="1249926" y="1718335"/>
          <a:ext cx="4395101" cy="694297"/>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46170">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 %</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99/196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50.5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0.61 (0.47-0.80)</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130/193</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67.4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16" name="TextBox 15">
            <a:extLst>
              <a:ext uri="{FF2B5EF4-FFF2-40B4-BE49-F238E27FC236}">
                <a16:creationId xmlns:a16="http://schemas.microsoft.com/office/drawing/2014/main" id="{1E96F7FB-FF41-1FAA-4749-2B02EDE6CBB6}"/>
              </a:ext>
            </a:extLst>
          </p:cNvPr>
          <p:cNvSpPr txBox="1"/>
          <p:nvPr/>
        </p:nvSpPr>
        <p:spPr>
          <a:xfrm>
            <a:off x="1881951" y="1375014"/>
            <a:ext cx="3131049" cy="307777"/>
          </a:xfrm>
          <a:prstGeom prst="rect">
            <a:avLst/>
          </a:prstGeom>
          <a:noFill/>
        </p:spPr>
        <p:txBody>
          <a:bodyPr wrap="none" lIns="0" tIns="0" rIns="0" bIns="0" rtlCol="0" anchor="t" anchorCtr="0">
            <a:spAutoFit/>
          </a:bodyPr>
          <a:lstStyle/>
          <a:p>
            <a:pPr algn="ctr"/>
            <a:r>
              <a:rPr lang="en-US" sz="2000"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With Bevacizumab (N = 389)</a:t>
            </a:r>
          </a:p>
        </p:txBody>
      </p:sp>
      <p:sp>
        <p:nvSpPr>
          <p:cNvPr id="2" name="TextBox 1">
            <a:extLst>
              <a:ext uri="{FF2B5EF4-FFF2-40B4-BE49-F238E27FC236}">
                <a16:creationId xmlns:a16="http://schemas.microsoft.com/office/drawing/2014/main" id="{C71850DE-7457-EBAD-7889-7BC12BD28DEE}"/>
              </a:ext>
            </a:extLst>
          </p:cNvPr>
          <p:cNvSpPr txBox="1"/>
          <p:nvPr/>
        </p:nvSpPr>
        <p:spPr bwMode="auto">
          <a:xfrm>
            <a:off x="2931949"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 name="TextBox 2">
            <a:extLst>
              <a:ext uri="{FF2B5EF4-FFF2-40B4-BE49-F238E27FC236}">
                <a16:creationId xmlns:a16="http://schemas.microsoft.com/office/drawing/2014/main" id="{BBC9B124-C77B-EC10-1E83-D991DD140027}"/>
              </a:ext>
            </a:extLst>
          </p:cNvPr>
          <p:cNvSpPr txBox="1"/>
          <p:nvPr/>
        </p:nvSpPr>
        <p:spPr bwMode="auto">
          <a:xfrm rot="16200000">
            <a:off x="714600" y="3701561"/>
            <a:ext cx="6094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a:t>
            </a:r>
          </a:p>
        </p:txBody>
      </p:sp>
      <p:grpSp>
        <p:nvGrpSpPr>
          <p:cNvPr id="4" name="Group 3">
            <a:extLst>
              <a:ext uri="{FF2B5EF4-FFF2-40B4-BE49-F238E27FC236}">
                <a16:creationId xmlns:a16="http://schemas.microsoft.com/office/drawing/2014/main" id="{F1A4843A-A5F2-3CC8-D0E3-4FAD772275ED}"/>
              </a:ext>
            </a:extLst>
          </p:cNvPr>
          <p:cNvGrpSpPr/>
          <p:nvPr/>
        </p:nvGrpSpPr>
        <p:grpSpPr>
          <a:xfrm>
            <a:off x="1021946" y="2343939"/>
            <a:ext cx="458780" cy="3087910"/>
            <a:chOff x="1021946" y="2343939"/>
            <a:chExt cx="458780" cy="3087910"/>
          </a:xfrm>
        </p:grpSpPr>
        <p:sp>
          <p:nvSpPr>
            <p:cNvPr id="5" name="TextBox 4">
              <a:extLst>
                <a:ext uri="{FF2B5EF4-FFF2-40B4-BE49-F238E27FC236}">
                  <a16:creationId xmlns:a16="http://schemas.microsoft.com/office/drawing/2014/main" id="{0D8F30C7-DE50-3705-7773-4AC2110681AC}"/>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8" name="TextBox 7">
              <a:extLst>
                <a:ext uri="{FF2B5EF4-FFF2-40B4-BE49-F238E27FC236}">
                  <a16:creationId xmlns:a16="http://schemas.microsoft.com/office/drawing/2014/main" id="{7E839BA9-9843-6ED7-7573-271E821FEFB8}"/>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12" name="TextBox 11">
              <a:extLst>
                <a:ext uri="{FF2B5EF4-FFF2-40B4-BE49-F238E27FC236}">
                  <a16:creationId xmlns:a16="http://schemas.microsoft.com/office/drawing/2014/main" id="{3D772E21-809B-65BA-D3CF-73588921C0C6}"/>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7" name="TextBox 16">
              <a:extLst>
                <a:ext uri="{FF2B5EF4-FFF2-40B4-BE49-F238E27FC236}">
                  <a16:creationId xmlns:a16="http://schemas.microsoft.com/office/drawing/2014/main" id="{A22354EC-4439-C224-BCB3-7ADC3DCF40BF}"/>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8" name="TextBox 17">
              <a:extLst>
                <a:ext uri="{FF2B5EF4-FFF2-40B4-BE49-F238E27FC236}">
                  <a16:creationId xmlns:a16="http://schemas.microsoft.com/office/drawing/2014/main" id="{8D069C1E-73A9-B401-B2C8-5D0EFE0F1090}"/>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9" name="TextBox 18">
              <a:extLst>
                <a:ext uri="{FF2B5EF4-FFF2-40B4-BE49-F238E27FC236}">
                  <a16:creationId xmlns:a16="http://schemas.microsoft.com/office/drawing/2014/main" id="{4069901E-03B8-E437-C001-16494B4BEFBB}"/>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0" name="Group 19">
            <a:extLst>
              <a:ext uri="{FF2B5EF4-FFF2-40B4-BE49-F238E27FC236}">
                <a16:creationId xmlns:a16="http://schemas.microsoft.com/office/drawing/2014/main" id="{1DB72E8E-0AAF-E3AC-4DD8-88F116970683}"/>
              </a:ext>
            </a:extLst>
          </p:cNvPr>
          <p:cNvGrpSpPr/>
          <p:nvPr/>
        </p:nvGrpSpPr>
        <p:grpSpPr>
          <a:xfrm>
            <a:off x="1392941" y="5325067"/>
            <a:ext cx="4386688" cy="307777"/>
            <a:chOff x="1392941" y="5325067"/>
            <a:chExt cx="4386688" cy="307777"/>
          </a:xfrm>
        </p:grpSpPr>
        <p:sp>
          <p:nvSpPr>
            <p:cNvPr id="21" name="TextBox 20">
              <a:extLst>
                <a:ext uri="{FF2B5EF4-FFF2-40B4-BE49-F238E27FC236}">
                  <a16:creationId xmlns:a16="http://schemas.microsoft.com/office/drawing/2014/main" id="{F58E41A4-5F6B-3196-9658-15FA54019C70}"/>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2" name="TextBox 21">
              <a:extLst>
                <a:ext uri="{FF2B5EF4-FFF2-40B4-BE49-F238E27FC236}">
                  <a16:creationId xmlns:a16="http://schemas.microsoft.com/office/drawing/2014/main" id="{61B7B1E1-C394-8D0B-A473-2AAF1D4E53EE}"/>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23" name="TextBox 22">
              <a:extLst>
                <a:ext uri="{FF2B5EF4-FFF2-40B4-BE49-F238E27FC236}">
                  <a16:creationId xmlns:a16="http://schemas.microsoft.com/office/drawing/2014/main" id="{08E1D961-B9F8-AE5C-EE3C-8856B213A4FA}"/>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4" name="TextBox 23">
              <a:extLst>
                <a:ext uri="{FF2B5EF4-FFF2-40B4-BE49-F238E27FC236}">
                  <a16:creationId xmlns:a16="http://schemas.microsoft.com/office/drawing/2014/main" id="{5ABEAD86-1E60-DA6D-82C7-D4A93C9A98C8}"/>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25" name="TextBox 24">
              <a:extLst>
                <a:ext uri="{FF2B5EF4-FFF2-40B4-BE49-F238E27FC236}">
                  <a16:creationId xmlns:a16="http://schemas.microsoft.com/office/drawing/2014/main" id="{FEEDD7C4-B8DC-0891-882A-0436E1CA2540}"/>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26" name="TextBox 25">
              <a:extLst>
                <a:ext uri="{FF2B5EF4-FFF2-40B4-BE49-F238E27FC236}">
                  <a16:creationId xmlns:a16="http://schemas.microsoft.com/office/drawing/2014/main" id="{2D72E7D5-CA19-A005-ABB8-F4A8F4734021}"/>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7" name="TextBox 26">
              <a:extLst>
                <a:ext uri="{FF2B5EF4-FFF2-40B4-BE49-F238E27FC236}">
                  <a16:creationId xmlns:a16="http://schemas.microsoft.com/office/drawing/2014/main" id="{56941CEB-CBF3-BBD7-7229-A7F7D8EAC784}"/>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8" name="TextBox 27">
              <a:extLst>
                <a:ext uri="{FF2B5EF4-FFF2-40B4-BE49-F238E27FC236}">
                  <a16:creationId xmlns:a16="http://schemas.microsoft.com/office/drawing/2014/main" id="{CF45FEAC-6464-7C10-7358-3E8DB5AB2C2B}"/>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29" name="TextBox 28">
              <a:extLst>
                <a:ext uri="{FF2B5EF4-FFF2-40B4-BE49-F238E27FC236}">
                  <a16:creationId xmlns:a16="http://schemas.microsoft.com/office/drawing/2014/main" id="{9DDF3E58-382C-5A4B-5536-565677A5DC44}"/>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0" name="TextBox 29">
              <a:extLst>
                <a:ext uri="{FF2B5EF4-FFF2-40B4-BE49-F238E27FC236}">
                  <a16:creationId xmlns:a16="http://schemas.microsoft.com/office/drawing/2014/main" id="{E9A9CBB1-70D4-B8A2-A531-1798D8A3919C}"/>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 name="TextBox 30">
              <a:extLst>
                <a:ext uri="{FF2B5EF4-FFF2-40B4-BE49-F238E27FC236}">
                  <a16:creationId xmlns:a16="http://schemas.microsoft.com/office/drawing/2014/main" id="{AB68C220-4A6F-4B9B-5BA3-472EB870D048}"/>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2" name="TextBox 31">
              <a:extLst>
                <a:ext uri="{FF2B5EF4-FFF2-40B4-BE49-F238E27FC236}">
                  <a16:creationId xmlns:a16="http://schemas.microsoft.com/office/drawing/2014/main" id="{90DF91F7-6F1C-B743-EE89-7FA550D68251}"/>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3" name="TextBox 32">
              <a:extLst>
                <a:ext uri="{FF2B5EF4-FFF2-40B4-BE49-F238E27FC236}">
                  <a16:creationId xmlns:a16="http://schemas.microsoft.com/office/drawing/2014/main" id="{3C20A8F1-563D-1C60-C4EC-1EBD344AA06E}"/>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4" name="TextBox 33">
              <a:extLst>
                <a:ext uri="{FF2B5EF4-FFF2-40B4-BE49-F238E27FC236}">
                  <a16:creationId xmlns:a16="http://schemas.microsoft.com/office/drawing/2014/main" id="{D8FBD7AF-32C6-2238-97C0-A1688CC2BCA2}"/>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5" name="TextBox 34">
              <a:extLst>
                <a:ext uri="{FF2B5EF4-FFF2-40B4-BE49-F238E27FC236}">
                  <a16:creationId xmlns:a16="http://schemas.microsoft.com/office/drawing/2014/main" id="{607D138B-3CC2-354D-0706-DDD657CEE789}"/>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6" name="TextBox 35">
              <a:extLst>
                <a:ext uri="{FF2B5EF4-FFF2-40B4-BE49-F238E27FC236}">
                  <a16:creationId xmlns:a16="http://schemas.microsoft.com/office/drawing/2014/main" id="{9C05B8C1-CEC2-A964-16E4-4CDCF60BCF0B}"/>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37" name="TextBox 36">
              <a:extLst>
                <a:ext uri="{FF2B5EF4-FFF2-40B4-BE49-F238E27FC236}">
                  <a16:creationId xmlns:a16="http://schemas.microsoft.com/office/drawing/2014/main" id="{709A229E-95B0-17E9-07D3-4ADA8CE28123}"/>
                </a:ext>
              </a:extLst>
            </p:cNvPr>
            <p:cNvSpPr txBox="1"/>
            <p:nvPr/>
          </p:nvSpPr>
          <p:spPr bwMode="auto">
            <a:xfrm>
              <a:off x="5412221"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grpSp>
      <p:sp>
        <p:nvSpPr>
          <p:cNvPr id="38" name="Freeform: Shape 37">
            <a:extLst>
              <a:ext uri="{FF2B5EF4-FFF2-40B4-BE49-F238E27FC236}">
                <a16:creationId xmlns:a16="http://schemas.microsoft.com/office/drawing/2014/main" id="{C993547F-8E10-0F44-3AC2-E63F4FE39323}"/>
              </a:ext>
            </a:extLst>
          </p:cNvPr>
          <p:cNvSpPr/>
          <p:nvPr/>
        </p:nvSpPr>
        <p:spPr bwMode="auto">
          <a:xfrm>
            <a:off x="1538288" y="2505075"/>
            <a:ext cx="4067175"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9" name="Group 38">
            <a:extLst>
              <a:ext uri="{FF2B5EF4-FFF2-40B4-BE49-F238E27FC236}">
                <a16:creationId xmlns:a16="http://schemas.microsoft.com/office/drawing/2014/main" id="{C668DD18-38C1-A5AC-0463-B1E52853DDE2}"/>
              </a:ext>
            </a:extLst>
          </p:cNvPr>
          <p:cNvGrpSpPr/>
          <p:nvPr/>
        </p:nvGrpSpPr>
        <p:grpSpPr>
          <a:xfrm>
            <a:off x="1457325" y="2514664"/>
            <a:ext cx="80963" cy="2771711"/>
            <a:chOff x="1055351" y="2514664"/>
            <a:chExt cx="1328066" cy="2771711"/>
          </a:xfrm>
        </p:grpSpPr>
        <p:cxnSp>
          <p:nvCxnSpPr>
            <p:cNvPr id="40" name="Straight Connector 39">
              <a:extLst>
                <a:ext uri="{FF2B5EF4-FFF2-40B4-BE49-F238E27FC236}">
                  <a16:creationId xmlns:a16="http://schemas.microsoft.com/office/drawing/2014/main" id="{65F939F4-9855-C534-520D-7EE3BDDB1460}"/>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10EE21E-A03E-FF6B-B039-45766F29775A}"/>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A3783EC3-A1A5-5D9A-7BFF-C9258D43D32F}"/>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7B7DE87E-A224-0560-1945-C0EE33DD9A57}"/>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BA265F4F-1A17-1E49-3AF7-F51739F0744D}"/>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74D06352-4896-E631-73A0-DD03F378EB4E}"/>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3C719B19-B972-55F9-8436-C2E1829A908B}"/>
              </a:ext>
            </a:extLst>
          </p:cNvPr>
          <p:cNvGrpSpPr/>
          <p:nvPr/>
        </p:nvGrpSpPr>
        <p:grpSpPr>
          <a:xfrm>
            <a:off x="1535721" y="5286374"/>
            <a:ext cx="4045931" cy="90490"/>
            <a:chOff x="1535721" y="5286374"/>
            <a:chExt cx="4045931" cy="90490"/>
          </a:xfrm>
        </p:grpSpPr>
        <p:grpSp>
          <p:nvGrpSpPr>
            <p:cNvPr id="47" name="Group 46">
              <a:extLst>
                <a:ext uri="{FF2B5EF4-FFF2-40B4-BE49-F238E27FC236}">
                  <a16:creationId xmlns:a16="http://schemas.microsoft.com/office/drawing/2014/main" id="{22A4D968-2EED-3D4A-59BE-08BBCD2A4681}"/>
                </a:ext>
              </a:extLst>
            </p:cNvPr>
            <p:cNvGrpSpPr/>
            <p:nvPr/>
          </p:nvGrpSpPr>
          <p:grpSpPr>
            <a:xfrm rot="5400000">
              <a:off x="2122792" y="4699303"/>
              <a:ext cx="90485" cy="1264627"/>
              <a:chOff x="1055351" y="2514664"/>
              <a:chExt cx="1328066" cy="2771711"/>
            </a:xfrm>
          </p:grpSpPr>
          <p:cxnSp>
            <p:nvCxnSpPr>
              <p:cNvPr id="60" name="Straight Connector 59">
                <a:extLst>
                  <a:ext uri="{FF2B5EF4-FFF2-40B4-BE49-F238E27FC236}">
                    <a16:creationId xmlns:a16="http://schemas.microsoft.com/office/drawing/2014/main" id="{FF4BA486-4CE9-8B81-01E8-8AD5DBDED868}"/>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E784DE07-3E67-1102-7B2E-F0141ED3E321}"/>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0257BE5F-D66F-4507-7702-BA482DF8E81B}"/>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A9FE0780-C2A7-3388-7E31-94E08ED7A245}"/>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44" name="Straight Connector 31743">
                <a:extLst>
                  <a:ext uri="{FF2B5EF4-FFF2-40B4-BE49-F238E27FC236}">
                    <a16:creationId xmlns:a16="http://schemas.microsoft.com/office/drawing/2014/main" id="{42463645-E562-B3E5-09B5-DD1D902CE6F6}"/>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45" name="Straight Connector 31744">
                <a:extLst>
                  <a:ext uri="{FF2B5EF4-FFF2-40B4-BE49-F238E27FC236}">
                    <a16:creationId xmlns:a16="http://schemas.microsoft.com/office/drawing/2014/main" id="{170459E8-D542-BB35-3473-724D57BCA9D5}"/>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0CF28D4F-8B37-C739-4FA1-91EF3849B4A2}"/>
                </a:ext>
              </a:extLst>
            </p:cNvPr>
            <p:cNvGrpSpPr/>
            <p:nvPr/>
          </p:nvGrpSpPr>
          <p:grpSpPr>
            <a:xfrm rot="5400000">
              <a:off x="4272888" y="4068099"/>
              <a:ext cx="90486" cy="2527043"/>
              <a:chOff x="1055351" y="-252196"/>
              <a:chExt cx="1328095" cy="5538571"/>
            </a:xfrm>
          </p:grpSpPr>
          <p:cxnSp>
            <p:nvCxnSpPr>
              <p:cNvPr id="49" name="Straight Connector 48">
                <a:extLst>
                  <a:ext uri="{FF2B5EF4-FFF2-40B4-BE49-F238E27FC236}">
                    <a16:creationId xmlns:a16="http://schemas.microsoft.com/office/drawing/2014/main" id="{52631803-2A50-95C8-E654-49FD217E26EC}"/>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58AA747-A99F-3079-6BE5-18327FD2BEA1}"/>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CD999CBF-1D55-D615-BC08-2CF8CEB065BF}"/>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2DFA9455-2ADA-4FDE-0BDF-BD6BA54F1820}"/>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EE6C4602-02C4-8424-3A7A-5378ECCE7872}"/>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9B610AF9-F86B-8153-98C8-62E6435C1781}"/>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84014319-501A-D5C7-4A2D-42D0C82A8489}"/>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A0FEC6C-07F5-61B4-BE24-D4AF42E06DF0}"/>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4C63DF29-6789-E04A-62F9-55C3443DBFF9}"/>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EAF0BD16-7EB5-4D17-C682-9B9CDA8187DB}"/>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C7236BE4-0768-FDBE-9CD1-7A7ACAE55C6D}"/>
                  </a:ext>
                </a:extLst>
              </p:cNvPr>
              <p:cNvCxnSpPr/>
              <p:nvPr/>
            </p:nvCxnSpPr>
            <p:spPr bwMode="auto">
              <a:xfrm>
                <a:off x="1055358" y="-252196"/>
                <a:ext cx="132808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747" name="TextBox 31746">
            <a:extLst>
              <a:ext uri="{FF2B5EF4-FFF2-40B4-BE49-F238E27FC236}">
                <a16:creationId xmlns:a16="http://schemas.microsoft.com/office/drawing/2014/main" id="{88676A03-D56D-0864-F2C8-2471F6EDEEB2}"/>
              </a:ext>
            </a:extLst>
          </p:cNvPr>
          <p:cNvSpPr txBox="1"/>
          <p:nvPr/>
        </p:nvSpPr>
        <p:spPr bwMode="auto">
          <a:xfrm>
            <a:off x="1359739"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748" name="Group 31747">
            <a:extLst>
              <a:ext uri="{FF2B5EF4-FFF2-40B4-BE49-F238E27FC236}">
                <a16:creationId xmlns:a16="http://schemas.microsoft.com/office/drawing/2014/main" id="{43E45126-3B54-BD34-3185-F61B62C12E1D}"/>
              </a:ext>
            </a:extLst>
          </p:cNvPr>
          <p:cNvGrpSpPr/>
          <p:nvPr/>
        </p:nvGrpSpPr>
        <p:grpSpPr>
          <a:xfrm>
            <a:off x="1320805" y="5832625"/>
            <a:ext cx="4396003" cy="276999"/>
            <a:chOff x="1320805" y="5325067"/>
            <a:chExt cx="4396003" cy="276999"/>
          </a:xfrm>
        </p:grpSpPr>
        <p:sp>
          <p:nvSpPr>
            <p:cNvPr id="31749" name="TextBox 31748">
              <a:extLst>
                <a:ext uri="{FF2B5EF4-FFF2-40B4-BE49-F238E27FC236}">
                  <a16:creationId xmlns:a16="http://schemas.microsoft.com/office/drawing/2014/main" id="{EEA1A8A6-9280-4FCF-AE80-78F0576F1A70}"/>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196</a:t>
              </a:r>
            </a:p>
          </p:txBody>
        </p:sp>
        <p:sp>
          <p:nvSpPr>
            <p:cNvPr id="31750" name="TextBox 31749">
              <a:extLst>
                <a:ext uri="{FF2B5EF4-FFF2-40B4-BE49-F238E27FC236}">
                  <a16:creationId xmlns:a16="http://schemas.microsoft.com/office/drawing/2014/main" id="{FC5E2AA0-6F6B-E53A-1AD0-4416CB398017}"/>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190</a:t>
              </a:r>
            </a:p>
          </p:txBody>
        </p:sp>
        <p:sp>
          <p:nvSpPr>
            <p:cNvPr id="31751" name="TextBox 31750">
              <a:extLst>
                <a:ext uri="{FF2B5EF4-FFF2-40B4-BE49-F238E27FC236}">
                  <a16:creationId xmlns:a16="http://schemas.microsoft.com/office/drawing/2014/main" id="{97BE04D9-C7C4-9BCD-07D8-06028F736CA4}"/>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185</a:t>
              </a:r>
            </a:p>
          </p:txBody>
        </p:sp>
        <p:sp>
          <p:nvSpPr>
            <p:cNvPr id="31752" name="TextBox 31751">
              <a:extLst>
                <a:ext uri="{FF2B5EF4-FFF2-40B4-BE49-F238E27FC236}">
                  <a16:creationId xmlns:a16="http://schemas.microsoft.com/office/drawing/2014/main" id="{976B5E2C-8E2F-B143-6838-8560BE913C52}"/>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170</a:t>
              </a:r>
            </a:p>
          </p:txBody>
        </p:sp>
        <p:sp>
          <p:nvSpPr>
            <p:cNvPr id="31753" name="TextBox 31752">
              <a:extLst>
                <a:ext uri="{FF2B5EF4-FFF2-40B4-BE49-F238E27FC236}">
                  <a16:creationId xmlns:a16="http://schemas.microsoft.com/office/drawing/2014/main" id="{06A1FABD-9ED4-D707-A89C-E4AB7B72D20B}"/>
                </a:ext>
              </a:extLst>
            </p:cNvPr>
            <p:cNvSpPr txBox="1"/>
            <p:nvPr/>
          </p:nvSpPr>
          <p:spPr bwMode="auto">
            <a:xfrm>
              <a:off x="234907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155</a:t>
              </a:r>
            </a:p>
          </p:txBody>
        </p:sp>
        <p:sp>
          <p:nvSpPr>
            <p:cNvPr id="31754" name="TextBox 31753">
              <a:extLst>
                <a:ext uri="{FF2B5EF4-FFF2-40B4-BE49-F238E27FC236}">
                  <a16:creationId xmlns:a16="http://schemas.microsoft.com/office/drawing/2014/main" id="{6B2924F1-49D4-6E6C-F898-57BAF9E97CD4}"/>
                </a:ext>
              </a:extLst>
            </p:cNvPr>
            <p:cNvSpPr txBox="1"/>
            <p:nvPr/>
          </p:nvSpPr>
          <p:spPr bwMode="auto">
            <a:xfrm>
              <a:off x="260318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146</a:t>
              </a:r>
            </a:p>
          </p:txBody>
        </p:sp>
        <p:sp>
          <p:nvSpPr>
            <p:cNvPr id="31755" name="TextBox 31754">
              <a:extLst>
                <a:ext uri="{FF2B5EF4-FFF2-40B4-BE49-F238E27FC236}">
                  <a16:creationId xmlns:a16="http://schemas.microsoft.com/office/drawing/2014/main" id="{6A0F56C8-0113-33AB-E1D1-247A1B35D0F3}"/>
                </a:ext>
              </a:extLst>
            </p:cNvPr>
            <p:cNvSpPr txBox="1"/>
            <p:nvPr/>
          </p:nvSpPr>
          <p:spPr bwMode="auto">
            <a:xfrm>
              <a:off x="285729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135</a:t>
              </a:r>
            </a:p>
          </p:txBody>
        </p:sp>
        <p:sp>
          <p:nvSpPr>
            <p:cNvPr id="31756" name="TextBox 31755">
              <a:extLst>
                <a:ext uri="{FF2B5EF4-FFF2-40B4-BE49-F238E27FC236}">
                  <a16:creationId xmlns:a16="http://schemas.microsoft.com/office/drawing/2014/main" id="{4C3177F5-C2E9-BDFA-8508-B1D38CDAE782}"/>
                </a:ext>
              </a:extLst>
            </p:cNvPr>
            <p:cNvSpPr txBox="1"/>
            <p:nvPr/>
          </p:nvSpPr>
          <p:spPr bwMode="auto">
            <a:xfrm>
              <a:off x="311140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127</a:t>
              </a:r>
            </a:p>
          </p:txBody>
        </p:sp>
        <p:sp>
          <p:nvSpPr>
            <p:cNvPr id="31757" name="TextBox 31756">
              <a:extLst>
                <a:ext uri="{FF2B5EF4-FFF2-40B4-BE49-F238E27FC236}">
                  <a16:creationId xmlns:a16="http://schemas.microsoft.com/office/drawing/2014/main" id="{F7D94786-FA46-4A3C-AF5F-A91ED9D02032}"/>
                </a:ext>
              </a:extLst>
            </p:cNvPr>
            <p:cNvSpPr txBox="1"/>
            <p:nvPr/>
          </p:nvSpPr>
          <p:spPr bwMode="auto">
            <a:xfrm>
              <a:off x="3343313"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120</a:t>
              </a:r>
            </a:p>
          </p:txBody>
        </p:sp>
        <p:sp>
          <p:nvSpPr>
            <p:cNvPr id="31758" name="TextBox 31757">
              <a:extLst>
                <a:ext uri="{FF2B5EF4-FFF2-40B4-BE49-F238E27FC236}">
                  <a16:creationId xmlns:a16="http://schemas.microsoft.com/office/drawing/2014/main" id="{53344E6B-B7D6-8F6B-3CA8-50C1269C25B3}"/>
                </a:ext>
              </a:extLst>
            </p:cNvPr>
            <p:cNvSpPr txBox="1"/>
            <p:nvPr/>
          </p:nvSpPr>
          <p:spPr bwMode="auto">
            <a:xfrm>
              <a:off x="3597423"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112</a:t>
              </a:r>
            </a:p>
          </p:txBody>
        </p:sp>
        <p:sp>
          <p:nvSpPr>
            <p:cNvPr id="31759" name="TextBox 31758">
              <a:extLst>
                <a:ext uri="{FF2B5EF4-FFF2-40B4-BE49-F238E27FC236}">
                  <a16:creationId xmlns:a16="http://schemas.microsoft.com/office/drawing/2014/main" id="{2520296D-ED2B-6265-8327-6D815C2FAB67}"/>
                </a:ext>
              </a:extLst>
            </p:cNvPr>
            <p:cNvSpPr txBox="1"/>
            <p:nvPr/>
          </p:nvSpPr>
          <p:spPr bwMode="auto">
            <a:xfrm>
              <a:off x="3863363"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104</a:t>
              </a:r>
            </a:p>
          </p:txBody>
        </p:sp>
        <p:sp>
          <p:nvSpPr>
            <p:cNvPr id="31760" name="TextBox 31759">
              <a:extLst>
                <a:ext uri="{FF2B5EF4-FFF2-40B4-BE49-F238E27FC236}">
                  <a16:creationId xmlns:a16="http://schemas.microsoft.com/office/drawing/2014/main" id="{7DBFD0EC-F8F2-8195-87AD-E2BA4BEB81DA}"/>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93</a:t>
              </a:r>
            </a:p>
          </p:txBody>
        </p:sp>
        <p:sp>
          <p:nvSpPr>
            <p:cNvPr id="31761" name="TextBox 31760">
              <a:extLst>
                <a:ext uri="{FF2B5EF4-FFF2-40B4-BE49-F238E27FC236}">
                  <a16:creationId xmlns:a16="http://schemas.microsoft.com/office/drawing/2014/main" id="{8FB7E270-6A08-C96A-3990-5D9B19B93C61}"/>
                </a:ext>
              </a:extLst>
            </p:cNvPr>
            <p:cNvSpPr txBox="1"/>
            <p:nvPr/>
          </p:nvSpPr>
          <p:spPr bwMode="auto">
            <a:xfrm>
              <a:off x="441085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73</a:t>
              </a:r>
            </a:p>
          </p:txBody>
        </p:sp>
        <p:sp>
          <p:nvSpPr>
            <p:cNvPr id="31762" name="TextBox 31761">
              <a:extLst>
                <a:ext uri="{FF2B5EF4-FFF2-40B4-BE49-F238E27FC236}">
                  <a16:creationId xmlns:a16="http://schemas.microsoft.com/office/drawing/2014/main" id="{DBC0D6FC-AE37-49C2-3F22-FF6F21C20B45}"/>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41</a:t>
              </a:r>
            </a:p>
          </p:txBody>
        </p:sp>
        <p:sp>
          <p:nvSpPr>
            <p:cNvPr id="31763" name="TextBox 31762">
              <a:extLst>
                <a:ext uri="{FF2B5EF4-FFF2-40B4-BE49-F238E27FC236}">
                  <a16:creationId xmlns:a16="http://schemas.microsoft.com/office/drawing/2014/main" id="{6C3BEC4F-AB0A-26E4-7F4B-4ABDF59C65F0}"/>
                </a:ext>
              </a:extLst>
            </p:cNvPr>
            <p:cNvSpPr txBox="1"/>
            <p:nvPr/>
          </p:nvSpPr>
          <p:spPr bwMode="auto">
            <a:xfrm>
              <a:off x="4909551"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a:t>
              </a:r>
            </a:p>
          </p:txBody>
        </p:sp>
        <p:sp>
          <p:nvSpPr>
            <p:cNvPr id="31764" name="TextBox 31763">
              <a:extLst>
                <a:ext uri="{FF2B5EF4-FFF2-40B4-BE49-F238E27FC236}">
                  <a16:creationId xmlns:a16="http://schemas.microsoft.com/office/drawing/2014/main" id="{D3E83E2A-60ED-F269-574E-13EE3FED1369}"/>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a:t>
              </a:r>
            </a:p>
          </p:txBody>
        </p:sp>
        <p:sp>
          <p:nvSpPr>
            <p:cNvPr id="31765" name="TextBox 31764">
              <a:extLst>
                <a:ext uri="{FF2B5EF4-FFF2-40B4-BE49-F238E27FC236}">
                  <a16:creationId xmlns:a16="http://schemas.microsoft.com/office/drawing/2014/main" id="{97B1B1D1-5CDE-1D8D-30A6-AE51D1A8A459}"/>
                </a:ext>
              </a:extLst>
            </p:cNvPr>
            <p:cNvSpPr txBox="1"/>
            <p:nvPr/>
          </p:nvSpPr>
          <p:spPr bwMode="auto">
            <a:xfrm>
              <a:off x="545359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766" name="Group 31765">
            <a:extLst>
              <a:ext uri="{FF2B5EF4-FFF2-40B4-BE49-F238E27FC236}">
                <a16:creationId xmlns:a16="http://schemas.microsoft.com/office/drawing/2014/main" id="{E090EB7B-D573-17E2-B785-B94498CCF55E}"/>
              </a:ext>
            </a:extLst>
          </p:cNvPr>
          <p:cNvGrpSpPr/>
          <p:nvPr/>
        </p:nvGrpSpPr>
        <p:grpSpPr>
          <a:xfrm>
            <a:off x="1320805" y="6014191"/>
            <a:ext cx="4403013" cy="276999"/>
            <a:chOff x="1320805" y="5325067"/>
            <a:chExt cx="4403013" cy="276999"/>
          </a:xfrm>
        </p:grpSpPr>
        <p:sp>
          <p:nvSpPr>
            <p:cNvPr id="31767" name="TextBox 31766">
              <a:extLst>
                <a:ext uri="{FF2B5EF4-FFF2-40B4-BE49-F238E27FC236}">
                  <a16:creationId xmlns:a16="http://schemas.microsoft.com/office/drawing/2014/main" id="{B90276F7-C699-07DF-32C6-1F2799EAF46E}"/>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193</a:t>
              </a:r>
            </a:p>
          </p:txBody>
        </p:sp>
        <p:sp>
          <p:nvSpPr>
            <p:cNvPr id="31768" name="TextBox 31767">
              <a:extLst>
                <a:ext uri="{FF2B5EF4-FFF2-40B4-BE49-F238E27FC236}">
                  <a16:creationId xmlns:a16="http://schemas.microsoft.com/office/drawing/2014/main" id="{51A1BFAF-1E0C-937E-E7D8-4C0B00BC359E}"/>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186</a:t>
              </a:r>
            </a:p>
          </p:txBody>
        </p:sp>
        <p:sp>
          <p:nvSpPr>
            <p:cNvPr id="31769" name="TextBox 31768">
              <a:extLst>
                <a:ext uri="{FF2B5EF4-FFF2-40B4-BE49-F238E27FC236}">
                  <a16:creationId xmlns:a16="http://schemas.microsoft.com/office/drawing/2014/main" id="{B6D20741-EBBE-A801-2DC4-5E753D404B80}"/>
                </a:ext>
              </a:extLst>
            </p:cNvPr>
            <p:cNvSpPr txBox="1"/>
            <p:nvPr/>
          </p:nvSpPr>
          <p:spPr bwMode="auto">
            <a:xfrm>
              <a:off x="182902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171</a:t>
              </a:r>
            </a:p>
          </p:txBody>
        </p:sp>
        <p:sp>
          <p:nvSpPr>
            <p:cNvPr id="31770" name="TextBox 31769">
              <a:extLst>
                <a:ext uri="{FF2B5EF4-FFF2-40B4-BE49-F238E27FC236}">
                  <a16:creationId xmlns:a16="http://schemas.microsoft.com/office/drawing/2014/main" id="{AC841EA5-41B1-B31D-ECA9-9638459D1AE0}"/>
                </a:ext>
              </a:extLst>
            </p:cNvPr>
            <p:cNvSpPr txBox="1"/>
            <p:nvPr/>
          </p:nvSpPr>
          <p:spPr bwMode="auto">
            <a:xfrm>
              <a:off x="208313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157</a:t>
              </a:r>
            </a:p>
          </p:txBody>
        </p:sp>
        <p:sp>
          <p:nvSpPr>
            <p:cNvPr id="31771" name="TextBox 31770">
              <a:extLst>
                <a:ext uri="{FF2B5EF4-FFF2-40B4-BE49-F238E27FC236}">
                  <a16:creationId xmlns:a16="http://schemas.microsoft.com/office/drawing/2014/main" id="{8390F492-770A-E887-AA40-53A482FF595B}"/>
                </a:ext>
              </a:extLst>
            </p:cNvPr>
            <p:cNvSpPr txBox="1"/>
            <p:nvPr/>
          </p:nvSpPr>
          <p:spPr bwMode="auto">
            <a:xfrm>
              <a:off x="234907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138</a:t>
              </a:r>
            </a:p>
          </p:txBody>
        </p:sp>
        <p:sp>
          <p:nvSpPr>
            <p:cNvPr id="31772" name="TextBox 31771">
              <a:extLst>
                <a:ext uri="{FF2B5EF4-FFF2-40B4-BE49-F238E27FC236}">
                  <a16:creationId xmlns:a16="http://schemas.microsoft.com/office/drawing/2014/main" id="{9638DF36-3127-1C98-33F6-5650B093279B}"/>
                </a:ext>
              </a:extLst>
            </p:cNvPr>
            <p:cNvSpPr txBox="1"/>
            <p:nvPr/>
          </p:nvSpPr>
          <p:spPr bwMode="auto">
            <a:xfrm>
              <a:off x="260318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122</a:t>
              </a:r>
            </a:p>
          </p:txBody>
        </p:sp>
        <p:sp>
          <p:nvSpPr>
            <p:cNvPr id="31773" name="TextBox 31772">
              <a:extLst>
                <a:ext uri="{FF2B5EF4-FFF2-40B4-BE49-F238E27FC236}">
                  <a16:creationId xmlns:a16="http://schemas.microsoft.com/office/drawing/2014/main" id="{5D39FABA-95F4-B8D9-2313-4D4EEDA215AA}"/>
                </a:ext>
              </a:extLst>
            </p:cNvPr>
            <p:cNvSpPr txBox="1"/>
            <p:nvPr/>
          </p:nvSpPr>
          <p:spPr bwMode="auto">
            <a:xfrm>
              <a:off x="2857296"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108</a:t>
              </a:r>
            </a:p>
          </p:txBody>
        </p:sp>
        <p:sp>
          <p:nvSpPr>
            <p:cNvPr id="31774" name="TextBox 31773">
              <a:extLst>
                <a:ext uri="{FF2B5EF4-FFF2-40B4-BE49-F238E27FC236}">
                  <a16:creationId xmlns:a16="http://schemas.microsoft.com/office/drawing/2014/main" id="{4523F912-D522-B8A9-6DC6-063DE54D2754}"/>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98</a:t>
              </a:r>
            </a:p>
          </p:txBody>
        </p:sp>
        <p:sp>
          <p:nvSpPr>
            <p:cNvPr id="31775" name="TextBox 31774">
              <a:extLst>
                <a:ext uri="{FF2B5EF4-FFF2-40B4-BE49-F238E27FC236}">
                  <a16:creationId xmlns:a16="http://schemas.microsoft.com/office/drawing/2014/main" id="{2303794A-1B06-A11E-6B4F-31469E331F64}"/>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89</a:t>
              </a:r>
            </a:p>
          </p:txBody>
        </p:sp>
        <p:sp>
          <p:nvSpPr>
            <p:cNvPr id="31776" name="TextBox 31775">
              <a:extLst>
                <a:ext uri="{FF2B5EF4-FFF2-40B4-BE49-F238E27FC236}">
                  <a16:creationId xmlns:a16="http://schemas.microsoft.com/office/drawing/2014/main" id="{89048A28-8A95-887E-2D01-75BB5ACB4C3A}"/>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75</a:t>
              </a:r>
            </a:p>
          </p:txBody>
        </p:sp>
        <p:sp>
          <p:nvSpPr>
            <p:cNvPr id="31777" name="TextBox 31776">
              <a:extLst>
                <a:ext uri="{FF2B5EF4-FFF2-40B4-BE49-F238E27FC236}">
                  <a16:creationId xmlns:a16="http://schemas.microsoft.com/office/drawing/2014/main" id="{C23E7F34-CD74-0B91-4888-9EC99EE67F8E}"/>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67</a:t>
              </a:r>
            </a:p>
          </p:txBody>
        </p:sp>
        <p:sp>
          <p:nvSpPr>
            <p:cNvPr id="31778" name="TextBox 31777">
              <a:extLst>
                <a:ext uri="{FF2B5EF4-FFF2-40B4-BE49-F238E27FC236}">
                  <a16:creationId xmlns:a16="http://schemas.microsoft.com/office/drawing/2014/main" id="{536CB501-1F0A-9DB6-DC82-CDA3C34012CE}"/>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59</a:t>
              </a:r>
            </a:p>
          </p:txBody>
        </p:sp>
        <p:sp>
          <p:nvSpPr>
            <p:cNvPr id="31779" name="TextBox 31778">
              <a:extLst>
                <a:ext uri="{FF2B5EF4-FFF2-40B4-BE49-F238E27FC236}">
                  <a16:creationId xmlns:a16="http://schemas.microsoft.com/office/drawing/2014/main" id="{AC4426BF-54D0-38FD-F58E-45B221EE27B5}"/>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41</a:t>
              </a:r>
            </a:p>
          </p:txBody>
        </p:sp>
        <p:sp>
          <p:nvSpPr>
            <p:cNvPr id="31780" name="TextBox 31779">
              <a:extLst>
                <a:ext uri="{FF2B5EF4-FFF2-40B4-BE49-F238E27FC236}">
                  <a16:creationId xmlns:a16="http://schemas.microsoft.com/office/drawing/2014/main" id="{B51AF813-1AE4-C4C4-44A1-C3F38B98D54D}"/>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23</a:t>
              </a:r>
            </a:p>
          </p:txBody>
        </p:sp>
        <p:sp>
          <p:nvSpPr>
            <p:cNvPr id="31781" name="TextBox 31780">
              <a:extLst>
                <a:ext uri="{FF2B5EF4-FFF2-40B4-BE49-F238E27FC236}">
                  <a16:creationId xmlns:a16="http://schemas.microsoft.com/office/drawing/2014/main" id="{C5D4B6CE-6DC4-1938-AB37-2D9855DC04AE}"/>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1782" name="TextBox 31781">
              <a:extLst>
                <a:ext uri="{FF2B5EF4-FFF2-40B4-BE49-F238E27FC236}">
                  <a16:creationId xmlns:a16="http://schemas.microsoft.com/office/drawing/2014/main" id="{6EA94BD2-C0A4-C399-140D-50913BAD1235}"/>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783" name="TextBox 31782">
              <a:extLst>
                <a:ext uri="{FF2B5EF4-FFF2-40B4-BE49-F238E27FC236}">
                  <a16:creationId xmlns:a16="http://schemas.microsoft.com/office/drawing/2014/main" id="{D7DCD53E-4B54-7334-50B5-9775BD39B33D}"/>
                </a:ext>
              </a:extLst>
            </p:cNvPr>
            <p:cNvSpPr txBox="1"/>
            <p:nvPr/>
          </p:nvSpPr>
          <p:spPr bwMode="auto">
            <a:xfrm>
              <a:off x="546060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784" name="Straight Connector 31783">
            <a:extLst>
              <a:ext uri="{FF2B5EF4-FFF2-40B4-BE49-F238E27FC236}">
                <a16:creationId xmlns:a16="http://schemas.microsoft.com/office/drawing/2014/main" id="{3FA55711-F017-C0A4-C994-15C811E298B8}"/>
              </a:ext>
            </a:extLst>
          </p:cNvPr>
          <p:cNvCxnSpPr/>
          <p:nvPr/>
        </p:nvCxnSpPr>
        <p:spPr bwMode="auto">
          <a:xfrm>
            <a:off x="2544168"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85" name="Straight Connector 31784">
            <a:extLst>
              <a:ext uri="{FF2B5EF4-FFF2-40B4-BE49-F238E27FC236}">
                <a16:creationId xmlns:a16="http://schemas.microsoft.com/office/drawing/2014/main" id="{8D3DA553-860A-996B-6CE6-01C953F6E0B1}"/>
              </a:ext>
            </a:extLst>
          </p:cNvPr>
          <p:cNvCxnSpPr/>
          <p:nvPr/>
        </p:nvCxnSpPr>
        <p:spPr bwMode="auto">
          <a:xfrm>
            <a:off x="356046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86" name="Straight Connector 31785">
            <a:extLst>
              <a:ext uri="{FF2B5EF4-FFF2-40B4-BE49-F238E27FC236}">
                <a16:creationId xmlns:a16="http://schemas.microsoft.com/office/drawing/2014/main" id="{F8E1CD0D-2131-26A0-9E7B-4FBAF69FEEAF}"/>
              </a:ext>
            </a:extLst>
          </p:cNvPr>
          <p:cNvCxnSpPr>
            <a:cxnSpLocks/>
          </p:cNvCxnSpPr>
          <p:nvPr/>
        </p:nvCxnSpPr>
        <p:spPr bwMode="auto">
          <a:xfrm flipH="1">
            <a:off x="1555644" y="3907304"/>
            <a:ext cx="391050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1787" name="TextBox 31786">
            <a:extLst>
              <a:ext uri="{FF2B5EF4-FFF2-40B4-BE49-F238E27FC236}">
                <a16:creationId xmlns:a16="http://schemas.microsoft.com/office/drawing/2014/main" id="{31F251BF-0EAF-41F6-A6F9-A2F83266786F}"/>
              </a:ext>
            </a:extLst>
          </p:cNvPr>
          <p:cNvSpPr txBox="1"/>
          <p:nvPr/>
        </p:nvSpPr>
        <p:spPr bwMode="auto">
          <a:xfrm>
            <a:off x="2542687"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79.1%</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71.5%</a:t>
            </a:r>
          </a:p>
        </p:txBody>
      </p:sp>
      <p:sp>
        <p:nvSpPr>
          <p:cNvPr id="31788" name="TextBox 31787">
            <a:extLst>
              <a:ext uri="{FF2B5EF4-FFF2-40B4-BE49-F238E27FC236}">
                <a16:creationId xmlns:a16="http://schemas.microsoft.com/office/drawing/2014/main" id="{671C8EFD-F6FD-542B-4761-2FA6F40CE7DA}"/>
              </a:ext>
            </a:extLst>
          </p:cNvPr>
          <p:cNvSpPr txBox="1"/>
          <p:nvPr/>
        </p:nvSpPr>
        <p:spPr bwMode="auto">
          <a:xfrm>
            <a:off x="3550049"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61.2%</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46.1%</a:t>
            </a:r>
          </a:p>
        </p:txBody>
      </p:sp>
      <p:sp>
        <p:nvSpPr>
          <p:cNvPr id="31789" name="TextBox 31788">
            <a:extLst>
              <a:ext uri="{FF2B5EF4-FFF2-40B4-BE49-F238E27FC236}">
                <a16:creationId xmlns:a16="http://schemas.microsoft.com/office/drawing/2014/main" id="{C6489BF5-C355-69A9-9AC8-C4C3A562E48E}"/>
              </a:ext>
            </a:extLst>
          </p:cNvPr>
          <p:cNvSpPr txBox="1"/>
          <p:nvPr/>
        </p:nvSpPr>
        <p:spPr bwMode="auto">
          <a:xfrm>
            <a:off x="4165486" y="2987494"/>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37.6 mo (27.0-NR)</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22.5 mo (16.6-25.0)</a:t>
            </a:r>
          </a:p>
        </p:txBody>
      </p:sp>
      <p:sp>
        <p:nvSpPr>
          <p:cNvPr id="31790" name="TextBox 31789">
            <a:extLst>
              <a:ext uri="{FF2B5EF4-FFF2-40B4-BE49-F238E27FC236}">
                <a16:creationId xmlns:a16="http://schemas.microsoft.com/office/drawing/2014/main" id="{5987C9FB-4A7D-D41A-4C31-C1B128FD18CA}"/>
              </a:ext>
            </a:extLst>
          </p:cNvPr>
          <p:cNvSpPr txBox="1"/>
          <p:nvPr/>
        </p:nvSpPr>
        <p:spPr bwMode="auto">
          <a:xfrm>
            <a:off x="8424328"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1791" name="TextBox 31790">
            <a:extLst>
              <a:ext uri="{FF2B5EF4-FFF2-40B4-BE49-F238E27FC236}">
                <a16:creationId xmlns:a16="http://schemas.microsoft.com/office/drawing/2014/main" id="{A075B667-70E1-A758-1511-C0AD86406AA9}"/>
              </a:ext>
            </a:extLst>
          </p:cNvPr>
          <p:cNvSpPr txBox="1"/>
          <p:nvPr/>
        </p:nvSpPr>
        <p:spPr bwMode="auto">
          <a:xfrm rot="16200000">
            <a:off x="6206979" y="3701561"/>
            <a:ext cx="6094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a:t>
            </a:r>
          </a:p>
        </p:txBody>
      </p:sp>
      <p:grpSp>
        <p:nvGrpSpPr>
          <p:cNvPr id="31792" name="Group 31791">
            <a:extLst>
              <a:ext uri="{FF2B5EF4-FFF2-40B4-BE49-F238E27FC236}">
                <a16:creationId xmlns:a16="http://schemas.microsoft.com/office/drawing/2014/main" id="{4B23B69B-7AF0-C160-6B68-8E7BEC8E3A6A}"/>
              </a:ext>
            </a:extLst>
          </p:cNvPr>
          <p:cNvGrpSpPr/>
          <p:nvPr/>
        </p:nvGrpSpPr>
        <p:grpSpPr>
          <a:xfrm>
            <a:off x="6514325" y="2343939"/>
            <a:ext cx="458780" cy="3087910"/>
            <a:chOff x="1021946" y="2343939"/>
            <a:chExt cx="458780" cy="3087910"/>
          </a:xfrm>
        </p:grpSpPr>
        <p:sp>
          <p:nvSpPr>
            <p:cNvPr id="31793" name="TextBox 31792">
              <a:extLst>
                <a:ext uri="{FF2B5EF4-FFF2-40B4-BE49-F238E27FC236}">
                  <a16:creationId xmlns:a16="http://schemas.microsoft.com/office/drawing/2014/main" id="{F2C03E63-692B-3987-E966-A7DB5608FA91}"/>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94" name="TextBox 31793">
              <a:extLst>
                <a:ext uri="{FF2B5EF4-FFF2-40B4-BE49-F238E27FC236}">
                  <a16:creationId xmlns:a16="http://schemas.microsoft.com/office/drawing/2014/main" id="{DBDF4DC7-29FB-9A79-73E6-EB160F0F9042}"/>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95" name="TextBox 31794">
              <a:extLst>
                <a:ext uri="{FF2B5EF4-FFF2-40B4-BE49-F238E27FC236}">
                  <a16:creationId xmlns:a16="http://schemas.microsoft.com/office/drawing/2014/main" id="{5205B94F-6ED0-7108-8FC2-7586D39624CF}"/>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96" name="TextBox 31795">
              <a:extLst>
                <a:ext uri="{FF2B5EF4-FFF2-40B4-BE49-F238E27FC236}">
                  <a16:creationId xmlns:a16="http://schemas.microsoft.com/office/drawing/2014/main" id="{37EB1B6F-A074-EDE4-13B6-C9A7AE014514}"/>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97" name="TextBox 31796">
              <a:extLst>
                <a:ext uri="{FF2B5EF4-FFF2-40B4-BE49-F238E27FC236}">
                  <a16:creationId xmlns:a16="http://schemas.microsoft.com/office/drawing/2014/main" id="{5CD1B11D-6C70-D68D-8631-D77752DDDA40}"/>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798" name="TextBox 31797">
              <a:extLst>
                <a:ext uri="{FF2B5EF4-FFF2-40B4-BE49-F238E27FC236}">
                  <a16:creationId xmlns:a16="http://schemas.microsoft.com/office/drawing/2014/main" id="{9A2B869E-66FF-C8ED-0686-046B2D28BF09}"/>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1799" name="Group 31798">
            <a:extLst>
              <a:ext uri="{FF2B5EF4-FFF2-40B4-BE49-F238E27FC236}">
                <a16:creationId xmlns:a16="http://schemas.microsoft.com/office/drawing/2014/main" id="{EAC91956-19B0-D0C5-4835-929DC10B5FD6}"/>
              </a:ext>
            </a:extLst>
          </p:cNvPr>
          <p:cNvGrpSpPr/>
          <p:nvPr/>
        </p:nvGrpSpPr>
        <p:grpSpPr>
          <a:xfrm>
            <a:off x="6885320" y="5325067"/>
            <a:ext cx="4386688" cy="307777"/>
            <a:chOff x="1392941" y="5325067"/>
            <a:chExt cx="4386688" cy="307777"/>
          </a:xfrm>
        </p:grpSpPr>
        <p:sp>
          <p:nvSpPr>
            <p:cNvPr id="31800" name="TextBox 31799">
              <a:extLst>
                <a:ext uri="{FF2B5EF4-FFF2-40B4-BE49-F238E27FC236}">
                  <a16:creationId xmlns:a16="http://schemas.microsoft.com/office/drawing/2014/main" id="{621C0C96-E070-F31E-55E0-313788319206}"/>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801" name="TextBox 31800">
              <a:extLst>
                <a:ext uri="{FF2B5EF4-FFF2-40B4-BE49-F238E27FC236}">
                  <a16:creationId xmlns:a16="http://schemas.microsoft.com/office/drawing/2014/main" id="{0169740A-5E1B-29B3-D726-ACBEC5908338}"/>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1802" name="TextBox 31801">
              <a:extLst>
                <a:ext uri="{FF2B5EF4-FFF2-40B4-BE49-F238E27FC236}">
                  <a16:creationId xmlns:a16="http://schemas.microsoft.com/office/drawing/2014/main" id="{43BF93F9-0B31-AA7E-4428-A462893119CA}"/>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1803" name="TextBox 31802">
              <a:extLst>
                <a:ext uri="{FF2B5EF4-FFF2-40B4-BE49-F238E27FC236}">
                  <a16:creationId xmlns:a16="http://schemas.microsoft.com/office/drawing/2014/main" id="{6E4E3C34-06A5-03D2-6C5C-3BFBFF7A228F}"/>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1804" name="TextBox 31803">
              <a:extLst>
                <a:ext uri="{FF2B5EF4-FFF2-40B4-BE49-F238E27FC236}">
                  <a16:creationId xmlns:a16="http://schemas.microsoft.com/office/drawing/2014/main" id="{9EA26533-A83D-8D8D-FD0F-5F00A5737AD3}"/>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805" name="TextBox 31804">
              <a:extLst>
                <a:ext uri="{FF2B5EF4-FFF2-40B4-BE49-F238E27FC236}">
                  <a16:creationId xmlns:a16="http://schemas.microsoft.com/office/drawing/2014/main" id="{D3415C41-EF60-CE26-D0CF-0FF7D81BDBA9}"/>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806" name="TextBox 31805">
              <a:extLst>
                <a:ext uri="{FF2B5EF4-FFF2-40B4-BE49-F238E27FC236}">
                  <a16:creationId xmlns:a16="http://schemas.microsoft.com/office/drawing/2014/main" id="{6F1EC6D6-E78F-038D-47F2-DB883EB81357}"/>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1807" name="TextBox 31806">
              <a:extLst>
                <a:ext uri="{FF2B5EF4-FFF2-40B4-BE49-F238E27FC236}">
                  <a16:creationId xmlns:a16="http://schemas.microsoft.com/office/drawing/2014/main" id="{A241E03F-7793-9008-A8A7-26DB34F155AF}"/>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1808" name="TextBox 31807">
              <a:extLst>
                <a:ext uri="{FF2B5EF4-FFF2-40B4-BE49-F238E27FC236}">
                  <a16:creationId xmlns:a16="http://schemas.microsoft.com/office/drawing/2014/main" id="{B667DB5B-740D-07A7-9DB8-0EBA7D145A32}"/>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809" name="TextBox 31808">
              <a:extLst>
                <a:ext uri="{FF2B5EF4-FFF2-40B4-BE49-F238E27FC236}">
                  <a16:creationId xmlns:a16="http://schemas.microsoft.com/office/drawing/2014/main" id="{E26EC6D2-A83C-C45D-AC21-5367DBB9AEFA}"/>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810" name="TextBox 31809">
              <a:extLst>
                <a:ext uri="{FF2B5EF4-FFF2-40B4-BE49-F238E27FC236}">
                  <a16:creationId xmlns:a16="http://schemas.microsoft.com/office/drawing/2014/main" id="{577ED718-E9DA-28EB-A398-47728460C34A}"/>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811" name="TextBox 31810">
              <a:extLst>
                <a:ext uri="{FF2B5EF4-FFF2-40B4-BE49-F238E27FC236}">
                  <a16:creationId xmlns:a16="http://schemas.microsoft.com/office/drawing/2014/main" id="{96ACF801-197D-DB76-4C83-8A3E653570FF}"/>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1812" name="TextBox 31811">
              <a:extLst>
                <a:ext uri="{FF2B5EF4-FFF2-40B4-BE49-F238E27FC236}">
                  <a16:creationId xmlns:a16="http://schemas.microsoft.com/office/drawing/2014/main" id="{2C49ABD8-C964-D469-345E-B8F616996B51}"/>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813" name="TextBox 31812">
              <a:extLst>
                <a:ext uri="{FF2B5EF4-FFF2-40B4-BE49-F238E27FC236}">
                  <a16:creationId xmlns:a16="http://schemas.microsoft.com/office/drawing/2014/main" id="{15492739-F319-7F77-21FA-0585B0FE8381}"/>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814" name="TextBox 31813">
              <a:extLst>
                <a:ext uri="{FF2B5EF4-FFF2-40B4-BE49-F238E27FC236}">
                  <a16:creationId xmlns:a16="http://schemas.microsoft.com/office/drawing/2014/main" id="{9F09A2A7-F0EF-0C15-D004-86EB8DC78D8E}"/>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1815" name="TextBox 31814">
              <a:extLst>
                <a:ext uri="{FF2B5EF4-FFF2-40B4-BE49-F238E27FC236}">
                  <a16:creationId xmlns:a16="http://schemas.microsoft.com/office/drawing/2014/main" id="{DFA0C014-F043-BC3D-D376-6F85F4F2BA74}"/>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sp>
          <p:nvSpPr>
            <p:cNvPr id="31816" name="TextBox 31815">
              <a:extLst>
                <a:ext uri="{FF2B5EF4-FFF2-40B4-BE49-F238E27FC236}">
                  <a16:creationId xmlns:a16="http://schemas.microsoft.com/office/drawing/2014/main" id="{11983444-AFDD-28A2-5639-DDEC24BBB13A}"/>
                </a:ext>
              </a:extLst>
            </p:cNvPr>
            <p:cNvSpPr txBox="1"/>
            <p:nvPr/>
          </p:nvSpPr>
          <p:spPr bwMode="auto">
            <a:xfrm>
              <a:off x="5412221"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48</a:t>
              </a:r>
            </a:p>
          </p:txBody>
        </p:sp>
      </p:grpSp>
      <p:sp>
        <p:nvSpPr>
          <p:cNvPr id="31817" name="Freeform: Shape 31816">
            <a:extLst>
              <a:ext uri="{FF2B5EF4-FFF2-40B4-BE49-F238E27FC236}">
                <a16:creationId xmlns:a16="http://schemas.microsoft.com/office/drawing/2014/main" id="{A6BD36C1-7F8D-B13B-2B77-610F79BFEF25}"/>
              </a:ext>
            </a:extLst>
          </p:cNvPr>
          <p:cNvSpPr/>
          <p:nvPr/>
        </p:nvSpPr>
        <p:spPr bwMode="auto">
          <a:xfrm>
            <a:off x="7030667" y="2505075"/>
            <a:ext cx="4067175"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1818" name="Group 31817">
            <a:extLst>
              <a:ext uri="{FF2B5EF4-FFF2-40B4-BE49-F238E27FC236}">
                <a16:creationId xmlns:a16="http://schemas.microsoft.com/office/drawing/2014/main" id="{1E336A2D-0899-6441-668D-B3A3A6B48C92}"/>
              </a:ext>
            </a:extLst>
          </p:cNvPr>
          <p:cNvGrpSpPr/>
          <p:nvPr/>
        </p:nvGrpSpPr>
        <p:grpSpPr>
          <a:xfrm>
            <a:off x="6949704" y="2514664"/>
            <a:ext cx="80963" cy="2771711"/>
            <a:chOff x="1055351" y="2514664"/>
            <a:chExt cx="1328066" cy="2771711"/>
          </a:xfrm>
        </p:grpSpPr>
        <p:cxnSp>
          <p:nvCxnSpPr>
            <p:cNvPr id="31819" name="Straight Connector 31818">
              <a:extLst>
                <a:ext uri="{FF2B5EF4-FFF2-40B4-BE49-F238E27FC236}">
                  <a16:creationId xmlns:a16="http://schemas.microsoft.com/office/drawing/2014/main" id="{2832DFDE-1B9C-0821-2418-B4A6EC50FD23}"/>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E9EAC626-0963-23F1-EEF7-D0F614AFB200}"/>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8D855CBA-3935-A2D0-E0CA-093A938B2E5A}"/>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F237C56F-D2A1-6AD1-A4D6-EC4FBB47163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3" name="Straight Connector 31822">
              <a:extLst>
                <a:ext uri="{FF2B5EF4-FFF2-40B4-BE49-F238E27FC236}">
                  <a16:creationId xmlns:a16="http://schemas.microsoft.com/office/drawing/2014/main" id="{8E3181C6-A91F-6A71-6AC4-58BACCED9E88}"/>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AD21F97A-69CD-CCFC-E901-AE5C3F9979C6}"/>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5" name="Group 31824">
            <a:extLst>
              <a:ext uri="{FF2B5EF4-FFF2-40B4-BE49-F238E27FC236}">
                <a16:creationId xmlns:a16="http://schemas.microsoft.com/office/drawing/2014/main" id="{D1C12E2F-E6E3-EB75-9B52-4D6C7F48595E}"/>
              </a:ext>
            </a:extLst>
          </p:cNvPr>
          <p:cNvGrpSpPr/>
          <p:nvPr/>
        </p:nvGrpSpPr>
        <p:grpSpPr>
          <a:xfrm>
            <a:off x="7028100" y="5286374"/>
            <a:ext cx="4045931" cy="90490"/>
            <a:chOff x="1535721" y="5286374"/>
            <a:chExt cx="4045931" cy="90490"/>
          </a:xfrm>
        </p:grpSpPr>
        <p:grpSp>
          <p:nvGrpSpPr>
            <p:cNvPr id="31826" name="Group 31825">
              <a:extLst>
                <a:ext uri="{FF2B5EF4-FFF2-40B4-BE49-F238E27FC236}">
                  <a16:creationId xmlns:a16="http://schemas.microsoft.com/office/drawing/2014/main" id="{E054048B-3B6F-69C0-9E31-FDD9631A1C7E}"/>
                </a:ext>
              </a:extLst>
            </p:cNvPr>
            <p:cNvGrpSpPr/>
            <p:nvPr/>
          </p:nvGrpSpPr>
          <p:grpSpPr>
            <a:xfrm rot="5400000">
              <a:off x="2122792" y="4699303"/>
              <a:ext cx="90485" cy="1264627"/>
              <a:chOff x="1055351" y="2514664"/>
              <a:chExt cx="1328066" cy="2771711"/>
            </a:xfrm>
          </p:grpSpPr>
          <p:cxnSp>
            <p:nvCxnSpPr>
              <p:cNvPr id="31839" name="Straight Connector 31838">
                <a:extLst>
                  <a:ext uri="{FF2B5EF4-FFF2-40B4-BE49-F238E27FC236}">
                    <a16:creationId xmlns:a16="http://schemas.microsoft.com/office/drawing/2014/main" id="{C053FD05-B71D-3B6D-DB91-4C6F9C5BE975}"/>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FB3FCB60-7524-371E-DBF6-61BFD825F55A}"/>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41" name="Straight Connector 31840">
                <a:extLst>
                  <a:ext uri="{FF2B5EF4-FFF2-40B4-BE49-F238E27FC236}">
                    <a16:creationId xmlns:a16="http://schemas.microsoft.com/office/drawing/2014/main" id="{C3066C0F-0DA8-396E-6749-DBFC56107195}"/>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42" name="Straight Connector 31841">
                <a:extLst>
                  <a:ext uri="{FF2B5EF4-FFF2-40B4-BE49-F238E27FC236}">
                    <a16:creationId xmlns:a16="http://schemas.microsoft.com/office/drawing/2014/main" id="{8777A9AF-679E-4EE7-81B8-FAAB5415E71E}"/>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43" name="Straight Connector 31842">
                <a:extLst>
                  <a:ext uri="{FF2B5EF4-FFF2-40B4-BE49-F238E27FC236}">
                    <a16:creationId xmlns:a16="http://schemas.microsoft.com/office/drawing/2014/main" id="{0904C238-5BEB-9CDF-52A7-19BA4D5A9BF4}"/>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44" name="Straight Connector 31843">
                <a:extLst>
                  <a:ext uri="{FF2B5EF4-FFF2-40B4-BE49-F238E27FC236}">
                    <a16:creationId xmlns:a16="http://schemas.microsoft.com/office/drawing/2014/main" id="{F5FDEE28-DA40-5405-F740-674812639A1F}"/>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27" name="Group 31826">
              <a:extLst>
                <a:ext uri="{FF2B5EF4-FFF2-40B4-BE49-F238E27FC236}">
                  <a16:creationId xmlns:a16="http://schemas.microsoft.com/office/drawing/2014/main" id="{8761240B-82BC-84E2-5320-FFCE5370E42E}"/>
                </a:ext>
              </a:extLst>
            </p:cNvPr>
            <p:cNvGrpSpPr/>
            <p:nvPr/>
          </p:nvGrpSpPr>
          <p:grpSpPr>
            <a:xfrm rot="5400000">
              <a:off x="4272888" y="4068099"/>
              <a:ext cx="90486" cy="2527043"/>
              <a:chOff x="1055351" y="-252196"/>
              <a:chExt cx="1328095" cy="5538571"/>
            </a:xfrm>
          </p:grpSpPr>
          <p:cxnSp>
            <p:nvCxnSpPr>
              <p:cNvPr id="31828" name="Straight Connector 31827">
                <a:extLst>
                  <a:ext uri="{FF2B5EF4-FFF2-40B4-BE49-F238E27FC236}">
                    <a16:creationId xmlns:a16="http://schemas.microsoft.com/office/drawing/2014/main" id="{5BDC87D4-D67A-236C-2541-9857C0F3FAD5}"/>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9" name="Straight Connector 31828">
                <a:extLst>
                  <a:ext uri="{FF2B5EF4-FFF2-40B4-BE49-F238E27FC236}">
                    <a16:creationId xmlns:a16="http://schemas.microsoft.com/office/drawing/2014/main" id="{5F690CE8-60E7-C078-C889-68AEFB11F5EC}"/>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30" name="Straight Connector 31829">
                <a:extLst>
                  <a:ext uri="{FF2B5EF4-FFF2-40B4-BE49-F238E27FC236}">
                    <a16:creationId xmlns:a16="http://schemas.microsoft.com/office/drawing/2014/main" id="{FAA7B774-1F0F-356F-2F1A-E3DD0114A8E9}"/>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8CE91080-6A00-42FA-DB93-868AC9DC5A1C}"/>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8EB43A6F-6E02-DC27-BFD7-FC30BDE7A24F}"/>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33" name="Straight Connector 31832">
                <a:extLst>
                  <a:ext uri="{FF2B5EF4-FFF2-40B4-BE49-F238E27FC236}">
                    <a16:creationId xmlns:a16="http://schemas.microsoft.com/office/drawing/2014/main" id="{121C7C46-6AD4-999C-5EEA-88554BB49B6D}"/>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34" name="Straight Connector 31833">
                <a:extLst>
                  <a:ext uri="{FF2B5EF4-FFF2-40B4-BE49-F238E27FC236}">
                    <a16:creationId xmlns:a16="http://schemas.microsoft.com/office/drawing/2014/main" id="{E9256FEC-0B74-2536-84BB-D279A3F63E81}"/>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35" name="Straight Connector 31834">
                <a:extLst>
                  <a:ext uri="{FF2B5EF4-FFF2-40B4-BE49-F238E27FC236}">
                    <a16:creationId xmlns:a16="http://schemas.microsoft.com/office/drawing/2014/main" id="{8EE8938E-624B-23CD-F2CD-AB73857AF35E}"/>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26101ED5-E4E5-1573-8562-CD8B8A8D5AFE}"/>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909ACBE4-2AD3-AACD-893F-DDB675AAF334}"/>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1E56AB10-7583-AE07-AD53-D2023F0953EA}"/>
                  </a:ext>
                </a:extLst>
              </p:cNvPr>
              <p:cNvCxnSpPr/>
              <p:nvPr/>
            </p:nvCxnSpPr>
            <p:spPr bwMode="auto">
              <a:xfrm>
                <a:off x="1055358" y="-252196"/>
                <a:ext cx="1328088"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45" name="TextBox 31844">
            <a:extLst>
              <a:ext uri="{FF2B5EF4-FFF2-40B4-BE49-F238E27FC236}">
                <a16:creationId xmlns:a16="http://schemas.microsoft.com/office/drawing/2014/main" id="{8A5C1F9A-6BA3-E71B-CBCC-09D6439EE6D5}"/>
              </a:ext>
            </a:extLst>
          </p:cNvPr>
          <p:cNvSpPr txBox="1"/>
          <p:nvPr/>
        </p:nvSpPr>
        <p:spPr bwMode="auto">
          <a:xfrm>
            <a:off x="6852118"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846" name="Group 31845">
            <a:extLst>
              <a:ext uri="{FF2B5EF4-FFF2-40B4-BE49-F238E27FC236}">
                <a16:creationId xmlns:a16="http://schemas.microsoft.com/office/drawing/2014/main" id="{8A08F50E-2CED-6FF2-DBB9-6A872829A4A9}"/>
              </a:ext>
            </a:extLst>
          </p:cNvPr>
          <p:cNvGrpSpPr/>
          <p:nvPr/>
        </p:nvGrpSpPr>
        <p:grpSpPr>
          <a:xfrm>
            <a:off x="6813184" y="5832625"/>
            <a:ext cx="4396003" cy="276999"/>
            <a:chOff x="1320805" y="5325067"/>
            <a:chExt cx="4396003" cy="276999"/>
          </a:xfrm>
        </p:grpSpPr>
        <p:sp>
          <p:nvSpPr>
            <p:cNvPr id="31847" name="TextBox 31846">
              <a:extLst>
                <a:ext uri="{FF2B5EF4-FFF2-40B4-BE49-F238E27FC236}">
                  <a16:creationId xmlns:a16="http://schemas.microsoft.com/office/drawing/2014/main" id="{C65E55E6-E8F3-48B6-B9E5-B03AE5D7BDBE}"/>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112</a:t>
              </a:r>
            </a:p>
          </p:txBody>
        </p:sp>
        <p:sp>
          <p:nvSpPr>
            <p:cNvPr id="31848" name="TextBox 31847">
              <a:extLst>
                <a:ext uri="{FF2B5EF4-FFF2-40B4-BE49-F238E27FC236}">
                  <a16:creationId xmlns:a16="http://schemas.microsoft.com/office/drawing/2014/main" id="{15CF3738-BB18-0544-EE8F-5D43A3515734}"/>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102</a:t>
              </a:r>
            </a:p>
          </p:txBody>
        </p:sp>
        <p:sp>
          <p:nvSpPr>
            <p:cNvPr id="31849" name="TextBox 31848">
              <a:extLst>
                <a:ext uri="{FF2B5EF4-FFF2-40B4-BE49-F238E27FC236}">
                  <a16:creationId xmlns:a16="http://schemas.microsoft.com/office/drawing/2014/main" id="{033105D9-4337-564D-5BD1-EA0A0D9CB91D}"/>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93</a:t>
              </a:r>
            </a:p>
          </p:txBody>
        </p:sp>
        <p:sp>
          <p:nvSpPr>
            <p:cNvPr id="31850" name="TextBox 31849">
              <a:extLst>
                <a:ext uri="{FF2B5EF4-FFF2-40B4-BE49-F238E27FC236}">
                  <a16:creationId xmlns:a16="http://schemas.microsoft.com/office/drawing/2014/main" id="{515DB551-3168-BA4F-0CC1-43410871948E}"/>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86</a:t>
              </a:r>
            </a:p>
          </p:txBody>
        </p:sp>
        <p:sp>
          <p:nvSpPr>
            <p:cNvPr id="31851" name="TextBox 31850">
              <a:extLst>
                <a:ext uri="{FF2B5EF4-FFF2-40B4-BE49-F238E27FC236}">
                  <a16:creationId xmlns:a16="http://schemas.microsoft.com/office/drawing/2014/main" id="{D92D35D1-2F50-7636-EF97-BF80D5B441CA}"/>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75</a:t>
              </a:r>
            </a:p>
          </p:txBody>
        </p:sp>
        <p:sp>
          <p:nvSpPr>
            <p:cNvPr id="31852" name="TextBox 31851">
              <a:extLst>
                <a:ext uri="{FF2B5EF4-FFF2-40B4-BE49-F238E27FC236}">
                  <a16:creationId xmlns:a16="http://schemas.microsoft.com/office/drawing/2014/main" id="{3FB63318-9061-A41D-B0B7-51374D607937}"/>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64</a:t>
              </a:r>
            </a:p>
          </p:txBody>
        </p:sp>
        <p:sp>
          <p:nvSpPr>
            <p:cNvPr id="31853" name="TextBox 31852">
              <a:extLst>
                <a:ext uri="{FF2B5EF4-FFF2-40B4-BE49-F238E27FC236}">
                  <a16:creationId xmlns:a16="http://schemas.microsoft.com/office/drawing/2014/main" id="{5EF7D4F8-EE71-0FCF-F2C0-F13B57367C4B}"/>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52</a:t>
              </a:r>
            </a:p>
          </p:txBody>
        </p:sp>
        <p:sp>
          <p:nvSpPr>
            <p:cNvPr id="31854" name="TextBox 31853">
              <a:extLst>
                <a:ext uri="{FF2B5EF4-FFF2-40B4-BE49-F238E27FC236}">
                  <a16:creationId xmlns:a16="http://schemas.microsoft.com/office/drawing/2014/main" id="{615338DD-49AA-7370-BE93-E82DA5F06045}"/>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46</a:t>
              </a:r>
            </a:p>
          </p:txBody>
        </p:sp>
        <p:sp>
          <p:nvSpPr>
            <p:cNvPr id="31855" name="TextBox 31854">
              <a:extLst>
                <a:ext uri="{FF2B5EF4-FFF2-40B4-BE49-F238E27FC236}">
                  <a16:creationId xmlns:a16="http://schemas.microsoft.com/office/drawing/2014/main" id="{C03CFC8E-891D-E0D7-716C-E2458DF44D89}"/>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40</a:t>
              </a:r>
            </a:p>
          </p:txBody>
        </p:sp>
        <p:sp>
          <p:nvSpPr>
            <p:cNvPr id="31856" name="TextBox 31855">
              <a:extLst>
                <a:ext uri="{FF2B5EF4-FFF2-40B4-BE49-F238E27FC236}">
                  <a16:creationId xmlns:a16="http://schemas.microsoft.com/office/drawing/2014/main" id="{8C71CFE8-4FFB-63E3-AE78-B1F631BD2D46}"/>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38</a:t>
              </a:r>
            </a:p>
          </p:txBody>
        </p:sp>
        <p:sp>
          <p:nvSpPr>
            <p:cNvPr id="31857" name="TextBox 31856">
              <a:extLst>
                <a:ext uri="{FF2B5EF4-FFF2-40B4-BE49-F238E27FC236}">
                  <a16:creationId xmlns:a16="http://schemas.microsoft.com/office/drawing/2014/main" id="{8526DE95-AD79-737C-B832-78C0CD6A247A}"/>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34</a:t>
              </a:r>
            </a:p>
          </p:txBody>
        </p:sp>
        <p:sp>
          <p:nvSpPr>
            <p:cNvPr id="31858" name="TextBox 31857">
              <a:extLst>
                <a:ext uri="{FF2B5EF4-FFF2-40B4-BE49-F238E27FC236}">
                  <a16:creationId xmlns:a16="http://schemas.microsoft.com/office/drawing/2014/main" id="{991B42E0-2206-3FC9-CF5E-EB16DF1D04D3}"/>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32</a:t>
              </a:r>
            </a:p>
          </p:txBody>
        </p:sp>
        <p:sp>
          <p:nvSpPr>
            <p:cNvPr id="31859" name="TextBox 31858">
              <a:extLst>
                <a:ext uri="{FF2B5EF4-FFF2-40B4-BE49-F238E27FC236}">
                  <a16:creationId xmlns:a16="http://schemas.microsoft.com/office/drawing/2014/main" id="{744133CE-A652-8ACD-77B3-F6B4B10A34E8}"/>
                </a:ext>
              </a:extLst>
            </p:cNvPr>
            <p:cNvSpPr txBox="1"/>
            <p:nvPr/>
          </p:nvSpPr>
          <p:spPr bwMode="auto">
            <a:xfrm>
              <a:off x="441085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22</a:t>
              </a:r>
            </a:p>
          </p:txBody>
        </p:sp>
        <p:sp>
          <p:nvSpPr>
            <p:cNvPr id="31860" name="TextBox 31859">
              <a:extLst>
                <a:ext uri="{FF2B5EF4-FFF2-40B4-BE49-F238E27FC236}">
                  <a16:creationId xmlns:a16="http://schemas.microsoft.com/office/drawing/2014/main" id="{D6768D99-7490-D56B-304B-B683353CAE65}"/>
                </a:ext>
              </a:extLst>
            </p:cNvPr>
            <p:cNvSpPr txBox="1"/>
            <p:nvPr/>
          </p:nvSpPr>
          <p:spPr bwMode="auto">
            <a:xfrm>
              <a:off x="466496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14</a:t>
              </a:r>
            </a:p>
          </p:txBody>
        </p:sp>
        <p:sp>
          <p:nvSpPr>
            <p:cNvPr id="31861" name="TextBox 31860">
              <a:extLst>
                <a:ext uri="{FF2B5EF4-FFF2-40B4-BE49-F238E27FC236}">
                  <a16:creationId xmlns:a16="http://schemas.microsoft.com/office/drawing/2014/main" id="{F3153A6E-6D20-D53A-4512-BB11E20C9FCF}"/>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a:t>
              </a:r>
            </a:p>
          </p:txBody>
        </p:sp>
        <p:sp>
          <p:nvSpPr>
            <p:cNvPr id="31862" name="TextBox 31861">
              <a:extLst>
                <a:ext uri="{FF2B5EF4-FFF2-40B4-BE49-F238E27FC236}">
                  <a16:creationId xmlns:a16="http://schemas.microsoft.com/office/drawing/2014/main" id="{552944E0-91F1-218C-74B0-5D569748A03D}"/>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a:t>
              </a:r>
            </a:p>
          </p:txBody>
        </p:sp>
        <p:sp>
          <p:nvSpPr>
            <p:cNvPr id="31863" name="TextBox 31862">
              <a:extLst>
                <a:ext uri="{FF2B5EF4-FFF2-40B4-BE49-F238E27FC236}">
                  <a16:creationId xmlns:a16="http://schemas.microsoft.com/office/drawing/2014/main" id="{9A7B66F9-A234-F979-14C1-A944DCBECC64}"/>
                </a:ext>
              </a:extLst>
            </p:cNvPr>
            <p:cNvSpPr txBox="1"/>
            <p:nvPr/>
          </p:nvSpPr>
          <p:spPr bwMode="auto">
            <a:xfrm>
              <a:off x="545359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864" name="Group 31863">
            <a:extLst>
              <a:ext uri="{FF2B5EF4-FFF2-40B4-BE49-F238E27FC236}">
                <a16:creationId xmlns:a16="http://schemas.microsoft.com/office/drawing/2014/main" id="{20BB69A4-2AA0-0243-5C84-16D4E5058F54}"/>
              </a:ext>
            </a:extLst>
          </p:cNvPr>
          <p:cNvGrpSpPr/>
          <p:nvPr/>
        </p:nvGrpSpPr>
        <p:grpSpPr>
          <a:xfrm>
            <a:off x="6813184" y="6014191"/>
            <a:ext cx="4403013" cy="276999"/>
            <a:chOff x="1320805" y="5325067"/>
            <a:chExt cx="4403013" cy="276999"/>
          </a:xfrm>
        </p:grpSpPr>
        <p:sp>
          <p:nvSpPr>
            <p:cNvPr id="31865" name="TextBox 31864">
              <a:extLst>
                <a:ext uri="{FF2B5EF4-FFF2-40B4-BE49-F238E27FC236}">
                  <a16:creationId xmlns:a16="http://schemas.microsoft.com/office/drawing/2014/main" id="{BD6E559D-55C7-33B6-43FF-C5AD61879735}"/>
                </a:ext>
              </a:extLst>
            </p:cNvPr>
            <p:cNvSpPr txBox="1"/>
            <p:nvPr/>
          </p:nvSpPr>
          <p:spPr bwMode="auto">
            <a:xfrm>
              <a:off x="132080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116</a:t>
              </a:r>
            </a:p>
          </p:txBody>
        </p:sp>
        <p:sp>
          <p:nvSpPr>
            <p:cNvPr id="31866" name="TextBox 31865">
              <a:extLst>
                <a:ext uri="{FF2B5EF4-FFF2-40B4-BE49-F238E27FC236}">
                  <a16:creationId xmlns:a16="http://schemas.microsoft.com/office/drawing/2014/main" id="{7AB22FBC-8258-90D8-1CBD-817C5EDD8DE4}"/>
                </a:ext>
              </a:extLst>
            </p:cNvPr>
            <p:cNvSpPr txBox="1"/>
            <p:nvPr/>
          </p:nvSpPr>
          <p:spPr bwMode="auto">
            <a:xfrm>
              <a:off x="1574915" y="53250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109</a:t>
              </a:r>
            </a:p>
          </p:txBody>
        </p:sp>
        <p:sp>
          <p:nvSpPr>
            <p:cNvPr id="31867" name="TextBox 31866">
              <a:extLst>
                <a:ext uri="{FF2B5EF4-FFF2-40B4-BE49-F238E27FC236}">
                  <a16:creationId xmlns:a16="http://schemas.microsoft.com/office/drawing/2014/main" id="{762168A7-0B45-6D53-6BA9-1E7A1CE9097D}"/>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94</a:t>
              </a:r>
            </a:p>
          </p:txBody>
        </p:sp>
        <p:sp>
          <p:nvSpPr>
            <p:cNvPr id="31868" name="TextBox 31867">
              <a:extLst>
                <a:ext uri="{FF2B5EF4-FFF2-40B4-BE49-F238E27FC236}">
                  <a16:creationId xmlns:a16="http://schemas.microsoft.com/office/drawing/2014/main" id="{C84A2B95-CF98-7D2D-6254-3BA8A71F9468}"/>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78</a:t>
              </a:r>
            </a:p>
          </p:txBody>
        </p:sp>
        <p:sp>
          <p:nvSpPr>
            <p:cNvPr id="31869" name="TextBox 31868">
              <a:extLst>
                <a:ext uri="{FF2B5EF4-FFF2-40B4-BE49-F238E27FC236}">
                  <a16:creationId xmlns:a16="http://schemas.microsoft.com/office/drawing/2014/main" id="{0C296AA0-34B3-838B-F8CD-62EDA7B9A8C6}"/>
                </a:ext>
              </a:extLst>
            </p:cNvPr>
            <p:cNvSpPr txBox="1"/>
            <p:nvPr/>
          </p:nvSpPr>
          <p:spPr bwMode="auto">
            <a:xfrm>
              <a:off x="238834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58</a:t>
              </a:r>
            </a:p>
          </p:txBody>
        </p:sp>
        <p:sp>
          <p:nvSpPr>
            <p:cNvPr id="31870" name="TextBox 31869">
              <a:extLst>
                <a:ext uri="{FF2B5EF4-FFF2-40B4-BE49-F238E27FC236}">
                  <a16:creationId xmlns:a16="http://schemas.microsoft.com/office/drawing/2014/main" id="{FF2287C2-A14B-2000-77C3-5B2C07F0212C}"/>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48</a:t>
              </a:r>
            </a:p>
          </p:txBody>
        </p:sp>
        <p:sp>
          <p:nvSpPr>
            <p:cNvPr id="31871" name="TextBox 31870">
              <a:extLst>
                <a:ext uri="{FF2B5EF4-FFF2-40B4-BE49-F238E27FC236}">
                  <a16:creationId xmlns:a16="http://schemas.microsoft.com/office/drawing/2014/main" id="{D75970EC-C254-5205-0FC9-858E80C5CC44}"/>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41</a:t>
              </a:r>
            </a:p>
          </p:txBody>
        </p:sp>
        <p:sp>
          <p:nvSpPr>
            <p:cNvPr id="31872" name="TextBox 31871">
              <a:extLst>
                <a:ext uri="{FF2B5EF4-FFF2-40B4-BE49-F238E27FC236}">
                  <a16:creationId xmlns:a16="http://schemas.microsoft.com/office/drawing/2014/main" id="{B0A94A02-C40A-7FBE-44CE-A2B03B8E64A9}"/>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32</a:t>
              </a:r>
            </a:p>
          </p:txBody>
        </p:sp>
        <p:sp>
          <p:nvSpPr>
            <p:cNvPr id="31873" name="TextBox 31872">
              <a:extLst>
                <a:ext uri="{FF2B5EF4-FFF2-40B4-BE49-F238E27FC236}">
                  <a16:creationId xmlns:a16="http://schemas.microsoft.com/office/drawing/2014/main" id="{CC506593-A1A3-683A-8A18-D6A0AB7BACEA}"/>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29</a:t>
              </a:r>
            </a:p>
          </p:txBody>
        </p:sp>
        <p:sp>
          <p:nvSpPr>
            <p:cNvPr id="31874" name="TextBox 31873">
              <a:extLst>
                <a:ext uri="{FF2B5EF4-FFF2-40B4-BE49-F238E27FC236}">
                  <a16:creationId xmlns:a16="http://schemas.microsoft.com/office/drawing/2014/main" id="{F3869019-FE14-E712-8240-82CAE35D5DD1}"/>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26</a:t>
              </a:r>
            </a:p>
          </p:txBody>
        </p:sp>
        <p:sp>
          <p:nvSpPr>
            <p:cNvPr id="31875" name="TextBox 31874">
              <a:extLst>
                <a:ext uri="{FF2B5EF4-FFF2-40B4-BE49-F238E27FC236}">
                  <a16:creationId xmlns:a16="http://schemas.microsoft.com/office/drawing/2014/main" id="{BA6C0883-0602-73FC-E4E9-82CB7FDB382D}"/>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20</a:t>
              </a:r>
            </a:p>
          </p:txBody>
        </p:sp>
        <p:sp>
          <p:nvSpPr>
            <p:cNvPr id="31876" name="TextBox 31875">
              <a:extLst>
                <a:ext uri="{FF2B5EF4-FFF2-40B4-BE49-F238E27FC236}">
                  <a16:creationId xmlns:a16="http://schemas.microsoft.com/office/drawing/2014/main" id="{C1FCD992-0918-AA51-8400-AB5F602076CA}"/>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a:t>
              </a:r>
            </a:p>
          </p:txBody>
        </p:sp>
        <p:sp>
          <p:nvSpPr>
            <p:cNvPr id="31877" name="TextBox 31876">
              <a:extLst>
                <a:ext uri="{FF2B5EF4-FFF2-40B4-BE49-F238E27FC236}">
                  <a16:creationId xmlns:a16="http://schemas.microsoft.com/office/drawing/2014/main" id="{EBA35D2C-C21B-9DA6-AB07-94346D98362A}"/>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78" name="TextBox 31877">
              <a:extLst>
                <a:ext uri="{FF2B5EF4-FFF2-40B4-BE49-F238E27FC236}">
                  <a16:creationId xmlns:a16="http://schemas.microsoft.com/office/drawing/2014/main" id="{AC641F20-F707-A0E4-FE66-F0D0709DD3AE}"/>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1879" name="TextBox 31878">
              <a:extLst>
                <a:ext uri="{FF2B5EF4-FFF2-40B4-BE49-F238E27FC236}">
                  <a16:creationId xmlns:a16="http://schemas.microsoft.com/office/drawing/2014/main" id="{38675456-D3CD-A631-5857-B90E1EFC0E6A}"/>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880" name="TextBox 31879">
              <a:extLst>
                <a:ext uri="{FF2B5EF4-FFF2-40B4-BE49-F238E27FC236}">
                  <a16:creationId xmlns:a16="http://schemas.microsoft.com/office/drawing/2014/main" id="{2FCAA247-37A1-D0FD-8253-08C62EF56C5B}"/>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881" name="TextBox 31880">
              <a:extLst>
                <a:ext uri="{FF2B5EF4-FFF2-40B4-BE49-F238E27FC236}">
                  <a16:creationId xmlns:a16="http://schemas.microsoft.com/office/drawing/2014/main" id="{A1CA0EF4-0D12-C9A9-F2AD-A564B1EF494C}"/>
                </a:ext>
              </a:extLst>
            </p:cNvPr>
            <p:cNvSpPr txBox="1"/>
            <p:nvPr/>
          </p:nvSpPr>
          <p:spPr bwMode="auto">
            <a:xfrm>
              <a:off x="5460605"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882" name="Straight Connector 31881">
            <a:extLst>
              <a:ext uri="{FF2B5EF4-FFF2-40B4-BE49-F238E27FC236}">
                <a16:creationId xmlns:a16="http://schemas.microsoft.com/office/drawing/2014/main" id="{68938AE9-4976-5D15-2995-22AD0D7498DE}"/>
              </a:ext>
            </a:extLst>
          </p:cNvPr>
          <p:cNvCxnSpPr/>
          <p:nvPr/>
        </p:nvCxnSpPr>
        <p:spPr bwMode="auto">
          <a:xfrm>
            <a:off x="8036547"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83" name="Straight Connector 31882">
            <a:extLst>
              <a:ext uri="{FF2B5EF4-FFF2-40B4-BE49-F238E27FC236}">
                <a16:creationId xmlns:a16="http://schemas.microsoft.com/office/drawing/2014/main" id="{2B4D8193-2CED-ED58-BCEA-6F7F8963CA5C}"/>
              </a:ext>
            </a:extLst>
          </p:cNvPr>
          <p:cNvCxnSpPr/>
          <p:nvPr/>
        </p:nvCxnSpPr>
        <p:spPr bwMode="auto">
          <a:xfrm>
            <a:off x="9052839"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84" name="Straight Connector 31883">
            <a:extLst>
              <a:ext uri="{FF2B5EF4-FFF2-40B4-BE49-F238E27FC236}">
                <a16:creationId xmlns:a16="http://schemas.microsoft.com/office/drawing/2014/main" id="{3AE74F5E-4E2E-4F89-35B8-F0494D77851E}"/>
              </a:ext>
            </a:extLst>
          </p:cNvPr>
          <p:cNvCxnSpPr>
            <a:cxnSpLocks/>
          </p:cNvCxnSpPr>
          <p:nvPr/>
        </p:nvCxnSpPr>
        <p:spPr bwMode="auto">
          <a:xfrm flipH="1">
            <a:off x="7048023" y="3907304"/>
            <a:ext cx="391050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1885" name="TextBox 31884">
            <a:extLst>
              <a:ext uri="{FF2B5EF4-FFF2-40B4-BE49-F238E27FC236}">
                <a16:creationId xmlns:a16="http://schemas.microsoft.com/office/drawing/2014/main" id="{DC82D36A-C5E3-8B81-4CD5-89414CE98294}"/>
              </a:ext>
            </a:extLst>
          </p:cNvPr>
          <p:cNvSpPr txBox="1"/>
          <p:nvPr/>
        </p:nvSpPr>
        <p:spPr bwMode="auto">
          <a:xfrm>
            <a:off x="8035066"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12-mo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67.6%</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50.7%</a:t>
            </a:r>
          </a:p>
        </p:txBody>
      </p:sp>
      <p:sp>
        <p:nvSpPr>
          <p:cNvPr id="31886" name="TextBox 31885">
            <a:extLst>
              <a:ext uri="{FF2B5EF4-FFF2-40B4-BE49-F238E27FC236}">
                <a16:creationId xmlns:a16="http://schemas.microsoft.com/office/drawing/2014/main" id="{F2A30F0D-3A85-EBE8-404D-E20FA364ADD4}"/>
              </a:ext>
            </a:extLst>
          </p:cNvPr>
          <p:cNvSpPr txBox="1"/>
          <p:nvPr/>
        </p:nvSpPr>
        <p:spPr bwMode="auto">
          <a:xfrm>
            <a:off x="9042428" y="2359455"/>
            <a:ext cx="6591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24-mo</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36.1%</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26.2%</a:t>
            </a:r>
          </a:p>
        </p:txBody>
      </p:sp>
      <p:sp>
        <p:nvSpPr>
          <p:cNvPr id="31887" name="TextBox 31886">
            <a:extLst>
              <a:ext uri="{FF2B5EF4-FFF2-40B4-BE49-F238E27FC236}">
                <a16:creationId xmlns:a16="http://schemas.microsoft.com/office/drawing/2014/main" id="{BC7C0758-C4CD-53F5-5133-05BE957B4E1F}"/>
              </a:ext>
            </a:extLst>
          </p:cNvPr>
          <p:cNvSpPr txBox="1"/>
          <p:nvPr/>
        </p:nvSpPr>
        <p:spPr bwMode="auto">
          <a:xfrm>
            <a:off x="9657865" y="3125336"/>
            <a:ext cx="164019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400" dirty="0">
                <a:solidFill>
                  <a:schemeClr val="bg1"/>
                </a:solidFill>
                <a:latin typeface="Calibri" panose="020F0502020204030204" pitchFamily="34" charset="0"/>
              </a:rPr>
              <a:t>Median (95% CI)</a:t>
            </a:r>
          </a:p>
          <a:p>
            <a:pPr algn="l">
              <a:lnSpc>
                <a:spcPct val="100000"/>
              </a:lnSpc>
              <a:spcBef>
                <a:spcPts val="0"/>
              </a:spcBef>
              <a:spcAft>
                <a:spcPct val="0"/>
              </a:spcAft>
              <a:buClrTx/>
              <a:buFontTx/>
              <a:buNone/>
            </a:pPr>
            <a:r>
              <a:rPr lang="en-US" sz="1400" dirty="0">
                <a:solidFill>
                  <a:schemeClr val="accent1"/>
                </a:solidFill>
                <a:latin typeface="Calibri" panose="020F0502020204030204" pitchFamily="34" charset="0"/>
              </a:rPr>
              <a:t>17.1 mo (14.4-21.3)</a:t>
            </a:r>
          </a:p>
          <a:p>
            <a:pPr algn="l">
              <a:lnSpc>
                <a:spcPct val="100000"/>
              </a:lnSpc>
              <a:spcBef>
                <a:spcPts val="0"/>
              </a:spcBef>
              <a:spcAft>
                <a:spcPct val="0"/>
              </a:spcAft>
              <a:buClrTx/>
              <a:buFontTx/>
              <a:buNone/>
            </a:pPr>
            <a:r>
              <a:rPr lang="en-US" sz="1400" dirty="0">
                <a:solidFill>
                  <a:schemeClr val="accent3"/>
                </a:solidFill>
                <a:latin typeface="Calibri" panose="020F0502020204030204" pitchFamily="34" charset="0"/>
              </a:rPr>
              <a:t>12.6 mo (10.0-15.7)</a:t>
            </a:r>
          </a:p>
        </p:txBody>
      </p:sp>
      <p:sp>
        <p:nvSpPr>
          <p:cNvPr id="31888" name="Freeform: Shape 31887">
            <a:extLst>
              <a:ext uri="{FF2B5EF4-FFF2-40B4-BE49-F238E27FC236}">
                <a16:creationId xmlns:a16="http://schemas.microsoft.com/office/drawing/2014/main" id="{A1996B53-CAA2-121F-9CCF-06D77D0EC5FE}"/>
              </a:ext>
            </a:extLst>
          </p:cNvPr>
          <p:cNvSpPr/>
          <p:nvPr/>
        </p:nvSpPr>
        <p:spPr bwMode="auto">
          <a:xfrm>
            <a:off x="7054850" y="2524125"/>
            <a:ext cx="3498850" cy="2451100"/>
          </a:xfrm>
          <a:custGeom>
            <a:avLst/>
            <a:gdLst>
              <a:gd name="connsiteX0" fmla="*/ 3498850 w 3498850"/>
              <a:gd name="connsiteY0" fmla="*/ 2451100 h 2451100"/>
              <a:gd name="connsiteX1" fmla="*/ 3089275 w 3498850"/>
              <a:gd name="connsiteY1" fmla="*/ 2451100 h 2451100"/>
              <a:gd name="connsiteX2" fmla="*/ 3089275 w 3498850"/>
              <a:gd name="connsiteY2" fmla="*/ 2400300 h 2451100"/>
              <a:gd name="connsiteX3" fmla="*/ 2949575 w 3498850"/>
              <a:gd name="connsiteY3" fmla="*/ 2400300 h 2451100"/>
              <a:gd name="connsiteX4" fmla="*/ 2949575 w 3498850"/>
              <a:gd name="connsiteY4" fmla="*/ 2352675 h 2451100"/>
              <a:gd name="connsiteX5" fmla="*/ 2844800 w 3498850"/>
              <a:gd name="connsiteY5" fmla="*/ 2352675 h 2451100"/>
              <a:gd name="connsiteX6" fmla="*/ 2844800 w 3498850"/>
              <a:gd name="connsiteY6" fmla="*/ 2324100 h 2451100"/>
              <a:gd name="connsiteX7" fmla="*/ 2752725 w 3498850"/>
              <a:gd name="connsiteY7" fmla="*/ 2324100 h 2451100"/>
              <a:gd name="connsiteX8" fmla="*/ 2752725 w 3498850"/>
              <a:gd name="connsiteY8" fmla="*/ 2286000 h 2451100"/>
              <a:gd name="connsiteX9" fmla="*/ 2628900 w 3498850"/>
              <a:gd name="connsiteY9" fmla="*/ 2286000 h 2451100"/>
              <a:gd name="connsiteX10" fmla="*/ 2628900 w 3498850"/>
              <a:gd name="connsiteY10" fmla="*/ 2251075 h 2451100"/>
              <a:gd name="connsiteX11" fmla="*/ 2520950 w 3498850"/>
              <a:gd name="connsiteY11" fmla="*/ 2251075 h 2451100"/>
              <a:gd name="connsiteX12" fmla="*/ 2533650 w 3498850"/>
              <a:gd name="connsiteY12" fmla="*/ 2238375 h 2451100"/>
              <a:gd name="connsiteX13" fmla="*/ 2495550 w 3498850"/>
              <a:gd name="connsiteY13" fmla="*/ 2238375 h 2451100"/>
              <a:gd name="connsiteX14" fmla="*/ 2495550 w 3498850"/>
              <a:gd name="connsiteY14" fmla="*/ 2190750 h 2451100"/>
              <a:gd name="connsiteX15" fmla="*/ 2435225 w 3498850"/>
              <a:gd name="connsiteY15" fmla="*/ 2190750 h 2451100"/>
              <a:gd name="connsiteX16" fmla="*/ 2435225 w 3498850"/>
              <a:gd name="connsiteY16" fmla="*/ 2165350 h 2451100"/>
              <a:gd name="connsiteX17" fmla="*/ 2378075 w 3498850"/>
              <a:gd name="connsiteY17" fmla="*/ 2165350 h 2451100"/>
              <a:gd name="connsiteX18" fmla="*/ 2378075 w 3498850"/>
              <a:gd name="connsiteY18" fmla="*/ 2143125 h 2451100"/>
              <a:gd name="connsiteX19" fmla="*/ 2355850 w 3498850"/>
              <a:gd name="connsiteY19" fmla="*/ 2143125 h 2451100"/>
              <a:gd name="connsiteX20" fmla="*/ 2355850 w 3498850"/>
              <a:gd name="connsiteY20" fmla="*/ 2120900 h 2451100"/>
              <a:gd name="connsiteX21" fmla="*/ 2270125 w 3498850"/>
              <a:gd name="connsiteY21" fmla="*/ 2120900 h 2451100"/>
              <a:gd name="connsiteX22" fmla="*/ 2270125 w 3498850"/>
              <a:gd name="connsiteY22" fmla="*/ 2092325 h 2451100"/>
              <a:gd name="connsiteX23" fmla="*/ 2197100 w 3498850"/>
              <a:gd name="connsiteY23" fmla="*/ 2092325 h 2451100"/>
              <a:gd name="connsiteX24" fmla="*/ 2197100 w 3498850"/>
              <a:gd name="connsiteY24" fmla="*/ 2066925 h 2451100"/>
              <a:gd name="connsiteX25" fmla="*/ 2155825 w 3498850"/>
              <a:gd name="connsiteY25" fmla="*/ 2066925 h 2451100"/>
              <a:gd name="connsiteX26" fmla="*/ 2155825 w 3498850"/>
              <a:gd name="connsiteY26" fmla="*/ 2032000 h 2451100"/>
              <a:gd name="connsiteX27" fmla="*/ 1958975 w 3498850"/>
              <a:gd name="connsiteY27" fmla="*/ 2032000 h 2451100"/>
              <a:gd name="connsiteX28" fmla="*/ 1958975 w 3498850"/>
              <a:gd name="connsiteY28" fmla="*/ 2012950 h 2451100"/>
              <a:gd name="connsiteX29" fmla="*/ 1939925 w 3498850"/>
              <a:gd name="connsiteY29" fmla="*/ 2012950 h 2451100"/>
              <a:gd name="connsiteX30" fmla="*/ 1939925 w 3498850"/>
              <a:gd name="connsiteY30" fmla="*/ 1987550 h 2451100"/>
              <a:gd name="connsiteX31" fmla="*/ 1749425 w 3498850"/>
              <a:gd name="connsiteY31" fmla="*/ 1987550 h 2451100"/>
              <a:gd name="connsiteX32" fmla="*/ 1749425 w 3498850"/>
              <a:gd name="connsiteY32" fmla="*/ 1962150 h 2451100"/>
              <a:gd name="connsiteX33" fmla="*/ 1704975 w 3498850"/>
              <a:gd name="connsiteY33" fmla="*/ 1962150 h 2451100"/>
              <a:gd name="connsiteX34" fmla="*/ 1704975 w 3498850"/>
              <a:gd name="connsiteY34" fmla="*/ 1943100 h 2451100"/>
              <a:gd name="connsiteX35" fmla="*/ 1689100 w 3498850"/>
              <a:gd name="connsiteY35" fmla="*/ 1943100 h 2451100"/>
              <a:gd name="connsiteX36" fmla="*/ 1689100 w 3498850"/>
              <a:gd name="connsiteY36" fmla="*/ 1920875 h 2451100"/>
              <a:gd name="connsiteX37" fmla="*/ 1644650 w 3498850"/>
              <a:gd name="connsiteY37" fmla="*/ 1920875 h 2451100"/>
              <a:gd name="connsiteX38" fmla="*/ 1644650 w 3498850"/>
              <a:gd name="connsiteY38" fmla="*/ 1895475 h 2451100"/>
              <a:gd name="connsiteX39" fmla="*/ 1612900 w 3498850"/>
              <a:gd name="connsiteY39" fmla="*/ 1895475 h 2451100"/>
              <a:gd name="connsiteX40" fmla="*/ 1612900 w 3498850"/>
              <a:gd name="connsiteY40" fmla="*/ 1841500 h 2451100"/>
              <a:gd name="connsiteX41" fmla="*/ 1568450 w 3498850"/>
              <a:gd name="connsiteY41" fmla="*/ 1841500 h 2451100"/>
              <a:gd name="connsiteX42" fmla="*/ 1568450 w 3498850"/>
              <a:gd name="connsiteY42" fmla="*/ 1816100 h 2451100"/>
              <a:gd name="connsiteX43" fmla="*/ 1533525 w 3498850"/>
              <a:gd name="connsiteY43" fmla="*/ 1816100 h 2451100"/>
              <a:gd name="connsiteX44" fmla="*/ 1533525 w 3498850"/>
              <a:gd name="connsiteY44" fmla="*/ 1790700 h 2451100"/>
              <a:gd name="connsiteX45" fmla="*/ 1514475 w 3498850"/>
              <a:gd name="connsiteY45" fmla="*/ 1790700 h 2451100"/>
              <a:gd name="connsiteX46" fmla="*/ 1514475 w 3498850"/>
              <a:gd name="connsiteY46" fmla="*/ 1771650 h 2451100"/>
              <a:gd name="connsiteX47" fmla="*/ 1495425 w 3498850"/>
              <a:gd name="connsiteY47" fmla="*/ 1771650 h 2451100"/>
              <a:gd name="connsiteX48" fmla="*/ 1495425 w 3498850"/>
              <a:gd name="connsiteY48" fmla="*/ 1752600 h 2451100"/>
              <a:gd name="connsiteX49" fmla="*/ 1441450 w 3498850"/>
              <a:gd name="connsiteY49" fmla="*/ 1752600 h 2451100"/>
              <a:gd name="connsiteX50" fmla="*/ 1441450 w 3498850"/>
              <a:gd name="connsiteY50" fmla="*/ 1724025 h 2451100"/>
              <a:gd name="connsiteX51" fmla="*/ 1384300 w 3498850"/>
              <a:gd name="connsiteY51" fmla="*/ 1724025 h 2451100"/>
              <a:gd name="connsiteX52" fmla="*/ 1384300 w 3498850"/>
              <a:gd name="connsiteY52" fmla="*/ 1695450 h 2451100"/>
              <a:gd name="connsiteX53" fmla="*/ 1365250 w 3498850"/>
              <a:gd name="connsiteY53" fmla="*/ 1695450 h 2451100"/>
              <a:gd name="connsiteX54" fmla="*/ 1365250 w 3498850"/>
              <a:gd name="connsiteY54" fmla="*/ 1651000 h 2451100"/>
              <a:gd name="connsiteX55" fmla="*/ 1323975 w 3498850"/>
              <a:gd name="connsiteY55" fmla="*/ 1651000 h 2451100"/>
              <a:gd name="connsiteX56" fmla="*/ 1323975 w 3498850"/>
              <a:gd name="connsiteY56" fmla="*/ 1651000 h 2451100"/>
              <a:gd name="connsiteX57" fmla="*/ 1304925 w 3498850"/>
              <a:gd name="connsiteY57" fmla="*/ 1631950 h 2451100"/>
              <a:gd name="connsiteX58" fmla="*/ 1304925 w 3498850"/>
              <a:gd name="connsiteY58" fmla="*/ 1593850 h 2451100"/>
              <a:gd name="connsiteX59" fmla="*/ 1225550 w 3498850"/>
              <a:gd name="connsiteY59" fmla="*/ 1593850 h 2451100"/>
              <a:gd name="connsiteX60" fmla="*/ 1225550 w 3498850"/>
              <a:gd name="connsiteY60" fmla="*/ 1577975 h 2451100"/>
              <a:gd name="connsiteX61" fmla="*/ 1225550 w 3498850"/>
              <a:gd name="connsiteY61" fmla="*/ 1577975 h 2451100"/>
              <a:gd name="connsiteX62" fmla="*/ 1209675 w 3498850"/>
              <a:gd name="connsiteY62" fmla="*/ 1562100 h 2451100"/>
              <a:gd name="connsiteX63" fmla="*/ 1168400 w 3498850"/>
              <a:gd name="connsiteY63" fmla="*/ 1562100 h 2451100"/>
              <a:gd name="connsiteX64" fmla="*/ 1168400 w 3498850"/>
              <a:gd name="connsiteY64" fmla="*/ 1536700 h 2451100"/>
              <a:gd name="connsiteX65" fmla="*/ 1155700 w 3498850"/>
              <a:gd name="connsiteY65" fmla="*/ 1536700 h 2451100"/>
              <a:gd name="connsiteX66" fmla="*/ 1155700 w 3498850"/>
              <a:gd name="connsiteY66" fmla="*/ 1504950 h 2451100"/>
              <a:gd name="connsiteX67" fmla="*/ 1139825 w 3498850"/>
              <a:gd name="connsiteY67" fmla="*/ 1504950 h 2451100"/>
              <a:gd name="connsiteX68" fmla="*/ 1139825 w 3498850"/>
              <a:gd name="connsiteY68" fmla="*/ 1504950 h 2451100"/>
              <a:gd name="connsiteX69" fmla="*/ 1139825 w 3498850"/>
              <a:gd name="connsiteY69" fmla="*/ 1485900 h 2451100"/>
              <a:gd name="connsiteX70" fmla="*/ 1073150 w 3498850"/>
              <a:gd name="connsiteY70" fmla="*/ 1485900 h 2451100"/>
              <a:gd name="connsiteX71" fmla="*/ 1073150 w 3498850"/>
              <a:gd name="connsiteY71" fmla="*/ 1457325 h 2451100"/>
              <a:gd name="connsiteX72" fmla="*/ 1054100 w 3498850"/>
              <a:gd name="connsiteY72" fmla="*/ 1457325 h 2451100"/>
              <a:gd name="connsiteX73" fmla="*/ 1054100 w 3498850"/>
              <a:gd name="connsiteY73" fmla="*/ 1403350 h 2451100"/>
              <a:gd name="connsiteX74" fmla="*/ 1038225 w 3498850"/>
              <a:gd name="connsiteY74" fmla="*/ 1403350 h 2451100"/>
              <a:gd name="connsiteX75" fmla="*/ 1038225 w 3498850"/>
              <a:gd name="connsiteY75" fmla="*/ 1365250 h 2451100"/>
              <a:gd name="connsiteX76" fmla="*/ 974725 w 3498850"/>
              <a:gd name="connsiteY76" fmla="*/ 1365250 h 2451100"/>
              <a:gd name="connsiteX77" fmla="*/ 974725 w 3498850"/>
              <a:gd name="connsiteY77" fmla="*/ 1270000 h 2451100"/>
              <a:gd name="connsiteX78" fmla="*/ 952500 w 3498850"/>
              <a:gd name="connsiteY78" fmla="*/ 1270000 h 2451100"/>
              <a:gd name="connsiteX79" fmla="*/ 952500 w 3498850"/>
              <a:gd name="connsiteY79" fmla="*/ 1212850 h 2451100"/>
              <a:gd name="connsiteX80" fmla="*/ 936625 w 3498850"/>
              <a:gd name="connsiteY80" fmla="*/ 1212850 h 2451100"/>
              <a:gd name="connsiteX81" fmla="*/ 936625 w 3498850"/>
              <a:gd name="connsiteY81" fmla="*/ 1190625 h 2451100"/>
              <a:gd name="connsiteX82" fmla="*/ 882650 w 3498850"/>
              <a:gd name="connsiteY82" fmla="*/ 1190625 h 2451100"/>
              <a:gd name="connsiteX83" fmla="*/ 882650 w 3498850"/>
              <a:gd name="connsiteY83" fmla="*/ 1171575 h 2451100"/>
              <a:gd name="connsiteX84" fmla="*/ 828675 w 3498850"/>
              <a:gd name="connsiteY84" fmla="*/ 1171575 h 2451100"/>
              <a:gd name="connsiteX85" fmla="*/ 828675 w 3498850"/>
              <a:gd name="connsiteY85" fmla="*/ 1092200 h 2451100"/>
              <a:gd name="connsiteX86" fmla="*/ 806450 w 3498850"/>
              <a:gd name="connsiteY86" fmla="*/ 1092200 h 2451100"/>
              <a:gd name="connsiteX87" fmla="*/ 806450 w 3498850"/>
              <a:gd name="connsiteY87" fmla="*/ 1057275 h 2451100"/>
              <a:gd name="connsiteX88" fmla="*/ 752475 w 3498850"/>
              <a:gd name="connsiteY88" fmla="*/ 1057275 h 2451100"/>
              <a:gd name="connsiteX89" fmla="*/ 752475 w 3498850"/>
              <a:gd name="connsiteY89" fmla="*/ 987425 h 2451100"/>
              <a:gd name="connsiteX90" fmla="*/ 752475 w 3498850"/>
              <a:gd name="connsiteY90" fmla="*/ 987425 h 2451100"/>
              <a:gd name="connsiteX91" fmla="*/ 752475 w 3498850"/>
              <a:gd name="connsiteY91" fmla="*/ 917575 h 2451100"/>
              <a:gd name="connsiteX92" fmla="*/ 711200 w 3498850"/>
              <a:gd name="connsiteY92" fmla="*/ 917575 h 2451100"/>
              <a:gd name="connsiteX93" fmla="*/ 711200 w 3498850"/>
              <a:gd name="connsiteY93" fmla="*/ 854075 h 2451100"/>
              <a:gd name="connsiteX94" fmla="*/ 688975 w 3498850"/>
              <a:gd name="connsiteY94" fmla="*/ 854075 h 2451100"/>
              <a:gd name="connsiteX95" fmla="*/ 688975 w 3498850"/>
              <a:gd name="connsiteY95" fmla="*/ 828675 h 2451100"/>
              <a:gd name="connsiteX96" fmla="*/ 676275 w 3498850"/>
              <a:gd name="connsiteY96" fmla="*/ 828675 h 2451100"/>
              <a:gd name="connsiteX97" fmla="*/ 676275 w 3498850"/>
              <a:gd name="connsiteY97" fmla="*/ 803275 h 2451100"/>
              <a:gd name="connsiteX98" fmla="*/ 654050 w 3498850"/>
              <a:gd name="connsiteY98" fmla="*/ 803275 h 2451100"/>
              <a:gd name="connsiteX99" fmla="*/ 654050 w 3498850"/>
              <a:gd name="connsiteY99" fmla="*/ 762000 h 2451100"/>
              <a:gd name="connsiteX100" fmla="*/ 625475 w 3498850"/>
              <a:gd name="connsiteY100" fmla="*/ 762000 h 2451100"/>
              <a:gd name="connsiteX101" fmla="*/ 625475 w 3498850"/>
              <a:gd name="connsiteY101" fmla="*/ 727075 h 2451100"/>
              <a:gd name="connsiteX102" fmla="*/ 609600 w 3498850"/>
              <a:gd name="connsiteY102" fmla="*/ 727075 h 2451100"/>
              <a:gd name="connsiteX103" fmla="*/ 609600 w 3498850"/>
              <a:gd name="connsiteY103" fmla="*/ 708025 h 2451100"/>
              <a:gd name="connsiteX104" fmla="*/ 593725 w 3498850"/>
              <a:gd name="connsiteY104" fmla="*/ 708025 h 2451100"/>
              <a:gd name="connsiteX105" fmla="*/ 593725 w 3498850"/>
              <a:gd name="connsiteY105" fmla="*/ 685800 h 2451100"/>
              <a:gd name="connsiteX106" fmla="*/ 577850 w 3498850"/>
              <a:gd name="connsiteY106" fmla="*/ 685800 h 2451100"/>
              <a:gd name="connsiteX107" fmla="*/ 577850 w 3498850"/>
              <a:gd name="connsiteY107" fmla="*/ 631825 h 2451100"/>
              <a:gd name="connsiteX108" fmla="*/ 555625 w 3498850"/>
              <a:gd name="connsiteY108" fmla="*/ 631825 h 2451100"/>
              <a:gd name="connsiteX109" fmla="*/ 555625 w 3498850"/>
              <a:gd name="connsiteY109" fmla="*/ 606425 h 2451100"/>
              <a:gd name="connsiteX110" fmla="*/ 527050 w 3498850"/>
              <a:gd name="connsiteY110" fmla="*/ 606425 h 2451100"/>
              <a:gd name="connsiteX111" fmla="*/ 527050 w 3498850"/>
              <a:gd name="connsiteY111" fmla="*/ 596900 h 2451100"/>
              <a:gd name="connsiteX112" fmla="*/ 504825 w 3498850"/>
              <a:gd name="connsiteY112" fmla="*/ 596900 h 2451100"/>
              <a:gd name="connsiteX113" fmla="*/ 504825 w 3498850"/>
              <a:gd name="connsiteY113" fmla="*/ 561975 h 2451100"/>
              <a:gd name="connsiteX114" fmla="*/ 495300 w 3498850"/>
              <a:gd name="connsiteY114" fmla="*/ 561975 h 2451100"/>
              <a:gd name="connsiteX115" fmla="*/ 495300 w 3498850"/>
              <a:gd name="connsiteY115" fmla="*/ 549275 h 2451100"/>
              <a:gd name="connsiteX116" fmla="*/ 479425 w 3498850"/>
              <a:gd name="connsiteY116" fmla="*/ 549275 h 2451100"/>
              <a:gd name="connsiteX117" fmla="*/ 479425 w 3498850"/>
              <a:gd name="connsiteY117" fmla="*/ 517525 h 2451100"/>
              <a:gd name="connsiteX118" fmla="*/ 466725 w 3498850"/>
              <a:gd name="connsiteY118" fmla="*/ 517525 h 2451100"/>
              <a:gd name="connsiteX119" fmla="*/ 466725 w 3498850"/>
              <a:gd name="connsiteY119" fmla="*/ 476250 h 2451100"/>
              <a:gd name="connsiteX120" fmla="*/ 428625 w 3498850"/>
              <a:gd name="connsiteY120" fmla="*/ 476250 h 2451100"/>
              <a:gd name="connsiteX121" fmla="*/ 428625 w 3498850"/>
              <a:gd name="connsiteY121" fmla="*/ 450850 h 2451100"/>
              <a:gd name="connsiteX122" fmla="*/ 409575 w 3498850"/>
              <a:gd name="connsiteY122" fmla="*/ 450850 h 2451100"/>
              <a:gd name="connsiteX123" fmla="*/ 409575 w 3498850"/>
              <a:gd name="connsiteY123" fmla="*/ 422275 h 2451100"/>
              <a:gd name="connsiteX124" fmla="*/ 396875 w 3498850"/>
              <a:gd name="connsiteY124" fmla="*/ 422275 h 2451100"/>
              <a:gd name="connsiteX125" fmla="*/ 396875 w 3498850"/>
              <a:gd name="connsiteY125" fmla="*/ 381000 h 2451100"/>
              <a:gd name="connsiteX126" fmla="*/ 371475 w 3498850"/>
              <a:gd name="connsiteY126" fmla="*/ 381000 h 2451100"/>
              <a:gd name="connsiteX127" fmla="*/ 371475 w 3498850"/>
              <a:gd name="connsiteY127" fmla="*/ 301625 h 2451100"/>
              <a:gd name="connsiteX128" fmla="*/ 330200 w 3498850"/>
              <a:gd name="connsiteY128" fmla="*/ 301625 h 2451100"/>
              <a:gd name="connsiteX129" fmla="*/ 330200 w 3498850"/>
              <a:gd name="connsiteY129" fmla="*/ 247650 h 2451100"/>
              <a:gd name="connsiteX130" fmla="*/ 323850 w 3498850"/>
              <a:gd name="connsiteY130" fmla="*/ 254000 h 2451100"/>
              <a:gd name="connsiteX131" fmla="*/ 323850 w 3498850"/>
              <a:gd name="connsiteY131" fmla="*/ 231775 h 2451100"/>
              <a:gd name="connsiteX132" fmla="*/ 292100 w 3498850"/>
              <a:gd name="connsiteY132" fmla="*/ 231775 h 2451100"/>
              <a:gd name="connsiteX133" fmla="*/ 292100 w 3498850"/>
              <a:gd name="connsiteY133" fmla="*/ 219075 h 2451100"/>
              <a:gd name="connsiteX134" fmla="*/ 247650 w 3498850"/>
              <a:gd name="connsiteY134" fmla="*/ 219075 h 2451100"/>
              <a:gd name="connsiteX135" fmla="*/ 247650 w 3498850"/>
              <a:gd name="connsiteY135" fmla="*/ 161925 h 2451100"/>
              <a:gd name="connsiteX136" fmla="*/ 200025 w 3498850"/>
              <a:gd name="connsiteY136" fmla="*/ 161925 h 2451100"/>
              <a:gd name="connsiteX137" fmla="*/ 200025 w 3498850"/>
              <a:gd name="connsiteY137" fmla="*/ 123825 h 2451100"/>
              <a:gd name="connsiteX138" fmla="*/ 190500 w 3498850"/>
              <a:gd name="connsiteY138" fmla="*/ 123825 h 2451100"/>
              <a:gd name="connsiteX139" fmla="*/ 190500 w 3498850"/>
              <a:gd name="connsiteY139" fmla="*/ 98425 h 2451100"/>
              <a:gd name="connsiteX140" fmla="*/ 120650 w 3498850"/>
              <a:gd name="connsiteY140" fmla="*/ 98425 h 2451100"/>
              <a:gd name="connsiteX141" fmla="*/ 120650 w 3498850"/>
              <a:gd name="connsiteY141" fmla="*/ 66675 h 2451100"/>
              <a:gd name="connsiteX142" fmla="*/ 101600 w 3498850"/>
              <a:gd name="connsiteY142" fmla="*/ 66675 h 2451100"/>
              <a:gd name="connsiteX143" fmla="*/ 101600 w 3498850"/>
              <a:gd name="connsiteY143" fmla="*/ 44450 h 2451100"/>
              <a:gd name="connsiteX144" fmla="*/ 22225 w 3498850"/>
              <a:gd name="connsiteY144" fmla="*/ 44450 h 2451100"/>
              <a:gd name="connsiteX145" fmla="*/ 22225 w 3498850"/>
              <a:gd name="connsiteY145" fmla="*/ 22225 h 2451100"/>
              <a:gd name="connsiteX146" fmla="*/ 0 w 3498850"/>
              <a:gd name="connsiteY146" fmla="*/ 22225 h 2451100"/>
              <a:gd name="connsiteX147" fmla="*/ 0 w 3498850"/>
              <a:gd name="connsiteY147" fmla="*/ 0 h 2451100"/>
              <a:gd name="connsiteX0" fmla="*/ 3498850 w 3498850"/>
              <a:gd name="connsiteY0" fmla="*/ 2451100 h 2451100"/>
              <a:gd name="connsiteX1" fmla="*/ 3089275 w 3498850"/>
              <a:gd name="connsiteY1" fmla="*/ 2451100 h 2451100"/>
              <a:gd name="connsiteX2" fmla="*/ 3089275 w 3498850"/>
              <a:gd name="connsiteY2" fmla="*/ 2400300 h 2451100"/>
              <a:gd name="connsiteX3" fmla="*/ 2949575 w 3498850"/>
              <a:gd name="connsiteY3" fmla="*/ 2400300 h 2451100"/>
              <a:gd name="connsiteX4" fmla="*/ 2949575 w 3498850"/>
              <a:gd name="connsiteY4" fmla="*/ 2352675 h 2451100"/>
              <a:gd name="connsiteX5" fmla="*/ 2844800 w 3498850"/>
              <a:gd name="connsiteY5" fmla="*/ 2352675 h 2451100"/>
              <a:gd name="connsiteX6" fmla="*/ 2844800 w 3498850"/>
              <a:gd name="connsiteY6" fmla="*/ 2324100 h 2451100"/>
              <a:gd name="connsiteX7" fmla="*/ 2752725 w 3498850"/>
              <a:gd name="connsiteY7" fmla="*/ 2324100 h 2451100"/>
              <a:gd name="connsiteX8" fmla="*/ 2752725 w 3498850"/>
              <a:gd name="connsiteY8" fmla="*/ 2286000 h 2451100"/>
              <a:gd name="connsiteX9" fmla="*/ 2628900 w 3498850"/>
              <a:gd name="connsiteY9" fmla="*/ 2286000 h 2451100"/>
              <a:gd name="connsiteX10" fmla="*/ 2628900 w 3498850"/>
              <a:gd name="connsiteY10" fmla="*/ 2251075 h 2451100"/>
              <a:gd name="connsiteX11" fmla="*/ 2520950 w 3498850"/>
              <a:gd name="connsiteY11" fmla="*/ 2251075 h 2451100"/>
              <a:gd name="connsiteX12" fmla="*/ 2533650 w 3498850"/>
              <a:gd name="connsiteY12" fmla="*/ 2238375 h 2451100"/>
              <a:gd name="connsiteX13" fmla="*/ 2495550 w 3498850"/>
              <a:gd name="connsiteY13" fmla="*/ 2238375 h 2451100"/>
              <a:gd name="connsiteX14" fmla="*/ 2495550 w 3498850"/>
              <a:gd name="connsiteY14" fmla="*/ 2190750 h 2451100"/>
              <a:gd name="connsiteX15" fmla="*/ 2435225 w 3498850"/>
              <a:gd name="connsiteY15" fmla="*/ 2190750 h 2451100"/>
              <a:gd name="connsiteX16" fmla="*/ 2435225 w 3498850"/>
              <a:gd name="connsiteY16" fmla="*/ 2165350 h 2451100"/>
              <a:gd name="connsiteX17" fmla="*/ 2378075 w 3498850"/>
              <a:gd name="connsiteY17" fmla="*/ 2165350 h 2451100"/>
              <a:gd name="connsiteX18" fmla="*/ 2378075 w 3498850"/>
              <a:gd name="connsiteY18" fmla="*/ 2143125 h 2451100"/>
              <a:gd name="connsiteX19" fmla="*/ 2355850 w 3498850"/>
              <a:gd name="connsiteY19" fmla="*/ 2143125 h 2451100"/>
              <a:gd name="connsiteX20" fmla="*/ 2355850 w 3498850"/>
              <a:gd name="connsiteY20" fmla="*/ 2120900 h 2451100"/>
              <a:gd name="connsiteX21" fmla="*/ 2270125 w 3498850"/>
              <a:gd name="connsiteY21" fmla="*/ 2120900 h 2451100"/>
              <a:gd name="connsiteX22" fmla="*/ 2270125 w 3498850"/>
              <a:gd name="connsiteY22" fmla="*/ 2092325 h 2451100"/>
              <a:gd name="connsiteX23" fmla="*/ 2197100 w 3498850"/>
              <a:gd name="connsiteY23" fmla="*/ 2092325 h 2451100"/>
              <a:gd name="connsiteX24" fmla="*/ 2197100 w 3498850"/>
              <a:gd name="connsiteY24" fmla="*/ 2066925 h 2451100"/>
              <a:gd name="connsiteX25" fmla="*/ 2155825 w 3498850"/>
              <a:gd name="connsiteY25" fmla="*/ 2066925 h 2451100"/>
              <a:gd name="connsiteX26" fmla="*/ 2155825 w 3498850"/>
              <a:gd name="connsiteY26" fmla="*/ 2032000 h 2451100"/>
              <a:gd name="connsiteX27" fmla="*/ 1958975 w 3498850"/>
              <a:gd name="connsiteY27" fmla="*/ 2032000 h 2451100"/>
              <a:gd name="connsiteX28" fmla="*/ 1958975 w 3498850"/>
              <a:gd name="connsiteY28" fmla="*/ 2012950 h 2451100"/>
              <a:gd name="connsiteX29" fmla="*/ 1939925 w 3498850"/>
              <a:gd name="connsiteY29" fmla="*/ 2012950 h 2451100"/>
              <a:gd name="connsiteX30" fmla="*/ 1939925 w 3498850"/>
              <a:gd name="connsiteY30" fmla="*/ 1987550 h 2451100"/>
              <a:gd name="connsiteX31" fmla="*/ 1749425 w 3498850"/>
              <a:gd name="connsiteY31" fmla="*/ 1987550 h 2451100"/>
              <a:gd name="connsiteX32" fmla="*/ 1749425 w 3498850"/>
              <a:gd name="connsiteY32" fmla="*/ 1962150 h 2451100"/>
              <a:gd name="connsiteX33" fmla="*/ 1704975 w 3498850"/>
              <a:gd name="connsiteY33" fmla="*/ 1962150 h 2451100"/>
              <a:gd name="connsiteX34" fmla="*/ 1704975 w 3498850"/>
              <a:gd name="connsiteY34" fmla="*/ 1943100 h 2451100"/>
              <a:gd name="connsiteX35" fmla="*/ 1689100 w 3498850"/>
              <a:gd name="connsiteY35" fmla="*/ 1943100 h 2451100"/>
              <a:gd name="connsiteX36" fmla="*/ 1689100 w 3498850"/>
              <a:gd name="connsiteY36" fmla="*/ 1920875 h 2451100"/>
              <a:gd name="connsiteX37" fmla="*/ 1644650 w 3498850"/>
              <a:gd name="connsiteY37" fmla="*/ 1920875 h 2451100"/>
              <a:gd name="connsiteX38" fmla="*/ 1644650 w 3498850"/>
              <a:gd name="connsiteY38" fmla="*/ 1895475 h 2451100"/>
              <a:gd name="connsiteX39" fmla="*/ 1612900 w 3498850"/>
              <a:gd name="connsiteY39" fmla="*/ 1895475 h 2451100"/>
              <a:gd name="connsiteX40" fmla="*/ 1612900 w 3498850"/>
              <a:gd name="connsiteY40" fmla="*/ 1841500 h 2451100"/>
              <a:gd name="connsiteX41" fmla="*/ 1568450 w 3498850"/>
              <a:gd name="connsiteY41" fmla="*/ 1841500 h 2451100"/>
              <a:gd name="connsiteX42" fmla="*/ 1568450 w 3498850"/>
              <a:gd name="connsiteY42" fmla="*/ 1816100 h 2451100"/>
              <a:gd name="connsiteX43" fmla="*/ 1533525 w 3498850"/>
              <a:gd name="connsiteY43" fmla="*/ 1816100 h 2451100"/>
              <a:gd name="connsiteX44" fmla="*/ 1533525 w 3498850"/>
              <a:gd name="connsiteY44" fmla="*/ 1790700 h 2451100"/>
              <a:gd name="connsiteX45" fmla="*/ 1514475 w 3498850"/>
              <a:gd name="connsiteY45" fmla="*/ 1790700 h 2451100"/>
              <a:gd name="connsiteX46" fmla="*/ 1514475 w 3498850"/>
              <a:gd name="connsiteY46" fmla="*/ 1771650 h 2451100"/>
              <a:gd name="connsiteX47" fmla="*/ 1495425 w 3498850"/>
              <a:gd name="connsiteY47" fmla="*/ 1771650 h 2451100"/>
              <a:gd name="connsiteX48" fmla="*/ 1495425 w 3498850"/>
              <a:gd name="connsiteY48" fmla="*/ 1752600 h 2451100"/>
              <a:gd name="connsiteX49" fmla="*/ 1441450 w 3498850"/>
              <a:gd name="connsiteY49" fmla="*/ 1752600 h 2451100"/>
              <a:gd name="connsiteX50" fmla="*/ 1441450 w 3498850"/>
              <a:gd name="connsiteY50" fmla="*/ 1724025 h 2451100"/>
              <a:gd name="connsiteX51" fmla="*/ 1384300 w 3498850"/>
              <a:gd name="connsiteY51" fmla="*/ 1724025 h 2451100"/>
              <a:gd name="connsiteX52" fmla="*/ 1384300 w 3498850"/>
              <a:gd name="connsiteY52" fmla="*/ 1695450 h 2451100"/>
              <a:gd name="connsiteX53" fmla="*/ 1365250 w 3498850"/>
              <a:gd name="connsiteY53" fmla="*/ 1695450 h 2451100"/>
              <a:gd name="connsiteX54" fmla="*/ 1365250 w 3498850"/>
              <a:gd name="connsiteY54" fmla="*/ 1651000 h 2451100"/>
              <a:gd name="connsiteX55" fmla="*/ 1323975 w 3498850"/>
              <a:gd name="connsiteY55" fmla="*/ 1651000 h 2451100"/>
              <a:gd name="connsiteX56" fmla="*/ 1323975 w 3498850"/>
              <a:gd name="connsiteY56" fmla="*/ 1651000 h 2451100"/>
              <a:gd name="connsiteX57" fmla="*/ 1304925 w 3498850"/>
              <a:gd name="connsiteY57" fmla="*/ 1631950 h 2451100"/>
              <a:gd name="connsiteX58" fmla="*/ 1304925 w 3498850"/>
              <a:gd name="connsiteY58" fmla="*/ 1593850 h 2451100"/>
              <a:gd name="connsiteX59" fmla="*/ 1225550 w 3498850"/>
              <a:gd name="connsiteY59" fmla="*/ 1593850 h 2451100"/>
              <a:gd name="connsiteX60" fmla="*/ 1225550 w 3498850"/>
              <a:gd name="connsiteY60" fmla="*/ 1577975 h 2451100"/>
              <a:gd name="connsiteX61" fmla="*/ 1225550 w 3498850"/>
              <a:gd name="connsiteY61" fmla="*/ 1577975 h 2451100"/>
              <a:gd name="connsiteX62" fmla="*/ 1168400 w 3498850"/>
              <a:gd name="connsiteY62" fmla="*/ 1562100 h 2451100"/>
              <a:gd name="connsiteX63" fmla="*/ 1168400 w 3498850"/>
              <a:gd name="connsiteY63" fmla="*/ 1536700 h 2451100"/>
              <a:gd name="connsiteX64" fmla="*/ 1155700 w 3498850"/>
              <a:gd name="connsiteY64" fmla="*/ 1536700 h 2451100"/>
              <a:gd name="connsiteX65" fmla="*/ 1155700 w 3498850"/>
              <a:gd name="connsiteY65" fmla="*/ 1504950 h 2451100"/>
              <a:gd name="connsiteX66" fmla="*/ 1139825 w 3498850"/>
              <a:gd name="connsiteY66" fmla="*/ 1504950 h 2451100"/>
              <a:gd name="connsiteX67" fmla="*/ 1139825 w 3498850"/>
              <a:gd name="connsiteY67" fmla="*/ 1504950 h 2451100"/>
              <a:gd name="connsiteX68" fmla="*/ 1139825 w 3498850"/>
              <a:gd name="connsiteY68" fmla="*/ 1485900 h 2451100"/>
              <a:gd name="connsiteX69" fmla="*/ 1073150 w 3498850"/>
              <a:gd name="connsiteY69" fmla="*/ 1485900 h 2451100"/>
              <a:gd name="connsiteX70" fmla="*/ 1073150 w 3498850"/>
              <a:gd name="connsiteY70" fmla="*/ 1457325 h 2451100"/>
              <a:gd name="connsiteX71" fmla="*/ 1054100 w 3498850"/>
              <a:gd name="connsiteY71" fmla="*/ 1457325 h 2451100"/>
              <a:gd name="connsiteX72" fmla="*/ 1054100 w 3498850"/>
              <a:gd name="connsiteY72" fmla="*/ 1403350 h 2451100"/>
              <a:gd name="connsiteX73" fmla="*/ 1038225 w 3498850"/>
              <a:gd name="connsiteY73" fmla="*/ 1403350 h 2451100"/>
              <a:gd name="connsiteX74" fmla="*/ 1038225 w 3498850"/>
              <a:gd name="connsiteY74" fmla="*/ 1365250 h 2451100"/>
              <a:gd name="connsiteX75" fmla="*/ 974725 w 3498850"/>
              <a:gd name="connsiteY75" fmla="*/ 1365250 h 2451100"/>
              <a:gd name="connsiteX76" fmla="*/ 974725 w 3498850"/>
              <a:gd name="connsiteY76" fmla="*/ 1270000 h 2451100"/>
              <a:gd name="connsiteX77" fmla="*/ 952500 w 3498850"/>
              <a:gd name="connsiteY77" fmla="*/ 1270000 h 2451100"/>
              <a:gd name="connsiteX78" fmla="*/ 952500 w 3498850"/>
              <a:gd name="connsiteY78" fmla="*/ 1212850 h 2451100"/>
              <a:gd name="connsiteX79" fmla="*/ 936625 w 3498850"/>
              <a:gd name="connsiteY79" fmla="*/ 1212850 h 2451100"/>
              <a:gd name="connsiteX80" fmla="*/ 936625 w 3498850"/>
              <a:gd name="connsiteY80" fmla="*/ 1190625 h 2451100"/>
              <a:gd name="connsiteX81" fmla="*/ 882650 w 3498850"/>
              <a:gd name="connsiteY81" fmla="*/ 1190625 h 2451100"/>
              <a:gd name="connsiteX82" fmla="*/ 882650 w 3498850"/>
              <a:gd name="connsiteY82" fmla="*/ 1171575 h 2451100"/>
              <a:gd name="connsiteX83" fmla="*/ 828675 w 3498850"/>
              <a:gd name="connsiteY83" fmla="*/ 1171575 h 2451100"/>
              <a:gd name="connsiteX84" fmla="*/ 828675 w 3498850"/>
              <a:gd name="connsiteY84" fmla="*/ 1092200 h 2451100"/>
              <a:gd name="connsiteX85" fmla="*/ 806450 w 3498850"/>
              <a:gd name="connsiteY85" fmla="*/ 1092200 h 2451100"/>
              <a:gd name="connsiteX86" fmla="*/ 806450 w 3498850"/>
              <a:gd name="connsiteY86" fmla="*/ 1057275 h 2451100"/>
              <a:gd name="connsiteX87" fmla="*/ 752475 w 3498850"/>
              <a:gd name="connsiteY87" fmla="*/ 1057275 h 2451100"/>
              <a:gd name="connsiteX88" fmla="*/ 752475 w 3498850"/>
              <a:gd name="connsiteY88" fmla="*/ 987425 h 2451100"/>
              <a:gd name="connsiteX89" fmla="*/ 752475 w 3498850"/>
              <a:gd name="connsiteY89" fmla="*/ 987425 h 2451100"/>
              <a:gd name="connsiteX90" fmla="*/ 752475 w 3498850"/>
              <a:gd name="connsiteY90" fmla="*/ 917575 h 2451100"/>
              <a:gd name="connsiteX91" fmla="*/ 711200 w 3498850"/>
              <a:gd name="connsiteY91" fmla="*/ 917575 h 2451100"/>
              <a:gd name="connsiteX92" fmla="*/ 711200 w 3498850"/>
              <a:gd name="connsiteY92" fmla="*/ 854075 h 2451100"/>
              <a:gd name="connsiteX93" fmla="*/ 688975 w 3498850"/>
              <a:gd name="connsiteY93" fmla="*/ 854075 h 2451100"/>
              <a:gd name="connsiteX94" fmla="*/ 688975 w 3498850"/>
              <a:gd name="connsiteY94" fmla="*/ 828675 h 2451100"/>
              <a:gd name="connsiteX95" fmla="*/ 676275 w 3498850"/>
              <a:gd name="connsiteY95" fmla="*/ 828675 h 2451100"/>
              <a:gd name="connsiteX96" fmla="*/ 676275 w 3498850"/>
              <a:gd name="connsiteY96" fmla="*/ 803275 h 2451100"/>
              <a:gd name="connsiteX97" fmla="*/ 654050 w 3498850"/>
              <a:gd name="connsiteY97" fmla="*/ 803275 h 2451100"/>
              <a:gd name="connsiteX98" fmla="*/ 654050 w 3498850"/>
              <a:gd name="connsiteY98" fmla="*/ 762000 h 2451100"/>
              <a:gd name="connsiteX99" fmla="*/ 625475 w 3498850"/>
              <a:gd name="connsiteY99" fmla="*/ 762000 h 2451100"/>
              <a:gd name="connsiteX100" fmla="*/ 625475 w 3498850"/>
              <a:gd name="connsiteY100" fmla="*/ 727075 h 2451100"/>
              <a:gd name="connsiteX101" fmla="*/ 609600 w 3498850"/>
              <a:gd name="connsiteY101" fmla="*/ 727075 h 2451100"/>
              <a:gd name="connsiteX102" fmla="*/ 609600 w 3498850"/>
              <a:gd name="connsiteY102" fmla="*/ 708025 h 2451100"/>
              <a:gd name="connsiteX103" fmla="*/ 593725 w 3498850"/>
              <a:gd name="connsiteY103" fmla="*/ 708025 h 2451100"/>
              <a:gd name="connsiteX104" fmla="*/ 593725 w 3498850"/>
              <a:gd name="connsiteY104" fmla="*/ 685800 h 2451100"/>
              <a:gd name="connsiteX105" fmla="*/ 577850 w 3498850"/>
              <a:gd name="connsiteY105" fmla="*/ 685800 h 2451100"/>
              <a:gd name="connsiteX106" fmla="*/ 577850 w 3498850"/>
              <a:gd name="connsiteY106" fmla="*/ 631825 h 2451100"/>
              <a:gd name="connsiteX107" fmla="*/ 555625 w 3498850"/>
              <a:gd name="connsiteY107" fmla="*/ 631825 h 2451100"/>
              <a:gd name="connsiteX108" fmla="*/ 555625 w 3498850"/>
              <a:gd name="connsiteY108" fmla="*/ 606425 h 2451100"/>
              <a:gd name="connsiteX109" fmla="*/ 527050 w 3498850"/>
              <a:gd name="connsiteY109" fmla="*/ 606425 h 2451100"/>
              <a:gd name="connsiteX110" fmla="*/ 527050 w 3498850"/>
              <a:gd name="connsiteY110" fmla="*/ 596900 h 2451100"/>
              <a:gd name="connsiteX111" fmla="*/ 504825 w 3498850"/>
              <a:gd name="connsiteY111" fmla="*/ 596900 h 2451100"/>
              <a:gd name="connsiteX112" fmla="*/ 504825 w 3498850"/>
              <a:gd name="connsiteY112" fmla="*/ 561975 h 2451100"/>
              <a:gd name="connsiteX113" fmla="*/ 495300 w 3498850"/>
              <a:gd name="connsiteY113" fmla="*/ 561975 h 2451100"/>
              <a:gd name="connsiteX114" fmla="*/ 495300 w 3498850"/>
              <a:gd name="connsiteY114" fmla="*/ 549275 h 2451100"/>
              <a:gd name="connsiteX115" fmla="*/ 479425 w 3498850"/>
              <a:gd name="connsiteY115" fmla="*/ 549275 h 2451100"/>
              <a:gd name="connsiteX116" fmla="*/ 479425 w 3498850"/>
              <a:gd name="connsiteY116" fmla="*/ 517525 h 2451100"/>
              <a:gd name="connsiteX117" fmla="*/ 466725 w 3498850"/>
              <a:gd name="connsiteY117" fmla="*/ 517525 h 2451100"/>
              <a:gd name="connsiteX118" fmla="*/ 466725 w 3498850"/>
              <a:gd name="connsiteY118" fmla="*/ 476250 h 2451100"/>
              <a:gd name="connsiteX119" fmla="*/ 428625 w 3498850"/>
              <a:gd name="connsiteY119" fmla="*/ 476250 h 2451100"/>
              <a:gd name="connsiteX120" fmla="*/ 428625 w 3498850"/>
              <a:gd name="connsiteY120" fmla="*/ 450850 h 2451100"/>
              <a:gd name="connsiteX121" fmla="*/ 409575 w 3498850"/>
              <a:gd name="connsiteY121" fmla="*/ 450850 h 2451100"/>
              <a:gd name="connsiteX122" fmla="*/ 409575 w 3498850"/>
              <a:gd name="connsiteY122" fmla="*/ 422275 h 2451100"/>
              <a:gd name="connsiteX123" fmla="*/ 396875 w 3498850"/>
              <a:gd name="connsiteY123" fmla="*/ 422275 h 2451100"/>
              <a:gd name="connsiteX124" fmla="*/ 396875 w 3498850"/>
              <a:gd name="connsiteY124" fmla="*/ 381000 h 2451100"/>
              <a:gd name="connsiteX125" fmla="*/ 371475 w 3498850"/>
              <a:gd name="connsiteY125" fmla="*/ 381000 h 2451100"/>
              <a:gd name="connsiteX126" fmla="*/ 371475 w 3498850"/>
              <a:gd name="connsiteY126" fmla="*/ 301625 h 2451100"/>
              <a:gd name="connsiteX127" fmla="*/ 330200 w 3498850"/>
              <a:gd name="connsiteY127" fmla="*/ 301625 h 2451100"/>
              <a:gd name="connsiteX128" fmla="*/ 330200 w 3498850"/>
              <a:gd name="connsiteY128" fmla="*/ 247650 h 2451100"/>
              <a:gd name="connsiteX129" fmla="*/ 323850 w 3498850"/>
              <a:gd name="connsiteY129" fmla="*/ 254000 h 2451100"/>
              <a:gd name="connsiteX130" fmla="*/ 323850 w 3498850"/>
              <a:gd name="connsiteY130" fmla="*/ 231775 h 2451100"/>
              <a:gd name="connsiteX131" fmla="*/ 292100 w 3498850"/>
              <a:gd name="connsiteY131" fmla="*/ 231775 h 2451100"/>
              <a:gd name="connsiteX132" fmla="*/ 292100 w 3498850"/>
              <a:gd name="connsiteY132" fmla="*/ 219075 h 2451100"/>
              <a:gd name="connsiteX133" fmla="*/ 247650 w 3498850"/>
              <a:gd name="connsiteY133" fmla="*/ 219075 h 2451100"/>
              <a:gd name="connsiteX134" fmla="*/ 247650 w 3498850"/>
              <a:gd name="connsiteY134" fmla="*/ 161925 h 2451100"/>
              <a:gd name="connsiteX135" fmla="*/ 200025 w 3498850"/>
              <a:gd name="connsiteY135" fmla="*/ 161925 h 2451100"/>
              <a:gd name="connsiteX136" fmla="*/ 200025 w 3498850"/>
              <a:gd name="connsiteY136" fmla="*/ 123825 h 2451100"/>
              <a:gd name="connsiteX137" fmla="*/ 190500 w 3498850"/>
              <a:gd name="connsiteY137" fmla="*/ 123825 h 2451100"/>
              <a:gd name="connsiteX138" fmla="*/ 190500 w 3498850"/>
              <a:gd name="connsiteY138" fmla="*/ 98425 h 2451100"/>
              <a:gd name="connsiteX139" fmla="*/ 120650 w 3498850"/>
              <a:gd name="connsiteY139" fmla="*/ 98425 h 2451100"/>
              <a:gd name="connsiteX140" fmla="*/ 120650 w 3498850"/>
              <a:gd name="connsiteY140" fmla="*/ 66675 h 2451100"/>
              <a:gd name="connsiteX141" fmla="*/ 101600 w 3498850"/>
              <a:gd name="connsiteY141" fmla="*/ 66675 h 2451100"/>
              <a:gd name="connsiteX142" fmla="*/ 101600 w 3498850"/>
              <a:gd name="connsiteY142" fmla="*/ 44450 h 2451100"/>
              <a:gd name="connsiteX143" fmla="*/ 22225 w 3498850"/>
              <a:gd name="connsiteY143" fmla="*/ 44450 h 2451100"/>
              <a:gd name="connsiteX144" fmla="*/ 22225 w 3498850"/>
              <a:gd name="connsiteY144" fmla="*/ 22225 h 2451100"/>
              <a:gd name="connsiteX145" fmla="*/ 0 w 3498850"/>
              <a:gd name="connsiteY145" fmla="*/ 22225 h 2451100"/>
              <a:gd name="connsiteX146" fmla="*/ 0 w 3498850"/>
              <a:gd name="connsiteY146" fmla="*/ 0 h 2451100"/>
              <a:gd name="connsiteX0" fmla="*/ 3498850 w 3498850"/>
              <a:gd name="connsiteY0" fmla="*/ 2451100 h 2451100"/>
              <a:gd name="connsiteX1" fmla="*/ 3089275 w 3498850"/>
              <a:gd name="connsiteY1" fmla="*/ 2451100 h 2451100"/>
              <a:gd name="connsiteX2" fmla="*/ 3089275 w 3498850"/>
              <a:gd name="connsiteY2" fmla="*/ 2400300 h 2451100"/>
              <a:gd name="connsiteX3" fmla="*/ 2949575 w 3498850"/>
              <a:gd name="connsiteY3" fmla="*/ 2400300 h 2451100"/>
              <a:gd name="connsiteX4" fmla="*/ 2949575 w 3498850"/>
              <a:gd name="connsiteY4" fmla="*/ 2352675 h 2451100"/>
              <a:gd name="connsiteX5" fmla="*/ 2844800 w 3498850"/>
              <a:gd name="connsiteY5" fmla="*/ 2352675 h 2451100"/>
              <a:gd name="connsiteX6" fmla="*/ 2844800 w 3498850"/>
              <a:gd name="connsiteY6" fmla="*/ 2324100 h 2451100"/>
              <a:gd name="connsiteX7" fmla="*/ 2752725 w 3498850"/>
              <a:gd name="connsiteY7" fmla="*/ 2324100 h 2451100"/>
              <a:gd name="connsiteX8" fmla="*/ 2752725 w 3498850"/>
              <a:gd name="connsiteY8" fmla="*/ 2286000 h 2451100"/>
              <a:gd name="connsiteX9" fmla="*/ 2628900 w 3498850"/>
              <a:gd name="connsiteY9" fmla="*/ 2286000 h 2451100"/>
              <a:gd name="connsiteX10" fmla="*/ 2628900 w 3498850"/>
              <a:gd name="connsiteY10" fmla="*/ 2251075 h 2451100"/>
              <a:gd name="connsiteX11" fmla="*/ 2520950 w 3498850"/>
              <a:gd name="connsiteY11" fmla="*/ 2251075 h 2451100"/>
              <a:gd name="connsiteX12" fmla="*/ 2533650 w 3498850"/>
              <a:gd name="connsiteY12" fmla="*/ 2238375 h 2451100"/>
              <a:gd name="connsiteX13" fmla="*/ 2495550 w 3498850"/>
              <a:gd name="connsiteY13" fmla="*/ 2238375 h 2451100"/>
              <a:gd name="connsiteX14" fmla="*/ 2495550 w 3498850"/>
              <a:gd name="connsiteY14" fmla="*/ 2190750 h 2451100"/>
              <a:gd name="connsiteX15" fmla="*/ 2435225 w 3498850"/>
              <a:gd name="connsiteY15" fmla="*/ 2190750 h 2451100"/>
              <a:gd name="connsiteX16" fmla="*/ 2435225 w 3498850"/>
              <a:gd name="connsiteY16" fmla="*/ 2165350 h 2451100"/>
              <a:gd name="connsiteX17" fmla="*/ 2378075 w 3498850"/>
              <a:gd name="connsiteY17" fmla="*/ 2165350 h 2451100"/>
              <a:gd name="connsiteX18" fmla="*/ 2378075 w 3498850"/>
              <a:gd name="connsiteY18" fmla="*/ 2143125 h 2451100"/>
              <a:gd name="connsiteX19" fmla="*/ 2355850 w 3498850"/>
              <a:gd name="connsiteY19" fmla="*/ 2143125 h 2451100"/>
              <a:gd name="connsiteX20" fmla="*/ 2355850 w 3498850"/>
              <a:gd name="connsiteY20" fmla="*/ 2120900 h 2451100"/>
              <a:gd name="connsiteX21" fmla="*/ 2270125 w 3498850"/>
              <a:gd name="connsiteY21" fmla="*/ 2120900 h 2451100"/>
              <a:gd name="connsiteX22" fmla="*/ 2270125 w 3498850"/>
              <a:gd name="connsiteY22" fmla="*/ 2092325 h 2451100"/>
              <a:gd name="connsiteX23" fmla="*/ 2197100 w 3498850"/>
              <a:gd name="connsiteY23" fmla="*/ 2092325 h 2451100"/>
              <a:gd name="connsiteX24" fmla="*/ 2197100 w 3498850"/>
              <a:gd name="connsiteY24" fmla="*/ 2066925 h 2451100"/>
              <a:gd name="connsiteX25" fmla="*/ 2155825 w 3498850"/>
              <a:gd name="connsiteY25" fmla="*/ 2066925 h 2451100"/>
              <a:gd name="connsiteX26" fmla="*/ 2155825 w 3498850"/>
              <a:gd name="connsiteY26" fmla="*/ 2032000 h 2451100"/>
              <a:gd name="connsiteX27" fmla="*/ 1958975 w 3498850"/>
              <a:gd name="connsiteY27" fmla="*/ 2032000 h 2451100"/>
              <a:gd name="connsiteX28" fmla="*/ 1958975 w 3498850"/>
              <a:gd name="connsiteY28" fmla="*/ 2012950 h 2451100"/>
              <a:gd name="connsiteX29" fmla="*/ 1939925 w 3498850"/>
              <a:gd name="connsiteY29" fmla="*/ 2012950 h 2451100"/>
              <a:gd name="connsiteX30" fmla="*/ 1939925 w 3498850"/>
              <a:gd name="connsiteY30" fmla="*/ 1987550 h 2451100"/>
              <a:gd name="connsiteX31" fmla="*/ 1749425 w 3498850"/>
              <a:gd name="connsiteY31" fmla="*/ 1987550 h 2451100"/>
              <a:gd name="connsiteX32" fmla="*/ 1749425 w 3498850"/>
              <a:gd name="connsiteY32" fmla="*/ 1962150 h 2451100"/>
              <a:gd name="connsiteX33" fmla="*/ 1704975 w 3498850"/>
              <a:gd name="connsiteY33" fmla="*/ 1962150 h 2451100"/>
              <a:gd name="connsiteX34" fmla="*/ 1704975 w 3498850"/>
              <a:gd name="connsiteY34" fmla="*/ 1943100 h 2451100"/>
              <a:gd name="connsiteX35" fmla="*/ 1689100 w 3498850"/>
              <a:gd name="connsiteY35" fmla="*/ 1943100 h 2451100"/>
              <a:gd name="connsiteX36" fmla="*/ 1689100 w 3498850"/>
              <a:gd name="connsiteY36" fmla="*/ 1920875 h 2451100"/>
              <a:gd name="connsiteX37" fmla="*/ 1644650 w 3498850"/>
              <a:gd name="connsiteY37" fmla="*/ 1920875 h 2451100"/>
              <a:gd name="connsiteX38" fmla="*/ 1644650 w 3498850"/>
              <a:gd name="connsiteY38" fmla="*/ 1895475 h 2451100"/>
              <a:gd name="connsiteX39" fmla="*/ 1612900 w 3498850"/>
              <a:gd name="connsiteY39" fmla="*/ 1895475 h 2451100"/>
              <a:gd name="connsiteX40" fmla="*/ 1612900 w 3498850"/>
              <a:gd name="connsiteY40" fmla="*/ 1841500 h 2451100"/>
              <a:gd name="connsiteX41" fmla="*/ 1568450 w 3498850"/>
              <a:gd name="connsiteY41" fmla="*/ 1841500 h 2451100"/>
              <a:gd name="connsiteX42" fmla="*/ 1568450 w 3498850"/>
              <a:gd name="connsiteY42" fmla="*/ 1816100 h 2451100"/>
              <a:gd name="connsiteX43" fmla="*/ 1533525 w 3498850"/>
              <a:gd name="connsiteY43" fmla="*/ 1816100 h 2451100"/>
              <a:gd name="connsiteX44" fmla="*/ 1533525 w 3498850"/>
              <a:gd name="connsiteY44" fmla="*/ 1790700 h 2451100"/>
              <a:gd name="connsiteX45" fmla="*/ 1514475 w 3498850"/>
              <a:gd name="connsiteY45" fmla="*/ 1790700 h 2451100"/>
              <a:gd name="connsiteX46" fmla="*/ 1514475 w 3498850"/>
              <a:gd name="connsiteY46" fmla="*/ 1771650 h 2451100"/>
              <a:gd name="connsiteX47" fmla="*/ 1495425 w 3498850"/>
              <a:gd name="connsiteY47" fmla="*/ 1771650 h 2451100"/>
              <a:gd name="connsiteX48" fmla="*/ 1495425 w 3498850"/>
              <a:gd name="connsiteY48" fmla="*/ 1752600 h 2451100"/>
              <a:gd name="connsiteX49" fmla="*/ 1441450 w 3498850"/>
              <a:gd name="connsiteY49" fmla="*/ 1752600 h 2451100"/>
              <a:gd name="connsiteX50" fmla="*/ 1441450 w 3498850"/>
              <a:gd name="connsiteY50" fmla="*/ 1724025 h 2451100"/>
              <a:gd name="connsiteX51" fmla="*/ 1384300 w 3498850"/>
              <a:gd name="connsiteY51" fmla="*/ 1724025 h 2451100"/>
              <a:gd name="connsiteX52" fmla="*/ 1384300 w 3498850"/>
              <a:gd name="connsiteY52" fmla="*/ 1695450 h 2451100"/>
              <a:gd name="connsiteX53" fmla="*/ 1365250 w 3498850"/>
              <a:gd name="connsiteY53" fmla="*/ 1695450 h 2451100"/>
              <a:gd name="connsiteX54" fmla="*/ 1365250 w 3498850"/>
              <a:gd name="connsiteY54" fmla="*/ 1651000 h 2451100"/>
              <a:gd name="connsiteX55" fmla="*/ 1323975 w 3498850"/>
              <a:gd name="connsiteY55" fmla="*/ 1651000 h 2451100"/>
              <a:gd name="connsiteX56" fmla="*/ 1323975 w 3498850"/>
              <a:gd name="connsiteY56" fmla="*/ 1651000 h 2451100"/>
              <a:gd name="connsiteX57" fmla="*/ 1304925 w 3498850"/>
              <a:gd name="connsiteY57" fmla="*/ 1631950 h 2451100"/>
              <a:gd name="connsiteX58" fmla="*/ 1304925 w 3498850"/>
              <a:gd name="connsiteY58" fmla="*/ 1593850 h 2451100"/>
              <a:gd name="connsiteX59" fmla="*/ 1225550 w 3498850"/>
              <a:gd name="connsiteY59" fmla="*/ 1593850 h 2451100"/>
              <a:gd name="connsiteX60" fmla="*/ 1225550 w 3498850"/>
              <a:gd name="connsiteY60" fmla="*/ 1577975 h 2451100"/>
              <a:gd name="connsiteX61" fmla="*/ 1209675 w 3498850"/>
              <a:gd name="connsiteY61" fmla="*/ 1562100 h 2451100"/>
              <a:gd name="connsiteX62" fmla="*/ 1168400 w 3498850"/>
              <a:gd name="connsiteY62" fmla="*/ 1562100 h 2451100"/>
              <a:gd name="connsiteX63" fmla="*/ 1168400 w 3498850"/>
              <a:gd name="connsiteY63" fmla="*/ 1536700 h 2451100"/>
              <a:gd name="connsiteX64" fmla="*/ 1155700 w 3498850"/>
              <a:gd name="connsiteY64" fmla="*/ 1536700 h 2451100"/>
              <a:gd name="connsiteX65" fmla="*/ 1155700 w 3498850"/>
              <a:gd name="connsiteY65" fmla="*/ 1504950 h 2451100"/>
              <a:gd name="connsiteX66" fmla="*/ 1139825 w 3498850"/>
              <a:gd name="connsiteY66" fmla="*/ 1504950 h 2451100"/>
              <a:gd name="connsiteX67" fmla="*/ 1139825 w 3498850"/>
              <a:gd name="connsiteY67" fmla="*/ 1504950 h 2451100"/>
              <a:gd name="connsiteX68" fmla="*/ 1139825 w 3498850"/>
              <a:gd name="connsiteY68" fmla="*/ 1485900 h 2451100"/>
              <a:gd name="connsiteX69" fmla="*/ 1073150 w 3498850"/>
              <a:gd name="connsiteY69" fmla="*/ 1485900 h 2451100"/>
              <a:gd name="connsiteX70" fmla="*/ 1073150 w 3498850"/>
              <a:gd name="connsiteY70" fmla="*/ 1457325 h 2451100"/>
              <a:gd name="connsiteX71" fmla="*/ 1054100 w 3498850"/>
              <a:gd name="connsiteY71" fmla="*/ 1457325 h 2451100"/>
              <a:gd name="connsiteX72" fmla="*/ 1054100 w 3498850"/>
              <a:gd name="connsiteY72" fmla="*/ 1403350 h 2451100"/>
              <a:gd name="connsiteX73" fmla="*/ 1038225 w 3498850"/>
              <a:gd name="connsiteY73" fmla="*/ 1403350 h 2451100"/>
              <a:gd name="connsiteX74" fmla="*/ 1038225 w 3498850"/>
              <a:gd name="connsiteY74" fmla="*/ 1365250 h 2451100"/>
              <a:gd name="connsiteX75" fmla="*/ 974725 w 3498850"/>
              <a:gd name="connsiteY75" fmla="*/ 1365250 h 2451100"/>
              <a:gd name="connsiteX76" fmla="*/ 974725 w 3498850"/>
              <a:gd name="connsiteY76" fmla="*/ 1270000 h 2451100"/>
              <a:gd name="connsiteX77" fmla="*/ 952500 w 3498850"/>
              <a:gd name="connsiteY77" fmla="*/ 1270000 h 2451100"/>
              <a:gd name="connsiteX78" fmla="*/ 952500 w 3498850"/>
              <a:gd name="connsiteY78" fmla="*/ 1212850 h 2451100"/>
              <a:gd name="connsiteX79" fmla="*/ 936625 w 3498850"/>
              <a:gd name="connsiteY79" fmla="*/ 1212850 h 2451100"/>
              <a:gd name="connsiteX80" fmla="*/ 936625 w 3498850"/>
              <a:gd name="connsiteY80" fmla="*/ 1190625 h 2451100"/>
              <a:gd name="connsiteX81" fmla="*/ 882650 w 3498850"/>
              <a:gd name="connsiteY81" fmla="*/ 1190625 h 2451100"/>
              <a:gd name="connsiteX82" fmla="*/ 882650 w 3498850"/>
              <a:gd name="connsiteY82" fmla="*/ 1171575 h 2451100"/>
              <a:gd name="connsiteX83" fmla="*/ 828675 w 3498850"/>
              <a:gd name="connsiteY83" fmla="*/ 1171575 h 2451100"/>
              <a:gd name="connsiteX84" fmla="*/ 828675 w 3498850"/>
              <a:gd name="connsiteY84" fmla="*/ 1092200 h 2451100"/>
              <a:gd name="connsiteX85" fmla="*/ 806450 w 3498850"/>
              <a:gd name="connsiteY85" fmla="*/ 1092200 h 2451100"/>
              <a:gd name="connsiteX86" fmla="*/ 806450 w 3498850"/>
              <a:gd name="connsiteY86" fmla="*/ 1057275 h 2451100"/>
              <a:gd name="connsiteX87" fmla="*/ 752475 w 3498850"/>
              <a:gd name="connsiteY87" fmla="*/ 1057275 h 2451100"/>
              <a:gd name="connsiteX88" fmla="*/ 752475 w 3498850"/>
              <a:gd name="connsiteY88" fmla="*/ 987425 h 2451100"/>
              <a:gd name="connsiteX89" fmla="*/ 752475 w 3498850"/>
              <a:gd name="connsiteY89" fmla="*/ 987425 h 2451100"/>
              <a:gd name="connsiteX90" fmla="*/ 752475 w 3498850"/>
              <a:gd name="connsiteY90" fmla="*/ 917575 h 2451100"/>
              <a:gd name="connsiteX91" fmla="*/ 711200 w 3498850"/>
              <a:gd name="connsiteY91" fmla="*/ 917575 h 2451100"/>
              <a:gd name="connsiteX92" fmla="*/ 711200 w 3498850"/>
              <a:gd name="connsiteY92" fmla="*/ 854075 h 2451100"/>
              <a:gd name="connsiteX93" fmla="*/ 688975 w 3498850"/>
              <a:gd name="connsiteY93" fmla="*/ 854075 h 2451100"/>
              <a:gd name="connsiteX94" fmla="*/ 688975 w 3498850"/>
              <a:gd name="connsiteY94" fmla="*/ 828675 h 2451100"/>
              <a:gd name="connsiteX95" fmla="*/ 676275 w 3498850"/>
              <a:gd name="connsiteY95" fmla="*/ 828675 h 2451100"/>
              <a:gd name="connsiteX96" fmla="*/ 676275 w 3498850"/>
              <a:gd name="connsiteY96" fmla="*/ 803275 h 2451100"/>
              <a:gd name="connsiteX97" fmla="*/ 654050 w 3498850"/>
              <a:gd name="connsiteY97" fmla="*/ 803275 h 2451100"/>
              <a:gd name="connsiteX98" fmla="*/ 654050 w 3498850"/>
              <a:gd name="connsiteY98" fmla="*/ 762000 h 2451100"/>
              <a:gd name="connsiteX99" fmla="*/ 625475 w 3498850"/>
              <a:gd name="connsiteY99" fmla="*/ 762000 h 2451100"/>
              <a:gd name="connsiteX100" fmla="*/ 625475 w 3498850"/>
              <a:gd name="connsiteY100" fmla="*/ 727075 h 2451100"/>
              <a:gd name="connsiteX101" fmla="*/ 609600 w 3498850"/>
              <a:gd name="connsiteY101" fmla="*/ 727075 h 2451100"/>
              <a:gd name="connsiteX102" fmla="*/ 609600 w 3498850"/>
              <a:gd name="connsiteY102" fmla="*/ 708025 h 2451100"/>
              <a:gd name="connsiteX103" fmla="*/ 593725 w 3498850"/>
              <a:gd name="connsiteY103" fmla="*/ 708025 h 2451100"/>
              <a:gd name="connsiteX104" fmla="*/ 593725 w 3498850"/>
              <a:gd name="connsiteY104" fmla="*/ 685800 h 2451100"/>
              <a:gd name="connsiteX105" fmla="*/ 577850 w 3498850"/>
              <a:gd name="connsiteY105" fmla="*/ 685800 h 2451100"/>
              <a:gd name="connsiteX106" fmla="*/ 577850 w 3498850"/>
              <a:gd name="connsiteY106" fmla="*/ 631825 h 2451100"/>
              <a:gd name="connsiteX107" fmla="*/ 555625 w 3498850"/>
              <a:gd name="connsiteY107" fmla="*/ 631825 h 2451100"/>
              <a:gd name="connsiteX108" fmla="*/ 555625 w 3498850"/>
              <a:gd name="connsiteY108" fmla="*/ 606425 h 2451100"/>
              <a:gd name="connsiteX109" fmla="*/ 527050 w 3498850"/>
              <a:gd name="connsiteY109" fmla="*/ 606425 h 2451100"/>
              <a:gd name="connsiteX110" fmla="*/ 527050 w 3498850"/>
              <a:gd name="connsiteY110" fmla="*/ 596900 h 2451100"/>
              <a:gd name="connsiteX111" fmla="*/ 504825 w 3498850"/>
              <a:gd name="connsiteY111" fmla="*/ 596900 h 2451100"/>
              <a:gd name="connsiteX112" fmla="*/ 504825 w 3498850"/>
              <a:gd name="connsiteY112" fmla="*/ 561975 h 2451100"/>
              <a:gd name="connsiteX113" fmla="*/ 495300 w 3498850"/>
              <a:gd name="connsiteY113" fmla="*/ 561975 h 2451100"/>
              <a:gd name="connsiteX114" fmla="*/ 495300 w 3498850"/>
              <a:gd name="connsiteY114" fmla="*/ 549275 h 2451100"/>
              <a:gd name="connsiteX115" fmla="*/ 479425 w 3498850"/>
              <a:gd name="connsiteY115" fmla="*/ 549275 h 2451100"/>
              <a:gd name="connsiteX116" fmla="*/ 479425 w 3498850"/>
              <a:gd name="connsiteY116" fmla="*/ 517525 h 2451100"/>
              <a:gd name="connsiteX117" fmla="*/ 466725 w 3498850"/>
              <a:gd name="connsiteY117" fmla="*/ 517525 h 2451100"/>
              <a:gd name="connsiteX118" fmla="*/ 466725 w 3498850"/>
              <a:gd name="connsiteY118" fmla="*/ 476250 h 2451100"/>
              <a:gd name="connsiteX119" fmla="*/ 428625 w 3498850"/>
              <a:gd name="connsiteY119" fmla="*/ 476250 h 2451100"/>
              <a:gd name="connsiteX120" fmla="*/ 428625 w 3498850"/>
              <a:gd name="connsiteY120" fmla="*/ 450850 h 2451100"/>
              <a:gd name="connsiteX121" fmla="*/ 409575 w 3498850"/>
              <a:gd name="connsiteY121" fmla="*/ 450850 h 2451100"/>
              <a:gd name="connsiteX122" fmla="*/ 409575 w 3498850"/>
              <a:gd name="connsiteY122" fmla="*/ 422275 h 2451100"/>
              <a:gd name="connsiteX123" fmla="*/ 396875 w 3498850"/>
              <a:gd name="connsiteY123" fmla="*/ 422275 h 2451100"/>
              <a:gd name="connsiteX124" fmla="*/ 396875 w 3498850"/>
              <a:gd name="connsiteY124" fmla="*/ 381000 h 2451100"/>
              <a:gd name="connsiteX125" fmla="*/ 371475 w 3498850"/>
              <a:gd name="connsiteY125" fmla="*/ 381000 h 2451100"/>
              <a:gd name="connsiteX126" fmla="*/ 371475 w 3498850"/>
              <a:gd name="connsiteY126" fmla="*/ 301625 h 2451100"/>
              <a:gd name="connsiteX127" fmla="*/ 330200 w 3498850"/>
              <a:gd name="connsiteY127" fmla="*/ 301625 h 2451100"/>
              <a:gd name="connsiteX128" fmla="*/ 330200 w 3498850"/>
              <a:gd name="connsiteY128" fmla="*/ 247650 h 2451100"/>
              <a:gd name="connsiteX129" fmla="*/ 323850 w 3498850"/>
              <a:gd name="connsiteY129" fmla="*/ 254000 h 2451100"/>
              <a:gd name="connsiteX130" fmla="*/ 323850 w 3498850"/>
              <a:gd name="connsiteY130" fmla="*/ 231775 h 2451100"/>
              <a:gd name="connsiteX131" fmla="*/ 292100 w 3498850"/>
              <a:gd name="connsiteY131" fmla="*/ 231775 h 2451100"/>
              <a:gd name="connsiteX132" fmla="*/ 292100 w 3498850"/>
              <a:gd name="connsiteY132" fmla="*/ 219075 h 2451100"/>
              <a:gd name="connsiteX133" fmla="*/ 247650 w 3498850"/>
              <a:gd name="connsiteY133" fmla="*/ 219075 h 2451100"/>
              <a:gd name="connsiteX134" fmla="*/ 247650 w 3498850"/>
              <a:gd name="connsiteY134" fmla="*/ 161925 h 2451100"/>
              <a:gd name="connsiteX135" fmla="*/ 200025 w 3498850"/>
              <a:gd name="connsiteY135" fmla="*/ 161925 h 2451100"/>
              <a:gd name="connsiteX136" fmla="*/ 200025 w 3498850"/>
              <a:gd name="connsiteY136" fmla="*/ 123825 h 2451100"/>
              <a:gd name="connsiteX137" fmla="*/ 190500 w 3498850"/>
              <a:gd name="connsiteY137" fmla="*/ 123825 h 2451100"/>
              <a:gd name="connsiteX138" fmla="*/ 190500 w 3498850"/>
              <a:gd name="connsiteY138" fmla="*/ 98425 h 2451100"/>
              <a:gd name="connsiteX139" fmla="*/ 120650 w 3498850"/>
              <a:gd name="connsiteY139" fmla="*/ 98425 h 2451100"/>
              <a:gd name="connsiteX140" fmla="*/ 120650 w 3498850"/>
              <a:gd name="connsiteY140" fmla="*/ 66675 h 2451100"/>
              <a:gd name="connsiteX141" fmla="*/ 101600 w 3498850"/>
              <a:gd name="connsiteY141" fmla="*/ 66675 h 2451100"/>
              <a:gd name="connsiteX142" fmla="*/ 101600 w 3498850"/>
              <a:gd name="connsiteY142" fmla="*/ 44450 h 2451100"/>
              <a:gd name="connsiteX143" fmla="*/ 22225 w 3498850"/>
              <a:gd name="connsiteY143" fmla="*/ 44450 h 2451100"/>
              <a:gd name="connsiteX144" fmla="*/ 22225 w 3498850"/>
              <a:gd name="connsiteY144" fmla="*/ 22225 h 2451100"/>
              <a:gd name="connsiteX145" fmla="*/ 0 w 3498850"/>
              <a:gd name="connsiteY145" fmla="*/ 22225 h 2451100"/>
              <a:gd name="connsiteX146" fmla="*/ 0 w 3498850"/>
              <a:gd name="connsiteY146" fmla="*/ 0 h 2451100"/>
              <a:gd name="connsiteX0" fmla="*/ 3498850 w 3498850"/>
              <a:gd name="connsiteY0" fmla="*/ 2451100 h 2451100"/>
              <a:gd name="connsiteX1" fmla="*/ 3089275 w 3498850"/>
              <a:gd name="connsiteY1" fmla="*/ 2451100 h 2451100"/>
              <a:gd name="connsiteX2" fmla="*/ 3089275 w 3498850"/>
              <a:gd name="connsiteY2" fmla="*/ 2400300 h 2451100"/>
              <a:gd name="connsiteX3" fmla="*/ 2949575 w 3498850"/>
              <a:gd name="connsiteY3" fmla="*/ 2400300 h 2451100"/>
              <a:gd name="connsiteX4" fmla="*/ 2949575 w 3498850"/>
              <a:gd name="connsiteY4" fmla="*/ 2352675 h 2451100"/>
              <a:gd name="connsiteX5" fmla="*/ 2844800 w 3498850"/>
              <a:gd name="connsiteY5" fmla="*/ 2352675 h 2451100"/>
              <a:gd name="connsiteX6" fmla="*/ 2844800 w 3498850"/>
              <a:gd name="connsiteY6" fmla="*/ 2324100 h 2451100"/>
              <a:gd name="connsiteX7" fmla="*/ 2752725 w 3498850"/>
              <a:gd name="connsiteY7" fmla="*/ 2324100 h 2451100"/>
              <a:gd name="connsiteX8" fmla="*/ 2752725 w 3498850"/>
              <a:gd name="connsiteY8" fmla="*/ 2286000 h 2451100"/>
              <a:gd name="connsiteX9" fmla="*/ 2628900 w 3498850"/>
              <a:gd name="connsiteY9" fmla="*/ 2286000 h 2451100"/>
              <a:gd name="connsiteX10" fmla="*/ 2628900 w 3498850"/>
              <a:gd name="connsiteY10" fmla="*/ 2251075 h 2451100"/>
              <a:gd name="connsiteX11" fmla="*/ 2520950 w 3498850"/>
              <a:gd name="connsiteY11" fmla="*/ 2251075 h 2451100"/>
              <a:gd name="connsiteX12" fmla="*/ 2533650 w 3498850"/>
              <a:gd name="connsiteY12" fmla="*/ 2238375 h 2451100"/>
              <a:gd name="connsiteX13" fmla="*/ 2495550 w 3498850"/>
              <a:gd name="connsiteY13" fmla="*/ 2238375 h 2451100"/>
              <a:gd name="connsiteX14" fmla="*/ 2495550 w 3498850"/>
              <a:gd name="connsiteY14" fmla="*/ 2190750 h 2451100"/>
              <a:gd name="connsiteX15" fmla="*/ 2435225 w 3498850"/>
              <a:gd name="connsiteY15" fmla="*/ 2190750 h 2451100"/>
              <a:gd name="connsiteX16" fmla="*/ 2435225 w 3498850"/>
              <a:gd name="connsiteY16" fmla="*/ 2165350 h 2451100"/>
              <a:gd name="connsiteX17" fmla="*/ 2378075 w 3498850"/>
              <a:gd name="connsiteY17" fmla="*/ 2165350 h 2451100"/>
              <a:gd name="connsiteX18" fmla="*/ 2378075 w 3498850"/>
              <a:gd name="connsiteY18" fmla="*/ 2143125 h 2451100"/>
              <a:gd name="connsiteX19" fmla="*/ 2355850 w 3498850"/>
              <a:gd name="connsiteY19" fmla="*/ 2143125 h 2451100"/>
              <a:gd name="connsiteX20" fmla="*/ 2355850 w 3498850"/>
              <a:gd name="connsiteY20" fmla="*/ 2120900 h 2451100"/>
              <a:gd name="connsiteX21" fmla="*/ 2270125 w 3498850"/>
              <a:gd name="connsiteY21" fmla="*/ 2120900 h 2451100"/>
              <a:gd name="connsiteX22" fmla="*/ 2270125 w 3498850"/>
              <a:gd name="connsiteY22" fmla="*/ 2092325 h 2451100"/>
              <a:gd name="connsiteX23" fmla="*/ 2197100 w 3498850"/>
              <a:gd name="connsiteY23" fmla="*/ 2092325 h 2451100"/>
              <a:gd name="connsiteX24" fmla="*/ 2197100 w 3498850"/>
              <a:gd name="connsiteY24" fmla="*/ 2066925 h 2451100"/>
              <a:gd name="connsiteX25" fmla="*/ 2155825 w 3498850"/>
              <a:gd name="connsiteY25" fmla="*/ 2066925 h 2451100"/>
              <a:gd name="connsiteX26" fmla="*/ 2155825 w 3498850"/>
              <a:gd name="connsiteY26" fmla="*/ 2032000 h 2451100"/>
              <a:gd name="connsiteX27" fmla="*/ 1958975 w 3498850"/>
              <a:gd name="connsiteY27" fmla="*/ 2032000 h 2451100"/>
              <a:gd name="connsiteX28" fmla="*/ 1958975 w 3498850"/>
              <a:gd name="connsiteY28" fmla="*/ 2012950 h 2451100"/>
              <a:gd name="connsiteX29" fmla="*/ 1939925 w 3498850"/>
              <a:gd name="connsiteY29" fmla="*/ 2012950 h 2451100"/>
              <a:gd name="connsiteX30" fmla="*/ 1939925 w 3498850"/>
              <a:gd name="connsiteY30" fmla="*/ 1987550 h 2451100"/>
              <a:gd name="connsiteX31" fmla="*/ 1749425 w 3498850"/>
              <a:gd name="connsiteY31" fmla="*/ 1987550 h 2451100"/>
              <a:gd name="connsiteX32" fmla="*/ 1749425 w 3498850"/>
              <a:gd name="connsiteY32" fmla="*/ 1962150 h 2451100"/>
              <a:gd name="connsiteX33" fmla="*/ 1704975 w 3498850"/>
              <a:gd name="connsiteY33" fmla="*/ 1962150 h 2451100"/>
              <a:gd name="connsiteX34" fmla="*/ 1704975 w 3498850"/>
              <a:gd name="connsiteY34" fmla="*/ 1943100 h 2451100"/>
              <a:gd name="connsiteX35" fmla="*/ 1689100 w 3498850"/>
              <a:gd name="connsiteY35" fmla="*/ 1943100 h 2451100"/>
              <a:gd name="connsiteX36" fmla="*/ 1689100 w 3498850"/>
              <a:gd name="connsiteY36" fmla="*/ 1920875 h 2451100"/>
              <a:gd name="connsiteX37" fmla="*/ 1644650 w 3498850"/>
              <a:gd name="connsiteY37" fmla="*/ 1920875 h 2451100"/>
              <a:gd name="connsiteX38" fmla="*/ 1644650 w 3498850"/>
              <a:gd name="connsiteY38" fmla="*/ 1895475 h 2451100"/>
              <a:gd name="connsiteX39" fmla="*/ 1612900 w 3498850"/>
              <a:gd name="connsiteY39" fmla="*/ 1895475 h 2451100"/>
              <a:gd name="connsiteX40" fmla="*/ 1612900 w 3498850"/>
              <a:gd name="connsiteY40" fmla="*/ 1841500 h 2451100"/>
              <a:gd name="connsiteX41" fmla="*/ 1568450 w 3498850"/>
              <a:gd name="connsiteY41" fmla="*/ 1841500 h 2451100"/>
              <a:gd name="connsiteX42" fmla="*/ 1568450 w 3498850"/>
              <a:gd name="connsiteY42" fmla="*/ 1816100 h 2451100"/>
              <a:gd name="connsiteX43" fmla="*/ 1533525 w 3498850"/>
              <a:gd name="connsiteY43" fmla="*/ 1816100 h 2451100"/>
              <a:gd name="connsiteX44" fmla="*/ 1533525 w 3498850"/>
              <a:gd name="connsiteY44" fmla="*/ 1790700 h 2451100"/>
              <a:gd name="connsiteX45" fmla="*/ 1514475 w 3498850"/>
              <a:gd name="connsiteY45" fmla="*/ 1790700 h 2451100"/>
              <a:gd name="connsiteX46" fmla="*/ 1514475 w 3498850"/>
              <a:gd name="connsiteY46" fmla="*/ 1771650 h 2451100"/>
              <a:gd name="connsiteX47" fmla="*/ 1495425 w 3498850"/>
              <a:gd name="connsiteY47" fmla="*/ 1771650 h 2451100"/>
              <a:gd name="connsiteX48" fmla="*/ 1495425 w 3498850"/>
              <a:gd name="connsiteY48" fmla="*/ 1752600 h 2451100"/>
              <a:gd name="connsiteX49" fmla="*/ 1441450 w 3498850"/>
              <a:gd name="connsiteY49" fmla="*/ 1752600 h 2451100"/>
              <a:gd name="connsiteX50" fmla="*/ 1441450 w 3498850"/>
              <a:gd name="connsiteY50" fmla="*/ 1724025 h 2451100"/>
              <a:gd name="connsiteX51" fmla="*/ 1384300 w 3498850"/>
              <a:gd name="connsiteY51" fmla="*/ 1724025 h 2451100"/>
              <a:gd name="connsiteX52" fmla="*/ 1384300 w 3498850"/>
              <a:gd name="connsiteY52" fmla="*/ 1695450 h 2451100"/>
              <a:gd name="connsiteX53" fmla="*/ 1365250 w 3498850"/>
              <a:gd name="connsiteY53" fmla="*/ 1695450 h 2451100"/>
              <a:gd name="connsiteX54" fmla="*/ 1365250 w 3498850"/>
              <a:gd name="connsiteY54" fmla="*/ 1651000 h 2451100"/>
              <a:gd name="connsiteX55" fmla="*/ 1323975 w 3498850"/>
              <a:gd name="connsiteY55" fmla="*/ 1651000 h 2451100"/>
              <a:gd name="connsiteX56" fmla="*/ 1323975 w 3498850"/>
              <a:gd name="connsiteY56" fmla="*/ 1651000 h 2451100"/>
              <a:gd name="connsiteX57" fmla="*/ 1304925 w 3498850"/>
              <a:gd name="connsiteY57" fmla="*/ 1631950 h 2451100"/>
              <a:gd name="connsiteX58" fmla="*/ 1304925 w 3498850"/>
              <a:gd name="connsiteY58" fmla="*/ 1593850 h 2451100"/>
              <a:gd name="connsiteX59" fmla="*/ 1225550 w 3498850"/>
              <a:gd name="connsiteY59" fmla="*/ 1593850 h 2451100"/>
              <a:gd name="connsiteX60" fmla="*/ 1225550 w 3498850"/>
              <a:gd name="connsiteY60" fmla="*/ 1577975 h 2451100"/>
              <a:gd name="connsiteX61" fmla="*/ 1193800 w 3498850"/>
              <a:gd name="connsiteY61" fmla="*/ 1562100 h 2451100"/>
              <a:gd name="connsiteX62" fmla="*/ 1168400 w 3498850"/>
              <a:gd name="connsiteY62" fmla="*/ 1562100 h 2451100"/>
              <a:gd name="connsiteX63" fmla="*/ 1168400 w 3498850"/>
              <a:gd name="connsiteY63" fmla="*/ 1536700 h 2451100"/>
              <a:gd name="connsiteX64" fmla="*/ 1155700 w 3498850"/>
              <a:gd name="connsiteY64" fmla="*/ 1536700 h 2451100"/>
              <a:gd name="connsiteX65" fmla="*/ 1155700 w 3498850"/>
              <a:gd name="connsiteY65" fmla="*/ 1504950 h 2451100"/>
              <a:gd name="connsiteX66" fmla="*/ 1139825 w 3498850"/>
              <a:gd name="connsiteY66" fmla="*/ 1504950 h 2451100"/>
              <a:gd name="connsiteX67" fmla="*/ 1139825 w 3498850"/>
              <a:gd name="connsiteY67" fmla="*/ 1504950 h 2451100"/>
              <a:gd name="connsiteX68" fmla="*/ 1139825 w 3498850"/>
              <a:gd name="connsiteY68" fmla="*/ 1485900 h 2451100"/>
              <a:gd name="connsiteX69" fmla="*/ 1073150 w 3498850"/>
              <a:gd name="connsiteY69" fmla="*/ 1485900 h 2451100"/>
              <a:gd name="connsiteX70" fmla="*/ 1073150 w 3498850"/>
              <a:gd name="connsiteY70" fmla="*/ 1457325 h 2451100"/>
              <a:gd name="connsiteX71" fmla="*/ 1054100 w 3498850"/>
              <a:gd name="connsiteY71" fmla="*/ 1457325 h 2451100"/>
              <a:gd name="connsiteX72" fmla="*/ 1054100 w 3498850"/>
              <a:gd name="connsiteY72" fmla="*/ 1403350 h 2451100"/>
              <a:gd name="connsiteX73" fmla="*/ 1038225 w 3498850"/>
              <a:gd name="connsiteY73" fmla="*/ 1403350 h 2451100"/>
              <a:gd name="connsiteX74" fmla="*/ 1038225 w 3498850"/>
              <a:gd name="connsiteY74" fmla="*/ 1365250 h 2451100"/>
              <a:gd name="connsiteX75" fmla="*/ 974725 w 3498850"/>
              <a:gd name="connsiteY75" fmla="*/ 1365250 h 2451100"/>
              <a:gd name="connsiteX76" fmla="*/ 974725 w 3498850"/>
              <a:gd name="connsiteY76" fmla="*/ 1270000 h 2451100"/>
              <a:gd name="connsiteX77" fmla="*/ 952500 w 3498850"/>
              <a:gd name="connsiteY77" fmla="*/ 1270000 h 2451100"/>
              <a:gd name="connsiteX78" fmla="*/ 952500 w 3498850"/>
              <a:gd name="connsiteY78" fmla="*/ 1212850 h 2451100"/>
              <a:gd name="connsiteX79" fmla="*/ 936625 w 3498850"/>
              <a:gd name="connsiteY79" fmla="*/ 1212850 h 2451100"/>
              <a:gd name="connsiteX80" fmla="*/ 936625 w 3498850"/>
              <a:gd name="connsiteY80" fmla="*/ 1190625 h 2451100"/>
              <a:gd name="connsiteX81" fmla="*/ 882650 w 3498850"/>
              <a:gd name="connsiteY81" fmla="*/ 1190625 h 2451100"/>
              <a:gd name="connsiteX82" fmla="*/ 882650 w 3498850"/>
              <a:gd name="connsiteY82" fmla="*/ 1171575 h 2451100"/>
              <a:gd name="connsiteX83" fmla="*/ 828675 w 3498850"/>
              <a:gd name="connsiteY83" fmla="*/ 1171575 h 2451100"/>
              <a:gd name="connsiteX84" fmla="*/ 828675 w 3498850"/>
              <a:gd name="connsiteY84" fmla="*/ 1092200 h 2451100"/>
              <a:gd name="connsiteX85" fmla="*/ 806450 w 3498850"/>
              <a:gd name="connsiteY85" fmla="*/ 1092200 h 2451100"/>
              <a:gd name="connsiteX86" fmla="*/ 806450 w 3498850"/>
              <a:gd name="connsiteY86" fmla="*/ 1057275 h 2451100"/>
              <a:gd name="connsiteX87" fmla="*/ 752475 w 3498850"/>
              <a:gd name="connsiteY87" fmla="*/ 1057275 h 2451100"/>
              <a:gd name="connsiteX88" fmla="*/ 752475 w 3498850"/>
              <a:gd name="connsiteY88" fmla="*/ 987425 h 2451100"/>
              <a:gd name="connsiteX89" fmla="*/ 752475 w 3498850"/>
              <a:gd name="connsiteY89" fmla="*/ 987425 h 2451100"/>
              <a:gd name="connsiteX90" fmla="*/ 752475 w 3498850"/>
              <a:gd name="connsiteY90" fmla="*/ 917575 h 2451100"/>
              <a:gd name="connsiteX91" fmla="*/ 711200 w 3498850"/>
              <a:gd name="connsiteY91" fmla="*/ 917575 h 2451100"/>
              <a:gd name="connsiteX92" fmla="*/ 711200 w 3498850"/>
              <a:gd name="connsiteY92" fmla="*/ 854075 h 2451100"/>
              <a:gd name="connsiteX93" fmla="*/ 688975 w 3498850"/>
              <a:gd name="connsiteY93" fmla="*/ 854075 h 2451100"/>
              <a:gd name="connsiteX94" fmla="*/ 688975 w 3498850"/>
              <a:gd name="connsiteY94" fmla="*/ 828675 h 2451100"/>
              <a:gd name="connsiteX95" fmla="*/ 676275 w 3498850"/>
              <a:gd name="connsiteY95" fmla="*/ 828675 h 2451100"/>
              <a:gd name="connsiteX96" fmla="*/ 676275 w 3498850"/>
              <a:gd name="connsiteY96" fmla="*/ 803275 h 2451100"/>
              <a:gd name="connsiteX97" fmla="*/ 654050 w 3498850"/>
              <a:gd name="connsiteY97" fmla="*/ 803275 h 2451100"/>
              <a:gd name="connsiteX98" fmla="*/ 654050 w 3498850"/>
              <a:gd name="connsiteY98" fmla="*/ 762000 h 2451100"/>
              <a:gd name="connsiteX99" fmla="*/ 625475 w 3498850"/>
              <a:gd name="connsiteY99" fmla="*/ 762000 h 2451100"/>
              <a:gd name="connsiteX100" fmla="*/ 625475 w 3498850"/>
              <a:gd name="connsiteY100" fmla="*/ 727075 h 2451100"/>
              <a:gd name="connsiteX101" fmla="*/ 609600 w 3498850"/>
              <a:gd name="connsiteY101" fmla="*/ 727075 h 2451100"/>
              <a:gd name="connsiteX102" fmla="*/ 609600 w 3498850"/>
              <a:gd name="connsiteY102" fmla="*/ 708025 h 2451100"/>
              <a:gd name="connsiteX103" fmla="*/ 593725 w 3498850"/>
              <a:gd name="connsiteY103" fmla="*/ 708025 h 2451100"/>
              <a:gd name="connsiteX104" fmla="*/ 593725 w 3498850"/>
              <a:gd name="connsiteY104" fmla="*/ 685800 h 2451100"/>
              <a:gd name="connsiteX105" fmla="*/ 577850 w 3498850"/>
              <a:gd name="connsiteY105" fmla="*/ 685800 h 2451100"/>
              <a:gd name="connsiteX106" fmla="*/ 577850 w 3498850"/>
              <a:gd name="connsiteY106" fmla="*/ 631825 h 2451100"/>
              <a:gd name="connsiteX107" fmla="*/ 555625 w 3498850"/>
              <a:gd name="connsiteY107" fmla="*/ 631825 h 2451100"/>
              <a:gd name="connsiteX108" fmla="*/ 555625 w 3498850"/>
              <a:gd name="connsiteY108" fmla="*/ 606425 h 2451100"/>
              <a:gd name="connsiteX109" fmla="*/ 527050 w 3498850"/>
              <a:gd name="connsiteY109" fmla="*/ 606425 h 2451100"/>
              <a:gd name="connsiteX110" fmla="*/ 527050 w 3498850"/>
              <a:gd name="connsiteY110" fmla="*/ 596900 h 2451100"/>
              <a:gd name="connsiteX111" fmla="*/ 504825 w 3498850"/>
              <a:gd name="connsiteY111" fmla="*/ 596900 h 2451100"/>
              <a:gd name="connsiteX112" fmla="*/ 504825 w 3498850"/>
              <a:gd name="connsiteY112" fmla="*/ 561975 h 2451100"/>
              <a:gd name="connsiteX113" fmla="*/ 495300 w 3498850"/>
              <a:gd name="connsiteY113" fmla="*/ 561975 h 2451100"/>
              <a:gd name="connsiteX114" fmla="*/ 495300 w 3498850"/>
              <a:gd name="connsiteY114" fmla="*/ 549275 h 2451100"/>
              <a:gd name="connsiteX115" fmla="*/ 479425 w 3498850"/>
              <a:gd name="connsiteY115" fmla="*/ 549275 h 2451100"/>
              <a:gd name="connsiteX116" fmla="*/ 479425 w 3498850"/>
              <a:gd name="connsiteY116" fmla="*/ 517525 h 2451100"/>
              <a:gd name="connsiteX117" fmla="*/ 466725 w 3498850"/>
              <a:gd name="connsiteY117" fmla="*/ 517525 h 2451100"/>
              <a:gd name="connsiteX118" fmla="*/ 466725 w 3498850"/>
              <a:gd name="connsiteY118" fmla="*/ 476250 h 2451100"/>
              <a:gd name="connsiteX119" fmla="*/ 428625 w 3498850"/>
              <a:gd name="connsiteY119" fmla="*/ 476250 h 2451100"/>
              <a:gd name="connsiteX120" fmla="*/ 428625 w 3498850"/>
              <a:gd name="connsiteY120" fmla="*/ 450850 h 2451100"/>
              <a:gd name="connsiteX121" fmla="*/ 409575 w 3498850"/>
              <a:gd name="connsiteY121" fmla="*/ 450850 h 2451100"/>
              <a:gd name="connsiteX122" fmla="*/ 409575 w 3498850"/>
              <a:gd name="connsiteY122" fmla="*/ 422275 h 2451100"/>
              <a:gd name="connsiteX123" fmla="*/ 396875 w 3498850"/>
              <a:gd name="connsiteY123" fmla="*/ 422275 h 2451100"/>
              <a:gd name="connsiteX124" fmla="*/ 396875 w 3498850"/>
              <a:gd name="connsiteY124" fmla="*/ 381000 h 2451100"/>
              <a:gd name="connsiteX125" fmla="*/ 371475 w 3498850"/>
              <a:gd name="connsiteY125" fmla="*/ 381000 h 2451100"/>
              <a:gd name="connsiteX126" fmla="*/ 371475 w 3498850"/>
              <a:gd name="connsiteY126" fmla="*/ 301625 h 2451100"/>
              <a:gd name="connsiteX127" fmla="*/ 330200 w 3498850"/>
              <a:gd name="connsiteY127" fmla="*/ 301625 h 2451100"/>
              <a:gd name="connsiteX128" fmla="*/ 330200 w 3498850"/>
              <a:gd name="connsiteY128" fmla="*/ 247650 h 2451100"/>
              <a:gd name="connsiteX129" fmla="*/ 323850 w 3498850"/>
              <a:gd name="connsiteY129" fmla="*/ 254000 h 2451100"/>
              <a:gd name="connsiteX130" fmla="*/ 323850 w 3498850"/>
              <a:gd name="connsiteY130" fmla="*/ 231775 h 2451100"/>
              <a:gd name="connsiteX131" fmla="*/ 292100 w 3498850"/>
              <a:gd name="connsiteY131" fmla="*/ 231775 h 2451100"/>
              <a:gd name="connsiteX132" fmla="*/ 292100 w 3498850"/>
              <a:gd name="connsiteY132" fmla="*/ 219075 h 2451100"/>
              <a:gd name="connsiteX133" fmla="*/ 247650 w 3498850"/>
              <a:gd name="connsiteY133" fmla="*/ 219075 h 2451100"/>
              <a:gd name="connsiteX134" fmla="*/ 247650 w 3498850"/>
              <a:gd name="connsiteY134" fmla="*/ 161925 h 2451100"/>
              <a:gd name="connsiteX135" fmla="*/ 200025 w 3498850"/>
              <a:gd name="connsiteY135" fmla="*/ 161925 h 2451100"/>
              <a:gd name="connsiteX136" fmla="*/ 200025 w 3498850"/>
              <a:gd name="connsiteY136" fmla="*/ 123825 h 2451100"/>
              <a:gd name="connsiteX137" fmla="*/ 190500 w 3498850"/>
              <a:gd name="connsiteY137" fmla="*/ 123825 h 2451100"/>
              <a:gd name="connsiteX138" fmla="*/ 190500 w 3498850"/>
              <a:gd name="connsiteY138" fmla="*/ 98425 h 2451100"/>
              <a:gd name="connsiteX139" fmla="*/ 120650 w 3498850"/>
              <a:gd name="connsiteY139" fmla="*/ 98425 h 2451100"/>
              <a:gd name="connsiteX140" fmla="*/ 120650 w 3498850"/>
              <a:gd name="connsiteY140" fmla="*/ 66675 h 2451100"/>
              <a:gd name="connsiteX141" fmla="*/ 101600 w 3498850"/>
              <a:gd name="connsiteY141" fmla="*/ 66675 h 2451100"/>
              <a:gd name="connsiteX142" fmla="*/ 101600 w 3498850"/>
              <a:gd name="connsiteY142" fmla="*/ 44450 h 2451100"/>
              <a:gd name="connsiteX143" fmla="*/ 22225 w 3498850"/>
              <a:gd name="connsiteY143" fmla="*/ 44450 h 2451100"/>
              <a:gd name="connsiteX144" fmla="*/ 22225 w 3498850"/>
              <a:gd name="connsiteY144" fmla="*/ 22225 h 2451100"/>
              <a:gd name="connsiteX145" fmla="*/ 0 w 3498850"/>
              <a:gd name="connsiteY145" fmla="*/ 22225 h 2451100"/>
              <a:gd name="connsiteX146" fmla="*/ 0 w 3498850"/>
              <a:gd name="connsiteY146" fmla="*/ 0 h 2451100"/>
              <a:gd name="connsiteX0" fmla="*/ 3498850 w 3498850"/>
              <a:gd name="connsiteY0" fmla="*/ 2451100 h 2451100"/>
              <a:gd name="connsiteX1" fmla="*/ 3089275 w 3498850"/>
              <a:gd name="connsiteY1" fmla="*/ 2451100 h 2451100"/>
              <a:gd name="connsiteX2" fmla="*/ 3089275 w 3498850"/>
              <a:gd name="connsiteY2" fmla="*/ 2400300 h 2451100"/>
              <a:gd name="connsiteX3" fmla="*/ 2949575 w 3498850"/>
              <a:gd name="connsiteY3" fmla="*/ 2400300 h 2451100"/>
              <a:gd name="connsiteX4" fmla="*/ 2949575 w 3498850"/>
              <a:gd name="connsiteY4" fmla="*/ 2352675 h 2451100"/>
              <a:gd name="connsiteX5" fmla="*/ 2844800 w 3498850"/>
              <a:gd name="connsiteY5" fmla="*/ 2352675 h 2451100"/>
              <a:gd name="connsiteX6" fmla="*/ 2844800 w 3498850"/>
              <a:gd name="connsiteY6" fmla="*/ 2324100 h 2451100"/>
              <a:gd name="connsiteX7" fmla="*/ 2752725 w 3498850"/>
              <a:gd name="connsiteY7" fmla="*/ 2324100 h 2451100"/>
              <a:gd name="connsiteX8" fmla="*/ 2752725 w 3498850"/>
              <a:gd name="connsiteY8" fmla="*/ 2286000 h 2451100"/>
              <a:gd name="connsiteX9" fmla="*/ 2628900 w 3498850"/>
              <a:gd name="connsiteY9" fmla="*/ 2286000 h 2451100"/>
              <a:gd name="connsiteX10" fmla="*/ 2628900 w 3498850"/>
              <a:gd name="connsiteY10" fmla="*/ 2251075 h 2451100"/>
              <a:gd name="connsiteX11" fmla="*/ 2520950 w 3498850"/>
              <a:gd name="connsiteY11" fmla="*/ 2251075 h 2451100"/>
              <a:gd name="connsiteX12" fmla="*/ 2520950 w 3498850"/>
              <a:gd name="connsiteY12" fmla="*/ 2238375 h 2451100"/>
              <a:gd name="connsiteX13" fmla="*/ 2495550 w 3498850"/>
              <a:gd name="connsiteY13" fmla="*/ 2238375 h 2451100"/>
              <a:gd name="connsiteX14" fmla="*/ 2495550 w 3498850"/>
              <a:gd name="connsiteY14" fmla="*/ 2190750 h 2451100"/>
              <a:gd name="connsiteX15" fmla="*/ 2435225 w 3498850"/>
              <a:gd name="connsiteY15" fmla="*/ 2190750 h 2451100"/>
              <a:gd name="connsiteX16" fmla="*/ 2435225 w 3498850"/>
              <a:gd name="connsiteY16" fmla="*/ 2165350 h 2451100"/>
              <a:gd name="connsiteX17" fmla="*/ 2378075 w 3498850"/>
              <a:gd name="connsiteY17" fmla="*/ 2165350 h 2451100"/>
              <a:gd name="connsiteX18" fmla="*/ 2378075 w 3498850"/>
              <a:gd name="connsiteY18" fmla="*/ 2143125 h 2451100"/>
              <a:gd name="connsiteX19" fmla="*/ 2355850 w 3498850"/>
              <a:gd name="connsiteY19" fmla="*/ 2143125 h 2451100"/>
              <a:gd name="connsiteX20" fmla="*/ 2355850 w 3498850"/>
              <a:gd name="connsiteY20" fmla="*/ 2120900 h 2451100"/>
              <a:gd name="connsiteX21" fmla="*/ 2270125 w 3498850"/>
              <a:gd name="connsiteY21" fmla="*/ 2120900 h 2451100"/>
              <a:gd name="connsiteX22" fmla="*/ 2270125 w 3498850"/>
              <a:gd name="connsiteY22" fmla="*/ 2092325 h 2451100"/>
              <a:gd name="connsiteX23" fmla="*/ 2197100 w 3498850"/>
              <a:gd name="connsiteY23" fmla="*/ 2092325 h 2451100"/>
              <a:gd name="connsiteX24" fmla="*/ 2197100 w 3498850"/>
              <a:gd name="connsiteY24" fmla="*/ 2066925 h 2451100"/>
              <a:gd name="connsiteX25" fmla="*/ 2155825 w 3498850"/>
              <a:gd name="connsiteY25" fmla="*/ 2066925 h 2451100"/>
              <a:gd name="connsiteX26" fmla="*/ 2155825 w 3498850"/>
              <a:gd name="connsiteY26" fmla="*/ 2032000 h 2451100"/>
              <a:gd name="connsiteX27" fmla="*/ 1958975 w 3498850"/>
              <a:gd name="connsiteY27" fmla="*/ 2032000 h 2451100"/>
              <a:gd name="connsiteX28" fmla="*/ 1958975 w 3498850"/>
              <a:gd name="connsiteY28" fmla="*/ 2012950 h 2451100"/>
              <a:gd name="connsiteX29" fmla="*/ 1939925 w 3498850"/>
              <a:gd name="connsiteY29" fmla="*/ 2012950 h 2451100"/>
              <a:gd name="connsiteX30" fmla="*/ 1939925 w 3498850"/>
              <a:gd name="connsiteY30" fmla="*/ 1987550 h 2451100"/>
              <a:gd name="connsiteX31" fmla="*/ 1749425 w 3498850"/>
              <a:gd name="connsiteY31" fmla="*/ 1987550 h 2451100"/>
              <a:gd name="connsiteX32" fmla="*/ 1749425 w 3498850"/>
              <a:gd name="connsiteY32" fmla="*/ 1962150 h 2451100"/>
              <a:gd name="connsiteX33" fmla="*/ 1704975 w 3498850"/>
              <a:gd name="connsiteY33" fmla="*/ 1962150 h 2451100"/>
              <a:gd name="connsiteX34" fmla="*/ 1704975 w 3498850"/>
              <a:gd name="connsiteY34" fmla="*/ 1943100 h 2451100"/>
              <a:gd name="connsiteX35" fmla="*/ 1689100 w 3498850"/>
              <a:gd name="connsiteY35" fmla="*/ 1943100 h 2451100"/>
              <a:gd name="connsiteX36" fmla="*/ 1689100 w 3498850"/>
              <a:gd name="connsiteY36" fmla="*/ 1920875 h 2451100"/>
              <a:gd name="connsiteX37" fmla="*/ 1644650 w 3498850"/>
              <a:gd name="connsiteY37" fmla="*/ 1920875 h 2451100"/>
              <a:gd name="connsiteX38" fmla="*/ 1644650 w 3498850"/>
              <a:gd name="connsiteY38" fmla="*/ 1895475 h 2451100"/>
              <a:gd name="connsiteX39" fmla="*/ 1612900 w 3498850"/>
              <a:gd name="connsiteY39" fmla="*/ 1895475 h 2451100"/>
              <a:gd name="connsiteX40" fmla="*/ 1612900 w 3498850"/>
              <a:gd name="connsiteY40" fmla="*/ 1841500 h 2451100"/>
              <a:gd name="connsiteX41" fmla="*/ 1568450 w 3498850"/>
              <a:gd name="connsiteY41" fmla="*/ 1841500 h 2451100"/>
              <a:gd name="connsiteX42" fmla="*/ 1568450 w 3498850"/>
              <a:gd name="connsiteY42" fmla="*/ 1816100 h 2451100"/>
              <a:gd name="connsiteX43" fmla="*/ 1533525 w 3498850"/>
              <a:gd name="connsiteY43" fmla="*/ 1816100 h 2451100"/>
              <a:gd name="connsiteX44" fmla="*/ 1533525 w 3498850"/>
              <a:gd name="connsiteY44" fmla="*/ 1790700 h 2451100"/>
              <a:gd name="connsiteX45" fmla="*/ 1514475 w 3498850"/>
              <a:gd name="connsiteY45" fmla="*/ 1790700 h 2451100"/>
              <a:gd name="connsiteX46" fmla="*/ 1514475 w 3498850"/>
              <a:gd name="connsiteY46" fmla="*/ 1771650 h 2451100"/>
              <a:gd name="connsiteX47" fmla="*/ 1495425 w 3498850"/>
              <a:gd name="connsiteY47" fmla="*/ 1771650 h 2451100"/>
              <a:gd name="connsiteX48" fmla="*/ 1495425 w 3498850"/>
              <a:gd name="connsiteY48" fmla="*/ 1752600 h 2451100"/>
              <a:gd name="connsiteX49" fmla="*/ 1441450 w 3498850"/>
              <a:gd name="connsiteY49" fmla="*/ 1752600 h 2451100"/>
              <a:gd name="connsiteX50" fmla="*/ 1441450 w 3498850"/>
              <a:gd name="connsiteY50" fmla="*/ 1724025 h 2451100"/>
              <a:gd name="connsiteX51" fmla="*/ 1384300 w 3498850"/>
              <a:gd name="connsiteY51" fmla="*/ 1724025 h 2451100"/>
              <a:gd name="connsiteX52" fmla="*/ 1384300 w 3498850"/>
              <a:gd name="connsiteY52" fmla="*/ 1695450 h 2451100"/>
              <a:gd name="connsiteX53" fmla="*/ 1365250 w 3498850"/>
              <a:gd name="connsiteY53" fmla="*/ 1695450 h 2451100"/>
              <a:gd name="connsiteX54" fmla="*/ 1365250 w 3498850"/>
              <a:gd name="connsiteY54" fmla="*/ 1651000 h 2451100"/>
              <a:gd name="connsiteX55" fmla="*/ 1323975 w 3498850"/>
              <a:gd name="connsiteY55" fmla="*/ 1651000 h 2451100"/>
              <a:gd name="connsiteX56" fmla="*/ 1323975 w 3498850"/>
              <a:gd name="connsiteY56" fmla="*/ 1651000 h 2451100"/>
              <a:gd name="connsiteX57" fmla="*/ 1304925 w 3498850"/>
              <a:gd name="connsiteY57" fmla="*/ 1631950 h 2451100"/>
              <a:gd name="connsiteX58" fmla="*/ 1304925 w 3498850"/>
              <a:gd name="connsiteY58" fmla="*/ 1593850 h 2451100"/>
              <a:gd name="connsiteX59" fmla="*/ 1225550 w 3498850"/>
              <a:gd name="connsiteY59" fmla="*/ 1593850 h 2451100"/>
              <a:gd name="connsiteX60" fmla="*/ 1225550 w 3498850"/>
              <a:gd name="connsiteY60" fmla="*/ 1577975 h 2451100"/>
              <a:gd name="connsiteX61" fmla="*/ 1193800 w 3498850"/>
              <a:gd name="connsiteY61" fmla="*/ 1562100 h 2451100"/>
              <a:gd name="connsiteX62" fmla="*/ 1168400 w 3498850"/>
              <a:gd name="connsiteY62" fmla="*/ 1562100 h 2451100"/>
              <a:gd name="connsiteX63" fmla="*/ 1168400 w 3498850"/>
              <a:gd name="connsiteY63" fmla="*/ 1536700 h 2451100"/>
              <a:gd name="connsiteX64" fmla="*/ 1155700 w 3498850"/>
              <a:gd name="connsiteY64" fmla="*/ 1536700 h 2451100"/>
              <a:gd name="connsiteX65" fmla="*/ 1155700 w 3498850"/>
              <a:gd name="connsiteY65" fmla="*/ 1504950 h 2451100"/>
              <a:gd name="connsiteX66" fmla="*/ 1139825 w 3498850"/>
              <a:gd name="connsiteY66" fmla="*/ 1504950 h 2451100"/>
              <a:gd name="connsiteX67" fmla="*/ 1139825 w 3498850"/>
              <a:gd name="connsiteY67" fmla="*/ 1504950 h 2451100"/>
              <a:gd name="connsiteX68" fmla="*/ 1139825 w 3498850"/>
              <a:gd name="connsiteY68" fmla="*/ 1485900 h 2451100"/>
              <a:gd name="connsiteX69" fmla="*/ 1073150 w 3498850"/>
              <a:gd name="connsiteY69" fmla="*/ 1485900 h 2451100"/>
              <a:gd name="connsiteX70" fmla="*/ 1073150 w 3498850"/>
              <a:gd name="connsiteY70" fmla="*/ 1457325 h 2451100"/>
              <a:gd name="connsiteX71" fmla="*/ 1054100 w 3498850"/>
              <a:gd name="connsiteY71" fmla="*/ 1457325 h 2451100"/>
              <a:gd name="connsiteX72" fmla="*/ 1054100 w 3498850"/>
              <a:gd name="connsiteY72" fmla="*/ 1403350 h 2451100"/>
              <a:gd name="connsiteX73" fmla="*/ 1038225 w 3498850"/>
              <a:gd name="connsiteY73" fmla="*/ 1403350 h 2451100"/>
              <a:gd name="connsiteX74" fmla="*/ 1038225 w 3498850"/>
              <a:gd name="connsiteY74" fmla="*/ 1365250 h 2451100"/>
              <a:gd name="connsiteX75" fmla="*/ 974725 w 3498850"/>
              <a:gd name="connsiteY75" fmla="*/ 1365250 h 2451100"/>
              <a:gd name="connsiteX76" fmla="*/ 974725 w 3498850"/>
              <a:gd name="connsiteY76" fmla="*/ 1270000 h 2451100"/>
              <a:gd name="connsiteX77" fmla="*/ 952500 w 3498850"/>
              <a:gd name="connsiteY77" fmla="*/ 1270000 h 2451100"/>
              <a:gd name="connsiteX78" fmla="*/ 952500 w 3498850"/>
              <a:gd name="connsiteY78" fmla="*/ 1212850 h 2451100"/>
              <a:gd name="connsiteX79" fmla="*/ 936625 w 3498850"/>
              <a:gd name="connsiteY79" fmla="*/ 1212850 h 2451100"/>
              <a:gd name="connsiteX80" fmla="*/ 936625 w 3498850"/>
              <a:gd name="connsiteY80" fmla="*/ 1190625 h 2451100"/>
              <a:gd name="connsiteX81" fmla="*/ 882650 w 3498850"/>
              <a:gd name="connsiteY81" fmla="*/ 1190625 h 2451100"/>
              <a:gd name="connsiteX82" fmla="*/ 882650 w 3498850"/>
              <a:gd name="connsiteY82" fmla="*/ 1171575 h 2451100"/>
              <a:gd name="connsiteX83" fmla="*/ 828675 w 3498850"/>
              <a:gd name="connsiteY83" fmla="*/ 1171575 h 2451100"/>
              <a:gd name="connsiteX84" fmla="*/ 828675 w 3498850"/>
              <a:gd name="connsiteY84" fmla="*/ 1092200 h 2451100"/>
              <a:gd name="connsiteX85" fmla="*/ 806450 w 3498850"/>
              <a:gd name="connsiteY85" fmla="*/ 1092200 h 2451100"/>
              <a:gd name="connsiteX86" fmla="*/ 806450 w 3498850"/>
              <a:gd name="connsiteY86" fmla="*/ 1057275 h 2451100"/>
              <a:gd name="connsiteX87" fmla="*/ 752475 w 3498850"/>
              <a:gd name="connsiteY87" fmla="*/ 1057275 h 2451100"/>
              <a:gd name="connsiteX88" fmla="*/ 752475 w 3498850"/>
              <a:gd name="connsiteY88" fmla="*/ 987425 h 2451100"/>
              <a:gd name="connsiteX89" fmla="*/ 752475 w 3498850"/>
              <a:gd name="connsiteY89" fmla="*/ 987425 h 2451100"/>
              <a:gd name="connsiteX90" fmla="*/ 752475 w 3498850"/>
              <a:gd name="connsiteY90" fmla="*/ 917575 h 2451100"/>
              <a:gd name="connsiteX91" fmla="*/ 711200 w 3498850"/>
              <a:gd name="connsiteY91" fmla="*/ 917575 h 2451100"/>
              <a:gd name="connsiteX92" fmla="*/ 711200 w 3498850"/>
              <a:gd name="connsiteY92" fmla="*/ 854075 h 2451100"/>
              <a:gd name="connsiteX93" fmla="*/ 688975 w 3498850"/>
              <a:gd name="connsiteY93" fmla="*/ 854075 h 2451100"/>
              <a:gd name="connsiteX94" fmla="*/ 688975 w 3498850"/>
              <a:gd name="connsiteY94" fmla="*/ 828675 h 2451100"/>
              <a:gd name="connsiteX95" fmla="*/ 676275 w 3498850"/>
              <a:gd name="connsiteY95" fmla="*/ 828675 h 2451100"/>
              <a:gd name="connsiteX96" fmla="*/ 676275 w 3498850"/>
              <a:gd name="connsiteY96" fmla="*/ 803275 h 2451100"/>
              <a:gd name="connsiteX97" fmla="*/ 654050 w 3498850"/>
              <a:gd name="connsiteY97" fmla="*/ 803275 h 2451100"/>
              <a:gd name="connsiteX98" fmla="*/ 654050 w 3498850"/>
              <a:gd name="connsiteY98" fmla="*/ 762000 h 2451100"/>
              <a:gd name="connsiteX99" fmla="*/ 625475 w 3498850"/>
              <a:gd name="connsiteY99" fmla="*/ 762000 h 2451100"/>
              <a:gd name="connsiteX100" fmla="*/ 625475 w 3498850"/>
              <a:gd name="connsiteY100" fmla="*/ 727075 h 2451100"/>
              <a:gd name="connsiteX101" fmla="*/ 609600 w 3498850"/>
              <a:gd name="connsiteY101" fmla="*/ 727075 h 2451100"/>
              <a:gd name="connsiteX102" fmla="*/ 609600 w 3498850"/>
              <a:gd name="connsiteY102" fmla="*/ 708025 h 2451100"/>
              <a:gd name="connsiteX103" fmla="*/ 593725 w 3498850"/>
              <a:gd name="connsiteY103" fmla="*/ 708025 h 2451100"/>
              <a:gd name="connsiteX104" fmla="*/ 593725 w 3498850"/>
              <a:gd name="connsiteY104" fmla="*/ 685800 h 2451100"/>
              <a:gd name="connsiteX105" fmla="*/ 577850 w 3498850"/>
              <a:gd name="connsiteY105" fmla="*/ 685800 h 2451100"/>
              <a:gd name="connsiteX106" fmla="*/ 577850 w 3498850"/>
              <a:gd name="connsiteY106" fmla="*/ 631825 h 2451100"/>
              <a:gd name="connsiteX107" fmla="*/ 555625 w 3498850"/>
              <a:gd name="connsiteY107" fmla="*/ 631825 h 2451100"/>
              <a:gd name="connsiteX108" fmla="*/ 555625 w 3498850"/>
              <a:gd name="connsiteY108" fmla="*/ 606425 h 2451100"/>
              <a:gd name="connsiteX109" fmla="*/ 527050 w 3498850"/>
              <a:gd name="connsiteY109" fmla="*/ 606425 h 2451100"/>
              <a:gd name="connsiteX110" fmla="*/ 527050 w 3498850"/>
              <a:gd name="connsiteY110" fmla="*/ 596900 h 2451100"/>
              <a:gd name="connsiteX111" fmla="*/ 504825 w 3498850"/>
              <a:gd name="connsiteY111" fmla="*/ 596900 h 2451100"/>
              <a:gd name="connsiteX112" fmla="*/ 504825 w 3498850"/>
              <a:gd name="connsiteY112" fmla="*/ 561975 h 2451100"/>
              <a:gd name="connsiteX113" fmla="*/ 495300 w 3498850"/>
              <a:gd name="connsiteY113" fmla="*/ 561975 h 2451100"/>
              <a:gd name="connsiteX114" fmla="*/ 495300 w 3498850"/>
              <a:gd name="connsiteY114" fmla="*/ 549275 h 2451100"/>
              <a:gd name="connsiteX115" fmla="*/ 479425 w 3498850"/>
              <a:gd name="connsiteY115" fmla="*/ 549275 h 2451100"/>
              <a:gd name="connsiteX116" fmla="*/ 479425 w 3498850"/>
              <a:gd name="connsiteY116" fmla="*/ 517525 h 2451100"/>
              <a:gd name="connsiteX117" fmla="*/ 466725 w 3498850"/>
              <a:gd name="connsiteY117" fmla="*/ 517525 h 2451100"/>
              <a:gd name="connsiteX118" fmla="*/ 466725 w 3498850"/>
              <a:gd name="connsiteY118" fmla="*/ 476250 h 2451100"/>
              <a:gd name="connsiteX119" fmla="*/ 428625 w 3498850"/>
              <a:gd name="connsiteY119" fmla="*/ 476250 h 2451100"/>
              <a:gd name="connsiteX120" fmla="*/ 428625 w 3498850"/>
              <a:gd name="connsiteY120" fmla="*/ 450850 h 2451100"/>
              <a:gd name="connsiteX121" fmla="*/ 409575 w 3498850"/>
              <a:gd name="connsiteY121" fmla="*/ 450850 h 2451100"/>
              <a:gd name="connsiteX122" fmla="*/ 409575 w 3498850"/>
              <a:gd name="connsiteY122" fmla="*/ 422275 h 2451100"/>
              <a:gd name="connsiteX123" fmla="*/ 396875 w 3498850"/>
              <a:gd name="connsiteY123" fmla="*/ 422275 h 2451100"/>
              <a:gd name="connsiteX124" fmla="*/ 396875 w 3498850"/>
              <a:gd name="connsiteY124" fmla="*/ 381000 h 2451100"/>
              <a:gd name="connsiteX125" fmla="*/ 371475 w 3498850"/>
              <a:gd name="connsiteY125" fmla="*/ 381000 h 2451100"/>
              <a:gd name="connsiteX126" fmla="*/ 371475 w 3498850"/>
              <a:gd name="connsiteY126" fmla="*/ 301625 h 2451100"/>
              <a:gd name="connsiteX127" fmla="*/ 330200 w 3498850"/>
              <a:gd name="connsiteY127" fmla="*/ 301625 h 2451100"/>
              <a:gd name="connsiteX128" fmla="*/ 330200 w 3498850"/>
              <a:gd name="connsiteY128" fmla="*/ 247650 h 2451100"/>
              <a:gd name="connsiteX129" fmla="*/ 323850 w 3498850"/>
              <a:gd name="connsiteY129" fmla="*/ 254000 h 2451100"/>
              <a:gd name="connsiteX130" fmla="*/ 323850 w 3498850"/>
              <a:gd name="connsiteY130" fmla="*/ 231775 h 2451100"/>
              <a:gd name="connsiteX131" fmla="*/ 292100 w 3498850"/>
              <a:gd name="connsiteY131" fmla="*/ 231775 h 2451100"/>
              <a:gd name="connsiteX132" fmla="*/ 292100 w 3498850"/>
              <a:gd name="connsiteY132" fmla="*/ 219075 h 2451100"/>
              <a:gd name="connsiteX133" fmla="*/ 247650 w 3498850"/>
              <a:gd name="connsiteY133" fmla="*/ 219075 h 2451100"/>
              <a:gd name="connsiteX134" fmla="*/ 247650 w 3498850"/>
              <a:gd name="connsiteY134" fmla="*/ 161925 h 2451100"/>
              <a:gd name="connsiteX135" fmla="*/ 200025 w 3498850"/>
              <a:gd name="connsiteY135" fmla="*/ 161925 h 2451100"/>
              <a:gd name="connsiteX136" fmla="*/ 200025 w 3498850"/>
              <a:gd name="connsiteY136" fmla="*/ 123825 h 2451100"/>
              <a:gd name="connsiteX137" fmla="*/ 190500 w 3498850"/>
              <a:gd name="connsiteY137" fmla="*/ 123825 h 2451100"/>
              <a:gd name="connsiteX138" fmla="*/ 190500 w 3498850"/>
              <a:gd name="connsiteY138" fmla="*/ 98425 h 2451100"/>
              <a:gd name="connsiteX139" fmla="*/ 120650 w 3498850"/>
              <a:gd name="connsiteY139" fmla="*/ 98425 h 2451100"/>
              <a:gd name="connsiteX140" fmla="*/ 120650 w 3498850"/>
              <a:gd name="connsiteY140" fmla="*/ 66675 h 2451100"/>
              <a:gd name="connsiteX141" fmla="*/ 101600 w 3498850"/>
              <a:gd name="connsiteY141" fmla="*/ 66675 h 2451100"/>
              <a:gd name="connsiteX142" fmla="*/ 101600 w 3498850"/>
              <a:gd name="connsiteY142" fmla="*/ 44450 h 2451100"/>
              <a:gd name="connsiteX143" fmla="*/ 22225 w 3498850"/>
              <a:gd name="connsiteY143" fmla="*/ 44450 h 2451100"/>
              <a:gd name="connsiteX144" fmla="*/ 22225 w 3498850"/>
              <a:gd name="connsiteY144" fmla="*/ 22225 h 2451100"/>
              <a:gd name="connsiteX145" fmla="*/ 0 w 3498850"/>
              <a:gd name="connsiteY145" fmla="*/ 22225 h 2451100"/>
              <a:gd name="connsiteX146" fmla="*/ 0 w 3498850"/>
              <a:gd name="connsiteY146" fmla="*/ 0 h 245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3498850" h="2451100">
                <a:moveTo>
                  <a:pt x="3498850" y="2451100"/>
                </a:moveTo>
                <a:lnTo>
                  <a:pt x="3089275" y="2451100"/>
                </a:lnTo>
                <a:lnTo>
                  <a:pt x="3089275" y="2400300"/>
                </a:lnTo>
                <a:lnTo>
                  <a:pt x="2949575" y="2400300"/>
                </a:lnTo>
                <a:lnTo>
                  <a:pt x="2949575" y="2352675"/>
                </a:lnTo>
                <a:lnTo>
                  <a:pt x="2844800" y="2352675"/>
                </a:lnTo>
                <a:lnTo>
                  <a:pt x="2844800" y="2324100"/>
                </a:lnTo>
                <a:lnTo>
                  <a:pt x="2752725" y="2324100"/>
                </a:lnTo>
                <a:lnTo>
                  <a:pt x="2752725" y="2286000"/>
                </a:lnTo>
                <a:lnTo>
                  <a:pt x="2628900" y="2286000"/>
                </a:lnTo>
                <a:lnTo>
                  <a:pt x="2628900" y="2251075"/>
                </a:lnTo>
                <a:lnTo>
                  <a:pt x="2520950" y="2251075"/>
                </a:lnTo>
                <a:lnTo>
                  <a:pt x="2520950" y="2238375"/>
                </a:lnTo>
                <a:lnTo>
                  <a:pt x="2495550" y="2238375"/>
                </a:lnTo>
                <a:lnTo>
                  <a:pt x="2495550" y="2190750"/>
                </a:lnTo>
                <a:lnTo>
                  <a:pt x="2435225" y="2190750"/>
                </a:lnTo>
                <a:lnTo>
                  <a:pt x="2435225" y="2165350"/>
                </a:lnTo>
                <a:lnTo>
                  <a:pt x="2378075" y="2165350"/>
                </a:lnTo>
                <a:lnTo>
                  <a:pt x="2378075" y="2143125"/>
                </a:lnTo>
                <a:lnTo>
                  <a:pt x="2355850" y="2143125"/>
                </a:lnTo>
                <a:lnTo>
                  <a:pt x="2355850" y="2120900"/>
                </a:lnTo>
                <a:lnTo>
                  <a:pt x="2270125" y="2120900"/>
                </a:lnTo>
                <a:lnTo>
                  <a:pt x="2270125" y="2092325"/>
                </a:lnTo>
                <a:lnTo>
                  <a:pt x="2197100" y="2092325"/>
                </a:lnTo>
                <a:lnTo>
                  <a:pt x="2197100" y="2066925"/>
                </a:lnTo>
                <a:lnTo>
                  <a:pt x="2155825" y="2066925"/>
                </a:lnTo>
                <a:lnTo>
                  <a:pt x="2155825" y="2032000"/>
                </a:lnTo>
                <a:lnTo>
                  <a:pt x="1958975" y="2032000"/>
                </a:lnTo>
                <a:lnTo>
                  <a:pt x="1958975" y="2012950"/>
                </a:lnTo>
                <a:lnTo>
                  <a:pt x="1939925" y="2012950"/>
                </a:lnTo>
                <a:lnTo>
                  <a:pt x="1939925" y="1987550"/>
                </a:lnTo>
                <a:lnTo>
                  <a:pt x="1749425" y="1987550"/>
                </a:lnTo>
                <a:lnTo>
                  <a:pt x="1749425" y="1962150"/>
                </a:lnTo>
                <a:lnTo>
                  <a:pt x="1704975" y="1962150"/>
                </a:lnTo>
                <a:lnTo>
                  <a:pt x="1704975" y="1943100"/>
                </a:lnTo>
                <a:lnTo>
                  <a:pt x="1689100" y="1943100"/>
                </a:lnTo>
                <a:lnTo>
                  <a:pt x="1689100" y="1920875"/>
                </a:lnTo>
                <a:lnTo>
                  <a:pt x="1644650" y="1920875"/>
                </a:lnTo>
                <a:lnTo>
                  <a:pt x="1644650" y="1895475"/>
                </a:lnTo>
                <a:lnTo>
                  <a:pt x="1612900" y="1895475"/>
                </a:lnTo>
                <a:lnTo>
                  <a:pt x="1612900" y="1841500"/>
                </a:lnTo>
                <a:lnTo>
                  <a:pt x="1568450" y="1841500"/>
                </a:lnTo>
                <a:lnTo>
                  <a:pt x="1568450" y="1816100"/>
                </a:lnTo>
                <a:lnTo>
                  <a:pt x="1533525" y="1816100"/>
                </a:lnTo>
                <a:lnTo>
                  <a:pt x="1533525" y="1790700"/>
                </a:lnTo>
                <a:lnTo>
                  <a:pt x="1514475" y="1790700"/>
                </a:lnTo>
                <a:lnTo>
                  <a:pt x="1514475" y="1771650"/>
                </a:lnTo>
                <a:lnTo>
                  <a:pt x="1495425" y="1771650"/>
                </a:lnTo>
                <a:lnTo>
                  <a:pt x="1495425" y="1752600"/>
                </a:lnTo>
                <a:lnTo>
                  <a:pt x="1441450" y="1752600"/>
                </a:lnTo>
                <a:lnTo>
                  <a:pt x="1441450" y="1724025"/>
                </a:lnTo>
                <a:lnTo>
                  <a:pt x="1384300" y="1724025"/>
                </a:lnTo>
                <a:lnTo>
                  <a:pt x="1384300" y="1695450"/>
                </a:lnTo>
                <a:lnTo>
                  <a:pt x="1365250" y="1695450"/>
                </a:lnTo>
                <a:lnTo>
                  <a:pt x="1365250" y="1651000"/>
                </a:lnTo>
                <a:lnTo>
                  <a:pt x="1323975" y="1651000"/>
                </a:lnTo>
                <a:lnTo>
                  <a:pt x="1323975" y="1651000"/>
                </a:lnTo>
                <a:lnTo>
                  <a:pt x="1304925" y="1631950"/>
                </a:lnTo>
                <a:lnTo>
                  <a:pt x="1304925" y="1593850"/>
                </a:lnTo>
                <a:lnTo>
                  <a:pt x="1225550" y="1593850"/>
                </a:lnTo>
                <a:lnTo>
                  <a:pt x="1225550" y="1577975"/>
                </a:lnTo>
                <a:lnTo>
                  <a:pt x="1193800" y="1562100"/>
                </a:lnTo>
                <a:lnTo>
                  <a:pt x="1168400" y="1562100"/>
                </a:lnTo>
                <a:lnTo>
                  <a:pt x="1168400" y="1536700"/>
                </a:lnTo>
                <a:lnTo>
                  <a:pt x="1155700" y="1536700"/>
                </a:lnTo>
                <a:lnTo>
                  <a:pt x="1155700" y="1504950"/>
                </a:lnTo>
                <a:lnTo>
                  <a:pt x="1139825" y="1504950"/>
                </a:lnTo>
                <a:lnTo>
                  <a:pt x="1139825" y="1504950"/>
                </a:lnTo>
                <a:lnTo>
                  <a:pt x="1139825" y="1485900"/>
                </a:lnTo>
                <a:lnTo>
                  <a:pt x="1073150" y="1485900"/>
                </a:lnTo>
                <a:lnTo>
                  <a:pt x="1073150" y="1457325"/>
                </a:lnTo>
                <a:lnTo>
                  <a:pt x="1054100" y="1457325"/>
                </a:lnTo>
                <a:lnTo>
                  <a:pt x="1054100" y="1403350"/>
                </a:lnTo>
                <a:lnTo>
                  <a:pt x="1038225" y="1403350"/>
                </a:lnTo>
                <a:lnTo>
                  <a:pt x="1038225" y="1365250"/>
                </a:lnTo>
                <a:lnTo>
                  <a:pt x="974725" y="1365250"/>
                </a:lnTo>
                <a:lnTo>
                  <a:pt x="974725" y="1270000"/>
                </a:lnTo>
                <a:lnTo>
                  <a:pt x="952500" y="1270000"/>
                </a:lnTo>
                <a:lnTo>
                  <a:pt x="952500" y="1212850"/>
                </a:lnTo>
                <a:lnTo>
                  <a:pt x="936625" y="1212850"/>
                </a:lnTo>
                <a:lnTo>
                  <a:pt x="936625" y="1190625"/>
                </a:lnTo>
                <a:lnTo>
                  <a:pt x="882650" y="1190625"/>
                </a:lnTo>
                <a:lnTo>
                  <a:pt x="882650" y="1171575"/>
                </a:lnTo>
                <a:lnTo>
                  <a:pt x="828675" y="1171575"/>
                </a:lnTo>
                <a:lnTo>
                  <a:pt x="828675" y="1092200"/>
                </a:lnTo>
                <a:lnTo>
                  <a:pt x="806450" y="1092200"/>
                </a:lnTo>
                <a:lnTo>
                  <a:pt x="806450" y="1057275"/>
                </a:lnTo>
                <a:lnTo>
                  <a:pt x="752475" y="1057275"/>
                </a:lnTo>
                <a:lnTo>
                  <a:pt x="752475" y="987425"/>
                </a:lnTo>
                <a:lnTo>
                  <a:pt x="752475" y="987425"/>
                </a:lnTo>
                <a:lnTo>
                  <a:pt x="752475" y="917575"/>
                </a:lnTo>
                <a:lnTo>
                  <a:pt x="711200" y="917575"/>
                </a:lnTo>
                <a:lnTo>
                  <a:pt x="711200" y="854075"/>
                </a:lnTo>
                <a:lnTo>
                  <a:pt x="688975" y="854075"/>
                </a:lnTo>
                <a:lnTo>
                  <a:pt x="688975" y="828675"/>
                </a:lnTo>
                <a:lnTo>
                  <a:pt x="676275" y="828675"/>
                </a:lnTo>
                <a:lnTo>
                  <a:pt x="676275" y="803275"/>
                </a:lnTo>
                <a:lnTo>
                  <a:pt x="654050" y="803275"/>
                </a:lnTo>
                <a:lnTo>
                  <a:pt x="654050" y="762000"/>
                </a:lnTo>
                <a:lnTo>
                  <a:pt x="625475" y="762000"/>
                </a:lnTo>
                <a:lnTo>
                  <a:pt x="625475" y="727075"/>
                </a:lnTo>
                <a:lnTo>
                  <a:pt x="609600" y="727075"/>
                </a:lnTo>
                <a:lnTo>
                  <a:pt x="609600" y="708025"/>
                </a:lnTo>
                <a:lnTo>
                  <a:pt x="593725" y="708025"/>
                </a:lnTo>
                <a:lnTo>
                  <a:pt x="593725" y="685800"/>
                </a:lnTo>
                <a:lnTo>
                  <a:pt x="577850" y="685800"/>
                </a:lnTo>
                <a:lnTo>
                  <a:pt x="577850" y="631825"/>
                </a:lnTo>
                <a:lnTo>
                  <a:pt x="555625" y="631825"/>
                </a:lnTo>
                <a:lnTo>
                  <a:pt x="555625" y="606425"/>
                </a:lnTo>
                <a:lnTo>
                  <a:pt x="527050" y="606425"/>
                </a:lnTo>
                <a:lnTo>
                  <a:pt x="527050" y="596900"/>
                </a:lnTo>
                <a:lnTo>
                  <a:pt x="504825" y="596900"/>
                </a:lnTo>
                <a:lnTo>
                  <a:pt x="504825" y="561975"/>
                </a:lnTo>
                <a:lnTo>
                  <a:pt x="495300" y="561975"/>
                </a:lnTo>
                <a:lnTo>
                  <a:pt x="495300" y="549275"/>
                </a:lnTo>
                <a:lnTo>
                  <a:pt x="479425" y="549275"/>
                </a:lnTo>
                <a:lnTo>
                  <a:pt x="479425" y="517525"/>
                </a:lnTo>
                <a:lnTo>
                  <a:pt x="466725" y="517525"/>
                </a:lnTo>
                <a:lnTo>
                  <a:pt x="466725" y="476250"/>
                </a:lnTo>
                <a:lnTo>
                  <a:pt x="428625" y="476250"/>
                </a:lnTo>
                <a:lnTo>
                  <a:pt x="428625" y="450850"/>
                </a:lnTo>
                <a:lnTo>
                  <a:pt x="409575" y="450850"/>
                </a:lnTo>
                <a:lnTo>
                  <a:pt x="409575" y="422275"/>
                </a:lnTo>
                <a:lnTo>
                  <a:pt x="396875" y="422275"/>
                </a:lnTo>
                <a:lnTo>
                  <a:pt x="396875" y="381000"/>
                </a:lnTo>
                <a:lnTo>
                  <a:pt x="371475" y="381000"/>
                </a:lnTo>
                <a:lnTo>
                  <a:pt x="371475" y="301625"/>
                </a:lnTo>
                <a:lnTo>
                  <a:pt x="330200" y="301625"/>
                </a:lnTo>
                <a:lnTo>
                  <a:pt x="330200" y="247650"/>
                </a:lnTo>
                <a:lnTo>
                  <a:pt x="323850" y="254000"/>
                </a:lnTo>
                <a:lnTo>
                  <a:pt x="323850" y="231775"/>
                </a:lnTo>
                <a:lnTo>
                  <a:pt x="292100" y="231775"/>
                </a:lnTo>
                <a:lnTo>
                  <a:pt x="292100" y="219075"/>
                </a:lnTo>
                <a:lnTo>
                  <a:pt x="247650" y="219075"/>
                </a:lnTo>
                <a:lnTo>
                  <a:pt x="247650" y="161925"/>
                </a:lnTo>
                <a:lnTo>
                  <a:pt x="200025" y="161925"/>
                </a:lnTo>
                <a:lnTo>
                  <a:pt x="200025" y="123825"/>
                </a:lnTo>
                <a:lnTo>
                  <a:pt x="190500" y="123825"/>
                </a:lnTo>
                <a:lnTo>
                  <a:pt x="190500" y="98425"/>
                </a:lnTo>
                <a:lnTo>
                  <a:pt x="120650" y="98425"/>
                </a:lnTo>
                <a:lnTo>
                  <a:pt x="120650" y="66675"/>
                </a:lnTo>
                <a:lnTo>
                  <a:pt x="101600" y="66675"/>
                </a:lnTo>
                <a:lnTo>
                  <a:pt x="101600" y="44450"/>
                </a:lnTo>
                <a:lnTo>
                  <a:pt x="22225" y="44450"/>
                </a:lnTo>
                <a:lnTo>
                  <a:pt x="22225" y="22225"/>
                </a:lnTo>
                <a:lnTo>
                  <a:pt x="0" y="22225"/>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904" name="Group 31903">
            <a:extLst>
              <a:ext uri="{FF2B5EF4-FFF2-40B4-BE49-F238E27FC236}">
                <a16:creationId xmlns:a16="http://schemas.microsoft.com/office/drawing/2014/main" id="{BDA04D55-6A88-1797-EBA4-D28AA4A0512F}"/>
              </a:ext>
            </a:extLst>
          </p:cNvPr>
          <p:cNvGrpSpPr/>
          <p:nvPr/>
        </p:nvGrpSpPr>
        <p:grpSpPr>
          <a:xfrm>
            <a:off x="8799914" y="4432186"/>
            <a:ext cx="1739853" cy="543039"/>
            <a:chOff x="8799914" y="4432186"/>
            <a:chExt cx="1739853" cy="543039"/>
          </a:xfrm>
        </p:grpSpPr>
        <p:cxnSp>
          <p:nvCxnSpPr>
            <p:cNvPr id="31889" name="Straight Connector 31888">
              <a:extLst>
                <a:ext uri="{FF2B5EF4-FFF2-40B4-BE49-F238E27FC236}">
                  <a16:creationId xmlns:a16="http://schemas.microsoft.com/office/drawing/2014/main" id="{FAA5AFD7-A0EC-E254-2D42-75FDDCC59CF5}"/>
                </a:ext>
              </a:extLst>
            </p:cNvPr>
            <p:cNvCxnSpPr>
              <a:cxnSpLocks/>
            </p:cNvCxnSpPr>
            <p:nvPr/>
          </p:nvCxnSpPr>
          <p:spPr bwMode="auto">
            <a:xfrm>
              <a:off x="9383469" y="456899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0" name="Straight Connector 31889">
              <a:extLst>
                <a:ext uri="{FF2B5EF4-FFF2-40B4-BE49-F238E27FC236}">
                  <a16:creationId xmlns:a16="http://schemas.microsoft.com/office/drawing/2014/main" id="{4DD49C84-676B-6775-5055-4B4A73BA1E1F}"/>
                </a:ext>
              </a:extLst>
            </p:cNvPr>
            <p:cNvCxnSpPr>
              <a:cxnSpLocks/>
            </p:cNvCxnSpPr>
            <p:nvPr/>
          </p:nvCxnSpPr>
          <p:spPr bwMode="auto">
            <a:xfrm>
              <a:off x="9645827" y="470680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9F50D210-D389-42D9-5F05-8FE49D27C0FB}"/>
                </a:ext>
              </a:extLst>
            </p:cNvPr>
            <p:cNvCxnSpPr>
              <a:cxnSpLocks/>
            </p:cNvCxnSpPr>
            <p:nvPr/>
          </p:nvCxnSpPr>
          <p:spPr bwMode="auto">
            <a:xfrm>
              <a:off x="9701583" y="474337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932C316F-AE71-669C-79B5-775DF67AB95D}"/>
                </a:ext>
              </a:extLst>
            </p:cNvPr>
            <p:cNvCxnSpPr>
              <a:cxnSpLocks/>
            </p:cNvCxnSpPr>
            <p:nvPr/>
          </p:nvCxnSpPr>
          <p:spPr bwMode="auto">
            <a:xfrm>
              <a:off x="9749600" y="474337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754C75C4-8BA1-E043-CF4C-AAE40E142581}"/>
                </a:ext>
              </a:extLst>
            </p:cNvPr>
            <p:cNvCxnSpPr>
              <a:cxnSpLocks/>
            </p:cNvCxnSpPr>
            <p:nvPr/>
          </p:nvCxnSpPr>
          <p:spPr bwMode="auto">
            <a:xfrm>
              <a:off x="9804442" y="474337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FFE089A0-B987-8A78-4075-BF3F57F6846F}"/>
                </a:ext>
              </a:extLst>
            </p:cNvPr>
            <p:cNvCxnSpPr>
              <a:cxnSpLocks/>
            </p:cNvCxnSpPr>
            <p:nvPr/>
          </p:nvCxnSpPr>
          <p:spPr bwMode="auto">
            <a:xfrm>
              <a:off x="9864767" y="477994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4798F081-B544-563C-6374-DADD56CF0041}"/>
                </a:ext>
              </a:extLst>
            </p:cNvPr>
            <p:cNvCxnSpPr>
              <a:cxnSpLocks/>
            </p:cNvCxnSpPr>
            <p:nvPr/>
          </p:nvCxnSpPr>
          <p:spPr bwMode="auto">
            <a:xfrm>
              <a:off x="9903277" y="477994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9CCC64D4-9D97-785E-31AD-D704E9B9E171}"/>
                </a:ext>
              </a:extLst>
            </p:cNvPr>
            <p:cNvCxnSpPr>
              <a:cxnSpLocks/>
            </p:cNvCxnSpPr>
            <p:nvPr/>
          </p:nvCxnSpPr>
          <p:spPr bwMode="auto">
            <a:xfrm>
              <a:off x="9942509" y="480363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EDE07DF8-3E66-01DD-55A6-5BA1B0FDBDAE}"/>
                </a:ext>
              </a:extLst>
            </p:cNvPr>
            <p:cNvCxnSpPr>
              <a:cxnSpLocks/>
            </p:cNvCxnSpPr>
            <p:nvPr/>
          </p:nvCxnSpPr>
          <p:spPr bwMode="auto">
            <a:xfrm>
              <a:off x="10102691" y="485308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8" name="Straight Connector 31897">
              <a:extLst>
                <a:ext uri="{FF2B5EF4-FFF2-40B4-BE49-F238E27FC236}">
                  <a16:creationId xmlns:a16="http://schemas.microsoft.com/office/drawing/2014/main" id="{E9207AED-4AE1-2FC9-DA89-F29961D2EF7C}"/>
                </a:ext>
              </a:extLst>
            </p:cNvPr>
            <p:cNvCxnSpPr>
              <a:cxnSpLocks/>
            </p:cNvCxnSpPr>
            <p:nvPr/>
          </p:nvCxnSpPr>
          <p:spPr bwMode="auto">
            <a:xfrm>
              <a:off x="10205722" y="49020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4138F137-64B3-B469-6DD5-28FE7A36811F}"/>
                </a:ext>
              </a:extLst>
            </p:cNvPr>
            <p:cNvCxnSpPr>
              <a:cxnSpLocks/>
            </p:cNvCxnSpPr>
            <p:nvPr/>
          </p:nvCxnSpPr>
          <p:spPr bwMode="auto">
            <a:xfrm>
              <a:off x="10287039" y="49020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0" name="Straight Connector 31899">
              <a:extLst>
                <a:ext uri="{FF2B5EF4-FFF2-40B4-BE49-F238E27FC236}">
                  <a16:creationId xmlns:a16="http://schemas.microsoft.com/office/drawing/2014/main" id="{12ACE0B0-457B-42BA-29D2-273E7CF821BC}"/>
                </a:ext>
              </a:extLst>
            </p:cNvPr>
            <p:cNvCxnSpPr>
              <a:cxnSpLocks/>
            </p:cNvCxnSpPr>
            <p:nvPr/>
          </p:nvCxnSpPr>
          <p:spPr bwMode="auto">
            <a:xfrm>
              <a:off x="10317517" y="49020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1" name="Straight Connector 31900">
              <a:extLst>
                <a:ext uri="{FF2B5EF4-FFF2-40B4-BE49-F238E27FC236}">
                  <a16:creationId xmlns:a16="http://schemas.microsoft.com/office/drawing/2014/main" id="{241C4A1B-5D3F-65E9-D086-2568EC02424A}"/>
                </a:ext>
              </a:extLst>
            </p:cNvPr>
            <p:cNvCxnSpPr>
              <a:cxnSpLocks/>
            </p:cNvCxnSpPr>
            <p:nvPr/>
          </p:nvCxnSpPr>
          <p:spPr bwMode="auto">
            <a:xfrm>
              <a:off x="10349267" y="49020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2" name="Straight Connector 31901">
              <a:extLst>
                <a:ext uri="{FF2B5EF4-FFF2-40B4-BE49-F238E27FC236}">
                  <a16:creationId xmlns:a16="http://schemas.microsoft.com/office/drawing/2014/main" id="{10DDB272-C491-9DDF-D4EB-6578C87C272A}"/>
                </a:ext>
              </a:extLst>
            </p:cNvPr>
            <p:cNvCxnSpPr>
              <a:cxnSpLocks/>
            </p:cNvCxnSpPr>
            <p:nvPr/>
          </p:nvCxnSpPr>
          <p:spPr bwMode="auto">
            <a:xfrm>
              <a:off x="10539767" y="490208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3" name="Straight Connector 31902">
              <a:extLst>
                <a:ext uri="{FF2B5EF4-FFF2-40B4-BE49-F238E27FC236}">
                  <a16:creationId xmlns:a16="http://schemas.microsoft.com/office/drawing/2014/main" id="{BFA9B4B4-9BBB-7E7E-9ECF-E4318DA9BBDC}"/>
                </a:ext>
              </a:extLst>
            </p:cNvPr>
            <p:cNvCxnSpPr>
              <a:cxnSpLocks/>
            </p:cNvCxnSpPr>
            <p:nvPr/>
          </p:nvCxnSpPr>
          <p:spPr bwMode="auto">
            <a:xfrm>
              <a:off x="8799914" y="4432186"/>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05" name="Freeform: Shape 31904">
            <a:extLst>
              <a:ext uri="{FF2B5EF4-FFF2-40B4-BE49-F238E27FC236}">
                <a16:creationId xmlns:a16="http://schemas.microsoft.com/office/drawing/2014/main" id="{B424F720-6285-76AB-3C64-16E22398EE8B}"/>
              </a:ext>
            </a:extLst>
          </p:cNvPr>
          <p:cNvSpPr/>
          <p:nvPr/>
        </p:nvSpPr>
        <p:spPr bwMode="auto">
          <a:xfrm>
            <a:off x="7054850" y="2520950"/>
            <a:ext cx="3775075" cy="2038350"/>
          </a:xfrm>
          <a:custGeom>
            <a:avLst/>
            <a:gdLst>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66875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70000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38225 w 3775075"/>
              <a:gd name="connsiteY72" fmla="*/ 939800 h 2038350"/>
              <a:gd name="connsiteX73" fmla="*/ 1012825 w 3775075"/>
              <a:gd name="connsiteY73" fmla="*/ 914400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66875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38225 w 3775075"/>
              <a:gd name="connsiteY72" fmla="*/ 939800 h 2038350"/>
              <a:gd name="connsiteX73" fmla="*/ 1012825 w 3775075"/>
              <a:gd name="connsiteY73" fmla="*/ 914400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66875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38225 w 3775075"/>
              <a:gd name="connsiteY72" fmla="*/ 939800 h 2038350"/>
              <a:gd name="connsiteX73" fmla="*/ 1029494 w 3775075"/>
              <a:gd name="connsiteY73" fmla="*/ 900112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66875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19175 w 3775075"/>
              <a:gd name="connsiteY72" fmla="*/ 942181 h 2038350"/>
              <a:gd name="connsiteX73" fmla="*/ 1029494 w 3775075"/>
              <a:gd name="connsiteY73" fmla="*/ 900112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66875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19175 w 3775075"/>
              <a:gd name="connsiteY72" fmla="*/ 942181 h 2038350"/>
              <a:gd name="connsiteX73" fmla="*/ 1019969 w 3775075"/>
              <a:gd name="connsiteY73" fmla="*/ 902494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50206 w 3775075"/>
              <a:gd name="connsiteY33" fmla="*/ 1571625 h 2038350"/>
              <a:gd name="connsiteX34" fmla="*/ 1651000 w 3775075"/>
              <a:gd name="connsiteY34" fmla="*/ 1555750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19175 w 3775075"/>
              <a:gd name="connsiteY72" fmla="*/ 942181 h 2038350"/>
              <a:gd name="connsiteX73" fmla="*/ 1019969 w 3775075"/>
              <a:gd name="connsiteY73" fmla="*/ 902494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50206 w 3775075"/>
              <a:gd name="connsiteY33" fmla="*/ 1571625 h 2038350"/>
              <a:gd name="connsiteX34" fmla="*/ 1646238 w 3775075"/>
              <a:gd name="connsiteY34" fmla="*/ 1546225 h 2038350"/>
              <a:gd name="connsiteX35" fmla="*/ 1587500 w 3775075"/>
              <a:gd name="connsiteY35" fmla="*/ 1555750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19175 w 3775075"/>
              <a:gd name="connsiteY72" fmla="*/ 942181 h 2038350"/>
              <a:gd name="connsiteX73" fmla="*/ 1019969 w 3775075"/>
              <a:gd name="connsiteY73" fmla="*/ 902494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 name="connsiteX0" fmla="*/ 3775075 w 3775075"/>
              <a:gd name="connsiteY0" fmla="*/ 2038350 h 2038350"/>
              <a:gd name="connsiteX1" fmla="*/ 3384550 w 3775075"/>
              <a:gd name="connsiteY1" fmla="*/ 2038350 h 2038350"/>
              <a:gd name="connsiteX2" fmla="*/ 3384550 w 3775075"/>
              <a:gd name="connsiteY2" fmla="*/ 1946275 h 2038350"/>
              <a:gd name="connsiteX3" fmla="*/ 2765425 w 3775075"/>
              <a:gd name="connsiteY3" fmla="*/ 1946275 h 2038350"/>
              <a:gd name="connsiteX4" fmla="*/ 2765425 w 3775075"/>
              <a:gd name="connsiteY4" fmla="*/ 1917700 h 2038350"/>
              <a:gd name="connsiteX5" fmla="*/ 2670175 w 3775075"/>
              <a:gd name="connsiteY5" fmla="*/ 1917700 h 2038350"/>
              <a:gd name="connsiteX6" fmla="*/ 2670175 w 3775075"/>
              <a:gd name="connsiteY6" fmla="*/ 1892300 h 2038350"/>
              <a:gd name="connsiteX7" fmla="*/ 2457450 w 3775075"/>
              <a:gd name="connsiteY7" fmla="*/ 1892300 h 2038350"/>
              <a:gd name="connsiteX8" fmla="*/ 2457450 w 3775075"/>
              <a:gd name="connsiteY8" fmla="*/ 1873250 h 2038350"/>
              <a:gd name="connsiteX9" fmla="*/ 2397125 w 3775075"/>
              <a:gd name="connsiteY9" fmla="*/ 1873250 h 2038350"/>
              <a:gd name="connsiteX10" fmla="*/ 2397125 w 3775075"/>
              <a:gd name="connsiteY10" fmla="*/ 1847850 h 2038350"/>
              <a:gd name="connsiteX11" fmla="*/ 2308225 w 3775075"/>
              <a:gd name="connsiteY11" fmla="*/ 1847850 h 2038350"/>
              <a:gd name="connsiteX12" fmla="*/ 2308225 w 3775075"/>
              <a:gd name="connsiteY12" fmla="*/ 1819275 h 2038350"/>
              <a:gd name="connsiteX13" fmla="*/ 2286000 w 3775075"/>
              <a:gd name="connsiteY13" fmla="*/ 1819275 h 2038350"/>
              <a:gd name="connsiteX14" fmla="*/ 2286000 w 3775075"/>
              <a:gd name="connsiteY14" fmla="*/ 1793875 h 2038350"/>
              <a:gd name="connsiteX15" fmla="*/ 2063750 w 3775075"/>
              <a:gd name="connsiteY15" fmla="*/ 1793875 h 2038350"/>
              <a:gd name="connsiteX16" fmla="*/ 2063750 w 3775075"/>
              <a:gd name="connsiteY16" fmla="*/ 1768475 h 2038350"/>
              <a:gd name="connsiteX17" fmla="*/ 1958975 w 3775075"/>
              <a:gd name="connsiteY17" fmla="*/ 1768475 h 2038350"/>
              <a:gd name="connsiteX18" fmla="*/ 1958975 w 3775075"/>
              <a:gd name="connsiteY18" fmla="*/ 1743075 h 2038350"/>
              <a:gd name="connsiteX19" fmla="*/ 1933575 w 3775075"/>
              <a:gd name="connsiteY19" fmla="*/ 1743075 h 2038350"/>
              <a:gd name="connsiteX20" fmla="*/ 1933575 w 3775075"/>
              <a:gd name="connsiteY20" fmla="*/ 1720850 h 2038350"/>
              <a:gd name="connsiteX21" fmla="*/ 1863725 w 3775075"/>
              <a:gd name="connsiteY21" fmla="*/ 1720850 h 2038350"/>
              <a:gd name="connsiteX22" fmla="*/ 1863725 w 3775075"/>
              <a:gd name="connsiteY22" fmla="*/ 1692275 h 2038350"/>
              <a:gd name="connsiteX23" fmla="*/ 1838325 w 3775075"/>
              <a:gd name="connsiteY23" fmla="*/ 1692275 h 2038350"/>
              <a:gd name="connsiteX24" fmla="*/ 1838325 w 3775075"/>
              <a:gd name="connsiteY24" fmla="*/ 1673225 h 2038350"/>
              <a:gd name="connsiteX25" fmla="*/ 1784350 w 3775075"/>
              <a:gd name="connsiteY25" fmla="*/ 1673225 h 2038350"/>
              <a:gd name="connsiteX26" fmla="*/ 1784350 w 3775075"/>
              <a:gd name="connsiteY26" fmla="*/ 1644650 h 2038350"/>
              <a:gd name="connsiteX27" fmla="*/ 1774825 w 3775075"/>
              <a:gd name="connsiteY27" fmla="*/ 1644650 h 2038350"/>
              <a:gd name="connsiteX28" fmla="*/ 1774825 w 3775075"/>
              <a:gd name="connsiteY28" fmla="*/ 1616075 h 2038350"/>
              <a:gd name="connsiteX29" fmla="*/ 1711325 w 3775075"/>
              <a:gd name="connsiteY29" fmla="*/ 1616075 h 2038350"/>
              <a:gd name="connsiteX30" fmla="*/ 1711325 w 3775075"/>
              <a:gd name="connsiteY30" fmla="*/ 1597025 h 2038350"/>
              <a:gd name="connsiteX31" fmla="*/ 1666875 w 3775075"/>
              <a:gd name="connsiteY31" fmla="*/ 1597025 h 2038350"/>
              <a:gd name="connsiteX32" fmla="*/ 1666875 w 3775075"/>
              <a:gd name="connsiteY32" fmla="*/ 1571625 h 2038350"/>
              <a:gd name="connsiteX33" fmla="*/ 1650206 w 3775075"/>
              <a:gd name="connsiteY33" fmla="*/ 1571625 h 2038350"/>
              <a:gd name="connsiteX34" fmla="*/ 1646238 w 3775075"/>
              <a:gd name="connsiteY34" fmla="*/ 1546225 h 2038350"/>
              <a:gd name="connsiteX35" fmla="*/ 1587500 w 3775075"/>
              <a:gd name="connsiteY35" fmla="*/ 1546225 h 2038350"/>
              <a:gd name="connsiteX36" fmla="*/ 1587500 w 3775075"/>
              <a:gd name="connsiteY36" fmla="*/ 1511300 h 2038350"/>
              <a:gd name="connsiteX37" fmla="*/ 1571625 w 3775075"/>
              <a:gd name="connsiteY37" fmla="*/ 1511300 h 2038350"/>
              <a:gd name="connsiteX38" fmla="*/ 1571625 w 3775075"/>
              <a:gd name="connsiteY38" fmla="*/ 1470025 h 2038350"/>
              <a:gd name="connsiteX39" fmla="*/ 1476375 w 3775075"/>
              <a:gd name="connsiteY39" fmla="*/ 1470025 h 2038350"/>
              <a:gd name="connsiteX40" fmla="*/ 1476375 w 3775075"/>
              <a:gd name="connsiteY40" fmla="*/ 1416050 h 2038350"/>
              <a:gd name="connsiteX41" fmla="*/ 1422400 w 3775075"/>
              <a:gd name="connsiteY41" fmla="*/ 1416050 h 2038350"/>
              <a:gd name="connsiteX42" fmla="*/ 1422400 w 3775075"/>
              <a:gd name="connsiteY42" fmla="*/ 1365250 h 2038350"/>
              <a:gd name="connsiteX43" fmla="*/ 1393825 w 3775075"/>
              <a:gd name="connsiteY43" fmla="*/ 1365250 h 2038350"/>
              <a:gd name="connsiteX44" fmla="*/ 1393825 w 3775075"/>
              <a:gd name="connsiteY44" fmla="*/ 1339850 h 2038350"/>
              <a:gd name="connsiteX45" fmla="*/ 1393825 w 3775075"/>
              <a:gd name="connsiteY45" fmla="*/ 1339850 h 2038350"/>
              <a:gd name="connsiteX46" fmla="*/ 1381125 w 3775075"/>
              <a:gd name="connsiteY46" fmla="*/ 1339850 h 2038350"/>
              <a:gd name="connsiteX47" fmla="*/ 1381125 w 3775075"/>
              <a:gd name="connsiteY47" fmla="*/ 1295400 h 2038350"/>
              <a:gd name="connsiteX48" fmla="*/ 1320800 w 3775075"/>
              <a:gd name="connsiteY48" fmla="*/ 1295400 h 2038350"/>
              <a:gd name="connsiteX49" fmla="*/ 1320800 w 3775075"/>
              <a:gd name="connsiteY49" fmla="*/ 1247775 h 2038350"/>
              <a:gd name="connsiteX50" fmla="*/ 1276350 w 3775075"/>
              <a:gd name="connsiteY50" fmla="*/ 1247775 h 2038350"/>
              <a:gd name="connsiteX51" fmla="*/ 1276350 w 3775075"/>
              <a:gd name="connsiteY51" fmla="*/ 1219200 h 2038350"/>
              <a:gd name="connsiteX52" fmla="*/ 1254125 w 3775075"/>
              <a:gd name="connsiteY52" fmla="*/ 1219200 h 2038350"/>
              <a:gd name="connsiteX53" fmla="*/ 1258093 w 3775075"/>
              <a:gd name="connsiteY53" fmla="*/ 1203325 h 2038350"/>
              <a:gd name="connsiteX54" fmla="*/ 1247775 w 3775075"/>
              <a:gd name="connsiteY54" fmla="*/ 1203325 h 2038350"/>
              <a:gd name="connsiteX55" fmla="*/ 1247775 w 3775075"/>
              <a:gd name="connsiteY55" fmla="*/ 1171575 h 2038350"/>
              <a:gd name="connsiteX56" fmla="*/ 1235075 w 3775075"/>
              <a:gd name="connsiteY56" fmla="*/ 1171575 h 2038350"/>
              <a:gd name="connsiteX57" fmla="*/ 1235075 w 3775075"/>
              <a:gd name="connsiteY57" fmla="*/ 1120775 h 2038350"/>
              <a:gd name="connsiteX58" fmla="*/ 1190625 w 3775075"/>
              <a:gd name="connsiteY58" fmla="*/ 1120775 h 2038350"/>
              <a:gd name="connsiteX59" fmla="*/ 1190625 w 3775075"/>
              <a:gd name="connsiteY59" fmla="*/ 1089025 h 2038350"/>
              <a:gd name="connsiteX60" fmla="*/ 1171575 w 3775075"/>
              <a:gd name="connsiteY60" fmla="*/ 1089025 h 2038350"/>
              <a:gd name="connsiteX61" fmla="*/ 1171575 w 3775075"/>
              <a:gd name="connsiteY61" fmla="*/ 1069975 h 2038350"/>
              <a:gd name="connsiteX62" fmla="*/ 1114425 w 3775075"/>
              <a:gd name="connsiteY62" fmla="*/ 1069975 h 2038350"/>
              <a:gd name="connsiteX63" fmla="*/ 1114425 w 3775075"/>
              <a:gd name="connsiteY63" fmla="*/ 1044575 h 2038350"/>
              <a:gd name="connsiteX64" fmla="*/ 1092200 w 3775075"/>
              <a:gd name="connsiteY64" fmla="*/ 1044575 h 2038350"/>
              <a:gd name="connsiteX65" fmla="*/ 1092200 w 3775075"/>
              <a:gd name="connsiteY65" fmla="*/ 1019175 h 2038350"/>
              <a:gd name="connsiteX66" fmla="*/ 1079500 w 3775075"/>
              <a:gd name="connsiteY66" fmla="*/ 1019175 h 2038350"/>
              <a:gd name="connsiteX67" fmla="*/ 1079500 w 3775075"/>
              <a:gd name="connsiteY67" fmla="*/ 990600 h 2038350"/>
              <a:gd name="connsiteX68" fmla="*/ 1057275 w 3775075"/>
              <a:gd name="connsiteY68" fmla="*/ 990600 h 2038350"/>
              <a:gd name="connsiteX69" fmla="*/ 1057275 w 3775075"/>
              <a:gd name="connsiteY69" fmla="*/ 965200 h 2038350"/>
              <a:gd name="connsiteX70" fmla="*/ 1038225 w 3775075"/>
              <a:gd name="connsiteY70" fmla="*/ 965200 h 2038350"/>
              <a:gd name="connsiteX71" fmla="*/ 1038225 w 3775075"/>
              <a:gd name="connsiteY71" fmla="*/ 939800 h 2038350"/>
              <a:gd name="connsiteX72" fmla="*/ 1019175 w 3775075"/>
              <a:gd name="connsiteY72" fmla="*/ 942181 h 2038350"/>
              <a:gd name="connsiteX73" fmla="*/ 1019969 w 3775075"/>
              <a:gd name="connsiteY73" fmla="*/ 902494 h 2038350"/>
              <a:gd name="connsiteX74" fmla="*/ 1000125 w 3775075"/>
              <a:gd name="connsiteY74" fmla="*/ 901700 h 2038350"/>
              <a:gd name="connsiteX75" fmla="*/ 1000125 w 3775075"/>
              <a:gd name="connsiteY75" fmla="*/ 857250 h 2038350"/>
              <a:gd name="connsiteX76" fmla="*/ 958850 w 3775075"/>
              <a:gd name="connsiteY76" fmla="*/ 857250 h 2038350"/>
              <a:gd name="connsiteX77" fmla="*/ 958850 w 3775075"/>
              <a:gd name="connsiteY77" fmla="*/ 822325 h 2038350"/>
              <a:gd name="connsiteX78" fmla="*/ 917575 w 3775075"/>
              <a:gd name="connsiteY78" fmla="*/ 822325 h 2038350"/>
              <a:gd name="connsiteX79" fmla="*/ 917575 w 3775075"/>
              <a:gd name="connsiteY79" fmla="*/ 758825 h 2038350"/>
              <a:gd name="connsiteX80" fmla="*/ 901700 w 3775075"/>
              <a:gd name="connsiteY80" fmla="*/ 758825 h 2038350"/>
              <a:gd name="connsiteX81" fmla="*/ 901700 w 3775075"/>
              <a:gd name="connsiteY81" fmla="*/ 727075 h 2038350"/>
              <a:gd name="connsiteX82" fmla="*/ 879475 w 3775075"/>
              <a:gd name="connsiteY82" fmla="*/ 727075 h 2038350"/>
              <a:gd name="connsiteX83" fmla="*/ 879475 w 3775075"/>
              <a:gd name="connsiteY83" fmla="*/ 695325 h 2038350"/>
              <a:gd name="connsiteX84" fmla="*/ 831850 w 3775075"/>
              <a:gd name="connsiteY84" fmla="*/ 695325 h 2038350"/>
              <a:gd name="connsiteX85" fmla="*/ 831850 w 3775075"/>
              <a:gd name="connsiteY85" fmla="*/ 666750 h 2038350"/>
              <a:gd name="connsiteX86" fmla="*/ 796925 w 3775075"/>
              <a:gd name="connsiteY86" fmla="*/ 666750 h 2038350"/>
              <a:gd name="connsiteX87" fmla="*/ 796925 w 3775075"/>
              <a:gd name="connsiteY87" fmla="*/ 641350 h 2038350"/>
              <a:gd name="connsiteX88" fmla="*/ 768350 w 3775075"/>
              <a:gd name="connsiteY88" fmla="*/ 641350 h 2038350"/>
              <a:gd name="connsiteX89" fmla="*/ 768350 w 3775075"/>
              <a:gd name="connsiteY89" fmla="*/ 619125 h 2038350"/>
              <a:gd name="connsiteX90" fmla="*/ 733425 w 3775075"/>
              <a:gd name="connsiteY90" fmla="*/ 619125 h 2038350"/>
              <a:gd name="connsiteX91" fmla="*/ 733425 w 3775075"/>
              <a:gd name="connsiteY91" fmla="*/ 596900 h 2038350"/>
              <a:gd name="connsiteX92" fmla="*/ 692150 w 3775075"/>
              <a:gd name="connsiteY92" fmla="*/ 596900 h 2038350"/>
              <a:gd name="connsiteX93" fmla="*/ 692150 w 3775075"/>
              <a:gd name="connsiteY93" fmla="*/ 546100 h 2038350"/>
              <a:gd name="connsiteX94" fmla="*/ 676275 w 3775075"/>
              <a:gd name="connsiteY94" fmla="*/ 546100 h 2038350"/>
              <a:gd name="connsiteX95" fmla="*/ 676275 w 3775075"/>
              <a:gd name="connsiteY95" fmla="*/ 517525 h 2038350"/>
              <a:gd name="connsiteX96" fmla="*/ 625475 w 3775075"/>
              <a:gd name="connsiteY96" fmla="*/ 517525 h 2038350"/>
              <a:gd name="connsiteX97" fmla="*/ 625475 w 3775075"/>
              <a:gd name="connsiteY97" fmla="*/ 495300 h 2038350"/>
              <a:gd name="connsiteX98" fmla="*/ 600075 w 3775075"/>
              <a:gd name="connsiteY98" fmla="*/ 495300 h 2038350"/>
              <a:gd name="connsiteX99" fmla="*/ 600075 w 3775075"/>
              <a:gd name="connsiteY99" fmla="*/ 469900 h 2038350"/>
              <a:gd name="connsiteX100" fmla="*/ 498475 w 3775075"/>
              <a:gd name="connsiteY100" fmla="*/ 469900 h 2038350"/>
              <a:gd name="connsiteX101" fmla="*/ 498475 w 3775075"/>
              <a:gd name="connsiteY101" fmla="*/ 441325 h 2038350"/>
              <a:gd name="connsiteX102" fmla="*/ 482600 w 3775075"/>
              <a:gd name="connsiteY102" fmla="*/ 441325 h 2038350"/>
              <a:gd name="connsiteX103" fmla="*/ 482600 w 3775075"/>
              <a:gd name="connsiteY103" fmla="*/ 425450 h 2038350"/>
              <a:gd name="connsiteX104" fmla="*/ 466725 w 3775075"/>
              <a:gd name="connsiteY104" fmla="*/ 425450 h 2038350"/>
              <a:gd name="connsiteX105" fmla="*/ 466725 w 3775075"/>
              <a:gd name="connsiteY105" fmla="*/ 396875 h 2038350"/>
              <a:gd name="connsiteX106" fmla="*/ 425450 w 3775075"/>
              <a:gd name="connsiteY106" fmla="*/ 396875 h 2038350"/>
              <a:gd name="connsiteX107" fmla="*/ 425450 w 3775075"/>
              <a:gd name="connsiteY107" fmla="*/ 349250 h 2038350"/>
              <a:gd name="connsiteX108" fmla="*/ 361950 w 3775075"/>
              <a:gd name="connsiteY108" fmla="*/ 349250 h 2038350"/>
              <a:gd name="connsiteX109" fmla="*/ 361950 w 3775075"/>
              <a:gd name="connsiteY109" fmla="*/ 282575 h 2038350"/>
              <a:gd name="connsiteX110" fmla="*/ 298450 w 3775075"/>
              <a:gd name="connsiteY110" fmla="*/ 282575 h 2038350"/>
              <a:gd name="connsiteX111" fmla="*/ 298450 w 3775075"/>
              <a:gd name="connsiteY111" fmla="*/ 238125 h 2038350"/>
              <a:gd name="connsiteX112" fmla="*/ 250825 w 3775075"/>
              <a:gd name="connsiteY112" fmla="*/ 238125 h 2038350"/>
              <a:gd name="connsiteX113" fmla="*/ 250825 w 3775075"/>
              <a:gd name="connsiteY113" fmla="*/ 215900 h 2038350"/>
              <a:gd name="connsiteX114" fmla="*/ 231775 w 3775075"/>
              <a:gd name="connsiteY114" fmla="*/ 215900 h 2038350"/>
              <a:gd name="connsiteX115" fmla="*/ 231775 w 3775075"/>
              <a:gd name="connsiteY115" fmla="*/ 190500 h 2038350"/>
              <a:gd name="connsiteX116" fmla="*/ 193675 w 3775075"/>
              <a:gd name="connsiteY116" fmla="*/ 190500 h 2038350"/>
              <a:gd name="connsiteX117" fmla="*/ 193675 w 3775075"/>
              <a:gd name="connsiteY117" fmla="*/ 142875 h 2038350"/>
              <a:gd name="connsiteX118" fmla="*/ 171450 w 3775075"/>
              <a:gd name="connsiteY118" fmla="*/ 142875 h 2038350"/>
              <a:gd name="connsiteX119" fmla="*/ 171450 w 3775075"/>
              <a:gd name="connsiteY119" fmla="*/ 117475 h 2038350"/>
              <a:gd name="connsiteX120" fmla="*/ 127000 w 3775075"/>
              <a:gd name="connsiteY120" fmla="*/ 117475 h 2038350"/>
              <a:gd name="connsiteX121" fmla="*/ 127000 w 3775075"/>
              <a:gd name="connsiteY121" fmla="*/ 92075 h 2038350"/>
              <a:gd name="connsiteX122" fmla="*/ 95250 w 3775075"/>
              <a:gd name="connsiteY122" fmla="*/ 92075 h 2038350"/>
              <a:gd name="connsiteX123" fmla="*/ 95250 w 3775075"/>
              <a:gd name="connsiteY123" fmla="*/ 47625 h 2038350"/>
              <a:gd name="connsiteX124" fmla="*/ 57150 w 3775075"/>
              <a:gd name="connsiteY124" fmla="*/ 47625 h 2038350"/>
              <a:gd name="connsiteX125" fmla="*/ 57150 w 3775075"/>
              <a:gd name="connsiteY125" fmla="*/ 15875 h 2038350"/>
              <a:gd name="connsiteX126" fmla="*/ 0 w 3775075"/>
              <a:gd name="connsiteY126" fmla="*/ 15875 h 2038350"/>
              <a:gd name="connsiteX127" fmla="*/ 0 w 3775075"/>
              <a:gd name="connsiteY127" fmla="*/ 0 h 203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3775075" h="2038350">
                <a:moveTo>
                  <a:pt x="3775075" y="2038350"/>
                </a:moveTo>
                <a:lnTo>
                  <a:pt x="3384550" y="2038350"/>
                </a:lnTo>
                <a:lnTo>
                  <a:pt x="3384550" y="1946275"/>
                </a:lnTo>
                <a:lnTo>
                  <a:pt x="2765425" y="1946275"/>
                </a:lnTo>
                <a:lnTo>
                  <a:pt x="2765425" y="1917700"/>
                </a:lnTo>
                <a:lnTo>
                  <a:pt x="2670175" y="1917700"/>
                </a:lnTo>
                <a:lnTo>
                  <a:pt x="2670175" y="1892300"/>
                </a:lnTo>
                <a:lnTo>
                  <a:pt x="2457450" y="1892300"/>
                </a:lnTo>
                <a:lnTo>
                  <a:pt x="2457450" y="1873250"/>
                </a:lnTo>
                <a:lnTo>
                  <a:pt x="2397125" y="1873250"/>
                </a:lnTo>
                <a:lnTo>
                  <a:pt x="2397125" y="1847850"/>
                </a:lnTo>
                <a:lnTo>
                  <a:pt x="2308225" y="1847850"/>
                </a:lnTo>
                <a:lnTo>
                  <a:pt x="2308225" y="1819275"/>
                </a:lnTo>
                <a:lnTo>
                  <a:pt x="2286000" y="1819275"/>
                </a:lnTo>
                <a:lnTo>
                  <a:pt x="2286000" y="1793875"/>
                </a:lnTo>
                <a:lnTo>
                  <a:pt x="2063750" y="1793875"/>
                </a:lnTo>
                <a:lnTo>
                  <a:pt x="2063750" y="1768475"/>
                </a:lnTo>
                <a:lnTo>
                  <a:pt x="1958975" y="1768475"/>
                </a:lnTo>
                <a:lnTo>
                  <a:pt x="1958975" y="1743075"/>
                </a:lnTo>
                <a:lnTo>
                  <a:pt x="1933575" y="1743075"/>
                </a:lnTo>
                <a:lnTo>
                  <a:pt x="1933575" y="1720850"/>
                </a:lnTo>
                <a:lnTo>
                  <a:pt x="1863725" y="1720850"/>
                </a:lnTo>
                <a:lnTo>
                  <a:pt x="1863725" y="1692275"/>
                </a:lnTo>
                <a:lnTo>
                  <a:pt x="1838325" y="1692275"/>
                </a:lnTo>
                <a:lnTo>
                  <a:pt x="1838325" y="1673225"/>
                </a:lnTo>
                <a:lnTo>
                  <a:pt x="1784350" y="1673225"/>
                </a:lnTo>
                <a:lnTo>
                  <a:pt x="1784350" y="1644650"/>
                </a:lnTo>
                <a:lnTo>
                  <a:pt x="1774825" y="1644650"/>
                </a:lnTo>
                <a:lnTo>
                  <a:pt x="1774825" y="1616075"/>
                </a:lnTo>
                <a:lnTo>
                  <a:pt x="1711325" y="1616075"/>
                </a:lnTo>
                <a:lnTo>
                  <a:pt x="1711325" y="1597025"/>
                </a:lnTo>
                <a:lnTo>
                  <a:pt x="1666875" y="1597025"/>
                </a:lnTo>
                <a:lnTo>
                  <a:pt x="1666875" y="1571625"/>
                </a:lnTo>
                <a:lnTo>
                  <a:pt x="1650206" y="1571625"/>
                </a:lnTo>
                <a:cubicBezTo>
                  <a:pt x="1650471" y="1566333"/>
                  <a:pt x="1645973" y="1551517"/>
                  <a:pt x="1646238" y="1546225"/>
                </a:cubicBezTo>
                <a:lnTo>
                  <a:pt x="1587500" y="1546225"/>
                </a:lnTo>
                <a:lnTo>
                  <a:pt x="1587500" y="1511300"/>
                </a:lnTo>
                <a:lnTo>
                  <a:pt x="1571625" y="1511300"/>
                </a:lnTo>
                <a:lnTo>
                  <a:pt x="1571625" y="1470025"/>
                </a:lnTo>
                <a:lnTo>
                  <a:pt x="1476375" y="1470025"/>
                </a:lnTo>
                <a:lnTo>
                  <a:pt x="1476375" y="1416050"/>
                </a:lnTo>
                <a:lnTo>
                  <a:pt x="1422400" y="1416050"/>
                </a:lnTo>
                <a:lnTo>
                  <a:pt x="1422400" y="1365250"/>
                </a:lnTo>
                <a:lnTo>
                  <a:pt x="1393825" y="1365250"/>
                </a:lnTo>
                <a:lnTo>
                  <a:pt x="1393825" y="1339850"/>
                </a:lnTo>
                <a:lnTo>
                  <a:pt x="1393825" y="1339850"/>
                </a:lnTo>
                <a:lnTo>
                  <a:pt x="1381125" y="1339850"/>
                </a:lnTo>
                <a:lnTo>
                  <a:pt x="1381125" y="1295400"/>
                </a:lnTo>
                <a:lnTo>
                  <a:pt x="1320800" y="1295400"/>
                </a:lnTo>
                <a:lnTo>
                  <a:pt x="1320800" y="1247775"/>
                </a:lnTo>
                <a:lnTo>
                  <a:pt x="1276350" y="1247775"/>
                </a:lnTo>
                <a:lnTo>
                  <a:pt x="1276350" y="1219200"/>
                </a:lnTo>
                <a:lnTo>
                  <a:pt x="1254125" y="1219200"/>
                </a:lnTo>
                <a:lnTo>
                  <a:pt x="1258093" y="1203325"/>
                </a:lnTo>
                <a:lnTo>
                  <a:pt x="1247775" y="1203325"/>
                </a:lnTo>
                <a:lnTo>
                  <a:pt x="1247775" y="1171575"/>
                </a:lnTo>
                <a:lnTo>
                  <a:pt x="1235075" y="1171575"/>
                </a:lnTo>
                <a:lnTo>
                  <a:pt x="1235075" y="1120775"/>
                </a:lnTo>
                <a:lnTo>
                  <a:pt x="1190625" y="1120775"/>
                </a:lnTo>
                <a:lnTo>
                  <a:pt x="1190625" y="1089025"/>
                </a:lnTo>
                <a:lnTo>
                  <a:pt x="1171575" y="1089025"/>
                </a:lnTo>
                <a:lnTo>
                  <a:pt x="1171575" y="1069975"/>
                </a:lnTo>
                <a:lnTo>
                  <a:pt x="1114425" y="1069975"/>
                </a:lnTo>
                <a:lnTo>
                  <a:pt x="1114425" y="1044575"/>
                </a:lnTo>
                <a:lnTo>
                  <a:pt x="1092200" y="1044575"/>
                </a:lnTo>
                <a:lnTo>
                  <a:pt x="1092200" y="1019175"/>
                </a:lnTo>
                <a:lnTo>
                  <a:pt x="1079500" y="1019175"/>
                </a:lnTo>
                <a:lnTo>
                  <a:pt x="1079500" y="990600"/>
                </a:lnTo>
                <a:lnTo>
                  <a:pt x="1057275" y="990600"/>
                </a:lnTo>
                <a:lnTo>
                  <a:pt x="1057275" y="965200"/>
                </a:lnTo>
                <a:lnTo>
                  <a:pt x="1038225" y="965200"/>
                </a:lnTo>
                <a:lnTo>
                  <a:pt x="1038225" y="939800"/>
                </a:lnTo>
                <a:lnTo>
                  <a:pt x="1019175" y="942181"/>
                </a:lnTo>
                <a:cubicBezTo>
                  <a:pt x="1019440" y="928952"/>
                  <a:pt x="1019704" y="915723"/>
                  <a:pt x="1019969" y="902494"/>
                </a:cubicBezTo>
                <a:lnTo>
                  <a:pt x="1000125" y="901700"/>
                </a:lnTo>
                <a:lnTo>
                  <a:pt x="1000125" y="857250"/>
                </a:lnTo>
                <a:lnTo>
                  <a:pt x="958850" y="857250"/>
                </a:lnTo>
                <a:lnTo>
                  <a:pt x="958850" y="822325"/>
                </a:lnTo>
                <a:lnTo>
                  <a:pt x="917575" y="822325"/>
                </a:lnTo>
                <a:lnTo>
                  <a:pt x="917575" y="758825"/>
                </a:lnTo>
                <a:lnTo>
                  <a:pt x="901700" y="758825"/>
                </a:lnTo>
                <a:lnTo>
                  <a:pt x="901700" y="727075"/>
                </a:lnTo>
                <a:lnTo>
                  <a:pt x="879475" y="727075"/>
                </a:lnTo>
                <a:lnTo>
                  <a:pt x="879475" y="695325"/>
                </a:lnTo>
                <a:lnTo>
                  <a:pt x="831850" y="695325"/>
                </a:lnTo>
                <a:lnTo>
                  <a:pt x="831850" y="666750"/>
                </a:lnTo>
                <a:lnTo>
                  <a:pt x="796925" y="666750"/>
                </a:lnTo>
                <a:lnTo>
                  <a:pt x="796925" y="641350"/>
                </a:lnTo>
                <a:lnTo>
                  <a:pt x="768350" y="641350"/>
                </a:lnTo>
                <a:lnTo>
                  <a:pt x="768350" y="619125"/>
                </a:lnTo>
                <a:lnTo>
                  <a:pt x="733425" y="619125"/>
                </a:lnTo>
                <a:lnTo>
                  <a:pt x="733425" y="596900"/>
                </a:lnTo>
                <a:lnTo>
                  <a:pt x="692150" y="596900"/>
                </a:lnTo>
                <a:lnTo>
                  <a:pt x="692150" y="546100"/>
                </a:lnTo>
                <a:lnTo>
                  <a:pt x="676275" y="546100"/>
                </a:lnTo>
                <a:lnTo>
                  <a:pt x="676275" y="517525"/>
                </a:lnTo>
                <a:lnTo>
                  <a:pt x="625475" y="517525"/>
                </a:lnTo>
                <a:lnTo>
                  <a:pt x="625475" y="495300"/>
                </a:lnTo>
                <a:lnTo>
                  <a:pt x="600075" y="495300"/>
                </a:lnTo>
                <a:lnTo>
                  <a:pt x="600075" y="469900"/>
                </a:lnTo>
                <a:lnTo>
                  <a:pt x="498475" y="469900"/>
                </a:lnTo>
                <a:lnTo>
                  <a:pt x="498475" y="441325"/>
                </a:lnTo>
                <a:lnTo>
                  <a:pt x="482600" y="441325"/>
                </a:lnTo>
                <a:lnTo>
                  <a:pt x="482600" y="425450"/>
                </a:lnTo>
                <a:lnTo>
                  <a:pt x="466725" y="425450"/>
                </a:lnTo>
                <a:lnTo>
                  <a:pt x="466725" y="396875"/>
                </a:lnTo>
                <a:lnTo>
                  <a:pt x="425450" y="396875"/>
                </a:lnTo>
                <a:lnTo>
                  <a:pt x="425450" y="349250"/>
                </a:lnTo>
                <a:lnTo>
                  <a:pt x="361950" y="349250"/>
                </a:lnTo>
                <a:lnTo>
                  <a:pt x="361950" y="282575"/>
                </a:lnTo>
                <a:lnTo>
                  <a:pt x="298450" y="282575"/>
                </a:lnTo>
                <a:lnTo>
                  <a:pt x="298450" y="238125"/>
                </a:lnTo>
                <a:lnTo>
                  <a:pt x="250825" y="238125"/>
                </a:lnTo>
                <a:lnTo>
                  <a:pt x="250825" y="215900"/>
                </a:lnTo>
                <a:lnTo>
                  <a:pt x="231775" y="215900"/>
                </a:lnTo>
                <a:lnTo>
                  <a:pt x="231775" y="190500"/>
                </a:lnTo>
                <a:lnTo>
                  <a:pt x="193675" y="190500"/>
                </a:lnTo>
                <a:lnTo>
                  <a:pt x="193675" y="142875"/>
                </a:lnTo>
                <a:lnTo>
                  <a:pt x="171450" y="142875"/>
                </a:lnTo>
                <a:lnTo>
                  <a:pt x="171450" y="117475"/>
                </a:lnTo>
                <a:lnTo>
                  <a:pt x="127000" y="117475"/>
                </a:lnTo>
                <a:lnTo>
                  <a:pt x="127000" y="92075"/>
                </a:lnTo>
                <a:lnTo>
                  <a:pt x="95250" y="92075"/>
                </a:lnTo>
                <a:lnTo>
                  <a:pt x="95250" y="47625"/>
                </a:lnTo>
                <a:lnTo>
                  <a:pt x="57150" y="47625"/>
                </a:lnTo>
                <a:lnTo>
                  <a:pt x="57150" y="15875"/>
                </a:lnTo>
                <a:lnTo>
                  <a:pt x="0" y="15875"/>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1932" name="Group 31931">
            <a:extLst>
              <a:ext uri="{FF2B5EF4-FFF2-40B4-BE49-F238E27FC236}">
                <a16:creationId xmlns:a16="http://schemas.microsoft.com/office/drawing/2014/main" id="{20803340-DB92-4E74-A1EC-3F949BD0B363}"/>
              </a:ext>
            </a:extLst>
          </p:cNvPr>
          <p:cNvGrpSpPr/>
          <p:nvPr/>
        </p:nvGrpSpPr>
        <p:grpSpPr>
          <a:xfrm>
            <a:off x="9090576" y="4211811"/>
            <a:ext cx="1733791" cy="347489"/>
            <a:chOff x="9090576" y="4211811"/>
            <a:chExt cx="1733791" cy="347489"/>
          </a:xfrm>
        </p:grpSpPr>
        <p:cxnSp>
          <p:nvCxnSpPr>
            <p:cNvPr id="31906" name="Straight Connector 31905">
              <a:extLst>
                <a:ext uri="{FF2B5EF4-FFF2-40B4-BE49-F238E27FC236}">
                  <a16:creationId xmlns:a16="http://schemas.microsoft.com/office/drawing/2014/main" id="{6123201C-A91F-00FC-C62D-2D6D9FCEC147}"/>
                </a:ext>
              </a:extLst>
            </p:cNvPr>
            <p:cNvCxnSpPr>
              <a:cxnSpLocks/>
            </p:cNvCxnSpPr>
            <p:nvPr/>
          </p:nvCxnSpPr>
          <p:spPr bwMode="auto">
            <a:xfrm>
              <a:off x="9090576" y="421181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7" name="Straight Connector 31906">
              <a:extLst>
                <a:ext uri="{FF2B5EF4-FFF2-40B4-BE49-F238E27FC236}">
                  <a16:creationId xmlns:a16="http://schemas.microsoft.com/office/drawing/2014/main" id="{00C2A3E4-61DF-D4C6-7350-94CD298635FF}"/>
                </a:ext>
              </a:extLst>
            </p:cNvPr>
            <p:cNvCxnSpPr>
              <a:cxnSpLocks/>
            </p:cNvCxnSpPr>
            <p:nvPr/>
          </p:nvCxnSpPr>
          <p:spPr bwMode="auto">
            <a:xfrm>
              <a:off x="9777212" y="435904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8" name="Straight Connector 31907">
              <a:extLst>
                <a:ext uri="{FF2B5EF4-FFF2-40B4-BE49-F238E27FC236}">
                  <a16:creationId xmlns:a16="http://schemas.microsoft.com/office/drawing/2014/main" id="{23B9E4CE-070D-11C0-AA2E-7DB6D45F9372}"/>
                </a:ext>
              </a:extLst>
            </p:cNvPr>
            <p:cNvCxnSpPr>
              <a:cxnSpLocks/>
            </p:cNvCxnSpPr>
            <p:nvPr/>
          </p:nvCxnSpPr>
          <p:spPr bwMode="auto">
            <a:xfrm>
              <a:off x="9816179" y="4359047"/>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09" name="Straight Connector 31908">
              <a:extLst>
                <a:ext uri="{FF2B5EF4-FFF2-40B4-BE49-F238E27FC236}">
                  <a16:creationId xmlns:a16="http://schemas.microsoft.com/office/drawing/2014/main" id="{08F47856-5A7B-3737-5620-04DE1EE26347}"/>
                </a:ext>
              </a:extLst>
            </p:cNvPr>
            <p:cNvCxnSpPr>
              <a:cxnSpLocks/>
            </p:cNvCxnSpPr>
            <p:nvPr/>
          </p:nvCxnSpPr>
          <p:spPr bwMode="auto">
            <a:xfrm>
              <a:off x="9832848"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0" name="Straight Connector 31909">
              <a:extLst>
                <a:ext uri="{FF2B5EF4-FFF2-40B4-BE49-F238E27FC236}">
                  <a16:creationId xmlns:a16="http://schemas.microsoft.com/office/drawing/2014/main" id="{471C6F6F-6737-A043-5708-389248945F20}"/>
                </a:ext>
              </a:extLst>
            </p:cNvPr>
            <p:cNvCxnSpPr>
              <a:cxnSpLocks/>
            </p:cNvCxnSpPr>
            <p:nvPr/>
          </p:nvCxnSpPr>
          <p:spPr bwMode="auto">
            <a:xfrm>
              <a:off x="9876791"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1" name="Straight Connector 31910">
              <a:extLst>
                <a:ext uri="{FF2B5EF4-FFF2-40B4-BE49-F238E27FC236}">
                  <a16:creationId xmlns:a16="http://schemas.microsoft.com/office/drawing/2014/main" id="{A95660B4-2B0A-C734-0D36-2ADAC8B50FB0}"/>
                </a:ext>
              </a:extLst>
            </p:cNvPr>
            <p:cNvCxnSpPr>
              <a:cxnSpLocks/>
            </p:cNvCxnSpPr>
            <p:nvPr/>
          </p:nvCxnSpPr>
          <p:spPr bwMode="auto">
            <a:xfrm>
              <a:off x="9915140"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2" name="Straight Connector 31911">
              <a:extLst>
                <a:ext uri="{FF2B5EF4-FFF2-40B4-BE49-F238E27FC236}">
                  <a16:creationId xmlns:a16="http://schemas.microsoft.com/office/drawing/2014/main" id="{E0E05D79-291B-D4B8-B0E2-3D68FFB8A127}"/>
                </a:ext>
              </a:extLst>
            </p:cNvPr>
            <p:cNvCxnSpPr>
              <a:cxnSpLocks/>
            </p:cNvCxnSpPr>
            <p:nvPr/>
          </p:nvCxnSpPr>
          <p:spPr bwMode="auto">
            <a:xfrm>
              <a:off x="9942509"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3" name="Straight Connector 31912">
              <a:extLst>
                <a:ext uri="{FF2B5EF4-FFF2-40B4-BE49-F238E27FC236}">
                  <a16:creationId xmlns:a16="http://schemas.microsoft.com/office/drawing/2014/main" id="{E195ABF4-A139-40D7-E27C-2A3DD459C9A8}"/>
                </a:ext>
              </a:extLst>
            </p:cNvPr>
            <p:cNvCxnSpPr>
              <a:cxnSpLocks/>
            </p:cNvCxnSpPr>
            <p:nvPr/>
          </p:nvCxnSpPr>
          <p:spPr bwMode="auto">
            <a:xfrm>
              <a:off x="9990886"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4" name="Straight Connector 31913">
              <a:extLst>
                <a:ext uri="{FF2B5EF4-FFF2-40B4-BE49-F238E27FC236}">
                  <a16:creationId xmlns:a16="http://schemas.microsoft.com/office/drawing/2014/main" id="{490FF869-559D-45E5-90D0-018882938D69}"/>
                </a:ext>
              </a:extLst>
            </p:cNvPr>
            <p:cNvCxnSpPr>
              <a:cxnSpLocks/>
            </p:cNvCxnSpPr>
            <p:nvPr/>
          </p:nvCxnSpPr>
          <p:spPr bwMode="auto">
            <a:xfrm>
              <a:off x="9962311"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5" name="Straight Connector 31914">
              <a:extLst>
                <a:ext uri="{FF2B5EF4-FFF2-40B4-BE49-F238E27FC236}">
                  <a16:creationId xmlns:a16="http://schemas.microsoft.com/office/drawing/2014/main" id="{CB61EFA2-D4FC-E723-D116-9D7542E9DA21}"/>
                </a:ext>
              </a:extLst>
            </p:cNvPr>
            <p:cNvCxnSpPr>
              <a:cxnSpLocks/>
            </p:cNvCxnSpPr>
            <p:nvPr/>
          </p:nvCxnSpPr>
          <p:spPr bwMode="auto">
            <a:xfrm>
              <a:off x="10064591"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6" name="Straight Connector 31915">
              <a:extLst>
                <a:ext uri="{FF2B5EF4-FFF2-40B4-BE49-F238E27FC236}">
                  <a16:creationId xmlns:a16="http://schemas.microsoft.com/office/drawing/2014/main" id="{632ACCDF-86AD-F50D-3D21-D532A102EAAC}"/>
                </a:ext>
              </a:extLst>
            </p:cNvPr>
            <p:cNvCxnSpPr>
              <a:cxnSpLocks/>
            </p:cNvCxnSpPr>
            <p:nvPr/>
          </p:nvCxnSpPr>
          <p:spPr bwMode="auto">
            <a:xfrm>
              <a:off x="10141188"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0DDC9F74-0F9C-6F4E-B863-50A2F2D523B7}"/>
                </a:ext>
              </a:extLst>
            </p:cNvPr>
            <p:cNvCxnSpPr>
              <a:cxnSpLocks/>
            </p:cNvCxnSpPr>
            <p:nvPr/>
          </p:nvCxnSpPr>
          <p:spPr bwMode="auto">
            <a:xfrm>
              <a:off x="10157346"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8" name="Straight Connector 31917">
              <a:extLst>
                <a:ext uri="{FF2B5EF4-FFF2-40B4-BE49-F238E27FC236}">
                  <a16:creationId xmlns:a16="http://schemas.microsoft.com/office/drawing/2014/main" id="{9FF0D30B-E41F-F776-9F8A-B18797A47967}"/>
                </a:ext>
              </a:extLst>
            </p:cNvPr>
            <p:cNvCxnSpPr>
              <a:cxnSpLocks/>
            </p:cNvCxnSpPr>
            <p:nvPr/>
          </p:nvCxnSpPr>
          <p:spPr bwMode="auto">
            <a:xfrm>
              <a:off x="10217627"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7B0CB84B-3FC7-F9A5-636C-7252C5A015E9}"/>
                </a:ext>
              </a:extLst>
            </p:cNvPr>
            <p:cNvCxnSpPr>
              <a:cxnSpLocks/>
            </p:cNvCxnSpPr>
            <p:nvPr/>
          </p:nvCxnSpPr>
          <p:spPr bwMode="auto">
            <a:xfrm>
              <a:off x="10264647"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0" name="Straight Connector 31919">
              <a:extLst>
                <a:ext uri="{FF2B5EF4-FFF2-40B4-BE49-F238E27FC236}">
                  <a16:creationId xmlns:a16="http://schemas.microsoft.com/office/drawing/2014/main" id="{D081E453-33EC-82FE-FBE6-947EE2BB259A}"/>
                </a:ext>
              </a:extLst>
            </p:cNvPr>
            <p:cNvCxnSpPr>
              <a:cxnSpLocks/>
            </p:cNvCxnSpPr>
            <p:nvPr/>
          </p:nvCxnSpPr>
          <p:spPr bwMode="auto">
            <a:xfrm>
              <a:off x="10311833"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1" name="Straight Connector 31920">
              <a:extLst>
                <a:ext uri="{FF2B5EF4-FFF2-40B4-BE49-F238E27FC236}">
                  <a16:creationId xmlns:a16="http://schemas.microsoft.com/office/drawing/2014/main" id="{B3D0A81C-D011-5516-9273-758D2340A56A}"/>
                </a:ext>
              </a:extLst>
            </p:cNvPr>
            <p:cNvCxnSpPr>
              <a:cxnSpLocks/>
            </p:cNvCxnSpPr>
            <p:nvPr/>
          </p:nvCxnSpPr>
          <p:spPr bwMode="auto">
            <a:xfrm>
              <a:off x="10320919"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2" name="Straight Connector 31921">
              <a:extLst>
                <a:ext uri="{FF2B5EF4-FFF2-40B4-BE49-F238E27FC236}">
                  <a16:creationId xmlns:a16="http://schemas.microsoft.com/office/drawing/2014/main" id="{1DF1989B-F26B-822C-8B71-C7A7C348A319}"/>
                </a:ext>
              </a:extLst>
            </p:cNvPr>
            <p:cNvCxnSpPr>
              <a:cxnSpLocks/>
            </p:cNvCxnSpPr>
            <p:nvPr/>
          </p:nvCxnSpPr>
          <p:spPr bwMode="auto">
            <a:xfrm>
              <a:off x="10380162"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3" name="Straight Connector 31922">
              <a:extLst>
                <a:ext uri="{FF2B5EF4-FFF2-40B4-BE49-F238E27FC236}">
                  <a16:creationId xmlns:a16="http://schemas.microsoft.com/office/drawing/2014/main" id="{28197B80-03FA-ADCD-3F78-D9BD048CD953}"/>
                </a:ext>
              </a:extLst>
            </p:cNvPr>
            <p:cNvCxnSpPr>
              <a:cxnSpLocks/>
            </p:cNvCxnSpPr>
            <p:nvPr/>
          </p:nvCxnSpPr>
          <p:spPr bwMode="auto">
            <a:xfrm>
              <a:off x="10389106"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4" name="Straight Connector 31923">
              <a:extLst>
                <a:ext uri="{FF2B5EF4-FFF2-40B4-BE49-F238E27FC236}">
                  <a16:creationId xmlns:a16="http://schemas.microsoft.com/office/drawing/2014/main" id="{99B73562-EDB0-47F3-46B6-4FDF51C85567}"/>
                </a:ext>
              </a:extLst>
            </p:cNvPr>
            <p:cNvCxnSpPr>
              <a:cxnSpLocks/>
            </p:cNvCxnSpPr>
            <p:nvPr/>
          </p:nvCxnSpPr>
          <p:spPr bwMode="auto">
            <a:xfrm>
              <a:off x="10426628"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5" name="Straight Connector 31924">
              <a:extLst>
                <a:ext uri="{FF2B5EF4-FFF2-40B4-BE49-F238E27FC236}">
                  <a16:creationId xmlns:a16="http://schemas.microsoft.com/office/drawing/2014/main" id="{267A7609-460F-5544-6B2C-E8AE2EAC9D23}"/>
                </a:ext>
              </a:extLst>
            </p:cNvPr>
            <p:cNvCxnSpPr>
              <a:cxnSpLocks/>
            </p:cNvCxnSpPr>
            <p:nvPr/>
          </p:nvCxnSpPr>
          <p:spPr bwMode="auto">
            <a:xfrm>
              <a:off x="10442718" y="439306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6" name="Straight Connector 31925">
              <a:extLst>
                <a:ext uri="{FF2B5EF4-FFF2-40B4-BE49-F238E27FC236}">
                  <a16:creationId xmlns:a16="http://schemas.microsoft.com/office/drawing/2014/main" id="{65695843-7746-559C-BB23-78F4FFD960AE}"/>
                </a:ext>
              </a:extLst>
            </p:cNvPr>
            <p:cNvCxnSpPr>
              <a:cxnSpLocks/>
            </p:cNvCxnSpPr>
            <p:nvPr/>
          </p:nvCxnSpPr>
          <p:spPr bwMode="auto">
            <a:xfrm>
              <a:off x="10460769" y="44861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7" name="Straight Connector 31926">
              <a:extLst>
                <a:ext uri="{FF2B5EF4-FFF2-40B4-BE49-F238E27FC236}">
                  <a16:creationId xmlns:a16="http://schemas.microsoft.com/office/drawing/2014/main" id="{A953736D-E7DD-C7A4-C668-3C59C0261F08}"/>
                </a:ext>
              </a:extLst>
            </p:cNvPr>
            <p:cNvCxnSpPr>
              <a:cxnSpLocks/>
            </p:cNvCxnSpPr>
            <p:nvPr/>
          </p:nvCxnSpPr>
          <p:spPr bwMode="auto">
            <a:xfrm>
              <a:off x="10489519" y="44861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8" name="Straight Connector 31927">
              <a:extLst>
                <a:ext uri="{FF2B5EF4-FFF2-40B4-BE49-F238E27FC236}">
                  <a16:creationId xmlns:a16="http://schemas.microsoft.com/office/drawing/2014/main" id="{BFA1E7BB-843D-7067-9335-E39D5D089F09}"/>
                </a:ext>
              </a:extLst>
            </p:cNvPr>
            <p:cNvCxnSpPr>
              <a:cxnSpLocks/>
            </p:cNvCxnSpPr>
            <p:nvPr/>
          </p:nvCxnSpPr>
          <p:spPr bwMode="auto">
            <a:xfrm>
              <a:off x="10537498" y="44861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9" name="Straight Connector 31928">
              <a:extLst>
                <a:ext uri="{FF2B5EF4-FFF2-40B4-BE49-F238E27FC236}">
                  <a16:creationId xmlns:a16="http://schemas.microsoft.com/office/drawing/2014/main" id="{D11A96F7-66C6-1FE6-7372-03AF60A8F1EA}"/>
                </a:ext>
              </a:extLst>
            </p:cNvPr>
            <p:cNvCxnSpPr>
              <a:cxnSpLocks/>
            </p:cNvCxnSpPr>
            <p:nvPr/>
          </p:nvCxnSpPr>
          <p:spPr bwMode="auto">
            <a:xfrm>
              <a:off x="10616079" y="44861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0" name="Straight Connector 31929">
              <a:extLst>
                <a:ext uri="{FF2B5EF4-FFF2-40B4-BE49-F238E27FC236}">
                  <a16:creationId xmlns:a16="http://schemas.microsoft.com/office/drawing/2014/main" id="{39FBDAF4-0459-01DB-BA7B-399378E02F6B}"/>
                </a:ext>
              </a:extLst>
            </p:cNvPr>
            <p:cNvCxnSpPr>
              <a:cxnSpLocks/>
            </p:cNvCxnSpPr>
            <p:nvPr/>
          </p:nvCxnSpPr>
          <p:spPr bwMode="auto">
            <a:xfrm>
              <a:off x="10681492" y="44861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31" name="Straight Connector 31930">
              <a:extLst>
                <a:ext uri="{FF2B5EF4-FFF2-40B4-BE49-F238E27FC236}">
                  <a16:creationId xmlns:a16="http://schemas.microsoft.com/office/drawing/2014/main" id="{68BFD0CE-2E11-6E3D-ADF3-A2EBF7F6278A}"/>
                </a:ext>
              </a:extLst>
            </p:cNvPr>
            <p:cNvCxnSpPr>
              <a:cxnSpLocks/>
            </p:cNvCxnSpPr>
            <p:nvPr/>
          </p:nvCxnSpPr>
          <p:spPr bwMode="auto">
            <a:xfrm>
              <a:off x="10824367" y="4486161"/>
              <a:ext cx="0" cy="73139"/>
            </a:xfrm>
            <a:prstGeom prst="line">
              <a:avLst/>
            </a:prstGeom>
            <a:noFill/>
            <a:ln w="28575" cap="flat" cmpd="sng" algn="ctr">
              <a:solidFill>
                <a:schemeClr val="accent1"/>
              </a:solidFill>
              <a:prstDash val="solid"/>
              <a:round/>
              <a:headEnd type="none" w="med" len="med"/>
              <a:tailEnd type="none" w="med" len="med"/>
            </a:ln>
            <a:effectLst/>
          </p:spPr>
        </p:cxnSp>
      </p:grpSp>
      <p:grpSp>
        <p:nvGrpSpPr>
          <p:cNvPr id="31935" name="Group 31934">
            <a:extLst>
              <a:ext uri="{FF2B5EF4-FFF2-40B4-BE49-F238E27FC236}">
                <a16:creationId xmlns:a16="http://schemas.microsoft.com/office/drawing/2014/main" id="{6354883E-47A9-18D0-B58D-F4BD250EF7B6}"/>
              </a:ext>
            </a:extLst>
          </p:cNvPr>
          <p:cNvGrpSpPr/>
          <p:nvPr/>
        </p:nvGrpSpPr>
        <p:grpSpPr>
          <a:xfrm>
            <a:off x="1612900" y="2508250"/>
            <a:ext cx="3676650" cy="2012950"/>
            <a:chOff x="1612900" y="2508250"/>
            <a:chExt cx="3676650" cy="2012950"/>
          </a:xfrm>
        </p:grpSpPr>
        <p:sp>
          <p:nvSpPr>
            <p:cNvPr id="31933" name="Freeform: Shape 31932">
              <a:extLst>
                <a:ext uri="{FF2B5EF4-FFF2-40B4-BE49-F238E27FC236}">
                  <a16:creationId xmlns:a16="http://schemas.microsoft.com/office/drawing/2014/main" id="{CAB42D36-F187-C993-DB1B-D1A3A15A78C9}"/>
                </a:ext>
              </a:extLst>
            </p:cNvPr>
            <p:cNvSpPr/>
            <p:nvPr/>
          </p:nvSpPr>
          <p:spPr bwMode="auto">
            <a:xfrm>
              <a:off x="3806825" y="4181475"/>
              <a:ext cx="1482725" cy="339725"/>
            </a:xfrm>
            <a:custGeom>
              <a:avLst/>
              <a:gdLst>
                <a:gd name="connsiteX0" fmla="*/ 1482725 w 1482725"/>
                <a:gd name="connsiteY0" fmla="*/ 339725 h 339725"/>
                <a:gd name="connsiteX1" fmla="*/ 1117600 w 1482725"/>
                <a:gd name="connsiteY1" fmla="*/ 339725 h 339725"/>
                <a:gd name="connsiteX2" fmla="*/ 1117600 w 1482725"/>
                <a:gd name="connsiteY2" fmla="*/ 282575 h 339725"/>
                <a:gd name="connsiteX3" fmla="*/ 1095375 w 1482725"/>
                <a:gd name="connsiteY3" fmla="*/ 282575 h 339725"/>
                <a:gd name="connsiteX4" fmla="*/ 1095375 w 1482725"/>
                <a:gd name="connsiteY4" fmla="*/ 215900 h 339725"/>
                <a:gd name="connsiteX5" fmla="*/ 914400 w 1482725"/>
                <a:gd name="connsiteY5" fmla="*/ 215900 h 339725"/>
                <a:gd name="connsiteX6" fmla="*/ 914400 w 1482725"/>
                <a:gd name="connsiteY6" fmla="*/ 190500 h 339725"/>
                <a:gd name="connsiteX7" fmla="*/ 828675 w 1482725"/>
                <a:gd name="connsiteY7" fmla="*/ 190500 h 339725"/>
                <a:gd name="connsiteX8" fmla="*/ 828675 w 1482725"/>
                <a:gd name="connsiteY8" fmla="*/ 158750 h 339725"/>
                <a:gd name="connsiteX9" fmla="*/ 692150 w 1482725"/>
                <a:gd name="connsiteY9" fmla="*/ 158750 h 339725"/>
                <a:gd name="connsiteX10" fmla="*/ 698500 w 1482725"/>
                <a:gd name="connsiteY10" fmla="*/ 152400 h 339725"/>
                <a:gd name="connsiteX11" fmla="*/ 641350 w 1482725"/>
                <a:gd name="connsiteY11" fmla="*/ 152400 h 339725"/>
                <a:gd name="connsiteX12" fmla="*/ 641350 w 1482725"/>
                <a:gd name="connsiteY12" fmla="*/ 117475 h 339725"/>
                <a:gd name="connsiteX13" fmla="*/ 476250 w 1482725"/>
                <a:gd name="connsiteY13" fmla="*/ 117475 h 339725"/>
                <a:gd name="connsiteX14" fmla="*/ 476250 w 1482725"/>
                <a:gd name="connsiteY14" fmla="*/ 88900 h 339725"/>
                <a:gd name="connsiteX15" fmla="*/ 352425 w 1482725"/>
                <a:gd name="connsiteY15" fmla="*/ 88900 h 339725"/>
                <a:gd name="connsiteX16" fmla="*/ 352425 w 1482725"/>
                <a:gd name="connsiteY16" fmla="*/ 76200 h 339725"/>
                <a:gd name="connsiteX17" fmla="*/ 241300 w 1482725"/>
                <a:gd name="connsiteY17" fmla="*/ 76200 h 339725"/>
                <a:gd name="connsiteX18" fmla="*/ 241300 w 1482725"/>
                <a:gd name="connsiteY18" fmla="*/ 63500 h 339725"/>
                <a:gd name="connsiteX19" fmla="*/ 219075 w 1482725"/>
                <a:gd name="connsiteY19" fmla="*/ 63500 h 339725"/>
                <a:gd name="connsiteX20" fmla="*/ 219075 w 1482725"/>
                <a:gd name="connsiteY20" fmla="*/ 41275 h 339725"/>
                <a:gd name="connsiteX21" fmla="*/ 180975 w 1482725"/>
                <a:gd name="connsiteY21" fmla="*/ 41275 h 339725"/>
                <a:gd name="connsiteX22" fmla="*/ 180975 w 1482725"/>
                <a:gd name="connsiteY22" fmla="*/ 19050 h 339725"/>
                <a:gd name="connsiteX23" fmla="*/ 107950 w 1482725"/>
                <a:gd name="connsiteY23" fmla="*/ 19050 h 339725"/>
                <a:gd name="connsiteX24" fmla="*/ 107950 w 1482725"/>
                <a:gd name="connsiteY24" fmla="*/ 0 h 339725"/>
                <a:gd name="connsiteX25" fmla="*/ 0 w 1482725"/>
                <a:gd name="connsiteY25" fmla="*/ 0 h 33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82725" h="339725">
                  <a:moveTo>
                    <a:pt x="1482725" y="339725"/>
                  </a:moveTo>
                  <a:lnTo>
                    <a:pt x="1117600" y="339725"/>
                  </a:lnTo>
                  <a:lnTo>
                    <a:pt x="1117600" y="282575"/>
                  </a:lnTo>
                  <a:lnTo>
                    <a:pt x="1095375" y="282575"/>
                  </a:lnTo>
                  <a:lnTo>
                    <a:pt x="1095375" y="215900"/>
                  </a:lnTo>
                  <a:lnTo>
                    <a:pt x="914400" y="215900"/>
                  </a:lnTo>
                  <a:lnTo>
                    <a:pt x="914400" y="190500"/>
                  </a:lnTo>
                  <a:lnTo>
                    <a:pt x="828675" y="190500"/>
                  </a:lnTo>
                  <a:lnTo>
                    <a:pt x="828675" y="158750"/>
                  </a:lnTo>
                  <a:lnTo>
                    <a:pt x="692150" y="158750"/>
                  </a:lnTo>
                  <a:lnTo>
                    <a:pt x="698500" y="152400"/>
                  </a:lnTo>
                  <a:lnTo>
                    <a:pt x="641350" y="152400"/>
                  </a:lnTo>
                  <a:lnTo>
                    <a:pt x="641350" y="117475"/>
                  </a:lnTo>
                  <a:lnTo>
                    <a:pt x="476250" y="117475"/>
                  </a:lnTo>
                  <a:lnTo>
                    <a:pt x="476250" y="88900"/>
                  </a:lnTo>
                  <a:lnTo>
                    <a:pt x="352425" y="88900"/>
                  </a:lnTo>
                  <a:lnTo>
                    <a:pt x="352425" y="76200"/>
                  </a:lnTo>
                  <a:lnTo>
                    <a:pt x="241300" y="76200"/>
                  </a:lnTo>
                  <a:lnTo>
                    <a:pt x="241300" y="63500"/>
                  </a:lnTo>
                  <a:lnTo>
                    <a:pt x="219075" y="63500"/>
                  </a:lnTo>
                  <a:lnTo>
                    <a:pt x="219075" y="41275"/>
                  </a:lnTo>
                  <a:lnTo>
                    <a:pt x="180975" y="41275"/>
                  </a:lnTo>
                  <a:lnTo>
                    <a:pt x="180975" y="19050"/>
                  </a:lnTo>
                  <a:lnTo>
                    <a:pt x="107950" y="19050"/>
                  </a:lnTo>
                  <a:lnTo>
                    <a:pt x="107950"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31934" name="Freeform: Shape 31933">
              <a:extLst>
                <a:ext uri="{FF2B5EF4-FFF2-40B4-BE49-F238E27FC236}">
                  <a16:creationId xmlns:a16="http://schemas.microsoft.com/office/drawing/2014/main" id="{66DA5085-8AA8-3BDC-961E-80BA160772B1}"/>
                </a:ext>
              </a:extLst>
            </p:cNvPr>
            <p:cNvSpPr/>
            <p:nvPr/>
          </p:nvSpPr>
          <p:spPr bwMode="auto">
            <a:xfrm>
              <a:off x="1612900" y="2508250"/>
              <a:ext cx="2200275" cy="1657350"/>
            </a:xfrm>
            <a:custGeom>
              <a:avLst/>
              <a:gdLst>
                <a:gd name="connsiteX0" fmla="*/ 2200275 w 2200275"/>
                <a:gd name="connsiteY0" fmla="*/ 1657350 h 1657350"/>
                <a:gd name="connsiteX1" fmla="*/ 2143125 w 2200275"/>
                <a:gd name="connsiteY1" fmla="*/ 1657350 h 1657350"/>
                <a:gd name="connsiteX2" fmla="*/ 2143125 w 2200275"/>
                <a:gd name="connsiteY2" fmla="*/ 1631950 h 1657350"/>
                <a:gd name="connsiteX3" fmla="*/ 2105025 w 2200275"/>
                <a:gd name="connsiteY3" fmla="*/ 1631950 h 1657350"/>
                <a:gd name="connsiteX4" fmla="*/ 2105025 w 2200275"/>
                <a:gd name="connsiteY4" fmla="*/ 1616075 h 1657350"/>
                <a:gd name="connsiteX5" fmla="*/ 2051050 w 2200275"/>
                <a:gd name="connsiteY5" fmla="*/ 1616075 h 1657350"/>
                <a:gd name="connsiteX6" fmla="*/ 2051050 w 2200275"/>
                <a:gd name="connsiteY6" fmla="*/ 1587500 h 1657350"/>
                <a:gd name="connsiteX7" fmla="*/ 2025650 w 2200275"/>
                <a:gd name="connsiteY7" fmla="*/ 1587500 h 1657350"/>
                <a:gd name="connsiteX8" fmla="*/ 2025650 w 2200275"/>
                <a:gd name="connsiteY8" fmla="*/ 1571625 h 1657350"/>
                <a:gd name="connsiteX9" fmla="*/ 2012950 w 2200275"/>
                <a:gd name="connsiteY9" fmla="*/ 1571625 h 1657350"/>
                <a:gd name="connsiteX10" fmla="*/ 2012950 w 2200275"/>
                <a:gd name="connsiteY10" fmla="*/ 1514475 h 1657350"/>
                <a:gd name="connsiteX11" fmla="*/ 1968500 w 2200275"/>
                <a:gd name="connsiteY11" fmla="*/ 1514475 h 1657350"/>
                <a:gd name="connsiteX12" fmla="*/ 1968500 w 2200275"/>
                <a:gd name="connsiteY12" fmla="*/ 1498600 h 1657350"/>
                <a:gd name="connsiteX13" fmla="*/ 1882775 w 2200275"/>
                <a:gd name="connsiteY13" fmla="*/ 1498600 h 1657350"/>
                <a:gd name="connsiteX14" fmla="*/ 1882775 w 2200275"/>
                <a:gd name="connsiteY14" fmla="*/ 1444625 h 1657350"/>
                <a:gd name="connsiteX15" fmla="*/ 1863725 w 2200275"/>
                <a:gd name="connsiteY15" fmla="*/ 1444625 h 1657350"/>
                <a:gd name="connsiteX16" fmla="*/ 1863725 w 2200275"/>
                <a:gd name="connsiteY16" fmla="*/ 1419225 h 1657350"/>
                <a:gd name="connsiteX17" fmla="*/ 1835150 w 2200275"/>
                <a:gd name="connsiteY17" fmla="*/ 1419225 h 1657350"/>
                <a:gd name="connsiteX18" fmla="*/ 1835150 w 2200275"/>
                <a:gd name="connsiteY18" fmla="*/ 1387475 h 1657350"/>
                <a:gd name="connsiteX19" fmla="*/ 1724025 w 2200275"/>
                <a:gd name="connsiteY19" fmla="*/ 1387475 h 1657350"/>
                <a:gd name="connsiteX20" fmla="*/ 1724025 w 2200275"/>
                <a:gd name="connsiteY20" fmla="*/ 1371600 h 1657350"/>
                <a:gd name="connsiteX21" fmla="*/ 1692275 w 2200275"/>
                <a:gd name="connsiteY21" fmla="*/ 1371600 h 1657350"/>
                <a:gd name="connsiteX22" fmla="*/ 1692275 w 2200275"/>
                <a:gd name="connsiteY22" fmla="*/ 1355725 h 1657350"/>
                <a:gd name="connsiteX23" fmla="*/ 1609725 w 2200275"/>
                <a:gd name="connsiteY23" fmla="*/ 1355725 h 1657350"/>
                <a:gd name="connsiteX24" fmla="*/ 1609725 w 2200275"/>
                <a:gd name="connsiteY24" fmla="*/ 1330325 h 1657350"/>
                <a:gd name="connsiteX25" fmla="*/ 1552575 w 2200275"/>
                <a:gd name="connsiteY25" fmla="*/ 1330325 h 1657350"/>
                <a:gd name="connsiteX26" fmla="*/ 1552575 w 2200275"/>
                <a:gd name="connsiteY26" fmla="*/ 1301750 h 1657350"/>
                <a:gd name="connsiteX27" fmla="*/ 1524000 w 2200275"/>
                <a:gd name="connsiteY27" fmla="*/ 1301750 h 1657350"/>
                <a:gd name="connsiteX28" fmla="*/ 1524000 w 2200275"/>
                <a:gd name="connsiteY28" fmla="*/ 1301750 h 1657350"/>
                <a:gd name="connsiteX29" fmla="*/ 1511300 w 2200275"/>
                <a:gd name="connsiteY29" fmla="*/ 1289050 h 1657350"/>
                <a:gd name="connsiteX30" fmla="*/ 1511300 w 2200275"/>
                <a:gd name="connsiteY30" fmla="*/ 1260475 h 1657350"/>
                <a:gd name="connsiteX31" fmla="*/ 1492250 w 2200275"/>
                <a:gd name="connsiteY31" fmla="*/ 1260475 h 1657350"/>
                <a:gd name="connsiteX32" fmla="*/ 1492250 w 2200275"/>
                <a:gd name="connsiteY32" fmla="*/ 1238250 h 1657350"/>
                <a:gd name="connsiteX33" fmla="*/ 1460500 w 2200275"/>
                <a:gd name="connsiteY33" fmla="*/ 1238250 h 1657350"/>
                <a:gd name="connsiteX34" fmla="*/ 1460500 w 2200275"/>
                <a:gd name="connsiteY34" fmla="*/ 1222375 h 1657350"/>
                <a:gd name="connsiteX35" fmla="*/ 1393825 w 2200275"/>
                <a:gd name="connsiteY35" fmla="*/ 1222375 h 1657350"/>
                <a:gd name="connsiteX36" fmla="*/ 1393825 w 2200275"/>
                <a:gd name="connsiteY36" fmla="*/ 1212850 h 1657350"/>
                <a:gd name="connsiteX37" fmla="*/ 1358900 w 2200275"/>
                <a:gd name="connsiteY37" fmla="*/ 1212850 h 1657350"/>
                <a:gd name="connsiteX38" fmla="*/ 1358900 w 2200275"/>
                <a:gd name="connsiteY38" fmla="*/ 1193800 h 1657350"/>
                <a:gd name="connsiteX39" fmla="*/ 1320800 w 2200275"/>
                <a:gd name="connsiteY39" fmla="*/ 1193800 h 1657350"/>
                <a:gd name="connsiteX40" fmla="*/ 1320800 w 2200275"/>
                <a:gd name="connsiteY40" fmla="*/ 1174750 h 1657350"/>
                <a:gd name="connsiteX41" fmla="*/ 1311275 w 2200275"/>
                <a:gd name="connsiteY41" fmla="*/ 1174750 h 1657350"/>
                <a:gd name="connsiteX42" fmla="*/ 1311275 w 2200275"/>
                <a:gd name="connsiteY42" fmla="*/ 1146175 h 1657350"/>
                <a:gd name="connsiteX43" fmla="*/ 1289050 w 2200275"/>
                <a:gd name="connsiteY43" fmla="*/ 1146175 h 1657350"/>
                <a:gd name="connsiteX44" fmla="*/ 1289050 w 2200275"/>
                <a:gd name="connsiteY44" fmla="*/ 1123950 h 1657350"/>
                <a:gd name="connsiteX45" fmla="*/ 1276350 w 2200275"/>
                <a:gd name="connsiteY45" fmla="*/ 1123950 h 1657350"/>
                <a:gd name="connsiteX46" fmla="*/ 1276350 w 2200275"/>
                <a:gd name="connsiteY46" fmla="*/ 1098550 h 1657350"/>
                <a:gd name="connsiteX47" fmla="*/ 1260475 w 2200275"/>
                <a:gd name="connsiteY47" fmla="*/ 1098550 h 1657350"/>
                <a:gd name="connsiteX48" fmla="*/ 1260475 w 2200275"/>
                <a:gd name="connsiteY48" fmla="*/ 1079500 h 1657350"/>
                <a:gd name="connsiteX49" fmla="*/ 1247775 w 2200275"/>
                <a:gd name="connsiteY49" fmla="*/ 1079500 h 1657350"/>
                <a:gd name="connsiteX50" fmla="*/ 1247775 w 2200275"/>
                <a:gd name="connsiteY50" fmla="*/ 1060450 h 1657350"/>
                <a:gd name="connsiteX51" fmla="*/ 1238250 w 2200275"/>
                <a:gd name="connsiteY51" fmla="*/ 1060450 h 1657350"/>
                <a:gd name="connsiteX52" fmla="*/ 1238250 w 2200275"/>
                <a:gd name="connsiteY52" fmla="*/ 1060450 h 1657350"/>
                <a:gd name="connsiteX53" fmla="*/ 1225550 w 2200275"/>
                <a:gd name="connsiteY53" fmla="*/ 1047750 h 1657350"/>
                <a:gd name="connsiteX54" fmla="*/ 1225550 w 2200275"/>
                <a:gd name="connsiteY54" fmla="*/ 1031875 h 1657350"/>
                <a:gd name="connsiteX55" fmla="*/ 1152525 w 2200275"/>
                <a:gd name="connsiteY55" fmla="*/ 1031875 h 1657350"/>
                <a:gd name="connsiteX56" fmla="*/ 1152525 w 2200275"/>
                <a:gd name="connsiteY56" fmla="*/ 965200 h 1657350"/>
                <a:gd name="connsiteX57" fmla="*/ 1133475 w 2200275"/>
                <a:gd name="connsiteY57" fmla="*/ 965200 h 1657350"/>
                <a:gd name="connsiteX58" fmla="*/ 1133475 w 2200275"/>
                <a:gd name="connsiteY58" fmla="*/ 949325 h 1657350"/>
                <a:gd name="connsiteX59" fmla="*/ 1123950 w 2200275"/>
                <a:gd name="connsiteY59" fmla="*/ 949325 h 1657350"/>
                <a:gd name="connsiteX60" fmla="*/ 1123950 w 2200275"/>
                <a:gd name="connsiteY60" fmla="*/ 927100 h 1657350"/>
                <a:gd name="connsiteX61" fmla="*/ 1095375 w 2200275"/>
                <a:gd name="connsiteY61" fmla="*/ 927100 h 1657350"/>
                <a:gd name="connsiteX62" fmla="*/ 1095375 w 2200275"/>
                <a:gd name="connsiteY62" fmla="*/ 904875 h 1657350"/>
                <a:gd name="connsiteX63" fmla="*/ 1050925 w 2200275"/>
                <a:gd name="connsiteY63" fmla="*/ 904875 h 1657350"/>
                <a:gd name="connsiteX64" fmla="*/ 1050925 w 2200275"/>
                <a:gd name="connsiteY64" fmla="*/ 892175 h 1657350"/>
                <a:gd name="connsiteX65" fmla="*/ 1035050 w 2200275"/>
                <a:gd name="connsiteY65" fmla="*/ 892175 h 1657350"/>
                <a:gd name="connsiteX66" fmla="*/ 1035050 w 2200275"/>
                <a:gd name="connsiteY66" fmla="*/ 866775 h 1657350"/>
                <a:gd name="connsiteX67" fmla="*/ 1009650 w 2200275"/>
                <a:gd name="connsiteY67" fmla="*/ 866775 h 1657350"/>
                <a:gd name="connsiteX68" fmla="*/ 1009650 w 2200275"/>
                <a:gd name="connsiteY68" fmla="*/ 844550 h 1657350"/>
                <a:gd name="connsiteX69" fmla="*/ 993775 w 2200275"/>
                <a:gd name="connsiteY69" fmla="*/ 860425 h 1657350"/>
                <a:gd name="connsiteX70" fmla="*/ 993775 w 2200275"/>
                <a:gd name="connsiteY70" fmla="*/ 831850 h 1657350"/>
                <a:gd name="connsiteX71" fmla="*/ 968375 w 2200275"/>
                <a:gd name="connsiteY71" fmla="*/ 831850 h 1657350"/>
                <a:gd name="connsiteX72" fmla="*/ 968375 w 2200275"/>
                <a:gd name="connsiteY72" fmla="*/ 803275 h 1657350"/>
                <a:gd name="connsiteX73" fmla="*/ 927100 w 2200275"/>
                <a:gd name="connsiteY73" fmla="*/ 803275 h 1657350"/>
                <a:gd name="connsiteX74" fmla="*/ 927100 w 2200275"/>
                <a:gd name="connsiteY74" fmla="*/ 774700 h 1657350"/>
                <a:gd name="connsiteX75" fmla="*/ 908050 w 2200275"/>
                <a:gd name="connsiteY75" fmla="*/ 774700 h 1657350"/>
                <a:gd name="connsiteX76" fmla="*/ 908050 w 2200275"/>
                <a:gd name="connsiteY76" fmla="*/ 730250 h 1657350"/>
                <a:gd name="connsiteX77" fmla="*/ 885825 w 2200275"/>
                <a:gd name="connsiteY77" fmla="*/ 730250 h 1657350"/>
                <a:gd name="connsiteX78" fmla="*/ 885825 w 2200275"/>
                <a:gd name="connsiteY78" fmla="*/ 711200 h 1657350"/>
                <a:gd name="connsiteX79" fmla="*/ 850900 w 2200275"/>
                <a:gd name="connsiteY79" fmla="*/ 711200 h 1657350"/>
                <a:gd name="connsiteX80" fmla="*/ 860425 w 2200275"/>
                <a:gd name="connsiteY80" fmla="*/ 701675 h 1657350"/>
                <a:gd name="connsiteX81" fmla="*/ 844550 w 2200275"/>
                <a:gd name="connsiteY81" fmla="*/ 701675 h 1657350"/>
                <a:gd name="connsiteX82" fmla="*/ 844550 w 2200275"/>
                <a:gd name="connsiteY82" fmla="*/ 679450 h 1657350"/>
                <a:gd name="connsiteX83" fmla="*/ 828675 w 2200275"/>
                <a:gd name="connsiteY83" fmla="*/ 679450 h 1657350"/>
                <a:gd name="connsiteX84" fmla="*/ 828675 w 2200275"/>
                <a:gd name="connsiteY84" fmla="*/ 657225 h 1657350"/>
                <a:gd name="connsiteX85" fmla="*/ 790575 w 2200275"/>
                <a:gd name="connsiteY85" fmla="*/ 657225 h 1657350"/>
                <a:gd name="connsiteX86" fmla="*/ 790575 w 2200275"/>
                <a:gd name="connsiteY86" fmla="*/ 615950 h 1657350"/>
                <a:gd name="connsiteX87" fmla="*/ 752475 w 2200275"/>
                <a:gd name="connsiteY87" fmla="*/ 615950 h 1657350"/>
                <a:gd name="connsiteX88" fmla="*/ 752475 w 2200275"/>
                <a:gd name="connsiteY88" fmla="*/ 593725 h 1657350"/>
                <a:gd name="connsiteX89" fmla="*/ 730250 w 2200275"/>
                <a:gd name="connsiteY89" fmla="*/ 593725 h 1657350"/>
                <a:gd name="connsiteX90" fmla="*/ 730250 w 2200275"/>
                <a:gd name="connsiteY90" fmla="*/ 549275 h 1657350"/>
                <a:gd name="connsiteX91" fmla="*/ 730250 w 2200275"/>
                <a:gd name="connsiteY91" fmla="*/ 549275 h 1657350"/>
                <a:gd name="connsiteX92" fmla="*/ 717550 w 2200275"/>
                <a:gd name="connsiteY92" fmla="*/ 536575 h 1657350"/>
                <a:gd name="connsiteX93" fmla="*/ 682625 w 2200275"/>
                <a:gd name="connsiteY93" fmla="*/ 536575 h 1657350"/>
                <a:gd name="connsiteX94" fmla="*/ 682625 w 2200275"/>
                <a:gd name="connsiteY94" fmla="*/ 492125 h 1657350"/>
                <a:gd name="connsiteX95" fmla="*/ 663575 w 2200275"/>
                <a:gd name="connsiteY95" fmla="*/ 492125 h 1657350"/>
                <a:gd name="connsiteX96" fmla="*/ 663575 w 2200275"/>
                <a:gd name="connsiteY96" fmla="*/ 466725 h 1657350"/>
                <a:gd name="connsiteX97" fmla="*/ 619125 w 2200275"/>
                <a:gd name="connsiteY97" fmla="*/ 466725 h 1657350"/>
                <a:gd name="connsiteX98" fmla="*/ 619125 w 2200275"/>
                <a:gd name="connsiteY98" fmla="*/ 431800 h 1657350"/>
                <a:gd name="connsiteX99" fmla="*/ 581025 w 2200275"/>
                <a:gd name="connsiteY99" fmla="*/ 431800 h 1657350"/>
                <a:gd name="connsiteX100" fmla="*/ 581025 w 2200275"/>
                <a:gd name="connsiteY100" fmla="*/ 409575 h 1657350"/>
                <a:gd name="connsiteX101" fmla="*/ 565150 w 2200275"/>
                <a:gd name="connsiteY101" fmla="*/ 409575 h 1657350"/>
                <a:gd name="connsiteX102" fmla="*/ 565150 w 2200275"/>
                <a:gd name="connsiteY102" fmla="*/ 390525 h 1657350"/>
                <a:gd name="connsiteX103" fmla="*/ 546100 w 2200275"/>
                <a:gd name="connsiteY103" fmla="*/ 390525 h 1657350"/>
                <a:gd name="connsiteX104" fmla="*/ 546100 w 2200275"/>
                <a:gd name="connsiteY104" fmla="*/ 368300 h 1657350"/>
                <a:gd name="connsiteX105" fmla="*/ 530225 w 2200275"/>
                <a:gd name="connsiteY105" fmla="*/ 368300 h 1657350"/>
                <a:gd name="connsiteX106" fmla="*/ 530225 w 2200275"/>
                <a:gd name="connsiteY106" fmla="*/ 339725 h 1657350"/>
                <a:gd name="connsiteX107" fmla="*/ 495300 w 2200275"/>
                <a:gd name="connsiteY107" fmla="*/ 339725 h 1657350"/>
                <a:gd name="connsiteX108" fmla="*/ 495300 w 2200275"/>
                <a:gd name="connsiteY108" fmla="*/ 317500 h 1657350"/>
                <a:gd name="connsiteX109" fmla="*/ 482600 w 2200275"/>
                <a:gd name="connsiteY109" fmla="*/ 317500 h 1657350"/>
                <a:gd name="connsiteX110" fmla="*/ 482600 w 2200275"/>
                <a:gd name="connsiteY110" fmla="*/ 292100 h 1657350"/>
                <a:gd name="connsiteX111" fmla="*/ 454025 w 2200275"/>
                <a:gd name="connsiteY111" fmla="*/ 292100 h 1657350"/>
                <a:gd name="connsiteX112" fmla="*/ 454025 w 2200275"/>
                <a:gd name="connsiteY112" fmla="*/ 266700 h 1657350"/>
                <a:gd name="connsiteX113" fmla="*/ 425450 w 2200275"/>
                <a:gd name="connsiteY113" fmla="*/ 266700 h 1657350"/>
                <a:gd name="connsiteX114" fmla="*/ 425450 w 2200275"/>
                <a:gd name="connsiteY114" fmla="*/ 257175 h 1657350"/>
                <a:gd name="connsiteX115" fmla="*/ 406400 w 2200275"/>
                <a:gd name="connsiteY115" fmla="*/ 257175 h 1657350"/>
                <a:gd name="connsiteX116" fmla="*/ 406400 w 2200275"/>
                <a:gd name="connsiteY116" fmla="*/ 234950 h 1657350"/>
                <a:gd name="connsiteX117" fmla="*/ 358775 w 2200275"/>
                <a:gd name="connsiteY117" fmla="*/ 234950 h 1657350"/>
                <a:gd name="connsiteX118" fmla="*/ 358775 w 2200275"/>
                <a:gd name="connsiteY118" fmla="*/ 209550 h 1657350"/>
                <a:gd name="connsiteX119" fmla="*/ 320675 w 2200275"/>
                <a:gd name="connsiteY119" fmla="*/ 209550 h 1657350"/>
                <a:gd name="connsiteX120" fmla="*/ 320675 w 2200275"/>
                <a:gd name="connsiteY120" fmla="*/ 187325 h 1657350"/>
                <a:gd name="connsiteX121" fmla="*/ 292100 w 2200275"/>
                <a:gd name="connsiteY121" fmla="*/ 187325 h 1657350"/>
                <a:gd name="connsiteX122" fmla="*/ 292100 w 2200275"/>
                <a:gd name="connsiteY122" fmla="*/ 187325 h 1657350"/>
                <a:gd name="connsiteX123" fmla="*/ 292100 w 2200275"/>
                <a:gd name="connsiteY123" fmla="*/ 155575 h 1657350"/>
                <a:gd name="connsiteX124" fmla="*/ 254000 w 2200275"/>
                <a:gd name="connsiteY124" fmla="*/ 155575 h 1657350"/>
                <a:gd name="connsiteX125" fmla="*/ 254000 w 2200275"/>
                <a:gd name="connsiteY125" fmla="*/ 130175 h 1657350"/>
                <a:gd name="connsiteX126" fmla="*/ 200025 w 2200275"/>
                <a:gd name="connsiteY126" fmla="*/ 130175 h 1657350"/>
                <a:gd name="connsiteX127" fmla="*/ 200025 w 2200275"/>
                <a:gd name="connsiteY127" fmla="*/ 98425 h 1657350"/>
                <a:gd name="connsiteX128" fmla="*/ 120650 w 2200275"/>
                <a:gd name="connsiteY128" fmla="*/ 98425 h 1657350"/>
                <a:gd name="connsiteX129" fmla="*/ 120650 w 2200275"/>
                <a:gd name="connsiteY129" fmla="*/ 85725 h 1657350"/>
                <a:gd name="connsiteX130" fmla="*/ 79375 w 2200275"/>
                <a:gd name="connsiteY130" fmla="*/ 85725 h 1657350"/>
                <a:gd name="connsiteX131" fmla="*/ 79375 w 2200275"/>
                <a:gd name="connsiteY131" fmla="*/ 69850 h 1657350"/>
                <a:gd name="connsiteX132" fmla="*/ 63500 w 2200275"/>
                <a:gd name="connsiteY132" fmla="*/ 69850 h 1657350"/>
                <a:gd name="connsiteX133" fmla="*/ 63500 w 2200275"/>
                <a:gd name="connsiteY133" fmla="*/ 44450 h 1657350"/>
                <a:gd name="connsiteX134" fmla="*/ 25400 w 2200275"/>
                <a:gd name="connsiteY134" fmla="*/ 44450 h 1657350"/>
                <a:gd name="connsiteX135" fmla="*/ 25400 w 2200275"/>
                <a:gd name="connsiteY135" fmla="*/ 22225 h 1657350"/>
                <a:gd name="connsiteX136" fmla="*/ 0 w 2200275"/>
                <a:gd name="connsiteY136" fmla="*/ 22225 h 1657350"/>
                <a:gd name="connsiteX137" fmla="*/ 0 w 2200275"/>
                <a:gd name="connsiteY137" fmla="*/ 0 h 1657350"/>
                <a:gd name="connsiteX0" fmla="*/ 2200275 w 2200275"/>
                <a:gd name="connsiteY0" fmla="*/ 1657350 h 1657350"/>
                <a:gd name="connsiteX1" fmla="*/ 2143125 w 2200275"/>
                <a:gd name="connsiteY1" fmla="*/ 1657350 h 1657350"/>
                <a:gd name="connsiteX2" fmla="*/ 2143125 w 2200275"/>
                <a:gd name="connsiteY2" fmla="*/ 1631950 h 1657350"/>
                <a:gd name="connsiteX3" fmla="*/ 2105025 w 2200275"/>
                <a:gd name="connsiteY3" fmla="*/ 1631950 h 1657350"/>
                <a:gd name="connsiteX4" fmla="*/ 2105025 w 2200275"/>
                <a:gd name="connsiteY4" fmla="*/ 1616075 h 1657350"/>
                <a:gd name="connsiteX5" fmla="*/ 2051050 w 2200275"/>
                <a:gd name="connsiteY5" fmla="*/ 1616075 h 1657350"/>
                <a:gd name="connsiteX6" fmla="*/ 2051050 w 2200275"/>
                <a:gd name="connsiteY6" fmla="*/ 1587500 h 1657350"/>
                <a:gd name="connsiteX7" fmla="*/ 2025650 w 2200275"/>
                <a:gd name="connsiteY7" fmla="*/ 1587500 h 1657350"/>
                <a:gd name="connsiteX8" fmla="*/ 2025650 w 2200275"/>
                <a:gd name="connsiteY8" fmla="*/ 1571625 h 1657350"/>
                <a:gd name="connsiteX9" fmla="*/ 2012950 w 2200275"/>
                <a:gd name="connsiteY9" fmla="*/ 1571625 h 1657350"/>
                <a:gd name="connsiteX10" fmla="*/ 2012950 w 2200275"/>
                <a:gd name="connsiteY10" fmla="*/ 1514475 h 1657350"/>
                <a:gd name="connsiteX11" fmla="*/ 1968500 w 2200275"/>
                <a:gd name="connsiteY11" fmla="*/ 1514475 h 1657350"/>
                <a:gd name="connsiteX12" fmla="*/ 1968500 w 2200275"/>
                <a:gd name="connsiteY12" fmla="*/ 1498600 h 1657350"/>
                <a:gd name="connsiteX13" fmla="*/ 1882775 w 2200275"/>
                <a:gd name="connsiteY13" fmla="*/ 1498600 h 1657350"/>
                <a:gd name="connsiteX14" fmla="*/ 1882775 w 2200275"/>
                <a:gd name="connsiteY14" fmla="*/ 1444625 h 1657350"/>
                <a:gd name="connsiteX15" fmla="*/ 1863725 w 2200275"/>
                <a:gd name="connsiteY15" fmla="*/ 1444625 h 1657350"/>
                <a:gd name="connsiteX16" fmla="*/ 1863725 w 2200275"/>
                <a:gd name="connsiteY16" fmla="*/ 1419225 h 1657350"/>
                <a:gd name="connsiteX17" fmla="*/ 1835150 w 2200275"/>
                <a:gd name="connsiteY17" fmla="*/ 1419225 h 1657350"/>
                <a:gd name="connsiteX18" fmla="*/ 1835150 w 2200275"/>
                <a:gd name="connsiteY18" fmla="*/ 1387475 h 1657350"/>
                <a:gd name="connsiteX19" fmla="*/ 1724025 w 2200275"/>
                <a:gd name="connsiteY19" fmla="*/ 1387475 h 1657350"/>
                <a:gd name="connsiteX20" fmla="*/ 1724025 w 2200275"/>
                <a:gd name="connsiteY20" fmla="*/ 1371600 h 1657350"/>
                <a:gd name="connsiteX21" fmla="*/ 1692275 w 2200275"/>
                <a:gd name="connsiteY21" fmla="*/ 1371600 h 1657350"/>
                <a:gd name="connsiteX22" fmla="*/ 1692275 w 2200275"/>
                <a:gd name="connsiteY22" fmla="*/ 1355725 h 1657350"/>
                <a:gd name="connsiteX23" fmla="*/ 1609725 w 2200275"/>
                <a:gd name="connsiteY23" fmla="*/ 1355725 h 1657350"/>
                <a:gd name="connsiteX24" fmla="*/ 1609725 w 2200275"/>
                <a:gd name="connsiteY24" fmla="*/ 1330325 h 1657350"/>
                <a:gd name="connsiteX25" fmla="*/ 1552575 w 2200275"/>
                <a:gd name="connsiteY25" fmla="*/ 1330325 h 1657350"/>
                <a:gd name="connsiteX26" fmla="*/ 1552575 w 2200275"/>
                <a:gd name="connsiteY26" fmla="*/ 1301750 h 1657350"/>
                <a:gd name="connsiteX27" fmla="*/ 1524000 w 2200275"/>
                <a:gd name="connsiteY27" fmla="*/ 1301750 h 1657350"/>
                <a:gd name="connsiteX28" fmla="*/ 1524000 w 2200275"/>
                <a:gd name="connsiteY28" fmla="*/ 1301750 h 1657350"/>
                <a:gd name="connsiteX29" fmla="*/ 1511300 w 2200275"/>
                <a:gd name="connsiteY29" fmla="*/ 1289050 h 1657350"/>
                <a:gd name="connsiteX30" fmla="*/ 1511300 w 2200275"/>
                <a:gd name="connsiteY30" fmla="*/ 1260475 h 1657350"/>
                <a:gd name="connsiteX31" fmla="*/ 1492250 w 2200275"/>
                <a:gd name="connsiteY31" fmla="*/ 1260475 h 1657350"/>
                <a:gd name="connsiteX32" fmla="*/ 1492250 w 2200275"/>
                <a:gd name="connsiteY32" fmla="*/ 1238250 h 1657350"/>
                <a:gd name="connsiteX33" fmla="*/ 1460500 w 2200275"/>
                <a:gd name="connsiteY33" fmla="*/ 1238250 h 1657350"/>
                <a:gd name="connsiteX34" fmla="*/ 1460500 w 2200275"/>
                <a:gd name="connsiteY34" fmla="*/ 1222375 h 1657350"/>
                <a:gd name="connsiteX35" fmla="*/ 1393825 w 2200275"/>
                <a:gd name="connsiteY35" fmla="*/ 1222375 h 1657350"/>
                <a:gd name="connsiteX36" fmla="*/ 1393825 w 2200275"/>
                <a:gd name="connsiteY36" fmla="*/ 1212850 h 1657350"/>
                <a:gd name="connsiteX37" fmla="*/ 1358900 w 2200275"/>
                <a:gd name="connsiteY37" fmla="*/ 1212850 h 1657350"/>
                <a:gd name="connsiteX38" fmla="*/ 1358900 w 2200275"/>
                <a:gd name="connsiteY38" fmla="*/ 1193800 h 1657350"/>
                <a:gd name="connsiteX39" fmla="*/ 1320800 w 2200275"/>
                <a:gd name="connsiteY39" fmla="*/ 1193800 h 1657350"/>
                <a:gd name="connsiteX40" fmla="*/ 1320800 w 2200275"/>
                <a:gd name="connsiteY40" fmla="*/ 1174750 h 1657350"/>
                <a:gd name="connsiteX41" fmla="*/ 1311275 w 2200275"/>
                <a:gd name="connsiteY41" fmla="*/ 1174750 h 1657350"/>
                <a:gd name="connsiteX42" fmla="*/ 1311275 w 2200275"/>
                <a:gd name="connsiteY42" fmla="*/ 1146175 h 1657350"/>
                <a:gd name="connsiteX43" fmla="*/ 1289050 w 2200275"/>
                <a:gd name="connsiteY43" fmla="*/ 1146175 h 1657350"/>
                <a:gd name="connsiteX44" fmla="*/ 1289050 w 2200275"/>
                <a:gd name="connsiteY44" fmla="*/ 1123950 h 1657350"/>
                <a:gd name="connsiteX45" fmla="*/ 1276350 w 2200275"/>
                <a:gd name="connsiteY45" fmla="*/ 1123950 h 1657350"/>
                <a:gd name="connsiteX46" fmla="*/ 1276350 w 2200275"/>
                <a:gd name="connsiteY46" fmla="*/ 1098550 h 1657350"/>
                <a:gd name="connsiteX47" fmla="*/ 1260475 w 2200275"/>
                <a:gd name="connsiteY47" fmla="*/ 1098550 h 1657350"/>
                <a:gd name="connsiteX48" fmla="*/ 1260475 w 2200275"/>
                <a:gd name="connsiteY48" fmla="*/ 1079500 h 1657350"/>
                <a:gd name="connsiteX49" fmla="*/ 1247775 w 2200275"/>
                <a:gd name="connsiteY49" fmla="*/ 1079500 h 1657350"/>
                <a:gd name="connsiteX50" fmla="*/ 1247775 w 2200275"/>
                <a:gd name="connsiteY50" fmla="*/ 1060450 h 1657350"/>
                <a:gd name="connsiteX51" fmla="*/ 1238250 w 2200275"/>
                <a:gd name="connsiteY51" fmla="*/ 1060450 h 1657350"/>
                <a:gd name="connsiteX52" fmla="*/ 1238250 w 2200275"/>
                <a:gd name="connsiteY52" fmla="*/ 1060450 h 1657350"/>
                <a:gd name="connsiteX53" fmla="*/ 1225550 w 2200275"/>
                <a:gd name="connsiteY53" fmla="*/ 1047750 h 1657350"/>
                <a:gd name="connsiteX54" fmla="*/ 1225550 w 2200275"/>
                <a:gd name="connsiteY54" fmla="*/ 1031875 h 1657350"/>
                <a:gd name="connsiteX55" fmla="*/ 1152525 w 2200275"/>
                <a:gd name="connsiteY55" fmla="*/ 1031875 h 1657350"/>
                <a:gd name="connsiteX56" fmla="*/ 1152525 w 2200275"/>
                <a:gd name="connsiteY56" fmla="*/ 965200 h 1657350"/>
                <a:gd name="connsiteX57" fmla="*/ 1133475 w 2200275"/>
                <a:gd name="connsiteY57" fmla="*/ 965200 h 1657350"/>
                <a:gd name="connsiteX58" fmla="*/ 1133475 w 2200275"/>
                <a:gd name="connsiteY58" fmla="*/ 949325 h 1657350"/>
                <a:gd name="connsiteX59" fmla="*/ 1123950 w 2200275"/>
                <a:gd name="connsiteY59" fmla="*/ 949325 h 1657350"/>
                <a:gd name="connsiteX60" fmla="*/ 1123950 w 2200275"/>
                <a:gd name="connsiteY60" fmla="*/ 927100 h 1657350"/>
                <a:gd name="connsiteX61" fmla="*/ 1095375 w 2200275"/>
                <a:gd name="connsiteY61" fmla="*/ 927100 h 1657350"/>
                <a:gd name="connsiteX62" fmla="*/ 1095375 w 2200275"/>
                <a:gd name="connsiteY62" fmla="*/ 904875 h 1657350"/>
                <a:gd name="connsiteX63" fmla="*/ 1050925 w 2200275"/>
                <a:gd name="connsiteY63" fmla="*/ 904875 h 1657350"/>
                <a:gd name="connsiteX64" fmla="*/ 1050925 w 2200275"/>
                <a:gd name="connsiteY64" fmla="*/ 892175 h 1657350"/>
                <a:gd name="connsiteX65" fmla="*/ 1035050 w 2200275"/>
                <a:gd name="connsiteY65" fmla="*/ 892175 h 1657350"/>
                <a:gd name="connsiteX66" fmla="*/ 1035050 w 2200275"/>
                <a:gd name="connsiteY66" fmla="*/ 866775 h 1657350"/>
                <a:gd name="connsiteX67" fmla="*/ 1009650 w 2200275"/>
                <a:gd name="connsiteY67" fmla="*/ 866775 h 1657350"/>
                <a:gd name="connsiteX68" fmla="*/ 1009650 w 2200275"/>
                <a:gd name="connsiteY68" fmla="*/ 844550 h 1657350"/>
                <a:gd name="connsiteX69" fmla="*/ 993775 w 2200275"/>
                <a:gd name="connsiteY69" fmla="*/ 860425 h 1657350"/>
                <a:gd name="connsiteX70" fmla="*/ 993775 w 2200275"/>
                <a:gd name="connsiteY70" fmla="*/ 831850 h 1657350"/>
                <a:gd name="connsiteX71" fmla="*/ 968375 w 2200275"/>
                <a:gd name="connsiteY71" fmla="*/ 831850 h 1657350"/>
                <a:gd name="connsiteX72" fmla="*/ 968375 w 2200275"/>
                <a:gd name="connsiteY72" fmla="*/ 803275 h 1657350"/>
                <a:gd name="connsiteX73" fmla="*/ 927100 w 2200275"/>
                <a:gd name="connsiteY73" fmla="*/ 803275 h 1657350"/>
                <a:gd name="connsiteX74" fmla="*/ 927100 w 2200275"/>
                <a:gd name="connsiteY74" fmla="*/ 774700 h 1657350"/>
                <a:gd name="connsiteX75" fmla="*/ 908050 w 2200275"/>
                <a:gd name="connsiteY75" fmla="*/ 774700 h 1657350"/>
                <a:gd name="connsiteX76" fmla="*/ 908050 w 2200275"/>
                <a:gd name="connsiteY76" fmla="*/ 730250 h 1657350"/>
                <a:gd name="connsiteX77" fmla="*/ 885825 w 2200275"/>
                <a:gd name="connsiteY77" fmla="*/ 730250 h 1657350"/>
                <a:gd name="connsiteX78" fmla="*/ 885825 w 2200275"/>
                <a:gd name="connsiteY78" fmla="*/ 711200 h 1657350"/>
                <a:gd name="connsiteX79" fmla="*/ 850900 w 2200275"/>
                <a:gd name="connsiteY79" fmla="*/ 711200 h 1657350"/>
                <a:gd name="connsiteX80" fmla="*/ 855662 w 2200275"/>
                <a:gd name="connsiteY80" fmla="*/ 701675 h 1657350"/>
                <a:gd name="connsiteX81" fmla="*/ 844550 w 2200275"/>
                <a:gd name="connsiteY81" fmla="*/ 701675 h 1657350"/>
                <a:gd name="connsiteX82" fmla="*/ 844550 w 2200275"/>
                <a:gd name="connsiteY82" fmla="*/ 679450 h 1657350"/>
                <a:gd name="connsiteX83" fmla="*/ 828675 w 2200275"/>
                <a:gd name="connsiteY83" fmla="*/ 679450 h 1657350"/>
                <a:gd name="connsiteX84" fmla="*/ 828675 w 2200275"/>
                <a:gd name="connsiteY84" fmla="*/ 657225 h 1657350"/>
                <a:gd name="connsiteX85" fmla="*/ 790575 w 2200275"/>
                <a:gd name="connsiteY85" fmla="*/ 657225 h 1657350"/>
                <a:gd name="connsiteX86" fmla="*/ 790575 w 2200275"/>
                <a:gd name="connsiteY86" fmla="*/ 615950 h 1657350"/>
                <a:gd name="connsiteX87" fmla="*/ 752475 w 2200275"/>
                <a:gd name="connsiteY87" fmla="*/ 615950 h 1657350"/>
                <a:gd name="connsiteX88" fmla="*/ 752475 w 2200275"/>
                <a:gd name="connsiteY88" fmla="*/ 593725 h 1657350"/>
                <a:gd name="connsiteX89" fmla="*/ 730250 w 2200275"/>
                <a:gd name="connsiteY89" fmla="*/ 593725 h 1657350"/>
                <a:gd name="connsiteX90" fmla="*/ 730250 w 2200275"/>
                <a:gd name="connsiteY90" fmla="*/ 549275 h 1657350"/>
                <a:gd name="connsiteX91" fmla="*/ 730250 w 2200275"/>
                <a:gd name="connsiteY91" fmla="*/ 549275 h 1657350"/>
                <a:gd name="connsiteX92" fmla="*/ 717550 w 2200275"/>
                <a:gd name="connsiteY92" fmla="*/ 536575 h 1657350"/>
                <a:gd name="connsiteX93" fmla="*/ 682625 w 2200275"/>
                <a:gd name="connsiteY93" fmla="*/ 536575 h 1657350"/>
                <a:gd name="connsiteX94" fmla="*/ 682625 w 2200275"/>
                <a:gd name="connsiteY94" fmla="*/ 492125 h 1657350"/>
                <a:gd name="connsiteX95" fmla="*/ 663575 w 2200275"/>
                <a:gd name="connsiteY95" fmla="*/ 492125 h 1657350"/>
                <a:gd name="connsiteX96" fmla="*/ 663575 w 2200275"/>
                <a:gd name="connsiteY96" fmla="*/ 466725 h 1657350"/>
                <a:gd name="connsiteX97" fmla="*/ 619125 w 2200275"/>
                <a:gd name="connsiteY97" fmla="*/ 466725 h 1657350"/>
                <a:gd name="connsiteX98" fmla="*/ 619125 w 2200275"/>
                <a:gd name="connsiteY98" fmla="*/ 431800 h 1657350"/>
                <a:gd name="connsiteX99" fmla="*/ 581025 w 2200275"/>
                <a:gd name="connsiteY99" fmla="*/ 431800 h 1657350"/>
                <a:gd name="connsiteX100" fmla="*/ 581025 w 2200275"/>
                <a:gd name="connsiteY100" fmla="*/ 409575 h 1657350"/>
                <a:gd name="connsiteX101" fmla="*/ 565150 w 2200275"/>
                <a:gd name="connsiteY101" fmla="*/ 409575 h 1657350"/>
                <a:gd name="connsiteX102" fmla="*/ 565150 w 2200275"/>
                <a:gd name="connsiteY102" fmla="*/ 390525 h 1657350"/>
                <a:gd name="connsiteX103" fmla="*/ 546100 w 2200275"/>
                <a:gd name="connsiteY103" fmla="*/ 390525 h 1657350"/>
                <a:gd name="connsiteX104" fmla="*/ 546100 w 2200275"/>
                <a:gd name="connsiteY104" fmla="*/ 368300 h 1657350"/>
                <a:gd name="connsiteX105" fmla="*/ 530225 w 2200275"/>
                <a:gd name="connsiteY105" fmla="*/ 368300 h 1657350"/>
                <a:gd name="connsiteX106" fmla="*/ 530225 w 2200275"/>
                <a:gd name="connsiteY106" fmla="*/ 339725 h 1657350"/>
                <a:gd name="connsiteX107" fmla="*/ 495300 w 2200275"/>
                <a:gd name="connsiteY107" fmla="*/ 339725 h 1657350"/>
                <a:gd name="connsiteX108" fmla="*/ 495300 w 2200275"/>
                <a:gd name="connsiteY108" fmla="*/ 317500 h 1657350"/>
                <a:gd name="connsiteX109" fmla="*/ 482600 w 2200275"/>
                <a:gd name="connsiteY109" fmla="*/ 317500 h 1657350"/>
                <a:gd name="connsiteX110" fmla="*/ 482600 w 2200275"/>
                <a:gd name="connsiteY110" fmla="*/ 292100 h 1657350"/>
                <a:gd name="connsiteX111" fmla="*/ 454025 w 2200275"/>
                <a:gd name="connsiteY111" fmla="*/ 292100 h 1657350"/>
                <a:gd name="connsiteX112" fmla="*/ 454025 w 2200275"/>
                <a:gd name="connsiteY112" fmla="*/ 266700 h 1657350"/>
                <a:gd name="connsiteX113" fmla="*/ 425450 w 2200275"/>
                <a:gd name="connsiteY113" fmla="*/ 266700 h 1657350"/>
                <a:gd name="connsiteX114" fmla="*/ 425450 w 2200275"/>
                <a:gd name="connsiteY114" fmla="*/ 257175 h 1657350"/>
                <a:gd name="connsiteX115" fmla="*/ 406400 w 2200275"/>
                <a:gd name="connsiteY115" fmla="*/ 257175 h 1657350"/>
                <a:gd name="connsiteX116" fmla="*/ 406400 w 2200275"/>
                <a:gd name="connsiteY116" fmla="*/ 234950 h 1657350"/>
                <a:gd name="connsiteX117" fmla="*/ 358775 w 2200275"/>
                <a:gd name="connsiteY117" fmla="*/ 234950 h 1657350"/>
                <a:gd name="connsiteX118" fmla="*/ 358775 w 2200275"/>
                <a:gd name="connsiteY118" fmla="*/ 209550 h 1657350"/>
                <a:gd name="connsiteX119" fmla="*/ 320675 w 2200275"/>
                <a:gd name="connsiteY119" fmla="*/ 209550 h 1657350"/>
                <a:gd name="connsiteX120" fmla="*/ 320675 w 2200275"/>
                <a:gd name="connsiteY120" fmla="*/ 187325 h 1657350"/>
                <a:gd name="connsiteX121" fmla="*/ 292100 w 2200275"/>
                <a:gd name="connsiteY121" fmla="*/ 187325 h 1657350"/>
                <a:gd name="connsiteX122" fmla="*/ 292100 w 2200275"/>
                <a:gd name="connsiteY122" fmla="*/ 187325 h 1657350"/>
                <a:gd name="connsiteX123" fmla="*/ 292100 w 2200275"/>
                <a:gd name="connsiteY123" fmla="*/ 155575 h 1657350"/>
                <a:gd name="connsiteX124" fmla="*/ 254000 w 2200275"/>
                <a:gd name="connsiteY124" fmla="*/ 155575 h 1657350"/>
                <a:gd name="connsiteX125" fmla="*/ 254000 w 2200275"/>
                <a:gd name="connsiteY125" fmla="*/ 130175 h 1657350"/>
                <a:gd name="connsiteX126" fmla="*/ 200025 w 2200275"/>
                <a:gd name="connsiteY126" fmla="*/ 130175 h 1657350"/>
                <a:gd name="connsiteX127" fmla="*/ 200025 w 2200275"/>
                <a:gd name="connsiteY127" fmla="*/ 98425 h 1657350"/>
                <a:gd name="connsiteX128" fmla="*/ 120650 w 2200275"/>
                <a:gd name="connsiteY128" fmla="*/ 98425 h 1657350"/>
                <a:gd name="connsiteX129" fmla="*/ 120650 w 2200275"/>
                <a:gd name="connsiteY129" fmla="*/ 85725 h 1657350"/>
                <a:gd name="connsiteX130" fmla="*/ 79375 w 2200275"/>
                <a:gd name="connsiteY130" fmla="*/ 85725 h 1657350"/>
                <a:gd name="connsiteX131" fmla="*/ 79375 w 2200275"/>
                <a:gd name="connsiteY131" fmla="*/ 69850 h 1657350"/>
                <a:gd name="connsiteX132" fmla="*/ 63500 w 2200275"/>
                <a:gd name="connsiteY132" fmla="*/ 69850 h 1657350"/>
                <a:gd name="connsiteX133" fmla="*/ 63500 w 2200275"/>
                <a:gd name="connsiteY133" fmla="*/ 44450 h 1657350"/>
                <a:gd name="connsiteX134" fmla="*/ 25400 w 2200275"/>
                <a:gd name="connsiteY134" fmla="*/ 44450 h 1657350"/>
                <a:gd name="connsiteX135" fmla="*/ 25400 w 2200275"/>
                <a:gd name="connsiteY135" fmla="*/ 22225 h 1657350"/>
                <a:gd name="connsiteX136" fmla="*/ 0 w 2200275"/>
                <a:gd name="connsiteY136" fmla="*/ 22225 h 1657350"/>
                <a:gd name="connsiteX137" fmla="*/ 0 w 2200275"/>
                <a:gd name="connsiteY137" fmla="*/ 0 h 1657350"/>
                <a:gd name="connsiteX0" fmla="*/ 2200275 w 2200275"/>
                <a:gd name="connsiteY0" fmla="*/ 1657350 h 1657350"/>
                <a:gd name="connsiteX1" fmla="*/ 2143125 w 2200275"/>
                <a:gd name="connsiteY1" fmla="*/ 1657350 h 1657350"/>
                <a:gd name="connsiteX2" fmla="*/ 2143125 w 2200275"/>
                <a:gd name="connsiteY2" fmla="*/ 1631950 h 1657350"/>
                <a:gd name="connsiteX3" fmla="*/ 2105025 w 2200275"/>
                <a:gd name="connsiteY3" fmla="*/ 1631950 h 1657350"/>
                <a:gd name="connsiteX4" fmla="*/ 2105025 w 2200275"/>
                <a:gd name="connsiteY4" fmla="*/ 1616075 h 1657350"/>
                <a:gd name="connsiteX5" fmla="*/ 2051050 w 2200275"/>
                <a:gd name="connsiteY5" fmla="*/ 1616075 h 1657350"/>
                <a:gd name="connsiteX6" fmla="*/ 2051050 w 2200275"/>
                <a:gd name="connsiteY6" fmla="*/ 1587500 h 1657350"/>
                <a:gd name="connsiteX7" fmla="*/ 2025650 w 2200275"/>
                <a:gd name="connsiteY7" fmla="*/ 1587500 h 1657350"/>
                <a:gd name="connsiteX8" fmla="*/ 2025650 w 2200275"/>
                <a:gd name="connsiteY8" fmla="*/ 1571625 h 1657350"/>
                <a:gd name="connsiteX9" fmla="*/ 2012950 w 2200275"/>
                <a:gd name="connsiteY9" fmla="*/ 1571625 h 1657350"/>
                <a:gd name="connsiteX10" fmla="*/ 2012950 w 2200275"/>
                <a:gd name="connsiteY10" fmla="*/ 1514475 h 1657350"/>
                <a:gd name="connsiteX11" fmla="*/ 1968500 w 2200275"/>
                <a:gd name="connsiteY11" fmla="*/ 1514475 h 1657350"/>
                <a:gd name="connsiteX12" fmla="*/ 1968500 w 2200275"/>
                <a:gd name="connsiteY12" fmla="*/ 1498600 h 1657350"/>
                <a:gd name="connsiteX13" fmla="*/ 1882775 w 2200275"/>
                <a:gd name="connsiteY13" fmla="*/ 1498600 h 1657350"/>
                <a:gd name="connsiteX14" fmla="*/ 1882775 w 2200275"/>
                <a:gd name="connsiteY14" fmla="*/ 1444625 h 1657350"/>
                <a:gd name="connsiteX15" fmla="*/ 1863725 w 2200275"/>
                <a:gd name="connsiteY15" fmla="*/ 1444625 h 1657350"/>
                <a:gd name="connsiteX16" fmla="*/ 1863725 w 2200275"/>
                <a:gd name="connsiteY16" fmla="*/ 1419225 h 1657350"/>
                <a:gd name="connsiteX17" fmla="*/ 1835150 w 2200275"/>
                <a:gd name="connsiteY17" fmla="*/ 1419225 h 1657350"/>
                <a:gd name="connsiteX18" fmla="*/ 1835150 w 2200275"/>
                <a:gd name="connsiteY18" fmla="*/ 1387475 h 1657350"/>
                <a:gd name="connsiteX19" fmla="*/ 1724025 w 2200275"/>
                <a:gd name="connsiteY19" fmla="*/ 1387475 h 1657350"/>
                <a:gd name="connsiteX20" fmla="*/ 1724025 w 2200275"/>
                <a:gd name="connsiteY20" fmla="*/ 1371600 h 1657350"/>
                <a:gd name="connsiteX21" fmla="*/ 1692275 w 2200275"/>
                <a:gd name="connsiteY21" fmla="*/ 1371600 h 1657350"/>
                <a:gd name="connsiteX22" fmla="*/ 1692275 w 2200275"/>
                <a:gd name="connsiteY22" fmla="*/ 1355725 h 1657350"/>
                <a:gd name="connsiteX23" fmla="*/ 1609725 w 2200275"/>
                <a:gd name="connsiteY23" fmla="*/ 1355725 h 1657350"/>
                <a:gd name="connsiteX24" fmla="*/ 1609725 w 2200275"/>
                <a:gd name="connsiteY24" fmla="*/ 1330325 h 1657350"/>
                <a:gd name="connsiteX25" fmla="*/ 1552575 w 2200275"/>
                <a:gd name="connsiteY25" fmla="*/ 1330325 h 1657350"/>
                <a:gd name="connsiteX26" fmla="*/ 1552575 w 2200275"/>
                <a:gd name="connsiteY26" fmla="*/ 1301750 h 1657350"/>
                <a:gd name="connsiteX27" fmla="*/ 1524000 w 2200275"/>
                <a:gd name="connsiteY27" fmla="*/ 1301750 h 1657350"/>
                <a:gd name="connsiteX28" fmla="*/ 1524000 w 2200275"/>
                <a:gd name="connsiteY28" fmla="*/ 1301750 h 1657350"/>
                <a:gd name="connsiteX29" fmla="*/ 1511300 w 2200275"/>
                <a:gd name="connsiteY29" fmla="*/ 1289050 h 1657350"/>
                <a:gd name="connsiteX30" fmla="*/ 1511300 w 2200275"/>
                <a:gd name="connsiteY30" fmla="*/ 1260475 h 1657350"/>
                <a:gd name="connsiteX31" fmla="*/ 1492250 w 2200275"/>
                <a:gd name="connsiteY31" fmla="*/ 1260475 h 1657350"/>
                <a:gd name="connsiteX32" fmla="*/ 1492250 w 2200275"/>
                <a:gd name="connsiteY32" fmla="*/ 1238250 h 1657350"/>
                <a:gd name="connsiteX33" fmla="*/ 1460500 w 2200275"/>
                <a:gd name="connsiteY33" fmla="*/ 1238250 h 1657350"/>
                <a:gd name="connsiteX34" fmla="*/ 1460500 w 2200275"/>
                <a:gd name="connsiteY34" fmla="*/ 1222375 h 1657350"/>
                <a:gd name="connsiteX35" fmla="*/ 1393825 w 2200275"/>
                <a:gd name="connsiteY35" fmla="*/ 1222375 h 1657350"/>
                <a:gd name="connsiteX36" fmla="*/ 1393825 w 2200275"/>
                <a:gd name="connsiteY36" fmla="*/ 1212850 h 1657350"/>
                <a:gd name="connsiteX37" fmla="*/ 1358900 w 2200275"/>
                <a:gd name="connsiteY37" fmla="*/ 1212850 h 1657350"/>
                <a:gd name="connsiteX38" fmla="*/ 1358900 w 2200275"/>
                <a:gd name="connsiteY38" fmla="*/ 1193800 h 1657350"/>
                <a:gd name="connsiteX39" fmla="*/ 1320800 w 2200275"/>
                <a:gd name="connsiteY39" fmla="*/ 1193800 h 1657350"/>
                <a:gd name="connsiteX40" fmla="*/ 1320800 w 2200275"/>
                <a:gd name="connsiteY40" fmla="*/ 1174750 h 1657350"/>
                <a:gd name="connsiteX41" fmla="*/ 1311275 w 2200275"/>
                <a:gd name="connsiteY41" fmla="*/ 1174750 h 1657350"/>
                <a:gd name="connsiteX42" fmla="*/ 1311275 w 2200275"/>
                <a:gd name="connsiteY42" fmla="*/ 1146175 h 1657350"/>
                <a:gd name="connsiteX43" fmla="*/ 1289050 w 2200275"/>
                <a:gd name="connsiteY43" fmla="*/ 1146175 h 1657350"/>
                <a:gd name="connsiteX44" fmla="*/ 1289050 w 2200275"/>
                <a:gd name="connsiteY44" fmla="*/ 1123950 h 1657350"/>
                <a:gd name="connsiteX45" fmla="*/ 1276350 w 2200275"/>
                <a:gd name="connsiteY45" fmla="*/ 1123950 h 1657350"/>
                <a:gd name="connsiteX46" fmla="*/ 1276350 w 2200275"/>
                <a:gd name="connsiteY46" fmla="*/ 1098550 h 1657350"/>
                <a:gd name="connsiteX47" fmla="*/ 1260475 w 2200275"/>
                <a:gd name="connsiteY47" fmla="*/ 1098550 h 1657350"/>
                <a:gd name="connsiteX48" fmla="*/ 1260475 w 2200275"/>
                <a:gd name="connsiteY48" fmla="*/ 1079500 h 1657350"/>
                <a:gd name="connsiteX49" fmla="*/ 1247775 w 2200275"/>
                <a:gd name="connsiteY49" fmla="*/ 1079500 h 1657350"/>
                <a:gd name="connsiteX50" fmla="*/ 1247775 w 2200275"/>
                <a:gd name="connsiteY50" fmla="*/ 1060450 h 1657350"/>
                <a:gd name="connsiteX51" fmla="*/ 1238250 w 2200275"/>
                <a:gd name="connsiteY51" fmla="*/ 1060450 h 1657350"/>
                <a:gd name="connsiteX52" fmla="*/ 1238250 w 2200275"/>
                <a:gd name="connsiteY52" fmla="*/ 1060450 h 1657350"/>
                <a:gd name="connsiteX53" fmla="*/ 1225550 w 2200275"/>
                <a:gd name="connsiteY53" fmla="*/ 1047750 h 1657350"/>
                <a:gd name="connsiteX54" fmla="*/ 1225550 w 2200275"/>
                <a:gd name="connsiteY54" fmla="*/ 1031875 h 1657350"/>
                <a:gd name="connsiteX55" fmla="*/ 1152525 w 2200275"/>
                <a:gd name="connsiteY55" fmla="*/ 1031875 h 1657350"/>
                <a:gd name="connsiteX56" fmla="*/ 1152525 w 2200275"/>
                <a:gd name="connsiteY56" fmla="*/ 965200 h 1657350"/>
                <a:gd name="connsiteX57" fmla="*/ 1133475 w 2200275"/>
                <a:gd name="connsiteY57" fmla="*/ 965200 h 1657350"/>
                <a:gd name="connsiteX58" fmla="*/ 1133475 w 2200275"/>
                <a:gd name="connsiteY58" fmla="*/ 949325 h 1657350"/>
                <a:gd name="connsiteX59" fmla="*/ 1123950 w 2200275"/>
                <a:gd name="connsiteY59" fmla="*/ 949325 h 1657350"/>
                <a:gd name="connsiteX60" fmla="*/ 1123950 w 2200275"/>
                <a:gd name="connsiteY60" fmla="*/ 927100 h 1657350"/>
                <a:gd name="connsiteX61" fmla="*/ 1095375 w 2200275"/>
                <a:gd name="connsiteY61" fmla="*/ 927100 h 1657350"/>
                <a:gd name="connsiteX62" fmla="*/ 1095375 w 2200275"/>
                <a:gd name="connsiteY62" fmla="*/ 904875 h 1657350"/>
                <a:gd name="connsiteX63" fmla="*/ 1050925 w 2200275"/>
                <a:gd name="connsiteY63" fmla="*/ 904875 h 1657350"/>
                <a:gd name="connsiteX64" fmla="*/ 1050925 w 2200275"/>
                <a:gd name="connsiteY64" fmla="*/ 892175 h 1657350"/>
                <a:gd name="connsiteX65" fmla="*/ 1035050 w 2200275"/>
                <a:gd name="connsiteY65" fmla="*/ 892175 h 1657350"/>
                <a:gd name="connsiteX66" fmla="*/ 1035050 w 2200275"/>
                <a:gd name="connsiteY66" fmla="*/ 866775 h 1657350"/>
                <a:gd name="connsiteX67" fmla="*/ 1009650 w 2200275"/>
                <a:gd name="connsiteY67" fmla="*/ 866775 h 1657350"/>
                <a:gd name="connsiteX68" fmla="*/ 1009650 w 2200275"/>
                <a:gd name="connsiteY68" fmla="*/ 844550 h 1657350"/>
                <a:gd name="connsiteX69" fmla="*/ 993775 w 2200275"/>
                <a:gd name="connsiteY69" fmla="*/ 860425 h 1657350"/>
                <a:gd name="connsiteX70" fmla="*/ 993775 w 2200275"/>
                <a:gd name="connsiteY70" fmla="*/ 831850 h 1657350"/>
                <a:gd name="connsiteX71" fmla="*/ 968375 w 2200275"/>
                <a:gd name="connsiteY71" fmla="*/ 831850 h 1657350"/>
                <a:gd name="connsiteX72" fmla="*/ 968375 w 2200275"/>
                <a:gd name="connsiteY72" fmla="*/ 803275 h 1657350"/>
                <a:gd name="connsiteX73" fmla="*/ 927100 w 2200275"/>
                <a:gd name="connsiteY73" fmla="*/ 803275 h 1657350"/>
                <a:gd name="connsiteX74" fmla="*/ 927100 w 2200275"/>
                <a:gd name="connsiteY74" fmla="*/ 774700 h 1657350"/>
                <a:gd name="connsiteX75" fmla="*/ 908050 w 2200275"/>
                <a:gd name="connsiteY75" fmla="*/ 774700 h 1657350"/>
                <a:gd name="connsiteX76" fmla="*/ 908050 w 2200275"/>
                <a:gd name="connsiteY76" fmla="*/ 730250 h 1657350"/>
                <a:gd name="connsiteX77" fmla="*/ 885825 w 2200275"/>
                <a:gd name="connsiteY77" fmla="*/ 730250 h 1657350"/>
                <a:gd name="connsiteX78" fmla="*/ 885825 w 2200275"/>
                <a:gd name="connsiteY78" fmla="*/ 711200 h 1657350"/>
                <a:gd name="connsiteX79" fmla="*/ 855662 w 2200275"/>
                <a:gd name="connsiteY79" fmla="*/ 713581 h 1657350"/>
                <a:gd name="connsiteX80" fmla="*/ 855662 w 2200275"/>
                <a:gd name="connsiteY80" fmla="*/ 701675 h 1657350"/>
                <a:gd name="connsiteX81" fmla="*/ 844550 w 2200275"/>
                <a:gd name="connsiteY81" fmla="*/ 701675 h 1657350"/>
                <a:gd name="connsiteX82" fmla="*/ 844550 w 2200275"/>
                <a:gd name="connsiteY82" fmla="*/ 679450 h 1657350"/>
                <a:gd name="connsiteX83" fmla="*/ 828675 w 2200275"/>
                <a:gd name="connsiteY83" fmla="*/ 679450 h 1657350"/>
                <a:gd name="connsiteX84" fmla="*/ 828675 w 2200275"/>
                <a:gd name="connsiteY84" fmla="*/ 657225 h 1657350"/>
                <a:gd name="connsiteX85" fmla="*/ 790575 w 2200275"/>
                <a:gd name="connsiteY85" fmla="*/ 657225 h 1657350"/>
                <a:gd name="connsiteX86" fmla="*/ 790575 w 2200275"/>
                <a:gd name="connsiteY86" fmla="*/ 615950 h 1657350"/>
                <a:gd name="connsiteX87" fmla="*/ 752475 w 2200275"/>
                <a:gd name="connsiteY87" fmla="*/ 615950 h 1657350"/>
                <a:gd name="connsiteX88" fmla="*/ 752475 w 2200275"/>
                <a:gd name="connsiteY88" fmla="*/ 593725 h 1657350"/>
                <a:gd name="connsiteX89" fmla="*/ 730250 w 2200275"/>
                <a:gd name="connsiteY89" fmla="*/ 593725 h 1657350"/>
                <a:gd name="connsiteX90" fmla="*/ 730250 w 2200275"/>
                <a:gd name="connsiteY90" fmla="*/ 549275 h 1657350"/>
                <a:gd name="connsiteX91" fmla="*/ 730250 w 2200275"/>
                <a:gd name="connsiteY91" fmla="*/ 549275 h 1657350"/>
                <a:gd name="connsiteX92" fmla="*/ 717550 w 2200275"/>
                <a:gd name="connsiteY92" fmla="*/ 536575 h 1657350"/>
                <a:gd name="connsiteX93" fmla="*/ 682625 w 2200275"/>
                <a:gd name="connsiteY93" fmla="*/ 536575 h 1657350"/>
                <a:gd name="connsiteX94" fmla="*/ 682625 w 2200275"/>
                <a:gd name="connsiteY94" fmla="*/ 492125 h 1657350"/>
                <a:gd name="connsiteX95" fmla="*/ 663575 w 2200275"/>
                <a:gd name="connsiteY95" fmla="*/ 492125 h 1657350"/>
                <a:gd name="connsiteX96" fmla="*/ 663575 w 2200275"/>
                <a:gd name="connsiteY96" fmla="*/ 466725 h 1657350"/>
                <a:gd name="connsiteX97" fmla="*/ 619125 w 2200275"/>
                <a:gd name="connsiteY97" fmla="*/ 466725 h 1657350"/>
                <a:gd name="connsiteX98" fmla="*/ 619125 w 2200275"/>
                <a:gd name="connsiteY98" fmla="*/ 431800 h 1657350"/>
                <a:gd name="connsiteX99" fmla="*/ 581025 w 2200275"/>
                <a:gd name="connsiteY99" fmla="*/ 431800 h 1657350"/>
                <a:gd name="connsiteX100" fmla="*/ 581025 w 2200275"/>
                <a:gd name="connsiteY100" fmla="*/ 409575 h 1657350"/>
                <a:gd name="connsiteX101" fmla="*/ 565150 w 2200275"/>
                <a:gd name="connsiteY101" fmla="*/ 409575 h 1657350"/>
                <a:gd name="connsiteX102" fmla="*/ 565150 w 2200275"/>
                <a:gd name="connsiteY102" fmla="*/ 390525 h 1657350"/>
                <a:gd name="connsiteX103" fmla="*/ 546100 w 2200275"/>
                <a:gd name="connsiteY103" fmla="*/ 390525 h 1657350"/>
                <a:gd name="connsiteX104" fmla="*/ 546100 w 2200275"/>
                <a:gd name="connsiteY104" fmla="*/ 368300 h 1657350"/>
                <a:gd name="connsiteX105" fmla="*/ 530225 w 2200275"/>
                <a:gd name="connsiteY105" fmla="*/ 368300 h 1657350"/>
                <a:gd name="connsiteX106" fmla="*/ 530225 w 2200275"/>
                <a:gd name="connsiteY106" fmla="*/ 339725 h 1657350"/>
                <a:gd name="connsiteX107" fmla="*/ 495300 w 2200275"/>
                <a:gd name="connsiteY107" fmla="*/ 339725 h 1657350"/>
                <a:gd name="connsiteX108" fmla="*/ 495300 w 2200275"/>
                <a:gd name="connsiteY108" fmla="*/ 317500 h 1657350"/>
                <a:gd name="connsiteX109" fmla="*/ 482600 w 2200275"/>
                <a:gd name="connsiteY109" fmla="*/ 317500 h 1657350"/>
                <a:gd name="connsiteX110" fmla="*/ 482600 w 2200275"/>
                <a:gd name="connsiteY110" fmla="*/ 292100 h 1657350"/>
                <a:gd name="connsiteX111" fmla="*/ 454025 w 2200275"/>
                <a:gd name="connsiteY111" fmla="*/ 292100 h 1657350"/>
                <a:gd name="connsiteX112" fmla="*/ 454025 w 2200275"/>
                <a:gd name="connsiteY112" fmla="*/ 266700 h 1657350"/>
                <a:gd name="connsiteX113" fmla="*/ 425450 w 2200275"/>
                <a:gd name="connsiteY113" fmla="*/ 266700 h 1657350"/>
                <a:gd name="connsiteX114" fmla="*/ 425450 w 2200275"/>
                <a:gd name="connsiteY114" fmla="*/ 257175 h 1657350"/>
                <a:gd name="connsiteX115" fmla="*/ 406400 w 2200275"/>
                <a:gd name="connsiteY115" fmla="*/ 257175 h 1657350"/>
                <a:gd name="connsiteX116" fmla="*/ 406400 w 2200275"/>
                <a:gd name="connsiteY116" fmla="*/ 234950 h 1657350"/>
                <a:gd name="connsiteX117" fmla="*/ 358775 w 2200275"/>
                <a:gd name="connsiteY117" fmla="*/ 234950 h 1657350"/>
                <a:gd name="connsiteX118" fmla="*/ 358775 w 2200275"/>
                <a:gd name="connsiteY118" fmla="*/ 209550 h 1657350"/>
                <a:gd name="connsiteX119" fmla="*/ 320675 w 2200275"/>
                <a:gd name="connsiteY119" fmla="*/ 209550 h 1657350"/>
                <a:gd name="connsiteX120" fmla="*/ 320675 w 2200275"/>
                <a:gd name="connsiteY120" fmla="*/ 187325 h 1657350"/>
                <a:gd name="connsiteX121" fmla="*/ 292100 w 2200275"/>
                <a:gd name="connsiteY121" fmla="*/ 187325 h 1657350"/>
                <a:gd name="connsiteX122" fmla="*/ 292100 w 2200275"/>
                <a:gd name="connsiteY122" fmla="*/ 187325 h 1657350"/>
                <a:gd name="connsiteX123" fmla="*/ 292100 w 2200275"/>
                <a:gd name="connsiteY123" fmla="*/ 155575 h 1657350"/>
                <a:gd name="connsiteX124" fmla="*/ 254000 w 2200275"/>
                <a:gd name="connsiteY124" fmla="*/ 155575 h 1657350"/>
                <a:gd name="connsiteX125" fmla="*/ 254000 w 2200275"/>
                <a:gd name="connsiteY125" fmla="*/ 130175 h 1657350"/>
                <a:gd name="connsiteX126" fmla="*/ 200025 w 2200275"/>
                <a:gd name="connsiteY126" fmla="*/ 130175 h 1657350"/>
                <a:gd name="connsiteX127" fmla="*/ 200025 w 2200275"/>
                <a:gd name="connsiteY127" fmla="*/ 98425 h 1657350"/>
                <a:gd name="connsiteX128" fmla="*/ 120650 w 2200275"/>
                <a:gd name="connsiteY128" fmla="*/ 98425 h 1657350"/>
                <a:gd name="connsiteX129" fmla="*/ 120650 w 2200275"/>
                <a:gd name="connsiteY129" fmla="*/ 85725 h 1657350"/>
                <a:gd name="connsiteX130" fmla="*/ 79375 w 2200275"/>
                <a:gd name="connsiteY130" fmla="*/ 85725 h 1657350"/>
                <a:gd name="connsiteX131" fmla="*/ 79375 w 2200275"/>
                <a:gd name="connsiteY131" fmla="*/ 69850 h 1657350"/>
                <a:gd name="connsiteX132" fmla="*/ 63500 w 2200275"/>
                <a:gd name="connsiteY132" fmla="*/ 69850 h 1657350"/>
                <a:gd name="connsiteX133" fmla="*/ 63500 w 2200275"/>
                <a:gd name="connsiteY133" fmla="*/ 44450 h 1657350"/>
                <a:gd name="connsiteX134" fmla="*/ 25400 w 2200275"/>
                <a:gd name="connsiteY134" fmla="*/ 44450 h 1657350"/>
                <a:gd name="connsiteX135" fmla="*/ 25400 w 2200275"/>
                <a:gd name="connsiteY135" fmla="*/ 22225 h 1657350"/>
                <a:gd name="connsiteX136" fmla="*/ 0 w 2200275"/>
                <a:gd name="connsiteY136" fmla="*/ 22225 h 1657350"/>
                <a:gd name="connsiteX137" fmla="*/ 0 w 2200275"/>
                <a:gd name="connsiteY137" fmla="*/ 0 h 1657350"/>
                <a:gd name="connsiteX0" fmla="*/ 2200275 w 2200275"/>
                <a:gd name="connsiteY0" fmla="*/ 1657350 h 1657350"/>
                <a:gd name="connsiteX1" fmla="*/ 2143125 w 2200275"/>
                <a:gd name="connsiteY1" fmla="*/ 1657350 h 1657350"/>
                <a:gd name="connsiteX2" fmla="*/ 2143125 w 2200275"/>
                <a:gd name="connsiteY2" fmla="*/ 1631950 h 1657350"/>
                <a:gd name="connsiteX3" fmla="*/ 2105025 w 2200275"/>
                <a:gd name="connsiteY3" fmla="*/ 1631950 h 1657350"/>
                <a:gd name="connsiteX4" fmla="*/ 2105025 w 2200275"/>
                <a:gd name="connsiteY4" fmla="*/ 1616075 h 1657350"/>
                <a:gd name="connsiteX5" fmla="*/ 2051050 w 2200275"/>
                <a:gd name="connsiteY5" fmla="*/ 1616075 h 1657350"/>
                <a:gd name="connsiteX6" fmla="*/ 2051050 w 2200275"/>
                <a:gd name="connsiteY6" fmla="*/ 1587500 h 1657350"/>
                <a:gd name="connsiteX7" fmla="*/ 2025650 w 2200275"/>
                <a:gd name="connsiteY7" fmla="*/ 1587500 h 1657350"/>
                <a:gd name="connsiteX8" fmla="*/ 2025650 w 2200275"/>
                <a:gd name="connsiteY8" fmla="*/ 1571625 h 1657350"/>
                <a:gd name="connsiteX9" fmla="*/ 2012950 w 2200275"/>
                <a:gd name="connsiteY9" fmla="*/ 1571625 h 1657350"/>
                <a:gd name="connsiteX10" fmla="*/ 2012950 w 2200275"/>
                <a:gd name="connsiteY10" fmla="*/ 1514475 h 1657350"/>
                <a:gd name="connsiteX11" fmla="*/ 1968500 w 2200275"/>
                <a:gd name="connsiteY11" fmla="*/ 1514475 h 1657350"/>
                <a:gd name="connsiteX12" fmla="*/ 1968500 w 2200275"/>
                <a:gd name="connsiteY12" fmla="*/ 1498600 h 1657350"/>
                <a:gd name="connsiteX13" fmla="*/ 1882775 w 2200275"/>
                <a:gd name="connsiteY13" fmla="*/ 1498600 h 1657350"/>
                <a:gd name="connsiteX14" fmla="*/ 1882775 w 2200275"/>
                <a:gd name="connsiteY14" fmla="*/ 1444625 h 1657350"/>
                <a:gd name="connsiteX15" fmla="*/ 1863725 w 2200275"/>
                <a:gd name="connsiteY15" fmla="*/ 1444625 h 1657350"/>
                <a:gd name="connsiteX16" fmla="*/ 1863725 w 2200275"/>
                <a:gd name="connsiteY16" fmla="*/ 1419225 h 1657350"/>
                <a:gd name="connsiteX17" fmla="*/ 1835150 w 2200275"/>
                <a:gd name="connsiteY17" fmla="*/ 1419225 h 1657350"/>
                <a:gd name="connsiteX18" fmla="*/ 1835150 w 2200275"/>
                <a:gd name="connsiteY18" fmla="*/ 1387475 h 1657350"/>
                <a:gd name="connsiteX19" fmla="*/ 1724025 w 2200275"/>
                <a:gd name="connsiteY19" fmla="*/ 1387475 h 1657350"/>
                <a:gd name="connsiteX20" fmla="*/ 1724025 w 2200275"/>
                <a:gd name="connsiteY20" fmla="*/ 1371600 h 1657350"/>
                <a:gd name="connsiteX21" fmla="*/ 1692275 w 2200275"/>
                <a:gd name="connsiteY21" fmla="*/ 1371600 h 1657350"/>
                <a:gd name="connsiteX22" fmla="*/ 1692275 w 2200275"/>
                <a:gd name="connsiteY22" fmla="*/ 1355725 h 1657350"/>
                <a:gd name="connsiteX23" fmla="*/ 1609725 w 2200275"/>
                <a:gd name="connsiteY23" fmla="*/ 1355725 h 1657350"/>
                <a:gd name="connsiteX24" fmla="*/ 1609725 w 2200275"/>
                <a:gd name="connsiteY24" fmla="*/ 1330325 h 1657350"/>
                <a:gd name="connsiteX25" fmla="*/ 1552575 w 2200275"/>
                <a:gd name="connsiteY25" fmla="*/ 1330325 h 1657350"/>
                <a:gd name="connsiteX26" fmla="*/ 1552575 w 2200275"/>
                <a:gd name="connsiteY26" fmla="*/ 1301750 h 1657350"/>
                <a:gd name="connsiteX27" fmla="*/ 1524000 w 2200275"/>
                <a:gd name="connsiteY27" fmla="*/ 1301750 h 1657350"/>
                <a:gd name="connsiteX28" fmla="*/ 1524000 w 2200275"/>
                <a:gd name="connsiteY28" fmla="*/ 1301750 h 1657350"/>
                <a:gd name="connsiteX29" fmla="*/ 1511300 w 2200275"/>
                <a:gd name="connsiteY29" fmla="*/ 1289050 h 1657350"/>
                <a:gd name="connsiteX30" fmla="*/ 1511300 w 2200275"/>
                <a:gd name="connsiteY30" fmla="*/ 1260475 h 1657350"/>
                <a:gd name="connsiteX31" fmla="*/ 1492250 w 2200275"/>
                <a:gd name="connsiteY31" fmla="*/ 1260475 h 1657350"/>
                <a:gd name="connsiteX32" fmla="*/ 1492250 w 2200275"/>
                <a:gd name="connsiteY32" fmla="*/ 1238250 h 1657350"/>
                <a:gd name="connsiteX33" fmla="*/ 1460500 w 2200275"/>
                <a:gd name="connsiteY33" fmla="*/ 1238250 h 1657350"/>
                <a:gd name="connsiteX34" fmla="*/ 1460500 w 2200275"/>
                <a:gd name="connsiteY34" fmla="*/ 1222375 h 1657350"/>
                <a:gd name="connsiteX35" fmla="*/ 1393825 w 2200275"/>
                <a:gd name="connsiteY35" fmla="*/ 1222375 h 1657350"/>
                <a:gd name="connsiteX36" fmla="*/ 1393825 w 2200275"/>
                <a:gd name="connsiteY36" fmla="*/ 1212850 h 1657350"/>
                <a:gd name="connsiteX37" fmla="*/ 1358900 w 2200275"/>
                <a:gd name="connsiteY37" fmla="*/ 1212850 h 1657350"/>
                <a:gd name="connsiteX38" fmla="*/ 1358900 w 2200275"/>
                <a:gd name="connsiteY38" fmla="*/ 1193800 h 1657350"/>
                <a:gd name="connsiteX39" fmla="*/ 1320800 w 2200275"/>
                <a:gd name="connsiteY39" fmla="*/ 1193800 h 1657350"/>
                <a:gd name="connsiteX40" fmla="*/ 1320800 w 2200275"/>
                <a:gd name="connsiteY40" fmla="*/ 1174750 h 1657350"/>
                <a:gd name="connsiteX41" fmla="*/ 1311275 w 2200275"/>
                <a:gd name="connsiteY41" fmla="*/ 1174750 h 1657350"/>
                <a:gd name="connsiteX42" fmla="*/ 1311275 w 2200275"/>
                <a:gd name="connsiteY42" fmla="*/ 1146175 h 1657350"/>
                <a:gd name="connsiteX43" fmla="*/ 1289050 w 2200275"/>
                <a:gd name="connsiteY43" fmla="*/ 1146175 h 1657350"/>
                <a:gd name="connsiteX44" fmla="*/ 1289050 w 2200275"/>
                <a:gd name="connsiteY44" fmla="*/ 1123950 h 1657350"/>
                <a:gd name="connsiteX45" fmla="*/ 1276350 w 2200275"/>
                <a:gd name="connsiteY45" fmla="*/ 1123950 h 1657350"/>
                <a:gd name="connsiteX46" fmla="*/ 1276350 w 2200275"/>
                <a:gd name="connsiteY46" fmla="*/ 1098550 h 1657350"/>
                <a:gd name="connsiteX47" fmla="*/ 1260475 w 2200275"/>
                <a:gd name="connsiteY47" fmla="*/ 1098550 h 1657350"/>
                <a:gd name="connsiteX48" fmla="*/ 1260475 w 2200275"/>
                <a:gd name="connsiteY48" fmla="*/ 1079500 h 1657350"/>
                <a:gd name="connsiteX49" fmla="*/ 1247775 w 2200275"/>
                <a:gd name="connsiteY49" fmla="*/ 1079500 h 1657350"/>
                <a:gd name="connsiteX50" fmla="*/ 1247775 w 2200275"/>
                <a:gd name="connsiteY50" fmla="*/ 1060450 h 1657350"/>
                <a:gd name="connsiteX51" fmla="*/ 1238250 w 2200275"/>
                <a:gd name="connsiteY51" fmla="*/ 1060450 h 1657350"/>
                <a:gd name="connsiteX52" fmla="*/ 1238250 w 2200275"/>
                <a:gd name="connsiteY52" fmla="*/ 1060450 h 1657350"/>
                <a:gd name="connsiteX53" fmla="*/ 1225550 w 2200275"/>
                <a:gd name="connsiteY53" fmla="*/ 1047750 h 1657350"/>
                <a:gd name="connsiteX54" fmla="*/ 1225550 w 2200275"/>
                <a:gd name="connsiteY54" fmla="*/ 1031875 h 1657350"/>
                <a:gd name="connsiteX55" fmla="*/ 1152525 w 2200275"/>
                <a:gd name="connsiteY55" fmla="*/ 1031875 h 1657350"/>
                <a:gd name="connsiteX56" fmla="*/ 1152525 w 2200275"/>
                <a:gd name="connsiteY56" fmla="*/ 965200 h 1657350"/>
                <a:gd name="connsiteX57" fmla="*/ 1133475 w 2200275"/>
                <a:gd name="connsiteY57" fmla="*/ 965200 h 1657350"/>
                <a:gd name="connsiteX58" fmla="*/ 1133475 w 2200275"/>
                <a:gd name="connsiteY58" fmla="*/ 949325 h 1657350"/>
                <a:gd name="connsiteX59" fmla="*/ 1123950 w 2200275"/>
                <a:gd name="connsiteY59" fmla="*/ 949325 h 1657350"/>
                <a:gd name="connsiteX60" fmla="*/ 1123950 w 2200275"/>
                <a:gd name="connsiteY60" fmla="*/ 927100 h 1657350"/>
                <a:gd name="connsiteX61" fmla="*/ 1095375 w 2200275"/>
                <a:gd name="connsiteY61" fmla="*/ 927100 h 1657350"/>
                <a:gd name="connsiteX62" fmla="*/ 1095375 w 2200275"/>
                <a:gd name="connsiteY62" fmla="*/ 904875 h 1657350"/>
                <a:gd name="connsiteX63" fmla="*/ 1050925 w 2200275"/>
                <a:gd name="connsiteY63" fmla="*/ 904875 h 1657350"/>
                <a:gd name="connsiteX64" fmla="*/ 1050925 w 2200275"/>
                <a:gd name="connsiteY64" fmla="*/ 892175 h 1657350"/>
                <a:gd name="connsiteX65" fmla="*/ 1035050 w 2200275"/>
                <a:gd name="connsiteY65" fmla="*/ 892175 h 1657350"/>
                <a:gd name="connsiteX66" fmla="*/ 1035050 w 2200275"/>
                <a:gd name="connsiteY66" fmla="*/ 866775 h 1657350"/>
                <a:gd name="connsiteX67" fmla="*/ 1009650 w 2200275"/>
                <a:gd name="connsiteY67" fmla="*/ 866775 h 1657350"/>
                <a:gd name="connsiteX68" fmla="*/ 1009650 w 2200275"/>
                <a:gd name="connsiteY68" fmla="*/ 844550 h 1657350"/>
                <a:gd name="connsiteX69" fmla="*/ 993775 w 2200275"/>
                <a:gd name="connsiteY69" fmla="*/ 848519 h 1657350"/>
                <a:gd name="connsiteX70" fmla="*/ 993775 w 2200275"/>
                <a:gd name="connsiteY70" fmla="*/ 831850 h 1657350"/>
                <a:gd name="connsiteX71" fmla="*/ 968375 w 2200275"/>
                <a:gd name="connsiteY71" fmla="*/ 831850 h 1657350"/>
                <a:gd name="connsiteX72" fmla="*/ 968375 w 2200275"/>
                <a:gd name="connsiteY72" fmla="*/ 803275 h 1657350"/>
                <a:gd name="connsiteX73" fmla="*/ 927100 w 2200275"/>
                <a:gd name="connsiteY73" fmla="*/ 803275 h 1657350"/>
                <a:gd name="connsiteX74" fmla="*/ 927100 w 2200275"/>
                <a:gd name="connsiteY74" fmla="*/ 774700 h 1657350"/>
                <a:gd name="connsiteX75" fmla="*/ 908050 w 2200275"/>
                <a:gd name="connsiteY75" fmla="*/ 774700 h 1657350"/>
                <a:gd name="connsiteX76" fmla="*/ 908050 w 2200275"/>
                <a:gd name="connsiteY76" fmla="*/ 730250 h 1657350"/>
                <a:gd name="connsiteX77" fmla="*/ 885825 w 2200275"/>
                <a:gd name="connsiteY77" fmla="*/ 730250 h 1657350"/>
                <a:gd name="connsiteX78" fmla="*/ 885825 w 2200275"/>
                <a:gd name="connsiteY78" fmla="*/ 711200 h 1657350"/>
                <a:gd name="connsiteX79" fmla="*/ 855662 w 2200275"/>
                <a:gd name="connsiteY79" fmla="*/ 713581 h 1657350"/>
                <a:gd name="connsiteX80" fmla="*/ 855662 w 2200275"/>
                <a:gd name="connsiteY80" fmla="*/ 701675 h 1657350"/>
                <a:gd name="connsiteX81" fmla="*/ 844550 w 2200275"/>
                <a:gd name="connsiteY81" fmla="*/ 701675 h 1657350"/>
                <a:gd name="connsiteX82" fmla="*/ 844550 w 2200275"/>
                <a:gd name="connsiteY82" fmla="*/ 679450 h 1657350"/>
                <a:gd name="connsiteX83" fmla="*/ 828675 w 2200275"/>
                <a:gd name="connsiteY83" fmla="*/ 679450 h 1657350"/>
                <a:gd name="connsiteX84" fmla="*/ 828675 w 2200275"/>
                <a:gd name="connsiteY84" fmla="*/ 657225 h 1657350"/>
                <a:gd name="connsiteX85" fmla="*/ 790575 w 2200275"/>
                <a:gd name="connsiteY85" fmla="*/ 657225 h 1657350"/>
                <a:gd name="connsiteX86" fmla="*/ 790575 w 2200275"/>
                <a:gd name="connsiteY86" fmla="*/ 615950 h 1657350"/>
                <a:gd name="connsiteX87" fmla="*/ 752475 w 2200275"/>
                <a:gd name="connsiteY87" fmla="*/ 615950 h 1657350"/>
                <a:gd name="connsiteX88" fmla="*/ 752475 w 2200275"/>
                <a:gd name="connsiteY88" fmla="*/ 593725 h 1657350"/>
                <a:gd name="connsiteX89" fmla="*/ 730250 w 2200275"/>
                <a:gd name="connsiteY89" fmla="*/ 593725 h 1657350"/>
                <a:gd name="connsiteX90" fmla="*/ 730250 w 2200275"/>
                <a:gd name="connsiteY90" fmla="*/ 549275 h 1657350"/>
                <a:gd name="connsiteX91" fmla="*/ 730250 w 2200275"/>
                <a:gd name="connsiteY91" fmla="*/ 549275 h 1657350"/>
                <a:gd name="connsiteX92" fmla="*/ 717550 w 2200275"/>
                <a:gd name="connsiteY92" fmla="*/ 536575 h 1657350"/>
                <a:gd name="connsiteX93" fmla="*/ 682625 w 2200275"/>
                <a:gd name="connsiteY93" fmla="*/ 536575 h 1657350"/>
                <a:gd name="connsiteX94" fmla="*/ 682625 w 2200275"/>
                <a:gd name="connsiteY94" fmla="*/ 492125 h 1657350"/>
                <a:gd name="connsiteX95" fmla="*/ 663575 w 2200275"/>
                <a:gd name="connsiteY95" fmla="*/ 492125 h 1657350"/>
                <a:gd name="connsiteX96" fmla="*/ 663575 w 2200275"/>
                <a:gd name="connsiteY96" fmla="*/ 466725 h 1657350"/>
                <a:gd name="connsiteX97" fmla="*/ 619125 w 2200275"/>
                <a:gd name="connsiteY97" fmla="*/ 466725 h 1657350"/>
                <a:gd name="connsiteX98" fmla="*/ 619125 w 2200275"/>
                <a:gd name="connsiteY98" fmla="*/ 431800 h 1657350"/>
                <a:gd name="connsiteX99" fmla="*/ 581025 w 2200275"/>
                <a:gd name="connsiteY99" fmla="*/ 431800 h 1657350"/>
                <a:gd name="connsiteX100" fmla="*/ 581025 w 2200275"/>
                <a:gd name="connsiteY100" fmla="*/ 409575 h 1657350"/>
                <a:gd name="connsiteX101" fmla="*/ 565150 w 2200275"/>
                <a:gd name="connsiteY101" fmla="*/ 409575 h 1657350"/>
                <a:gd name="connsiteX102" fmla="*/ 565150 w 2200275"/>
                <a:gd name="connsiteY102" fmla="*/ 390525 h 1657350"/>
                <a:gd name="connsiteX103" fmla="*/ 546100 w 2200275"/>
                <a:gd name="connsiteY103" fmla="*/ 390525 h 1657350"/>
                <a:gd name="connsiteX104" fmla="*/ 546100 w 2200275"/>
                <a:gd name="connsiteY104" fmla="*/ 368300 h 1657350"/>
                <a:gd name="connsiteX105" fmla="*/ 530225 w 2200275"/>
                <a:gd name="connsiteY105" fmla="*/ 368300 h 1657350"/>
                <a:gd name="connsiteX106" fmla="*/ 530225 w 2200275"/>
                <a:gd name="connsiteY106" fmla="*/ 339725 h 1657350"/>
                <a:gd name="connsiteX107" fmla="*/ 495300 w 2200275"/>
                <a:gd name="connsiteY107" fmla="*/ 339725 h 1657350"/>
                <a:gd name="connsiteX108" fmla="*/ 495300 w 2200275"/>
                <a:gd name="connsiteY108" fmla="*/ 317500 h 1657350"/>
                <a:gd name="connsiteX109" fmla="*/ 482600 w 2200275"/>
                <a:gd name="connsiteY109" fmla="*/ 317500 h 1657350"/>
                <a:gd name="connsiteX110" fmla="*/ 482600 w 2200275"/>
                <a:gd name="connsiteY110" fmla="*/ 292100 h 1657350"/>
                <a:gd name="connsiteX111" fmla="*/ 454025 w 2200275"/>
                <a:gd name="connsiteY111" fmla="*/ 292100 h 1657350"/>
                <a:gd name="connsiteX112" fmla="*/ 454025 w 2200275"/>
                <a:gd name="connsiteY112" fmla="*/ 266700 h 1657350"/>
                <a:gd name="connsiteX113" fmla="*/ 425450 w 2200275"/>
                <a:gd name="connsiteY113" fmla="*/ 266700 h 1657350"/>
                <a:gd name="connsiteX114" fmla="*/ 425450 w 2200275"/>
                <a:gd name="connsiteY114" fmla="*/ 257175 h 1657350"/>
                <a:gd name="connsiteX115" fmla="*/ 406400 w 2200275"/>
                <a:gd name="connsiteY115" fmla="*/ 257175 h 1657350"/>
                <a:gd name="connsiteX116" fmla="*/ 406400 w 2200275"/>
                <a:gd name="connsiteY116" fmla="*/ 234950 h 1657350"/>
                <a:gd name="connsiteX117" fmla="*/ 358775 w 2200275"/>
                <a:gd name="connsiteY117" fmla="*/ 234950 h 1657350"/>
                <a:gd name="connsiteX118" fmla="*/ 358775 w 2200275"/>
                <a:gd name="connsiteY118" fmla="*/ 209550 h 1657350"/>
                <a:gd name="connsiteX119" fmla="*/ 320675 w 2200275"/>
                <a:gd name="connsiteY119" fmla="*/ 209550 h 1657350"/>
                <a:gd name="connsiteX120" fmla="*/ 320675 w 2200275"/>
                <a:gd name="connsiteY120" fmla="*/ 187325 h 1657350"/>
                <a:gd name="connsiteX121" fmla="*/ 292100 w 2200275"/>
                <a:gd name="connsiteY121" fmla="*/ 187325 h 1657350"/>
                <a:gd name="connsiteX122" fmla="*/ 292100 w 2200275"/>
                <a:gd name="connsiteY122" fmla="*/ 187325 h 1657350"/>
                <a:gd name="connsiteX123" fmla="*/ 292100 w 2200275"/>
                <a:gd name="connsiteY123" fmla="*/ 155575 h 1657350"/>
                <a:gd name="connsiteX124" fmla="*/ 254000 w 2200275"/>
                <a:gd name="connsiteY124" fmla="*/ 155575 h 1657350"/>
                <a:gd name="connsiteX125" fmla="*/ 254000 w 2200275"/>
                <a:gd name="connsiteY125" fmla="*/ 130175 h 1657350"/>
                <a:gd name="connsiteX126" fmla="*/ 200025 w 2200275"/>
                <a:gd name="connsiteY126" fmla="*/ 130175 h 1657350"/>
                <a:gd name="connsiteX127" fmla="*/ 200025 w 2200275"/>
                <a:gd name="connsiteY127" fmla="*/ 98425 h 1657350"/>
                <a:gd name="connsiteX128" fmla="*/ 120650 w 2200275"/>
                <a:gd name="connsiteY128" fmla="*/ 98425 h 1657350"/>
                <a:gd name="connsiteX129" fmla="*/ 120650 w 2200275"/>
                <a:gd name="connsiteY129" fmla="*/ 85725 h 1657350"/>
                <a:gd name="connsiteX130" fmla="*/ 79375 w 2200275"/>
                <a:gd name="connsiteY130" fmla="*/ 85725 h 1657350"/>
                <a:gd name="connsiteX131" fmla="*/ 79375 w 2200275"/>
                <a:gd name="connsiteY131" fmla="*/ 69850 h 1657350"/>
                <a:gd name="connsiteX132" fmla="*/ 63500 w 2200275"/>
                <a:gd name="connsiteY132" fmla="*/ 69850 h 1657350"/>
                <a:gd name="connsiteX133" fmla="*/ 63500 w 2200275"/>
                <a:gd name="connsiteY133" fmla="*/ 44450 h 1657350"/>
                <a:gd name="connsiteX134" fmla="*/ 25400 w 2200275"/>
                <a:gd name="connsiteY134" fmla="*/ 44450 h 1657350"/>
                <a:gd name="connsiteX135" fmla="*/ 25400 w 2200275"/>
                <a:gd name="connsiteY135" fmla="*/ 22225 h 1657350"/>
                <a:gd name="connsiteX136" fmla="*/ 0 w 2200275"/>
                <a:gd name="connsiteY136" fmla="*/ 22225 h 1657350"/>
                <a:gd name="connsiteX137" fmla="*/ 0 w 2200275"/>
                <a:gd name="connsiteY137" fmla="*/ 0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200275" h="1657350">
                  <a:moveTo>
                    <a:pt x="2200275" y="1657350"/>
                  </a:moveTo>
                  <a:lnTo>
                    <a:pt x="2143125" y="1657350"/>
                  </a:lnTo>
                  <a:lnTo>
                    <a:pt x="2143125" y="1631950"/>
                  </a:lnTo>
                  <a:lnTo>
                    <a:pt x="2105025" y="1631950"/>
                  </a:lnTo>
                  <a:lnTo>
                    <a:pt x="2105025" y="1616075"/>
                  </a:lnTo>
                  <a:lnTo>
                    <a:pt x="2051050" y="1616075"/>
                  </a:lnTo>
                  <a:lnTo>
                    <a:pt x="2051050" y="1587500"/>
                  </a:lnTo>
                  <a:lnTo>
                    <a:pt x="2025650" y="1587500"/>
                  </a:lnTo>
                  <a:lnTo>
                    <a:pt x="2025650" y="1571625"/>
                  </a:lnTo>
                  <a:lnTo>
                    <a:pt x="2012950" y="1571625"/>
                  </a:lnTo>
                  <a:lnTo>
                    <a:pt x="2012950" y="1514475"/>
                  </a:lnTo>
                  <a:lnTo>
                    <a:pt x="1968500" y="1514475"/>
                  </a:lnTo>
                  <a:lnTo>
                    <a:pt x="1968500" y="1498600"/>
                  </a:lnTo>
                  <a:lnTo>
                    <a:pt x="1882775" y="1498600"/>
                  </a:lnTo>
                  <a:lnTo>
                    <a:pt x="1882775" y="1444625"/>
                  </a:lnTo>
                  <a:lnTo>
                    <a:pt x="1863725" y="1444625"/>
                  </a:lnTo>
                  <a:lnTo>
                    <a:pt x="1863725" y="1419225"/>
                  </a:lnTo>
                  <a:lnTo>
                    <a:pt x="1835150" y="1419225"/>
                  </a:lnTo>
                  <a:lnTo>
                    <a:pt x="1835150" y="1387475"/>
                  </a:lnTo>
                  <a:lnTo>
                    <a:pt x="1724025" y="1387475"/>
                  </a:lnTo>
                  <a:lnTo>
                    <a:pt x="1724025" y="1371600"/>
                  </a:lnTo>
                  <a:lnTo>
                    <a:pt x="1692275" y="1371600"/>
                  </a:lnTo>
                  <a:lnTo>
                    <a:pt x="1692275" y="1355725"/>
                  </a:lnTo>
                  <a:lnTo>
                    <a:pt x="1609725" y="1355725"/>
                  </a:lnTo>
                  <a:lnTo>
                    <a:pt x="1609725" y="1330325"/>
                  </a:lnTo>
                  <a:lnTo>
                    <a:pt x="1552575" y="1330325"/>
                  </a:lnTo>
                  <a:lnTo>
                    <a:pt x="1552575" y="1301750"/>
                  </a:lnTo>
                  <a:lnTo>
                    <a:pt x="1524000" y="1301750"/>
                  </a:lnTo>
                  <a:lnTo>
                    <a:pt x="1524000" y="1301750"/>
                  </a:lnTo>
                  <a:lnTo>
                    <a:pt x="1511300" y="1289050"/>
                  </a:lnTo>
                  <a:lnTo>
                    <a:pt x="1511300" y="1260475"/>
                  </a:lnTo>
                  <a:lnTo>
                    <a:pt x="1492250" y="1260475"/>
                  </a:lnTo>
                  <a:lnTo>
                    <a:pt x="1492250" y="1238250"/>
                  </a:lnTo>
                  <a:lnTo>
                    <a:pt x="1460500" y="1238250"/>
                  </a:lnTo>
                  <a:lnTo>
                    <a:pt x="1460500" y="1222375"/>
                  </a:lnTo>
                  <a:lnTo>
                    <a:pt x="1393825" y="1222375"/>
                  </a:lnTo>
                  <a:lnTo>
                    <a:pt x="1393825" y="1212850"/>
                  </a:lnTo>
                  <a:lnTo>
                    <a:pt x="1358900" y="1212850"/>
                  </a:lnTo>
                  <a:lnTo>
                    <a:pt x="1358900" y="1193800"/>
                  </a:lnTo>
                  <a:lnTo>
                    <a:pt x="1320800" y="1193800"/>
                  </a:lnTo>
                  <a:lnTo>
                    <a:pt x="1320800" y="1174750"/>
                  </a:lnTo>
                  <a:lnTo>
                    <a:pt x="1311275" y="1174750"/>
                  </a:lnTo>
                  <a:lnTo>
                    <a:pt x="1311275" y="1146175"/>
                  </a:lnTo>
                  <a:lnTo>
                    <a:pt x="1289050" y="1146175"/>
                  </a:lnTo>
                  <a:lnTo>
                    <a:pt x="1289050" y="1123950"/>
                  </a:lnTo>
                  <a:lnTo>
                    <a:pt x="1276350" y="1123950"/>
                  </a:lnTo>
                  <a:lnTo>
                    <a:pt x="1276350" y="1098550"/>
                  </a:lnTo>
                  <a:lnTo>
                    <a:pt x="1260475" y="1098550"/>
                  </a:lnTo>
                  <a:lnTo>
                    <a:pt x="1260475" y="1079500"/>
                  </a:lnTo>
                  <a:lnTo>
                    <a:pt x="1247775" y="1079500"/>
                  </a:lnTo>
                  <a:lnTo>
                    <a:pt x="1247775" y="1060450"/>
                  </a:lnTo>
                  <a:lnTo>
                    <a:pt x="1238250" y="1060450"/>
                  </a:lnTo>
                  <a:lnTo>
                    <a:pt x="1238250" y="1060450"/>
                  </a:lnTo>
                  <a:lnTo>
                    <a:pt x="1225550" y="1047750"/>
                  </a:lnTo>
                  <a:lnTo>
                    <a:pt x="1225550" y="1031875"/>
                  </a:lnTo>
                  <a:lnTo>
                    <a:pt x="1152525" y="1031875"/>
                  </a:lnTo>
                  <a:lnTo>
                    <a:pt x="1152525" y="965200"/>
                  </a:lnTo>
                  <a:lnTo>
                    <a:pt x="1133475" y="965200"/>
                  </a:lnTo>
                  <a:lnTo>
                    <a:pt x="1133475" y="949325"/>
                  </a:lnTo>
                  <a:lnTo>
                    <a:pt x="1123950" y="949325"/>
                  </a:lnTo>
                  <a:lnTo>
                    <a:pt x="1123950" y="927100"/>
                  </a:lnTo>
                  <a:lnTo>
                    <a:pt x="1095375" y="927100"/>
                  </a:lnTo>
                  <a:lnTo>
                    <a:pt x="1095375" y="904875"/>
                  </a:lnTo>
                  <a:lnTo>
                    <a:pt x="1050925" y="904875"/>
                  </a:lnTo>
                  <a:lnTo>
                    <a:pt x="1050925" y="892175"/>
                  </a:lnTo>
                  <a:lnTo>
                    <a:pt x="1035050" y="892175"/>
                  </a:lnTo>
                  <a:lnTo>
                    <a:pt x="1035050" y="866775"/>
                  </a:lnTo>
                  <a:lnTo>
                    <a:pt x="1009650" y="866775"/>
                  </a:lnTo>
                  <a:lnTo>
                    <a:pt x="1009650" y="844550"/>
                  </a:lnTo>
                  <a:lnTo>
                    <a:pt x="993775" y="848519"/>
                  </a:lnTo>
                  <a:lnTo>
                    <a:pt x="993775" y="831850"/>
                  </a:lnTo>
                  <a:lnTo>
                    <a:pt x="968375" y="831850"/>
                  </a:lnTo>
                  <a:lnTo>
                    <a:pt x="968375" y="803275"/>
                  </a:lnTo>
                  <a:lnTo>
                    <a:pt x="927100" y="803275"/>
                  </a:lnTo>
                  <a:lnTo>
                    <a:pt x="927100" y="774700"/>
                  </a:lnTo>
                  <a:lnTo>
                    <a:pt x="908050" y="774700"/>
                  </a:lnTo>
                  <a:lnTo>
                    <a:pt x="908050" y="730250"/>
                  </a:lnTo>
                  <a:lnTo>
                    <a:pt x="885825" y="730250"/>
                  </a:lnTo>
                  <a:lnTo>
                    <a:pt x="885825" y="711200"/>
                  </a:lnTo>
                  <a:lnTo>
                    <a:pt x="855662" y="713581"/>
                  </a:lnTo>
                  <a:lnTo>
                    <a:pt x="855662" y="701675"/>
                  </a:lnTo>
                  <a:lnTo>
                    <a:pt x="844550" y="701675"/>
                  </a:lnTo>
                  <a:lnTo>
                    <a:pt x="844550" y="679450"/>
                  </a:lnTo>
                  <a:lnTo>
                    <a:pt x="828675" y="679450"/>
                  </a:lnTo>
                  <a:lnTo>
                    <a:pt x="828675" y="657225"/>
                  </a:lnTo>
                  <a:lnTo>
                    <a:pt x="790575" y="657225"/>
                  </a:lnTo>
                  <a:lnTo>
                    <a:pt x="790575" y="615950"/>
                  </a:lnTo>
                  <a:lnTo>
                    <a:pt x="752475" y="615950"/>
                  </a:lnTo>
                  <a:lnTo>
                    <a:pt x="752475" y="593725"/>
                  </a:lnTo>
                  <a:lnTo>
                    <a:pt x="730250" y="593725"/>
                  </a:lnTo>
                  <a:lnTo>
                    <a:pt x="730250" y="549275"/>
                  </a:lnTo>
                  <a:lnTo>
                    <a:pt x="730250" y="549275"/>
                  </a:lnTo>
                  <a:lnTo>
                    <a:pt x="717550" y="536575"/>
                  </a:lnTo>
                  <a:lnTo>
                    <a:pt x="682625" y="536575"/>
                  </a:lnTo>
                  <a:lnTo>
                    <a:pt x="682625" y="492125"/>
                  </a:lnTo>
                  <a:lnTo>
                    <a:pt x="663575" y="492125"/>
                  </a:lnTo>
                  <a:lnTo>
                    <a:pt x="663575" y="466725"/>
                  </a:lnTo>
                  <a:lnTo>
                    <a:pt x="619125" y="466725"/>
                  </a:lnTo>
                  <a:lnTo>
                    <a:pt x="619125" y="431800"/>
                  </a:lnTo>
                  <a:lnTo>
                    <a:pt x="581025" y="431800"/>
                  </a:lnTo>
                  <a:lnTo>
                    <a:pt x="581025" y="409575"/>
                  </a:lnTo>
                  <a:lnTo>
                    <a:pt x="565150" y="409575"/>
                  </a:lnTo>
                  <a:lnTo>
                    <a:pt x="565150" y="390525"/>
                  </a:lnTo>
                  <a:lnTo>
                    <a:pt x="546100" y="390525"/>
                  </a:lnTo>
                  <a:lnTo>
                    <a:pt x="546100" y="368300"/>
                  </a:lnTo>
                  <a:lnTo>
                    <a:pt x="530225" y="368300"/>
                  </a:lnTo>
                  <a:lnTo>
                    <a:pt x="530225" y="339725"/>
                  </a:lnTo>
                  <a:lnTo>
                    <a:pt x="495300" y="339725"/>
                  </a:lnTo>
                  <a:lnTo>
                    <a:pt x="495300" y="317500"/>
                  </a:lnTo>
                  <a:lnTo>
                    <a:pt x="482600" y="317500"/>
                  </a:lnTo>
                  <a:lnTo>
                    <a:pt x="482600" y="292100"/>
                  </a:lnTo>
                  <a:lnTo>
                    <a:pt x="454025" y="292100"/>
                  </a:lnTo>
                  <a:lnTo>
                    <a:pt x="454025" y="266700"/>
                  </a:lnTo>
                  <a:lnTo>
                    <a:pt x="425450" y="266700"/>
                  </a:lnTo>
                  <a:lnTo>
                    <a:pt x="425450" y="257175"/>
                  </a:lnTo>
                  <a:lnTo>
                    <a:pt x="406400" y="257175"/>
                  </a:lnTo>
                  <a:lnTo>
                    <a:pt x="406400" y="234950"/>
                  </a:lnTo>
                  <a:lnTo>
                    <a:pt x="358775" y="234950"/>
                  </a:lnTo>
                  <a:lnTo>
                    <a:pt x="358775" y="209550"/>
                  </a:lnTo>
                  <a:lnTo>
                    <a:pt x="320675" y="209550"/>
                  </a:lnTo>
                  <a:lnTo>
                    <a:pt x="320675" y="187325"/>
                  </a:lnTo>
                  <a:lnTo>
                    <a:pt x="292100" y="187325"/>
                  </a:lnTo>
                  <a:lnTo>
                    <a:pt x="292100" y="187325"/>
                  </a:lnTo>
                  <a:lnTo>
                    <a:pt x="292100" y="155575"/>
                  </a:lnTo>
                  <a:lnTo>
                    <a:pt x="254000" y="155575"/>
                  </a:lnTo>
                  <a:lnTo>
                    <a:pt x="254000" y="130175"/>
                  </a:lnTo>
                  <a:lnTo>
                    <a:pt x="200025" y="130175"/>
                  </a:lnTo>
                  <a:lnTo>
                    <a:pt x="200025" y="98425"/>
                  </a:lnTo>
                  <a:lnTo>
                    <a:pt x="120650" y="98425"/>
                  </a:lnTo>
                  <a:lnTo>
                    <a:pt x="120650" y="85725"/>
                  </a:lnTo>
                  <a:lnTo>
                    <a:pt x="79375" y="85725"/>
                  </a:lnTo>
                  <a:lnTo>
                    <a:pt x="79375" y="69850"/>
                  </a:lnTo>
                  <a:lnTo>
                    <a:pt x="63500" y="69850"/>
                  </a:lnTo>
                  <a:lnTo>
                    <a:pt x="63500" y="44450"/>
                  </a:lnTo>
                  <a:lnTo>
                    <a:pt x="25400" y="44450"/>
                  </a:lnTo>
                  <a:lnTo>
                    <a:pt x="25400" y="22225"/>
                  </a:lnTo>
                  <a:lnTo>
                    <a:pt x="0" y="22225"/>
                  </a:lnTo>
                  <a:lnTo>
                    <a:pt x="0" y="0"/>
                  </a:lnTo>
                </a:path>
              </a:pathLst>
            </a:custGeom>
            <a:noFill/>
            <a:ln w="28575">
              <a:solidFill>
                <a:schemeClr val="accent3"/>
              </a:solidFill>
              <a:miter lim="800000"/>
              <a:headEnd/>
              <a:tailEnd/>
            </a:ln>
          </p:spPr>
          <p:txBody>
            <a:bodyPr rtlCol="0" anchor="ctr"/>
            <a:lstStyle/>
            <a:p>
              <a:pPr algn="ctr"/>
              <a:endParaRPr lang="en-US" dirty="0"/>
            </a:p>
          </p:txBody>
        </p:sp>
      </p:grpSp>
      <p:grpSp>
        <p:nvGrpSpPr>
          <p:cNvPr id="31971" name="Group 31970">
            <a:extLst>
              <a:ext uri="{FF2B5EF4-FFF2-40B4-BE49-F238E27FC236}">
                <a16:creationId xmlns:a16="http://schemas.microsoft.com/office/drawing/2014/main" id="{4255BAF5-41CA-E54F-61C4-21A9627A7FA6}"/>
              </a:ext>
            </a:extLst>
          </p:cNvPr>
          <p:cNvGrpSpPr/>
          <p:nvPr/>
        </p:nvGrpSpPr>
        <p:grpSpPr>
          <a:xfrm>
            <a:off x="3664584" y="4037860"/>
            <a:ext cx="1624966" cy="495018"/>
            <a:chOff x="3664584" y="4037860"/>
            <a:chExt cx="1624966" cy="495018"/>
          </a:xfrm>
        </p:grpSpPr>
        <p:cxnSp>
          <p:nvCxnSpPr>
            <p:cNvPr id="31936" name="Straight Connector 31935">
              <a:extLst>
                <a:ext uri="{FF2B5EF4-FFF2-40B4-BE49-F238E27FC236}">
                  <a16:creationId xmlns:a16="http://schemas.microsoft.com/office/drawing/2014/main" id="{6449FBFC-AED0-62E1-FB84-4F1D4FA8F239}"/>
                </a:ext>
              </a:extLst>
            </p:cNvPr>
            <p:cNvCxnSpPr>
              <a:cxnSpLocks/>
            </p:cNvCxnSpPr>
            <p:nvPr/>
          </p:nvCxnSpPr>
          <p:spPr bwMode="auto">
            <a:xfrm>
              <a:off x="5289550"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37" name="Straight Connector 31936">
              <a:extLst>
                <a:ext uri="{FF2B5EF4-FFF2-40B4-BE49-F238E27FC236}">
                  <a16:creationId xmlns:a16="http://schemas.microsoft.com/office/drawing/2014/main" id="{6CE74142-AC32-A6B3-4BF6-BFEB7BAED6C5}"/>
                </a:ext>
              </a:extLst>
            </p:cNvPr>
            <p:cNvCxnSpPr>
              <a:cxnSpLocks/>
            </p:cNvCxnSpPr>
            <p:nvPr/>
          </p:nvCxnSpPr>
          <p:spPr bwMode="auto">
            <a:xfrm>
              <a:off x="5212037"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38" name="Straight Connector 31937">
              <a:extLst>
                <a:ext uri="{FF2B5EF4-FFF2-40B4-BE49-F238E27FC236}">
                  <a16:creationId xmlns:a16="http://schemas.microsoft.com/office/drawing/2014/main" id="{CAB58788-AC42-33BF-5E75-8972897C5FF9}"/>
                </a:ext>
              </a:extLst>
            </p:cNvPr>
            <p:cNvCxnSpPr>
              <a:cxnSpLocks/>
            </p:cNvCxnSpPr>
            <p:nvPr/>
          </p:nvCxnSpPr>
          <p:spPr bwMode="auto">
            <a:xfrm>
              <a:off x="5126312"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DE2D71F1-F053-349D-5BBB-8FB3B479CDED}"/>
                </a:ext>
              </a:extLst>
            </p:cNvPr>
            <p:cNvCxnSpPr>
              <a:cxnSpLocks/>
            </p:cNvCxnSpPr>
            <p:nvPr/>
          </p:nvCxnSpPr>
          <p:spPr bwMode="auto">
            <a:xfrm>
              <a:off x="5070400"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826B81D0-64D9-63E0-1A97-9D18784A69F5}"/>
                </a:ext>
              </a:extLst>
            </p:cNvPr>
            <p:cNvCxnSpPr>
              <a:cxnSpLocks/>
            </p:cNvCxnSpPr>
            <p:nvPr/>
          </p:nvCxnSpPr>
          <p:spPr bwMode="auto">
            <a:xfrm>
              <a:off x="5044206"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F24B8E4D-DE8D-B919-9249-E5C7C6C660D8}"/>
                </a:ext>
              </a:extLst>
            </p:cNvPr>
            <p:cNvCxnSpPr>
              <a:cxnSpLocks/>
            </p:cNvCxnSpPr>
            <p:nvPr/>
          </p:nvCxnSpPr>
          <p:spPr bwMode="auto">
            <a:xfrm>
              <a:off x="5020269"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51A7ADC7-ACB5-4BAA-1CB2-F94200D2C3DD}"/>
                </a:ext>
              </a:extLst>
            </p:cNvPr>
            <p:cNvCxnSpPr>
              <a:cxnSpLocks/>
            </p:cNvCxnSpPr>
            <p:nvPr/>
          </p:nvCxnSpPr>
          <p:spPr bwMode="auto">
            <a:xfrm>
              <a:off x="4975025" y="445973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95CF460F-9FE4-E484-778D-8B13533B6AE5}"/>
                </a:ext>
              </a:extLst>
            </p:cNvPr>
            <p:cNvCxnSpPr>
              <a:cxnSpLocks/>
            </p:cNvCxnSpPr>
            <p:nvPr/>
          </p:nvCxnSpPr>
          <p:spPr bwMode="auto">
            <a:xfrm>
              <a:off x="4896727"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D352874E-A331-9C7F-B286-D61B7A9008E4}"/>
                </a:ext>
              </a:extLst>
            </p:cNvPr>
            <p:cNvCxnSpPr>
              <a:cxnSpLocks/>
            </p:cNvCxnSpPr>
            <p:nvPr/>
          </p:nvCxnSpPr>
          <p:spPr bwMode="auto">
            <a:xfrm>
              <a:off x="4868152"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DB39D9D6-5697-BF47-157E-0E4408E05450}"/>
                </a:ext>
              </a:extLst>
            </p:cNvPr>
            <p:cNvCxnSpPr>
              <a:cxnSpLocks/>
            </p:cNvCxnSpPr>
            <p:nvPr/>
          </p:nvCxnSpPr>
          <p:spPr bwMode="auto">
            <a:xfrm>
              <a:off x="4837920"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CE97BC0B-BF15-AE82-AF69-B6BD897FF4B5}"/>
                </a:ext>
              </a:extLst>
            </p:cNvPr>
            <p:cNvCxnSpPr>
              <a:cxnSpLocks/>
            </p:cNvCxnSpPr>
            <p:nvPr/>
          </p:nvCxnSpPr>
          <p:spPr bwMode="auto">
            <a:xfrm>
              <a:off x="4797439"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2BEEC789-0335-16DD-870D-BB7DD59D9072}"/>
                </a:ext>
              </a:extLst>
            </p:cNvPr>
            <p:cNvCxnSpPr>
              <a:cxnSpLocks/>
            </p:cNvCxnSpPr>
            <p:nvPr/>
          </p:nvCxnSpPr>
          <p:spPr bwMode="auto">
            <a:xfrm>
              <a:off x="4769424"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8" name="Straight Connector 31947">
              <a:extLst>
                <a:ext uri="{FF2B5EF4-FFF2-40B4-BE49-F238E27FC236}">
                  <a16:creationId xmlns:a16="http://schemas.microsoft.com/office/drawing/2014/main" id="{BE9BDE06-CD1E-12F1-D4C5-9F32A64FF02B}"/>
                </a:ext>
              </a:extLst>
            </p:cNvPr>
            <p:cNvCxnSpPr>
              <a:cxnSpLocks/>
            </p:cNvCxnSpPr>
            <p:nvPr/>
          </p:nvCxnSpPr>
          <p:spPr bwMode="auto">
            <a:xfrm>
              <a:off x="4731324" y="432646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9" name="Straight Connector 31948">
              <a:extLst>
                <a:ext uri="{FF2B5EF4-FFF2-40B4-BE49-F238E27FC236}">
                  <a16:creationId xmlns:a16="http://schemas.microsoft.com/office/drawing/2014/main" id="{3D3D37B1-7E93-1969-2DFD-93DE21E45567}"/>
                </a:ext>
              </a:extLst>
            </p:cNvPr>
            <p:cNvCxnSpPr>
              <a:cxnSpLocks/>
            </p:cNvCxnSpPr>
            <p:nvPr/>
          </p:nvCxnSpPr>
          <p:spPr bwMode="auto">
            <a:xfrm>
              <a:off x="4686081" y="431190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0" name="Straight Connector 31949">
              <a:extLst>
                <a:ext uri="{FF2B5EF4-FFF2-40B4-BE49-F238E27FC236}">
                  <a16:creationId xmlns:a16="http://schemas.microsoft.com/office/drawing/2014/main" id="{82B3B66D-EC8E-FCD6-6433-55156ADF64FC}"/>
                </a:ext>
              </a:extLst>
            </p:cNvPr>
            <p:cNvCxnSpPr>
              <a:cxnSpLocks/>
            </p:cNvCxnSpPr>
            <p:nvPr/>
          </p:nvCxnSpPr>
          <p:spPr bwMode="auto">
            <a:xfrm>
              <a:off x="4664967" y="431190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4E14A1E8-8FAD-E844-23BF-C89E56037025}"/>
                </a:ext>
              </a:extLst>
            </p:cNvPr>
            <p:cNvCxnSpPr>
              <a:cxnSpLocks/>
            </p:cNvCxnSpPr>
            <p:nvPr/>
          </p:nvCxnSpPr>
          <p:spPr bwMode="auto">
            <a:xfrm>
              <a:off x="4631630" y="427533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91F9AEEC-46A3-56DD-197A-30557B2EC67E}"/>
                </a:ext>
              </a:extLst>
            </p:cNvPr>
            <p:cNvCxnSpPr>
              <a:cxnSpLocks/>
            </p:cNvCxnSpPr>
            <p:nvPr/>
          </p:nvCxnSpPr>
          <p:spPr bwMode="auto">
            <a:xfrm>
              <a:off x="4610199" y="427533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FAD32DC3-9B88-8E59-6F94-F1023B846C4D}"/>
                </a:ext>
              </a:extLst>
            </p:cNvPr>
            <p:cNvCxnSpPr>
              <a:cxnSpLocks/>
            </p:cNvCxnSpPr>
            <p:nvPr/>
          </p:nvCxnSpPr>
          <p:spPr bwMode="auto">
            <a:xfrm>
              <a:off x="4581835" y="427533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4" name="Straight Connector 31953">
              <a:extLst>
                <a:ext uri="{FF2B5EF4-FFF2-40B4-BE49-F238E27FC236}">
                  <a16:creationId xmlns:a16="http://schemas.microsoft.com/office/drawing/2014/main" id="{038269C8-E6A1-BE10-7F93-1BFAAD64CDA3}"/>
                </a:ext>
              </a:extLst>
            </p:cNvPr>
            <p:cNvCxnSpPr>
              <a:cxnSpLocks/>
            </p:cNvCxnSpPr>
            <p:nvPr/>
          </p:nvCxnSpPr>
          <p:spPr bwMode="auto">
            <a:xfrm>
              <a:off x="4560616" y="427533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5" name="Straight Connector 31954">
              <a:extLst>
                <a:ext uri="{FF2B5EF4-FFF2-40B4-BE49-F238E27FC236}">
                  <a16:creationId xmlns:a16="http://schemas.microsoft.com/office/drawing/2014/main" id="{BB38C4A0-A03C-38FD-95AB-00405881D50E}"/>
                </a:ext>
              </a:extLst>
            </p:cNvPr>
            <p:cNvCxnSpPr>
              <a:cxnSpLocks/>
            </p:cNvCxnSpPr>
            <p:nvPr/>
          </p:nvCxnSpPr>
          <p:spPr bwMode="auto">
            <a:xfrm>
              <a:off x="4532041" y="427533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6" name="Straight Connector 31955">
              <a:extLst>
                <a:ext uri="{FF2B5EF4-FFF2-40B4-BE49-F238E27FC236}">
                  <a16:creationId xmlns:a16="http://schemas.microsoft.com/office/drawing/2014/main" id="{1151235D-74D6-FCF6-745B-97547A4E65AA}"/>
                </a:ext>
              </a:extLst>
            </p:cNvPr>
            <p:cNvCxnSpPr>
              <a:cxnSpLocks/>
            </p:cNvCxnSpPr>
            <p:nvPr/>
          </p:nvCxnSpPr>
          <p:spPr bwMode="auto">
            <a:xfrm>
              <a:off x="4507091" y="425975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7" name="Straight Connector 31956">
              <a:extLst>
                <a:ext uri="{FF2B5EF4-FFF2-40B4-BE49-F238E27FC236}">
                  <a16:creationId xmlns:a16="http://schemas.microsoft.com/office/drawing/2014/main" id="{DB60A18B-C6BC-0933-2C82-E240F14054E0}"/>
                </a:ext>
              </a:extLst>
            </p:cNvPr>
            <p:cNvCxnSpPr>
              <a:cxnSpLocks/>
            </p:cNvCxnSpPr>
            <p:nvPr/>
          </p:nvCxnSpPr>
          <p:spPr bwMode="auto">
            <a:xfrm>
              <a:off x="4457084"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8" name="Straight Connector 31957">
              <a:extLst>
                <a:ext uri="{FF2B5EF4-FFF2-40B4-BE49-F238E27FC236}">
                  <a16:creationId xmlns:a16="http://schemas.microsoft.com/office/drawing/2014/main" id="{D2141500-3BC1-B19C-A108-FF8BE70896E9}"/>
                </a:ext>
              </a:extLst>
            </p:cNvPr>
            <p:cNvCxnSpPr>
              <a:cxnSpLocks/>
            </p:cNvCxnSpPr>
            <p:nvPr/>
          </p:nvCxnSpPr>
          <p:spPr bwMode="auto">
            <a:xfrm>
              <a:off x="4428509"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59" name="Straight Connector 31958">
              <a:extLst>
                <a:ext uri="{FF2B5EF4-FFF2-40B4-BE49-F238E27FC236}">
                  <a16:creationId xmlns:a16="http://schemas.microsoft.com/office/drawing/2014/main" id="{B730820D-1818-0147-A0F8-1AEEA920BCD2}"/>
                </a:ext>
              </a:extLst>
            </p:cNvPr>
            <p:cNvCxnSpPr>
              <a:cxnSpLocks/>
            </p:cNvCxnSpPr>
            <p:nvPr/>
          </p:nvCxnSpPr>
          <p:spPr bwMode="auto">
            <a:xfrm>
              <a:off x="4395036"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0" name="Straight Connector 31959">
              <a:extLst>
                <a:ext uri="{FF2B5EF4-FFF2-40B4-BE49-F238E27FC236}">
                  <a16:creationId xmlns:a16="http://schemas.microsoft.com/office/drawing/2014/main" id="{FC944D82-96CA-7D28-B5F7-0182D46A7CFC}"/>
                </a:ext>
              </a:extLst>
            </p:cNvPr>
            <p:cNvCxnSpPr>
              <a:cxnSpLocks/>
            </p:cNvCxnSpPr>
            <p:nvPr/>
          </p:nvCxnSpPr>
          <p:spPr bwMode="auto">
            <a:xfrm>
              <a:off x="4375986"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1" name="Straight Connector 31960">
              <a:extLst>
                <a:ext uri="{FF2B5EF4-FFF2-40B4-BE49-F238E27FC236}">
                  <a16:creationId xmlns:a16="http://schemas.microsoft.com/office/drawing/2014/main" id="{6F500F9D-7324-8B3D-120E-6B1FB833BA5A}"/>
                </a:ext>
              </a:extLst>
            </p:cNvPr>
            <p:cNvCxnSpPr>
              <a:cxnSpLocks/>
            </p:cNvCxnSpPr>
            <p:nvPr/>
          </p:nvCxnSpPr>
          <p:spPr bwMode="auto">
            <a:xfrm>
              <a:off x="4354555"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2" name="Straight Connector 31961">
              <a:extLst>
                <a:ext uri="{FF2B5EF4-FFF2-40B4-BE49-F238E27FC236}">
                  <a16:creationId xmlns:a16="http://schemas.microsoft.com/office/drawing/2014/main" id="{8BCB225A-A56D-DC90-26DB-8CA0063FBF8E}"/>
                </a:ext>
              </a:extLst>
            </p:cNvPr>
            <p:cNvCxnSpPr>
              <a:cxnSpLocks/>
            </p:cNvCxnSpPr>
            <p:nvPr/>
          </p:nvCxnSpPr>
          <p:spPr bwMode="auto">
            <a:xfrm>
              <a:off x="4320868" y="423876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3" name="Straight Connector 31962">
              <a:extLst>
                <a:ext uri="{FF2B5EF4-FFF2-40B4-BE49-F238E27FC236}">
                  <a16:creationId xmlns:a16="http://schemas.microsoft.com/office/drawing/2014/main" id="{68901D42-7C62-17C0-5170-1C2077DD1131}"/>
                </a:ext>
              </a:extLst>
            </p:cNvPr>
            <p:cNvCxnSpPr>
              <a:cxnSpLocks/>
            </p:cNvCxnSpPr>
            <p:nvPr/>
          </p:nvCxnSpPr>
          <p:spPr bwMode="auto">
            <a:xfrm>
              <a:off x="4244397" y="419843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4" name="Straight Connector 31963">
              <a:extLst>
                <a:ext uri="{FF2B5EF4-FFF2-40B4-BE49-F238E27FC236}">
                  <a16:creationId xmlns:a16="http://schemas.microsoft.com/office/drawing/2014/main" id="{0D536CE5-F100-8688-F2CE-793648A1DB4E}"/>
                </a:ext>
              </a:extLst>
            </p:cNvPr>
            <p:cNvCxnSpPr>
              <a:cxnSpLocks/>
            </p:cNvCxnSpPr>
            <p:nvPr/>
          </p:nvCxnSpPr>
          <p:spPr bwMode="auto">
            <a:xfrm>
              <a:off x="4283671" y="419843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5" name="Straight Connector 31964">
              <a:extLst>
                <a:ext uri="{FF2B5EF4-FFF2-40B4-BE49-F238E27FC236}">
                  <a16:creationId xmlns:a16="http://schemas.microsoft.com/office/drawing/2014/main" id="{EFDD43D5-B5AB-39CD-E0B5-34451D7350FA}"/>
                </a:ext>
              </a:extLst>
            </p:cNvPr>
            <p:cNvCxnSpPr>
              <a:cxnSpLocks/>
            </p:cNvCxnSpPr>
            <p:nvPr/>
          </p:nvCxnSpPr>
          <p:spPr bwMode="auto">
            <a:xfrm>
              <a:off x="4172432" y="4198430"/>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6" name="Straight Connector 31965">
              <a:extLst>
                <a:ext uri="{FF2B5EF4-FFF2-40B4-BE49-F238E27FC236}">
                  <a16:creationId xmlns:a16="http://schemas.microsoft.com/office/drawing/2014/main" id="{F6D888BE-448C-AA50-9AC8-2DF7293E12A5}"/>
                </a:ext>
              </a:extLst>
            </p:cNvPr>
            <p:cNvCxnSpPr>
              <a:cxnSpLocks/>
            </p:cNvCxnSpPr>
            <p:nvPr/>
          </p:nvCxnSpPr>
          <p:spPr bwMode="auto">
            <a:xfrm>
              <a:off x="4032017" y="415610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7" name="Straight Connector 31966">
              <a:extLst>
                <a:ext uri="{FF2B5EF4-FFF2-40B4-BE49-F238E27FC236}">
                  <a16:creationId xmlns:a16="http://schemas.microsoft.com/office/drawing/2014/main" id="{C81C9690-8DC4-7190-4A6E-5D635B5D6483}"/>
                </a:ext>
              </a:extLst>
            </p:cNvPr>
            <p:cNvCxnSpPr>
              <a:cxnSpLocks/>
            </p:cNvCxnSpPr>
            <p:nvPr/>
          </p:nvCxnSpPr>
          <p:spPr bwMode="auto">
            <a:xfrm>
              <a:off x="3978457" y="412052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8" name="Straight Connector 31967">
              <a:extLst>
                <a:ext uri="{FF2B5EF4-FFF2-40B4-BE49-F238E27FC236}">
                  <a16:creationId xmlns:a16="http://schemas.microsoft.com/office/drawing/2014/main" id="{4691515F-02CB-D185-E805-8AB830726703}"/>
                </a:ext>
              </a:extLst>
            </p:cNvPr>
            <p:cNvCxnSpPr>
              <a:cxnSpLocks/>
            </p:cNvCxnSpPr>
            <p:nvPr/>
          </p:nvCxnSpPr>
          <p:spPr bwMode="auto">
            <a:xfrm>
              <a:off x="3863363" y="4120523"/>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69" name="Straight Connector 31968">
              <a:extLst>
                <a:ext uri="{FF2B5EF4-FFF2-40B4-BE49-F238E27FC236}">
                  <a16:creationId xmlns:a16="http://schemas.microsoft.com/office/drawing/2014/main" id="{AD33ABE4-9ED4-34F4-1C15-8F2D04EEC39C}"/>
                </a:ext>
              </a:extLst>
            </p:cNvPr>
            <p:cNvCxnSpPr>
              <a:cxnSpLocks/>
            </p:cNvCxnSpPr>
            <p:nvPr/>
          </p:nvCxnSpPr>
          <p:spPr bwMode="auto">
            <a:xfrm>
              <a:off x="3769359" y="4082966"/>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70" name="Straight Connector 31969">
              <a:extLst>
                <a:ext uri="{FF2B5EF4-FFF2-40B4-BE49-F238E27FC236}">
                  <a16:creationId xmlns:a16="http://schemas.microsoft.com/office/drawing/2014/main" id="{92ED821C-088C-3377-05BD-E26F748B8A69}"/>
                </a:ext>
              </a:extLst>
            </p:cNvPr>
            <p:cNvCxnSpPr>
              <a:cxnSpLocks/>
            </p:cNvCxnSpPr>
            <p:nvPr/>
          </p:nvCxnSpPr>
          <p:spPr bwMode="auto">
            <a:xfrm>
              <a:off x="3664584" y="4037860"/>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72" name="Freeform: Shape 31971">
            <a:extLst>
              <a:ext uri="{FF2B5EF4-FFF2-40B4-BE49-F238E27FC236}">
                <a16:creationId xmlns:a16="http://schemas.microsoft.com/office/drawing/2014/main" id="{AE26C3A1-A230-5C7D-2991-2392EBFE0A4C}"/>
              </a:ext>
            </a:extLst>
          </p:cNvPr>
          <p:cNvSpPr/>
          <p:nvPr/>
        </p:nvSpPr>
        <p:spPr bwMode="auto">
          <a:xfrm>
            <a:off x="1549400" y="2508250"/>
            <a:ext cx="3876675" cy="1704975"/>
          </a:xfrm>
          <a:custGeom>
            <a:avLst/>
            <a:gdLst>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286000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54100 w 3876675"/>
              <a:gd name="connsiteY85" fmla="*/ 628650 h 1704975"/>
              <a:gd name="connsiteX86" fmla="*/ 1038225 w 3876675"/>
              <a:gd name="connsiteY86" fmla="*/ 628650 h 1704975"/>
              <a:gd name="connsiteX87" fmla="*/ 1038225 w 3876675"/>
              <a:gd name="connsiteY87" fmla="*/ 609600 h 1704975"/>
              <a:gd name="connsiteX88" fmla="*/ 1031875 w 3876675"/>
              <a:gd name="connsiteY88" fmla="*/ 615950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55600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286000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54100 w 3876675"/>
              <a:gd name="connsiteY85" fmla="*/ 628650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55600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286000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54100 w 3876675"/>
              <a:gd name="connsiteY85" fmla="*/ 628650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50837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286000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54100 w 3876675"/>
              <a:gd name="connsiteY85" fmla="*/ 628650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54100 w 3876675"/>
              <a:gd name="connsiteY85" fmla="*/ 628650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66800 w 3876675"/>
              <a:gd name="connsiteY84" fmla="*/ 641350 h 1704975"/>
              <a:gd name="connsiteX85" fmla="*/ 1049337 w 3876675"/>
              <a:gd name="connsiteY85" fmla="*/ 635793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90612 w 3876675"/>
              <a:gd name="connsiteY84" fmla="*/ 636588 h 1704975"/>
              <a:gd name="connsiteX85" fmla="*/ 1049337 w 3876675"/>
              <a:gd name="connsiteY85" fmla="*/ 635793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81087 w 3876675"/>
              <a:gd name="connsiteY84" fmla="*/ 636588 h 1704975"/>
              <a:gd name="connsiteX85" fmla="*/ 1049337 w 3876675"/>
              <a:gd name="connsiteY85" fmla="*/ 635793 h 1704975"/>
              <a:gd name="connsiteX86" fmla="*/ 1038225 w 3876675"/>
              <a:gd name="connsiteY86" fmla="*/ 628650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81087 w 3876675"/>
              <a:gd name="connsiteY84" fmla="*/ 636588 h 1704975"/>
              <a:gd name="connsiteX85" fmla="*/ 1049337 w 3876675"/>
              <a:gd name="connsiteY85" fmla="*/ 635793 h 1704975"/>
              <a:gd name="connsiteX86" fmla="*/ 1054894 w 3876675"/>
              <a:gd name="connsiteY86" fmla="*/ 621507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 name="connsiteX0" fmla="*/ 3876675 w 3876675"/>
              <a:gd name="connsiteY0" fmla="*/ 1704975 h 1704975"/>
              <a:gd name="connsiteX1" fmla="*/ 3683000 w 3876675"/>
              <a:gd name="connsiteY1" fmla="*/ 1704975 h 1704975"/>
              <a:gd name="connsiteX2" fmla="*/ 3683000 w 3876675"/>
              <a:gd name="connsiteY2" fmla="*/ 1435100 h 1704975"/>
              <a:gd name="connsiteX3" fmla="*/ 3200400 w 3876675"/>
              <a:gd name="connsiteY3" fmla="*/ 1435100 h 1704975"/>
              <a:gd name="connsiteX4" fmla="*/ 3200400 w 3876675"/>
              <a:gd name="connsiteY4" fmla="*/ 1381125 h 1704975"/>
              <a:gd name="connsiteX5" fmla="*/ 3165475 w 3876675"/>
              <a:gd name="connsiteY5" fmla="*/ 1381125 h 1704975"/>
              <a:gd name="connsiteX6" fmla="*/ 3165475 w 3876675"/>
              <a:gd name="connsiteY6" fmla="*/ 1365250 h 1704975"/>
              <a:gd name="connsiteX7" fmla="*/ 2924175 w 3876675"/>
              <a:gd name="connsiteY7" fmla="*/ 1365250 h 1704975"/>
              <a:gd name="connsiteX8" fmla="*/ 2924175 w 3876675"/>
              <a:gd name="connsiteY8" fmla="*/ 1352550 h 1704975"/>
              <a:gd name="connsiteX9" fmla="*/ 2898775 w 3876675"/>
              <a:gd name="connsiteY9" fmla="*/ 1352550 h 1704975"/>
              <a:gd name="connsiteX10" fmla="*/ 2898775 w 3876675"/>
              <a:gd name="connsiteY10" fmla="*/ 1333500 h 1704975"/>
              <a:gd name="connsiteX11" fmla="*/ 2717800 w 3876675"/>
              <a:gd name="connsiteY11" fmla="*/ 1333500 h 1704975"/>
              <a:gd name="connsiteX12" fmla="*/ 2717800 w 3876675"/>
              <a:gd name="connsiteY12" fmla="*/ 1327150 h 1704975"/>
              <a:gd name="connsiteX13" fmla="*/ 2632075 w 3876675"/>
              <a:gd name="connsiteY13" fmla="*/ 1327150 h 1704975"/>
              <a:gd name="connsiteX14" fmla="*/ 2632075 w 3876675"/>
              <a:gd name="connsiteY14" fmla="*/ 1308100 h 1704975"/>
              <a:gd name="connsiteX15" fmla="*/ 2546350 w 3876675"/>
              <a:gd name="connsiteY15" fmla="*/ 1308100 h 1704975"/>
              <a:gd name="connsiteX16" fmla="*/ 2546350 w 3876675"/>
              <a:gd name="connsiteY16" fmla="*/ 1292225 h 1704975"/>
              <a:gd name="connsiteX17" fmla="*/ 2501900 w 3876675"/>
              <a:gd name="connsiteY17" fmla="*/ 1292225 h 1704975"/>
              <a:gd name="connsiteX18" fmla="*/ 2501900 w 3876675"/>
              <a:gd name="connsiteY18" fmla="*/ 1276350 h 1704975"/>
              <a:gd name="connsiteX19" fmla="*/ 2476500 w 3876675"/>
              <a:gd name="connsiteY19" fmla="*/ 1276350 h 1704975"/>
              <a:gd name="connsiteX20" fmla="*/ 2476500 w 3876675"/>
              <a:gd name="connsiteY20" fmla="*/ 1266825 h 1704975"/>
              <a:gd name="connsiteX21" fmla="*/ 2454275 w 3876675"/>
              <a:gd name="connsiteY21" fmla="*/ 1266825 h 1704975"/>
              <a:gd name="connsiteX22" fmla="*/ 2454275 w 3876675"/>
              <a:gd name="connsiteY22" fmla="*/ 1250950 h 1704975"/>
              <a:gd name="connsiteX23" fmla="*/ 2400300 w 3876675"/>
              <a:gd name="connsiteY23" fmla="*/ 1250950 h 1704975"/>
              <a:gd name="connsiteX24" fmla="*/ 2400300 w 3876675"/>
              <a:gd name="connsiteY24" fmla="*/ 1222375 h 1704975"/>
              <a:gd name="connsiteX25" fmla="*/ 2355850 w 3876675"/>
              <a:gd name="connsiteY25" fmla="*/ 1222375 h 1704975"/>
              <a:gd name="connsiteX26" fmla="*/ 2355850 w 3876675"/>
              <a:gd name="connsiteY26" fmla="*/ 1212850 h 1704975"/>
              <a:gd name="connsiteX27" fmla="*/ 2300287 w 3876675"/>
              <a:gd name="connsiteY27" fmla="*/ 1212850 h 1704975"/>
              <a:gd name="connsiteX28" fmla="*/ 2295525 w 3876675"/>
              <a:gd name="connsiteY28" fmla="*/ 1203325 h 1704975"/>
              <a:gd name="connsiteX29" fmla="*/ 2273300 w 3876675"/>
              <a:gd name="connsiteY29" fmla="*/ 1203325 h 1704975"/>
              <a:gd name="connsiteX30" fmla="*/ 2273300 w 3876675"/>
              <a:gd name="connsiteY30" fmla="*/ 1184275 h 1704975"/>
              <a:gd name="connsiteX31" fmla="*/ 2254250 w 3876675"/>
              <a:gd name="connsiteY31" fmla="*/ 1184275 h 1704975"/>
              <a:gd name="connsiteX32" fmla="*/ 2254250 w 3876675"/>
              <a:gd name="connsiteY32" fmla="*/ 1171575 h 1704975"/>
              <a:gd name="connsiteX33" fmla="*/ 2219325 w 3876675"/>
              <a:gd name="connsiteY33" fmla="*/ 1171575 h 1704975"/>
              <a:gd name="connsiteX34" fmla="*/ 2219325 w 3876675"/>
              <a:gd name="connsiteY34" fmla="*/ 1149350 h 1704975"/>
              <a:gd name="connsiteX35" fmla="*/ 2187575 w 3876675"/>
              <a:gd name="connsiteY35" fmla="*/ 1149350 h 1704975"/>
              <a:gd name="connsiteX36" fmla="*/ 2187575 w 3876675"/>
              <a:gd name="connsiteY36" fmla="*/ 1133475 h 1704975"/>
              <a:gd name="connsiteX37" fmla="*/ 2117725 w 3876675"/>
              <a:gd name="connsiteY37" fmla="*/ 1133475 h 1704975"/>
              <a:gd name="connsiteX38" fmla="*/ 2117725 w 3876675"/>
              <a:gd name="connsiteY38" fmla="*/ 1123950 h 1704975"/>
              <a:gd name="connsiteX39" fmla="*/ 2057400 w 3876675"/>
              <a:gd name="connsiteY39" fmla="*/ 1123950 h 1704975"/>
              <a:gd name="connsiteX40" fmla="*/ 2057400 w 3876675"/>
              <a:gd name="connsiteY40" fmla="*/ 1082675 h 1704975"/>
              <a:gd name="connsiteX41" fmla="*/ 2006600 w 3876675"/>
              <a:gd name="connsiteY41" fmla="*/ 1082675 h 1704975"/>
              <a:gd name="connsiteX42" fmla="*/ 2006600 w 3876675"/>
              <a:gd name="connsiteY42" fmla="*/ 1050925 h 1704975"/>
              <a:gd name="connsiteX43" fmla="*/ 1965325 w 3876675"/>
              <a:gd name="connsiteY43" fmla="*/ 1050925 h 1704975"/>
              <a:gd name="connsiteX44" fmla="*/ 1965325 w 3876675"/>
              <a:gd name="connsiteY44" fmla="*/ 1025525 h 1704975"/>
              <a:gd name="connsiteX45" fmla="*/ 1819275 w 3876675"/>
              <a:gd name="connsiteY45" fmla="*/ 1025525 h 1704975"/>
              <a:gd name="connsiteX46" fmla="*/ 1819275 w 3876675"/>
              <a:gd name="connsiteY46" fmla="*/ 1009650 h 1704975"/>
              <a:gd name="connsiteX47" fmla="*/ 1793875 w 3876675"/>
              <a:gd name="connsiteY47" fmla="*/ 1009650 h 1704975"/>
              <a:gd name="connsiteX48" fmla="*/ 1793875 w 3876675"/>
              <a:gd name="connsiteY48" fmla="*/ 996950 h 1704975"/>
              <a:gd name="connsiteX49" fmla="*/ 1771650 w 3876675"/>
              <a:gd name="connsiteY49" fmla="*/ 996950 h 1704975"/>
              <a:gd name="connsiteX50" fmla="*/ 1771650 w 3876675"/>
              <a:gd name="connsiteY50" fmla="*/ 984250 h 1704975"/>
              <a:gd name="connsiteX51" fmla="*/ 1749425 w 3876675"/>
              <a:gd name="connsiteY51" fmla="*/ 984250 h 1704975"/>
              <a:gd name="connsiteX52" fmla="*/ 1749425 w 3876675"/>
              <a:gd name="connsiteY52" fmla="*/ 968375 h 1704975"/>
              <a:gd name="connsiteX53" fmla="*/ 1612900 w 3876675"/>
              <a:gd name="connsiteY53" fmla="*/ 968375 h 1704975"/>
              <a:gd name="connsiteX54" fmla="*/ 1612900 w 3876675"/>
              <a:gd name="connsiteY54" fmla="*/ 949325 h 1704975"/>
              <a:gd name="connsiteX55" fmla="*/ 1600200 w 3876675"/>
              <a:gd name="connsiteY55" fmla="*/ 949325 h 1704975"/>
              <a:gd name="connsiteX56" fmla="*/ 1600200 w 3876675"/>
              <a:gd name="connsiteY56" fmla="*/ 927100 h 1704975"/>
              <a:gd name="connsiteX57" fmla="*/ 1571625 w 3876675"/>
              <a:gd name="connsiteY57" fmla="*/ 927100 h 1704975"/>
              <a:gd name="connsiteX58" fmla="*/ 1571625 w 3876675"/>
              <a:gd name="connsiteY58" fmla="*/ 901700 h 1704975"/>
              <a:gd name="connsiteX59" fmla="*/ 1552575 w 3876675"/>
              <a:gd name="connsiteY59" fmla="*/ 901700 h 1704975"/>
              <a:gd name="connsiteX60" fmla="*/ 1552575 w 3876675"/>
              <a:gd name="connsiteY60" fmla="*/ 882650 h 1704975"/>
              <a:gd name="connsiteX61" fmla="*/ 1520825 w 3876675"/>
              <a:gd name="connsiteY61" fmla="*/ 882650 h 1704975"/>
              <a:gd name="connsiteX62" fmla="*/ 1520825 w 3876675"/>
              <a:gd name="connsiteY62" fmla="*/ 863600 h 1704975"/>
              <a:gd name="connsiteX63" fmla="*/ 1444625 w 3876675"/>
              <a:gd name="connsiteY63" fmla="*/ 863600 h 1704975"/>
              <a:gd name="connsiteX64" fmla="*/ 1444625 w 3876675"/>
              <a:gd name="connsiteY64" fmla="*/ 847725 h 1704975"/>
              <a:gd name="connsiteX65" fmla="*/ 1425575 w 3876675"/>
              <a:gd name="connsiteY65" fmla="*/ 847725 h 1704975"/>
              <a:gd name="connsiteX66" fmla="*/ 1425575 w 3876675"/>
              <a:gd name="connsiteY66" fmla="*/ 828675 h 1704975"/>
              <a:gd name="connsiteX67" fmla="*/ 1412875 w 3876675"/>
              <a:gd name="connsiteY67" fmla="*/ 828675 h 1704975"/>
              <a:gd name="connsiteX68" fmla="*/ 1412875 w 3876675"/>
              <a:gd name="connsiteY68" fmla="*/ 800100 h 1704975"/>
              <a:gd name="connsiteX69" fmla="*/ 1384300 w 3876675"/>
              <a:gd name="connsiteY69" fmla="*/ 800100 h 1704975"/>
              <a:gd name="connsiteX70" fmla="*/ 1384300 w 3876675"/>
              <a:gd name="connsiteY70" fmla="*/ 784225 h 1704975"/>
              <a:gd name="connsiteX71" fmla="*/ 1320800 w 3876675"/>
              <a:gd name="connsiteY71" fmla="*/ 784225 h 1704975"/>
              <a:gd name="connsiteX72" fmla="*/ 1320800 w 3876675"/>
              <a:gd name="connsiteY72" fmla="*/ 742950 h 1704975"/>
              <a:gd name="connsiteX73" fmla="*/ 1260475 w 3876675"/>
              <a:gd name="connsiteY73" fmla="*/ 742950 h 1704975"/>
              <a:gd name="connsiteX74" fmla="*/ 1260475 w 3876675"/>
              <a:gd name="connsiteY74" fmla="*/ 714375 h 1704975"/>
              <a:gd name="connsiteX75" fmla="*/ 1228725 w 3876675"/>
              <a:gd name="connsiteY75" fmla="*/ 714375 h 1704975"/>
              <a:gd name="connsiteX76" fmla="*/ 1228725 w 3876675"/>
              <a:gd name="connsiteY76" fmla="*/ 692150 h 1704975"/>
              <a:gd name="connsiteX77" fmla="*/ 1212850 w 3876675"/>
              <a:gd name="connsiteY77" fmla="*/ 692150 h 1704975"/>
              <a:gd name="connsiteX78" fmla="*/ 1212850 w 3876675"/>
              <a:gd name="connsiteY78" fmla="*/ 676275 h 1704975"/>
              <a:gd name="connsiteX79" fmla="*/ 1190625 w 3876675"/>
              <a:gd name="connsiteY79" fmla="*/ 676275 h 1704975"/>
              <a:gd name="connsiteX80" fmla="*/ 1162050 w 3876675"/>
              <a:gd name="connsiteY80" fmla="*/ 676275 h 1704975"/>
              <a:gd name="connsiteX81" fmla="*/ 1162050 w 3876675"/>
              <a:gd name="connsiteY81" fmla="*/ 660400 h 1704975"/>
              <a:gd name="connsiteX82" fmla="*/ 1085850 w 3876675"/>
              <a:gd name="connsiteY82" fmla="*/ 660400 h 1704975"/>
              <a:gd name="connsiteX83" fmla="*/ 1085850 w 3876675"/>
              <a:gd name="connsiteY83" fmla="*/ 660400 h 1704975"/>
              <a:gd name="connsiteX84" fmla="*/ 1081087 w 3876675"/>
              <a:gd name="connsiteY84" fmla="*/ 636588 h 1704975"/>
              <a:gd name="connsiteX85" fmla="*/ 1049337 w 3876675"/>
              <a:gd name="connsiteY85" fmla="*/ 635793 h 1704975"/>
              <a:gd name="connsiteX86" fmla="*/ 1047751 w 3876675"/>
              <a:gd name="connsiteY86" fmla="*/ 621507 h 1704975"/>
              <a:gd name="connsiteX87" fmla="*/ 1038225 w 3876675"/>
              <a:gd name="connsiteY87" fmla="*/ 609600 h 1704975"/>
              <a:gd name="connsiteX88" fmla="*/ 1031875 w 3876675"/>
              <a:gd name="connsiteY88" fmla="*/ 604043 h 1704975"/>
              <a:gd name="connsiteX89" fmla="*/ 1031875 w 3876675"/>
              <a:gd name="connsiteY89" fmla="*/ 593725 h 1704975"/>
              <a:gd name="connsiteX90" fmla="*/ 1003300 w 3876675"/>
              <a:gd name="connsiteY90" fmla="*/ 593725 h 1704975"/>
              <a:gd name="connsiteX91" fmla="*/ 1003300 w 3876675"/>
              <a:gd name="connsiteY91" fmla="*/ 558800 h 1704975"/>
              <a:gd name="connsiteX92" fmla="*/ 977900 w 3876675"/>
              <a:gd name="connsiteY92" fmla="*/ 558800 h 1704975"/>
              <a:gd name="connsiteX93" fmla="*/ 977900 w 3876675"/>
              <a:gd name="connsiteY93" fmla="*/ 539750 h 1704975"/>
              <a:gd name="connsiteX94" fmla="*/ 965200 w 3876675"/>
              <a:gd name="connsiteY94" fmla="*/ 539750 h 1704975"/>
              <a:gd name="connsiteX95" fmla="*/ 965200 w 3876675"/>
              <a:gd name="connsiteY95" fmla="*/ 523875 h 1704975"/>
              <a:gd name="connsiteX96" fmla="*/ 942975 w 3876675"/>
              <a:gd name="connsiteY96" fmla="*/ 523875 h 1704975"/>
              <a:gd name="connsiteX97" fmla="*/ 942975 w 3876675"/>
              <a:gd name="connsiteY97" fmla="*/ 492125 h 1704975"/>
              <a:gd name="connsiteX98" fmla="*/ 904875 w 3876675"/>
              <a:gd name="connsiteY98" fmla="*/ 492125 h 1704975"/>
              <a:gd name="connsiteX99" fmla="*/ 904875 w 3876675"/>
              <a:gd name="connsiteY99" fmla="*/ 469900 h 1704975"/>
              <a:gd name="connsiteX100" fmla="*/ 876300 w 3876675"/>
              <a:gd name="connsiteY100" fmla="*/ 469900 h 1704975"/>
              <a:gd name="connsiteX101" fmla="*/ 876300 w 3876675"/>
              <a:gd name="connsiteY101" fmla="*/ 425450 h 1704975"/>
              <a:gd name="connsiteX102" fmla="*/ 854075 w 3876675"/>
              <a:gd name="connsiteY102" fmla="*/ 425450 h 1704975"/>
              <a:gd name="connsiteX103" fmla="*/ 854075 w 3876675"/>
              <a:gd name="connsiteY103" fmla="*/ 412750 h 1704975"/>
              <a:gd name="connsiteX104" fmla="*/ 825500 w 3876675"/>
              <a:gd name="connsiteY104" fmla="*/ 412750 h 1704975"/>
              <a:gd name="connsiteX105" fmla="*/ 825500 w 3876675"/>
              <a:gd name="connsiteY105" fmla="*/ 396875 h 1704975"/>
              <a:gd name="connsiteX106" fmla="*/ 787400 w 3876675"/>
              <a:gd name="connsiteY106" fmla="*/ 396875 h 1704975"/>
              <a:gd name="connsiteX107" fmla="*/ 787400 w 3876675"/>
              <a:gd name="connsiteY107" fmla="*/ 381000 h 1704975"/>
              <a:gd name="connsiteX108" fmla="*/ 771525 w 3876675"/>
              <a:gd name="connsiteY108" fmla="*/ 381000 h 1704975"/>
              <a:gd name="connsiteX109" fmla="*/ 771525 w 3876675"/>
              <a:gd name="connsiteY109" fmla="*/ 371475 h 1704975"/>
              <a:gd name="connsiteX110" fmla="*/ 736600 w 3876675"/>
              <a:gd name="connsiteY110" fmla="*/ 371475 h 1704975"/>
              <a:gd name="connsiteX111" fmla="*/ 736600 w 3876675"/>
              <a:gd name="connsiteY111" fmla="*/ 352425 h 1704975"/>
              <a:gd name="connsiteX112" fmla="*/ 711200 w 3876675"/>
              <a:gd name="connsiteY112" fmla="*/ 352425 h 1704975"/>
              <a:gd name="connsiteX113" fmla="*/ 711200 w 3876675"/>
              <a:gd name="connsiteY113" fmla="*/ 339725 h 1704975"/>
              <a:gd name="connsiteX114" fmla="*/ 695325 w 3876675"/>
              <a:gd name="connsiteY114" fmla="*/ 339725 h 1704975"/>
              <a:gd name="connsiteX115" fmla="*/ 695325 w 3876675"/>
              <a:gd name="connsiteY115" fmla="*/ 333375 h 1704975"/>
              <a:gd name="connsiteX116" fmla="*/ 663575 w 3876675"/>
              <a:gd name="connsiteY116" fmla="*/ 333375 h 1704975"/>
              <a:gd name="connsiteX117" fmla="*/ 663575 w 3876675"/>
              <a:gd name="connsiteY117" fmla="*/ 323850 h 1704975"/>
              <a:gd name="connsiteX118" fmla="*/ 625475 w 3876675"/>
              <a:gd name="connsiteY118" fmla="*/ 323850 h 1704975"/>
              <a:gd name="connsiteX119" fmla="*/ 625475 w 3876675"/>
              <a:gd name="connsiteY119" fmla="*/ 285750 h 1704975"/>
              <a:gd name="connsiteX120" fmla="*/ 612775 w 3876675"/>
              <a:gd name="connsiteY120" fmla="*/ 285750 h 1704975"/>
              <a:gd name="connsiteX121" fmla="*/ 612775 w 3876675"/>
              <a:gd name="connsiteY121" fmla="*/ 250825 h 1704975"/>
              <a:gd name="connsiteX122" fmla="*/ 587375 w 3876675"/>
              <a:gd name="connsiteY122" fmla="*/ 250825 h 1704975"/>
              <a:gd name="connsiteX123" fmla="*/ 587375 w 3876675"/>
              <a:gd name="connsiteY123" fmla="*/ 238125 h 1704975"/>
              <a:gd name="connsiteX124" fmla="*/ 571500 w 3876675"/>
              <a:gd name="connsiteY124" fmla="*/ 238125 h 1704975"/>
              <a:gd name="connsiteX125" fmla="*/ 571500 w 3876675"/>
              <a:gd name="connsiteY125" fmla="*/ 219075 h 1704975"/>
              <a:gd name="connsiteX126" fmla="*/ 552450 w 3876675"/>
              <a:gd name="connsiteY126" fmla="*/ 219075 h 1704975"/>
              <a:gd name="connsiteX127" fmla="*/ 552450 w 3876675"/>
              <a:gd name="connsiteY127" fmla="*/ 196850 h 1704975"/>
              <a:gd name="connsiteX128" fmla="*/ 511175 w 3876675"/>
              <a:gd name="connsiteY128" fmla="*/ 196850 h 1704975"/>
              <a:gd name="connsiteX129" fmla="*/ 511175 w 3876675"/>
              <a:gd name="connsiteY129" fmla="*/ 174625 h 1704975"/>
              <a:gd name="connsiteX130" fmla="*/ 504825 w 3876675"/>
              <a:gd name="connsiteY130" fmla="*/ 174625 h 1704975"/>
              <a:gd name="connsiteX131" fmla="*/ 504825 w 3876675"/>
              <a:gd name="connsiteY131" fmla="*/ 152400 h 1704975"/>
              <a:gd name="connsiteX132" fmla="*/ 346075 w 3876675"/>
              <a:gd name="connsiteY132" fmla="*/ 152400 h 1704975"/>
              <a:gd name="connsiteX133" fmla="*/ 341312 w 3876675"/>
              <a:gd name="connsiteY133" fmla="*/ 142875 h 1704975"/>
              <a:gd name="connsiteX134" fmla="*/ 307975 w 3876675"/>
              <a:gd name="connsiteY134" fmla="*/ 142875 h 1704975"/>
              <a:gd name="connsiteX135" fmla="*/ 307975 w 3876675"/>
              <a:gd name="connsiteY135" fmla="*/ 120650 h 1704975"/>
              <a:gd name="connsiteX136" fmla="*/ 282575 w 3876675"/>
              <a:gd name="connsiteY136" fmla="*/ 120650 h 1704975"/>
              <a:gd name="connsiteX137" fmla="*/ 282575 w 3876675"/>
              <a:gd name="connsiteY137" fmla="*/ 101600 h 1704975"/>
              <a:gd name="connsiteX138" fmla="*/ 231775 w 3876675"/>
              <a:gd name="connsiteY138" fmla="*/ 101600 h 1704975"/>
              <a:gd name="connsiteX139" fmla="*/ 231775 w 3876675"/>
              <a:gd name="connsiteY139" fmla="*/ 82550 h 1704975"/>
              <a:gd name="connsiteX140" fmla="*/ 215900 w 3876675"/>
              <a:gd name="connsiteY140" fmla="*/ 82550 h 1704975"/>
              <a:gd name="connsiteX141" fmla="*/ 215900 w 3876675"/>
              <a:gd name="connsiteY141" fmla="*/ 63500 h 1704975"/>
              <a:gd name="connsiteX142" fmla="*/ 193675 w 3876675"/>
              <a:gd name="connsiteY142" fmla="*/ 63500 h 1704975"/>
              <a:gd name="connsiteX143" fmla="*/ 193675 w 3876675"/>
              <a:gd name="connsiteY143" fmla="*/ 50800 h 1704975"/>
              <a:gd name="connsiteX144" fmla="*/ 155575 w 3876675"/>
              <a:gd name="connsiteY144" fmla="*/ 50800 h 1704975"/>
              <a:gd name="connsiteX145" fmla="*/ 95250 w 3876675"/>
              <a:gd name="connsiteY145" fmla="*/ 50800 h 1704975"/>
              <a:gd name="connsiteX146" fmla="*/ 95250 w 3876675"/>
              <a:gd name="connsiteY146" fmla="*/ 28575 h 1704975"/>
              <a:gd name="connsiteX147" fmla="*/ 57150 w 3876675"/>
              <a:gd name="connsiteY147" fmla="*/ 28575 h 1704975"/>
              <a:gd name="connsiteX148" fmla="*/ 57150 w 3876675"/>
              <a:gd name="connsiteY148" fmla="*/ 12700 h 1704975"/>
              <a:gd name="connsiteX149" fmla="*/ 28575 w 3876675"/>
              <a:gd name="connsiteY149" fmla="*/ 12700 h 1704975"/>
              <a:gd name="connsiteX150" fmla="*/ 28575 w 3876675"/>
              <a:gd name="connsiteY150" fmla="*/ 0 h 1704975"/>
              <a:gd name="connsiteX151" fmla="*/ 0 w 3876675"/>
              <a:gd name="connsiteY151" fmla="*/ 0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3876675" h="1704975">
                <a:moveTo>
                  <a:pt x="3876675" y="1704975"/>
                </a:moveTo>
                <a:lnTo>
                  <a:pt x="3683000" y="1704975"/>
                </a:lnTo>
                <a:lnTo>
                  <a:pt x="3683000" y="1435100"/>
                </a:lnTo>
                <a:lnTo>
                  <a:pt x="3200400" y="1435100"/>
                </a:lnTo>
                <a:lnTo>
                  <a:pt x="3200400" y="1381125"/>
                </a:lnTo>
                <a:lnTo>
                  <a:pt x="3165475" y="1381125"/>
                </a:lnTo>
                <a:lnTo>
                  <a:pt x="3165475" y="1365250"/>
                </a:lnTo>
                <a:lnTo>
                  <a:pt x="2924175" y="1365250"/>
                </a:lnTo>
                <a:lnTo>
                  <a:pt x="2924175" y="1352550"/>
                </a:lnTo>
                <a:lnTo>
                  <a:pt x="2898775" y="1352550"/>
                </a:lnTo>
                <a:lnTo>
                  <a:pt x="2898775" y="1333500"/>
                </a:lnTo>
                <a:lnTo>
                  <a:pt x="2717800" y="1333500"/>
                </a:lnTo>
                <a:lnTo>
                  <a:pt x="2717800" y="1327150"/>
                </a:lnTo>
                <a:lnTo>
                  <a:pt x="2632075" y="1327150"/>
                </a:lnTo>
                <a:lnTo>
                  <a:pt x="2632075" y="1308100"/>
                </a:lnTo>
                <a:lnTo>
                  <a:pt x="2546350" y="1308100"/>
                </a:lnTo>
                <a:lnTo>
                  <a:pt x="2546350" y="1292225"/>
                </a:lnTo>
                <a:lnTo>
                  <a:pt x="2501900" y="1292225"/>
                </a:lnTo>
                <a:lnTo>
                  <a:pt x="2501900" y="1276350"/>
                </a:lnTo>
                <a:lnTo>
                  <a:pt x="2476500" y="1276350"/>
                </a:lnTo>
                <a:lnTo>
                  <a:pt x="2476500" y="1266825"/>
                </a:lnTo>
                <a:lnTo>
                  <a:pt x="2454275" y="1266825"/>
                </a:lnTo>
                <a:lnTo>
                  <a:pt x="2454275" y="1250950"/>
                </a:lnTo>
                <a:lnTo>
                  <a:pt x="2400300" y="1250950"/>
                </a:lnTo>
                <a:lnTo>
                  <a:pt x="2400300" y="1222375"/>
                </a:lnTo>
                <a:lnTo>
                  <a:pt x="2355850" y="1222375"/>
                </a:lnTo>
                <a:lnTo>
                  <a:pt x="2355850" y="1212850"/>
                </a:lnTo>
                <a:lnTo>
                  <a:pt x="2300287" y="1212850"/>
                </a:lnTo>
                <a:lnTo>
                  <a:pt x="2295525" y="1203325"/>
                </a:lnTo>
                <a:lnTo>
                  <a:pt x="2273300" y="1203325"/>
                </a:lnTo>
                <a:lnTo>
                  <a:pt x="2273300" y="1184275"/>
                </a:lnTo>
                <a:lnTo>
                  <a:pt x="2254250" y="1184275"/>
                </a:lnTo>
                <a:lnTo>
                  <a:pt x="2254250" y="1171575"/>
                </a:lnTo>
                <a:lnTo>
                  <a:pt x="2219325" y="1171575"/>
                </a:lnTo>
                <a:lnTo>
                  <a:pt x="2219325" y="1149350"/>
                </a:lnTo>
                <a:lnTo>
                  <a:pt x="2187575" y="1149350"/>
                </a:lnTo>
                <a:lnTo>
                  <a:pt x="2187575" y="1133475"/>
                </a:lnTo>
                <a:lnTo>
                  <a:pt x="2117725" y="1133475"/>
                </a:lnTo>
                <a:lnTo>
                  <a:pt x="2117725" y="1123950"/>
                </a:lnTo>
                <a:lnTo>
                  <a:pt x="2057400" y="1123950"/>
                </a:lnTo>
                <a:lnTo>
                  <a:pt x="2057400" y="1082675"/>
                </a:lnTo>
                <a:lnTo>
                  <a:pt x="2006600" y="1082675"/>
                </a:lnTo>
                <a:lnTo>
                  <a:pt x="2006600" y="1050925"/>
                </a:lnTo>
                <a:lnTo>
                  <a:pt x="1965325" y="1050925"/>
                </a:lnTo>
                <a:lnTo>
                  <a:pt x="1965325" y="1025525"/>
                </a:lnTo>
                <a:lnTo>
                  <a:pt x="1819275" y="1025525"/>
                </a:lnTo>
                <a:lnTo>
                  <a:pt x="1819275" y="1009650"/>
                </a:lnTo>
                <a:lnTo>
                  <a:pt x="1793875" y="1009650"/>
                </a:lnTo>
                <a:lnTo>
                  <a:pt x="1793875" y="996950"/>
                </a:lnTo>
                <a:lnTo>
                  <a:pt x="1771650" y="996950"/>
                </a:lnTo>
                <a:lnTo>
                  <a:pt x="1771650" y="984250"/>
                </a:lnTo>
                <a:lnTo>
                  <a:pt x="1749425" y="984250"/>
                </a:lnTo>
                <a:lnTo>
                  <a:pt x="1749425" y="968375"/>
                </a:lnTo>
                <a:lnTo>
                  <a:pt x="1612900" y="968375"/>
                </a:lnTo>
                <a:lnTo>
                  <a:pt x="1612900" y="949325"/>
                </a:lnTo>
                <a:lnTo>
                  <a:pt x="1600200" y="949325"/>
                </a:lnTo>
                <a:lnTo>
                  <a:pt x="1600200" y="927100"/>
                </a:lnTo>
                <a:lnTo>
                  <a:pt x="1571625" y="927100"/>
                </a:lnTo>
                <a:lnTo>
                  <a:pt x="1571625" y="901700"/>
                </a:lnTo>
                <a:lnTo>
                  <a:pt x="1552575" y="901700"/>
                </a:lnTo>
                <a:lnTo>
                  <a:pt x="1552575" y="882650"/>
                </a:lnTo>
                <a:lnTo>
                  <a:pt x="1520825" y="882650"/>
                </a:lnTo>
                <a:lnTo>
                  <a:pt x="1520825" y="863600"/>
                </a:lnTo>
                <a:lnTo>
                  <a:pt x="1444625" y="863600"/>
                </a:lnTo>
                <a:lnTo>
                  <a:pt x="1444625" y="847725"/>
                </a:lnTo>
                <a:lnTo>
                  <a:pt x="1425575" y="847725"/>
                </a:lnTo>
                <a:lnTo>
                  <a:pt x="1425575" y="828675"/>
                </a:lnTo>
                <a:lnTo>
                  <a:pt x="1412875" y="828675"/>
                </a:lnTo>
                <a:lnTo>
                  <a:pt x="1412875" y="800100"/>
                </a:lnTo>
                <a:lnTo>
                  <a:pt x="1384300" y="800100"/>
                </a:lnTo>
                <a:lnTo>
                  <a:pt x="1384300" y="784225"/>
                </a:lnTo>
                <a:lnTo>
                  <a:pt x="1320800" y="784225"/>
                </a:lnTo>
                <a:lnTo>
                  <a:pt x="1320800" y="742950"/>
                </a:lnTo>
                <a:lnTo>
                  <a:pt x="1260475" y="742950"/>
                </a:lnTo>
                <a:lnTo>
                  <a:pt x="1260475" y="714375"/>
                </a:lnTo>
                <a:lnTo>
                  <a:pt x="1228725" y="714375"/>
                </a:lnTo>
                <a:lnTo>
                  <a:pt x="1228725" y="692150"/>
                </a:lnTo>
                <a:lnTo>
                  <a:pt x="1212850" y="692150"/>
                </a:lnTo>
                <a:lnTo>
                  <a:pt x="1212850" y="676275"/>
                </a:lnTo>
                <a:lnTo>
                  <a:pt x="1190625" y="676275"/>
                </a:lnTo>
                <a:lnTo>
                  <a:pt x="1162050" y="676275"/>
                </a:lnTo>
                <a:lnTo>
                  <a:pt x="1162050" y="660400"/>
                </a:lnTo>
                <a:lnTo>
                  <a:pt x="1085850" y="660400"/>
                </a:lnTo>
                <a:lnTo>
                  <a:pt x="1085850" y="660400"/>
                </a:lnTo>
                <a:lnTo>
                  <a:pt x="1081087" y="636588"/>
                </a:lnTo>
                <a:lnTo>
                  <a:pt x="1049337" y="635793"/>
                </a:lnTo>
                <a:lnTo>
                  <a:pt x="1047751" y="621507"/>
                </a:lnTo>
                <a:lnTo>
                  <a:pt x="1038225" y="609600"/>
                </a:lnTo>
                <a:lnTo>
                  <a:pt x="1031875" y="604043"/>
                </a:lnTo>
                <a:lnTo>
                  <a:pt x="1031875" y="593725"/>
                </a:lnTo>
                <a:lnTo>
                  <a:pt x="1003300" y="593725"/>
                </a:lnTo>
                <a:lnTo>
                  <a:pt x="1003300" y="558800"/>
                </a:lnTo>
                <a:lnTo>
                  <a:pt x="977900" y="558800"/>
                </a:lnTo>
                <a:lnTo>
                  <a:pt x="977900" y="539750"/>
                </a:lnTo>
                <a:lnTo>
                  <a:pt x="965200" y="539750"/>
                </a:lnTo>
                <a:lnTo>
                  <a:pt x="965200" y="523875"/>
                </a:lnTo>
                <a:lnTo>
                  <a:pt x="942975" y="523875"/>
                </a:lnTo>
                <a:lnTo>
                  <a:pt x="942975" y="492125"/>
                </a:lnTo>
                <a:lnTo>
                  <a:pt x="904875" y="492125"/>
                </a:lnTo>
                <a:lnTo>
                  <a:pt x="904875" y="469900"/>
                </a:lnTo>
                <a:lnTo>
                  <a:pt x="876300" y="469900"/>
                </a:lnTo>
                <a:lnTo>
                  <a:pt x="876300" y="425450"/>
                </a:lnTo>
                <a:lnTo>
                  <a:pt x="854075" y="425450"/>
                </a:lnTo>
                <a:lnTo>
                  <a:pt x="854075" y="412750"/>
                </a:lnTo>
                <a:lnTo>
                  <a:pt x="825500" y="412750"/>
                </a:lnTo>
                <a:lnTo>
                  <a:pt x="825500" y="396875"/>
                </a:lnTo>
                <a:lnTo>
                  <a:pt x="787400" y="396875"/>
                </a:lnTo>
                <a:lnTo>
                  <a:pt x="787400" y="381000"/>
                </a:lnTo>
                <a:lnTo>
                  <a:pt x="771525" y="381000"/>
                </a:lnTo>
                <a:lnTo>
                  <a:pt x="771525" y="371475"/>
                </a:lnTo>
                <a:lnTo>
                  <a:pt x="736600" y="371475"/>
                </a:lnTo>
                <a:lnTo>
                  <a:pt x="736600" y="352425"/>
                </a:lnTo>
                <a:lnTo>
                  <a:pt x="711200" y="352425"/>
                </a:lnTo>
                <a:lnTo>
                  <a:pt x="711200" y="339725"/>
                </a:lnTo>
                <a:lnTo>
                  <a:pt x="695325" y="339725"/>
                </a:lnTo>
                <a:lnTo>
                  <a:pt x="695325" y="333375"/>
                </a:lnTo>
                <a:lnTo>
                  <a:pt x="663575" y="333375"/>
                </a:lnTo>
                <a:lnTo>
                  <a:pt x="663575" y="323850"/>
                </a:lnTo>
                <a:lnTo>
                  <a:pt x="625475" y="323850"/>
                </a:lnTo>
                <a:lnTo>
                  <a:pt x="625475" y="285750"/>
                </a:lnTo>
                <a:lnTo>
                  <a:pt x="612775" y="285750"/>
                </a:lnTo>
                <a:lnTo>
                  <a:pt x="612775" y="250825"/>
                </a:lnTo>
                <a:lnTo>
                  <a:pt x="587375" y="250825"/>
                </a:lnTo>
                <a:lnTo>
                  <a:pt x="587375" y="238125"/>
                </a:lnTo>
                <a:lnTo>
                  <a:pt x="571500" y="238125"/>
                </a:lnTo>
                <a:lnTo>
                  <a:pt x="571500" y="219075"/>
                </a:lnTo>
                <a:lnTo>
                  <a:pt x="552450" y="219075"/>
                </a:lnTo>
                <a:lnTo>
                  <a:pt x="552450" y="196850"/>
                </a:lnTo>
                <a:lnTo>
                  <a:pt x="511175" y="196850"/>
                </a:lnTo>
                <a:lnTo>
                  <a:pt x="511175" y="174625"/>
                </a:lnTo>
                <a:lnTo>
                  <a:pt x="504825" y="174625"/>
                </a:lnTo>
                <a:lnTo>
                  <a:pt x="504825" y="152400"/>
                </a:lnTo>
                <a:lnTo>
                  <a:pt x="346075" y="152400"/>
                </a:lnTo>
                <a:lnTo>
                  <a:pt x="341312" y="142875"/>
                </a:lnTo>
                <a:lnTo>
                  <a:pt x="307975" y="142875"/>
                </a:lnTo>
                <a:lnTo>
                  <a:pt x="307975" y="120650"/>
                </a:lnTo>
                <a:lnTo>
                  <a:pt x="282575" y="120650"/>
                </a:lnTo>
                <a:lnTo>
                  <a:pt x="282575" y="101600"/>
                </a:lnTo>
                <a:lnTo>
                  <a:pt x="231775" y="101600"/>
                </a:lnTo>
                <a:lnTo>
                  <a:pt x="231775" y="82550"/>
                </a:lnTo>
                <a:lnTo>
                  <a:pt x="215900" y="82550"/>
                </a:lnTo>
                <a:lnTo>
                  <a:pt x="215900" y="63500"/>
                </a:lnTo>
                <a:lnTo>
                  <a:pt x="193675" y="63500"/>
                </a:lnTo>
                <a:lnTo>
                  <a:pt x="193675" y="50800"/>
                </a:lnTo>
                <a:lnTo>
                  <a:pt x="155575" y="50800"/>
                </a:lnTo>
                <a:lnTo>
                  <a:pt x="95250" y="50800"/>
                </a:lnTo>
                <a:lnTo>
                  <a:pt x="95250" y="28575"/>
                </a:lnTo>
                <a:lnTo>
                  <a:pt x="57150" y="28575"/>
                </a:lnTo>
                <a:lnTo>
                  <a:pt x="57150" y="12700"/>
                </a:lnTo>
                <a:lnTo>
                  <a:pt x="28575" y="12700"/>
                </a:lnTo>
                <a:lnTo>
                  <a:pt x="28575"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32013" name="Group 32012">
            <a:extLst>
              <a:ext uri="{FF2B5EF4-FFF2-40B4-BE49-F238E27FC236}">
                <a16:creationId xmlns:a16="http://schemas.microsoft.com/office/drawing/2014/main" id="{932E595D-EE95-EC7C-B454-C04EE12A8A29}"/>
              </a:ext>
            </a:extLst>
          </p:cNvPr>
          <p:cNvGrpSpPr/>
          <p:nvPr/>
        </p:nvGrpSpPr>
        <p:grpSpPr>
          <a:xfrm>
            <a:off x="4106305" y="3734820"/>
            <a:ext cx="1305916" cy="479439"/>
            <a:chOff x="4106305" y="3734820"/>
            <a:chExt cx="1305916" cy="479439"/>
          </a:xfrm>
        </p:grpSpPr>
        <p:cxnSp>
          <p:nvCxnSpPr>
            <p:cNvPr id="31973" name="Straight Connector 31972">
              <a:extLst>
                <a:ext uri="{FF2B5EF4-FFF2-40B4-BE49-F238E27FC236}">
                  <a16:creationId xmlns:a16="http://schemas.microsoft.com/office/drawing/2014/main" id="{902841B5-41F9-9B7D-86B2-F95DCFDBFD2B}"/>
                </a:ext>
              </a:extLst>
            </p:cNvPr>
            <p:cNvCxnSpPr>
              <a:cxnSpLocks/>
            </p:cNvCxnSpPr>
            <p:nvPr/>
          </p:nvCxnSpPr>
          <p:spPr bwMode="auto">
            <a:xfrm>
              <a:off x="4134880" y="37348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4" name="Straight Connector 31973">
              <a:extLst>
                <a:ext uri="{FF2B5EF4-FFF2-40B4-BE49-F238E27FC236}">
                  <a16:creationId xmlns:a16="http://schemas.microsoft.com/office/drawing/2014/main" id="{3D2B16F2-6BB7-C4F6-9B2E-04B700A53A61}"/>
                </a:ext>
              </a:extLst>
            </p:cNvPr>
            <p:cNvCxnSpPr>
              <a:cxnSpLocks/>
            </p:cNvCxnSpPr>
            <p:nvPr/>
          </p:nvCxnSpPr>
          <p:spPr bwMode="auto">
            <a:xfrm>
              <a:off x="4106305" y="37348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5" name="Straight Connector 31974">
              <a:extLst>
                <a:ext uri="{FF2B5EF4-FFF2-40B4-BE49-F238E27FC236}">
                  <a16:creationId xmlns:a16="http://schemas.microsoft.com/office/drawing/2014/main" id="{38F5523A-7B79-0409-FAD0-A21B78C8C1C2}"/>
                </a:ext>
              </a:extLst>
            </p:cNvPr>
            <p:cNvCxnSpPr>
              <a:cxnSpLocks/>
            </p:cNvCxnSpPr>
            <p:nvPr/>
          </p:nvCxnSpPr>
          <p:spPr bwMode="auto">
            <a:xfrm>
              <a:off x="4244397"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6" name="Straight Connector 31975">
              <a:extLst>
                <a:ext uri="{FF2B5EF4-FFF2-40B4-BE49-F238E27FC236}">
                  <a16:creationId xmlns:a16="http://schemas.microsoft.com/office/drawing/2014/main" id="{E707FF36-9FFC-F72C-4000-48DB4024F19A}"/>
                </a:ext>
              </a:extLst>
            </p:cNvPr>
            <p:cNvCxnSpPr>
              <a:cxnSpLocks/>
            </p:cNvCxnSpPr>
            <p:nvPr/>
          </p:nvCxnSpPr>
          <p:spPr bwMode="auto">
            <a:xfrm>
              <a:off x="4262075"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7" name="Straight Connector 31976">
              <a:extLst>
                <a:ext uri="{FF2B5EF4-FFF2-40B4-BE49-F238E27FC236}">
                  <a16:creationId xmlns:a16="http://schemas.microsoft.com/office/drawing/2014/main" id="{72ABB9DE-D69E-98AE-585C-096AC8F2DB38}"/>
                </a:ext>
              </a:extLst>
            </p:cNvPr>
            <p:cNvCxnSpPr>
              <a:cxnSpLocks/>
            </p:cNvCxnSpPr>
            <p:nvPr/>
          </p:nvCxnSpPr>
          <p:spPr bwMode="auto">
            <a:xfrm>
              <a:off x="4283671"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8" name="Straight Connector 31977">
              <a:extLst>
                <a:ext uri="{FF2B5EF4-FFF2-40B4-BE49-F238E27FC236}">
                  <a16:creationId xmlns:a16="http://schemas.microsoft.com/office/drawing/2014/main" id="{A818ACD1-3FC1-4E6D-D49B-BCFA50FA72B3}"/>
                </a:ext>
              </a:extLst>
            </p:cNvPr>
            <p:cNvCxnSpPr>
              <a:cxnSpLocks/>
            </p:cNvCxnSpPr>
            <p:nvPr/>
          </p:nvCxnSpPr>
          <p:spPr bwMode="auto">
            <a:xfrm>
              <a:off x="4309714"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79" name="Straight Connector 31978">
              <a:extLst>
                <a:ext uri="{FF2B5EF4-FFF2-40B4-BE49-F238E27FC236}">
                  <a16:creationId xmlns:a16="http://schemas.microsoft.com/office/drawing/2014/main" id="{348B9303-323D-5DCB-2C75-67ECB12D43D7}"/>
                </a:ext>
              </a:extLst>
            </p:cNvPr>
            <p:cNvCxnSpPr>
              <a:cxnSpLocks/>
            </p:cNvCxnSpPr>
            <p:nvPr/>
          </p:nvCxnSpPr>
          <p:spPr bwMode="auto">
            <a:xfrm>
              <a:off x="4334806"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0" name="Straight Connector 31979">
              <a:extLst>
                <a:ext uri="{FF2B5EF4-FFF2-40B4-BE49-F238E27FC236}">
                  <a16:creationId xmlns:a16="http://schemas.microsoft.com/office/drawing/2014/main" id="{F48D8645-EBD7-A7A8-7796-A81C44C5DE2B}"/>
                </a:ext>
              </a:extLst>
            </p:cNvPr>
            <p:cNvCxnSpPr>
              <a:cxnSpLocks/>
            </p:cNvCxnSpPr>
            <p:nvPr/>
          </p:nvCxnSpPr>
          <p:spPr bwMode="auto">
            <a:xfrm>
              <a:off x="4375986"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1" name="Straight Connector 31980">
              <a:extLst>
                <a:ext uri="{FF2B5EF4-FFF2-40B4-BE49-F238E27FC236}">
                  <a16:creationId xmlns:a16="http://schemas.microsoft.com/office/drawing/2014/main" id="{F71C0C8E-D652-9734-3A0C-CE170AEBB629}"/>
                </a:ext>
              </a:extLst>
            </p:cNvPr>
            <p:cNvCxnSpPr>
              <a:cxnSpLocks/>
            </p:cNvCxnSpPr>
            <p:nvPr/>
          </p:nvCxnSpPr>
          <p:spPr bwMode="auto">
            <a:xfrm>
              <a:off x="4391903"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2" name="Straight Connector 31981">
              <a:extLst>
                <a:ext uri="{FF2B5EF4-FFF2-40B4-BE49-F238E27FC236}">
                  <a16:creationId xmlns:a16="http://schemas.microsoft.com/office/drawing/2014/main" id="{A982E2FB-A5C2-E219-3431-8D572514B623}"/>
                </a:ext>
              </a:extLst>
            </p:cNvPr>
            <p:cNvCxnSpPr>
              <a:cxnSpLocks/>
            </p:cNvCxnSpPr>
            <p:nvPr/>
          </p:nvCxnSpPr>
          <p:spPr bwMode="auto">
            <a:xfrm>
              <a:off x="4438913" y="3771389"/>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3" name="Straight Connector 31982">
              <a:extLst>
                <a:ext uri="{FF2B5EF4-FFF2-40B4-BE49-F238E27FC236}">
                  <a16:creationId xmlns:a16="http://schemas.microsoft.com/office/drawing/2014/main" id="{390A67AD-1796-DDF8-4A3A-294CA4DEEAF1}"/>
                </a:ext>
              </a:extLst>
            </p:cNvPr>
            <p:cNvCxnSpPr>
              <a:cxnSpLocks/>
            </p:cNvCxnSpPr>
            <p:nvPr/>
          </p:nvCxnSpPr>
          <p:spPr bwMode="auto">
            <a:xfrm>
              <a:off x="4462109" y="379086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4" name="Straight Connector 31983">
              <a:extLst>
                <a:ext uri="{FF2B5EF4-FFF2-40B4-BE49-F238E27FC236}">
                  <a16:creationId xmlns:a16="http://schemas.microsoft.com/office/drawing/2014/main" id="{DBB1AC11-9C63-AFCA-37CB-B605C524C6EB}"/>
                </a:ext>
              </a:extLst>
            </p:cNvPr>
            <p:cNvCxnSpPr>
              <a:cxnSpLocks/>
            </p:cNvCxnSpPr>
            <p:nvPr/>
          </p:nvCxnSpPr>
          <p:spPr bwMode="auto">
            <a:xfrm>
              <a:off x="4481159"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5" name="Straight Connector 31984">
              <a:extLst>
                <a:ext uri="{FF2B5EF4-FFF2-40B4-BE49-F238E27FC236}">
                  <a16:creationId xmlns:a16="http://schemas.microsoft.com/office/drawing/2014/main" id="{70342C44-3338-CEAB-D3C3-CC2FA432B307}"/>
                </a:ext>
              </a:extLst>
            </p:cNvPr>
            <p:cNvCxnSpPr>
              <a:cxnSpLocks/>
            </p:cNvCxnSpPr>
            <p:nvPr/>
          </p:nvCxnSpPr>
          <p:spPr bwMode="auto">
            <a:xfrm>
              <a:off x="4506737"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6" name="Straight Connector 31985">
              <a:extLst>
                <a:ext uri="{FF2B5EF4-FFF2-40B4-BE49-F238E27FC236}">
                  <a16:creationId xmlns:a16="http://schemas.microsoft.com/office/drawing/2014/main" id="{0472011C-DF6B-DED4-EE1F-EFB52496A03D}"/>
                </a:ext>
              </a:extLst>
            </p:cNvPr>
            <p:cNvCxnSpPr>
              <a:cxnSpLocks/>
            </p:cNvCxnSpPr>
            <p:nvPr/>
          </p:nvCxnSpPr>
          <p:spPr bwMode="auto">
            <a:xfrm>
              <a:off x="4532041"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7" name="Straight Connector 31986">
              <a:extLst>
                <a:ext uri="{FF2B5EF4-FFF2-40B4-BE49-F238E27FC236}">
                  <a16:creationId xmlns:a16="http://schemas.microsoft.com/office/drawing/2014/main" id="{7A9940F5-7283-A374-4F64-595C3611D504}"/>
                </a:ext>
              </a:extLst>
            </p:cNvPr>
            <p:cNvCxnSpPr>
              <a:cxnSpLocks/>
            </p:cNvCxnSpPr>
            <p:nvPr/>
          </p:nvCxnSpPr>
          <p:spPr bwMode="auto">
            <a:xfrm>
              <a:off x="4560616"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8" name="Straight Connector 31987">
              <a:extLst>
                <a:ext uri="{FF2B5EF4-FFF2-40B4-BE49-F238E27FC236}">
                  <a16:creationId xmlns:a16="http://schemas.microsoft.com/office/drawing/2014/main" id="{23616D6F-BF80-2CFA-575C-1B7EE1D6F4AA}"/>
                </a:ext>
              </a:extLst>
            </p:cNvPr>
            <p:cNvCxnSpPr>
              <a:cxnSpLocks/>
            </p:cNvCxnSpPr>
            <p:nvPr/>
          </p:nvCxnSpPr>
          <p:spPr bwMode="auto">
            <a:xfrm>
              <a:off x="4587120"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89" name="Straight Connector 31988">
              <a:extLst>
                <a:ext uri="{FF2B5EF4-FFF2-40B4-BE49-F238E27FC236}">
                  <a16:creationId xmlns:a16="http://schemas.microsoft.com/office/drawing/2014/main" id="{7A02180D-411B-3FC7-34DB-0CE0CBAF6E94}"/>
                </a:ext>
              </a:extLst>
            </p:cNvPr>
            <p:cNvCxnSpPr>
              <a:cxnSpLocks/>
            </p:cNvCxnSpPr>
            <p:nvPr/>
          </p:nvCxnSpPr>
          <p:spPr bwMode="auto">
            <a:xfrm>
              <a:off x="4615794"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0" name="Straight Connector 31989">
              <a:extLst>
                <a:ext uri="{FF2B5EF4-FFF2-40B4-BE49-F238E27FC236}">
                  <a16:creationId xmlns:a16="http://schemas.microsoft.com/office/drawing/2014/main" id="{22D6D3B8-79ED-7337-DF4A-7F5DA5FD2CF0}"/>
                </a:ext>
              </a:extLst>
            </p:cNvPr>
            <p:cNvCxnSpPr>
              <a:cxnSpLocks/>
            </p:cNvCxnSpPr>
            <p:nvPr/>
          </p:nvCxnSpPr>
          <p:spPr bwMode="auto">
            <a:xfrm>
              <a:off x="4652143"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1" name="Straight Connector 31990">
              <a:extLst>
                <a:ext uri="{FF2B5EF4-FFF2-40B4-BE49-F238E27FC236}">
                  <a16:creationId xmlns:a16="http://schemas.microsoft.com/office/drawing/2014/main" id="{3C8962E8-F9BF-5D3A-536F-15F1DB8824F4}"/>
                </a:ext>
              </a:extLst>
            </p:cNvPr>
            <p:cNvCxnSpPr>
              <a:cxnSpLocks/>
            </p:cNvCxnSpPr>
            <p:nvPr/>
          </p:nvCxnSpPr>
          <p:spPr bwMode="auto">
            <a:xfrm>
              <a:off x="4678938"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2" name="Straight Connector 31991">
              <a:extLst>
                <a:ext uri="{FF2B5EF4-FFF2-40B4-BE49-F238E27FC236}">
                  <a16:creationId xmlns:a16="http://schemas.microsoft.com/office/drawing/2014/main" id="{60D20A0E-A6D9-E0DF-6B2F-D569891AA56F}"/>
                </a:ext>
              </a:extLst>
            </p:cNvPr>
            <p:cNvCxnSpPr>
              <a:cxnSpLocks/>
            </p:cNvCxnSpPr>
            <p:nvPr/>
          </p:nvCxnSpPr>
          <p:spPr bwMode="auto">
            <a:xfrm>
              <a:off x="4697768" y="38087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3" name="Straight Connector 31992">
              <a:extLst>
                <a:ext uri="{FF2B5EF4-FFF2-40B4-BE49-F238E27FC236}">
                  <a16:creationId xmlns:a16="http://schemas.microsoft.com/office/drawing/2014/main" id="{7019E4CA-E116-1869-BADD-75CB713EA63E}"/>
                </a:ext>
              </a:extLst>
            </p:cNvPr>
            <p:cNvCxnSpPr>
              <a:cxnSpLocks/>
            </p:cNvCxnSpPr>
            <p:nvPr/>
          </p:nvCxnSpPr>
          <p:spPr bwMode="auto">
            <a:xfrm>
              <a:off x="4731324" y="383416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4" name="Straight Connector 31993">
              <a:extLst>
                <a:ext uri="{FF2B5EF4-FFF2-40B4-BE49-F238E27FC236}">
                  <a16:creationId xmlns:a16="http://schemas.microsoft.com/office/drawing/2014/main" id="{6B2F0244-6E08-0F02-F3C0-683D03B30EAC}"/>
                </a:ext>
              </a:extLst>
            </p:cNvPr>
            <p:cNvCxnSpPr>
              <a:cxnSpLocks/>
            </p:cNvCxnSpPr>
            <p:nvPr/>
          </p:nvCxnSpPr>
          <p:spPr bwMode="auto">
            <a:xfrm>
              <a:off x="4765441"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5" name="Straight Connector 31994">
              <a:extLst>
                <a:ext uri="{FF2B5EF4-FFF2-40B4-BE49-F238E27FC236}">
                  <a16:creationId xmlns:a16="http://schemas.microsoft.com/office/drawing/2014/main" id="{23D0450C-8725-BE8C-8A3B-9E6688DE4F7B}"/>
                </a:ext>
              </a:extLst>
            </p:cNvPr>
            <p:cNvCxnSpPr>
              <a:cxnSpLocks/>
            </p:cNvCxnSpPr>
            <p:nvPr/>
          </p:nvCxnSpPr>
          <p:spPr bwMode="auto">
            <a:xfrm>
              <a:off x="4790855"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6" name="Straight Connector 31995">
              <a:extLst>
                <a:ext uri="{FF2B5EF4-FFF2-40B4-BE49-F238E27FC236}">
                  <a16:creationId xmlns:a16="http://schemas.microsoft.com/office/drawing/2014/main" id="{56D6CA72-0A44-B051-7F30-BA5D5E254A8C}"/>
                </a:ext>
              </a:extLst>
            </p:cNvPr>
            <p:cNvCxnSpPr>
              <a:cxnSpLocks/>
            </p:cNvCxnSpPr>
            <p:nvPr/>
          </p:nvCxnSpPr>
          <p:spPr bwMode="auto">
            <a:xfrm>
              <a:off x="4822537"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7" name="Straight Connector 31996">
              <a:extLst>
                <a:ext uri="{FF2B5EF4-FFF2-40B4-BE49-F238E27FC236}">
                  <a16:creationId xmlns:a16="http://schemas.microsoft.com/office/drawing/2014/main" id="{9FD982BE-9564-1D5E-0938-19A74DB557D5}"/>
                </a:ext>
              </a:extLst>
            </p:cNvPr>
            <p:cNvCxnSpPr>
              <a:cxnSpLocks/>
            </p:cNvCxnSpPr>
            <p:nvPr/>
          </p:nvCxnSpPr>
          <p:spPr bwMode="auto">
            <a:xfrm>
              <a:off x="4843188"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8" name="Straight Connector 31997">
              <a:extLst>
                <a:ext uri="{FF2B5EF4-FFF2-40B4-BE49-F238E27FC236}">
                  <a16:creationId xmlns:a16="http://schemas.microsoft.com/office/drawing/2014/main" id="{65DC49F4-BCFD-9003-2014-831CD97569F5}"/>
                </a:ext>
              </a:extLst>
            </p:cNvPr>
            <p:cNvCxnSpPr>
              <a:cxnSpLocks/>
            </p:cNvCxnSpPr>
            <p:nvPr/>
          </p:nvCxnSpPr>
          <p:spPr bwMode="auto">
            <a:xfrm>
              <a:off x="4867877"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99" name="Straight Connector 31998">
              <a:extLst>
                <a:ext uri="{FF2B5EF4-FFF2-40B4-BE49-F238E27FC236}">
                  <a16:creationId xmlns:a16="http://schemas.microsoft.com/office/drawing/2014/main" id="{9891093D-686F-3CB0-98F0-12C53F06E4E2}"/>
                </a:ext>
              </a:extLst>
            </p:cNvPr>
            <p:cNvCxnSpPr>
              <a:cxnSpLocks/>
            </p:cNvCxnSpPr>
            <p:nvPr/>
          </p:nvCxnSpPr>
          <p:spPr bwMode="auto">
            <a:xfrm>
              <a:off x="4896727"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0" name="Straight Connector 31999">
              <a:extLst>
                <a:ext uri="{FF2B5EF4-FFF2-40B4-BE49-F238E27FC236}">
                  <a16:creationId xmlns:a16="http://schemas.microsoft.com/office/drawing/2014/main" id="{4C2EA925-9990-3556-B358-0995ECFAD25F}"/>
                </a:ext>
              </a:extLst>
            </p:cNvPr>
            <p:cNvCxnSpPr>
              <a:cxnSpLocks/>
            </p:cNvCxnSpPr>
            <p:nvPr/>
          </p:nvCxnSpPr>
          <p:spPr bwMode="auto">
            <a:xfrm>
              <a:off x="4917572"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1" name="Straight Connector 32000">
              <a:extLst>
                <a:ext uri="{FF2B5EF4-FFF2-40B4-BE49-F238E27FC236}">
                  <a16:creationId xmlns:a16="http://schemas.microsoft.com/office/drawing/2014/main" id="{A185A06D-B018-ACD0-D1F2-0932082FEE6C}"/>
                </a:ext>
              </a:extLst>
            </p:cNvPr>
            <p:cNvCxnSpPr>
              <a:cxnSpLocks/>
            </p:cNvCxnSpPr>
            <p:nvPr/>
          </p:nvCxnSpPr>
          <p:spPr bwMode="auto">
            <a:xfrm>
              <a:off x="4948824"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2" name="Straight Connector 32001">
              <a:extLst>
                <a:ext uri="{FF2B5EF4-FFF2-40B4-BE49-F238E27FC236}">
                  <a16:creationId xmlns:a16="http://schemas.microsoft.com/office/drawing/2014/main" id="{8E9EB501-B4A4-BEFD-7188-00A62D9CCD26}"/>
                </a:ext>
              </a:extLst>
            </p:cNvPr>
            <p:cNvCxnSpPr>
              <a:cxnSpLocks/>
            </p:cNvCxnSpPr>
            <p:nvPr/>
          </p:nvCxnSpPr>
          <p:spPr bwMode="auto">
            <a:xfrm>
              <a:off x="5019551"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3" name="Straight Connector 32002">
              <a:extLst>
                <a:ext uri="{FF2B5EF4-FFF2-40B4-BE49-F238E27FC236}">
                  <a16:creationId xmlns:a16="http://schemas.microsoft.com/office/drawing/2014/main" id="{2A83E738-3CC3-0D05-A6A0-7FAB80EFE368}"/>
                </a:ext>
              </a:extLst>
            </p:cNvPr>
            <p:cNvCxnSpPr>
              <a:cxnSpLocks/>
            </p:cNvCxnSpPr>
            <p:nvPr/>
          </p:nvCxnSpPr>
          <p:spPr bwMode="auto">
            <a:xfrm>
              <a:off x="5044206"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4" name="Straight Connector 32003">
              <a:extLst>
                <a:ext uri="{FF2B5EF4-FFF2-40B4-BE49-F238E27FC236}">
                  <a16:creationId xmlns:a16="http://schemas.microsoft.com/office/drawing/2014/main" id="{0C3216F8-807A-F721-39B5-0DD4253094E0}"/>
                </a:ext>
              </a:extLst>
            </p:cNvPr>
            <p:cNvCxnSpPr>
              <a:cxnSpLocks/>
            </p:cNvCxnSpPr>
            <p:nvPr/>
          </p:nvCxnSpPr>
          <p:spPr bwMode="auto">
            <a:xfrm>
              <a:off x="5085925"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5" name="Straight Connector 32004">
              <a:extLst>
                <a:ext uri="{FF2B5EF4-FFF2-40B4-BE49-F238E27FC236}">
                  <a16:creationId xmlns:a16="http://schemas.microsoft.com/office/drawing/2014/main" id="{DE8FAE2B-7F77-A71A-4E8A-774734E64546}"/>
                </a:ext>
              </a:extLst>
            </p:cNvPr>
            <p:cNvCxnSpPr>
              <a:cxnSpLocks/>
            </p:cNvCxnSpPr>
            <p:nvPr/>
          </p:nvCxnSpPr>
          <p:spPr bwMode="auto">
            <a:xfrm>
              <a:off x="5104975"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6" name="Straight Connector 32005">
              <a:extLst>
                <a:ext uri="{FF2B5EF4-FFF2-40B4-BE49-F238E27FC236}">
                  <a16:creationId xmlns:a16="http://schemas.microsoft.com/office/drawing/2014/main" id="{EEB8972B-669A-4B90-5576-816E012784DE}"/>
                </a:ext>
              </a:extLst>
            </p:cNvPr>
            <p:cNvCxnSpPr>
              <a:cxnSpLocks/>
            </p:cNvCxnSpPr>
            <p:nvPr/>
          </p:nvCxnSpPr>
          <p:spPr bwMode="auto">
            <a:xfrm>
              <a:off x="5126312"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7" name="Straight Connector 32006">
              <a:extLst>
                <a:ext uri="{FF2B5EF4-FFF2-40B4-BE49-F238E27FC236}">
                  <a16:creationId xmlns:a16="http://schemas.microsoft.com/office/drawing/2014/main" id="{54C5583C-AB1D-7622-E557-CE2C30FFC0A8}"/>
                </a:ext>
              </a:extLst>
            </p:cNvPr>
            <p:cNvCxnSpPr>
              <a:cxnSpLocks/>
            </p:cNvCxnSpPr>
            <p:nvPr/>
          </p:nvCxnSpPr>
          <p:spPr bwMode="auto">
            <a:xfrm>
              <a:off x="5145555"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8" name="Straight Connector 32007">
              <a:extLst>
                <a:ext uri="{FF2B5EF4-FFF2-40B4-BE49-F238E27FC236}">
                  <a16:creationId xmlns:a16="http://schemas.microsoft.com/office/drawing/2014/main" id="{23C9ECE0-A0B8-85D9-0F9B-4968261824D2}"/>
                </a:ext>
              </a:extLst>
            </p:cNvPr>
            <p:cNvCxnSpPr>
              <a:cxnSpLocks/>
            </p:cNvCxnSpPr>
            <p:nvPr/>
          </p:nvCxnSpPr>
          <p:spPr bwMode="auto">
            <a:xfrm>
              <a:off x="5176511"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09" name="Straight Connector 32008">
              <a:extLst>
                <a:ext uri="{FF2B5EF4-FFF2-40B4-BE49-F238E27FC236}">
                  <a16:creationId xmlns:a16="http://schemas.microsoft.com/office/drawing/2014/main" id="{50BBF310-98A4-780F-149C-66147A54E2E7}"/>
                </a:ext>
              </a:extLst>
            </p:cNvPr>
            <p:cNvCxnSpPr>
              <a:cxnSpLocks/>
            </p:cNvCxnSpPr>
            <p:nvPr/>
          </p:nvCxnSpPr>
          <p:spPr bwMode="auto">
            <a:xfrm>
              <a:off x="5202934" y="3870734"/>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10" name="Straight Connector 32009">
              <a:extLst>
                <a:ext uri="{FF2B5EF4-FFF2-40B4-BE49-F238E27FC236}">
                  <a16:creationId xmlns:a16="http://schemas.microsoft.com/office/drawing/2014/main" id="{37697309-E7BE-4DD8-1D89-AFAD99D5369D}"/>
                </a:ext>
              </a:extLst>
            </p:cNvPr>
            <p:cNvCxnSpPr>
              <a:cxnSpLocks/>
            </p:cNvCxnSpPr>
            <p:nvPr/>
          </p:nvCxnSpPr>
          <p:spPr bwMode="auto">
            <a:xfrm>
              <a:off x="5264135" y="41411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11" name="Straight Connector 32010">
              <a:extLst>
                <a:ext uri="{FF2B5EF4-FFF2-40B4-BE49-F238E27FC236}">
                  <a16:creationId xmlns:a16="http://schemas.microsoft.com/office/drawing/2014/main" id="{76B8397B-A9C5-06DD-4914-755D52018204}"/>
                </a:ext>
              </a:extLst>
            </p:cNvPr>
            <p:cNvCxnSpPr>
              <a:cxnSpLocks/>
            </p:cNvCxnSpPr>
            <p:nvPr/>
          </p:nvCxnSpPr>
          <p:spPr bwMode="auto">
            <a:xfrm>
              <a:off x="5298266" y="414112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2012" name="Straight Connector 32011">
              <a:extLst>
                <a:ext uri="{FF2B5EF4-FFF2-40B4-BE49-F238E27FC236}">
                  <a16:creationId xmlns:a16="http://schemas.microsoft.com/office/drawing/2014/main" id="{7640CC20-328C-C61F-ADCF-995FE460B249}"/>
                </a:ext>
              </a:extLst>
            </p:cNvPr>
            <p:cNvCxnSpPr>
              <a:cxnSpLocks/>
            </p:cNvCxnSpPr>
            <p:nvPr/>
          </p:nvCxnSpPr>
          <p:spPr bwMode="auto">
            <a:xfrm>
              <a:off x="5412221" y="4141120"/>
              <a:ext cx="0" cy="73139"/>
            </a:xfrm>
            <a:prstGeom prst="line">
              <a:avLst/>
            </a:prstGeom>
            <a:noFill/>
            <a:ln w="28575" cap="flat" cmpd="sng" algn="ctr">
              <a:solidFill>
                <a:schemeClr val="accent1"/>
              </a:solidFill>
              <a:prstDash val="solid"/>
              <a:round/>
              <a:headEnd type="none" w="med" len="med"/>
              <a:tailEnd type="none" w="med" len="med"/>
            </a:ln>
            <a:effectLst/>
          </p:spPr>
        </p:cxnSp>
      </p:grpSp>
      <p:graphicFrame>
        <p:nvGraphicFramePr>
          <p:cNvPr id="6" name="Table 5">
            <a:extLst>
              <a:ext uri="{FF2B5EF4-FFF2-40B4-BE49-F238E27FC236}">
                <a16:creationId xmlns:a16="http://schemas.microsoft.com/office/drawing/2014/main" id="{8D16F3F4-6168-377F-28AB-F5D052FAED3D}"/>
              </a:ext>
            </a:extLst>
          </p:cNvPr>
          <p:cNvGraphicFramePr>
            <a:graphicFrameLocks noGrp="1"/>
          </p:cNvGraphicFramePr>
          <p:nvPr/>
        </p:nvGraphicFramePr>
        <p:xfrm>
          <a:off x="461902" y="5625709"/>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7" name="Table 6">
            <a:extLst>
              <a:ext uri="{FF2B5EF4-FFF2-40B4-BE49-F238E27FC236}">
                <a16:creationId xmlns:a16="http://schemas.microsoft.com/office/drawing/2014/main" id="{6FF3808F-81F8-CF3F-EEF8-835FD4350290}"/>
              </a:ext>
            </a:extLst>
          </p:cNvPr>
          <p:cNvGraphicFramePr>
            <a:graphicFrameLocks noGrp="1"/>
          </p:cNvGraphicFramePr>
          <p:nvPr/>
        </p:nvGraphicFramePr>
        <p:xfrm>
          <a:off x="5961680" y="5625709"/>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295524678"/>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5FC0DFD4-7265-B1D1-BE1B-701EE57DB287}"/>
              </a:ext>
            </a:extLst>
          </p:cNvPr>
          <p:cNvSpPr txBox="1"/>
          <p:nvPr/>
        </p:nvSpPr>
        <p:spPr bwMode="auto">
          <a:xfrm>
            <a:off x="3591353" y="999723"/>
            <a:ext cx="27846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PD-L1 CPS ≥1 Population</a:t>
            </a:r>
          </a:p>
        </p:txBody>
      </p:sp>
      <p:sp>
        <p:nvSpPr>
          <p:cNvPr id="19" name="TextBox 18">
            <a:extLst>
              <a:ext uri="{FF2B5EF4-FFF2-40B4-BE49-F238E27FC236}">
                <a16:creationId xmlns:a16="http://schemas.microsoft.com/office/drawing/2014/main" id="{37C94848-99AA-614A-9E14-1AF843FD796E}"/>
              </a:ext>
            </a:extLst>
          </p:cNvPr>
          <p:cNvSpPr txBox="1"/>
          <p:nvPr/>
        </p:nvSpPr>
        <p:spPr bwMode="auto">
          <a:xfrm>
            <a:off x="3722799" y="3685079"/>
            <a:ext cx="252178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2000" dirty="0">
                <a:solidFill>
                  <a:schemeClr val="bg1"/>
                </a:solidFill>
                <a:latin typeface="Calibri" panose="020F0502020204030204" pitchFamily="34" charset="0"/>
              </a:rPr>
              <a:t>All-Comer Population </a:t>
            </a: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 </a:t>
            </a:r>
            <a:r>
              <a:rPr lang="en-US" dirty="0"/>
              <a:t>Responses</a:t>
            </a:r>
            <a:endParaRPr lang="en-US" altLang="en-US" dirty="0"/>
          </a:p>
        </p:txBody>
      </p:sp>
      <p:sp>
        <p:nvSpPr>
          <p:cNvPr id="22" name="TextBox 21">
            <a:extLst>
              <a:ext uri="{FF2B5EF4-FFF2-40B4-BE49-F238E27FC236}">
                <a16:creationId xmlns:a16="http://schemas.microsoft.com/office/drawing/2014/main" id="{787733CA-D637-28FF-A75E-B69FB182757F}"/>
              </a:ext>
            </a:extLst>
          </p:cNvPr>
          <p:cNvSpPr txBox="1"/>
          <p:nvPr/>
        </p:nvSpPr>
        <p:spPr bwMode="auto">
          <a:xfrm>
            <a:off x="8883903" y="1185721"/>
            <a:ext cx="2982923" cy="1831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dirty="0">
                <a:solidFill>
                  <a:schemeClr val="bg1"/>
                </a:solidFill>
                <a:latin typeface="Calibri" panose="020F0502020204030204" pitchFamily="34" charset="0"/>
              </a:rPr>
              <a:t>TTR (months)</a:t>
            </a:r>
          </a:p>
          <a:p>
            <a:pPr marL="176213" indent="-176213"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+Bev (Pembro/Pbo): 2.1/2.1</a:t>
            </a:r>
          </a:p>
          <a:p>
            <a:pPr marL="176213" indent="-176213"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-Bev (Pembro/Pbo): 2.2/2.1</a:t>
            </a:r>
            <a:endParaRPr lang="en-US" dirty="0">
              <a:solidFill>
                <a:schemeClr val="bg1"/>
              </a:solidFill>
              <a:latin typeface="Calibri" panose="020F0502020204030204" pitchFamily="34" charset="0"/>
            </a:endParaRPr>
          </a:p>
          <a:p>
            <a:pPr algn="l">
              <a:lnSpc>
                <a:spcPct val="100000"/>
              </a:lnSpc>
              <a:spcBef>
                <a:spcPts val="600"/>
              </a:spcBef>
              <a:spcAft>
                <a:spcPct val="0"/>
              </a:spcAft>
              <a:buClrTx/>
              <a:buFontTx/>
              <a:buNone/>
            </a:pPr>
            <a:r>
              <a:rPr lang="en-US" dirty="0">
                <a:solidFill>
                  <a:schemeClr val="bg1"/>
                </a:solidFill>
                <a:latin typeface="Calibri" panose="020F0502020204030204" pitchFamily="34" charset="0"/>
              </a:rPr>
              <a:t>DoR (months)</a:t>
            </a:r>
          </a:p>
          <a:p>
            <a:pPr marL="176213" indent="-176213">
              <a:spcBef>
                <a:spcPts val="0"/>
              </a:spcBef>
              <a:buFont typeface="Wingdings" pitchFamily="2" charset="2"/>
              <a:buChar char="§"/>
            </a:pPr>
            <a:r>
              <a:rPr lang="en-US" b="0" dirty="0">
                <a:solidFill>
                  <a:schemeClr val="bg1"/>
                </a:solidFill>
                <a:latin typeface="Calibri" panose="020F0502020204030204" pitchFamily="34" charset="0"/>
              </a:rPr>
              <a:t>+Bev (Pem/Pbo): 27.5/12.6</a:t>
            </a:r>
          </a:p>
          <a:p>
            <a:pPr marL="176213" indent="-176213">
              <a:spcBef>
                <a:spcPts val="0"/>
              </a:spcBef>
              <a:buFont typeface="Wingdings" pitchFamily="2" charset="2"/>
              <a:buChar char="§"/>
            </a:pPr>
            <a:r>
              <a:rPr lang="en-US" b="0" dirty="0">
                <a:solidFill>
                  <a:schemeClr val="bg1"/>
                </a:solidFill>
                <a:latin typeface="Calibri" panose="020F0502020204030204" pitchFamily="34" charset="0"/>
              </a:rPr>
              <a:t>-Bev (Pem/Pbo): 8.8/6.3</a:t>
            </a:r>
          </a:p>
        </p:txBody>
      </p:sp>
      <p:sp>
        <p:nvSpPr>
          <p:cNvPr id="23" name="Text Box 15">
            <a:extLst>
              <a:ext uri="{FF2B5EF4-FFF2-40B4-BE49-F238E27FC236}">
                <a16:creationId xmlns:a16="http://schemas.microsoft.com/office/drawing/2014/main" id="{57CDFBD7-F8C5-E6F1-E77F-B2D01A7BF187}"/>
              </a:ext>
            </a:extLst>
          </p:cNvPr>
          <p:cNvSpPr txBox="1">
            <a:spLocks noChangeArrowheads="1"/>
          </p:cNvSpPr>
          <p:nvPr/>
        </p:nvSpPr>
        <p:spPr bwMode="auto">
          <a:xfrm>
            <a:off x="412751" y="647019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sp>
        <p:nvSpPr>
          <p:cNvPr id="24" name="TextBox 23">
            <a:extLst>
              <a:ext uri="{FF2B5EF4-FFF2-40B4-BE49-F238E27FC236}">
                <a16:creationId xmlns:a16="http://schemas.microsoft.com/office/drawing/2014/main" id="{4858AAD8-3AE4-8968-CD9E-AA2102964269}"/>
              </a:ext>
            </a:extLst>
          </p:cNvPr>
          <p:cNvSpPr txBox="1"/>
          <p:nvPr/>
        </p:nvSpPr>
        <p:spPr bwMode="auto">
          <a:xfrm>
            <a:off x="8883903" y="3973743"/>
            <a:ext cx="3030425" cy="2108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dirty="0">
                <a:solidFill>
                  <a:schemeClr val="bg1"/>
                </a:solidFill>
                <a:latin typeface="Calibri" panose="020F0502020204030204" pitchFamily="34" charset="0"/>
              </a:rPr>
              <a:t>TTR (months)</a:t>
            </a:r>
          </a:p>
          <a:p>
            <a:pPr marL="176213" indent="-176213"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+Bev (Pembro/Pbo): 2.1/2.1</a:t>
            </a:r>
          </a:p>
          <a:p>
            <a:pPr marL="176213" indent="-176213"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-Bev (Pem/Pbo): 2.2/2.1</a:t>
            </a:r>
            <a:endParaRPr lang="en-US" dirty="0">
              <a:solidFill>
                <a:schemeClr val="bg1"/>
              </a:solidFill>
              <a:latin typeface="Calibri" panose="020F0502020204030204" pitchFamily="34" charset="0"/>
            </a:endParaRPr>
          </a:p>
          <a:p>
            <a:pPr algn="l">
              <a:lnSpc>
                <a:spcPct val="100000"/>
              </a:lnSpc>
              <a:spcBef>
                <a:spcPts val="600"/>
              </a:spcBef>
              <a:spcAft>
                <a:spcPct val="0"/>
              </a:spcAft>
              <a:buClrTx/>
              <a:buFontTx/>
              <a:buNone/>
            </a:pPr>
            <a:r>
              <a:rPr lang="en-US" dirty="0">
                <a:solidFill>
                  <a:schemeClr val="bg1"/>
                </a:solidFill>
                <a:latin typeface="Calibri" panose="020F0502020204030204" pitchFamily="34" charset="0"/>
              </a:rPr>
              <a:t>DoR (months)</a:t>
            </a:r>
          </a:p>
          <a:p>
            <a:pPr marL="176213" indent="-176213">
              <a:spcBef>
                <a:spcPts val="0"/>
              </a:spcBef>
              <a:buFont typeface="Wingdings" pitchFamily="2" charset="2"/>
              <a:buChar char="§"/>
            </a:pPr>
            <a:r>
              <a:rPr lang="en-US" b="0" dirty="0">
                <a:solidFill>
                  <a:schemeClr val="bg1"/>
                </a:solidFill>
                <a:latin typeface="Calibri" panose="020F0502020204030204" pitchFamily="34" charset="0"/>
              </a:rPr>
              <a:t>+Bev (Pembro/Pbo): 26.6/12.9</a:t>
            </a:r>
          </a:p>
          <a:p>
            <a:pPr marL="176213" indent="-176213">
              <a:spcBef>
                <a:spcPts val="0"/>
              </a:spcBef>
              <a:buFont typeface="Wingdings" pitchFamily="2" charset="2"/>
              <a:buChar char="§"/>
            </a:pPr>
            <a:r>
              <a:rPr lang="en-US" b="0" dirty="0">
                <a:solidFill>
                  <a:schemeClr val="bg1"/>
                </a:solidFill>
                <a:latin typeface="Calibri" panose="020F0502020204030204" pitchFamily="34" charset="0"/>
              </a:rPr>
              <a:t>-Bev (Pembro/Pbo): 8.5/6.3</a:t>
            </a:r>
          </a:p>
        </p:txBody>
      </p:sp>
      <p:grpSp>
        <p:nvGrpSpPr>
          <p:cNvPr id="25" name="Group 24">
            <a:extLst>
              <a:ext uri="{FF2B5EF4-FFF2-40B4-BE49-F238E27FC236}">
                <a16:creationId xmlns:a16="http://schemas.microsoft.com/office/drawing/2014/main" id="{A4A603B8-F132-091B-951C-4D649A6B8CD8}"/>
              </a:ext>
            </a:extLst>
          </p:cNvPr>
          <p:cNvGrpSpPr/>
          <p:nvPr/>
        </p:nvGrpSpPr>
        <p:grpSpPr>
          <a:xfrm>
            <a:off x="485318" y="1176737"/>
            <a:ext cx="4163344" cy="2578052"/>
            <a:chOff x="485318" y="1176737"/>
            <a:chExt cx="4163344" cy="2578052"/>
          </a:xfrm>
        </p:grpSpPr>
        <p:sp>
          <p:nvSpPr>
            <p:cNvPr id="30" name="Rectangle 29">
              <a:extLst>
                <a:ext uri="{FF2B5EF4-FFF2-40B4-BE49-F238E27FC236}">
                  <a16:creationId xmlns:a16="http://schemas.microsoft.com/office/drawing/2014/main" id="{8F074D67-ADF2-8B66-1900-FF13D687FDAA}"/>
                </a:ext>
              </a:extLst>
            </p:cNvPr>
            <p:cNvSpPr/>
            <p:nvPr/>
          </p:nvSpPr>
          <p:spPr bwMode="auto">
            <a:xfrm>
              <a:off x="1599523" y="2707891"/>
              <a:ext cx="1027808" cy="729360"/>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B386AD76-1A57-AEA4-977E-85FDA3819D19}"/>
                </a:ext>
              </a:extLst>
            </p:cNvPr>
            <p:cNvSpPr/>
            <p:nvPr/>
          </p:nvSpPr>
          <p:spPr bwMode="auto">
            <a:xfrm>
              <a:off x="1599523" y="1847850"/>
              <a:ext cx="1027808" cy="98003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64E03C3C-97CA-4177-54BB-B583BE002B88}"/>
                </a:ext>
              </a:extLst>
            </p:cNvPr>
            <p:cNvSpPr/>
            <p:nvPr/>
          </p:nvSpPr>
          <p:spPr bwMode="auto">
            <a:xfrm>
              <a:off x="3094146" y="3011525"/>
              <a:ext cx="1027808" cy="41357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048985AF-A435-AA01-ECD4-82575058F3DB}"/>
                </a:ext>
              </a:extLst>
            </p:cNvPr>
            <p:cNvSpPr/>
            <p:nvPr/>
          </p:nvSpPr>
          <p:spPr bwMode="auto">
            <a:xfrm>
              <a:off x="3094146" y="2171701"/>
              <a:ext cx="1027808" cy="83375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7" name="TextBox 16">
              <a:extLst>
                <a:ext uri="{FF2B5EF4-FFF2-40B4-BE49-F238E27FC236}">
                  <a16:creationId xmlns:a16="http://schemas.microsoft.com/office/drawing/2014/main" id="{6C69970A-C600-3978-6893-1F47807B0A6F}"/>
                </a:ext>
              </a:extLst>
            </p:cNvPr>
            <p:cNvSpPr txBox="1"/>
            <p:nvPr/>
          </p:nvSpPr>
          <p:spPr bwMode="auto">
            <a:xfrm>
              <a:off x="1896155" y="1176737"/>
              <a:ext cx="1766574" cy="330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With Bevacizumab</a:t>
              </a:r>
            </a:p>
          </p:txBody>
        </p:sp>
        <p:sp>
          <p:nvSpPr>
            <p:cNvPr id="2" name="Freeform 1">
              <a:extLst>
                <a:ext uri="{FF2B5EF4-FFF2-40B4-BE49-F238E27FC236}">
                  <a16:creationId xmlns:a16="http://schemas.microsoft.com/office/drawing/2014/main" id="{B76DF200-130F-0B74-2733-27C31E78341F}"/>
                </a:ext>
              </a:extLst>
            </p:cNvPr>
            <p:cNvSpPr/>
            <p:nvPr/>
          </p:nvSpPr>
          <p:spPr bwMode="auto">
            <a:xfrm>
              <a:off x="1109815" y="1389414"/>
              <a:ext cx="3538847" cy="2047836"/>
            </a:xfrm>
            <a:custGeom>
              <a:avLst/>
              <a:gdLst>
                <a:gd name="connsiteX0" fmla="*/ 0 w 3538847"/>
                <a:gd name="connsiteY0" fmla="*/ 0 h 2161309"/>
                <a:gd name="connsiteX1" fmla="*/ 0 w 3538847"/>
                <a:gd name="connsiteY1" fmla="*/ 2161309 h 2161309"/>
                <a:gd name="connsiteX2" fmla="*/ 3538847 w 3538847"/>
                <a:gd name="connsiteY2" fmla="*/ 2161309 h 2161309"/>
              </a:gdLst>
              <a:ahLst/>
              <a:cxnLst>
                <a:cxn ang="0">
                  <a:pos x="connsiteX0" y="connsiteY0"/>
                </a:cxn>
                <a:cxn ang="0">
                  <a:pos x="connsiteX1" y="connsiteY1"/>
                </a:cxn>
                <a:cxn ang="0">
                  <a:pos x="connsiteX2" y="connsiteY2"/>
                </a:cxn>
              </a:cxnLst>
              <a:rect l="l" t="t" r="r" b="b"/>
              <a:pathLst>
                <a:path w="3538847" h="2161309">
                  <a:moveTo>
                    <a:pt x="0" y="0"/>
                  </a:moveTo>
                  <a:lnTo>
                    <a:pt x="0" y="2161309"/>
                  </a:lnTo>
                  <a:lnTo>
                    <a:pt x="3538847" y="2161309"/>
                  </a:lnTo>
                </a:path>
              </a:pathLst>
            </a:custGeom>
            <a:noFill/>
            <a:ln w="28575">
              <a:solidFill>
                <a:schemeClr val="bg1"/>
              </a:solidFill>
              <a:miter lim="800000"/>
              <a:headEnd/>
              <a:tailEnd/>
            </a:ln>
          </p:spPr>
          <p:txBody>
            <a:bodyPr rtlCol="0" anchor="ctr"/>
            <a:lstStyle/>
            <a:p>
              <a:pPr algn="ctr"/>
              <a:endParaRPr lang="en-US" dirty="0"/>
            </a:p>
          </p:txBody>
        </p:sp>
        <p:grpSp>
          <p:nvGrpSpPr>
            <p:cNvPr id="9" name="Group 8">
              <a:extLst>
                <a:ext uri="{FF2B5EF4-FFF2-40B4-BE49-F238E27FC236}">
                  <a16:creationId xmlns:a16="http://schemas.microsoft.com/office/drawing/2014/main" id="{85255995-0E9D-5682-8FC7-668BCCF3E963}"/>
                </a:ext>
              </a:extLst>
            </p:cNvPr>
            <p:cNvGrpSpPr/>
            <p:nvPr/>
          </p:nvGrpSpPr>
          <p:grpSpPr>
            <a:xfrm>
              <a:off x="636137" y="1290165"/>
              <a:ext cx="458779" cy="2276856"/>
              <a:chOff x="838638" y="1290165"/>
              <a:chExt cx="458779" cy="2410283"/>
            </a:xfrm>
          </p:grpSpPr>
          <p:sp>
            <p:nvSpPr>
              <p:cNvPr id="3" name="TextBox 2">
                <a:extLst>
                  <a:ext uri="{FF2B5EF4-FFF2-40B4-BE49-F238E27FC236}">
                    <a16:creationId xmlns:a16="http://schemas.microsoft.com/office/drawing/2014/main" id="{9500A507-05EC-67DE-77E0-F7653213E5FF}"/>
                  </a:ext>
                </a:extLst>
              </p:cNvPr>
              <p:cNvSpPr txBox="1"/>
              <p:nvPr/>
            </p:nvSpPr>
            <p:spPr bwMode="auto">
              <a:xfrm>
                <a:off x="838638" y="1290165"/>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4" name="TextBox 3">
                <a:extLst>
                  <a:ext uri="{FF2B5EF4-FFF2-40B4-BE49-F238E27FC236}">
                    <a16:creationId xmlns:a16="http://schemas.microsoft.com/office/drawing/2014/main" id="{DCA27760-3A2C-5129-F119-C38AAD746C44}"/>
                  </a:ext>
                </a:extLst>
              </p:cNvPr>
              <p:cNvSpPr txBox="1"/>
              <p:nvPr/>
            </p:nvSpPr>
            <p:spPr bwMode="auto">
              <a:xfrm>
                <a:off x="930009" y="17106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5" name="TextBox 4">
                <a:extLst>
                  <a:ext uri="{FF2B5EF4-FFF2-40B4-BE49-F238E27FC236}">
                    <a16:creationId xmlns:a16="http://schemas.microsoft.com/office/drawing/2014/main" id="{2DE6293A-60B1-9A7B-61B2-F4B0F06533A8}"/>
                  </a:ext>
                </a:extLst>
              </p:cNvPr>
              <p:cNvSpPr txBox="1"/>
              <p:nvPr/>
            </p:nvSpPr>
            <p:spPr bwMode="auto">
              <a:xfrm>
                <a:off x="930009" y="21311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6" name="TextBox 5">
                <a:extLst>
                  <a:ext uri="{FF2B5EF4-FFF2-40B4-BE49-F238E27FC236}">
                    <a16:creationId xmlns:a16="http://schemas.microsoft.com/office/drawing/2014/main" id="{00A089C4-A7E1-7D33-CD5D-6C1EB7DCAC5E}"/>
                  </a:ext>
                </a:extLst>
              </p:cNvPr>
              <p:cNvSpPr txBox="1"/>
              <p:nvPr/>
            </p:nvSpPr>
            <p:spPr bwMode="auto">
              <a:xfrm>
                <a:off x="930009" y="255166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7" name="TextBox 6">
                <a:extLst>
                  <a:ext uri="{FF2B5EF4-FFF2-40B4-BE49-F238E27FC236}">
                    <a16:creationId xmlns:a16="http://schemas.microsoft.com/office/drawing/2014/main" id="{8159FA21-802A-B60D-EDF3-B2BB1D48BE01}"/>
                  </a:ext>
                </a:extLst>
              </p:cNvPr>
              <p:cNvSpPr txBox="1"/>
              <p:nvPr/>
            </p:nvSpPr>
            <p:spPr bwMode="auto">
              <a:xfrm>
                <a:off x="930009" y="29721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8" name="TextBox 7">
                <a:extLst>
                  <a:ext uri="{FF2B5EF4-FFF2-40B4-BE49-F238E27FC236}">
                    <a16:creationId xmlns:a16="http://schemas.microsoft.com/office/drawing/2014/main" id="{57BD3821-24C7-EBD5-8F69-7B8D036EE080}"/>
                  </a:ext>
                </a:extLst>
              </p:cNvPr>
              <p:cNvSpPr txBox="1"/>
              <p:nvPr/>
            </p:nvSpPr>
            <p:spPr bwMode="auto">
              <a:xfrm>
                <a:off x="1021379" y="33926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12" name="TextBox 11">
              <a:extLst>
                <a:ext uri="{FF2B5EF4-FFF2-40B4-BE49-F238E27FC236}">
                  <a16:creationId xmlns:a16="http://schemas.microsoft.com/office/drawing/2014/main" id="{E3A63C2E-85F3-4096-C1B4-0FCD1D6A9BF1}"/>
                </a:ext>
              </a:extLst>
            </p:cNvPr>
            <p:cNvSpPr txBox="1"/>
            <p:nvPr/>
          </p:nvSpPr>
          <p:spPr bwMode="auto">
            <a:xfrm>
              <a:off x="3089547" y="3447012"/>
              <a:ext cx="11304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Arm</a:t>
              </a:r>
            </a:p>
          </p:txBody>
        </p:sp>
        <p:sp>
          <p:nvSpPr>
            <p:cNvPr id="26" name="TextBox 25">
              <a:extLst>
                <a:ext uri="{FF2B5EF4-FFF2-40B4-BE49-F238E27FC236}">
                  <a16:creationId xmlns:a16="http://schemas.microsoft.com/office/drawing/2014/main" id="{035696F7-96A4-0B28-54F7-FA008F6FA80A}"/>
                </a:ext>
              </a:extLst>
            </p:cNvPr>
            <p:cNvSpPr txBox="1"/>
            <p:nvPr/>
          </p:nvSpPr>
          <p:spPr bwMode="auto">
            <a:xfrm>
              <a:off x="3294047" y="174654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61.4%</a:t>
              </a:r>
            </a:p>
          </p:txBody>
        </p:sp>
        <p:sp>
          <p:nvSpPr>
            <p:cNvPr id="10" name="TextBox 9">
              <a:extLst>
                <a:ext uri="{FF2B5EF4-FFF2-40B4-BE49-F238E27FC236}">
                  <a16:creationId xmlns:a16="http://schemas.microsoft.com/office/drawing/2014/main" id="{CD7C8D9B-BB4B-479B-F927-9FD53B060000}"/>
                </a:ext>
              </a:extLst>
            </p:cNvPr>
            <p:cNvSpPr txBox="1"/>
            <p:nvPr/>
          </p:nvSpPr>
          <p:spPr bwMode="auto">
            <a:xfrm>
              <a:off x="1549940" y="3447012"/>
              <a:ext cx="1126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Arm</a:t>
              </a:r>
            </a:p>
          </p:txBody>
        </p:sp>
        <p:sp>
          <p:nvSpPr>
            <p:cNvPr id="15" name="TextBox 14">
              <a:extLst>
                <a:ext uri="{FF2B5EF4-FFF2-40B4-BE49-F238E27FC236}">
                  <a16:creationId xmlns:a16="http://schemas.microsoft.com/office/drawing/2014/main" id="{17851913-8F97-35BD-0A18-53510633C00D}"/>
                </a:ext>
              </a:extLst>
            </p:cNvPr>
            <p:cNvSpPr txBox="1"/>
            <p:nvPr/>
          </p:nvSpPr>
          <p:spPr bwMode="auto">
            <a:xfrm>
              <a:off x="1794269" y="1412640"/>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77.1%</a:t>
              </a:r>
            </a:p>
          </p:txBody>
        </p:sp>
        <p:sp>
          <p:nvSpPr>
            <p:cNvPr id="27" name="TextBox 26">
              <a:extLst>
                <a:ext uri="{FF2B5EF4-FFF2-40B4-BE49-F238E27FC236}">
                  <a16:creationId xmlns:a16="http://schemas.microsoft.com/office/drawing/2014/main" id="{7DD797E2-BFB2-3AA5-49F0-3C948C691C4D}"/>
                </a:ext>
              </a:extLst>
            </p:cNvPr>
            <p:cNvSpPr txBox="1"/>
            <p:nvPr/>
          </p:nvSpPr>
          <p:spPr bwMode="auto">
            <a:xfrm>
              <a:off x="1763812" y="2111913"/>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47.4</a:t>
              </a:r>
            </a:p>
          </p:txBody>
        </p:sp>
        <p:sp>
          <p:nvSpPr>
            <p:cNvPr id="29" name="TextBox 28">
              <a:extLst>
                <a:ext uri="{FF2B5EF4-FFF2-40B4-BE49-F238E27FC236}">
                  <a16:creationId xmlns:a16="http://schemas.microsoft.com/office/drawing/2014/main" id="{CFFC6CDC-CDA0-B743-5C81-90B4241BE994}"/>
                </a:ext>
              </a:extLst>
            </p:cNvPr>
            <p:cNvSpPr txBox="1"/>
            <p:nvPr/>
          </p:nvSpPr>
          <p:spPr bwMode="auto">
            <a:xfrm>
              <a:off x="1763010" y="2934127"/>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29.7</a:t>
              </a:r>
            </a:p>
          </p:txBody>
        </p:sp>
        <p:grpSp>
          <p:nvGrpSpPr>
            <p:cNvPr id="37" name="Group 36">
              <a:extLst>
                <a:ext uri="{FF2B5EF4-FFF2-40B4-BE49-F238E27FC236}">
                  <a16:creationId xmlns:a16="http://schemas.microsoft.com/office/drawing/2014/main" id="{CFDF91BB-517C-4F64-37F5-FD39BD5AE3AC}"/>
                </a:ext>
              </a:extLst>
            </p:cNvPr>
            <p:cNvGrpSpPr/>
            <p:nvPr/>
          </p:nvGrpSpPr>
          <p:grpSpPr>
            <a:xfrm>
              <a:off x="1859992" y="1692975"/>
              <a:ext cx="506870" cy="317696"/>
              <a:chOff x="2010662" y="1711717"/>
              <a:chExt cx="506870" cy="317696"/>
            </a:xfrm>
          </p:grpSpPr>
          <p:cxnSp>
            <p:nvCxnSpPr>
              <p:cNvPr id="33" name="Straight Connector 32">
                <a:extLst>
                  <a:ext uri="{FF2B5EF4-FFF2-40B4-BE49-F238E27FC236}">
                    <a16:creationId xmlns:a16="http://schemas.microsoft.com/office/drawing/2014/main" id="{7BE26C4E-D82C-9FB4-229A-42F8587C1EC1}"/>
                  </a:ext>
                </a:extLst>
              </p:cNvPr>
              <p:cNvCxnSpPr>
                <a:cxnSpLocks/>
              </p:cNvCxnSpPr>
              <p:nvPr/>
            </p:nvCxnSpPr>
            <p:spPr bwMode="auto">
              <a:xfrm>
                <a:off x="2010662" y="2029413"/>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A44455D-9990-49BB-2598-4EC96DB2C8DA}"/>
                  </a:ext>
                </a:extLst>
              </p:cNvPr>
              <p:cNvCxnSpPr>
                <a:cxnSpLocks/>
              </p:cNvCxnSpPr>
              <p:nvPr/>
            </p:nvCxnSpPr>
            <p:spPr bwMode="auto">
              <a:xfrm>
                <a:off x="2010662" y="1711717"/>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E0BD6B9-A288-333D-AF40-1E90E0DC7831}"/>
                  </a:ext>
                </a:extLst>
              </p:cNvPr>
              <p:cNvCxnSpPr>
                <a:cxnSpLocks/>
              </p:cNvCxnSpPr>
              <p:nvPr/>
            </p:nvCxnSpPr>
            <p:spPr bwMode="auto">
              <a:xfrm>
                <a:off x="2264097" y="1711717"/>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42" name="TextBox 41">
              <a:extLst>
                <a:ext uri="{FF2B5EF4-FFF2-40B4-BE49-F238E27FC236}">
                  <a16:creationId xmlns:a16="http://schemas.microsoft.com/office/drawing/2014/main" id="{09807CBA-D62C-5CFB-ED9E-E8CDD8245101}"/>
                </a:ext>
              </a:extLst>
            </p:cNvPr>
            <p:cNvSpPr txBox="1"/>
            <p:nvPr/>
          </p:nvSpPr>
          <p:spPr bwMode="auto">
            <a:xfrm>
              <a:off x="3258435" y="2431186"/>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40.4</a:t>
              </a:r>
            </a:p>
          </p:txBody>
        </p:sp>
        <p:sp>
          <p:nvSpPr>
            <p:cNvPr id="43" name="TextBox 42">
              <a:extLst>
                <a:ext uri="{FF2B5EF4-FFF2-40B4-BE49-F238E27FC236}">
                  <a16:creationId xmlns:a16="http://schemas.microsoft.com/office/drawing/2014/main" id="{4625EFB2-DC9E-0ACA-2259-70DA8BF14A59}"/>
                </a:ext>
              </a:extLst>
            </p:cNvPr>
            <p:cNvSpPr txBox="1"/>
            <p:nvPr/>
          </p:nvSpPr>
          <p:spPr bwMode="auto">
            <a:xfrm>
              <a:off x="3257633" y="3091205"/>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21.1</a:t>
              </a:r>
            </a:p>
          </p:txBody>
        </p:sp>
        <p:grpSp>
          <p:nvGrpSpPr>
            <p:cNvPr id="46" name="Group 45">
              <a:extLst>
                <a:ext uri="{FF2B5EF4-FFF2-40B4-BE49-F238E27FC236}">
                  <a16:creationId xmlns:a16="http://schemas.microsoft.com/office/drawing/2014/main" id="{DCF5B0E6-6CA1-45C6-7890-E9420CB1C5AF}"/>
                </a:ext>
              </a:extLst>
            </p:cNvPr>
            <p:cNvGrpSpPr/>
            <p:nvPr/>
          </p:nvGrpSpPr>
          <p:grpSpPr>
            <a:xfrm>
              <a:off x="3354615" y="2016253"/>
              <a:ext cx="506870" cy="317696"/>
              <a:chOff x="2010662" y="1723534"/>
              <a:chExt cx="506870" cy="317696"/>
            </a:xfrm>
          </p:grpSpPr>
          <p:cxnSp>
            <p:nvCxnSpPr>
              <p:cNvPr id="47" name="Straight Connector 46">
                <a:extLst>
                  <a:ext uri="{FF2B5EF4-FFF2-40B4-BE49-F238E27FC236}">
                    <a16:creationId xmlns:a16="http://schemas.microsoft.com/office/drawing/2014/main" id="{F087124D-8F93-66F9-642D-D993A1678FD9}"/>
                  </a:ext>
                </a:extLst>
              </p:cNvPr>
              <p:cNvCxnSpPr>
                <a:cxnSpLocks/>
              </p:cNvCxnSpPr>
              <p:nvPr/>
            </p:nvCxnSpPr>
            <p:spPr bwMode="auto">
              <a:xfrm>
                <a:off x="2010662" y="2041230"/>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7C3CC2C-D418-83EB-723A-6737FFE88752}"/>
                  </a:ext>
                </a:extLst>
              </p:cNvPr>
              <p:cNvCxnSpPr>
                <a:cxnSpLocks/>
              </p:cNvCxnSpPr>
              <p:nvPr/>
            </p:nvCxnSpPr>
            <p:spPr bwMode="auto">
              <a:xfrm>
                <a:off x="2010662" y="1723534"/>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F45945C-3720-3AD8-D103-031635345007}"/>
                  </a:ext>
                </a:extLst>
              </p:cNvPr>
              <p:cNvCxnSpPr>
                <a:cxnSpLocks/>
              </p:cNvCxnSpPr>
              <p:nvPr/>
            </p:nvCxnSpPr>
            <p:spPr bwMode="auto">
              <a:xfrm>
                <a:off x="2264097" y="1723534"/>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50" name="TextBox 49">
              <a:extLst>
                <a:ext uri="{FF2B5EF4-FFF2-40B4-BE49-F238E27FC236}">
                  <a16:creationId xmlns:a16="http://schemas.microsoft.com/office/drawing/2014/main" id="{BD257475-E211-D72C-0328-CC2673791D86}"/>
                </a:ext>
              </a:extLst>
            </p:cNvPr>
            <p:cNvSpPr txBox="1"/>
            <p:nvPr/>
          </p:nvSpPr>
          <p:spPr bwMode="auto">
            <a:xfrm rot="16200000">
              <a:off x="276126" y="2331777"/>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ORR,%</a:t>
              </a:r>
            </a:p>
          </p:txBody>
        </p:sp>
        <p:grpSp>
          <p:nvGrpSpPr>
            <p:cNvPr id="58" name="Group 57">
              <a:extLst>
                <a:ext uri="{FF2B5EF4-FFF2-40B4-BE49-F238E27FC236}">
                  <a16:creationId xmlns:a16="http://schemas.microsoft.com/office/drawing/2014/main" id="{1575C662-895C-82DA-8DBB-EA042CF78AC4}"/>
                </a:ext>
              </a:extLst>
            </p:cNvPr>
            <p:cNvGrpSpPr/>
            <p:nvPr/>
          </p:nvGrpSpPr>
          <p:grpSpPr>
            <a:xfrm>
              <a:off x="1030605" y="1444053"/>
              <a:ext cx="92075" cy="1993392"/>
              <a:chOff x="850900" y="1444053"/>
              <a:chExt cx="92075" cy="2106394"/>
            </a:xfrm>
          </p:grpSpPr>
          <p:cxnSp>
            <p:nvCxnSpPr>
              <p:cNvPr id="52" name="Straight Connector 51">
                <a:extLst>
                  <a:ext uri="{FF2B5EF4-FFF2-40B4-BE49-F238E27FC236}">
                    <a16:creationId xmlns:a16="http://schemas.microsoft.com/office/drawing/2014/main" id="{900F33BF-BF76-C416-683D-FD30A7B3852C}"/>
                  </a:ext>
                </a:extLst>
              </p:cNvPr>
              <p:cNvCxnSpPr>
                <a:cxnSpLocks/>
              </p:cNvCxnSpPr>
              <p:nvPr/>
            </p:nvCxnSpPr>
            <p:spPr bwMode="auto">
              <a:xfrm>
                <a:off x="850900" y="1444053"/>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BADBDDED-BB0E-3EEB-D936-39025F573064}"/>
                  </a:ext>
                </a:extLst>
              </p:cNvPr>
              <p:cNvCxnSpPr>
                <a:cxnSpLocks/>
              </p:cNvCxnSpPr>
              <p:nvPr/>
            </p:nvCxnSpPr>
            <p:spPr bwMode="auto">
              <a:xfrm>
                <a:off x="850900" y="1865332"/>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9E21D76-A0BB-C52A-D365-1DC7E2EA0A74}"/>
                  </a:ext>
                </a:extLst>
              </p:cNvPr>
              <p:cNvCxnSpPr>
                <a:cxnSpLocks/>
              </p:cNvCxnSpPr>
              <p:nvPr/>
            </p:nvCxnSpPr>
            <p:spPr bwMode="auto">
              <a:xfrm>
                <a:off x="850900" y="2286611"/>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438CED22-6987-0992-C1F8-6648E5EE39F7}"/>
                  </a:ext>
                </a:extLst>
              </p:cNvPr>
              <p:cNvCxnSpPr>
                <a:cxnSpLocks/>
              </p:cNvCxnSpPr>
              <p:nvPr/>
            </p:nvCxnSpPr>
            <p:spPr bwMode="auto">
              <a:xfrm>
                <a:off x="850900" y="2707890"/>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0D54162-82E9-E92B-77A1-2E8630D08BFF}"/>
                  </a:ext>
                </a:extLst>
              </p:cNvPr>
              <p:cNvCxnSpPr>
                <a:cxnSpLocks/>
              </p:cNvCxnSpPr>
              <p:nvPr/>
            </p:nvCxnSpPr>
            <p:spPr bwMode="auto">
              <a:xfrm>
                <a:off x="850900" y="3129169"/>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4A457B1-BBDF-805D-237B-D8FEFF47FEBD}"/>
                  </a:ext>
                </a:extLst>
              </p:cNvPr>
              <p:cNvCxnSpPr>
                <a:cxnSpLocks/>
              </p:cNvCxnSpPr>
              <p:nvPr/>
            </p:nvCxnSpPr>
            <p:spPr bwMode="auto">
              <a:xfrm>
                <a:off x="850900" y="3550447"/>
                <a:ext cx="9207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28" name="Group 27">
            <a:extLst>
              <a:ext uri="{FF2B5EF4-FFF2-40B4-BE49-F238E27FC236}">
                <a16:creationId xmlns:a16="http://schemas.microsoft.com/office/drawing/2014/main" id="{56651661-5743-09D7-4D8C-3AE0E93993EF}"/>
              </a:ext>
            </a:extLst>
          </p:cNvPr>
          <p:cNvGrpSpPr/>
          <p:nvPr/>
        </p:nvGrpSpPr>
        <p:grpSpPr>
          <a:xfrm>
            <a:off x="486463" y="3929991"/>
            <a:ext cx="4163344" cy="2559521"/>
            <a:chOff x="486463" y="3929991"/>
            <a:chExt cx="4163344" cy="2559521"/>
          </a:xfrm>
        </p:grpSpPr>
        <p:sp>
          <p:nvSpPr>
            <p:cNvPr id="21" name="TextBox 20">
              <a:extLst>
                <a:ext uri="{FF2B5EF4-FFF2-40B4-BE49-F238E27FC236}">
                  <a16:creationId xmlns:a16="http://schemas.microsoft.com/office/drawing/2014/main" id="{26A429F3-0830-547B-C585-933148B7225F}"/>
                </a:ext>
              </a:extLst>
            </p:cNvPr>
            <p:cNvSpPr txBox="1"/>
            <p:nvPr/>
          </p:nvSpPr>
          <p:spPr bwMode="auto">
            <a:xfrm>
              <a:off x="1896155" y="3929991"/>
              <a:ext cx="1766574" cy="330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With Bevacizumab</a:t>
              </a:r>
            </a:p>
          </p:txBody>
        </p:sp>
        <p:sp>
          <p:nvSpPr>
            <p:cNvPr id="31769" name="Rectangle 31768">
              <a:extLst>
                <a:ext uri="{FF2B5EF4-FFF2-40B4-BE49-F238E27FC236}">
                  <a16:creationId xmlns:a16="http://schemas.microsoft.com/office/drawing/2014/main" id="{073B23A6-149A-A574-B761-250AF5BA1648}"/>
                </a:ext>
              </a:extLst>
            </p:cNvPr>
            <p:cNvSpPr/>
            <p:nvPr/>
          </p:nvSpPr>
          <p:spPr bwMode="auto">
            <a:xfrm>
              <a:off x="1600668" y="5579708"/>
              <a:ext cx="1027808" cy="59226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0" name="Rectangle 31769">
              <a:extLst>
                <a:ext uri="{FF2B5EF4-FFF2-40B4-BE49-F238E27FC236}">
                  <a16:creationId xmlns:a16="http://schemas.microsoft.com/office/drawing/2014/main" id="{B805ED92-1B7D-F3A9-DE52-CDD572276160}"/>
                </a:ext>
              </a:extLst>
            </p:cNvPr>
            <p:cNvSpPr/>
            <p:nvPr/>
          </p:nvSpPr>
          <p:spPr bwMode="auto">
            <a:xfrm>
              <a:off x="1600668" y="4643420"/>
              <a:ext cx="1027808" cy="93628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1" name="Rectangle 31770">
              <a:extLst>
                <a:ext uri="{FF2B5EF4-FFF2-40B4-BE49-F238E27FC236}">
                  <a16:creationId xmlns:a16="http://schemas.microsoft.com/office/drawing/2014/main" id="{102029A4-8829-6BA3-99B4-C66C531F5FE5}"/>
                </a:ext>
              </a:extLst>
            </p:cNvPr>
            <p:cNvSpPr/>
            <p:nvPr/>
          </p:nvSpPr>
          <p:spPr bwMode="auto">
            <a:xfrm>
              <a:off x="3095291" y="5756618"/>
              <a:ext cx="1027808" cy="403201"/>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2" name="Rectangle 31771">
              <a:extLst>
                <a:ext uri="{FF2B5EF4-FFF2-40B4-BE49-F238E27FC236}">
                  <a16:creationId xmlns:a16="http://schemas.microsoft.com/office/drawing/2014/main" id="{E3C6FAF0-C49C-C5B1-0A25-5C520D6E1087}"/>
                </a:ext>
              </a:extLst>
            </p:cNvPr>
            <p:cNvSpPr/>
            <p:nvPr/>
          </p:nvSpPr>
          <p:spPr bwMode="auto">
            <a:xfrm>
              <a:off x="3095291" y="4938793"/>
              <a:ext cx="1027808" cy="81782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73" name="Freeform 31772">
              <a:extLst>
                <a:ext uri="{FF2B5EF4-FFF2-40B4-BE49-F238E27FC236}">
                  <a16:creationId xmlns:a16="http://schemas.microsoft.com/office/drawing/2014/main" id="{0A3C57BA-7C9E-43D2-5B2B-8DCF12EF5E07}"/>
                </a:ext>
              </a:extLst>
            </p:cNvPr>
            <p:cNvSpPr/>
            <p:nvPr/>
          </p:nvSpPr>
          <p:spPr bwMode="auto">
            <a:xfrm>
              <a:off x="1110960" y="4124137"/>
              <a:ext cx="3538847" cy="2047836"/>
            </a:xfrm>
            <a:custGeom>
              <a:avLst/>
              <a:gdLst>
                <a:gd name="connsiteX0" fmla="*/ 0 w 3538847"/>
                <a:gd name="connsiteY0" fmla="*/ 0 h 2161309"/>
                <a:gd name="connsiteX1" fmla="*/ 0 w 3538847"/>
                <a:gd name="connsiteY1" fmla="*/ 2161309 h 2161309"/>
                <a:gd name="connsiteX2" fmla="*/ 3538847 w 3538847"/>
                <a:gd name="connsiteY2" fmla="*/ 2161309 h 2161309"/>
              </a:gdLst>
              <a:ahLst/>
              <a:cxnLst>
                <a:cxn ang="0">
                  <a:pos x="connsiteX0" y="connsiteY0"/>
                </a:cxn>
                <a:cxn ang="0">
                  <a:pos x="connsiteX1" y="connsiteY1"/>
                </a:cxn>
                <a:cxn ang="0">
                  <a:pos x="connsiteX2" y="connsiteY2"/>
                </a:cxn>
              </a:cxnLst>
              <a:rect l="l" t="t" r="r" b="b"/>
              <a:pathLst>
                <a:path w="3538847" h="2161309">
                  <a:moveTo>
                    <a:pt x="0" y="0"/>
                  </a:moveTo>
                  <a:lnTo>
                    <a:pt x="0" y="2161309"/>
                  </a:lnTo>
                  <a:lnTo>
                    <a:pt x="3538847" y="2161309"/>
                  </a:lnTo>
                </a:path>
              </a:pathLst>
            </a:custGeom>
            <a:noFill/>
            <a:ln w="28575">
              <a:solidFill>
                <a:schemeClr val="bg1"/>
              </a:solidFill>
              <a:miter lim="800000"/>
              <a:headEnd/>
              <a:tailEnd/>
            </a:ln>
          </p:spPr>
          <p:txBody>
            <a:bodyPr rtlCol="0" anchor="ctr"/>
            <a:lstStyle/>
            <a:p>
              <a:pPr algn="ctr"/>
              <a:endParaRPr lang="en-US" dirty="0"/>
            </a:p>
          </p:txBody>
        </p:sp>
        <p:grpSp>
          <p:nvGrpSpPr>
            <p:cNvPr id="31774" name="Group 31773">
              <a:extLst>
                <a:ext uri="{FF2B5EF4-FFF2-40B4-BE49-F238E27FC236}">
                  <a16:creationId xmlns:a16="http://schemas.microsoft.com/office/drawing/2014/main" id="{25700795-0257-B083-EC06-DEBF42C48923}"/>
                </a:ext>
              </a:extLst>
            </p:cNvPr>
            <p:cNvGrpSpPr/>
            <p:nvPr/>
          </p:nvGrpSpPr>
          <p:grpSpPr>
            <a:xfrm>
              <a:off x="637282" y="4024888"/>
              <a:ext cx="458779" cy="2276856"/>
              <a:chOff x="838638" y="1290165"/>
              <a:chExt cx="458779" cy="2410283"/>
            </a:xfrm>
          </p:grpSpPr>
          <p:sp>
            <p:nvSpPr>
              <p:cNvPr id="31775" name="TextBox 31774">
                <a:extLst>
                  <a:ext uri="{FF2B5EF4-FFF2-40B4-BE49-F238E27FC236}">
                    <a16:creationId xmlns:a16="http://schemas.microsoft.com/office/drawing/2014/main" id="{55C7706F-EEBB-B1F1-8F69-33EC422083D8}"/>
                  </a:ext>
                </a:extLst>
              </p:cNvPr>
              <p:cNvSpPr txBox="1"/>
              <p:nvPr/>
            </p:nvSpPr>
            <p:spPr bwMode="auto">
              <a:xfrm>
                <a:off x="838638" y="1290165"/>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76" name="TextBox 31775">
                <a:extLst>
                  <a:ext uri="{FF2B5EF4-FFF2-40B4-BE49-F238E27FC236}">
                    <a16:creationId xmlns:a16="http://schemas.microsoft.com/office/drawing/2014/main" id="{41E5EDE4-E69A-3A0E-5DC9-CFACE34056A8}"/>
                  </a:ext>
                </a:extLst>
              </p:cNvPr>
              <p:cNvSpPr txBox="1"/>
              <p:nvPr/>
            </p:nvSpPr>
            <p:spPr bwMode="auto">
              <a:xfrm>
                <a:off x="930009" y="17106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77" name="TextBox 31776">
                <a:extLst>
                  <a:ext uri="{FF2B5EF4-FFF2-40B4-BE49-F238E27FC236}">
                    <a16:creationId xmlns:a16="http://schemas.microsoft.com/office/drawing/2014/main" id="{F93F7273-F5EA-2A42-7F2B-0285B271DF5F}"/>
                  </a:ext>
                </a:extLst>
              </p:cNvPr>
              <p:cNvSpPr txBox="1"/>
              <p:nvPr/>
            </p:nvSpPr>
            <p:spPr bwMode="auto">
              <a:xfrm>
                <a:off x="930009" y="21311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78" name="TextBox 31777">
                <a:extLst>
                  <a:ext uri="{FF2B5EF4-FFF2-40B4-BE49-F238E27FC236}">
                    <a16:creationId xmlns:a16="http://schemas.microsoft.com/office/drawing/2014/main" id="{7ADD330C-54E2-6C6D-523D-EBED4598054E}"/>
                  </a:ext>
                </a:extLst>
              </p:cNvPr>
              <p:cNvSpPr txBox="1"/>
              <p:nvPr/>
            </p:nvSpPr>
            <p:spPr bwMode="auto">
              <a:xfrm>
                <a:off x="930009" y="255166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79" name="TextBox 31778">
                <a:extLst>
                  <a:ext uri="{FF2B5EF4-FFF2-40B4-BE49-F238E27FC236}">
                    <a16:creationId xmlns:a16="http://schemas.microsoft.com/office/drawing/2014/main" id="{89E1FE5F-6E82-EBCB-0873-57E24057F35A}"/>
                  </a:ext>
                </a:extLst>
              </p:cNvPr>
              <p:cNvSpPr txBox="1"/>
              <p:nvPr/>
            </p:nvSpPr>
            <p:spPr bwMode="auto">
              <a:xfrm>
                <a:off x="930009" y="29721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780" name="TextBox 31779">
                <a:extLst>
                  <a:ext uri="{FF2B5EF4-FFF2-40B4-BE49-F238E27FC236}">
                    <a16:creationId xmlns:a16="http://schemas.microsoft.com/office/drawing/2014/main" id="{6FC4CA89-EB71-05F9-A33B-E7A76F456EEB}"/>
                  </a:ext>
                </a:extLst>
              </p:cNvPr>
              <p:cNvSpPr txBox="1"/>
              <p:nvPr/>
            </p:nvSpPr>
            <p:spPr bwMode="auto">
              <a:xfrm>
                <a:off x="1021379" y="33926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31781" name="TextBox 31780">
              <a:extLst>
                <a:ext uri="{FF2B5EF4-FFF2-40B4-BE49-F238E27FC236}">
                  <a16:creationId xmlns:a16="http://schemas.microsoft.com/office/drawing/2014/main" id="{07672382-A39A-126F-8326-F49D9EEB047B}"/>
                </a:ext>
              </a:extLst>
            </p:cNvPr>
            <p:cNvSpPr txBox="1"/>
            <p:nvPr/>
          </p:nvSpPr>
          <p:spPr bwMode="auto">
            <a:xfrm>
              <a:off x="3090692" y="6181735"/>
              <a:ext cx="11304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Arm</a:t>
              </a:r>
            </a:p>
          </p:txBody>
        </p:sp>
        <p:sp>
          <p:nvSpPr>
            <p:cNvPr id="31782" name="TextBox 31781">
              <a:extLst>
                <a:ext uri="{FF2B5EF4-FFF2-40B4-BE49-F238E27FC236}">
                  <a16:creationId xmlns:a16="http://schemas.microsoft.com/office/drawing/2014/main" id="{2D00A5A2-3BF2-8BFB-F71C-0EBCD24E3786}"/>
                </a:ext>
              </a:extLst>
            </p:cNvPr>
            <p:cNvSpPr txBox="1"/>
            <p:nvPr/>
          </p:nvSpPr>
          <p:spPr bwMode="auto">
            <a:xfrm>
              <a:off x="3295192" y="4497811"/>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61.7%</a:t>
              </a:r>
            </a:p>
          </p:txBody>
        </p:sp>
        <p:sp>
          <p:nvSpPr>
            <p:cNvPr id="31783" name="TextBox 31782">
              <a:extLst>
                <a:ext uri="{FF2B5EF4-FFF2-40B4-BE49-F238E27FC236}">
                  <a16:creationId xmlns:a16="http://schemas.microsoft.com/office/drawing/2014/main" id="{971D006A-961C-EF74-2322-10CA4154AAA6}"/>
                </a:ext>
              </a:extLst>
            </p:cNvPr>
            <p:cNvSpPr txBox="1"/>
            <p:nvPr/>
          </p:nvSpPr>
          <p:spPr bwMode="auto">
            <a:xfrm>
              <a:off x="1551085" y="6181735"/>
              <a:ext cx="1126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Arm</a:t>
              </a:r>
            </a:p>
          </p:txBody>
        </p:sp>
        <p:sp>
          <p:nvSpPr>
            <p:cNvPr id="31784" name="TextBox 31783">
              <a:extLst>
                <a:ext uri="{FF2B5EF4-FFF2-40B4-BE49-F238E27FC236}">
                  <a16:creationId xmlns:a16="http://schemas.microsoft.com/office/drawing/2014/main" id="{A89A6DE2-0F1C-B65B-4A8B-83C21A85E916}"/>
                </a:ext>
              </a:extLst>
            </p:cNvPr>
            <p:cNvSpPr txBox="1"/>
            <p:nvPr/>
          </p:nvSpPr>
          <p:spPr bwMode="auto">
            <a:xfrm>
              <a:off x="1795414" y="419534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75.5%</a:t>
              </a:r>
            </a:p>
          </p:txBody>
        </p:sp>
        <p:sp>
          <p:nvSpPr>
            <p:cNvPr id="31785" name="TextBox 31784">
              <a:extLst>
                <a:ext uri="{FF2B5EF4-FFF2-40B4-BE49-F238E27FC236}">
                  <a16:creationId xmlns:a16="http://schemas.microsoft.com/office/drawing/2014/main" id="{B7545CDC-3EBD-D948-7AB8-7E7482FBA38C}"/>
                </a:ext>
              </a:extLst>
            </p:cNvPr>
            <p:cNvSpPr txBox="1"/>
            <p:nvPr/>
          </p:nvSpPr>
          <p:spPr bwMode="auto">
            <a:xfrm>
              <a:off x="1764957" y="4795836"/>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46.4</a:t>
              </a:r>
            </a:p>
          </p:txBody>
        </p:sp>
        <p:sp>
          <p:nvSpPr>
            <p:cNvPr id="31786" name="TextBox 31785">
              <a:extLst>
                <a:ext uri="{FF2B5EF4-FFF2-40B4-BE49-F238E27FC236}">
                  <a16:creationId xmlns:a16="http://schemas.microsoft.com/office/drawing/2014/main" id="{56178071-0CB2-F335-9C87-B1BDCCE5048A}"/>
                </a:ext>
              </a:extLst>
            </p:cNvPr>
            <p:cNvSpPr txBox="1"/>
            <p:nvPr/>
          </p:nvSpPr>
          <p:spPr bwMode="auto">
            <a:xfrm>
              <a:off x="1764155" y="5589475"/>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29.1</a:t>
              </a:r>
            </a:p>
          </p:txBody>
        </p:sp>
        <p:grpSp>
          <p:nvGrpSpPr>
            <p:cNvPr id="31787" name="Group 31786">
              <a:extLst>
                <a:ext uri="{FF2B5EF4-FFF2-40B4-BE49-F238E27FC236}">
                  <a16:creationId xmlns:a16="http://schemas.microsoft.com/office/drawing/2014/main" id="{F567E042-7D6F-9946-F7F6-4DEB16CEF5D1}"/>
                </a:ext>
              </a:extLst>
            </p:cNvPr>
            <p:cNvGrpSpPr/>
            <p:nvPr/>
          </p:nvGrpSpPr>
          <p:grpSpPr>
            <a:xfrm>
              <a:off x="1861137" y="4510421"/>
              <a:ext cx="506870" cy="283464"/>
              <a:chOff x="2010662" y="1765865"/>
              <a:chExt cx="506870" cy="317696"/>
            </a:xfrm>
          </p:grpSpPr>
          <p:cxnSp>
            <p:nvCxnSpPr>
              <p:cNvPr id="31788" name="Straight Connector 31787">
                <a:extLst>
                  <a:ext uri="{FF2B5EF4-FFF2-40B4-BE49-F238E27FC236}">
                    <a16:creationId xmlns:a16="http://schemas.microsoft.com/office/drawing/2014/main" id="{81759B0C-21F8-B49C-38DC-B5A4DF4FB3CF}"/>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789" name="Straight Connector 31788">
                <a:extLst>
                  <a:ext uri="{FF2B5EF4-FFF2-40B4-BE49-F238E27FC236}">
                    <a16:creationId xmlns:a16="http://schemas.microsoft.com/office/drawing/2014/main" id="{8CE31FDC-A4BE-49A0-3B08-8AD07CFA5441}"/>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790" name="Straight Connector 31789">
                <a:extLst>
                  <a:ext uri="{FF2B5EF4-FFF2-40B4-BE49-F238E27FC236}">
                    <a16:creationId xmlns:a16="http://schemas.microsoft.com/office/drawing/2014/main" id="{4C5B30E8-F76D-90F5-1EA8-DE455EB439EC}"/>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791" name="TextBox 31790">
              <a:extLst>
                <a:ext uri="{FF2B5EF4-FFF2-40B4-BE49-F238E27FC236}">
                  <a16:creationId xmlns:a16="http://schemas.microsoft.com/office/drawing/2014/main" id="{B46F1049-F520-D24A-B09E-9F6BEC05821E}"/>
                </a:ext>
              </a:extLst>
            </p:cNvPr>
            <p:cNvSpPr txBox="1"/>
            <p:nvPr/>
          </p:nvSpPr>
          <p:spPr bwMode="auto">
            <a:xfrm>
              <a:off x="3259580" y="5089709"/>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41.5</a:t>
              </a:r>
            </a:p>
          </p:txBody>
        </p:sp>
        <p:sp>
          <p:nvSpPr>
            <p:cNvPr id="31792" name="TextBox 31791">
              <a:extLst>
                <a:ext uri="{FF2B5EF4-FFF2-40B4-BE49-F238E27FC236}">
                  <a16:creationId xmlns:a16="http://schemas.microsoft.com/office/drawing/2014/main" id="{CC8AFD62-4066-3ED6-E480-68CD6F49BFAC}"/>
                </a:ext>
              </a:extLst>
            </p:cNvPr>
            <p:cNvSpPr txBox="1"/>
            <p:nvPr/>
          </p:nvSpPr>
          <p:spPr bwMode="auto">
            <a:xfrm>
              <a:off x="3258778" y="5768778"/>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20.2</a:t>
              </a:r>
            </a:p>
          </p:txBody>
        </p:sp>
        <p:grpSp>
          <p:nvGrpSpPr>
            <p:cNvPr id="31793" name="Group 31792">
              <a:extLst>
                <a:ext uri="{FF2B5EF4-FFF2-40B4-BE49-F238E27FC236}">
                  <a16:creationId xmlns:a16="http://schemas.microsoft.com/office/drawing/2014/main" id="{02848A40-88A7-BFD5-63A3-B528F0671E7D}"/>
                </a:ext>
              </a:extLst>
            </p:cNvPr>
            <p:cNvGrpSpPr/>
            <p:nvPr/>
          </p:nvGrpSpPr>
          <p:grpSpPr>
            <a:xfrm>
              <a:off x="3355760" y="4793307"/>
              <a:ext cx="506870" cy="283464"/>
              <a:chOff x="2010662" y="1765865"/>
              <a:chExt cx="506870" cy="317696"/>
            </a:xfrm>
          </p:grpSpPr>
          <p:cxnSp>
            <p:nvCxnSpPr>
              <p:cNvPr id="31794" name="Straight Connector 31793">
                <a:extLst>
                  <a:ext uri="{FF2B5EF4-FFF2-40B4-BE49-F238E27FC236}">
                    <a16:creationId xmlns:a16="http://schemas.microsoft.com/office/drawing/2014/main" id="{1A9F7B3F-D117-EBE5-142F-120361D616D1}"/>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795" name="Straight Connector 31794">
                <a:extLst>
                  <a:ext uri="{FF2B5EF4-FFF2-40B4-BE49-F238E27FC236}">
                    <a16:creationId xmlns:a16="http://schemas.microsoft.com/office/drawing/2014/main" id="{20F1A92D-BBB1-E498-401F-271459FEFB41}"/>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796" name="Straight Connector 31795">
                <a:extLst>
                  <a:ext uri="{FF2B5EF4-FFF2-40B4-BE49-F238E27FC236}">
                    <a16:creationId xmlns:a16="http://schemas.microsoft.com/office/drawing/2014/main" id="{DD5DF198-4C30-668F-89EC-7FB9DE6DF83D}"/>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797" name="TextBox 31796">
              <a:extLst>
                <a:ext uri="{FF2B5EF4-FFF2-40B4-BE49-F238E27FC236}">
                  <a16:creationId xmlns:a16="http://schemas.microsoft.com/office/drawing/2014/main" id="{B1428592-87CA-46B4-1ADF-524DF01AF2C3}"/>
                </a:ext>
              </a:extLst>
            </p:cNvPr>
            <p:cNvSpPr txBox="1"/>
            <p:nvPr/>
          </p:nvSpPr>
          <p:spPr bwMode="auto">
            <a:xfrm rot="16200000">
              <a:off x="277271" y="5066500"/>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ORR,%</a:t>
              </a:r>
            </a:p>
          </p:txBody>
        </p:sp>
        <p:grpSp>
          <p:nvGrpSpPr>
            <p:cNvPr id="31798" name="Group 31797">
              <a:extLst>
                <a:ext uri="{FF2B5EF4-FFF2-40B4-BE49-F238E27FC236}">
                  <a16:creationId xmlns:a16="http://schemas.microsoft.com/office/drawing/2014/main" id="{75849297-1208-4DAB-F3D3-078CAE78D106}"/>
                </a:ext>
              </a:extLst>
            </p:cNvPr>
            <p:cNvGrpSpPr/>
            <p:nvPr/>
          </p:nvGrpSpPr>
          <p:grpSpPr>
            <a:xfrm>
              <a:off x="1031750" y="4178776"/>
              <a:ext cx="92075" cy="1993392"/>
              <a:chOff x="850900" y="1444053"/>
              <a:chExt cx="92075" cy="2106394"/>
            </a:xfrm>
          </p:grpSpPr>
          <p:cxnSp>
            <p:nvCxnSpPr>
              <p:cNvPr id="31799" name="Straight Connector 31798">
                <a:extLst>
                  <a:ext uri="{FF2B5EF4-FFF2-40B4-BE49-F238E27FC236}">
                    <a16:creationId xmlns:a16="http://schemas.microsoft.com/office/drawing/2014/main" id="{4828813F-93D8-2B57-3E47-54E91DFFDA4F}"/>
                  </a:ext>
                </a:extLst>
              </p:cNvPr>
              <p:cNvCxnSpPr>
                <a:cxnSpLocks/>
              </p:cNvCxnSpPr>
              <p:nvPr/>
            </p:nvCxnSpPr>
            <p:spPr bwMode="auto">
              <a:xfrm>
                <a:off x="850900" y="1444053"/>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00" name="Straight Connector 31799">
                <a:extLst>
                  <a:ext uri="{FF2B5EF4-FFF2-40B4-BE49-F238E27FC236}">
                    <a16:creationId xmlns:a16="http://schemas.microsoft.com/office/drawing/2014/main" id="{10614FC4-2AEF-1A37-6EFB-D142B2F2B475}"/>
                  </a:ext>
                </a:extLst>
              </p:cNvPr>
              <p:cNvCxnSpPr>
                <a:cxnSpLocks/>
              </p:cNvCxnSpPr>
              <p:nvPr/>
            </p:nvCxnSpPr>
            <p:spPr bwMode="auto">
              <a:xfrm>
                <a:off x="850900" y="1865332"/>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01" name="Straight Connector 31800">
                <a:extLst>
                  <a:ext uri="{FF2B5EF4-FFF2-40B4-BE49-F238E27FC236}">
                    <a16:creationId xmlns:a16="http://schemas.microsoft.com/office/drawing/2014/main" id="{F6278F24-470B-50C6-9291-555FEEF0B81B}"/>
                  </a:ext>
                </a:extLst>
              </p:cNvPr>
              <p:cNvCxnSpPr>
                <a:cxnSpLocks/>
              </p:cNvCxnSpPr>
              <p:nvPr/>
            </p:nvCxnSpPr>
            <p:spPr bwMode="auto">
              <a:xfrm>
                <a:off x="850900" y="2286611"/>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02" name="Straight Connector 31801">
                <a:extLst>
                  <a:ext uri="{FF2B5EF4-FFF2-40B4-BE49-F238E27FC236}">
                    <a16:creationId xmlns:a16="http://schemas.microsoft.com/office/drawing/2014/main" id="{182575D4-51BA-018A-EE26-92A2FC043682}"/>
                  </a:ext>
                </a:extLst>
              </p:cNvPr>
              <p:cNvCxnSpPr>
                <a:cxnSpLocks/>
              </p:cNvCxnSpPr>
              <p:nvPr/>
            </p:nvCxnSpPr>
            <p:spPr bwMode="auto">
              <a:xfrm>
                <a:off x="850900" y="2707890"/>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03" name="Straight Connector 31802">
                <a:extLst>
                  <a:ext uri="{FF2B5EF4-FFF2-40B4-BE49-F238E27FC236}">
                    <a16:creationId xmlns:a16="http://schemas.microsoft.com/office/drawing/2014/main" id="{519D24C3-08D3-8CEB-B69F-FC7B835694CD}"/>
                  </a:ext>
                </a:extLst>
              </p:cNvPr>
              <p:cNvCxnSpPr>
                <a:cxnSpLocks/>
              </p:cNvCxnSpPr>
              <p:nvPr/>
            </p:nvCxnSpPr>
            <p:spPr bwMode="auto">
              <a:xfrm>
                <a:off x="850900" y="3129169"/>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04" name="Straight Connector 31803">
                <a:extLst>
                  <a:ext uri="{FF2B5EF4-FFF2-40B4-BE49-F238E27FC236}">
                    <a16:creationId xmlns:a16="http://schemas.microsoft.com/office/drawing/2014/main" id="{73ECBBD3-A4A4-C4F7-20E9-DC7528F5CE63}"/>
                  </a:ext>
                </a:extLst>
              </p:cNvPr>
              <p:cNvCxnSpPr>
                <a:cxnSpLocks/>
              </p:cNvCxnSpPr>
              <p:nvPr/>
            </p:nvCxnSpPr>
            <p:spPr bwMode="auto">
              <a:xfrm>
                <a:off x="850900" y="3550447"/>
                <a:ext cx="9207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5" name="Group 34">
            <a:extLst>
              <a:ext uri="{FF2B5EF4-FFF2-40B4-BE49-F238E27FC236}">
                <a16:creationId xmlns:a16="http://schemas.microsoft.com/office/drawing/2014/main" id="{11CEA1D1-2678-259A-35CF-10C6CFEA4033}"/>
              </a:ext>
            </a:extLst>
          </p:cNvPr>
          <p:cNvGrpSpPr/>
          <p:nvPr/>
        </p:nvGrpSpPr>
        <p:grpSpPr>
          <a:xfrm>
            <a:off x="4711878" y="1176737"/>
            <a:ext cx="4163344" cy="2578052"/>
            <a:chOff x="4711878" y="1176737"/>
            <a:chExt cx="4163344" cy="2578052"/>
          </a:xfrm>
        </p:grpSpPr>
        <p:sp>
          <p:nvSpPr>
            <p:cNvPr id="18" name="TextBox 17">
              <a:extLst>
                <a:ext uri="{FF2B5EF4-FFF2-40B4-BE49-F238E27FC236}">
                  <a16:creationId xmlns:a16="http://schemas.microsoft.com/office/drawing/2014/main" id="{971D9EBD-A62D-3420-EDDA-128073D50315}"/>
                </a:ext>
              </a:extLst>
            </p:cNvPr>
            <p:cNvSpPr txBox="1"/>
            <p:nvPr/>
          </p:nvSpPr>
          <p:spPr bwMode="auto">
            <a:xfrm>
              <a:off x="6334193" y="1176737"/>
              <a:ext cx="2058320" cy="330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Without Bevacizumab</a:t>
              </a:r>
            </a:p>
          </p:txBody>
        </p:sp>
        <p:sp>
          <p:nvSpPr>
            <p:cNvPr id="31805" name="Rectangle 31804">
              <a:extLst>
                <a:ext uri="{FF2B5EF4-FFF2-40B4-BE49-F238E27FC236}">
                  <a16:creationId xmlns:a16="http://schemas.microsoft.com/office/drawing/2014/main" id="{362461DC-8C84-1203-6861-CEE5CBDE0B13}"/>
                </a:ext>
              </a:extLst>
            </p:cNvPr>
            <p:cNvSpPr/>
            <p:nvPr/>
          </p:nvSpPr>
          <p:spPr bwMode="auto">
            <a:xfrm>
              <a:off x="5826083" y="3060113"/>
              <a:ext cx="1027808" cy="37713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6" name="Rectangle 31805">
              <a:extLst>
                <a:ext uri="{FF2B5EF4-FFF2-40B4-BE49-F238E27FC236}">
                  <a16:creationId xmlns:a16="http://schemas.microsoft.com/office/drawing/2014/main" id="{2C98EF3A-C358-5B95-F479-8FFA6A913519}"/>
                </a:ext>
              </a:extLst>
            </p:cNvPr>
            <p:cNvSpPr/>
            <p:nvPr/>
          </p:nvSpPr>
          <p:spPr bwMode="auto">
            <a:xfrm>
              <a:off x="5826083" y="2346633"/>
              <a:ext cx="1027808" cy="724990"/>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7" name="Rectangle 31806">
              <a:extLst>
                <a:ext uri="{FF2B5EF4-FFF2-40B4-BE49-F238E27FC236}">
                  <a16:creationId xmlns:a16="http://schemas.microsoft.com/office/drawing/2014/main" id="{C7FF4560-F2A5-2AB0-2889-C4752392AB25}"/>
                </a:ext>
              </a:extLst>
            </p:cNvPr>
            <p:cNvSpPr/>
            <p:nvPr/>
          </p:nvSpPr>
          <p:spPr bwMode="auto">
            <a:xfrm>
              <a:off x="7320706" y="3364966"/>
              <a:ext cx="1027808" cy="6013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8" name="Rectangle 31807">
              <a:extLst>
                <a:ext uri="{FF2B5EF4-FFF2-40B4-BE49-F238E27FC236}">
                  <a16:creationId xmlns:a16="http://schemas.microsoft.com/office/drawing/2014/main" id="{3F99202D-5F35-4CA9-221F-0E734E926322}"/>
                </a:ext>
              </a:extLst>
            </p:cNvPr>
            <p:cNvSpPr/>
            <p:nvPr/>
          </p:nvSpPr>
          <p:spPr bwMode="auto">
            <a:xfrm>
              <a:off x="7320706" y="2758956"/>
              <a:ext cx="1027808" cy="60752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09" name="Freeform 31808">
              <a:extLst>
                <a:ext uri="{FF2B5EF4-FFF2-40B4-BE49-F238E27FC236}">
                  <a16:creationId xmlns:a16="http://schemas.microsoft.com/office/drawing/2014/main" id="{9A1FC2D8-BE38-9846-2308-A04C924D627C}"/>
                </a:ext>
              </a:extLst>
            </p:cNvPr>
            <p:cNvSpPr/>
            <p:nvPr/>
          </p:nvSpPr>
          <p:spPr bwMode="auto">
            <a:xfrm>
              <a:off x="5336375" y="1389414"/>
              <a:ext cx="3538847" cy="2047836"/>
            </a:xfrm>
            <a:custGeom>
              <a:avLst/>
              <a:gdLst>
                <a:gd name="connsiteX0" fmla="*/ 0 w 3538847"/>
                <a:gd name="connsiteY0" fmla="*/ 0 h 2161309"/>
                <a:gd name="connsiteX1" fmla="*/ 0 w 3538847"/>
                <a:gd name="connsiteY1" fmla="*/ 2161309 h 2161309"/>
                <a:gd name="connsiteX2" fmla="*/ 3538847 w 3538847"/>
                <a:gd name="connsiteY2" fmla="*/ 2161309 h 2161309"/>
              </a:gdLst>
              <a:ahLst/>
              <a:cxnLst>
                <a:cxn ang="0">
                  <a:pos x="connsiteX0" y="connsiteY0"/>
                </a:cxn>
                <a:cxn ang="0">
                  <a:pos x="connsiteX1" y="connsiteY1"/>
                </a:cxn>
                <a:cxn ang="0">
                  <a:pos x="connsiteX2" y="connsiteY2"/>
                </a:cxn>
              </a:cxnLst>
              <a:rect l="l" t="t" r="r" b="b"/>
              <a:pathLst>
                <a:path w="3538847" h="2161309">
                  <a:moveTo>
                    <a:pt x="0" y="0"/>
                  </a:moveTo>
                  <a:lnTo>
                    <a:pt x="0" y="2161309"/>
                  </a:lnTo>
                  <a:lnTo>
                    <a:pt x="3538847" y="2161309"/>
                  </a:lnTo>
                </a:path>
              </a:pathLst>
            </a:custGeom>
            <a:noFill/>
            <a:ln w="28575">
              <a:solidFill>
                <a:schemeClr val="bg1"/>
              </a:solidFill>
              <a:miter lim="800000"/>
              <a:headEnd/>
              <a:tailEnd/>
            </a:ln>
          </p:spPr>
          <p:txBody>
            <a:bodyPr rtlCol="0" anchor="ctr"/>
            <a:lstStyle/>
            <a:p>
              <a:pPr algn="ctr"/>
              <a:endParaRPr lang="en-US" dirty="0"/>
            </a:p>
          </p:txBody>
        </p:sp>
        <p:grpSp>
          <p:nvGrpSpPr>
            <p:cNvPr id="31810" name="Group 31809">
              <a:extLst>
                <a:ext uri="{FF2B5EF4-FFF2-40B4-BE49-F238E27FC236}">
                  <a16:creationId xmlns:a16="http://schemas.microsoft.com/office/drawing/2014/main" id="{9E1EA7F7-C91A-9248-D3C0-0D83869E62BA}"/>
                </a:ext>
              </a:extLst>
            </p:cNvPr>
            <p:cNvGrpSpPr/>
            <p:nvPr/>
          </p:nvGrpSpPr>
          <p:grpSpPr>
            <a:xfrm>
              <a:off x="4862697" y="1290165"/>
              <a:ext cx="458779" cy="2276856"/>
              <a:chOff x="838638" y="1290165"/>
              <a:chExt cx="458779" cy="2410283"/>
            </a:xfrm>
          </p:grpSpPr>
          <p:sp>
            <p:nvSpPr>
              <p:cNvPr id="31811" name="TextBox 31810">
                <a:extLst>
                  <a:ext uri="{FF2B5EF4-FFF2-40B4-BE49-F238E27FC236}">
                    <a16:creationId xmlns:a16="http://schemas.microsoft.com/office/drawing/2014/main" id="{AAA1771C-B73B-8914-08ED-518ABB8F572B}"/>
                  </a:ext>
                </a:extLst>
              </p:cNvPr>
              <p:cNvSpPr txBox="1"/>
              <p:nvPr/>
            </p:nvSpPr>
            <p:spPr bwMode="auto">
              <a:xfrm>
                <a:off x="838638" y="1290165"/>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12" name="TextBox 31811">
                <a:extLst>
                  <a:ext uri="{FF2B5EF4-FFF2-40B4-BE49-F238E27FC236}">
                    <a16:creationId xmlns:a16="http://schemas.microsoft.com/office/drawing/2014/main" id="{01962CAF-167F-BDAF-8035-ECDACE96FCEC}"/>
                  </a:ext>
                </a:extLst>
              </p:cNvPr>
              <p:cNvSpPr txBox="1"/>
              <p:nvPr/>
            </p:nvSpPr>
            <p:spPr bwMode="auto">
              <a:xfrm>
                <a:off x="930009" y="17106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13" name="TextBox 31812">
                <a:extLst>
                  <a:ext uri="{FF2B5EF4-FFF2-40B4-BE49-F238E27FC236}">
                    <a16:creationId xmlns:a16="http://schemas.microsoft.com/office/drawing/2014/main" id="{A7FE9F48-D870-B37C-A6FC-4508F3D2F008}"/>
                  </a:ext>
                </a:extLst>
              </p:cNvPr>
              <p:cNvSpPr txBox="1"/>
              <p:nvPr/>
            </p:nvSpPr>
            <p:spPr bwMode="auto">
              <a:xfrm>
                <a:off x="930009" y="21311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14" name="TextBox 31813">
                <a:extLst>
                  <a:ext uri="{FF2B5EF4-FFF2-40B4-BE49-F238E27FC236}">
                    <a16:creationId xmlns:a16="http://schemas.microsoft.com/office/drawing/2014/main" id="{260BCCDD-DC20-A8C7-72A0-F2F905F302EE}"/>
                  </a:ext>
                </a:extLst>
              </p:cNvPr>
              <p:cNvSpPr txBox="1"/>
              <p:nvPr/>
            </p:nvSpPr>
            <p:spPr bwMode="auto">
              <a:xfrm>
                <a:off x="930009" y="255166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15" name="TextBox 31814">
                <a:extLst>
                  <a:ext uri="{FF2B5EF4-FFF2-40B4-BE49-F238E27FC236}">
                    <a16:creationId xmlns:a16="http://schemas.microsoft.com/office/drawing/2014/main" id="{5F89F41B-7C66-44F4-42C8-5158803C2F33}"/>
                  </a:ext>
                </a:extLst>
              </p:cNvPr>
              <p:cNvSpPr txBox="1"/>
              <p:nvPr/>
            </p:nvSpPr>
            <p:spPr bwMode="auto">
              <a:xfrm>
                <a:off x="930009" y="29721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816" name="TextBox 31815">
                <a:extLst>
                  <a:ext uri="{FF2B5EF4-FFF2-40B4-BE49-F238E27FC236}">
                    <a16:creationId xmlns:a16="http://schemas.microsoft.com/office/drawing/2014/main" id="{E5B500D1-BF2F-B4FA-D718-7E9FB0BE8657}"/>
                  </a:ext>
                </a:extLst>
              </p:cNvPr>
              <p:cNvSpPr txBox="1"/>
              <p:nvPr/>
            </p:nvSpPr>
            <p:spPr bwMode="auto">
              <a:xfrm>
                <a:off x="1021379" y="33926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31817" name="TextBox 31816">
              <a:extLst>
                <a:ext uri="{FF2B5EF4-FFF2-40B4-BE49-F238E27FC236}">
                  <a16:creationId xmlns:a16="http://schemas.microsoft.com/office/drawing/2014/main" id="{2E3FC00D-9524-0F1E-E487-ACE2005698AA}"/>
                </a:ext>
              </a:extLst>
            </p:cNvPr>
            <p:cNvSpPr txBox="1"/>
            <p:nvPr/>
          </p:nvSpPr>
          <p:spPr bwMode="auto">
            <a:xfrm>
              <a:off x="7316107" y="3447012"/>
              <a:ext cx="11304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Arm</a:t>
              </a:r>
            </a:p>
          </p:txBody>
        </p:sp>
        <p:sp>
          <p:nvSpPr>
            <p:cNvPr id="31818" name="TextBox 31817">
              <a:extLst>
                <a:ext uri="{FF2B5EF4-FFF2-40B4-BE49-F238E27FC236}">
                  <a16:creationId xmlns:a16="http://schemas.microsoft.com/office/drawing/2014/main" id="{8F75FF3C-2975-9BD4-0144-0B22A0C88F9D}"/>
                </a:ext>
              </a:extLst>
            </p:cNvPr>
            <p:cNvSpPr txBox="1"/>
            <p:nvPr/>
          </p:nvSpPr>
          <p:spPr bwMode="auto">
            <a:xfrm>
              <a:off x="7520607" y="2234635"/>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33.7%</a:t>
              </a:r>
            </a:p>
          </p:txBody>
        </p:sp>
        <p:sp>
          <p:nvSpPr>
            <p:cNvPr id="31819" name="TextBox 31818">
              <a:extLst>
                <a:ext uri="{FF2B5EF4-FFF2-40B4-BE49-F238E27FC236}">
                  <a16:creationId xmlns:a16="http://schemas.microsoft.com/office/drawing/2014/main" id="{4063D4D1-7252-1468-B191-427195E38385}"/>
                </a:ext>
              </a:extLst>
            </p:cNvPr>
            <p:cNvSpPr txBox="1"/>
            <p:nvPr/>
          </p:nvSpPr>
          <p:spPr bwMode="auto">
            <a:xfrm>
              <a:off x="5776500" y="3447012"/>
              <a:ext cx="1126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Arm</a:t>
              </a:r>
            </a:p>
          </p:txBody>
        </p:sp>
        <p:sp>
          <p:nvSpPr>
            <p:cNvPr id="31820" name="TextBox 31819">
              <a:extLst>
                <a:ext uri="{FF2B5EF4-FFF2-40B4-BE49-F238E27FC236}">
                  <a16:creationId xmlns:a16="http://schemas.microsoft.com/office/drawing/2014/main" id="{2546BBB2-D84D-5622-370C-62ED30F82FA3}"/>
                </a:ext>
              </a:extLst>
            </p:cNvPr>
            <p:cNvSpPr txBox="1"/>
            <p:nvPr/>
          </p:nvSpPr>
          <p:spPr bwMode="auto">
            <a:xfrm>
              <a:off x="6020829" y="1827040"/>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53.1%</a:t>
              </a:r>
            </a:p>
          </p:txBody>
        </p:sp>
        <p:sp>
          <p:nvSpPr>
            <p:cNvPr id="31821" name="TextBox 31820">
              <a:extLst>
                <a:ext uri="{FF2B5EF4-FFF2-40B4-BE49-F238E27FC236}">
                  <a16:creationId xmlns:a16="http://schemas.microsoft.com/office/drawing/2014/main" id="{685CD709-C471-6ABA-2EEF-AF0F94570586}"/>
                </a:ext>
              </a:extLst>
            </p:cNvPr>
            <p:cNvSpPr txBox="1"/>
            <p:nvPr/>
          </p:nvSpPr>
          <p:spPr bwMode="auto">
            <a:xfrm>
              <a:off x="5990373" y="2544353"/>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34.7</a:t>
              </a:r>
            </a:p>
          </p:txBody>
        </p:sp>
        <p:sp>
          <p:nvSpPr>
            <p:cNvPr id="31822" name="TextBox 31821">
              <a:extLst>
                <a:ext uri="{FF2B5EF4-FFF2-40B4-BE49-F238E27FC236}">
                  <a16:creationId xmlns:a16="http://schemas.microsoft.com/office/drawing/2014/main" id="{D4F3CE4D-195D-DA3F-83FE-9CD54286CF3D}"/>
                </a:ext>
              </a:extLst>
            </p:cNvPr>
            <p:cNvSpPr txBox="1"/>
            <p:nvPr/>
          </p:nvSpPr>
          <p:spPr bwMode="auto">
            <a:xfrm>
              <a:off x="5989570" y="3066167"/>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18.4</a:t>
              </a:r>
            </a:p>
          </p:txBody>
        </p:sp>
        <p:grpSp>
          <p:nvGrpSpPr>
            <p:cNvPr id="31823" name="Group 31822">
              <a:extLst>
                <a:ext uri="{FF2B5EF4-FFF2-40B4-BE49-F238E27FC236}">
                  <a16:creationId xmlns:a16="http://schemas.microsoft.com/office/drawing/2014/main" id="{74D21E53-6963-6A4E-3D55-8DEE2DC88079}"/>
                </a:ext>
              </a:extLst>
            </p:cNvPr>
            <p:cNvGrpSpPr/>
            <p:nvPr/>
          </p:nvGrpSpPr>
          <p:grpSpPr>
            <a:xfrm>
              <a:off x="6086552" y="2139948"/>
              <a:ext cx="506870" cy="402453"/>
              <a:chOff x="2010662" y="1765865"/>
              <a:chExt cx="506870" cy="317696"/>
            </a:xfrm>
          </p:grpSpPr>
          <p:cxnSp>
            <p:nvCxnSpPr>
              <p:cNvPr id="31824" name="Straight Connector 31823">
                <a:extLst>
                  <a:ext uri="{FF2B5EF4-FFF2-40B4-BE49-F238E27FC236}">
                    <a16:creationId xmlns:a16="http://schemas.microsoft.com/office/drawing/2014/main" id="{3517ECEF-90D2-52E1-EA2A-93F31177BACF}"/>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D4B87878-32D7-E5D8-0488-6BAB562099C5}"/>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186C3E3D-513A-D0EE-6FA0-25290FF9329A}"/>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827" name="TextBox 31826">
              <a:extLst>
                <a:ext uri="{FF2B5EF4-FFF2-40B4-BE49-F238E27FC236}">
                  <a16:creationId xmlns:a16="http://schemas.microsoft.com/office/drawing/2014/main" id="{4A3E7FB9-CC41-517E-E7B7-1668C2284F84}"/>
                </a:ext>
              </a:extLst>
            </p:cNvPr>
            <p:cNvSpPr txBox="1"/>
            <p:nvPr/>
          </p:nvSpPr>
          <p:spPr bwMode="auto">
            <a:xfrm>
              <a:off x="7484996" y="2932947"/>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29.8</a:t>
              </a:r>
            </a:p>
          </p:txBody>
        </p:sp>
        <p:sp>
          <p:nvSpPr>
            <p:cNvPr id="31828" name="TextBox 31827">
              <a:extLst>
                <a:ext uri="{FF2B5EF4-FFF2-40B4-BE49-F238E27FC236}">
                  <a16:creationId xmlns:a16="http://schemas.microsoft.com/office/drawing/2014/main" id="{E79D7065-C8FF-1A36-ABC4-E0A895E2336A}"/>
                </a:ext>
              </a:extLst>
            </p:cNvPr>
            <p:cNvSpPr txBox="1"/>
            <p:nvPr/>
          </p:nvSpPr>
          <p:spPr bwMode="auto">
            <a:xfrm>
              <a:off x="7523467" y="3229847"/>
              <a:ext cx="6222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3.8</a:t>
              </a:r>
            </a:p>
          </p:txBody>
        </p:sp>
        <p:grpSp>
          <p:nvGrpSpPr>
            <p:cNvPr id="31829" name="Group 31828">
              <a:extLst>
                <a:ext uri="{FF2B5EF4-FFF2-40B4-BE49-F238E27FC236}">
                  <a16:creationId xmlns:a16="http://schemas.microsoft.com/office/drawing/2014/main" id="{8252AC35-E9FE-9793-9E07-78A3C77376AF}"/>
                </a:ext>
              </a:extLst>
            </p:cNvPr>
            <p:cNvGrpSpPr/>
            <p:nvPr/>
          </p:nvGrpSpPr>
          <p:grpSpPr>
            <a:xfrm>
              <a:off x="7581175" y="2547140"/>
              <a:ext cx="506870" cy="374904"/>
              <a:chOff x="2010662" y="1765865"/>
              <a:chExt cx="506870" cy="317696"/>
            </a:xfrm>
          </p:grpSpPr>
          <p:cxnSp>
            <p:nvCxnSpPr>
              <p:cNvPr id="31830" name="Straight Connector 31829">
                <a:extLst>
                  <a:ext uri="{FF2B5EF4-FFF2-40B4-BE49-F238E27FC236}">
                    <a16:creationId xmlns:a16="http://schemas.microsoft.com/office/drawing/2014/main" id="{42181DDC-2088-9BB0-E401-5101AC126077}"/>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31" name="Straight Connector 31830">
                <a:extLst>
                  <a:ext uri="{FF2B5EF4-FFF2-40B4-BE49-F238E27FC236}">
                    <a16:creationId xmlns:a16="http://schemas.microsoft.com/office/drawing/2014/main" id="{D1713F68-4D28-E033-1DED-0F151BF2F439}"/>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32" name="Straight Connector 31831">
                <a:extLst>
                  <a:ext uri="{FF2B5EF4-FFF2-40B4-BE49-F238E27FC236}">
                    <a16:creationId xmlns:a16="http://schemas.microsoft.com/office/drawing/2014/main" id="{75F4B7D4-08B3-34B9-BFDE-AFD956EA96FE}"/>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833" name="TextBox 31832">
              <a:extLst>
                <a:ext uri="{FF2B5EF4-FFF2-40B4-BE49-F238E27FC236}">
                  <a16:creationId xmlns:a16="http://schemas.microsoft.com/office/drawing/2014/main" id="{428C02FD-EDBC-9302-DBBD-DBCD413779FB}"/>
                </a:ext>
              </a:extLst>
            </p:cNvPr>
            <p:cNvSpPr txBox="1"/>
            <p:nvPr/>
          </p:nvSpPr>
          <p:spPr bwMode="auto">
            <a:xfrm rot="16200000">
              <a:off x="4502686" y="2331777"/>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ORR,%</a:t>
              </a:r>
            </a:p>
          </p:txBody>
        </p:sp>
        <p:grpSp>
          <p:nvGrpSpPr>
            <p:cNvPr id="31834" name="Group 31833">
              <a:extLst>
                <a:ext uri="{FF2B5EF4-FFF2-40B4-BE49-F238E27FC236}">
                  <a16:creationId xmlns:a16="http://schemas.microsoft.com/office/drawing/2014/main" id="{20772168-0CA2-622A-07B6-16A884CD54CF}"/>
                </a:ext>
              </a:extLst>
            </p:cNvPr>
            <p:cNvGrpSpPr/>
            <p:nvPr/>
          </p:nvGrpSpPr>
          <p:grpSpPr>
            <a:xfrm>
              <a:off x="5257165" y="1444053"/>
              <a:ext cx="92075" cy="1993392"/>
              <a:chOff x="850900" y="1444053"/>
              <a:chExt cx="92075" cy="2106394"/>
            </a:xfrm>
          </p:grpSpPr>
          <p:cxnSp>
            <p:nvCxnSpPr>
              <p:cNvPr id="31835" name="Straight Connector 31834">
                <a:extLst>
                  <a:ext uri="{FF2B5EF4-FFF2-40B4-BE49-F238E27FC236}">
                    <a16:creationId xmlns:a16="http://schemas.microsoft.com/office/drawing/2014/main" id="{D7F3C499-B9F4-218A-7652-A6609AC96619}"/>
                  </a:ext>
                </a:extLst>
              </p:cNvPr>
              <p:cNvCxnSpPr>
                <a:cxnSpLocks/>
              </p:cNvCxnSpPr>
              <p:nvPr/>
            </p:nvCxnSpPr>
            <p:spPr bwMode="auto">
              <a:xfrm>
                <a:off x="850900" y="1444053"/>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36" name="Straight Connector 31835">
                <a:extLst>
                  <a:ext uri="{FF2B5EF4-FFF2-40B4-BE49-F238E27FC236}">
                    <a16:creationId xmlns:a16="http://schemas.microsoft.com/office/drawing/2014/main" id="{F18B4EB5-3BF7-0FAA-3390-8A8162FE7229}"/>
                  </a:ext>
                </a:extLst>
              </p:cNvPr>
              <p:cNvCxnSpPr>
                <a:cxnSpLocks/>
              </p:cNvCxnSpPr>
              <p:nvPr/>
            </p:nvCxnSpPr>
            <p:spPr bwMode="auto">
              <a:xfrm>
                <a:off x="850900" y="1865332"/>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37" name="Straight Connector 31836">
                <a:extLst>
                  <a:ext uri="{FF2B5EF4-FFF2-40B4-BE49-F238E27FC236}">
                    <a16:creationId xmlns:a16="http://schemas.microsoft.com/office/drawing/2014/main" id="{0108606D-11DE-900B-7602-FA62225DCD0D}"/>
                  </a:ext>
                </a:extLst>
              </p:cNvPr>
              <p:cNvCxnSpPr>
                <a:cxnSpLocks/>
              </p:cNvCxnSpPr>
              <p:nvPr/>
            </p:nvCxnSpPr>
            <p:spPr bwMode="auto">
              <a:xfrm>
                <a:off x="850900" y="2286611"/>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38" name="Straight Connector 31837">
                <a:extLst>
                  <a:ext uri="{FF2B5EF4-FFF2-40B4-BE49-F238E27FC236}">
                    <a16:creationId xmlns:a16="http://schemas.microsoft.com/office/drawing/2014/main" id="{9DB2812B-E705-F90D-DD84-414D8BBF61B8}"/>
                  </a:ext>
                </a:extLst>
              </p:cNvPr>
              <p:cNvCxnSpPr>
                <a:cxnSpLocks/>
              </p:cNvCxnSpPr>
              <p:nvPr/>
            </p:nvCxnSpPr>
            <p:spPr bwMode="auto">
              <a:xfrm>
                <a:off x="850900" y="2707890"/>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39" name="Straight Connector 31838">
                <a:extLst>
                  <a:ext uri="{FF2B5EF4-FFF2-40B4-BE49-F238E27FC236}">
                    <a16:creationId xmlns:a16="http://schemas.microsoft.com/office/drawing/2014/main" id="{1CDEF700-9BFF-6E4E-F833-4BC8EE0D1C39}"/>
                  </a:ext>
                </a:extLst>
              </p:cNvPr>
              <p:cNvCxnSpPr>
                <a:cxnSpLocks/>
              </p:cNvCxnSpPr>
              <p:nvPr/>
            </p:nvCxnSpPr>
            <p:spPr bwMode="auto">
              <a:xfrm>
                <a:off x="850900" y="3129169"/>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40" name="Straight Connector 31839">
                <a:extLst>
                  <a:ext uri="{FF2B5EF4-FFF2-40B4-BE49-F238E27FC236}">
                    <a16:creationId xmlns:a16="http://schemas.microsoft.com/office/drawing/2014/main" id="{96F3E1E3-25D0-A025-2DE5-0AB5F25896DC}"/>
                  </a:ext>
                </a:extLst>
              </p:cNvPr>
              <p:cNvCxnSpPr>
                <a:cxnSpLocks/>
              </p:cNvCxnSpPr>
              <p:nvPr/>
            </p:nvCxnSpPr>
            <p:spPr bwMode="auto">
              <a:xfrm>
                <a:off x="850900" y="3550447"/>
                <a:ext cx="92075"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32" name="Group 31">
            <a:extLst>
              <a:ext uri="{FF2B5EF4-FFF2-40B4-BE49-F238E27FC236}">
                <a16:creationId xmlns:a16="http://schemas.microsoft.com/office/drawing/2014/main" id="{92DFDBFA-8061-79DD-9E52-960310C3F5E7}"/>
              </a:ext>
            </a:extLst>
          </p:cNvPr>
          <p:cNvGrpSpPr/>
          <p:nvPr/>
        </p:nvGrpSpPr>
        <p:grpSpPr>
          <a:xfrm>
            <a:off x="4713023" y="3940151"/>
            <a:ext cx="4163344" cy="2549361"/>
            <a:chOff x="4713023" y="3940151"/>
            <a:chExt cx="4163344" cy="2549361"/>
          </a:xfrm>
        </p:grpSpPr>
        <p:sp>
          <p:nvSpPr>
            <p:cNvPr id="20" name="TextBox 19">
              <a:extLst>
                <a:ext uri="{FF2B5EF4-FFF2-40B4-BE49-F238E27FC236}">
                  <a16:creationId xmlns:a16="http://schemas.microsoft.com/office/drawing/2014/main" id="{389D2BB5-482A-33E8-B66F-A6FDB43AB7B2}"/>
                </a:ext>
              </a:extLst>
            </p:cNvPr>
            <p:cNvSpPr txBox="1"/>
            <p:nvPr/>
          </p:nvSpPr>
          <p:spPr bwMode="auto">
            <a:xfrm>
              <a:off x="6334193" y="3940151"/>
              <a:ext cx="2058320" cy="330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Without Bevacizumab</a:t>
              </a:r>
            </a:p>
          </p:txBody>
        </p:sp>
        <p:sp>
          <p:nvSpPr>
            <p:cNvPr id="31841" name="Rectangle 31840">
              <a:extLst>
                <a:ext uri="{FF2B5EF4-FFF2-40B4-BE49-F238E27FC236}">
                  <a16:creationId xmlns:a16="http://schemas.microsoft.com/office/drawing/2014/main" id="{F82DF910-F799-6F95-D455-96C865749B7E}"/>
                </a:ext>
              </a:extLst>
            </p:cNvPr>
            <p:cNvSpPr/>
            <p:nvPr/>
          </p:nvSpPr>
          <p:spPr bwMode="auto">
            <a:xfrm>
              <a:off x="5827228" y="5837126"/>
              <a:ext cx="1027808" cy="33484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42" name="Rectangle 31841">
              <a:extLst>
                <a:ext uri="{FF2B5EF4-FFF2-40B4-BE49-F238E27FC236}">
                  <a16:creationId xmlns:a16="http://schemas.microsoft.com/office/drawing/2014/main" id="{8FDE0A63-10CF-06E4-16BE-E7C181456F76}"/>
                </a:ext>
              </a:extLst>
            </p:cNvPr>
            <p:cNvSpPr/>
            <p:nvPr/>
          </p:nvSpPr>
          <p:spPr bwMode="auto">
            <a:xfrm>
              <a:off x="5827228" y="5175840"/>
              <a:ext cx="1027808" cy="661083"/>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43" name="Rectangle 31842">
              <a:extLst>
                <a:ext uri="{FF2B5EF4-FFF2-40B4-BE49-F238E27FC236}">
                  <a16:creationId xmlns:a16="http://schemas.microsoft.com/office/drawing/2014/main" id="{83FD232D-32FF-3818-8FB0-E96E7BE1627C}"/>
                </a:ext>
              </a:extLst>
            </p:cNvPr>
            <p:cNvSpPr/>
            <p:nvPr/>
          </p:nvSpPr>
          <p:spPr bwMode="auto">
            <a:xfrm>
              <a:off x="7321851" y="6099450"/>
              <a:ext cx="1027808" cy="6036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44" name="Rectangle 31843">
              <a:extLst>
                <a:ext uri="{FF2B5EF4-FFF2-40B4-BE49-F238E27FC236}">
                  <a16:creationId xmlns:a16="http://schemas.microsoft.com/office/drawing/2014/main" id="{348FE990-01ED-7D12-013F-B55A22BB139C}"/>
                </a:ext>
              </a:extLst>
            </p:cNvPr>
            <p:cNvSpPr/>
            <p:nvPr/>
          </p:nvSpPr>
          <p:spPr bwMode="auto">
            <a:xfrm>
              <a:off x="7321851" y="5491903"/>
              <a:ext cx="1027808" cy="60754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45" name="Freeform 31844">
              <a:extLst>
                <a:ext uri="{FF2B5EF4-FFF2-40B4-BE49-F238E27FC236}">
                  <a16:creationId xmlns:a16="http://schemas.microsoft.com/office/drawing/2014/main" id="{00027066-F079-6B4C-5940-FC167F1E07A0}"/>
                </a:ext>
              </a:extLst>
            </p:cNvPr>
            <p:cNvSpPr/>
            <p:nvPr/>
          </p:nvSpPr>
          <p:spPr bwMode="auto">
            <a:xfrm>
              <a:off x="5337520" y="4124137"/>
              <a:ext cx="3538847" cy="2047836"/>
            </a:xfrm>
            <a:custGeom>
              <a:avLst/>
              <a:gdLst>
                <a:gd name="connsiteX0" fmla="*/ 0 w 3538847"/>
                <a:gd name="connsiteY0" fmla="*/ 0 h 2161309"/>
                <a:gd name="connsiteX1" fmla="*/ 0 w 3538847"/>
                <a:gd name="connsiteY1" fmla="*/ 2161309 h 2161309"/>
                <a:gd name="connsiteX2" fmla="*/ 3538847 w 3538847"/>
                <a:gd name="connsiteY2" fmla="*/ 2161309 h 2161309"/>
              </a:gdLst>
              <a:ahLst/>
              <a:cxnLst>
                <a:cxn ang="0">
                  <a:pos x="connsiteX0" y="connsiteY0"/>
                </a:cxn>
                <a:cxn ang="0">
                  <a:pos x="connsiteX1" y="connsiteY1"/>
                </a:cxn>
                <a:cxn ang="0">
                  <a:pos x="connsiteX2" y="connsiteY2"/>
                </a:cxn>
              </a:cxnLst>
              <a:rect l="l" t="t" r="r" b="b"/>
              <a:pathLst>
                <a:path w="3538847" h="2161309">
                  <a:moveTo>
                    <a:pt x="0" y="0"/>
                  </a:moveTo>
                  <a:lnTo>
                    <a:pt x="0" y="2161309"/>
                  </a:lnTo>
                  <a:lnTo>
                    <a:pt x="3538847" y="2161309"/>
                  </a:lnTo>
                </a:path>
              </a:pathLst>
            </a:custGeom>
            <a:noFill/>
            <a:ln w="28575">
              <a:solidFill>
                <a:schemeClr val="bg1"/>
              </a:solidFill>
              <a:miter lim="800000"/>
              <a:headEnd/>
              <a:tailEnd/>
            </a:ln>
          </p:spPr>
          <p:txBody>
            <a:bodyPr rtlCol="0" anchor="ctr"/>
            <a:lstStyle/>
            <a:p>
              <a:pPr algn="ctr"/>
              <a:endParaRPr lang="en-US" dirty="0"/>
            </a:p>
          </p:txBody>
        </p:sp>
        <p:grpSp>
          <p:nvGrpSpPr>
            <p:cNvPr id="31846" name="Group 31845">
              <a:extLst>
                <a:ext uri="{FF2B5EF4-FFF2-40B4-BE49-F238E27FC236}">
                  <a16:creationId xmlns:a16="http://schemas.microsoft.com/office/drawing/2014/main" id="{1C33DD32-CCD7-507A-31EA-F3184170D673}"/>
                </a:ext>
              </a:extLst>
            </p:cNvPr>
            <p:cNvGrpSpPr/>
            <p:nvPr/>
          </p:nvGrpSpPr>
          <p:grpSpPr>
            <a:xfrm>
              <a:off x="4863842" y="4024888"/>
              <a:ext cx="458779" cy="2276856"/>
              <a:chOff x="838638" y="1290165"/>
              <a:chExt cx="458779" cy="2410283"/>
            </a:xfrm>
          </p:grpSpPr>
          <p:sp>
            <p:nvSpPr>
              <p:cNvPr id="31847" name="TextBox 31846">
                <a:extLst>
                  <a:ext uri="{FF2B5EF4-FFF2-40B4-BE49-F238E27FC236}">
                    <a16:creationId xmlns:a16="http://schemas.microsoft.com/office/drawing/2014/main" id="{EA5A5307-AC76-106B-6240-FFCA4432FB05}"/>
                  </a:ext>
                </a:extLst>
              </p:cNvPr>
              <p:cNvSpPr txBox="1"/>
              <p:nvPr/>
            </p:nvSpPr>
            <p:spPr bwMode="auto">
              <a:xfrm>
                <a:off x="838638" y="1290165"/>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848" name="TextBox 31847">
                <a:extLst>
                  <a:ext uri="{FF2B5EF4-FFF2-40B4-BE49-F238E27FC236}">
                    <a16:creationId xmlns:a16="http://schemas.microsoft.com/office/drawing/2014/main" id="{A3193A8A-12A9-0890-B584-17C3051679EA}"/>
                  </a:ext>
                </a:extLst>
              </p:cNvPr>
              <p:cNvSpPr txBox="1"/>
              <p:nvPr/>
            </p:nvSpPr>
            <p:spPr bwMode="auto">
              <a:xfrm>
                <a:off x="930009" y="171066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849" name="TextBox 31848">
                <a:extLst>
                  <a:ext uri="{FF2B5EF4-FFF2-40B4-BE49-F238E27FC236}">
                    <a16:creationId xmlns:a16="http://schemas.microsoft.com/office/drawing/2014/main" id="{BDE9DFD6-290A-A861-32F5-5DFC1A321086}"/>
                  </a:ext>
                </a:extLst>
              </p:cNvPr>
              <p:cNvSpPr txBox="1"/>
              <p:nvPr/>
            </p:nvSpPr>
            <p:spPr bwMode="auto">
              <a:xfrm>
                <a:off x="930009" y="21311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850" name="TextBox 31849">
                <a:extLst>
                  <a:ext uri="{FF2B5EF4-FFF2-40B4-BE49-F238E27FC236}">
                    <a16:creationId xmlns:a16="http://schemas.microsoft.com/office/drawing/2014/main" id="{53843A4C-BB3C-A467-7C77-951F41797E8A}"/>
                  </a:ext>
                </a:extLst>
              </p:cNvPr>
              <p:cNvSpPr txBox="1"/>
              <p:nvPr/>
            </p:nvSpPr>
            <p:spPr bwMode="auto">
              <a:xfrm>
                <a:off x="930009" y="255166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851" name="TextBox 31850">
                <a:extLst>
                  <a:ext uri="{FF2B5EF4-FFF2-40B4-BE49-F238E27FC236}">
                    <a16:creationId xmlns:a16="http://schemas.microsoft.com/office/drawing/2014/main" id="{5802F2D5-5809-C57D-F265-4BEF7B7E93B1}"/>
                  </a:ext>
                </a:extLst>
              </p:cNvPr>
              <p:cNvSpPr txBox="1"/>
              <p:nvPr/>
            </p:nvSpPr>
            <p:spPr bwMode="auto">
              <a:xfrm>
                <a:off x="930009" y="297216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852" name="TextBox 31851">
                <a:extLst>
                  <a:ext uri="{FF2B5EF4-FFF2-40B4-BE49-F238E27FC236}">
                    <a16:creationId xmlns:a16="http://schemas.microsoft.com/office/drawing/2014/main" id="{3BEEE2F9-7461-47B3-4050-CC9C8F2B49B3}"/>
                  </a:ext>
                </a:extLst>
              </p:cNvPr>
              <p:cNvSpPr txBox="1"/>
              <p:nvPr/>
            </p:nvSpPr>
            <p:spPr bwMode="auto">
              <a:xfrm>
                <a:off x="1021379" y="3392671"/>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31853" name="TextBox 31852">
              <a:extLst>
                <a:ext uri="{FF2B5EF4-FFF2-40B4-BE49-F238E27FC236}">
                  <a16:creationId xmlns:a16="http://schemas.microsoft.com/office/drawing/2014/main" id="{4972E22B-A8E6-334B-5913-AFAC69BFD74E}"/>
                </a:ext>
              </a:extLst>
            </p:cNvPr>
            <p:cNvSpPr txBox="1"/>
            <p:nvPr/>
          </p:nvSpPr>
          <p:spPr bwMode="auto">
            <a:xfrm>
              <a:off x="7317252" y="6181735"/>
              <a:ext cx="11304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Placebo Arm</a:t>
              </a:r>
            </a:p>
          </p:txBody>
        </p:sp>
        <p:sp>
          <p:nvSpPr>
            <p:cNvPr id="31854" name="TextBox 31853">
              <a:extLst>
                <a:ext uri="{FF2B5EF4-FFF2-40B4-BE49-F238E27FC236}">
                  <a16:creationId xmlns:a16="http://schemas.microsoft.com/office/drawing/2014/main" id="{72219D1B-C92A-70F4-791E-E86ADC828205}"/>
                </a:ext>
              </a:extLst>
            </p:cNvPr>
            <p:cNvSpPr txBox="1"/>
            <p:nvPr/>
          </p:nvSpPr>
          <p:spPr bwMode="auto">
            <a:xfrm>
              <a:off x="7521752" y="4996286"/>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34.5%</a:t>
              </a:r>
            </a:p>
          </p:txBody>
        </p:sp>
        <p:sp>
          <p:nvSpPr>
            <p:cNvPr id="31855" name="TextBox 31854">
              <a:extLst>
                <a:ext uri="{FF2B5EF4-FFF2-40B4-BE49-F238E27FC236}">
                  <a16:creationId xmlns:a16="http://schemas.microsoft.com/office/drawing/2014/main" id="{B532689D-FD79-4F90-FDED-D596645E3208}"/>
                </a:ext>
              </a:extLst>
            </p:cNvPr>
            <p:cNvSpPr txBox="1"/>
            <p:nvPr/>
          </p:nvSpPr>
          <p:spPr bwMode="auto">
            <a:xfrm>
              <a:off x="5777645" y="6181735"/>
              <a:ext cx="1126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Pembro Arm</a:t>
              </a:r>
            </a:p>
          </p:txBody>
        </p:sp>
        <p:sp>
          <p:nvSpPr>
            <p:cNvPr id="31856" name="TextBox 31855">
              <a:extLst>
                <a:ext uri="{FF2B5EF4-FFF2-40B4-BE49-F238E27FC236}">
                  <a16:creationId xmlns:a16="http://schemas.microsoft.com/office/drawing/2014/main" id="{23A3D262-F4D9-9AF6-87A1-0593C7338BC7}"/>
                </a:ext>
              </a:extLst>
            </p:cNvPr>
            <p:cNvSpPr txBox="1"/>
            <p:nvPr/>
          </p:nvSpPr>
          <p:spPr bwMode="auto">
            <a:xfrm>
              <a:off x="6021974" y="4671597"/>
              <a:ext cx="63831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50.0%</a:t>
              </a:r>
            </a:p>
          </p:txBody>
        </p:sp>
        <p:sp>
          <p:nvSpPr>
            <p:cNvPr id="31857" name="TextBox 31856">
              <a:extLst>
                <a:ext uri="{FF2B5EF4-FFF2-40B4-BE49-F238E27FC236}">
                  <a16:creationId xmlns:a16="http://schemas.microsoft.com/office/drawing/2014/main" id="{DCAC9499-4D5C-59E9-0704-9A029A405375}"/>
                </a:ext>
              </a:extLst>
            </p:cNvPr>
            <p:cNvSpPr txBox="1"/>
            <p:nvPr/>
          </p:nvSpPr>
          <p:spPr bwMode="auto">
            <a:xfrm>
              <a:off x="5991518" y="5360986"/>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33.0</a:t>
              </a:r>
            </a:p>
          </p:txBody>
        </p:sp>
        <p:sp>
          <p:nvSpPr>
            <p:cNvPr id="31858" name="TextBox 31857">
              <a:extLst>
                <a:ext uri="{FF2B5EF4-FFF2-40B4-BE49-F238E27FC236}">
                  <a16:creationId xmlns:a16="http://schemas.microsoft.com/office/drawing/2014/main" id="{96B1EC92-4FDE-B4CA-4CAA-1009BFB7D462}"/>
                </a:ext>
              </a:extLst>
            </p:cNvPr>
            <p:cNvSpPr txBox="1"/>
            <p:nvPr/>
          </p:nvSpPr>
          <p:spPr bwMode="auto">
            <a:xfrm>
              <a:off x="5990715" y="5837125"/>
              <a:ext cx="7008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17.0</a:t>
              </a:r>
            </a:p>
          </p:txBody>
        </p:sp>
        <p:grpSp>
          <p:nvGrpSpPr>
            <p:cNvPr id="31859" name="Group 31858">
              <a:extLst>
                <a:ext uri="{FF2B5EF4-FFF2-40B4-BE49-F238E27FC236}">
                  <a16:creationId xmlns:a16="http://schemas.microsoft.com/office/drawing/2014/main" id="{6C4E9373-09CB-9FC6-611D-6C913B0B42E1}"/>
                </a:ext>
              </a:extLst>
            </p:cNvPr>
            <p:cNvGrpSpPr/>
            <p:nvPr/>
          </p:nvGrpSpPr>
          <p:grpSpPr>
            <a:xfrm>
              <a:off x="6087697" y="4986670"/>
              <a:ext cx="506870" cy="364595"/>
              <a:chOff x="2010662" y="1765865"/>
              <a:chExt cx="506870" cy="317696"/>
            </a:xfrm>
          </p:grpSpPr>
          <p:cxnSp>
            <p:nvCxnSpPr>
              <p:cNvPr id="31860" name="Straight Connector 31859">
                <a:extLst>
                  <a:ext uri="{FF2B5EF4-FFF2-40B4-BE49-F238E27FC236}">
                    <a16:creationId xmlns:a16="http://schemas.microsoft.com/office/drawing/2014/main" id="{C0DAA709-D307-A962-9ABC-88FEDE70D6CF}"/>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61" name="Straight Connector 31860">
                <a:extLst>
                  <a:ext uri="{FF2B5EF4-FFF2-40B4-BE49-F238E27FC236}">
                    <a16:creationId xmlns:a16="http://schemas.microsoft.com/office/drawing/2014/main" id="{6E541707-5C2F-586B-B433-161B2AE3505E}"/>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62" name="Straight Connector 31861">
                <a:extLst>
                  <a:ext uri="{FF2B5EF4-FFF2-40B4-BE49-F238E27FC236}">
                    <a16:creationId xmlns:a16="http://schemas.microsoft.com/office/drawing/2014/main" id="{782439B6-C30A-1B5C-2B9E-08E0AD5E0656}"/>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863" name="TextBox 31862">
              <a:extLst>
                <a:ext uri="{FF2B5EF4-FFF2-40B4-BE49-F238E27FC236}">
                  <a16:creationId xmlns:a16="http://schemas.microsoft.com/office/drawing/2014/main" id="{DEE179BC-3266-A15B-6DF2-0C3CCEB0EB82}"/>
                </a:ext>
              </a:extLst>
            </p:cNvPr>
            <p:cNvSpPr txBox="1"/>
            <p:nvPr/>
          </p:nvSpPr>
          <p:spPr bwMode="auto">
            <a:xfrm>
              <a:off x="7486141" y="5658034"/>
              <a:ext cx="6992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PR: 30.2</a:t>
              </a:r>
            </a:p>
          </p:txBody>
        </p:sp>
        <p:sp>
          <p:nvSpPr>
            <p:cNvPr id="31864" name="TextBox 31863">
              <a:extLst>
                <a:ext uri="{FF2B5EF4-FFF2-40B4-BE49-F238E27FC236}">
                  <a16:creationId xmlns:a16="http://schemas.microsoft.com/office/drawing/2014/main" id="{1FD70877-9083-F220-2947-69F8CE9087B0}"/>
                </a:ext>
              </a:extLst>
            </p:cNvPr>
            <p:cNvSpPr txBox="1"/>
            <p:nvPr/>
          </p:nvSpPr>
          <p:spPr bwMode="auto">
            <a:xfrm>
              <a:off x="7524612" y="5971978"/>
              <a:ext cx="6222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CR: 4.3</a:t>
              </a:r>
            </a:p>
          </p:txBody>
        </p:sp>
        <p:grpSp>
          <p:nvGrpSpPr>
            <p:cNvPr id="31865" name="Group 31864">
              <a:extLst>
                <a:ext uri="{FF2B5EF4-FFF2-40B4-BE49-F238E27FC236}">
                  <a16:creationId xmlns:a16="http://schemas.microsoft.com/office/drawing/2014/main" id="{E8B8AC6A-A59D-4FB4-1D16-49B447BD2C16}"/>
                </a:ext>
              </a:extLst>
            </p:cNvPr>
            <p:cNvGrpSpPr/>
            <p:nvPr/>
          </p:nvGrpSpPr>
          <p:grpSpPr>
            <a:xfrm>
              <a:off x="7582320" y="5307657"/>
              <a:ext cx="506870" cy="347202"/>
              <a:chOff x="2010662" y="1765865"/>
              <a:chExt cx="506870" cy="317696"/>
            </a:xfrm>
          </p:grpSpPr>
          <p:cxnSp>
            <p:nvCxnSpPr>
              <p:cNvPr id="31866" name="Straight Connector 31865">
                <a:extLst>
                  <a:ext uri="{FF2B5EF4-FFF2-40B4-BE49-F238E27FC236}">
                    <a16:creationId xmlns:a16="http://schemas.microsoft.com/office/drawing/2014/main" id="{125752D7-6721-B599-32CE-7ACF1E110919}"/>
                  </a:ext>
                </a:extLst>
              </p:cNvPr>
              <p:cNvCxnSpPr>
                <a:cxnSpLocks/>
              </p:cNvCxnSpPr>
              <p:nvPr/>
            </p:nvCxnSpPr>
            <p:spPr bwMode="auto">
              <a:xfrm>
                <a:off x="2010662" y="2083561"/>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67" name="Straight Connector 31866">
                <a:extLst>
                  <a:ext uri="{FF2B5EF4-FFF2-40B4-BE49-F238E27FC236}">
                    <a16:creationId xmlns:a16="http://schemas.microsoft.com/office/drawing/2014/main" id="{98F62B90-1A99-F59A-58C4-F42D0D085033}"/>
                  </a:ext>
                </a:extLst>
              </p:cNvPr>
              <p:cNvCxnSpPr>
                <a:cxnSpLocks/>
              </p:cNvCxnSpPr>
              <p:nvPr/>
            </p:nvCxnSpPr>
            <p:spPr bwMode="auto">
              <a:xfrm>
                <a:off x="2010662" y="1765865"/>
                <a:ext cx="506870" cy="0"/>
              </a:xfrm>
              <a:prstGeom prst="line">
                <a:avLst/>
              </a:prstGeom>
              <a:noFill/>
              <a:ln w="28575" cap="flat" cmpd="sng" algn="ctr">
                <a:solidFill>
                  <a:schemeClr val="bg1"/>
                </a:solidFill>
                <a:prstDash val="solid"/>
                <a:round/>
                <a:headEnd type="none" w="med" len="med"/>
                <a:tailEnd type="none" w="med" len="med"/>
              </a:ln>
              <a:effectLst/>
            </p:spPr>
          </p:cxnSp>
          <p:cxnSp>
            <p:nvCxnSpPr>
              <p:cNvPr id="31868" name="Straight Connector 31867">
                <a:extLst>
                  <a:ext uri="{FF2B5EF4-FFF2-40B4-BE49-F238E27FC236}">
                    <a16:creationId xmlns:a16="http://schemas.microsoft.com/office/drawing/2014/main" id="{E2726810-BFA7-0E7A-04E6-16386F18DB18}"/>
                  </a:ext>
                </a:extLst>
              </p:cNvPr>
              <p:cNvCxnSpPr>
                <a:cxnSpLocks/>
              </p:cNvCxnSpPr>
              <p:nvPr/>
            </p:nvCxnSpPr>
            <p:spPr bwMode="auto">
              <a:xfrm>
                <a:off x="2264097" y="1765865"/>
                <a:ext cx="0" cy="310896"/>
              </a:xfrm>
              <a:prstGeom prst="line">
                <a:avLst/>
              </a:prstGeom>
              <a:noFill/>
              <a:ln w="28575" cap="flat" cmpd="sng" algn="ctr">
                <a:solidFill>
                  <a:schemeClr val="bg1"/>
                </a:solidFill>
                <a:prstDash val="solid"/>
                <a:round/>
                <a:headEnd type="none" w="med" len="med"/>
                <a:tailEnd type="none" w="med" len="med"/>
              </a:ln>
              <a:effectLst/>
            </p:spPr>
          </p:cxnSp>
        </p:grpSp>
        <p:sp>
          <p:nvSpPr>
            <p:cNvPr id="31869" name="TextBox 31868">
              <a:extLst>
                <a:ext uri="{FF2B5EF4-FFF2-40B4-BE49-F238E27FC236}">
                  <a16:creationId xmlns:a16="http://schemas.microsoft.com/office/drawing/2014/main" id="{C08A700A-4A11-9EFC-64EA-DB813687E522}"/>
                </a:ext>
              </a:extLst>
            </p:cNvPr>
            <p:cNvSpPr txBox="1"/>
            <p:nvPr/>
          </p:nvSpPr>
          <p:spPr bwMode="auto">
            <a:xfrm rot="16200000">
              <a:off x="4503831" y="5066500"/>
              <a:ext cx="7569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ORR,%</a:t>
              </a:r>
            </a:p>
          </p:txBody>
        </p:sp>
        <p:grpSp>
          <p:nvGrpSpPr>
            <p:cNvPr id="31870" name="Group 31869">
              <a:extLst>
                <a:ext uri="{FF2B5EF4-FFF2-40B4-BE49-F238E27FC236}">
                  <a16:creationId xmlns:a16="http://schemas.microsoft.com/office/drawing/2014/main" id="{69253C4A-83FD-28D3-5F02-9233DE4787D9}"/>
                </a:ext>
              </a:extLst>
            </p:cNvPr>
            <p:cNvGrpSpPr/>
            <p:nvPr/>
          </p:nvGrpSpPr>
          <p:grpSpPr>
            <a:xfrm>
              <a:off x="5258310" y="4178776"/>
              <a:ext cx="92075" cy="1993392"/>
              <a:chOff x="850900" y="1444053"/>
              <a:chExt cx="92075" cy="2106394"/>
            </a:xfrm>
          </p:grpSpPr>
          <p:cxnSp>
            <p:nvCxnSpPr>
              <p:cNvPr id="31871" name="Straight Connector 31870">
                <a:extLst>
                  <a:ext uri="{FF2B5EF4-FFF2-40B4-BE49-F238E27FC236}">
                    <a16:creationId xmlns:a16="http://schemas.microsoft.com/office/drawing/2014/main" id="{0E336FF9-EB12-BD87-2D20-09F5DB2EE8B2}"/>
                  </a:ext>
                </a:extLst>
              </p:cNvPr>
              <p:cNvCxnSpPr>
                <a:cxnSpLocks/>
              </p:cNvCxnSpPr>
              <p:nvPr/>
            </p:nvCxnSpPr>
            <p:spPr bwMode="auto">
              <a:xfrm>
                <a:off x="850900" y="1444053"/>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34F86DCF-8CC2-9E01-2038-1DDE72C48816}"/>
                  </a:ext>
                </a:extLst>
              </p:cNvPr>
              <p:cNvCxnSpPr>
                <a:cxnSpLocks/>
              </p:cNvCxnSpPr>
              <p:nvPr/>
            </p:nvCxnSpPr>
            <p:spPr bwMode="auto">
              <a:xfrm>
                <a:off x="850900" y="1865332"/>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E1DF1D44-67A7-13A2-BBEB-3BBB511B0AC5}"/>
                  </a:ext>
                </a:extLst>
              </p:cNvPr>
              <p:cNvCxnSpPr>
                <a:cxnSpLocks/>
              </p:cNvCxnSpPr>
              <p:nvPr/>
            </p:nvCxnSpPr>
            <p:spPr bwMode="auto">
              <a:xfrm>
                <a:off x="850900" y="2286611"/>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8CD300CD-9987-FABB-76D9-89DB66871E00}"/>
                  </a:ext>
                </a:extLst>
              </p:cNvPr>
              <p:cNvCxnSpPr>
                <a:cxnSpLocks/>
              </p:cNvCxnSpPr>
              <p:nvPr/>
            </p:nvCxnSpPr>
            <p:spPr bwMode="auto">
              <a:xfrm>
                <a:off x="850900" y="2707890"/>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CFD72D70-F347-9460-4DEB-FB2F553EA537}"/>
                  </a:ext>
                </a:extLst>
              </p:cNvPr>
              <p:cNvCxnSpPr>
                <a:cxnSpLocks/>
              </p:cNvCxnSpPr>
              <p:nvPr/>
            </p:nvCxnSpPr>
            <p:spPr bwMode="auto">
              <a:xfrm>
                <a:off x="850900" y="3129169"/>
                <a:ext cx="92075" cy="0"/>
              </a:xfrm>
              <a:prstGeom prst="line">
                <a:avLst/>
              </a:prstGeom>
              <a:noFill/>
              <a:ln w="28575" cap="flat" cmpd="sng" algn="ctr">
                <a:solidFill>
                  <a:schemeClr val="bg1"/>
                </a:solidFill>
                <a:prstDash val="solid"/>
                <a:round/>
                <a:headEnd type="none" w="med" len="med"/>
                <a:tailEnd type="none" w="med" len="med"/>
              </a:ln>
              <a:effectLst/>
            </p:spPr>
          </p:cxnSp>
          <p:cxnSp>
            <p:nvCxnSpPr>
              <p:cNvPr id="31876" name="Straight Connector 31875">
                <a:extLst>
                  <a:ext uri="{FF2B5EF4-FFF2-40B4-BE49-F238E27FC236}">
                    <a16:creationId xmlns:a16="http://schemas.microsoft.com/office/drawing/2014/main" id="{E9B67EE7-E5F2-E0DF-3A84-3D9E06C22905}"/>
                  </a:ext>
                </a:extLst>
              </p:cNvPr>
              <p:cNvCxnSpPr>
                <a:cxnSpLocks/>
              </p:cNvCxnSpPr>
              <p:nvPr/>
            </p:nvCxnSpPr>
            <p:spPr bwMode="auto">
              <a:xfrm>
                <a:off x="850900" y="3550447"/>
                <a:ext cx="92075" cy="0"/>
              </a:xfrm>
              <a:prstGeom prst="line">
                <a:avLst/>
              </a:prstGeom>
              <a:noFill/>
              <a:ln w="28575" cap="flat" cmpd="sng" algn="ctr">
                <a:solidFill>
                  <a:schemeClr val="bg1"/>
                </a:solidFill>
                <a:prstDash val="solid"/>
                <a:round/>
                <a:headEnd type="none" w="med" len="med"/>
                <a:tailEnd type="none" w="med" len="med"/>
              </a:ln>
              <a:effectLst/>
            </p:spPr>
          </p:cxnSp>
        </p:grpSp>
      </p:grpSp>
    </p:spTree>
    <p:extLst>
      <p:ext uri="{BB962C8B-B14F-4D97-AF65-F5344CB8AC3E}">
        <p14:creationId xmlns:p14="http://schemas.microsoft.com/office/powerpoint/2010/main" val="239760633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a:t>
            </a:r>
            <a:br>
              <a:rPr lang="en-US" sz="3600" b="1" dirty="0"/>
            </a:br>
            <a:r>
              <a:rPr lang="en-US" dirty="0"/>
              <a:t>Safety Summary and Treatment Duration</a:t>
            </a:r>
            <a:endParaRPr lang="en-US" altLang="en-US" dirty="0"/>
          </a:p>
        </p:txBody>
      </p:sp>
      <p:sp>
        <p:nvSpPr>
          <p:cNvPr id="23" name="Text Box 15">
            <a:extLst>
              <a:ext uri="{FF2B5EF4-FFF2-40B4-BE49-F238E27FC236}">
                <a16:creationId xmlns:a16="http://schemas.microsoft.com/office/drawing/2014/main" id="{57CDFBD7-F8C5-E6F1-E77F-B2D01A7BF18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a:t>
            </a:r>
            <a:endParaRPr lang="en-US" altLang="en-US" sz="1200" b="0" dirty="0">
              <a:solidFill>
                <a:schemeClr val="bg2"/>
              </a:solidFill>
              <a:latin typeface="Calibri" panose="020F0502020204030204" pitchFamily="34" charset="0"/>
            </a:endParaRPr>
          </a:p>
        </p:txBody>
      </p:sp>
      <p:graphicFrame>
        <p:nvGraphicFramePr>
          <p:cNvPr id="2" name="表格 2">
            <a:extLst>
              <a:ext uri="{FF2B5EF4-FFF2-40B4-BE49-F238E27FC236}">
                <a16:creationId xmlns:a16="http://schemas.microsoft.com/office/drawing/2014/main" id="{EA07E470-634E-6A03-D65C-D93ED07EBE6A}"/>
              </a:ext>
            </a:extLst>
          </p:cNvPr>
          <p:cNvGraphicFramePr>
            <a:graphicFrameLocks noGrp="1"/>
          </p:cNvGraphicFramePr>
          <p:nvPr>
            <p:extLst>
              <p:ext uri="{D42A27DB-BD31-4B8C-83A1-F6EECF244321}">
                <p14:modId xmlns:p14="http://schemas.microsoft.com/office/powerpoint/2010/main" val="2383168633"/>
              </p:ext>
            </p:extLst>
          </p:nvPr>
        </p:nvGraphicFramePr>
        <p:xfrm>
          <a:off x="182398" y="1600383"/>
          <a:ext cx="5887421" cy="2743137"/>
        </p:xfrm>
        <a:graphic>
          <a:graphicData uri="http://schemas.openxmlformats.org/drawingml/2006/table">
            <a:tbl>
              <a:tblPr firstRow="1" bandRow="1"/>
              <a:tblGrid>
                <a:gridCol w="1869333">
                  <a:extLst>
                    <a:ext uri="{9D8B030D-6E8A-4147-A177-3AD203B41FA5}">
                      <a16:colId xmlns:a16="http://schemas.microsoft.com/office/drawing/2014/main" val="2378075377"/>
                    </a:ext>
                  </a:extLst>
                </a:gridCol>
                <a:gridCol w="1111833">
                  <a:extLst>
                    <a:ext uri="{9D8B030D-6E8A-4147-A177-3AD203B41FA5}">
                      <a16:colId xmlns:a16="http://schemas.microsoft.com/office/drawing/2014/main" val="2928760374"/>
                    </a:ext>
                  </a:extLst>
                </a:gridCol>
                <a:gridCol w="981571">
                  <a:extLst>
                    <a:ext uri="{9D8B030D-6E8A-4147-A177-3AD203B41FA5}">
                      <a16:colId xmlns:a16="http://schemas.microsoft.com/office/drawing/2014/main" val="2357159216"/>
                    </a:ext>
                  </a:extLst>
                </a:gridCol>
                <a:gridCol w="962342">
                  <a:extLst>
                    <a:ext uri="{9D8B030D-6E8A-4147-A177-3AD203B41FA5}">
                      <a16:colId xmlns:a16="http://schemas.microsoft.com/office/drawing/2014/main" val="2695801122"/>
                    </a:ext>
                  </a:extLst>
                </a:gridCol>
                <a:gridCol w="962342">
                  <a:extLst>
                    <a:ext uri="{9D8B030D-6E8A-4147-A177-3AD203B41FA5}">
                      <a16:colId xmlns:a16="http://schemas.microsoft.com/office/drawing/2014/main" val="2633168622"/>
                    </a:ext>
                  </a:extLst>
                </a:gridCol>
              </a:tblGrid>
              <a:tr h="0">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AEs</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CT + Placebo</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4240554600"/>
                  </a:ext>
                </a:extLst>
              </a:tr>
              <a:tr h="295547">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580608319"/>
                  </a:ext>
                </a:extLst>
              </a:tr>
              <a:tr h="295547">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Any AE</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98.2</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98.3</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40020367"/>
                  </a:ext>
                </a:extLst>
              </a:tr>
              <a:tr h="20039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Grade ≥3</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84.7</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78.4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75.1</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75.9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6423766"/>
                  </a:ext>
                </a:extLst>
              </a:tr>
              <a:tr h="20039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Serious</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52.6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48.6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45.6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37.9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8321908"/>
                  </a:ext>
                </a:extLst>
              </a:tr>
              <a:tr h="322153">
                <a:tc>
                  <a:txBody>
                    <a:bodyPr/>
                    <a:lstStyle/>
                    <a:p>
                      <a:pPr marL="0" indent="0" algn="l">
                        <a:lnSpc>
                          <a:spcPts val="1400"/>
                        </a:lnSpc>
                        <a:spcBef>
                          <a:spcPts val="0"/>
                        </a:spcBef>
                        <a:spcAft>
                          <a:spcPts val="0"/>
                        </a:spcAft>
                        <a:buFont typeface="Wingdings" panose="05000000000000000000" pitchFamily="2" charset="2"/>
                        <a:buNone/>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Leading to death</a:t>
                      </a:r>
                      <a:r>
                        <a:rPr lang="en-US" altLang="zh-CN" sz="14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zh-CN" altLang="en-US" sz="1400" b="1" baseline="300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6.1</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6.2</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6762118"/>
                  </a:ext>
                </a:extLst>
              </a:tr>
              <a:tr h="270193">
                <a:tc>
                  <a:txBody>
                    <a:body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Led to d/c of any drug</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50.0</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24.3</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36.3</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18.1</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6293123"/>
                  </a:ext>
                </a:extLst>
              </a:tr>
              <a:tr h="270193">
                <a:tc>
                  <a:txBody>
                    <a:body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Led to d/c of all drugs</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09508537"/>
                  </a:ext>
                </a:extLst>
              </a:tr>
            </a:tbl>
          </a:graphicData>
        </a:graphic>
      </p:graphicFrame>
      <p:graphicFrame>
        <p:nvGraphicFramePr>
          <p:cNvPr id="4" name="Table 9">
            <a:extLst>
              <a:ext uri="{FF2B5EF4-FFF2-40B4-BE49-F238E27FC236}">
                <a16:creationId xmlns:a16="http://schemas.microsoft.com/office/drawing/2014/main" id="{59CAD8FB-3B98-5A2B-8C89-B5661B849223}"/>
              </a:ext>
            </a:extLst>
          </p:cNvPr>
          <p:cNvGraphicFramePr>
            <a:graphicFrameLocks/>
          </p:cNvGraphicFramePr>
          <p:nvPr>
            <p:extLst>
              <p:ext uri="{D42A27DB-BD31-4B8C-83A1-F6EECF244321}">
                <p14:modId xmlns:p14="http://schemas.microsoft.com/office/powerpoint/2010/main" val="3756046411"/>
              </p:ext>
            </p:extLst>
          </p:nvPr>
        </p:nvGraphicFramePr>
        <p:xfrm>
          <a:off x="1592854" y="4992980"/>
          <a:ext cx="9058654" cy="1145413"/>
        </p:xfrm>
        <a:graphic>
          <a:graphicData uri="http://schemas.openxmlformats.org/drawingml/2006/table">
            <a:tbl>
              <a:tblPr firstRow="1" bandRow="1">
                <a:tableStyleId>{5940675A-B579-460E-94D1-54222C63F5DA}</a:tableStyleId>
              </a:tblPr>
              <a:tblGrid>
                <a:gridCol w="2867466">
                  <a:extLst>
                    <a:ext uri="{9D8B030D-6E8A-4147-A177-3AD203B41FA5}">
                      <a16:colId xmlns:a16="http://schemas.microsoft.com/office/drawing/2014/main" val="1043208143"/>
                    </a:ext>
                  </a:extLst>
                </a:gridCol>
                <a:gridCol w="1547797">
                  <a:extLst>
                    <a:ext uri="{9D8B030D-6E8A-4147-A177-3AD203B41FA5}">
                      <a16:colId xmlns:a16="http://schemas.microsoft.com/office/drawing/2014/main" val="2466751192"/>
                    </a:ext>
                  </a:extLst>
                </a:gridCol>
                <a:gridCol w="1547797">
                  <a:extLst>
                    <a:ext uri="{9D8B030D-6E8A-4147-A177-3AD203B41FA5}">
                      <a16:colId xmlns:a16="http://schemas.microsoft.com/office/drawing/2014/main" val="3632266253"/>
                    </a:ext>
                  </a:extLst>
                </a:gridCol>
                <a:gridCol w="1547797">
                  <a:extLst>
                    <a:ext uri="{9D8B030D-6E8A-4147-A177-3AD203B41FA5}">
                      <a16:colId xmlns:a16="http://schemas.microsoft.com/office/drawing/2014/main" val="2634492464"/>
                    </a:ext>
                  </a:extLst>
                </a:gridCol>
                <a:gridCol w="1547797">
                  <a:extLst>
                    <a:ext uri="{9D8B030D-6E8A-4147-A177-3AD203B41FA5}">
                      <a16:colId xmlns:a16="http://schemas.microsoft.com/office/drawing/2014/main" val="4035649379"/>
                    </a:ext>
                  </a:extLst>
                </a:gridCol>
              </a:tblGrid>
              <a:tr h="0">
                <a:tc rowSpan="2">
                  <a:txBody>
                    <a:bodyPr/>
                    <a:lstStyle/>
                    <a:p>
                      <a:r>
                        <a:rPr lang="en-US" sz="1600" b="0" dirty="0">
                          <a:solidFill>
                            <a:schemeClr val="tx1"/>
                          </a:solidFill>
                          <a:latin typeface="Calibri" panose="020F0502020204030204" pitchFamily="34" charset="0"/>
                          <a:ea typeface="Calibri" panose="020F0502020204030204" pitchFamily="34" charset="0"/>
                          <a:cs typeface="Calibri" panose="020F0502020204030204" pitchFamily="34" charset="0"/>
                        </a:rPr>
                        <a:t>Treatment Duration</a:t>
                      </a:r>
                    </a:p>
                  </a:txBody>
                  <a:tcPr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algn="ctr">
                        <a:lnSpc>
                          <a:spcPts val="1500"/>
                        </a:lnSpc>
                        <a:spcBef>
                          <a:spcPts val="0"/>
                        </a:spcBef>
                        <a:spcAft>
                          <a:spcPts val="0"/>
                        </a:spcAft>
                      </a:pPr>
                      <a:r>
                        <a:rPr lang="en-US" altLang="zh-CN" sz="1600" b="1"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solidFill>
                      <a:schemeClr val="bg2">
                        <a:lumMod val="60000"/>
                        <a:lumOff val="40000"/>
                      </a:schemeClr>
                    </a:solidFil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6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CT + Placebo</a:t>
                      </a:r>
                      <a:endParaRPr lang="zh-CN" altLang="en-US" sz="16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solidFill>
                      <a:schemeClr val="bg2">
                        <a:lumMod val="60000"/>
                        <a:lumOff val="40000"/>
                      </a:schemeClr>
                    </a:solidFill>
                  </a:tcPr>
                </a:tc>
                <a:extLst>
                  <a:ext uri="{0D108BD9-81ED-4DB2-BD59-A6C34878D82A}">
                    <a16:rowId xmlns:a16="http://schemas.microsoft.com/office/drawing/2014/main" val="3740023375"/>
                  </a:ext>
                </a:extLst>
              </a:tr>
              <a:tr h="160979">
                <a:tc vMerge="1">
                  <a:txBody>
                    <a:bodyPr/>
                    <a:lstStyle/>
                    <a:p>
                      <a:endParaRPr lang="en-US" sz="1600" dirty="0"/>
                    </a:p>
                  </a:txBody>
                  <a:tcPr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solidFill>
                        <a:schemeClr val="bg1"/>
                      </a:solidFill>
                      <a:prstDash val="solid"/>
                      <a:round/>
                      <a:headEnd type="none" w="med" len="med"/>
                      <a:tailEnd type="none" w="med" len="med"/>
                    </a:lnB>
                    <a:solidFill>
                      <a:srgbClr val="A8E2D1"/>
                    </a:solidFill>
                  </a:tcPr>
                </a:tc>
                <a:tc>
                  <a:txBody>
                    <a:bodyPr/>
                    <a:lstStyle/>
                    <a:p>
                      <a:pPr algn="ctr">
                        <a:lnSpc>
                          <a:spcPts val="1400"/>
                        </a:lnSpc>
                        <a:spcBef>
                          <a:spcPts val="0"/>
                        </a:spcBef>
                        <a:spcAft>
                          <a:spcPts val="0"/>
                        </a:spcAft>
                      </a:pPr>
                      <a:r>
                        <a:rPr lang="en-US" altLang="zh-CN" sz="16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lnSpc>
                          <a:spcPts val="1400"/>
                        </a:lnSpc>
                        <a:spcBef>
                          <a:spcPts val="0"/>
                        </a:spcBef>
                        <a:spcAft>
                          <a:spcPts val="0"/>
                        </a:spcAft>
                      </a:pPr>
                      <a:r>
                        <a:rPr lang="en-US" altLang="zh-CN" sz="16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6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400"/>
                        </a:lnSpc>
                        <a:spcBef>
                          <a:spcPts val="0"/>
                        </a:spcBef>
                        <a:spcAft>
                          <a:spcPts val="0"/>
                        </a:spcAft>
                      </a:pPr>
                      <a:r>
                        <a:rPr lang="en-US" altLang="zh-CN" sz="1600" b="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843560132"/>
                  </a:ext>
                </a:extLst>
              </a:tr>
              <a:tr h="231675">
                <a:tc>
                  <a:txBody>
                    <a:bodyPr/>
                    <a:lstStyle/>
                    <a:p>
                      <a:pPr marL="0" indent="0"/>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Median, mo</a:t>
                      </a:r>
                    </a:p>
                    <a:p>
                      <a:pPr marL="285750" indent="-285750">
                        <a:buFont typeface="Wingdings" panose="05000000000000000000" pitchFamily="2" charset="2"/>
                        <a:buChar char="§"/>
                      </a:pP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Mean (SD)</a:t>
                      </a:r>
                    </a:p>
                  </a:txBody>
                  <a:tcPr anchor="ctr">
                    <a:lnL w="19050" cap="flat" cmpd="sng" algn="ctr">
                      <a:noFill/>
                      <a:prstDash val="solid"/>
                      <a:round/>
                      <a:headEnd type="none" w="med" len="med"/>
                      <a:tailEnd type="none" w="med" len="med"/>
                    </a:lnL>
                    <a:lnR w="1270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13.9</a:t>
                      </a:r>
                    </a:p>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16.8 (11.8)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6.3</a:t>
                      </a:r>
                    </a:p>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10.3 (9.3)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9.7</a:t>
                      </a:r>
                    </a:p>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13.1 (10.3)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5.4</a:t>
                      </a:r>
                    </a:p>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7.1 (6.6)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46216625"/>
                  </a:ext>
                </a:extLst>
              </a:tr>
            </a:tbl>
          </a:graphicData>
        </a:graphic>
      </p:graphicFrame>
      <p:graphicFrame>
        <p:nvGraphicFramePr>
          <p:cNvPr id="5" name="表格 2">
            <a:extLst>
              <a:ext uri="{FF2B5EF4-FFF2-40B4-BE49-F238E27FC236}">
                <a16:creationId xmlns:a16="http://schemas.microsoft.com/office/drawing/2014/main" id="{B5A1E216-7F0D-4D1A-D23A-EF41105BDA24}"/>
              </a:ext>
            </a:extLst>
          </p:cNvPr>
          <p:cNvGraphicFramePr>
            <a:graphicFrameLocks noGrp="1"/>
          </p:cNvGraphicFramePr>
          <p:nvPr>
            <p:extLst>
              <p:ext uri="{D42A27DB-BD31-4B8C-83A1-F6EECF244321}">
                <p14:modId xmlns:p14="http://schemas.microsoft.com/office/powerpoint/2010/main" val="3817844471"/>
              </p:ext>
            </p:extLst>
          </p:nvPr>
        </p:nvGraphicFramePr>
        <p:xfrm>
          <a:off x="6122181" y="1600385"/>
          <a:ext cx="5887421" cy="2743137"/>
        </p:xfrm>
        <a:graphic>
          <a:graphicData uri="http://schemas.openxmlformats.org/drawingml/2006/table">
            <a:tbl>
              <a:tblPr firstRow="1" bandRow="1"/>
              <a:tblGrid>
                <a:gridCol w="1869333">
                  <a:extLst>
                    <a:ext uri="{9D8B030D-6E8A-4147-A177-3AD203B41FA5}">
                      <a16:colId xmlns:a16="http://schemas.microsoft.com/office/drawing/2014/main" val="2378075377"/>
                    </a:ext>
                  </a:extLst>
                </a:gridCol>
                <a:gridCol w="1111833">
                  <a:extLst>
                    <a:ext uri="{9D8B030D-6E8A-4147-A177-3AD203B41FA5}">
                      <a16:colId xmlns:a16="http://schemas.microsoft.com/office/drawing/2014/main" val="2928760374"/>
                    </a:ext>
                  </a:extLst>
                </a:gridCol>
                <a:gridCol w="981571">
                  <a:extLst>
                    <a:ext uri="{9D8B030D-6E8A-4147-A177-3AD203B41FA5}">
                      <a16:colId xmlns:a16="http://schemas.microsoft.com/office/drawing/2014/main" val="2357159216"/>
                    </a:ext>
                  </a:extLst>
                </a:gridCol>
                <a:gridCol w="962342">
                  <a:extLst>
                    <a:ext uri="{9D8B030D-6E8A-4147-A177-3AD203B41FA5}">
                      <a16:colId xmlns:a16="http://schemas.microsoft.com/office/drawing/2014/main" val="2695801122"/>
                    </a:ext>
                  </a:extLst>
                </a:gridCol>
                <a:gridCol w="962342">
                  <a:extLst>
                    <a:ext uri="{9D8B030D-6E8A-4147-A177-3AD203B41FA5}">
                      <a16:colId xmlns:a16="http://schemas.microsoft.com/office/drawing/2014/main" val="2633168622"/>
                    </a:ext>
                  </a:extLst>
                </a:gridCol>
              </a:tblGrid>
              <a:tr h="157380">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TRAEs*</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algn="ctr">
                        <a:lnSpc>
                          <a:spcPts val="15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gn="ctr">
                        <a:lnSpc>
                          <a:spcPts val="1500"/>
                        </a:lnSpc>
                        <a:spcBef>
                          <a:spcPts val="0"/>
                        </a:spcBef>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CT + Placebo</a:t>
                      </a:r>
                      <a:endParaRPr lang="zh-CN" altLang="en-US" sz="14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4240554600"/>
                  </a:ext>
                </a:extLst>
              </a:tr>
              <a:tr h="250923">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algn="ctr">
                        <a:lnSpc>
                          <a:spcPts val="1400"/>
                        </a:lnSpc>
                        <a:spcBef>
                          <a:spcPts val="0"/>
                        </a:spcBef>
                        <a:spcAft>
                          <a:spcPts val="0"/>
                        </a:spcAft>
                      </a:pPr>
                      <a:r>
                        <a:rPr lang="en-US" altLang="zh-CN" sz="1400" b="1"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580608319"/>
                  </a:ext>
                </a:extLst>
              </a:tr>
              <a:tr h="187155">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Any AE</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97.4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96.4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98.4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94.8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240020367"/>
                  </a:ext>
                </a:extLst>
              </a:tr>
              <a:tr h="18715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Grade ≥3</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74.0</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60.4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66.8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62.1</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6423766"/>
                  </a:ext>
                </a:extLst>
              </a:tr>
              <a:tr h="18715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Serious</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33.7</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25.2</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25.9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19.8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98321908"/>
                  </a:ext>
                </a:extLst>
              </a:tr>
              <a:tr h="187155">
                <a:tc>
                  <a:txBody>
                    <a:bodyPr/>
                    <a:lstStyle/>
                    <a:p>
                      <a:pPr marL="0" indent="0" algn="l">
                        <a:lnSpc>
                          <a:spcPts val="1400"/>
                        </a:lnSpc>
                        <a:spcBef>
                          <a:spcPts val="0"/>
                        </a:spcBef>
                        <a:spcAft>
                          <a:spcPts val="0"/>
                        </a:spcAft>
                        <a:buFont typeface="Wingdings" panose="05000000000000000000" pitchFamily="2" charset="2"/>
                        <a:buNone/>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Leading to death</a:t>
                      </a:r>
                      <a:r>
                        <a:rPr lang="en-US" altLang="zh-CN" sz="1400" b="1"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zh-CN" altLang="en-US" sz="1400" b="0" baseline="3000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0.9</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6762118"/>
                  </a:ext>
                </a:extLst>
              </a:tr>
              <a:tr h="187155">
                <a:tc>
                  <a:txBody>
                    <a:body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Led to d/c of any drug</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40.8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19.8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32.6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12.1</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06293123"/>
                  </a:ext>
                </a:extLst>
              </a:tr>
              <a:tr h="187155">
                <a:tc>
                  <a:txBody>
                    <a:bodyPr/>
                    <a:lstStyle/>
                    <a:p>
                      <a:pPr>
                        <a:lnSpc>
                          <a:spcPts val="1400"/>
                        </a:lnSpc>
                        <a:spcBef>
                          <a:spcPts val="0"/>
                        </a:spcBef>
                        <a:spcAft>
                          <a:spcPts val="0"/>
                        </a:spcAft>
                      </a:pPr>
                      <a:r>
                        <a:rPr lang="en-US" altLang="zh-CN" sz="1400" b="0" dirty="0">
                          <a:solidFill>
                            <a:schemeClr val="bg1"/>
                          </a:solidFill>
                          <a:latin typeface="Calibri" panose="020F0502020204030204" pitchFamily="34" charset="0"/>
                          <a:ea typeface="Calibri" panose="020F0502020204030204" pitchFamily="34" charset="0"/>
                          <a:cs typeface="Calibri" panose="020F0502020204030204" pitchFamily="34" charset="0"/>
                        </a:rPr>
                        <a:t>Led to d/c of all drugs</a:t>
                      </a:r>
                      <a:endParaRPr lang="zh-CN" altLang="en-US" sz="1400" b="0" dirty="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1.8</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457250" rtl="0" eaLnBrk="1" latinLnBrk="0" hangingPunct="1">
                        <a:defRPr sz="1867" kern="1200">
                          <a:solidFill>
                            <a:schemeClr val="tx1"/>
                          </a:solidFill>
                          <a:latin typeface="Arial" panose="020B0604020202020204"/>
                        </a:defRPr>
                      </a:lvl1pPr>
                      <a:lvl2pPr marL="457250" algn="l" defTabSz="457250" rtl="0" eaLnBrk="1" latinLnBrk="0" hangingPunct="1">
                        <a:defRPr sz="1867" kern="1200">
                          <a:solidFill>
                            <a:schemeClr val="tx1"/>
                          </a:solidFill>
                          <a:latin typeface="Arial" panose="020B0604020202020204"/>
                        </a:defRPr>
                      </a:lvl2pPr>
                      <a:lvl3pPr marL="914498" algn="l" defTabSz="457250" rtl="0" eaLnBrk="1" latinLnBrk="0" hangingPunct="1">
                        <a:defRPr sz="1867" kern="1200">
                          <a:solidFill>
                            <a:schemeClr val="tx1"/>
                          </a:solidFill>
                          <a:latin typeface="Arial" panose="020B0604020202020204"/>
                        </a:defRPr>
                      </a:lvl3pPr>
                      <a:lvl4pPr marL="1371748" algn="l" defTabSz="457250" rtl="0" eaLnBrk="1" latinLnBrk="0" hangingPunct="1">
                        <a:defRPr sz="1867" kern="1200">
                          <a:solidFill>
                            <a:schemeClr val="tx1"/>
                          </a:solidFill>
                          <a:latin typeface="Arial" panose="020B0604020202020204"/>
                        </a:defRPr>
                      </a:lvl4pPr>
                      <a:lvl5pPr marL="1828998" algn="l" defTabSz="457250" rtl="0" eaLnBrk="1" latinLnBrk="0" hangingPunct="1">
                        <a:defRPr sz="1867" kern="1200">
                          <a:solidFill>
                            <a:schemeClr val="tx1"/>
                          </a:solidFill>
                          <a:latin typeface="Arial" panose="020B0604020202020204"/>
                        </a:defRPr>
                      </a:lvl5pPr>
                      <a:lvl6pPr marL="2286248" algn="l" defTabSz="457250" rtl="0" eaLnBrk="1" latinLnBrk="0" hangingPunct="1">
                        <a:defRPr sz="1867" kern="1200">
                          <a:solidFill>
                            <a:schemeClr val="tx1"/>
                          </a:solidFill>
                          <a:latin typeface="Arial" panose="020B0604020202020204"/>
                        </a:defRPr>
                      </a:lvl6pPr>
                      <a:lvl7pPr marL="2743497" algn="l" defTabSz="457250" rtl="0" eaLnBrk="1" latinLnBrk="0" hangingPunct="1">
                        <a:defRPr sz="1867" kern="1200">
                          <a:solidFill>
                            <a:schemeClr val="tx1"/>
                          </a:solidFill>
                          <a:latin typeface="Arial" panose="020B0604020202020204"/>
                        </a:defRPr>
                      </a:lvl7pPr>
                      <a:lvl8pPr marL="3200747" algn="l" defTabSz="457250" rtl="0" eaLnBrk="1" latinLnBrk="0" hangingPunct="1">
                        <a:defRPr sz="1867" kern="1200">
                          <a:solidFill>
                            <a:schemeClr val="tx1"/>
                          </a:solidFill>
                          <a:latin typeface="Arial" panose="020B0604020202020204"/>
                        </a:defRPr>
                      </a:lvl8pPr>
                      <a:lvl9pPr marL="3657997" algn="l" defTabSz="457250" rtl="0" eaLnBrk="1" latinLnBrk="0" hangingPunct="1">
                        <a:defRPr sz="1867" kern="1200">
                          <a:solidFill>
                            <a:schemeClr val="tx1"/>
                          </a:solidFill>
                          <a:latin typeface="Arial" panose="020B0604020202020204"/>
                        </a:defRPr>
                      </a:lvl9p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3.4</a:t>
                      </a:r>
                    </a:p>
                  </a:txBody>
                  <a:tcPr marL="121920" marR="121920" marT="60960" marB="6096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09508537"/>
                  </a:ext>
                </a:extLst>
              </a:tr>
            </a:tbl>
          </a:graphicData>
        </a:graphic>
      </p:graphicFrame>
      <p:sp>
        <p:nvSpPr>
          <p:cNvPr id="6" name="TextBox 5">
            <a:extLst>
              <a:ext uri="{FF2B5EF4-FFF2-40B4-BE49-F238E27FC236}">
                <a16:creationId xmlns:a16="http://schemas.microsoft.com/office/drawing/2014/main" id="{BCA50A99-AD86-2226-4691-4FA23E5E9F12}"/>
              </a:ext>
            </a:extLst>
          </p:cNvPr>
          <p:cNvSpPr txBox="1"/>
          <p:nvPr/>
        </p:nvSpPr>
        <p:spPr>
          <a:xfrm>
            <a:off x="384159" y="4395983"/>
            <a:ext cx="11323643" cy="507831"/>
          </a:xfrm>
          <a:prstGeom prst="rect">
            <a:avLst/>
          </a:prstGeom>
          <a:noFill/>
        </p:spPr>
        <p:txBody>
          <a:bodyPr wrap="square" lIns="0" tIns="0" rIns="0" bIns="0" rtlCol="0" anchor="b" anchorCtr="0">
            <a:spAutoFit/>
          </a:bodyPr>
          <a:lstStyle/>
          <a:p>
            <a:pPr marL="0" indent="0">
              <a:buNone/>
            </a:pPr>
            <a:r>
              <a:rPr lang="en-US" sz="11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100" b="0" dirty="0">
                <a:solidFill>
                  <a:schemeClr val="bg1"/>
                </a:solidFill>
                <a:latin typeface="Calibri" panose="020F0502020204030204" pitchFamily="34" charset="0"/>
                <a:ea typeface="Calibri" panose="020F0502020204030204" pitchFamily="34" charset="0"/>
                <a:cs typeface="Calibri" panose="020F0502020204030204" pitchFamily="34" charset="0"/>
              </a:rPr>
              <a:t>Per investigator assessment. </a:t>
            </a:r>
          </a:p>
          <a:p>
            <a:pPr marL="0" indent="0">
              <a:buNone/>
            </a:pPr>
            <a:r>
              <a:rPr lang="en-US" sz="1100"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100" b="0" dirty="0">
                <a:solidFill>
                  <a:schemeClr val="bg1"/>
                </a:solidFill>
                <a:latin typeface="Calibri" panose="020F0502020204030204" pitchFamily="34" charset="0"/>
                <a:ea typeface="Calibri" panose="020F0502020204030204" pitchFamily="34" charset="0"/>
                <a:cs typeface="Calibri" panose="020F0502020204030204" pitchFamily="34" charset="0"/>
              </a:rPr>
              <a:t>Treatment-related AEs that led to death were encephalitis and pancreatitis in the pembro arm and embolism, female genital tract fistula, large intestine perforation, and pulmonary sepsis in the placebo arm. Data cutoff date: October 3, 2022.</a:t>
            </a:r>
          </a:p>
        </p:txBody>
      </p:sp>
    </p:spTree>
    <p:extLst>
      <p:ext uri="{BB962C8B-B14F-4D97-AF65-F5344CB8AC3E}">
        <p14:creationId xmlns:p14="http://schemas.microsoft.com/office/powerpoint/2010/main" val="87443073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8" y="85727"/>
            <a:ext cx="11582242" cy="1103313"/>
          </a:xfrm>
        </p:spPr>
        <p:txBody>
          <a:bodyPr/>
          <a:lstStyle/>
          <a:p>
            <a:r>
              <a:rPr lang="en-US" dirty="0"/>
              <a:t>Bevacizumab Subgroups From KEYNOTE-826: TRAE (≥20%)</a:t>
            </a:r>
            <a:endParaRPr lang="en-US" altLang="en-US" dirty="0"/>
          </a:p>
        </p:txBody>
      </p:sp>
      <p:sp>
        <p:nvSpPr>
          <p:cNvPr id="23" name="Text Box 15">
            <a:extLst>
              <a:ext uri="{FF2B5EF4-FFF2-40B4-BE49-F238E27FC236}">
                <a16:creationId xmlns:a16="http://schemas.microsoft.com/office/drawing/2014/main" id="{57CDFBD7-F8C5-E6F1-E77F-B2D01A7BF187}"/>
              </a:ext>
            </a:extLst>
          </p:cNvPr>
          <p:cNvSpPr txBox="1">
            <a:spLocks noChangeArrowheads="1"/>
          </p:cNvSpPr>
          <p:nvPr/>
        </p:nvSpPr>
        <p:spPr bwMode="auto">
          <a:xfrm>
            <a:off x="412751" y="637291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ndParaRPr>
          </a:p>
        </p:txBody>
      </p:sp>
      <p:grpSp>
        <p:nvGrpSpPr>
          <p:cNvPr id="25" name="Group 24">
            <a:extLst>
              <a:ext uri="{FF2B5EF4-FFF2-40B4-BE49-F238E27FC236}">
                <a16:creationId xmlns:a16="http://schemas.microsoft.com/office/drawing/2014/main" id="{EDCEAFF4-B653-4815-8188-56A5F01A96DD}"/>
              </a:ext>
            </a:extLst>
          </p:cNvPr>
          <p:cNvGrpSpPr/>
          <p:nvPr/>
        </p:nvGrpSpPr>
        <p:grpSpPr>
          <a:xfrm>
            <a:off x="390147" y="3747034"/>
            <a:ext cx="11091163" cy="2548064"/>
            <a:chOff x="390147" y="3698482"/>
            <a:chExt cx="11091163" cy="2548064"/>
          </a:xfrm>
        </p:grpSpPr>
        <p:sp>
          <p:nvSpPr>
            <p:cNvPr id="31832" name="TextBox 31831">
              <a:extLst>
                <a:ext uri="{FF2B5EF4-FFF2-40B4-BE49-F238E27FC236}">
                  <a16:creationId xmlns:a16="http://schemas.microsoft.com/office/drawing/2014/main" id="{1A42FFEF-0A65-9397-F17F-1DF0EAC1DE9F}"/>
                </a:ext>
              </a:extLst>
            </p:cNvPr>
            <p:cNvSpPr txBox="1"/>
            <p:nvPr/>
          </p:nvSpPr>
          <p:spPr>
            <a:xfrm>
              <a:off x="4883863" y="3784177"/>
              <a:ext cx="2415148" cy="307777"/>
            </a:xfrm>
            <a:prstGeom prst="rect">
              <a:avLst/>
            </a:prstGeom>
            <a:noFill/>
          </p:spPr>
          <p:txBody>
            <a:bodyPr wrap="none" lIns="0" tIns="0" rIns="0" bIns="0" rtlCol="0" anchor="t" anchorCtr="0">
              <a:spAutoFit/>
            </a:bodyPr>
            <a:lstStyle>
              <a:defPPr>
                <a:defRPr lang="en-US"/>
              </a:defPPr>
              <a:lvl1pPr algn="ctr" defTabSz="457250" eaLnBrk="1" fontAlgn="auto" hangingPunct="1">
                <a:spcBef>
                  <a:spcPts val="0"/>
                </a:spcBef>
                <a:spcAft>
                  <a:spcPts val="0"/>
                </a:spcAft>
                <a:defRPr sz="2000" kern="600" spc="30">
                  <a:solidFill>
                    <a:schemeClr val="bg1"/>
                  </a:solidFill>
                  <a:latin typeface="Arial"/>
                  <a:cs typeface="+mn-cs"/>
                </a:defRPr>
              </a:lvl1pPr>
            </a:lstStyle>
            <a:p>
              <a:r>
                <a:rPr lang="en-US" dirty="0">
                  <a:latin typeface="Calibri" panose="020F0502020204030204" pitchFamily="34" charset="0"/>
                  <a:ea typeface="Calibri" panose="020F0502020204030204" pitchFamily="34" charset="0"/>
                  <a:cs typeface="Calibri" panose="020F0502020204030204" pitchFamily="34" charset="0"/>
                </a:rPr>
                <a:t>Without Bevacizumab</a:t>
              </a:r>
            </a:p>
          </p:txBody>
        </p:sp>
        <p:grpSp>
          <p:nvGrpSpPr>
            <p:cNvPr id="31958" name="Group 31957">
              <a:extLst>
                <a:ext uri="{FF2B5EF4-FFF2-40B4-BE49-F238E27FC236}">
                  <a16:creationId xmlns:a16="http://schemas.microsoft.com/office/drawing/2014/main" id="{33F3C073-4A7F-1EBE-2AD7-C1B2803FF3A3}"/>
                </a:ext>
              </a:extLst>
            </p:cNvPr>
            <p:cNvGrpSpPr/>
            <p:nvPr/>
          </p:nvGrpSpPr>
          <p:grpSpPr>
            <a:xfrm>
              <a:off x="9661106" y="3701536"/>
              <a:ext cx="1750755" cy="967308"/>
              <a:chOff x="10528085" y="3672042"/>
              <a:chExt cx="1750755" cy="967308"/>
            </a:xfrm>
          </p:grpSpPr>
          <p:sp>
            <p:nvSpPr>
              <p:cNvPr id="31835" name="Rectangle 31834">
                <a:extLst>
                  <a:ext uri="{FF2B5EF4-FFF2-40B4-BE49-F238E27FC236}">
                    <a16:creationId xmlns:a16="http://schemas.microsoft.com/office/drawing/2014/main" id="{DA606878-756B-3064-A593-3DE851CD8E92}"/>
                  </a:ext>
                </a:extLst>
              </p:cNvPr>
              <p:cNvSpPr/>
              <p:nvPr/>
            </p:nvSpPr>
            <p:spPr>
              <a:xfrm>
                <a:off x="10966329" y="4121568"/>
                <a:ext cx="184731" cy="182880"/>
              </a:xfrm>
              <a:prstGeom prst="rect">
                <a:avLst/>
              </a:prstGeom>
              <a:solidFill>
                <a:schemeClr val="accent2">
                  <a:lumMod val="60000"/>
                  <a:lumOff val="40000"/>
                </a:schemeClr>
              </a:solidFill>
              <a:ln w="6350">
                <a:noFill/>
              </a:ln>
              <a:effectLst/>
            </p:spPr>
            <p:txBody>
              <a:bodyPr wrap="none" rtlCol="0" anchor="ctr">
                <a:spAutoFit/>
              </a:bodyPr>
              <a:lstStyle/>
              <a:p>
                <a:pPr marL="0" marR="0" lvl="0" indent="0" algn="ctr" defTabSz="45725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31836" name="Rectangle 31835">
                <a:extLst>
                  <a:ext uri="{FF2B5EF4-FFF2-40B4-BE49-F238E27FC236}">
                    <a16:creationId xmlns:a16="http://schemas.microsoft.com/office/drawing/2014/main" id="{599F803F-4B3A-ABA8-B67C-1A6B238C225B}"/>
                  </a:ext>
                </a:extLst>
              </p:cNvPr>
              <p:cNvSpPr/>
              <p:nvPr/>
            </p:nvSpPr>
            <p:spPr>
              <a:xfrm>
                <a:off x="10629491" y="4121568"/>
                <a:ext cx="184731" cy="182880"/>
              </a:xfrm>
              <a:prstGeom prst="rect">
                <a:avLst/>
              </a:prstGeom>
              <a:solidFill>
                <a:srgbClr val="015873"/>
              </a:solidFill>
              <a:ln w="6350">
                <a:noFill/>
              </a:ln>
              <a:effectLst/>
            </p:spPr>
            <p:txBody>
              <a:bodyPr wrap="none" rtlCol="0" anchor="ctr">
                <a:spAutoFit/>
              </a:bodyPr>
              <a:lstStyle/>
              <a:p>
                <a:pPr marL="0" marR="0" lvl="0" indent="0" algn="ctr" defTabSz="45725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31837" name="TextBox 31836">
                <a:extLst>
                  <a:ext uri="{FF2B5EF4-FFF2-40B4-BE49-F238E27FC236}">
                    <a16:creationId xmlns:a16="http://schemas.microsoft.com/office/drawing/2014/main" id="{CAE12FF8-35CA-FCBB-55ED-E248FC98FA06}"/>
                  </a:ext>
                </a:extLst>
              </p:cNvPr>
              <p:cNvSpPr txBox="1"/>
              <p:nvPr/>
            </p:nvSpPr>
            <p:spPr>
              <a:xfrm>
                <a:off x="10528085" y="3878584"/>
                <a:ext cx="388248" cy="276999"/>
              </a:xfrm>
              <a:prstGeom prst="rect">
                <a:avLst/>
              </a:prstGeom>
              <a:noFill/>
            </p:spPr>
            <p:txBody>
              <a:bodyPr wrap="none" rtlCol="0">
                <a:spAutoFit/>
              </a:bodyPr>
              <a:lstStyle/>
              <a:p>
                <a:pPr marL="0" marR="0" lvl="0" indent="0" algn="ctr" defTabSz="609585"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1-2</a:t>
                </a:r>
              </a:p>
            </p:txBody>
          </p:sp>
          <p:sp>
            <p:nvSpPr>
              <p:cNvPr id="31838" name="TextBox 31837">
                <a:extLst>
                  <a:ext uri="{FF2B5EF4-FFF2-40B4-BE49-F238E27FC236}">
                    <a16:creationId xmlns:a16="http://schemas.microsoft.com/office/drawing/2014/main" id="{EB0C642D-8F6C-0D1F-3F2D-D31C0D0EB4A0}"/>
                  </a:ext>
                </a:extLst>
              </p:cNvPr>
              <p:cNvSpPr txBox="1"/>
              <p:nvPr/>
            </p:nvSpPr>
            <p:spPr>
              <a:xfrm>
                <a:off x="10616652" y="3672042"/>
                <a:ext cx="572593" cy="276999"/>
              </a:xfrm>
              <a:prstGeom prst="rect">
                <a:avLst/>
              </a:prstGeom>
              <a:noFill/>
            </p:spPr>
            <p:txBody>
              <a:bodyPr wrap="none" rtlCol="0">
                <a:spAutoFit/>
              </a:bodyPr>
              <a:lstStyle/>
              <a:p>
                <a:pPr marL="0" marR="0" lvl="0" indent="0" algn="ctr" defTabSz="609585" eaLnBrk="1" fontAlgn="auto" latinLnBrk="0" hangingPunct="1">
                  <a:lnSpc>
                    <a:spcPct val="100000"/>
                  </a:lnSpc>
                  <a:spcBef>
                    <a:spcPts val="0"/>
                  </a:spcBef>
                  <a:spcAft>
                    <a:spcPts val="0"/>
                  </a:spcAft>
                  <a:buClrTx/>
                  <a:buSzTx/>
                  <a:buFontTx/>
                  <a:buNone/>
                  <a:tabLst/>
                  <a:defRPr/>
                </a:pPr>
                <a:r>
                  <a:rPr kumimoji="0" lang="en-US" sz="120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Grade</a:t>
                </a:r>
              </a:p>
            </p:txBody>
          </p:sp>
          <p:sp>
            <p:nvSpPr>
              <p:cNvPr id="31839" name="TextBox 31838">
                <a:extLst>
                  <a:ext uri="{FF2B5EF4-FFF2-40B4-BE49-F238E27FC236}">
                    <a16:creationId xmlns:a16="http://schemas.microsoft.com/office/drawing/2014/main" id="{A1750C48-C5E6-273A-7195-B7D1315350BE}"/>
                  </a:ext>
                </a:extLst>
              </p:cNvPr>
              <p:cNvSpPr txBox="1"/>
              <p:nvPr/>
            </p:nvSpPr>
            <p:spPr>
              <a:xfrm>
                <a:off x="10871273" y="3878584"/>
                <a:ext cx="388248" cy="276999"/>
              </a:xfrm>
              <a:prstGeom prst="rect">
                <a:avLst/>
              </a:prstGeom>
              <a:noFill/>
            </p:spPr>
            <p:txBody>
              <a:bodyPr wrap="none" rtlCol="0">
                <a:spAutoFit/>
              </a:bodyPr>
              <a:lstStyle/>
              <a:p>
                <a:pPr marL="0" marR="0" lvl="0" indent="0" algn="ctr" defTabSz="609585"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3-5</a:t>
                </a:r>
              </a:p>
            </p:txBody>
          </p:sp>
          <p:sp>
            <p:nvSpPr>
              <p:cNvPr id="31840" name="Rectangle 31839">
                <a:extLst>
                  <a:ext uri="{FF2B5EF4-FFF2-40B4-BE49-F238E27FC236}">
                    <a16:creationId xmlns:a16="http://schemas.microsoft.com/office/drawing/2014/main" id="{DA493D68-F842-E4C1-3DB9-77733673E888}"/>
                  </a:ext>
                </a:extLst>
              </p:cNvPr>
              <p:cNvSpPr/>
              <p:nvPr/>
            </p:nvSpPr>
            <p:spPr>
              <a:xfrm>
                <a:off x="10966329" y="4396551"/>
                <a:ext cx="184731" cy="182880"/>
              </a:xfrm>
              <a:prstGeom prst="rect">
                <a:avLst/>
              </a:prstGeom>
              <a:solidFill>
                <a:schemeClr val="accent3">
                  <a:lumMod val="60000"/>
                  <a:lumOff val="40000"/>
                </a:schemeClr>
              </a:solidFill>
              <a:ln w="6350">
                <a:noFill/>
              </a:ln>
              <a:effectLst/>
            </p:spPr>
            <p:txBody>
              <a:bodyPr wrap="none" rtlCol="0" anchor="ctr">
                <a:spAutoFit/>
              </a:bodyPr>
              <a:lstStyle/>
              <a:p>
                <a:pPr marL="0" marR="0" lvl="0" indent="0" algn="ctr" defTabSz="45725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31841" name="Rectangle 31840">
                <a:extLst>
                  <a:ext uri="{FF2B5EF4-FFF2-40B4-BE49-F238E27FC236}">
                    <a16:creationId xmlns:a16="http://schemas.microsoft.com/office/drawing/2014/main" id="{54EEBC0B-FBD6-4844-BB5D-BB6B2C7C4A15}"/>
                  </a:ext>
                </a:extLst>
              </p:cNvPr>
              <p:cNvSpPr/>
              <p:nvPr/>
            </p:nvSpPr>
            <p:spPr>
              <a:xfrm>
                <a:off x="10629491" y="4396551"/>
                <a:ext cx="184731" cy="182880"/>
              </a:xfrm>
              <a:prstGeom prst="rect">
                <a:avLst/>
              </a:prstGeom>
              <a:solidFill>
                <a:srgbClr val="E1471D"/>
              </a:solidFill>
              <a:ln w="6350">
                <a:noFill/>
              </a:ln>
              <a:effectLst/>
            </p:spPr>
            <p:txBody>
              <a:bodyPr wrap="none" rtlCol="0" anchor="ctr">
                <a:spAutoFit/>
              </a:bodyPr>
              <a:lstStyle/>
              <a:p>
                <a:pPr marL="0" marR="0" lvl="0" indent="0" algn="ctr" defTabSz="457250" eaLnBrk="1" fontAlgn="auto" latinLnBrk="0" hangingPunct="1">
                  <a:lnSpc>
                    <a:spcPct val="100000"/>
                  </a:lnSpc>
                  <a:spcBef>
                    <a:spcPts val="0"/>
                  </a:spcBef>
                  <a:spcAft>
                    <a:spcPts val="0"/>
                  </a:spcAft>
                  <a:buClrTx/>
                  <a:buSzTx/>
                  <a:buFontTx/>
                  <a:buNone/>
                  <a:tabLst/>
                  <a:defRPr/>
                </a:pPr>
                <a:endParaRPr kumimoji="0" lang="en-US" sz="1867"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31842" name="TextBox 31841">
                <a:extLst>
                  <a:ext uri="{FF2B5EF4-FFF2-40B4-BE49-F238E27FC236}">
                    <a16:creationId xmlns:a16="http://schemas.microsoft.com/office/drawing/2014/main" id="{220578DE-C8B1-725F-96BC-7FDF772630C7}"/>
                  </a:ext>
                </a:extLst>
              </p:cNvPr>
              <p:cNvSpPr txBox="1"/>
              <p:nvPr/>
            </p:nvSpPr>
            <p:spPr>
              <a:xfrm>
                <a:off x="11145195" y="4056590"/>
                <a:ext cx="1133645" cy="307777"/>
              </a:xfrm>
              <a:prstGeom prst="rect">
                <a:avLst/>
              </a:prstGeom>
              <a:noFill/>
            </p:spPr>
            <p:txBody>
              <a:bodyPr wrap="non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Pembro arm </a:t>
                </a:r>
              </a:p>
            </p:txBody>
          </p:sp>
          <p:sp>
            <p:nvSpPr>
              <p:cNvPr id="31843" name="TextBox 31842">
                <a:extLst>
                  <a:ext uri="{FF2B5EF4-FFF2-40B4-BE49-F238E27FC236}">
                    <a16:creationId xmlns:a16="http://schemas.microsoft.com/office/drawing/2014/main" id="{81854E3C-2EE6-65DA-021E-2F4021799B45}"/>
                  </a:ext>
                </a:extLst>
              </p:cNvPr>
              <p:cNvSpPr txBox="1"/>
              <p:nvPr/>
            </p:nvSpPr>
            <p:spPr>
              <a:xfrm>
                <a:off x="11145195" y="4331573"/>
                <a:ext cx="1132041" cy="307777"/>
              </a:xfrm>
              <a:prstGeom prst="rect">
                <a:avLst/>
              </a:prstGeom>
              <a:noFill/>
            </p:spPr>
            <p:txBody>
              <a:bodyPr wrap="none" rtlCol="0">
                <a:spAutoFit/>
              </a:bodyPr>
              <a:lstStyle/>
              <a:p>
                <a:pPr marL="0" marR="0" lvl="0" indent="0" defTabSz="609585"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Placebo arm </a:t>
                </a:r>
              </a:p>
            </p:txBody>
          </p:sp>
        </p:grpSp>
        <p:sp>
          <p:nvSpPr>
            <p:cNvPr id="31845" name="Rectangle: Rounded Corners 31844">
              <a:extLst>
                <a:ext uri="{FF2B5EF4-FFF2-40B4-BE49-F238E27FC236}">
                  <a16:creationId xmlns:a16="http://schemas.microsoft.com/office/drawing/2014/main" id="{9B4F704B-49DF-1D04-5790-B84F2DBA68AC}"/>
                </a:ext>
              </a:extLst>
            </p:cNvPr>
            <p:cNvSpPr/>
            <p:nvPr/>
          </p:nvSpPr>
          <p:spPr>
            <a:xfrm>
              <a:off x="7681101" y="4753378"/>
              <a:ext cx="970622" cy="1312230"/>
            </a:xfrm>
            <a:prstGeom prst="roundRect">
              <a:avLst>
                <a:gd name="adj" fmla="val 11433"/>
              </a:avLst>
            </a:prstGeom>
            <a:noFill/>
            <a:ln w="38100" cap="flat" cmpd="sng" algn="ctr">
              <a:solidFill>
                <a:srgbClr val="F4AB33"/>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600" cap="none" spc="30" normalizeH="0" baseline="0" noProof="0" dirty="0">
                <a:ln>
                  <a:noFill/>
                </a:ln>
                <a:solidFill>
                  <a:prstClr val="white"/>
                </a:solidFill>
                <a:effectLst/>
                <a:uLnTx/>
                <a:uFillTx/>
                <a:latin typeface="Arial"/>
                <a:ea typeface="+mn-ea"/>
                <a:cs typeface="+mn-cs"/>
              </a:endParaRPr>
            </a:p>
          </p:txBody>
        </p:sp>
        <p:grpSp>
          <p:nvGrpSpPr>
            <p:cNvPr id="31765" name="Group 31764">
              <a:extLst>
                <a:ext uri="{FF2B5EF4-FFF2-40B4-BE49-F238E27FC236}">
                  <a16:creationId xmlns:a16="http://schemas.microsoft.com/office/drawing/2014/main" id="{24221C74-022D-C89A-09FD-4C77AD61486C}"/>
                </a:ext>
              </a:extLst>
            </p:cNvPr>
            <p:cNvGrpSpPr/>
            <p:nvPr/>
          </p:nvGrpSpPr>
          <p:grpSpPr>
            <a:xfrm>
              <a:off x="1100055" y="3867291"/>
              <a:ext cx="91440" cy="1854571"/>
              <a:chOff x="1073311" y="1345829"/>
              <a:chExt cx="91440" cy="1854571"/>
            </a:xfrm>
          </p:grpSpPr>
          <p:cxnSp>
            <p:nvCxnSpPr>
              <p:cNvPr id="31766" name="Straight Connector 31765">
                <a:extLst>
                  <a:ext uri="{FF2B5EF4-FFF2-40B4-BE49-F238E27FC236}">
                    <a16:creationId xmlns:a16="http://schemas.microsoft.com/office/drawing/2014/main" id="{F0AA9094-56D2-E4F3-91AB-78BC457FFD2F}"/>
                  </a:ext>
                </a:extLst>
              </p:cNvPr>
              <p:cNvCxnSpPr>
                <a:cxnSpLocks/>
              </p:cNvCxnSpPr>
              <p:nvPr/>
            </p:nvCxnSpPr>
            <p:spPr bwMode="auto">
              <a:xfrm>
                <a:off x="1073311" y="134582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767" name="Straight Connector 31766">
                <a:extLst>
                  <a:ext uri="{FF2B5EF4-FFF2-40B4-BE49-F238E27FC236}">
                    <a16:creationId xmlns:a16="http://schemas.microsoft.com/office/drawing/2014/main" id="{CB70966A-D59E-BE8B-08A7-E72D4341CADA}"/>
                  </a:ext>
                </a:extLst>
              </p:cNvPr>
              <p:cNvCxnSpPr>
                <a:cxnSpLocks/>
              </p:cNvCxnSpPr>
              <p:nvPr/>
            </p:nvCxnSpPr>
            <p:spPr bwMode="auto">
              <a:xfrm>
                <a:off x="1073311" y="171674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872" name="Straight Connector 31871">
                <a:extLst>
                  <a:ext uri="{FF2B5EF4-FFF2-40B4-BE49-F238E27FC236}">
                    <a16:creationId xmlns:a16="http://schemas.microsoft.com/office/drawing/2014/main" id="{473CCFC2-C893-6074-F062-0D31659BA047}"/>
                  </a:ext>
                </a:extLst>
              </p:cNvPr>
              <p:cNvCxnSpPr>
                <a:cxnSpLocks/>
              </p:cNvCxnSpPr>
              <p:nvPr/>
            </p:nvCxnSpPr>
            <p:spPr bwMode="auto">
              <a:xfrm>
                <a:off x="1073311" y="20876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873" name="Straight Connector 31872">
                <a:extLst>
                  <a:ext uri="{FF2B5EF4-FFF2-40B4-BE49-F238E27FC236}">
                    <a16:creationId xmlns:a16="http://schemas.microsoft.com/office/drawing/2014/main" id="{6A03A81F-0580-B793-3C11-6F9BA7E6BA4D}"/>
                  </a:ext>
                </a:extLst>
              </p:cNvPr>
              <p:cNvCxnSpPr>
                <a:cxnSpLocks/>
              </p:cNvCxnSpPr>
              <p:nvPr/>
            </p:nvCxnSpPr>
            <p:spPr bwMode="auto">
              <a:xfrm>
                <a:off x="1073311" y="245857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874" name="Straight Connector 31873">
                <a:extLst>
                  <a:ext uri="{FF2B5EF4-FFF2-40B4-BE49-F238E27FC236}">
                    <a16:creationId xmlns:a16="http://schemas.microsoft.com/office/drawing/2014/main" id="{F8C50FD3-0FF8-B9AF-8547-56D8B011569D}"/>
                  </a:ext>
                </a:extLst>
              </p:cNvPr>
              <p:cNvCxnSpPr>
                <a:cxnSpLocks/>
              </p:cNvCxnSpPr>
              <p:nvPr/>
            </p:nvCxnSpPr>
            <p:spPr bwMode="auto">
              <a:xfrm>
                <a:off x="1073311" y="282948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31875" name="Straight Connector 31874">
                <a:extLst>
                  <a:ext uri="{FF2B5EF4-FFF2-40B4-BE49-F238E27FC236}">
                    <a16:creationId xmlns:a16="http://schemas.microsoft.com/office/drawing/2014/main" id="{25D1C1EA-64F5-6056-1522-4F5A7A038F5C}"/>
                  </a:ext>
                </a:extLst>
              </p:cNvPr>
              <p:cNvCxnSpPr>
                <a:cxnSpLocks/>
              </p:cNvCxnSpPr>
              <p:nvPr/>
            </p:nvCxnSpPr>
            <p:spPr bwMode="auto">
              <a:xfrm>
                <a:off x="1073311" y="3200400"/>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76" name="Group 31875">
              <a:extLst>
                <a:ext uri="{FF2B5EF4-FFF2-40B4-BE49-F238E27FC236}">
                  <a16:creationId xmlns:a16="http://schemas.microsoft.com/office/drawing/2014/main" id="{73B039E2-43D3-84E5-1FB2-72A04A216A38}"/>
                </a:ext>
              </a:extLst>
            </p:cNvPr>
            <p:cNvGrpSpPr/>
            <p:nvPr/>
          </p:nvGrpSpPr>
          <p:grpSpPr>
            <a:xfrm>
              <a:off x="654904" y="3698482"/>
              <a:ext cx="497252" cy="2190369"/>
              <a:chOff x="664554" y="1177020"/>
              <a:chExt cx="497252" cy="2190369"/>
            </a:xfrm>
          </p:grpSpPr>
          <p:sp>
            <p:nvSpPr>
              <p:cNvPr id="31877" name="TextBox 31876">
                <a:extLst>
                  <a:ext uri="{FF2B5EF4-FFF2-40B4-BE49-F238E27FC236}">
                    <a16:creationId xmlns:a16="http://schemas.microsoft.com/office/drawing/2014/main" id="{B0C1EADC-357E-5125-DC8F-2BA82B462887}"/>
                  </a:ext>
                </a:extLst>
              </p:cNvPr>
              <p:cNvSpPr txBox="1"/>
              <p:nvPr/>
            </p:nvSpPr>
            <p:spPr bwMode="auto">
              <a:xfrm>
                <a:off x="664554" y="1177020"/>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31878" name="TextBox 31877">
                <a:extLst>
                  <a:ext uri="{FF2B5EF4-FFF2-40B4-BE49-F238E27FC236}">
                    <a16:creationId xmlns:a16="http://schemas.microsoft.com/office/drawing/2014/main" id="{E090C465-7B79-3D78-8D2F-E9635CB0F9BE}"/>
                  </a:ext>
                </a:extLst>
              </p:cNvPr>
              <p:cNvSpPr txBox="1"/>
              <p:nvPr/>
            </p:nvSpPr>
            <p:spPr bwMode="auto">
              <a:xfrm>
                <a:off x="768750" y="15473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31879" name="TextBox 31878">
                <a:extLst>
                  <a:ext uri="{FF2B5EF4-FFF2-40B4-BE49-F238E27FC236}">
                    <a16:creationId xmlns:a16="http://schemas.microsoft.com/office/drawing/2014/main" id="{A3B7BB61-464C-B001-B0A1-6F30BEBEF03A}"/>
                  </a:ext>
                </a:extLst>
              </p:cNvPr>
              <p:cNvSpPr txBox="1"/>
              <p:nvPr/>
            </p:nvSpPr>
            <p:spPr bwMode="auto">
              <a:xfrm>
                <a:off x="768750" y="191774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31880" name="TextBox 31879">
                <a:extLst>
                  <a:ext uri="{FF2B5EF4-FFF2-40B4-BE49-F238E27FC236}">
                    <a16:creationId xmlns:a16="http://schemas.microsoft.com/office/drawing/2014/main" id="{459AD729-8FF8-39DA-C806-2B40F3E6E274}"/>
                  </a:ext>
                </a:extLst>
              </p:cNvPr>
              <p:cNvSpPr txBox="1"/>
              <p:nvPr/>
            </p:nvSpPr>
            <p:spPr bwMode="auto">
              <a:xfrm>
                <a:off x="768750" y="228810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31881" name="TextBox 31880">
                <a:extLst>
                  <a:ext uri="{FF2B5EF4-FFF2-40B4-BE49-F238E27FC236}">
                    <a16:creationId xmlns:a16="http://schemas.microsoft.com/office/drawing/2014/main" id="{8A457A04-AA89-833F-A40D-9BD6D7481D2D}"/>
                  </a:ext>
                </a:extLst>
              </p:cNvPr>
              <p:cNvSpPr txBox="1"/>
              <p:nvPr/>
            </p:nvSpPr>
            <p:spPr bwMode="auto">
              <a:xfrm>
                <a:off x="768750" y="265847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31882" name="TextBox 31881">
                <a:extLst>
                  <a:ext uri="{FF2B5EF4-FFF2-40B4-BE49-F238E27FC236}">
                    <a16:creationId xmlns:a16="http://schemas.microsoft.com/office/drawing/2014/main" id="{D7E4AEBE-0F34-834F-1FBD-40ED3E1099F1}"/>
                  </a:ext>
                </a:extLst>
              </p:cNvPr>
              <p:cNvSpPr txBox="1"/>
              <p:nvPr/>
            </p:nvSpPr>
            <p:spPr bwMode="auto">
              <a:xfrm>
                <a:off x="872945" y="3028835"/>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31883" name="TextBox 31882">
              <a:extLst>
                <a:ext uri="{FF2B5EF4-FFF2-40B4-BE49-F238E27FC236}">
                  <a16:creationId xmlns:a16="http://schemas.microsoft.com/office/drawing/2014/main" id="{11594ECC-474D-12B5-5A6B-6B86369ECF5A}"/>
                </a:ext>
              </a:extLst>
            </p:cNvPr>
            <p:cNvSpPr txBox="1"/>
            <p:nvPr/>
          </p:nvSpPr>
          <p:spPr bwMode="auto">
            <a:xfrm rot="16200000">
              <a:off x="-106624" y="4581436"/>
              <a:ext cx="13628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Incidence, %</a:t>
              </a:r>
            </a:p>
          </p:txBody>
        </p:sp>
        <p:sp>
          <p:nvSpPr>
            <p:cNvPr id="31884" name="TextBox 31883">
              <a:extLst>
                <a:ext uri="{FF2B5EF4-FFF2-40B4-BE49-F238E27FC236}">
                  <a16:creationId xmlns:a16="http://schemas.microsoft.com/office/drawing/2014/main" id="{D59D98D6-FD62-DDA5-ACC7-F59BC2B99192}"/>
                </a:ext>
              </a:extLst>
            </p:cNvPr>
            <p:cNvSpPr txBox="1"/>
            <p:nvPr/>
          </p:nvSpPr>
          <p:spPr bwMode="auto">
            <a:xfrm>
              <a:off x="1363715" y="5723326"/>
              <a:ext cx="8130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Alopecia</a:t>
              </a:r>
            </a:p>
          </p:txBody>
        </p:sp>
        <p:sp>
          <p:nvSpPr>
            <p:cNvPr id="31885" name="Rectangle 31884">
              <a:extLst>
                <a:ext uri="{FF2B5EF4-FFF2-40B4-BE49-F238E27FC236}">
                  <a16:creationId xmlns:a16="http://schemas.microsoft.com/office/drawing/2014/main" id="{7E5A1DB9-6F13-7868-3DFB-D9B4DBE37F09}"/>
                </a:ext>
              </a:extLst>
            </p:cNvPr>
            <p:cNvSpPr/>
            <p:nvPr/>
          </p:nvSpPr>
          <p:spPr bwMode="auto">
            <a:xfrm>
              <a:off x="1463438" y="4720230"/>
              <a:ext cx="295693" cy="1003791"/>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86" name="Rectangle 31885">
              <a:extLst>
                <a:ext uri="{FF2B5EF4-FFF2-40B4-BE49-F238E27FC236}">
                  <a16:creationId xmlns:a16="http://schemas.microsoft.com/office/drawing/2014/main" id="{F7B799AE-1AE9-4D37-9188-08417630D9D6}"/>
                </a:ext>
              </a:extLst>
            </p:cNvPr>
            <p:cNvSpPr/>
            <p:nvPr/>
          </p:nvSpPr>
          <p:spPr bwMode="auto">
            <a:xfrm>
              <a:off x="1802563" y="4864703"/>
              <a:ext cx="295693" cy="8593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87" name="TextBox 31886">
              <a:extLst>
                <a:ext uri="{FF2B5EF4-FFF2-40B4-BE49-F238E27FC236}">
                  <a16:creationId xmlns:a16="http://schemas.microsoft.com/office/drawing/2014/main" id="{E0DC6A0D-1087-B485-F72F-85313BF2FDF6}"/>
                </a:ext>
              </a:extLst>
            </p:cNvPr>
            <p:cNvSpPr txBox="1"/>
            <p:nvPr/>
          </p:nvSpPr>
          <p:spPr bwMode="auto">
            <a:xfrm>
              <a:off x="1381895" y="444466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54.1</a:t>
              </a:r>
            </a:p>
          </p:txBody>
        </p:sp>
        <p:sp>
          <p:nvSpPr>
            <p:cNvPr id="31888" name="TextBox 31887">
              <a:extLst>
                <a:ext uri="{FF2B5EF4-FFF2-40B4-BE49-F238E27FC236}">
                  <a16:creationId xmlns:a16="http://schemas.microsoft.com/office/drawing/2014/main" id="{BDF084AE-FFEF-7B6F-7396-7EA505B1B3D8}"/>
                </a:ext>
              </a:extLst>
            </p:cNvPr>
            <p:cNvSpPr txBox="1"/>
            <p:nvPr/>
          </p:nvSpPr>
          <p:spPr bwMode="auto">
            <a:xfrm>
              <a:off x="1746420" y="460340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46.6</a:t>
              </a:r>
            </a:p>
          </p:txBody>
        </p:sp>
        <p:sp>
          <p:nvSpPr>
            <p:cNvPr id="31889" name="TextBox 31888">
              <a:extLst>
                <a:ext uri="{FF2B5EF4-FFF2-40B4-BE49-F238E27FC236}">
                  <a16:creationId xmlns:a16="http://schemas.microsoft.com/office/drawing/2014/main" id="{ED10BE27-E845-463E-0881-FA8E3E0AB285}"/>
                </a:ext>
              </a:extLst>
            </p:cNvPr>
            <p:cNvSpPr txBox="1"/>
            <p:nvPr/>
          </p:nvSpPr>
          <p:spPr bwMode="auto">
            <a:xfrm>
              <a:off x="2312757" y="5723326"/>
              <a:ext cx="7441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Anemia</a:t>
              </a:r>
            </a:p>
          </p:txBody>
        </p:sp>
        <p:sp>
          <p:nvSpPr>
            <p:cNvPr id="31890" name="Rectangle 31889">
              <a:extLst>
                <a:ext uri="{FF2B5EF4-FFF2-40B4-BE49-F238E27FC236}">
                  <a16:creationId xmlns:a16="http://schemas.microsoft.com/office/drawing/2014/main" id="{A88176FE-C4DD-32C5-EC1B-6A9418113818}"/>
                </a:ext>
              </a:extLst>
            </p:cNvPr>
            <p:cNvSpPr/>
            <p:nvPr/>
          </p:nvSpPr>
          <p:spPr bwMode="auto">
            <a:xfrm>
              <a:off x="2381190" y="5160748"/>
              <a:ext cx="295693" cy="56327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1" name="Rectangle 31890">
              <a:extLst>
                <a:ext uri="{FF2B5EF4-FFF2-40B4-BE49-F238E27FC236}">
                  <a16:creationId xmlns:a16="http://schemas.microsoft.com/office/drawing/2014/main" id="{44D674B1-5140-9880-002C-FA7B086FC336}"/>
                </a:ext>
              </a:extLst>
            </p:cNvPr>
            <p:cNvSpPr/>
            <p:nvPr/>
          </p:nvSpPr>
          <p:spPr bwMode="auto">
            <a:xfrm>
              <a:off x="2717140" y="5364143"/>
              <a:ext cx="295693" cy="35987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2" name="TextBox 31891">
              <a:extLst>
                <a:ext uri="{FF2B5EF4-FFF2-40B4-BE49-F238E27FC236}">
                  <a16:creationId xmlns:a16="http://schemas.microsoft.com/office/drawing/2014/main" id="{AF09EE5C-A9A4-1FCE-3CE8-F4AD5F1C8B3A}"/>
                </a:ext>
              </a:extLst>
            </p:cNvPr>
            <p:cNvSpPr txBox="1"/>
            <p:nvPr/>
          </p:nvSpPr>
          <p:spPr bwMode="auto">
            <a:xfrm>
              <a:off x="2296473" y="431766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61.3</a:t>
              </a:r>
            </a:p>
          </p:txBody>
        </p:sp>
        <p:sp>
          <p:nvSpPr>
            <p:cNvPr id="31893" name="TextBox 31892">
              <a:extLst>
                <a:ext uri="{FF2B5EF4-FFF2-40B4-BE49-F238E27FC236}">
                  <a16:creationId xmlns:a16="http://schemas.microsoft.com/office/drawing/2014/main" id="{9AE01C64-A379-A2A1-36A0-DD5E5B5DA351}"/>
                </a:ext>
              </a:extLst>
            </p:cNvPr>
            <p:cNvSpPr txBox="1"/>
            <p:nvPr/>
          </p:nvSpPr>
          <p:spPr bwMode="auto">
            <a:xfrm>
              <a:off x="2660998" y="453990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50.0</a:t>
              </a:r>
            </a:p>
          </p:txBody>
        </p:sp>
        <p:sp>
          <p:nvSpPr>
            <p:cNvPr id="31894" name="Rectangle 31893">
              <a:extLst>
                <a:ext uri="{FF2B5EF4-FFF2-40B4-BE49-F238E27FC236}">
                  <a16:creationId xmlns:a16="http://schemas.microsoft.com/office/drawing/2014/main" id="{3E86E243-8D4F-B865-1DCB-41EF89371E56}"/>
                </a:ext>
              </a:extLst>
            </p:cNvPr>
            <p:cNvSpPr/>
            <p:nvPr/>
          </p:nvSpPr>
          <p:spPr bwMode="auto">
            <a:xfrm>
              <a:off x="2379508" y="4590705"/>
              <a:ext cx="295693" cy="60642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5" name="Rectangle 31894">
              <a:extLst>
                <a:ext uri="{FF2B5EF4-FFF2-40B4-BE49-F238E27FC236}">
                  <a16:creationId xmlns:a16="http://schemas.microsoft.com/office/drawing/2014/main" id="{734373F4-6629-43F0-D0C8-E992BF8A8531}"/>
                </a:ext>
              </a:extLst>
            </p:cNvPr>
            <p:cNvSpPr/>
            <p:nvPr/>
          </p:nvSpPr>
          <p:spPr bwMode="auto">
            <a:xfrm>
              <a:off x="2718633" y="4797955"/>
              <a:ext cx="295693" cy="58381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6" name="TextBox 31895">
              <a:extLst>
                <a:ext uri="{FF2B5EF4-FFF2-40B4-BE49-F238E27FC236}">
                  <a16:creationId xmlns:a16="http://schemas.microsoft.com/office/drawing/2014/main" id="{59F4E4AE-E49F-20EB-88DC-01514415E4CA}"/>
                </a:ext>
              </a:extLst>
            </p:cNvPr>
            <p:cNvSpPr txBox="1"/>
            <p:nvPr/>
          </p:nvSpPr>
          <p:spPr bwMode="auto">
            <a:xfrm>
              <a:off x="3235348" y="5723326"/>
              <a:ext cx="7280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Nausea</a:t>
              </a:r>
            </a:p>
          </p:txBody>
        </p:sp>
        <p:sp>
          <p:nvSpPr>
            <p:cNvPr id="31897" name="Rectangle 31896">
              <a:extLst>
                <a:ext uri="{FF2B5EF4-FFF2-40B4-BE49-F238E27FC236}">
                  <a16:creationId xmlns:a16="http://schemas.microsoft.com/office/drawing/2014/main" id="{C1DAA0BE-6F17-407E-E801-EC30F6088996}"/>
                </a:ext>
              </a:extLst>
            </p:cNvPr>
            <p:cNvSpPr/>
            <p:nvPr/>
          </p:nvSpPr>
          <p:spPr bwMode="auto">
            <a:xfrm>
              <a:off x="3292592" y="5140209"/>
              <a:ext cx="295693" cy="58381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8" name="Rectangle 31897">
              <a:extLst>
                <a:ext uri="{FF2B5EF4-FFF2-40B4-BE49-F238E27FC236}">
                  <a16:creationId xmlns:a16="http://schemas.microsoft.com/office/drawing/2014/main" id="{BC6F9BEA-C921-D486-484E-B9BDD12E7514}"/>
                </a:ext>
              </a:extLst>
            </p:cNvPr>
            <p:cNvSpPr/>
            <p:nvPr/>
          </p:nvSpPr>
          <p:spPr bwMode="auto">
            <a:xfrm>
              <a:off x="3631717" y="4989382"/>
              <a:ext cx="295693" cy="73464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99" name="TextBox 31898">
              <a:extLst>
                <a:ext uri="{FF2B5EF4-FFF2-40B4-BE49-F238E27FC236}">
                  <a16:creationId xmlns:a16="http://schemas.microsoft.com/office/drawing/2014/main" id="{4DA96F63-2AE3-8195-C50E-66E976E63C6A}"/>
                </a:ext>
              </a:extLst>
            </p:cNvPr>
            <p:cNvSpPr txBox="1"/>
            <p:nvPr/>
          </p:nvSpPr>
          <p:spPr bwMode="auto">
            <a:xfrm>
              <a:off x="3223749" y="485741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34.2</a:t>
              </a:r>
            </a:p>
          </p:txBody>
        </p:sp>
        <p:sp>
          <p:nvSpPr>
            <p:cNvPr id="31900" name="TextBox 31899">
              <a:extLst>
                <a:ext uri="{FF2B5EF4-FFF2-40B4-BE49-F238E27FC236}">
                  <a16:creationId xmlns:a16="http://schemas.microsoft.com/office/drawing/2014/main" id="{A0ABB429-53AB-29D5-4012-BD58B5213E6F}"/>
                </a:ext>
              </a:extLst>
            </p:cNvPr>
            <p:cNvSpPr txBox="1"/>
            <p:nvPr/>
          </p:nvSpPr>
          <p:spPr bwMode="auto">
            <a:xfrm>
              <a:off x="3575574" y="474945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41.4</a:t>
              </a:r>
            </a:p>
          </p:txBody>
        </p:sp>
        <p:sp>
          <p:nvSpPr>
            <p:cNvPr id="31901" name="Rectangle 31900">
              <a:extLst>
                <a:ext uri="{FF2B5EF4-FFF2-40B4-BE49-F238E27FC236}">
                  <a16:creationId xmlns:a16="http://schemas.microsoft.com/office/drawing/2014/main" id="{0FF4D03C-3694-4409-3DB7-6777CDB16DF3}"/>
                </a:ext>
              </a:extLst>
            </p:cNvPr>
            <p:cNvSpPr/>
            <p:nvPr/>
          </p:nvSpPr>
          <p:spPr bwMode="auto">
            <a:xfrm>
              <a:off x="3294085" y="5092558"/>
              <a:ext cx="295693" cy="57769"/>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02" name="Rectangle 31901">
              <a:extLst>
                <a:ext uri="{FF2B5EF4-FFF2-40B4-BE49-F238E27FC236}">
                  <a16:creationId xmlns:a16="http://schemas.microsoft.com/office/drawing/2014/main" id="{6CA7C684-F946-A5C6-5DE5-3CCF8A819305}"/>
                </a:ext>
              </a:extLst>
            </p:cNvPr>
            <p:cNvSpPr/>
            <p:nvPr/>
          </p:nvSpPr>
          <p:spPr bwMode="auto">
            <a:xfrm>
              <a:off x="3633210" y="4962191"/>
              <a:ext cx="295693" cy="3657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03" name="TextBox 31902">
              <a:extLst>
                <a:ext uri="{FF2B5EF4-FFF2-40B4-BE49-F238E27FC236}">
                  <a16:creationId xmlns:a16="http://schemas.microsoft.com/office/drawing/2014/main" id="{036E66CB-2E84-28E9-6CA5-8D8E14F7FF0E}"/>
                </a:ext>
              </a:extLst>
            </p:cNvPr>
            <p:cNvSpPr txBox="1"/>
            <p:nvPr/>
          </p:nvSpPr>
          <p:spPr bwMode="auto">
            <a:xfrm>
              <a:off x="3928873" y="5723326"/>
              <a:ext cx="11701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Hypertension</a:t>
              </a:r>
            </a:p>
          </p:txBody>
        </p:sp>
        <p:sp>
          <p:nvSpPr>
            <p:cNvPr id="31906" name="TextBox 31905">
              <a:extLst>
                <a:ext uri="{FF2B5EF4-FFF2-40B4-BE49-F238E27FC236}">
                  <a16:creationId xmlns:a16="http://schemas.microsoft.com/office/drawing/2014/main" id="{85AF8BCD-947D-2FB2-F792-8A334CD1CB52}"/>
                </a:ext>
              </a:extLst>
            </p:cNvPr>
            <p:cNvSpPr txBox="1"/>
            <p:nvPr/>
          </p:nvSpPr>
          <p:spPr bwMode="auto">
            <a:xfrm>
              <a:off x="4223409" y="5435265"/>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907" name="TextBox 31906">
              <a:extLst>
                <a:ext uri="{FF2B5EF4-FFF2-40B4-BE49-F238E27FC236}">
                  <a16:creationId xmlns:a16="http://schemas.microsoft.com/office/drawing/2014/main" id="{73C41631-448B-8ECF-AAB5-E81925FE60CB}"/>
                </a:ext>
              </a:extLst>
            </p:cNvPr>
            <p:cNvSpPr txBox="1"/>
            <p:nvPr/>
          </p:nvSpPr>
          <p:spPr bwMode="auto">
            <a:xfrm>
              <a:off x="4504025" y="5409855"/>
              <a:ext cx="3802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sp>
          <p:nvSpPr>
            <p:cNvPr id="31909" name="Rectangle 31908">
              <a:extLst>
                <a:ext uri="{FF2B5EF4-FFF2-40B4-BE49-F238E27FC236}">
                  <a16:creationId xmlns:a16="http://schemas.microsoft.com/office/drawing/2014/main" id="{5C136419-43F1-408F-F90B-C9EA897EC0E8}"/>
                </a:ext>
              </a:extLst>
            </p:cNvPr>
            <p:cNvSpPr/>
            <p:nvPr/>
          </p:nvSpPr>
          <p:spPr bwMode="auto">
            <a:xfrm>
              <a:off x="4547787" y="5685615"/>
              <a:ext cx="295693" cy="27432"/>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0" name="TextBox 31909">
              <a:extLst>
                <a:ext uri="{FF2B5EF4-FFF2-40B4-BE49-F238E27FC236}">
                  <a16:creationId xmlns:a16="http://schemas.microsoft.com/office/drawing/2014/main" id="{4DD95A10-5280-163F-A206-0665FF1ECFDC}"/>
                </a:ext>
              </a:extLst>
            </p:cNvPr>
            <p:cNvSpPr txBox="1"/>
            <p:nvPr/>
          </p:nvSpPr>
          <p:spPr bwMode="auto">
            <a:xfrm>
              <a:off x="5069345" y="5723326"/>
              <a:ext cx="718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Fatigue</a:t>
              </a:r>
            </a:p>
          </p:txBody>
        </p:sp>
        <p:sp>
          <p:nvSpPr>
            <p:cNvPr id="31911" name="Rectangle 31910">
              <a:extLst>
                <a:ext uri="{FF2B5EF4-FFF2-40B4-BE49-F238E27FC236}">
                  <a16:creationId xmlns:a16="http://schemas.microsoft.com/office/drawing/2014/main" id="{14254B63-4043-B9B5-E9BC-73E628D7004D}"/>
                </a:ext>
              </a:extLst>
            </p:cNvPr>
            <p:cNvSpPr/>
            <p:nvPr/>
          </p:nvSpPr>
          <p:spPr bwMode="auto">
            <a:xfrm>
              <a:off x="5125494" y="5507884"/>
              <a:ext cx="295693" cy="21613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2" name="Rectangle 31911">
              <a:extLst>
                <a:ext uri="{FF2B5EF4-FFF2-40B4-BE49-F238E27FC236}">
                  <a16:creationId xmlns:a16="http://schemas.microsoft.com/office/drawing/2014/main" id="{6DC1DDB2-146A-2A04-6DD1-D02B5DF53691}"/>
                </a:ext>
              </a:extLst>
            </p:cNvPr>
            <p:cNvSpPr/>
            <p:nvPr/>
          </p:nvSpPr>
          <p:spPr bwMode="auto">
            <a:xfrm>
              <a:off x="5460871" y="5373905"/>
              <a:ext cx="295693" cy="35011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3" name="TextBox 31912">
              <a:extLst>
                <a:ext uri="{FF2B5EF4-FFF2-40B4-BE49-F238E27FC236}">
                  <a16:creationId xmlns:a16="http://schemas.microsoft.com/office/drawing/2014/main" id="{2C94F803-89BD-BCBD-5534-1CDF050B5EC3}"/>
                </a:ext>
              </a:extLst>
            </p:cNvPr>
            <p:cNvSpPr txBox="1"/>
            <p:nvPr/>
          </p:nvSpPr>
          <p:spPr bwMode="auto">
            <a:xfrm>
              <a:off x="5040204" y="516856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14.4</a:t>
              </a:r>
            </a:p>
          </p:txBody>
        </p:sp>
        <p:sp>
          <p:nvSpPr>
            <p:cNvPr id="31914" name="TextBox 31913">
              <a:extLst>
                <a:ext uri="{FF2B5EF4-FFF2-40B4-BE49-F238E27FC236}">
                  <a16:creationId xmlns:a16="http://schemas.microsoft.com/office/drawing/2014/main" id="{8378A5DA-00B8-86CA-EBA5-077276A1F657}"/>
                </a:ext>
              </a:extLst>
            </p:cNvPr>
            <p:cNvSpPr txBox="1"/>
            <p:nvPr/>
          </p:nvSpPr>
          <p:spPr bwMode="auto">
            <a:xfrm>
              <a:off x="5392029" y="504473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23.3</a:t>
              </a:r>
            </a:p>
          </p:txBody>
        </p:sp>
        <p:sp>
          <p:nvSpPr>
            <p:cNvPr id="31915" name="Rectangle 31914">
              <a:extLst>
                <a:ext uri="{FF2B5EF4-FFF2-40B4-BE49-F238E27FC236}">
                  <a16:creationId xmlns:a16="http://schemas.microsoft.com/office/drawing/2014/main" id="{94DB430B-8D12-8CCB-7BFF-12AD607CAE6D}"/>
                </a:ext>
              </a:extLst>
            </p:cNvPr>
            <p:cNvSpPr/>
            <p:nvPr/>
          </p:nvSpPr>
          <p:spPr bwMode="auto">
            <a:xfrm>
              <a:off x="5123239" y="5442754"/>
              <a:ext cx="295693" cy="8457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6" name="Rectangle 31915">
              <a:extLst>
                <a:ext uri="{FF2B5EF4-FFF2-40B4-BE49-F238E27FC236}">
                  <a16:creationId xmlns:a16="http://schemas.microsoft.com/office/drawing/2014/main" id="{1E0C63B7-FF67-D134-CD4E-0F0AA7EA24D1}"/>
                </a:ext>
              </a:extLst>
            </p:cNvPr>
            <p:cNvSpPr/>
            <p:nvPr/>
          </p:nvSpPr>
          <p:spPr bwMode="auto">
            <a:xfrm>
              <a:off x="5462364" y="5277388"/>
              <a:ext cx="295693" cy="10024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7" name="TextBox 31916">
              <a:extLst>
                <a:ext uri="{FF2B5EF4-FFF2-40B4-BE49-F238E27FC236}">
                  <a16:creationId xmlns:a16="http://schemas.microsoft.com/office/drawing/2014/main" id="{AEB68BD8-F7CC-603D-7352-0C5FA7CD753A}"/>
                </a:ext>
              </a:extLst>
            </p:cNvPr>
            <p:cNvSpPr txBox="1"/>
            <p:nvPr/>
          </p:nvSpPr>
          <p:spPr bwMode="auto">
            <a:xfrm>
              <a:off x="5933396" y="5723326"/>
              <a:ext cx="8194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Diarrhea</a:t>
              </a:r>
            </a:p>
          </p:txBody>
        </p:sp>
        <p:sp>
          <p:nvSpPr>
            <p:cNvPr id="31918" name="Rectangle 31917">
              <a:extLst>
                <a:ext uri="{FF2B5EF4-FFF2-40B4-BE49-F238E27FC236}">
                  <a16:creationId xmlns:a16="http://schemas.microsoft.com/office/drawing/2014/main" id="{AD8BEE67-A892-671E-F7FB-1ABCA1F63067}"/>
                </a:ext>
              </a:extLst>
            </p:cNvPr>
            <p:cNvSpPr/>
            <p:nvPr/>
          </p:nvSpPr>
          <p:spPr bwMode="auto">
            <a:xfrm>
              <a:off x="6036323" y="5336100"/>
              <a:ext cx="295693" cy="3879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19" name="Rectangle 31918">
              <a:extLst>
                <a:ext uri="{FF2B5EF4-FFF2-40B4-BE49-F238E27FC236}">
                  <a16:creationId xmlns:a16="http://schemas.microsoft.com/office/drawing/2014/main" id="{AA8143F9-4B9D-622A-1CA9-0A0156D33A40}"/>
                </a:ext>
              </a:extLst>
            </p:cNvPr>
            <p:cNvSpPr/>
            <p:nvPr/>
          </p:nvSpPr>
          <p:spPr bwMode="auto">
            <a:xfrm>
              <a:off x="6375448" y="5431276"/>
              <a:ext cx="295693" cy="29274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20" name="TextBox 31919">
              <a:extLst>
                <a:ext uri="{FF2B5EF4-FFF2-40B4-BE49-F238E27FC236}">
                  <a16:creationId xmlns:a16="http://schemas.microsoft.com/office/drawing/2014/main" id="{9B505C63-A58D-EE6C-1B95-6ADA823A86E0}"/>
                </a:ext>
              </a:extLst>
            </p:cNvPr>
            <p:cNvSpPr txBox="1"/>
            <p:nvPr/>
          </p:nvSpPr>
          <p:spPr bwMode="auto">
            <a:xfrm>
              <a:off x="5954781" y="504156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21.6</a:t>
              </a:r>
            </a:p>
          </p:txBody>
        </p:sp>
        <p:sp>
          <p:nvSpPr>
            <p:cNvPr id="31921" name="TextBox 31920">
              <a:extLst>
                <a:ext uri="{FF2B5EF4-FFF2-40B4-BE49-F238E27FC236}">
                  <a16:creationId xmlns:a16="http://schemas.microsoft.com/office/drawing/2014/main" id="{B401C884-A8F3-7B2C-76F8-58596F3AE6C2}"/>
                </a:ext>
              </a:extLst>
            </p:cNvPr>
            <p:cNvSpPr txBox="1"/>
            <p:nvPr/>
          </p:nvSpPr>
          <p:spPr bwMode="auto">
            <a:xfrm>
              <a:off x="6319493" y="5151507"/>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17.2</a:t>
              </a:r>
            </a:p>
          </p:txBody>
        </p:sp>
        <p:sp>
          <p:nvSpPr>
            <p:cNvPr id="31922" name="Rectangle 31921">
              <a:extLst>
                <a:ext uri="{FF2B5EF4-FFF2-40B4-BE49-F238E27FC236}">
                  <a16:creationId xmlns:a16="http://schemas.microsoft.com/office/drawing/2014/main" id="{938C77CB-07F1-49D1-0B05-AAAC7525A5EC}"/>
                </a:ext>
              </a:extLst>
            </p:cNvPr>
            <p:cNvSpPr/>
            <p:nvPr/>
          </p:nvSpPr>
          <p:spPr bwMode="auto">
            <a:xfrm>
              <a:off x="6037816" y="5311544"/>
              <a:ext cx="295693" cy="36576"/>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23" name="Rectangle 31922">
              <a:extLst>
                <a:ext uri="{FF2B5EF4-FFF2-40B4-BE49-F238E27FC236}">
                  <a16:creationId xmlns:a16="http://schemas.microsoft.com/office/drawing/2014/main" id="{1D1AE716-C370-862B-C3D9-2FDF5CADC9D3}"/>
                </a:ext>
              </a:extLst>
            </p:cNvPr>
            <p:cNvSpPr/>
            <p:nvPr/>
          </p:nvSpPr>
          <p:spPr bwMode="auto">
            <a:xfrm>
              <a:off x="6376941" y="5400973"/>
              <a:ext cx="295693"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24" name="TextBox 31923">
              <a:extLst>
                <a:ext uri="{FF2B5EF4-FFF2-40B4-BE49-F238E27FC236}">
                  <a16:creationId xmlns:a16="http://schemas.microsoft.com/office/drawing/2014/main" id="{2497FF34-180D-0019-7315-DA81C4840433}"/>
                </a:ext>
              </a:extLst>
            </p:cNvPr>
            <p:cNvSpPr txBox="1"/>
            <p:nvPr/>
          </p:nvSpPr>
          <p:spPr bwMode="auto">
            <a:xfrm>
              <a:off x="6742108" y="5723326"/>
              <a:ext cx="10311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Peripheral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neuropathy</a:t>
              </a:r>
            </a:p>
          </p:txBody>
        </p:sp>
        <p:sp>
          <p:nvSpPr>
            <p:cNvPr id="31925" name="Rectangle 31924">
              <a:extLst>
                <a:ext uri="{FF2B5EF4-FFF2-40B4-BE49-F238E27FC236}">
                  <a16:creationId xmlns:a16="http://schemas.microsoft.com/office/drawing/2014/main" id="{3754BF97-9BA4-0078-81F4-3A1AA3142B4D}"/>
                </a:ext>
              </a:extLst>
            </p:cNvPr>
            <p:cNvSpPr/>
            <p:nvPr/>
          </p:nvSpPr>
          <p:spPr bwMode="auto">
            <a:xfrm>
              <a:off x="6950900" y="5369306"/>
              <a:ext cx="295693" cy="35471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26" name="Rectangle 31925">
              <a:extLst>
                <a:ext uri="{FF2B5EF4-FFF2-40B4-BE49-F238E27FC236}">
                  <a16:creationId xmlns:a16="http://schemas.microsoft.com/office/drawing/2014/main" id="{177A0A19-A7A1-A9A0-7E2A-596AB40BE6D8}"/>
                </a:ext>
              </a:extLst>
            </p:cNvPr>
            <p:cNvSpPr/>
            <p:nvPr/>
          </p:nvSpPr>
          <p:spPr bwMode="auto">
            <a:xfrm>
              <a:off x="7290025" y="5385202"/>
              <a:ext cx="295693" cy="3388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27" name="TextBox 31926">
              <a:extLst>
                <a:ext uri="{FF2B5EF4-FFF2-40B4-BE49-F238E27FC236}">
                  <a16:creationId xmlns:a16="http://schemas.microsoft.com/office/drawing/2014/main" id="{9667C33B-0574-5620-EC8B-3F30201AD2E7}"/>
                </a:ext>
              </a:extLst>
            </p:cNvPr>
            <p:cNvSpPr txBox="1"/>
            <p:nvPr/>
          </p:nvSpPr>
          <p:spPr bwMode="auto">
            <a:xfrm>
              <a:off x="6869358" y="507331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19.8</a:t>
              </a:r>
            </a:p>
          </p:txBody>
        </p:sp>
        <p:sp>
          <p:nvSpPr>
            <p:cNvPr id="31928" name="TextBox 31927">
              <a:extLst>
                <a:ext uri="{FF2B5EF4-FFF2-40B4-BE49-F238E27FC236}">
                  <a16:creationId xmlns:a16="http://schemas.microsoft.com/office/drawing/2014/main" id="{37634D88-BDF6-E3DC-B863-63FADA0698B3}"/>
                </a:ext>
              </a:extLst>
            </p:cNvPr>
            <p:cNvSpPr txBox="1"/>
            <p:nvPr/>
          </p:nvSpPr>
          <p:spPr bwMode="auto">
            <a:xfrm>
              <a:off x="7208483" y="507330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19.8</a:t>
              </a:r>
            </a:p>
          </p:txBody>
        </p:sp>
        <p:sp>
          <p:nvSpPr>
            <p:cNvPr id="31929" name="Rectangle 31928">
              <a:extLst>
                <a:ext uri="{FF2B5EF4-FFF2-40B4-BE49-F238E27FC236}">
                  <a16:creationId xmlns:a16="http://schemas.microsoft.com/office/drawing/2014/main" id="{603CBD16-7E81-1012-31F1-3B70683C61E0}"/>
                </a:ext>
              </a:extLst>
            </p:cNvPr>
            <p:cNvSpPr/>
            <p:nvPr/>
          </p:nvSpPr>
          <p:spPr bwMode="auto">
            <a:xfrm>
              <a:off x="6952393" y="5345419"/>
              <a:ext cx="295693" cy="36576"/>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30" name="Rectangle 31929">
              <a:extLst>
                <a:ext uri="{FF2B5EF4-FFF2-40B4-BE49-F238E27FC236}">
                  <a16:creationId xmlns:a16="http://schemas.microsoft.com/office/drawing/2014/main" id="{1F84C97E-26B7-5EF8-10A1-38E7E32637B0}"/>
                </a:ext>
              </a:extLst>
            </p:cNvPr>
            <p:cNvSpPr/>
            <p:nvPr/>
          </p:nvSpPr>
          <p:spPr bwMode="auto">
            <a:xfrm>
              <a:off x="7291518" y="5343888"/>
              <a:ext cx="295693" cy="5097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31" name="TextBox 31930">
              <a:extLst>
                <a:ext uri="{FF2B5EF4-FFF2-40B4-BE49-F238E27FC236}">
                  <a16:creationId xmlns:a16="http://schemas.microsoft.com/office/drawing/2014/main" id="{8201ACF1-B3C7-9386-7F81-64B07084711D}"/>
                </a:ext>
              </a:extLst>
            </p:cNvPr>
            <p:cNvSpPr txBox="1"/>
            <p:nvPr/>
          </p:nvSpPr>
          <p:spPr bwMode="auto">
            <a:xfrm>
              <a:off x="7671179" y="5723326"/>
              <a:ext cx="10021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Proteinuria</a:t>
              </a:r>
            </a:p>
          </p:txBody>
        </p:sp>
        <p:sp>
          <p:nvSpPr>
            <p:cNvPr id="31932" name="Rectangle 31931">
              <a:extLst>
                <a:ext uri="{FF2B5EF4-FFF2-40B4-BE49-F238E27FC236}">
                  <a16:creationId xmlns:a16="http://schemas.microsoft.com/office/drawing/2014/main" id="{7DC68946-AFAB-DF5D-B135-C809A5C0DE1D}"/>
                </a:ext>
              </a:extLst>
            </p:cNvPr>
            <p:cNvSpPr/>
            <p:nvPr/>
          </p:nvSpPr>
          <p:spPr bwMode="auto">
            <a:xfrm>
              <a:off x="7865477" y="5691211"/>
              <a:ext cx="295693"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34" name="TextBox 31933">
              <a:extLst>
                <a:ext uri="{FF2B5EF4-FFF2-40B4-BE49-F238E27FC236}">
                  <a16:creationId xmlns:a16="http://schemas.microsoft.com/office/drawing/2014/main" id="{3D109D9A-BBE5-8823-BD40-712E2F0E6C64}"/>
                </a:ext>
              </a:extLst>
            </p:cNvPr>
            <p:cNvSpPr txBox="1"/>
            <p:nvPr/>
          </p:nvSpPr>
          <p:spPr bwMode="auto">
            <a:xfrm>
              <a:off x="7823208" y="541939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0.9</a:t>
              </a:r>
            </a:p>
          </p:txBody>
        </p:sp>
        <p:sp>
          <p:nvSpPr>
            <p:cNvPr id="31935" name="TextBox 31934">
              <a:extLst>
                <a:ext uri="{FF2B5EF4-FFF2-40B4-BE49-F238E27FC236}">
                  <a16:creationId xmlns:a16="http://schemas.microsoft.com/office/drawing/2014/main" id="{746BCAE3-134D-49C2-F416-A1CD807B086E}"/>
                </a:ext>
              </a:extLst>
            </p:cNvPr>
            <p:cNvSpPr txBox="1"/>
            <p:nvPr/>
          </p:nvSpPr>
          <p:spPr bwMode="auto">
            <a:xfrm>
              <a:off x="8220842" y="5435255"/>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31938" name="TextBox 31937">
              <a:extLst>
                <a:ext uri="{FF2B5EF4-FFF2-40B4-BE49-F238E27FC236}">
                  <a16:creationId xmlns:a16="http://schemas.microsoft.com/office/drawing/2014/main" id="{C3F81B9E-3EEF-837A-7D67-8E3219829F28}"/>
                </a:ext>
              </a:extLst>
            </p:cNvPr>
            <p:cNvSpPr txBox="1"/>
            <p:nvPr/>
          </p:nvSpPr>
          <p:spPr bwMode="auto">
            <a:xfrm>
              <a:off x="8619834" y="5723326"/>
              <a:ext cx="9340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Peripheral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sensory</a:t>
              </a:r>
            </a:p>
          </p:txBody>
        </p:sp>
        <p:sp>
          <p:nvSpPr>
            <p:cNvPr id="31939" name="Rectangle 31938">
              <a:extLst>
                <a:ext uri="{FF2B5EF4-FFF2-40B4-BE49-F238E27FC236}">
                  <a16:creationId xmlns:a16="http://schemas.microsoft.com/office/drawing/2014/main" id="{B77D4777-DFD4-DB28-2316-FF9AC5383D06}"/>
                </a:ext>
              </a:extLst>
            </p:cNvPr>
            <p:cNvSpPr/>
            <p:nvPr/>
          </p:nvSpPr>
          <p:spPr bwMode="auto">
            <a:xfrm>
              <a:off x="8780054" y="5336100"/>
              <a:ext cx="295693" cy="3879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0" name="Rectangle 31939">
              <a:extLst>
                <a:ext uri="{FF2B5EF4-FFF2-40B4-BE49-F238E27FC236}">
                  <a16:creationId xmlns:a16="http://schemas.microsoft.com/office/drawing/2014/main" id="{11753C62-9B1E-98BC-DA5D-ADADB02D209D}"/>
                </a:ext>
              </a:extLst>
            </p:cNvPr>
            <p:cNvSpPr/>
            <p:nvPr/>
          </p:nvSpPr>
          <p:spPr bwMode="auto">
            <a:xfrm>
              <a:off x="9119179" y="5317757"/>
              <a:ext cx="295693" cy="40626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1" name="TextBox 31940">
              <a:extLst>
                <a:ext uri="{FF2B5EF4-FFF2-40B4-BE49-F238E27FC236}">
                  <a16:creationId xmlns:a16="http://schemas.microsoft.com/office/drawing/2014/main" id="{19B955D3-0FD2-13F2-0236-F82483000056}"/>
                </a:ext>
              </a:extLst>
            </p:cNvPr>
            <p:cNvSpPr txBox="1"/>
            <p:nvPr/>
          </p:nvSpPr>
          <p:spPr bwMode="auto">
            <a:xfrm>
              <a:off x="8711212" y="504474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21.6</a:t>
              </a:r>
            </a:p>
          </p:txBody>
        </p:sp>
        <p:sp>
          <p:nvSpPr>
            <p:cNvPr id="31942" name="TextBox 31941">
              <a:extLst>
                <a:ext uri="{FF2B5EF4-FFF2-40B4-BE49-F238E27FC236}">
                  <a16:creationId xmlns:a16="http://schemas.microsoft.com/office/drawing/2014/main" id="{B39DC0CE-8A2B-B1AA-970A-F6BC91FF4118}"/>
                </a:ext>
              </a:extLst>
            </p:cNvPr>
            <p:cNvSpPr txBox="1"/>
            <p:nvPr/>
          </p:nvSpPr>
          <p:spPr bwMode="auto">
            <a:xfrm>
              <a:off x="9075737" y="502885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23.0</a:t>
              </a:r>
            </a:p>
          </p:txBody>
        </p:sp>
        <p:sp>
          <p:nvSpPr>
            <p:cNvPr id="31943" name="Rectangle 31942">
              <a:extLst>
                <a:ext uri="{FF2B5EF4-FFF2-40B4-BE49-F238E27FC236}">
                  <a16:creationId xmlns:a16="http://schemas.microsoft.com/office/drawing/2014/main" id="{99F2666E-358F-7C03-53F8-5E359C4A9B31}"/>
                </a:ext>
              </a:extLst>
            </p:cNvPr>
            <p:cNvSpPr/>
            <p:nvPr/>
          </p:nvSpPr>
          <p:spPr bwMode="auto">
            <a:xfrm>
              <a:off x="8781547" y="5313977"/>
              <a:ext cx="295693" cy="2743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4" name="Rectangle 31943">
              <a:extLst>
                <a:ext uri="{FF2B5EF4-FFF2-40B4-BE49-F238E27FC236}">
                  <a16:creationId xmlns:a16="http://schemas.microsoft.com/office/drawing/2014/main" id="{6184AD52-F3A6-2DDC-E2A2-771D47F164D4}"/>
                </a:ext>
              </a:extLst>
            </p:cNvPr>
            <p:cNvSpPr/>
            <p:nvPr/>
          </p:nvSpPr>
          <p:spPr bwMode="auto">
            <a:xfrm>
              <a:off x="9120672" y="5289749"/>
              <a:ext cx="295693" cy="3657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5" name="TextBox 31944">
              <a:extLst>
                <a:ext uri="{FF2B5EF4-FFF2-40B4-BE49-F238E27FC236}">
                  <a16:creationId xmlns:a16="http://schemas.microsoft.com/office/drawing/2014/main" id="{424BD9E4-AC2C-80C4-FBF3-D41ABB022B81}"/>
                </a:ext>
              </a:extLst>
            </p:cNvPr>
            <p:cNvSpPr txBox="1"/>
            <p:nvPr/>
          </p:nvSpPr>
          <p:spPr bwMode="auto">
            <a:xfrm>
              <a:off x="9445190" y="5723326"/>
              <a:ext cx="11124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Hypotension</a:t>
              </a:r>
            </a:p>
          </p:txBody>
        </p:sp>
        <p:sp>
          <p:nvSpPr>
            <p:cNvPr id="31946" name="Rectangle 31945">
              <a:extLst>
                <a:ext uri="{FF2B5EF4-FFF2-40B4-BE49-F238E27FC236}">
                  <a16:creationId xmlns:a16="http://schemas.microsoft.com/office/drawing/2014/main" id="{B9BE4405-7C03-E8C3-A124-C7A99D8B1C06}"/>
                </a:ext>
              </a:extLst>
            </p:cNvPr>
            <p:cNvSpPr/>
            <p:nvPr/>
          </p:nvSpPr>
          <p:spPr bwMode="auto">
            <a:xfrm>
              <a:off x="9694631" y="5527132"/>
              <a:ext cx="295693" cy="19688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7" name="Rectangle 31946">
              <a:extLst>
                <a:ext uri="{FF2B5EF4-FFF2-40B4-BE49-F238E27FC236}">
                  <a16:creationId xmlns:a16="http://schemas.microsoft.com/office/drawing/2014/main" id="{BDDAB603-4E5C-C113-75C3-5764131B0D84}"/>
                </a:ext>
              </a:extLst>
            </p:cNvPr>
            <p:cNvSpPr/>
            <p:nvPr/>
          </p:nvSpPr>
          <p:spPr bwMode="auto">
            <a:xfrm>
              <a:off x="10033756" y="5615335"/>
              <a:ext cx="295693" cy="10868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48" name="TextBox 31947">
              <a:extLst>
                <a:ext uri="{FF2B5EF4-FFF2-40B4-BE49-F238E27FC236}">
                  <a16:creationId xmlns:a16="http://schemas.microsoft.com/office/drawing/2014/main" id="{BC66A5FC-0697-E95E-B4D9-2DD0CA5CF8F1}"/>
                </a:ext>
              </a:extLst>
            </p:cNvPr>
            <p:cNvSpPr txBox="1"/>
            <p:nvPr/>
          </p:nvSpPr>
          <p:spPr bwMode="auto">
            <a:xfrm>
              <a:off x="9652362" y="525429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9.9</a:t>
              </a:r>
            </a:p>
          </p:txBody>
        </p:sp>
        <p:sp>
          <p:nvSpPr>
            <p:cNvPr id="31949" name="TextBox 31948">
              <a:extLst>
                <a:ext uri="{FF2B5EF4-FFF2-40B4-BE49-F238E27FC236}">
                  <a16:creationId xmlns:a16="http://schemas.microsoft.com/office/drawing/2014/main" id="{67DB2D4C-98A5-A85F-8838-7308EC3B228B}"/>
                </a:ext>
              </a:extLst>
            </p:cNvPr>
            <p:cNvSpPr txBox="1"/>
            <p:nvPr/>
          </p:nvSpPr>
          <p:spPr bwMode="auto">
            <a:xfrm>
              <a:off x="9991487" y="5343180"/>
              <a:ext cx="38023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5.2</a:t>
              </a:r>
            </a:p>
          </p:txBody>
        </p:sp>
        <p:sp>
          <p:nvSpPr>
            <p:cNvPr id="31950" name="TextBox 31949">
              <a:extLst>
                <a:ext uri="{FF2B5EF4-FFF2-40B4-BE49-F238E27FC236}">
                  <a16:creationId xmlns:a16="http://schemas.microsoft.com/office/drawing/2014/main" id="{10C7ACB9-1FD4-9200-B8DA-E981A57D3B27}"/>
                </a:ext>
              </a:extLst>
            </p:cNvPr>
            <p:cNvSpPr txBox="1"/>
            <p:nvPr/>
          </p:nvSpPr>
          <p:spPr bwMode="auto">
            <a:xfrm>
              <a:off x="10495641" y="5723326"/>
              <a:ext cx="8407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Vomiting</a:t>
              </a:r>
            </a:p>
          </p:txBody>
        </p:sp>
        <p:sp>
          <p:nvSpPr>
            <p:cNvPr id="31951" name="Rectangle 31950">
              <a:extLst>
                <a:ext uri="{FF2B5EF4-FFF2-40B4-BE49-F238E27FC236}">
                  <a16:creationId xmlns:a16="http://schemas.microsoft.com/office/drawing/2014/main" id="{8BA9607D-CD71-74A2-C224-49FB50A32483}"/>
                </a:ext>
              </a:extLst>
            </p:cNvPr>
            <p:cNvSpPr/>
            <p:nvPr/>
          </p:nvSpPr>
          <p:spPr bwMode="auto">
            <a:xfrm>
              <a:off x="10609212" y="5416247"/>
              <a:ext cx="295693" cy="30777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52" name="Rectangle 31951">
              <a:extLst>
                <a:ext uri="{FF2B5EF4-FFF2-40B4-BE49-F238E27FC236}">
                  <a16:creationId xmlns:a16="http://schemas.microsoft.com/office/drawing/2014/main" id="{8D94B2BC-1C3C-D8A1-AF6F-325FDBF035AF}"/>
                </a:ext>
              </a:extLst>
            </p:cNvPr>
            <p:cNvSpPr/>
            <p:nvPr/>
          </p:nvSpPr>
          <p:spPr bwMode="auto">
            <a:xfrm>
              <a:off x="10948337" y="5364143"/>
              <a:ext cx="295693" cy="35987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53" name="TextBox 31952">
              <a:extLst>
                <a:ext uri="{FF2B5EF4-FFF2-40B4-BE49-F238E27FC236}">
                  <a16:creationId xmlns:a16="http://schemas.microsoft.com/office/drawing/2014/main" id="{F55DB012-7E23-E1C4-949A-110AD6C31D58}"/>
                </a:ext>
              </a:extLst>
            </p:cNvPr>
            <p:cNvSpPr txBox="1"/>
            <p:nvPr/>
          </p:nvSpPr>
          <p:spPr bwMode="auto">
            <a:xfrm>
              <a:off x="10527670" y="512411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17.1</a:t>
              </a:r>
            </a:p>
          </p:txBody>
        </p:sp>
        <p:sp>
          <p:nvSpPr>
            <p:cNvPr id="31954" name="TextBox 31953">
              <a:extLst>
                <a:ext uri="{FF2B5EF4-FFF2-40B4-BE49-F238E27FC236}">
                  <a16:creationId xmlns:a16="http://schemas.microsoft.com/office/drawing/2014/main" id="{7173372B-462C-74B0-8B42-B60D127876B8}"/>
                </a:ext>
              </a:extLst>
            </p:cNvPr>
            <p:cNvSpPr txBox="1"/>
            <p:nvPr/>
          </p:nvSpPr>
          <p:spPr bwMode="auto">
            <a:xfrm>
              <a:off x="10866795" y="507648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19.8</a:t>
              </a:r>
            </a:p>
          </p:txBody>
        </p:sp>
        <p:sp>
          <p:nvSpPr>
            <p:cNvPr id="31955" name="Rectangle 31954">
              <a:extLst>
                <a:ext uri="{FF2B5EF4-FFF2-40B4-BE49-F238E27FC236}">
                  <a16:creationId xmlns:a16="http://schemas.microsoft.com/office/drawing/2014/main" id="{317B0A39-0AA5-B0EA-8186-1247BC0101DE}"/>
                </a:ext>
              </a:extLst>
            </p:cNvPr>
            <p:cNvSpPr/>
            <p:nvPr/>
          </p:nvSpPr>
          <p:spPr bwMode="auto">
            <a:xfrm>
              <a:off x="10610705" y="5399507"/>
              <a:ext cx="295693" cy="1828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56" name="Rectangle 31955">
              <a:extLst>
                <a:ext uri="{FF2B5EF4-FFF2-40B4-BE49-F238E27FC236}">
                  <a16:creationId xmlns:a16="http://schemas.microsoft.com/office/drawing/2014/main" id="{C1028D28-247F-469C-1920-5CA953785391}"/>
                </a:ext>
              </a:extLst>
            </p:cNvPr>
            <p:cNvSpPr/>
            <p:nvPr/>
          </p:nvSpPr>
          <p:spPr bwMode="auto">
            <a:xfrm>
              <a:off x="10949830" y="5348707"/>
              <a:ext cx="295693" cy="1828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957" name="Freeform 31956">
              <a:extLst>
                <a:ext uri="{FF2B5EF4-FFF2-40B4-BE49-F238E27FC236}">
                  <a16:creationId xmlns:a16="http://schemas.microsoft.com/office/drawing/2014/main" id="{4DE0D663-F70A-C078-3787-D72028D3CE59}"/>
                </a:ext>
              </a:extLst>
            </p:cNvPr>
            <p:cNvSpPr/>
            <p:nvPr/>
          </p:nvSpPr>
          <p:spPr bwMode="auto">
            <a:xfrm>
              <a:off x="1179070" y="3821942"/>
              <a:ext cx="10302240" cy="1899920"/>
            </a:xfrm>
            <a:custGeom>
              <a:avLst/>
              <a:gdLst>
                <a:gd name="connsiteX0" fmla="*/ 0 w 10302240"/>
                <a:gd name="connsiteY0" fmla="*/ 0 h 1899920"/>
                <a:gd name="connsiteX1" fmla="*/ 0 w 10302240"/>
                <a:gd name="connsiteY1" fmla="*/ 1899920 h 1899920"/>
                <a:gd name="connsiteX2" fmla="*/ 10302240 w 10302240"/>
                <a:gd name="connsiteY2" fmla="*/ 1899920 h 1899920"/>
              </a:gdLst>
              <a:ahLst/>
              <a:cxnLst>
                <a:cxn ang="0">
                  <a:pos x="connsiteX0" y="connsiteY0"/>
                </a:cxn>
                <a:cxn ang="0">
                  <a:pos x="connsiteX1" y="connsiteY1"/>
                </a:cxn>
                <a:cxn ang="0">
                  <a:pos x="connsiteX2" y="connsiteY2"/>
                </a:cxn>
              </a:cxnLst>
              <a:rect l="l" t="t" r="r" b="b"/>
              <a:pathLst>
                <a:path w="10302240" h="1899920">
                  <a:moveTo>
                    <a:pt x="0" y="0"/>
                  </a:moveTo>
                  <a:lnTo>
                    <a:pt x="0" y="1899920"/>
                  </a:lnTo>
                  <a:lnTo>
                    <a:pt x="10302240" y="1899920"/>
                  </a:lnTo>
                </a:path>
              </a:pathLst>
            </a:custGeom>
            <a:noFill/>
            <a:ln w="28575">
              <a:solidFill>
                <a:schemeClr val="bg1"/>
              </a:solidFill>
              <a:miter lim="800000"/>
              <a:headEnd/>
              <a:tailEnd/>
            </a:ln>
          </p:spPr>
          <p:txBody>
            <a:bodyPr rtlCol="0" anchor="ctr"/>
            <a:lstStyle/>
            <a:p>
              <a:pPr algn="ctr"/>
              <a:endParaRPr lang="en-US" dirty="0"/>
            </a:p>
          </p:txBody>
        </p:sp>
        <p:sp>
          <p:nvSpPr>
            <p:cNvPr id="31959" name="Rectangle: Rounded Corners 31844">
              <a:extLst>
                <a:ext uri="{FF2B5EF4-FFF2-40B4-BE49-F238E27FC236}">
                  <a16:creationId xmlns:a16="http://schemas.microsoft.com/office/drawing/2014/main" id="{61A58223-B763-25E2-231A-05B105A411EB}"/>
                </a:ext>
              </a:extLst>
            </p:cNvPr>
            <p:cNvSpPr/>
            <p:nvPr/>
          </p:nvSpPr>
          <p:spPr>
            <a:xfrm>
              <a:off x="3965687" y="4753378"/>
              <a:ext cx="1071502" cy="1312230"/>
            </a:xfrm>
            <a:prstGeom prst="roundRect">
              <a:avLst>
                <a:gd name="adj" fmla="val 11433"/>
              </a:avLst>
            </a:prstGeom>
            <a:noFill/>
            <a:ln w="38100" cap="flat" cmpd="sng" algn="ctr">
              <a:solidFill>
                <a:srgbClr val="F4AB33"/>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600" cap="none" spc="30" normalizeH="0" baseline="0" noProof="0" dirty="0">
                <a:ln>
                  <a:noFill/>
                </a:ln>
                <a:solidFill>
                  <a:prstClr val="white"/>
                </a:solidFill>
                <a:effectLst/>
                <a:uLnTx/>
                <a:uFillTx/>
                <a:latin typeface="Arial"/>
                <a:ea typeface="+mn-ea"/>
                <a:cs typeface="+mn-cs"/>
              </a:endParaRPr>
            </a:p>
          </p:txBody>
        </p:sp>
      </p:grpSp>
      <p:grpSp>
        <p:nvGrpSpPr>
          <p:cNvPr id="4" name="Group 3">
            <a:extLst>
              <a:ext uri="{FF2B5EF4-FFF2-40B4-BE49-F238E27FC236}">
                <a16:creationId xmlns:a16="http://schemas.microsoft.com/office/drawing/2014/main" id="{4D319740-FC4F-D7E4-9704-EE77F7D24A33}"/>
              </a:ext>
            </a:extLst>
          </p:cNvPr>
          <p:cNvGrpSpPr/>
          <p:nvPr/>
        </p:nvGrpSpPr>
        <p:grpSpPr>
          <a:xfrm>
            <a:off x="399797" y="1161564"/>
            <a:ext cx="11091163" cy="2763508"/>
            <a:chOff x="399797" y="1113012"/>
            <a:chExt cx="11091163" cy="2763508"/>
          </a:xfrm>
        </p:grpSpPr>
        <p:sp>
          <p:nvSpPr>
            <p:cNvPr id="31833" name="TextBox 31832">
              <a:extLst>
                <a:ext uri="{FF2B5EF4-FFF2-40B4-BE49-F238E27FC236}">
                  <a16:creationId xmlns:a16="http://schemas.microsoft.com/office/drawing/2014/main" id="{35C85B77-3E16-32A4-5635-ABDF88DFBAD4}"/>
                </a:ext>
              </a:extLst>
            </p:cNvPr>
            <p:cNvSpPr txBox="1"/>
            <p:nvPr/>
          </p:nvSpPr>
          <p:spPr>
            <a:xfrm>
              <a:off x="5071574" y="1188298"/>
              <a:ext cx="2039726" cy="307777"/>
            </a:xfrm>
            <a:prstGeom prst="rect">
              <a:avLst/>
            </a:prstGeom>
            <a:noFill/>
          </p:spPr>
          <p:txBody>
            <a:bodyPr wrap="none" lIns="0" tIns="0" rIns="0" bIns="0" rtlCol="0" anchor="t" anchorCtr="0">
              <a:spAutoFit/>
            </a:bodyPr>
            <a:lstStyle/>
            <a:p>
              <a:pPr algn="ctr" defTabSz="457250" eaLnBrk="1" fontAlgn="auto" hangingPunct="1">
                <a:spcBef>
                  <a:spcPts val="0"/>
                </a:spcBef>
                <a:spcAft>
                  <a:spcPts val="0"/>
                </a:spcAft>
              </a:pPr>
              <a:r>
                <a:rPr lang="en-US" sz="2000" kern="600" spc="30" dirty="0">
                  <a:solidFill>
                    <a:schemeClr val="bg1"/>
                  </a:solidFill>
                  <a:latin typeface="Calibri" panose="020F0502020204030204" pitchFamily="34" charset="0"/>
                  <a:ea typeface="Calibri" panose="020F0502020204030204" pitchFamily="34" charset="0"/>
                  <a:cs typeface="Calibri" panose="020F0502020204030204" pitchFamily="34" charset="0"/>
                </a:rPr>
                <a:t>With Bevacizumab</a:t>
              </a:r>
            </a:p>
          </p:txBody>
        </p:sp>
        <p:grpSp>
          <p:nvGrpSpPr>
            <p:cNvPr id="11" name="Group 10">
              <a:extLst>
                <a:ext uri="{FF2B5EF4-FFF2-40B4-BE49-F238E27FC236}">
                  <a16:creationId xmlns:a16="http://schemas.microsoft.com/office/drawing/2014/main" id="{749D8A80-A2B5-DE8A-7F4A-12102B6343F7}"/>
                </a:ext>
              </a:extLst>
            </p:cNvPr>
            <p:cNvGrpSpPr/>
            <p:nvPr/>
          </p:nvGrpSpPr>
          <p:grpSpPr>
            <a:xfrm>
              <a:off x="1109705" y="1281821"/>
              <a:ext cx="91440" cy="1854571"/>
              <a:chOff x="1073311" y="1345829"/>
              <a:chExt cx="91440" cy="1854571"/>
            </a:xfrm>
          </p:grpSpPr>
          <p:cxnSp>
            <p:nvCxnSpPr>
              <p:cNvPr id="5" name="Straight Connector 4">
                <a:extLst>
                  <a:ext uri="{FF2B5EF4-FFF2-40B4-BE49-F238E27FC236}">
                    <a16:creationId xmlns:a16="http://schemas.microsoft.com/office/drawing/2014/main" id="{F41959E8-38DB-B83F-8C2F-79BDF4DA4A4B}"/>
                  </a:ext>
                </a:extLst>
              </p:cNvPr>
              <p:cNvCxnSpPr>
                <a:cxnSpLocks/>
              </p:cNvCxnSpPr>
              <p:nvPr/>
            </p:nvCxnSpPr>
            <p:spPr bwMode="auto">
              <a:xfrm>
                <a:off x="1073311" y="1345829"/>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6FA02467-659A-DBC4-99AF-628BB40A6469}"/>
                  </a:ext>
                </a:extLst>
              </p:cNvPr>
              <p:cNvCxnSpPr>
                <a:cxnSpLocks/>
              </p:cNvCxnSpPr>
              <p:nvPr/>
            </p:nvCxnSpPr>
            <p:spPr bwMode="auto">
              <a:xfrm>
                <a:off x="1073311" y="1716743"/>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E8E6BE95-FA7C-E3A2-7169-7195787FBB2C}"/>
                  </a:ext>
                </a:extLst>
              </p:cNvPr>
              <p:cNvCxnSpPr>
                <a:cxnSpLocks/>
              </p:cNvCxnSpPr>
              <p:nvPr/>
            </p:nvCxnSpPr>
            <p:spPr bwMode="auto">
              <a:xfrm>
                <a:off x="1073311" y="2087657"/>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58412D07-6767-1B77-08D9-B580339148B2}"/>
                  </a:ext>
                </a:extLst>
              </p:cNvPr>
              <p:cNvCxnSpPr>
                <a:cxnSpLocks/>
              </p:cNvCxnSpPr>
              <p:nvPr/>
            </p:nvCxnSpPr>
            <p:spPr bwMode="auto">
              <a:xfrm>
                <a:off x="1073311" y="2458571"/>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E27C9748-26A4-2650-7F0A-86422E9BF4DB}"/>
                  </a:ext>
                </a:extLst>
              </p:cNvPr>
              <p:cNvCxnSpPr>
                <a:cxnSpLocks/>
              </p:cNvCxnSpPr>
              <p:nvPr/>
            </p:nvCxnSpPr>
            <p:spPr bwMode="auto">
              <a:xfrm>
                <a:off x="1073311" y="282948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B6C876C6-6064-8DD6-DB91-8F40DD770900}"/>
                  </a:ext>
                </a:extLst>
              </p:cNvPr>
              <p:cNvCxnSpPr>
                <a:cxnSpLocks/>
              </p:cNvCxnSpPr>
              <p:nvPr/>
            </p:nvCxnSpPr>
            <p:spPr bwMode="auto">
              <a:xfrm>
                <a:off x="1073311" y="3200400"/>
                <a:ext cx="91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17" name="Group 16">
              <a:extLst>
                <a:ext uri="{FF2B5EF4-FFF2-40B4-BE49-F238E27FC236}">
                  <a16:creationId xmlns:a16="http://schemas.microsoft.com/office/drawing/2014/main" id="{518531A5-F170-E2C6-9146-BABA0BD94BD4}"/>
                </a:ext>
              </a:extLst>
            </p:cNvPr>
            <p:cNvGrpSpPr/>
            <p:nvPr/>
          </p:nvGrpSpPr>
          <p:grpSpPr>
            <a:xfrm>
              <a:off x="664554" y="1113012"/>
              <a:ext cx="497252" cy="2190369"/>
              <a:chOff x="664554" y="1177020"/>
              <a:chExt cx="497252" cy="2190369"/>
            </a:xfrm>
          </p:grpSpPr>
          <p:sp>
            <p:nvSpPr>
              <p:cNvPr id="3" name="TextBox 2">
                <a:extLst>
                  <a:ext uri="{FF2B5EF4-FFF2-40B4-BE49-F238E27FC236}">
                    <a16:creationId xmlns:a16="http://schemas.microsoft.com/office/drawing/2014/main" id="{D375AC91-34A6-3B04-8BC6-14AD7BE8766C}"/>
                  </a:ext>
                </a:extLst>
              </p:cNvPr>
              <p:cNvSpPr txBox="1"/>
              <p:nvPr/>
            </p:nvSpPr>
            <p:spPr bwMode="auto">
              <a:xfrm>
                <a:off x="664554" y="1177020"/>
                <a:ext cx="4972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sp>
            <p:nvSpPr>
              <p:cNvPr id="12" name="TextBox 11">
                <a:extLst>
                  <a:ext uri="{FF2B5EF4-FFF2-40B4-BE49-F238E27FC236}">
                    <a16:creationId xmlns:a16="http://schemas.microsoft.com/office/drawing/2014/main" id="{171E25DB-7A76-4B89-B632-8A5A50BC7C9A}"/>
                  </a:ext>
                </a:extLst>
              </p:cNvPr>
              <p:cNvSpPr txBox="1"/>
              <p:nvPr/>
            </p:nvSpPr>
            <p:spPr bwMode="auto">
              <a:xfrm>
                <a:off x="768750" y="15473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80</a:t>
                </a:r>
              </a:p>
            </p:txBody>
          </p:sp>
          <p:sp>
            <p:nvSpPr>
              <p:cNvPr id="13" name="TextBox 12">
                <a:extLst>
                  <a:ext uri="{FF2B5EF4-FFF2-40B4-BE49-F238E27FC236}">
                    <a16:creationId xmlns:a16="http://schemas.microsoft.com/office/drawing/2014/main" id="{4A2EF888-59FD-DFE1-F8A5-01666BA17119}"/>
                  </a:ext>
                </a:extLst>
              </p:cNvPr>
              <p:cNvSpPr txBox="1"/>
              <p:nvPr/>
            </p:nvSpPr>
            <p:spPr bwMode="auto">
              <a:xfrm>
                <a:off x="768750" y="1917746"/>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14" name="TextBox 13">
                <a:extLst>
                  <a:ext uri="{FF2B5EF4-FFF2-40B4-BE49-F238E27FC236}">
                    <a16:creationId xmlns:a16="http://schemas.microsoft.com/office/drawing/2014/main" id="{000DF9B2-881A-66EA-70CC-77FDB799FEEE}"/>
                  </a:ext>
                </a:extLst>
              </p:cNvPr>
              <p:cNvSpPr txBox="1"/>
              <p:nvPr/>
            </p:nvSpPr>
            <p:spPr bwMode="auto">
              <a:xfrm>
                <a:off x="768750" y="2288109"/>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40</a:t>
                </a:r>
              </a:p>
            </p:txBody>
          </p:sp>
          <p:sp>
            <p:nvSpPr>
              <p:cNvPr id="15" name="TextBox 14">
                <a:extLst>
                  <a:ext uri="{FF2B5EF4-FFF2-40B4-BE49-F238E27FC236}">
                    <a16:creationId xmlns:a16="http://schemas.microsoft.com/office/drawing/2014/main" id="{ABA989AE-9D4C-ED6E-3AAF-CDDA12FE34AA}"/>
                  </a:ext>
                </a:extLst>
              </p:cNvPr>
              <p:cNvSpPr txBox="1"/>
              <p:nvPr/>
            </p:nvSpPr>
            <p:spPr bwMode="auto">
              <a:xfrm>
                <a:off x="768750" y="2658472"/>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a:t>
                </a:r>
              </a:p>
            </p:txBody>
          </p:sp>
          <p:sp>
            <p:nvSpPr>
              <p:cNvPr id="16" name="TextBox 15">
                <a:extLst>
                  <a:ext uri="{FF2B5EF4-FFF2-40B4-BE49-F238E27FC236}">
                    <a16:creationId xmlns:a16="http://schemas.microsoft.com/office/drawing/2014/main" id="{5CB2CAB2-1B84-6E9F-1315-787EA9DC4CFC}"/>
                  </a:ext>
                </a:extLst>
              </p:cNvPr>
              <p:cNvSpPr txBox="1"/>
              <p:nvPr/>
            </p:nvSpPr>
            <p:spPr bwMode="auto">
              <a:xfrm>
                <a:off x="872945" y="3028835"/>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grpSp>
        <p:sp>
          <p:nvSpPr>
            <p:cNvPr id="18" name="TextBox 17">
              <a:extLst>
                <a:ext uri="{FF2B5EF4-FFF2-40B4-BE49-F238E27FC236}">
                  <a16:creationId xmlns:a16="http://schemas.microsoft.com/office/drawing/2014/main" id="{D3FA81E2-A9DC-A71A-17B7-28AE8079ECD6}"/>
                </a:ext>
              </a:extLst>
            </p:cNvPr>
            <p:cNvSpPr txBox="1"/>
            <p:nvPr/>
          </p:nvSpPr>
          <p:spPr bwMode="auto">
            <a:xfrm rot="16200000">
              <a:off x="-96974" y="1995966"/>
              <a:ext cx="13628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Incidence, %</a:t>
              </a:r>
            </a:p>
          </p:txBody>
        </p:sp>
        <p:sp>
          <p:nvSpPr>
            <p:cNvPr id="19" name="TextBox 18">
              <a:extLst>
                <a:ext uri="{FF2B5EF4-FFF2-40B4-BE49-F238E27FC236}">
                  <a16:creationId xmlns:a16="http://schemas.microsoft.com/office/drawing/2014/main" id="{876880E4-76C8-6F74-64DB-B3E122CFFCA8}"/>
                </a:ext>
              </a:extLst>
            </p:cNvPr>
            <p:cNvSpPr txBox="1"/>
            <p:nvPr/>
          </p:nvSpPr>
          <p:spPr bwMode="auto">
            <a:xfrm>
              <a:off x="1373365" y="3137856"/>
              <a:ext cx="8130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Alopecia</a:t>
              </a:r>
            </a:p>
          </p:txBody>
        </p:sp>
        <p:sp>
          <p:nvSpPr>
            <p:cNvPr id="20" name="Rectangle 19">
              <a:extLst>
                <a:ext uri="{FF2B5EF4-FFF2-40B4-BE49-F238E27FC236}">
                  <a16:creationId xmlns:a16="http://schemas.microsoft.com/office/drawing/2014/main" id="{33D994A3-0BEE-DEF5-AA1D-10C1585A9D3C}"/>
                </a:ext>
              </a:extLst>
            </p:cNvPr>
            <p:cNvSpPr/>
            <p:nvPr/>
          </p:nvSpPr>
          <p:spPr bwMode="auto">
            <a:xfrm>
              <a:off x="1473088" y="2091744"/>
              <a:ext cx="295693" cy="1046807"/>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 name="Rectangle 20">
              <a:extLst>
                <a:ext uri="{FF2B5EF4-FFF2-40B4-BE49-F238E27FC236}">
                  <a16:creationId xmlns:a16="http://schemas.microsoft.com/office/drawing/2014/main" id="{C7E44773-3393-0EB4-B0E5-D62C9CCCDD51}"/>
                </a:ext>
              </a:extLst>
            </p:cNvPr>
            <p:cNvSpPr/>
            <p:nvPr/>
          </p:nvSpPr>
          <p:spPr bwMode="auto">
            <a:xfrm>
              <a:off x="1812213" y="2006009"/>
              <a:ext cx="295693" cy="113254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TextBox 21">
              <a:extLst>
                <a:ext uri="{FF2B5EF4-FFF2-40B4-BE49-F238E27FC236}">
                  <a16:creationId xmlns:a16="http://schemas.microsoft.com/office/drawing/2014/main" id="{EBDE7FA8-0D68-920F-4309-471C46DEE9D6}"/>
                </a:ext>
              </a:extLst>
            </p:cNvPr>
            <p:cNvSpPr txBox="1"/>
            <p:nvPr/>
          </p:nvSpPr>
          <p:spPr bwMode="auto">
            <a:xfrm>
              <a:off x="1391545" y="1814745"/>
              <a:ext cx="4587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56.6</a:t>
              </a:r>
            </a:p>
          </p:txBody>
        </p:sp>
        <p:sp>
          <p:nvSpPr>
            <p:cNvPr id="24" name="TextBox 23">
              <a:extLst>
                <a:ext uri="{FF2B5EF4-FFF2-40B4-BE49-F238E27FC236}">
                  <a16:creationId xmlns:a16="http://schemas.microsoft.com/office/drawing/2014/main" id="{D6F26D52-BAAC-22A3-8AEB-A1867171BB71}"/>
                </a:ext>
              </a:extLst>
            </p:cNvPr>
            <p:cNvSpPr txBox="1"/>
            <p:nvPr/>
          </p:nvSpPr>
          <p:spPr bwMode="auto">
            <a:xfrm>
              <a:off x="1759544" y="175788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61.1</a:t>
              </a:r>
            </a:p>
          </p:txBody>
        </p:sp>
        <p:sp>
          <p:nvSpPr>
            <p:cNvPr id="29" name="TextBox 28">
              <a:extLst>
                <a:ext uri="{FF2B5EF4-FFF2-40B4-BE49-F238E27FC236}">
                  <a16:creationId xmlns:a16="http://schemas.microsoft.com/office/drawing/2014/main" id="{FB5B6655-1857-A357-88DA-183A08AD6D09}"/>
                </a:ext>
              </a:extLst>
            </p:cNvPr>
            <p:cNvSpPr txBox="1"/>
            <p:nvPr/>
          </p:nvSpPr>
          <p:spPr bwMode="auto">
            <a:xfrm>
              <a:off x="2322407" y="3137856"/>
              <a:ext cx="7441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Anemia</a:t>
              </a:r>
            </a:p>
          </p:txBody>
        </p:sp>
        <p:sp>
          <p:nvSpPr>
            <p:cNvPr id="30" name="Rectangle 29">
              <a:extLst>
                <a:ext uri="{FF2B5EF4-FFF2-40B4-BE49-F238E27FC236}">
                  <a16:creationId xmlns:a16="http://schemas.microsoft.com/office/drawing/2014/main" id="{A5C917B2-0ACF-3A4B-553E-F8E410902845}"/>
                </a:ext>
              </a:extLst>
            </p:cNvPr>
            <p:cNvSpPr/>
            <p:nvPr/>
          </p:nvSpPr>
          <p:spPr bwMode="auto">
            <a:xfrm>
              <a:off x="2387665" y="2750630"/>
              <a:ext cx="295693" cy="38792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D68F5575-9F15-C43B-250C-3A65235ACF7F}"/>
                </a:ext>
              </a:extLst>
            </p:cNvPr>
            <p:cNvSpPr/>
            <p:nvPr/>
          </p:nvSpPr>
          <p:spPr bwMode="auto">
            <a:xfrm>
              <a:off x="2726790" y="2655440"/>
              <a:ext cx="295693" cy="48311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TextBox 31">
              <a:extLst>
                <a:ext uri="{FF2B5EF4-FFF2-40B4-BE49-F238E27FC236}">
                  <a16:creationId xmlns:a16="http://schemas.microsoft.com/office/drawing/2014/main" id="{71A872E5-E14B-16C7-16B3-A1CEBBDCAFF5}"/>
                </a:ext>
              </a:extLst>
            </p:cNvPr>
            <p:cNvSpPr txBox="1"/>
            <p:nvPr/>
          </p:nvSpPr>
          <p:spPr bwMode="auto">
            <a:xfrm>
              <a:off x="2334997" y="210049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41.3</a:t>
              </a:r>
            </a:p>
          </p:txBody>
        </p:sp>
        <p:sp>
          <p:nvSpPr>
            <p:cNvPr id="33" name="TextBox 32">
              <a:extLst>
                <a:ext uri="{FF2B5EF4-FFF2-40B4-BE49-F238E27FC236}">
                  <a16:creationId xmlns:a16="http://schemas.microsoft.com/office/drawing/2014/main" id="{681AC7BC-5296-3679-735E-393F5E72E28A}"/>
                </a:ext>
              </a:extLst>
            </p:cNvPr>
            <p:cNvSpPr txBox="1"/>
            <p:nvPr/>
          </p:nvSpPr>
          <p:spPr bwMode="auto">
            <a:xfrm>
              <a:off x="2654872" y="215763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38.3</a:t>
              </a:r>
            </a:p>
          </p:txBody>
        </p:sp>
        <p:sp>
          <p:nvSpPr>
            <p:cNvPr id="34" name="Rectangle 33">
              <a:extLst>
                <a:ext uri="{FF2B5EF4-FFF2-40B4-BE49-F238E27FC236}">
                  <a16:creationId xmlns:a16="http://schemas.microsoft.com/office/drawing/2014/main" id="{56B64433-E2BB-0154-2A37-6A466ECA4EB9}"/>
                </a:ext>
              </a:extLst>
            </p:cNvPr>
            <p:cNvSpPr/>
            <p:nvPr/>
          </p:nvSpPr>
          <p:spPr bwMode="auto">
            <a:xfrm>
              <a:off x="2389158" y="2377495"/>
              <a:ext cx="295693" cy="38066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5" name="Rectangle 34">
              <a:extLst>
                <a:ext uri="{FF2B5EF4-FFF2-40B4-BE49-F238E27FC236}">
                  <a16:creationId xmlns:a16="http://schemas.microsoft.com/office/drawing/2014/main" id="{B984BCC6-6932-D775-8C57-BEB37FEB9BAB}"/>
                </a:ext>
              </a:extLst>
            </p:cNvPr>
            <p:cNvSpPr/>
            <p:nvPr/>
          </p:nvSpPr>
          <p:spPr bwMode="auto">
            <a:xfrm>
              <a:off x="2728283" y="2435099"/>
              <a:ext cx="295693" cy="26740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TextBox 36">
              <a:extLst>
                <a:ext uri="{FF2B5EF4-FFF2-40B4-BE49-F238E27FC236}">
                  <a16:creationId xmlns:a16="http://schemas.microsoft.com/office/drawing/2014/main" id="{9A0B9179-428F-4ADC-01B3-39BF518AC61C}"/>
                </a:ext>
              </a:extLst>
            </p:cNvPr>
            <p:cNvSpPr txBox="1"/>
            <p:nvPr/>
          </p:nvSpPr>
          <p:spPr bwMode="auto">
            <a:xfrm>
              <a:off x="3244998" y="3137856"/>
              <a:ext cx="7280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Nausea</a:t>
              </a:r>
            </a:p>
          </p:txBody>
        </p:sp>
        <p:sp>
          <p:nvSpPr>
            <p:cNvPr id="38" name="Rectangle 37">
              <a:extLst>
                <a:ext uri="{FF2B5EF4-FFF2-40B4-BE49-F238E27FC236}">
                  <a16:creationId xmlns:a16="http://schemas.microsoft.com/office/drawing/2014/main" id="{CDFA0729-BA16-CE20-22B9-37B1EDE9F477}"/>
                </a:ext>
              </a:extLst>
            </p:cNvPr>
            <p:cNvSpPr/>
            <p:nvPr/>
          </p:nvSpPr>
          <p:spPr bwMode="auto">
            <a:xfrm>
              <a:off x="3302242" y="2537427"/>
              <a:ext cx="295693" cy="6011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Rectangle 38">
              <a:extLst>
                <a:ext uri="{FF2B5EF4-FFF2-40B4-BE49-F238E27FC236}">
                  <a16:creationId xmlns:a16="http://schemas.microsoft.com/office/drawing/2014/main" id="{B44F3948-03D7-FA0F-F4FD-E39DDCBB94E9}"/>
                </a:ext>
              </a:extLst>
            </p:cNvPr>
            <p:cNvSpPr/>
            <p:nvPr/>
          </p:nvSpPr>
          <p:spPr bwMode="auto">
            <a:xfrm>
              <a:off x="3641367" y="2469270"/>
              <a:ext cx="295693" cy="66928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TextBox 39">
              <a:extLst>
                <a:ext uri="{FF2B5EF4-FFF2-40B4-BE49-F238E27FC236}">
                  <a16:creationId xmlns:a16="http://schemas.microsoft.com/office/drawing/2014/main" id="{8934C057-E2EA-10B3-649C-2101941E1CDD}"/>
                </a:ext>
              </a:extLst>
            </p:cNvPr>
            <p:cNvSpPr txBox="1"/>
            <p:nvPr/>
          </p:nvSpPr>
          <p:spPr bwMode="auto">
            <a:xfrm>
              <a:off x="3220699" y="224654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33.7</a:t>
              </a:r>
            </a:p>
          </p:txBody>
        </p:sp>
        <p:sp>
          <p:nvSpPr>
            <p:cNvPr id="41" name="TextBox 40">
              <a:extLst>
                <a:ext uri="{FF2B5EF4-FFF2-40B4-BE49-F238E27FC236}">
                  <a16:creationId xmlns:a16="http://schemas.microsoft.com/office/drawing/2014/main" id="{DD70AEB1-8821-1740-E06D-9CF74097D719}"/>
                </a:ext>
              </a:extLst>
            </p:cNvPr>
            <p:cNvSpPr txBox="1"/>
            <p:nvPr/>
          </p:nvSpPr>
          <p:spPr bwMode="auto">
            <a:xfrm>
              <a:off x="3588699" y="220556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37.3</a:t>
              </a:r>
            </a:p>
          </p:txBody>
        </p:sp>
        <p:sp>
          <p:nvSpPr>
            <p:cNvPr id="42" name="Rectangle 41">
              <a:extLst>
                <a:ext uri="{FF2B5EF4-FFF2-40B4-BE49-F238E27FC236}">
                  <a16:creationId xmlns:a16="http://schemas.microsoft.com/office/drawing/2014/main" id="{82C17BD2-25CB-975D-8785-25C95B385C00}"/>
                </a:ext>
              </a:extLst>
            </p:cNvPr>
            <p:cNvSpPr/>
            <p:nvPr/>
          </p:nvSpPr>
          <p:spPr bwMode="auto">
            <a:xfrm>
              <a:off x="3303735" y="2519139"/>
              <a:ext cx="295693" cy="1828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A6BECE9D-0333-7852-38C3-4275A8BCFEA2}"/>
                </a:ext>
              </a:extLst>
            </p:cNvPr>
            <p:cNvSpPr/>
            <p:nvPr/>
          </p:nvSpPr>
          <p:spPr bwMode="auto">
            <a:xfrm>
              <a:off x="3642860" y="2452922"/>
              <a:ext cx="295693" cy="1828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TextBox 44">
              <a:extLst>
                <a:ext uri="{FF2B5EF4-FFF2-40B4-BE49-F238E27FC236}">
                  <a16:creationId xmlns:a16="http://schemas.microsoft.com/office/drawing/2014/main" id="{7C563E14-9FD4-5D95-3131-C3EC34F31478}"/>
                </a:ext>
              </a:extLst>
            </p:cNvPr>
            <p:cNvSpPr txBox="1"/>
            <p:nvPr/>
          </p:nvSpPr>
          <p:spPr bwMode="auto">
            <a:xfrm>
              <a:off x="3938523" y="3137856"/>
              <a:ext cx="11701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Hypertension</a:t>
              </a:r>
            </a:p>
          </p:txBody>
        </p:sp>
        <p:sp>
          <p:nvSpPr>
            <p:cNvPr id="46" name="Rectangle 45">
              <a:extLst>
                <a:ext uri="{FF2B5EF4-FFF2-40B4-BE49-F238E27FC236}">
                  <a16:creationId xmlns:a16="http://schemas.microsoft.com/office/drawing/2014/main" id="{EB8881B0-0F77-8A55-6B6B-0DF58CBE7CB7}"/>
                </a:ext>
              </a:extLst>
            </p:cNvPr>
            <p:cNvSpPr/>
            <p:nvPr/>
          </p:nvSpPr>
          <p:spPr bwMode="auto">
            <a:xfrm>
              <a:off x="4216819" y="2778674"/>
              <a:ext cx="295693" cy="35987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E5D5A2A5-7769-9FF9-CB7B-98FCC4788FB3}"/>
                </a:ext>
              </a:extLst>
            </p:cNvPr>
            <p:cNvSpPr/>
            <p:nvPr/>
          </p:nvSpPr>
          <p:spPr bwMode="auto">
            <a:xfrm>
              <a:off x="4555944" y="2837942"/>
              <a:ext cx="295693" cy="30061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TextBox 47">
              <a:extLst>
                <a:ext uri="{FF2B5EF4-FFF2-40B4-BE49-F238E27FC236}">
                  <a16:creationId xmlns:a16="http://schemas.microsoft.com/office/drawing/2014/main" id="{FBEFAA28-EC94-B122-2953-ED6B8C28CDF7}"/>
                </a:ext>
              </a:extLst>
            </p:cNvPr>
            <p:cNvSpPr txBox="1"/>
            <p:nvPr/>
          </p:nvSpPr>
          <p:spPr bwMode="auto">
            <a:xfrm>
              <a:off x="4135276" y="231639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29.6</a:t>
              </a:r>
            </a:p>
          </p:txBody>
        </p:sp>
        <p:sp>
          <p:nvSpPr>
            <p:cNvPr id="49" name="TextBox 48">
              <a:extLst>
                <a:ext uri="{FF2B5EF4-FFF2-40B4-BE49-F238E27FC236}">
                  <a16:creationId xmlns:a16="http://schemas.microsoft.com/office/drawing/2014/main" id="{F3CEFD5F-D0CA-EE6B-E313-01DE3857F361}"/>
                </a:ext>
              </a:extLst>
            </p:cNvPr>
            <p:cNvSpPr txBox="1"/>
            <p:nvPr/>
          </p:nvSpPr>
          <p:spPr bwMode="auto">
            <a:xfrm>
              <a:off x="4474401" y="234496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28.5</a:t>
              </a:r>
            </a:p>
          </p:txBody>
        </p:sp>
        <p:sp>
          <p:nvSpPr>
            <p:cNvPr id="50" name="Rectangle 49">
              <a:extLst>
                <a:ext uri="{FF2B5EF4-FFF2-40B4-BE49-F238E27FC236}">
                  <a16:creationId xmlns:a16="http://schemas.microsoft.com/office/drawing/2014/main" id="{ACA44579-9982-AE75-8F41-AE49569B070C}"/>
                </a:ext>
              </a:extLst>
            </p:cNvPr>
            <p:cNvSpPr/>
            <p:nvPr/>
          </p:nvSpPr>
          <p:spPr bwMode="auto">
            <a:xfrm>
              <a:off x="4218312" y="2589343"/>
              <a:ext cx="295693" cy="223606"/>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41807E05-F65B-3476-7095-C2D3B5BFBFF0}"/>
                </a:ext>
              </a:extLst>
            </p:cNvPr>
            <p:cNvSpPr/>
            <p:nvPr/>
          </p:nvSpPr>
          <p:spPr bwMode="auto">
            <a:xfrm>
              <a:off x="4557437" y="2614370"/>
              <a:ext cx="295693" cy="24670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TextBox 52">
              <a:extLst>
                <a:ext uri="{FF2B5EF4-FFF2-40B4-BE49-F238E27FC236}">
                  <a16:creationId xmlns:a16="http://schemas.microsoft.com/office/drawing/2014/main" id="{B284FC78-9FBD-C9EA-F1EB-22BA414810EC}"/>
                </a:ext>
              </a:extLst>
            </p:cNvPr>
            <p:cNvSpPr txBox="1"/>
            <p:nvPr/>
          </p:nvSpPr>
          <p:spPr bwMode="auto">
            <a:xfrm>
              <a:off x="5078995" y="3137856"/>
              <a:ext cx="7184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Fatigue</a:t>
              </a:r>
            </a:p>
          </p:txBody>
        </p:sp>
        <p:sp>
          <p:nvSpPr>
            <p:cNvPr id="54" name="Rectangle 53">
              <a:extLst>
                <a:ext uri="{FF2B5EF4-FFF2-40B4-BE49-F238E27FC236}">
                  <a16:creationId xmlns:a16="http://schemas.microsoft.com/office/drawing/2014/main" id="{B0D9C152-90EC-7D8C-02C0-80C97E400779}"/>
                </a:ext>
              </a:extLst>
            </p:cNvPr>
            <p:cNvSpPr/>
            <p:nvPr/>
          </p:nvSpPr>
          <p:spPr bwMode="auto">
            <a:xfrm>
              <a:off x="5131396" y="2650306"/>
              <a:ext cx="295693" cy="4882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F445E19D-7980-76C9-0E0D-3F4A806AEB8A}"/>
                </a:ext>
              </a:extLst>
            </p:cNvPr>
            <p:cNvSpPr/>
            <p:nvPr/>
          </p:nvSpPr>
          <p:spPr bwMode="auto">
            <a:xfrm>
              <a:off x="5470521" y="2709273"/>
              <a:ext cx="295693" cy="42927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TextBox 55">
              <a:extLst>
                <a:ext uri="{FF2B5EF4-FFF2-40B4-BE49-F238E27FC236}">
                  <a16:creationId xmlns:a16="http://schemas.microsoft.com/office/drawing/2014/main" id="{88362CCF-A3FA-2D4E-531A-D2810F476681}"/>
                </a:ext>
              </a:extLst>
            </p:cNvPr>
            <p:cNvSpPr txBox="1"/>
            <p:nvPr/>
          </p:nvSpPr>
          <p:spPr bwMode="auto">
            <a:xfrm>
              <a:off x="5059478" y="235132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27.6</a:t>
              </a:r>
            </a:p>
          </p:txBody>
        </p:sp>
        <p:sp>
          <p:nvSpPr>
            <p:cNvPr id="57" name="TextBox 56">
              <a:extLst>
                <a:ext uri="{FF2B5EF4-FFF2-40B4-BE49-F238E27FC236}">
                  <a16:creationId xmlns:a16="http://schemas.microsoft.com/office/drawing/2014/main" id="{369F83B0-BF43-563F-6273-2CAD63E5C30B}"/>
                </a:ext>
              </a:extLst>
            </p:cNvPr>
            <p:cNvSpPr txBox="1"/>
            <p:nvPr/>
          </p:nvSpPr>
          <p:spPr bwMode="auto">
            <a:xfrm>
              <a:off x="5388978" y="239258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25.9</a:t>
              </a:r>
            </a:p>
          </p:txBody>
        </p:sp>
        <p:sp>
          <p:nvSpPr>
            <p:cNvPr id="58" name="Rectangle 57">
              <a:extLst>
                <a:ext uri="{FF2B5EF4-FFF2-40B4-BE49-F238E27FC236}">
                  <a16:creationId xmlns:a16="http://schemas.microsoft.com/office/drawing/2014/main" id="{7F2F85D4-AF75-8CBE-B2BF-A11B38B644F5}"/>
                </a:ext>
              </a:extLst>
            </p:cNvPr>
            <p:cNvSpPr/>
            <p:nvPr/>
          </p:nvSpPr>
          <p:spPr bwMode="auto">
            <a:xfrm>
              <a:off x="5132889" y="2622343"/>
              <a:ext cx="295693" cy="45719"/>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DFB9BC5C-EA27-27C5-BDFC-4849126246C4}"/>
                </a:ext>
              </a:extLst>
            </p:cNvPr>
            <p:cNvSpPr/>
            <p:nvPr/>
          </p:nvSpPr>
          <p:spPr bwMode="auto">
            <a:xfrm>
              <a:off x="5472014" y="2667018"/>
              <a:ext cx="295693" cy="6910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TextBox 60">
              <a:extLst>
                <a:ext uri="{FF2B5EF4-FFF2-40B4-BE49-F238E27FC236}">
                  <a16:creationId xmlns:a16="http://schemas.microsoft.com/office/drawing/2014/main" id="{1D201621-8919-E24C-700F-549E1F2F1EE0}"/>
                </a:ext>
              </a:extLst>
            </p:cNvPr>
            <p:cNvSpPr txBox="1"/>
            <p:nvPr/>
          </p:nvSpPr>
          <p:spPr bwMode="auto">
            <a:xfrm>
              <a:off x="5943046" y="3137856"/>
              <a:ext cx="8194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Diarrhea</a:t>
              </a:r>
            </a:p>
          </p:txBody>
        </p:sp>
        <p:sp>
          <p:nvSpPr>
            <p:cNvPr id="62" name="Rectangle 61">
              <a:extLst>
                <a:ext uri="{FF2B5EF4-FFF2-40B4-BE49-F238E27FC236}">
                  <a16:creationId xmlns:a16="http://schemas.microsoft.com/office/drawing/2014/main" id="{CF7C7A33-6152-86BF-58A3-A16D018E954B}"/>
                </a:ext>
              </a:extLst>
            </p:cNvPr>
            <p:cNvSpPr/>
            <p:nvPr/>
          </p:nvSpPr>
          <p:spPr bwMode="auto">
            <a:xfrm>
              <a:off x="6045973" y="2662434"/>
              <a:ext cx="295693" cy="47611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B17B8874-4711-AB47-2033-821C6FA7CAE8}"/>
                </a:ext>
              </a:extLst>
            </p:cNvPr>
            <p:cNvSpPr/>
            <p:nvPr/>
          </p:nvSpPr>
          <p:spPr bwMode="auto">
            <a:xfrm>
              <a:off x="6385098" y="2771458"/>
              <a:ext cx="295693" cy="36709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48" name="TextBox 31847">
              <a:extLst>
                <a:ext uri="{FF2B5EF4-FFF2-40B4-BE49-F238E27FC236}">
                  <a16:creationId xmlns:a16="http://schemas.microsoft.com/office/drawing/2014/main" id="{039AAC07-AC37-7691-1328-474BF8FB324E}"/>
                </a:ext>
              </a:extLst>
            </p:cNvPr>
            <p:cNvSpPr txBox="1"/>
            <p:nvPr/>
          </p:nvSpPr>
          <p:spPr bwMode="auto">
            <a:xfrm>
              <a:off x="5964430" y="237037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27.0</a:t>
              </a:r>
            </a:p>
          </p:txBody>
        </p:sp>
        <p:sp>
          <p:nvSpPr>
            <p:cNvPr id="31849" name="TextBox 31848">
              <a:extLst>
                <a:ext uri="{FF2B5EF4-FFF2-40B4-BE49-F238E27FC236}">
                  <a16:creationId xmlns:a16="http://schemas.microsoft.com/office/drawing/2014/main" id="{ECB27315-8A1D-C887-1709-DCFA196F5806}"/>
                </a:ext>
              </a:extLst>
            </p:cNvPr>
            <p:cNvSpPr txBox="1"/>
            <p:nvPr/>
          </p:nvSpPr>
          <p:spPr bwMode="auto">
            <a:xfrm>
              <a:off x="6303555" y="249101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20.7</a:t>
              </a:r>
            </a:p>
          </p:txBody>
        </p:sp>
        <p:sp>
          <p:nvSpPr>
            <p:cNvPr id="31850" name="Rectangle 31849">
              <a:extLst>
                <a:ext uri="{FF2B5EF4-FFF2-40B4-BE49-F238E27FC236}">
                  <a16:creationId xmlns:a16="http://schemas.microsoft.com/office/drawing/2014/main" id="{43F5E7B5-9F22-D829-D1DB-1B23EC94D448}"/>
                </a:ext>
              </a:extLst>
            </p:cNvPr>
            <p:cNvSpPr/>
            <p:nvPr/>
          </p:nvSpPr>
          <p:spPr bwMode="auto">
            <a:xfrm>
              <a:off x="6047466" y="2646699"/>
              <a:ext cx="295693" cy="2743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51" name="Rectangle 31850">
              <a:extLst>
                <a:ext uri="{FF2B5EF4-FFF2-40B4-BE49-F238E27FC236}">
                  <a16:creationId xmlns:a16="http://schemas.microsoft.com/office/drawing/2014/main" id="{C3725265-63CA-DA87-4611-6457C39639ED}"/>
                </a:ext>
              </a:extLst>
            </p:cNvPr>
            <p:cNvSpPr/>
            <p:nvPr/>
          </p:nvSpPr>
          <p:spPr bwMode="auto">
            <a:xfrm>
              <a:off x="6386591" y="2764704"/>
              <a:ext cx="295693" cy="1828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53" name="TextBox 31852">
              <a:extLst>
                <a:ext uri="{FF2B5EF4-FFF2-40B4-BE49-F238E27FC236}">
                  <a16:creationId xmlns:a16="http://schemas.microsoft.com/office/drawing/2014/main" id="{C1DA3C33-C995-F0E8-26CD-871B194D33AA}"/>
                </a:ext>
              </a:extLst>
            </p:cNvPr>
            <p:cNvSpPr txBox="1"/>
            <p:nvPr/>
          </p:nvSpPr>
          <p:spPr bwMode="auto">
            <a:xfrm>
              <a:off x="6751758" y="3137856"/>
              <a:ext cx="10311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Peripheral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neuropathy</a:t>
              </a:r>
            </a:p>
          </p:txBody>
        </p:sp>
        <p:sp>
          <p:nvSpPr>
            <p:cNvPr id="31854" name="Rectangle 31853">
              <a:extLst>
                <a:ext uri="{FF2B5EF4-FFF2-40B4-BE49-F238E27FC236}">
                  <a16:creationId xmlns:a16="http://schemas.microsoft.com/office/drawing/2014/main" id="{48AB3BB2-E8AC-640C-A22A-F4DF7AE0AEDB}"/>
                </a:ext>
              </a:extLst>
            </p:cNvPr>
            <p:cNvSpPr/>
            <p:nvPr/>
          </p:nvSpPr>
          <p:spPr bwMode="auto">
            <a:xfrm>
              <a:off x="6960550" y="2693346"/>
              <a:ext cx="295693" cy="44520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55" name="Rectangle 31854">
              <a:extLst>
                <a:ext uri="{FF2B5EF4-FFF2-40B4-BE49-F238E27FC236}">
                  <a16:creationId xmlns:a16="http://schemas.microsoft.com/office/drawing/2014/main" id="{4EDD0757-8DF2-2558-6550-B4B783CE07B8}"/>
                </a:ext>
              </a:extLst>
            </p:cNvPr>
            <p:cNvSpPr/>
            <p:nvPr/>
          </p:nvSpPr>
          <p:spPr bwMode="auto">
            <a:xfrm>
              <a:off x="7299675" y="2669584"/>
              <a:ext cx="295693" cy="468968"/>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56" name="TextBox 31855">
              <a:extLst>
                <a:ext uri="{FF2B5EF4-FFF2-40B4-BE49-F238E27FC236}">
                  <a16:creationId xmlns:a16="http://schemas.microsoft.com/office/drawing/2014/main" id="{E15EDF52-9070-565F-FC55-269A3C59271A}"/>
                </a:ext>
              </a:extLst>
            </p:cNvPr>
            <p:cNvSpPr txBox="1"/>
            <p:nvPr/>
          </p:nvSpPr>
          <p:spPr bwMode="auto">
            <a:xfrm>
              <a:off x="6879007" y="237037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27.0</a:t>
              </a:r>
            </a:p>
          </p:txBody>
        </p:sp>
        <p:sp>
          <p:nvSpPr>
            <p:cNvPr id="31857" name="TextBox 31856">
              <a:extLst>
                <a:ext uri="{FF2B5EF4-FFF2-40B4-BE49-F238E27FC236}">
                  <a16:creationId xmlns:a16="http://schemas.microsoft.com/office/drawing/2014/main" id="{71912240-DA3D-EA7A-885B-CD6BD035EF61}"/>
                </a:ext>
              </a:extLst>
            </p:cNvPr>
            <p:cNvSpPr txBox="1"/>
            <p:nvPr/>
          </p:nvSpPr>
          <p:spPr bwMode="auto">
            <a:xfrm>
              <a:off x="7218132" y="235448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28.0</a:t>
              </a:r>
            </a:p>
          </p:txBody>
        </p:sp>
        <p:sp>
          <p:nvSpPr>
            <p:cNvPr id="31858" name="Rectangle 31857">
              <a:extLst>
                <a:ext uri="{FF2B5EF4-FFF2-40B4-BE49-F238E27FC236}">
                  <a16:creationId xmlns:a16="http://schemas.microsoft.com/office/drawing/2014/main" id="{4FCAD4FF-6CEC-6630-5882-05869012BC46}"/>
                </a:ext>
              </a:extLst>
            </p:cNvPr>
            <p:cNvSpPr/>
            <p:nvPr/>
          </p:nvSpPr>
          <p:spPr bwMode="auto">
            <a:xfrm>
              <a:off x="6962043" y="2642474"/>
              <a:ext cx="295693" cy="60032"/>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59" name="Rectangle 31858">
              <a:extLst>
                <a:ext uri="{FF2B5EF4-FFF2-40B4-BE49-F238E27FC236}">
                  <a16:creationId xmlns:a16="http://schemas.microsoft.com/office/drawing/2014/main" id="{F5C12425-5F1D-5106-3366-E6144AA19B84}"/>
                </a:ext>
              </a:extLst>
            </p:cNvPr>
            <p:cNvSpPr/>
            <p:nvPr/>
          </p:nvSpPr>
          <p:spPr bwMode="auto">
            <a:xfrm>
              <a:off x="7301168" y="2628243"/>
              <a:ext cx="295693" cy="5097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61" name="TextBox 31860">
              <a:extLst>
                <a:ext uri="{FF2B5EF4-FFF2-40B4-BE49-F238E27FC236}">
                  <a16:creationId xmlns:a16="http://schemas.microsoft.com/office/drawing/2014/main" id="{5BBE7D49-D39A-0791-6BBB-4F5F4F67F3D4}"/>
                </a:ext>
              </a:extLst>
            </p:cNvPr>
            <p:cNvSpPr txBox="1"/>
            <p:nvPr/>
          </p:nvSpPr>
          <p:spPr bwMode="auto">
            <a:xfrm>
              <a:off x="7680829" y="3137856"/>
              <a:ext cx="10021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Proteinuria</a:t>
              </a:r>
            </a:p>
          </p:txBody>
        </p:sp>
        <p:sp>
          <p:nvSpPr>
            <p:cNvPr id="31862" name="Rectangle 31861">
              <a:extLst>
                <a:ext uri="{FF2B5EF4-FFF2-40B4-BE49-F238E27FC236}">
                  <a16:creationId xmlns:a16="http://schemas.microsoft.com/office/drawing/2014/main" id="{B877A96C-F789-FCE3-47EA-ABC5831717F6}"/>
                </a:ext>
              </a:extLst>
            </p:cNvPr>
            <p:cNvSpPr/>
            <p:nvPr/>
          </p:nvSpPr>
          <p:spPr bwMode="auto">
            <a:xfrm>
              <a:off x="7875127" y="2758157"/>
              <a:ext cx="295693" cy="3803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63" name="Rectangle 31862">
              <a:extLst>
                <a:ext uri="{FF2B5EF4-FFF2-40B4-BE49-F238E27FC236}">
                  <a16:creationId xmlns:a16="http://schemas.microsoft.com/office/drawing/2014/main" id="{6DBD667F-C67D-73F6-D155-3C448486FE1B}"/>
                </a:ext>
              </a:extLst>
            </p:cNvPr>
            <p:cNvSpPr/>
            <p:nvPr/>
          </p:nvSpPr>
          <p:spPr bwMode="auto">
            <a:xfrm>
              <a:off x="8214252" y="2922413"/>
              <a:ext cx="295693" cy="21613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64" name="TextBox 31863">
              <a:extLst>
                <a:ext uri="{FF2B5EF4-FFF2-40B4-BE49-F238E27FC236}">
                  <a16:creationId xmlns:a16="http://schemas.microsoft.com/office/drawing/2014/main" id="{9A33F369-910D-A71B-3EAE-0DF0BCFCB8B9}"/>
                </a:ext>
              </a:extLst>
            </p:cNvPr>
            <p:cNvSpPr txBox="1"/>
            <p:nvPr/>
          </p:nvSpPr>
          <p:spPr bwMode="auto">
            <a:xfrm>
              <a:off x="7793584" y="243704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23.5</a:t>
              </a:r>
            </a:p>
          </p:txBody>
        </p:sp>
        <p:sp>
          <p:nvSpPr>
            <p:cNvPr id="31865" name="TextBox 31864">
              <a:extLst>
                <a:ext uri="{FF2B5EF4-FFF2-40B4-BE49-F238E27FC236}">
                  <a16:creationId xmlns:a16="http://schemas.microsoft.com/office/drawing/2014/main" id="{D42A10D3-E4EF-E859-11F4-4577D0694B46}"/>
                </a:ext>
              </a:extLst>
            </p:cNvPr>
            <p:cNvSpPr txBox="1"/>
            <p:nvPr/>
          </p:nvSpPr>
          <p:spPr bwMode="auto">
            <a:xfrm>
              <a:off x="8132709" y="261166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14.0</a:t>
              </a:r>
            </a:p>
          </p:txBody>
        </p:sp>
        <p:sp>
          <p:nvSpPr>
            <p:cNvPr id="31866" name="Rectangle 31865">
              <a:extLst>
                <a:ext uri="{FF2B5EF4-FFF2-40B4-BE49-F238E27FC236}">
                  <a16:creationId xmlns:a16="http://schemas.microsoft.com/office/drawing/2014/main" id="{640DE8DC-ECCA-CEFF-1BAC-B5A83C880D9B}"/>
                </a:ext>
              </a:extLst>
            </p:cNvPr>
            <p:cNvSpPr/>
            <p:nvPr/>
          </p:nvSpPr>
          <p:spPr bwMode="auto">
            <a:xfrm>
              <a:off x="7876620" y="2706607"/>
              <a:ext cx="295693" cy="72066"/>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67" name="Rectangle 31866">
              <a:extLst>
                <a:ext uri="{FF2B5EF4-FFF2-40B4-BE49-F238E27FC236}">
                  <a16:creationId xmlns:a16="http://schemas.microsoft.com/office/drawing/2014/main" id="{D73A486D-CD21-28ED-AB78-701E6B8DF995}"/>
                </a:ext>
              </a:extLst>
            </p:cNvPr>
            <p:cNvSpPr/>
            <p:nvPr/>
          </p:nvSpPr>
          <p:spPr bwMode="auto">
            <a:xfrm>
              <a:off x="8215745" y="2882242"/>
              <a:ext cx="295693" cy="5961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69" name="TextBox 31868">
              <a:extLst>
                <a:ext uri="{FF2B5EF4-FFF2-40B4-BE49-F238E27FC236}">
                  <a16:creationId xmlns:a16="http://schemas.microsoft.com/office/drawing/2014/main" id="{47BDDB24-6F92-2872-E098-7543B9CDA850}"/>
                </a:ext>
              </a:extLst>
            </p:cNvPr>
            <p:cNvSpPr txBox="1"/>
            <p:nvPr/>
          </p:nvSpPr>
          <p:spPr bwMode="auto">
            <a:xfrm>
              <a:off x="8580912" y="3137856"/>
              <a:ext cx="103118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Peripheral</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sensory</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neuropathy</a:t>
              </a:r>
            </a:p>
          </p:txBody>
        </p:sp>
        <p:sp>
          <p:nvSpPr>
            <p:cNvPr id="31870" name="Rectangle 31869">
              <a:extLst>
                <a:ext uri="{FF2B5EF4-FFF2-40B4-BE49-F238E27FC236}">
                  <a16:creationId xmlns:a16="http://schemas.microsoft.com/office/drawing/2014/main" id="{C71C85AC-C694-9E8D-6438-AAE7363E85D1}"/>
                </a:ext>
              </a:extLst>
            </p:cNvPr>
            <p:cNvSpPr/>
            <p:nvPr/>
          </p:nvSpPr>
          <p:spPr bwMode="auto">
            <a:xfrm>
              <a:off x="8789704" y="2732288"/>
              <a:ext cx="295693" cy="40626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871" name="Rectangle 31870">
              <a:extLst>
                <a:ext uri="{FF2B5EF4-FFF2-40B4-BE49-F238E27FC236}">
                  <a16:creationId xmlns:a16="http://schemas.microsoft.com/office/drawing/2014/main" id="{3646A600-CD34-38F8-DB62-673EBE384682}"/>
                </a:ext>
              </a:extLst>
            </p:cNvPr>
            <p:cNvSpPr/>
            <p:nvPr/>
          </p:nvSpPr>
          <p:spPr bwMode="auto">
            <a:xfrm>
              <a:off x="9128829" y="2679220"/>
              <a:ext cx="295693" cy="45933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4" name="TextBox 31743">
              <a:extLst>
                <a:ext uri="{FF2B5EF4-FFF2-40B4-BE49-F238E27FC236}">
                  <a16:creationId xmlns:a16="http://schemas.microsoft.com/office/drawing/2014/main" id="{A4631165-1ECD-B1F7-0DAA-771A2438064E}"/>
                </a:ext>
              </a:extLst>
            </p:cNvPr>
            <p:cNvSpPr txBox="1"/>
            <p:nvPr/>
          </p:nvSpPr>
          <p:spPr bwMode="auto">
            <a:xfrm>
              <a:off x="8708161" y="244974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23.0</a:t>
              </a:r>
            </a:p>
          </p:txBody>
        </p:sp>
        <p:sp>
          <p:nvSpPr>
            <p:cNvPr id="31745" name="TextBox 31744">
              <a:extLst>
                <a:ext uri="{FF2B5EF4-FFF2-40B4-BE49-F238E27FC236}">
                  <a16:creationId xmlns:a16="http://schemas.microsoft.com/office/drawing/2014/main" id="{5B617183-5E7F-B9B5-F6B3-F9C5CADF8E0F}"/>
                </a:ext>
              </a:extLst>
            </p:cNvPr>
            <p:cNvSpPr txBox="1"/>
            <p:nvPr/>
          </p:nvSpPr>
          <p:spPr bwMode="auto">
            <a:xfrm>
              <a:off x="9047286" y="237353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26.9</a:t>
              </a:r>
            </a:p>
          </p:txBody>
        </p:sp>
        <p:sp>
          <p:nvSpPr>
            <p:cNvPr id="31747" name="Rectangle 31746">
              <a:extLst>
                <a:ext uri="{FF2B5EF4-FFF2-40B4-BE49-F238E27FC236}">
                  <a16:creationId xmlns:a16="http://schemas.microsoft.com/office/drawing/2014/main" id="{EEF5F35C-D29B-3CCF-5E69-7D8DFA858581}"/>
                </a:ext>
              </a:extLst>
            </p:cNvPr>
            <p:cNvSpPr/>
            <p:nvPr/>
          </p:nvSpPr>
          <p:spPr bwMode="auto">
            <a:xfrm>
              <a:off x="8791197" y="2722157"/>
              <a:ext cx="295693" cy="1828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48" name="Rectangle 31747">
              <a:extLst>
                <a:ext uri="{FF2B5EF4-FFF2-40B4-BE49-F238E27FC236}">
                  <a16:creationId xmlns:a16="http://schemas.microsoft.com/office/drawing/2014/main" id="{41D511E8-7B45-1EAC-6B9C-E415909B4640}"/>
                </a:ext>
              </a:extLst>
            </p:cNvPr>
            <p:cNvSpPr/>
            <p:nvPr/>
          </p:nvSpPr>
          <p:spPr bwMode="auto">
            <a:xfrm>
              <a:off x="9130322" y="2647129"/>
              <a:ext cx="295693"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50" name="TextBox 31749">
              <a:extLst>
                <a:ext uri="{FF2B5EF4-FFF2-40B4-BE49-F238E27FC236}">
                  <a16:creationId xmlns:a16="http://schemas.microsoft.com/office/drawing/2014/main" id="{8A3A3BEF-B793-9937-BC54-03ED134E1DB4}"/>
                </a:ext>
              </a:extLst>
            </p:cNvPr>
            <p:cNvSpPr txBox="1"/>
            <p:nvPr/>
          </p:nvSpPr>
          <p:spPr bwMode="auto">
            <a:xfrm>
              <a:off x="9454840" y="3137856"/>
              <a:ext cx="11124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Hypotension</a:t>
              </a:r>
            </a:p>
          </p:txBody>
        </p:sp>
        <p:sp>
          <p:nvSpPr>
            <p:cNvPr id="31751" name="Rectangle 31750">
              <a:extLst>
                <a:ext uri="{FF2B5EF4-FFF2-40B4-BE49-F238E27FC236}">
                  <a16:creationId xmlns:a16="http://schemas.microsoft.com/office/drawing/2014/main" id="{58994835-18FC-8A49-0528-DF37E020A95C}"/>
                </a:ext>
              </a:extLst>
            </p:cNvPr>
            <p:cNvSpPr/>
            <p:nvPr/>
          </p:nvSpPr>
          <p:spPr bwMode="auto">
            <a:xfrm>
              <a:off x="9704281" y="2728650"/>
              <a:ext cx="295693" cy="40990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52" name="Rectangle 31751">
              <a:extLst>
                <a:ext uri="{FF2B5EF4-FFF2-40B4-BE49-F238E27FC236}">
                  <a16:creationId xmlns:a16="http://schemas.microsoft.com/office/drawing/2014/main" id="{D42F061F-A918-FD89-165B-5418AEA6F354}"/>
                </a:ext>
              </a:extLst>
            </p:cNvPr>
            <p:cNvSpPr/>
            <p:nvPr/>
          </p:nvSpPr>
          <p:spPr bwMode="auto">
            <a:xfrm>
              <a:off x="10043406" y="2941858"/>
              <a:ext cx="295693" cy="196693"/>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53" name="TextBox 31752">
              <a:extLst>
                <a:ext uri="{FF2B5EF4-FFF2-40B4-BE49-F238E27FC236}">
                  <a16:creationId xmlns:a16="http://schemas.microsoft.com/office/drawing/2014/main" id="{1044D6E0-879F-C878-C0A2-0501AA6B59AF}"/>
                </a:ext>
              </a:extLst>
            </p:cNvPr>
            <p:cNvSpPr txBox="1"/>
            <p:nvPr/>
          </p:nvSpPr>
          <p:spPr bwMode="auto">
            <a:xfrm>
              <a:off x="9622738" y="245609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22.4</a:t>
              </a:r>
            </a:p>
          </p:txBody>
        </p:sp>
        <p:sp>
          <p:nvSpPr>
            <p:cNvPr id="31754" name="TextBox 31753">
              <a:extLst>
                <a:ext uri="{FF2B5EF4-FFF2-40B4-BE49-F238E27FC236}">
                  <a16:creationId xmlns:a16="http://schemas.microsoft.com/office/drawing/2014/main" id="{F106A1C0-F7B8-3316-EA69-2774964A802D}"/>
                </a:ext>
              </a:extLst>
            </p:cNvPr>
            <p:cNvSpPr txBox="1"/>
            <p:nvPr/>
          </p:nvSpPr>
          <p:spPr bwMode="auto">
            <a:xfrm>
              <a:off x="9961863" y="266881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10.9</a:t>
              </a:r>
            </a:p>
          </p:txBody>
        </p:sp>
        <p:sp>
          <p:nvSpPr>
            <p:cNvPr id="31758" name="TextBox 31757">
              <a:extLst>
                <a:ext uri="{FF2B5EF4-FFF2-40B4-BE49-F238E27FC236}">
                  <a16:creationId xmlns:a16="http://schemas.microsoft.com/office/drawing/2014/main" id="{D70D854D-C9F2-DBDF-8030-04A22326CB1F}"/>
                </a:ext>
              </a:extLst>
            </p:cNvPr>
            <p:cNvSpPr txBox="1"/>
            <p:nvPr/>
          </p:nvSpPr>
          <p:spPr bwMode="auto">
            <a:xfrm>
              <a:off x="10505291" y="3137856"/>
              <a:ext cx="8407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Vomiting</a:t>
              </a:r>
            </a:p>
          </p:txBody>
        </p:sp>
        <p:sp>
          <p:nvSpPr>
            <p:cNvPr id="31759" name="Rectangle 31758">
              <a:extLst>
                <a:ext uri="{FF2B5EF4-FFF2-40B4-BE49-F238E27FC236}">
                  <a16:creationId xmlns:a16="http://schemas.microsoft.com/office/drawing/2014/main" id="{655C0E87-7915-3C6D-5F36-4837250D2583}"/>
                </a:ext>
              </a:extLst>
            </p:cNvPr>
            <p:cNvSpPr/>
            <p:nvPr/>
          </p:nvSpPr>
          <p:spPr bwMode="auto">
            <a:xfrm>
              <a:off x="10618862" y="2758157"/>
              <a:ext cx="295693" cy="38039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0" name="Rectangle 31759">
              <a:extLst>
                <a:ext uri="{FF2B5EF4-FFF2-40B4-BE49-F238E27FC236}">
                  <a16:creationId xmlns:a16="http://schemas.microsoft.com/office/drawing/2014/main" id="{456B80A2-ADEB-DD07-42BF-896BF878DEA3}"/>
                </a:ext>
              </a:extLst>
            </p:cNvPr>
            <p:cNvSpPr/>
            <p:nvPr/>
          </p:nvSpPr>
          <p:spPr bwMode="auto">
            <a:xfrm>
              <a:off x="10957987" y="2750630"/>
              <a:ext cx="295693" cy="387922"/>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1" name="TextBox 31760">
              <a:extLst>
                <a:ext uri="{FF2B5EF4-FFF2-40B4-BE49-F238E27FC236}">
                  <a16:creationId xmlns:a16="http://schemas.microsoft.com/office/drawing/2014/main" id="{5CF32333-FCEC-D969-FF5C-F3F3158CEB96}"/>
                </a:ext>
              </a:extLst>
            </p:cNvPr>
            <p:cNvSpPr txBox="1"/>
            <p:nvPr/>
          </p:nvSpPr>
          <p:spPr bwMode="auto">
            <a:xfrm>
              <a:off x="10537319" y="2459270"/>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22.4</a:t>
              </a:r>
            </a:p>
          </p:txBody>
        </p:sp>
        <p:sp>
          <p:nvSpPr>
            <p:cNvPr id="31762" name="TextBox 31761">
              <a:extLst>
                <a:ext uri="{FF2B5EF4-FFF2-40B4-BE49-F238E27FC236}">
                  <a16:creationId xmlns:a16="http://schemas.microsoft.com/office/drawing/2014/main" id="{6B07F36F-B432-D0DE-62DA-6A7739D361E9}"/>
                </a:ext>
              </a:extLst>
            </p:cNvPr>
            <p:cNvSpPr txBox="1"/>
            <p:nvPr/>
          </p:nvSpPr>
          <p:spPr bwMode="auto">
            <a:xfrm>
              <a:off x="10876444" y="2456085"/>
              <a:ext cx="4587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22.3</a:t>
              </a:r>
            </a:p>
          </p:txBody>
        </p:sp>
        <p:sp>
          <p:nvSpPr>
            <p:cNvPr id="31763" name="Rectangle 31762">
              <a:extLst>
                <a:ext uri="{FF2B5EF4-FFF2-40B4-BE49-F238E27FC236}">
                  <a16:creationId xmlns:a16="http://schemas.microsoft.com/office/drawing/2014/main" id="{5F482FFC-8BE1-6AC8-DC7E-850A9758F0B4}"/>
                </a:ext>
              </a:extLst>
            </p:cNvPr>
            <p:cNvSpPr/>
            <p:nvPr/>
          </p:nvSpPr>
          <p:spPr bwMode="auto">
            <a:xfrm>
              <a:off x="10620355" y="2731487"/>
              <a:ext cx="295693" cy="36576"/>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764" name="Rectangle 31763">
              <a:extLst>
                <a:ext uri="{FF2B5EF4-FFF2-40B4-BE49-F238E27FC236}">
                  <a16:creationId xmlns:a16="http://schemas.microsoft.com/office/drawing/2014/main" id="{A9D14DD6-D4A5-3439-7733-FF0DA39D8B5B}"/>
                </a:ext>
              </a:extLst>
            </p:cNvPr>
            <p:cNvSpPr/>
            <p:nvPr/>
          </p:nvSpPr>
          <p:spPr bwMode="auto">
            <a:xfrm>
              <a:off x="10959480" y="2734662"/>
              <a:ext cx="295693" cy="18288"/>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Freeform 1">
              <a:extLst>
                <a:ext uri="{FF2B5EF4-FFF2-40B4-BE49-F238E27FC236}">
                  <a16:creationId xmlns:a16="http://schemas.microsoft.com/office/drawing/2014/main" id="{00EE6692-975F-4CFD-5387-57C8D4C6B50C}"/>
                </a:ext>
              </a:extLst>
            </p:cNvPr>
            <p:cNvSpPr/>
            <p:nvPr/>
          </p:nvSpPr>
          <p:spPr bwMode="auto">
            <a:xfrm>
              <a:off x="1188720" y="1236472"/>
              <a:ext cx="10302240" cy="1899920"/>
            </a:xfrm>
            <a:custGeom>
              <a:avLst/>
              <a:gdLst>
                <a:gd name="connsiteX0" fmla="*/ 0 w 10302240"/>
                <a:gd name="connsiteY0" fmla="*/ 0 h 1899920"/>
                <a:gd name="connsiteX1" fmla="*/ 0 w 10302240"/>
                <a:gd name="connsiteY1" fmla="*/ 1899920 h 1899920"/>
                <a:gd name="connsiteX2" fmla="*/ 10302240 w 10302240"/>
                <a:gd name="connsiteY2" fmla="*/ 1899920 h 1899920"/>
              </a:gdLst>
              <a:ahLst/>
              <a:cxnLst>
                <a:cxn ang="0">
                  <a:pos x="connsiteX0" y="connsiteY0"/>
                </a:cxn>
                <a:cxn ang="0">
                  <a:pos x="connsiteX1" y="connsiteY1"/>
                </a:cxn>
                <a:cxn ang="0">
                  <a:pos x="connsiteX2" y="connsiteY2"/>
                </a:cxn>
              </a:cxnLst>
              <a:rect l="l" t="t" r="r" b="b"/>
              <a:pathLst>
                <a:path w="10302240" h="1899920">
                  <a:moveTo>
                    <a:pt x="0" y="0"/>
                  </a:moveTo>
                  <a:lnTo>
                    <a:pt x="0" y="1899920"/>
                  </a:lnTo>
                  <a:lnTo>
                    <a:pt x="10302240" y="1899920"/>
                  </a:lnTo>
                </a:path>
              </a:pathLst>
            </a:custGeom>
            <a:noFill/>
            <a:ln w="28575">
              <a:solidFill>
                <a:schemeClr val="bg1"/>
              </a:solidFill>
              <a:miter lim="800000"/>
              <a:headEnd/>
              <a:tailEnd/>
            </a:ln>
          </p:spPr>
          <p:txBody>
            <a:bodyPr rtlCol="0" anchor="ctr"/>
            <a:lstStyle/>
            <a:p>
              <a:pPr algn="ctr"/>
              <a:endParaRPr lang="en-US" dirty="0"/>
            </a:p>
          </p:txBody>
        </p:sp>
        <p:sp>
          <p:nvSpPr>
            <p:cNvPr id="31960" name="Rectangle: Rounded Corners 31844">
              <a:extLst>
                <a:ext uri="{FF2B5EF4-FFF2-40B4-BE49-F238E27FC236}">
                  <a16:creationId xmlns:a16="http://schemas.microsoft.com/office/drawing/2014/main" id="{E8D195CD-37B1-023C-8BD1-1EAE35077F57}"/>
                </a:ext>
              </a:extLst>
            </p:cNvPr>
            <p:cNvSpPr/>
            <p:nvPr/>
          </p:nvSpPr>
          <p:spPr>
            <a:xfrm>
              <a:off x="7697672" y="2189848"/>
              <a:ext cx="970622" cy="1312230"/>
            </a:xfrm>
            <a:prstGeom prst="roundRect">
              <a:avLst>
                <a:gd name="adj" fmla="val 11433"/>
              </a:avLst>
            </a:prstGeom>
            <a:noFill/>
            <a:ln w="38100" cap="flat" cmpd="sng" algn="ctr">
              <a:solidFill>
                <a:srgbClr val="F4AB33"/>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600" cap="none" spc="30" normalizeH="0" baseline="0" noProof="0" dirty="0">
                <a:ln>
                  <a:noFill/>
                </a:ln>
                <a:solidFill>
                  <a:prstClr val="white"/>
                </a:solidFill>
                <a:effectLst/>
                <a:uLnTx/>
                <a:uFillTx/>
                <a:latin typeface="Arial"/>
                <a:ea typeface="+mn-ea"/>
                <a:cs typeface="+mn-cs"/>
              </a:endParaRPr>
            </a:p>
          </p:txBody>
        </p:sp>
        <p:sp>
          <p:nvSpPr>
            <p:cNvPr id="31961" name="Rectangle: Rounded Corners 31844">
              <a:extLst>
                <a:ext uri="{FF2B5EF4-FFF2-40B4-BE49-F238E27FC236}">
                  <a16:creationId xmlns:a16="http://schemas.microsoft.com/office/drawing/2014/main" id="{BD0DF4B5-3790-C0BF-EDCB-951BDF95FD77}"/>
                </a:ext>
              </a:extLst>
            </p:cNvPr>
            <p:cNvSpPr/>
            <p:nvPr/>
          </p:nvSpPr>
          <p:spPr>
            <a:xfrm>
              <a:off x="3982258" y="2189848"/>
              <a:ext cx="1071502" cy="1312230"/>
            </a:xfrm>
            <a:prstGeom prst="roundRect">
              <a:avLst>
                <a:gd name="adj" fmla="val 11433"/>
              </a:avLst>
            </a:prstGeom>
            <a:noFill/>
            <a:ln w="38100" cap="flat" cmpd="sng" algn="ctr">
              <a:solidFill>
                <a:srgbClr val="F4AB33"/>
              </a:solidFill>
              <a:prstDash val="solid"/>
              <a:round/>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600" cap="none" spc="30" normalizeH="0" baseline="0" noProof="0" dirty="0">
                <a:ln>
                  <a:noFill/>
                </a:ln>
                <a:solidFill>
                  <a:prstClr val="white"/>
                </a:solidFill>
                <a:effectLst/>
                <a:uLnTx/>
                <a:uFillTx/>
                <a:latin typeface="Arial"/>
                <a:ea typeface="+mn-ea"/>
                <a:cs typeface="+mn-cs"/>
              </a:endParaRPr>
            </a:p>
          </p:txBody>
        </p:sp>
      </p:grpSp>
    </p:spTree>
    <p:extLst>
      <p:ext uri="{BB962C8B-B14F-4D97-AF65-F5344CB8AC3E}">
        <p14:creationId xmlns:p14="http://schemas.microsoft.com/office/powerpoint/2010/main" val="230943741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sz="3600" b="1" dirty="0"/>
              <a:t>Bevacizumab Subgroups From KEYNOTE-826: </a:t>
            </a:r>
            <a:br>
              <a:rPr lang="en-US" sz="3600" b="1" dirty="0"/>
            </a:br>
            <a:r>
              <a:rPr lang="en-US" sz="3600" b="1" dirty="0"/>
              <a:t>Bevacizumab-Related </a:t>
            </a:r>
            <a:r>
              <a:rPr lang="en-US" dirty="0"/>
              <a:t>Safety Summary</a:t>
            </a:r>
            <a:endParaRPr lang="en-US" altLang="en-US" dirty="0"/>
          </a:p>
        </p:txBody>
      </p:sp>
      <p:sp>
        <p:nvSpPr>
          <p:cNvPr id="23" name="Text Box 15">
            <a:extLst>
              <a:ext uri="{FF2B5EF4-FFF2-40B4-BE49-F238E27FC236}">
                <a16:creationId xmlns:a16="http://schemas.microsoft.com/office/drawing/2014/main" id="{57CDFBD7-F8C5-E6F1-E77F-B2D01A7BF18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rPr>
              <a:t>Lorusso. ESGO 2023. Abstr 67.  </a:t>
            </a:r>
            <a:endParaRPr lang="en-US" altLang="en-US" sz="1200" b="0" dirty="0">
              <a:solidFill>
                <a:schemeClr val="bg2"/>
              </a:solidFill>
              <a:latin typeface="Calibri" panose="020F0502020204030204" pitchFamily="34" charset="0"/>
            </a:endParaRPr>
          </a:p>
        </p:txBody>
      </p:sp>
      <p:graphicFrame>
        <p:nvGraphicFramePr>
          <p:cNvPr id="2" name="表格 2">
            <a:extLst>
              <a:ext uri="{FF2B5EF4-FFF2-40B4-BE49-F238E27FC236}">
                <a16:creationId xmlns:a16="http://schemas.microsoft.com/office/drawing/2014/main" id="{EA07E470-634E-6A03-D65C-D93ED07EBE6A}"/>
              </a:ext>
            </a:extLst>
          </p:cNvPr>
          <p:cNvGraphicFramePr>
            <a:graphicFrameLocks noGrp="1"/>
          </p:cNvGraphicFramePr>
          <p:nvPr>
            <p:extLst>
              <p:ext uri="{D42A27DB-BD31-4B8C-83A1-F6EECF244321}">
                <p14:modId xmlns:p14="http://schemas.microsoft.com/office/powerpoint/2010/main" val="3479753232"/>
              </p:ext>
            </p:extLst>
          </p:nvPr>
        </p:nvGraphicFramePr>
        <p:xfrm>
          <a:off x="1005840" y="1604050"/>
          <a:ext cx="10180319" cy="3215809"/>
        </p:xfrm>
        <a:graphic>
          <a:graphicData uri="http://schemas.openxmlformats.org/drawingml/2006/table">
            <a:tbl>
              <a:tblPr firstRow="1" bandRow="1"/>
              <a:tblGrid>
                <a:gridCol w="3232384">
                  <a:extLst>
                    <a:ext uri="{9D8B030D-6E8A-4147-A177-3AD203B41FA5}">
                      <a16:colId xmlns:a16="http://schemas.microsoft.com/office/drawing/2014/main" val="2378075377"/>
                    </a:ext>
                  </a:extLst>
                </a:gridCol>
                <a:gridCol w="1922541">
                  <a:extLst>
                    <a:ext uri="{9D8B030D-6E8A-4147-A177-3AD203B41FA5}">
                      <a16:colId xmlns:a16="http://schemas.microsoft.com/office/drawing/2014/main" val="2928760374"/>
                    </a:ext>
                  </a:extLst>
                </a:gridCol>
                <a:gridCol w="1697298">
                  <a:extLst>
                    <a:ext uri="{9D8B030D-6E8A-4147-A177-3AD203B41FA5}">
                      <a16:colId xmlns:a16="http://schemas.microsoft.com/office/drawing/2014/main" val="2357159216"/>
                    </a:ext>
                  </a:extLst>
                </a:gridCol>
                <a:gridCol w="1664048">
                  <a:extLst>
                    <a:ext uri="{9D8B030D-6E8A-4147-A177-3AD203B41FA5}">
                      <a16:colId xmlns:a16="http://schemas.microsoft.com/office/drawing/2014/main" val="2695801122"/>
                    </a:ext>
                  </a:extLst>
                </a:gridCol>
                <a:gridCol w="1664048">
                  <a:extLst>
                    <a:ext uri="{9D8B030D-6E8A-4147-A177-3AD203B41FA5}">
                      <a16:colId xmlns:a16="http://schemas.microsoft.com/office/drawing/2014/main" val="2633168622"/>
                    </a:ext>
                  </a:extLst>
                </a:gridCol>
              </a:tblGrid>
              <a:tr h="482692">
                <a:tc row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a:lnSpc>
                          <a:spcPts val="1500"/>
                        </a:lnSpc>
                        <a:spcBef>
                          <a:spcPts val="0"/>
                        </a:spcBef>
                        <a:spcAft>
                          <a:spcPts val="0"/>
                        </a:spcAft>
                      </a:pPr>
                      <a:r>
                        <a:rPr lang="en-US" altLang="zh-CN" sz="2000" b="1" dirty="0">
                          <a:solidFill>
                            <a:schemeClr val="tx1"/>
                          </a:solidFill>
                          <a:latin typeface="Calibri" panose="020F0502020204030204" pitchFamily="34" charset="0"/>
                          <a:ea typeface="Calibri" panose="020F0502020204030204" pitchFamily="34" charset="0"/>
                          <a:cs typeface="Calibri" panose="020F0502020204030204" pitchFamily="34" charset="0"/>
                        </a:rPr>
                        <a:t>AEs</a:t>
                      </a:r>
                      <a:endParaRPr lang="zh-CN" altLang="en-US" sz="2000" b="1"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2">
                  <a:txBody>
                    <a:bodyPr/>
                    <a:lstStyle/>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CT + Pembrolizumab</a:t>
                      </a:r>
                    </a:p>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308)</a:t>
                      </a:r>
                      <a:endParaRPr lang="zh-CN" altLang="en-US" sz="20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gridSpan="2">
                  <a:txBody>
                    <a:bodyPr/>
                    <a:lstStyle>
                      <a:lvl1pPr marL="0" algn="l" defTabSz="914400" rtl="0" eaLnBrk="1" latinLnBrk="0" hangingPunct="1">
                        <a:defRPr sz="1800" b="1" kern="1200">
                          <a:solidFill>
                            <a:schemeClr val="lt1"/>
                          </a:solidFill>
                          <a:latin typeface="Calibri"/>
                        </a:defRPr>
                      </a:lvl1pPr>
                      <a:lvl2pPr marL="457200" algn="l" defTabSz="914400" rtl="0" eaLnBrk="1" latinLnBrk="0" hangingPunct="1">
                        <a:defRPr sz="1800" b="1" kern="1200">
                          <a:solidFill>
                            <a:schemeClr val="lt1"/>
                          </a:solidFill>
                          <a:latin typeface="Calibri"/>
                        </a:defRPr>
                      </a:lvl2pPr>
                      <a:lvl3pPr marL="914400" algn="l" defTabSz="914400" rtl="0" eaLnBrk="1" latinLnBrk="0" hangingPunct="1">
                        <a:defRPr sz="1800" b="1" kern="1200">
                          <a:solidFill>
                            <a:schemeClr val="lt1"/>
                          </a:solidFill>
                          <a:latin typeface="Calibri"/>
                        </a:defRPr>
                      </a:lvl3pPr>
                      <a:lvl4pPr marL="1371600" algn="l" defTabSz="914400" rtl="0" eaLnBrk="1" latinLnBrk="0" hangingPunct="1">
                        <a:defRPr sz="1800" b="1" kern="1200">
                          <a:solidFill>
                            <a:schemeClr val="lt1"/>
                          </a:solidFill>
                          <a:latin typeface="Calibri"/>
                        </a:defRPr>
                      </a:lvl4pPr>
                      <a:lvl5pPr marL="1828800" algn="l" defTabSz="914400" rtl="0" eaLnBrk="1" latinLnBrk="0" hangingPunct="1">
                        <a:defRPr sz="1800" b="1" kern="1200">
                          <a:solidFill>
                            <a:schemeClr val="lt1"/>
                          </a:solidFill>
                          <a:latin typeface="Calibri"/>
                        </a:defRPr>
                      </a:lvl5pPr>
                      <a:lvl6pPr marL="2286000" algn="l" defTabSz="914400" rtl="0" eaLnBrk="1" latinLnBrk="0" hangingPunct="1">
                        <a:defRPr sz="1800" b="1" kern="1200">
                          <a:solidFill>
                            <a:schemeClr val="lt1"/>
                          </a:solidFill>
                          <a:latin typeface="Calibri"/>
                        </a:defRPr>
                      </a:lvl6pPr>
                      <a:lvl7pPr marL="2743200" algn="l" defTabSz="914400" rtl="0" eaLnBrk="1" latinLnBrk="0" hangingPunct="1">
                        <a:defRPr sz="1800" b="1" kern="1200">
                          <a:solidFill>
                            <a:schemeClr val="lt1"/>
                          </a:solidFill>
                          <a:latin typeface="Calibri"/>
                        </a:defRPr>
                      </a:lvl7pPr>
                      <a:lvl8pPr marL="3200400" algn="l" defTabSz="914400" rtl="0" eaLnBrk="1" latinLnBrk="0" hangingPunct="1">
                        <a:defRPr sz="1800" b="1" kern="1200">
                          <a:solidFill>
                            <a:schemeClr val="lt1"/>
                          </a:solidFill>
                          <a:latin typeface="Calibri"/>
                        </a:defRPr>
                      </a:lvl8pPr>
                      <a:lvl9pPr marL="3657600" algn="l" defTabSz="914400" rtl="0" eaLnBrk="1" latinLnBrk="0" hangingPunct="1">
                        <a:defRPr sz="1800" b="1" kern="1200">
                          <a:solidFill>
                            <a:schemeClr val="lt1"/>
                          </a:solidFill>
                          <a:latin typeface="Calibri"/>
                        </a:defRPr>
                      </a:lvl9pPr>
                    </a:lstStyle>
                    <a:p>
                      <a:pPr marL="0" algn="ctr" defTabSz="914400" rtl="0" eaLnBrk="1" latinLnBrk="0" hangingPunct="1">
                        <a:lnSpc>
                          <a:spcPct val="100000"/>
                        </a:lnSpc>
                        <a:spcBef>
                          <a:spcPts val="0"/>
                        </a:spcBef>
                        <a:spcAft>
                          <a:spcPts val="0"/>
                        </a:spcAft>
                      </a:pPr>
                      <a:r>
                        <a:rPr lang="en-US"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CT + Placebo</a:t>
                      </a:r>
                    </a:p>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309)</a:t>
                      </a:r>
                      <a:endParaRPr lang="zh-CN" altLang="en-US" sz="2000" b="1" kern="1200" dirty="0">
                        <a:solidFill>
                          <a:schemeClr val="tx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endParaRPr lang="en-US"/>
                    </a:p>
                  </a:txBody>
                  <a:tcPr/>
                </a:tc>
                <a:extLst>
                  <a:ext uri="{0D108BD9-81ED-4DB2-BD59-A6C34878D82A}">
                    <a16:rowId xmlns:a16="http://schemas.microsoft.com/office/drawing/2014/main" val="4240554600"/>
                  </a:ext>
                </a:extLst>
              </a:tr>
              <a:tr h="553700">
                <a:tc vMerge="1">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a:lnSpc>
                          <a:spcPts val="1400"/>
                        </a:lnSpc>
                        <a:spcBef>
                          <a:spcPts val="0"/>
                        </a:spcBef>
                        <a:spcAft>
                          <a:spcPts val="0"/>
                        </a:spcAft>
                      </a:pPr>
                      <a:endParaRPr lang="en-US" altLang="zh-CN" sz="16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algn="ctr">
                        <a:lnSpc>
                          <a:spcPct val="100000"/>
                        </a:lnSpc>
                        <a:spcBef>
                          <a:spcPts val="0"/>
                        </a:spcBef>
                        <a:spcAft>
                          <a:spcPts val="0"/>
                        </a:spcAft>
                      </a:pPr>
                      <a:r>
                        <a:rPr lang="en-US" altLang="zh-CN" sz="2000" b="1" dirty="0">
                          <a:solidFill>
                            <a:schemeClr val="tx1"/>
                          </a:solidFill>
                          <a:latin typeface="Calibri" panose="020F0502020204030204" pitchFamily="34" charset="0"/>
                          <a:ea typeface="Calibri" panose="020F0502020204030204" pitchFamily="34" charset="0"/>
                          <a:cs typeface="Calibri" panose="020F0502020204030204" pitchFamily="34" charset="0"/>
                        </a:rPr>
                        <a:t> + Bev</a:t>
                      </a:r>
                    </a:p>
                    <a:p>
                      <a:pPr algn="ctr">
                        <a:lnSpc>
                          <a:spcPct val="100000"/>
                        </a:lnSpc>
                        <a:spcBef>
                          <a:spcPts val="0"/>
                        </a:spcBef>
                        <a:spcAft>
                          <a:spcPts val="0"/>
                        </a:spcAft>
                      </a:pPr>
                      <a:r>
                        <a:rPr lang="en-US" altLang="zh-CN" sz="2000" b="1" dirty="0">
                          <a:solidFill>
                            <a:schemeClr val="tx1"/>
                          </a:solidFill>
                          <a:latin typeface="Calibri" panose="020F0502020204030204" pitchFamily="34" charset="0"/>
                          <a:ea typeface="Calibri" panose="020F0502020204030204" pitchFamily="34" charset="0"/>
                          <a:cs typeface="Calibri" panose="020F0502020204030204" pitchFamily="34" charset="0"/>
                        </a:rPr>
                        <a:t>(n = 196)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111)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193)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-Bev</a:t>
                      </a:r>
                    </a:p>
                    <a:p>
                      <a:pPr marL="0" algn="ctr" defTabSz="914400" rtl="0" eaLnBrk="1" latinLnBrk="0" hangingPunct="1">
                        <a:lnSpc>
                          <a:spcPct val="100000"/>
                        </a:lnSpc>
                        <a:spcBef>
                          <a:spcPts val="0"/>
                        </a:spcBef>
                        <a:spcAft>
                          <a:spcPts val="0"/>
                        </a:spcAft>
                      </a:pPr>
                      <a:r>
                        <a:rPr lang="en-US" altLang="zh-CN" sz="2000" b="1" kern="1200" dirty="0">
                          <a:solidFill>
                            <a:schemeClr val="tx1"/>
                          </a:solidFill>
                          <a:latin typeface="Calibri" panose="020F0502020204030204" pitchFamily="34" charset="0"/>
                          <a:ea typeface="Calibri" panose="020F0502020204030204" pitchFamily="34" charset="0"/>
                          <a:cs typeface="Calibri" panose="020F0502020204030204" pitchFamily="34" charset="0"/>
                        </a:rPr>
                        <a:t>(n = 116)</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580608319"/>
                  </a:ext>
                </a:extLst>
              </a:tr>
              <a:tr h="360378">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2000" b="0" kern="1200" dirty="0">
                          <a:solidFill>
                            <a:schemeClr val="bg1"/>
                          </a:solidFill>
                          <a:latin typeface="Calibri" panose="020F0502020204030204" pitchFamily="34" charset="0"/>
                          <a:ea typeface="+mn-ea"/>
                          <a:cs typeface="Calibri" panose="020F0502020204030204" pitchFamily="34" charset="0"/>
                        </a:rPr>
                        <a:t>Hypertension</a:t>
                      </a:r>
                      <a:endParaRPr lang="zh-CN" altLang="en-US" sz="2000" b="0" kern="1200" dirty="0">
                        <a:solidFill>
                          <a:schemeClr val="bg1"/>
                        </a:solidFill>
                        <a:latin typeface="Calibri" panose="020F0502020204030204" pitchFamily="34" charset="0"/>
                        <a:ea typeface="+mn-ea"/>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11.7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13</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0.9</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240020367"/>
                  </a:ext>
                </a:extLst>
              </a:tr>
              <a:tr h="36037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2000" b="0" kern="1200" dirty="0">
                          <a:solidFill>
                            <a:schemeClr val="bg1"/>
                          </a:solidFill>
                          <a:latin typeface="Calibri" panose="020F0502020204030204" pitchFamily="34" charset="0"/>
                          <a:ea typeface="+mn-ea"/>
                          <a:cs typeface="Calibri" panose="020F0502020204030204" pitchFamily="34" charset="0"/>
                        </a:rPr>
                        <a:t>Perforation</a:t>
                      </a:r>
                      <a:endParaRPr lang="zh-CN" altLang="en-US" sz="2000" b="0" kern="1200" dirty="0">
                        <a:solidFill>
                          <a:schemeClr val="bg1"/>
                        </a:solidFill>
                        <a:latin typeface="Calibri" panose="020F0502020204030204" pitchFamily="34" charset="0"/>
                        <a:ea typeface="+mn-ea"/>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2.5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176423766"/>
                  </a:ext>
                </a:extLst>
              </a:tr>
              <a:tr h="360378">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2000" b="0" kern="1200" dirty="0">
                          <a:solidFill>
                            <a:schemeClr val="bg1"/>
                          </a:solidFill>
                          <a:latin typeface="Calibri" panose="020F0502020204030204" pitchFamily="34" charset="0"/>
                          <a:ea typeface="+mn-ea"/>
                          <a:cs typeface="Calibri" panose="020F0502020204030204" pitchFamily="34" charset="0"/>
                        </a:rPr>
                        <a:t>Pelvic fistula</a:t>
                      </a:r>
                      <a:r>
                        <a:rPr lang="en-US" altLang="zh-CN" sz="2000" b="0" kern="1200" baseline="30000" dirty="0">
                          <a:solidFill>
                            <a:schemeClr val="bg1"/>
                          </a:solidFill>
                          <a:latin typeface="Calibri" panose="020F0502020204030204" pitchFamily="34" charset="0"/>
                          <a:ea typeface="+mn-ea"/>
                          <a:cs typeface="Calibri" panose="020F0502020204030204" pitchFamily="34" charset="0"/>
                        </a:rPr>
                        <a:t>*</a:t>
                      </a:r>
                      <a:endParaRPr lang="zh-CN" altLang="en-US" sz="2000" b="0" kern="1200" baseline="30000" dirty="0">
                        <a:solidFill>
                          <a:schemeClr val="bg1"/>
                        </a:solidFill>
                        <a:latin typeface="Calibri" panose="020F0502020204030204" pitchFamily="34" charset="0"/>
                        <a:ea typeface="+mn-ea"/>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2.5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1.8</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4.7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3498321908"/>
                  </a:ext>
                </a:extLst>
              </a:tr>
              <a:tr h="360378">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2000" b="0" kern="1200" dirty="0">
                          <a:solidFill>
                            <a:schemeClr val="bg1"/>
                          </a:solidFill>
                          <a:latin typeface="Calibri" panose="020F0502020204030204" pitchFamily="34" charset="0"/>
                          <a:ea typeface="+mn-ea"/>
                          <a:cs typeface="Calibri" panose="020F0502020204030204" pitchFamily="34" charset="0"/>
                        </a:rPr>
                        <a:t>Other fistula</a:t>
                      </a:r>
                      <a:r>
                        <a:rPr lang="en-US" altLang="zh-CN" sz="2000" b="0" kern="1200" baseline="30000" dirty="0">
                          <a:solidFill>
                            <a:schemeClr val="bg1"/>
                          </a:solidFill>
                          <a:latin typeface="Calibri" panose="020F0502020204030204" pitchFamily="34" charset="0"/>
                          <a:ea typeface="+mn-ea"/>
                          <a:cs typeface="Calibri" panose="020F0502020204030204" pitchFamily="34" charset="0"/>
                        </a:rPr>
                        <a:t>†</a:t>
                      </a:r>
                      <a:endParaRPr lang="zh-CN" altLang="en-US" sz="2000" b="0" kern="1200" baseline="30000" dirty="0">
                        <a:solidFill>
                          <a:schemeClr val="bg1"/>
                        </a:solidFill>
                        <a:latin typeface="Calibri" panose="020F0502020204030204" pitchFamily="34" charset="0"/>
                        <a:ea typeface="+mn-ea"/>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06762118"/>
                  </a:ext>
                </a:extLst>
              </a:tr>
              <a:tr h="372217">
                <a:tc>
                  <a:txBody>
                    <a:bodyPr/>
                    <a:lstStyle/>
                    <a:p>
                      <a:pPr marL="0" marR="0" lvl="0" indent="0" algn="l" defTabSz="914400" rtl="0" eaLnBrk="1" fontAlgn="auto" latinLnBrk="0" hangingPunct="1">
                        <a:lnSpc>
                          <a:spcPts val="1400"/>
                        </a:lnSpc>
                        <a:spcBef>
                          <a:spcPts val="0"/>
                        </a:spcBef>
                        <a:spcAft>
                          <a:spcPts val="0"/>
                        </a:spcAft>
                        <a:buClrTx/>
                        <a:buSzTx/>
                        <a:buFontTx/>
                        <a:buNone/>
                        <a:tabLst/>
                        <a:defRPr/>
                      </a:pPr>
                      <a:r>
                        <a:rPr lang="en-US" altLang="zh-CN" sz="2000" b="0" kern="1200" dirty="0">
                          <a:solidFill>
                            <a:schemeClr val="bg1"/>
                          </a:solidFill>
                          <a:latin typeface="Calibri" panose="020F0502020204030204" pitchFamily="34" charset="0"/>
                          <a:ea typeface="+mn-ea"/>
                          <a:cs typeface="Calibri" panose="020F0502020204030204" pitchFamily="34" charset="0"/>
                        </a:rPr>
                        <a:t>Embolism</a:t>
                      </a:r>
                      <a:endParaRPr lang="zh-CN" altLang="en-US" sz="2000" b="0" kern="1200" dirty="0">
                        <a:solidFill>
                          <a:schemeClr val="bg1"/>
                        </a:solidFill>
                        <a:latin typeface="Calibri" panose="020F0502020204030204" pitchFamily="34" charset="0"/>
                        <a:ea typeface="+mn-ea"/>
                        <a:cs typeface="Calibri" panose="020F0502020204030204" pitchFamily="34" charset="0"/>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0.5%</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tc>
                  <a:txBody>
                    <a:bodyPr/>
                    <a:lstStyle/>
                    <a:p>
                      <a:pPr marL="0" marR="0" lvl="0" indent="0" algn="ctr" defTabSz="914400" rtl="0" eaLnBrk="1" fontAlgn="auto" latinLnBrk="0" hangingPunct="1">
                        <a:lnSpc>
                          <a:spcPts val="1400"/>
                        </a:lnSpc>
                        <a:spcBef>
                          <a:spcPts val="0"/>
                        </a:spcBef>
                        <a:spcAft>
                          <a:spcPts val="0"/>
                        </a:spcAft>
                        <a:buClrTx/>
                        <a:buSzTx/>
                        <a:buFontTx/>
                        <a:buNone/>
                        <a:tabLst/>
                        <a:defRPr/>
                      </a:pPr>
                      <a:r>
                        <a:rPr lang="en-US" sz="2000" b="0" kern="1200" dirty="0">
                          <a:solidFill>
                            <a:schemeClr val="bg1"/>
                          </a:solidFill>
                          <a:latin typeface="Calibri" panose="020F0502020204030204" pitchFamily="34" charset="0"/>
                          <a:ea typeface="+mn-ea"/>
                          <a:cs typeface="Calibri" panose="020F0502020204030204" pitchFamily="34" charset="0"/>
                        </a:rPr>
                        <a:t>1.7</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406293123"/>
                  </a:ext>
                </a:extLst>
              </a:tr>
            </a:tbl>
          </a:graphicData>
        </a:graphic>
      </p:graphicFrame>
      <p:sp>
        <p:nvSpPr>
          <p:cNvPr id="6" name="TextBox 5">
            <a:extLst>
              <a:ext uri="{FF2B5EF4-FFF2-40B4-BE49-F238E27FC236}">
                <a16:creationId xmlns:a16="http://schemas.microsoft.com/office/drawing/2014/main" id="{BCA50A99-AD86-2226-4691-4FA23E5E9F12}"/>
              </a:ext>
            </a:extLst>
          </p:cNvPr>
          <p:cNvSpPr txBox="1"/>
          <p:nvPr/>
        </p:nvSpPr>
        <p:spPr>
          <a:xfrm>
            <a:off x="1005839" y="4907345"/>
            <a:ext cx="10180319" cy="738664"/>
          </a:xfrm>
          <a:prstGeom prst="rect">
            <a:avLst/>
          </a:prstGeom>
          <a:noFill/>
        </p:spPr>
        <p:txBody>
          <a:bodyPr wrap="square" lIns="0" tIns="0" rIns="0" bIns="0" rtlCol="0" anchor="b" anchorCtr="0">
            <a:spAutoFit/>
          </a:bodyPr>
          <a:lstStyle/>
          <a:p>
            <a:pPr marL="0" indent="0">
              <a:buNone/>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*Includes female genital tract and vaginal fistulas. </a:t>
            </a:r>
          </a:p>
          <a:p>
            <a:pPr marL="0" indent="0">
              <a:buNone/>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†Includes enterovesical and urogenital fistulas. Treatment-related AEs of interest that led to death were intestinal perforation with bev and autoimmune encephalitis without bev in the pembro arm, and large intestine perforation, pulmonary sepsis, and female genital tract fistula with bev and embolism without bev in the placebo arm. Data cutoff date: October 3, 2022. </a:t>
            </a:r>
          </a:p>
        </p:txBody>
      </p:sp>
    </p:spTree>
    <p:extLst>
      <p:ext uri="{BB962C8B-B14F-4D97-AF65-F5344CB8AC3E}">
        <p14:creationId xmlns:p14="http://schemas.microsoft.com/office/powerpoint/2010/main" val="956625223"/>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p:txBody>
          <a:bodyPr/>
          <a:lstStyle/>
          <a:p>
            <a:r>
              <a:rPr lang="en-US" dirty="0"/>
              <a:t>Bevacizumab Subgroups From KEYNOTE-826: PFS and OS in Patients Who D/C Bevacizumab for AEs  </a:t>
            </a:r>
            <a:endParaRPr lang="en-US" altLang="en-US" dirty="0"/>
          </a:p>
        </p:txBody>
      </p:sp>
      <p:sp>
        <p:nvSpPr>
          <p:cNvPr id="23" name="Text Box 15">
            <a:extLst>
              <a:ext uri="{FF2B5EF4-FFF2-40B4-BE49-F238E27FC236}">
                <a16:creationId xmlns:a16="http://schemas.microsoft.com/office/drawing/2014/main" id="{57CDFBD7-F8C5-E6F1-E77F-B2D01A7BF187}"/>
              </a:ext>
            </a:extLst>
          </p:cNvPr>
          <p:cNvSpPr txBox="1">
            <a:spLocks noChangeArrowheads="1"/>
          </p:cNvSpPr>
          <p:nvPr/>
        </p:nvSpPr>
        <p:spPr bwMode="auto">
          <a:xfrm>
            <a:off x="395167" y="636253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altLang="en-US" sz="1200" b="0" spc="-10" dirty="0">
                <a:solidFill>
                  <a:schemeClr val="bg2"/>
                </a:solidFill>
                <a:latin typeface="Calibri" panose="020F0502020204030204" pitchFamily="34" charset="0"/>
                <a:ea typeface="Calibri" panose="020F0502020204030204" pitchFamily="34" charset="0"/>
                <a:cs typeface="Calibri" panose="020F0502020204030204" pitchFamily="34" charset="0"/>
              </a:rPr>
              <a:t>Lorusso. ESGO 2023. Abstr 67. Reproduced with permission.</a:t>
            </a:r>
            <a:endParaRPr lang="en-US" altLang="en-US" sz="1200" b="0" dirty="0">
              <a:solidFill>
                <a:schemeClr val="bg2"/>
              </a:solidFill>
              <a:latin typeface="Calibri" panose="020F0502020204030204" pitchFamily="34" charset="0"/>
              <a:ea typeface="Calibri" panose="020F0502020204030204" pitchFamily="34" charset="0"/>
              <a:cs typeface="Calibri" panose="020F0502020204030204" pitchFamily="34" charset="0"/>
            </a:endParaRPr>
          </a:p>
        </p:txBody>
      </p:sp>
      <p:graphicFrame>
        <p:nvGraphicFramePr>
          <p:cNvPr id="31859" name="Table 31858">
            <a:extLst>
              <a:ext uri="{FF2B5EF4-FFF2-40B4-BE49-F238E27FC236}">
                <a16:creationId xmlns:a16="http://schemas.microsoft.com/office/drawing/2014/main" id="{525A2543-5AC8-3712-3B52-C0116AA6AA84}"/>
              </a:ext>
            </a:extLst>
          </p:cNvPr>
          <p:cNvGraphicFramePr>
            <a:graphicFrameLocks noGrp="1"/>
          </p:cNvGraphicFramePr>
          <p:nvPr/>
        </p:nvGraphicFramePr>
        <p:xfrm>
          <a:off x="6912143" y="1588232"/>
          <a:ext cx="4352239" cy="669070"/>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03308">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14/37</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37.8</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0.40 (0.20-0.79)</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0">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24/35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68.6</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1860" name="TextBox 31859">
            <a:extLst>
              <a:ext uri="{FF2B5EF4-FFF2-40B4-BE49-F238E27FC236}">
                <a16:creationId xmlns:a16="http://schemas.microsoft.com/office/drawing/2014/main" id="{3C882A17-12AC-A681-6498-DB3BCB8786E4}"/>
              </a:ext>
            </a:extLst>
          </p:cNvPr>
          <p:cNvSpPr txBox="1"/>
          <p:nvPr/>
        </p:nvSpPr>
        <p:spPr>
          <a:xfrm>
            <a:off x="6431029" y="1597403"/>
            <a:ext cx="274754" cy="276999"/>
          </a:xfrm>
          <a:prstGeom prst="rect">
            <a:avLst/>
          </a:prstGeom>
          <a:noFill/>
        </p:spPr>
        <p:txBody>
          <a:bodyPr wrap="none" lIns="0" tIns="0" rIns="0" bIns="0" rtlCol="0" anchor="t" anchorCtr="0">
            <a:spAutoFit/>
          </a:bodyPr>
          <a:lstStyle/>
          <a:p>
            <a:pPr algn="ctr"/>
            <a:r>
              <a:rPr lang="en-US" b="1"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OS</a:t>
            </a:r>
          </a:p>
        </p:txBody>
      </p:sp>
      <p:graphicFrame>
        <p:nvGraphicFramePr>
          <p:cNvPr id="31861" name="Table 31860">
            <a:extLst>
              <a:ext uri="{FF2B5EF4-FFF2-40B4-BE49-F238E27FC236}">
                <a16:creationId xmlns:a16="http://schemas.microsoft.com/office/drawing/2014/main" id="{6CA05F10-25AB-3417-5CC2-247774AB7160}"/>
              </a:ext>
            </a:extLst>
          </p:cNvPr>
          <p:cNvGraphicFramePr>
            <a:graphicFrameLocks noGrp="1"/>
          </p:cNvGraphicFramePr>
          <p:nvPr/>
        </p:nvGraphicFramePr>
        <p:xfrm>
          <a:off x="1265393" y="1588232"/>
          <a:ext cx="4395101"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gridCol w="849773">
                  <a:extLst>
                    <a:ext uri="{9D8B030D-6E8A-4147-A177-3AD203B41FA5}">
                      <a16:colId xmlns:a16="http://schemas.microsoft.com/office/drawing/2014/main" val="2872585477"/>
                    </a:ext>
                  </a:extLst>
                </a:gridCol>
                <a:gridCol w="846170">
                  <a:extLst>
                    <a:ext uri="{9D8B030D-6E8A-4147-A177-3AD203B41FA5}">
                      <a16:colId xmlns:a16="http://schemas.microsoft.com/office/drawing/2014/main" val="20001"/>
                    </a:ext>
                  </a:extLst>
                </a:gridCol>
                <a:gridCol w="1431778">
                  <a:extLst>
                    <a:ext uri="{9D8B030D-6E8A-4147-A177-3AD203B41FA5}">
                      <a16:colId xmlns:a16="http://schemas.microsoft.com/office/drawing/2014/main" val="20002"/>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n/N</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Events, %</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r>
                        <a:rPr lang="en-US" sz="1200" b="1" i="0" dirty="0">
                          <a:solidFill>
                            <a:schemeClr val="tx1"/>
                          </a:solidFill>
                          <a:latin typeface="Calibri" panose="020F0502020204030204" pitchFamily="34" charset="0"/>
                          <a:ea typeface="Calibri" panose="020F0502020204030204" pitchFamily="34" charset="0"/>
                          <a:cs typeface="Calibri" panose="020F0502020204030204" pitchFamily="34" charset="0"/>
                        </a:rPr>
                        <a:t>HR (95% CI)</a:t>
                      </a:r>
                    </a:p>
                  </a:txBody>
                  <a:tcPr marL="42085" marR="42085" marT="25251" marB="25251"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19/37</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51.4</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0.49 (0.27-0.89)</a:t>
                      </a:r>
                    </a:p>
                  </a:txBody>
                  <a:tcPr marL="45720" marR="45720" marT="27432" marB="2743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27/35</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ct val="90000"/>
                        </a:lnSpc>
                      </a:pPr>
                      <a:r>
                        <a:rPr 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77.1</a:t>
                      </a:r>
                    </a:p>
                  </a:txBody>
                  <a:tcPr marL="45720" marR="45720" marT="27432" marB="27432">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pPr algn="ctr">
                        <a:lnSpc>
                          <a:spcPct val="90000"/>
                        </a:lnSpc>
                      </a:pPr>
                      <a:endParaRPr lang="en-US" sz="1200" b="1" dirty="0">
                        <a:solidFill>
                          <a:schemeClr val="accent5"/>
                        </a:solidFill>
                        <a:latin typeface="Arial" panose="020B0604020202020204" pitchFamily="34" charset="0"/>
                        <a:cs typeface="Arial" panose="020B06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
        <p:nvSpPr>
          <p:cNvPr id="31862" name="TextBox 31861">
            <a:extLst>
              <a:ext uri="{FF2B5EF4-FFF2-40B4-BE49-F238E27FC236}">
                <a16:creationId xmlns:a16="http://schemas.microsoft.com/office/drawing/2014/main" id="{F6EC959A-6373-1CF1-EFEC-D1A33138A162}"/>
              </a:ext>
            </a:extLst>
          </p:cNvPr>
          <p:cNvSpPr txBox="1"/>
          <p:nvPr/>
        </p:nvSpPr>
        <p:spPr>
          <a:xfrm>
            <a:off x="724768" y="1599659"/>
            <a:ext cx="350609" cy="276999"/>
          </a:xfrm>
          <a:prstGeom prst="rect">
            <a:avLst/>
          </a:prstGeom>
          <a:noFill/>
        </p:spPr>
        <p:txBody>
          <a:bodyPr wrap="none" lIns="0" tIns="0" rIns="0" bIns="0" rtlCol="0" anchor="t" anchorCtr="0">
            <a:spAutoFit/>
          </a:bodyPr>
          <a:lstStyle/>
          <a:p>
            <a:pPr algn="ctr"/>
            <a:r>
              <a:rPr lang="en-US" kern="600" spc="40" dirty="0">
                <a:solidFill>
                  <a:srgbClr val="000000"/>
                </a:solidFill>
                <a:latin typeface="Calibri" panose="020F0502020204030204" pitchFamily="34" charset="0"/>
                <a:ea typeface="Calibri" panose="020F0502020204030204" pitchFamily="34" charset="0"/>
                <a:cs typeface="Calibri" panose="020F0502020204030204" pitchFamily="34" charset="0"/>
              </a:rPr>
              <a:t>PFS</a:t>
            </a:r>
          </a:p>
        </p:txBody>
      </p:sp>
      <p:sp>
        <p:nvSpPr>
          <p:cNvPr id="3" name="TextBox 2">
            <a:extLst>
              <a:ext uri="{FF2B5EF4-FFF2-40B4-BE49-F238E27FC236}">
                <a16:creationId xmlns:a16="http://schemas.microsoft.com/office/drawing/2014/main" id="{1E110E92-FB09-6196-97E0-F620B5D4142F}"/>
              </a:ext>
            </a:extLst>
          </p:cNvPr>
          <p:cNvSpPr txBox="1"/>
          <p:nvPr/>
        </p:nvSpPr>
        <p:spPr bwMode="auto">
          <a:xfrm>
            <a:off x="2931949"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4" name="TextBox 3">
            <a:extLst>
              <a:ext uri="{FF2B5EF4-FFF2-40B4-BE49-F238E27FC236}">
                <a16:creationId xmlns:a16="http://schemas.microsoft.com/office/drawing/2014/main" id="{2E4801E7-DE17-7FDD-3006-A3F8ADA78A50}"/>
              </a:ext>
            </a:extLst>
          </p:cNvPr>
          <p:cNvSpPr txBox="1"/>
          <p:nvPr/>
        </p:nvSpPr>
        <p:spPr bwMode="auto">
          <a:xfrm rot="16200000">
            <a:off x="687734" y="3701561"/>
            <a:ext cx="6631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PFS, %</a:t>
            </a:r>
          </a:p>
        </p:txBody>
      </p:sp>
      <p:grpSp>
        <p:nvGrpSpPr>
          <p:cNvPr id="6" name="Group 5">
            <a:extLst>
              <a:ext uri="{FF2B5EF4-FFF2-40B4-BE49-F238E27FC236}">
                <a16:creationId xmlns:a16="http://schemas.microsoft.com/office/drawing/2014/main" id="{0F8B3C59-E809-4F4A-B1D7-D88E4169A0D1}"/>
              </a:ext>
            </a:extLst>
          </p:cNvPr>
          <p:cNvGrpSpPr/>
          <p:nvPr/>
        </p:nvGrpSpPr>
        <p:grpSpPr>
          <a:xfrm>
            <a:off x="1021946" y="2343939"/>
            <a:ext cx="458780" cy="3087910"/>
            <a:chOff x="1021946" y="2343939"/>
            <a:chExt cx="458780" cy="3087910"/>
          </a:xfrm>
        </p:grpSpPr>
        <p:sp>
          <p:nvSpPr>
            <p:cNvPr id="7" name="TextBox 6">
              <a:extLst>
                <a:ext uri="{FF2B5EF4-FFF2-40B4-BE49-F238E27FC236}">
                  <a16:creationId xmlns:a16="http://schemas.microsoft.com/office/drawing/2014/main" id="{E7DA282B-AD43-7082-C1B4-D33177CF3566}"/>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8" name="TextBox 7">
              <a:extLst>
                <a:ext uri="{FF2B5EF4-FFF2-40B4-BE49-F238E27FC236}">
                  <a16:creationId xmlns:a16="http://schemas.microsoft.com/office/drawing/2014/main" id="{B873B0E0-C637-8501-81C4-9164898BC2EA}"/>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9" name="TextBox 8">
              <a:extLst>
                <a:ext uri="{FF2B5EF4-FFF2-40B4-BE49-F238E27FC236}">
                  <a16:creationId xmlns:a16="http://schemas.microsoft.com/office/drawing/2014/main" id="{91F860DE-4F44-FD02-1614-04CEB25C3224}"/>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10" name="TextBox 9">
              <a:extLst>
                <a:ext uri="{FF2B5EF4-FFF2-40B4-BE49-F238E27FC236}">
                  <a16:creationId xmlns:a16="http://schemas.microsoft.com/office/drawing/2014/main" id="{C5FC657A-3681-D3F2-9845-443910ABF419}"/>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11" name="TextBox 10">
              <a:extLst>
                <a:ext uri="{FF2B5EF4-FFF2-40B4-BE49-F238E27FC236}">
                  <a16:creationId xmlns:a16="http://schemas.microsoft.com/office/drawing/2014/main" id="{9D10641B-374B-959F-E2E6-6F2F6A2F7FFC}"/>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12" name="TextBox 11">
              <a:extLst>
                <a:ext uri="{FF2B5EF4-FFF2-40B4-BE49-F238E27FC236}">
                  <a16:creationId xmlns:a16="http://schemas.microsoft.com/office/drawing/2014/main" id="{326CD019-410F-F1BF-0892-11D7B8D05E34}"/>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13" name="Group 12">
            <a:extLst>
              <a:ext uri="{FF2B5EF4-FFF2-40B4-BE49-F238E27FC236}">
                <a16:creationId xmlns:a16="http://schemas.microsoft.com/office/drawing/2014/main" id="{7CFB4A2C-C0D0-03A9-5BD6-5207AE713891}"/>
              </a:ext>
            </a:extLst>
          </p:cNvPr>
          <p:cNvGrpSpPr/>
          <p:nvPr/>
        </p:nvGrpSpPr>
        <p:grpSpPr>
          <a:xfrm>
            <a:off x="1392941" y="5325067"/>
            <a:ext cx="4125304" cy="307777"/>
            <a:chOff x="1392941" y="5325067"/>
            <a:chExt cx="4125304" cy="307777"/>
          </a:xfrm>
        </p:grpSpPr>
        <p:sp>
          <p:nvSpPr>
            <p:cNvPr id="14" name="TextBox 13">
              <a:extLst>
                <a:ext uri="{FF2B5EF4-FFF2-40B4-BE49-F238E27FC236}">
                  <a16:creationId xmlns:a16="http://schemas.microsoft.com/office/drawing/2014/main" id="{D2C008A5-6391-34EA-6E2F-9AEB724A3D86}"/>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15" name="TextBox 14">
              <a:extLst>
                <a:ext uri="{FF2B5EF4-FFF2-40B4-BE49-F238E27FC236}">
                  <a16:creationId xmlns:a16="http://schemas.microsoft.com/office/drawing/2014/main" id="{174DD43C-87F7-6506-3722-42EE6C99A90B}"/>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16" name="TextBox 15">
              <a:extLst>
                <a:ext uri="{FF2B5EF4-FFF2-40B4-BE49-F238E27FC236}">
                  <a16:creationId xmlns:a16="http://schemas.microsoft.com/office/drawing/2014/main" id="{6680E8F7-0144-24E5-67A2-5BDDC1249678}"/>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17" name="TextBox 16">
              <a:extLst>
                <a:ext uri="{FF2B5EF4-FFF2-40B4-BE49-F238E27FC236}">
                  <a16:creationId xmlns:a16="http://schemas.microsoft.com/office/drawing/2014/main" id="{9D3F124B-720F-BF87-ED44-1B25244CA381}"/>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18" name="TextBox 17">
              <a:extLst>
                <a:ext uri="{FF2B5EF4-FFF2-40B4-BE49-F238E27FC236}">
                  <a16:creationId xmlns:a16="http://schemas.microsoft.com/office/drawing/2014/main" id="{33BC3951-610E-75E7-4819-B9D4C877707E}"/>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19" name="TextBox 18">
              <a:extLst>
                <a:ext uri="{FF2B5EF4-FFF2-40B4-BE49-F238E27FC236}">
                  <a16:creationId xmlns:a16="http://schemas.microsoft.com/office/drawing/2014/main" id="{80DDB9AF-BC42-203B-73C6-7C174449CC6D}"/>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20" name="TextBox 19">
              <a:extLst>
                <a:ext uri="{FF2B5EF4-FFF2-40B4-BE49-F238E27FC236}">
                  <a16:creationId xmlns:a16="http://schemas.microsoft.com/office/drawing/2014/main" id="{4685C7FA-D3A9-6AB0-62C2-69B15501C102}"/>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21" name="TextBox 20">
              <a:extLst>
                <a:ext uri="{FF2B5EF4-FFF2-40B4-BE49-F238E27FC236}">
                  <a16:creationId xmlns:a16="http://schemas.microsoft.com/office/drawing/2014/main" id="{56A9A626-9DB0-6038-F679-B2951B279E2C}"/>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22" name="TextBox 21">
              <a:extLst>
                <a:ext uri="{FF2B5EF4-FFF2-40B4-BE49-F238E27FC236}">
                  <a16:creationId xmlns:a16="http://schemas.microsoft.com/office/drawing/2014/main" id="{23F45084-200E-A3C0-1092-3B6A74A4ACFD}"/>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24" name="TextBox 23">
              <a:extLst>
                <a:ext uri="{FF2B5EF4-FFF2-40B4-BE49-F238E27FC236}">
                  <a16:creationId xmlns:a16="http://schemas.microsoft.com/office/drawing/2014/main" id="{D72AEC01-C392-BC9C-4547-4E85052CA5E4}"/>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25" name="TextBox 24">
              <a:extLst>
                <a:ext uri="{FF2B5EF4-FFF2-40B4-BE49-F238E27FC236}">
                  <a16:creationId xmlns:a16="http://schemas.microsoft.com/office/drawing/2014/main" id="{463D5194-BDA1-848D-0F57-7ED28E519AE3}"/>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26" name="TextBox 25">
              <a:extLst>
                <a:ext uri="{FF2B5EF4-FFF2-40B4-BE49-F238E27FC236}">
                  <a16:creationId xmlns:a16="http://schemas.microsoft.com/office/drawing/2014/main" id="{9A9F3431-B8D9-278A-E954-BD3890A8004C}"/>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27" name="TextBox 26">
              <a:extLst>
                <a:ext uri="{FF2B5EF4-FFF2-40B4-BE49-F238E27FC236}">
                  <a16:creationId xmlns:a16="http://schemas.microsoft.com/office/drawing/2014/main" id="{559620DA-18D8-6FF3-48D0-7BCEFC3CCC20}"/>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28" name="TextBox 27">
              <a:extLst>
                <a:ext uri="{FF2B5EF4-FFF2-40B4-BE49-F238E27FC236}">
                  <a16:creationId xmlns:a16="http://schemas.microsoft.com/office/drawing/2014/main" id="{B59E49EC-6F7B-02E9-A30B-318C1ADC49A5}"/>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29" name="TextBox 28">
              <a:extLst>
                <a:ext uri="{FF2B5EF4-FFF2-40B4-BE49-F238E27FC236}">
                  <a16:creationId xmlns:a16="http://schemas.microsoft.com/office/drawing/2014/main" id="{6AC24D12-984A-2C3E-E9DF-5638BD748825}"/>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0" name="TextBox 29">
              <a:extLst>
                <a:ext uri="{FF2B5EF4-FFF2-40B4-BE49-F238E27FC236}">
                  <a16:creationId xmlns:a16="http://schemas.microsoft.com/office/drawing/2014/main" id="{8F17EA91-4CB3-C124-6D9B-48F63E49E264}"/>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1" name="Freeform: Shape 30">
            <a:extLst>
              <a:ext uri="{FF2B5EF4-FFF2-40B4-BE49-F238E27FC236}">
                <a16:creationId xmlns:a16="http://schemas.microsoft.com/office/drawing/2014/main" id="{43CE3A49-F159-6E16-A88B-915A6DEC0590}"/>
              </a:ext>
            </a:extLst>
          </p:cNvPr>
          <p:cNvSpPr/>
          <p:nvPr/>
        </p:nvSpPr>
        <p:spPr bwMode="auto">
          <a:xfrm>
            <a:off x="1538288"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2" name="Group 31">
            <a:extLst>
              <a:ext uri="{FF2B5EF4-FFF2-40B4-BE49-F238E27FC236}">
                <a16:creationId xmlns:a16="http://schemas.microsoft.com/office/drawing/2014/main" id="{0E005A9B-2451-B999-7D2A-859026B7D94F}"/>
              </a:ext>
            </a:extLst>
          </p:cNvPr>
          <p:cNvGrpSpPr/>
          <p:nvPr/>
        </p:nvGrpSpPr>
        <p:grpSpPr>
          <a:xfrm>
            <a:off x="1457325" y="2514664"/>
            <a:ext cx="80963" cy="2771711"/>
            <a:chOff x="1055351" y="2514664"/>
            <a:chExt cx="1328066" cy="2771711"/>
          </a:xfrm>
        </p:grpSpPr>
        <p:cxnSp>
          <p:nvCxnSpPr>
            <p:cNvPr id="33" name="Straight Connector 32">
              <a:extLst>
                <a:ext uri="{FF2B5EF4-FFF2-40B4-BE49-F238E27FC236}">
                  <a16:creationId xmlns:a16="http://schemas.microsoft.com/office/drawing/2014/main" id="{39E44E1C-CD47-7727-B12F-1AC2E8A6C772}"/>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88E4C80-0FB3-1F88-367C-CC51DC3F34F2}"/>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072CA7B-7F55-E515-FCDF-BD01774DA9D2}"/>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96E50174-424F-DCDB-C147-8BD1F52A9BAD}"/>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08" name="Straight Connector 31807">
              <a:extLst>
                <a:ext uri="{FF2B5EF4-FFF2-40B4-BE49-F238E27FC236}">
                  <a16:creationId xmlns:a16="http://schemas.microsoft.com/office/drawing/2014/main" id="{2C8C45D2-F789-8288-289C-1FB6E9AE8DB5}"/>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09" name="Straight Connector 31808">
              <a:extLst>
                <a:ext uri="{FF2B5EF4-FFF2-40B4-BE49-F238E27FC236}">
                  <a16:creationId xmlns:a16="http://schemas.microsoft.com/office/drawing/2014/main" id="{86042471-72DE-4CE7-EA74-A6CA33C79275}"/>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10" name="Group 31809">
            <a:extLst>
              <a:ext uri="{FF2B5EF4-FFF2-40B4-BE49-F238E27FC236}">
                <a16:creationId xmlns:a16="http://schemas.microsoft.com/office/drawing/2014/main" id="{B83164A7-D40F-1332-F4E7-9FFCC5972D24}"/>
              </a:ext>
            </a:extLst>
          </p:cNvPr>
          <p:cNvGrpSpPr/>
          <p:nvPr/>
        </p:nvGrpSpPr>
        <p:grpSpPr>
          <a:xfrm>
            <a:off x="1535721" y="5286374"/>
            <a:ext cx="3795268" cy="90489"/>
            <a:chOff x="1535721" y="5286374"/>
            <a:chExt cx="3795268" cy="90489"/>
          </a:xfrm>
        </p:grpSpPr>
        <p:grpSp>
          <p:nvGrpSpPr>
            <p:cNvPr id="31811" name="Group 31810">
              <a:extLst>
                <a:ext uri="{FF2B5EF4-FFF2-40B4-BE49-F238E27FC236}">
                  <a16:creationId xmlns:a16="http://schemas.microsoft.com/office/drawing/2014/main" id="{D576425E-DE4A-BBC0-BD9D-71634BDA9035}"/>
                </a:ext>
              </a:extLst>
            </p:cNvPr>
            <p:cNvGrpSpPr/>
            <p:nvPr/>
          </p:nvGrpSpPr>
          <p:grpSpPr>
            <a:xfrm rot="5400000">
              <a:off x="2122792" y="4699303"/>
              <a:ext cx="90485" cy="1264627"/>
              <a:chOff x="1055351" y="2514664"/>
              <a:chExt cx="1328066" cy="2771711"/>
            </a:xfrm>
          </p:grpSpPr>
          <p:cxnSp>
            <p:nvCxnSpPr>
              <p:cNvPr id="31823" name="Straight Connector 31822">
                <a:extLst>
                  <a:ext uri="{FF2B5EF4-FFF2-40B4-BE49-F238E27FC236}">
                    <a16:creationId xmlns:a16="http://schemas.microsoft.com/office/drawing/2014/main" id="{F8E359D3-FFEF-D813-2CF1-C5238AA587E8}"/>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4" name="Straight Connector 31823">
                <a:extLst>
                  <a:ext uri="{FF2B5EF4-FFF2-40B4-BE49-F238E27FC236}">
                    <a16:creationId xmlns:a16="http://schemas.microsoft.com/office/drawing/2014/main" id="{9DF7C119-8938-9073-C6B1-B9759D350229}"/>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5" name="Straight Connector 31824">
                <a:extLst>
                  <a:ext uri="{FF2B5EF4-FFF2-40B4-BE49-F238E27FC236}">
                    <a16:creationId xmlns:a16="http://schemas.microsoft.com/office/drawing/2014/main" id="{3F86B8AE-D479-0B55-B619-130C9DAC10F3}"/>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6" name="Straight Connector 31825">
                <a:extLst>
                  <a:ext uri="{FF2B5EF4-FFF2-40B4-BE49-F238E27FC236}">
                    <a16:creationId xmlns:a16="http://schemas.microsoft.com/office/drawing/2014/main" id="{891661A0-C589-EB54-90FA-99EC4A82F4C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7" name="Straight Connector 31826">
                <a:extLst>
                  <a:ext uri="{FF2B5EF4-FFF2-40B4-BE49-F238E27FC236}">
                    <a16:creationId xmlns:a16="http://schemas.microsoft.com/office/drawing/2014/main" id="{E63D7881-3C55-CE32-0E18-7D8B4411B626}"/>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28" name="Straight Connector 31827">
                <a:extLst>
                  <a:ext uri="{FF2B5EF4-FFF2-40B4-BE49-F238E27FC236}">
                    <a16:creationId xmlns:a16="http://schemas.microsoft.com/office/drawing/2014/main" id="{012C72E2-59FF-7D42-C6EB-012F84D6A803}"/>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12" name="Group 31811">
              <a:extLst>
                <a:ext uri="{FF2B5EF4-FFF2-40B4-BE49-F238E27FC236}">
                  <a16:creationId xmlns:a16="http://schemas.microsoft.com/office/drawing/2014/main" id="{43EA25AD-C97E-715A-8326-E3E0A8069B8D}"/>
                </a:ext>
              </a:extLst>
            </p:cNvPr>
            <p:cNvGrpSpPr/>
            <p:nvPr/>
          </p:nvGrpSpPr>
          <p:grpSpPr>
            <a:xfrm rot="5400000">
              <a:off x="4147556" y="4193430"/>
              <a:ext cx="90486" cy="2276380"/>
              <a:chOff x="1055351" y="297184"/>
              <a:chExt cx="1328067" cy="4989191"/>
            </a:xfrm>
          </p:grpSpPr>
          <p:cxnSp>
            <p:nvCxnSpPr>
              <p:cNvPr id="31813" name="Straight Connector 31812">
                <a:extLst>
                  <a:ext uri="{FF2B5EF4-FFF2-40B4-BE49-F238E27FC236}">
                    <a16:creationId xmlns:a16="http://schemas.microsoft.com/office/drawing/2014/main" id="{AECCBF83-1CE2-9904-A00E-9DFFDA7D7B3A}"/>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4" name="Straight Connector 31813">
                <a:extLst>
                  <a:ext uri="{FF2B5EF4-FFF2-40B4-BE49-F238E27FC236}">
                    <a16:creationId xmlns:a16="http://schemas.microsoft.com/office/drawing/2014/main" id="{CB58682D-840E-3EBC-102A-DE8B3A408D38}"/>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5" name="Straight Connector 31814">
                <a:extLst>
                  <a:ext uri="{FF2B5EF4-FFF2-40B4-BE49-F238E27FC236}">
                    <a16:creationId xmlns:a16="http://schemas.microsoft.com/office/drawing/2014/main" id="{56DCC918-C4B7-48F3-2AC2-F38D626173E5}"/>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6" name="Straight Connector 31815">
                <a:extLst>
                  <a:ext uri="{FF2B5EF4-FFF2-40B4-BE49-F238E27FC236}">
                    <a16:creationId xmlns:a16="http://schemas.microsoft.com/office/drawing/2014/main" id="{92FCD45D-5C82-A94D-A2A5-38E32273529C}"/>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7" name="Straight Connector 31816">
                <a:extLst>
                  <a:ext uri="{FF2B5EF4-FFF2-40B4-BE49-F238E27FC236}">
                    <a16:creationId xmlns:a16="http://schemas.microsoft.com/office/drawing/2014/main" id="{C731E29D-676F-E210-6F4A-3126863594D2}"/>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8" name="Straight Connector 31817">
                <a:extLst>
                  <a:ext uri="{FF2B5EF4-FFF2-40B4-BE49-F238E27FC236}">
                    <a16:creationId xmlns:a16="http://schemas.microsoft.com/office/drawing/2014/main" id="{B28B68CF-189B-2EF7-5B36-BCC286EE115B}"/>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19" name="Straight Connector 31818">
                <a:extLst>
                  <a:ext uri="{FF2B5EF4-FFF2-40B4-BE49-F238E27FC236}">
                    <a16:creationId xmlns:a16="http://schemas.microsoft.com/office/drawing/2014/main" id="{85C51645-E076-953B-F5BA-8F958F719E9A}"/>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20" name="Straight Connector 31819">
                <a:extLst>
                  <a:ext uri="{FF2B5EF4-FFF2-40B4-BE49-F238E27FC236}">
                    <a16:creationId xmlns:a16="http://schemas.microsoft.com/office/drawing/2014/main" id="{C569A9F7-C592-5BFE-368E-5207ED02A23B}"/>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21" name="Straight Connector 31820">
                <a:extLst>
                  <a:ext uri="{FF2B5EF4-FFF2-40B4-BE49-F238E27FC236}">
                    <a16:creationId xmlns:a16="http://schemas.microsoft.com/office/drawing/2014/main" id="{EF7B479D-6B96-AEFF-1C62-7F7EC3350537}"/>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22" name="Straight Connector 31821">
                <a:extLst>
                  <a:ext uri="{FF2B5EF4-FFF2-40B4-BE49-F238E27FC236}">
                    <a16:creationId xmlns:a16="http://schemas.microsoft.com/office/drawing/2014/main" id="{297D777E-D422-34E0-B2E0-FF1124F2D121}"/>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829" name="TextBox 31828">
            <a:extLst>
              <a:ext uri="{FF2B5EF4-FFF2-40B4-BE49-F238E27FC236}">
                <a16:creationId xmlns:a16="http://schemas.microsoft.com/office/drawing/2014/main" id="{D0C5BDA9-2CE2-9B73-F8C1-AA5CBA8BAA2F}"/>
              </a:ext>
            </a:extLst>
          </p:cNvPr>
          <p:cNvSpPr txBox="1"/>
          <p:nvPr/>
        </p:nvSpPr>
        <p:spPr bwMode="auto">
          <a:xfrm>
            <a:off x="1359739"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830" name="Group 31829">
            <a:extLst>
              <a:ext uri="{FF2B5EF4-FFF2-40B4-BE49-F238E27FC236}">
                <a16:creationId xmlns:a16="http://schemas.microsoft.com/office/drawing/2014/main" id="{124DAFCE-F004-AC94-C7EC-7EF8D060ED4D}"/>
              </a:ext>
            </a:extLst>
          </p:cNvPr>
          <p:cNvGrpSpPr/>
          <p:nvPr/>
        </p:nvGrpSpPr>
        <p:grpSpPr>
          <a:xfrm>
            <a:off x="1360079" y="5825327"/>
            <a:ext cx="4106068" cy="276999"/>
            <a:chOff x="1360079" y="5325067"/>
            <a:chExt cx="4106068" cy="276999"/>
          </a:xfrm>
        </p:grpSpPr>
        <p:sp>
          <p:nvSpPr>
            <p:cNvPr id="31831" name="TextBox 31830">
              <a:extLst>
                <a:ext uri="{FF2B5EF4-FFF2-40B4-BE49-F238E27FC236}">
                  <a16:creationId xmlns:a16="http://schemas.microsoft.com/office/drawing/2014/main" id="{764A3858-D39A-8743-ADD8-50776B2F3A29}"/>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37</a:t>
              </a:r>
            </a:p>
          </p:txBody>
        </p:sp>
        <p:sp>
          <p:nvSpPr>
            <p:cNvPr id="31832" name="TextBox 31831">
              <a:extLst>
                <a:ext uri="{FF2B5EF4-FFF2-40B4-BE49-F238E27FC236}">
                  <a16:creationId xmlns:a16="http://schemas.microsoft.com/office/drawing/2014/main" id="{6475DDDC-AE70-248E-3695-75223103A6D3}"/>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36</a:t>
              </a:r>
            </a:p>
          </p:txBody>
        </p:sp>
        <p:sp>
          <p:nvSpPr>
            <p:cNvPr id="31833" name="TextBox 31832">
              <a:extLst>
                <a:ext uri="{FF2B5EF4-FFF2-40B4-BE49-F238E27FC236}">
                  <a16:creationId xmlns:a16="http://schemas.microsoft.com/office/drawing/2014/main" id="{5A5871C0-D950-11A3-F676-8689A5ABC915}"/>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33</a:t>
              </a:r>
            </a:p>
          </p:txBody>
        </p:sp>
        <p:sp>
          <p:nvSpPr>
            <p:cNvPr id="31834" name="TextBox 31833">
              <a:extLst>
                <a:ext uri="{FF2B5EF4-FFF2-40B4-BE49-F238E27FC236}">
                  <a16:creationId xmlns:a16="http://schemas.microsoft.com/office/drawing/2014/main" id="{D34F9662-245F-94D6-0E11-8D9051EC11F5}"/>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27</a:t>
              </a:r>
            </a:p>
          </p:txBody>
        </p:sp>
        <p:sp>
          <p:nvSpPr>
            <p:cNvPr id="31835" name="TextBox 31834">
              <a:extLst>
                <a:ext uri="{FF2B5EF4-FFF2-40B4-BE49-F238E27FC236}">
                  <a16:creationId xmlns:a16="http://schemas.microsoft.com/office/drawing/2014/main" id="{F5A0B2A5-B42D-8C22-DE1D-E3D4AC4348D3}"/>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6" name="TextBox 31835">
              <a:extLst>
                <a:ext uri="{FF2B5EF4-FFF2-40B4-BE49-F238E27FC236}">
                  <a16:creationId xmlns:a16="http://schemas.microsoft.com/office/drawing/2014/main" id="{E67CDE67-46AD-580A-7CED-E86BD5C5DDB8}"/>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20</a:t>
              </a:r>
            </a:p>
          </p:txBody>
        </p:sp>
        <p:sp>
          <p:nvSpPr>
            <p:cNvPr id="31837" name="TextBox 31836">
              <a:extLst>
                <a:ext uri="{FF2B5EF4-FFF2-40B4-BE49-F238E27FC236}">
                  <a16:creationId xmlns:a16="http://schemas.microsoft.com/office/drawing/2014/main" id="{65B233AB-3016-339B-01C3-3AEF92C2F8F2}"/>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19</a:t>
              </a:r>
            </a:p>
          </p:txBody>
        </p:sp>
        <p:sp>
          <p:nvSpPr>
            <p:cNvPr id="31838" name="TextBox 31837">
              <a:extLst>
                <a:ext uri="{FF2B5EF4-FFF2-40B4-BE49-F238E27FC236}">
                  <a16:creationId xmlns:a16="http://schemas.microsoft.com/office/drawing/2014/main" id="{2BC52CB9-3249-58A1-C1D7-808D74F89764}"/>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18</a:t>
              </a:r>
            </a:p>
          </p:txBody>
        </p:sp>
        <p:sp>
          <p:nvSpPr>
            <p:cNvPr id="31839" name="TextBox 31838">
              <a:extLst>
                <a:ext uri="{FF2B5EF4-FFF2-40B4-BE49-F238E27FC236}">
                  <a16:creationId xmlns:a16="http://schemas.microsoft.com/office/drawing/2014/main" id="{BB9EB998-1D72-F5EC-157C-1320FD5E4A0C}"/>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18</a:t>
              </a:r>
            </a:p>
          </p:txBody>
        </p:sp>
        <p:sp>
          <p:nvSpPr>
            <p:cNvPr id="31840" name="TextBox 31839">
              <a:extLst>
                <a:ext uri="{FF2B5EF4-FFF2-40B4-BE49-F238E27FC236}">
                  <a16:creationId xmlns:a16="http://schemas.microsoft.com/office/drawing/2014/main" id="{2C72BF22-1A9D-4C2F-5206-6071051E6AE8}"/>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a:t>
              </a:r>
            </a:p>
          </p:txBody>
        </p:sp>
        <p:sp>
          <p:nvSpPr>
            <p:cNvPr id="31841" name="TextBox 31840">
              <a:extLst>
                <a:ext uri="{FF2B5EF4-FFF2-40B4-BE49-F238E27FC236}">
                  <a16:creationId xmlns:a16="http://schemas.microsoft.com/office/drawing/2014/main" id="{8B198167-1357-7C9B-1190-891C78DFB65E}"/>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17</a:t>
              </a:r>
            </a:p>
          </p:txBody>
        </p:sp>
        <p:sp>
          <p:nvSpPr>
            <p:cNvPr id="31842" name="TextBox 31841">
              <a:extLst>
                <a:ext uri="{FF2B5EF4-FFF2-40B4-BE49-F238E27FC236}">
                  <a16:creationId xmlns:a16="http://schemas.microsoft.com/office/drawing/2014/main" id="{2FB58A18-4D6D-4080-85FD-5C38AAA8E6F2}"/>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15</a:t>
              </a:r>
            </a:p>
          </p:txBody>
        </p:sp>
        <p:sp>
          <p:nvSpPr>
            <p:cNvPr id="31843" name="TextBox 31842">
              <a:extLst>
                <a:ext uri="{FF2B5EF4-FFF2-40B4-BE49-F238E27FC236}">
                  <a16:creationId xmlns:a16="http://schemas.microsoft.com/office/drawing/2014/main" id="{E5DFC610-D0F1-5BC0-85B2-DAEFDE05CE78}"/>
                </a:ext>
              </a:extLst>
            </p:cNvPr>
            <p:cNvSpPr txBox="1"/>
            <p:nvPr/>
          </p:nvSpPr>
          <p:spPr bwMode="auto">
            <a:xfrm>
              <a:off x="4450129"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9</a:t>
              </a:r>
            </a:p>
          </p:txBody>
        </p:sp>
        <p:sp>
          <p:nvSpPr>
            <p:cNvPr id="31844" name="TextBox 31843">
              <a:extLst>
                <a:ext uri="{FF2B5EF4-FFF2-40B4-BE49-F238E27FC236}">
                  <a16:creationId xmlns:a16="http://schemas.microsoft.com/office/drawing/2014/main" id="{57018539-EE75-AC75-0EBF-EB7D4121D5E9}"/>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5</a:t>
              </a:r>
            </a:p>
          </p:txBody>
        </p:sp>
        <p:sp>
          <p:nvSpPr>
            <p:cNvPr id="31845" name="TextBox 31844">
              <a:extLst>
                <a:ext uri="{FF2B5EF4-FFF2-40B4-BE49-F238E27FC236}">
                  <a16:creationId xmlns:a16="http://schemas.microsoft.com/office/drawing/2014/main" id="{4471B26A-A765-189A-E29D-082890AF443C}"/>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a:t>
              </a:r>
            </a:p>
          </p:txBody>
        </p:sp>
        <p:sp>
          <p:nvSpPr>
            <p:cNvPr id="31846" name="TextBox 31845">
              <a:extLst>
                <a:ext uri="{FF2B5EF4-FFF2-40B4-BE49-F238E27FC236}">
                  <a16:creationId xmlns:a16="http://schemas.microsoft.com/office/drawing/2014/main" id="{45D3F0C6-CDD8-9384-BFE6-FB87621A06C1}"/>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847" name="Group 31846">
            <a:extLst>
              <a:ext uri="{FF2B5EF4-FFF2-40B4-BE49-F238E27FC236}">
                <a16:creationId xmlns:a16="http://schemas.microsoft.com/office/drawing/2014/main" id="{5121CE45-6943-1B9C-AFD9-0BDD5467C488}"/>
              </a:ext>
            </a:extLst>
          </p:cNvPr>
          <p:cNvGrpSpPr/>
          <p:nvPr/>
        </p:nvGrpSpPr>
        <p:grpSpPr>
          <a:xfrm>
            <a:off x="1360079" y="6014801"/>
            <a:ext cx="4106068" cy="276999"/>
            <a:chOff x="1360079" y="5325067"/>
            <a:chExt cx="4106068" cy="276999"/>
          </a:xfrm>
        </p:grpSpPr>
        <p:sp>
          <p:nvSpPr>
            <p:cNvPr id="31855" name="TextBox 31854">
              <a:extLst>
                <a:ext uri="{FF2B5EF4-FFF2-40B4-BE49-F238E27FC236}">
                  <a16:creationId xmlns:a16="http://schemas.microsoft.com/office/drawing/2014/main" id="{5772297F-0BBF-D2FB-BF7A-09F0C22D213D}"/>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35</a:t>
              </a:r>
            </a:p>
          </p:txBody>
        </p:sp>
        <p:sp>
          <p:nvSpPr>
            <p:cNvPr id="31856" name="TextBox 31855">
              <a:extLst>
                <a:ext uri="{FF2B5EF4-FFF2-40B4-BE49-F238E27FC236}">
                  <a16:creationId xmlns:a16="http://schemas.microsoft.com/office/drawing/2014/main" id="{7E9B2849-1BBA-C026-B51A-9A46F9C3C766}"/>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34</a:t>
              </a:r>
            </a:p>
          </p:txBody>
        </p:sp>
        <p:sp>
          <p:nvSpPr>
            <p:cNvPr id="31857" name="TextBox 31856">
              <a:extLst>
                <a:ext uri="{FF2B5EF4-FFF2-40B4-BE49-F238E27FC236}">
                  <a16:creationId xmlns:a16="http://schemas.microsoft.com/office/drawing/2014/main" id="{DF849DAF-1E46-7423-6A39-220432A38A8B}"/>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31</a:t>
              </a:r>
            </a:p>
          </p:txBody>
        </p:sp>
        <p:sp>
          <p:nvSpPr>
            <p:cNvPr id="31858" name="TextBox 31857">
              <a:extLst>
                <a:ext uri="{FF2B5EF4-FFF2-40B4-BE49-F238E27FC236}">
                  <a16:creationId xmlns:a16="http://schemas.microsoft.com/office/drawing/2014/main" id="{70FF80C1-F61E-FF47-691E-B1C6F3FCDC44}"/>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18</a:t>
              </a:r>
            </a:p>
          </p:txBody>
        </p:sp>
        <p:sp>
          <p:nvSpPr>
            <p:cNvPr id="31863" name="TextBox 31862">
              <a:extLst>
                <a:ext uri="{FF2B5EF4-FFF2-40B4-BE49-F238E27FC236}">
                  <a16:creationId xmlns:a16="http://schemas.microsoft.com/office/drawing/2014/main" id="{E745FE2D-E4D9-5CF7-D508-16589FC35FF8}"/>
                </a:ext>
              </a:extLst>
            </p:cNvPr>
            <p:cNvSpPr txBox="1"/>
            <p:nvPr/>
          </p:nvSpPr>
          <p:spPr bwMode="auto">
            <a:xfrm>
              <a:off x="238834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16</a:t>
              </a:r>
            </a:p>
          </p:txBody>
        </p:sp>
        <p:sp>
          <p:nvSpPr>
            <p:cNvPr id="31864" name="TextBox 31863">
              <a:extLst>
                <a:ext uri="{FF2B5EF4-FFF2-40B4-BE49-F238E27FC236}">
                  <a16:creationId xmlns:a16="http://schemas.microsoft.com/office/drawing/2014/main" id="{C6A5EFF5-1118-F67B-FE6B-C6092AC02E21}"/>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a:t>
              </a:r>
            </a:p>
          </p:txBody>
        </p:sp>
        <p:sp>
          <p:nvSpPr>
            <p:cNvPr id="31865" name="TextBox 31864">
              <a:extLst>
                <a:ext uri="{FF2B5EF4-FFF2-40B4-BE49-F238E27FC236}">
                  <a16:creationId xmlns:a16="http://schemas.microsoft.com/office/drawing/2014/main" id="{A8D90000-58AF-DB90-5D64-52163C1B134A}"/>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a:t>
              </a:r>
            </a:p>
          </p:txBody>
        </p:sp>
        <p:sp>
          <p:nvSpPr>
            <p:cNvPr id="31866" name="TextBox 31865">
              <a:extLst>
                <a:ext uri="{FF2B5EF4-FFF2-40B4-BE49-F238E27FC236}">
                  <a16:creationId xmlns:a16="http://schemas.microsoft.com/office/drawing/2014/main" id="{9F29906F-635C-CC41-D9A2-327C45094212}"/>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10</a:t>
              </a:r>
            </a:p>
          </p:txBody>
        </p:sp>
        <p:sp>
          <p:nvSpPr>
            <p:cNvPr id="31867" name="TextBox 31866">
              <a:extLst>
                <a:ext uri="{FF2B5EF4-FFF2-40B4-BE49-F238E27FC236}">
                  <a16:creationId xmlns:a16="http://schemas.microsoft.com/office/drawing/2014/main" id="{221936CF-E798-AFCC-8950-DBC7476AD4E4}"/>
                </a:ext>
              </a:extLst>
            </p:cNvPr>
            <p:cNvSpPr txBox="1"/>
            <p:nvPr/>
          </p:nvSpPr>
          <p:spPr bwMode="auto">
            <a:xfrm>
              <a:off x="342186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8</a:t>
              </a:r>
            </a:p>
          </p:txBody>
        </p:sp>
        <p:sp>
          <p:nvSpPr>
            <p:cNvPr id="31868" name="TextBox 31867">
              <a:extLst>
                <a:ext uri="{FF2B5EF4-FFF2-40B4-BE49-F238E27FC236}">
                  <a16:creationId xmlns:a16="http://schemas.microsoft.com/office/drawing/2014/main" id="{98FD7B2A-F68E-8A65-37AE-45F1C030F94F}"/>
                </a:ext>
              </a:extLst>
            </p:cNvPr>
            <p:cNvSpPr txBox="1"/>
            <p:nvPr/>
          </p:nvSpPr>
          <p:spPr bwMode="auto">
            <a:xfrm>
              <a:off x="367597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69" name="TextBox 31868">
              <a:extLst>
                <a:ext uri="{FF2B5EF4-FFF2-40B4-BE49-F238E27FC236}">
                  <a16:creationId xmlns:a16="http://schemas.microsoft.com/office/drawing/2014/main" id="{9CF5E22B-1F78-4220-8CB7-68B7E860A895}"/>
                </a:ext>
              </a:extLst>
            </p:cNvPr>
            <p:cNvSpPr txBox="1"/>
            <p:nvPr/>
          </p:nvSpPr>
          <p:spPr bwMode="auto">
            <a:xfrm>
              <a:off x="394191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70" name="TextBox 31869">
              <a:extLst>
                <a:ext uri="{FF2B5EF4-FFF2-40B4-BE49-F238E27FC236}">
                  <a16:creationId xmlns:a16="http://schemas.microsoft.com/office/drawing/2014/main" id="{BBCC1F48-0D47-F41B-E6EC-7F9CF6E7C1EE}"/>
                </a:ext>
              </a:extLst>
            </p:cNvPr>
            <p:cNvSpPr txBox="1"/>
            <p:nvPr/>
          </p:nvSpPr>
          <p:spPr bwMode="auto">
            <a:xfrm>
              <a:off x="419602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a:t>
              </a:r>
            </a:p>
          </p:txBody>
        </p:sp>
        <p:sp>
          <p:nvSpPr>
            <p:cNvPr id="31871" name="TextBox 31870">
              <a:extLst>
                <a:ext uri="{FF2B5EF4-FFF2-40B4-BE49-F238E27FC236}">
                  <a16:creationId xmlns:a16="http://schemas.microsoft.com/office/drawing/2014/main" id="{9AFABE45-5980-851B-B66E-E03BD3A70ED0}"/>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5</a:t>
              </a:r>
            </a:p>
          </p:txBody>
        </p:sp>
        <p:sp>
          <p:nvSpPr>
            <p:cNvPr id="31744" name="TextBox 31743">
              <a:extLst>
                <a:ext uri="{FF2B5EF4-FFF2-40B4-BE49-F238E27FC236}">
                  <a16:creationId xmlns:a16="http://schemas.microsoft.com/office/drawing/2014/main" id="{3111C8E1-9888-66E1-B373-4836D58DF436}"/>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a:t>
              </a:r>
            </a:p>
          </p:txBody>
        </p:sp>
        <p:sp>
          <p:nvSpPr>
            <p:cNvPr id="31745" name="TextBox 31744">
              <a:extLst>
                <a:ext uri="{FF2B5EF4-FFF2-40B4-BE49-F238E27FC236}">
                  <a16:creationId xmlns:a16="http://schemas.microsoft.com/office/drawing/2014/main" id="{9D8FA17B-57B3-116F-CE6B-A0B1F6E4DC29}"/>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747" name="TextBox 31746">
              <a:extLst>
                <a:ext uri="{FF2B5EF4-FFF2-40B4-BE49-F238E27FC236}">
                  <a16:creationId xmlns:a16="http://schemas.microsoft.com/office/drawing/2014/main" id="{609233B8-05C0-0B9A-80CF-A63D420A6758}"/>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748" name="Straight Connector 31747">
            <a:extLst>
              <a:ext uri="{FF2B5EF4-FFF2-40B4-BE49-F238E27FC236}">
                <a16:creationId xmlns:a16="http://schemas.microsoft.com/office/drawing/2014/main" id="{7B254013-1C15-E467-AB4B-06EC561B323C}"/>
              </a:ext>
            </a:extLst>
          </p:cNvPr>
          <p:cNvCxnSpPr/>
          <p:nvPr/>
        </p:nvCxnSpPr>
        <p:spPr bwMode="auto">
          <a:xfrm>
            <a:off x="2544168"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49" name="Straight Connector 31748">
            <a:extLst>
              <a:ext uri="{FF2B5EF4-FFF2-40B4-BE49-F238E27FC236}">
                <a16:creationId xmlns:a16="http://schemas.microsoft.com/office/drawing/2014/main" id="{C9AF5406-9415-E774-212D-81A57465FAE6}"/>
              </a:ext>
            </a:extLst>
          </p:cNvPr>
          <p:cNvCxnSpPr/>
          <p:nvPr/>
        </p:nvCxnSpPr>
        <p:spPr bwMode="auto">
          <a:xfrm>
            <a:off x="356046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750" name="Straight Connector 31749">
            <a:extLst>
              <a:ext uri="{FF2B5EF4-FFF2-40B4-BE49-F238E27FC236}">
                <a16:creationId xmlns:a16="http://schemas.microsoft.com/office/drawing/2014/main" id="{C8332DDA-67DA-D192-63EB-552E8954E01B}"/>
              </a:ext>
            </a:extLst>
          </p:cNvPr>
          <p:cNvCxnSpPr>
            <a:cxnSpLocks/>
          </p:cNvCxnSpPr>
          <p:nvPr/>
        </p:nvCxnSpPr>
        <p:spPr bwMode="auto">
          <a:xfrm flipH="1">
            <a:off x="1555644"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sp>
        <p:nvSpPr>
          <p:cNvPr id="31751" name="TextBox 31750">
            <a:extLst>
              <a:ext uri="{FF2B5EF4-FFF2-40B4-BE49-F238E27FC236}">
                <a16:creationId xmlns:a16="http://schemas.microsoft.com/office/drawing/2014/main" id="{9313C6F1-EE27-2834-41C2-17C42A3900C0}"/>
              </a:ext>
            </a:extLst>
          </p:cNvPr>
          <p:cNvSpPr txBox="1"/>
          <p:nvPr/>
        </p:nvSpPr>
        <p:spPr bwMode="auto">
          <a:xfrm>
            <a:off x="8618401" y="5519035"/>
            <a:ext cx="1031051"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Time (Mos)</a:t>
            </a:r>
          </a:p>
        </p:txBody>
      </p:sp>
      <p:sp>
        <p:nvSpPr>
          <p:cNvPr id="31752" name="TextBox 31751">
            <a:extLst>
              <a:ext uri="{FF2B5EF4-FFF2-40B4-BE49-F238E27FC236}">
                <a16:creationId xmlns:a16="http://schemas.microsoft.com/office/drawing/2014/main" id="{4DDFF9C0-4A60-45A5-EB2F-4B6A8CA8BC16}"/>
              </a:ext>
            </a:extLst>
          </p:cNvPr>
          <p:cNvSpPr txBox="1"/>
          <p:nvPr/>
        </p:nvSpPr>
        <p:spPr bwMode="auto">
          <a:xfrm rot="16200000">
            <a:off x="6401052" y="3701561"/>
            <a:ext cx="6094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OS, %</a:t>
            </a:r>
          </a:p>
        </p:txBody>
      </p:sp>
      <p:grpSp>
        <p:nvGrpSpPr>
          <p:cNvPr id="31753" name="Group 31752">
            <a:extLst>
              <a:ext uri="{FF2B5EF4-FFF2-40B4-BE49-F238E27FC236}">
                <a16:creationId xmlns:a16="http://schemas.microsoft.com/office/drawing/2014/main" id="{9586B9A0-6DF6-8CB7-9E9B-752535E3D744}"/>
              </a:ext>
            </a:extLst>
          </p:cNvPr>
          <p:cNvGrpSpPr/>
          <p:nvPr/>
        </p:nvGrpSpPr>
        <p:grpSpPr>
          <a:xfrm>
            <a:off x="6708398" y="2343939"/>
            <a:ext cx="458780" cy="3087910"/>
            <a:chOff x="1021946" y="2343939"/>
            <a:chExt cx="458780" cy="3087910"/>
          </a:xfrm>
        </p:grpSpPr>
        <p:sp>
          <p:nvSpPr>
            <p:cNvPr id="31754" name="TextBox 31753">
              <a:extLst>
                <a:ext uri="{FF2B5EF4-FFF2-40B4-BE49-F238E27FC236}">
                  <a16:creationId xmlns:a16="http://schemas.microsoft.com/office/drawing/2014/main" id="{E9EC8EAA-AA5B-C24D-070C-C1B51687D3A1}"/>
                </a:ext>
              </a:extLst>
            </p:cNvPr>
            <p:cNvSpPr txBox="1"/>
            <p:nvPr/>
          </p:nvSpPr>
          <p:spPr bwMode="auto">
            <a:xfrm>
              <a:off x="1021946" y="234393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100</a:t>
              </a:r>
            </a:p>
          </p:txBody>
        </p:sp>
        <p:sp>
          <p:nvSpPr>
            <p:cNvPr id="31755" name="TextBox 31754">
              <a:extLst>
                <a:ext uri="{FF2B5EF4-FFF2-40B4-BE49-F238E27FC236}">
                  <a16:creationId xmlns:a16="http://schemas.microsoft.com/office/drawing/2014/main" id="{1F72DDE1-DA09-F9FF-B235-3097FF14614D}"/>
                </a:ext>
              </a:extLst>
            </p:cNvPr>
            <p:cNvSpPr txBox="1"/>
            <p:nvPr/>
          </p:nvSpPr>
          <p:spPr bwMode="auto">
            <a:xfrm>
              <a:off x="1113318" y="28990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80</a:t>
              </a:r>
            </a:p>
          </p:txBody>
        </p:sp>
        <p:sp>
          <p:nvSpPr>
            <p:cNvPr id="31756" name="TextBox 31755">
              <a:extLst>
                <a:ext uri="{FF2B5EF4-FFF2-40B4-BE49-F238E27FC236}">
                  <a16:creationId xmlns:a16="http://schemas.microsoft.com/office/drawing/2014/main" id="{5FF6B103-69A7-4B1C-CCBC-BABCFA454148}"/>
                </a:ext>
              </a:extLst>
            </p:cNvPr>
            <p:cNvSpPr txBox="1"/>
            <p:nvPr/>
          </p:nvSpPr>
          <p:spPr bwMode="auto">
            <a:xfrm>
              <a:off x="1113318" y="346361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31757" name="TextBox 31756">
              <a:extLst>
                <a:ext uri="{FF2B5EF4-FFF2-40B4-BE49-F238E27FC236}">
                  <a16:creationId xmlns:a16="http://schemas.microsoft.com/office/drawing/2014/main" id="{F893A287-A03A-C9D2-D01C-5617E584710D}"/>
                </a:ext>
              </a:extLst>
            </p:cNvPr>
            <p:cNvSpPr txBox="1"/>
            <p:nvPr/>
          </p:nvSpPr>
          <p:spPr bwMode="auto">
            <a:xfrm>
              <a:off x="1113318" y="401868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31758" name="TextBox 31757">
              <a:extLst>
                <a:ext uri="{FF2B5EF4-FFF2-40B4-BE49-F238E27FC236}">
                  <a16:creationId xmlns:a16="http://schemas.microsoft.com/office/drawing/2014/main" id="{DA6E0E4D-FBE3-5991-1834-AB99B761A5DB}"/>
                </a:ext>
              </a:extLst>
            </p:cNvPr>
            <p:cNvSpPr txBox="1"/>
            <p:nvPr/>
          </p:nvSpPr>
          <p:spPr bwMode="auto">
            <a:xfrm>
              <a:off x="1113318" y="456899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31759" name="TextBox 31758">
              <a:extLst>
                <a:ext uri="{FF2B5EF4-FFF2-40B4-BE49-F238E27FC236}">
                  <a16:creationId xmlns:a16="http://schemas.microsoft.com/office/drawing/2014/main" id="{54516710-E842-F482-462F-B2A474CA0C9C}"/>
                </a:ext>
              </a:extLst>
            </p:cNvPr>
            <p:cNvSpPr txBox="1"/>
            <p:nvPr/>
          </p:nvSpPr>
          <p:spPr bwMode="auto">
            <a:xfrm>
              <a:off x="1204689" y="512407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31760" name="Group 31759">
            <a:extLst>
              <a:ext uri="{FF2B5EF4-FFF2-40B4-BE49-F238E27FC236}">
                <a16:creationId xmlns:a16="http://schemas.microsoft.com/office/drawing/2014/main" id="{C81F5282-85FB-DF95-3DB3-17CD8528AD1E}"/>
              </a:ext>
            </a:extLst>
          </p:cNvPr>
          <p:cNvGrpSpPr/>
          <p:nvPr/>
        </p:nvGrpSpPr>
        <p:grpSpPr>
          <a:xfrm>
            <a:off x="7079393" y="5325067"/>
            <a:ext cx="4125304" cy="307777"/>
            <a:chOff x="1392941" y="5325067"/>
            <a:chExt cx="4125304" cy="307777"/>
          </a:xfrm>
        </p:grpSpPr>
        <p:sp>
          <p:nvSpPr>
            <p:cNvPr id="31761" name="TextBox 31760">
              <a:extLst>
                <a:ext uri="{FF2B5EF4-FFF2-40B4-BE49-F238E27FC236}">
                  <a16:creationId xmlns:a16="http://schemas.microsoft.com/office/drawing/2014/main" id="{9D85A662-62A2-8118-A2FC-9C9C0ED5381A}"/>
                </a:ext>
              </a:extLst>
            </p:cNvPr>
            <p:cNvSpPr txBox="1"/>
            <p:nvPr/>
          </p:nvSpPr>
          <p:spPr bwMode="auto">
            <a:xfrm>
              <a:off x="139294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31762" name="TextBox 31761">
              <a:extLst>
                <a:ext uri="{FF2B5EF4-FFF2-40B4-BE49-F238E27FC236}">
                  <a16:creationId xmlns:a16="http://schemas.microsoft.com/office/drawing/2014/main" id="{3FE7DEBA-B92D-90E4-17FF-925CF433592B}"/>
                </a:ext>
              </a:extLst>
            </p:cNvPr>
            <p:cNvSpPr txBox="1"/>
            <p:nvPr/>
          </p:nvSpPr>
          <p:spPr bwMode="auto">
            <a:xfrm>
              <a:off x="164705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31763" name="TextBox 31762">
              <a:extLst>
                <a:ext uri="{FF2B5EF4-FFF2-40B4-BE49-F238E27FC236}">
                  <a16:creationId xmlns:a16="http://schemas.microsoft.com/office/drawing/2014/main" id="{A100AB44-2498-19EE-4869-DB039BEAC049}"/>
                </a:ext>
              </a:extLst>
            </p:cNvPr>
            <p:cNvSpPr txBox="1"/>
            <p:nvPr/>
          </p:nvSpPr>
          <p:spPr bwMode="auto">
            <a:xfrm>
              <a:off x="190116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31764" name="TextBox 31763">
              <a:extLst>
                <a:ext uri="{FF2B5EF4-FFF2-40B4-BE49-F238E27FC236}">
                  <a16:creationId xmlns:a16="http://schemas.microsoft.com/office/drawing/2014/main" id="{3A32BEEA-00AE-D520-9476-E78B3960E554}"/>
                </a:ext>
              </a:extLst>
            </p:cNvPr>
            <p:cNvSpPr txBox="1"/>
            <p:nvPr/>
          </p:nvSpPr>
          <p:spPr bwMode="auto">
            <a:xfrm>
              <a:off x="2155271" y="532506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1765" name="TextBox 31764">
              <a:extLst>
                <a:ext uri="{FF2B5EF4-FFF2-40B4-BE49-F238E27FC236}">
                  <a16:creationId xmlns:a16="http://schemas.microsoft.com/office/drawing/2014/main" id="{60FBFC04-241F-10B3-82CF-69544DB5DB68}"/>
                </a:ext>
              </a:extLst>
            </p:cNvPr>
            <p:cNvSpPr txBox="1"/>
            <p:nvPr/>
          </p:nvSpPr>
          <p:spPr bwMode="auto">
            <a:xfrm>
              <a:off x="237552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766" name="TextBox 31765">
              <a:extLst>
                <a:ext uri="{FF2B5EF4-FFF2-40B4-BE49-F238E27FC236}">
                  <a16:creationId xmlns:a16="http://schemas.microsoft.com/office/drawing/2014/main" id="{661D7DBF-13E6-E595-8C79-C8555B0CA15B}"/>
                </a:ext>
              </a:extLst>
            </p:cNvPr>
            <p:cNvSpPr txBox="1"/>
            <p:nvPr/>
          </p:nvSpPr>
          <p:spPr bwMode="auto">
            <a:xfrm>
              <a:off x="262963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1767" name="TextBox 31766">
              <a:extLst>
                <a:ext uri="{FF2B5EF4-FFF2-40B4-BE49-F238E27FC236}">
                  <a16:creationId xmlns:a16="http://schemas.microsoft.com/office/drawing/2014/main" id="{33B97818-451C-21E7-B055-E2CAAE20871E}"/>
                </a:ext>
              </a:extLst>
            </p:cNvPr>
            <p:cNvSpPr txBox="1"/>
            <p:nvPr/>
          </p:nvSpPr>
          <p:spPr bwMode="auto">
            <a:xfrm>
              <a:off x="288374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1768" name="TextBox 31767">
              <a:extLst>
                <a:ext uri="{FF2B5EF4-FFF2-40B4-BE49-F238E27FC236}">
                  <a16:creationId xmlns:a16="http://schemas.microsoft.com/office/drawing/2014/main" id="{9B1FF6FA-A409-9B37-B0D6-2A45A0F40795}"/>
                </a:ext>
              </a:extLst>
            </p:cNvPr>
            <p:cNvSpPr txBox="1"/>
            <p:nvPr/>
          </p:nvSpPr>
          <p:spPr bwMode="auto">
            <a:xfrm>
              <a:off x="3137856"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1769" name="TextBox 31768">
              <a:extLst>
                <a:ext uri="{FF2B5EF4-FFF2-40B4-BE49-F238E27FC236}">
                  <a16:creationId xmlns:a16="http://schemas.microsoft.com/office/drawing/2014/main" id="{4742D05D-CA07-AF58-AB5E-BEEF1262AA93}"/>
                </a:ext>
              </a:extLst>
            </p:cNvPr>
            <p:cNvSpPr txBox="1"/>
            <p:nvPr/>
          </p:nvSpPr>
          <p:spPr bwMode="auto">
            <a:xfrm>
              <a:off x="336976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1770" name="TextBox 31769">
              <a:extLst>
                <a:ext uri="{FF2B5EF4-FFF2-40B4-BE49-F238E27FC236}">
                  <a16:creationId xmlns:a16="http://schemas.microsoft.com/office/drawing/2014/main" id="{AE376E89-6494-1BE0-0446-0DE3B383E8E6}"/>
                </a:ext>
              </a:extLst>
            </p:cNvPr>
            <p:cNvSpPr txBox="1"/>
            <p:nvPr/>
          </p:nvSpPr>
          <p:spPr bwMode="auto">
            <a:xfrm>
              <a:off x="362387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1771" name="TextBox 31770">
              <a:extLst>
                <a:ext uri="{FF2B5EF4-FFF2-40B4-BE49-F238E27FC236}">
                  <a16:creationId xmlns:a16="http://schemas.microsoft.com/office/drawing/2014/main" id="{FF62CB5C-4E39-51AA-7EBF-EA5AAA3D5FCB}"/>
                </a:ext>
              </a:extLst>
            </p:cNvPr>
            <p:cNvSpPr txBox="1"/>
            <p:nvPr/>
          </p:nvSpPr>
          <p:spPr bwMode="auto">
            <a:xfrm>
              <a:off x="388981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31772" name="TextBox 31771">
              <a:extLst>
                <a:ext uri="{FF2B5EF4-FFF2-40B4-BE49-F238E27FC236}">
                  <a16:creationId xmlns:a16="http://schemas.microsoft.com/office/drawing/2014/main" id="{04E66293-762B-A91F-5D08-9F9C8A85895D}"/>
                </a:ext>
              </a:extLst>
            </p:cNvPr>
            <p:cNvSpPr txBox="1"/>
            <p:nvPr/>
          </p:nvSpPr>
          <p:spPr bwMode="auto">
            <a:xfrm>
              <a:off x="414392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33</a:t>
              </a:r>
            </a:p>
          </p:txBody>
        </p:sp>
        <p:sp>
          <p:nvSpPr>
            <p:cNvPr id="31773" name="TextBox 31772">
              <a:extLst>
                <a:ext uri="{FF2B5EF4-FFF2-40B4-BE49-F238E27FC236}">
                  <a16:creationId xmlns:a16="http://schemas.microsoft.com/office/drawing/2014/main" id="{4721A538-3274-1EB2-4764-4CDEF7174F05}"/>
                </a:ext>
              </a:extLst>
            </p:cNvPr>
            <p:cNvSpPr txBox="1"/>
            <p:nvPr/>
          </p:nvSpPr>
          <p:spPr bwMode="auto">
            <a:xfrm>
              <a:off x="439803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36</a:t>
              </a:r>
            </a:p>
          </p:txBody>
        </p:sp>
        <p:sp>
          <p:nvSpPr>
            <p:cNvPr id="31774" name="TextBox 31773">
              <a:extLst>
                <a:ext uri="{FF2B5EF4-FFF2-40B4-BE49-F238E27FC236}">
                  <a16:creationId xmlns:a16="http://schemas.microsoft.com/office/drawing/2014/main" id="{2F1B6BC5-0BFF-2520-F36A-52A22E10C336}"/>
                </a:ext>
              </a:extLst>
            </p:cNvPr>
            <p:cNvSpPr txBox="1"/>
            <p:nvPr/>
          </p:nvSpPr>
          <p:spPr bwMode="auto">
            <a:xfrm>
              <a:off x="4652143"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39</a:t>
              </a:r>
            </a:p>
          </p:txBody>
        </p:sp>
        <p:sp>
          <p:nvSpPr>
            <p:cNvPr id="31775" name="TextBox 31774">
              <a:extLst>
                <a:ext uri="{FF2B5EF4-FFF2-40B4-BE49-F238E27FC236}">
                  <a16:creationId xmlns:a16="http://schemas.microsoft.com/office/drawing/2014/main" id="{EC02A152-6E36-B55E-61C5-77B368001ACF}"/>
                </a:ext>
              </a:extLst>
            </p:cNvPr>
            <p:cNvSpPr txBox="1"/>
            <p:nvPr/>
          </p:nvSpPr>
          <p:spPr bwMode="auto">
            <a:xfrm>
              <a:off x="489672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42</a:t>
              </a:r>
            </a:p>
          </p:txBody>
        </p:sp>
        <p:sp>
          <p:nvSpPr>
            <p:cNvPr id="31776" name="TextBox 31775">
              <a:extLst>
                <a:ext uri="{FF2B5EF4-FFF2-40B4-BE49-F238E27FC236}">
                  <a16:creationId xmlns:a16="http://schemas.microsoft.com/office/drawing/2014/main" id="{3138AF3B-F609-A92D-4E34-18ED8EF901D6}"/>
                </a:ext>
              </a:extLst>
            </p:cNvPr>
            <p:cNvSpPr txBox="1"/>
            <p:nvPr/>
          </p:nvSpPr>
          <p:spPr bwMode="auto">
            <a:xfrm>
              <a:off x="5150837" y="532506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45</a:t>
              </a:r>
            </a:p>
          </p:txBody>
        </p:sp>
      </p:grpSp>
      <p:sp>
        <p:nvSpPr>
          <p:cNvPr id="31777" name="Freeform: Shape 31776">
            <a:extLst>
              <a:ext uri="{FF2B5EF4-FFF2-40B4-BE49-F238E27FC236}">
                <a16:creationId xmlns:a16="http://schemas.microsoft.com/office/drawing/2014/main" id="{08F92521-F52E-E305-8C6E-7589B9AB2E7D}"/>
              </a:ext>
            </a:extLst>
          </p:cNvPr>
          <p:cNvSpPr/>
          <p:nvPr/>
        </p:nvSpPr>
        <p:spPr bwMode="auto">
          <a:xfrm>
            <a:off x="7224740" y="2505075"/>
            <a:ext cx="3786187" cy="2781300"/>
          </a:xfrm>
          <a:custGeom>
            <a:avLst/>
            <a:gdLst>
              <a:gd name="connsiteX0" fmla="*/ 0 w 3786187"/>
              <a:gd name="connsiteY0" fmla="*/ 0 h 2781300"/>
              <a:gd name="connsiteX1" fmla="*/ 0 w 3786187"/>
              <a:gd name="connsiteY1" fmla="*/ 2781300 h 2781300"/>
              <a:gd name="connsiteX2" fmla="*/ 3786187 w 3786187"/>
              <a:gd name="connsiteY2" fmla="*/ 2781300 h 2781300"/>
            </a:gdLst>
            <a:ahLst/>
            <a:cxnLst>
              <a:cxn ang="0">
                <a:pos x="connsiteX0" y="connsiteY0"/>
              </a:cxn>
              <a:cxn ang="0">
                <a:pos x="connsiteX1" y="connsiteY1"/>
              </a:cxn>
              <a:cxn ang="0">
                <a:pos x="connsiteX2" y="connsiteY2"/>
              </a:cxn>
            </a:cxnLst>
            <a:rect l="l" t="t" r="r" b="b"/>
            <a:pathLst>
              <a:path w="3786187" h="2781300">
                <a:moveTo>
                  <a:pt x="0" y="0"/>
                </a:moveTo>
                <a:lnTo>
                  <a:pt x="0" y="2781300"/>
                </a:lnTo>
                <a:lnTo>
                  <a:pt x="3786187" y="2781300"/>
                </a:lnTo>
              </a:path>
            </a:pathLst>
          </a:custGeom>
          <a:noFill/>
          <a:ln w="28575">
            <a:solidFill>
              <a:schemeClr val="bg1"/>
            </a:solidFill>
            <a:miter lim="800000"/>
            <a:headEnd/>
            <a:tailEnd/>
          </a:ln>
        </p:spPr>
        <p:txBody>
          <a:bodyPr rtlCol="0" anchor="ctr"/>
          <a:lstStyle/>
          <a:p>
            <a:pPr algn="ctr"/>
            <a:endParaRPr lang="en-US" dirty="0"/>
          </a:p>
        </p:txBody>
      </p:sp>
      <p:grpSp>
        <p:nvGrpSpPr>
          <p:cNvPr id="31778" name="Group 31777">
            <a:extLst>
              <a:ext uri="{FF2B5EF4-FFF2-40B4-BE49-F238E27FC236}">
                <a16:creationId xmlns:a16="http://schemas.microsoft.com/office/drawing/2014/main" id="{775AC55A-5DFD-3A7F-137E-B532CA0E1602}"/>
              </a:ext>
            </a:extLst>
          </p:cNvPr>
          <p:cNvGrpSpPr/>
          <p:nvPr/>
        </p:nvGrpSpPr>
        <p:grpSpPr>
          <a:xfrm>
            <a:off x="7143777" y="2514664"/>
            <a:ext cx="80963" cy="2771711"/>
            <a:chOff x="1055351" y="2514664"/>
            <a:chExt cx="1328066" cy="2771711"/>
          </a:xfrm>
        </p:grpSpPr>
        <p:cxnSp>
          <p:nvCxnSpPr>
            <p:cNvPr id="31779" name="Straight Connector 31778">
              <a:extLst>
                <a:ext uri="{FF2B5EF4-FFF2-40B4-BE49-F238E27FC236}">
                  <a16:creationId xmlns:a16="http://schemas.microsoft.com/office/drawing/2014/main" id="{BD49B597-FB69-0A0F-2FAE-495F5F3CF233}"/>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0" name="Straight Connector 31779">
              <a:extLst>
                <a:ext uri="{FF2B5EF4-FFF2-40B4-BE49-F238E27FC236}">
                  <a16:creationId xmlns:a16="http://schemas.microsoft.com/office/drawing/2014/main" id="{E71C4E42-8BAF-6F87-A4A0-D154738D9EB4}"/>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1" name="Straight Connector 31780">
              <a:extLst>
                <a:ext uri="{FF2B5EF4-FFF2-40B4-BE49-F238E27FC236}">
                  <a16:creationId xmlns:a16="http://schemas.microsoft.com/office/drawing/2014/main" id="{7FD14618-18E2-0616-64A3-34E62B595FB6}"/>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2" name="Straight Connector 31781">
              <a:extLst>
                <a:ext uri="{FF2B5EF4-FFF2-40B4-BE49-F238E27FC236}">
                  <a16:creationId xmlns:a16="http://schemas.microsoft.com/office/drawing/2014/main" id="{A3C1A2FA-0A5B-E340-76AD-D2A48AC02B18}"/>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3" name="Straight Connector 31782">
              <a:extLst>
                <a:ext uri="{FF2B5EF4-FFF2-40B4-BE49-F238E27FC236}">
                  <a16:creationId xmlns:a16="http://schemas.microsoft.com/office/drawing/2014/main" id="{32B1E1D4-3391-596F-3F4F-63D469CB895E}"/>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784" name="Straight Connector 31783">
              <a:extLst>
                <a:ext uri="{FF2B5EF4-FFF2-40B4-BE49-F238E27FC236}">
                  <a16:creationId xmlns:a16="http://schemas.microsoft.com/office/drawing/2014/main" id="{D733E102-AD38-614D-09B1-9ACD612B88D7}"/>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sp>
        <p:nvSpPr>
          <p:cNvPr id="31785" name="TextBox 31784">
            <a:extLst>
              <a:ext uri="{FF2B5EF4-FFF2-40B4-BE49-F238E27FC236}">
                <a16:creationId xmlns:a16="http://schemas.microsoft.com/office/drawing/2014/main" id="{8B528887-A047-AB17-1C2B-CF06CA0CFCD5}"/>
              </a:ext>
            </a:extLst>
          </p:cNvPr>
          <p:cNvSpPr txBox="1"/>
          <p:nvPr/>
        </p:nvSpPr>
        <p:spPr bwMode="auto">
          <a:xfrm>
            <a:off x="7046191" y="5632844"/>
            <a:ext cx="981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No. at Risk</a:t>
            </a:r>
          </a:p>
        </p:txBody>
      </p:sp>
      <p:grpSp>
        <p:nvGrpSpPr>
          <p:cNvPr id="31786" name="Group 31785">
            <a:extLst>
              <a:ext uri="{FF2B5EF4-FFF2-40B4-BE49-F238E27FC236}">
                <a16:creationId xmlns:a16="http://schemas.microsoft.com/office/drawing/2014/main" id="{90F56314-3669-5356-335C-2E8ED271B733}"/>
              </a:ext>
            </a:extLst>
          </p:cNvPr>
          <p:cNvGrpSpPr/>
          <p:nvPr/>
        </p:nvGrpSpPr>
        <p:grpSpPr>
          <a:xfrm>
            <a:off x="7046531" y="5825327"/>
            <a:ext cx="4106068" cy="276999"/>
            <a:chOff x="1360079" y="5325067"/>
            <a:chExt cx="4106068" cy="276999"/>
          </a:xfrm>
        </p:grpSpPr>
        <p:sp>
          <p:nvSpPr>
            <p:cNvPr id="31787" name="TextBox 31786">
              <a:extLst>
                <a:ext uri="{FF2B5EF4-FFF2-40B4-BE49-F238E27FC236}">
                  <a16:creationId xmlns:a16="http://schemas.microsoft.com/office/drawing/2014/main" id="{DDA07D7E-41EA-3699-B652-7903A5A27B99}"/>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37</a:t>
              </a:r>
            </a:p>
          </p:txBody>
        </p:sp>
        <p:sp>
          <p:nvSpPr>
            <p:cNvPr id="31788" name="TextBox 31787">
              <a:extLst>
                <a:ext uri="{FF2B5EF4-FFF2-40B4-BE49-F238E27FC236}">
                  <a16:creationId xmlns:a16="http://schemas.microsoft.com/office/drawing/2014/main" id="{39C3BFB2-5E6B-A5D7-0ADA-D850D06EF218}"/>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36</a:t>
              </a:r>
            </a:p>
          </p:txBody>
        </p:sp>
        <p:sp>
          <p:nvSpPr>
            <p:cNvPr id="31789" name="TextBox 31788">
              <a:extLst>
                <a:ext uri="{FF2B5EF4-FFF2-40B4-BE49-F238E27FC236}">
                  <a16:creationId xmlns:a16="http://schemas.microsoft.com/office/drawing/2014/main" id="{DF9B39EE-B67C-31D5-6B18-0AE0C507123E}"/>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36</a:t>
              </a:r>
            </a:p>
          </p:txBody>
        </p:sp>
        <p:sp>
          <p:nvSpPr>
            <p:cNvPr id="31790" name="TextBox 31789">
              <a:extLst>
                <a:ext uri="{FF2B5EF4-FFF2-40B4-BE49-F238E27FC236}">
                  <a16:creationId xmlns:a16="http://schemas.microsoft.com/office/drawing/2014/main" id="{54D4BCB1-1E6F-180D-C855-0BEB8DE7F6E2}"/>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35</a:t>
              </a:r>
            </a:p>
          </p:txBody>
        </p:sp>
        <p:sp>
          <p:nvSpPr>
            <p:cNvPr id="31791" name="TextBox 31790">
              <a:extLst>
                <a:ext uri="{FF2B5EF4-FFF2-40B4-BE49-F238E27FC236}">
                  <a16:creationId xmlns:a16="http://schemas.microsoft.com/office/drawing/2014/main" id="{5F9A2E5E-25CD-7A30-7BA1-7137AA6734DE}"/>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33</a:t>
              </a:r>
            </a:p>
          </p:txBody>
        </p:sp>
        <p:sp>
          <p:nvSpPr>
            <p:cNvPr id="31792" name="TextBox 31791">
              <a:extLst>
                <a:ext uri="{FF2B5EF4-FFF2-40B4-BE49-F238E27FC236}">
                  <a16:creationId xmlns:a16="http://schemas.microsoft.com/office/drawing/2014/main" id="{124A7B3A-5FA4-06E2-82EA-47525596695A}"/>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29</a:t>
              </a:r>
            </a:p>
          </p:txBody>
        </p:sp>
        <p:sp>
          <p:nvSpPr>
            <p:cNvPr id="31793" name="TextBox 31792">
              <a:extLst>
                <a:ext uri="{FF2B5EF4-FFF2-40B4-BE49-F238E27FC236}">
                  <a16:creationId xmlns:a16="http://schemas.microsoft.com/office/drawing/2014/main" id="{266AF388-C2F8-5D73-DA6B-DE002894C449}"/>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27</a:t>
              </a:r>
            </a:p>
          </p:txBody>
        </p:sp>
        <p:sp>
          <p:nvSpPr>
            <p:cNvPr id="31794" name="TextBox 31793">
              <a:extLst>
                <a:ext uri="{FF2B5EF4-FFF2-40B4-BE49-F238E27FC236}">
                  <a16:creationId xmlns:a16="http://schemas.microsoft.com/office/drawing/2014/main" id="{E52D8F88-3EF7-623B-EB35-C6829431F7E6}"/>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26</a:t>
              </a:r>
            </a:p>
          </p:txBody>
        </p:sp>
        <p:sp>
          <p:nvSpPr>
            <p:cNvPr id="31795" name="TextBox 31794">
              <a:extLst>
                <a:ext uri="{FF2B5EF4-FFF2-40B4-BE49-F238E27FC236}">
                  <a16:creationId xmlns:a16="http://schemas.microsoft.com/office/drawing/2014/main" id="{F9E52517-E856-B1AD-15A9-775499A1923C}"/>
                </a:ext>
              </a:extLst>
            </p:cNvPr>
            <p:cNvSpPr txBox="1"/>
            <p:nvPr/>
          </p:nvSpPr>
          <p:spPr bwMode="auto">
            <a:xfrm>
              <a:off x="3382586"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26</a:t>
              </a:r>
            </a:p>
          </p:txBody>
        </p:sp>
        <p:sp>
          <p:nvSpPr>
            <p:cNvPr id="31796" name="TextBox 31795">
              <a:extLst>
                <a:ext uri="{FF2B5EF4-FFF2-40B4-BE49-F238E27FC236}">
                  <a16:creationId xmlns:a16="http://schemas.microsoft.com/office/drawing/2014/main" id="{E7C9B51A-D315-D133-5B11-66B005C73C86}"/>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24</a:t>
              </a:r>
            </a:p>
          </p:txBody>
        </p:sp>
        <p:sp>
          <p:nvSpPr>
            <p:cNvPr id="31797" name="TextBox 31796">
              <a:extLst>
                <a:ext uri="{FF2B5EF4-FFF2-40B4-BE49-F238E27FC236}">
                  <a16:creationId xmlns:a16="http://schemas.microsoft.com/office/drawing/2014/main" id="{5ECE36F1-148B-5079-50F2-989377FD8E4C}"/>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24</a:t>
              </a:r>
            </a:p>
          </p:txBody>
        </p:sp>
        <p:sp>
          <p:nvSpPr>
            <p:cNvPr id="31798" name="TextBox 31797">
              <a:extLst>
                <a:ext uri="{FF2B5EF4-FFF2-40B4-BE49-F238E27FC236}">
                  <a16:creationId xmlns:a16="http://schemas.microsoft.com/office/drawing/2014/main" id="{41DB03BB-98AE-60AC-C4CF-B3617EC24254}"/>
                </a:ext>
              </a:extLst>
            </p:cNvPr>
            <p:cNvSpPr txBox="1"/>
            <p:nvPr/>
          </p:nvSpPr>
          <p:spPr bwMode="auto">
            <a:xfrm>
              <a:off x="415674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18</a:t>
              </a:r>
            </a:p>
          </p:txBody>
        </p:sp>
        <p:sp>
          <p:nvSpPr>
            <p:cNvPr id="31799" name="TextBox 31798">
              <a:extLst>
                <a:ext uri="{FF2B5EF4-FFF2-40B4-BE49-F238E27FC236}">
                  <a16:creationId xmlns:a16="http://schemas.microsoft.com/office/drawing/2014/main" id="{60610395-83A8-8F82-4E34-73D581B2AE56}"/>
                </a:ext>
              </a:extLst>
            </p:cNvPr>
            <p:cNvSpPr txBox="1"/>
            <p:nvPr/>
          </p:nvSpPr>
          <p:spPr bwMode="auto">
            <a:xfrm>
              <a:off x="441085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10</a:t>
              </a:r>
            </a:p>
          </p:txBody>
        </p:sp>
        <p:sp>
          <p:nvSpPr>
            <p:cNvPr id="31800" name="TextBox 31799">
              <a:extLst>
                <a:ext uri="{FF2B5EF4-FFF2-40B4-BE49-F238E27FC236}">
                  <a16:creationId xmlns:a16="http://schemas.microsoft.com/office/drawing/2014/main" id="{F94E55D6-7CC5-5135-47C6-45A206978D7B}"/>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7</a:t>
              </a:r>
            </a:p>
          </p:txBody>
        </p:sp>
        <p:sp>
          <p:nvSpPr>
            <p:cNvPr id="31801" name="TextBox 31800">
              <a:extLst>
                <a:ext uri="{FF2B5EF4-FFF2-40B4-BE49-F238E27FC236}">
                  <a16:creationId xmlns:a16="http://schemas.microsoft.com/office/drawing/2014/main" id="{3CACBD92-3214-563E-6FBD-1EF9CAC8A4C5}"/>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2</a:t>
              </a:r>
            </a:p>
          </p:txBody>
        </p:sp>
        <p:sp>
          <p:nvSpPr>
            <p:cNvPr id="31802" name="TextBox 31801">
              <a:extLst>
                <a:ext uri="{FF2B5EF4-FFF2-40B4-BE49-F238E27FC236}">
                  <a16:creationId xmlns:a16="http://schemas.microsoft.com/office/drawing/2014/main" id="{CAC06049-B559-8450-C615-F4B7E8602C6D}"/>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1"/>
                  </a:solidFill>
                  <a:latin typeface="Calibri" panose="020F0502020204030204" pitchFamily="34" charset="0"/>
                </a:rPr>
                <a:t>0</a:t>
              </a:r>
            </a:p>
          </p:txBody>
        </p:sp>
      </p:grpSp>
      <p:grpSp>
        <p:nvGrpSpPr>
          <p:cNvPr id="31803" name="Group 31802">
            <a:extLst>
              <a:ext uri="{FF2B5EF4-FFF2-40B4-BE49-F238E27FC236}">
                <a16:creationId xmlns:a16="http://schemas.microsoft.com/office/drawing/2014/main" id="{AF845F3F-9A25-F02F-BC10-1767A9B8B64A}"/>
              </a:ext>
            </a:extLst>
          </p:cNvPr>
          <p:cNvGrpSpPr/>
          <p:nvPr/>
        </p:nvGrpSpPr>
        <p:grpSpPr>
          <a:xfrm>
            <a:off x="7046531" y="6014801"/>
            <a:ext cx="4106068" cy="276999"/>
            <a:chOff x="1360079" y="5325067"/>
            <a:chExt cx="4106068" cy="276999"/>
          </a:xfrm>
        </p:grpSpPr>
        <p:sp>
          <p:nvSpPr>
            <p:cNvPr id="31804" name="TextBox 31803">
              <a:extLst>
                <a:ext uri="{FF2B5EF4-FFF2-40B4-BE49-F238E27FC236}">
                  <a16:creationId xmlns:a16="http://schemas.microsoft.com/office/drawing/2014/main" id="{F83CCFC8-5C4B-DA0E-A82F-50A33C7BEF96}"/>
                </a:ext>
              </a:extLst>
            </p:cNvPr>
            <p:cNvSpPr txBox="1"/>
            <p:nvPr/>
          </p:nvSpPr>
          <p:spPr bwMode="auto">
            <a:xfrm>
              <a:off x="136007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35</a:t>
              </a:r>
            </a:p>
          </p:txBody>
        </p:sp>
        <p:sp>
          <p:nvSpPr>
            <p:cNvPr id="31805" name="TextBox 31804">
              <a:extLst>
                <a:ext uri="{FF2B5EF4-FFF2-40B4-BE49-F238E27FC236}">
                  <a16:creationId xmlns:a16="http://schemas.microsoft.com/office/drawing/2014/main" id="{AEEEAADE-F801-87BC-E721-2C319713CB2A}"/>
                </a:ext>
              </a:extLst>
            </p:cNvPr>
            <p:cNvSpPr txBox="1"/>
            <p:nvPr/>
          </p:nvSpPr>
          <p:spPr bwMode="auto">
            <a:xfrm>
              <a:off x="161418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35</a:t>
              </a:r>
            </a:p>
          </p:txBody>
        </p:sp>
        <p:sp>
          <p:nvSpPr>
            <p:cNvPr id="31806" name="TextBox 31805">
              <a:extLst>
                <a:ext uri="{FF2B5EF4-FFF2-40B4-BE49-F238E27FC236}">
                  <a16:creationId xmlns:a16="http://schemas.microsoft.com/office/drawing/2014/main" id="{DF52D9F6-BC52-1361-0771-74692164581B}"/>
                </a:ext>
              </a:extLst>
            </p:cNvPr>
            <p:cNvSpPr txBox="1"/>
            <p:nvPr/>
          </p:nvSpPr>
          <p:spPr bwMode="auto">
            <a:xfrm>
              <a:off x="186829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34</a:t>
              </a:r>
            </a:p>
          </p:txBody>
        </p:sp>
        <p:sp>
          <p:nvSpPr>
            <p:cNvPr id="31807" name="TextBox 31806">
              <a:extLst>
                <a:ext uri="{FF2B5EF4-FFF2-40B4-BE49-F238E27FC236}">
                  <a16:creationId xmlns:a16="http://schemas.microsoft.com/office/drawing/2014/main" id="{06DCEE91-453F-259C-B751-86133F2812B8}"/>
                </a:ext>
              </a:extLst>
            </p:cNvPr>
            <p:cNvSpPr txBox="1"/>
            <p:nvPr/>
          </p:nvSpPr>
          <p:spPr bwMode="auto">
            <a:xfrm>
              <a:off x="2122409"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30</a:t>
              </a:r>
            </a:p>
          </p:txBody>
        </p:sp>
        <p:sp>
          <p:nvSpPr>
            <p:cNvPr id="31872" name="TextBox 31871">
              <a:extLst>
                <a:ext uri="{FF2B5EF4-FFF2-40B4-BE49-F238E27FC236}">
                  <a16:creationId xmlns:a16="http://schemas.microsoft.com/office/drawing/2014/main" id="{98C8945C-D92F-C83A-CB14-2304BDB3C471}"/>
                </a:ext>
              </a:extLst>
            </p:cNvPr>
            <p:cNvSpPr txBox="1"/>
            <p:nvPr/>
          </p:nvSpPr>
          <p:spPr bwMode="auto">
            <a:xfrm>
              <a:off x="238835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26</a:t>
              </a:r>
            </a:p>
          </p:txBody>
        </p:sp>
        <p:sp>
          <p:nvSpPr>
            <p:cNvPr id="31873" name="TextBox 31872">
              <a:extLst>
                <a:ext uri="{FF2B5EF4-FFF2-40B4-BE49-F238E27FC236}">
                  <a16:creationId xmlns:a16="http://schemas.microsoft.com/office/drawing/2014/main" id="{A31049A8-203B-FE93-68E4-C6CD5EB5B9BA}"/>
                </a:ext>
              </a:extLst>
            </p:cNvPr>
            <p:cNvSpPr txBox="1"/>
            <p:nvPr/>
          </p:nvSpPr>
          <p:spPr bwMode="auto">
            <a:xfrm>
              <a:off x="264246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23</a:t>
              </a:r>
            </a:p>
          </p:txBody>
        </p:sp>
        <p:sp>
          <p:nvSpPr>
            <p:cNvPr id="31874" name="TextBox 31873">
              <a:extLst>
                <a:ext uri="{FF2B5EF4-FFF2-40B4-BE49-F238E27FC236}">
                  <a16:creationId xmlns:a16="http://schemas.microsoft.com/office/drawing/2014/main" id="{448AE24B-2DB8-7548-C9B5-E8318D15BD54}"/>
                </a:ext>
              </a:extLst>
            </p:cNvPr>
            <p:cNvSpPr txBox="1"/>
            <p:nvPr/>
          </p:nvSpPr>
          <p:spPr bwMode="auto">
            <a:xfrm>
              <a:off x="289657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19</a:t>
              </a:r>
            </a:p>
          </p:txBody>
        </p:sp>
        <p:sp>
          <p:nvSpPr>
            <p:cNvPr id="31875" name="TextBox 31874">
              <a:extLst>
                <a:ext uri="{FF2B5EF4-FFF2-40B4-BE49-F238E27FC236}">
                  <a16:creationId xmlns:a16="http://schemas.microsoft.com/office/drawing/2014/main" id="{439F3CDB-8757-FC82-8D0C-8118A3B0B32A}"/>
                </a:ext>
              </a:extLst>
            </p:cNvPr>
            <p:cNvSpPr txBox="1"/>
            <p:nvPr/>
          </p:nvSpPr>
          <p:spPr bwMode="auto">
            <a:xfrm>
              <a:off x="3150680"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17</a:t>
              </a:r>
            </a:p>
          </p:txBody>
        </p:sp>
        <p:sp>
          <p:nvSpPr>
            <p:cNvPr id="31876" name="TextBox 31875">
              <a:extLst>
                <a:ext uri="{FF2B5EF4-FFF2-40B4-BE49-F238E27FC236}">
                  <a16:creationId xmlns:a16="http://schemas.microsoft.com/office/drawing/2014/main" id="{91DAF073-7542-B756-F01A-0579BAC1AF6A}"/>
                </a:ext>
              </a:extLst>
            </p:cNvPr>
            <p:cNvSpPr txBox="1"/>
            <p:nvPr/>
          </p:nvSpPr>
          <p:spPr bwMode="auto">
            <a:xfrm>
              <a:off x="338258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13</a:t>
              </a:r>
            </a:p>
          </p:txBody>
        </p:sp>
        <p:sp>
          <p:nvSpPr>
            <p:cNvPr id="31877" name="TextBox 31876">
              <a:extLst>
                <a:ext uri="{FF2B5EF4-FFF2-40B4-BE49-F238E27FC236}">
                  <a16:creationId xmlns:a16="http://schemas.microsoft.com/office/drawing/2014/main" id="{F9CA99CC-9553-C5AC-102C-ACF4F462EB5B}"/>
                </a:ext>
              </a:extLst>
            </p:cNvPr>
            <p:cNvSpPr txBox="1"/>
            <p:nvPr/>
          </p:nvSpPr>
          <p:spPr bwMode="auto">
            <a:xfrm>
              <a:off x="363669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11</a:t>
              </a:r>
            </a:p>
          </p:txBody>
        </p:sp>
        <p:sp>
          <p:nvSpPr>
            <p:cNvPr id="31878" name="TextBox 31877">
              <a:extLst>
                <a:ext uri="{FF2B5EF4-FFF2-40B4-BE49-F238E27FC236}">
                  <a16:creationId xmlns:a16="http://schemas.microsoft.com/office/drawing/2014/main" id="{3324B899-C238-B43D-3206-5137794F78EF}"/>
                </a:ext>
              </a:extLst>
            </p:cNvPr>
            <p:cNvSpPr txBox="1"/>
            <p:nvPr/>
          </p:nvSpPr>
          <p:spPr bwMode="auto">
            <a:xfrm>
              <a:off x="3902637" y="532506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11</a:t>
              </a:r>
            </a:p>
          </p:txBody>
        </p:sp>
        <p:sp>
          <p:nvSpPr>
            <p:cNvPr id="31879" name="TextBox 31878">
              <a:extLst>
                <a:ext uri="{FF2B5EF4-FFF2-40B4-BE49-F238E27FC236}">
                  <a16:creationId xmlns:a16="http://schemas.microsoft.com/office/drawing/2014/main" id="{7239389B-67B3-1BA8-58A4-5F0DC81E9F3D}"/>
                </a:ext>
              </a:extLst>
            </p:cNvPr>
            <p:cNvSpPr txBox="1"/>
            <p:nvPr/>
          </p:nvSpPr>
          <p:spPr bwMode="auto">
            <a:xfrm>
              <a:off x="419602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9</a:t>
              </a:r>
            </a:p>
          </p:txBody>
        </p:sp>
        <p:sp>
          <p:nvSpPr>
            <p:cNvPr id="31880" name="TextBox 31879">
              <a:extLst>
                <a:ext uri="{FF2B5EF4-FFF2-40B4-BE49-F238E27FC236}">
                  <a16:creationId xmlns:a16="http://schemas.microsoft.com/office/drawing/2014/main" id="{307F2879-A3BF-E4BE-A2DF-E8BE35C9F45A}"/>
                </a:ext>
              </a:extLst>
            </p:cNvPr>
            <p:cNvSpPr txBox="1"/>
            <p:nvPr/>
          </p:nvSpPr>
          <p:spPr bwMode="auto">
            <a:xfrm>
              <a:off x="445013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7</a:t>
              </a:r>
            </a:p>
          </p:txBody>
        </p:sp>
        <p:sp>
          <p:nvSpPr>
            <p:cNvPr id="31881" name="TextBox 31880">
              <a:extLst>
                <a:ext uri="{FF2B5EF4-FFF2-40B4-BE49-F238E27FC236}">
                  <a16:creationId xmlns:a16="http://schemas.microsoft.com/office/drawing/2014/main" id="{4F9D3071-49C3-2774-5195-EBE939A10A2A}"/>
                </a:ext>
              </a:extLst>
            </p:cNvPr>
            <p:cNvSpPr txBox="1"/>
            <p:nvPr/>
          </p:nvSpPr>
          <p:spPr bwMode="auto">
            <a:xfrm>
              <a:off x="4704240"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1</a:t>
              </a:r>
            </a:p>
          </p:txBody>
        </p:sp>
        <p:sp>
          <p:nvSpPr>
            <p:cNvPr id="31882" name="TextBox 31881">
              <a:extLst>
                <a:ext uri="{FF2B5EF4-FFF2-40B4-BE49-F238E27FC236}">
                  <a16:creationId xmlns:a16="http://schemas.microsoft.com/office/drawing/2014/main" id="{4A131863-DA01-51B6-6B25-A3410E3600EF}"/>
                </a:ext>
              </a:extLst>
            </p:cNvPr>
            <p:cNvSpPr txBox="1"/>
            <p:nvPr/>
          </p:nvSpPr>
          <p:spPr bwMode="auto">
            <a:xfrm>
              <a:off x="494882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sp>
          <p:nvSpPr>
            <p:cNvPr id="31883" name="TextBox 31882">
              <a:extLst>
                <a:ext uri="{FF2B5EF4-FFF2-40B4-BE49-F238E27FC236}">
                  <a16:creationId xmlns:a16="http://schemas.microsoft.com/office/drawing/2014/main" id="{417216F4-68EB-72B7-A642-1B05521B534F}"/>
                </a:ext>
              </a:extLst>
            </p:cNvPr>
            <p:cNvSpPr txBox="1"/>
            <p:nvPr/>
          </p:nvSpPr>
          <p:spPr bwMode="auto">
            <a:xfrm>
              <a:off x="5202934" y="53250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accent3"/>
                  </a:solidFill>
                  <a:latin typeface="Calibri" panose="020F0502020204030204" pitchFamily="34" charset="0"/>
                </a:rPr>
                <a:t>0</a:t>
              </a:r>
            </a:p>
          </p:txBody>
        </p:sp>
      </p:grpSp>
      <p:cxnSp>
        <p:nvCxnSpPr>
          <p:cNvPr id="31884" name="Straight Connector 31883">
            <a:extLst>
              <a:ext uri="{FF2B5EF4-FFF2-40B4-BE49-F238E27FC236}">
                <a16:creationId xmlns:a16="http://schemas.microsoft.com/office/drawing/2014/main" id="{D5ADC7EB-DD87-75DF-27FF-571C941803A6}"/>
              </a:ext>
            </a:extLst>
          </p:cNvPr>
          <p:cNvCxnSpPr/>
          <p:nvPr/>
        </p:nvCxnSpPr>
        <p:spPr bwMode="auto">
          <a:xfrm>
            <a:off x="8230620"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85" name="Straight Connector 31884">
            <a:extLst>
              <a:ext uri="{FF2B5EF4-FFF2-40B4-BE49-F238E27FC236}">
                <a16:creationId xmlns:a16="http://schemas.microsoft.com/office/drawing/2014/main" id="{947264B5-E7F3-5535-7856-D993C6A4BDCA}"/>
              </a:ext>
            </a:extLst>
          </p:cNvPr>
          <p:cNvCxnSpPr/>
          <p:nvPr/>
        </p:nvCxnSpPr>
        <p:spPr bwMode="auto">
          <a:xfrm>
            <a:off x="9246912" y="2497827"/>
            <a:ext cx="0" cy="2788546"/>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cxnSp>
        <p:nvCxnSpPr>
          <p:cNvPr id="31886" name="Straight Connector 31885">
            <a:extLst>
              <a:ext uri="{FF2B5EF4-FFF2-40B4-BE49-F238E27FC236}">
                <a16:creationId xmlns:a16="http://schemas.microsoft.com/office/drawing/2014/main" id="{EFCC71D9-5942-ECF7-46B7-4B78E53D8A3F}"/>
              </a:ext>
            </a:extLst>
          </p:cNvPr>
          <p:cNvCxnSpPr>
            <a:cxnSpLocks/>
          </p:cNvCxnSpPr>
          <p:nvPr/>
        </p:nvCxnSpPr>
        <p:spPr bwMode="auto">
          <a:xfrm flipH="1">
            <a:off x="7242096" y="3907304"/>
            <a:ext cx="3595193" cy="0"/>
          </a:xfrm>
          <a:prstGeom prst="line">
            <a:avLst/>
          </a:prstGeom>
          <a:noFill/>
          <a:ln w="28575" cap="flat" cmpd="sng" algn="ctr">
            <a:solidFill>
              <a:schemeClr val="bg1">
                <a:lumMod val="50000"/>
                <a:lumOff val="50000"/>
              </a:schemeClr>
            </a:solidFill>
            <a:prstDash val="sysDash"/>
            <a:round/>
            <a:headEnd type="none" w="med" len="med"/>
            <a:tailEnd type="none" w="med" len="med"/>
          </a:ln>
          <a:effectLst/>
        </p:spPr>
      </p:cxnSp>
      <p:grpSp>
        <p:nvGrpSpPr>
          <p:cNvPr id="31887" name="Group 31886">
            <a:extLst>
              <a:ext uri="{FF2B5EF4-FFF2-40B4-BE49-F238E27FC236}">
                <a16:creationId xmlns:a16="http://schemas.microsoft.com/office/drawing/2014/main" id="{153C7E84-09D4-86F3-D234-7E8A0C1D6161}"/>
              </a:ext>
            </a:extLst>
          </p:cNvPr>
          <p:cNvGrpSpPr/>
          <p:nvPr/>
        </p:nvGrpSpPr>
        <p:grpSpPr>
          <a:xfrm>
            <a:off x="7222173" y="5286374"/>
            <a:ext cx="3795268" cy="90489"/>
            <a:chOff x="1535721" y="5286374"/>
            <a:chExt cx="3795268" cy="90489"/>
          </a:xfrm>
        </p:grpSpPr>
        <p:grpSp>
          <p:nvGrpSpPr>
            <p:cNvPr id="31888" name="Group 31887">
              <a:extLst>
                <a:ext uri="{FF2B5EF4-FFF2-40B4-BE49-F238E27FC236}">
                  <a16:creationId xmlns:a16="http://schemas.microsoft.com/office/drawing/2014/main" id="{D4FC99D1-5B60-F1EC-F748-E70590574A29}"/>
                </a:ext>
              </a:extLst>
            </p:cNvPr>
            <p:cNvGrpSpPr/>
            <p:nvPr/>
          </p:nvGrpSpPr>
          <p:grpSpPr>
            <a:xfrm rot="5400000">
              <a:off x="2122792" y="4699303"/>
              <a:ext cx="90485" cy="1264627"/>
              <a:chOff x="1055351" y="2514664"/>
              <a:chExt cx="1328066" cy="2771711"/>
            </a:xfrm>
          </p:grpSpPr>
          <p:cxnSp>
            <p:nvCxnSpPr>
              <p:cNvPr id="31900" name="Straight Connector 31899">
                <a:extLst>
                  <a:ext uri="{FF2B5EF4-FFF2-40B4-BE49-F238E27FC236}">
                    <a16:creationId xmlns:a16="http://schemas.microsoft.com/office/drawing/2014/main" id="{813FAD73-4BB0-9D99-A95B-4EE028A51D68}"/>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901" name="Straight Connector 31900">
                <a:extLst>
                  <a:ext uri="{FF2B5EF4-FFF2-40B4-BE49-F238E27FC236}">
                    <a16:creationId xmlns:a16="http://schemas.microsoft.com/office/drawing/2014/main" id="{DCC3253D-C5FF-2320-9567-0331F9A3D89F}"/>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902" name="Straight Connector 31901">
                <a:extLst>
                  <a:ext uri="{FF2B5EF4-FFF2-40B4-BE49-F238E27FC236}">
                    <a16:creationId xmlns:a16="http://schemas.microsoft.com/office/drawing/2014/main" id="{A0F8D462-E28E-FB3C-F900-5FA6D1A687F8}"/>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903" name="Straight Connector 31902">
                <a:extLst>
                  <a:ext uri="{FF2B5EF4-FFF2-40B4-BE49-F238E27FC236}">
                    <a16:creationId xmlns:a16="http://schemas.microsoft.com/office/drawing/2014/main" id="{B7505C3B-ADB2-969B-7A91-57E9116C1209}"/>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904" name="Straight Connector 31903">
                <a:extLst>
                  <a:ext uri="{FF2B5EF4-FFF2-40B4-BE49-F238E27FC236}">
                    <a16:creationId xmlns:a16="http://schemas.microsoft.com/office/drawing/2014/main" id="{C8C949DD-0976-ABCD-2FD6-782C6D18E5F6}"/>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905" name="Straight Connector 31904">
                <a:extLst>
                  <a:ext uri="{FF2B5EF4-FFF2-40B4-BE49-F238E27FC236}">
                    <a16:creationId xmlns:a16="http://schemas.microsoft.com/office/drawing/2014/main" id="{952ED302-DA70-F82A-0568-E77768671B47}"/>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889" name="Group 31888">
              <a:extLst>
                <a:ext uri="{FF2B5EF4-FFF2-40B4-BE49-F238E27FC236}">
                  <a16:creationId xmlns:a16="http://schemas.microsoft.com/office/drawing/2014/main" id="{40826359-F9D1-FE58-A1BD-92E4DE3EDE4D}"/>
                </a:ext>
              </a:extLst>
            </p:cNvPr>
            <p:cNvGrpSpPr/>
            <p:nvPr/>
          </p:nvGrpSpPr>
          <p:grpSpPr>
            <a:xfrm rot="5400000">
              <a:off x="4147556" y="4193430"/>
              <a:ext cx="90486" cy="2276380"/>
              <a:chOff x="1055351" y="297184"/>
              <a:chExt cx="1328067" cy="4989191"/>
            </a:xfrm>
          </p:grpSpPr>
          <p:cxnSp>
            <p:nvCxnSpPr>
              <p:cNvPr id="31890" name="Straight Connector 31889">
                <a:extLst>
                  <a:ext uri="{FF2B5EF4-FFF2-40B4-BE49-F238E27FC236}">
                    <a16:creationId xmlns:a16="http://schemas.microsoft.com/office/drawing/2014/main" id="{6D92746C-6B42-1176-179D-19B1414103C1}"/>
                  </a:ext>
                </a:extLst>
              </p:cNvPr>
              <p:cNvCxnSpPr/>
              <p:nvPr/>
            </p:nvCxnSpPr>
            <p:spPr bwMode="auto">
              <a:xfrm>
                <a:off x="1055351" y="2514664"/>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1" name="Straight Connector 31890">
                <a:extLst>
                  <a:ext uri="{FF2B5EF4-FFF2-40B4-BE49-F238E27FC236}">
                    <a16:creationId xmlns:a16="http://schemas.microsoft.com/office/drawing/2014/main" id="{8405EF99-8132-259B-1C49-B980B3CA9427}"/>
                  </a:ext>
                </a:extLst>
              </p:cNvPr>
              <p:cNvCxnSpPr/>
              <p:nvPr/>
            </p:nvCxnSpPr>
            <p:spPr bwMode="auto">
              <a:xfrm>
                <a:off x="1055351" y="3069006"/>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2" name="Straight Connector 31891">
                <a:extLst>
                  <a:ext uri="{FF2B5EF4-FFF2-40B4-BE49-F238E27FC236}">
                    <a16:creationId xmlns:a16="http://schemas.microsoft.com/office/drawing/2014/main" id="{7843C6BB-7279-2A65-18F7-EE6CE1F279DA}"/>
                  </a:ext>
                </a:extLst>
              </p:cNvPr>
              <p:cNvCxnSpPr/>
              <p:nvPr/>
            </p:nvCxnSpPr>
            <p:spPr bwMode="auto">
              <a:xfrm>
                <a:off x="1055351" y="3623348"/>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3" name="Straight Connector 31892">
                <a:extLst>
                  <a:ext uri="{FF2B5EF4-FFF2-40B4-BE49-F238E27FC236}">
                    <a16:creationId xmlns:a16="http://schemas.microsoft.com/office/drawing/2014/main" id="{24D71BCB-F378-7886-99A6-3C6ABB58CD63}"/>
                  </a:ext>
                </a:extLst>
              </p:cNvPr>
              <p:cNvCxnSpPr/>
              <p:nvPr/>
            </p:nvCxnSpPr>
            <p:spPr bwMode="auto">
              <a:xfrm>
                <a:off x="1055351" y="4177690"/>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4" name="Straight Connector 31893">
                <a:extLst>
                  <a:ext uri="{FF2B5EF4-FFF2-40B4-BE49-F238E27FC236}">
                    <a16:creationId xmlns:a16="http://schemas.microsoft.com/office/drawing/2014/main" id="{1E45D1DF-AA95-5399-8FB5-72F4B62ED627}"/>
                  </a:ext>
                </a:extLst>
              </p:cNvPr>
              <p:cNvCxnSpPr/>
              <p:nvPr/>
            </p:nvCxnSpPr>
            <p:spPr bwMode="auto">
              <a:xfrm>
                <a:off x="1055351" y="4732032"/>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5" name="Straight Connector 31894">
                <a:extLst>
                  <a:ext uri="{FF2B5EF4-FFF2-40B4-BE49-F238E27FC236}">
                    <a16:creationId xmlns:a16="http://schemas.microsoft.com/office/drawing/2014/main" id="{01F54AF6-0B2F-BE02-1D76-789FDD3B6DF9}"/>
                  </a:ext>
                </a:extLst>
              </p:cNvPr>
              <p:cNvCxnSpPr/>
              <p:nvPr/>
            </p:nvCxnSpPr>
            <p:spPr bwMode="auto">
              <a:xfrm>
                <a:off x="1055351" y="5286375"/>
                <a:ext cx="1328066" cy="0"/>
              </a:xfrm>
              <a:prstGeom prst="line">
                <a:avLst/>
              </a:prstGeom>
              <a:noFill/>
              <a:ln w="28575" cap="flat" cmpd="sng" algn="ctr">
                <a:solidFill>
                  <a:schemeClr val="bg1"/>
                </a:solidFill>
                <a:prstDash val="solid"/>
                <a:round/>
                <a:headEnd type="none" w="med" len="med"/>
                <a:tailEnd type="none" w="med" len="med"/>
              </a:ln>
              <a:effectLst/>
            </p:spPr>
          </p:cxnSp>
          <p:cxnSp>
            <p:nvCxnSpPr>
              <p:cNvPr id="31896" name="Straight Connector 31895">
                <a:extLst>
                  <a:ext uri="{FF2B5EF4-FFF2-40B4-BE49-F238E27FC236}">
                    <a16:creationId xmlns:a16="http://schemas.microsoft.com/office/drawing/2014/main" id="{2AC6CA85-CA0A-10A5-3FB5-ED2D2CC635CA}"/>
                  </a:ext>
                </a:extLst>
              </p:cNvPr>
              <p:cNvCxnSpPr/>
              <p:nvPr/>
            </p:nvCxnSpPr>
            <p:spPr bwMode="auto">
              <a:xfrm>
                <a:off x="1055353" y="297184"/>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97" name="Straight Connector 31896">
                <a:extLst>
                  <a:ext uri="{FF2B5EF4-FFF2-40B4-BE49-F238E27FC236}">
                    <a16:creationId xmlns:a16="http://schemas.microsoft.com/office/drawing/2014/main" id="{438E6145-02F3-DAB5-E885-5C2F1F4D3C53}"/>
                  </a:ext>
                </a:extLst>
              </p:cNvPr>
              <p:cNvCxnSpPr/>
              <p:nvPr/>
            </p:nvCxnSpPr>
            <p:spPr bwMode="auto">
              <a:xfrm>
                <a:off x="1055354" y="851531"/>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98" name="Straight Connector 31897">
                <a:extLst>
                  <a:ext uri="{FF2B5EF4-FFF2-40B4-BE49-F238E27FC236}">
                    <a16:creationId xmlns:a16="http://schemas.microsoft.com/office/drawing/2014/main" id="{A24679B7-3F54-0D3B-D06E-BB5902512B62}"/>
                  </a:ext>
                </a:extLst>
              </p:cNvPr>
              <p:cNvCxnSpPr/>
              <p:nvPr/>
            </p:nvCxnSpPr>
            <p:spPr bwMode="auto">
              <a:xfrm>
                <a:off x="1055353" y="1405873"/>
                <a:ext cx="1328064" cy="0"/>
              </a:xfrm>
              <a:prstGeom prst="line">
                <a:avLst/>
              </a:prstGeom>
              <a:noFill/>
              <a:ln w="28575" cap="flat" cmpd="sng" algn="ctr">
                <a:solidFill>
                  <a:schemeClr val="bg1"/>
                </a:solidFill>
                <a:prstDash val="solid"/>
                <a:round/>
                <a:headEnd type="none" w="med" len="med"/>
                <a:tailEnd type="none" w="med" len="med"/>
              </a:ln>
              <a:effectLst/>
            </p:spPr>
          </p:cxnSp>
          <p:cxnSp>
            <p:nvCxnSpPr>
              <p:cNvPr id="31899" name="Straight Connector 31898">
                <a:extLst>
                  <a:ext uri="{FF2B5EF4-FFF2-40B4-BE49-F238E27FC236}">
                    <a16:creationId xmlns:a16="http://schemas.microsoft.com/office/drawing/2014/main" id="{746006B8-29AE-D1EA-FCC2-2B137A4CE16B}"/>
                  </a:ext>
                </a:extLst>
              </p:cNvPr>
              <p:cNvCxnSpPr/>
              <p:nvPr/>
            </p:nvCxnSpPr>
            <p:spPr bwMode="auto">
              <a:xfrm>
                <a:off x="1055353" y="1960216"/>
                <a:ext cx="1328064" cy="0"/>
              </a:xfrm>
              <a:prstGeom prst="line">
                <a:avLst/>
              </a:prstGeom>
              <a:noFill/>
              <a:ln w="28575" cap="flat" cmpd="sng" algn="ctr">
                <a:solidFill>
                  <a:schemeClr val="bg1"/>
                </a:solidFill>
                <a:prstDash val="solid"/>
                <a:round/>
                <a:headEnd type="none" w="med" len="med"/>
                <a:tailEnd type="none" w="med" len="med"/>
              </a:ln>
              <a:effectLst/>
            </p:spPr>
          </p:cxnSp>
        </p:grpSp>
      </p:grpSp>
      <p:sp>
        <p:nvSpPr>
          <p:cNvPr id="31906" name="Freeform: Shape 31905">
            <a:extLst>
              <a:ext uri="{FF2B5EF4-FFF2-40B4-BE49-F238E27FC236}">
                <a16:creationId xmlns:a16="http://schemas.microsoft.com/office/drawing/2014/main" id="{3DF082FE-F9B1-E17A-F876-22E2917E07F0}"/>
              </a:ext>
            </a:extLst>
          </p:cNvPr>
          <p:cNvSpPr/>
          <p:nvPr/>
        </p:nvSpPr>
        <p:spPr bwMode="auto">
          <a:xfrm>
            <a:off x="1562100" y="2511425"/>
            <a:ext cx="3384550" cy="2289175"/>
          </a:xfrm>
          <a:custGeom>
            <a:avLst/>
            <a:gdLst>
              <a:gd name="connsiteX0" fmla="*/ 3384550 w 3384550"/>
              <a:gd name="connsiteY0" fmla="*/ 2289175 h 2289175"/>
              <a:gd name="connsiteX1" fmla="*/ 2676525 w 3384550"/>
              <a:gd name="connsiteY1" fmla="*/ 2289175 h 2289175"/>
              <a:gd name="connsiteX2" fmla="*/ 2676525 w 3384550"/>
              <a:gd name="connsiteY2" fmla="*/ 2181225 h 2289175"/>
              <a:gd name="connsiteX3" fmla="*/ 2181225 w 3384550"/>
              <a:gd name="connsiteY3" fmla="*/ 2181225 h 2289175"/>
              <a:gd name="connsiteX4" fmla="*/ 2181225 w 3384550"/>
              <a:gd name="connsiteY4" fmla="*/ 2098675 h 2289175"/>
              <a:gd name="connsiteX5" fmla="*/ 1914525 w 3384550"/>
              <a:gd name="connsiteY5" fmla="*/ 2098675 h 2289175"/>
              <a:gd name="connsiteX6" fmla="*/ 1914525 w 3384550"/>
              <a:gd name="connsiteY6" fmla="*/ 2012950 h 2289175"/>
              <a:gd name="connsiteX7" fmla="*/ 1866900 w 3384550"/>
              <a:gd name="connsiteY7" fmla="*/ 2012950 h 2289175"/>
              <a:gd name="connsiteX8" fmla="*/ 1866900 w 3384550"/>
              <a:gd name="connsiteY8" fmla="*/ 1933575 h 2289175"/>
              <a:gd name="connsiteX9" fmla="*/ 1308100 w 3384550"/>
              <a:gd name="connsiteY9" fmla="*/ 1933575 h 2289175"/>
              <a:gd name="connsiteX10" fmla="*/ 1308100 w 3384550"/>
              <a:gd name="connsiteY10" fmla="*/ 1838325 h 2289175"/>
              <a:gd name="connsiteX11" fmla="*/ 1270000 w 3384550"/>
              <a:gd name="connsiteY11" fmla="*/ 1838325 h 2289175"/>
              <a:gd name="connsiteX12" fmla="*/ 1270000 w 3384550"/>
              <a:gd name="connsiteY12" fmla="*/ 1663700 h 2289175"/>
              <a:gd name="connsiteX13" fmla="*/ 1200150 w 3384550"/>
              <a:gd name="connsiteY13" fmla="*/ 1663700 h 2289175"/>
              <a:gd name="connsiteX14" fmla="*/ 1200150 w 3384550"/>
              <a:gd name="connsiteY14" fmla="*/ 1581150 h 2289175"/>
              <a:gd name="connsiteX15" fmla="*/ 1139825 w 3384550"/>
              <a:gd name="connsiteY15" fmla="*/ 1581150 h 2289175"/>
              <a:gd name="connsiteX16" fmla="*/ 1139825 w 3384550"/>
              <a:gd name="connsiteY16" fmla="*/ 1495425 h 2289175"/>
              <a:gd name="connsiteX17" fmla="*/ 1012825 w 3384550"/>
              <a:gd name="connsiteY17" fmla="*/ 1495425 h 2289175"/>
              <a:gd name="connsiteX18" fmla="*/ 1012825 w 3384550"/>
              <a:gd name="connsiteY18" fmla="*/ 1406525 h 2289175"/>
              <a:gd name="connsiteX19" fmla="*/ 841375 w 3384550"/>
              <a:gd name="connsiteY19" fmla="*/ 1406525 h 2289175"/>
              <a:gd name="connsiteX20" fmla="*/ 841375 w 3384550"/>
              <a:gd name="connsiteY20" fmla="*/ 1311275 h 2289175"/>
              <a:gd name="connsiteX21" fmla="*/ 723900 w 3384550"/>
              <a:gd name="connsiteY21" fmla="*/ 1311275 h 2289175"/>
              <a:gd name="connsiteX22" fmla="*/ 723900 w 3384550"/>
              <a:gd name="connsiteY22" fmla="*/ 1235075 h 2289175"/>
              <a:gd name="connsiteX23" fmla="*/ 701675 w 3384550"/>
              <a:gd name="connsiteY23" fmla="*/ 1235075 h 2289175"/>
              <a:gd name="connsiteX24" fmla="*/ 701675 w 3384550"/>
              <a:gd name="connsiteY24" fmla="*/ 1146175 h 2289175"/>
              <a:gd name="connsiteX25" fmla="*/ 692150 w 3384550"/>
              <a:gd name="connsiteY25" fmla="*/ 1136650 h 2289175"/>
              <a:gd name="connsiteX26" fmla="*/ 692150 w 3384550"/>
              <a:gd name="connsiteY26" fmla="*/ 1063625 h 2289175"/>
              <a:gd name="connsiteX27" fmla="*/ 676275 w 3384550"/>
              <a:gd name="connsiteY27" fmla="*/ 1063625 h 2289175"/>
              <a:gd name="connsiteX28" fmla="*/ 676275 w 3384550"/>
              <a:gd name="connsiteY28" fmla="*/ 984250 h 2289175"/>
              <a:gd name="connsiteX29" fmla="*/ 622300 w 3384550"/>
              <a:gd name="connsiteY29" fmla="*/ 984250 h 2289175"/>
              <a:gd name="connsiteX30" fmla="*/ 622300 w 3384550"/>
              <a:gd name="connsiteY30" fmla="*/ 904875 h 2289175"/>
              <a:gd name="connsiteX31" fmla="*/ 603250 w 3384550"/>
              <a:gd name="connsiteY31" fmla="*/ 904875 h 2289175"/>
              <a:gd name="connsiteX32" fmla="*/ 603250 w 3384550"/>
              <a:gd name="connsiteY32" fmla="*/ 819150 h 2289175"/>
              <a:gd name="connsiteX33" fmla="*/ 514350 w 3384550"/>
              <a:gd name="connsiteY33" fmla="*/ 819150 h 2289175"/>
              <a:gd name="connsiteX34" fmla="*/ 514350 w 3384550"/>
              <a:gd name="connsiteY34" fmla="*/ 727075 h 2289175"/>
              <a:gd name="connsiteX35" fmla="*/ 508000 w 3384550"/>
              <a:gd name="connsiteY35" fmla="*/ 733425 h 2289175"/>
              <a:gd name="connsiteX36" fmla="*/ 508000 w 3384550"/>
              <a:gd name="connsiteY36" fmla="*/ 644525 h 2289175"/>
              <a:gd name="connsiteX37" fmla="*/ 492125 w 3384550"/>
              <a:gd name="connsiteY37" fmla="*/ 644525 h 2289175"/>
              <a:gd name="connsiteX38" fmla="*/ 492125 w 3384550"/>
              <a:gd name="connsiteY38" fmla="*/ 561975 h 2289175"/>
              <a:gd name="connsiteX39" fmla="*/ 495300 w 3384550"/>
              <a:gd name="connsiteY39" fmla="*/ 558800 h 2289175"/>
              <a:gd name="connsiteX40" fmla="*/ 495300 w 3384550"/>
              <a:gd name="connsiteY40" fmla="*/ 473075 h 2289175"/>
              <a:gd name="connsiteX41" fmla="*/ 495300 w 3384550"/>
              <a:gd name="connsiteY41" fmla="*/ 406400 h 2289175"/>
              <a:gd name="connsiteX42" fmla="*/ 485775 w 3384550"/>
              <a:gd name="connsiteY42" fmla="*/ 415925 h 2289175"/>
              <a:gd name="connsiteX43" fmla="*/ 485775 w 3384550"/>
              <a:gd name="connsiteY43" fmla="*/ 244475 h 2289175"/>
              <a:gd name="connsiteX44" fmla="*/ 339725 w 3384550"/>
              <a:gd name="connsiteY44" fmla="*/ 244475 h 2289175"/>
              <a:gd name="connsiteX45" fmla="*/ 339725 w 3384550"/>
              <a:gd name="connsiteY45" fmla="*/ 161925 h 2289175"/>
              <a:gd name="connsiteX46" fmla="*/ 257175 w 3384550"/>
              <a:gd name="connsiteY46" fmla="*/ 161925 h 2289175"/>
              <a:gd name="connsiteX47" fmla="*/ 257175 w 3384550"/>
              <a:gd name="connsiteY47" fmla="*/ 79375 h 2289175"/>
              <a:gd name="connsiteX48" fmla="*/ 241300 w 3384550"/>
              <a:gd name="connsiteY48" fmla="*/ 79375 h 2289175"/>
              <a:gd name="connsiteX49" fmla="*/ 241300 w 3384550"/>
              <a:gd name="connsiteY49" fmla="*/ 0 h 2289175"/>
              <a:gd name="connsiteX50" fmla="*/ 0 w 3384550"/>
              <a:gd name="connsiteY50" fmla="*/ 0 h 2289175"/>
              <a:gd name="connsiteX0" fmla="*/ 3384550 w 3384550"/>
              <a:gd name="connsiteY0" fmla="*/ 2289175 h 2289175"/>
              <a:gd name="connsiteX1" fmla="*/ 2676525 w 3384550"/>
              <a:gd name="connsiteY1" fmla="*/ 2289175 h 2289175"/>
              <a:gd name="connsiteX2" fmla="*/ 2676525 w 3384550"/>
              <a:gd name="connsiteY2" fmla="*/ 2181225 h 2289175"/>
              <a:gd name="connsiteX3" fmla="*/ 2181225 w 3384550"/>
              <a:gd name="connsiteY3" fmla="*/ 2181225 h 2289175"/>
              <a:gd name="connsiteX4" fmla="*/ 2181225 w 3384550"/>
              <a:gd name="connsiteY4" fmla="*/ 2098675 h 2289175"/>
              <a:gd name="connsiteX5" fmla="*/ 1914525 w 3384550"/>
              <a:gd name="connsiteY5" fmla="*/ 2098675 h 2289175"/>
              <a:gd name="connsiteX6" fmla="*/ 1914525 w 3384550"/>
              <a:gd name="connsiteY6" fmla="*/ 2012950 h 2289175"/>
              <a:gd name="connsiteX7" fmla="*/ 1866900 w 3384550"/>
              <a:gd name="connsiteY7" fmla="*/ 2012950 h 2289175"/>
              <a:gd name="connsiteX8" fmla="*/ 1866900 w 3384550"/>
              <a:gd name="connsiteY8" fmla="*/ 1933575 h 2289175"/>
              <a:gd name="connsiteX9" fmla="*/ 1308100 w 3384550"/>
              <a:gd name="connsiteY9" fmla="*/ 1933575 h 2289175"/>
              <a:gd name="connsiteX10" fmla="*/ 1308100 w 3384550"/>
              <a:gd name="connsiteY10" fmla="*/ 1838325 h 2289175"/>
              <a:gd name="connsiteX11" fmla="*/ 1270000 w 3384550"/>
              <a:gd name="connsiteY11" fmla="*/ 1838325 h 2289175"/>
              <a:gd name="connsiteX12" fmla="*/ 1270000 w 3384550"/>
              <a:gd name="connsiteY12" fmla="*/ 1663700 h 2289175"/>
              <a:gd name="connsiteX13" fmla="*/ 1200150 w 3384550"/>
              <a:gd name="connsiteY13" fmla="*/ 1663700 h 2289175"/>
              <a:gd name="connsiteX14" fmla="*/ 1200150 w 3384550"/>
              <a:gd name="connsiteY14" fmla="*/ 1581150 h 2289175"/>
              <a:gd name="connsiteX15" fmla="*/ 1139825 w 3384550"/>
              <a:gd name="connsiteY15" fmla="*/ 1581150 h 2289175"/>
              <a:gd name="connsiteX16" fmla="*/ 1139825 w 3384550"/>
              <a:gd name="connsiteY16" fmla="*/ 1495425 h 2289175"/>
              <a:gd name="connsiteX17" fmla="*/ 1012825 w 3384550"/>
              <a:gd name="connsiteY17" fmla="*/ 1495425 h 2289175"/>
              <a:gd name="connsiteX18" fmla="*/ 1012825 w 3384550"/>
              <a:gd name="connsiteY18" fmla="*/ 1406525 h 2289175"/>
              <a:gd name="connsiteX19" fmla="*/ 841375 w 3384550"/>
              <a:gd name="connsiteY19" fmla="*/ 1406525 h 2289175"/>
              <a:gd name="connsiteX20" fmla="*/ 841375 w 3384550"/>
              <a:gd name="connsiteY20" fmla="*/ 1311275 h 2289175"/>
              <a:gd name="connsiteX21" fmla="*/ 723900 w 3384550"/>
              <a:gd name="connsiteY21" fmla="*/ 1311275 h 2289175"/>
              <a:gd name="connsiteX22" fmla="*/ 723900 w 3384550"/>
              <a:gd name="connsiteY22" fmla="*/ 1235075 h 2289175"/>
              <a:gd name="connsiteX23" fmla="*/ 701675 w 3384550"/>
              <a:gd name="connsiteY23" fmla="*/ 1235075 h 2289175"/>
              <a:gd name="connsiteX24" fmla="*/ 701675 w 3384550"/>
              <a:gd name="connsiteY24" fmla="*/ 1146175 h 2289175"/>
              <a:gd name="connsiteX25" fmla="*/ 692150 w 3384550"/>
              <a:gd name="connsiteY25" fmla="*/ 1146175 h 2289175"/>
              <a:gd name="connsiteX26" fmla="*/ 692150 w 3384550"/>
              <a:gd name="connsiteY26" fmla="*/ 1063625 h 2289175"/>
              <a:gd name="connsiteX27" fmla="*/ 676275 w 3384550"/>
              <a:gd name="connsiteY27" fmla="*/ 1063625 h 2289175"/>
              <a:gd name="connsiteX28" fmla="*/ 676275 w 3384550"/>
              <a:gd name="connsiteY28" fmla="*/ 984250 h 2289175"/>
              <a:gd name="connsiteX29" fmla="*/ 622300 w 3384550"/>
              <a:gd name="connsiteY29" fmla="*/ 984250 h 2289175"/>
              <a:gd name="connsiteX30" fmla="*/ 622300 w 3384550"/>
              <a:gd name="connsiteY30" fmla="*/ 904875 h 2289175"/>
              <a:gd name="connsiteX31" fmla="*/ 603250 w 3384550"/>
              <a:gd name="connsiteY31" fmla="*/ 904875 h 2289175"/>
              <a:gd name="connsiteX32" fmla="*/ 603250 w 3384550"/>
              <a:gd name="connsiteY32" fmla="*/ 819150 h 2289175"/>
              <a:gd name="connsiteX33" fmla="*/ 514350 w 3384550"/>
              <a:gd name="connsiteY33" fmla="*/ 819150 h 2289175"/>
              <a:gd name="connsiteX34" fmla="*/ 514350 w 3384550"/>
              <a:gd name="connsiteY34" fmla="*/ 727075 h 2289175"/>
              <a:gd name="connsiteX35" fmla="*/ 508000 w 3384550"/>
              <a:gd name="connsiteY35" fmla="*/ 733425 h 2289175"/>
              <a:gd name="connsiteX36" fmla="*/ 508000 w 3384550"/>
              <a:gd name="connsiteY36" fmla="*/ 644525 h 2289175"/>
              <a:gd name="connsiteX37" fmla="*/ 492125 w 3384550"/>
              <a:gd name="connsiteY37" fmla="*/ 644525 h 2289175"/>
              <a:gd name="connsiteX38" fmla="*/ 492125 w 3384550"/>
              <a:gd name="connsiteY38" fmla="*/ 561975 h 2289175"/>
              <a:gd name="connsiteX39" fmla="*/ 495300 w 3384550"/>
              <a:gd name="connsiteY39" fmla="*/ 558800 h 2289175"/>
              <a:gd name="connsiteX40" fmla="*/ 495300 w 3384550"/>
              <a:gd name="connsiteY40" fmla="*/ 473075 h 2289175"/>
              <a:gd name="connsiteX41" fmla="*/ 495300 w 3384550"/>
              <a:gd name="connsiteY41" fmla="*/ 406400 h 2289175"/>
              <a:gd name="connsiteX42" fmla="*/ 485775 w 3384550"/>
              <a:gd name="connsiteY42" fmla="*/ 415925 h 2289175"/>
              <a:gd name="connsiteX43" fmla="*/ 485775 w 3384550"/>
              <a:gd name="connsiteY43" fmla="*/ 244475 h 2289175"/>
              <a:gd name="connsiteX44" fmla="*/ 339725 w 3384550"/>
              <a:gd name="connsiteY44" fmla="*/ 244475 h 2289175"/>
              <a:gd name="connsiteX45" fmla="*/ 339725 w 3384550"/>
              <a:gd name="connsiteY45" fmla="*/ 161925 h 2289175"/>
              <a:gd name="connsiteX46" fmla="*/ 257175 w 3384550"/>
              <a:gd name="connsiteY46" fmla="*/ 161925 h 2289175"/>
              <a:gd name="connsiteX47" fmla="*/ 257175 w 3384550"/>
              <a:gd name="connsiteY47" fmla="*/ 79375 h 2289175"/>
              <a:gd name="connsiteX48" fmla="*/ 241300 w 3384550"/>
              <a:gd name="connsiteY48" fmla="*/ 79375 h 2289175"/>
              <a:gd name="connsiteX49" fmla="*/ 241300 w 3384550"/>
              <a:gd name="connsiteY49" fmla="*/ 0 h 2289175"/>
              <a:gd name="connsiteX50" fmla="*/ 0 w 3384550"/>
              <a:gd name="connsiteY50" fmla="*/ 0 h 2289175"/>
              <a:gd name="connsiteX0" fmla="*/ 3384550 w 3384550"/>
              <a:gd name="connsiteY0" fmla="*/ 2289175 h 2289175"/>
              <a:gd name="connsiteX1" fmla="*/ 2676525 w 3384550"/>
              <a:gd name="connsiteY1" fmla="*/ 2289175 h 2289175"/>
              <a:gd name="connsiteX2" fmla="*/ 2676525 w 3384550"/>
              <a:gd name="connsiteY2" fmla="*/ 2181225 h 2289175"/>
              <a:gd name="connsiteX3" fmla="*/ 2181225 w 3384550"/>
              <a:gd name="connsiteY3" fmla="*/ 2181225 h 2289175"/>
              <a:gd name="connsiteX4" fmla="*/ 2181225 w 3384550"/>
              <a:gd name="connsiteY4" fmla="*/ 2098675 h 2289175"/>
              <a:gd name="connsiteX5" fmla="*/ 1914525 w 3384550"/>
              <a:gd name="connsiteY5" fmla="*/ 2098675 h 2289175"/>
              <a:gd name="connsiteX6" fmla="*/ 1914525 w 3384550"/>
              <a:gd name="connsiteY6" fmla="*/ 2012950 h 2289175"/>
              <a:gd name="connsiteX7" fmla="*/ 1866900 w 3384550"/>
              <a:gd name="connsiteY7" fmla="*/ 2012950 h 2289175"/>
              <a:gd name="connsiteX8" fmla="*/ 1866900 w 3384550"/>
              <a:gd name="connsiteY8" fmla="*/ 1933575 h 2289175"/>
              <a:gd name="connsiteX9" fmla="*/ 1308100 w 3384550"/>
              <a:gd name="connsiteY9" fmla="*/ 1933575 h 2289175"/>
              <a:gd name="connsiteX10" fmla="*/ 1308100 w 3384550"/>
              <a:gd name="connsiteY10" fmla="*/ 1838325 h 2289175"/>
              <a:gd name="connsiteX11" fmla="*/ 1270000 w 3384550"/>
              <a:gd name="connsiteY11" fmla="*/ 1838325 h 2289175"/>
              <a:gd name="connsiteX12" fmla="*/ 1270000 w 3384550"/>
              <a:gd name="connsiteY12" fmla="*/ 1663700 h 2289175"/>
              <a:gd name="connsiteX13" fmla="*/ 1200150 w 3384550"/>
              <a:gd name="connsiteY13" fmla="*/ 1663700 h 2289175"/>
              <a:gd name="connsiteX14" fmla="*/ 1200150 w 3384550"/>
              <a:gd name="connsiteY14" fmla="*/ 1581150 h 2289175"/>
              <a:gd name="connsiteX15" fmla="*/ 1139825 w 3384550"/>
              <a:gd name="connsiteY15" fmla="*/ 1581150 h 2289175"/>
              <a:gd name="connsiteX16" fmla="*/ 1139825 w 3384550"/>
              <a:gd name="connsiteY16" fmla="*/ 1495425 h 2289175"/>
              <a:gd name="connsiteX17" fmla="*/ 1012825 w 3384550"/>
              <a:gd name="connsiteY17" fmla="*/ 1495425 h 2289175"/>
              <a:gd name="connsiteX18" fmla="*/ 1012825 w 3384550"/>
              <a:gd name="connsiteY18" fmla="*/ 1406525 h 2289175"/>
              <a:gd name="connsiteX19" fmla="*/ 841375 w 3384550"/>
              <a:gd name="connsiteY19" fmla="*/ 1406525 h 2289175"/>
              <a:gd name="connsiteX20" fmla="*/ 841375 w 3384550"/>
              <a:gd name="connsiteY20" fmla="*/ 1311275 h 2289175"/>
              <a:gd name="connsiteX21" fmla="*/ 723900 w 3384550"/>
              <a:gd name="connsiteY21" fmla="*/ 1311275 h 2289175"/>
              <a:gd name="connsiteX22" fmla="*/ 723900 w 3384550"/>
              <a:gd name="connsiteY22" fmla="*/ 1235075 h 2289175"/>
              <a:gd name="connsiteX23" fmla="*/ 701675 w 3384550"/>
              <a:gd name="connsiteY23" fmla="*/ 1235075 h 2289175"/>
              <a:gd name="connsiteX24" fmla="*/ 701675 w 3384550"/>
              <a:gd name="connsiteY24" fmla="*/ 1146175 h 2289175"/>
              <a:gd name="connsiteX25" fmla="*/ 692150 w 3384550"/>
              <a:gd name="connsiteY25" fmla="*/ 1146175 h 2289175"/>
              <a:gd name="connsiteX26" fmla="*/ 692150 w 3384550"/>
              <a:gd name="connsiteY26" fmla="*/ 1063625 h 2289175"/>
              <a:gd name="connsiteX27" fmla="*/ 676275 w 3384550"/>
              <a:gd name="connsiteY27" fmla="*/ 1063625 h 2289175"/>
              <a:gd name="connsiteX28" fmla="*/ 676275 w 3384550"/>
              <a:gd name="connsiteY28" fmla="*/ 984250 h 2289175"/>
              <a:gd name="connsiteX29" fmla="*/ 622300 w 3384550"/>
              <a:gd name="connsiteY29" fmla="*/ 984250 h 2289175"/>
              <a:gd name="connsiteX30" fmla="*/ 622300 w 3384550"/>
              <a:gd name="connsiteY30" fmla="*/ 904875 h 2289175"/>
              <a:gd name="connsiteX31" fmla="*/ 603250 w 3384550"/>
              <a:gd name="connsiteY31" fmla="*/ 904875 h 2289175"/>
              <a:gd name="connsiteX32" fmla="*/ 603250 w 3384550"/>
              <a:gd name="connsiteY32" fmla="*/ 819150 h 2289175"/>
              <a:gd name="connsiteX33" fmla="*/ 514350 w 3384550"/>
              <a:gd name="connsiteY33" fmla="*/ 819150 h 2289175"/>
              <a:gd name="connsiteX34" fmla="*/ 514350 w 3384550"/>
              <a:gd name="connsiteY34" fmla="*/ 727075 h 2289175"/>
              <a:gd name="connsiteX35" fmla="*/ 508000 w 3384550"/>
              <a:gd name="connsiteY35" fmla="*/ 733425 h 2289175"/>
              <a:gd name="connsiteX36" fmla="*/ 508000 w 3384550"/>
              <a:gd name="connsiteY36" fmla="*/ 644525 h 2289175"/>
              <a:gd name="connsiteX37" fmla="*/ 492125 w 3384550"/>
              <a:gd name="connsiteY37" fmla="*/ 644525 h 2289175"/>
              <a:gd name="connsiteX38" fmla="*/ 492125 w 3384550"/>
              <a:gd name="connsiteY38" fmla="*/ 561975 h 2289175"/>
              <a:gd name="connsiteX39" fmla="*/ 495300 w 3384550"/>
              <a:gd name="connsiteY39" fmla="*/ 558800 h 2289175"/>
              <a:gd name="connsiteX40" fmla="*/ 495300 w 3384550"/>
              <a:gd name="connsiteY40" fmla="*/ 473075 h 2289175"/>
              <a:gd name="connsiteX41" fmla="*/ 495300 w 3384550"/>
              <a:gd name="connsiteY41" fmla="*/ 406400 h 2289175"/>
              <a:gd name="connsiteX42" fmla="*/ 485775 w 3384550"/>
              <a:gd name="connsiteY42" fmla="*/ 415925 h 2289175"/>
              <a:gd name="connsiteX43" fmla="*/ 485775 w 3384550"/>
              <a:gd name="connsiteY43" fmla="*/ 244475 h 2289175"/>
              <a:gd name="connsiteX44" fmla="*/ 339725 w 3384550"/>
              <a:gd name="connsiteY44" fmla="*/ 244475 h 2289175"/>
              <a:gd name="connsiteX45" fmla="*/ 339725 w 3384550"/>
              <a:gd name="connsiteY45" fmla="*/ 161925 h 2289175"/>
              <a:gd name="connsiteX46" fmla="*/ 257175 w 3384550"/>
              <a:gd name="connsiteY46" fmla="*/ 161925 h 2289175"/>
              <a:gd name="connsiteX47" fmla="*/ 257175 w 3384550"/>
              <a:gd name="connsiteY47" fmla="*/ 79375 h 2289175"/>
              <a:gd name="connsiteX48" fmla="*/ 241300 w 3384550"/>
              <a:gd name="connsiteY48" fmla="*/ 79375 h 2289175"/>
              <a:gd name="connsiteX49" fmla="*/ 241300 w 3384550"/>
              <a:gd name="connsiteY49" fmla="*/ 0 h 2289175"/>
              <a:gd name="connsiteX50" fmla="*/ 0 w 3384550"/>
              <a:gd name="connsiteY50" fmla="*/ 0 h 228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384550" h="2289175">
                <a:moveTo>
                  <a:pt x="3384550" y="2289175"/>
                </a:moveTo>
                <a:lnTo>
                  <a:pt x="2676525" y="2289175"/>
                </a:lnTo>
                <a:lnTo>
                  <a:pt x="2676525" y="2181225"/>
                </a:lnTo>
                <a:lnTo>
                  <a:pt x="2181225" y="2181225"/>
                </a:lnTo>
                <a:lnTo>
                  <a:pt x="2181225" y="2098675"/>
                </a:lnTo>
                <a:lnTo>
                  <a:pt x="1914525" y="2098675"/>
                </a:lnTo>
                <a:lnTo>
                  <a:pt x="1914525" y="2012950"/>
                </a:lnTo>
                <a:lnTo>
                  <a:pt x="1866900" y="2012950"/>
                </a:lnTo>
                <a:lnTo>
                  <a:pt x="1866900" y="1933575"/>
                </a:lnTo>
                <a:lnTo>
                  <a:pt x="1308100" y="1933575"/>
                </a:lnTo>
                <a:lnTo>
                  <a:pt x="1308100" y="1838325"/>
                </a:lnTo>
                <a:lnTo>
                  <a:pt x="1270000" y="1838325"/>
                </a:lnTo>
                <a:lnTo>
                  <a:pt x="1270000" y="1663700"/>
                </a:lnTo>
                <a:lnTo>
                  <a:pt x="1200150" y="1663700"/>
                </a:lnTo>
                <a:lnTo>
                  <a:pt x="1200150" y="1581150"/>
                </a:lnTo>
                <a:lnTo>
                  <a:pt x="1139825" y="1581150"/>
                </a:lnTo>
                <a:lnTo>
                  <a:pt x="1139825" y="1495425"/>
                </a:lnTo>
                <a:lnTo>
                  <a:pt x="1012825" y="1495425"/>
                </a:lnTo>
                <a:lnTo>
                  <a:pt x="1012825" y="1406525"/>
                </a:lnTo>
                <a:lnTo>
                  <a:pt x="841375" y="1406525"/>
                </a:lnTo>
                <a:lnTo>
                  <a:pt x="841375" y="1311275"/>
                </a:lnTo>
                <a:lnTo>
                  <a:pt x="723900" y="1311275"/>
                </a:lnTo>
                <a:lnTo>
                  <a:pt x="723900" y="1235075"/>
                </a:lnTo>
                <a:lnTo>
                  <a:pt x="701675" y="1235075"/>
                </a:lnTo>
                <a:lnTo>
                  <a:pt x="701675" y="1146175"/>
                </a:lnTo>
                <a:lnTo>
                  <a:pt x="692150" y="1146175"/>
                </a:lnTo>
                <a:lnTo>
                  <a:pt x="692150" y="1063625"/>
                </a:lnTo>
                <a:lnTo>
                  <a:pt x="676275" y="1063625"/>
                </a:lnTo>
                <a:lnTo>
                  <a:pt x="676275" y="984250"/>
                </a:lnTo>
                <a:lnTo>
                  <a:pt x="622300" y="984250"/>
                </a:lnTo>
                <a:lnTo>
                  <a:pt x="622300" y="904875"/>
                </a:lnTo>
                <a:lnTo>
                  <a:pt x="603250" y="904875"/>
                </a:lnTo>
                <a:lnTo>
                  <a:pt x="603250" y="819150"/>
                </a:lnTo>
                <a:lnTo>
                  <a:pt x="514350" y="819150"/>
                </a:lnTo>
                <a:lnTo>
                  <a:pt x="514350" y="727075"/>
                </a:lnTo>
                <a:lnTo>
                  <a:pt x="508000" y="733425"/>
                </a:lnTo>
                <a:lnTo>
                  <a:pt x="508000" y="644525"/>
                </a:lnTo>
                <a:lnTo>
                  <a:pt x="492125" y="644525"/>
                </a:lnTo>
                <a:lnTo>
                  <a:pt x="492125" y="561975"/>
                </a:lnTo>
                <a:lnTo>
                  <a:pt x="495300" y="558800"/>
                </a:lnTo>
                <a:lnTo>
                  <a:pt x="495300" y="473075"/>
                </a:lnTo>
                <a:lnTo>
                  <a:pt x="495300" y="406400"/>
                </a:lnTo>
                <a:lnTo>
                  <a:pt x="485775" y="415925"/>
                </a:lnTo>
                <a:lnTo>
                  <a:pt x="485775" y="244475"/>
                </a:lnTo>
                <a:lnTo>
                  <a:pt x="339725" y="244475"/>
                </a:lnTo>
                <a:lnTo>
                  <a:pt x="339725" y="161925"/>
                </a:lnTo>
                <a:lnTo>
                  <a:pt x="257175" y="161925"/>
                </a:lnTo>
                <a:lnTo>
                  <a:pt x="257175" y="79375"/>
                </a:lnTo>
                <a:lnTo>
                  <a:pt x="241300" y="79375"/>
                </a:lnTo>
                <a:lnTo>
                  <a:pt x="241300"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914" name="Group 31913">
            <a:extLst>
              <a:ext uri="{FF2B5EF4-FFF2-40B4-BE49-F238E27FC236}">
                <a16:creationId xmlns:a16="http://schemas.microsoft.com/office/drawing/2014/main" id="{8F9FC851-DB43-9508-0868-5D18E3B47BD8}"/>
              </a:ext>
            </a:extLst>
          </p:cNvPr>
          <p:cNvGrpSpPr/>
          <p:nvPr/>
        </p:nvGrpSpPr>
        <p:grpSpPr>
          <a:xfrm>
            <a:off x="1546119" y="2441108"/>
            <a:ext cx="3406522" cy="2370413"/>
            <a:chOff x="1546119" y="2441108"/>
            <a:chExt cx="3406522" cy="2370413"/>
          </a:xfrm>
        </p:grpSpPr>
        <p:cxnSp>
          <p:nvCxnSpPr>
            <p:cNvPr id="31907" name="Straight Connector 31906">
              <a:extLst>
                <a:ext uri="{FF2B5EF4-FFF2-40B4-BE49-F238E27FC236}">
                  <a16:creationId xmlns:a16="http://schemas.microsoft.com/office/drawing/2014/main" id="{C1FDBFD0-B555-B567-3DD7-3EC5EE1226E0}"/>
                </a:ext>
              </a:extLst>
            </p:cNvPr>
            <p:cNvCxnSpPr>
              <a:cxnSpLocks/>
            </p:cNvCxnSpPr>
            <p:nvPr/>
          </p:nvCxnSpPr>
          <p:spPr bwMode="auto">
            <a:xfrm>
              <a:off x="2401049" y="37564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8" name="Straight Connector 31907">
              <a:extLst>
                <a:ext uri="{FF2B5EF4-FFF2-40B4-BE49-F238E27FC236}">
                  <a16:creationId xmlns:a16="http://schemas.microsoft.com/office/drawing/2014/main" id="{89F46734-A145-1730-2C1F-FDF8CF414D60}"/>
                </a:ext>
              </a:extLst>
            </p:cNvPr>
            <p:cNvCxnSpPr>
              <a:cxnSpLocks/>
            </p:cNvCxnSpPr>
            <p:nvPr/>
          </p:nvCxnSpPr>
          <p:spPr bwMode="auto">
            <a:xfrm>
              <a:off x="1546119" y="244110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09" name="Straight Connector 31908">
              <a:extLst>
                <a:ext uri="{FF2B5EF4-FFF2-40B4-BE49-F238E27FC236}">
                  <a16:creationId xmlns:a16="http://schemas.microsoft.com/office/drawing/2014/main" id="{1C2FBC21-CEDC-301E-4C2D-256EEB489BA3}"/>
                </a:ext>
              </a:extLst>
            </p:cNvPr>
            <p:cNvCxnSpPr>
              <a:cxnSpLocks/>
            </p:cNvCxnSpPr>
            <p:nvPr/>
          </p:nvCxnSpPr>
          <p:spPr bwMode="auto">
            <a:xfrm>
              <a:off x="4232446" y="463271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10" name="Straight Connector 31909">
              <a:extLst>
                <a:ext uri="{FF2B5EF4-FFF2-40B4-BE49-F238E27FC236}">
                  <a16:creationId xmlns:a16="http://schemas.microsoft.com/office/drawing/2014/main" id="{420070EF-66C1-144D-3921-2BEA1F945D62}"/>
                </a:ext>
              </a:extLst>
            </p:cNvPr>
            <p:cNvCxnSpPr>
              <a:cxnSpLocks/>
            </p:cNvCxnSpPr>
            <p:nvPr/>
          </p:nvCxnSpPr>
          <p:spPr bwMode="auto">
            <a:xfrm>
              <a:off x="4680842" y="4735207"/>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11" name="Straight Connector 31910">
              <a:extLst>
                <a:ext uri="{FF2B5EF4-FFF2-40B4-BE49-F238E27FC236}">
                  <a16:creationId xmlns:a16="http://schemas.microsoft.com/office/drawing/2014/main" id="{F921B403-6EAD-63A5-CDDD-3222FAA14B67}"/>
                </a:ext>
              </a:extLst>
            </p:cNvPr>
            <p:cNvCxnSpPr>
              <a:cxnSpLocks/>
            </p:cNvCxnSpPr>
            <p:nvPr/>
          </p:nvCxnSpPr>
          <p:spPr bwMode="auto">
            <a:xfrm>
              <a:off x="4724041" y="4735207"/>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12" name="Straight Connector 31911">
              <a:extLst>
                <a:ext uri="{FF2B5EF4-FFF2-40B4-BE49-F238E27FC236}">
                  <a16:creationId xmlns:a16="http://schemas.microsoft.com/office/drawing/2014/main" id="{D5CA9437-0A0E-0177-61CE-E131C8885931}"/>
                </a:ext>
              </a:extLst>
            </p:cNvPr>
            <p:cNvCxnSpPr>
              <a:cxnSpLocks/>
            </p:cNvCxnSpPr>
            <p:nvPr/>
          </p:nvCxnSpPr>
          <p:spPr bwMode="auto">
            <a:xfrm>
              <a:off x="4952641" y="4738382"/>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13" name="Straight Connector 31912">
              <a:extLst>
                <a:ext uri="{FF2B5EF4-FFF2-40B4-BE49-F238E27FC236}">
                  <a16:creationId xmlns:a16="http://schemas.microsoft.com/office/drawing/2014/main" id="{73765E9C-5D6B-2787-9DEE-0174338F179E}"/>
                </a:ext>
              </a:extLst>
            </p:cNvPr>
            <p:cNvCxnSpPr>
              <a:cxnSpLocks/>
            </p:cNvCxnSpPr>
            <p:nvPr/>
          </p:nvCxnSpPr>
          <p:spPr bwMode="auto">
            <a:xfrm>
              <a:off x="4924066" y="4735207"/>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15" name="Freeform: Shape 31914">
            <a:extLst>
              <a:ext uri="{FF2B5EF4-FFF2-40B4-BE49-F238E27FC236}">
                <a16:creationId xmlns:a16="http://schemas.microsoft.com/office/drawing/2014/main" id="{589BE006-E305-830F-2986-AC2B6BD0BEEA}"/>
              </a:ext>
            </a:extLst>
          </p:cNvPr>
          <p:cNvSpPr/>
          <p:nvPr/>
        </p:nvSpPr>
        <p:spPr bwMode="auto">
          <a:xfrm>
            <a:off x="1547813" y="2507456"/>
            <a:ext cx="3617118" cy="1495425"/>
          </a:xfrm>
          <a:custGeom>
            <a:avLst/>
            <a:gdLst>
              <a:gd name="connsiteX0" fmla="*/ 0 w 3617118"/>
              <a:gd name="connsiteY0" fmla="*/ 0 h 1495425"/>
              <a:gd name="connsiteX1" fmla="*/ 230981 w 3617118"/>
              <a:gd name="connsiteY1" fmla="*/ 0 h 1495425"/>
              <a:gd name="connsiteX2" fmla="*/ 230981 w 3617118"/>
              <a:gd name="connsiteY2" fmla="*/ 78582 h 1495425"/>
              <a:gd name="connsiteX3" fmla="*/ 314325 w 3617118"/>
              <a:gd name="connsiteY3" fmla="*/ 78582 h 1495425"/>
              <a:gd name="connsiteX4" fmla="*/ 314325 w 3617118"/>
              <a:gd name="connsiteY4" fmla="*/ 154782 h 1495425"/>
              <a:gd name="connsiteX5" fmla="*/ 354806 w 3617118"/>
              <a:gd name="connsiteY5" fmla="*/ 154782 h 1495425"/>
              <a:gd name="connsiteX6" fmla="*/ 354806 w 3617118"/>
              <a:gd name="connsiteY6" fmla="*/ 230982 h 1495425"/>
              <a:gd name="connsiteX7" fmla="*/ 414337 w 3617118"/>
              <a:gd name="connsiteY7" fmla="*/ 230982 h 1495425"/>
              <a:gd name="connsiteX8" fmla="*/ 414337 w 3617118"/>
              <a:gd name="connsiteY8" fmla="*/ 297657 h 1495425"/>
              <a:gd name="connsiteX9" fmla="*/ 523875 w 3617118"/>
              <a:gd name="connsiteY9" fmla="*/ 297657 h 1495425"/>
              <a:gd name="connsiteX10" fmla="*/ 523875 w 3617118"/>
              <a:gd name="connsiteY10" fmla="*/ 376238 h 1495425"/>
              <a:gd name="connsiteX11" fmla="*/ 688181 w 3617118"/>
              <a:gd name="connsiteY11" fmla="*/ 376238 h 1495425"/>
              <a:gd name="connsiteX12" fmla="*/ 688181 w 3617118"/>
              <a:gd name="connsiteY12" fmla="*/ 457200 h 1495425"/>
              <a:gd name="connsiteX13" fmla="*/ 700087 w 3617118"/>
              <a:gd name="connsiteY13" fmla="*/ 457200 h 1495425"/>
              <a:gd name="connsiteX14" fmla="*/ 700087 w 3617118"/>
              <a:gd name="connsiteY14" fmla="*/ 528638 h 1495425"/>
              <a:gd name="connsiteX15" fmla="*/ 714375 w 3617118"/>
              <a:gd name="connsiteY15" fmla="*/ 528638 h 1495425"/>
              <a:gd name="connsiteX16" fmla="*/ 714375 w 3617118"/>
              <a:gd name="connsiteY16" fmla="*/ 604838 h 1495425"/>
              <a:gd name="connsiteX17" fmla="*/ 750093 w 3617118"/>
              <a:gd name="connsiteY17" fmla="*/ 604838 h 1495425"/>
              <a:gd name="connsiteX18" fmla="*/ 750093 w 3617118"/>
              <a:gd name="connsiteY18" fmla="*/ 683419 h 1495425"/>
              <a:gd name="connsiteX19" fmla="*/ 809625 w 3617118"/>
              <a:gd name="connsiteY19" fmla="*/ 683419 h 1495425"/>
              <a:gd name="connsiteX20" fmla="*/ 809625 w 3617118"/>
              <a:gd name="connsiteY20" fmla="*/ 759619 h 1495425"/>
              <a:gd name="connsiteX21" fmla="*/ 847725 w 3617118"/>
              <a:gd name="connsiteY21" fmla="*/ 759619 h 1495425"/>
              <a:gd name="connsiteX22" fmla="*/ 847725 w 3617118"/>
              <a:gd name="connsiteY22" fmla="*/ 838200 h 1495425"/>
              <a:gd name="connsiteX23" fmla="*/ 869156 w 3617118"/>
              <a:gd name="connsiteY23" fmla="*/ 838200 h 1495425"/>
              <a:gd name="connsiteX24" fmla="*/ 869156 w 3617118"/>
              <a:gd name="connsiteY24" fmla="*/ 921544 h 1495425"/>
              <a:gd name="connsiteX25" fmla="*/ 876300 w 3617118"/>
              <a:gd name="connsiteY25" fmla="*/ 921544 h 1495425"/>
              <a:gd name="connsiteX26" fmla="*/ 876300 w 3617118"/>
              <a:gd name="connsiteY26" fmla="*/ 1152525 h 1495425"/>
              <a:gd name="connsiteX27" fmla="*/ 890587 w 3617118"/>
              <a:gd name="connsiteY27" fmla="*/ 1152525 h 1495425"/>
              <a:gd name="connsiteX28" fmla="*/ 890587 w 3617118"/>
              <a:gd name="connsiteY28" fmla="*/ 1233488 h 1495425"/>
              <a:gd name="connsiteX29" fmla="*/ 1285875 w 3617118"/>
              <a:gd name="connsiteY29" fmla="*/ 1233488 h 1495425"/>
              <a:gd name="connsiteX30" fmla="*/ 1285875 w 3617118"/>
              <a:gd name="connsiteY30" fmla="*/ 1309688 h 1495425"/>
              <a:gd name="connsiteX31" fmla="*/ 1685925 w 3617118"/>
              <a:gd name="connsiteY31" fmla="*/ 1309688 h 1495425"/>
              <a:gd name="connsiteX32" fmla="*/ 1685925 w 3617118"/>
              <a:gd name="connsiteY32" fmla="*/ 1381125 h 1495425"/>
              <a:gd name="connsiteX33" fmla="*/ 2897981 w 3617118"/>
              <a:gd name="connsiteY33" fmla="*/ 1381125 h 1495425"/>
              <a:gd name="connsiteX34" fmla="*/ 2897981 w 3617118"/>
              <a:gd name="connsiteY34" fmla="*/ 1495425 h 1495425"/>
              <a:gd name="connsiteX35" fmla="*/ 3617118 w 3617118"/>
              <a:gd name="connsiteY35" fmla="*/ 1495425 h 1495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17118" h="1495425">
                <a:moveTo>
                  <a:pt x="0" y="0"/>
                </a:moveTo>
                <a:lnTo>
                  <a:pt x="230981" y="0"/>
                </a:lnTo>
                <a:lnTo>
                  <a:pt x="230981" y="78582"/>
                </a:lnTo>
                <a:lnTo>
                  <a:pt x="314325" y="78582"/>
                </a:lnTo>
                <a:lnTo>
                  <a:pt x="314325" y="154782"/>
                </a:lnTo>
                <a:lnTo>
                  <a:pt x="354806" y="154782"/>
                </a:lnTo>
                <a:lnTo>
                  <a:pt x="354806" y="230982"/>
                </a:lnTo>
                <a:lnTo>
                  <a:pt x="414337" y="230982"/>
                </a:lnTo>
                <a:lnTo>
                  <a:pt x="414337" y="297657"/>
                </a:lnTo>
                <a:lnTo>
                  <a:pt x="523875" y="297657"/>
                </a:lnTo>
                <a:lnTo>
                  <a:pt x="523875" y="376238"/>
                </a:lnTo>
                <a:lnTo>
                  <a:pt x="688181" y="376238"/>
                </a:lnTo>
                <a:lnTo>
                  <a:pt x="688181" y="457200"/>
                </a:lnTo>
                <a:lnTo>
                  <a:pt x="700087" y="457200"/>
                </a:lnTo>
                <a:lnTo>
                  <a:pt x="700087" y="528638"/>
                </a:lnTo>
                <a:lnTo>
                  <a:pt x="714375" y="528638"/>
                </a:lnTo>
                <a:lnTo>
                  <a:pt x="714375" y="604838"/>
                </a:lnTo>
                <a:lnTo>
                  <a:pt x="750093" y="604838"/>
                </a:lnTo>
                <a:lnTo>
                  <a:pt x="750093" y="683419"/>
                </a:lnTo>
                <a:lnTo>
                  <a:pt x="809625" y="683419"/>
                </a:lnTo>
                <a:lnTo>
                  <a:pt x="809625" y="759619"/>
                </a:lnTo>
                <a:lnTo>
                  <a:pt x="847725" y="759619"/>
                </a:lnTo>
                <a:lnTo>
                  <a:pt x="847725" y="838200"/>
                </a:lnTo>
                <a:lnTo>
                  <a:pt x="869156" y="838200"/>
                </a:lnTo>
                <a:lnTo>
                  <a:pt x="869156" y="921544"/>
                </a:lnTo>
                <a:lnTo>
                  <a:pt x="876300" y="921544"/>
                </a:lnTo>
                <a:lnTo>
                  <a:pt x="876300" y="1152525"/>
                </a:lnTo>
                <a:lnTo>
                  <a:pt x="890587" y="1152525"/>
                </a:lnTo>
                <a:lnTo>
                  <a:pt x="890587" y="1233488"/>
                </a:lnTo>
                <a:lnTo>
                  <a:pt x="1285875" y="1233488"/>
                </a:lnTo>
                <a:lnTo>
                  <a:pt x="1285875" y="1309688"/>
                </a:lnTo>
                <a:lnTo>
                  <a:pt x="1685925" y="1309688"/>
                </a:lnTo>
                <a:lnTo>
                  <a:pt x="1685925" y="1381125"/>
                </a:lnTo>
                <a:lnTo>
                  <a:pt x="2897981" y="1381125"/>
                </a:lnTo>
                <a:lnTo>
                  <a:pt x="2897981" y="1495425"/>
                </a:lnTo>
                <a:lnTo>
                  <a:pt x="3617118" y="1495425"/>
                </a:lnTo>
              </a:path>
            </a:pathLst>
          </a:custGeom>
          <a:noFill/>
          <a:ln w="28575">
            <a:solidFill>
              <a:schemeClr val="accent1"/>
            </a:solidFill>
            <a:miter lim="800000"/>
            <a:headEnd/>
            <a:tailEnd/>
          </a:ln>
        </p:spPr>
        <p:txBody>
          <a:bodyPr rtlCol="0" anchor="ctr"/>
          <a:lstStyle/>
          <a:p>
            <a:pPr algn="ctr"/>
            <a:endParaRPr lang="en-US" dirty="0"/>
          </a:p>
        </p:txBody>
      </p:sp>
      <p:grpSp>
        <p:nvGrpSpPr>
          <p:cNvPr id="31927" name="Group 31926">
            <a:extLst>
              <a:ext uri="{FF2B5EF4-FFF2-40B4-BE49-F238E27FC236}">
                <a16:creationId xmlns:a16="http://schemas.microsoft.com/office/drawing/2014/main" id="{1C203535-632B-CE9F-D110-6BAF9F0ABA10}"/>
              </a:ext>
            </a:extLst>
          </p:cNvPr>
          <p:cNvGrpSpPr/>
          <p:nvPr/>
        </p:nvGrpSpPr>
        <p:grpSpPr>
          <a:xfrm>
            <a:off x="3737171" y="3822415"/>
            <a:ext cx="1413666" cy="179605"/>
            <a:chOff x="3737171" y="3822415"/>
            <a:chExt cx="1413666" cy="179605"/>
          </a:xfrm>
        </p:grpSpPr>
        <p:cxnSp>
          <p:nvCxnSpPr>
            <p:cNvPr id="31916" name="Straight Connector 31915">
              <a:extLst>
                <a:ext uri="{FF2B5EF4-FFF2-40B4-BE49-F238E27FC236}">
                  <a16:creationId xmlns:a16="http://schemas.microsoft.com/office/drawing/2014/main" id="{FD0F7625-0A39-F0DD-8C31-FEB39AC4EE55}"/>
                </a:ext>
              </a:extLst>
            </p:cNvPr>
            <p:cNvCxnSpPr>
              <a:cxnSpLocks/>
            </p:cNvCxnSpPr>
            <p:nvPr/>
          </p:nvCxnSpPr>
          <p:spPr bwMode="auto">
            <a:xfrm>
              <a:off x="4442776" y="382241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7" name="Straight Connector 31916">
              <a:extLst>
                <a:ext uri="{FF2B5EF4-FFF2-40B4-BE49-F238E27FC236}">
                  <a16:creationId xmlns:a16="http://schemas.microsoft.com/office/drawing/2014/main" id="{BDF37BDA-106D-97A7-FBE6-7FD018FF72C4}"/>
                </a:ext>
              </a:extLst>
            </p:cNvPr>
            <p:cNvCxnSpPr>
              <a:cxnSpLocks/>
            </p:cNvCxnSpPr>
            <p:nvPr/>
          </p:nvCxnSpPr>
          <p:spPr bwMode="auto">
            <a:xfrm>
              <a:off x="4227047" y="382241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8" name="Straight Connector 31917">
              <a:extLst>
                <a:ext uri="{FF2B5EF4-FFF2-40B4-BE49-F238E27FC236}">
                  <a16:creationId xmlns:a16="http://schemas.microsoft.com/office/drawing/2014/main" id="{FBE799E9-7D3D-5F26-1452-65B2D205A60C}"/>
                </a:ext>
              </a:extLst>
            </p:cNvPr>
            <p:cNvCxnSpPr>
              <a:cxnSpLocks/>
            </p:cNvCxnSpPr>
            <p:nvPr/>
          </p:nvCxnSpPr>
          <p:spPr bwMode="auto">
            <a:xfrm>
              <a:off x="3737171" y="382241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19" name="Straight Connector 31918">
              <a:extLst>
                <a:ext uri="{FF2B5EF4-FFF2-40B4-BE49-F238E27FC236}">
                  <a16:creationId xmlns:a16="http://schemas.microsoft.com/office/drawing/2014/main" id="{40E39623-37A5-BE87-B792-E82B305A319C}"/>
                </a:ext>
              </a:extLst>
            </p:cNvPr>
            <p:cNvCxnSpPr>
              <a:cxnSpLocks/>
            </p:cNvCxnSpPr>
            <p:nvPr/>
          </p:nvCxnSpPr>
          <p:spPr bwMode="auto">
            <a:xfrm>
              <a:off x="4475359"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0" name="Straight Connector 31919">
              <a:extLst>
                <a:ext uri="{FF2B5EF4-FFF2-40B4-BE49-F238E27FC236}">
                  <a16:creationId xmlns:a16="http://schemas.microsoft.com/office/drawing/2014/main" id="{F1E031B9-2FD0-06D4-2E83-A6BF81210655}"/>
                </a:ext>
              </a:extLst>
            </p:cNvPr>
            <p:cNvCxnSpPr>
              <a:cxnSpLocks/>
            </p:cNvCxnSpPr>
            <p:nvPr/>
          </p:nvCxnSpPr>
          <p:spPr bwMode="auto">
            <a:xfrm>
              <a:off x="4511331"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1" name="Straight Connector 31920">
              <a:extLst>
                <a:ext uri="{FF2B5EF4-FFF2-40B4-BE49-F238E27FC236}">
                  <a16:creationId xmlns:a16="http://schemas.microsoft.com/office/drawing/2014/main" id="{8F746EFF-9E0F-4B69-D336-D91C0D1F9D15}"/>
                </a:ext>
              </a:extLst>
            </p:cNvPr>
            <p:cNvCxnSpPr>
              <a:cxnSpLocks/>
            </p:cNvCxnSpPr>
            <p:nvPr/>
          </p:nvCxnSpPr>
          <p:spPr bwMode="auto">
            <a:xfrm>
              <a:off x="4679704"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2" name="Straight Connector 31921">
              <a:extLst>
                <a:ext uri="{FF2B5EF4-FFF2-40B4-BE49-F238E27FC236}">
                  <a16:creationId xmlns:a16="http://schemas.microsoft.com/office/drawing/2014/main" id="{A3DEBBD6-C2DC-211E-47DB-FF4FAE823017}"/>
                </a:ext>
              </a:extLst>
            </p:cNvPr>
            <p:cNvCxnSpPr>
              <a:cxnSpLocks/>
            </p:cNvCxnSpPr>
            <p:nvPr/>
          </p:nvCxnSpPr>
          <p:spPr bwMode="auto">
            <a:xfrm>
              <a:off x="4704240"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3" name="Straight Connector 31922">
              <a:extLst>
                <a:ext uri="{FF2B5EF4-FFF2-40B4-BE49-F238E27FC236}">
                  <a16:creationId xmlns:a16="http://schemas.microsoft.com/office/drawing/2014/main" id="{095FD04E-CA9D-5A95-34B6-397779627C40}"/>
                </a:ext>
              </a:extLst>
            </p:cNvPr>
            <p:cNvCxnSpPr>
              <a:cxnSpLocks/>
            </p:cNvCxnSpPr>
            <p:nvPr/>
          </p:nvCxnSpPr>
          <p:spPr bwMode="auto">
            <a:xfrm>
              <a:off x="4764331"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4" name="Straight Connector 31923">
              <a:extLst>
                <a:ext uri="{FF2B5EF4-FFF2-40B4-BE49-F238E27FC236}">
                  <a16:creationId xmlns:a16="http://schemas.microsoft.com/office/drawing/2014/main" id="{B17AE912-943A-3A35-4CB1-27F777497A21}"/>
                </a:ext>
              </a:extLst>
            </p:cNvPr>
            <p:cNvCxnSpPr>
              <a:cxnSpLocks/>
            </p:cNvCxnSpPr>
            <p:nvPr/>
          </p:nvCxnSpPr>
          <p:spPr bwMode="auto">
            <a:xfrm>
              <a:off x="4909229"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5" name="Straight Connector 31924">
              <a:extLst>
                <a:ext uri="{FF2B5EF4-FFF2-40B4-BE49-F238E27FC236}">
                  <a16:creationId xmlns:a16="http://schemas.microsoft.com/office/drawing/2014/main" id="{08A8270A-65C4-1D6F-D211-754201C4E6CE}"/>
                </a:ext>
              </a:extLst>
            </p:cNvPr>
            <p:cNvCxnSpPr>
              <a:cxnSpLocks/>
            </p:cNvCxnSpPr>
            <p:nvPr/>
          </p:nvCxnSpPr>
          <p:spPr bwMode="auto">
            <a:xfrm>
              <a:off x="4936217" y="392888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26" name="Straight Connector 31925">
              <a:extLst>
                <a:ext uri="{FF2B5EF4-FFF2-40B4-BE49-F238E27FC236}">
                  <a16:creationId xmlns:a16="http://schemas.microsoft.com/office/drawing/2014/main" id="{BEE653A5-EA75-3B9A-70CD-7E76043870E2}"/>
                </a:ext>
              </a:extLst>
            </p:cNvPr>
            <p:cNvCxnSpPr>
              <a:cxnSpLocks/>
            </p:cNvCxnSpPr>
            <p:nvPr/>
          </p:nvCxnSpPr>
          <p:spPr bwMode="auto">
            <a:xfrm>
              <a:off x="5150837" y="3928881"/>
              <a:ext cx="0" cy="73139"/>
            </a:xfrm>
            <a:prstGeom prst="line">
              <a:avLst/>
            </a:prstGeom>
            <a:noFill/>
            <a:ln w="28575" cap="flat" cmpd="sng" algn="ctr">
              <a:solidFill>
                <a:schemeClr val="accent1"/>
              </a:solidFill>
              <a:prstDash val="solid"/>
              <a:round/>
              <a:headEnd type="none" w="med" len="med"/>
              <a:tailEnd type="none" w="med" len="med"/>
            </a:ln>
            <a:effectLst/>
          </p:spPr>
        </p:cxnSp>
      </p:grpSp>
      <p:sp>
        <p:nvSpPr>
          <p:cNvPr id="31928" name="Rectangle 184">
            <a:extLst>
              <a:ext uri="{FF2B5EF4-FFF2-40B4-BE49-F238E27FC236}">
                <a16:creationId xmlns:a16="http://schemas.microsoft.com/office/drawing/2014/main" id="{CB93A5E5-B36B-C2C6-641A-9BA5A2234963}"/>
              </a:ext>
            </a:extLst>
          </p:cNvPr>
          <p:cNvSpPr>
            <a:spLocks noChangeArrowheads="1"/>
          </p:cNvSpPr>
          <p:nvPr/>
        </p:nvSpPr>
        <p:spPr bwMode="auto">
          <a:xfrm>
            <a:off x="4235687" y="3293401"/>
            <a:ext cx="1221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Median (95% CI)</a:t>
            </a:r>
            <a:endParaRPr kumimoji="0" lang="en-US" altLang="en-US" sz="2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29" name="Rectangle 185">
            <a:extLst>
              <a:ext uri="{FF2B5EF4-FFF2-40B4-BE49-F238E27FC236}">
                <a16:creationId xmlns:a16="http://schemas.microsoft.com/office/drawing/2014/main" id="{6FB0CA15-181B-8D64-2FAD-C4C984040BE1}"/>
              </a:ext>
            </a:extLst>
          </p:cNvPr>
          <p:cNvSpPr>
            <a:spLocks noChangeArrowheads="1"/>
          </p:cNvSpPr>
          <p:nvPr/>
        </p:nvSpPr>
        <p:spPr bwMode="auto">
          <a:xfrm>
            <a:off x="4235687" y="3464311"/>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34.4 mo (10.3-NR)</a:t>
            </a:r>
            <a:endParaRPr kumimoji="0" lang="en-US" altLang="en-US" sz="2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0" name="Rectangle 186">
            <a:extLst>
              <a:ext uri="{FF2B5EF4-FFF2-40B4-BE49-F238E27FC236}">
                <a16:creationId xmlns:a16="http://schemas.microsoft.com/office/drawing/2014/main" id="{28E2150E-564E-1E6F-8779-E4B184AB82A0}"/>
              </a:ext>
            </a:extLst>
          </p:cNvPr>
          <p:cNvSpPr>
            <a:spLocks noChangeArrowheads="1"/>
          </p:cNvSpPr>
          <p:nvPr/>
        </p:nvSpPr>
        <p:spPr bwMode="auto">
          <a:xfrm>
            <a:off x="4235687" y="3633809"/>
            <a:ext cx="13641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10.2 mo (7.4-15.7)</a:t>
            </a:r>
            <a:endParaRPr kumimoji="0" lang="en-US" altLang="en-US" sz="2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1" name="Rectangle 195">
            <a:extLst>
              <a:ext uri="{FF2B5EF4-FFF2-40B4-BE49-F238E27FC236}">
                <a16:creationId xmlns:a16="http://schemas.microsoft.com/office/drawing/2014/main" id="{6621C6AC-D4AF-BADF-8E6B-5E3529D15D5A}"/>
              </a:ext>
            </a:extLst>
          </p:cNvPr>
          <p:cNvSpPr>
            <a:spLocks noChangeArrowheads="1"/>
          </p:cNvSpPr>
          <p:nvPr/>
        </p:nvSpPr>
        <p:spPr bwMode="auto">
          <a:xfrm>
            <a:off x="3642275" y="2438682"/>
            <a:ext cx="5145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24-mo </a:t>
            </a:r>
            <a:endParaRPr kumimoji="0" lang="en-US" altLang="en-US" sz="2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2" name="Rectangle 196">
            <a:extLst>
              <a:ext uri="{FF2B5EF4-FFF2-40B4-BE49-F238E27FC236}">
                <a16:creationId xmlns:a16="http://schemas.microsoft.com/office/drawing/2014/main" id="{6E015DEB-6CDC-1952-F98D-A0ADBC8F5A6E}"/>
              </a:ext>
            </a:extLst>
          </p:cNvPr>
          <p:cNvSpPr>
            <a:spLocks noChangeArrowheads="1"/>
          </p:cNvSpPr>
          <p:nvPr/>
        </p:nvSpPr>
        <p:spPr bwMode="auto">
          <a:xfrm>
            <a:off x="3642275" y="2582780"/>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50.4%</a:t>
            </a:r>
            <a:endParaRPr kumimoji="0" lang="en-US" altLang="en-US" sz="2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3" name="Rectangle 197">
            <a:extLst>
              <a:ext uri="{FF2B5EF4-FFF2-40B4-BE49-F238E27FC236}">
                <a16:creationId xmlns:a16="http://schemas.microsoft.com/office/drawing/2014/main" id="{0B4FDB35-7E0E-C5FE-DF71-06B6B5B05849}"/>
              </a:ext>
            </a:extLst>
          </p:cNvPr>
          <p:cNvSpPr>
            <a:spLocks noChangeArrowheads="1"/>
          </p:cNvSpPr>
          <p:nvPr/>
        </p:nvSpPr>
        <p:spPr bwMode="auto">
          <a:xfrm>
            <a:off x="3642275" y="2726878"/>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24.9%</a:t>
            </a:r>
            <a:endParaRPr kumimoji="0" lang="en-US" altLang="en-US" sz="2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4" name="Rectangle 195">
            <a:extLst>
              <a:ext uri="{FF2B5EF4-FFF2-40B4-BE49-F238E27FC236}">
                <a16:creationId xmlns:a16="http://schemas.microsoft.com/office/drawing/2014/main" id="{771C2FD6-4512-ED50-E4B1-896FFAA90B23}"/>
              </a:ext>
            </a:extLst>
          </p:cNvPr>
          <p:cNvSpPr>
            <a:spLocks noChangeArrowheads="1"/>
          </p:cNvSpPr>
          <p:nvPr/>
        </p:nvSpPr>
        <p:spPr bwMode="auto">
          <a:xfrm>
            <a:off x="2610713" y="2442538"/>
            <a:ext cx="5145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12-mo </a:t>
            </a:r>
            <a:endParaRPr kumimoji="0" lang="en-US" altLang="en-US" sz="2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5" name="Rectangle 196">
            <a:extLst>
              <a:ext uri="{FF2B5EF4-FFF2-40B4-BE49-F238E27FC236}">
                <a16:creationId xmlns:a16="http://schemas.microsoft.com/office/drawing/2014/main" id="{5EA3C9C8-89D6-7FD7-CD79-20AAB8D31477}"/>
              </a:ext>
            </a:extLst>
          </p:cNvPr>
          <p:cNvSpPr>
            <a:spLocks noChangeArrowheads="1"/>
          </p:cNvSpPr>
          <p:nvPr/>
        </p:nvSpPr>
        <p:spPr bwMode="auto">
          <a:xfrm>
            <a:off x="2610713" y="2586636"/>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56.0%</a:t>
            </a:r>
            <a:endParaRPr kumimoji="0" lang="en-US" altLang="en-US" sz="2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6" name="Rectangle 197">
            <a:extLst>
              <a:ext uri="{FF2B5EF4-FFF2-40B4-BE49-F238E27FC236}">
                <a16:creationId xmlns:a16="http://schemas.microsoft.com/office/drawing/2014/main" id="{D9286F1A-A222-A14C-D1CA-322BA4984563}"/>
              </a:ext>
            </a:extLst>
          </p:cNvPr>
          <p:cNvSpPr>
            <a:spLocks noChangeArrowheads="1"/>
          </p:cNvSpPr>
          <p:nvPr/>
        </p:nvSpPr>
        <p:spPr bwMode="auto">
          <a:xfrm>
            <a:off x="2610713" y="2730734"/>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49.8%</a:t>
            </a:r>
            <a:endParaRPr kumimoji="0" lang="en-US" altLang="en-US" sz="2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sp>
        <p:nvSpPr>
          <p:cNvPr id="31937" name="Freeform: Shape 31936">
            <a:extLst>
              <a:ext uri="{FF2B5EF4-FFF2-40B4-BE49-F238E27FC236}">
                <a16:creationId xmlns:a16="http://schemas.microsoft.com/office/drawing/2014/main" id="{FED4AE37-4783-AD86-0442-E8AEEDEC1C30}"/>
              </a:ext>
            </a:extLst>
          </p:cNvPr>
          <p:cNvSpPr/>
          <p:nvPr/>
        </p:nvSpPr>
        <p:spPr bwMode="auto">
          <a:xfrm>
            <a:off x="7486650" y="2520950"/>
            <a:ext cx="3432175" cy="1990725"/>
          </a:xfrm>
          <a:custGeom>
            <a:avLst/>
            <a:gdLst>
              <a:gd name="connsiteX0" fmla="*/ 3432175 w 3432175"/>
              <a:gd name="connsiteY0" fmla="*/ 1990725 h 1990725"/>
              <a:gd name="connsiteX1" fmla="*/ 3108325 w 3432175"/>
              <a:gd name="connsiteY1" fmla="*/ 1990725 h 1990725"/>
              <a:gd name="connsiteX2" fmla="*/ 3108325 w 3432175"/>
              <a:gd name="connsiteY2" fmla="*/ 1828800 h 1990725"/>
              <a:gd name="connsiteX3" fmla="*/ 2016125 w 3432175"/>
              <a:gd name="connsiteY3" fmla="*/ 1828800 h 1990725"/>
              <a:gd name="connsiteX4" fmla="*/ 2016125 w 3432175"/>
              <a:gd name="connsiteY4" fmla="*/ 1746250 h 1990725"/>
              <a:gd name="connsiteX5" fmla="*/ 1666875 w 3432175"/>
              <a:gd name="connsiteY5" fmla="*/ 1746250 h 1990725"/>
              <a:gd name="connsiteX6" fmla="*/ 1666875 w 3432175"/>
              <a:gd name="connsiteY6" fmla="*/ 1663700 h 1990725"/>
              <a:gd name="connsiteX7" fmla="*/ 1647825 w 3432175"/>
              <a:gd name="connsiteY7" fmla="*/ 1663700 h 1990725"/>
              <a:gd name="connsiteX8" fmla="*/ 1647825 w 3432175"/>
              <a:gd name="connsiteY8" fmla="*/ 1587500 h 1990725"/>
              <a:gd name="connsiteX9" fmla="*/ 1638300 w 3432175"/>
              <a:gd name="connsiteY9" fmla="*/ 1587500 h 1990725"/>
              <a:gd name="connsiteX10" fmla="*/ 1638300 w 3432175"/>
              <a:gd name="connsiteY10" fmla="*/ 1508125 h 1990725"/>
              <a:gd name="connsiteX11" fmla="*/ 1533525 w 3432175"/>
              <a:gd name="connsiteY11" fmla="*/ 1508125 h 1990725"/>
              <a:gd name="connsiteX12" fmla="*/ 1533525 w 3432175"/>
              <a:gd name="connsiteY12" fmla="*/ 1431925 h 1990725"/>
              <a:gd name="connsiteX13" fmla="*/ 1323975 w 3432175"/>
              <a:gd name="connsiteY13" fmla="*/ 1431925 h 1990725"/>
              <a:gd name="connsiteX14" fmla="*/ 1323975 w 3432175"/>
              <a:gd name="connsiteY14" fmla="*/ 1266825 h 1990725"/>
              <a:gd name="connsiteX15" fmla="*/ 1136650 w 3432175"/>
              <a:gd name="connsiteY15" fmla="*/ 1266825 h 1990725"/>
              <a:gd name="connsiteX16" fmla="*/ 1136650 w 3432175"/>
              <a:gd name="connsiteY16" fmla="*/ 1190625 h 1990725"/>
              <a:gd name="connsiteX17" fmla="*/ 1098550 w 3432175"/>
              <a:gd name="connsiteY17" fmla="*/ 1190625 h 1990725"/>
              <a:gd name="connsiteX18" fmla="*/ 1098550 w 3432175"/>
              <a:gd name="connsiteY18" fmla="*/ 1108075 h 1990725"/>
              <a:gd name="connsiteX19" fmla="*/ 1079500 w 3432175"/>
              <a:gd name="connsiteY19" fmla="*/ 1108075 h 1990725"/>
              <a:gd name="connsiteX20" fmla="*/ 1079500 w 3432175"/>
              <a:gd name="connsiteY20" fmla="*/ 1028700 h 1990725"/>
              <a:gd name="connsiteX21" fmla="*/ 1025525 w 3432175"/>
              <a:gd name="connsiteY21" fmla="*/ 1028700 h 1990725"/>
              <a:gd name="connsiteX22" fmla="*/ 1025525 w 3432175"/>
              <a:gd name="connsiteY22" fmla="*/ 949325 h 1990725"/>
              <a:gd name="connsiteX23" fmla="*/ 955675 w 3432175"/>
              <a:gd name="connsiteY23" fmla="*/ 949325 h 1990725"/>
              <a:gd name="connsiteX24" fmla="*/ 955675 w 3432175"/>
              <a:gd name="connsiteY24" fmla="*/ 879475 h 1990725"/>
              <a:gd name="connsiteX25" fmla="*/ 933450 w 3432175"/>
              <a:gd name="connsiteY25" fmla="*/ 879475 h 1990725"/>
              <a:gd name="connsiteX26" fmla="*/ 933450 w 3432175"/>
              <a:gd name="connsiteY26" fmla="*/ 790575 h 1990725"/>
              <a:gd name="connsiteX27" fmla="*/ 758825 w 3432175"/>
              <a:gd name="connsiteY27" fmla="*/ 790575 h 1990725"/>
              <a:gd name="connsiteX28" fmla="*/ 758825 w 3432175"/>
              <a:gd name="connsiteY28" fmla="*/ 708025 h 1990725"/>
              <a:gd name="connsiteX29" fmla="*/ 650875 w 3432175"/>
              <a:gd name="connsiteY29" fmla="*/ 708025 h 1990725"/>
              <a:gd name="connsiteX30" fmla="*/ 650875 w 3432175"/>
              <a:gd name="connsiteY30" fmla="*/ 628650 h 1990725"/>
              <a:gd name="connsiteX31" fmla="*/ 590550 w 3432175"/>
              <a:gd name="connsiteY31" fmla="*/ 628650 h 1990725"/>
              <a:gd name="connsiteX32" fmla="*/ 590550 w 3432175"/>
              <a:gd name="connsiteY32" fmla="*/ 552450 h 1990725"/>
              <a:gd name="connsiteX33" fmla="*/ 590550 w 3432175"/>
              <a:gd name="connsiteY33" fmla="*/ 552450 h 1990725"/>
              <a:gd name="connsiteX34" fmla="*/ 590550 w 3432175"/>
              <a:gd name="connsiteY34" fmla="*/ 469900 h 1990725"/>
              <a:gd name="connsiteX35" fmla="*/ 546100 w 3432175"/>
              <a:gd name="connsiteY35" fmla="*/ 469900 h 1990725"/>
              <a:gd name="connsiteX36" fmla="*/ 546100 w 3432175"/>
              <a:gd name="connsiteY36" fmla="*/ 400050 h 1990725"/>
              <a:gd name="connsiteX37" fmla="*/ 479425 w 3432175"/>
              <a:gd name="connsiteY37" fmla="*/ 400050 h 1990725"/>
              <a:gd name="connsiteX38" fmla="*/ 479425 w 3432175"/>
              <a:gd name="connsiteY38" fmla="*/ 320675 h 1990725"/>
              <a:gd name="connsiteX39" fmla="*/ 428625 w 3432175"/>
              <a:gd name="connsiteY39" fmla="*/ 320675 h 1990725"/>
              <a:gd name="connsiteX40" fmla="*/ 428625 w 3432175"/>
              <a:gd name="connsiteY40" fmla="*/ 238125 h 1990725"/>
              <a:gd name="connsiteX41" fmla="*/ 377825 w 3432175"/>
              <a:gd name="connsiteY41" fmla="*/ 238125 h 1990725"/>
              <a:gd name="connsiteX42" fmla="*/ 377825 w 3432175"/>
              <a:gd name="connsiteY42" fmla="*/ 155575 h 1990725"/>
              <a:gd name="connsiteX43" fmla="*/ 361950 w 3432175"/>
              <a:gd name="connsiteY43" fmla="*/ 155575 h 1990725"/>
              <a:gd name="connsiteX44" fmla="*/ 361950 w 3432175"/>
              <a:gd name="connsiteY44" fmla="*/ 76200 h 1990725"/>
              <a:gd name="connsiteX45" fmla="*/ 0 w 3432175"/>
              <a:gd name="connsiteY45" fmla="*/ 76200 h 1990725"/>
              <a:gd name="connsiteX46" fmla="*/ 0 w 3432175"/>
              <a:gd name="connsiteY46" fmla="*/ 0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432175" h="1990725">
                <a:moveTo>
                  <a:pt x="3432175" y="1990725"/>
                </a:moveTo>
                <a:lnTo>
                  <a:pt x="3108325" y="1990725"/>
                </a:lnTo>
                <a:lnTo>
                  <a:pt x="3108325" y="1828800"/>
                </a:lnTo>
                <a:lnTo>
                  <a:pt x="2016125" y="1828800"/>
                </a:lnTo>
                <a:lnTo>
                  <a:pt x="2016125" y="1746250"/>
                </a:lnTo>
                <a:lnTo>
                  <a:pt x="1666875" y="1746250"/>
                </a:lnTo>
                <a:lnTo>
                  <a:pt x="1666875" y="1663700"/>
                </a:lnTo>
                <a:lnTo>
                  <a:pt x="1647825" y="1663700"/>
                </a:lnTo>
                <a:lnTo>
                  <a:pt x="1647825" y="1587500"/>
                </a:lnTo>
                <a:lnTo>
                  <a:pt x="1638300" y="1587500"/>
                </a:lnTo>
                <a:lnTo>
                  <a:pt x="1638300" y="1508125"/>
                </a:lnTo>
                <a:lnTo>
                  <a:pt x="1533525" y="1508125"/>
                </a:lnTo>
                <a:lnTo>
                  <a:pt x="1533525" y="1431925"/>
                </a:lnTo>
                <a:lnTo>
                  <a:pt x="1323975" y="1431925"/>
                </a:lnTo>
                <a:lnTo>
                  <a:pt x="1323975" y="1266825"/>
                </a:lnTo>
                <a:lnTo>
                  <a:pt x="1136650" y="1266825"/>
                </a:lnTo>
                <a:lnTo>
                  <a:pt x="1136650" y="1190625"/>
                </a:lnTo>
                <a:lnTo>
                  <a:pt x="1098550" y="1190625"/>
                </a:lnTo>
                <a:lnTo>
                  <a:pt x="1098550" y="1108075"/>
                </a:lnTo>
                <a:lnTo>
                  <a:pt x="1079500" y="1108075"/>
                </a:lnTo>
                <a:lnTo>
                  <a:pt x="1079500" y="1028700"/>
                </a:lnTo>
                <a:lnTo>
                  <a:pt x="1025525" y="1028700"/>
                </a:lnTo>
                <a:lnTo>
                  <a:pt x="1025525" y="949325"/>
                </a:lnTo>
                <a:lnTo>
                  <a:pt x="955675" y="949325"/>
                </a:lnTo>
                <a:lnTo>
                  <a:pt x="955675" y="879475"/>
                </a:lnTo>
                <a:lnTo>
                  <a:pt x="933450" y="879475"/>
                </a:lnTo>
                <a:lnTo>
                  <a:pt x="933450" y="790575"/>
                </a:lnTo>
                <a:lnTo>
                  <a:pt x="758825" y="790575"/>
                </a:lnTo>
                <a:lnTo>
                  <a:pt x="758825" y="708025"/>
                </a:lnTo>
                <a:lnTo>
                  <a:pt x="650875" y="708025"/>
                </a:lnTo>
                <a:lnTo>
                  <a:pt x="650875" y="628650"/>
                </a:lnTo>
                <a:lnTo>
                  <a:pt x="590550" y="628650"/>
                </a:lnTo>
                <a:lnTo>
                  <a:pt x="590550" y="552450"/>
                </a:lnTo>
                <a:lnTo>
                  <a:pt x="590550" y="552450"/>
                </a:lnTo>
                <a:lnTo>
                  <a:pt x="590550" y="469900"/>
                </a:lnTo>
                <a:lnTo>
                  <a:pt x="546100" y="469900"/>
                </a:lnTo>
                <a:lnTo>
                  <a:pt x="546100" y="400050"/>
                </a:lnTo>
                <a:lnTo>
                  <a:pt x="479425" y="400050"/>
                </a:lnTo>
                <a:lnTo>
                  <a:pt x="479425" y="320675"/>
                </a:lnTo>
                <a:lnTo>
                  <a:pt x="428625" y="320675"/>
                </a:lnTo>
                <a:lnTo>
                  <a:pt x="428625" y="238125"/>
                </a:lnTo>
                <a:lnTo>
                  <a:pt x="377825" y="238125"/>
                </a:lnTo>
                <a:lnTo>
                  <a:pt x="377825" y="155575"/>
                </a:lnTo>
                <a:lnTo>
                  <a:pt x="361950" y="155575"/>
                </a:lnTo>
                <a:lnTo>
                  <a:pt x="361950" y="76200"/>
                </a:lnTo>
                <a:lnTo>
                  <a:pt x="0" y="7620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31948" name="Group 31947">
            <a:extLst>
              <a:ext uri="{FF2B5EF4-FFF2-40B4-BE49-F238E27FC236}">
                <a16:creationId xmlns:a16="http://schemas.microsoft.com/office/drawing/2014/main" id="{9FA3EBD7-95B7-48D0-8DEB-4C52A3CF6A79}"/>
              </a:ext>
            </a:extLst>
          </p:cNvPr>
          <p:cNvGrpSpPr/>
          <p:nvPr/>
        </p:nvGrpSpPr>
        <p:grpSpPr>
          <a:xfrm>
            <a:off x="9349722" y="4198409"/>
            <a:ext cx="1558292" cy="316654"/>
            <a:chOff x="9349722" y="4198409"/>
            <a:chExt cx="1558292" cy="316654"/>
          </a:xfrm>
        </p:grpSpPr>
        <p:cxnSp>
          <p:nvCxnSpPr>
            <p:cNvPr id="31938" name="Straight Connector 31937">
              <a:extLst>
                <a:ext uri="{FF2B5EF4-FFF2-40B4-BE49-F238E27FC236}">
                  <a16:creationId xmlns:a16="http://schemas.microsoft.com/office/drawing/2014/main" id="{F484B034-AEA0-14AA-E8D7-B36F5646466C}"/>
                </a:ext>
              </a:extLst>
            </p:cNvPr>
            <p:cNvCxnSpPr>
              <a:cxnSpLocks/>
            </p:cNvCxnSpPr>
            <p:nvPr/>
          </p:nvCxnSpPr>
          <p:spPr bwMode="auto">
            <a:xfrm>
              <a:off x="9349722" y="4198409"/>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39" name="Straight Connector 31938">
              <a:extLst>
                <a:ext uri="{FF2B5EF4-FFF2-40B4-BE49-F238E27FC236}">
                  <a16:creationId xmlns:a16="http://schemas.microsoft.com/office/drawing/2014/main" id="{FECF958E-211F-D7FA-D7EE-B38C98D522B3}"/>
                </a:ext>
              </a:extLst>
            </p:cNvPr>
            <p:cNvCxnSpPr>
              <a:cxnSpLocks/>
            </p:cNvCxnSpPr>
            <p:nvPr/>
          </p:nvCxnSpPr>
          <p:spPr bwMode="auto">
            <a:xfrm>
              <a:off x="10045047" y="428989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0" name="Straight Connector 31939">
              <a:extLst>
                <a:ext uri="{FF2B5EF4-FFF2-40B4-BE49-F238E27FC236}">
                  <a16:creationId xmlns:a16="http://schemas.microsoft.com/office/drawing/2014/main" id="{D51443AC-AF8A-5200-3F0D-671D909D07EC}"/>
                </a:ext>
              </a:extLst>
            </p:cNvPr>
            <p:cNvCxnSpPr>
              <a:cxnSpLocks/>
            </p:cNvCxnSpPr>
            <p:nvPr/>
          </p:nvCxnSpPr>
          <p:spPr bwMode="auto">
            <a:xfrm>
              <a:off x="10074307" y="428989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1" name="Straight Connector 31940">
              <a:extLst>
                <a:ext uri="{FF2B5EF4-FFF2-40B4-BE49-F238E27FC236}">
                  <a16:creationId xmlns:a16="http://schemas.microsoft.com/office/drawing/2014/main" id="{96E33D49-13C4-144B-2866-97F2A8B91301}"/>
                </a:ext>
              </a:extLst>
            </p:cNvPr>
            <p:cNvCxnSpPr>
              <a:cxnSpLocks/>
            </p:cNvCxnSpPr>
            <p:nvPr/>
          </p:nvCxnSpPr>
          <p:spPr bwMode="auto">
            <a:xfrm>
              <a:off x="10362149" y="428989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2" name="Straight Connector 31941">
              <a:extLst>
                <a:ext uri="{FF2B5EF4-FFF2-40B4-BE49-F238E27FC236}">
                  <a16:creationId xmlns:a16="http://schemas.microsoft.com/office/drawing/2014/main" id="{FBE7A9C2-CC95-01BC-6DE7-D180E28C09D0}"/>
                </a:ext>
              </a:extLst>
            </p:cNvPr>
            <p:cNvCxnSpPr>
              <a:cxnSpLocks/>
            </p:cNvCxnSpPr>
            <p:nvPr/>
          </p:nvCxnSpPr>
          <p:spPr bwMode="auto">
            <a:xfrm>
              <a:off x="10445543" y="4284248"/>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3" name="Straight Connector 31942">
              <a:extLst>
                <a:ext uri="{FF2B5EF4-FFF2-40B4-BE49-F238E27FC236}">
                  <a16:creationId xmlns:a16="http://schemas.microsoft.com/office/drawing/2014/main" id="{63889212-CD73-341D-E3E2-C8724A5EF2F8}"/>
                </a:ext>
              </a:extLst>
            </p:cNvPr>
            <p:cNvCxnSpPr>
              <a:cxnSpLocks/>
            </p:cNvCxnSpPr>
            <p:nvPr/>
          </p:nvCxnSpPr>
          <p:spPr bwMode="auto">
            <a:xfrm>
              <a:off x="10522298" y="428706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4" name="Straight Connector 31943">
              <a:extLst>
                <a:ext uri="{FF2B5EF4-FFF2-40B4-BE49-F238E27FC236}">
                  <a16:creationId xmlns:a16="http://schemas.microsoft.com/office/drawing/2014/main" id="{ADE7BDEE-B395-8565-36F1-C5E6B1527713}"/>
                </a:ext>
              </a:extLst>
            </p:cNvPr>
            <p:cNvCxnSpPr>
              <a:cxnSpLocks/>
            </p:cNvCxnSpPr>
            <p:nvPr/>
          </p:nvCxnSpPr>
          <p:spPr bwMode="auto">
            <a:xfrm>
              <a:off x="10665173" y="443946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5" name="Straight Connector 31944">
              <a:extLst>
                <a:ext uri="{FF2B5EF4-FFF2-40B4-BE49-F238E27FC236}">
                  <a16:creationId xmlns:a16="http://schemas.microsoft.com/office/drawing/2014/main" id="{6397DA3B-F520-B4A0-7E10-40368983EF74}"/>
                </a:ext>
              </a:extLst>
            </p:cNvPr>
            <p:cNvCxnSpPr>
              <a:cxnSpLocks/>
            </p:cNvCxnSpPr>
            <p:nvPr/>
          </p:nvCxnSpPr>
          <p:spPr bwMode="auto">
            <a:xfrm>
              <a:off x="10764513" y="4439465"/>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6" name="Straight Connector 31945">
              <a:extLst>
                <a:ext uri="{FF2B5EF4-FFF2-40B4-BE49-F238E27FC236}">
                  <a16:creationId xmlns:a16="http://schemas.microsoft.com/office/drawing/2014/main" id="{F46DB74F-A4A9-FD5D-B4FC-02FF79618972}"/>
                </a:ext>
              </a:extLst>
            </p:cNvPr>
            <p:cNvCxnSpPr>
              <a:cxnSpLocks/>
            </p:cNvCxnSpPr>
            <p:nvPr/>
          </p:nvCxnSpPr>
          <p:spPr bwMode="auto">
            <a:xfrm>
              <a:off x="10739113" y="4441924"/>
              <a:ext cx="0" cy="73139"/>
            </a:xfrm>
            <a:prstGeom prst="line">
              <a:avLst/>
            </a:prstGeom>
            <a:noFill/>
            <a:ln w="28575" cap="flat" cmpd="sng" algn="ctr">
              <a:solidFill>
                <a:schemeClr val="accent3"/>
              </a:solidFill>
              <a:prstDash val="solid"/>
              <a:round/>
              <a:headEnd type="none" w="med" len="med"/>
              <a:tailEnd type="none" w="med" len="med"/>
            </a:ln>
            <a:effectLst/>
          </p:spPr>
        </p:cxnSp>
        <p:cxnSp>
          <p:nvCxnSpPr>
            <p:cNvPr id="31947" name="Straight Connector 31946">
              <a:extLst>
                <a:ext uri="{FF2B5EF4-FFF2-40B4-BE49-F238E27FC236}">
                  <a16:creationId xmlns:a16="http://schemas.microsoft.com/office/drawing/2014/main" id="{4742D1AB-2AEA-79C0-8944-228206388BA9}"/>
                </a:ext>
              </a:extLst>
            </p:cNvPr>
            <p:cNvCxnSpPr>
              <a:cxnSpLocks/>
            </p:cNvCxnSpPr>
            <p:nvPr/>
          </p:nvCxnSpPr>
          <p:spPr bwMode="auto">
            <a:xfrm>
              <a:off x="10908014" y="4441924"/>
              <a:ext cx="0" cy="73139"/>
            </a:xfrm>
            <a:prstGeom prst="line">
              <a:avLst/>
            </a:prstGeom>
            <a:noFill/>
            <a:ln w="28575" cap="flat" cmpd="sng" algn="ctr">
              <a:solidFill>
                <a:schemeClr val="accent3"/>
              </a:solidFill>
              <a:prstDash val="solid"/>
              <a:round/>
              <a:headEnd type="none" w="med" len="med"/>
              <a:tailEnd type="none" w="med" len="med"/>
            </a:ln>
            <a:effectLst/>
          </p:spPr>
        </p:cxnSp>
      </p:grpSp>
      <p:sp>
        <p:nvSpPr>
          <p:cNvPr id="31949" name="Freeform: Shape 31948">
            <a:extLst>
              <a:ext uri="{FF2B5EF4-FFF2-40B4-BE49-F238E27FC236}">
                <a16:creationId xmlns:a16="http://schemas.microsoft.com/office/drawing/2014/main" id="{1D1F49BC-15B7-74DC-5406-430B062F9030}"/>
              </a:ext>
            </a:extLst>
          </p:cNvPr>
          <p:cNvSpPr/>
          <p:nvPr/>
        </p:nvSpPr>
        <p:spPr bwMode="auto">
          <a:xfrm>
            <a:off x="7235825" y="2520950"/>
            <a:ext cx="3692525" cy="1876425"/>
          </a:xfrm>
          <a:custGeom>
            <a:avLst/>
            <a:gdLst>
              <a:gd name="connsiteX0" fmla="*/ 0 w 3692525"/>
              <a:gd name="connsiteY0" fmla="*/ 0 h 1876425"/>
              <a:gd name="connsiteX1" fmla="*/ 225425 w 3692525"/>
              <a:gd name="connsiteY1" fmla="*/ 0 h 1876425"/>
              <a:gd name="connsiteX2" fmla="*/ 225425 w 3692525"/>
              <a:gd name="connsiteY2" fmla="*/ 69850 h 1876425"/>
              <a:gd name="connsiteX3" fmla="*/ 698500 w 3692525"/>
              <a:gd name="connsiteY3" fmla="*/ 69850 h 1876425"/>
              <a:gd name="connsiteX4" fmla="*/ 698500 w 3692525"/>
              <a:gd name="connsiteY4" fmla="*/ 149225 h 1876425"/>
              <a:gd name="connsiteX5" fmla="*/ 869950 w 3692525"/>
              <a:gd name="connsiteY5" fmla="*/ 149225 h 1876425"/>
              <a:gd name="connsiteX6" fmla="*/ 869950 w 3692525"/>
              <a:gd name="connsiteY6" fmla="*/ 225425 h 1876425"/>
              <a:gd name="connsiteX7" fmla="*/ 968375 w 3692525"/>
              <a:gd name="connsiteY7" fmla="*/ 225425 h 1876425"/>
              <a:gd name="connsiteX8" fmla="*/ 968375 w 3692525"/>
              <a:gd name="connsiteY8" fmla="*/ 298450 h 1876425"/>
              <a:gd name="connsiteX9" fmla="*/ 1009650 w 3692525"/>
              <a:gd name="connsiteY9" fmla="*/ 298450 h 1876425"/>
              <a:gd name="connsiteX10" fmla="*/ 1009650 w 3692525"/>
              <a:gd name="connsiteY10" fmla="*/ 374650 h 1876425"/>
              <a:gd name="connsiteX11" fmla="*/ 1028700 w 3692525"/>
              <a:gd name="connsiteY11" fmla="*/ 374650 h 1876425"/>
              <a:gd name="connsiteX12" fmla="*/ 1028700 w 3692525"/>
              <a:gd name="connsiteY12" fmla="*/ 447675 h 1876425"/>
              <a:gd name="connsiteX13" fmla="*/ 1047750 w 3692525"/>
              <a:gd name="connsiteY13" fmla="*/ 447675 h 1876425"/>
              <a:gd name="connsiteX14" fmla="*/ 1047750 w 3692525"/>
              <a:gd name="connsiteY14" fmla="*/ 603250 h 1876425"/>
              <a:gd name="connsiteX15" fmla="*/ 1387475 w 3692525"/>
              <a:gd name="connsiteY15" fmla="*/ 603250 h 1876425"/>
              <a:gd name="connsiteX16" fmla="*/ 1387475 w 3692525"/>
              <a:gd name="connsiteY16" fmla="*/ 669925 h 1876425"/>
              <a:gd name="connsiteX17" fmla="*/ 1419225 w 3692525"/>
              <a:gd name="connsiteY17" fmla="*/ 669925 h 1876425"/>
              <a:gd name="connsiteX18" fmla="*/ 1419225 w 3692525"/>
              <a:gd name="connsiteY18" fmla="*/ 746125 h 1876425"/>
              <a:gd name="connsiteX19" fmla="*/ 1568450 w 3692525"/>
              <a:gd name="connsiteY19" fmla="*/ 746125 h 1876425"/>
              <a:gd name="connsiteX20" fmla="*/ 1568450 w 3692525"/>
              <a:gd name="connsiteY20" fmla="*/ 822325 h 1876425"/>
              <a:gd name="connsiteX21" fmla="*/ 2187575 w 3692525"/>
              <a:gd name="connsiteY21" fmla="*/ 822325 h 1876425"/>
              <a:gd name="connsiteX22" fmla="*/ 2187575 w 3692525"/>
              <a:gd name="connsiteY22" fmla="*/ 898525 h 1876425"/>
              <a:gd name="connsiteX23" fmla="*/ 2555875 w 3692525"/>
              <a:gd name="connsiteY23" fmla="*/ 898525 h 1876425"/>
              <a:gd name="connsiteX24" fmla="*/ 2555875 w 3692525"/>
              <a:gd name="connsiteY24" fmla="*/ 981075 h 1876425"/>
              <a:gd name="connsiteX25" fmla="*/ 3692525 w 3692525"/>
              <a:gd name="connsiteY25" fmla="*/ 981075 h 1876425"/>
              <a:gd name="connsiteX26" fmla="*/ 3692525 w 3692525"/>
              <a:gd name="connsiteY26" fmla="*/ 1876425 h 187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92525" h="1876425">
                <a:moveTo>
                  <a:pt x="0" y="0"/>
                </a:moveTo>
                <a:lnTo>
                  <a:pt x="225425" y="0"/>
                </a:lnTo>
                <a:lnTo>
                  <a:pt x="225425" y="69850"/>
                </a:lnTo>
                <a:lnTo>
                  <a:pt x="698500" y="69850"/>
                </a:lnTo>
                <a:lnTo>
                  <a:pt x="698500" y="149225"/>
                </a:lnTo>
                <a:lnTo>
                  <a:pt x="869950" y="149225"/>
                </a:lnTo>
                <a:lnTo>
                  <a:pt x="869950" y="225425"/>
                </a:lnTo>
                <a:lnTo>
                  <a:pt x="968375" y="225425"/>
                </a:lnTo>
                <a:lnTo>
                  <a:pt x="968375" y="298450"/>
                </a:lnTo>
                <a:lnTo>
                  <a:pt x="1009650" y="298450"/>
                </a:lnTo>
                <a:lnTo>
                  <a:pt x="1009650" y="374650"/>
                </a:lnTo>
                <a:lnTo>
                  <a:pt x="1028700" y="374650"/>
                </a:lnTo>
                <a:lnTo>
                  <a:pt x="1028700" y="447675"/>
                </a:lnTo>
                <a:lnTo>
                  <a:pt x="1047750" y="447675"/>
                </a:lnTo>
                <a:lnTo>
                  <a:pt x="1047750" y="603250"/>
                </a:lnTo>
                <a:lnTo>
                  <a:pt x="1387475" y="603250"/>
                </a:lnTo>
                <a:lnTo>
                  <a:pt x="1387475" y="669925"/>
                </a:lnTo>
                <a:lnTo>
                  <a:pt x="1419225" y="669925"/>
                </a:lnTo>
                <a:lnTo>
                  <a:pt x="1419225" y="746125"/>
                </a:lnTo>
                <a:lnTo>
                  <a:pt x="1568450" y="746125"/>
                </a:lnTo>
                <a:lnTo>
                  <a:pt x="1568450" y="822325"/>
                </a:lnTo>
                <a:lnTo>
                  <a:pt x="2187575" y="822325"/>
                </a:lnTo>
                <a:lnTo>
                  <a:pt x="2187575" y="898525"/>
                </a:lnTo>
                <a:lnTo>
                  <a:pt x="2555875" y="898525"/>
                </a:lnTo>
                <a:lnTo>
                  <a:pt x="2555875" y="981075"/>
                </a:lnTo>
                <a:lnTo>
                  <a:pt x="3692525" y="981075"/>
                </a:lnTo>
                <a:lnTo>
                  <a:pt x="3692525" y="1876425"/>
                </a:lnTo>
              </a:path>
            </a:pathLst>
          </a:custGeom>
          <a:noFill/>
          <a:ln w="28575">
            <a:solidFill>
              <a:schemeClr val="accent1"/>
            </a:solidFill>
            <a:miter lim="800000"/>
            <a:headEnd/>
            <a:tailEnd/>
          </a:ln>
        </p:spPr>
        <p:txBody>
          <a:bodyPr rtlCol="0" anchor="ctr"/>
          <a:lstStyle/>
          <a:p>
            <a:pPr algn="ctr"/>
            <a:endParaRPr lang="en-US" dirty="0"/>
          </a:p>
        </p:txBody>
      </p:sp>
      <p:grpSp>
        <p:nvGrpSpPr>
          <p:cNvPr id="31967" name="Group 31966">
            <a:extLst>
              <a:ext uri="{FF2B5EF4-FFF2-40B4-BE49-F238E27FC236}">
                <a16:creationId xmlns:a16="http://schemas.microsoft.com/office/drawing/2014/main" id="{02CEDCF8-6255-9DA9-5606-720DA1EE8B05}"/>
              </a:ext>
            </a:extLst>
          </p:cNvPr>
          <p:cNvGrpSpPr/>
          <p:nvPr/>
        </p:nvGrpSpPr>
        <p:grpSpPr>
          <a:xfrm>
            <a:off x="9291850" y="3269531"/>
            <a:ext cx="1658737" cy="1132362"/>
            <a:chOff x="9291850" y="3269531"/>
            <a:chExt cx="1658737" cy="1132362"/>
          </a:xfrm>
        </p:grpSpPr>
        <p:cxnSp>
          <p:nvCxnSpPr>
            <p:cNvPr id="31950" name="Straight Connector 31949">
              <a:extLst>
                <a:ext uri="{FF2B5EF4-FFF2-40B4-BE49-F238E27FC236}">
                  <a16:creationId xmlns:a16="http://schemas.microsoft.com/office/drawing/2014/main" id="{ECA2922F-FA6E-5CED-EEF1-DAEE820FDD5F}"/>
                </a:ext>
              </a:extLst>
            </p:cNvPr>
            <p:cNvCxnSpPr>
              <a:cxnSpLocks/>
            </p:cNvCxnSpPr>
            <p:nvPr/>
          </p:nvCxnSpPr>
          <p:spPr bwMode="auto">
            <a:xfrm>
              <a:off x="9820850"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1" name="Straight Connector 31950">
              <a:extLst>
                <a:ext uri="{FF2B5EF4-FFF2-40B4-BE49-F238E27FC236}">
                  <a16:creationId xmlns:a16="http://schemas.microsoft.com/office/drawing/2014/main" id="{6427C0E0-575B-2B82-08D1-75D2971E56A7}"/>
                </a:ext>
              </a:extLst>
            </p:cNvPr>
            <p:cNvCxnSpPr>
              <a:cxnSpLocks/>
            </p:cNvCxnSpPr>
            <p:nvPr/>
          </p:nvCxnSpPr>
          <p:spPr bwMode="auto">
            <a:xfrm>
              <a:off x="9291850" y="3269531"/>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2" name="Straight Connector 31951">
              <a:extLst>
                <a:ext uri="{FF2B5EF4-FFF2-40B4-BE49-F238E27FC236}">
                  <a16:creationId xmlns:a16="http://schemas.microsoft.com/office/drawing/2014/main" id="{0EFB03E9-DEC8-0E97-8499-0ED3D109032F}"/>
                </a:ext>
              </a:extLst>
            </p:cNvPr>
            <p:cNvCxnSpPr>
              <a:cxnSpLocks/>
            </p:cNvCxnSpPr>
            <p:nvPr/>
          </p:nvCxnSpPr>
          <p:spPr bwMode="auto">
            <a:xfrm>
              <a:off x="9982088" y="342992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3" name="Straight Connector 31952">
              <a:extLst>
                <a:ext uri="{FF2B5EF4-FFF2-40B4-BE49-F238E27FC236}">
                  <a16:creationId xmlns:a16="http://schemas.microsoft.com/office/drawing/2014/main" id="{F429B9CA-36DD-9405-B460-D5B30A9925CC}"/>
                </a:ext>
              </a:extLst>
            </p:cNvPr>
            <p:cNvCxnSpPr>
              <a:cxnSpLocks/>
            </p:cNvCxnSpPr>
            <p:nvPr/>
          </p:nvCxnSpPr>
          <p:spPr bwMode="auto">
            <a:xfrm>
              <a:off x="10029953" y="3429925"/>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4" name="Straight Connector 31953">
              <a:extLst>
                <a:ext uri="{FF2B5EF4-FFF2-40B4-BE49-F238E27FC236}">
                  <a16:creationId xmlns:a16="http://schemas.microsoft.com/office/drawing/2014/main" id="{6A4EB481-9E3F-114A-795F-E25D5E5D367A}"/>
                </a:ext>
              </a:extLst>
            </p:cNvPr>
            <p:cNvCxnSpPr>
              <a:cxnSpLocks/>
            </p:cNvCxnSpPr>
            <p:nvPr/>
          </p:nvCxnSpPr>
          <p:spPr bwMode="auto">
            <a:xfrm>
              <a:off x="10159687"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5" name="Straight Connector 31954">
              <a:extLst>
                <a:ext uri="{FF2B5EF4-FFF2-40B4-BE49-F238E27FC236}">
                  <a16:creationId xmlns:a16="http://schemas.microsoft.com/office/drawing/2014/main" id="{C2538B4A-C11A-BF25-545F-2A400B50C9D1}"/>
                </a:ext>
              </a:extLst>
            </p:cNvPr>
            <p:cNvCxnSpPr>
              <a:cxnSpLocks/>
            </p:cNvCxnSpPr>
            <p:nvPr/>
          </p:nvCxnSpPr>
          <p:spPr bwMode="auto">
            <a:xfrm>
              <a:off x="10210483"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6" name="Straight Connector 31955">
              <a:extLst>
                <a:ext uri="{FF2B5EF4-FFF2-40B4-BE49-F238E27FC236}">
                  <a16:creationId xmlns:a16="http://schemas.microsoft.com/office/drawing/2014/main" id="{47ED4060-D933-8328-F3F1-0E278560F840}"/>
                </a:ext>
              </a:extLst>
            </p:cNvPr>
            <p:cNvCxnSpPr>
              <a:cxnSpLocks/>
            </p:cNvCxnSpPr>
            <p:nvPr/>
          </p:nvCxnSpPr>
          <p:spPr bwMode="auto">
            <a:xfrm>
              <a:off x="10268188"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7" name="Straight Connector 31956">
              <a:extLst>
                <a:ext uri="{FF2B5EF4-FFF2-40B4-BE49-F238E27FC236}">
                  <a16:creationId xmlns:a16="http://schemas.microsoft.com/office/drawing/2014/main" id="{DBCA75B1-C6EC-B68D-CDF3-E25485485621}"/>
                </a:ext>
              </a:extLst>
            </p:cNvPr>
            <p:cNvCxnSpPr>
              <a:cxnSpLocks/>
            </p:cNvCxnSpPr>
            <p:nvPr/>
          </p:nvCxnSpPr>
          <p:spPr bwMode="auto">
            <a:xfrm>
              <a:off x="10290413"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8" name="Straight Connector 31957">
              <a:extLst>
                <a:ext uri="{FF2B5EF4-FFF2-40B4-BE49-F238E27FC236}">
                  <a16:creationId xmlns:a16="http://schemas.microsoft.com/office/drawing/2014/main" id="{65D96E7D-E4AE-989A-792F-5179AF0A8DF7}"/>
                </a:ext>
              </a:extLst>
            </p:cNvPr>
            <p:cNvCxnSpPr>
              <a:cxnSpLocks/>
            </p:cNvCxnSpPr>
            <p:nvPr/>
          </p:nvCxnSpPr>
          <p:spPr bwMode="auto">
            <a:xfrm>
              <a:off x="10371674"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59" name="Straight Connector 31958">
              <a:extLst>
                <a:ext uri="{FF2B5EF4-FFF2-40B4-BE49-F238E27FC236}">
                  <a16:creationId xmlns:a16="http://schemas.microsoft.com/office/drawing/2014/main" id="{DE700E03-B12B-2FAC-F986-A4B69DCB6B8C}"/>
                </a:ext>
              </a:extLst>
            </p:cNvPr>
            <p:cNvCxnSpPr>
              <a:cxnSpLocks/>
            </p:cNvCxnSpPr>
            <p:nvPr/>
          </p:nvCxnSpPr>
          <p:spPr bwMode="auto">
            <a:xfrm>
              <a:off x="10474118"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0" name="Straight Connector 31959">
              <a:extLst>
                <a:ext uri="{FF2B5EF4-FFF2-40B4-BE49-F238E27FC236}">
                  <a16:creationId xmlns:a16="http://schemas.microsoft.com/office/drawing/2014/main" id="{0C8D947C-306C-7215-EC3D-038AF38C1CA4}"/>
                </a:ext>
              </a:extLst>
            </p:cNvPr>
            <p:cNvCxnSpPr>
              <a:cxnSpLocks/>
            </p:cNvCxnSpPr>
            <p:nvPr/>
          </p:nvCxnSpPr>
          <p:spPr bwMode="auto">
            <a:xfrm>
              <a:off x="10498681"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1" name="Straight Connector 31960">
              <a:extLst>
                <a:ext uri="{FF2B5EF4-FFF2-40B4-BE49-F238E27FC236}">
                  <a16:creationId xmlns:a16="http://schemas.microsoft.com/office/drawing/2014/main" id="{3D346C06-B7ED-2E12-6AD6-3D18C4D84DA9}"/>
                </a:ext>
              </a:extLst>
            </p:cNvPr>
            <p:cNvCxnSpPr>
              <a:cxnSpLocks/>
            </p:cNvCxnSpPr>
            <p:nvPr/>
          </p:nvCxnSpPr>
          <p:spPr bwMode="auto">
            <a:xfrm>
              <a:off x="10531823" y="3429000"/>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2" name="Straight Connector 31961">
              <a:extLst>
                <a:ext uri="{FF2B5EF4-FFF2-40B4-BE49-F238E27FC236}">
                  <a16:creationId xmlns:a16="http://schemas.microsoft.com/office/drawing/2014/main" id="{067A5293-E2DB-0D36-172A-DF4CF693185C}"/>
                </a:ext>
              </a:extLst>
            </p:cNvPr>
            <p:cNvCxnSpPr>
              <a:cxnSpLocks/>
            </p:cNvCxnSpPr>
            <p:nvPr/>
          </p:nvCxnSpPr>
          <p:spPr bwMode="auto">
            <a:xfrm>
              <a:off x="10608927" y="3433762"/>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3" name="Straight Connector 31962">
              <a:extLst>
                <a:ext uri="{FF2B5EF4-FFF2-40B4-BE49-F238E27FC236}">
                  <a16:creationId xmlns:a16="http://schemas.microsoft.com/office/drawing/2014/main" id="{614C2688-E221-5BD6-5902-01DA1CAE47E7}"/>
                </a:ext>
              </a:extLst>
            </p:cNvPr>
            <p:cNvCxnSpPr>
              <a:cxnSpLocks/>
            </p:cNvCxnSpPr>
            <p:nvPr/>
          </p:nvCxnSpPr>
          <p:spPr bwMode="auto">
            <a:xfrm>
              <a:off x="10786727" y="3428942"/>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4" name="Straight Connector 31963">
              <a:extLst>
                <a:ext uri="{FF2B5EF4-FFF2-40B4-BE49-F238E27FC236}">
                  <a16:creationId xmlns:a16="http://schemas.microsoft.com/office/drawing/2014/main" id="{F887E396-F7AC-FBAC-D20C-218F66DF19FD}"/>
                </a:ext>
              </a:extLst>
            </p:cNvPr>
            <p:cNvCxnSpPr>
              <a:cxnSpLocks/>
            </p:cNvCxnSpPr>
            <p:nvPr/>
          </p:nvCxnSpPr>
          <p:spPr bwMode="auto">
            <a:xfrm>
              <a:off x="10837289" y="3428942"/>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5" name="Straight Connector 31964">
              <a:extLst>
                <a:ext uri="{FF2B5EF4-FFF2-40B4-BE49-F238E27FC236}">
                  <a16:creationId xmlns:a16="http://schemas.microsoft.com/office/drawing/2014/main" id="{A10F89C6-E4AF-2FC8-63CA-A6BC3E2CB3A0}"/>
                </a:ext>
              </a:extLst>
            </p:cNvPr>
            <p:cNvCxnSpPr>
              <a:cxnSpLocks/>
            </p:cNvCxnSpPr>
            <p:nvPr/>
          </p:nvCxnSpPr>
          <p:spPr bwMode="auto">
            <a:xfrm>
              <a:off x="10854461" y="3428942"/>
              <a:ext cx="0" cy="73139"/>
            </a:xfrm>
            <a:prstGeom prst="line">
              <a:avLst/>
            </a:prstGeom>
            <a:noFill/>
            <a:ln w="28575" cap="flat" cmpd="sng" algn="ctr">
              <a:solidFill>
                <a:schemeClr val="accent1"/>
              </a:solidFill>
              <a:prstDash val="solid"/>
              <a:round/>
              <a:headEnd type="none" w="med" len="med"/>
              <a:tailEnd type="none" w="med" len="med"/>
            </a:ln>
            <a:effectLst/>
          </p:spPr>
        </p:cxnSp>
        <p:cxnSp>
          <p:nvCxnSpPr>
            <p:cNvPr id="31966" name="Straight Connector 31965">
              <a:extLst>
                <a:ext uri="{FF2B5EF4-FFF2-40B4-BE49-F238E27FC236}">
                  <a16:creationId xmlns:a16="http://schemas.microsoft.com/office/drawing/2014/main" id="{EDAD1685-B2F7-3A8B-0335-79AE034CBC9A}"/>
                </a:ext>
              </a:extLst>
            </p:cNvPr>
            <p:cNvCxnSpPr>
              <a:cxnSpLocks/>
            </p:cNvCxnSpPr>
            <p:nvPr/>
          </p:nvCxnSpPr>
          <p:spPr bwMode="auto">
            <a:xfrm>
              <a:off x="10950587" y="4328754"/>
              <a:ext cx="0" cy="73139"/>
            </a:xfrm>
            <a:prstGeom prst="line">
              <a:avLst/>
            </a:prstGeom>
            <a:noFill/>
            <a:ln w="28575" cap="flat" cmpd="sng" algn="ctr">
              <a:solidFill>
                <a:schemeClr val="accent1"/>
              </a:solidFill>
              <a:prstDash val="solid"/>
              <a:round/>
              <a:headEnd type="none" w="med" len="med"/>
              <a:tailEnd type="none" w="med" len="med"/>
            </a:ln>
            <a:effectLst/>
          </p:spPr>
        </p:cxnSp>
      </p:grpSp>
      <p:sp>
        <p:nvSpPr>
          <p:cNvPr id="31968" name="Rectangle 184">
            <a:extLst>
              <a:ext uri="{FF2B5EF4-FFF2-40B4-BE49-F238E27FC236}">
                <a16:creationId xmlns:a16="http://schemas.microsoft.com/office/drawing/2014/main" id="{E5D3DF4E-55A9-8AA6-94CD-0D310AE89453}"/>
              </a:ext>
            </a:extLst>
          </p:cNvPr>
          <p:cNvSpPr>
            <a:spLocks noChangeArrowheads="1"/>
          </p:cNvSpPr>
          <p:nvPr/>
        </p:nvSpPr>
        <p:spPr bwMode="auto">
          <a:xfrm>
            <a:off x="9461907" y="3531316"/>
            <a:ext cx="1221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Median (95% CI)</a:t>
            </a:r>
          </a:p>
        </p:txBody>
      </p:sp>
      <p:sp>
        <p:nvSpPr>
          <p:cNvPr id="31969" name="Rectangle 185">
            <a:extLst>
              <a:ext uri="{FF2B5EF4-FFF2-40B4-BE49-F238E27FC236}">
                <a16:creationId xmlns:a16="http://schemas.microsoft.com/office/drawing/2014/main" id="{BEC26A81-4279-5985-B924-08E9DD4590F6}"/>
              </a:ext>
            </a:extLst>
          </p:cNvPr>
          <p:cNvSpPr>
            <a:spLocks noChangeArrowheads="1"/>
          </p:cNvSpPr>
          <p:nvPr/>
        </p:nvSpPr>
        <p:spPr bwMode="auto">
          <a:xfrm>
            <a:off x="9461907" y="3701666"/>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43.9 mo (26.1-NR)</a:t>
            </a:r>
          </a:p>
        </p:txBody>
      </p:sp>
      <p:sp>
        <p:nvSpPr>
          <p:cNvPr id="31970" name="Rectangle 186">
            <a:extLst>
              <a:ext uri="{FF2B5EF4-FFF2-40B4-BE49-F238E27FC236}">
                <a16:creationId xmlns:a16="http://schemas.microsoft.com/office/drawing/2014/main" id="{5496C66B-9E69-7B53-DDA9-1EF9EFCDED37}"/>
              </a:ext>
            </a:extLst>
          </p:cNvPr>
          <p:cNvSpPr>
            <a:spLocks noChangeArrowheads="1"/>
          </p:cNvSpPr>
          <p:nvPr/>
        </p:nvSpPr>
        <p:spPr bwMode="auto">
          <a:xfrm>
            <a:off x="9461907" y="3890243"/>
            <a:ext cx="1455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18.8 mo (14.5-26.9)</a:t>
            </a:r>
          </a:p>
        </p:txBody>
      </p:sp>
      <p:sp>
        <p:nvSpPr>
          <p:cNvPr id="31971" name="Rectangle 195">
            <a:extLst>
              <a:ext uri="{FF2B5EF4-FFF2-40B4-BE49-F238E27FC236}">
                <a16:creationId xmlns:a16="http://schemas.microsoft.com/office/drawing/2014/main" id="{D70E6545-EEE5-4E0E-1F4A-C6401C614B6D}"/>
              </a:ext>
            </a:extLst>
          </p:cNvPr>
          <p:cNvSpPr>
            <a:spLocks noChangeArrowheads="1"/>
          </p:cNvSpPr>
          <p:nvPr/>
        </p:nvSpPr>
        <p:spPr bwMode="auto">
          <a:xfrm>
            <a:off x="9321439" y="2417190"/>
            <a:ext cx="4792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24-mo</a:t>
            </a:r>
          </a:p>
        </p:txBody>
      </p:sp>
      <p:sp>
        <p:nvSpPr>
          <p:cNvPr id="31972" name="Rectangle 196">
            <a:extLst>
              <a:ext uri="{FF2B5EF4-FFF2-40B4-BE49-F238E27FC236}">
                <a16:creationId xmlns:a16="http://schemas.microsoft.com/office/drawing/2014/main" id="{DFC7ADDF-FC8E-CAD1-D619-E59979FE4BC0}"/>
              </a:ext>
            </a:extLst>
          </p:cNvPr>
          <p:cNvSpPr>
            <a:spLocks noChangeArrowheads="1"/>
          </p:cNvSpPr>
          <p:nvPr/>
        </p:nvSpPr>
        <p:spPr bwMode="auto">
          <a:xfrm>
            <a:off x="9321439" y="2560733"/>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70.3%</a:t>
            </a:r>
          </a:p>
        </p:txBody>
      </p:sp>
      <p:sp>
        <p:nvSpPr>
          <p:cNvPr id="31973" name="Rectangle 197">
            <a:extLst>
              <a:ext uri="{FF2B5EF4-FFF2-40B4-BE49-F238E27FC236}">
                <a16:creationId xmlns:a16="http://schemas.microsoft.com/office/drawing/2014/main" id="{2B858801-5CDF-6B4D-1179-A909CBD0CD81}"/>
              </a:ext>
            </a:extLst>
          </p:cNvPr>
          <p:cNvSpPr>
            <a:spLocks noChangeArrowheads="1"/>
          </p:cNvSpPr>
          <p:nvPr/>
        </p:nvSpPr>
        <p:spPr bwMode="auto">
          <a:xfrm>
            <a:off x="9321439" y="2704276"/>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37.1%</a:t>
            </a:r>
          </a:p>
        </p:txBody>
      </p:sp>
      <p:sp>
        <p:nvSpPr>
          <p:cNvPr id="31974" name="Rectangle 195">
            <a:extLst>
              <a:ext uri="{FF2B5EF4-FFF2-40B4-BE49-F238E27FC236}">
                <a16:creationId xmlns:a16="http://schemas.microsoft.com/office/drawing/2014/main" id="{DA50F638-CB6B-3C02-66BA-42544EA2F90F}"/>
              </a:ext>
            </a:extLst>
          </p:cNvPr>
          <p:cNvSpPr>
            <a:spLocks noChangeArrowheads="1"/>
          </p:cNvSpPr>
          <p:nvPr/>
        </p:nvSpPr>
        <p:spPr bwMode="auto">
          <a:xfrm>
            <a:off x="8302198" y="2416335"/>
            <a:ext cx="4792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rPr>
              <a:t>12-mo</a:t>
            </a:r>
          </a:p>
        </p:txBody>
      </p:sp>
      <p:sp>
        <p:nvSpPr>
          <p:cNvPr id="31975" name="Rectangle 196">
            <a:extLst>
              <a:ext uri="{FF2B5EF4-FFF2-40B4-BE49-F238E27FC236}">
                <a16:creationId xmlns:a16="http://schemas.microsoft.com/office/drawing/2014/main" id="{4707555F-6AFB-C76C-6C6D-58781874A570}"/>
              </a:ext>
            </a:extLst>
          </p:cNvPr>
          <p:cNvSpPr>
            <a:spLocks noChangeArrowheads="1"/>
          </p:cNvSpPr>
          <p:nvPr/>
        </p:nvSpPr>
        <p:spPr bwMode="auto">
          <a:xfrm>
            <a:off x="8302198" y="2559878"/>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rPr>
              <a:t>89.2%</a:t>
            </a:r>
          </a:p>
        </p:txBody>
      </p:sp>
      <p:sp>
        <p:nvSpPr>
          <p:cNvPr id="31976" name="Rectangle 197">
            <a:extLst>
              <a:ext uri="{FF2B5EF4-FFF2-40B4-BE49-F238E27FC236}">
                <a16:creationId xmlns:a16="http://schemas.microsoft.com/office/drawing/2014/main" id="{1A50CBEB-23D9-C9E8-C4C0-1F7F96065F2C}"/>
              </a:ext>
            </a:extLst>
          </p:cNvPr>
          <p:cNvSpPr>
            <a:spLocks noChangeArrowheads="1"/>
          </p:cNvSpPr>
          <p:nvPr/>
        </p:nvSpPr>
        <p:spPr bwMode="auto">
          <a:xfrm>
            <a:off x="8302198" y="2703422"/>
            <a:ext cx="4536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400" i="0" u="none" strike="noStrike" kern="0" cap="none" spc="0" normalizeH="0" baseline="0" noProof="0" dirty="0">
                <a:ln>
                  <a:noFill/>
                </a:ln>
                <a:solidFill>
                  <a:schemeClr val="accent3"/>
                </a:solidFill>
                <a:effectLst/>
                <a:uLnTx/>
                <a:uFillTx/>
                <a:latin typeface="Calibri" panose="020F0502020204030204" pitchFamily="34" charset="0"/>
                <a:ea typeface="Calibri" panose="020F0502020204030204" pitchFamily="34" charset="0"/>
                <a:cs typeface="Calibri" panose="020F0502020204030204" pitchFamily="34" charset="0"/>
              </a:rPr>
              <a:t>74.3%</a:t>
            </a:r>
          </a:p>
        </p:txBody>
      </p:sp>
      <p:graphicFrame>
        <p:nvGraphicFramePr>
          <p:cNvPr id="2" name="Table 1">
            <a:extLst>
              <a:ext uri="{FF2B5EF4-FFF2-40B4-BE49-F238E27FC236}">
                <a16:creationId xmlns:a16="http://schemas.microsoft.com/office/drawing/2014/main" id="{F70686E9-248C-D5D1-88CC-B31F5ED1D044}"/>
              </a:ext>
            </a:extLst>
          </p:cNvPr>
          <p:cNvGraphicFramePr>
            <a:graphicFrameLocks noGrp="1"/>
          </p:cNvGraphicFramePr>
          <p:nvPr/>
        </p:nvGraphicFramePr>
        <p:xfrm>
          <a:off x="505446" y="5625709"/>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5" name="Table 4">
            <a:extLst>
              <a:ext uri="{FF2B5EF4-FFF2-40B4-BE49-F238E27FC236}">
                <a16:creationId xmlns:a16="http://schemas.microsoft.com/office/drawing/2014/main" id="{B1B13766-8C1D-24DD-D539-2EAA1FE0DB99}"/>
              </a:ext>
            </a:extLst>
          </p:cNvPr>
          <p:cNvGraphicFramePr>
            <a:graphicFrameLocks noGrp="1"/>
          </p:cNvGraphicFramePr>
          <p:nvPr/>
        </p:nvGraphicFramePr>
        <p:xfrm>
          <a:off x="6241444" y="5625709"/>
          <a:ext cx="1267380" cy="699648"/>
        </p:xfrm>
        <a:graphic>
          <a:graphicData uri="http://schemas.openxmlformats.org/drawingml/2006/table">
            <a:tbl>
              <a:tblPr firstRow="1" bandRow="1"/>
              <a:tblGrid>
                <a:gridCol w="1267380">
                  <a:extLst>
                    <a:ext uri="{9D8B030D-6E8A-4147-A177-3AD203B41FA5}">
                      <a16:colId xmlns:a16="http://schemas.microsoft.com/office/drawing/2014/main" val="20000"/>
                    </a:ext>
                  </a:extLst>
                </a:gridCol>
              </a:tblGrid>
              <a:tr h="224807">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lnSpc>
                          <a:spcPct val="90000"/>
                        </a:lnSpc>
                      </a:pPr>
                      <a:endParaRPr lang="en-US" sz="1200" b="1"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marL="42085" marR="42085" marT="25251" marB="25251"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48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lnSpc>
                          <a:spcPct val="90000"/>
                        </a:lnSpc>
                      </a:pPr>
                      <a:r>
                        <a:rPr lang="en-US" sz="1200" b="1" dirty="0">
                          <a:solidFill>
                            <a:schemeClr val="accent1"/>
                          </a:solidFill>
                          <a:latin typeface="Calibri" panose="020F0502020204030204" pitchFamily="34" charset="0"/>
                          <a:ea typeface="Calibri" panose="020F0502020204030204" pitchFamily="34" charset="0"/>
                          <a:cs typeface="Calibri" panose="020F0502020204030204" pitchFamily="34" charset="0"/>
                        </a:rPr>
                        <a:t>CT + pembro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50034">
                <a:tc>
                  <a:txBody>
                    <a:bodyPr/>
                    <a:lstStyle/>
                    <a:p>
                      <a:pPr algn="l">
                        <a:lnSpc>
                          <a:spcPct val="90000"/>
                        </a:lnSpc>
                      </a:pPr>
                      <a:r>
                        <a:rPr lang="en-US" sz="1200" b="1" dirty="0">
                          <a:solidFill>
                            <a:schemeClr val="accent3"/>
                          </a:solidFill>
                          <a:latin typeface="Calibri" panose="020F0502020204030204" pitchFamily="34" charset="0"/>
                          <a:ea typeface="Calibri" panose="020F0502020204030204" pitchFamily="34" charset="0"/>
                          <a:cs typeface="Calibri" panose="020F0502020204030204" pitchFamily="34" charset="0"/>
                        </a:rPr>
                        <a:t>CT + placebo</a:t>
                      </a:r>
                    </a:p>
                  </a:txBody>
                  <a:tcPr marL="42085" marR="42085" marT="25251" marB="25251">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03711727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Tisotumab Vedotin vs Investigator’s Choice CT in</a:t>
            </a:r>
            <a:br>
              <a:rPr lang="en-US" sz="3400" dirty="0"/>
            </a:br>
            <a:r>
              <a:rPr lang="en-US" sz="3400" dirty="0"/>
              <a:t>Advanced CC (innovaTV 301 Interim Analysis):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1. Coleman. Lancet Oncol. 2021;22:609. 2. NCT04697628. 3. 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1072778"/>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600"/>
              </a:spcBef>
              <a:spcAft>
                <a:spcPts val="0"/>
              </a:spcAft>
            </a:pPr>
            <a:r>
              <a:rPr lang="en-US" sz="1800" b="0" kern="0" dirty="0"/>
              <a:t>Global, randomized, open-label phase III study in second- or third-line recurrent/metastatic CC</a:t>
            </a:r>
          </a:p>
          <a:p>
            <a:pPr lvl="1">
              <a:lnSpc>
                <a:spcPct val="100000"/>
              </a:lnSpc>
              <a:spcBef>
                <a:spcPts val="600"/>
              </a:spcBef>
              <a:spcAft>
                <a:spcPts val="0"/>
              </a:spcAft>
            </a:pPr>
            <a:r>
              <a:rPr lang="en-US" sz="1600" b="0" kern="0" dirty="0"/>
              <a:t>Tisotumab vedotin showed efficacy and manageable safety profile in patients with recurrent/metastatic CC that progressed on or after chemotherapy in phase II innovaTV 204 study</a:t>
            </a:r>
            <a:r>
              <a:rPr lang="en-US" sz="1600" b="0" kern="0" baseline="30000" dirty="0"/>
              <a:t>1</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17448" y="5509623"/>
            <a:ext cx="5088329" cy="5718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kern="0" dirty="0"/>
              <a:t>Primary endpoints: </a:t>
            </a:r>
            <a:r>
              <a:rPr lang="en-US" sz="1800" b="0" kern="0" dirty="0"/>
              <a:t>OS</a:t>
            </a:r>
            <a:r>
              <a:rPr lang="en-US" altLang="en-US" sz="1800" b="0" baseline="30000" dirty="0">
                <a:solidFill>
                  <a:schemeClr val="bg1"/>
                </a:solidFill>
                <a:latin typeface="Calibri" panose="020F0502020204030204" pitchFamily="34" charset="0"/>
              </a:rPr>
              <a:t>†</a:t>
            </a:r>
            <a:endParaRPr lang="en-US" sz="1800" b="0" kern="0" baseline="30000" dirty="0"/>
          </a:p>
          <a:p>
            <a:endParaRPr lang="en-US" sz="1800" b="0" kern="0" dirty="0"/>
          </a:p>
        </p:txBody>
      </p:sp>
      <p:sp>
        <p:nvSpPr>
          <p:cNvPr id="36" name="Line 53">
            <a:extLst>
              <a:ext uri="{FF2B5EF4-FFF2-40B4-BE49-F238E27FC236}">
                <a16:creationId xmlns:a16="http://schemas.microsoft.com/office/drawing/2014/main" id="{23F7D4B6-3D4D-BB15-91CE-C4ACEE7E9A52}"/>
              </a:ext>
            </a:extLst>
          </p:cNvPr>
          <p:cNvSpPr>
            <a:spLocks noChangeShapeType="1"/>
          </p:cNvSpPr>
          <p:nvPr/>
        </p:nvSpPr>
        <p:spPr bwMode="auto">
          <a:xfrm>
            <a:off x="5131537" y="4049568"/>
            <a:ext cx="561920" cy="477181"/>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flipV="1">
            <a:off x="5118101" y="3346282"/>
            <a:ext cx="535188" cy="647994"/>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612155" y="3511650"/>
            <a:ext cx="4434452" cy="15696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a:t>
            </a:r>
            <a:r>
              <a:rPr lang="en-US" altLang="en-US" sz="1600" b="0" dirty="0">
                <a:solidFill>
                  <a:schemeClr val="bg1"/>
                </a:solidFill>
                <a:latin typeface="Calibri" panose="020F0502020204030204" pitchFamily="34" charset="0"/>
              </a:rPr>
              <a:t>recurrent or metastatic cervical cancer with disease progression on or after chemotherapy doubled </a:t>
            </a:r>
            <a:r>
              <a:rPr lang="en-US" altLang="en-US" sz="1600" b="0" dirty="0">
                <a:solidFill>
                  <a:schemeClr val="bg1"/>
                </a:solidFill>
                <a:latin typeface="Calibri" panose="020F0502020204030204" pitchFamily="34" charset="0"/>
                <a:cs typeface="Calibri" panose="020F0502020204030204" pitchFamily="34" charset="0"/>
              </a:rPr>
              <a:t>±</a:t>
            </a:r>
            <a:r>
              <a:rPr lang="en-US" altLang="en-US" sz="1600" b="0" dirty="0">
                <a:solidFill>
                  <a:schemeClr val="bg1"/>
                </a:solidFill>
                <a:latin typeface="Calibri" panose="020F0502020204030204" pitchFamily="34" charset="0"/>
              </a:rPr>
              <a:t> bevacizumab and </a:t>
            </a:r>
            <a:br>
              <a:rPr lang="en-US" altLang="en-US" sz="1600" b="0" dirty="0">
                <a:solidFill>
                  <a:schemeClr val="bg1"/>
                </a:solidFill>
                <a:latin typeface="Calibri" panose="020F0502020204030204" pitchFamily="34" charset="0"/>
              </a:rPr>
            </a:br>
            <a:r>
              <a:rPr lang="en-US" altLang="en-US" sz="1600" b="0" dirty="0">
                <a:solidFill>
                  <a:schemeClr val="bg1"/>
                </a:solidFill>
                <a:latin typeface="Calibri" panose="020F0502020204030204" pitchFamily="34" charset="0"/>
              </a:rPr>
              <a:t>anti</a:t>
            </a:r>
            <a:r>
              <a:rPr lang="en-US" altLang="en-US" sz="1600" b="0" dirty="0">
                <a:solidFill>
                  <a:schemeClr val="bg1"/>
                </a:solidFill>
                <a:latin typeface="Calibri" panose="020F0502020204030204" pitchFamily="34" charset="0"/>
                <a:cs typeface="Calibri" panose="020F0502020204030204" pitchFamily="34" charset="0"/>
              </a:rPr>
              <a:t>‒</a:t>
            </a:r>
            <a:r>
              <a:rPr lang="en-US" altLang="en-US" sz="1600" b="0" dirty="0">
                <a:solidFill>
                  <a:schemeClr val="bg1"/>
                </a:solidFill>
                <a:latin typeface="Calibri" panose="020F0502020204030204" pitchFamily="34" charset="0"/>
              </a:rPr>
              <a:t>PD-1/PD-L1 antibody, if eligible and available; measurable disease per RECIST v1.1; ECOG PS ≤0</a:t>
            </a:r>
            <a:endParaRPr lang="en-GB" altLang="en-US" sz="16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502)</a:t>
            </a:r>
            <a:endParaRPr lang="en-US" altLang="en-US" sz="1600" b="0" dirty="0">
              <a:solidFill>
                <a:schemeClr val="bg1"/>
              </a:solidFill>
              <a:latin typeface="Calibri" panose="020F0502020204030204" pitchFamily="34" charset="0"/>
            </a:endParaRPr>
          </a:p>
        </p:txBody>
      </p:sp>
      <p:sp>
        <p:nvSpPr>
          <p:cNvPr id="66" name="TextBox 65">
            <a:extLst>
              <a:ext uri="{FF2B5EF4-FFF2-40B4-BE49-F238E27FC236}">
                <a16:creationId xmlns:a16="http://schemas.microsoft.com/office/drawing/2014/main" id="{F0EE8AF8-F7B0-94C8-F3A8-2B413D5A8EFD}"/>
              </a:ext>
            </a:extLst>
          </p:cNvPr>
          <p:cNvSpPr txBox="1"/>
          <p:nvPr/>
        </p:nvSpPr>
        <p:spPr bwMode="auto">
          <a:xfrm>
            <a:off x="1471201" y="2667844"/>
            <a:ext cx="3373877"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i="1" dirty="0">
                <a:solidFill>
                  <a:schemeClr val="bg1"/>
                </a:solidFill>
                <a:latin typeface="Calibri" panose="020F0502020204030204" pitchFamily="34" charset="0"/>
              </a:rPr>
              <a:t>Stratified by ECOG PS (0 vs 1), previous bevacizumab (yes vs no), geographic region (US, Europe, other)</a:t>
            </a:r>
          </a:p>
        </p:txBody>
      </p:sp>
      <p:cxnSp>
        <p:nvCxnSpPr>
          <p:cNvPr id="67" name="Straight Arrow Connector 66">
            <a:extLst>
              <a:ext uri="{FF2B5EF4-FFF2-40B4-BE49-F238E27FC236}">
                <a16:creationId xmlns:a16="http://schemas.microsoft.com/office/drawing/2014/main" id="{428690EF-7C6D-3F38-79F4-0DABDD027432}"/>
              </a:ext>
            </a:extLst>
          </p:cNvPr>
          <p:cNvCxnSpPr>
            <a:cxnSpLocks/>
            <a:stCxn id="66" idx="3"/>
          </p:cNvCxnSpPr>
          <p:nvPr/>
        </p:nvCxnSpPr>
        <p:spPr bwMode="auto">
          <a:xfrm>
            <a:off x="4845078" y="3037176"/>
            <a:ext cx="259828" cy="640118"/>
          </a:xfrm>
          <a:prstGeom prst="straightConnector1">
            <a:avLst/>
          </a:prstGeom>
          <a:noFill/>
          <a:ln w="28575" cap="flat" cmpd="sng" algn="ctr">
            <a:solidFill>
              <a:schemeClr val="bg1"/>
            </a:solidFill>
            <a:prstDash val="solid"/>
            <a:round/>
            <a:headEnd type="none" w="med" len="med"/>
            <a:tailEnd type="triangle"/>
          </a:ln>
          <a:effectLst/>
        </p:spPr>
      </p:cxnSp>
      <p:sp>
        <p:nvSpPr>
          <p:cNvPr id="68" name="Content Placeholder 2">
            <a:extLst>
              <a:ext uri="{FF2B5EF4-FFF2-40B4-BE49-F238E27FC236}">
                <a16:creationId xmlns:a16="http://schemas.microsoft.com/office/drawing/2014/main" id="{096B845A-38F7-FFB0-4B99-43E7F77785F2}"/>
              </a:ext>
            </a:extLst>
          </p:cNvPr>
          <p:cNvSpPr txBox="1">
            <a:spLocks/>
          </p:cNvSpPr>
          <p:nvPr/>
        </p:nvSpPr>
        <p:spPr bwMode="auto">
          <a:xfrm>
            <a:off x="615934" y="5873538"/>
            <a:ext cx="4602834" cy="4883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kern="0" dirty="0"/>
              <a:t>Secondary endpoints: </a:t>
            </a:r>
            <a:r>
              <a:rPr lang="en-US" sz="1800" b="0" kern="0" dirty="0"/>
              <a:t>PFS,</a:t>
            </a:r>
            <a:r>
              <a:rPr lang="en-US" altLang="en-US" sz="1800" b="0" baseline="30000" dirty="0">
                <a:solidFill>
                  <a:schemeClr val="bg1"/>
                </a:solidFill>
                <a:latin typeface="Calibri" panose="020F0502020204030204" pitchFamily="34" charset="0"/>
              </a:rPr>
              <a:t>‡</a:t>
            </a:r>
            <a:r>
              <a:rPr lang="en-US" sz="1800" b="0" kern="0" dirty="0"/>
              <a:t> ORR,</a:t>
            </a:r>
            <a:r>
              <a:rPr lang="en-US" altLang="en-US" sz="1800" b="0" baseline="30000" dirty="0">
                <a:solidFill>
                  <a:schemeClr val="bg1"/>
                </a:solidFill>
                <a:latin typeface="Calibri" panose="020F0502020204030204" pitchFamily="34" charset="0"/>
              </a:rPr>
              <a:t>‡</a:t>
            </a:r>
            <a:r>
              <a:rPr lang="en-US" altLang="en-US" sz="1800" b="0" kern="0" baseline="30000" dirty="0">
                <a:solidFill>
                  <a:schemeClr val="bg1"/>
                </a:solidFill>
                <a:latin typeface="Calibri" panose="020F0502020204030204" pitchFamily="34" charset="0"/>
              </a:rPr>
              <a:t> </a:t>
            </a:r>
            <a:r>
              <a:rPr lang="en-US" altLang="en-US" sz="1800" b="0" kern="0" dirty="0">
                <a:solidFill>
                  <a:schemeClr val="bg1"/>
                </a:solidFill>
                <a:latin typeface="Calibri" panose="020F0502020204030204" pitchFamily="34" charset="0"/>
              </a:rPr>
              <a:t>s</a:t>
            </a:r>
            <a:r>
              <a:rPr lang="en-US" sz="1800" b="0" kern="0" dirty="0"/>
              <a:t>afety</a:t>
            </a: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5356208" y="5314275"/>
            <a:ext cx="655579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*Chemotherapy was given at following doses: topotecan 1 or 1.25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on Days 1-5, Q3W; vinorelbine 30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on Days 1 and 8, Q3W; gemcitabine 1000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on Days 1 and 8, Q3W; irinotecan 100 or 125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IV, Q3W, or every 42 wk; pemetrexed 500 mg/m</a:t>
            </a:r>
            <a:r>
              <a:rPr lang="en-US" altLang="en-US" sz="1200" b="0" baseline="30000" dirty="0">
                <a:solidFill>
                  <a:schemeClr val="bg1"/>
                </a:solidFill>
                <a:latin typeface="Calibri" panose="020F0502020204030204" pitchFamily="34" charset="0"/>
              </a:rPr>
              <a:t>2</a:t>
            </a:r>
            <a:r>
              <a:rPr lang="en-US" altLang="en-US" sz="1200" b="0" dirty="0">
                <a:solidFill>
                  <a:schemeClr val="bg1"/>
                </a:solidFill>
                <a:latin typeface="Calibri" panose="020F0502020204030204" pitchFamily="34" charset="0"/>
              </a:rPr>
              <a:t> on Day 1, Q3W.</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Defined as time from randomization to date of death for any cause.</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Assessed by the investigator.</a:t>
            </a:r>
          </a:p>
          <a:p>
            <a:pPr>
              <a:lnSpc>
                <a:spcPct val="100000"/>
              </a:lnSpc>
              <a:spcBef>
                <a:spcPct val="0"/>
              </a:spcBef>
              <a:spcAft>
                <a:spcPct val="0"/>
              </a:spcAft>
              <a:buClrTx/>
              <a:buFontTx/>
              <a:buNone/>
            </a:pPr>
            <a:endParaRPr lang="en-US" altLang="en-US" sz="1200" b="0" dirty="0">
              <a:solidFill>
                <a:schemeClr val="bg1"/>
              </a:solidFill>
              <a:latin typeface="Calibri" panose="020F0502020204030204" pitchFamily="34" charset="0"/>
            </a:endParaRPr>
          </a:p>
        </p:txBody>
      </p:sp>
      <p:sp>
        <p:nvSpPr>
          <p:cNvPr id="13" name="Rectangle 50">
            <a:extLst>
              <a:ext uri="{FF2B5EF4-FFF2-40B4-BE49-F238E27FC236}">
                <a16:creationId xmlns:a16="http://schemas.microsoft.com/office/drawing/2014/main" id="{1D7057A8-D670-AF63-1430-FF63258C52E9}"/>
              </a:ext>
            </a:extLst>
          </p:cNvPr>
          <p:cNvSpPr>
            <a:spLocks noChangeArrowheads="1"/>
          </p:cNvSpPr>
          <p:nvPr/>
        </p:nvSpPr>
        <p:spPr bwMode="auto">
          <a:xfrm>
            <a:off x="5738219" y="3720082"/>
            <a:ext cx="2923982" cy="1432339"/>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Chemotherapy Options*</a:t>
            </a:r>
          </a:p>
          <a:p>
            <a:pPr marL="285750" indent="-285750">
              <a:lnSpc>
                <a:spcPct val="100000"/>
              </a:lnSpc>
              <a:spcBef>
                <a:spcPct val="0"/>
              </a:spcBef>
              <a:spcAft>
                <a:spcPct val="0"/>
              </a:spcAft>
              <a:buClrTx/>
            </a:pPr>
            <a:r>
              <a:rPr lang="en-US" altLang="en-US" sz="1600" b="0" dirty="0">
                <a:solidFill>
                  <a:schemeClr val="tx1"/>
                </a:solidFill>
                <a:latin typeface="Calibri" panose="020F0502020204030204" pitchFamily="34" charset="0"/>
              </a:rPr>
              <a:t>Topotecan</a:t>
            </a:r>
          </a:p>
          <a:p>
            <a:pPr marL="285750" indent="-285750">
              <a:lnSpc>
                <a:spcPct val="100000"/>
              </a:lnSpc>
              <a:spcBef>
                <a:spcPct val="0"/>
              </a:spcBef>
              <a:spcAft>
                <a:spcPct val="0"/>
              </a:spcAft>
              <a:buClrTx/>
            </a:pPr>
            <a:r>
              <a:rPr lang="en-US" altLang="en-US" sz="1600" b="0" dirty="0">
                <a:solidFill>
                  <a:schemeClr val="tx1"/>
                </a:solidFill>
                <a:latin typeface="Calibri" panose="020F0502020204030204" pitchFamily="34" charset="0"/>
              </a:rPr>
              <a:t>Vinorelbine</a:t>
            </a:r>
          </a:p>
          <a:p>
            <a:pPr marL="285750" indent="-285750">
              <a:lnSpc>
                <a:spcPct val="100000"/>
              </a:lnSpc>
              <a:spcBef>
                <a:spcPct val="0"/>
              </a:spcBef>
              <a:spcAft>
                <a:spcPct val="0"/>
              </a:spcAft>
              <a:buClrTx/>
            </a:pPr>
            <a:r>
              <a:rPr lang="en-US" altLang="en-US" sz="1600" b="0" dirty="0">
                <a:solidFill>
                  <a:schemeClr val="tx1"/>
                </a:solidFill>
                <a:latin typeface="Calibri" panose="020F0502020204030204" pitchFamily="34" charset="0"/>
              </a:rPr>
              <a:t>Gemcitabine</a:t>
            </a:r>
          </a:p>
          <a:p>
            <a:pPr marL="285750" indent="-285750">
              <a:lnSpc>
                <a:spcPct val="100000"/>
              </a:lnSpc>
              <a:spcBef>
                <a:spcPct val="0"/>
              </a:spcBef>
              <a:spcAft>
                <a:spcPct val="0"/>
              </a:spcAft>
              <a:buClrTx/>
            </a:pPr>
            <a:r>
              <a:rPr lang="en-US" altLang="en-US" sz="1600" b="0" dirty="0">
                <a:solidFill>
                  <a:schemeClr val="tx1"/>
                </a:solidFill>
                <a:latin typeface="Calibri" panose="020F0502020204030204" pitchFamily="34" charset="0"/>
              </a:rPr>
              <a:t>Irinotecan</a:t>
            </a:r>
          </a:p>
          <a:p>
            <a:pPr marL="285750" indent="-285750">
              <a:lnSpc>
                <a:spcPct val="100000"/>
              </a:lnSpc>
              <a:spcBef>
                <a:spcPct val="0"/>
              </a:spcBef>
              <a:spcAft>
                <a:spcPct val="0"/>
              </a:spcAft>
              <a:buClrTx/>
            </a:pPr>
            <a:r>
              <a:rPr lang="en-US" altLang="en-US" sz="1600" b="0" dirty="0">
                <a:solidFill>
                  <a:schemeClr val="tx1"/>
                </a:solidFill>
                <a:latin typeface="Calibri" panose="020F0502020204030204" pitchFamily="34" charset="0"/>
              </a:rPr>
              <a:t>Pemetrexed</a:t>
            </a:r>
          </a:p>
        </p:txBody>
      </p:sp>
      <p:sp>
        <p:nvSpPr>
          <p:cNvPr id="14" name="Rectangle 49">
            <a:extLst>
              <a:ext uri="{FF2B5EF4-FFF2-40B4-BE49-F238E27FC236}">
                <a16:creationId xmlns:a16="http://schemas.microsoft.com/office/drawing/2014/main" id="{3A7ADF8A-5072-D881-7345-AE00E1B4D1FE}"/>
              </a:ext>
            </a:extLst>
          </p:cNvPr>
          <p:cNvSpPr>
            <a:spLocks noChangeArrowheads="1"/>
          </p:cNvSpPr>
          <p:nvPr/>
        </p:nvSpPr>
        <p:spPr bwMode="auto">
          <a:xfrm>
            <a:off x="5717872" y="3020997"/>
            <a:ext cx="2966057" cy="643597"/>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600" dirty="0">
                <a:solidFill>
                  <a:schemeClr val="tx1"/>
                </a:solidFill>
                <a:latin typeface="Calibri" panose="020F0502020204030204" pitchFamily="34" charset="0"/>
              </a:rPr>
              <a:t>Tisotumab Vedotin </a:t>
            </a:r>
            <a:r>
              <a:rPr lang="en-US" altLang="en-US" sz="1600" b="0" dirty="0">
                <a:solidFill>
                  <a:schemeClr val="tx1"/>
                </a:solidFill>
                <a:latin typeface="Calibri" panose="020F0502020204030204" pitchFamily="34" charset="0"/>
              </a:rPr>
              <a:t>2.0 mg/kg IV Q3W</a:t>
            </a:r>
          </a:p>
        </p:txBody>
      </p:sp>
      <p:sp>
        <p:nvSpPr>
          <p:cNvPr id="15" name="Rectangle 50">
            <a:extLst>
              <a:ext uri="{FF2B5EF4-FFF2-40B4-BE49-F238E27FC236}">
                <a16:creationId xmlns:a16="http://schemas.microsoft.com/office/drawing/2014/main" id="{D40D187F-2B10-B2A3-8768-F6A9CBA73AEA}"/>
              </a:ext>
            </a:extLst>
          </p:cNvPr>
          <p:cNvSpPr>
            <a:spLocks noChangeArrowheads="1"/>
          </p:cNvSpPr>
          <p:nvPr/>
        </p:nvSpPr>
        <p:spPr bwMode="auto">
          <a:xfrm>
            <a:off x="9230003" y="2792868"/>
            <a:ext cx="2682005" cy="2384953"/>
          </a:xfrm>
          <a:prstGeom prst="rect">
            <a:avLst/>
          </a:prstGeom>
          <a:solidFill>
            <a:schemeClr val="tx1">
              <a:lumMod val="95000"/>
            </a:schemeClr>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US" altLang="en-US" sz="1600" dirty="0">
                <a:solidFill>
                  <a:schemeClr val="bg1"/>
                </a:solidFill>
                <a:latin typeface="Calibri" panose="020F0502020204030204" pitchFamily="34" charset="0"/>
              </a:rPr>
              <a:t>Statistical Considerations</a:t>
            </a:r>
          </a:p>
          <a:p>
            <a:pP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Hierarchical testing with boundary of significance</a:t>
            </a:r>
          </a:p>
          <a:p>
            <a:pPr marL="285750" indent="-171450">
              <a:lnSpc>
                <a:spcPct val="100000"/>
              </a:lnSpc>
              <a:spcBef>
                <a:spcPct val="0"/>
              </a:spcBef>
              <a:spcAft>
                <a:spcPct val="0"/>
              </a:spcAft>
              <a:buClrTx/>
            </a:pPr>
            <a:r>
              <a:rPr lang="en-US" altLang="en-US" sz="1400" b="0" dirty="0">
                <a:solidFill>
                  <a:schemeClr val="bg1"/>
                </a:solidFill>
                <a:latin typeface="Calibri" panose="020F0502020204030204" pitchFamily="34" charset="0"/>
              </a:rPr>
              <a:t>OS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a:t>
            </a:r>
            <a:r>
              <a:rPr lang="en-US" altLang="en-US" sz="1400" b="0" i="1" dirty="0">
                <a:solidFill>
                  <a:schemeClr val="bg1"/>
                </a:solidFill>
                <a:latin typeface="Calibri" panose="020F0502020204030204" pitchFamily="34" charset="0"/>
              </a:rPr>
              <a:t> </a:t>
            </a:r>
            <a:r>
              <a:rPr lang="en-US" altLang="en-US" sz="1400" b="0" dirty="0">
                <a:solidFill>
                  <a:schemeClr val="bg1"/>
                </a:solidFill>
                <a:latin typeface="Calibri" panose="020F0502020204030204" pitchFamily="34" charset="0"/>
              </a:rPr>
              <a:t>.0226</a:t>
            </a:r>
          </a:p>
          <a:p>
            <a:pPr marL="285750" indent="-171450">
              <a:lnSpc>
                <a:spcPct val="100000"/>
              </a:lnSpc>
              <a:spcBef>
                <a:spcPct val="0"/>
              </a:spcBef>
              <a:spcAft>
                <a:spcPct val="0"/>
              </a:spcAft>
              <a:buClrTx/>
            </a:pPr>
            <a:r>
              <a:rPr lang="en-US" altLang="en-US" sz="1400" b="0" dirty="0">
                <a:solidFill>
                  <a:schemeClr val="bg1"/>
                </a:solidFill>
                <a:latin typeface="Calibri" panose="020F0502020204030204" pitchFamily="34" charset="0"/>
              </a:rPr>
              <a:t>PFS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a:t>
            </a:r>
            <a:r>
              <a:rPr lang="en-US" altLang="en-US" sz="1400" b="0" i="1" dirty="0">
                <a:solidFill>
                  <a:schemeClr val="bg1"/>
                </a:solidFill>
                <a:latin typeface="Calibri" panose="020F0502020204030204" pitchFamily="34" charset="0"/>
              </a:rPr>
              <a:t> </a:t>
            </a:r>
            <a:r>
              <a:rPr lang="en-US" altLang="en-US" sz="1400" b="0" dirty="0">
                <a:solidFill>
                  <a:schemeClr val="bg1"/>
                </a:solidFill>
                <a:latin typeface="Calibri" panose="020F0502020204030204" pitchFamily="34" charset="0"/>
              </a:rPr>
              <a:t>.0453</a:t>
            </a:r>
          </a:p>
          <a:p>
            <a:pPr marL="285750" indent="-171450">
              <a:lnSpc>
                <a:spcPct val="100000"/>
              </a:lnSpc>
              <a:spcBef>
                <a:spcPct val="0"/>
              </a:spcBef>
              <a:spcAft>
                <a:spcPct val="0"/>
              </a:spcAft>
              <a:buClrTx/>
            </a:pPr>
            <a:r>
              <a:rPr lang="en-US" altLang="en-US" sz="1400" b="0" dirty="0">
                <a:solidFill>
                  <a:schemeClr val="bg1"/>
                </a:solidFill>
                <a:latin typeface="Calibri" panose="020F0502020204030204" pitchFamily="34" charset="0"/>
              </a:rPr>
              <a:t>ORR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a:t>
            </a:r>
            <a:r>
              <a:rPr lang="en-US" altLang="en-US" sz="1400" b="0" i="1" dirty="0">
                <a:solidFill>
                  <a:schemeClr val="bg1"/>
                </a:solidFill>
                <a:latin typeface="Calibri" panose="020F0502020204030204" pitchFamily="34" charset="0"/>
              </a:rPr>
              <a:t> </a:t>
            </a:r>
            <a:r>
              <a:rPr lang="en-US" altLang="en-US" sz="1400" b="0" dirty="0">
                <a:solidFill>
                  <a:schemeClr val="bg1"/>
                </a:solidFill>
                <a:latin typeface="Calibri" panose="020F0502020204030204" pitchFamily="34" charset="0"/>
              </a:rPr>
              <a:t>.050</a:t>
            </a:r>
          </a:p>
          <a:p>
            <a:pPr>
              <a:lnSpc>
                <a:spcPct val="100000"/>
              </a:lnSpc>
              <a:spcBef>
                <a:spcPct val="0"/>
              </a:spcBef>
              <a:spcAft>
                <a:spcPct val="0"/>
              </a:spcAft>
              <a:buClrTx/>
              <a:buNone/>
            </a:pPr>
            <a:r>
              <a:rPr lang="en-US" altLang="en-US" sz="1600" b="0" dirty="0">
                <a:solidFill>
                  <a:schemeClr val="bg1"/>
                </a:solidFill>
                <a:latin typeface="Calibri" panose="020F0502020204030204" pitchFamily="34" charset="0"/>
              </a:rPr>
              <a:t>Planned events for 90% power: 336; IA: 256 OS events</a:t>
            </a:r>
          </a:p>
          <a:p>
            <a:pPr marL="285750" indent="-171450">
              <a:lnSpc>
                <a:spcPct val="100000"/>
              </a:lnSpc>
              <a:spcBef>
                <a:spcPct val="0"/>
              </a:spcBef>
              <a:spcAft>
                <a:spcPct val="0"/>
              </a:spcAft>
              <a:buClrTx/>
            </a:pPr>
            <a:r>
              <a:rPr lang="en-US" altLang="en-US" sz="1400" b="0" dirty="0">
                <a:solidFill>
                  <a:schemeClr val="bg1"/>
                </a:solidFill>
                <a:latin typeface="Calibri" panose="020F0502020204030204" pitchFamily="34" charset="0"/>
              </a:rPr>
              <a:t>Assumed HR: 0.70</a:t>
            </a:r>
          </a:p>
          <a:p>
            <a:pPr marL="285750" indent="-171450">
              <a:lnSpc>
                <a:spcPct val="100000"/>
              </a:lnSpc>
              <a:spcBef>
                <a:spcPct val="0"/>
              </a:spcBef>
              <a:spcAft>
                <a:spcPct val="0"/>
              </a:spcAft>
              <a:buClrTx/>
            </a:pPr>
            <a:r>
              <a:rPr lang="en-US" altLang="en-US" sz="1400" b="0" dirty="0">
                <a:solidFill>
                  <a:schemeClr val="bg1"/>
                </a:solidFill>
                <a:latin typeface="Calibri" panose="020F0502020204030204" pitchFamily="34" charset="0"/>
              </a:rPr>
              <a:t>Dropout rate per yr: 5%</a:t>
            </a:r>
          </a:p>
        </p:txBody>
      </p:sp>
    </p:spTree>
    <p:extLst>
      <p:ext uri="{BB962C8B-B14F-4D97-AF65-F5344CB8AC3E}">
        <p14:creationId xmlns:p14="http://schemas.microsoft.com/office/powerpoint/2010/main" val="236209231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Baseline Characteristics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6542551" y="4273650"/>
            <a:ext cx="5570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*TF expression defined as TF membrane expression ≥1% by IHC; percentages calculated based on number of evaluable biopsies.</a:t>
            </a:r>
          </a:p>
        </p:txBody>
      </p:sp>
      <p:graphicFrame>
        <p:nvGraphicFramePr>
          <p:cNvPr id="3" name="Group 3">
            <a:extLst>
              <a:ext uri="{FF2B5EF4-FFF2-40B4-BE49-F238E27FC236}">
                <a16:creationId xmlns:a16="http://schemas.microsoft.com/office/drawing/2014/main" id="{A471A9CE-4960-8C7B-C6C7-66121AB29E32}"/>
              </a:ext>
            </a:extLst>
          </p:cNvPr>
          <p:cNvGraphicFramePr>
            <a:graphicFrameLocks/>
          </p:cNvGraphicFramePr>
          <p:nvPr/>
        </p:nvGraphicFramePr>
        <p:xfrm>
          <a:off x="609759" y="1341440"/>
          <a:ext cx="5857978" cy="3788977"/>
        </p:xfrm>
        <a:graphic>
          <a:graphicData uri="http://schemas.openxmlformats.org/drawingml/2006/table">
            <a:tbl>
              <a:tblPr/>
              <a:tblGrid>
                <a:gridCol w="1544005">
                  <a:extLst>
                    <a:ext uri="{9D8B030D-6E8A-4147-A177-3AD203B41FA5}">
                      <a16:colId xmlns:a16="http://schemas.microsoft.com/office/drawing/2014/main" val="20000"/>
                    </a:ext>
                  </a:extLst>
                </a:gridCol>
                <a:gridCol w="1980822">
                  <a:extLst>
                    <a:ext uri="{9D8B030D-6E8A-4147-A177-3AD203B41FA5}">
                      <a16:colId xmlns:a16="http://schemas.microsoft.com/office/drawing/2014/main" val="3914472694"/>
                    </a:ext>
                  </a:extLst>
                </a:gridCol>
                <a:gridCol w="1128476">
                  <a:extLst>
                    <a:ext uri="{9D8B030D-6E8A-4147-A177-3AD203B41FA5}">
                      <a16:colId xmlns:a16="http://schemas.microsoft.com/office/drawing/2014/main" val="20001"/>
                    </a:ext>
                  </a:extLst>
                </a:gridCol>
                <a:gridCol w="1204675">
                  <a:extLst>
                    <a:ext uri="{9D8B030D-6E8A-4147-A177-3AD203B41FA5}">
                      <a16:colId xmlns:a16="http://schemas.microsoft.com/office/drawing/2014/main" val="4095539533"/>
                    </a:ext>
                  </a:extLst>
                </a:gridCol>
              </a:tblGrid>
              <a:tr h="558017">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hMerge="1">
                  <a:txBody>
                    <a:bodyPr/>
                    <a:lstStyle/>
                    <a:p>
                      <a:endParaRPr lang="en-US"/>
                    </a:p>
                  </a:txBody>
                  <a:tcPr>
                    <a:lnL w="12700" cmpd="sng">
                      <a:noFill/>
                      <a:prstDash val="solid"/>
                    </a:ln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Tisotumab Vedotin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32514">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lnL w="12700" cap="flat" cmpd="sng" algn="ctr">
                      <a:solidFill>
                        <a:schemeClr val="tx1"/>
                      </a:solidFill>
                      <a:prstDash val="solid"/>
                      <a:round/>
                      <a:headEnd type="none" w="med" len="med"/>
                      <a:tailEnd type="none" w="med" len="med"/>
                    </a:ln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50 (27-78)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51 (26-80)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95266">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Baseline</a:t>
                      </a:r>
                      <a:b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ECOG PS,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0</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1</a:t>
                      </a:r>
                      <a:endParaRPr lang="en-US" dirty="0"/>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136 (54.6)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113 (45.4)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137 (54.2)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116 (45.8)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720768">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Region,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US</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Europe</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Asia</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Other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14 (5.6)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104 (41.8)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88 (35.3)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43 (17.3)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16 (6.3)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106 (41.9)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85 (33.6)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46 (18.2)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55801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Histology,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SCC</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AC</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ASC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157 (63.1)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75 (30.1)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17 (6.8)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160 (63.2)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85 (33.6)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8 (3.2)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558017">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Disease status at</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study entry,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Pelvic recurrent only</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Extrapelvic metastatic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4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225 (90.4)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27 (10.7)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1"/>
                          </a:solidFill>
                          <a:effectLst/>
                          <a:latin typeface="Calibri" panose="020F0502020204030204" pitchFamily="34" charset="0"/>
                          <a:ea typeface="+mn-ea"/>
                          <a:cs typeface="+mn-cs"/>
                        </a:rPr>
                        <a:t>226 (89.3)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8" name="Group 3">
            <a:extLst>
              <a:ext uri="{FF2B5EF4-FFF2-40B4-BE49-F238E27FC236}">
                <a16:creationId xmlns:a16="http://schemas.microsoft.com/office/drawing/2014/main" id="{A0EB11F7-278F-5A42-776C-1E5E208403EC}"/>
              </a:ext>
            </a:extLst>
          </p:cNvPr>
          <p:cNvGraphicFramePr>
            <a:graphicFrameLocks/>
          </p:cNvGraphicFramePr>
          <p:nvPr/>
        </p:nvGraphicFramePr>
        <p:xfrm>
          <a:off x="6542551" y="1377954"/>
          <a:ext cx="5153444" cy="2895696"/>
        </p:xfrm>
        <a:graphic>
          <a:graphicData uri="http://schemas.openxmlformats.org/drawingml/2006/table">
            <a:tbl>
              <a:tblPr/>
              <a:tblGrid>
                <a:gridCol w="1731962">
                  <a:extLst>
                    <a:ext uri="{9D8B030D-6E8A-4147-A177-3AD203B41FA5}">
                      <a16:colId xmlns:a16="http://schemas.microsoft.com/office/drawing/2014/main" val="20000"/>
                    </a:ext>
                  </a:extLst>
                </a:gridCol>
                <a:gridCol w="1164530">
                  <a:extLst>
                    <a:ext uri="{9D8B030D-6E8A-4147-A177-3AD203B41FA5}">
                      <a16:colId xmlns:a16="http://schemas.microsoft.com/office/drawing/2014/main" val="660987926"/>
                    </a:ext>
                  </a:extLst>
                </a:gridCol>
                <a:gridCol w="1128476">
                  <a:extLst>
                    <a:ext uri="{9D8B030D-6E8A-4147-A177-3AD203B41FA5}">
                      <a16:colId xmlns:a16="http://schemas.microsoft.com/office/drawing/2014/main" val="20001"/>
                    </a:ext>
                  </a:extLst>
                </a:gridCol>
                <a:gridCol w="1128476">
                  <a:extLst>
                    <a:ext uri="{9D8B030D-6E8A-4147-A177-3AD203B41FA5}">
                      <a16:colId xmlns:a16="http://schemas.microsoft.com/office/drawing/2014/main" val="4095539533"/>
                    </a:ext>
                  </a:extLst>
                </a:gridCol>
              </a:tblGrid>
              <a:tr h="278729">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Characteristics,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Tisotumab Vedotin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253)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2787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 of previous systemic tx</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1</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2</a:t>
                      </a:r>
                    </a:p>
                    <a:p>
                      <a:pPr marL="107950" marR="0" lvl="0" indent="-1079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0" u="none" strike="noStrike" kern="1200" cap="none" spc="0" normalizeH="0" baseline="0" dirty="0">
                          <a:ln>
                            <a:noFill/>
                          </a:ln>
                          <a:solidFill>
                            <a:srgbClr val="455560">
                              <a:lumMod val="10000"/>
                            </a:srgbClr>
                          </a:solidFill>
                          <a:effectLst/>
                          <a:uLnTx/>
                          <a:uFillTx/>
                          <a:latin typeface="Calibri" panose="020F0502020204030204" pitchFamily="34" charset="0"/>
                          <a:ea typeface="+mn-ea"/>
                          <a:cs typeface="+mn-cs"/>
                        </a:rPr>
                        <a:t>Unknown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149 (59.8)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100 (40.2)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159 (62.8)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93 (36.8)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(0.4)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grid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Previous bevacizumab</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157 (63.1)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 (64.8)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grid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Previous anti</a:t>
                      </a:r>
                      <a:r>
                        <a:rPr kumimoji="0" lang="en-US" sz="1400" b="0" i="0" u="none" strike="noStrike" cap="none" normalizeH="0" baseline="0" dirty="0">
                          <a:ln>
                            <a:noFill/>
                          </a:ln>
                          <a:solidFill>
                            <a:schemeClr val="bg2">
                              <a:lumMod val="10000"/>
                            </a:schemeClr>
                          </a:solidFill>
                          <a:effectLst/>
                          <a:latin typeface="Calibri" panose="020F0502020204030204" pitchFamily="34" charset="0"/>
                          <a:cs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PD-1/PD-L1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 (26.9)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71 (28.1)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grid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Previous RT for CC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203 (81.5)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205 (81.0)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197435">
                <a:tc gridSpan="2">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Biopsy evaluable</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Positive membrane TF expression*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 (77.9)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183 (94.3)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210 (83.0)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 (92.4)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sp>
        <p:nvSpPr>
          <p:cNvPr id="11" name="TextBox 10">
            <a:extLst>
              <a:ext uri="{FF2B5EF4-FFF2-40B4-BE49-F238E27FC236}">
                <a16:creationId xmlns:a16="http://schemas.microsoft.com/office/drawing/2014/main" id="{34DD66EC-15B4-D76A-DFF8-15AC9B02451E}"/>
              </a:ext>
            </a:extLst>
          </p:cNvPr>
          <p:cNvSpPr txBox="1"/>
          <p:nvPr/>
        </p:nvSpPr>
        <p:spPr bwMode="auto">
          <a:xfrm flipH="1">
            <a:off x="6542550" y="4807654"/>
            <a:ext cx="557016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rPr>
              <a:t>Of 253 patients randomized to receive tisotumab vedotin, </a:t>
            </a:r>
            <a:br>
              <a:rPr lang="en-US" altLang="en-US" sz="1400" b="0" dirty="0">
                <a:solidFill>
                  <a:schemeClr val="bg1"/>
                </a:solidFill>
                <a:latin typeface="Calibri" panose="020F0502020204030204" pitchFamily="34" charset="0"/>
              </a:rPr>
            </a:br>
            <a:r>
              <a:rPr lang="en-US" altLang="en-US" sz="1400" b="0" dirty="0">
                <a:solidFill>
                  <a:schemeClr val="bg1"/>
                </a:solidFill>
                <a:latin typeface="Calibri" panose="020F0502020204030204" pitchFamily="34" charset="0"/>
              </a:rPr>
              <a:t>250 received </a:t>
            </a:r>
            <a:r>
              <a:rPr lang="en-US" altLang="en-US" sz="1400" b="0" dirty="0">
                <a:solidFill>
                  <a:schemeClr val="bg1"/>
                </a:solidFill>
                <a:latin typeface="Calibri" panose="020F0502020204030204" pitchFamily="34" charset="0"/>
                <a:cs typeface="Calibri" panose="020F0502020204030204" pitchFamily="34" charset="0"/>
              </a:rPr>
              <a:t>≥</a:t>
            </a:r>
            <a:r>
              <a:rPr lang="en-US" altLang="en-US" sz="1400" b="0" dirty="0">
                <a:solidFill>
                  <a:schemeClr val="bg1"/>
                </a:solidFill>
                <a:latin typeface="Calibri" panose="020F0502020204030204" pitchFamily="34" charset="0"/>
              </a:rPr>
              <a:t>1 dose</a:t>
            </a:r>
          </a:p>
          <a:p>
            <a:pPr marL="628650" lvl="1" indent="-171450">
              <a:buFont typeface="Calibri" panose="020F0502020204030204" pitchFamily="34" charset="0"/>
              <a:buChar char="̶"/>
            </a:pPr>
            <a:r>
              <a:rPr lang="en-US" altLang="en-US" sz="1200" b="0" dirty="0">
                <a:solidFill>
                  <a:schemeClr val="bg1"/>
                </a:solidFill>
                <a:latin typeface="Calibri" panose="020F0502020204030204" pitchFamily="34" charset="0"/>
              </a:rPr>
              <a:t>Discontinued treatment: 229</a:t>
            </a:r>
          </a:p>
          <a:p>
            <a:pPr marL="628650" lvl="1" indent="-171450">
              <a:buFont typeface="Calibri" panose="020F0502020204030204" pitchFamily="34" charset="0"/>
              <a:buChar char="̶"/>
            </a:pPr>
            <a:r>
              <a:rPr lang="en-US" altLang="en-US" sz="1200" b="0" dirty="0">
                <a:solidFill>
                  <a:schemeClr val="bg1"/>
                </a:solidFill>
                <a:latin typeface="Calibri" panose="020F0502020204030204" pitchFamily="34" charset="0"/>
              </a:rPr>
              <a:t>Remaining on treatment: 21</a:t>
            </a:r>
          </a:p>
          <a:p>
            <a:pPr marL="171450" indent="-1714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rPr>
              <a:t>Of 249 patients randomized to receive investigator’s choice of chemotherapy, 239 received </a:t>
            </a:r>
            <a:r>
              <a:rPr lang="en-US" altLang="en-US" sz="1400" b="0" dirty="0">
                <a:solidFill>
                  <a:schemeClr val="bg1"/>
                </a:solidFill>
                <a:latin typeface="Calibri" panose="020F0502020204030204" pitchFamily="34" charset="0"/>
                <a:cs typeface="Calibri" panose="020F0502020204030204" pitchFamily="34" charset="0"/>
              </a:rPr>
              <a:t>≥</a:t>
            </a:r>
            <a:r>
              <a:rPr lang="en-US" altLang="en-US" sz="1400" b="0" dirty="0">
                <a:solidFill>
                  <a:schemeClr val="bg1"/>
                </a:solidFill>
                <a:latin typeface="Calibri" panose="020F0502020204030204" pitchFamily="34" charset="0"/>
              </a:rPr>
              <a:t>1 dose</a:t>
            </a:r>
          </a:p>
          <a:p>
            <a:pPr marL="628650" lvl="1" indent="-171450">
              <a:buFont typeface="Calibri" panose="020F0502020204030204" pitchFamily="34" charset="0"/>
              <a:buChar char="̶"/>
            </a:pPr>
            <a:r>
              <a:rPr lang="en-US" altLang="en-US" sz="1200" b="0" dirty="0">
                <a:solidFill>
                  <a:schemeClr val="bg1"/>
                </a:solidFill>
                <a:latin typeface="Calibri" panose="020F0502020204030204" pitchFamily="34" charset="0"/>
              </a:rPr>
              <a:t>Discontinued treatment: 223</a:t>
            </a:r>
          </a:p>
          <a:p>
            <a:pPr marL="628650" lvl="1" indent="-171450">
              <a:buFont typeface="Calibri" panose="020F0502020204030204" pitchFamily="34" charset="0"/>
              <a:buChar char="̶"/>
            </a:pPr>
            <a:r>
              <a:rPr lang="en-US" altLang="en-US" sz="1200" b="0" dirty="0">
                <a:solidFill>
                  <a:schemeClr val="bg1"/>
                </a:solidFill>
                <a:latin typeface="Calibri" panose="020F0502020204030204" pitchFamily="34" charset="0"/>
              </a:rPr>
              <a:t>Remaining on treatment: 16</a:t>
            </a:r>
            <a:endParaRPr lang="en-US" altLang="en-US" sz="1400" b="0" dirty="0">
              <a:solidFill>
                <a:schemeClr val="bg1"/>
              </a:solidFill>
              <a:latin typeface="Calibri" panose="020F0502020204030204" pitchFamily="34" charset="0"/>
            </a:endParaRPr>
          </a:p>
        </p:txBody>
      </p:sp>
      <p:sp>
        <p:nvSpPr>
          <p:cNvPr id="12" name="TextBox 11">
            <a:extLst>
              <a:ext uri="{FF2B5EF4-FFF2-40B4-BE49-F238E27FC236}">
                <a16:creationId xmlns:a16="http://schemas.microsoft.com/office/drawing/2014/main" id="{50459C2E-A992-C17D-E1EB-67B21E37DC00}"/>
              </a:ext>
            </a:extLst>
          </p:cNvPr>
          <p:cNvSpPr txBox="1"/>
          <p:nvPr/>
        </p:nvSpPr>
        <p:spPr bwMode="auto">
          <a:xfrm flipH="1">
            <a:off x="610121" y="5571321"/>
            <a:ext cx="557016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rPr>
              <a:t>Data cutoff: July 24, 2023</a:t>
            </a:r>
          </a:p>
          <a:p>
            <a:pPr marL="171450" indent="-171450">
              <a:lnSpc>
                <a:spcPct val="100000"/>
              </a:lnSpc>
              <a:spcBef>
                <a:spcPct val="0"/>
              </a:spcBef>
              <a:spcAft>
                <a:spcPct val="0"/>
              </a:spcAft>
              <a:buClrTx/>
              <a:buFont typeface="Wingdings" panose="05000000000000000000" pitchFamily="2" charset="2"/>
              <a:buChar char="§"/>
            </a:pPr>
            <a:r>
              <a:rPr lang="en-US" altLang="en-US" sz="1400" b="0" dirty="0">
                <a:solidFill>
                  <a:schemeClr val="bg1"/>
                </a:solidFill>
                <a:latin typeface="Calibri" panose="020F0502020204030204" pitchFamily="34" charset="0"/>
              </a:rPr>
              <a:t>Median follow-up: 10.8 mo (95% CI: 10.3-11.6)</a:t>
            </a:r>
            <a:endParaRPr lang="en-US" altLang="en-US" sz="1600" b="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49156888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OS (Primary Endpoint)</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 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7481082" y="3214049"/>
            <a:ext cx="39845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*Threshold for statistical significance is 0.0226 (2-sided) based on actual number of OS events at interim analysis. </a:t>
            </a:r>
          </a:p>
          <a:p>
            <a:pPr>
              <a:lnSpc>
                <a:spcPct val="100000"/>
              </a:lnSpc>
              <a:spcBef>
                <a:spcPct val="0"/>
              </a:spcBef>
              <a:spcAft>
                <a:spcPct val="0"/>
              </a:spcAft>
              <a:buClrTx/>
              <a:buFontTx/>
              <a:buNone/>
            </a:pPr>
            <a:endParaRPr lang="en-US" altLang="en-US" sz="1200" b="0" dirty="0">
              <a:solidFill>
                <a:schemeClr val="bg1"/>
              </a:solidFill>
              <a:latin typeface="Calibri" panose="020F0502020204030204" pitchFamily="34" charset="0"/>
            </a:endParaRPr>
          </a:p>
        </p:txBody>
      </p:sp>
      <p:graphicFrame>
        <p:nvGraphicFramePr>
          <p:cNvPr id="14" name="Group 3">
            <a:extLst>
              <a:ext uri="{FF2B5EF4-FFF2-40B4-BE49-F238E27FC236}">
                <a16:creationId xmlns:a16="http://schemas.microsoft.com/office/drawing/2014/main" id="{C3D41D7D-7E03-6332-85DD-A2D680C66A91}"/>
              </a:ext>
            </a:extLst>
          </p:cNvPr>
          <p:cNvGraphicFramePr>
            <a:graphicFrameLocks/>
          </p:cNvGraphicFramePr>
          <p:nvPr/>
        </p:nvGraphicFramePr>
        <p:xfrm>
          <a:off x="7534389" y="1609725"/>
          <a:ext cx="3984538" cy="1581570"/>
        </p:xfrm>
        <a:graphic>
          <a:graphicData uri="http://schemas.openxmlformats.org/drawingml/2006/table">
            <a:tbl>
              <a:tblPr/>
              <a:tblGrid>
                <a:gridCol w="1744579">
                  <a:extLst>
                    <a:ext uri="{9D8B030D-6E8A-4147-A177-3AD203B41FA5}">
                      <a16:colId xmlns:a16="http://schemas.microsoft.com/office/drawing/2014/main" val="20000"/>
                    </a:ext>
                  </a:extLst>
                </a:gridCol>
                <a:gridCol w="830179">
                  <a:extLst>
                    <a:ext uri="{9D8B030D-6E8A-4147-A177-3AD203B41FA5}">
                      <a16:colId xmlns:a16="http://schemas.microsoft.com/office/drawing/2014/main" val="20001"/>
                    </a:ext>
                  </a:extLst>
                </a:gridCol>
                <a:gridCol w="1409780">
                  <a:extLst>
                    <a:ext uri="{9D8B030D-6E8A-4147-A177-3AD203B41FA5}">
                      <a16:colId xmlns:a16="http://schemas.microsoft.com/office/drawing/2014/main" val="4095539533"/>
                    </a:ext>
                  </a:extLst>
                </a:gridCol>
              </a:tblGrid>
              <a:tr h="3640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Events/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Total</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Median OS,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Mo (95% CI)</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6406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Tisotumab vedotin</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123/253</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 (9.8-14.9)</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64065">
                <a:tc>
                  <a:txBody>
                    <a:bodyPr/>
                    <a:lstStyle/>
                    <a:p>
                      <a:pPr marL="0" marR="0" lvl="0" indent="0" algn="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140/249</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 (7.9-10.7)</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64065">
                <a:tc>
                  <a:txBody>
                    <a:bodyPr/>
                    <a:lstStyle/>
                    <a:p>
                      <a:pPr marL="0" marR="0" lvl="0" indent="0" algn="r"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p>
                      <a:pPr marL="177800" marR="0" lvl="0" indent="-171450" algn="r"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value*</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0.70 (0.54-0.89)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.0038</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graphicFrame>
        <p:nvGraphicFramePr>
          <p:cNvPr id="17" name="Group 3">
            <a:extLst>
              <a:ext uri="{FF2B5EF4-FFF2-40B4-BE49-F238E27FC236}">
                <a16:creationId xmlns:a16="http://schemas.microsoft.com/office/drawing/2014/main" id="{E5CFA860-1870-00C2-2A2B-E1319C4073C1}"/>
              </a:ext>
            </a:extLst>
          </p:cNvPr>
          <p:cNvGraphicFramePr>
            <a:graphicFrameLocks/>
          </p:cNvGraphicFramePr>
          <p:nvPr/>
        </p:nvGraphicFramePr>
        <p:xfrm>
          <a:off x="5698425" y="1256970"/>
          <a:ext cx="1640271" cy="1120015"/>
        </p:xfrm>
        <a:graphic>
          <a:graphicData uri="http://schemas.openxmlformats.org/drawingml/2006/table">
            <a:tbl>
              <a:tblPr/>
              <a:tblGrid>
                <a:gridCol w="1640271">
                  <a:extLst>
                    <a:ext uri="{9D8B030D-6E8A-4147-A177-3AD203B41FA5}">
                      <a16:colId xmlns:a16="http://schemas.microsoft.com/office/drawing/2014/main" val="20000"/>
                    </a:ext>
                  </a:extLst>
                </a:gridCol>
              </a:tblGrid>
              <a:tr h="1715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71509">
                <a:tc>
                  <a:txBody>
                    <a:bodyPr/>
                    <a:lstStyle/>
                    <a:p>
                      <a:pPr marL="0" marR="0" lvl="0" indent="0" algn="l" defTabSz="914400" rtl="0" eaLnBrk="1" fontAlgn="base" latinLnBrk="0" hangingPunct="1">
                        <a:lnSpc>
                          <a:spcPts val="14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Tisotumab vedotin</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71509">
                <a:tc>
                  <a:txBody>
                    <a:bodyPr/>
                    <a:lstStyle/>
                    <a:p>
                      <a:pPr marL="0" marR="0" lvl="0" indent="0" algn="l" defTabSz="914400" rtl="0" eaLnBrk="1" fontAlgn="base" latinLnBrk="0" hangingPunct="1">
                        <a:lnSpc>
                          <a:spcPts val="14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71509">
                <a:tc>
                  <a:txBody>
                    <a:bodyPr/>
                    <a:lstStyle/>
                    <a:p>
                      <a:pPr marL="0" marR="0" lvl="0" indent="0" algn="l" defTabSz="914400" rtl="0" eaLnBrk="1" fontAlgn="base" latinLnBrk="0" hangingPunct="1">
                        <a:lnSpc>
                          <a:spcPts val="1400"/>
                        </a:lnSpc>
                        <a:spcBef>
                          <a:spcPct val="0"/>
                        </a:spcBef>
                        <a:spcAft>
                          <a:spcPct val="0"/>
                        </a:spcAft>
                        <a:buClr>
                          <a:schemeClr val="bg1"/>
                        </a:buClr>
                        <a:buSzTx/>
                        <a:buFont typeface="Wingdings" panose="05000000000000000000"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Censored</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8" name="TextBox 17">
            <a:extLst>
              <a:ext uri="{FF2B5EF4-FFF2-40B4-BE49-F238E27FC236}">
                <a16:creationId xmlns:a16="http://schemas.microsoft.com/office/drawing/2014/main" id="{80C3C9DB-55BA-1633-79A0-648B44B540D7}"/>
              </a:ext>
            </a:extLst>
          </p:cNvPr>
          <p:cNvSpPr txBox="1"/>
          <p:nvPr/>
        </p:nvSpPr>
        <p:spPr bwMode="auto">
          <a:xfrm>
            <a:off x="4305921" y="4991168"/>
            <a:ext cx="3222485" cy="369332"/>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Time From Randomization (Mo)</a:t>
            </a:r>
          </a:p>
        </p:txBody>
      </p:sp>
      <p:sp>
        <p:nvSpPr>
          <p:cNvPr id="19" name="TextBox 18">
            <a:extLst>
              <a:ext uri="{FF2B5EF4-FFF2-40B4-BE49-F238E27FC236}">
                <a16:creationId xmlns:a16="http://schemas.microsoft.com/office/drawing/2014/main" id="{E359E5CD-68A1-DB0C-F480-F0DB8D9CCC9E}"/>
              </a:ext>
            </a:extLst>
          </p:cNvPr>
          <p:cNvSpPr txBox="1"/>
          <p:nvPr/>
        </p:nvSpPr>
        <p:spPr bwMode="auto">
          <a:xfrm rot="16200000">
            <a:off x="833548" y="2845031"/>
            <a:ext cx="2072704" cy="369332"/>
          </a:xfrm>
          <a:prstGeom prst="rect">
            <a:avLst/>
          </a:prstGeom>
          <a:solidFill>
            <a:schemeClr val="tx1"/>
          </a:solidFill>
          <a:ln>
            <a:noFill/>
          </a:ln>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OS Probability (%)</a:t>
            </a:r>
          </a:p>
        </p:txBody>
      </p:sp>
      <p:cxnSp>
        <p:nvCxnSpPr>
          <p:cNvPr id="21" name="Straight Connector 20">
            <a:extLst>
              <a:ext uri="{FF2B5EF4-FFF2-40B4-BE49-F238E27FC236}">
                <a16:creationId xmlns:a16="http://schemas.microsoft.com/office/drawing/2014/main" id="{62874F8C-2847-0526-7E28-2CF70C18F4B5}"/>
              </a:ext>
            </a:extLst>
          </p:cNvPr>
          <p:cNvCxnSpPr/>
          <p:nvPr/>
        </p:nvCxnSpPr>
        <p:spPr bwMode="auto">
          <a:xfrm>
            <a:off x="5504787" y="1965062"/>
            <a:ext cx="265044" cy="0"/>
          </a:xfrm>
          <a:prstGeom prst="line">
            <a:avLst/>
          </a:prstGeom>
          <a:noFill/>
          <a:ln w="28575" cap="flat" cmpd="sng" algn="ctr">
            <a:solidFill>
              <a:srgbClr val="E1471D"/>
            </a:solidFill>
            <a:prstDash val="solid"/>
            <a:round/>
            <a:headEnd type="none" w="med" len="med"/>
            <a:tailEnd type="none" w="med" len="med"/>
          </a:ln>
          <a:effectLst/>
        </p:spPr>
      </p:cxnSp>
      <p:grpSp>
        <p:nvGrpSpPr>
          <p:cNvPr id="25" name="Group 24">
            <a:extLst>
              <a:ext uri="{FF2B5EF4-FFF2-40B4-BE49-F238E27FC236}">
                <a16:creationId xmlns:a16="http://schemas.microsoft.com/office/drawing/2014/main" id="{E0C4B190-3ED8-8596-8359-8E5DD0F87B3D}"/>
              </a:ext>
            </a:extLst>
          </p:cNvPr>
          <p:cNvGrpSpPr/>
          <p:nvPr/>
        </p:nvGrpSpPr>
        <p:grpSpPr>
          <a:xfrm>
            <a:off x="1989734" y="1472403"/>
            <a:ext cx="7653477" cy="3522646"/>
            <a:chOff x="1693423" y="1745608"/>
            <a:chExt cx="7653477" cy="3099259"/>
          </a:xfrm>
        </p:grpSpPr>
        <p:cxnSp>
          <p:nvCxnSpPr>
            <p:cNvPr id="3" name="Straight Connector 2">
              <a:extLst>
                <a:ext uri="{FF2B5EF4-FFF2-40B4-BE49-F238E27FC236}">
                  <a16:creationId xmlns:a16="http://schemas.microsoft.com/office/drawing/2014/main" id="{34FA7970-4B52-FC94-D7CF-289612495BDF}"/>
                </a:ext>
              </a:extLst>
            </p:cNvPr>
            <p:cNvCxnSpPr>
              <a:cxnSpLocks/>
            </p:cNvCxnSpPr>
            <p:nvPr/>
          </p:nvCxnSpPr>
          <p:spPr bwMode="auto">
            <a:xfrm>
              <a:off x="2175148" y="1863969"/>
              <a:ext cx="0" cy="2738591"/>
            </a:xfrm>
            <a:prstGeom prst="line">
              <a:avLst/>
            </a:prstGeom>
            <a:noFill/>
            <a:ln w="28575" cap="flat" cmpd="sng" algn="ctr">
              <a:solidFill>
                <a:schemeClr val="bg1"/>
              </a:solidFill>
              <a:prstDash val="solid"/>
              <a:round/>
              <a:headEnd type="none" w="med" len="med"/>
              <a:tailEnd type="none" w="med" len="med"/>
            </a:ln>
            <a:effectLst/>
          </p:spPr>
        </p:cxnSp>
        <p:cxnSp>
          <p:nvCxnSpPr>
            <p:cNvPr id="4" name="Straight Connector 3">
              <a:extLst>
                <a:ext uri="{FF2B5EF4-FFF2-40B4-BE49-F238E27FC236}">
                  <a16:creationId xmlns:a16="http://schemas.microsoft.com/office/drawing/2014/main" id="{1B194229-3496-FF91-7901-9993507D3E16}"/>
                </a:ext>
              </a:extLst>
            </p:cNvPr>
            <p:cNvCxnSpPr/>
            <p:nvPr/>
          </p:nvCxnSpPr>
          <p:spPr bwMode="auto">
            <a:xfrm>
              <a:off x="2083708" y="240330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01FC59F4-D6F6-7877-922B-F690C0CF7A0C}"/>
                </a:ext>
              </a:extLst>
            </p:cNvPr>
            <p:cNvCxnSpPr>
              <a:cxnSpLocks/>
            </p:cNvCxnSpPr>
            <p:nvPr/>
          </p:nvCxnSpPr>
          <p:spPr bwMode="auto">
            <a:xfrm>
              <a:off x="2083708" y="185894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826488D-F948-2909-EC10-0CFDC6B2951B}"/>
                </a:ext>
              </a:extLst>
            </p:cNvPr>
            <p:cNvCxnSpPr/>
            <p:nvPr/>
          </p:nvCxnSpPr>
          <p:spPr bwMode="auto">
            <a:xfrm>
              <a:off x="2083708" y="321311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174A736A-DF55-33E5-0ACF-C0B2990AFBC5}"/>
                </a:ext>
              </a:extLst>
            </p:cNvPr>
            <p:cNvCxnSpPr>
              <a:cxnSpLocks/>
            </p:cNvCxnSpPr>
            <p:nvPr/>
          </p:nvCxnSpPr>
          <p:spPr bwMode="auto">
            <a:xfrm>
              <a:off x="2076088" y="4561952"/>
              <a:ext cx="7099662"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7306FD76-CA14-ADB3-0A02-7813D7E708E2}"/>
                </a:ext>
              </a:extLst>
            </p:cNvPr>
            <p:cNvCxnSpPr>
              <a:cxnSpLocks/>
            </p:cNvCxnSpPr>
            <p:nvPr/>
          </p:nvCxnSpPr>
          <p:spPr bwMode="auto">
            <a:xfrm flipV="1">
              <a:off x="217514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12" name="TextBox 11">
              <a:extLst>
                <a:ext uri="{FF2B5EF4-FFF2-40B4-BE49-F238E27FC236}">
                  <a16:creationId xmlns:a16="http://schemas.microsoft.com/office/drawing/2014/main" id="{D7B3BFE0-4F3E-7BC2-4D1C-C60E317906D0}"/>
                </a:ext>
              </a:extLst>
            </p:cNvPr>
            <p:cNvSpPr txBox="1"/>
            <p:nvPr/>
          </p:nvSpPr>
          <p:spPr bwMode="auto">
            <a:xfrm>
              <a:off x="1693423" y="174560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15" name="TextBox 14">
              <a:extLst>
                <a:ext uri="{FF2B5EF4-FFF2-40B4-BE49-F238E27FC236}">
                  <a16:creationId xmlns:a16="http://schemas.microsoft.com/office/drawing/2014/main" id="{DE4AE23B-A4B3-C3A7-6377-43320C82444F}"/>
                </a:ext>
              </a:extLst>
            </p:cNvPr>
            <p:cNvSpPr txBox="1"/>
            <p:nvPr/>
          </p:nvSpPr>
          <p:spPr bwMode="auto">
            <a:xfrm>
              <a:off x="1693423" y="2275171"/>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0.8</a:t>
              </a:r>
            </a:p>
          </p:txBody>
        </p:sp>
        <p:sp>
          <p:nvSpPr>
            <p:cNvPr id="16" name="TextBox 15">
              <a:extLst>
                <a:ext uri="{FF2B5EF4-FFF2-40B4-BE49-F238E27FC236}">
                  <a16:creationId xmlns:a16="http://schemas.microsoft.com/office/drawing/2014/main" id="{3EB1C795-CAA1-6C2A-7E55-148414F91AF6}"/>
                </a:ext>
              </a:extLst>
            </p:cNvPr>
            <p:cNvSpPr txBox="1"/>
            <p:nvPr/>
          </p:nvSpPr>
          <p:spPr bwMode="auto">
            <a:xfrm>
              <a:off x="1693423" y="3090001"/>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0.5</a:t>
              </a:r>
            </a:p>
          </p:txBody>
        </p:sp>
        <p:sp>
          <p:nvSpPr>
            <p:cNvPr id="24" name="TextBox 23">
              <a:extLst>
                <a:ext uri="{FF2B5EF4-FFF2-40B4-BE49-F238E27FC236}">
                  <a16:creationId xmlns:a16="http://schemas.microsoft.com/office/drawing/2014/main" id="{953DB63A-B452-718C-4AAC-6042DF2D4166}"/>
                </a:ext>
              </a:extLst>
            </p:cNvPr>
            <p:cNvSpPr txBox="1"/>
            <p:nvPr/>
          </p:nvSpPr>
          <p:spPr bwMode="auto">
            <a:xfrm>
              <a:off x="1693423" y="443381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0.0</a:t>
              </a:r>
            </a:p>
          </p:txBody>
        </p:sp>
        <p:cxnSp>
          <p:nvCxnSpPr>
            <p:cNvPr id="26" name="Straight Connector 25">
              <a:extLst>
                <a:ext uri="{FF2B5EF4-FFF2-40B4-BE49-F238E27FC236}">
                  <a16:creationId xmlns:a16="http://schemas.microsoft.com/office/drawing/2014/main" id="{63CB3281-39AF-FF53-5EF7-9993E62AF85D}"/>
                </a:ext>
              </a:extLst>
            </p:cNvPr>
            <p:cNvCxnSpPr>
              <a:cxnSpLocks/>
            </p:cNvCxnSpPr>
            <p:nvPr/>
          </p:nvCxnSpPr>
          <p:spPr bwMode="auto">
            <a:xfrm>
              <a:off x="2083708" y="2131581"/>
              <a:ext cx="91440" cy="0"/>
            </a:xfrm>
            <a:prstGeom prst="line">
              <a:avLst/>
            </a:prstGeom>
            <a:noFill/>
            <a:ln w="28575" cap="flat" cmpd="sng" algn="ctr">
              <a:solidFill>
                <a:schemeClr val="bg1"/>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5E6A4DDA-1BFC-7058-15AC-A2B7B746C2D7}"/>
                </a:ext>
              </a:extLst>
            </p:cNvPr>
            <p:cNvSpPr txBox="1"/>
            <p:nvPr/>
          </p:nvSpPr>
          <p:spPr bwMode="auto">
            <a:xfrm>
              <a:off x="1693423" y="2018244"/>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0.9</a:t>
              </a:r>
            </a:p>
          </p:txBody>
        </p:sp>
        <p:cxnSp>
          <p:nvCxnSpPr>
            <p:cNvPr id="28" name="Straight Connector 27">
              <a:extLst>
                <a:ext uri="{FF2B5EF4-FFF2-40B4-BE49-F238E27FC236}">
                  <a16:creationId xmlns:a16="http://schemas.microsoft.com/office/drawing/2014/main" id="{5B62AC8D-E33B-FA16-F565-2E6BF4F3174F}"/>
                </a:ext>
              </a:extLst>
            </p:cNvPr>
            <p:cNvCxnSpPr/>
            <p:nvPr/>
          </p:nvCxnSpPr>
          <p:spPr bwMode="auto">
            <a:xfrm>
              <a:off x="2083708" y="2675940"/>
              <a:ext cx="91440" cy="0"/>
            </a:xfrm>
            <a:prstGeom prst="line">
              <a:avLst/>
            </a:prstGeom>
            <a:noFill/>
            <a:ln w="28575" cap="flat" cmpd="sng" algn="ctr">
              <a:solidFill>
                <a:schemeClr val="bg1"/>
              </a:solidFill>
              <a:prstDash val="solid"/>
              <a:round/>
              <a:headEnd type="none" w="med" len="med"/>
              <a:tailEnd type="none" w="med" len="med"/>
            </a:ln>
            <a:effectLst/>
          </p:spPr>
        </p:cxnSp>
        <p:sp>
          <p:nvSpPr>
            <p:cNvPr id="29" name="TextBox 28">
              <a:extLst>
                <a:ext uri="{FF2B5EF4-FFF2-40B4-BE49-F238E27FC236}">
                  <a16:creationId xmlns:a16="http://schemas.microsoft.com/office/drawing/2014/main" id="{AECD76EB-18CC-7697-37F2-6D553770D503}"/>
                </a:ext>
              </a:extLst>
            </p:cNvPr>
            <p:cNvSpPr txBox="1"/>
            <p:nvPr/>
          </p:nvSpPr>
          <p:spPr bwMode="auto">
            <a:xfrm>
              <a:off x="1693423" y="2547807"/>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0.7</a:t>
              </a:r>
            </a:p>
          </p:txBody>
        </p:sp>
        <p:cxnSp>
          <p:nvCxnSpPr>
            <p:cNvPr id="31" name="Straight Connector 30">
              <a:extLst>
                <a:ext uri="{FF2B5EF4-FFF2-40B4-BE49-F238E27FC236}">
                  <a16:creationId xmlns:a16="http://schemas.microsoft.com/office/drawing/2014/main" id="{3446732D-3E8D-7FEC-CCD5-3CBD471A4155}"/>
                </a:ext>
              </a:extLst>
            </p:cNvPr>
            <p:cNvCxnSpPr/>
            <p:nvPr/>
          </p:nvCxnSpPr>
          <p:spPr bwMode="auto">
            <a:xfrm>
              <a:off x="2083708" y="2941872"/>
              <a:ext cx="91440" cy="0"/>
            </a:xfrm>
            <a:prstGeom prst="line">
              <a:avLst/>
            </a:prstGeom>
            <a:noFill/>
            <a:ln w="28575" cap="flat" cmpd="sng" algn="ctr">
              <a:solidFill>
                <a:schemeClr val="bg1"/>
              </a:solidFill>
              <a:prstDash val="solid"/>
              <a:round/>
              <a:headEnd type="none" w="med" len="med"/>
              <a:tailEnd type="none" w="med" len="med"/>
            </a:ln>
            <a:effectLst/>
          </p:spPr>
        </p:cxnSp>
        <p:sp>
          <p:nvSpPr>
            <p:cNvPr id="32" name="TextBox 31">
              <a:extLst>
                <a:ext uri="{FF2B5EF4-FFF2-40B4-BE49-F238E27FC236}">
                  <a16:creationId xmlns:a16="http://schemas.microsoft.com/office/drawing/2014/main" id="{D4E5AB42-FB8F-C86F-A926-01AD4C449463}"/>
                </a:ext>
              </a:extLst>
            </p:cNvPr>
            <p:cNvSpPr txBox="1"/>
            <p:nvPr/>
          </p:nvSpPr>
          <p:spPr bwMode="auto">
            <a:xfrm>
              <a:off x="1693423" y="281373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0.6</a:t>
              </a:r>
            </a:p>
          </p:txBody>
        </p:sp>
        <p:cxnSp>
          <p:nvCxnSpPr>
            <p:cNvPr id="33" name="Straight Connector 32">
              <a:extLst>
                <a:ext uri="{FF2B5EF4-FFF2-40B4-BE49-F238E27FC236}">
                  <a16:creationId xmlns:a16="http://schemas.microsoft.com/office/drawing/2014/main" id="{38EEE7BC-1CB7-CA55-3F43-6463E9B9ABD4}"/>
                </a:ext>
              </a:extLst>
            </p:cNvPr>
            <p:cNvCxnSpPr/>
            <p:nvPr/>
          </p:nvCxnSpPr>
          <p:spPr bwMode="auto">
            <a:xfrm>
              <a:off x="2083708" y="3481276"/>
              <a:ext cx="91440" cy="0"/>
            </a:xfrm>
            <a:prstGeom prst="line">
              <a:avLst/>
            </a:prstGeom>
            <a:noFill/>
            <a:ln w="28575" cap="flat" cmpd="sng" algn="ctr">
              <a:solidFill>
                <a:schemeClr val="bg1"/>
              </a:solidFill>
              <a:prstDash val="solid"/>
              <a:round/>
              <a:headEnd type="none" w="med" len="med"/>
              <a:tailEnd type="none" w="med" len="med"/>
            </a:ln>
            <a:effectLst/>
          </p:spPr>
        </p:cxnSp>
        <p:sp>
          <p:nvSpPr>
            <p:cNvPr id="34" name="TextBox 33">
              <a:extLst>
                <a:ext uri="{FF2B5EF4-FFF2-40B4-BE49-F238E27FC236}">
                  <a16:creationId xmlns:a16="http://schemas.microsoft.com/office/drawing/2014/main" id="{9A5BFE67-0B1D-A8F6-E810-1B6A2F6EC1B7}"/>
                </a:ext>
              </a:extLst>
            </p:cNvPr>
            <p:cNvSpPr txBox="1"/>
            <p:nvPr/>
          </p:nvSpPr>
          <p:spPr bwMode="auto">
            <a:xfrm>
              <a:off x="1693423" y="3358167"/>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0.4</a:t>
              </a:r>
            </a:p>
          </p:txBody>
        </p:sp>
        <p:cxnSp>
          <p:nvCxnSpPr>
            <p:cNvPr id="35" name="Straight Connector 34">
              <a:extLst>
                <a:ext uri="{FF2B5EF4-FFF2-40B4-BE49-F238E27FC236}">
                  <a16:creationId xmlns:a16="http://schemas.microsoft.com/office/drawing/2014/main" id="{C36EC626-91E9-A54F-7D6B-E20F4E2F07D7}"/>
                </a:ext>
              </a:extLst>
            </p:cNvPr>
            <p:cNvCxnSpPr/>
            <p:nvPr/>
          </p:nvCxnSpPr>
          <p:spPr bwMode="auto">
            <a:xfrm>
              <a:off x="2083708" y="3753911"/>
              <a:ext cx="91440" cy="0"/>
            </a:xfrm>
            <a:prstGeom prst="line">
              <a:avLst/>
            </a:prstGeom>
            <a:noFill/>
            <a:ln w="28575" cap="flat" cmpd="sng" algn="ctr">
              <a:solidFill>
                <a:schemeClr val="bg1"/>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EBA3EEC2-3793-43BB-619D-EAFC61FEE780}"/>
                </a:ext>
              </a:extLst>
            </p:cNvPr>
            <p:cNvSpPr txBox="1"/>
            <p:nvPr/>
          </p:nvSpPr>
          <p:spPr bwMode="auto">
            <a:xfrm>
              <a:off x="1693423" y="3630803"/>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0.3</a:t>
              </a:r>
            </a:p>
          </p:txBody>
        </p:sp>
        <p:cxnSp>
          <p:nvCxnSpPr>
            <p:cNvPr id="37" name="Straight Connector 36">
              <a:extLst>
                <a:ext uri="{FF2B5EF4-FFF2-40B4-BE49-F238E27FC236}">
                  <a16:creationId xmlns:a16="http://schemas.microsoft.com/office/drawing/2014/main" id="{0ACBE477-58A5-1775-72EE-BBA0D708C139}"/>
                </a:ext>
              </a:extLst>
            </p:cNvPr>
            <p:cNvCxnSpPr/>
            <p:nvPr/>
          </p:nvCxnSpPr>
          <p:spPr bwMode="auto">
            <a:xfrm>
              <a:off x="2083708" y="4022077"/>
              <a:ext cx="91440" cy="0"/>
            </a:xfrm>
            <a:prstGeom prst="line">
              <a:avLst/>
            </a:prstGeom>
            <a:noFill/>
            <a:ln w="28575" cap="flat" cmpd="sng" algn="ctr">
              <a:solidFill>
                <a:schemeClr val="bg1"/>
              </a:solidFill>
              <a:prstDash val="solid"/>
              <a:round/>
              <a:headEnd type="none" w="med" len="med"/>
              <a:tailEnd type="none" w="med" len="med"/>
            </a:ln>
            <a:effectLst/>
          </p:spPr>
        </p:cxnSp>
        <p:sp>
          <p:nvSpPr>
            <p:cNvPr id="38" name="TextBox 37">
              <a:extLst>
                <a:ext uri="{FF2B5EF4-FFF2-40B4-BE49-F238E27FC236}">
                  <a16:creationId xmlns:a16="http://schemas.microsoft.com/office/drawing/2014/main" id="{1E95AEC8-7EB7-A4EC-5A14-5A27A38D1BE6}"/>
                </a:ext>
              </a:extLst>
            </p:cNvPr>
            <p:cNvSpPr txBox="1"/>
            <p:nvPr/>
          </p:nvSpPr>
          <p:spPr bwMode="auto">
            <a:xfrm>
              <a:off x="1693423" y="389896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a:t>
              </a:r>
            </a:p>
          </p:txBody>
        </p:sp>
        <p:cxnSp>
          <p:nvCxnSpPr>
            <p:cNvPr id="40" name="Straight Connector 39">
              <a:extLst>
                <a:ext uri="{FF2B5EF4-FFF2-40B4-BE49-F238E27FC236}">
                  <a16:creationId xmlns:a16="http://schemas.microsoft.com/office/drawing/2014/main" id="{58B4EC12-9CAD-09ED-EC52-E59250B5E2B0}"/>
                </a:ext>
              </a:extLst>
            </p:cNvPr>
            <p:cNvCxnSpPr/>
            <p:nvPr/>
          </p:nvCxnSpPr>
          <p:spPr bwMode="auto">
            <a:xfrm>
              <a:off x="2083708" y="4292478"/>
              <a:ext cx="91440" cy="0"/>
            </a:xfrm>
            <a:prstGeom prst="line">
              <a:avLst/>
            </a:prstGeom>
            <a:noFill/>
            <a:ln w="28575" cap="flat" cmpd="sng" algn="ctr">
              <a:solidFill>
                <a:schemeClr val="bg1"/>
              </a:solidFill>
              <a:prstDash val="solid"/>
              <a:round/>
              <a:headEnd type="none" w="med" len="med"/>
              <a:tailEnd type="none" w="med" len="med"/>
            </a:ln>
            <a:effectLst/>
          </p:spPr>
        </p:cxnSp>
        <p:sp>
          <p:nvSpPr>
            <p:cNvPr id="41" name="TextBox 40">
              <a:extLst>
                <a:ext uri="{FF2B5EF4-FFF2-40B4-BE49-F238E27FC236}">
                  <a16:creationId xmlns:a16="http://schemas.microsoft.com/office/drawing/2014/main" id="{5FC9B0CF-79B9-FB55-D141-7B4B6F59ED3C}"/>
                </a:ext>
              </a:extLst>
            </p:cNvPr>
            <p:cNvSpPr txBox="1"/>
            <p:nvPr/>
          </p:nvSpPr>
          <p:spPr bwMode="auto">
            <a:xfrm>
              <a:off x="1693423" y="4169370"/>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0.1</a:t>
              </a:r>
            </a:p>
          </p:txBody>
        </p:sp>
        <p:sp>
          <p:nvSpPr>
            <p:cNvPr id="43" name="TextBox 42">
              <a:extLst>
                <a:ext uri="{FF2B5EF4-FFF2-40B4-BE49-F238E27FC236}">
                  <a16:creationId xmlns:a16="http://schemas.microsoft.com/office/drawing/2014/main" id="{A6C0B8B7-86FD-F205-69C9-FA0EA62A58E7}"/>
                </a:ext>
              </a:extLst>
            </p:cNvPr>
            <p:cNvSpPr txBox="1"/>
            <p:nvPr/>
          </p:nvSpPr>
          <p:spPr bwMode="auto">
            <a:xfrm>
              <a:off x="19807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44" name="Straight Connector 43">
              <a:extLst>
                <a:ext uri="{FF2B5EF4-FFF2-40B4-BE49-F238E27FC236}">
                  <a16:creationId xmlns:a16="http://schemas.microsoft.com/office/drawing/2014/main" id="{A4855BC0-9851-6009-2890-2A5FE2462671}"/>
                </a:ext>
              </a:extLst>
            </p:cNvPr>
            <p:cNvCxnSpPr>
              <a:cxnSpLocks/>
            </p:cNvCxnSpPr>
            <p:nvPr/>
          </p:nvCxnSpPr>
          <p:spPr bwMode="auto">
            <a:xfrm flipV="1">
              <a:off x="295746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5" name="TextBox 44">
              <a:extLst>
                <a:ext uri="{FF2B5EF4-FFF2-40B4-BE49-F238E27FC236}">
                  <a16:creationId xmlns:a16="http://schemas.microsoft.com/office/drawing/2014/main" id="{34A194EE-1070-6C3A-C076-568135EA303F}"/>
                </a:ext>
              </a:extLst>
            </p:cNvPr>
            <p:cNvSpPr txBox="1"/>
            <p:nvPr/>
          </p:nvSpPr>
          <p:spPr bwMode="auto">
            <a:xfrm>
              <a:off x="27630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cxnSp>
          <p:nvCxnSpPr>
            <p:cNvPr id="46" name="Straight Connector 45">
              <a:extLst>
                <a:ext uri="{FF2B5EF4-FFF2-40B4-BE49-F238E27FC236}">
                  <a16:creationId xmlns:a16="http://schemas.microsoft.com/office/drawing/2014/main" id="{A3032741-BB76-48CE-A87A-C19E7F20EDC5}"/>
                </a:ext>
              </a:extLst>
            </p:cNvPr>
            <p:cNvCxnSpPr>
              <a:cxnSpLocks/>
            </p:cNvCxnSpPr>
            <p:nvPr/>
          </p:nvCxnSpPr>
          <p:spPr bwMode="auto">
            <a:xfrm flipV="1">
              <a:off x="372962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7" name="TextBox 46">
              <a:extLst>
                <a:ext uri="{FF2B5EF4-FFF2-40B4-BE49-F238E27FC236}">
                  <a16:creationId xmlns:a16="http://schemas.microsoft.com/office/drawing/2014/main" id="{57C30FC1-FDA1-4F83-C624-B4B2A7565FA6}"/>
                </a:ext>
              </a:extLst>
            </p:cNvPr>
            <p:cNvSpPr txBox="1"/>
            <p:nvPr/>
          </p:nvSpPr>
          <p:spPr bwMode="auto">
            <a:xfrm>
              <a:off x="35504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cxnSp>
          <p:nvCxnSpPr>
            <p:cNvPr id="48" name="Straight Connector 47">
              <a:extLst>
                <a:ext uri="{FF2B5EF4-FFF2-40B4-BE49-F238E27FC236}">
                  <a16:creationId xmlns:a16="http://schemas.microsoft.com/office/drawing/2014/main" id="{CAB159B2-9746-2239-6329-7CD30776A260}"/>
                </a:ext>
              </a:extLst>
            </p:cNvPr>
            <p:cNvCxnSpPr>
              <a:cxnSpLocks/>
            </p:cNvCxnSpPr>
            <p:nvPr/>
          </p:nvCxnSpPr>
          <p:spPr bwMode="auto">
            <a:xfrm flipV="1">
              <a:off x="45094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9" name="TextBox 48">
              <a:extLst>
                <a:ext uri="{FF2B5EF4-FFF2-40B4-BE49-F238E27FC236}">
                  <a16:creationId xmlns:a16="http://schemas.microsoft.com/office/drawing/2014/main" id="{4EA4A501-0DDC-EA3F-1D9E-72F7B2D4E4D0}"/>
                </a:ext>
              </a:extLst>
            </p:cNvPr>
            <p:cNvSpPr txBox="1"/>
            <p:nvPr/>
          </p:nvSpPr>
          <p:spPr bwMode="auto">
            <a:xfrm>
              <a:off x="43302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cxnSp>
          <p:nvCxnSpPr>
            <p:cNvPr id="50" name="Straight Connector 49">
              <a:extLst>
                <a:ext uri="{FF2B5EF4-FFF2-40B4-BE49-F238E27FC236}">
                  <a16:creationId xmlns:a16="http://schemas.microsoft.com/office/drawing/2014/main" id="{4491F6AB-5F33-1D43-C995-F6D92D290D51}"/>
                </a:ext>
              </a:extLst>
            </p:cNvPr>
            <p:cNvCxnSpPr>
              <a:cxnSpLocks/>
            </p:cNvCxnSpPr>
            <p:nvPr/>
          </p:nvCxnSpPr>
          <p:spPr bwMode="auto">
            <a:xfrm flipV="1">
              <a:off x="528664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1" name="TextBox 50">
              <a:extLst>
                <a:ext uri="{FF2B5EF4-FFF2-40B4-BE49-F238E27FC236}">
                  <a16:creationId xmlns:a16="http://schemas.microsoft.com/office/drawing/2014/main" id="{F90FFD67-BE23-9449-8DD1-6EEF263668B9}"/>
                </a:ext>
              </a:extLst>
            </p:cNvPr>
            <p:cNvSpPr txBox="1"/>
            <p:nvPr/>
          </p:nvSpPr>
          <p:spPr bwMode="auto">
            <a:xfrm>
              <a:off x="50922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cxnSp>
          <p:nvCxnSpPr>
            <p:cNvPr id="52" name="Straight Connector 51">
              <a:extLst>
                <a:ext uri="{FF2B5EF4-FFF2-40B4-BE49-F238E27FC236}">
                  <a16:creationId xmlns:a16="http://schemas.microsoft.com/office/drawing/2014/main" id="{31039B3B-1640-8802-2E07-E470524FDA5A}"/>
                </a:ext>
              </a:extLst>
            </p:cNvPr>
            <p:cNvCxnSpPr>
              <a:cxnSpLocks/>
            </p:cNvCxnSpPr>
            <p:nvPr/>
          </p:nvCxnSpPr>
          <p:spPr bwMode="auto">
            <a:xfrm flipV="1">
              <a:off x="605626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3" name="TextBox 52">
              <a:extLst>
                <a:ext uri="{FF2B5EF4-FFF2-40B4-BE49-F238E27FC236}">
                  <a16:creationId xmlns:a16="http://schemas.microsoft.com/office/drawing/2014/main" id="{B9A99D96-19F4-10C8-475D-F402FA33D92B}"/>
                </a:ext>
              </a:extLst>
            </p:cNvPr>
            <p:cNvSpPr txBox="1"/>
            <p:nvPr/>
          </p:nvSpPr>
          <p:spPr bwMode="auto">
            <a:xfrm>
              <a:off x="58618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cxnSp>
          <p:nvCxnSpPr>
            <p:cNvPr id="54" name="Straight Connector 53">
              <a:extLst>
                <a:ext uri="{FF2B5EF4-FFF2-40B4-BE49-F238E27FC236}">
                  <a16:creationId xmlns:a16="http://schemas.microsoft.com/office/drawing/2014/main" id="{2B460DB6-212C-AB5A-8E3C-BBC000B962D9}"/>
                </a:ext>
              </a:extLst>
            </p:cNvPr>
            <p:cNvCxnSpPr>
              <a:cxnSpLocks/>
            </p:cNvCxnSpPr>
            <p:nvPr/>
          </p:nvCxnSpPr>
          <p:spPr bwMode="auto">
            <a:xfrm flipV="1">
              <a:off x="68335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5" name="TextBox 54">
              <a:extLst>
                <a:ext uri="{FF2B5EF4-FFF2-40B4-BE49-F238E27FC236}">
                  <a16:creationId xmlns:a16="http://schemas.microsoft.com/office/drawing/2014/main" id="{579903EA-B413-7BB9-4014-BA04859FE4AF}"/>
                </a:ext>
              </a:extLst>
            </p:cNvPr>
            <p:cNvSpPr txBox="1"/>
            <p:nvPr/>
          </p:nvSpPr>
          <p:spPr bwMode="auto">
            <a:xfrm>
              <a:off x="66416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cxnSp>
          <p:nvCxnSpPr>
            <p:cNvPr id="56" name="Straight Connector 55">
              <a:extLst>
                <a:ext uri="{FF2B5EF4-FFF2-40B4-BE49-F238E27FC236}">
                  <a16:creationId xmlns:a16="http://schemas.microsoft.com/office/drawing/2014/main" id="{3D0E5B5B-B2D4-1A7F-266C-888EAE8CD67B}"/>
                </a:ext>
              </a:extLst>
            </p:cNvPr>
            <p:cNvCxnSpPr>
              <a:cxnSpLocks/>
            </p:cNvCxnSpPr>
            <p:nvPr/>
          </p:nvCxnSpPr>
          <p:spPr bwMode="auto">
            <a:xfrm flipV="1">
              <a:off x="761328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498AC60D-168C-2878-CAAA-9EF80316989B}"/>
                </a:ext>
              </a:extLst>
            </p:cNvPr>
            <p:cNvSpPr txBox="1"/>
            <p:nvPr/>
          </p:nvSpPr>
          <p:spPr bwMode="auto">
            <a:xfrm>
              <a:off x="742145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cxnSp>
          <p:nvCxnSpPr>
            <p:cNvPr id="58" name="Straight Connector 57">
              <a:extLst>
                <a:ext uri="{FF2B5EF4-FFF2-40B4-BE49-F238E27FC236}">
                  <a16:creationId xmlns:a16="http://schemas.microsoft.com/office/drawing/2014/main" id="{5E368F2A-287F-B4C8-CAC1-D760A66E065A}"/>
                </a:ext>
              </a:extLst>
            </p:cNvPr>
            <p:cNvCxnSpPr>
              <a:cxnSpLocks/>
            </p:cNvCxnSpPr>
            <p:nvPr/>
          </p:nvCxnSpPr>
          <p:spPr bwMode="auto">
            <a:xfrm flipV="1">
              <a:off x="83956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9" name="TextBox 58">
              <a:extLst>
                <a:ext uri="{FF2B5EF4-FFF2-40B4-BE49-F238E27FC236}">
                  <a16:creationId xmlns:a16="http://schemas.microsoft.com/office/drawing/2014/main" id="{0682F6DC-FCB1-EB7B-D3E8-887D5DB284E8}"/>
                </a:ext>
              </a:extLst>
            </p:cNvPr>
            <p:cNvSpPr txBox="1"/>
            <p:nvPr/>
          </p:nvSpPr>
          <p:spPr bwMode="auto">
            <a:xfrm>
              <a:off x="82037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cxnSp>
          <p:nvCxnSpPr>
            <p:cNvPr id="60" name="Straight Connector 59">
              <a:extLst>
                <a:ext uri="{FF2B5EF4-FFF2-40B4-BE49-F238E27FC236}">
                  <a16:creationId xmlns:a16="http://schemas.microsoft.com/office/drawing/2014/main" id="{7A535670-892A-22C0-252C-6525D62CE548}"/>
                </a:ext>
              </a:extLst>
            </p:cNvPr>
            <p:cNvCxnSpPr>
              <a:cxnSpLocks/>
            </p:cNvCxnSpPr>
            <p:nvPr/>
          </p:nvCxnSpPr>
          <p:spPr bwMode="auto">
            <a:xfrm flipV="1">
              <a:off x="916522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61" name="TextBox 60">
              <a:extLst>
                <a:ext uri="{FF2B5EF4-FFF2-40B4-BE49-F238E27FC236}">
                  <a16:creationId xmlns:a16="http://schemas.microsoft.com/office/drawing/2014/main" id="{057A4EA4-F375-316C-E6B8-4F79E728499B}"/>
                </a:ext>
              </a:extLst>
            </p:cNvPr>
            <p:cNvSpPr txBox="1"/>
            <p:nvPr/>
          </p:nvSpPr>
          <p:spPr bwMode="auto">
            <a:xfrm>
              <a:off x="895815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27</a:t>
              </a:r>
            </a:p>
          </p:txBody>
        </p:sp>
        <p:sp>
          <p:nvSpPr>
            <p:cNvPr id="562" name="TextBox 561">
              <a:extLst>
                <a:ext uri="{FF2B5EF4-FFF2-40B4-BE49-F238E27FC236}">
                  <a16:creationId xmlns:a16="http://schemas.microsoft.com/office/drawing/2014/main" id="{6E6B073C-01B2-418F-5E49-5B06AC4FA151}"/>
                </a:ext>
              </a:extLst>
            </p:cNvPr>
            <p:cNvSpPr txBox="1"/>
            <p:nvPr/>
          </p:nvSpPr>
          <p:spPr bwMode="auto">
            <a:xfrm>
              <a:off x="5399786" y="4090084"/>
              <a:ext cx="637550" cy="243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accent3"/>
                  </a:solidFill>
                  <a:latin typeface="Calibri" panose="020F0502020204030204" pitchFamily="34" charset="0"/>
                </a:rPr>
                <a:t>35.3%</a:t>
              </a:r>
            </a:p>
          </p:txBody>
        </p:sp>
        <p:sp>
          <p:nvSpPr>
            <p:cNvPr id="564" name="TextBox 563">
              <a:extLst>
                <a:ext uri="{FF2B5EF4-FFF2-40B4-BE49-F238E27FC236}">
                  <a16:creationId xmlns:a16="http://schemas.microsoft.com/office/drawing/2014/main" id="{BDFEDE4B-5071-8D28-B01F-66880FA1C8FB}"/>
                </a:ext>
              </a:extLst>
            </p:cNvPr>
            <p:cNvSpPr txBox="1"/>
            <p:nvPr/>
          </p:nvSpPr>
          <p:spPr bwMode="auto">
            <a:xfrm>
              <a:off x="5470951" y="2576467"/>
              <a:ext cx="637550" cy="243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accent1"/>
                  </a:solidFill>
                  <a:latin typeface="Calibri" panose="020F0502020204030204" pitchFamily="34" charset="0"/>
                </a:rPr>
                <a:t>48.7%</a:t>
              </a:r>
            </a:p>
          </p:txBody>
        </p:sp>
      </p:grpSp>
      <p:grpSp>
        <p:nvGrpSpPr>
          <p:cNvPr id="66" name="Group 65">
            <a:extLst>
              <a:ext uri="{FF2B5EF4-FFF2-40B4-BE49-F238E27FC236}">
                <a16:creationId xmlns:a16="http://schemas.microsoft.com/office/drawing/2014/main" id="{9AB5E59C-80B4-6A79-C4B5-52B301D340BB}"/>
              </a:ext>
            </a:extLst>
          </p:cNvPr>
          <p:cNvGrpSpPr/>
          <p:nvPr/>
        </p:nvGrpSpPr>
        <p:grpSpPr>
          <a:xfrm>
            <a:off x="2460977" y="1564140"/>
            <a:ext cx="91702" cy="91702"/>
            <a:chOff x="3585548" y="1299548"/>
            <a:chExt cx="91702" cy="91702"/>
          </a:xfrm>
        </p:grpSpPr>
        <p:cxnSp>
          <p:nvCxnSpPr>
            <p:cNvPr id="64" name="Straight Connector 63">
              <a:extLst>
                <a:ext uri="{FF2B5EF4-FFF2-40B4-BE49-F238E27FC236}">
                  <a16:creationId xmlns:a16="http://schemas.microsoft.com/office/drawing/2014/main" id="{D4DB0022-B0F6-A1AB-C456-C479D4F9FB0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F01A55F1-F1B2-BAA8-EBD1-9D4D3181E3D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92" name="Group 291">
            <a:extLst>
              <a:ext uri="{FF2B5EF4-FFF2-40B4-BE49-F238E27FC236}">
                <a16:creationId xmlns:a16="http://schemas.microsoft.com/office/drawing/2014/main" id="{30F02573-1FFF-E0FD-E1DC-C5A5E8B54EE8}"/>
              </a:ext>
            </a:extLst>
          </p:cNvPr>
          <p:cNvGrpSpPr/>
          <p:nvPr/>
        </p:nvGrpSpPr>
        <p:grpSpPr>
          <a:xfrm>
            <a:off x="2481938" y="1564140"/>
            <a:ext cx="5715473" cy="2535213"/>
            <a:chOff x="1899877" y="1564140"/>
            <a:chExt cx="5715473" cy="2535213"/>
          </a:xfrm>
        </p:grpSpPr>
        <p:grpSp>
          <p:nvGrpSpPr>
            <p:cNvPr id="67" name="Group 66">
              <a:extLst>
                <a:ext uri="{FF2B5EF4-FFF2-40B4-BE49-F238E27FC236}">
                  <a16:creationId xmlns:a16="http://schemas.microsoft.com/office/drawing/2014/main" id="{D54D8D21-C427-12D2-E84B-9F2D7DAAF034}"/>
                </a:ext>
              </a:extLst>
            </p:cNvPr>
            <p:cNvGrpSpPr/>
            <p:nvPr/>
          </p:nvGrpSpPr>
          <p:grpSpPr>
            <a:xfrm>
              <a:off x="1899877" y="1564140"/>
              <a:ext cx="91702" cy="91702"/>
              <a:chOff x="3585548" y="1299548"/>
              <a:chExt cx="91702" cy="91702"/>
            </a:xfrm>
          </p:grpSpPr>
          <p:cxnSp>
            <p:nvCxnSpPr>
              <p:cNvPr id="68" name="Straight Connector 67">
                <a:extLst>
                  <a:ext uri="{FF2B5EF4-FFF2-40B4-BE49-F238E27FC236}">
                    <a16:creationId xmlns:a16="http://schemas.microsoft.com/office/drawing/2014/main" id="{CBDE285E-D3AC-FDAA-EBD1-A8DF897790E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4E61C967-40F4-E055-AB72-12C802926373}"/>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5D074A69-17E9-3B1A-9A53-AE78199F2294}"/>
                </a:ext>
              </a:extLst>
            </p:cNvPr>
            <p:cNvGrpSpPr/>
            <p:nvPr/>
          </p:nvGrpSpPr>
          <p:grpSpPr>
            <a:xfrm>
              <a:off x="2083281" y="1606061"/>
              <a:ext cx="91702" cy="91702"/>
              <a:chOff x="3585548" y="1299548"/>
              <a:chExt cx="91702" cy="91702"/>
            </a:xfrm>
          </p:grpSpPr>
          <p:cxnSp>
            <p:nvCxnSpPr>
              <p:cNvPr id="71" name="Straight Connector 70">
                <a:extLst>
                  <a:ext uri="{FF2B5EF4-FFF2-40B4-BE49-F238E27FC236}">
                    <a16:creationId xmlns:a16="http://schemas.microsoft.com/office/drawing/2014/main" id="{CF338680-4E29-D67C-5ABC-54C9122BE69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7FFB2CA6-6A98-DEE1-AED0-4210B59CAF14}"/>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3" name="Group 72">
              <a:extLst>
                <a:ext uri="{FF2B5EF4-FFF2-40B4-BE49-F238E27FC236}">
                  <a16:creationId xmlns:a16="http://schemas.microsoft.com/office/drawing/2014/main" id="{FB191D22-CF18-4DFB-5D0A-2C4676CF6872}"/>
                </a:ext>
              </a:extLst>
            </p:cNvPr>
            <p:cNvGrpSpPr/>
            <p:nvPr/>
          </p:nvGrpSpPr>
          <p:grpSpPr>
            <a:xfrm>
              <a:off x="2232624" y="1666322"/>
              <a:ext cx="91702" cy="91702"/>
              <a:chOff x="3585548" y="1299548"/>
              <a:chExt cx="91702" cy="91702"/>
            </a:xfrm>
          </p:grpSpPr>
          <p:cxnSp>
            <p:nvCxnSpPr>
              <p:cNvPr id="74" name="Straight Connector 73">
                <a:extLst>
                  <a:ext uri="{FF2B5EF4-FFF2-40B4-BE49-F238E27FC236}">
                    <a16:creationId xmlns:a16="http://schemas.microsoft.com/office/drawing/2014/main" id="{0BDAF4BE-68ED-4AC9-E134-7171B57EBBC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DFDD0AB4-DA56-C531-1E63-5D088B4C101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6" name="Group 75">
              <a:extLst>
                <a:ext uri="{FF2B5EF4-FFF2-40B4-BE49-F238E27FC236}">
                  <a16:creationId xmlns:a16="http://schemas.microsoft.com/office/drawing/2014/main" id="{2159AC2E-136E-E608-C01C-E0C97FC4A44E}"/>
                </a:ext>
              </a:extLst>
            </p:cNvPr>
            <p:cNvGrpSpPr/>
            <p:nvPr/>
          </p:nvGrpSpPr>
          <p:grpSpPr>
            <a:xfrm>
              <a:off x="2342666" y="1763265"/>
              <a:ext cx="91702" cy="91702"/>
              <a:chOff x="3585548" y="1299548"/>
              <a:chExt cx="91702" cy="91702"/>
            </a:xfrm>
          </p:grpSpPr>
          <p:cxnSp>
            <p:nvCxnSpPr>
              <p:cNvPr id="77" name="Straight Connector 76">
                <a:extLst>
                  <a:ext uri="{FF2B5EF4-FFF2-40B4-BE49-F238E27FC236}">
                    <a16:creationId xmlns:a16="http://schemas.microsoft.com/office/drawing/2014/main" id="{173BA52E-1ADE-F9D0-C397-3BE5B7541D2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8B6B0A0-AFA7-22D7-9BE8-1279EF7022B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9" name="Group 78">
              <a:extLst>
                <a:ext uri="{FF2B5EF4-FFF2-40B4-BE49-F238E27FC236}">
                  <a16:creationId xmlns:a16="http://schemas.microsoft.com/office/drawing/2014/main" id="{257B8743-4F14-520A-2D34-EB5F1F092EA6}"/>
                </a:ext>
              </a:extLst>
            </p:cNvPr>
            <p:cNvGrpSpPr/>
            <p:nvPr/>
          </p:nvGrpSpPr>
          <p:grpSpPr>
            <a:xfrm>
              <a:off x="2363627" y="1802566"/>
              <a:ext cx="91702" cy="91702"/>
              <a:chOff x="3585548" y="1299548"/>
              <a:chExt cx="91702" cy="91702"/>
            </a:xfrm>
          </p:grpSpPr>
          <p:cxnSp>
            <p:nvCxnSpPr>
              <p:cNvPr id="80" name="Straight Connector 79">
                <a:extLst>
                  <a:ext uri="{FF2B5EF4-FFF2-40B4-BE49-F238E27FC236}">
                    <a16:creationId xmlns:a16="http://schemas.microsoft.com/office/drawing/2014/main" id="{96351FD2-F736-7C64-0B85-B0C31DFE4CB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C12E24D-6430-9613-BC36-C06465B2E28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AC2B2B0B-2C56-6838-D0BB-A8261BE5D8DA}"/>
                </a:ext>
              </a:extLst>
            </p:cNvPr>
            <p:cNvGrpSpPr/>
            <p:nvPr/>
          </p:nvGrpSpPr>
          <p:grpSpPr>
            <a:xfrm>
              <a:off x="2636113" y="1962390"/>
              <a:ext cx="91702" cy="91702"/>
              <a:chOff x="3585548" y="1299548"/>
              <a:chExt cx="91702" cy="91702"/>
            </a:xfrm>
          </p:grpSpPr>
          <p:cxnSp>
            <p:nvCxnSpPr>
              <p:cNvPr id="83" name="Straight Connector 82">
                <a:extLst>
                  <a:ext uri="{FF2B5EF4-FFF2-40B4-BE49-F238E27FC236}">
                    <a16:creationId xmlns:a16="http://schemas.microsoft.com/office/drawing/2014/main" id="{B60E9D3D-48BA-DE3F-4D48-32D51175874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02EB9AF8-DC6D-7936-B463-CC937408394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5" name="Group 84">
              <a:extLst>
                <a:ext uri="{FF2B5EF4-FFF2-40B4-BE49-F238E27FC236}">
                  <a16:creationId xmlns:a16="http://schemas.microsoft.com/office/drawing/2014/main" id="{C1BBE43D-8274-945C-A1AE-589D8A869AFD}"/>
                </a:ext>
              </a:extLst>
            </p:cNvPr>
            <p:cNvGrpSpPr/>
            <p:nvPr/>
          </p:nvGrpSpPr>
          <p:grpSpPr>
            <a:xfrm>
              <a:off x="2701614" y="1985970"/>
              <a:ext cx="91702" cy="91702"/>
              <a:chOff x="3585548" y="1299548"/>
              <a:chExt cx="91702" cy="91702"/>
            </a:xfrm>
          </p:grpSpPr>
          <p:cxnSp>
            <p:nvCxnSpPr>
              <p:cNvPr id="86" name="Straight Connector 85">
                <a:extLst>
                  <a:ext uri="{FF2B5EF4-FFF2-40B4-BE49-F238E27FC236}">
                    <a16:creationId xmlns:a16="http://schemas.microsoft.com/office/drawing/2014/main" id="{C88F684D-F8C9-AF8E-9E25-CB513EC2CC11}"/>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851E93A2-5407-3B4C-39BF-C0B3967F363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8" name="Group 87">
              <a:extLst>
                <a:ext uri="{FF2B5EF4-FFF2-40B4-BE49-F238E27FC236}">
                  <a16:creationId xmlns:a16="http://schemas.microsoft.com/office/drawing/2014/main" id="{F50739A4-6E6A-B6D7-50BC-6A36200AFAC3}"/>
                </a:ext>
              </a:extLst>
            </p:cNvPr>
            <p:cNvGrpSpPr/>
            <p:nvPr/>
          </p:nvGrpSpPr>
          <p:grpSpPr>
            <a:xfrm>
              <a:off x="2796864" y="2088364"/>
              <a:ext cx="91702" cy="91702"/>
              <a:chOff x="3585548" y="1299548"/>
              <a:chExt cx="91702" cy="91702"/>
            </a:xfrm>
          </p:grpSpPr>
          <p:cxnSp>
            <p:nvCxnSpPr>
              <p:cNvPr id="89" name="Straight Connector 88">
                <a:extLst>
                  <a:ext uri="{FF2B5EF4-FFF2-40B4-BE49-F238E27FC236}">
                    <a16:creationId xmlns:a16="http://schemas.microsoft.com/office/drawing/2014/main" id="{9E98DABA-8E3C-C134-D4AC-19FEB79D12B1}"/>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8E0BB58D-1367-CC93-9B14-841BCCD4C5B8}"/>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1" name="Group 90">
              <a:extLst>
                <a:ext uri="{FF2B5EF4-FFF2-40B4-BE49-F238E27FC236}">
                  <a16:creationId xmlns:a16="http://schemas.microsoft.com/office/drawing/2014/main" id="{8B5B0DE9-D84C-77FD-5BF7-0F00FF39528C}"/>
                </a:ext>
              </a:extLst>
            </p:cNvPr>
            <p:cNvGrpSpPr/>
            <p:nvPr/>
          </p:nvGrpSpPr>
          <p:grpSpPr>
            <a:xfrm>
              <a:off x="2865920" y="2155039"/>
              <a:ext cx="91702" cy="91702"/>
              <a:chOff x="3585548" y="1299548"/>
              <a:chExt cx="91702" cy="91702"/>
            </a:xfrm>
          </p:grpSpPr>
          <p:cxnSp>
            <p:nvCxnSpPr>
              <p:cNvPr id="92" name="Straight Connector 91">
                <a:extLst>
                  <a:ext uri="{FF2B5EF4-FFF2-40B4-BE49-F238E27FC236}">
                    <a16:creationId xmlns:a16="http://schemas.microsoft.com/office/drawing/2014/main" id="{C530A7D3-BFA5-2D06-069E-2CA31457B68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4E62EB73-2E17-C2FE-399C-6BB3C0325E4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4" name="Group 93">
              <a:extLst>
                <a:ext uri="{FF2B5EF4-FFF2-40B4-BE49-F238E27FC236}">
                  <a16:creationId xmlns:a16="http://schemas.microsoft.com/office/drawing/2014/main" id="{7FF3F4F7-09A1-7BE6-4158-6B7062D301AE}"/>
                </a:ext>
              </a:extLst>
            </p:cNvPr>
            <p:cNvGrpSpPr/>
            <p:nvPr/>
          </p:nvGrpSpPr>
          <p:grpSpPr>
            <a:xfrm>
              <a:off x="2899258" y="2216952"/>
              <a:ext cx="91702" cy="91702"/>
              <a:chOff x="3585548" y="1299548"/>
              <a:chExt cx="91702" cy="91702"/>
            </a:xfrm>
          </p:grpSpPr>
          <p:cxnSp>
            <p:nvCxnSpPr>
              <p:cNvPr id="95" name="Straight Connector 94">
                <a:extLst>
                  <a:ext uri="{FF2B5EF4-FFF2-40B4-BE49-F238E27FC236}">
                    <a16:creationId xmlns:a16="http://schemas.microsoft.com/office/drawing/2014/main" id="{A8D5CF98-0901-3805-7FF2-C2F5E22CE3D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126B2D92-BC86-D2EF-0695-DD270092205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7" name="Group 96">
              <a:extLst>
                <a:ext uri="{FF2B5EF4-FFF2-40B4-BE49-F238E27FC236}">
                  <a16:creationId xmlns:a16="http://schemas.microsoft.com/office/drawing/2014/main" id="{618731E7-B4C8-3B79-7D63-BA35DD5430CA}"/>
                </a:ext>
              </a:extLst>
            </p:cNvPr>
            <p:cNvGrpSpPr/>
            <p:nvPr/>
          </p:nvGrpSpPr>
          <p:grpSpPr>
            <a:xfrm>
              <a:off x="2932595" y="2216952"/>
              <a:ext cx="91702" cy="91702"/>
              <a:chOff x="3585548" y="1299548"/>
              <a:chExt cx="91702" cy="91702"/>
            </a:xfrm>
          </p:grpSpPr>
          <p:cxnSp>
            <p:nvCxnSpPr>
              <p:cNvPr id="98" name="Straight Connector 97">
                <a:extLst>
                  <a:ext uri="{FF2B5EF4-FFF2-40B4-BE49-F238E27FC236}">
                    <a16:creationId xmlns:a16="http://schemas.microsoft.com/office/drawing/2014/main" id="{0B072C93-442A-F8A2-F17D-88FE97AD314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491DE800-72FE-7B28-0F2A-1650611FD11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0" name="Group 99">
              <a:extLst>
                <a:ext uri="{FF2B5EF4-FFF2-40B4-BE49-F238E27FC236}">
                  <a16:creationId xmlns:a16="http://schemas.microsoft.com/office/drawing/2014/main" id="{0D75F128-380E-F918-0395-74B52257A34C}"/>
                </a:ext>
              </a:extLst>
            </p:cNvPr>
            <p:cNvGrpSpPr/>
            <p:nvPr/>
          </p:nvGrpSpPr>
          <p:grpSpPr>
            <a:xfrm>
              <a:off x="2965933" y="2216952"/>
              <a:ext cx="91702" cy="91702"/>
              <a:chOff x="3585548" y="1299548"/>
              <a:chExt cx="91702" cy="91702"/>
            </a:xfrm>
          </p:grpSpPr>
          <p:cxnSp>
            <p:nvCxnSpPr>
              <p:cNvPr id="101" name="Straight Connector 100">
                <a:extLst>
                  <a:ext uri="{FF2B5EF4-FFF2-40B4-BE49-F238E27FC236}">
                    <a16:creationId xmlns:a16="http://schemas.microsoft.com/office/drawing/2014/main" id="{5144DD0C-0FC2-6998-441F-B6314AEF9F8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DF62898-AE5D-B4BA-176C-7E899B3D2813}"/>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A62FBFB4-1D51-A27C-3DE4-98EE44459DEE}"/>
                </a:ext>
              </a:extLst>
            </p:cNvPr>
            <p:cNvGrpSpPr/>
            <p:nvPr/>
          </p:nvGrpSpPr>
          <p:grpSpPr>
            <a:xfrm>
              <a:off x="3004033" y="2297915"/>
              <a:ext cx="91702" cy="91702"/>
              <a:chOff x="3585548" y="1299548"/>
              <a:chExt cx="91702" cy="91702"/>
            </a:xfrm>
          </p:grpSpPr>
          <p:cxnSp>
            <p:nvCxnSpPr>
              <p:cNvPr id="104" name="Straight Connector 103">
                <a:extLst>
                  <a:ext uri="{FF2B5EF4-FFF2-40B4-BE49-F238E27FC236}">
                    <a16:creationId xmlns:a16="http://schemas.microsoft.com/office/drawing/2014/main" id="{15B49650-BEB7-D4D8-4F3F-F3C73AB5480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CD449E6-8DD0-00FF-DD5B-2FE8BD86016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6" name="Group 105">
              <a:extLst>
                <a:ext uri="{FF2B5EF4-FFF2-40B4-BE49-F238E27FC236}">
                  <a16:creationId xmlns:a16="http://schemas.microsoft.com/office/drawing/2014/main" id="{F7F9C0CE-74C1-09D3-11BD-4735718694CE}"/>
                </a:ext>
              </a:extLst>
            </p:cNvPr>
            <p:cNvGrpSpPr/>
            <p:nvPr/>
          </p:nvGrpSpPr>
          <p:grpSpPr>
            <a:xfrm>
              <a:off x="3080233" y="2381259"/>
              <a:ext cx="91702" cy="91702"/>
              <a:chOff x="3585548" y="1299548"/>
              <a:chExt cx="91702" cy="91702"/>
            </a:xfrm>
          </p:grpSpPr>
          <p:cxnSp>
            <p:nvCxnSpPr>
              <p:cNvPr id="107" name="Straight Connector 106">
                <a:extLst>
                  <a:ext uri="{FF2B5EF4-FFF2-40B4-BE49-F238E27FC236}">
                    <a16:creationId xmlns:a16="http://schemas.microsoft.com/office/drawing/2014/main" id="{2E587C2A-CA59-EB7F-89D1-3CC96DB8683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4D72A796-26FC-D5B3-4970-EDB8C2C34B38}"/>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9" name="Group 108">
              <a:extLst>
                <a:ext uri="{FF2B5EF4-FFF2-40B4-BE49-F238E27FC236}">
                  <a16:creationId xmlns:a16="http://schemas.microsoft.com/office/drawing/2014/main" id="{7B9A7BB2-E01F-E4CA-D673-D965B33BEA9C}"/>
                </a:ext>
              </a:extLst>
            </p:cNvPr>
            <p:cNvGrpSpPr/>
            <p:nvPr/>
          </p:nvGrpSpPr>
          <p:grpSpPr>
            <a:xfrm>
              <a:off x="3146908" y="2436027"/>
              <a:ext cx="91702" cy="91702"/>
              <a:chOff x="3585548" y="1299548"/>
              <a:chExt cx="91702" cy="91702"/>
            </a:xfrm>
          </p:grpSpPr>
          <p:cxnSp>
            <p:nvCxnSpPr>
              <p:cNvPr id="110" name="Straight Connector 109">
                <a:extLst>
                  <a:ext uri="{FF2B5EF4-FFF2-40B4-BE49-F238E27FC236}">
                    <a16:creationId xmlns:a16="http://schemas.microsoft.com/office/drawing/2014/main" id="{5BDB4028-3F66-5BC5-959F-03692BDF57D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9099D467-FC25-4387-7409-AC5E8425D56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2" name="Group 111">
              <a:extLst>
                <a:ext uri="{FF2B5EF4-FFF2-40B4-BE49-F238E27FC236}">
                  <a16:creationId xmlns:a16="http://schemas.microsoft.com/office/drawing/2014/main" id="{53282CA8-A271-1E9E-CAF0-F81A1D051DFC}"/>
                </a:ext>
              </a:extLst>
            </p:cNvPr>
            <p:cNvGrpSpPr/>
            <p:nvPr/>
          </p:nvGrpSpPr>
          <p:grpSpPr>
            <a:xfrm>
              <a:off x="3480283" y="2659865"/>
              <a:ext cx="91702" cy="91702"/>
              <a:chOff x="3585548" y="1299548"/>
              <a:chExt cx="91702" cy="91702"/>
            </a:xfrm>
          </p:grpSpPr>
          <p:cxnSp>
            <p:nvCxnSpPr>
              <p:cNvPr id="113" name="Straight Connector 112">
                <a:extLst>
                  <a:ext uri="{FF2B5EF4-FFF2-40B4-BE49-F238E27FC236}">
                    <a16:creationId xmlns:a16="http://schemas.microsoft.com/office/drawing/2014/main" id="{836C4C67-039C-9BF8-3C09-932B0D66D36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4233028-0B1D-0C18-7266-4D42C2BFF354}"/>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5C6CE081-3A21-535A-0C16-72C2CBA758C6}"/>
                </a:ext>
              </a:extLst>
            </p:cNvPr>
            <p:cNvGrpSpPr/>
            <p:nvPr/>
          </p:nvGrpSpPr>
          <p:grpSpPr>
            <a:xfrm>
              <a:off x="3530290" y="2659865"/>
              <a:ext cx="91702" cy="91702"/>
              <a:chOff x="3585548" y="1299548"/>
              <a:chExt cx="91702" cy="91702"/>
            </a:xfrm>
          </p:grpSpPr>
          <p:cxnSp>
            <p:nvCxnSpPr>
              <p:cNvPr id="116" name="Straight Connector 115">
                <a:extLst>
                  <a:ext uri="{FF2B5EF4-FFF2-40B4-BE49-F238E27FC236}">
                    <a16:creationId xmlns:a16="http://schemas.microsoft.com/office/drawing/2014/main" id="{1330BA88-220F-B038-23EE-102405A5F6B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13D8F037-5A34-BD05-7553-3A24455E771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8" name="Group 117">
              <a:extLst>
                <a:ext uri="{FF2B5EF4-FFF2-40B4-BE49-F238E27FC236}">
                  <a16:creationId xmlns:a16="http://schemas.microsoft.com/office/drawing/2014/main" id="{201E582E-17E5-291D-2905-744FCD3DAED3}"/>
                </a:ext>
              </a:extLst>
            </p:cNvPr>
            <p:cNvGrpSpPr/>
            <p:nvPr/>
          </p:nvGrpSpPr>
          <p:grpSpPr>
            <a:xfrm>
              <a:off x="3613634" y="2726540"/>
              <a:ext cx="91702" cy="91702"/>
              <a:chOff x="3585548" y="1299548"/>
              <a:chExt cx="91702" cy="91702"/>
            </a:xfrm>
          </p:grpSpPr>
          <p:cxnSp>
            <p:nvCxnSpPr>
              <p:cNvPr id="119" name="Straight Connector 118">
                <a:extLst>
                  <a:ext uri="{FF2B5EF4-FFF2-40B4-BE49-F238E27FC236}">
                    <a16:creationId xmlns:a16="http://schemas.microsoft.com/office/drawing/2014/main" id="{FF3A1DA9-AAF4-5BAB-517C-18E3DE8572C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74D39628-FCE8-9DE1-C696-D557852A6523}"/>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1" name="Group 120">
              <a:extLst>
                <a:ext uri="{FF2B5EF4-FFF2-40B4-BE49-F238E27FC236}">
                  <a16:creationId xmlns:a16="http://schemas.microsoft.com/office/drawing/2014/main" id="{DC5849EE-FDC1-64EF-F916-03522A6BFDBB}"/>
                </a:ext>
              </a:extLst>
            </p:cNvPr>
            <p:cNvGrpSpPr/>
            <p:nvPr/>
          </p:nvGrpSpPr>
          <p:grpSpPr>
            <a:xfrm>
              <a:off x="3637447" y="2778928"/>
              <a:ext cx="91702" cy="91702"/>
              <a:chOff x="3585548" y="1299548"/>
              <a:chExt cx="91702" cy="91702"/>
            </a:xfrm>
          </p:grpSpPr>
          <p:cxnSp>
            <p:nvCxnSpPr>
              <p:cNvPr id="122" name="Straight Connector 121">
                <a:extLst>
                  <a:ext uri="{FF2B5EF4-FFF2-40B4-BE49-F238E27FC236}">
                    <a16:creationId xmlns:a16="http://schemas.microsoft.com/office/drawing/2014/main" id="{9BA8068B-984D-018F-E974-DC36BCC8DC0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6C9DD1F4-9332-ACFB-C052-AAE46B48CB1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4" name="Group 123">
              <a:extLst>
                <a:ext uri="{FF2B5EF4-FFF2-40B4-BE49-F238E27FC236}">
                  <a16:creationId xmlns:a16="http://schemas.microsoft.com/office/drawing/2014/main" id="{CFB35DEF-F296-6266-389D-5A659754D45E}"/>
                </a:ext>
              </a:extLst>
            </p:cNvPr>
            <p:cNvGrpSpPr/>
            <p:nvPr/>
          </p:nvGrpSpPr>
          <p:grpSpPr>
            <a:xfrm>
              <a:off x="3663640" y="2778928"/>
              <a:ext cx="91702" cy="91702"/>
              <a:chOff x="3585548" y="1299548"/>
              <a:chExt cx="91702" cy="91702"/>
            </a:xfrm>
          </p:grpSpPr>
          <p:cxnSp>
            <p:nvCxnSpPr>
              <p:cNvPr id="125" name="Straight Connector 124">
                <a:extLst>
                  <a:ext uri="{FF2B5EF4-FFF2-40B4-BE49-F238E27FC236}">
                    <a16:creationId xmlns:a16="http://schemas.microsoft.com/office/drawing/2014/main" id="{F1DAFA1B-E34F-7ACA-BBC7-47A42330509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F86696B2-C3D9-D36D-FC09-79D0DBD0279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940C4B20-0B7B-3519-573D-FB2BAD1D6901}"/>
                </a:ext>
              </a:extLst>
            </p:cNvPr>
            <p:cNvGrpSpPr/>
            <p:nvPr/>
          </p:nvGrpSpPr>
          <p:grpSpPr>
            <a:xfrm>
              <a:off x="3708884" y="2800359"/>
              <a:ext cx="91702" cy="91702"/>
              <a:chOff x="3585548" y="1299548"/>
              <a:chExt cx="91702" cy="91702"/>
            </a:xfrm>
          </p:grpSpPr>
          <p:cxnSp>
            <p:nvCxnSpPr>
              <p:cNvPr id="128" name="Straight Connector 127">
                <a:extLst>
                  <a:ext uri="{FF2B5EF4-FFF2-40B4-BE49-F238E27FC236}">
                    <a16:creationId xmlns:a16="http://schemas.microsoft.com/office/drawing/2014/main" id="{CD9D84ED-71E4-309C-0C53-FF51DD9B827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61614F51-C342-2823-1B5C-B07BDEE5365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B299A4F0-BD42-37BE-74D0-9C7A9DE84283}"/>
                </a:ext>
              </a:extLst>
            </p:cNvPr>
            <p:cNvGrpSpPr/>
            <p:nvPr/>
          </p:nvGrpSpPr>
          <p:grpSpPr>
            <a:xfrm>
              <a:off x="3773178" y="2840840"/>
              <a:ext cx="91702" cy="91702"/>
              <a:chOff x="3585548" y="1299548"/>
              <a:chExt cx="91702" cy="91702"/>
            </a:xfrm>
          </p:grpSpPr>
          <p:cxnSp>
            <p:nvCxnSpPr>
              <p:cNvPr id="131" name="Straight Connector 130">
                <a:extLst>
                  <a:ext uri="{FF2B5EF4-FFF2-40B4-BE49-F238E27FC236}">
                    <a16:creationId xmlns:a16="http://schemas.microsoft.com/office/drawing/2014/main" id="{90BE1BC1-B06C-F51A-233D-559A8898A474}"/>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BC601539-4926-0CD3-8CD2-9951428B84F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1CB392E3-7329-BBDE-751F-610A13C95141}"/>
                </a:ext>
              </a:extLst>
            </p:cNvPr>
            <p:cNvGrpSpPr/>
            <p:nvPr/>
          </p:nvGrpSpPr>
          <p:grpSpPr>
            <a:xfrm>
              <a:off x="3792228" y="2840840"/>
              <a:ext cx="91702" cy="91702"/>
              <a:chOff x="3585548" y="1299548"/>
              <a:chExt cx="91702" cy="91702"/>
            </a:xfrm>
          </p:grpSpPr>
          <p:cxnSp>
            <p:nvCxnSpPr>
              <p:cNvPr id="134" name="Straight Connector 133">
                <a:extLst>
                  <a:ext uri="{FF2B5EF4-FFF2-40B4-BE49-F238E27FC236}">
                    <a16:creationId xmlns:a16="http://schemas.microsoft.com/office/drawing/2014/main" id="{431A2C66-6708-852D-C1F6-6720BCE269D5}"/>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93335BFE-6488-C30A-F0AA-17322319A30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6" name="Group 135">
              <a:extLst>
                <a:ext uri="{FF2B5EF4-FFF2-40B4-BE49-F238E27FC236}">
                  <a16:creationId xmlns:a16="http://schemas.microsoft.com/office/drawing/2014/main" id="{AFCC8EDF-E3B1-D567-C98E-108429D47EF4}"/>
                </a:ext>
              </a:extLst>
            </p:cNvPr>
            <p:cNvGrpSpPr/>
            <p:nvPr/>
          </p:nvGrpSpPr>
          <p:grpSpPr>
            <a:xfrm>
              <a:off x="3825566" y="2840840"/>
              <a:ext cx="91702" cy="91702"/>
              <a:chOff x="3585548" y="1299548"/>
              <a:chExt cx="91702" cy="91702"/>
            </a:xfrm>
          </p:grpSpPr>
          <p:cxnSp>
            <p:nvCxnSpPr>
              <p:cNvPr id="137" name="Straight Connector 136">
                <a:extLst>
                  <a:ext uri="{FF2B5EF4-FFF2-40B4-BE49-F238E27FC236}">
                    <a16:creationId xmlns:a16="http://schemas.microsoft.com/office/drawing/2014/main" id="{ABE0CFB8-8824-8EA5-E9A5-976831DB4EC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AC43E399-2729-90BF-EC29-B7DE15E4A66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9" name="Group 138">
              <a:extLst>
                <a:ext uri="{FF2B5EF4-FFF2-40B4-BE49-F238E27FC236}">
                  <a16:creationId xmlns:a16="http://schemas.microsoft.com/office/drawing/2014/main" id="{E7A90FB5-941D-CBEC-C866-BF407243DBDC}"/>
                </a:ext>
              </a:extLst>
            </p:cNvPr>
            <p:cNvGrpSpPr/>
            <p:nvPr/>
          </p:nvGrpSpPr>
          <p:grpSpPr>
            <a:xfrm>
              <a:off x="3842234" y="2840840"/>
              <a:ext cx="91702" cy="91702"/>
              <a:chOff x="3585548" y="1299548"/>
              <a:chExt cx="91702" cy="91702"/>
            </a:xfrm>
          </p:grpSpPr>
          <p:cxnSp>
            <p:nvCxnSpPr>
              <p:cNvPr id="140" name="Straight Connector 139">
                <a:extLst>
                  <a:ext uri="{FF2B5EF4-FFF2-40B4-BE49-F238E27FC236}">
                    <a16:creationId xmlns:a16="http://schemas.microsoft.com/office/drawing/2014/main" id="{54CA3EDD-2EDB-86C1-5371-7E4DE76066E5}"/>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2968565F-04DF-B23E-B11C-D507DECD087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2" name="Group 141">
              <a:extLst>
                <a:ext uri="{FF2B5EF4-FFF2-40B4-BE49-F238E27FC236}">
                  <a16:creationId xmlns:a16="http://schemas.microsoft.com/office/drawing/2014/main" id="{99D6ED14-E50E-B851-93D6-88058B267ED5}"/>
                </a:ext>
              </a:extLst>
            </p:cNvPr>
            <p:cNvGrpSpPr/>
            <p:nvPr/>
          </p:nvGrpSpPr>
          <p:grpSpPr>
            <a:xfrm>
              <a:off x="3875572" y="2859890"/>
              <a:ext cx="91702" cy="91702"/>
              <a:chOff x="3585548" y="1299548"/>
              <a:chExt cx="91702" cy="91702"/>
            </a:xfrm>
          </p:grpSpPr>
          <p:cxnSp>
            <p:nvCxnSpPr>
              <p:cNvPr id="143" name="Straight Connector 142">
                <a:extLst>
                  <a:ext uri="{FF2B5EF4-FFF2-40B4-BE49-F238E27FC236}">
                    <a16:creationId xmlns:a16="http://schemas.microsoft.com/office/drawing/2014/main" id="{A2AE36C3-6DFE-2D4F-686F-685E63E14036}"/>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B8FBFDFA-2B18-6C6A-5F28-CF51EEA3175F}"/>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5" name="Group 144">
              <a:extLst>
                <a:ext uri="{FF2B5EF4-FFF2-40B4-BE49-F238E27FC236}">
                  <a16:creationId xmlns:a16="http://schemas.microsoft.com/office/drawing/2014/main" id="{36FB1249-9268-FCA3-7E22-8B53ABBD93C8}"/>
                </a:ext>
              </a:extLst>
            </p:cNvPr>
            <p:cNvGrpSpPr/>
            <p:nvPr/>
          </p:nvGrpSpPr>
          <p:grpSpPr>
            <a:xfrm>
              <a:off x="3904147" y="2912278"/>
              <a:ext cx="91702" cy="91702"/>
              <a:chOff x="3585548" y="1299548"/>
              <a:chExt cx="91702" cy="91702"/>
            </a:xfrm>
          </p:grpSpPr>
          <p:cxnSp>
            <p:nvCxnSpPr>
              <p:cNvPr id="146" name="Straight Connector 145">
                <a:extLst>
                  <a:ext uri="{FF2B5EF4-FFF2-40B4-BE49-F238E27FC236}">
                    <a16:creationId xmlns:a16="http://schemas.microsoft.com/office/drawing/2014/main" id="{F589B054-A434-CB44-2038-D14458BAC84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7C91E0F5-80FA-F4C8-8325-6631B422F92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8" name="Group 147">
              <a:extLst>
                <a:ext uri="{FF2B5EF4-FFF2-40B4-BE49-F238E27FC236}">
                  <a16:creationId xmlns:a16="http://schemas.microsoft.com/office/drawing/2014/main" id="{1C51FC98-6098-F781-AFDA-CD32239F776B}"/>
                </a:ext>
              </a:extLst>
            </p:cNvPr>
            <p:cNvGrpSpPr/>
            <p:nvPr/>
          </p:nvGrpSpPr>
          <p:grpSpPr>
            <a:xfrm>
              <a:off x="3989872" y="2928947"/>
              <a:ext cx="91702" cy="91702"/>
              <a:chOff x="3585548" y="1299548"/>
              <a:chExt cx="91702" cy="91702"/>
            </a:xfrm>
          </p:grpSpPr>
          <p:cxnSp>
            <p:nvCxnSpPr>
              <p:cNvPr id="149" name="Straight Connector 148">
                <a:extLst>
                  <a:ext uri="{FF2B5EF4-FFF2-40B4-BE49-F238E27FC236}">
                    <a16:creationId xmlns:a16="http://schemas.microsoft.com/office/drawing/2014/main" id="{927B7826-8E14-3F93-52EE-0EA71A7BA826}"/>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2B71C94E-38A2-234F-54DE-57C5D465C6F3}"/>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1" name="Group 150">
              <a:extLst>
                <a:ext uri="{FF2B5EF4-FFF2-40B4-BE49-F238E27FC236}">
                  <a16:creationId xmlns:a16="http://schemas.microsoft.com/office/drawing/2014/main" id="{7F454284-90EF-0B4E-2558-E88CEC8A810E}"/>
                </a:ext>
              </a:extLst>
            </p:cNvPr>
            <p:cNvGrpSpPr/>
            <p:nvPr/>
          </p:nvGrpSpPr>
          <p:grpSpPr>
            <a:xfrm>
              <a:off x="4006541" y="2986097"/>
              <a:ext cx="91702" cy="91702"/>
              <a:chOff x="3585548" y="1299548"/>
              <a:chExt cx="91702" cy="91702"/>
            </a:xfrm>
          </p:grpSpPr>
          <p:cxnSp>
            <p:nvCxnSpPr>
              <p:cNvPr id="152" name="Straight Connector 151">
                <a:extLst>
                  <a:ext uri="{FF2B5EF4-FFF2-40B4-BE49-F238E27FC236}">
                    <a16:creationId xmlns:a16="http://schemas.microsoft.com/office/drawing/2014/main" id="{88CD9A97-27CD-1BBE-E536-ED60E71F58D6}"/>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277F06AD-7083-7D26-6127-36BB60C3C08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4" name="Group 153">
              <a:extLst>
                <a:ext uri="{FF2B5EF4-FFF2-40B4-BE49-F238E27FC236}">
                  <a16:creationId xmlns:a16="http://schemas.microsoft.com/office/drawing/2014/main" id="{D99FD5B5-3904-118C-E563-9E80E31196A2}"/>
                </a:ext>
              </a:extLst>
            </p:cNvPr>
            <p:cNvGrpSpPr/>
            <p:nvPr/>
          </p:nvGrpSpPr>
          <p:grpSpPr>
            <a:xfrm>
              <a:off x="4061310" y="2986097"/>
              <a:ext cx="91702" cy="91702"/>
              <a:chOff x="3585548" y="1299548"/>
              <a:chExt cx="91702" cy="91702"/>
            </a:xfrm>
          </p:grpSpPr>
          <p:cxnSp>
            <p:nvCxnSpPr>
              <p:cNvPr id="155" name="Straight Connector 154">
                <a:extLst>
                  <a:ext uri="{FF2B5EF4-FFF2-40B4-BE49-F238E27FC236}">
                    <a16:creationId xmlns:a16="http://schemas.microsoft.com/office/drawing/2014/main" id="{066B037D-EEB1-C231-2F02-437F1E23290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2F44CB0E-F4D9-F42B-73AD-EBBE29FBAC1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7" name="Group 156">
              <a:extLst>
                <a:ext uri="{FF2B5EF4-FFF2-40B4-BE49-F238E27FC236}">
                  <a16:creationId xmlns:a16="http://schemas.microsoft.com/office/drawing/2014/main" id="{099DFA8F-1DFD-760B-C59C-F9847B63251B}"/>
                </a:ext>
              </a:extLst>
            </p:cNvPr>
            <p:cNvGrpSpPr/>
            <p:nvPr/>
          </p:nvGrpSpPr>
          <p:grpSpPr>
            <a:xfrm>
              <a:off x="4080360" y="3014672"/>
              <a:ext cx="91702" cy="91702"/>
              <a:chOff x="3585548" y="1299548"/>
              <a:chExt cx="91702" cy="91702"/>
            </a:xfrm>
          </p:grpSpPr>
          <p:cxnSp>
            <p:nvCxnSpPr>
              <p:cNvPr id="158" name="Straight Connector 157">
                <a:extLst>
                  <a:ext uri="{FF2B5EF4-FFF2-40B4-BE49-F238E27FC236}">
                    <a16:creationId xmlns:a16="http://schemas.microsoft.com/office/drawing/2014/main" id="{7426FA3D-7C56-1DAE-397C-2950A47A8231}"/>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76DAD9A-3180-3EA1-53B7-4D73008D4B2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0" name="Group 159">
              <a:extLst>
                <a:ext uri="{FF2B5EF4-FFF2-40B4-BE49-F238E27FC236}">
                  <a16:creationId xmlns:a16="http://schemas.microsoft.com/office/drawing/2014/main" id="{EFBFD8CE-78C1-7E50-278C-88E250067663}"/>
                </a:ext>
              </a:extLst>
            </p:cNvPr>
            <p:cNvGrpSpPr/>
            <p:nvPr/>
          </p:nvGrpSpPr>
          <p:grpSpPr>
            <a:xfrm>
              <a:off x="4151797" y="3014672"/>
              <a:ext cx="91702" cy="91702"/>
              <a:chOff x="3585548" y="1299548"/>
              <a:chExt cx="91702" cy="91702"/>
            </a:xfrm>
          </p:grpSpPr>
          <p:cxnSp>
            <p:nvCxnSpPr>
              <p:cNvPr id="161" name="Straight Connector 160">
                <a:extLst>
                  <a:ext uri="{FF2B5EF4-FFF2-40B4-BE49-F238E27FC236}">
                    <a16:creationId xmlns:a16="http://schemas.microsoft.com/office/drawing/2014/main" id="{76EF16C8-7917-C122-9006-1B3D6E826AC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D674B90F-FF5C-41ED-799B-E5211600D4B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3" name="Group 162">
              <a:extLst>
                <a:ext uri="{FF2B5EF4-FFF2-40B4-BE49-F238E27FC236}">
                  <a16:creationId xmlns:a16="http://schemas.microsoft.com/office/drawing/2014/main" id="{A3100921-4048-F130-7860-F3395D16C88A}"/>
                </a:ext>
              </a:extLst>
            </p:cNvPr>
            <p:cNvGrpSpPr/>
            <p:nvPr/>
          </p:nvGrpSpPr>
          <p:grpSpPr>
            <a:xfrm>
              <a:off x="4197041" y="3045628"/>
              <a:ext cx="91702" cy="91702"/>
              <a:chOff x="3585548" y="1299548"/>
              <a:chExt cx="91702" cy="91702"/>
            </a:xfrm>
          </p:grpSpPr>
          <p:cxnSp>
            <p:nvCxnSpPr>
              <p:cNvPr id="164" name="Straight Connector 163">
                <a:extLst>
                  <a:ext uri="{FF2B5EF4-FFF2-40B4-BE49-F238E27FC236}">
                    <a16:creationId xmlns:a16="http://schemas.microsoft.com/office/drawing/2014/main" id="{8BD7C5C0-01BC-935E-EAF4-1AEEEB7B277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2E865606-EC98-EBDA-7DD9-2382B80268F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6" name="Group 165">
              <a:extLst>
                <a:ext uri="{FF2B5EF4-FFF2-40B4-BE49-F238E27FC236}">
                  <a16:creationId xmlns:a16="http://schemas.microsoft.com/office/drawing/2014/main" id="{68DC8059-BB81-C025-8E11-0DE44BE3AA6E}"/>
                </a:ext>
              </a:extLst>
            </p:cNvPr>
            <p:cNvGrpSpPr/>
            <p:nvPr/>
          </p:nvGrpSpPr>
          <p:grpSpPr>
            <a:xfrm>
              <a:off x="4225616" y="3045628"/>
              <a:ext cx="91702" cy="91702"/>
              <a:chOff x="3585548" y="1299548"/>
              <a:chExt cx="91702" cy="91702"/>
            </a:xfrm>
          </p:grpSpPr>
          <p:cxnSp>
            <p:nvCxnSpPr>
              <p:cNvPr id="167" name="Straight Connector 166">
                <a:extLst>
                  <a:ext uri="{FF2B5EF4-FFF2-40B4-BE49-F238E27FC236}">
                    <a16:creationId xmlns:a16="http://schemas.microsoft.com/office/drawing/2014/main" id="{08B2D941-70C8-A71D-1091-6D46EDF38191}"/>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59325002-A8B1-EF2B-1967-60629D55D0C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69" name="Group 168">
              <a:extLst>
                <a:ext uri="{FF2B5EF4-FFF2-40B4-BE49-F238E27FC236}">
                  <a16:creationId xmlns:a16="http://schemas.microsoft.com/office/drawing/2014/main" id="{500E39AF-6918-8FF7-6A8F-70A9C2E88E24}"/>
                </a:ext>
              </a:extLst>
            </p:cNvPr>
            <p:cNvGrpSpPr/>
            <p:nvPr/>
          </p:nvGrpSpPr>
          <p:grpSpPr>
            <a:xfrm>
              <a:off x="4299435" y="3105159"/>
              <a:ext cx="91702" cy="91702"/>
              <a:chOff x="3585548" y="1299548"/>
              <a:chExt cx="91702" cy="91702"/>
            </a:xfrm>
          </p:grpSpPr>
          <p:cxnSp>
            <p:nvCxnSpPr>
              <p:cNvPr id="170" name="Straight Connector 169">
                <a:extLst>
                  <a:ext uri="{FF2B5EF4-FFF2-40B4-BE49-F238E27FC236}">
                    <a16:creationId xmlns:a16="http://schemas.microsoft.com/office/drawing/2014/main" id="{F9051573-E72B-9243-A13F-7B0319F647B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2E7DBB52-562B-9273-ABE4-7041C054FEE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2" name="Group 171">
              <a:extLst>
                <a:ext uri="{FF2B5EF4-FFF2-40B4-BE49-F238E27FC236}">
                  <a16:creationId xmlns:a16="http://schemas.microsoft.com/office/drawing/2014/main" id="{D06EFFC6-7D64-3238-FD99-1A2504F9CA91}"/>
                </a:ext>
              </a:extLst>
            </p:cNvPr>
            <p:cNvGrpSpPr/>
            <p:nvPr/>
          </p:nvGrpSpPr>
          <p:grpSpPr>
            <a:xfrm>
              <a:off x="4332773" y="3114684"/>
              <a:ext cx="91702" cy="91702"/>
              <a:chOff x="3585548" y="1299548"/>
              <a:chExt cx="91702" cy="91702"/>
            </a:xfrm>
          </p:grpSpPr>
          <p:cxnSp>
            <p:nvCxnSpPr>
              <p:cNvPr id="173" name="Straight Connector 172">
                <a:extLst>
                  <a:ext uri="{FF2B5EF4-FFF2-40B4-BE49-F238E27FC236}">
                    <a16:creationId xmlns:a16="http://schemas.microsoft.com/office/drawing/2014/main" id="{14299D71-1CDB-F485-B772-527CF5DCEE24}"/>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ACE3DAFE-A389-C8FA-0CE8-48576F68038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5" name="Group 174">
              <a:extLst>
                <a:ext uri="{FF2B5EF4-FFF2-40B4-BE49-F238E27FC236}">
                  <a16:creationId xmlns:a16="http://schemas.microsoft.com/office/drawing/2014/main" id="{D2D4A879-E87D-9106-E47D-852A8B6BBB42}"/>
                </a:ext>
              </a:extLst>
            </p:cNvPr>
            <p:cNvGrpSpPr/>
            <p:nvPr/>
          </p:nvGrpSpPr>
          <p:grpSpPr>
            <a:xfrm>
              <a:off x="4387541" y="3143259"/>
              <a:ext cx="91702" cy="91702"/>
              <a:chOff x="3585548" y="1299548"/>
              <a:chExt cx="91702" cy="91702"/>
            </a:xfrm>
          </p:grpSpPr>
          <p:cxnSp>
            <p:nvCxnSpPr>
              <p:cNvPr id="176" name="Straight Connector 175">
                <a:extLst>
                  <a:ext uri="{FF2B5EF4-FFF2-40B4-BE49-F238E27FC236}">
                    <a16:creationId xmlns:a16="http://schemas.microsoft.com/office/drawing/2014/main" id="{C1D6E7DA-1CCA-4952-976C-B660DB9A1DEF}"/>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FBD7C0F6-9995-BAB0-3E42-3F5FE18BE43F}"/>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78" name="Group 177">
              <a:extLst>
                <a:ext uri="{FF2B5EF4-FFF2-40B4-BE49-F238E27FC236}">
                  <a16:creationId xmlns:a16="http://schemas.microsoft.com/office/drawing/2014/main" id="{7F681E7F-B441-C7E9-5404-F5091F351630}"/>
                </a:ext>
              </a:extLst>
            </p:cNvPr>
            <p:cNvGrpSpPr/>
            <p:nvPr/>
          </p:nvGrpSpPr>
          <p:grpSpPr>
            <a:xfrm>
              <a:off x="4435166" y="3152784"/>
              <a:ext cx="91702" cy="91702"/>
              <a:chOff x="3585548" y="1299548"/>
              <a:chExt cx="91702" cy="91702"/>
            </a:xfrm>
          </p:grpSpPr>
          <p:cxnSp>
            <p:nvCxnSpPr>
              <p:cNvPr id="179" name="Straight Connector 178">
                <a:extLst>
                  <a:ext uri="{FF2B5EF4-FFF2-40B4-BE49-F238E27FC236}">
                    <a16:creationId xmlns:a16="http://schemas.microsoft.com/office/drawing/2014/main" id="{00FA1F88-DABD-7E62-C156-A5FA5292F62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38A01F98-F5AB-8834-18C7-C0D1A769110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81" name="Group 180">
              <a:extLst>
                <a:ext uri="{FF2B5EF4-FFF2-40B4-BE49-F238E27FC236}">
                  <a16:creationId xmlns:a16="http://schemas.microsoft.com/office/drawing/2014/main" id="{32A7D270-07C1-7352-D9F8-6D571C9CD9A2}"/>
                </a:ext>
              </a:extLst>
            </p:cNvPr>
            <p:cNvGrpSpPr/>
            <p:nvPr/>
          </p:nvGrpSpPr>
          <p:grpSpPr>
            <a:xfrm>
              <a:off x="4475648" y="3174215"/>
              <a:ext cx="91702" cy="91702"/>
              <a:chOff x="3585548" y="1299548"/>
              <a:chExt cx="91702" cy="91702"/>
            </a:xfrm>
          </p:grpSpPr>
          <p:cxnSp>
            <p:nvCxnSpPr>
              <p:cNvPr id="182" name="Straight Connector 181">
                <a:extLst>
                  <a:ext uri="{FF2B5EF4-FFF2-40B4-BE49-F238E27FC236}">
                    <a16:creationId xmlns:a16="http://schemas.microsoft.com/office/drawing/2014/main" id="{50F70046-0B10-666E-44FB-0252D2DC5965}"/>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E355F38-7D44-5B3D-3849-892A27BAAA3F}"/>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84" name="Group 183">
              <a:extLst>
                <a:ext uri="{FF2B5EF4-FFF2-40B4-BE49-F238E27FC236}">
                  <a16:creationId xmlns:a16="http://schemas.microsoft.com/office/drawing/2014/main" id="{0E7A72C6-57E4-7ADE-45FA-3FEE079CE59E}"/>
                </a:ext>
              </a:extLst>
            </p:cNvPr>
            <p:cNvGrpSpPr/>
            <p:nvPr/>
          </p:nvGrpSpPr>
          <p:grpSpPr>
            <a:xfrm>
              <a:off x="4516129" y="3212315"/>
              <a:ext cx="91702" cy="91702"/>
              <a:chOff x="3585548" y="1299548"/>
              <a:chExt cx="91702" cy="91702"/>
            </a:xfrm>
          </p:grpSpPr>
          <p:cxnSp>
            <p:nvCxnSpPr>
              <p:cNvPr id="185" name="Straight Connector 184">
                <a:extLst>
                  <a:ext uri="{FF2B5EF4-FFF2-40B4-BE49-F238E27FC236}">
                    <a16:creationId xmlns:a16="http://schemas.microsoft.com/office/drawing/2014/main" id="{076F48CB-A6C6-7557-A5A5-BF2DCDE1A33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A5839A34-9EBA-23F0-040B-CA1F6F549BC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87" name="Group 186">
              <a:extLst>
                <a:ext uri="{FF2B5EF4-FFF2-40B4-BE49-F238E27FC236}">
                  <a16:creationId xmlns:a16="http://schemas.microsoft.com/office/drawing/2014/main" id="{CEA18129-BD18-1E6B-3B28-94737F47A2D9}"/>
                </a:ext>
              </a:extLst>
            </p:cNvPr>
            <p:cNvGrpSpPr/>
            <p:nvPr/>
          </p:nvGrpSpPr>
          <p:grpSpPr>
            <a:xfrm>
              <a:off x="4554229" y="3212315"/>
              <a:ext cx="91702" cy="91702"/>
              <a:chOff x="3585548" y="1299548"/>
              <a:chExt cx="91702" cy="91702"/>
            </a:xfrm>
          </p:grpSpPr>
          <p:cxnSp>
            <p:nvCxnSpPr>
              <p:cNvPr id="188" name="Straight Connector 187">
                <a:extLst>
                  <a:ext uri="{FF2B5EF4-FFF2-40B4-BE49-F238E27FC236}">
                    <a16:creationId xmlns:a16="http://schemas.microsoft.com/office/drawing/2014/main" id="{9C338F52-8128-E556-3A1F-21ADDC6F3BF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270AA3B7-8A39-D527-A3A1-A3015A5CC03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90" name="Group 189">
              <a:extLst>
                <a:ext uri="{FF2B5EF4-FFF2-40B4-BE49-F238E27FC236}">
                  <a16:creationId xmlns:a16="http://schemas.microsoft.com/office/drawing/2014/main" id="{4E6F693C-07E5-E584-5332-026027D9E05C}"/>
                </a:ext>
              </a:extLst>
            </p:cNvPr>
            <p:cNvGrpSpPr/>
            <p:nvPr/>
          </p:nvGrpSpPr>
          <p:grpSpPr>
            <a:xfrm>
              <a:off x="4578041" y="3212315"/>
              <a:ext cx="91702" cy="91702"/>
              <a:chOff x="3585548" y="1299548"/>
              <a:chExt cx="91702" cy="91702"/>
            </a:xfrm>
          </p:grpSpPr>
          <p:cxnSp>
            <p:nvCxnSpPr>
              <p:cNvPr id="191" name="Straight Connector 190">
                <a:extLst>
                  <a:ext uri="{FF2B5EF4-FFF2-40B4-BE49-F238E27FC236}">
                    <a16:creationId xmlns:a16="http://schemas.microsoft.com/office/drawing/2014/main" id="{97CD7608-03A5-55C3-AD53-775914FDD4C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6866AFB8-212E-182D-4029-567ACD95B85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93" name="Group 192">
              <a:extLst>
                <a:ext uri="{FF2B5EF4-FFF2-40B4-BE49-F238E27FC236}">
                  <a16:creationId xmlns:a16="http://schemas.microsoft.com/office/drawing/2014/main" id="{DF4B13AD-9671-063E-B6C2-717317FF68BD}"/>
                </a:ext>
              </a:extLst>
            </p:cNvPr>
            <p:cNvGrpSpPr/>
            <p:nvPr/>
          </p:nvGrpSpPr>
          <p:grpSpPr>
            <a:xfrm>
              <a:off x="4613760" y="3288515"/>
              <a:ext cx="91702" cy="91702"/>
              <a:chOff x="3585548" y="1299548"/>
              <a:chExt cx="91702" cy="91702"/>
            </a:xfrm>
          </p:grpSpPr>
          <p:cxnSp>
            <p:nvCxnSpPr>
              <p:cNvPr id="194" name="Straight Connector 193">
                <a:extLst>
                  <a:ext uri="{FF2B5EF4-FFF2-40B4-BE49-F238E27FC236}">
                    <a16:creationId xmlns:a16="http://schemas.microsoft.com/office/drawing/2014/main" id="{19695B0C-ABF1-24B4-13B5-3D2357C92EC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22B5C675-69DA-CC97-258B-57AAFEF09D7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96" name="Group 195">
              <a:extLst>
                <a:ext uri="{FF2B5EF4-FFF2-40B4-BE49-F238E27FC236}">
                  <a16:creationId xmlns:a16="http://schemas.microsoft.com/office/drawing/2014/main" id="{D661C789-7992-98E9-7C98-864EAD6806B6}"/>
                </a:ext>
              </a:extLst>
            </p:cNvPr>
            <p:cNvGrpSpPr/>
            <p:nvPr/>
          </p:nvGrpSpPr>
          <p:grpSpPr>
            <a:xfrm>
              <a:off x="4659004" y="3314708"/>
              <a:ext cx="91702" cy="91702"/>
              <a:chOff x="3585548" y="1299548"/>
              <a:chExt cx="91702" cy="91702"/>
            </a:xfrm>
          </p:grpSpPr>
          <p:cxnSp>
            <p:nvCxnSpPr>
              <p:cNvPr id="197" name="Straight Connector 196">
                <a:extLst>
                  <a:ext uri="{FF2B5EF4-FFF2-40B4-BE49-F238E27FC236}">
                    <a16:creationId xmlns:a16="http://schemas.microsoft.com/office/drawing/2014/main" id="{677710DD-D169-B6CE-2899-689FA3BDD3A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D9E18BEC-50B2-874C-6041-1427E4928A7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99" name="Group 198">
              <a:extLst>
                <a:ext uri="{FF2B5EF4-FFF2-40B4-BE49-F238E27FC236}">
                  <a16:creationId xmlns:a16="http://schemas.microsoft.com/office/drawing/2014/main" id="{095745F1-7A7C-15E6-952D-63B7430C8371}"/>
                </a:ext>
              </a:extLst>
            </p:cNvPr>
            <p:cNvGrpSpPr/>
            <p:nvPr/>
          </p:nvGrpSpPr>
          <p:grpSpPr>
            <a:xfrm>
              <a:off x="4725679" y="3386146"/>
              <a:ext cx="91702" cy="91702"/>
              <a:chOff x="3585548" y="1299548"/>
              <a:chExt cx="91702" cy="91702"/>
            </a:xfrm>
          </p:grpSpPr>
          <p:cxnSp>
            <p:nvCxnSpPr>
              <p:cNvPr id="200" name="Straight Connector 199">
                <a:extLst>
                  <a:ext uri="{FF2B5EF4-FFF2-40B4-BE49-F238E27FC236}">
                    <a16:creationId xmlns:a16="http://schemas.microsoft.com/office/drawing/2014/main" id="{C5915DC1-9613-5ECF-9721-940D5B8A4E37}"/>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10B9A5CC-4D9E-0B76-D9AC-A0D88D9518D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2" name="Group 201">
              <a:extLst>
                <a:ext uri="{FF2B5EF4-FFF2-40B4-BE49-F238E27FC236}">
                  <a16:creationId xmlns:a16="http://schemas.microsoft.com/office/drawing/2014/main" id="{9D3B42B3-4B91-4E8A-4E1A-846D380A82DA}"/>
                </a:ext>
              </a:extLst>
            </p:cNvPr>
            <p:cNvGrpSpPr/>
            <p:nvPr/>
          </p:nvGrpSpPr>
          <p:grpSpPr>
            <a:xfrm>
              <a:off x="4766161" y="3440915"/>
              <a:ext cx="91702" cy="91702"/>
              <a:chOff x="3585548" y="1299548"/>
              <a:chExt cx="91702" cy="91702"/>
            </a:xfrm>
          </p:grpSpPr>
          <p:cxnSp>
            <p:nvCxnSpPr>
              <p:cNvPr id="203" name="Straight Connector 202">
                <a:extLst>
                  <a:ext uri="{FF2B5EF4-FFF2-40B4-BE49-F238E27FC236}">
                    <a16:creationId xmlns:a16="http://schemas.microsoft.com/office/drawing/2014/main" id="{BA9D9201-A2B9-E536-94A3-EFCB8DA357F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EAC3F930-7AE5-D0BB-1667-4BAD7A835F2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5" name="Group 204">
              <a:extLst>
                <a:ext uri="{FF2B5EF4-FFF2-40B4-BE49-F238E27FC236}">
                  <a16:creationId xmlns:a16="http://schemas.microsoft.com/office/drawing/2014/main" id="{C37DF9BC-9A59-660D-E9D5-50CA0C3FC076}"/>
                </a:ext>
              </a:extLst>
            </p:cNvPr>
            <p:cNvGrpSpPr/>
            <p:nvPr/>
          </p:nvGrpSpPr>
          <p:grpSpPr>
            <a:xfrm>
              <a:off x="4818548" y="3512352"/>
              <a:ext cx="91702" cy="91702"/>
              <a:chOff x="3585548" y="1299548"/>
              <a:chExt cx="91702" cy="91702"/>
            </a:xfrm>
          </p:grpSpPr>
          <p:cxnSp>
            <p:nvCxnSpPr>
              <p:cNvPr id="206" name="Straight Connector 205">
                <a:extLst>
                  <a:ext uri="{FF2B5EF4-FFF2-40B4-BE49-F238E27FC236}">
                    <a16:creationId xmlns:a16="http://schemas.microsoft.com/office/drawing/2014/main" id="{7F659CBD-FC40-9CA6-4424-3B08E55AD57F}"/>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63C05436-3B7C-CD36-98DE-CC62BDD852F4}"/>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08" name="Group 207">
              <a:extLst>
                <a:ext uri="{FF2B5EF4-FFF2-40B4-BE49-F238E27FC236}">
                  <a16:creationId xmlns:a16="http://schemas.microsoft.com/office/drawing/2014/main" id="{355927A2-20D1-FD9E-6896-F04497930E00}"/>
                </a:ext>
              </a:extLst>
            </p:cNvPr>
            <p:cNvGrpSpPr/>
            <p:nvPr/>
          </p:nvGrpSpPr>
          <p:grpSpPr>
            <a:xfrm>
              <a:off x="4849504" y="3512352"/>
              <a:ext cx="91702" cy="91702"/>
              <a:chOff x="3585548" y="1299548"/>
              <a:chExt cx="91702" cy="91702"/>
            </a:xfrm>
          </p:grpSpPr>
          <p:cxnSp>
            <p:nvCxnSpPr>
              <p:cNvPr id="209" name="Straight Connector 208">
                <a:extLst>
                  <a:ext uri="{FF2B5EF4-FFF2-40B4-BE49-F238E27FC236}">
                    <a16:creationId xmlns:a16="http://schemas.microsoft.com/office/drawing/2014/main" id="{7C026483-8793-97A3-900A-1FEE0A0CA42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B00B4B52-44A2-D0AC-DFDA-DA7C37B8A82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1" name="Group 210">
              <a:extLst>
                <a:ext uri="{FF2B5EF4-FFF2-40B4-BE49-F238E27FC236}">
                  <a16:creationId xmlns:a16="http://schemas.microsoft.com/office/drawing/2014/main" id="{5C2C7E29-7C20-184C-FC83-1773FB5FD1EB}"/>
                </a:ext>
              </a:extLst>
            </p:cNvPr>
            <p:cNvGrpSpPr/>
            <p:nvPr/>
          </p:nvGrpSpPr>
          <p:grpSpPr>
            <a:xfrm>
              <a:off x="4904272" y="3548071"/>
              <a:ext cx="91702" cy="91702"/>
              <a:chOff x="3585548" y="1299548"/>
              <a:chExt cx="91702" cy="91702"/>
            </a:xfrm>
          </p:grpSpPr>
          <p:cxnSp>
            <p:nvCxnSpPr>
              <p:cNvPr id="212" name="Straight Connector 211">
                <a:extLst>
                  <a:ext uri="{FF2B5EF4-FFF2-40B4-BE49-F238E27FC236}">
                    <a16:creationId xmlns:a16="http://schemas.microsoft.com/office/drawing/2014/main" id="{3A42253E-9070-F769-A7C5-1A26E0D035C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1C0E3454-CEA1-54C3-EBFB-6A8CC7E44D3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4" name="Group 213">
              <a:extLst>
                <a:ext uri="{FF2B5EF4-FFF2-40B4-BE49-F238E27FC236}">
                  <a16:creationId xmlns:a16="http://schemas.microsoft.com/office/drawing/2014/main" id="{F188C095-D800-A71F-4AB3-E06D3D1E4B61}"/>
                </a:ext>
              </a:extLst>
            </p:cNvPr>
            <p:cNvGrpSpPr/>
            <p:nvPr/>
          </p:nvGrpSpPr>
          <p:grpSpPr>
            <a:xfrm>
              <a:off x="5013810" y="3579027"/>
              <a:ext cx="91702" cy="91702"/>
              <a:chOff x="3585548" y="1299548"/>
              <a:chExt cx="91702" cy="91702"/>
            </a:xfrm>
          </p:grpSpPr>
          <p:cxnSp>
            <p:nvCxnSpPr>
              <p:cNvPr id="215" name="Straight Connector 214">
                <a:extLst>
                  <a:ext uri="{FF2B5EF4-FFF2-40B4-BE49-F238E27FC236}">
                    <a16:creationId xmlns:a16="http://schemas.microsoft.com/office/drawing/2014/main" id="{A6C51399-ACE1-B453-E9CE-16886D51590B}"/>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775ADD18-59DA-8D0B-7150-A4424C74D89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17" name="Group 216">
              <a:extLst>
                <a:ext uri="{FF2B5EF4-FFF2-40B4-BE49-F238E27FC236}">
                  <a16:creationId xmlns:a16="http://schemas.microsoft.com/office/drawing/2014/main" id="{0AF94CED-6DE8-3F64-B272-0E08800C5EF4}"/>
                </a:ext>
              </a:extLst>
            </p:cNvPr>
            <p:cNvGrpSpPr/>
            <p:nvPr/>
          </p:nvGrpSpPr>
          <p:grpSpPr>
            <a:xfrm>
              <a:off x="5154303" y="3638558"/>
              <a:ext cx="91702" cy="91702"/>
              <a:chOff x="3585548" y="1299548"/>
              <a:chExt cx="91702" cy="91702"/>
            </a:xfrm>
          </p:grpSpPr>
          <p:cxnSp>
            <p:nvCxnSpPr>
              <p:cNvPr id="218" name="Straight Connector 217">
                <a:extLst>
                  <a:ext uri="{FF2B5EF4-FFF2-40B4-BE49-F238E27FC236}">
                    <a16:creationId xmlns:a16="http://schemas.microsoft.com/office/drawing/2014/main" id="{5E092E00-C12E-C86D-114D-931744EE9AA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734CCCFC-192F-0E0C-A24A-D382462A634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0" name="Group 219">
              <a:extLst>
                <a:ext uri="{FF2B5EF4-FFF2-40B4-BE49-F238E27FC236}">
                  <a16:creationId xmlns:a16="http://schemas.microsoft.com/office/drawing/2014/main" id="{712D7C64-B992-D70B-D2DC-3BED8C17ED4C}"/>
                </a:ext>
              </a:extLst>
            </p:cNvPr>
            <p:cNvGrpSpPr/>
            <p:nvPr/>
          </p:nvGrpSpPr>
          <p:grpSpPr>
            <a:xfrm>
              <a:off x="5213834" y="3662370"/>
              <a:ext cx="91702" cy="91702"/>
              <a:chOff x="3585548" y="1299548"/>
              <a:chExt cx="91702" cy="91702"/>
            </a:xfrm>
          </p:grpSpPr>
          <p:cxnSp>
            <p:nvCxnSpPr>
              <p:cNvPr id="221" name="Straight Connector 220">
                <a:extLst>
                  <a:ext uri="{FF2B5EF4-FFF2-40B4-BE49-F238E27FC236}">
                    <a16:creationId xmlns:a16="http://schemas.microsoft.com/office/drawing/2014/main" id="{EB7AF9CB-DC9F-0F51-6B58-21206008ECF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7E386CD9-2D57-E1FC-3873-4561A59E1AD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3" name="Group 222">
              <a:extLst>
                <a:ext uri="{FF2B5EF4-FFF2-40B4-BE49-F238E27FC236}">
                  <a16:creationId xmlns:a16="http://schemas.microsoft.com/office/drawing/2014/main" id="{F072B289-25B5-870F-CDBB-1FD399002C9E}"/>
                </a:ext>
              </a:extLst>
            </p:cNvPr>
            <p:cNvGrpSpPr/>
            <p:nvPr/>
          </p:nvGrpSpPr>
          <p:grpSpPr>
            <a:xfrm>
              <a:off x="5280509" y="3662370"/>
              <a:ext cx="91702" cy="91702"/>
              <a:chOff x="3585548" y="1299548"/>
              <a:chExt cx="91702" cy="91702"/>
            </a:xfrm>
          </p:grpSpPr>
          <p:cxnSp>
            <p:nvCxnSpPr>
              <p:cNvPr id="224" name="Straight Connector 223">
                <a:extLst>
                  <a:ext uri="{FF2B5EF4-FFF2-40B4-BE49-F238E27FC236}">
                    <a16:creationId xmlns:a16="http://schemas.microsoft.com/office/drawing/2014/main" id="{3467C930-4DE7-B50C-F99B-2ED92EFB9EC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356DBFDB-D5A4-FE1B-9282-1414E09FC0F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6" name="Group 225">
              <a:extLst>
                <a:ext uri="{FF2B5EF4-FFF2-40B4-BE49-F238E27FC236}">
                  <a16:creationId xmlns:a16="http://schemas.microsoft.com/office/drawing/2014/main" id="{5927C1CF-9304-E153-40A0-765774D25233}"/>
                </a:ext>
              </a:extLst>
            </p:cNvPr>
            <p:cNvGrpSpPr/>
            <p:nvPr/>
          </p:nvGrpSpPr>
          <p:grpSpPr>
            <a:xfrm>
              <a:off x="5306703" y="3662370"/>
              <a:ext cx="91702" cy="91702"/>
              <a:chOff x="3585548" y="1299548"/>
              <a:chExt cx="91702" cy="91702"/>
            </a:xfrm>
          </p:grpSpPr>
          <p:cxnSp>
            <p:nvCxnSpPr>
              <p:cNvPr id="227" name="Straight Connector 226">
                <a:extLst>
                  <a:ext uri="{FF2B5EF4-FFF2-40B4-BE49-F238E27FC236}">
                    <a16:creationId xmlns:a16="http://schemas.microsoft.com/office/drawing/2014/main" id="{F2A0DEC2-3950-D2AC-4859-DA8B6652CC3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1A36671E-BB16-8F64-FBF0-07BDC5FC755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29" name="Group 228">
              <a:extLst>
                <a:ext uri="{FF2B5EF4-FFF2-40B4-BE49-F238E27FC236}">
                  <a16:creationId xmlns:a16="http://schemas.microsoft.com/office/drawing/2014/main" id="{9BD8EA48-2748-E396-0CEC-9BCE8A37B05D}"/>
                </a:ext>
              </a:extLst>
            </p:cNvPr>
            <p:cNvGrpSpPr/>
            <p:nvPr/>
          </p:nvGrpSpPr>
          <p:grpSpPr>
            <a:xfrm>
              <a:off x="5347184" y="3700470"/>
              <a:ext cx="91702" cy="91702"/>
              <a:chOff x="3585548" y="1299548"/>
              <a:chExt cx="91702" cy="91702"/>
            </a:xfrm>
          </p:grpSpPr>
          <p:cxnSp>
            <p:nvCxnSpPr>
              <p:cNvPr id="230" name="Straight Connector 229">
                <a:extLst>
                  <a:ext uri="{FF2B5EF4-FFF2-40B4-BE49-F238E27FC236}">
                    <a16:creationId xmlns:a16="http://schemas.microsoft.com/office/drawing/2014/main" id="{6EEC9EC2-7D5C-126B-A4BF-9989B5A3B5BF}"/>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A980997A-9A4A-38C2-B26B-F8F28E77646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2" name="Group 231">
              <a:extLst>
                <a:ext uri="{FF2B5EF4-FFF2-40B4-BE49-F238E27FC236}">
                  <a16:creationId xmlns:a16="http://schemas.microsoft.com/office/drawing/2014/main" id="{5C452128-604A-7F7B-42B2-BC33E65EDFD3}"/>
                </a:ext>
              </a:extLst>
            </p:cNvPr>
            <p:cNvGrpSpPr/>
            <p:nvPr/>
          </p:nvGrpSpPr>
          <p:grpSpPr>
            <a:xfrm>
              <a:off x="5401952" y="3700470"/>
              <a:ext cx="91702" cy="91702"/>
              <a:chOff x="3585548" y="1299548"/>
              <a:chExt cx="91702" cy="91702"/>
            </a:xfrm>
          </p:grpSpPr>
          <p:cxnSp>
            <p:nvCxnSpPr>
              <p:cNvPr id="233" name="Straight Connector 232">
                <a:extLst>
                  <a:ext uri="{FF2B5EF4-FFF2-40B4-BE49-F238E27FC236}">
                    <a16:creationId xmlns:a16="http://schemas.microsoft.com/office/drawing/2014/main" id="{07847AA1-532A-BF21-1218-BB51F11F54A7}"/>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4CB48905-025B-422E-2A43-D9A90E381F9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5" name="Group 234">
              <a:extLst>
                <a:ext uri="{FF2B5EF4-FFF2-40B4-BE49-F238E27FC236}">
                  <a16:creationId xmlns:a16="http://schemas.microsoft.com/office/drawing/2014/main" id="{EA045D7E-5705-D7AC-92F6-032F457F6271}"/>
                </a:ext>
              </a:extLst>
            </p:cNvPr>
            <p:cNvGrpSpPr/>
            <p:nvPr/>
          </p:nvGrpSpPr>
          <p:grpSpPr>
            <a:xfrm>
              <a:off x="5432909" y="3700470"/>
              <a:ext cx="91702" cy="91702"/>
              <a:chOff x="3585548" y="1299548"/>
              <a:chExt cx="91702" cy="91702"/>
            </a:xfrm>
          </p:grpSpPr>
          <p:cxnSp>
            <p:nvCxnSpPr>
              <p:cNvPr id="236" name="Straight Connector 235">
                <a:extLst>
                  <a:ext uri="{FF2B5EF4-FFF2-40B4-BE49-F238E27FC236}">
                    <a16:creationId xmlns:a16="http://schemas.microsoft.com/office/drawing/2014/main" id="{E372C661-8371-C1CB-3E8A-B6E898C05AB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840C537B-9698-8CEA-4538-8E96B0D4FEE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38" name="Group 237">
              <a:extLst>
                <a:ext uri="{FF2B5EF4-FFF2-40B4-BE49-F238E27FC236}">
                  <a16:creationId xmlns:a16="http://schemas.microsoft.com/office/drawing/2014/main" id="{EB2F3CE6-02BE-227F-B410-811894632B97}"/>
                </a:ext>
              </a:extLst>
            </p:cNvPr>
            <p:cNvGrpSpPr/>
            <p:nvPr/>
          </p:nvGrpSpPr>
          <p:grpSpPr>
            <a:xfrm>
              <a:off x="5456721" y="3745714"/>
              <a:ext cx="91702" cy="91702"/>
              <a:chOff x="3585548" y="1299548"/>
              <a:chExt cx="91702" cy="91702"/>
            </a:xfrm>
          </p:grpSpPr>
          <p:cxnSp>
            <p:nvCxnSpPr>
              <p:cNvPr id="239" name="Straight Connector 238">
                <a:extLst>
                  <a:ext uri="{FF2B5EF4-FFF2-40B4-BE49-F238E27FC236}">
                    <a16:creationId xmlns:a16="http://schemas.microsoft.com/office/drawing/2014/main" id="{54F46860-9239-A79C-EBAD-BA0987845696}"/>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0E5C3862-9B91-23AB-1787-17B5B8E8E6E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1" name="Group 240">
              <a:extLst>
                <a:ext uri="{FF2B5EF4-FFF2-40B4-BE49-F238E27FC236}">
                  <a16:creationId xmlns:a16="http://schemas.microsoft.com/office/drawing/2014/main" id="{E62A4C9B-1468-E691-4285-03755B062A4F}"/>
                </a:ext>
              </a:extLst>
            </p:cNvPr>
            <p:cNvGrpSpPr/>
            <p:nvPr/>
          </p:nvGrpSpPr>
          <p:grpSpPr>
            <a:xfrm>
              <a:off x="5613884" y="3745714"/>
              <a:ext cx="91702" cy="91702"/>
              <a:chOff x="3585548" y="1299548"/>
              <a:chExt cx="91702" cy="91702"/>
            </a:xfrm>
          </p:grpSpPr>
          <p:cxnSp>
            <p:nvCxnSpPr>
              <p:cNvPr id="242" name="Straight Connector 241">
                <a:extLst>
                  <a:ext uri="{FF2B5EF4-FFF2-40B4-BE49-F238E27FC236}">
                    <a16:creationId xmlns:a16="http://schemas.microsoft.com/office/drawing/2014/main" id="{778E3A33-C3D0-5D21-308C-9DEF914CD7EF}"/>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54553DF5-9D4F-FA8D-CD49-E02350E45284}"/>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4" name="Group 243">
              <a:extLst>
                <a:ext uri="{FF2B5EF4-FFF2-40B4-BE49-F238E27FC236}">
                  <a16:creationId xmlns:a16="http://schemas.microsoft.com/office/drawing/2014/main" id="{B3910626-435D-0A54-D10D-052DDFBEE4A3}"/>
                </a:ext>
              </a:extLst>
            </p:cNvPr>
            <p:cNvGrpSpPr/>
            <p:nvPr/>
          </p:nvGrpSpPr>
          <p:grpSpPr>
            <a:xfrm>
              <a:off x="5911541" y="3745714"/>
              <a:ext cx="91702" cy="91702"/>
              <a:chOff x="3585548" y="1299548"/>
              <a:chExt cx="91702" cy="91702"/>
            </a:xfrm>
          </p:grpSpPr>
          <p:cxnSp>
            <p:nvCxnSpPr>
              <p:cNvPr id="245" name="Straight Connector 244">
                <a:extLst>
                  <a:ext uri="{FF2B5EF4-FFF2-40B4-BE49-F238E27FC236}">
                    <a16:creationId xmlns:a16="http://schemas.microsoft.com/office/drawing/2014/main" id="{5B1128C8-4364-E854-6242-D12BB3ED4DC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6917876B-FDDB-14B3-A3DB-3CCE359FE93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47" name="Group 246">
              <a:extLst>
                <a:ext uri="{FF2B5EF4-FFF2-40B4-BE49-F238E27FC236}">
                  <a16:creationId xmlns:a16="http://schemas.microsoft.com/office/drawing/2014/main" id="{9F45281A-45B2-258B-A752-05573DDA7166}"/>
                </a:ext>
              </a:extLst>
            </p:cNvPr>
            <p:cNvGrpSpPr/>
            <p:nvPr/>
          </p:nvGrpSpPr>
          <p:grpSpPr>
            <a:xfrm>
              <a:off x="5963929" y="3745714"/>
              <a:ext cx="91702" cy="91702"/>
              <a:chOff x="3585548" y="1299548"/>
              <a:chExt cx="91702" cy="91702"/>
            </a:xfrm>
          </p:grpSpPr>
          <p:cxnSp>
            <p:nvCxnSpPr>
              <p:cNvPr id="248" name="Straight Connector 247">
                <a:extLst>
                  <a:ext uri="{FF2B5EF4-FFF2-40B4-BE49-F238E27FC236}">
                    <a16:creationId xmlns:a16="http://schemas.microsoft.com/office/drawing/2014/main" id="{CB15877A-D50F-87EC-7BC2-924ADF00521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533A2E6F-1FFE-DE3B-BD46-768270FD75F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0" name="Group 249">
              <a:extLst>
                <a:ext uri="{FF2B5EF4-FFF2-40B4-BE49-F238E27FC236}">
                  <a16:creationId xmlns:a16="http://schemas.microsoft.com/office/drawing/2014/main" id="{105FCA34-8375-E5AD-7A1B-D34EEE5DA6B1}"/>
                </a:ext>
              </a:extLst>
            </p:cNvPr>
            <p:cNvGrpSpPr/>
            <p:nvPr/>
          </p:nvGrpSpPr>
          <p:grpSpPr>
            <a:xfrm>
              <a:off x="6035367" y="3798102"/>
              <a:ext cx="91702" cy="91702"/>
              <a:chOff x="3585548" y="1299548"/>
              <a:chExt cx="91702" cy="91702"/>
            </a:xfrm>
          </p:grpSpPr>
          <p:cxnSp>
            <p:nvCxnSpPr>
              <p:cNvPr id="251" name="Straight Connector 250">
                <a:extLst>
                  <a:ext uri="{FF2B5EF4-FFF2-40B4-BE49-F238E27FC236}">
                    <a16:creationId xmlns:a16="http://schemas.microsoft.com/office/drawing/2014/main" id="{A18083B0-510D-CA05-C041-DDCE6165A40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9F16FED1-6857-7F52-5074-281E5F3FFE1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3" name="Group 252">
              <a:extLst>
                <a:ext uri="{FF2B5EF4-FFF2-40B4-BE49-F238E27FC236}">
                  <a16:creationId xmlns:a16="http://schemas.microsoft.com/office/drawing/2014/main" id="{15EB1D45-3AC6-9BFB-008F-646DCAB42963}"/>
                </a:ext>
              </a:extLst>
            </p:cNvPr>
            <p:cNvGrpSpPr/>
            <p:nvPr/>
          </p:nvGrpSpPr>
          <p:grpSpPr>
            <a:xfrm>
              <a:off x="6249679" y="3910020"/>
              <a:ext cx="91702" cy="91702"/>
              <a:chOff x="3585548" y="1299548"/>
              <a:chExt cx="91702" cy="91702"/>
            </a:xfrm>
          </p:grpSpPr>
          <p:cxnSp>
            <p:nvCxnSpPr>
              <p:cNvPr id="254" name="Straight Connector 253">
                <a:extLst>
                  <a:ext uri="{FF2B5EF4-FFF2-40B4-BE49-F238E27FC236}">
                    <a16:creationId xmlns:a16="http://schemas.microsoft.com/office/drawing/2014/main" id="{7543201C-F8BE-01A3-E343-2EB79A26E50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ED2B46C2-86D6-1884-0E4E-8ADBA59AC26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6" name="Group 255">
              <a:extLst>
                <a:ext uri="{FF2B5EF4-FFF2-40B4-BE49-F238E27FC236}">
                  <a16:creationId xmlns:a16="http://schemas.microsoft.com/office/drawing/2014/main" id="{1E5C6A26-6BBE-D967-AD6C-735CC2656025}"/>
                </a:ext>
              </a:extLst>
            </p:cNvPr>
            <p:cNvGrpSpPr/>
            <p:nvPr/>
          </p:nvGrpSpPr>
          <p:grpSpPr>
            <a:xfrm>
              <a:off x="6442560" y="3910020"/>
              <a:ext cx="91702" cy="91702"/>
              <a:chOff x="3585548" y="1299548"/>
              <a:chExt cx="91702" cy="91702"/>
            </a:xfrm>
          </p:grpSpPr>
          <p:cxnSp>
            <p:nvCxnSpPr>
              <p:cNvPr id="257" name="Straight Connector 256">
                <a:extLst>
                  <a:ext uri="{FF2B5EF4-FFF2-40B4-BE49-F238E27FC236}">
                    <a16:creationId xmlns:a16="http://schemas.microsoft.com/office/drawing/2014/main" id="{DA8357CA-EAC4-BEE8-325D-C144A0F09B8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52EFF50A-1FAF-8A2A-9DCF-D5F93C87A64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59" name="Group 258">
              <a:extLst>
                <a:ext uri="{FF2B5EF4-FFF2-40B4-BE49-F238E27FC236}">
                  <a16:creationId xmlns:a16="http://schemas.microsoft.com/office/drawing/2014/main" id="{DE2E4D86-74B7-D357-4547-4B1A476EC8D6}"/>
                </a:ext>
              </a:extLst>
            </p:cNvPr>
            <p:cNvGrpSpPr/>
            <p:nvPr/>
          </p:nvGrpSpPr>
          <p:grpSpPr>
            <a:xfrm>
              <a:off x="6528285" y="3910020"/>
              <a:ext cx="91702" cy="91702"/>
              <a:chOff x="3585548" y="1299548"/>
              <a:chExt cx="91702" cy="91702"/>
            </a:xfrm>
          </p:grpSpPr>
          <p:cxnSp>
            <p:nvCxnSpPr>
              <p:cNvPr id="260" name="Straight Connector 259">
                <a:extLst>
                  <a:ext uri="{FF2B5EF4-FFF2-40B4-BE49-F238E27FC236}">
                    <a16:creationId xmlns:a16="http://schemas.microsoft.com/office/drawing/2014/main" id="{DD4DEB8D-8DCA-73FE-5446-F6CF47C6ACB5}"/>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F912B2C1-60BB-8AE6-F040-7A41FC1EABC4}"/>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2" name="Group 261">
              <a:extLst>
                <a:ext uri="{FF2B5EF4-FFF2-40B4-BE49-F238E27FC236}">
                  <a16:creationId xmlns:a16="http://schemas.microsoft.com/office/drawing/2014/main" id="{6F362216-FA24-A17D-BBC3-BCD2C03FB0BF}"/>
                </a:ext>
              </a:extLst>
            </p:cNvPr>
            <p:cNvGrpSpPr/>
            <p:nvPr/>
          </p:nvGrpSpPr>
          <p:grpSpPr>
            <a:xfrm>
              <a:off x="6735454" y="3910020"/>
              <a:ext cx="91702" cy="91702"/>
              <a:chOff x="3585548" y="1299548"/>
              <a:chExt cx="91702" cy="91702"/>
            </a:xfrm>
          </p:grpSpPr>
          <p:cxnSp>
            <p:nvCxnSpPr>
              <p:cNvPr id="263" name="Straight Connector 262">
                <a:extLst>
                  <a:ext uri="{FF2B5EF4-FFF2-40B4-BE49-F238E27FC236}">
                    <a16:creationId xmlns:a16="http://schemas.microsoft.com/office/drawing/2014/main" id="{2CD0C133-5B91-0C89-9F74-8B7ADD99D90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5A99A5DD-349A-472F-20C4-EAFE2A5FB7CF}"/>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5" name="Group 264">
              <a:extLst>
                <a:ext uri="{FF2B5EF4-FFF2-40B4-BE49-F238E27FC236}">
                  <a16:creationId xmlns:a16="http://schemas.microsoft.com/office/drawing/2014/main" id="{E0F8447B-7BBE-EB10-F40A-296D93100C37}"/>
                </a:ext>
              </a:extLst>
            </p:cNvPr>
            <p:cNvGrpSpPr/>
            <p:nvPr/>
          </p:nvGrpSpPr>
          <p:grpSpPr>
            <a:xfrm>
              <a:off x="6804511" y="3910020"/>
              <a:ext cx="91702" cy="91702"/>
              <a:chOff x="3585548" y="1299548"/>
              <a:chExt cx="91702" cy="91702"/>
            </a:xfrm>
          </p:grpSpPr>
          <p:cxnSp>
            <p:nvCxnSpPr>
              <p:cNvPr id="266" name="Straight Connector 265">
                <a:extLst>
                  <a:ext uri="{FF2B5EF4-FFF2-40B4-BE49-F238E27FC236}">
                    <a16:creationId xmlns:a16="http://schemas.microsoft.com/office/drawing/2014/main" id="{7779DFA2-BC3D-00DC-9684-3034B6F77AC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573A8995-DEFF-4B82-D4F3-DF14C69350D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68" name="Group 267">
              <a:extLst>
                <a:ext uri="{FF2B5EF4-FFF2-40B4-BE49-F238E27FC236}">
                  <a16:creationId xmlns:a16="http://schemas.microsoft.com/office/drawing/2014/main" id="{16CECD65-EA4E-8371-9D0B-125071A91DF4}"/>
                </a:ext>
              </a:extLst>
            </p:cNvPr>
            <p:cNvGrpSpPr/>
            <p:nvPr/>
          </p:nvGrpSpPr>
          <p:grpSpPr>
            <a:xfrm>
              <a:off x="6914048" y="3910020"/>
              <a:ext cx="91702" cy="91702"/>
              <a:chOff x="3585548" y="1299548"/>
              <a:chExt cx="91702" cy="91702"/>
            </a:xfrm>
          </p:grpSpPr>
          <p:cxnSp>
            <p:nvCxnSpPr>
              <p:cNvPr id="269" name="Straight Connector 268">
                <a:extLst>
                  <a:ext uri="{FF2B5EF4-FFF2-40B4-BE49-F238E27FC236}">
                    <a16:creationId xmlns:a16="http://schemas.microsoft.com/office/drawing/2014/main" id="{B7FD5772-442A-76B7-07EE-7415475E9F27}"/>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9E913F3C-F7F3-A7A7-B20C-5CA106D777B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1" name="Group 270">
              <a:extLst>
                <a:ext uri="{FF2B5EF4-FFF2-40B4-BE49-F238E27FC236}">
                  <a16:creationId xmlns:a16="http://schemas.microsoft.com/office/drawing/2014/main" id="{6FE35A76-09EA-D4E5-BDBD-B9EDB35D534E}"/>
                </a:ext>
              </a:extLst>
            </p:cNvPr>
            <p:cNvGrpSpPr/>
            <p:nvPr/>
          </p:nvGrpSpPr>
          <p:grpSpPr>
            <a:xfrm>
              <a:off x="7035491" y="4007651"/>
              <a:ext cx="91702" cy="91702"/>
              <a:chOff x="3585548" y="1299548"/>
              <a:chExt cx="91702" cy="91702"/>
            </a:xfrm>
          </p:grpSpPr>
          <p:cxnSp>
            <p:nvCxnSpPr>
              <p:cNvPr id="272" name="Straight Connector 271">
                <a:extLst>
                  <a:ext uri="{FF2B5EF4-FFF2-40B4-BE49-F238E27FC236}">
                    <a16:creationId xmlns:a16="http://schemas.microsoft.com/office/drawing/2014/main" id="{E9E0A59E-C763-9F2D-6B36-AE7B5A3D78C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CF2A29B7-ADA6-5EB3-AC79-8BB70303852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4" name="Group 273">
              <a:extLst>
                <a:ext uri="{FF2B5EF4-FFF2-40B4-BE49-F238E27FC236}">
                  <a16:creationId xmlns:a16="http://schemas.microsoft.com/office/drawing/2014/main" id="{1248C6FB-145E-D046-7A56-EBD718484950}"/>
                </a:ext>
              </a:extLst>
            </p:cNvPr>
            <p:cNvGrpSpPr/>
            <p:nvPr/>
          </p:nvGrpSpPr>
          <p:grpSpPr>
            <a:xfrm>
              <a:off x="7066447" y="4007651"/>
              <a:ext cx="91702" cy="91702"/>
              <a:chOff x="3585548" y="1299548"/>
              <a:chExt cx="91702" cy="91702"/>
            </a:xfrm>
          </p:grpSpPr>
          <p:cxnSp>
            <p:nvCxnSpPr>
              <p:cNvPr id="275" name="Straight Connector 274">
                <a:extLst>
                  <a:ext uri="{FF2B5EF4-FFF2-40B4-BE49-F238E27FC236}">
                    <a16:creationId xmlns:a16="http://schemas.microsoft.com/office/drawing/2014/main" id="{51F29F8D-9799-48C6-400E-73D95766488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1FF9A76A-9258-BED5-191D-E21373FA8E61}"/>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77" name="Group 276">
              <a:extLst>
                <a:ext uri="{FF2B5EF4-FFF2-40B4-BE49-F238E27FC236}">
                  <a16:creationId xmlns:a16="http://schemas.microsoft.com/office/drawing/2014/main" id="{D9714F9B-F417-7E44-133E-AA0A7CF390AC}"/>
                </a:ext>
              </a:extLst>
            </p:cNvPr>
            <p:cNvGrpSpPr/>
            <p:nvPr/>
          </p:nvGrpSpPr>
          <p:grpSpPr>
            <a:xfrm>
              <a:off x="7111691" y="4007651"/>
              <a:ext cx="91702" cy="91702"/>
              <a:chOff x="3585548" y="1299548"/>
              <a:chExt cx="91702" cy="91702"/>
            </a:xfrm>
          </p:grpSpPr>
          <p:cxnSp>
            <p:nvCxnSpPr>
              <p:cNvPr id="278" name="Straight Connector 277">
                <a:extLst>
                  <a:ext uri="{FF2B5EF4-FFF2-40B4-BE49-F238E27FC236}">
                    <a16:creationId xmlns:a16="http://schemas.microsoft.com/office/drawing/2014/main" id="{B7E691BB-DCC7-86D6-A68C-1FA26AE83F07}"/>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22EBC744-8FA6-3DE9-D38E-F56B0445126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80" name="Group 279">
              <a:extLst>
                <a:ext uri="{FF2B5EF4-FFF2-40B4-BE49-F238E27FC236}">
                  <a16:creationId xmlns:a16="http://schemas.microsoft.com/office/drawing/2014/main" id="{6932697A-F798-1756-C30E-70997AAC7E51}"/>
                </a:ext>
              </a:extLst>
            </p:cNvPr>
            <p:cNvGrpSpPr/>
            <p:nvPr/>
          </p:nvGrpSpPr>
          <p:grpSpPr>
            <a:xfrm>
              <a:off x="7245041" y="4007651"/>
              <a:ext cx="91702" cy="91702"/>
              <a:chOff x="3585548" y="1299548"/>
              <a:chExt cx="91702" cy="91702"/>
            </a:xfrm>
          </p:grpSpPr>
          <p:cxnSp>
            <p:nvCxnSpPr>
              <p:cNvPr id="281" name="Straight Connector 280">
                <a:extLst>
                  <a:ext uri="{FF2B5EF4-FFF2-40B4-BE49-F238E27FC236}">
                    <a16:creationId xmlns:a16="http://schemas.microsoft.com/office/drawing/2014/main" id="{F19A4995-4231-663E-2098-3CAAEDCFD88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D9B2A6CE-225D-9E2B-376B-EC9F5CBD116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283" name="Group 282">
              <a:extLst>
                <a:ext uri="{FF2B5EF4-FFF2-40B4-BE49-F238E27FC236}">
                  <a16:creationId xmlns:a16="http://schemas.microsoft.com/office/drawing/2014/main" id="{F32655E4-20E9-A89D-D2D9-DB0A1AA54979}"/>
                </a:ext>
              </a:extLst>
            </p:cNvPr>
            <p:cNvGrpSpPr/>
            <p:nvPr/>
          </p:nvGrpSpPr>
          <p:grpSpPr>
            <a:xfrm>
              <a:off x="7523648" y="4007651"/>
              <a:ext cx="91702" cy="91702"/>
              <a:chOff x="3585548" y="1299548"/>
              <a:chExt cx="91702" cy="91702"/>
            </a:xfrm>
          </p:grpSpPr>
          <p:cxnSp>
            <p:nvCxnSpPr>
              <p:cNvPr id="284" name="Straight Connector 283">
                <a:extLst>
                  <a:ext uri="{FF2B5EF4-FFF2-40B4-BE49-F238E27FC236}">
                    <a16:creationId xmlns:a16="http://schemas.microsoft.com/office/drawing/2014/main" id="{A0C4587C-3F8E-84CE-7FE8-99C5F325DF3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C16D6060-D69D-5A91-9308-95433160803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grpSp>
        <p:nvGrpSpPr>
          <p:cNvPr id="288" name="Group 287">
            <a:extLst>
              <a:ext uri="{FF2B5EF4-FFF2-40B4-BE49-F238E27FC236}">
                <a16:creationId xmlns:a16="http://schemas.microsoft.com/office/drawing/2014/main" id="{57712881-CFD6-8BEB-D88A-3088A3BA96AC}"/>
              </a:ext>
            </a:extLst>
          </p:cNvPr>
          <p:cNvGrpSpPr/>
          <p:nvPr/>
        </p:nvGrpSpPr>
        <p:grpSpPr>
          <a:xfrm>
            <a:off x="2510874" y="1609725"/>
            <a:ext cx="5633725" cy="2442616"/>
            <a:chOff x="1928813" y="1609725"/>
            <a:chExt cx="5633725" cy="2442616"/>
          </a:xfrm>
        </p:grpSpPr>
        <p:sp>
          <p:nvSpPr>
            <p:cNvPr id="286" name="Freeform: Shape 285">
              <a:extLst>
                <a:ext uri="{FF2B5EF4-FFF2-40B4-BE49-F238E27FC236}">
                  <a16:creationId xmlns:a16="http://schemas.microsoft.com/office/drawing/2014/main" id="{59F44A67-7538-2F5D-CCE8-7CC0FF9AEFE2}"/>
                </a:ext>
              </a:extLst>
            </p:cNvPr>
            <p:cNvSpPr/>
            <p:nvPr/>
          </p:nvSpPr>
          <p:spPr bwMode="auto">
            <a:xfrm>
              <a:off x="1928813" y="1609725"/>
              <a:ext cx="2193131" cy="1426369"/>
            </a:xfrm>
            <a:custGeom>
              <a:avLst/>
              <a:gdLst>
                <a:gd name="connsiteX0" fmla="*/ 0 w 2193131"/>
                <a:gd name="connsiteY0" fmla="*/ 0 h 1426369"/>
                <a:gd name="connsiteX1" fmla="*/ 66675 w 2193131"/>
                <a:gd name="connsiteY1" fmla="*/ 2381 h 1426369"/>
                <a:gd name="connsiteX2" fmla="*/ 66675 w 2193131"/>
                <a:gd name="connsiteY2" fmla="*/ 26194 h 1426369"/>
                <a:gd name="connsiteX3" fmla="*/ 128587 w 2193131"/>
                <a:gd name="connsiteY3" fmla="*/ 26194 h 1426369"/>
                <a:gd name="connsiteX4" fmla="*/ 128587 w 2193131"/>
                <a:gd name="connsiteY4" fmla="*/ 26194 h 1426369"/>
                <a:gd name="connsiteX5" fmla="*/ 276225 w 2193131"/>
                <a:gd name="connsiteY5" fmla="*/ 26194 h 1426369"/>
                <a:gd name="connsiteX6" fmla="*/ 276225 w 2193131"/>
                <a:gd name="connsiteY6" fmla="*/ 76200 h 1426369"/>
                <a:gd name="connsiteX7" fmla="*/ 319087 w 2193131"/>
                <a:gd name="connsiteY7" fmla="*/ 76200 h 1426369"/>
                <a:gd name="connsiteX8" fmla="*/ 319087 w 2193131"/>
                <a:gd name="connsiteY8" fmla="*/ 100013 h 1426369"/>
                <a:gd name="connsiteX9" fmla="*/ 388143 w 2193131"/>
                <a:gd name="connsiteY9" fmla="*/ 100013 h 1426369"/>
                <a:gd name="connsiteX10" fmla="*/ 388143 w 2193131"/>
                <a:gd name="connsiteY10" fmla="*/ 130969 h 1426369"/>
                <a:gd name="connsiteX11" fmla="*/ 407193 w 2193131"/>
                <a:gd name="connsiteY11" fmla="*/ 130969 h 1426369"/>
                <a:gd name="connsiteX12" fmla="*/ 407193 w 2193131"/>
                <a:gd name="connsiteY12" fmla="*/ 142875 h 1426369"/>
                <a:gd name="connsiteX13" fmla="*/ 438150 w 2193131"/>
                <a:gd name="connsiteY13" fmla="*/ 142875 h 1426369"/>
                <a:gd name="connsiteX14" fmla="*/ 438150 w 2193131"/>
                <a:gd name="connsiteY14" fmla="*/ 159544 h 1426369"/>
                <a:gd name="connsiteX15" fmla="*/ 438150 w 2193131"/>
                <a:gd name="connsiteY15" fmla="*/ 159544 h 1426369"/>
                <a:gd name="connsiteX16" fmla="*/ 438150 w 2193131"/>
                <a:gd name="connsiteY16" fmla="*/ 200025 h 1426369"/>
                <a:gd name="connsiteX17" fmla="*/ 483393 w 2193131"/>
                <a:gd name="connsiteY17" fmla="*/ 200025 h 1426369"/>
                <a:gd name="connsiteX18" fmla="*/ 483393 w 2193131"/>
                <a:gd name="connsiteY18" fmla="*/ 238125 h 1426369"/>
                <a:gd name="connsiteX19" fmla="*/ 547687 w 2193131"/>
                <a:gd name="connsiteY19" fmla="*/ 238125 h 1426369"/>
                <a:gd name="connsiteX20" fmla="*/ 547687 w 2193131"/>
                <a:gd name="connsiteY20" fmla="*/ 264319 h 1426369"/>
                <a:gd name="connsiteX21" fmla="*/ 581025 w 2193131"/>
                <a:gd name="connsiteY21" fmla="*/ 264319 h 1426369"/>
                <a:gd name="connsiteX22" fmla="*/ 581025 w 2193131"/>
                <a:gd name="connsiteY22" fmla="*/ 292894 h 1426369"/>
                <a:gd name="connsiteX23" fmla="*/ 623887 w 2193131"/>
                <a:gd name="connsiteY23" fmla="*/ 292894 h 1426369"/>
                <a:gd name="connsiteX24" fmla="*/ 623887 w 2193131"/>
                <a:gd name="connsiteY24" fmla="*/ 311944 h 1426369"/>
                <a:gd name="connsiteX25" fmla="*/ 652462 w 2193131"/>
                <a:gd name="connsiteY25" fmla="*/ 311944 h 1426369"/>
                <a:gd name="connsiteX26" fmla="*/ 652462 w 2193131"/>
                <a:gd name="connsiteY26" fmla="*/ 335756 h 1426369"/>
                <a:gd name="connsiteX27" fmla="*/ 676275 w 2193131"/>
                <a:gd name="connsiteY27" fmla="*/ 335756 h 1426369"/>
                <a:gd name="connsiteX28" fmla="*/ 676275 w 2193131"/>
                <a:gd name="connsiteY28" fmla="*/ 347663 h 1426369"/>
                <a:gd name="connsiteX29" fmla="*/ 719137 w 2193131"/>
                <a:gd name="connsiteY29" fmla="*/ 347663 h 1426369"/>
                <a:gd name="connsiteX30" fmla="*/ 719137 w 2193131"/>
                <a:gd name="connsiteY30" fmla="*/ 361950 h 1426369"/>
                <a:gd name="connsiteX31" fmla="*/ 757237 w 2193131"/>
                <a:gd name="connsiteY31" fmla="*/ 361950 h 1426369"/>
                <a:gd name="connsiteX32" fmla="*/ 757237 w 2193131"/>
                <a:gd name="connsiteY32" fmla="*/ 402431 h 1426369"/>
                <a:gd name="connsiteX33" fmla="*/ 821531 w 2193131"/>
                <a:gd name="connsiteY33" fmla="*/ 402431 h 1426369"/>
                <a:gd name="connsiteX34" fmla="*/ 821531 w 2193131"/>
                <a:gd name="connsiteY34" fmla="*/ 431006 h 1426369"/>
                <a:gd name="connsiteX35" fmla="*/ 852487 w 2193131"/>
                <a:gd name="connsiteY35" fmla="*/ 431006 h 1426369"/>
                <a:gd name="connsiteX36" fmla="*/ 852487 w 2193131"/>
                <a:gd name="connsiteY36" fmla="*/ 452438 h 1426369"/>
                <a:gd name="connsiteX37" fmla="*/ 852487 w 2193131"/>
                <a:gd name="connsiteY37" fmla="*/ 452438 h 1426369"/>
                <a:gd name="connsiteX38" fmla="*/ 852487 w 2193131"/>
                <a:gd name="connsiteY38" fmla="*/ 490538 h 1426369"/>
                <a:gd name="connsiteX39" fmla="*/ 883443 w 2193131"/>
                <a:gd name="connsiteY39" fmla="*/ 490538 h 1426369"/>
                <a:gd name="connsiteX40" fmla="*/ 885825 w 2193131"/>
                <a:gd name="connsiteY40" fmla="*/ 502444 h 1426369"/>
                <a:gd name="connsiteX41" fmla="*/ 909637 w 2193131"/>
                <a:gd name="connsiteY41" fmla="*/ 502444 h 1426369"/>
                <a:gd name="connsiteX42" fmla="*/ 926306 w 2193131"/>
                <a:gd name="connsiteY42" fmla="*/ 542925 h 1426369"/>
                <a:gd name="connsiteX43" fmla="*/ 945356 w 2193131"/>
                <a:gd name="connsiteY43" fmla="*/ 542925 h 1426369"/>
                <a:gd name="connsiteX44" fmla="*/ 945356 w 2193131"/>
                <a:gd name="connsiteY44" fmla="*/ 557213 h 1426369"/>
                <a:gd name="connsiteX45" fmla="*/ 964406 w 2193131"/>
                <a:gd name="connsiteY45" fmla="*/ 557213 h 1426369"/>
                <a:gd name="connsiteX46" fmla="*/ 964406 w 2193131"/>
                <a:gd name="connsiteY46" fmla="*/ 590550 h 1426369"/>
                <a:gd name="connsiteX47" fmla="*/ 1014412 w 2193131"/>
                <a:gd name="connsiteY47" fmla="*/ 590550 h 1426369"/>
                <a:gd name="connsiteX48" fmla="*/ 1014412 w 2193131"/>
                <a:gd name="connsiteY48" fmla="*/ 650081 h 1426369"/>
                <a:gd name="connsiteX49" fmla="*/ 1102518 w 2193131"/>
                <a:gd name="connsiteY49" fmla="*/ 650081 h 1426369"/>
                <a:gd name="connsiteX50" fmla="*/ 1102518 w 2193131"/>
                <a:gd name="connsiteY50" fmla="*/ 692944 h 1426369"/>
                <a:gd name="connsiteX51" fmla="*/ 1116806 w 2193131"/>
                <a:gd name="connsiteY51" fmla="*/ 692944 h 1426369"/>
                <a:gd name="connsiteX52" fmla="*/ 1116806 w 2193131"/>
                <a:gd name="connsiteY52" fmla="*/ 740569 h 1426369"/>
                <a:gd name="connsiteX53" fmla="*/ 1157287 w 2193131"/>
                <a:gd name="connsiteY53" fmla="*/ 740569 h 1426369"/>
                <a:gd name="connsiteX54" fmla="*/ 1157287 w 2193131"/>
                <a:gd name="connsiteY54" fmla="*/ 773906 h 1426369"/>
                <a:gd name="connsiteX55" fmla="*/ 1166812 w 2193131"/>
                <a:gd name="connsiteY55" fmla="*/ 773906 h 1426369"/>
                <a:gd name="connsiteX56" fmla="*/ 1166812 w 2193131"/>
                <a:gd name="connsiteY56" fmla="*/ 809625 h 1426369"/>
                <a:gd name="connsiteX57" fmla="*/ 1228725 w 2193131"/>
                <a:gd name="connsiteY57" fmla="*/ 809625 h 1426369"/>
                <a:gd name="connsiteX58" fmla="*/ 1228725 w 2193131"/>
                <a:gd name="connsiteY58" fmla="*/ 845344 h 1426369"/>
                <a:gd name="connsiteX59" fmla="*/ 1247775 w 2193131"/>
                <a:gd name="connsiteY59" fmla="*/ 845344 h 1426369"/>
                <a:gd name="connsiteX60" fmla="*/ 1247775 w 2193131"/>
                <a:gd name="connsiteY60" fmla="*/ 869156 h 1426369"/>
                <a:gd name="connsiteX61" fmla="*/ 1276350 w 2193131"/>
                <a:gd name="connsiteY61" fmla="*/ 869156 h 1426369"/>
                <a:gd name="connsiteX62" fmla="*/ 1276350 w 2193131"/>
                <a:gd name="connsiteY62" fmla="*/ 902494 h 1426369"/>
                <a:gd name="connsiteX63" fmla="*/ 1328737 w 2193131"/>
                <a:gd name="connsiteY63" fmla="*/ 902494 h 1426369"/>
                <a:gd name="connsiteX64" fmla="*/ 1328737 w 2193131"/>
                <a:gd name="connsiteY64" fmla="*/ 926306 h 1426369"/>
                <a:gd name="connsiteX65" fmla="*/ 1345406 w 2193131"/>
                <a:gd name="connsiteY65" fmla="*/ 926306 h 1426369"/>
                <a:gd name="connsiteX66" fmla="*/ 1345406 w 2193131"/>
                <a:gd name="connsiteY66" fmla="*/ 945356 h 1426369"/>
                <a:gd name="connsiteX67" fmla="*/ 1395412 w 2193131"/>
                <a:gd name="connsiteY67" fmla="*/ 945356 h 1426369"/>
                <a:gd name="connsiteX68" fmla="*/ 1395412 w 2193131"/>
                <a:gd name="connsiteY68" fmla="*/ 957263 h 1426369"/>
                <a:gd name="connsiteX69" fmla="*/ 1428750 w 2193131"/>
                <a:gd name="connsiteY69" fmla="*/ 957263 h 1426369"/>
                <a:gd name="connsiteX70" fmla="*/ 1428750 w 2193131"/>
                <a:gd name="connsiteY70" fmla="*/ 957263 h 1426369"/>
                <a:gd name="connsiteX71" fmla="*/ 1471612 w 2193131"/>
                <a:gd name="connsiteY71" fmla="*/ 957263 h 1426369"/>
                <a:gd name="connsiteX72" fmla="*/ 1471612 w 2193131"/>
                <a:gd name="connsiteY72" fmla="*/ 985838 h 1426369"/>
                <a:gd name="connsiteX73" fmla="*/ 1488281 w 2193131"/>
                <a:gd name="connsiteY73" fmla="*/ 985838 h 1426369"/>
                <a:gd name="connsiteX74" fmla="*/ 1488281 w 2193131"/>
                <a:gd name="connsiteY74" fmla="*/ 1002506 h 1426369"/>
                <a:gd name="connsiteX75" fmla="*/ 1524000 w 2193131"/>
                <a:gd name="connsiteY75" fmla="*/ 1002506 h 1426369"/>
                <a:gd name="connsiteX76" fmla="*/ 1519237 w 2193131"/>
                <a:gd name="connsiteY76" fmla="*/ 1012031 h 1426369"/>
                <a:gd name="connsiteX77" fmla="*/ 1540668 w 2193131"/>
                <a:gd name="connsiteY77" fmla="*/ 1012031 h 1426369"/>
                <a:gd name="connsiteX78" fmla="*/ 1540668 w 2193131"/>
                <a:gd name="connsiteY78" fmla="*/ 1023938 h 1426369"/>
                <a:gd name="connsiteX79" fmla="*/ 1554956 w 2193131"/>
                <a:gd name="connsiteY79" fmla="*/ 1023938 h 1426369"/>
                <a:gd name="connsiteX80" fmla="*/ 1554956 w 2193131"/>
                <a:gd name="connsiteY80" fmla="*/ 1040606 h 1426369"/>
                <a:gd name="connsiteX81" fmla="*/ 1562100 w 2193131"/>
                <a:gd name="connsiteY81" fmla="*/ 1040606 h 1426369"/>
                <a:gd name="connsiteX82" fmla="*/ 1562100 w 2193131"/>
                <a:gd name="connsiteY82" fmla="*/ 1057275 h 1426369"/>
                <a:gd name="connsiteX83" fmla="*/ 1578768 w 2193131"/>
                <a:gd name="connsiteY83" fmla="*/ 1057275 h 1426369"/>
                <a:gd name="connsiteX84" fmla="*/ 1578768 w 2193131"/>
                <a:gd name="connsiteY84" fmla="*/ 1092994 h 1426369"/>
                <a:gd name="connsiteX85" fmla="*/ 1674018 w 2193131"/>
                <a:gd name="connsiteY85" fmla="*/ 1092994 h 1426369"/>
                <a:gd name="connsiteX86" fmla="*/ 1674018 w 2193131"/>
                <a:gd name="connsiteY86" fmla="*/ 1135856 h 1426369"/>
                <a:gd name="connsiteX87" fmla="*/ 1728787 w 2193131"/>
                <a:gd name="connsiteY87" fmla="*/ 1135856 h 1426369"/>
                <a:gd name="connsiteX88" fmla="*/ 1728787 w 2193131"/>
                <a:gd name="connsiteY88" fmla="*/ 1169194 h 1426369"/>
                <a:gd name="connsiteX89" fmla="*/ 1752600 w 2193131"/>
                <a:gd name="connsiteY89" fmla="*/ 1169194 h 1426369"/>
                <a:gd name="connsiteX90" fmla="*/ 1752600 w 2193131"/>
                <a:gd name="connsiteY90" fmla="*/ 1223963 h 1426369"/>
                <a:gd name="connsiteX91" fmla="*/ 1831181 w 2193131"/>
                <a:gd name="connsiteY91" fmla="*/ 1223963 h 1426369"/>
                <a:gd name="connsiteX92" fmla="*/ 1831181 w 2193131"/>
                <a:gd name="connsiteY92" fmla="*/ 1243013 h 1426369"/>
                <a:gd name="connsiteX93" fmla="*/ 1862137 w 2193131"/>
                <a:gd name="connsiteY93" fmla="*/ 1243013 h 1426369"/>
                <a:gd name="connsiteX94" fmla="*/ 1862137 w 2193131"/>
                <a:gd name="connsiteY94" fmla="*/ 1276350 h 1426369"/>
                <a:gd name="connsiteX95" fmla="*/ 1993106 w 2193131"/>
                <a:gd name="connsiteY95" fmla="*/ 1276350 h 1426369"/>
                <a:gd name="connsiteX96" fmla="*/ 1993106 w 2193131"/>
                <a:gd name="connsiteY96" fmla="*/ 1293019 h 1426369"/>
                <a:gd name="connsiteX97" fmla="*/ 2021681 w 2193131"/>
                <a:gd name="connsiteY97" fmla="*/ 1293019 h 1426369"/>
                <a:gd name="connsiteX98" fmla="*/ 2021681 w 2193131"/>
                <a:gd name="connsiteY98" fmla="*/ 1352550 h 1426369"/>
                <a:gd name="connsiteX99" fmla="*/ 2112168 w 2193131"/>
                <a:gd name="connsiteY99" fmla="*/ 1352550 h 1426369"/>
                <a:gd name="connsiteX100" fmla="*/ 2112168 w 2193131"/>
                <a:gd name="connsiteY100" fmla="*/ 1426369 h 1426369"/>
                <a:gd name="connsiteX101" fmla="*/ 2193131 w 2193131"/>
                <a:gd name="connsiteY101" fmla="*/ 1426369 h 142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193131" h="1426369">
                  <a:moveTo>
                    <a:pt x="0" y="0"/>
                  </a:moveTo>
                  <a:lnTo>
                    <a:pt x="66675" y="2381"/>
                  </a:lnTo>
                  <a:lnTo>
                    <a:pt x="66675" y="26194"/>
                  </a:lnTo>
                  <a:lnTo>
                    <a:pt x="128587" y="26194"/>
                  </a:lnTo>
                  <a:lnTo>
                    <a:pt x="128587" y="26194"/>
                  </a:lnTo>
                  <a:lnTo>
                    <a:pt x="276225" y="26194"/>
                  </a:lnTo>
                  <a:lnTo>
                    <a:pt x="276225" y="76200"/>
                  </a:lnTo>
                  <a:lnTo>
                    <a:pt x="319087" y="76200"/>
                  </a:lnTo>
                  <a:lnTo>
                    <a:pt x="319087" y="100013"/>
                  </a:lnTo>
                  <a:lnTo>
                    <a:pt x="388143" y="100013"/>
                  </a:lnTo>
                  <a:lnTo>
                    <a:pt x="388143" y="130969"/>
                  </a:lnTo>
                  <a:lnTo>
                    <a:pt x="407193" y="130969"/>
                  </a:lnTo>
                  <a:lnTo>
                    <a:pt x="407193" y="142875"/>
                  </a:lnTo>
                  <a:lnTo>
                    <a:pt x="438150" y="142875"/>
                  </a:lnTo>
                  <a:lnTo>
                    <a:pt x="438150" y="159544"/>
                  </a:lnTo>
                  <a:lnTo>
                    <a:pt x="438150" y="159544"/>
                  </a:lnTo>
                  <a:lnTo>
                    <a:pt x="438150" y="200025"/>
                  </a:lnTo>
                  <a:lnTo>
                    <a:pt x="483393" y="200025"/>
                  </a:lnTo>
                  <a:lnTo>
                    <a:pt x="483393" y="238125"/>
                  </a:lnTo>
                  <a:lnTo>
                    <a:pt x="547687" y="238125"/>
                  </a:lnTo>
                  <a:lnTo>
                    <a:pt x="547687" y="264319"/>
                  </a:lnTo>
                  <a:lnTo>
                    <a:pt x="581025" y="264319"/>
                  </a:lnTo>
                  <a:lnTo>
                    <a:pt x="581025" y="292894"/>
                  </a:lnTo>
                  <a:lnTo>
                    <a:pt x="623887" y="292894"/>
                  </a:lnTo>
                  <a:lnTo>
                    <a:pt x="623887" y="311944"/>
                  </a:lnTo>
                  <a:lnTo>
                    <a:pt x="652462" y="311944"/>
                  </a:lnTo>
                  <a:lnTo>
                    <a:pt x="652462" y="335756"/>
                  </a:lnTo>
                  <a:lnTo>
                    <a:pt x="676275" y="335756"/>
                  </a:lnTo>
                  <a:lnTo>
                    <a:pt x="676275" y="347663"/>
                  </a:lnTo>
                  <a:lnTo>
                    <a:pt x="719137" y="347663"/>
                  </a:lnTo>
                  <a:lnTo>
                    <a:pt x="719137" y="361950"/>
                  </a:lnTo>
                  <a:lnTo>
                    <a:pt x="757237" y="361950"/>
                  </a:lnTo>
                  <a:lnTo>
                    <a:pt x="757237" y="402431"/>
                  </a:lnTo>
                  <a:lnTo>
                    <a:pt x="821531" y="402431"/>
                  </a:lnTo>
                  <a:lnTo>
                    <a:pt x="821531" y="431006"/>
                  </a:lnTo>
                  <a:lnTo>
                    <a:pt x="852487" y="431006"/>
                  </a:lnTo>
                  <a:lnTo>
                    <a:pt x="852487" y="452438"/>
                  </a:lnTo>
                  <a:lnTo>
                    <a:pt x="852487" y="452438"/>
                  </a:lnTo>
                  <a:lnTo>
                    <a:pt x="852487" y="490538"/>
                  </a:lnTo>
                  <a:lnTo>
                    <a:pt x="883443" y="490538"/>
                  </a:lnTo>
                  <a:lnTo>
                    <a:pt x="885825" y="502444"/>
                  </a:lnTo>
                  <a:lnTo>
                    <a:pt x="909637" y="502444"/>
                  </a:lnTo>
                  <a:lnTo>
                    <a:pt x="926306" y="542925"/>
                  </a:lnTo>
                  <a:lnTo>
                    <a:pt x="945356" y="542925"/>
                  </a:lnTo>
                  <a:lnTo>
                    <a:pt x="945356" y="557213"/>
                  </a:lnTo>
                  <a:lnTo>
                    <a:pt x="964406" y="557213"/>
                  </a:lnTo>
                  <a:lnTo>
                    <a:pt x="964406" y="590550"/>
                  </a:lnTo>
                  <a:lnTo>
                    <a:pt x="1014412" y="590550"/>
                  </a:lnTo>
                  <a:lnTo>
                    <a:pt x="1014412" y="650081"/>
                  </a:lnTo>
                  <a:lnTo>
                    <a:pt x="1102518" y="650081"/>
                  </a:lnTo>
                  <a:lnTo>
                    <a:pt x="1102518" y="692944"/>
                  </a:lnTo>
                  <a:lnTo>
                    <a:pt x="1116806" y="692944"/>
                  </a:lnTo>
                  <a:lnTo>
                    <a:pt x="1116806" y="740569"/>
                  </a:lnTo>
                  <a:lnTo>
                    <a:pt x="1157287" y="740569"/>
                  </a:lnTo>
                  <a:lnTo>
                    <a:pt x="1157287" y="773906"/>
                  </a:lnTo>
                  <a:lnTo>
                    <a:pt x="1166812" y="773906"/>
                  </a:lnTo>
                  <a:lnTo>
                    <a:pt x="1166812" y="809625"/>
                  </a:lnTo>
                  <a:lnTo>
                    <a:pt x="1228725" y="809625"/>
                  </a:lnTo>
                  <a:lnTo>
                    <a:pt x="1228725" y="845344"/>
                  </a:lnTo>
                  <a:lnTo>
                    <a:pt x="1247775" y="845344"/>
                  </a:lnTo>
                  <a:lnTo>
                    <a:pt x="1247775" y="869156"/>
                  </a:lnTo>
                  <a:lnTo>
                    <a:pt x="1276350" y="869156"/>
                  </a:lnTo>
                  <a:lnTo>
                    <a:pt x="1276350" y="902494"/>
                  </a:lnTo>
                  <a:lnTo>
                    <a:pt x="1328737" y="902494"/>
                  </a:lnTo>
                  <a:lnTo>
                    <a:pt x="1328737" y="926306"/>
                  </a:lnTo>
                  <a:lnTo>
                    <a:pt x="1345406" y="926306"/>
                  </a:lnTo>
                  <a:lnTo>
                    <a:pt x="1345406" y="945356"/>
                  </a:lnTo>
                  <a:lnTo>
                    <a:pt x="1395412" y="945356"/>
                  </a:lnTo>
                  <a:lnTo>
                    <a:pt x="1395412" y="957263"/>
                  </a:lnTo>
                  <a:lnTo>
                    <a:pt x="1428750" y="957263"/>
                  </a:lnTo>
                  <a:lnTo>
                    <a:pt x="1428750" y="957263"/>
                  </a:lnTo>
                  <a:lnTo>
                    <a:pt x="1471612" y="957263"/>
                  </a:lnTo>
                  <a:lnTo>
                    <a:pt x="1471612" y="985838"/>
                  </a:lnTo>
                  <a:lnTo>
                    <a:pt x="1488281" y="985838"/>
                  </a:lnTo>
                  <a:lnTo>
                    <a:pt x="1488281" y="1002506"/>
                  </a:lnTo>
                  <a:lnTo>
                    <a:pt x="1524000" y="1002506"/>
                  </a:lnTo>
                  <a:lnTo>
                    <a:pt x="1519237" y="1012031"/>
                  </a:lnTo>
                  <a:lnTo>
                    <a:pt x="1540668" y="1012031"/>
                  </a:lnTo>
                  <a:lnTo>
                    <a:pt x="1540668" y="1023938"/>
                  </a:lnTo>
                  <a:lnTo>
                    <a:pt x="1554956" y="1023938"/>
                  </a:lnTo>
                  <a:lnTo>
                    <a:pt x="1554956" y="1040606"/>
                  </a:lnTo>
                  <a:lnTo>
                    <a:pt x="1562100" y="1040606"/>
                  </a:lnTo>
                  <a:lnTo>
                    <a:pt x="1562100" y="1057275"/>
                  </a:lnTo>
                  <a:lnTo>
                    <a:pt x="1578768" y="1057275"/>
                  </a:lnTo>
                  <a:lnTo>
                    <a:pt x="1578768" y="1092994"/>
                  </a:lnTo>
                  <a:lnTo>
                    <a:pt x="1674018" y="1092994"/>
                  </a:lnTo>
                  <a:lnTo>
                    <a:pt x="1674018" y="1135856"/>
                  </a:lnTo>
                  <a:lnTo>
                    <a:pt x="1728787" y="1135856"/>
                  </a:lnTo>
                  <a:lnTo>
                    <a:pt x="1728787" y="1169194"/>
                  </a:lnTo>
                  <a:lnTo>
                    <a:pt x="1752600" y="1169194"/>
                  </a:lnTo>
                  <a:lnTo>
                    <a:pt x="1752600" y="1223963"/>
                  </a:lnTo>
                  <a:lnTo>
                    <a:pt x="1831181" y="1223963"/>
                  </a:lnTo>
                  <a:lnTo>
                    <a:pt x="1831181" y="1243013"/>
                  </a:lnTo>
                  <a:lnTo>
                    <a:pt x="1862137" y="1243013"/>
                  </a:lnTo>
                  <a:lnTo>
                    <a:pt x="1862137" y="1276350"/>
                  </a:lnTo>
                  <a:lnTo>
                    <a:pt x="1993106" y="1276350"/>
                  </a:lnTo>
                  <a:lnTo>
                    <a:pt x="1993106" y="1293019"/>
                  </a:lnTo>
                  <a:lnTo>
                    <a:pt x="2021681" y="1293019"/>
                  </a:lnTo>
                  <a:lnTo>
                    <a:pt x="2021681" y="1352550"/>
                  </a:lnTo>
                  <a:lnTo>
                    <a:pt x="2112168" y="1352550"/>
                  </a:lnTo>
                  <a:lnTo>
                    <a:pt x="2112168" y="1426369"/>
                  </a:lnTo>
                  <a:lnTo>
                    <a:pt x="2193131" y="1426369"/>
                  </a:lnTo>
                </a:path>
              </a:pathLst>
            </a:custGeom>
            <a:noFill/>
            <a:ln w="28575">
              <a:solidFill>
                <a:schemeClr val="accent3"/>
              </a:solidFill>
              <a:miter lim="800000"/>
              <a:headEnd/>
              <a:tailEnd/>
            </a:ln>
          </p:spPr>
          <p:txBody>
            <a:bodyPr rtlCol="0" anchor="ctr"/>
            <a:lstStyle/>
            <a:p>
              <a:pPr algn="ctr"/>
              <a:endParaRPr lang="en-US" dirty="0"/>
            </a:p>
          </p:txBody>
        </p:sp>
        <p:sp>
          <p:nvSpPr>
            <p:cNvPr id="287" name="Freeform: Shape 286">
              <a:extLst>
                <a:ext uri="{FF2B5EF4-FFF2-40B4-BE49-F238E27FC236}">
                  <a16:creationId xmlns:a16="http://schemas.microsoft.com/office/drawing/2014/main" id="{706D68D8-CA75-05EF-B79D-AF3508392AD3}"/>
                </a:ext>
              </a:extLst>
            </p:cNvPr>
            <p:cNvSpPr/>
            <p:nvPr/>
          </p:nvSpPr>
          <p:spPr bwMode="auto">
            <a:xfrm>
              <a:off x="4129790" y="3062990"/>
              <a:ext cx="3432748" cy="989351"/>
            </a:xfrm>
            <a:custGeom>
              <a:avLst/>
              <a:gdLst>
                <a:gd name="connsiteX0" fmla="*/ 0 w 3432748"/>
                <a:gd name="connsiteY0" fmla="*/ 0 h 989351"/>
                <a:gd name="connsiteX1" fmla="*/ 114925 w 3432748"/>
                <a:gd name="connsiteY1" fmla="*/ 0 h 989351"/>
                <a:gd name="connsiteX2" fmla="*/ 114925 w 3432748"/>
                <a:gd name="connsiteY2" fmla="*/ 34977 h 989351"/>
                <a:gd name="connsiteX3" fmla="*/ 172387 w 3432748"/>
                <a:gd name="connsiteY3" fmla="*/ 34977 h 989351"/>
                <a:gd name="connsiteX4" fmla="*/ 172387 w 3432748"/>
                <a:gd name="connsiteY4" fmla="*/ 84944 h 989351"/>
                <a:gd name="connsiteX5" fmla="*/ 222354 w 3432748"/>
                <a:gd name="connsiteY5" fmla="*/ 84944 h 989351"/>
                <a:gd name="connsiteX6" fmla="*/ 222354 w 3432748"/>
                <a:gd name="connsiteY6" fmla="*/ 102433 h 989351"/>
                <a:gd name="connsiteX7" fmla="*/ 302302 w 3432748"/>
                <a:gd name="connsiteY7" fmla="*/ 102433 h 989351"/>
                <a:gd name="connsiteX8" fmla="*/ 302302 w 3432748"/>
                <a:gd name="connsiteY8" fmla="*/ 132413 h 989351"/>
                <a:gd name="connsiteX9" fmla="*/ 349771 w 3432748"/>
                <a:gd name="connsiteY9" fmla="*/ 132413 h 989351"/>
                <a:gd name="connsiteX10" fmla="*/ 349771 w 3432748"/>
                <a:gd name="connsiteY10" fmla="*/ 169889 h 989351"/>
                <a:gd name="connsiteX11" fmla="*/ 434715 w 3432748"/>
                <a:gd name="connsiteY11" fmla="*/ 169889 h 989351"/>
                <a:gd name="connsiteX12" fmla="*/ 434715 w 3432748"/>
                <a:gd name="connsiteY12" fmla="*/ 207364 h 989351"/>
                <a:gd name="connsiteX13" fmla="*/ 539646 w 3432748"/>
                <a:gd name="connsiteY13" fmla="*/ 207364 h 989351"/>
                <a:gd name="connsiteX14" fmla="*/ 539646 w 3432748"/>
                <a:gd name="connsiteY14" fmla="*/ 279817 h 989351"/>
                <a:gd name="connsiteX15" fmla="*/ 567128 w 3432748"/>
                <a:gd name="connsiteY15" fmla="*/ 279817 h 989351"/>
                <a:gd name="connsiteX16" fmla="*/ 567128 w 3432748"/>
                <a:gd name="connsiteY16" fmla="*/ 322289 h 989351"/>
                <a:gd name="connsiteX17" fmla="*/ 612099 w 3432748"/>
                <a:gd name="connsiteY17" fmla="*/ 322289 h 989351"/>
                <a:gd name="connsiteX18" fmla="*/ 612099 w 3432748"/>
                <a:gd name="connsiteY18" fmla="*/ 372256 h 989351"/>
                <a:gd name="connsiteX19" fmla="*/ 664564 w 3432748"/>
                <a:gd name="connsiteY19" fmla="*/ 372256 h 989351"/>
                <a:gd name="connsiteX20" fmla="*/ 664564 w 3432748"/>
                <a:gd name="connsiteY20" fmla="*/ 429718 h 989351"/>
                <a:gd name="connsiteX21" fmla="*/ 709535 w 3432748"/>
                <a:gd name="connsiteY21" fmla="*/ 429718 h 989351"/>
                <a:gd name="connsiteX22" fmla="*/ 709535 w 3432748"/>
                <a:gd name="connsiteY22" fmla="*/ 499672 h 989351"/>
                <a:gd name="connsiteX23" fmla="*/ 821961 w 3432748"/>
                <a:gd name="connsiteY23" fmla="*/ 499672 h 989351"/>
                <a:gd name="connsiteX24" fmla="*/ 821961 w 3432748"/>
                <a:gd name="connsiteY24" fmla="*/ 534649 h 989351"/>
                <a:gd name="connsiteX25" fmla="*/ 924394 w 3432748"/>
                <a:gd name="connsiteY25" fmla="*/ 534649 h 989351"/>
                <a:gd name="connsiteX26" fmla="*/ 924394 w 3432748"/>
                <a:gd name="connsiteY26" fmla="*/ 584617 h 989351"/>
                <a:gd name="connsiteX27" fmla="*/ 1074295 w 3432748"/>
                <a:gd name="connsiteY27" fmla="*/ 584617 h 989351"/>
                <a:gd name="connsiteX28" fmla="*/ 1074295 w 3432748"/>
                <a:gd name="connsiteY28" fmla="*/ 632085 h 989351"/>
                <a:gd name="connsiteX29" fmla="*/ 1131758 w 3432748"/>
                <a:gd name="connsiteY29" fmla="*/ 632085 h 989351"/>
                <a:gd name="connsiteX30" fmla="*/ 1131758 w 3432748"/>
                <a:gd name="connsiteY30" fmla="*/ 652072 h 989351"/>
                <a:gd name="connsiteX31" fmla="*/ 1199213 w 3432748"/>
                <a:gd name="connsiteY31" fmla="*/ 652072 h 989351"/>
                <a:gd name="connsiteX32" fmla="*/ 1199213 w 3432748"/>
                <a:gd name="connsiteY32" fmla="*/ 687049 h 989351"/>
                <a:gd name="connsiteX33" fmla="*/ 1374099 w 3432748"/>
                <a:gd name="connsiteY33" fmla="*/ 687049 h 989351"/>
                <a:gd name="connsiteX34" fmla="*/ 1374099 w 3432748"/>
                <a:gd name="connsiteY34" fmla="*/ 727023 h 989351"/>
                <a:gd name="connsiteX35" fmla="*/ 1956217 w 3432748"/>
                <a:gd name="connsiteY35" fmla="*/ 727023 h 989351"/>
                <a:gd name="connsiteX36" fmla="*/ 1956217 w 3432748"/>
                <a:gd name="connsiteY36" fmla="*/ 784485 h 989351"/>
                <a:gd name="connsiteX37" fmla="*/ 1988695 w 3432748"/>
                <a:gd name="connsiteY37" fmla="*/ 784485 h 989351"/>
                <a:gd name="connsiteX38" fmla="*/ 1988695 w 3432748"/>
                <a:gd name="connsiteY38" fmla="*/ 896912 h 989351"/>
                <a:gd name="connsiteX39" fmla="*/ 2888105 w 3432748"/>
                <a:gd name="connsiteY39" fmla="*/ 896912 h 989351"/>
                <a:gd name="connsiteX40" fmla="*/ 2888105 w 3432748"/>
                <a:gd name="connsiteY40" fmla="*/ 989351 h 989351"/>
                <a:gd name="connsiteX41" fmla="*/ 3432748 w 3432748"/>
                <a:gd name="connsiteY41" fmla="*/ 989351 h 98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32748" h="989351">
                  <a:moveTo>
                    <a:pt x="0" y="0"/>
                  </a:moveTo>
                  <a:lnTo>
                    <a:pt x="114925" y="0"/>
                  </a:lnTo>
                  <a:lnTo>
                    <a:pt x="114925" y="34977"/>
                  </a:lnTo>
                  <a:lnTo>
                    <a:pt x="172387" y="34977"/>
                  </a:lnTo>
                  <a:lnTo>
                    <a:pt x="172387" y="84944"/>
                  </a:lnTo>
                  <a:lnTo>
                    <a:pt x="222354" y="84944"/>
                  </a:lnTo>
                  <a:lnTo>
                    <a:pt x="222354" y="102433"/>
                  </a:lnTo>
                  <a:lnTo>
                    <a:pt x="302302" y="102433"/>
                  </a:lnTo>
                  <a:lnTo>
                    <a:pt x="302302" y="132413"/>
                  </a:lnTo>
                  <a:lnTo>
                    <a:pt x="349771" y="132413"/>
                  </a:lnTo>
                  <a:lnTo>
                    <a:pt x="349771" y="169889"/>
                  </a:lnTo>
                  <a:lnTo>
                    <a:pt x="434715" y="169889"/>
                  </a:lnTo>
                  <a:lnTo>
                    <a:pt x="434715" y="207364"/>
                  </a:lnTo>
                  <a:lnTo>
                    <a:pt x="539646" y="207364"/>
                  </a:lnTo>
                  <a:lnTo>
                    <a:pt x="539646" y="279817"/>
                  </a:lnTo>
                  <a:lnTo>
                    <a:pt x="567128" y="279817"/>
                  </a:lnTo>
                  <a:lnTo>
                    <a:pt x="567128" y="322289"/>
                  </a:lnTo>
                  <a:lnTo>
                    <a:pt x="612099" y="322289"/>
                  </a:lnTo>
                  <a:lnTo>
                    <a:pt x="612099" y="372256"/>
                  </a:lnTo>
                  <a:lnTo>
                    <a:pt x="664564" y="372256"/>
                  </a:lnTo>
                  <a:lnTo>
                    <a:pt x="664564" y="429718"/>
                  </a:lnTo>
                  <a:lnTo>
                    <a:pt x="709535" y="429718"/>
                  </a:lnTo>
                  <a:lnTo>
                    <a:pt x="709535" y="499672"/>
                  </a:lnTo>
                  <a:lnTo>
                    <a:pt x="821961" y="499672"/>
                  </a:lnTo>
                  <a:lnTo>
                    <a:pt x="821961" y="534649"/>
                  </a:lnTo>
                  <a:lnTo>
                    <a:pt x="924394" y="534649"/>
                  </a:lnTo>
                  <a:lnTo>
                    <a:pt x="924394" y="584617"/>
                  </a:lnTo>
                  <a:lnTo>
                    <a:pt x="1074295" y="584617"/>
                  </a:lnTo>
                  <a:lnTo>
                    <a:pt x="1074295" y="632085"/>
                  </a:lnTo>
                  <a:lnTo>
                    <a:pt x="1131758" y="632085"/>
                  </a:lnTo>
                  <a:lnTo>
                    <a:pt x="1131758" y="652072"/>
                  </a:lnTo>
                  <a:lnTo>
                    <a:pt x="1199213" y="652072"/>
                  </a:lnTo>
                  <a:lnTo>
                    <a:pt x="1199213" y="687049"/>
                  </a:lnTo>
                  <a:lnTo>
                    <a:pt x="1374099" y="687049"/>
                  </a:lnTo>
                  <a:lnTo>
                    <a:pt x="1374099" y="727023"/>
                  </a:lnTo>
                  <a:lnTo>
                    <a:pt x="1956217" y="727023"/>
                  </a:lnTo>
                  <a:lnTo>
                    <a:pt x="1956217" y="784485"/>
                  </a:lnTo>
                  <a:lnTo>
                    <a:pt x="1988695" y="784485"/>
                  </a:lnTo>
                  <a:lnTo>
                    <a:pt x="1988695" y="896912"/>
                  </a:lnTo>
                  <a:lnTo>
                    <a:pt x="2888105" y="896912"/>
                  </a:lnTo>
                  <a:lnTo>
                    <a:pt x="2888105" y="989351"/>
                  </a:lnTo>
                  <a:lnTo>
                    <a:pt x="3432748" y="989351"/>
                  </a:lnTo>
                </a:path>
              </a:pathLst>
            </a:custGeom>
            <a:noFill/>
            <a:ln w="28575">
              <a:solidFill>
                <a:schemeClr val="accent3"/>
              </a:solidFill>
              <a:miter lim="800000"/>
              <a:headEnd/>
              <a:tailEnd/>
            </a:ln>
          </p:spPr>
          <p:txBody>
            <a:bodyPr rtlCol="0" anchor="ctr"/>
            <a:lstStyle/>
            <a:p>
              <a:pPr algn="ctr"/>
              <a:endParaRPr lang="en-US" dirty="0"/>
            </a:p>
          </p:txBody>
        </p:sp>
      </p:grpSp>
      <p:grpSp>
        <p:nvGrpSpPr>
          <p:cNvPr id="289" name="Group 288">
            <a:extLst>
              <a:ext uri="{FF2B5EF4-FFF2-40B4-BE49-F238E27FC236}">
                <a16:creationId xmlns:a16="http://schemas.microsoft.com/office/drawing/2014/main" id="{8CB53EBF-D900-2DCF-48BE-590D6970D850}"/>
              </a:ext>
            </a:extLst>
          </p:cNvPr>
          <p:cNvGrpSpPr/>
          <p:nvPr/>
        </p:nvGrpSpPr>
        <p:grpSpPr>
          <a:xfrm>
            <a:off x="2888352" y="1672773"/>
            <a:ext cx="91702" cy="91702"/>
            <a:chOff x="3585548" y="1299548"/>
            <a:chExt cx="91702" cy="91702"/>
          </a:xfrm>
        </p:grpSpPr>
        <p:cxnSp>
          <p:nvCxnSpPr>
            <p:cNvPr id="290" name="Straight Connector 289">
              <a:extLst>
                <a:ext uri="{FF2B5EF4-FFF2-40B4-BE49-F238E27FC236}">
                  <a16:creationId xmlns:a16="http://schemas.microsoft.com/office/drawing/2014/main" id="{5673161D-AB73-49F2-F6C9-42F640FA36D0}"/>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FB30ACE0-3010-B659-9154-14C8C8FACF15}"/>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3" name="Group 292">
            <a:extLst>
              <a:ext uri="{FF2B5EF4-FFF2-40B4-BE49-F238E27FC236}">
                <a16:creationId xmlns:a16="http://schemas.microsoft.com/office/drawing/2014/main" id="{69699E97-0650-38D7-4121-1FFEF7EF8E6C}"/>
              </a:ext>
            </a:extLst>
          </p:cNvPr>
          <p:cNvGrpSpPr/>
          <p:nvPr/>
        </p:nvGrpSpPr>
        <p:grpSpPr>
          <a:xfrm>
            <a:off x="2985984" y="1691823"/>
            <a:ext cx="91702" cy="91702"/>
            <a:chOff x="3585548" y="1299548"/>
            <a:chExt cx="91702" cy="91702"/>
          </a:xfrm>
        </p:grpSpPr>
        <p:cxnSp>
          <p:nvCxnSpPr>
            <p:cNvPr id="294" name="Straight Connector 293">
              <a:extLst>
                <a:ext uri="{FF2B5EF4-FFF2-40B4-BE49-F238E27FC236}">
                  <a16:creationId xmlns:a16="http://schemas.microsoft.com/office/drawing/2014/main" id="{F14FE1F5-8ADF-70BB-FC02-725C80D44430}"/>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E79126C6-A64B-1821-B7C2-1E96BC6CAB45}"/>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6" name="Group 295">
            <a:extLst>
              <a:ext uri="{FF2B5EF4-FFF2-40B4-BE49-F238E27FC236}">
                <a16:creationId xmlns:a16="http://schemas.microsoft.com/office/drawing/2014/main" id="{A6303C72-E571-27DD-294D-C56E52CBEEBD}"/>
              </a:ext>
            </a:extLst>
          </p:cNvPr>
          <p:cNvGrpSpPr/>
          <p:nvPr/>
        </p:nvGrpSpPr>
        <p:grpSpPr>
          <a:xfrm>
            <a:off x="3250303" y="1818029"/>
            <a:ext cx="91702" cy="91702"/>
            <a:chOff x="3585548" y="1299548"/>
            <a:chExt cx="91702" cy="91702"/>
          </a:xfrm>
        </p:grpSpPr>
        <p:cxnSp>
          <p:nvCxnSpPr>
            <p:cNvPr id="297" name="Straight Connector 296">
              <a:extLst>
                <a:ext uri="{FF2B5EF4-FFF2-40B4-BE49-F238E27FC236}">
                  <a16:creationId xmlns:a16="http://schemas.microsoft.com/office/drawing/2014/main" id="{0ECF41B2-F891-FDAC-F394-8621BAD373B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9F5D6A69-1F5E-8B59-D2E8-FEE8012CD77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99" name="Group 298">
            <a:extLst>
              <a:ext uri="{FF2B5EF4-FFF2-40B4-BE49-F238E27FC236}">
                <a16:creationId xmlns:a16="http://schemas.microsoft.com/office/drawing/2014/main" id="{84BC6AAE-606B-46C7-09D0-D3E0BE6EDB63}"/>
              </a:ext>
            </a:extLst>
          </p:cNvPr>
          <p:cNvGrpSpPr/>
          <p:nvPr/>
        </p:nvGrpSpPr>
        <p:grpSpPr>
          <a:xfrm>
            <a:off x="3355078" y="1839460"/>
            <a:ext cx="91702" cy="91702"/>
            <a:chOff x="3585548" y="1299548"/>
            <a:chExt cx="91702" cy="91702"/>
          </a:xfrm>
        </p:grpSpPr>
        <p:cxnSp>
          <p:nvCxnSpPr>
            <p:cNvPr id="300" name="Straight Connector 299">
              <a:extLst>
                <a:ext uri="{FF2B5EF4-FFF2-40B4-BE49-F238E27FC236}">
                  <a16:creationId xmlns:a16="http://schemas.microsoft.com/office/drawing/2014/main" id="{62B13D19-977F-BA3C-B507-B77185F5AA2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8B410823-880E-3486-1AB9-7E0B2983A31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2" name="Group 301">
            <a:extLst>
              <a:ext uri="{FF2B5EF4-FFF2-40B4-BE49-F238E27FC236}">
                <a16:creationId xmlns:a16="http://schemas.microsoft.com/office/drawing/2014/main" id="{2FE378E2-95AE-2580-5E66-E11E51BB8BBB}"/>
              </a:ext>
            </a:extLst>
          </p:cNvPr>
          <p:cNvGrpSpPr/>
          <p:nvPr/>
        </p:nvGrpSpPr>
        <p:grpSpPr>
          <a:xfrm>
            <a:off x="3393178" y="1848985"/>
            <a:ext cx="91702" cy="91702"/>
            <a:chOff x="3585548" y="1299548"/>
            <a:chExt cx="91702" cy="91702"/>
          </a:xfrm>
        </p:grpSpPr>
        <p:cxnSp>
          <p:nvCxnSpPr>
            <p:cNvPr id="303" name="Straight Connector 302">
              <a:extLst>
                <a:ext uri="{FF2B5EF4-FFF2-40B4-BE49-F238E27FC236}">
                  <a16:creationId xmlns:a16="http://schemas.microsoft.com/office/drawing/2014/main" id="{3ED732EA-BB95-B070-EC62-789BC21A73D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22B10988-CD0C-4AE8-2399-4A49917DF5D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5" name="Group 304">
            <a:extLst>
              <a:ext uri="{FF2B5EF4-FFF2-40B4-BE49-F238E27FC236}">
                <a16:creationId xmlns:a16="http://schemas.microsoft.com/office/drawing/2014/main" id="{90460FEF-0D54-979C-9A9F-410EEA95CCDB}"/>
              </a:ext>
            </a:extLst>
          </p:cNvPr>
          <p:cNvGrpSpPr/>
          <p:nvPr/>
        </p:nvGrpSpPr>
        <p:grpSpPr>
          <a:xfrm>
            <a:off x="3559866" y="1889466"/>
            <a:ext cx="91702" cy="91702"/>
            <a:chOff x="3585548" y="1299548"/>
            <a:chExt cx="91702" cy="91702"/>
          </a:xfrm>
        </p:grpSpPr>
        <p:cxnSp>
          <p:nvCxnSpPr>
            <p:cNvPr id="306" name="Straight Connector 305">
              <a:extLst>
                <a:ext uri="{FF2B5EF4-FFF2-40B4-BE49-F238E27FC236}">
                  <a16:creationId xmlns:a16="http://schemas.microsoft.com/office/drawing/2014/main" id="{392DC46F-F8DD-1AD1-7BFF-84B41E10210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BCE57988-BC63-2D18-539B-6644255AB8C8}"/>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08" name="Group 307">
            <a:extLst>
              <a:ext uri="{FF2B5EF4-FFF2-40B4-BE49-F238E27FC236}">
                <a16:creationId xmlns:a16="http://schemas.microsoft.com/office/drawing/2014/main" id="{5B33A8DA-12E0-8BB4-8D47-252608CAB1F5}"/>
              </a:ext>
            </a:extLst>
          </p:cNvPr>
          <p:cNvGrpSpPr/>
          <p:nvPr/>
        </p:nvGrpSpPr>
        <p:grpSpPr>
          <a:xfrm>
            <a:off x="3631304" y="1925185"/>
            <a:ext cx="91702" cy="91702"/>
            <a:chOff x="3585548" y="1299548"/>
            <a:chExt cx="91702" cy="91702"/>
          </a:xfrm>
        </p:grpSpPr>
        <p:cxnSp>
          <p:nvCxnSpPr>
            <p:cNvPr id="309" name="Straight Connector 308">
              <a:extLst>
                <a:ext uri="{FF2B5EF4-FFF2-40B4-BE49-F238E27FC236}">
                  <a16:creationId xmlns:a16="http://schemas.microsoft.com/office/drawing/2014/main" id="{9E30D8A3-A714-5D57-941D-1656DCDECFD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047911AD-07C2-F8BB-6B95-F022A23C7A4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1" name="Group 310">
            <a:extLst>
              <a:ext uri="{FF2B5EF4-FFF2-40B4-BE49-F238E27FC236}">
                <a16:creationId xmlns:a16="http://schemas.microsoft.com/office/drawing/2014/main" id="{6967DD36-F3E6-A1AD-A635-5ADDE9769543}"/>
              </a:ext>
            </a:extLst>
          </p:cNvPr>
          <p:cNvGrpSpPr/>
          <p:nvPr/>
        </p:nvGrpSpPr>
        <p:grpSpPr>
          <a:xfrm>
            <a:off x="3693216" y="1932329"/>
            <a:ext cx="91702" cy="91702"/>
            <a:chOff x="3585548" y="1299548"/>
            <a:chExt cx="91702" cy="91702"/>
          </a:xfrm>
        </p:grpSpPr>
        <p:cxnSp>
          <p:nvCxnSpPr>
            <p:cNvPr id="312" name="Straight Connector 311">
              <a:extLst>
                <a:ext uri="{FF2B5EF4-FFF2-40B4-BE49-F238E27FC236}">
                  <a16:creationId xmlns:a16="http://schemas.microsoft.com/office/drawing/2014/main" id="{C331BC26-182B-AB1B-3FF0-8D94CC0524F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C90CCBBC-26F3-15BE-E703-6469EBF22B8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4" name="Group 313">
            <a:extLst>
              <a:ext uri="{FF2B5EF4-FFF2-40B4-BE49-F238E27FC236}">
                <a16:creationId xmlns:a16="http://schemas.microsoft.com/office/drawing/2014/main" id="{C928AC6B-2B16-E461-75BC-CAD78383992B}"/>
              </a:ext>
            </a:extLst>
          </p:cNvPr>
          <p:cNvGrpSpPr/>
          <p:nvPr/>
        </p:nvGrpSpPr>
        <p:grpSpPr>
          <a:xfrm>
            <a:off x="3731316" y="1932329"/>
            <a:ext cx="91702" cy="91702"/>
            <a:chOff x="3585548" y="1299548"/>
            <a:chExt cx="91702" cy="91702"/>
          </a:xfrm>
        </p:grpSpPr>
        <p:cxnSp>
          <p:nvCxnSpPr>
            <p:cNvPr id="315" name="Straight Connector 314">
              <a:extLst>
                <a:ext uri="{FF2B5EF4-FFF2-40B4-BE49-F238E27FC236}">
                  <a16:creationId xmlns:a16="http://schemas.microsoft.com/office/drawing/2014/main" id="{D84D5578-0AFB-2C2F-4914-70DEE2E5C2A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3367FAE0-387A-0E9F-5DE4-0B6947A136EC}"/>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17" name="Group 316">
            <a:extLst>
              <a:ext uri="{FF2B5EF4-FFF2-40B4-BE49-F238E27FC236}">
                <a16:creationId xmlns:a16="http://schemas.microsoft.com/office/drawing/2014/main" id="{CAF0E0CB-C842-4061-6BA2-532B5D3F0F06}"/>
              </a:ext>
            </a:extLst>
          </p:cNvPr>
          <p:cNvGrpSpPr/>
          <p:nvPr/>
        </p:nvGrpSpPr>
        <p:grpSpPr>
          <a:xfrm>
            <a:off x="3774178" y="1987098"/>
            <a:ext cx="91702" cy="91702"/>
            <a:chOff x="3585548" y="1299548"/>
            <a:chExt cx="91702" cy="91702"/>
          </a:xfrm>
        </p:grpSpPr>
        <p:cxnSp>
          <p:nvCxnSpPr>
            <p:cNvPr id="318" name="Straight Connector 317">
              <a:extLst>
                <a:ext uri="{FF2B5EF4-FFF2-40B4-BE49-F238E27FC236}">
                  <a16:creationId xmlns:a16="http://schemas.microsoft.com/office/drawing/2014/main" id="{60FA4178-8C20-96B8-AC76-29B9BFA96590}"/>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B4F10BEB-5F60-498D-2032-8EB0D7FE894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0" name="Group 319">
            <a:extLst>
              <a:ext uri="{FF2B5EF4-FFF2-40B4-BE49-F238E27FC236}">
                <a16:creationId xmlns:a16="http://schemas.microsoft.com/office/drawing/2014/main" id="{A961D7CB-F76C-D6A5-8DFD-D1D1F6E76B6E}"/>
              </a:ext>
            </a:extLst>
          </p:cNvPr>
          <p:cNvGrpSpPr/>
          <p:nvPr/>
        </p:nvGrpSpPr>
        <p:grpSpPr>
          <a:xfrm>
            <a:off x="3817040" y="2025198"/>
            <a:ext cx="91702" cy="91702"/>
            <a:chOff x="3585548" y="1299548"/>
            <a:chExt cx="91702" cy="91702"/>
          </a:xfrm>
        </p:grpSpPr>
        <p:cxnSp>
          <p:nvCxnSpPr>
            <p:cNvPr id="321" name="Straight Connector 320">
              <a:extLst>
                <a:ext uri="{FF2B5EF4-FFF2-40B4-BE49-F238E27FC236}">
                  <a16:creationId xmlns:a16="http://schemas.microsoft.com/office/drawing/2014/main" id="{5D966E38-38D8-407A-763F-8A10BC4D575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F725F25F-3748-14A8-F3B6-97C54581CE65}"/>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3" name="Group 322">
            <a:extLst>
              <a:ext uri="{FF2B5EF4-FFF2-40B4-BE49-F238E27FC236}">
                <a16:creationId xmlns:a16="http://schemas.microsoft.com/office/drawing/2014/main" id="{7C69C05A-EC09-D1BF-2833-36F077CBA4BE}"/>
              </a:ext>
            </a:extLst>
          </p:cNvPr>
          <p:cNvGrpSpPr/>
          <p:nvPr/>
        </p:nvGrpSpPr>
        <p:grpSpPr>
          <a:xfrm>
            <a:off x="3836090" y="2025198"/>
            <a:ext cx="91702" cy="91702"/>
            <a:chOff x="3585548" y="1299548"/>
            <a:chExt cx="91702" cy="91702"/>
          </a:xfrm>
        </p:grpSpPr>
        <p:cxnSp>
          <p:nvCxnSpPr>
            <p:cNvPr id="324" name="Straight Connector 323">
              <a:extLst>
                <a:ext uri="{FF2B5EF4-FFF2-40B4-BE49-F238E27FC236}">
                  <a16:creationId xmlns:a16="http://schemas.microsoft.com/office/drawing/2014/main" id="{70A29FD5-D940-F083-5AED-5B4ED1D1B0C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6B7E1737-83E3-6943-5246-7ED17ACDCFD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26" name="Group 325">
            <a:extLst>
              <a:ext uri="{FF2B5EF4-FFF2-40B4-BE49-F238E27FC236}">
                <a16:creationId xmlns:a16="http://schemas.microsoft.com/office/drawing/2014/main" id="{1D1C84B0-1F0E-0062-72F8-57C0D5520D7F}"/>
              </a:ext>
            </a:extLst>
          </p:cNvPr>
          <p:cNvGrpSpPr/>
          <p:nvPr/>
        </p:nvGrpSpPr>
        <p:grpSpPr>
          <a:xfrm>
            <a:off x="3862283" y="2025198"/>
            <a:ext cx="91702" cy="91702"/>
            <a:chOff x="3585548" y="1299548"/>
            <a:chExt cx="91702" cy="91702"/>
          </a:xfrm>
        </p:grpSpPr>
        <p:cxnSp>
          <p:nvCxnSpPr>
            <p:cNvPr id="327" name="Straight Connector 326">
              <a:extLst>
                <a:ext uri="{FF2B5EF4-FFF2-40B4-BE49-F238E27FC236}">
                  <a16:creationId xmlns:a16="http://schemas.microsoft.com/office/drawing/2014/main" id="{694B0593-3EAA-8A76-1BB7-EF266A33918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206EB87F-3062-6373-5B70-A2057452B72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2" name="Group 331">
            <a:extLst>
              <a:ext uri="{FF2B5EF4-FFF2-40B4-BE49-F238E27FC236}">
                <a16:creationId xmlns:a16="http://schemas.microsoft.com/office/drawing/2014/main" id="{8D9D66A4-30D7-1168-D34B-2734C3A169B2}"/>
              </a:ext>
            </a:extLst>
          </p:cNvPr>
          <p:cNvGrpSpPr/>
          <p:nvPr/>
        </p:nvGrpSpPr>
        <p:grpSpPr>
          <a:xfrm>
            <a:off x="3881333" y="2063298"/>
            <a:ext cx="91702" cy="91702"/>
            <a:chOff x="3585548" y="1299548"/>
            <a:chExt cx="91702" cy="91702"/>
          </a:xfrm>
        </p:grpSpPr>
        <p:cxnSp>
          <p:nvCxnSpPr>
            <p:cNvPr id="333" name="Straight Connector 332">
              <a:extLst>
                <a:ext uri="{FF2B5EF4-FFF2-40B4-BE49-F238E27FC236}">
                  <a16:creationId xmlns:a16="http://schemas.microsoft.com/office/drawing/2014/main" id="{9719E008-F2BA-936A-41A9-67A4EE94A57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5268BC80-B1D6-79F4-6B4D-7B7D565D24A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5" name="Group 334">
            <a:extLst>
              <a:ext uri="{FF2B5EF4-FFF2-40B4-BE49-F238E27FC236}">
                <a16:creationId xmlns:a16="http://schemas.microsoft.com/office/drawing/2014/main" id="{C913DAC3-3853-D552-AC7B-8865C34639D7}"/>
              </a:ext>
            </a:extLst>
          </p:cNvPr>
          <p:cNvGrpSpPr/>
          <p:nvPr/>
        </p:nvGrpSpPr>
        <p:grpSpPr>
          <a:xfrm>
            <a:off x="3926576" y="2113305"/>
            <a:ext cx="91702" cy="91702"/>
            <a:chOff x="3585548" y="1299548"/>
            <a:chExt cx="91702" cy="91702"/>
          </a:xfrm>
        </p:grpSpPr>
        <p:cxnSp>
          <p:nvCxnSpPr>
            <p:cNvPr id="336" name="Straight Connector 335">
              <a:extLst>
                <a:ext uri="{FF2B5EF4-FFF2-40B4-BE49-F238E27FC236}">
                  <a16:creationId xmlns:a16="http://schemas.microsoft.com/office/drawing/2014/main" id="{EC3D4F49-299B-39B1-710A-C10DFA74BA3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E1ED2C0A-9E4F-836F-583A-DDF3ABA582B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38" name="Group 337">
            <a:extLst>
              <a:ext uri="{FF2B5EF4-FFF2-40B4-BE49-F238E27FC236}">
                <a16:creationId xmlns:a16="http://schemas.microsoft.com/office/drawing/2014/main" id="{BB625CAA-7F8B-1198-7014-D564A64F2C66}"/>
              </a:ext>
            </a:extLst>
          </p:cNvPr>
          <p:cNvGrpSpPr/>
          <p:nvPr/>
        </p:nvGrpSpPr>
        <p:grpSpPr>
          <a:xfrm>
            <a:off x="4000395" y="2129973"/>
            <a:ext cx="91702" cy="91702"/>
            <a:chOff x="3585548" y="1299548"/>
            <a:chExt cx="91702" cy="91702"/>
          </a:xfrm>
        </p:grpSpPr>
        <p:cxnSp>
          <p:nvCxnSpPr>
            <p:cNvPr id="339" name="Straight Connector 338">
              <a:extLst>
                <a:ext uri="{FF2B5EF4-FFF2-40B4-BE49-F238E27FC236}">
                  <a16:creationId xmlns:a16="http://schemas.microsoft.com/office/drawing/2014/main" id="{665A4C7A-90AE-19FC-61A5-8E39B11668F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9AFC3476-3948-BA6B-43AC-E67C9F9E343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1" name="Group 340">
            <a:extLst>
              <a:ext uri="{FF2B5EF4-FFF2-40B4-BE49-F238E27FC236}">
                <a16:creationId xmlns:a16="http://schemas.microsoft.com/office/drawing/2014/main" id="{A5E85A9D-2D18-7221-32BD-E333282AE7BC}"/>
              </a:ext>
            </a:extLst>
          </p:cNvPr>
          <p:cNvGrpSpPr/>
          <p:nvPr/>
        </p:nvGrpSpPr>
        <p:grpSpPr>
          <a:xfrm>
            <a:off x="4057545" y="2213316"/>
            <a:ext cx="91702" cy="91702"/>
            <a:chOff x="3585548" y="1299548"/>
            <a:chExt cx="91702" cy="91702"/>
          </a:xfrm>
        </p:grpSpPr>
        <p:cxnSp>
          <p:nvCxnSpPr>
            <p:cNvPr id="342" name="Straight Connector 341">
              <a:extLst>
                <a:ext uri="{FF2B5EF4-FFF2-40B4-BE49-F238E27FC236}">
                  <a16:creationId xmlns:a16="http://schemas.microsoft.com/office/drawing/2014/main" id="{1F640DD7-7097-1859-EF22-C004C3AF70D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565885B9-FCD0-707F-E5B0-DB2E21C3331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4" name="Group 343">
            <a:extLst>
              <a:ext uri="{FF2B5EF4-FFF2-40B4-BE49-F238E27FC236}">
                <a16:creationId xmlns:a16="http://schemas.microsoft.com/office/drawing/2014/main" id="{6839DA4D-70C6-0C18-E72B-DA81F8CA81EF}"/>
              </a:ext>
            </a:extLst>
          </p:cNvPr>
          <p:cNvGrpSpPr/>
          <p:nvPr/>
        </p:nvGrpSpPr>
        <p:grpSpPr>
          <a:xfrm>
            <a:off x="4117076" y="2256179"/>
            <a:ext cx="91702" cy="91702"/>
            <a:chOff x="3585548" y="1299548"/>
            <a:chExt cx="91702" cy="91702"/>
          </a:xfrm>
        </p:grpSpPr>
        <p:cxnSp>
          <p:nvCxnSpPr>
            <p:cNvPr id="345" name="Straight Connector 344">
              <a:extLst>
                <a:ext uri="{FF2B5EF4-FFF2-40B4-BE49-F238E27FC236}">
                  <a16:creationId xmlns:a16="http://schemas.microsoft.com/office/drawing/2014/main" id="{0D013B57-47E7-7D7A-36BE-39082DE3060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7ECC05A5-AC44-49E4-3A89-76B787BF6F7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47" name="Group 346">
            <a:extLst>
              <a:ext uri="{FF2B5EF4-FFF2-40B4-BE49-F238E27FC236}">
                <a16:creationId xmlns:a16="http://schemas.microsoft.com/office/drawing/2014/main" id="{E0E4A26C-D2A4-DAFF-4177-D6EE4A399DC9}"/>
              </a:ext>
            </a:extLst>
          </p:cNvPr>
          <p:cNvGrpSpPr/>
          <p:nvPr/>
        </p:nvGrpSpPr>
        <p:grpSpPr>
          <a:xfrm>
            <a:off x="4124220" y="2287135"/>
            <a:ext cx="91702" cy="91702"/>
            <a:chOff x="3585548" y="1299548"/>
            <a:chExt cx="91702" cy="91702"/>
          </a:xfrm>
        </p:grpSpPr>
        <p:cxnSp>
          <p:nvCxnSpPr>
            <p:cNvPr id="348" name="Straight Connector 347">
              <a:extLst>
                <a:ext uri="{FF2B5EF4-FFF2-40B4-BE49-F238E27FC236}">
                  <a16:creationId xmlns:a16="http://schemas.microsoft.com/office/drawing/2014/main" id="{156F4CFC-A84F-075B-2056-E7AEA169E5F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CE96992E-1FF6-3618-5CCA-303654EC72F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0" name="Group 349">
            <a:extLst>
              <a:ext uri="{FF2B5EF4-FFF2-40B4-BE49-F238E27FC236}">
                <a16:creationId xmlns:a16="http://schemas.microsoft.com/office/drawing/2014/main" id="{EC32E083-EC33-4EA9-4415-3F72AA77AD0D}"/>
              </a:ext>
            </a:extLst>
          </p:cNvPr>
          <p:cNvGrpSpPr/>
          <p:nvPr/>
        </p:nvGrpSpPr>
        <p:grpSpPr>
          <a:xfrm>
            <a:off x="4186133" y="2341904"/>
            <a:ext cx="91702" cy="91702"/>
            <a:chOff x="3585548" y="1299548"/>
            <a:chExt cx="91702" cy="91702"/>
          </a:xfrm>
        </p:grpSpPr>
        <p:cxnSp>
          <p:nvCxnSpPr>
            <p:cNvPr id="351" name="Straight Connector 350">
              <a:extLst>
                <a:ext uri="{FF2B5EF4-FFF2-40B4-BE49-F238E27FC236}">
                  <a16:creationId xmlns:a16="http://schemas.microsoft.com/office/drawing/2014/main" id="{030067F9-34AE-74CA-FBA6-F0AC7E762EE9}"/>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B0B02847-A6B0-649D-7BA5-D382805308E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3" name="Group 352">
            <a:extLst>
              <a:ext uri="{FF2B5EF4-FFF2-40B4-BE49-F238E27FC236}">
                <a16:creationId xmlns:a16="http://schemas.microsoft.com/office/drawing/2014/main" id="{DE5F7CBB-8356-33B0-A0CF-5EC8A08A0B49}"/>
              </a:ext>
            </a:extLst>
          </p:cNvPr>
          <p:cNvGrpSpPr/>
          <p:nvPr/>
        </p:nvGrpSpPr>
        <p:grpSpPr>
          <a:xfrm>
            <a:off x="4219470" y="2368098"/>
            <a:ext cx="91702" cy="91702"/>
            <a:chOff x="3585548" y="1299548"/>
            <a:chExt cx="91702" cy="91702"/>
          </a:xfrm>
        </p:grpSpPr>
        <p:cxnSp>
          <p:nvCxnSpPr>
            <p:cNvPr id="354" name="Straight Connector 353">
              <a:extLst>
                <a:ext uri="{FF2B5EF4-FFF2-40B4-BE49-F238E27FC236}">
                  <a16:creationId xmlns:a16="http://schemas.microsoft.com/office/drawing/2014/main" id="{8D91DF0A-82E2-17C3-8CF9-04A2FD92E28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3AA57667-4872-A8C3-0E16-F5F454E157D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6" name="Group 355">
            <a:extLst>
              <a:ext uri="{FF2B5EF4-FFF2-40B4-BE49-F238E27FC236}">
                <a16:creationId xmlns:a16="http://schemas.microsoft.com/office/drawing/2014/main" id="{644A08EB-CBB8-929B-F081-3D6E337FDDF1}"/>
              </a:ext>
            </a:extLst>
          </p:cNvPr>
          <p:cNvGrpSpPr/>
          <p:nvPr/>
        </p:nvGrpSpPr>
        <p:grpSpPr>
          <a:xfrm>
            <a:off x="4248045" y="2387148"/>
            <a:ext cx="91702" cy="91702"/>
            <a:chOff x="3585548" y="1299548"/>
            <a:chExt cx="91702" cy="91702"/>
          </a:xfrm>
        </p:grpSpPr>
        <p:cxnSp>
          <p:nvCxnSpPr>
            <p:cNvPr id="357" name="Straight Connector 356">
              <a:extLst>
                <a:ext uri="{FF2B5EF4-FFF2-40B4-BE49-F238E27FC236}">
                  <a16:creationId xmlns:a16="http://schemas.microsoft.com/office/drawing/2014/main" id="{1D68EA91-5F40-F627-F9C9-F412F0731A5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B07B75B4-9973-6D56-09A4-213013498D6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59" name="Group 358">
            <a:extLst>
              <a:ext uri="{FF2B5EF4-FFF2-40B4-BE49-F238E27FC236}">
                <a16:creationId xmlns:a16="http://schemas.microsoft.com/office/drawing/2014/main" id="{EC0620F0-9258-BFE7-D647-44F59900B476}"/>
              </a:ext>
            </a:extLst>
          </p:cNvPr>
          <p:cNvGrpSpPr/>
          <p:nvPr/>
        </p:nvGrpSpPr>
        <p:grpSpPr>
          <a:xfrm>
            <a:off x="4276620" y="2408579"/>
            <a:ext cx="91702" cy="91702"/>
            <a:chOff x="3585548" y="1299548"/>
            <a:chExt cx="91702" cy="91702"/>
          </a:xfrm>
        </p:grpSpPr>
        <p:cxnSp>
          <p:nvCxnSpPr>
            <p:cNvPr id="360" name="Straight Connector 359">
              <a:extLst>
                <a:ext uri="{FF2B5EF4-FFF2-40B4-BE49-F238E27FC236}">
                  <a16:creationId xmlns:a16="http://schemas.microsoft.com/office/drawing/2014/main" id="{F6F47C90-7174-717F-730F-42C1D707DB1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46C36E25-CD5F-1DE7-FD83-87062AA53D5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2" name="Group 361">
            <a:extLst>
              <a:ext uri="{FF2B5EF4-FFF2-40B4-BE49-F238E27FC236}">
                <a16:creationId xmlns:a16="http://schemas.microsoft.com/office/drawing/2014/main" id="{446350C1-9DE9-054D-60FB-245AB20AF894}"/>
              </a:ext>
            </a:extLst>
          </p:cNvPr>
          <p:cNvGrpSpPr/>
          <p:nvPr/>
        </p:nvGrpSpPr>
        <p:grpSpPr>
          <a:xfrm>
            <a:off x="4305195" y="2420485"/>
            <a:ext cx="91702" cy="91702"/>
            <a:chOff x="3585548" y="1299548"/>
            <a:chExt cx="91702" cy="91702"/>
          </a:xfrm>
        </p:grpSpPr>
        <p:cxnSp>
          <p:nvCxnSpPr>
            <p:cNvPr id="363" name="Straight Connector 362">
              <a:extLst>
                <a:ext uri="{FF2B5EF4-FFF2-40B4-BE49-F238E27FC236}">
                  <a16:creationId xmlns:a16="http://schemas.microsoft.com/office/drawing/2014/main" id="{C4C9566D-8700-8A4E-7004-AD3720F2AA7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87688CFF-4F89-CFC7-74E7-8C4531C7F34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5" name="Group 364">
            <a:extLst>
              <a:ext uri="{FF2B5EF4-FFF2-40B4-BE49-F238E27FC236}">
                <a16:creationId xmlns:a16="http://schemas.microsoft.com/office/drawing/2014/main" id="{04489932-F710-FBB1-3E24-FBC157FC8448}"/>
              </a:ext>
            </a:extLst>
          </p:cNvPr>
          <p:cNvGrpSpPr/>
          <p:nvPr/>
        </p:nvGrpSpPr>
        <p:grpSpPr>
          <a:xfrm>
            <a:off x="4340913" y="2427629"/>
            <a:ext cx="91702" cy="91702"/>
            <a:chOff x="3585548" y="1299548"/>
            <a:chExt cx="91702" cy="91702"/>
          </a:xfrm>
        </p:grpSpPr>
        <p:cxnSp>
          <p:nvCxnSpPr>
            <p:cNvPr id="366" name="Straight Connector 365">
              <a:extLst>
                <a:ext uri="{FF2B5EF4-FFF2-40B4-BE49-F238E27FC236}">
                  <a16:creationId xmlns:a16="http://schemas.microsoft.com/office/drawing/2014/main" id="{8E8E1CF5-73F9-329D-D300-CED11CFA948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2310D539-A8F6-8924-90C0-8028EE667DA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68" name="Group 367">
            <a:extLst>
              <a:ext uri="{FF2B5EF4-FFF2-40B4-BE49-F238E27FC236}">
                <a16:creationId xmlns:a16="http://schemas.microsoft.com/office/drawing/2014/main" id="{5A170D69-9BBA-66EA-FE28-172F584AEB45}"/>
              </a:ext>
            </a:extLst>
          </p:cNvPr>
          <p:cNvGrpSpPr/>
          <p:nvPr/>
        </p:nvGrpSpPr>
        <p:grpSpPr>
          <a:xfrm>
            <a:off x="4381395" y="2484779"/>
            <a:ext cx="91702" cy="91702"/>
            <a:chOff x="3585548" y="1299548"/>
            <a:chExt cx="91702" cy="91702"/>
          </a:xfrm>
        </p:grpSpPr>
        <p:cxnSp>
          <p:nvCxnSpPr>
            <p:cNvPr id="369" name="Straight Connector 368">
              <a:extLst>
                <a:ext uri="{FF2B5EF4-FFF2-40B4-BE49-F238E27FC236}">
                  <a16:creationId xmlns:a16="http://schemas.microsoft.com/office/drawing/2014/main" id="{1CA4DA09-3D46-C31D-24A9-7FB905257A4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AE85AD1F-6F08-343A-A4BA-904A96B8530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1" name="Group 370">
            <a:extLst>
              <a:ext uri="{FF2B5EF4-FFF2-40B4-BE49-F238E27FC236}">
                <a16:creationId xmlns:a16="http://schemas.microsoft.com/office/drawing/2014/main" id="{9CEA9447-4643-87F6-59A1-15335535C63B}"/>
              </a:ext>
            </a:extLst>
          </p:cNvPr>
          <p:cNvGrpSpPr/>
          <p:nvPr/>
        </p:nvGrpSpPr>
        <p:grpSpPr>
          <a:xfrm>
            <a:off x="4405207" y="2499067"/>
            <a:ext cx="91702" cy="91702"/>
            <a:chOff x="3585548" y="1299548"/>
            <a:chExt cx="91702" cy="91702"/>
          </a:xfrm>
        </p:grpSpPr>
        <p:cxnSp>
          <p:nvCxnSpPr>
            <p:cNvPr id="372" name="Straight Connector 371">
              <a:extLst>
                <a:ext uri="{FF2B5EF4-FFF2-40B4-BE49-F238E27FC236}">
                  <a16:creationId xmlns:a16="http://schemas.microsoft.com/office/drawing/2014/main" id="{50859060-3CC3-2E1A-ACC7-7E3840706F6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729FB1B4-5250-A9A3-F38E-FF68C3CDFB8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4" name="Group 373">
            <a:extLst>
              <a:ext uri="{FF2B5EF4-FFF2-40B4-BE49-F238E27FC236}">
                <a16:creationId xmlns:a16="http://schemas.microsoft.com/office/drawing/2014/main" id="{C016B7D1-51E4-029A-71BD-85C81121CF88}"/>
              </a:ext>
            </a:extLst>
          </p:cNvPr>
          <p:cNvGrpSpPr/>
          <p:nvPr/>
        </p:nvGrpSpPr>
        <p:grpSpPr>
          <a:xfrm>
            <a:off x="4429019" y="2534786"/>
            <a:ext cx="91702" cy="91702"/>
            <a:chOff x="3585548" y="1299548"/>
            <a:chExt cx="91702" cy="91702"/>
          </a:xfrm>
        </p:grpSpPr>
        <p:cxnSp>
          <p:nvCxnSpPr>
            <p:cNvPr id="375" name="Straight Connector 374">
              <a:extLst>
                <a:ext uri="{FF2B5EF4-FFF2-40B4-BE49-F238E27FC236}">
                  <a16:creationId xmlns:a16="http://schemas.microsoft.com/office/drawing/2014/main" id="{1166FBA4-7EBD-E8CE-801E-CB3A721802B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3926126A-586F-ABF1-789F-E1BF04DDB16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77" name="Group 376">
            <a:extLst>
              <a:ext uri="{FF2B5EF4-FFF2-40B4-BE49-F238E27FC236}">
                <a16:creationId xmlns:a16="http://schemas.microsoft.com/office/drawing/2014/main" id="{8DE3B8E2-2751-880F-8C04-4F77E01C3B39}"/>
              </a:ext>
            </a:extLst>
          </p:cNvPr>
          <p:cNvGrpSpPr/>
          <p:nvPr/>
        </p:nvGrpSpPr>
        <p:grpSpPr>
          <a:xfrm>
            <a:off x="4476644" y="2568124"/>
            <a:ext cx="91702" cy="91702"/>
            <a:chOff x="3585548" y="1299548"/>
            <a:chExt cx="91702" cy="91702"/>
          </a:xfrm>
        </p:grpSpPr>
        <p:cxnSp>
          <p:nvCxnSpPr>
            <p:cNvPr id="378" name="Straight Connector 377">
              <a:extLst>
                <a:ext uri="{FF2B5EF4-FFF2-40B4-BE49-F238E27FC236}">
                  <a16:creationId xmlns:a16="http://schemas.microsoft.com/office/drawing/2014/main" id="{98655BA9-1E8A-70BC-0D09-B515BBFE3A9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ACCC82B8-ECE2-E772-B39C-2087353BF9D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0" name="Group 379">
            <a:extLst>
              <a:ext uri="{FF2B5EF4-FFF2-40B4-BE49-F238E27FC236}">
                <a16:creationId xmlns:a16="http://schemas.microsoft.com/office/drawing/2014/main" id="{66ED2F60-DB34-9E92-EEB9-F4333BE62B8A}"/>
              </a:ext>
            </a:extLst>
          </p:cNvPr>
          <p:cNvGrpSpPr/>
          <p:nvPr/>
        </p:nvGrpSpPr>
        <p:grpSpPr>
          <a:xfrm>
            <a:off x="4486169" y="2601462"/>
            <a:ext cx="91702" cy="91702"/>
            <a:chOff x="3585548" y="1299548"/>
            <a:chExt cx="91702" cy="91702"/>
          </a:xfrm>
        </p:grpSpPr>
        <p:cxnSp>
          <p:nvCxnSpPr>
            <p:cNvPr id="381" name="Straight Connector 380">
              <a:extLst>
                <a:ext uri="{FF2B5EF4-FFF2-40B4-BE49-F238E27FC236}">
                  <a16:creationId xmlns:a16="http://schemas.microsoft.com/office/drawing/2014/main" id="{FA4D2F97-23CB-11B3-9851-D828EE719600}"/>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929B5AE0-408F-4C7A-84C2-2E89C13728D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3" name="Group 382">
            <a:extLst>
              <a:ext uri="{FF2B5EF4-FFF2-40B4-BE49-F238E27FC236}">
                <a16:creationId xmlns:a16="http://schemas.microsoft.com/office/drawing/2014/main" id="{F57625DB-B73B-C7A8-2A2B-1EE612CA87B9}"/>
              </a:ext>
            </a:extLst>
          </p:cNvPr>
          <p:cNvGrpSpPr/>
          <p:nvPr/>
        </p:nvGrpSpPr>
        <p:grpSpPr>
          <a:xfrm>
            <a:off x="4514744" y="2601462"/>
            <a:ext cx="91702" cy="91702"/>
            <a:chOff x="3585548" y="1299548"/>
            <a:chExt cx="91702" cy="91702"/>
          </a:xfrm>
        </p:grpSpPr>
        <p:cxnSp>
          <p:nvCxnSpPr>
            <p:cNvPr id="384" name="Straight Connector 383">
              <a:extLst>
                <a:ext uri="{FF2B5EF4-FFF2-40B4-BE49-F238E27FC236}">
                  <a16:creationId xmlns:a16="http://schemas.microsoft.com/office/drawing/2014/main" id="{7D7F08F2-7CCE-317B-21C2-5185D9C4B30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A54D441C-1A2B-8276-B697-B92C31C7889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6" name="Group 385">
            <a:extLst>
              <a:ext uri="{FF2B5EF4-FFF2-40B4-BE49-F238E27FC236}">
                <a16:creationId xmlns:a16="http://schemas.microsoft.com/office/drawing/2014/main" id="{DDC0C03E-53D3-C560-7546-4F8645872A85}"/>
              </a:ext>
            </a:extLst>
          </p:cNvPr>
          <p:cNvGrpSpPr/>
          <p:nvPr/>
        </p:nvGrpSpPr>
        <p:grpSpPr>
          <a:xfrm>
            <a:off x="4536175" y="2601462"/>
            <a:ext cx="91702" cy="91702"/>
            <a:chOff x="3585548" y="1299548"/>
            <a:chExt cx="91702" cy="91702"/>
          </a:xfrm>
        </p:grpSpPr>
        <p:cxnSp>
          <p:nvCxnSpPr>
            <p:cNvPr id="387" name="Straight Connector 386">
              <a:extLst>
                <a:ext uri="{FF2B5EF4-FFF2-40B4-BE49-F238E27FC236}">
                  <a16:creationId xmlns:a16="http://schemas.microsoft.com/office/drawing/2014/main" id="{11A056AC-A65D-5788-247A-B178B80C2B5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F3419410-9458-218F-3CC5-32FF64C4A34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89" name="Group 388">
            <a:extLst>
              <a:ext uri="{FF2B5EF4-FFF2-40B4-BE49-F238E27FC236}">
                <a16:creationId xmlns:a16="http://schemas.microsoft.com/office/drawing/2014/main" id="{B8686C03-DBB0-548A-22AD-0DB5A2C28FA9}"/>
              </a:ext>
            </a:extLst>
          </p:cNvPr>
          <p:cNvGrpSpPr/>
          <p:nvPr/>
        </p:nvGrpSpPr>
        <p:grpSpPr>
          <a:xfrm>
            <a:off x="4576656" y="2615749"/>
            <a:ext cx="91702" cy="91702"/>
            <a:chOff x="3585548" y="1299548"/>
            <a:chExt cx="91702" cy="91702"/>
          </a:xfrm>
        </p:grpSpPr>
        <p:cxnSp>
          <p:nvCxnSpPr>
            <p:cNvPr id="390" name="Straight Connector 389">
              <a:extLst>
                <a:ext uri="{FF2B5EF4-FFF2-40B4-BE49-F238E27FC236}">
                  <a16:creationId xmlns:a16="http://schemas.microsoft.com/office/drawing/2014/main" id="{82102878-912F-11FB-C41D-1E51DBECF2C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CFA902D3-E349-D6FC-C539-79B1ED9E74D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2" name="Group 391">
            <a:extLst>
              <a:ext uri="{FF2B5EF4-FFF2-40B4-BE49-F238E27FC236}">
                <a16:creationId xmlns:a16="http://schemas.microsoft.com/office/drawing/2014/main" id="{E622AA1E-A185-2C7F-8359-F922E893DD24}"/>
              </a:ext>
            </a:extLst>
          </p:cNvPr>
          <p:cNvGrpSpPr/>
          <p:nvPr/>
        </p:nvGrpSpPr>
        <p:grpSpPr>
          <a:xfrm>
            <a:off x="4595706" y="2615749"/>
            <a:ext cx="91702" cy="91702"/>
            <a:chOff x="3585548" y="1299548"/>
            <a:chExt cx="91702" cy="91702"/>
          </a:xfrm>
        </p:grpSpPr>
        <p:cxnSp>
          <p:nvCxnSpPr>
            <p:cNvPr id="393" name="Straight Connector 392">
              <a:extLst>
                <a:ext uri="{FF2B5EF4-FFF2-40B4-BE49-F238E27FC236}">
                  <a16:creationId xmlns:a16="http://schemas.microsoft.com/office/drawing/2014/main" id="{0DFA910A-7685-C7AB-73ED-27C466121AC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B86C2B68-B53C-3997-DEB3-C4D682990CF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5" name="Group 394">
            <a:extLst>
              <a:ext uri="{FF2B5EF4-FFF2-40B4-BE49-F238E27FC236}">
                <a16:creationId xmlns:a16="http://schemas.microsoft.com/office/drawing/2014/main" id="{3133D741-A981-563F-FFA9-F8EBEF717DD1}"/>
              </a:ext>
            </a:extLst>
          </p:cNvPr>
          <p:cNvGrpSpPr/>
          <p:nvPr/>
        </p:nvGrpSpPr>
        <p:grpSpPr>
          <a:xfrm>
            <a:off x="4631425" y="2630037"/>
            <a:ext cx="91702" cy="91702"/>
            <a:chOff x="3585548" y="1299548"/>
            <a:chExt cx="91702" cy="91702"/>
          </a:xfrm>
        </p:grpSpPr>
        <p:cxnSp>
          <p:nvCxnSpPr>
            <p:cNvPr id="396" name="Straight Connector 395">
              <a:extLst>
                <a:ext uri="{FF2B5EF4-FFF2-40B4-BE49-F238E27FC236}">
                  <a16:creationId xmlns:a16="http://schemas.microsoft.com/office/drawing/2014/main" id="{2FB297DB-EAD4-DBD6-4EEC-DDD109F416A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9A92CA93-59AF-5747-35D6-3C66789D217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398" name="Group 397">
            <a:extLst>
              <a:ext uri="{FF2B5EF4-FFF2-40B4-BE49-F238E27FC236}">
                <a16:creationId xmlns:a16="http://schemas.microsoft.com/office/drawing/2014/main" id="{02192DDF-29B7-5564-658C-AD950646BA2E}"/>
              </a:ext>
            </a:extLst>
          </p:cNvPr>
          <p:cNvGrpSpPr/>
          <p:nvPr/>
        </p:nvGrpSpPr>
        <p:grpSpPr>
          <a:xfrm>
            <a:off x="4648094" y="2630037"/>
            <a:ext cx="91702" cy="91702"/>
            <a:chOff x="3585548" y="1299548"/>
            <a:chExt cx="91702" cy="91702"/>
          </a:xfrm>
        </p:grpSpPr>
        <p:cxnSp>
          <p:nvCxnSpPr>
            <p:cNvPr id="399" name="Straight Connector 398">
              <a:extLst>
                <a:ext uri="{FF2B5EF4-FFF2-40B4-BE49-F238E27FC236}">
                  <a16:creationId xmlns:a16="http://schemas.microsoft.com/office/drawing/2014/main" id="{B69700DF-8870-9E17-89D5-2E3BBC27FEC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CCE8EC64-B82A-4E88-6093-AB751B5067B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1" name="Group 400">
            <a:extLst>
              <a:ext uri="{FF2B5EF4-FFF2-40B4-BE49-F238E27FC236}">
                <a16:creationId xmlns:a16="http://schemas.microsoft.com/office/drawing/2014/main" id="{009F5CCC-3CDB-AB6E-1B28-7A0C67BE92D3}"/>
              </a:ext>
            </a:extLst>
          </p:cNvPr>
          <p:cNvGrpSpPr/>
          <p:nvPr/>
        </p:nvGrpSpPr>
        <p:grpSpPr>
          <a:xfrm>
            <a:off x="4671907" y="2630037"/>
            <a:ext cx="91702" cy="91702"/>
            <a:chOff x="3585548" y="1299548"/>
            <a:chExt cx="91702" cy="91702"/>
          </a:xfrm>
        </p:grpSpPr>
        <p:cxnSp>
          <p:nvCxnSpPr>
            <p:cNvPr id="402" name="Straight Connector 401">
              <a:extLst>
                <a:ext uri="{FF2B5EF4-FFF2-40B4-BE49-F238E27FC236}">
                  <a16:creationId xmlns:a16="http://schemas.microsoft.com/office/drawing/2014/main" id="{78D9E2E2-3412-7023-9214-F6E8C723C5F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3F3631A8-D2FD-3D94-1A35-65112B6AD1C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4" name="Group 403">
            <a:extLst>
              <a:ext uri="{FF2B5EF4-FFF2-40B4-BE49-F238E27FC236}">
                <a16:creationId xmlns:a16="http://schemas.microsoft.com/office/drawing/2014/main" id="{02A4EB67-9BD8-DAD2-C7CE-3DCD1F8FC482}"/>
              </a:ext>
            </a:extLst>
          </p:cNvPr>
          <p:cNvGrpSpPr/>
          <p:nvPr/>
        </p:nvGrpSpPr>
        <p:grpSpPr>
          <a:xfrm>
            <a:off x="4690957" y="2630037"/>
            <a:ext cx="91702" cy="91702"/>
            <a:chOff x="3585548" y="1299548"/>
            <a:chExt cx="91702" cy="91702"/>
          </a:xfrm>
        </p:grpSpPr>
        <p:cxnSp>
          <p:nvCxnSpPr>
            <p:cNvPr id="405" name="Straight Connector 404">
              <a:extLst>
                <a:ext uri="{FF2B5EF4-FFF2-40B4-BE49-F238E27FC236}">
                  <a16:creationId xmlns:a16="http://schemas.microsoft.com/office/drawing/2014/main" id="{079E2256-520A-E171-5989-3FF4B8206B0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8A16EECC-BEB7-3F6B-81C4-6C45A3D77C6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07" name="Group 406">
            <a:extLst>
              <a:ext uri="{FF2B5EF4-FFF2-40B4-BE49-F238E27FC236}">
                <a16:creationId xmlns:a16="http://schemas.microsoft.com/office/drawing/2014/main" id="{340C8DA1-AEEC-AE3B-E166-8D8FB9135BB5}"/>
              </a:ext>
            </a:extLst>
          </p:cNvPr>
          <p:cNvGrpSpPr/>
          <p:nvPr/>
        </p:nvGrpSpPr>
        <p:grpSpPr>
          <a:xfrm>
            <a:off x="4757632" y="2701474"/>
            <a:ext cx="91702" cy="91702"/>
            <a:chOff x="3585548" y="1299548"/>
            <a:chExt cx="91702" cy="91702"/>
          </a:xfrm>
        </p:grpSpPr>
        <p:cxnSp>
          <p:nvCxnSpPr>
            <p:cNvPr id="408" name="Straight Connector 407">
              <a:extLst>
                <a:ext uri="{FF2B5EF4-FFF2-40B4-BE49-F238E27FC236}">
                  <a16:creationId xmlns:a16="http://schemas.microsoft.com/office/drawing/2014/main" id="{87414EEC-7193-8A62-11B4-99F6AA48811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07496554-7C12-9E5C-56C2-83A732CDB9D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0" name="Group 409">
            <a:extLst>
              <a:ext uri="{FF2B5EF4-FFF2-40B4-BE49-F238E27FC236}">
                <a16:creationId xmlns:a16="http://schemas.microsoft.com/office/drawing/2014/main" id="{1137D5F6-E6FC-EFD7-2EDA-825A7F4F3E33}"/>
              </a:ext>
            </a:extLst>
          </p:cNvPr>
          <p:cNvGrpSpPr/>
          <p:nvPr/>
        </p:nvGrpSpPr>
        <p:grpSpPr>
          <a:xfrm>
            <a:off x="4774301" y="2732431"/>
            <a:ext cx="91702" cy="91702"/>
            <a:chOff x="3585548" y="1299548"/>
            <a:chExt cx="91702" cy="91702"/>
          </a:xfrm>
        </p:grpSpPr>
        <p:cxnSp>
          <p:nvCxnSpPr>
            <p:cNvPr id="411" name="Straight Connector 410">
              <a:extLst>
                <a:ext uri="{FF2B5EF4-FFF2-40B4-BE49-F238E27FC236}">
                  <a16:creationId xmlns:a16="http://schemas.microsoft.com/office/drawing/2014/main" id="{11DA933A-A36C-FB97-7C1F-02031883120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12" name="Straight Connector 411">
              <a:extLst>
                <a:ext uri="{FF2B5EF4-FFF2-40B4-BE49-F238E27FC236}">
                  <a16:creationId xmlns:a16="http://schemas.microsoft.com/office/drawing/2014/main" id="{BFCC3432-8562-5E47-909A-BB9FE56EC75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3" name="Group 412">
            <a:extLst>
              <a:ext uri="{FF2B5EF4-FFF2-40B4-BE49-F238E27FC236}">
                <a16:creationId xmlns:a16="http://schemas.microsoft.com/office/drawing/2014/main" id="{0DFC72D4-1D60-78F1-563A-121D3334365B}"/>
              </a:ext>
            </a:extLst>
          </p:cNvPr>
          <p:cNvGrpSpPr/>
          <p:nvPr/>
        </p:nvGrpSpPr>
        <p:grpSpPr>
          <a:xfrm>
            <a:off x="4812401" y="2756243"/>
            <a:ext cx="91702" cy="91702"/>
            <a:chOff x="3585548" y="1299548"/>
            <a:chExt cx="91702" cy="91702"/>
          </a:xfrm>
        </p:grpSpPr>
        <p:cxnSp>
          <p:nvCxnSpPr>
            <p:cNvPr id="414" name="Straight Connector 413">
              <a:extLst>
                <a:ext uri="{FF2B5EF4-FFF2-40B4-BE49-F238E27FC236}">
                  <a16:creationId xmlns:a16="http://schemas.microsoft.com/office/drawing/2014/main" id="{AAAFB08F-17B6-7652-D296-921EE1B4321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F0DC5715-9C66-9B75-65EF-C831B414425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6" name="Group 415">
            <a:extLst>
              <a:ext uri="{FF2B5EF4-FFF2-40B4-BE49-F238E27FC236}">
                <a16:creationId xmlns:a16="http://schemas.microsoft.com/office/drawing/2014/main" id="{259B6F76-1BAE-7A4C-9E66-552DEE23A85A}"/>
              </a:ext>
            </a:extLst>
          </p:cNvPr>
          <p:cNvGrpSpPr/>
          <p:nvPr/>
        </p:nvGrpSpPr>
        <p:grpSpPr>
          <a:xfrm>
            <a:off x="4843357" y="2756243"/>
            <a:ext cx="91702" cy="91702"/>
            <a:chOff x="3585548" y="1299548"/>
            <a:chExt cx="91702" cy="91702"/>
          </a:xfrm>
        </p:grpSpPr>
        <p:cxnSp>
          <p:nvCxnSpPr>
            <p:cNvPr id="417" name="Straight Connector 416">
              <a:extLst>
                <a:ext uri="{FF2B5EF4-FFF2-40B4-BE49-F238E27FC236}">
                  <a16:creationId xmlns:a16="http://schemas.microsoft.com/office/drawing/2014/main" id="{F2B1C076-3F26-9AF1-B37A-2869CC6CD61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07C54D7C-2196-7BEB-9567-0E45BBC46938}"/>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19" name="Group 418">
            <a:extLst>
              <a:ext uri="{FF2B5EF4-FFF2-40B4-BE49-F238E27FC236}">
                <a16:creationId xmlns:a16="http://schemas.microsoft.com/office/drawing/2014/main" id="{2BB2527A-E86A-F24B-6AF7-99C9F231C3A4}"/>
              </a:ext>
            </a:extLst>
          </p:cNvPr>
          <p:cNvGrpSpPr/>
          <p:nvPr/>
        </p:nvGrpSpPr>
        <p:grpSpPr>
          <a:xfrm>
            <a:off x="4874313" y="2756243"/>
            <a:ext cx="91702" cy="91702"/>
            <a:chOff x="3585548" y="1299548"/>
            <a:chExt cx="91702" cy="91702"/>
          </a:xfrm>
        </p:grpSpPr>
        <p:cxnSp>
          <p:nvCxnSpPr>
            <p:cNvPr id="420" name="Straight Connector 419">
              <a:extLst>
                <a:ext uri="{FF2B5EF4-FFF2-40B4-BE49-F238E27FC236}">
                  <a16:creationId xmlns:a16="http://schemas.microsoft.com/office/drawing/2014/main" id="{EBC2C35F-7DCA-5C30-6D2C-C3FC0D7BE42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69AC45BA-771E-29AB-25D3-2B2E634D044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2" name="Group 421">
            <a:extLst>
              <a:ext uri="{FF2B5EF4-FFF2-40B4-BE49-F238E27FC236}">
                <a16:creationId xmlns:a16="http://schemas.microsoft.com/office/drawing/2014/main" id="{1C4BAD69-C7AC-C718-6A61-48242456A852}"/>
              </a:ext>
            </a:extLst>
          </p:cNvPr>
          <p:cNvGrpSpPr/>
          <p:nvPr/>
        </p:nvGrpSpPr>
        <p:grpSpPr>
          <a:xfrm>
            <a:off x="4900507" y="2822918"/>
            <a:ext cx="91702" cy="91702"/>
            <a:chOff x="3585548" y="1299548"/>
            <a:chExt cx="91702" cy="91702"/>
          </a:xfrm>
        </p:grpSpPr>
        <p:cxnSp>
          <p:nvCxnSpPr>
            <p:cNvPr id="423" name="Straight Connector 422">
              <a:extLst>
                <a:ext uri="{FF2B5EF4-FFF2-40B4-BE49-F238E27FC236}">
                  <a16:creationId xmlns:a16="http://schemas.microsoft.com/office/drawing/2014/main" id="{EEEFDD1F-8E4D-1CC3-A48C-F436C7AF773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7F966C03-44A7-BC8C-EC6F-F8D4AB1111B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5" name="Group 424">
            <a:extLst>
              <a:ext uri="{FF2B5EF4-FFF2-40B4-BE49-F238E27FC236}">
                <a16:creationId xmlns:a16="http://schemas.microsoft.com/office/drawing/2014/main" id="{8CE7930E-65C5-514F-A43C-A56ED9A739AA}"/>
              </a:ext>
            </a:extLst>
          </p:cNvPr>
          <p:cNvGrpSpPr/>
          <p:nvPr/>
        </p:nvGrpSpPr>
        <p:grpSpPr>
          <a:xfrm>
            <a:off x="4926701" y="2851493"/>
            <a:ext cx="91702" cy="91702"/>
            <a:chOff x="3585548" y="1299548"/>
            <a:chExt cx="91702" cy="91702"/>
          </a:xfrm>
        </p:grpSpPr>
        <p:cxnSp>
          <p:nvCxnSpPr>
            <p:cNvPr id="426" name="Straight Connector 425">
              <a:extLst>
                <a:ext uri="{FF2B5EF4-FFF2-40B4-BE49-F238E27FC236}">
                  <a16:creationId xmlns:a16="http://schemas.microsoft.com/office/drawing/2014/main" id="{1DA3B0BC-9282-EB1F-6DF2-E53EDA8E71D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33E07553-B303-DB65-F30B-637E3329F71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28" name="Group 427">
            <a:extLst>
              <a:ext uri="{FF2B5EF4-FFF2-40B4-BE49-F238E27FC236}">
                <a16:creationId xmlns:a16="http://schemas.microsoft.com/office/drawing/2014/main" id="{30A9B795-9866-21D6-7D28-CFA8B621C281}"/>
              </a:ext>
            </a:extLst>
          </p:cNvPr>
          <p:cNvGrpSpPr/>
          <p:nvPr/>
        </p:nvGrpSpPr>
        <p:grpSpPr>
          <a:xfrm>
            <a:off x="4955276" y="2906261"/>
            <a:ext cx="91702" cy="91702"/>
            <a:chOff x="3585548" y="1299548"/>
            <a:chExt cx="91702" cy="91702"/>
          </a:xfrm>
        </p:grpSpPr>
        <p:cxnSp>
          <p:nvCxnSpPr>
            <p:cNvPr id="429" name="Straight Connector 428">
              <a:extLst>
                <a:ext uri="{FF2B5EF4-FFF2-40B4-BE49-F238E27FC236}">
                  <a16:creationId xmlns:a16="http://schemas.microsoft.com/office/drawing/2014/main" id="{4B94803F-056D-88E7-617C-9EDD7B158A4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25642FD5-B17F-90A1-EC2D-C1A0C819B69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1" name="Group 430">
            <a:extLst>
              <a:ext uri="{FF2B5EF4-FFF2-40B4-BE49-F238E27FC236}">
                <a16:creationId xmlns:a16="http://schemas.microsoft.com/office/drawing/2014/main" id="{19133147-17F2-6271-21D1-972685A124FD}"/>
              </a:ext>
            </a:extLst>
          </p:cNvPr>
          <p:cNvGrpSpPr/>
          <p:nvPr/>
        </p:nvGrpSpPr>
        <p:grpSpPr>
          <a:xfrm>
            <a:off x="4993376" y="2949124"/>
            <a:ext cx="91702" cy="91702"/>
            <a:chOff x="3585548" y="1299548"/>
            <a:chExt cx="91702" cy="91702"/>
          </a:xfrm>
        </p:grpSpPr>
        <p:cxnSp>
          <p:nvCxnSpPr>
            <p:cNvPr id="432" name="Straight Connector 431">
              <a:extLst>
                <a:ext uri="{FF2B5EF4-FFF2-40B4-BE49-F238E27FC236}">
                  <a16:creationId xmlns:a16="http://schemas.microsoft.com/office/drawing/2014/main" id="{5DF1CC88-ADAF-B4E7-91D4-E5F575B9137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DEBFFF0E-D9C2-903B-A19E-556DEB6EB30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4" name="Group 433">
            <a:extLst>
              <a:ext uri="{FF2B5EF4-FFF2-40B4-BE49-F238E27FC236}">
                <a16:creationId xmlns:a16="http://schemas.microsoft.com/office/drawing/2014/main" id="{2846422E-A173-7FBF-6ADA-5A103364A00F}"/>
              </a:ext>
            </a:extLst>
          </p:cNvPr>
          <p:cNvGrpSpPr/>
          <p:nvPr/>
        </p:nvGrpSpPr>
        <p:grpSpPr>
          <a:xfrm>
            <a:off x="5019570" y="2949124"/>
            <a:ext cx="91702" cy="91702"/>
            <a:chOff x="3585548" y="1299548"/>
            <a:chExt cx="91702" cy="91702"/>
          </a:xfrm>
        </p:grpSpPr>
        <p:cxnSp>
          <p:nvCxnSpPr>
            <p:cNvPr id="435" name="Straight Connector 434">
              <a:extLst>
                <a:ext uri="{FF2B5EF4-FFF2-40B4-BE49-F238E27FC236}">
                  <a16:creationId xmlns:a16="http://schemas.microsoft.com/office/drawing/2014/main" id="{8C9B72E7-112C-C4C6-1A4C-C18078252B4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C4DA1A35-3981-56DC-70BF-CFAF7D371C0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37" name="Group 436">
            <a:extLst>
              <a:ext uri="{FF2B5EF4-FFF2-40B4-BE49-F238E27FC236}">
                <a16:creationId xmlns:a16="http://schemas.microsoft.com/office/drawing/2014/main" id="{E3AF9AD3-5BE9-3FBC-4256-4BE39B2A6B11}"/>
              </a:ext>
            </a:extLst>
          </p:cNvPr>
          <p:cNvGrpSpPr/>
          <p:nvPr/>
        </p:nvGrpSpPr>
        <p:grpSpPr>
          <a:xfrm>
            <a:off x="5052907" y="2956268"/>
            <a:ext cx="91702" cy="91702"/>
            <a:chOff x="3585548" y="1299548"/>
            <a:chExt cx="91702" cy="91702"/>
          </a:xfrm>
        </p:grpSpPr>
        <p:cxnSp>
          <p:nvCxnSpPr>
            <p:cNvPr id="438" name="Straight Connector 437">
              <a:extLst>
                <a:ext uri="{FF2B5EF4-FFF2-40B4-BE49-F238E27FC236}">
                  <a16:creationId xmlns:a16="http://schemas.microsoft.com/office/drawing/2014/main" id="{F2781AAB-ACDB-BC46-3A07-483E07C871C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27D752A7-2C7A-5898-5574-67278C3BA39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0" name="Group 439">
            <a:extLst>
              <a:ext uri="{FF2B5EF4-FFF2-40B4-BE49-F238E27FC236}">
                <a16:creationId xmlns:a16="http://schemas.microsoft.com/office/drawing/2014/main" id="{B8F2B646-314D-03F6-A8B9-402D7B8F8B50}"/>
              </a:ext>
            </a:extLst>
          </p:cNvPr>
          <p:cNvGrpSpPr/>
          <p:nvPr/>
        </p:nvGrpSpPr>
        <p:grpSpPr>
          <a:xfrm>
            <a:off x="5067195" y="2956268"/>
            <a:ext cx="91702" cy="91702"/>
            <a:chOff x="3585548" y="1299548"/>
            <a:chExt cx="91702" cy="91702"/>
          </a:xfrm>
        </p:grpSpPr>
        <p:cxnSp>
          <p:nvCxnSpPr>
            <p:cNvPr id="441" name="Straight Connector 440">
              <a:extLst>
                <a:ext uri="{FF2B5EF4-FFF2-40B4-BE49-F238E27FC236}">
                  <a16:creationId xmlns:a16="http://schemas.microsoft.com/office/drawing/2014/main" id="{96B8F0F4-407C-9BFF-1EEB-B8C4A39481A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5A72661B-C5A8-E4C5-0445-B33AD5029732}"/>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3" name="Group 442">
            <a:extLst>
              <a:ext uri="{FF2B5EF4-FFF2-40B4-BE49-F238E27FC236}">
                <a16:creationId xmlns:a16="http://schemas.microsoft.com/office/drawing/2014/main" id="{59EA29CC-45E6-600D-D9B5-C3CD9306692F}"/>
              </a:ext>
            </a:extLst>
          </p:cNvPr>
          <p:cNvGrpSpPr/>
          <p:nvPr/>
        </p:nvGrpSpPr>
        <p:grpSpPr>
          <a:xfrm>
            <a:off x="4700481" y="2628655"/>
            <a:ext cx="91702" cy="91702"/>
            <a:chOff x="3585548" y="1299548"/>
            <a:chExt cx="91702" cy="91702"/>
          </a:xfrm>
        </p:grpSpPr>
        <p:cxnSp>
          <p:nvCxnSpPr>
            <p:cNvPr id="444" name="Straight Connector 443">
              <a:extLst>
                <a:ext uri="{FF2B5EF4-FFF2-40B4-BE49-F238E27FC236}">
                  <a16:creationId xmlns:a16="http://schemas.microsoft.com/office/drawing/2014/main" id="{1422DA9C-D0E0-2365-8D7F-928B9B9C442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F3B08FA4-A11C-B2AB-8DC1-CDDBC724E5D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6" name="Group 445">
            <a:extLst>
              <a:ext uri="{FF2B5EF4-FFF2-40B4-BE49-F238E27FC236}">
                <a16:creationId xmlns:a16="http://schemas.microsoft.com/office/drawing/2014/main" id="{A5D9FF72-DBDD-D00C-0FB3-4C79F58B8E57}"/>
              </a:ext>
            </a:extLst>
          </p:cNvPr>
          <p:cNvGrpSpPr/>
          <p:nvPr/>
        </p:nvGrpSpPr>
        <p:grpSpPr>
          <a:xfrm>
            <a:off x="5114819" y="2954886"/>
            <a:ext cx="91702" cy="91702"/>
            <a:chOff x="3585548" y="1299548"/>
            <a:chExt cx="91702" cy="91702"/>
          </a:xfrm>
        </p:grpSpPr>
        <p:cxnSp>
          <p:nvCxnSpPr>
            <p:cNvPr id="447" name="Straight Connector 446">
              <a:extLst>
                <a:ext uri="{FF2B5EF4-FFF2-40B4-BE49-F238E27FC236}">
                  <a16:creationId xmlns:a16="http://schemas.microsoft.com/office/drawing/2014/main" id="{02EC9D1B-5EF1-2838-4EF2-A9EDC64C3E3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EFD60064-AB91-4C08-4D41-2E02613D684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49" name="Group 448">
            <a:extLst>
              <a:ext uri="{FF2B5EF4-FFF2-40B4-BE49-F238E27FC236}">
                <a16:creationId xmlns:a16="http://schemas.microsoft.com/office/drawing/2014/main" id="{55F9DA01-2A75-5821-5810-96490CAC1EDF}"/>
              </a:ext>
            </a:extLst>
          </p:cNvPr>
          <p:cNvGrpSpPr/>
          <p:nvPr/>
        </p:nvGrpSpPr>
        <p:grpSpPr>
          <a:xfrm>
            <a:off x="5138632" y="2954886"/>
            <a:ext cx="91702" cy="91702"/>
            <a:chOff x="3585548" y="1299548"/>
            <a:chExt cx="91702" cy="91702"/>
          </a:xfrm>
        </p:grpSpPr>
        <p:cxnSp>
          <p:nvCxnSpPr>
            <p:cNvPr id="450" name="Straight Connector 449">
              <a:extLst>
                <a:ext uri="{FF2B5EF4-FFF2-40B4-BE49-F238E27FC236}">
                  <a16:creationId xmlns:a16="http://schemas.microsoft.com/office/drawing/2014/main" id="{62A193E0-F6BD-A66E-C0C6-6AE2F3DE94C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A103730C-0BD6-3D3F-BAF1-36F9813C3E8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2" name="Group 451">
            <a:extLst>
              <a:ext uri="{FF2B5EF4-FFF2-40B4-BE49-F238E27FC236}">
                <a16:creationId xmlns:a16="http://schemas.microsoft.com/office/drawing/2014/main" id="{5A85DA77-2570-8FF1-5FA1-40AAC7AEAAD4}"/>
              </a:ext>
            </a:extLst>
          </p:cNvPr>
          <p:cNvGrpSpPr/>
          <p:nvPr/>
        </p:nvGrpSpPr>
        <p:grpSpPr>
          <a:xfrm>
            <a:off x="5160063" y="2954886"/>
            <a:ext cx="91702" cy="91702"/>
            <a:chOff x="3585548" y="1299548"/>
            <a:chExt cx="91702" cy="91702"/>
          </a:xfrm>
        </p:grpSpPr>
        <p:cxnSp>
          <p:nvCxnSpPr>
            <p:cNvPr id="453" name="Straight Connector 452">
              <a:extLst>
                <a:ext uri="{FF2B5EF4-FFF2-40B4-BE49-F238E27FC236}">
                  <a16:creationId xmlns:a16="http://schemas.microsoft.com/office/drawing/2014/main" id="{26113F99-F3A2-A907-1D7D-064E003E9EEA}"/>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E5CC7EB8-3BFE-2726-DAEC-ACE212D942A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5" name="Group 454">
            <a:extLst>
              <a:ext uri="{FF2B5EF4-FFF2-40B4-BE49-F238E27FC236}">
                <a16:creationId xmlns:a16="http://schemas.microsoft.com/office/drawing/2014/main" id="{402264C2-4B7C-02C1-AA2E-6AA79EFE3B0A}"/>
              </a:ext>
            </a:extLst>
          </p:cNvPr>
          <p:cNvGrpSpPr/>
          <p:nvPr/>
        </p:nvGrpSpPr>
        <p:grpSpPr>
          <a:xfrm>
            <a:off x="5183876" y="2954886"/>
            <a:ext cx="91702" cy="91702"/>
            <a:chOff x="3585548" y="1299548"/>
            <a:chExt cx="91702" cy="91702"/>
          </a:xfrm>
        </p:grpSpPr>
        <p:cxnSp>
          <p:nvCxnSpPr>
            <p:cNvPr id="456" name="Straight Connector 455">
              <a:extLst>
                <a:ext uri="{FF2B5EF4-FFF2-40B4-BE49-F238E27FC236}">
                  <a16:creationId xmlns:a16="http://schemas.microsoft.com/office/drawing/2014/main" id="{F7FBA504-E07D-73A9-71B8-470969B3AB8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D1107304-7AD7-4BA1-FC81-01FDBF6F49F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58" name="Group 457">
            <a:extLst>
              <a:ext uri="{FF2B5EF4-FFF2-40B4-BE49-F238E27FC236}">
                <a16:creationId xmlns:a16="http://schemas.microsoft.com/office/drawing/2014/main" id="{8A1233C2-FDFA-7F8D-7A49-E8864D8823AC}"/>
              </a:ext>
            </a:extLst>
          </p:cNvPr>
          <p:cNvGrpSpPr/>
          <p:nvPr/>
        </p:nvGrpSpPr>
        <p:grpSpPr>
          <a:xfrm>
            <a:off x="5212451" y="2992986"/>
            <a:ext cx="91702" cy="91702"/>
            <a:chOff x="3585548" y="1299548"/>
            <a:chExt cx="91702" cy="91702"/>
          </a:xfrm>
        </p:grpSpPr>
        <p:cxnSp>
          <p:nvCxnSpPr>
            <p:cNvPr id="459" name="Straight Connector 458">
              <a:extLst>
                <a:ext uri="{FF2B5EF4-FFF2-40B4-BE49-F238E27FC236}">
                  <a16:creationId xmlns:a16="http://schemas.microsoft.com/office/drawing/2014/main" id="{E8A39F43-7A9C-CB78-D77B-6866AD45271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D44F3A10-14F1-FE99-70BC-85FD47A368E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1" name="Group 460">
            <a:extLst>
              <a:ext uri="{FF2B5EF4-FFF2-40B4-BE49-F238E27FC236}">
                <a16:creationId xmlns:a16="http://schemas.microsoft.com/office/drawing/2014/main" id="{6F2CACC5-4E89-DD75-D357-1EFBEB70145A}"/>
              </a:ext>
            </a:extLst>
          </p:cNvPr>
          <p:cNvGrpSpPr/>
          <p:nvPr/>
        </p:nvGrpSpPr>
        <p:grpSpPr>
          <a:xfrm>
            <a:off x="5243407" y="3014417"/>
            <a:ext cx="91702" cy="91702"/>
            <a:chOff x="3585548" y="1299548"/>
            <a:chExt cx="91702" cy="91702"/>
          </a:xfrm>
        </p:grpSpPr>
        <p:cxnSp>
          <p:nvCxnSpPr>
            <p:cNvPr id="462" name="Straight Connector 461">
              <a:extLst>
                <a:ext uri="{FF2B5EF4-FFF2-40B4-BE49-F238E27FC236}">
                  <a16:creationId xmlns:a16="http://schemas.microsoft.com/office/drawing/2014/main" id="{4B384914-5C33-4481-01A3-775486D5DEF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750009D3-3469-6937-65E5-2A72B88756F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4" name="Group 463">
            <a:extLst>
              <a:ext uri="{FF2B5EF4-FFF2-40B4-BE49-F238E27FC236}">
                <a16:creationId xmlns:a16="http://schemas.microsoft.com/office/drawing/2014/main" id="{EF9CC8D9-A974-FEDA-2622-6DD52E46363B}"/>
              </a:ext>
            </a:extLst>
          </p:cNvPr>
          <p:cNvGrpSpPr/>
          <p:nvPr/>
        </p:nvGrpSpPr>
        <p:grpSpPr>
          <a:xfrm>
            <a:off x="5291032" y="3033467"/>
            <a:ext cx="91702" cy="91702"/>
            <a:chOff x="3585548" y="1299548"/>
            <a:chExt cx="91702" cy="91702"/>
          </a:xfrm>
        </p:grpSpPr>
        <p:cxnSp>
          <p:nvCxnSpPr>
            <p:cNvPr id="465" name="Straight Connector 464">
              <a:extLst>
                <a:ext uri="{FF2B5EF4-FFF2-40B4-BE49-F238E27FC236}">
                  <a16:creationId xmlns:a16="http://schemas.microsoft.com/office/drawing/2014/main" id="{CF241F5B-777D-6CCE-0DE5-EF009A3DB48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2FB40DB0-4504-D63B-4740-5DD797C7633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67" name="Group 466">
            <a:extLst>
              <a:ext uri="{FF2B5EF4-FFF2-40B4-BE49-F238E27FC236}">
                <a16:creationId xmlns:a16="http://schemas.microsoft.com/office/drawing/2014/main" id="{3E93CCC3-7401-0367-FFE2-F74D14953291}"/>
              </a:ext>
            </a:extLst>
          </p:cNvPr>
          <p:cNvGrpSpPr/>
          <p:nvPr/>
        </p:nvGrpSpPr>
        <p:grpSpPr>
          <a:xfrm>
            <a:off x="5348182" y="3050135"/>
            <a:ext cx="91702" cy="91702"/>
            <a:chOff x="3585548" y="1299548"/>
            <a:chExt cx="91702" cy="91702"/>
          </a:xfrm>
        </p:grpSpPr>
        <p:cxnSp>
          <p:nvCxnSpPr>
            <p:cNvPr id="468" name="Straight Connector 467">
              <a:extLst>
                <a:ext uri="{FF2B5EF4-FFF2-40B4-BE49-F238E27FC236}">
                  <a16:creationId xmlns:a16="http://schemas.microsoft.com/office/drawing/2014/main" id="{8BE471CE-5073-A506-7DBA-5F7D884BF5A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2BF8A4C3-4C9A-727D-2AB5-117DF26F4E2C}"/>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0" name="Group 469">
            <a:extLst>
              <a:ext uri="{FF2B5EF4-FFF2-40B4-BE49-F238E27FC236}">
                <a16:creationId xmlns:a16="http://schemas.microsoft.com/office/drawing/2014/main" id="{C55F20BE-C541-39B3-56BF-30EF358004B2}"/>
              </a:ext>
            </a:extLst>
          </p:cNvPr>
          <p:cNvGrpSpPr/>
          <p:nvPr/>
        </p:nvGrpSpPr>
        <p:grpSpPr>
          <a:xfrm>
            <a:off x="5398188" y="3081092"/>
            <a:ext cx="91702" cy="91702"/>
            <a:chOff x="3585548" y="1299548"/>
            <a:chExt cx="91702" cy="91702"/>
          </a:xfrm>
        </p:grpSpPr>
        <p:cxnSp>
          <p:nvCxnSpPr>
            <p:cNvPr id="471" name="Straight Connector 470">
              <a:extLst>
                <a:ext uri="{FF2B5EF4-FFF2-40B4-BE49-F238E27FC236}">
                  <a16:creationId xmlns:a16="http://schemas.microsoft.com/office/drawing/2014/main" id="{F4A31862-4462-0A4E-E5F8-40CFD9C5144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516D9CB5-C513-B371-B41E-FC51269E725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3" name="Group 472">
            <a:extLst>
              <a:ext uri="{FF2B5EF4-FFF2-40B4-BE49-F238E27FC236}">
                <a16:creationId xmlns:a16="http://schemas.microsoft.com/office/drawing/2014/main" id="{E7B319C8-5957-829B-E019-14FF5752DFF5}"/>
              </a:ext>
            </a:extLst>
          </p:cNvPr>
          <p:cNvGrpSpPr/>
          <p:nvPr/>
        </p:nvGrpSpPr>
        <p:grpSpPr>
          <a:xfrm>
            <a:off x="5417238" y="3107286"/>
            <a:ext cx="91702" cy="91702"/>
            <a:chOff x="3585548" y="1299548"/>
            <a:chExt cx="91702" cy="91702"/>
          </a:xfrm>
        </p:grpSpPr>
        <p:cxnSp>
          <p:nvCxnSpPr>
            <p:cNvPr id="474" name="Straight Connector 473">
              <a:extLst>
                <a:ext uri="{FF2B5EF4-FFF2-40B4-BE49-F238E27FC236}">
                  <a16:creationId xmlns:a16="http://schemas.microsoft.com/office/drawing/2014/main" id="{EBCD42C7-07E0-31B6-CFD3-54F8AB27C86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CECD3DCF-FCAA-1ED0-4736-66D1A46CEB5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6" name="Group 475">
            <a:extLst>
              <a:ext uri="{FF2B5EF4-FFF2-40B4-BE49-F238E27FC236}">
                <a16:creationId xmlns:a16="http://schemas.microsoft.com/office/drawing/2014/main" id="{80CB85EB-90CA-2980-CC18-B2BCB0759051}"/>
              </a:ext>
            </a:extLst>
          </p:cNvPr>
          <p:cNvGrpSpPr/>
          <p:nvPr/>
        </p:nvGrpSpPr>
        <p:grpSpPr>
          <a:xfrm>
            <a:off x="5450575" y="3107286"/>
            <a:ext cx="91702" cy="91702"/>
            <a:chOff x="3585548" y="1299548"/>
            <a:chExt cx="91702" cy="91702"/>
          </a:xfrm>
        </p:grpSpPr>
        <p:cxnSp>
          <p:nvCxnSpPr>
            <p:cNvPr id="477" name="Straight Connector 476">
              <a:extLst>
                <a:ext uri="{FF2B5EF4-FFF2-40B4-BE49-F238E27FC236}">
                  <a16:creationId xmlns:a16="http://schemas.microsoft.com/office/drawing/2014/main" id="{C024CEFA-0AE9-9DAC-29DD-9AAAE72E891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D3F668A2-9AD9-753D-3D32-A78FFBFF54E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79" name="Group 478">
            <a:extLst>
              <a:ext uri="{FF2B5EF4-FFF2-40B4-BE49-F238E27FC236}">
                <a16:creationId xmlns:a16="http://schemas.microsoft.com/office/drawing/2014/main" id="{134BBB63-B791-C46B-372C-43819746D91D}"/>
              </a:ext>
            </a:extLst>
          </p:cNvPr>
          <p:cNvGrpSpPr/>
          <p:nvPr/>
        </p:nvGrpSpPr>
        <p:grpSpPr>
          <a:xfrm>
            <a:off x="5572019" y="3133479"/>
            <a:ext cx="91702" cy="91702"/>
            <a:chOff x="3585548" y="1299548"/>
            <a:chExt cx="91702" cy="91702"/>
          </a:xfrm>
        </p:grpSpPr>
        <p:cxnSp>
          <p:nvCxnSpPr>
            <p:cNvPr id="480" name="Straight Connector 479">
              <a:extLst>
                <a:ext uri="{FF2B5EF4-FFF2-40B4-BE49-F238E27FC236}">
                  <a16:creationId xmlns:a16="http://schemas.microsoft.com/office/drawing/2014/main" id="{951E71CD-820A-1228-FE31-731C1C85BFA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76785B19-80FA-4EF6-F30B-2D99D8366E5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2" name="Group 481">
            <a:extLst>
              <a:ext uri="{FF2B5EF4-FFF2-40B4-BE49-F238E27FC236}">
                <a16:creationId xmlns:a16="http://schemas.microsoft.com/office/drawing/2014/main" id="{A004FF89-659A-F825-C415-21B76FCC0801}"/>
              </a:ext>
            </a:extLst>
          </p:cNvPr>
          <p:cNvGrpSpPr/>
          <p:nvPr/>
        </p:nvGrpSpPr>
        <p:grpSpPr>
          <a:xfrm>
            <a:off x="5614881" y="3197773"/>
            <a:ext cx="91702" cy="91702"/>
            <a:chOff x="3585548" y="1299548"/>
            <a:chExt cx="91702" cy="91702"/>
          </a:xfrm>
        </p:grpSpPr>
        <p:cxnSp>
          <p:nvCxnSpPr>
            <p:cNvPr id="483" name="Straight Connector 482">
              <a:extLst>
                <a:ext uri="{FF2B5EF4-FFF2-40B4-BE49-F238E27FC236}">
                  <a16:creationId xmlns:a16="http://schemas.microsoft.com/office/drawing/2014/main" id="{7A6FB03C-2B72-1F97-3637-00F3F17529C0}"/>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118EE4AC-C18E-901C-44A0-85E7D22F0B3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B3E0560B-24E0-D57D-8157-FB02ECD68333}"/>
              </a:ext>
            </a:extLst>
          </p:cNvPr>
          <p:cNvGrpSpPr/>
          <p:nvPr/>
        </p:nvGrpSpPr>
        <p:grpSpPr>
          <a:xfrm>
            <a:off x="5733943" y="3247779"/>
            <a:ext cx="91702" cy="91702"/>
            <a:chOff x="3585548" y="1299548"/>
            <a:chExt cx="91702" cy="91702"/>
          </a:xfrm>
        </p:grpSpPr>
        <p:cxnSp>
          <p:nvCxnSpPr>
            <p:cNvPr id="486" name="Straight Connector 485">
              <a:extLst>
                <a:ext uri="{FF2B5EF4-FFF2-40B4-BE49-F238E27FC236}">
                  <a16:creationId xmlns:a16="http://schemas.microsoft.com/office/drawing/2014/main" id="{D665E5FF-CCA1-2273-13B9-170D5A75A64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8A25EC40-5C39-F4B2-F5D6-7C8C985865A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88" name="Group 487">
            <a:extLst>
              <a:ext uri="{FF2B5EF4-FFF2-40B4-BE49-F238E27FC236}">
                <a16:creationId xmlns:a16="http://schemas.microsoft.com/office/drawing/2014/main" id="{FF01B3AC-AF38-5947-E127-DB84646C7334}"/>
              </a:ext>
            </a:extLst>
          </p:cNvPr>
          <p:cNvGrpSpPr/>
          <p:nvPr/>
        </p:nvGrpSpPr>
        <p:grpSpPr>
          <a:xfrm>
            <a:off x="5762518" y="3247779"/>
            <a:ext cx="91702" cy="91702"/>
            <a:chOff x="3585548" y="1299548"/>
            <a:chExt cx="91702" cy="91702"/>
          </a:xfrm>
        </p:grpSpPr>
        <p:cxnSp>
          <p:nvCxnSpPr>
            <p:cNvPr id="489" name="Straight Connector 488">
              <a:extLst>
                <a:ext uri="{FF2B5EF4-FFF2-40B4-BE49-F238E27FC236}">
                  <a16:creationId xmlns:a16="http://schemas.microsoft.com/office/drawing/2014/main" id="{8FB907BD-C46F-C998-6000-341E45E3572A}"/>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2AFC34BD-969C-E017-E3C0-4FFC74E605B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1" name="Group 490">
            <a:extLst>
              <a:ext uri="{FF2B5EF4-FFF2-40B4-BE49-F238E27FC236}">
                <a16:creationId xmlns:a16="http://schemas.microsoft.com/office/drawing/2014/main" id="{61707FC0-3E24-D897-E035-CCB22AF9CDFC}"/>
              </a:ext>
            </a:extLst>
          </p:cNvPr>
          <p:cNvGrpSpPr/>
          <p:nvPr/>
        </p:nvGrpSpPr>
        <p:grpSpPr>
          <a:xfrm>
            <a:off x="5810143" y="3247779"/>
            <a:ext cx="91702" cy="91702"/>
            <a:chOff x="3585548" y="1299548"/>
            <a:chExt cx="91702" cy="91702"/>
          </a:xfrm>
        </p:grpSpPr>
        <p:cxnSp>
          <p:nvCxnSpPr>
            <p:cNvPr id="492" name="Straight Connector 491">
              <a:extLst>
                <a:ext uri="{FF2B5EF4-FFF2-40B4-BE49-F238E27FC236}">
                  <a16:creationId xmlns:a16="http://schemas.microsoft.com/office/drawing/2014/main" id="{0961937B-425A-A1CE-CD6E-CF38FF6C93A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1BAA410C-88BB-4DA5-5D49-AB8391127EC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4" name="Group 493">
            <a:extLst>
              <a:ext uri="{FF2B5EF4-FFF2-40B4-BE49-F238E27FC236}">
                <a16:creationId xmlns:a16="http://schemas.microsoft.com/office/drawing/2014/main" id="{B1FEA649-D7A8-5BA0-E88D-AA19D2BF2629}"/>
              </a:ext>
            </a:extLst>
          </p:cNvPr>
          <p:cNvGrpSpPr/>
          <p:nvPr/>
        </p:nvGrpSpPr>
        <p:grpSpPr>
          <a:xfrm>
            <a:off x="5843480" y="3247779"/>
            <a:ext cx="91702" cy="91702"/>
            <a:chOff x="3585548" y="1299548"/>
            <a:chExt cx="91702" cy="91702"/>
          </a:xfrm>
        </p:grpSpPr>
        <p:cxnSp>
          <p:nvCxnSpPr>
            <p:cNvPr id="495" name="Straight Connector 494">
              <a:extLst>
                <a:ext uri="{FF2B5EF4-FFF2-40B4-BE49-F238E27FC236}">
                  <a16:creationId xmlns:a16="http://schemas.microsoft.com/office/drawing/2014/main" id="{D2542BF5-1821-438F-2D1F-823D5EB87405}"/>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96" name="Straight Connector 495">
              <a:extLst>
                <a:ext uri="{FF2B5EF4-FFF2-40B4-BE49-F238E27FC236}">
                  <a16:creationId xmlns:a16="http://schemas.microsoft.com/office/drawing/2014/main" id="{E03FAFD9-340F-4178-F551-C05E1E1930E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497" name="Group 496">
            <a:extLst>
              <a:ext uri="{FF2B5EF4-FFF2-40B4-BE49-F238E27FC236}">
                <a16:creationId xmlns:a16="http://schemas.microsoft.com/office/drawing/2014/main" id="{F2E9A2E4-8178-C102-7116-EC57614BBD64}"/>
              </a:ext>
            </a:extLst>
          </p:cNvPr>
          <p:cNvGrpSpPr/>
          <p:nvPr/>
        </p:nvGrpSpPr>
        <p:grpSpPr>
          <a:xfrm>
            <a:off x="5895868" y="3247779"/>
            <a:ext cx="91702" cy="91702"/>
            <a:chOff x="3585548" y="1299548"/>
            <a:chExt cx="91702" cy="91702"/>
          </a:xfrm>
        </p:grpSpPr>
        <p:cxnSp>
          <p:nvCxnSpPr>
            <p:cNvPr id="498" name="Straight Connector 497">
              <a:extLst>
                <a:ext uri="{FF2B5EF4-FFF2-40B4-BE49-F238E27FC236}">
                  <a16:creationId xmlns:a16="http://schemas.microsoft.com/office/drawing/2014/main" id="{2F164C83-A9DB-899E-57E3-1E4067FDFDD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37B2F56C-7F45-CF48-0A45-428EBEE762B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0" name="Group 499">
            <a:extLst>
              <a:ext uri="{FF2B5EF4-FFF2-40B4-BE49-F238E27FC236}">
                <a16:creationId xmlns:a16="http://schemas.microsoft.com/office/drawing/2014/main" id="{327FB84C-A8E4-2620-3E8F-95BA3EE53F19}"/>
              </a:ext>
            </a:extLst>
          </p:cNvPr>
          <p:cNvGrpSpPr/>
          <p:nvPr/>
        </p:nvGrpSpPr>
        <p:grpSpPr>
          <a:xfrm>
            <a:off x="6053031" y="3293022"/>
            <a:ext cx="91702" cy="91702"/>
            <a:chOff x="3585548" y="1299548"/>
            <a:chExt cx="91702" cy="91702"/>
          </a:xfrm>
        </p:grpSpPr>
        <p:cxnSp>
          <p:nvCxnSpPr>
            <p:cNvPr id="501" name="Straight Connector 500">
              <a:extLst>
                <a:ext uri="{FF2B5EF4-FFF2-40B4-BE49-F238E27FC236}">
                  <a16:creationId xmlns:a16="http://schemas.microsoft.com/office/drawing/2014/main" id="{DA419C3C-CDF6-BD30-E4C2-AEF33AD9066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EA9B4B75-AC9F-1CE3-F06C-C99538929DC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3" name="Group 502">
            <a:extLst>
              <a:ext uri="{FF2B5EF4-FFF2-40B4-BE49-F238E27FC236}">
                <a16:creationId xmlns:a16="http://schemas.microsoft.com/office/drawing/2014/main" id="{7B1BC126-A7B6-C01E-DB91-04CE1E8FE1E5}"/>
              </a:ext>
            </a:extLst>
          </p:cNvPr>
          <p:cNvGrpSpPr/>
          <p:nvPr/>
        </p:nvGrpSpPr>
        <p:grpSpPr>
          <a:xfrm>
            <a:off x="6091131" y="3293022"/>
            <a:ext cx="91702" cy="91702"/>
            <a:chOff x="3585548" y="1299548"/>
            <a:chExt cx="91702" cy="91702"/>
          </a:xfrm>
        </p:grpSpPr>
        <p:cxnSp>
          <p:nvCxnSpPr>
            <p:cNvPr id="504" name="Straight Connector 503">
              <a:extLst>
                <a:ext uri="{FF2B5EF4-FFF2-40B4-BE49-F238E27FC236}">
                  <a16:creationId xmlns:a16="http://schemas.microsoft.com/office/drawing/2014/main" id="{F9AE30F2-2522-8F45-4353-CF2E52F2C6A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3EE56DAB-FE01-5551-69F7-5C8794A4AEB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6" name="Group 505">
            <a:extLst>
              <a:ext uri="{FF2B5EF4-FFF2-40B4-BE49-F238E27FC236}">
                <a16:creationId xmlns:a16="http://schemas.microsoft.com/office/drawing/2014/main" id="{132B7D9F-84ED-C720-E0FD-6908797CA1FF}"/>
              </a:ext>
            </a:extLst>
          </p:cNvPr>
          <p:cNvGrpSpPr/>
          <p:nvPr/>
        </p:nvGrpSpPr>
        <p:grpSpPr>
          <a:xfrm>
            <a:off x="6172094" y="3331122"/>
            <a:ext cx="91702" cy="91702"/>
            <a:chOff x="3585548" y="1299548"/>
            <a:chExt cx="91702" cy="91702"/>
          </a:xfrm>
        </p:grpSpPr>
        <p:cxnSp>
          <p:nvCxnSpPr>
            <p:cNvPr id="507" name="Straight Connector 506">
              <a:extLst>
                <a:ext uri="{FF2B5EF4-FFF2-40B4-BE49-F238E27FC236}">
                  <a16:creationId xmlns:a16="http://schemas.microsoft.com/office/drawing/2014/main" id="{EA6C5926-6465-DC67-6965-CAA8B965013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E63E7B6A-9D6B-13C5-8E21-365F5F6A79C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09" name="Group 508">
            <a:extLst>
              <a:ext uri="{FF2B5EF4-FFF2-40B4-BE49-F238E27FC236}">
                <a16:creationId xmlns:a16="http://schemas.microsoft.com/office/drawing/2014/main" id="{E6951635-46E2-AD0A-F38B-2E5EEFE9F2BA}"/>
              </a:ext>
            </a:extLst>
          </p:cNvPr>
          <p:cNvGrpSpPr/>
          <p:nvPr/>
        </p:nvGrpSpPr>
        <p:grpSpPr>
          <a:xfrm>
            <a:off x="6393550" y="3414465"/>
            <a:ext cx="91702" cy="91702"/>
            <a:chOff x="3585548" y="1299548"/>
            <a:chExt cx="91702" cy="91702"/>
          </a:xfrm>
        </p:grpSpPr>
        <p:cxnSp>
          <p:nvCxnSpPr>
            <p:cNvPr id="510" name="Straight Connector 509">
              <a:extLst>
                <a:ext uri="{FF2B5EF4-FFF2-40B4-BE49-F238E27FC236}">
                  <a16:creationId xmlns:a16="http://schemas.microsoft.com/office/drawing/2014/main" id="{2A69E51D-45C0-0192-63DD-A14F3820BCB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E7995ECD-DDA4-BA47-1B5F-E8B30A9DE1BC}"/>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2" name="Group 511">
            <a:extLst>
              <a:ext uri="{FF2B5EF4-FFF2-40B4-BE49-F238E27FC236}">
                <a16:creationId xmlns:a16="http://schemas.microsoft.com/office/drawing/2014/main" id="{CA50B84C-8A1E-0962-5569-AF51EF424A5C}"/>
              </a:ext>
            </a:extLst>
          </p:cNvPr>
          <p:cNvGrpSpPr/>
          <p:nvPr/>
        </p:nvGrpSpPr>
        <p:grpSpPr>
          <a:xfrm>
            <a:off x="6424506" y="3414465"/>
            <a:ext cx="91702" cy="91702"/>
            <a:chOff x="3585548" y="1299548"/>
            <a:chExt cx="91702" cy="91702"/>
          </a:xfrm>
        </p:grpSpPr>
        <p:cxnSp>
          <p:nvCxnSpPr>
            <p:cNvPr id="513" name="Straight Connector 512">
              <a:extLst>
                <a:ext uri="{FF2B5EF4-FFF2-40B4-BE49-F238E27FC236}">
                  <a16:creationId xmlns:a16="http://schemas.microsoft.com/office/drawing/2014/main" id="{07A54F3E-1D33-3143-7581-BF317AEB58C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5781D605-A13F-8F96-9D42-3619533C7EF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5" name="Group 514">
            <a:extLst>
              <a:ext uri="{FF2B5EF4-FFF2-40B4-BE49-F238E27FC236}">
                <a16:creationId xmlns:a16="http://schemas.microsoft.com/office/drawing/2014/main" id="{4F4C1AEE-F008-CB78-7CCF-447CFCC7AA42}"/>
              </a:ext>
            </a:extLst>
          </p:cNvPr>
          <p:cNvGrpSpPr/>
          <p:nvPr/>
        </p:nvGrpSpPr>
        <p:grpSpPr>
          <a:xfrm>
            <a:off x="6488800" y="3502572"/>
            <a:ext cx="91702" cy="91702"/>
            <a:chOff x="3585548" y="1299548"/>
            <a:chExt cx="91702" cy="91702"/>
          </a:xfrm>
        </p:grpSpPr>
        <p:cxnSp>
          <p:nvCxnSpPr>
            <p:cNvPr id="516" name="Straight Connector 515">
              <a:extLst>
                <a:ext uri="{FF2B5EF4-FFF2-40B4-BE49-F238E27FC236}">
                  <a16:creationId xmlns:a16="http://schemas.microsoft.com/office/drawing/2014/main" id="{D7A9465A-ECF8-CB5E-213F-E09E87FB452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CEF53319-639D-E23A-F2C7-570313674D8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18" name="Group 517">
            <a:extLst>
              <a:ext uri="{FF2B5EF4-FFF2-40B4-BE49-F238E27FC236}">
                <a16:creationId xmlns:a16="http://schemas.microsoft.com/office/drawing/2014/main" id="{C7EE5821-9049-FB0E-B12F-31CE12AABBFC}"/>
              </a:ext>
            </a:extLst>
          </p:cNvPr>
          <p:cNvGrpSpPr/>
          <p:nvPr/>
        </p:nvGrpSpPr>
        <p:grpSpPr>
          <a:xfrm>
            <a:off x="6610244" y="3502572"/>
            <a:ext cx="91702" cy="91702"/>
            <a:chOff x="3585548" y="1299548"/>
            <a:chExt cx="91702" cy="91702"/>
          </a:xfrm>
        </p:grpSpPr>
        <p:cxnSp>
          <p:nvCxnSpPr>
            <p:cNvPr id="519" name="Straight Connector 518">
              <a:extLst>
                <a:ext uri="{FF2B5EF4-FFF2-40B4-BE49-F238E27FC236}">
                  <a16:creationId xmlns:a16="http://schemas.microsoft.com/office/drawing/2014/main" id="{36DEF6E4-D346-20B5-B255-FB256C35BB8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807F37E9-7A57-A32F-5F4A-8F59C80F40D8}"/>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1" name="Group 520">
            <a:extLst>
              <a:ext uri="{FF2B5EF4-FFF2-40B4-BE49-F238E27FC236}">
                <a16:creationId xmlns:a16="http://schemas.microsoft.com/office/drawing/2014/main" id="{8B5DD5FC-6A0A-3CFA-CED0-46708E0E1750}"/>
              </a:ext>
            </a:extLst>
          </p:cNvPr>
          <p:cNvGrpSpPr/>
          <p:nvPr/>
        </p:nvGrpSpPr>
        <p:grpSpPr>
          <a:xfrm>
            <a:off x="6684063" y="3502572"/>
            <a:ext cx="91702" cy="91702"/>
            <a:chOff x="3585548" y="1299548"/>
            <a:chExt cx="91702" cy="91702"/>
          </a:xfrm>
        </p:grpSpPr>
        <p:cxnSp>
          <p:nvCxnSpPr>
            <p:cNvPr id="522" name="Straight Connector 521">
              <a:extLst>
                <a:ext uri="{FF2B5EF4-FFF2-40B4-BE49-F238E27FC236}">
                  <a16:creationId xmlns:a16="http://schemas.microsoft.com/office/drawing/2014/main" id="{8EE91B44-402D-03E7-29D1-16EC18E789B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C22C73C5-FCFB-D60E-FFB9-4FB846E287C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4" name="Group 523">
            <a:extLst>
              <a:ext uri="{FF2B5EF4-FFF2-40B4-BE49-F238E27FC236}">
                <a16:creationId xmlns:a16="http://schemas.microsoft.com/office/drawing/2014/main" id="{D54A2302-3F1A-B16B-2790-2FFBDB7A069F}"/>
              </a:ext>
            </a:extLst>
          </p:cNvPr>
          <p:cNvGrpSpPr/>
          <p:nvPr/>
        </p:nvGrpSpPr>
        <p:grpSpPr>
          <a:xfrm>
            <a:off x="6791219" y="3612109"/>
            <a:ext cx="91702" cy="91702"/>
            <a:chOff x="3585548" y="1299548"/>
            <a:chExt cx="91702" cy="91702"/>
          </a:xfrm>
        </p:grpSpPr>
        <p:cxnSp>
          <p:nvCxnSpPr>
            <p:cNvPr id="525" name="Straight Connector 524">
              <a:extLst>
                <a:ext uri="{FF2B5EF4-FFF2-40B4-BE49-F238E27FC236}">
                  <a16:creationId xmlns:a16="http://schemas.microsoft.com/office/drawing/2014/main" id="{43F9DB79-B61A-0993-7190-853A967B294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7A381844-7270-55D9-0A51-5837851092D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27" name="Group 526">
            <a:extLst>
              <a:ext uri="{FF2B5EF4-FFF2-40B4-BE49-F238E27FC236}">
                <a16:creationId xmlns:a16="http://schemas.microsoft.com/office/drawing/2014/main" id="{46A5BCA5-F292-72CD-070F-81A72430ACA4}"/>
              </a:ext>
            </a:extLst>
          </p:cNvPr>
          <p:cNvGrpSpPr/>
          <p:nvPr/>
        </p:nvGrpSpPr>
        <p:grpSpPr>
          <a:xfrm>
            <a:off x="6900756" y="3609727"/>
            <a:ext cx="91702" cy="91702"/>
            <a:chOff x="3585548" y="1299548"/>
            <a:chExt cx="91702" cy="91702"/>
          </a:xfrm>
        </p:grpSpPr>
        <p:cxnSp>
          <p:nvCxnSpPr>
            <p:cNvPr id="528" name="Straight Connector 527">
              <a:extLst>
                <a:ext uri="{FF2B5EF4-FFF2-40B4-BE49-F238E27FC236}">
                  <a16:creationId xmlns:a16="http://schemas.microsoft.com/office/drawing/2014/main" id="{7E555E6B-E9FA-F28F-072D-EE66E27B2201}"/>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EFF76938-880D-9DD2-7C6B-58E99350C84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0" name="Group 529">
            <a:extLst>
              <a:ext uri="{FF2B5EF4-FFF2-40B4-BE49-F238E27FC236}">
                <a16:creationId xmlns:a16="http://schemas.microsoft.com/office/drawing/2014/main" id="{383B63C9-7C18-0E43-90FE-8C8155E8EA6E}"/>
              </a:ext>
            </a:extLst>
          </p:cNvPr>
          <p:cNvGrpSpPr/>
          <p:nvPr/>
        </p:nvGrpSpPr>
        <p:grpSpPr>
          <a:xfrm>
            <a:off x="6974574" y="3609727"/>
            <a:ext cx="91702" cy="91702"/>
            <a:chOff x="3585548" y="1299548"/>
            <a:chExt cx="91702" cy="91702"/>
          </a:xfrm>
        </p:grpSpPr>
        <p:cxnSp>
          <p:nvCxnSpPr>
            <p:cNvPr id="531" name="Straight Connector 530">
              <a:extLst>
                <a:ext uri="{FF2B5EF4-FFF2-40B4-BE49-F238E27FC236}">
                  <a16:creationId xmlns:a16="http://schemas.microsoft.com/office/drawing/2014/main" id="{DD72E0AA-F9B2-3685-12FB-59665F99D1B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74A1C45B-3D22-C94D-B519-973858DBA7A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3" name="Group 532">
            <a:extLst>
              <a:ext uri="{FF2B5EF4-FFF2-40B4-BE49-F238E27FC236}">
                <a16:creationId xmlns:a16="http://schemas.microsoft.com/office/drawing/2014/main" id="{6CE2D727-F6ED-3574-49B6-64743A9DB01A}"/>
              </a:ext>
            </a:extLst>
          </p:cNvPr>
          <p:cNvGrpSpPr/>
          <p:nvPr/>
        </p:nvGrpSpPr>
        <p:grpSpPr>
          <a:xfrm>
            <a:off x="7012674" y="3609727"/>
            <a:ext cx="91702" cy="91702"/>
            <a:chOff x="3585548" y="1299548"/>
            <a:chExt cx="91702" cy="91702"/>
          </a:xfrm>
        </p:grpSpPr>
        <p:cxnSp>
          <p:nvCxnSpPr>
            <p:cNvPr id="534" name="Straight Connector 533">
              <a:extLst>
                <a:ext uri="{FF2B5EF4-FFF2-40B4-BE49-F238E27FC236}">
                  <a16:creationId xmlns:a16="http://schemas.microsoft.com/office/drawing/2014/main" id="{6BDD3375-F103-AA39-E404-AB4D8A3B3B0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52CBFF12-6706-9C62-4F25-03164EC7438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6" name="Group 535">
            <a:extLst>
              <a:ext uri="{FF2B5EF4-FFF2-40B4-BE49-F238E27FC236}">
                <a16:creationId xmlns:a16="http://schemas.microsoft.com/office/drawing/2014/main" id="{6A2BF2CC-7164-FA3A-EC2F-0907CFAFDA57}"/>
              </a:ext>
            </a:extLst>
          </p:cNvPr>
          <p:cNvGrpSpPr/>
          <p:nvPr/>
        </p:nvGrpSpPr>
        <p:grpSpPr>
          <a:xfrm>
            <a:off x="7138880" y="3759746"/>
            <a:ext cx="91702" cy="91702"/>
            <a:chOff x="3585548" y="1299548"/>
            <a:chExt cx="91702" cy="91702"/>
          </a:xfrm>
        </p:grpSpPr>
        <p:cxnSp>
          <p:nvCxnSpPr>
            <p:cNvPr id="537" name="Straight Connector 536">
              <a:extLst>
                <a:ext uri="{FF2B5EF4-FFF2-40B4-BE49-F238E27FC236}">
                  <a16:creationId xmlns:a16="http://schemas.microsoft.com/office/drawing/2014/main" id="{6A2779A0-5903-BD4C-0F19-394E7E0A8C3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4DB4413E-E990-00E6-590F-86484159C0B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39" name="Group 538">
            <a:extLst>
              <a:ext uri="{FF2B5EF4-FFF2-40B4-BE49-F238E27FC236}">
                <a16:creationId xmlns:a16="http://schemas.microsoft.com/office/drawing/2014/main" id="{256CFA3E-CE91-52E9-D46C-F2BF9651E2EA}"/>
              </a:ext>
            </a:extLst>
          </p:cNvPr>
          <p:cNvGrpSpPr/>
          <p:nvPr/>
        </p:nvGrpSpPr>
        <p:grpSpPr>
          <a:xfrm>
            <a:off x="7300805" y="3840709"/>
            <a:ext cx="91702" cy="91702"/>
            <a:chOff x="3585548" y="1299548"/>
            <a:chExt cx="91702" cy="91702"/>
          </a:xfrm>
        </p:grpSpPr>
        <p:cxnSp>
          <p:nvCxnSpPr>
            <p:cNvPr id="540" name="Straight Connector 539">
              <a:extLst>
                <a:ext uri="{FF2B5EF4-FFF2-40B4-BE49-F238E27FC236}">
                  <a16:creationId xmlns:a16="http://schemas.microsoft.com/office/drawing/2014/main" id="{2DA056EB-4E64-A5AB-9A36-BC555022A2C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4216E8BF-CA58-71E9-3E34-202FC6469E9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2" name="Group 541">
            <a:extLst>
              <a:ext uri="{FF2B5EF4-FFF2-40B4-BE49-F238E27FC236}">
                <a16:creationId xmlns:a16="http://schemas.microsoft.com/office/drawing/2014/main" id="{31821A50-9F7B-D5E2-71C8-00FBC9904599}"/>
              </a:ext>
            </a:extLst>
          </p:cNvPr>
          <p:cNvGrpSpPr/>
          <p:nvPr/>
        </p:nvGrpSpPr>
        <p:grpSpPr>
          <a:xfrm>
            <a:off x="7462730" y="3840709"/>
            <a:ext cx="91702" cy="91702"/>
            <a:chOff x="3585548" y="1299548"/>
            <a:chExt cx="91702" cy="91702"/>
          </a:xfrm>
        </p:grpSpPr>
        <p:cxnSp>
          <p:nvCxnSpPr>
            <p:cNvPr id="543" name="Straight Connector 542">
              <a:extLst>
                <a:ext uri="{FF2B5EF4-FFF2-40B4-BE49-F238E27FC236}">
                  <a16:creationId xmlns:a16="http://schemas.microsoft.com/office/drawing/2014/main" id="{8072501D-8CE0-C108-B568-A258C40C5B2E}"/>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EE0F061F-D815-CF69-81C0-EDB95B838FB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5" name="Group 544">
            <a:extLst>
              <a:ext uri="{FF2B5EF4-FFF2-40B4-BE49-F238E27FC236}">
                <a16:creationId xmlns:a16="http://schemas.microsoft.com/office/drawing/2014/main" id="{1E6A2A94-B379-2ADC-F924-C802CF7DC9D6}"/>
              </a:ext>
            </a:extLst>
          </p:cNvPr>
          <p:cNvGrpSpPr/>
          <p:nvPr/>
        </p:nvGrpSpPr>
        <p:grpSpPr>
          <a:xfrm>
            <a:off x="7515117" y="3840709"/>
            <a:ext cx="91702" cy="91702"/>
            <a:chOff x="3585548" y="1299548"/>
            <a:chExt cx="91702" cy="91702"/>
          </a:xfrm>
        </p:grpSpPr>
        <p:cxnSp>
          <p:nvCxnSpPr>
            <p:cNvPr id="546" name="Straight Connector 545">
              <a:extLst>
                <a:ext uri="{FF2B5EF4-FFF2-40B4-BE49-F238E27FC236}">
                  <a16:creationId xmlns:a16="http://schemas.microsoft.com/office/drawing/2014/main" id="{29ED4023-F3AA-FEFA-BBC0-D4F6DD5B998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6A28F7E9-F2C9-9858-B3C9-42E78014F2C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48" name="Group 547">
            <a:extLst>
              <a:ext uri="{FF2B5EF4-FFF2-40B4-BE49-F238E27FC236}">
                <a16:creationId xmlns:a16="http://schemas.microsoft.com/office/drawing/2014/main" id="{39E60552-D254-8F54-CC19-A40AB0797D0F}"/>
              </a:ext>
            </a:extLst>
          </p:cNvPr>
          <p:cNvGrpSpPr/>
          <p:nvPr/>
        </p:nvGrpSpPr>
        <p:grpSpPr>
          <a:xfrm>
            <a:off x="7607986" y="3840709"/>
            <a:ext cx="91702" cy="91702"/>
            <a:chOff x="3585548" y="1299548"/>
            <a:chExt cx="91702" cy="91702"/>
          </a:xfrm>
        </p:grpSpPr>
        <p:cxnSp>
          <p:nvCxnSpPr>
            <p:cNvPr id="549" name="Straight Connector 548">
              <a:extLst>
                <a:ext uri="{FF2B5EF4-FFF2-40B4-BE49-F238E27FC236}">
                  <a16:creationId xmlns:a16="http://schemas.microsoft.com/office/drawing/2014/main" id="{B85EEBD1-4CB9-CA75-152E-E82AA3AA356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F002F602-C1ED-BA04-E884-2B961508DA0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1" name="Group 550">
            <a:extLst>
              <a:ext uri="{FF2B5EF4-FFF2-40B4-BE49-F238E27FC236}">
                <a16:creationId xmlns:a16="http://schemas.microsoft.com/office/drawing/2014/main" id="{248D604E-586B-1029-CA5C-F0B2DC268585}"/>
              </a:ext>
            </a:extLst>
          </p:cNvPr>
          <p:cNvGrpSpPr/>
          <p:nvPr/>
        </p:nvGrpSpPr>
        <p:grpSpPr>
          <a:xfrm>
            <a:off x="8210443" y="4033590"/>
            <a:ext cx="91702" cy="91702"/>
            <a:chOff x="3585548" y="1299548"/>
            <a:chExt cx="91702" cy="91702"/>
          </a:xfrm>
        </p:grpSpPr>
        <p:cxnSp>
          <p:nvCxnSpPr>
            <p:cNvPr id="552" name="Straight Connector 551">
              <a:extLst>
                <a:ext uri="{FF2B5EF4-FFF2-40B4-BE49-F238E27FC236}">
                  <a16:creationId xmlns:a16="http://schemas.microsoft.com/office/drawing/2014/main" id="{43761742-9C6F-5EE2-D60D-F5D96489BD1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71881B86-FE25-9CE5-28B1-AC6E4190346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554" name="Group 553">
            <a:extLst>
              <a:ext uri="{FF2B5EF4-FFF2-40B4-BE49-F238E27FC236}">
                <a16:creationId xmlns:a16="http://schemas.microsoft.com/office/drawing/2014/main" id="{8584B478-CFA8-83F9-2EFF-786B234933A1}"/>
              </a:ext>
            </a:extLst>
          </p:cNvPr>
          <p:cNvGrpSpPr/>
          <p:nvPr/>
        </p:nvGrpSpPr>
        <p:grpSpPr>
          <a:xfrm>
            <a:off x="8336649" y="4033590"/>
            <a:ext cx="91702" cy="91702"/>
            <a:chOff x="3585548" y="1299548"/>
            <a:chExt cx="91702" cy="91702"/>
          </a:xfrm>
        </p:grpSpPr>
        <p:cxnSp>
          <p:nvCxnSpPr>
            <p:cNvPr id="555" name="Straight Connector 554">
              <a:extLst>
                <a:ext uri="{FF2B5EF4-FFF2-40B4-BE49-F238E27FC236}">
                  <a16:creationId xmlns:a16="http://schemas.microsoft.com/office/drawing/2014/main" id="{F3EDAC50-E5BD-0F53-AE0B-26D74450D52A}"/>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88A54589-C984-D790-4EB8-CA661FF64B0F}"/>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sp>
        <p:nvSpPr>
          <p:cNvPr id="557" name="Freeform: Shape 556">
            <a:extLst>
              <a:ext uri="{FF2B5EF4-FFF2-40B4-BE49-F238E27FC236}">
                <a16:creationId xmlns:a16="http://schemas.microsoft.com/office/drawing/2014/main" id="{09BDCE3F-3E1E-3348-B4BB-4D41F167D3D7}"/>
              </a:ext>
            </a:extLst>
          </p:cNvPr>
          <p:cNvSpPr/>
          <p:nvPr/>
        </p:nvSpPr>
        <p:spPr bwMode="auto">
          <a:xfrm>
            <a:off x="2494205" y="1602581"/>
            <a:ext cx="2514600" cy="1340644"/>
          </a:xfrm>
          <a:custGeom>
            <a:avLst/>
            <a:gdLst>
              <a:gd name="connsiteX0" fmla="*/ 0 w 2514600"/>
              <a:gd name="connsiteY0" fmla="*/ 0 h 1340644"/>
              <a:gd name="connsiteX1" fmla="*/ 88106 w 2514600"/>
              <a:gd name="connsiteY1" fmla="*/ 0 h 1340644"/>
              <a:gd name="connsiteX2" fmla="*/ 88106 w 2514600"/>
              <a:gd name="connsiteY2" fmla="*/ 23813 h 1340644"/>
              <a:gd name="connsiteX3" fmla="*/ 152400 w 2514600"/>
              <a:gd name="connsiteY3" fmla="*/ 23813 h 1340644"/>
              <a:gd name="connsiteX4" fmla="*/ 152400 w 2514600"/>
              <a:gd name="connsiteY4" fmla="*/ 52388 h 1340644"/>
              <a:gd name="connsiteX5" fmla="*/ 214312 w 2514600"/>
              <a:gd name="connsiteY5" fmla="*/ 52388 h 1340644"/>
              <a:gd name="connsiteX6" fmla="*/ 214312 w 2514600"/>
              <a:gd name="connsiteY6" fmla="*/ 69057 h 1340644"/>
              <a:gd name="connsiteX7" fmla="*/ 250031 w 2514600"/>
              <a:gd name="connsiteY7" fmla="*/ 69057 h 1340644"/>
              <a:gd name="connsiteX8" fmla="*/ 250031 w 2514600"/>
              <a:gd name="connsiteY8" fmla="*/ 83344 h 1340644"/>
              <a:gd name="connsiteX9" fmla="*/ 290512 w 2514600"/>
              <a:gd name="connsiteY9" fmla="*/ 83344 h 1340644"/>
              <a:gd name="connsiteX10" fmla="*/ 290512 w 2514600"/>
              <a:gd name="connsiteY10" fmla="*/ 92869 h 1340644"/>
              <a:gd name="connsiteX11" fmla="*/ 326231 w 2514600"/>
              <a:gd name="connsiteY11" fmla="*/ 92869 h 1340644"/>
              <a:gd name="connsiteX12" fmla="*/ 326231 w 2514600"/>
              <a:gd name="connsiteY12" fmla="*/ 104775 h 1340644"/>
              <a:gd name="connsiteX13" fmla="*/ 416719 w 2514600"/>
              <a:gd name="connsiteY13" fmla="*/ 104775 h 1340644"/>
              <a:gd name="connsiteX14" fmla="*/ 416719 w 2514600"/>
              <a:gd name="connsiteY14" fmla="*/ 104775 h 1340644"/>
              <a:gd name="connsiteX15" fmla="*/ 488156 w 2514600"/>
              <a:gd name="connsiteY15" fmla="*/ 104775 h 1340644"/>
              <a:gd name="connsiteX16" fmla="*/ 488156 w 2514600"/>
              <a:gd name="connsiteY16" fmla="*/ 135732 h 1340644"/>
              <a:gd name="connsiteX17" fmla="*/ 583406 w 2514600"/>
              <a:gd name="connsiteY17" fmla="*/ 135732 h 1340644"/>
              <a:gd name="connsiteX18" fmla="*/ 583406 w 2514600"/>
              <a:gd name="connsiteY18" fmla="*/ 169069 h 1340644"/>
              <a:gd name="connsiteX19" fmla="*/ 604837 w 2514600"/>
              <a:gd name="connsiteY19" fmla="*/ 169069 h 1340644"/>
              <a:gd name="connsiteX20" fmla="*/ 604837 w 2514600"/>
              <a:gd name="connsiteY20" fmla="*/ 183357 h 1340644"/>
              <a:gd name="connsiteX21" fmla="*/ 633412 w 2514600"/>
              <a:gd name="connsiteY21" fmla="*/ 183357 h 1340644"/>
              <a:gd name="connsiteX22" fmla="*/ 633412 w 2514600"/>
              <a:gd name="connsiteY22" fmla="*/ 211932 h 1340644"/>
              <a:gd name="connsiteX23" fmla="*/ 778669 w 2514600"/>
              <a:gd name="connsiteY23" fmla="*/ 211932 h 1340644"/>
              <a:gd name="connsiteX24" fmla="*/ 778669 w 2514600"/>
              <a:gd name="connsiteY24" fmla="*/ 257175 h 1340644"/>
              <a:gd name="connsiteX25" fmla="*/ 847725 w 2514600"/>
              <a:gd name="connsiteY25" fmla="*/ 257175 h 1340644"/>
              <a:gd name="connsiteX26" fmla="*/ 847725 w 2514600"/>
              <a:gd name="connsiteY26" fmla="*/ 283369 h 1340644"/>
              <a:gd name="connsiteX27" fmla="*/ 947737 w 2514600"/>
              <a:gd name="connsiteY27" fmla="*/ 283369 h 1340644"/>
              <a:gd name="connsiteX28" fmla="*/ 947737 w 2514600"/>
              <a:gd name="connsiteY28" fmla="*/ 300038 h 1340644"/>
              <a:gd name="connsiteX29" fmla="*/ 973931 w 2514600"/>
              <a:gd name="connsiteY29" fmla="*/ 300038 h 1340644"/>
              <a:gd name="connsiteX30" fmla="*/ 973931 w 2514600"/>
              <a:gd name="connsiteY30" fmla="*/ 319088 h 1340644"/>
              <a:gd name="connsiteX31" fmla="*/ 1028700 w 2514600"/>
              <a:gd name="connsiteY31" fmla="*/ 319088 h 1340644"/>
              <a:gd name="connsiteX32" fmla="*/ 1028700 w 2514600"/>
              <a:gd name="connsiteY32" fmla="*/ 340519 h 1340644"/>
              <a:gd name="connsiteX33" fmla="*/ 1173956 w 2514600"/>
              <a:gd name="connsiteY33" fmla="*/ 340519 h 1340644"/>
              <a:gd name="connsiteX34" fmla="*/ 1173956 w 2514600"/>
              <a:gd name="connsiteY34" fmla="*/ 371475 h 1340644"/>
              <a:gd name="connsiteX35" fmla="*/ 1293019 w 2514600"/>
              <a:gd name="connsiteY35" fmla="*/ 371475 h 1340644"/>
              <a:gd name="connsiteX36" fmla="*/ 1293019 w 2514600"/>
              <a:gd name="connsiteY36" fmla="*/ 400050 h 1340644"/>
              <a:gd name="connsiteX37" fmla="*/ 1335881 w 2514600"/>
              <a:gd name="connsiteY37" fmla="*/ 400050 h 1340644"/>
              <a:gd name="connsiteX38" fmla="*/ 1335881 w 2514600"/>
              <a:gd name="connsiteY38" fmla="*/ 438150 h 1340644"/>
              <a:gd name="connsiteX39" fmla="*/ 1373981 w 2514600"/>
              <a:gd name="connsiteY39" fmla="*/ 438150 h 1340644"/>
              <a:gd name="connsiteX40" fmla="*/ 1373981 w 2514600"/>
              <a:gd name="connsiteY40" fmla="*/ 469107 h 1340644"/>
              <a:gd name="connsiteX41" fmla="*/ 1412081 w 2514600"/>
              <a:gd name="connsiteY41" fmla="*/ 469107 h 1340644"/>
              <a:gd name="connsiteX42" fmla="*/ 1412081 w 2514600"/>
              <a:gd name="connsiteY42" fmla="*/ 502444 h 1340644"/>
              <a:gd name="connsiteX43" fmla="*/ 1459706 w 2514600"/>
              <a:gd name="connsiteY43" fmla="*/ 502444 h 1340644"/>
              <a:gd name="connsiteX44" fmla="*/ 1459706 w 2514600"/>
              <a:gd name="connsiteY44" fmla="*/ 526257 h 1340644"/>
              <a:gd name="connsiteX45" fmla="*/ 1485900 w 2514600"/>
              <a:gd name="connsiteY45" fmla="*/ 526257 h 1340644"/>
              <a:gd name="connsiteX46" fmla="*/ 1485900 w 2514600"/>
              <a:gd name="connsiteY46" fmla="*/ 561975 h 1340644"/>
              <a:gd name="connsiteX47" fmla="*/ 1559719 w 2514600"/>
              <a:gd name="connsiteY47" fmla="*/ 561975 h 1340644"/>
              <a:gd name="connsiteX48" fmla="*/ 1559719 w 2514600"/>
              <a:gd name="connsiteY48" fmla="*/ 609600 h 1340644"/>
              <a:gd name="connsiteX49" fmla="*/ 1609725 w 2514600"/>
              <a:gd name="connsiteY49" fmla="*/ 609600 h 1340644"/>
              <a:gd name="connsiteX50" fmla="*/ 1609725 w 2514600"/>
              <a:gd name="connsiteY50" fmla="*/ 681038 h 1340644"/>
              <a:gd name="connsiteX51" fmla="*/ 1666875 w 2514600"/>
              <a:gd name="connsiteY51" fmla="*/ 681038 h 1340644"/>
              <a:gd name="connsiteX52" fmla="*/ 1666875 w 2514600"/>
              <a:gd name="connsiteY52" fmla="*/ 723900 h 1340644"/>
              <a:gd name="connsiteX53" fmla="*/ 1704975 w 2514600"/>
              <a:gd name="connsiteY53" fmla="*/ 723900 h 1340644"/>
              <a:gd name="connsiteX54" fmla="*/ 1704975 w 2514600"/>
              <a:gd name="connsiteY54" fmla="*/ 785813 h 1340644"/>
              <a:gd name="connsiteX55" fmla="*/ 1750219 w 2514600"/>
              <a:gd name="connsiteY55" fmla="*/ 785813 h 1340644"/>
              <a:gd name="connsiteX56" fmla="*/ 1750219 w 2514600"/>
              <a:gd name="connsiteY56" fmla="*/ 802482 h 1340644"/>
              <a:gd name="connsiteX57" fmla="*/ 1788319 w 2514600"/>
              <a:gd name="connsiteY57" fmla="*/ 802482 h 1340644"/>
              <a:gd name="connsiteX58" fmla="*/ 1788319 w 2514600"/>
              <a:gd name="connsiteY58" fmla="*/ 828675 h 1340644"/>
              <a:gd name="connsiteX59" fmla="*/ 1826419 w 2514600"/>
              <a:gd name="connsiteY59" fmla="*/ 828675 h 1340644"/>
              <a:gd name="connsiteX60" fmla="*/ 1826419 w 2514600"/>
              <a:gd name="connsiteY60" fmla="*/ 854869 h 1340644"/>
              <a:gd name="connsiteX61" fmla="*/ 1869281 w 2514600"/>
              <a:gd name="connsiteY61" fmla="*/ 854869 h 1340644"/>
              <a:gd name="connsiteX62" fmla="*/ 1869281 w 2514600"/>
              <a:gd name="connsiteY62" fmla="*/ 873919 h 1340644"/>
              <a:gd name="connsiteX63" fmla="*/ 1938337 w 2514600"/>
              <a:gd name="connsiteY63" fmla="*/ 873919 h 1340644"/>
              <a:gd name="connsiteX64" fmla="*/ 1938337 w 2514600"/>
              <a:gd name="connsiteY64" fmla="*/ 933450 h 1340644"/>
              <a:gd name="connsiteX65" fmla="*/ 1962150 w 2514600"/>
              <a:gd name="connsiteY65" fmla="*/ 933450 h 1340644"/>
              <a:gd name="connsiteX66" fmla="*/ 1962150 w 2514600"/>
              <a:gd name="connsiteY66" fmla="*/ 952500 h 1340644"/>
              <a:gd name="connsiteX67" fmla="*/ 1993106 w 2514600"/>
              <a:gd name="connsiteY67" fmla="*/ 952500 h 1340644"/>
              <a:gd name="connsiteX68" fmla="*/ 1993106 w 2514600"/>
              <a:gd name="connsiteY68" fmla="*/ 1014413 h 1340644"/>
              <a:gd name="connsiteX69" fmla="*/ 2038350 w 2514600"/>
              <a:gd name="connsiteY69" fmla="*/ 1014413 h 1340644"/>
              <a:gd name="connsiteX70" fmla="*/ 2038350 w 2514600"/>
              <a:gd name="connsiteY70" fmla="*/ 1047750 h 1340644"/>
              <a:gd name="connsiteX71" fmla="*/ 2140744 w 2514600"/>
              <a:gd name="connsiteY71" fmla="*/ 1047750 h 1340644"/>
              <a:gd name="connsiteX72" fmla="*/ 2140744 w 2514600"/>
              <a:gd name="connsiteY72" fmla="*/ 1062038 h 1340644"/>
              <a:gd name="connsiteX73" fmla="*/ 2295525 w 2514600"/>
              <a:gd name="connsiteY73" fmla="*/ 1062038 h 1340644"/>
              <a:gd name="connsiteX74" fmla="*/ 2295525 w 2514600"/>
              <a:gd name="connsiteY74" fmla="*/ 1109663 h 1340644"/>
              <a:gd name="connsiteX75" fmla="*/ 2316956 w 2514600"/>
              <a:gd name="connsiteY75" fmla="*/ 1109663 h 1340644"/>
              <a:gd name="connsiteX76" fmla="*/ 2316956 w 2514600"/>
              <a:gd name="connsiteY76" fmla="*/ 1164432 h 1340644"/>
              <a:gd name="connsiteX77" fmla="*/ 2352675 w 2514600"/>
              <a:gd name="connsiteY77" fmla="*/ 1164432 h 1340644"/>
              <a:gd name="connsiteX78" fmla="*/ 2352675 w 2514600"/>
              <a:gd name="connsiteY78" fmla="*/ 1195388 h 1340644"/>
              <a:gd name="connsiteX79" fmla="*/ 2445544 w 2514600"/>
              <a:gd name="connsiteY79" fmla="*/ 1195388 h 1340644"/>
              <a:gd name="connsiteX80" fmla="*/ 2445544 w 2514600"/>
              <a:gd name="connsiteY80" fmla="*/ 1223963 h 1340644"/>
              <a:gd name="connsiteX81" fmla="*/ 2469356 w 2514600"/>
              <a:gd name="connsiteY81" fmla="*/ 1223963 h 1340644"/>
              <a:gd name="connsiteX82" fmla="*/ 2469356 w 2514600"/>
              <a:gd name="connsiteY82" fmla="*/ 1271588 h 1340644"/>
              <a:gd name="connsiteX83" fmla="*/ 2486025 w 2514600"/>
              <a:gd name="connsiteY83" fmla="*/ 1271588 h 1340644"/>
              <a:gd name="connsiteX84" fmla="*/ 2486025 w 2514600"/>
              <a:gd name="connsiteY84" fmla="*/ 1304925 h 1340644"/>
              <a:gd name="connsiteX85" fmla="*/ 2514600 w 2514600"/>
              <a:gd name="connsiteY85" fmla="*/ 1304925 h 1340644"/>
              <a:gd name="connsiteX86" fmla="*/ 2514600 w 2514600"/>
              <a:gd name="connsiteY86" fmla="*/ 1340644 h 134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514600" h="1340644">
                <a:moveTo>
                  <a:pt x="0" y="0"/>
                </a:moveTo>
                <a:lnTo>
                  <a:pt x="88106" y="0"/>
                </a:lnTo>
                <a:lnTo>
                  <a:pt x="88106" y="23813"/>
                </a:lnTo>
                <a:lnTo>
                  <a:pt x="152400" y="23813"/>
                </a:lnTo>
                <a:lnTo>
                  <a:pt x="152400" y="52388"/>
                </a:lnTo>
                <a:lnTo>
                  <a:pt x="214312" y="52388"/>
                </a:lnTo>
                <a:lnTo>
                  <a:pt x="214312" y="69057"/>
                </a:lnTo>
                <a:lnTo>
                  <a:pt x="250031" y="69057"/>
                </a:lnTo>
                <a:lnTo>
                  <a:pt x="250031" y="83344"/>
                </a:lnTo>
                <a:lnTo>
                  <a:pt x="290512" y="83344"/>
                </a:lnTo>
                <a:lnTo>
                  <a:pt x="290512" y="92869"/>
                </a:lnTo>
                <a:lnTo>
                  <a:pt x="326231" y="92869"/>
                </a:lnTo>
                <a:lnTo>
                  <a:pt x="326231" y="104775"/>
                </a:lnTo>
                <a:lnTo>
                  <a:pt x="416719" y="104775"/>
                </a:lnTo>
                <a:lnTo>
                  <a:pt x="416719" y="104775"/>
                </a:lnTo>
                <a:lnTo>
                  <a:pt x="488156" y="104775"/>
                </a:lnTo>
                <a:lnTo>
                  <a:pt x="488156" y="135732"/>
                </a:lnTo>
                <a:lnTo>
                  <a:pt x="583406" y="135732"/>
                </a:lnTo>
                <a:lnTo>
                  <a:pt x="583406" y="169069"/>
                </a:lnTo>
                <a:lnTo>
                  <a:pt x="604837" y="169069"/>
                </a:lnTo>
                <a:lnTo>
                  <a:pt x="604837" y="183357"/>
                </a:lnTo>
                <a:lnTo>
                  <a:pt x="633412" y="183357"/>
                </a:lnTo>
                <a:lnTo>
                  <a:pt x="633412" y="211932"/>
                </a:lnTo>
                <a:lnTo>
                  <a:pt x="778669" y="211932"/>
                </a:lnTo>
                <a:lnTo>
                  <a:pt x="778669" y="257175"/>
                </a:lnTo>
                <a:lnTo>
                  <a:pt x="847725" y="257175"/>
                </a:lnTo>
                <a:lnTo>
                  <a:pt x="847725" y="283369"/>
                </a:lnTo>
                <a:lnTo>
                  <a:pt x="947737" y="283369"/>
                </a:lnTo>
                <a:lnTo>
                  <a:pt x="947737" y="300038"/>
                </a:lnTo>
                <a:lnTo>
                  <a:pt x="973931" y="300038"/>
                </a:lnTo>
                <a:lnTo>
                  <a:pt x="973931" y="319088"/>
                </a:lnTo>
                <a:lnTo>
                  <a:pt x="1028700" y="319088"/>
                </a:lnTo>
                <a:lnTo>
                  <a:pt x="1028700" y="340519"/>
                </a:lnTo>
                <a:lnTo>
                  <a:pt x="1173956" y="340519"/>
                </a:lnTo>
                <a:lnTo>
                  <a:pt x="1173956" y="371475"/>
                </a:lnTo>
                <a:lnTo>
                  <a:pt x="1293019" y="371475"/>
                </a:lnTo>
                <a:lnTo>
                  <a:pt x="1293019" y="400050"/>
                </a:lnTo>
                <a:lnTo>
                  <a:pt x="1335881" y="400050"/>
                </a:lnTo>
                <a:lnTo>
                  <a:pt x="1335881" y="438150"/>
                </a:lnTo>
                <a:lnTo>
                  <a:pt x="1373981" y="438150"/>
                </a:lnTo>
                <a:lnTo>
                  <a:pt x="1373981" y="469107"/>
                </a:lnTo>
                <a:lnTo>
                  <a:pt x="1412081" y="469107"/>
                </a:lnTo>
                <a:lnTo>
                  <a:pt x="1412081" y="502444"/>
                </a:lnTo>
                <a:lnTo>
                  <a:pt x="1459706" y="502444"/>
                </a:lnTo>
                <a:lnTo>
                  <a:pt x="1459706" y="526257"/>
                </a:lnTo>
                <a:lnTo>
                  <a:pt x="1485900" y="526257"/>
                </a:lnTo>
                <a:lnTo>
                  <a:pt x="1485900" y="561975"/>
                </a:lnTo>
                <a:lnTo>
                  <a:pt x="1559719" y="561975"/>
                </a:lnTo>
                <a:lnTo>
                  <a:pt x="1559719" y="609600"/>
                </a:lnTo>
                <a:lnTo>
                  <a:pt x="1609725" y="609600"/>
                </a:lnTo>
                <a:lnTo>
                  <a:pt x="1609725" y="681038"/>
                </a:lnTo>
                <a:lnTo>
                  <a:pt x="1666875" y="681038"/>
                </a:lnTo>
                <a:lnTo>
                  <a:pt x="1666875" y="723900"/>
                </a:lnTo>
                <a:lnTo>
                  <a:pt x="1704975" y="723900"/>
                </a:lnTo>
                <a:lnTo>
                  <a:pt x="1704975" y="785813"/>
                </a:lnTo>
                <a:lnTo>
                  <a:pt x="1750219" y="785813"/>
                </a:lnTo>
                <a:lnTo>
                  <a:pt x="1750219" y="802482"/>
                </a:lnTo>
                <a:lnTo>
                  <a:pt x="1788319" y="802482"/>
                </a:lnTo>
                <a:lnTo>
                  <a:pt x="1788319" y="828675"/>
                </a:lnTo>
                <a:lnTo>
                  <a:pt x="1826419" y="828675"/>
                </a:lnTo>
                <a:lnTo>
                  <a:pt x="1826419" y="854869"/>
                </a:lnTo>
                <a:lnTo>
                  <a:pt x="1869281" y="854869"/>
                </a:lnTo>
                <a:lnTo>
                  <a:pt x="1869281" y="873919"/>
                </a:lnTo>
                <a:lnTo>
                  <a:pt x="1938337" y="873919"/>
                </a:lnTo>
                <a:lnTo>
                  <a:pt x="1938337" y="933450"/>
                </a:lnTo>
                <a:lnTo>
                  <a:pt x="1962150" y="933450"/>
                </a:lnTo>
                <a:lnTo>
                  <a:pt x="1962150" y="952500"/>
                </a:lnTo>
                <a:lnTo>
                  <a:pt x="1993106" y="952500"/>
                </a:lnTo>
                <a:lnTo>
                  <a:pt x="1993106" y="1014413"/>
                </a:lnTo>
                <a:lnTo>
                  <a:pt x="2038350" y="1014413"/>
                </a:lnTo>
                <a:lnTo>
                  <a:pt x="2038350" y="1047750"/>
                </a:lnTo>
                <a:lnTo>
                  <a:pt x="2140744" y="1047750"/>
                </a:lnTo>
                <a:lnTo>
                  <a:pt x="2140744" y="1062038"/>
                </a:lnTo>
                <a:lnTo>
                  <a:pt x="2295525" y="1062038"/>
                </a:lnTo>
                <a:lnTo>
                  <a:pt x="2295525" y="1109663"/>
                </a:lnTo>
                <a:lnTo>
                  <a:pt x="2316956" y="1109663"/>
                </a:lnTo>
                <a:lnTo>
                  <a:pt x="2316956" y="1164432"/>
                </a:lnTo>
                <a:lnTo>
                  <a:pt x="2352675" y="1164432"/>
                </a:lnTo>
                <a:lnTo>
                  <a:pt x="2352675" y="1195388"/>
                </a:lnTo>
                <a:lnTo>
                  <a:pt x="2445544" y="1195388"/>
                </a:lnTo>
                <a:lnTo>
                  <a:pt x="2445544" y="1223963"/>
                </a:lnTo>
                <a:lnTo>
                  <a:pt x="2469356" y="1223963"/>
                </a:lnTo>
                <a:lnTo>
                  <a:pt x="2469356" y="1271588"/>
                </a:lnTo>
                <a:lnTo>
                  <a:pt x="2486025" y="1271588"/>
                </a:lnTo>
                <a:lnTo>
                  <a:pt x="2486025" y="1304925"/>
                </a:lnTo>
                <a:lnTo>
                  <a:pt x="2514600" y="1304925"/>
                </a:lnTo>
                <a:lnTo>
                  <a:pt x="2514600" y="1340644"/>
                </a:lnTo>
              </a:path>
            </a:pathLst>
          </a:custGeom>
          <a:noFill/>
          <a:ln w="28575">
            <a:solidFill>
              <a:schemeClr val="accent1"/>
            </a:solidFill>
            <a:miter lim="800000"/>
            <a:headEnd/>
            <a:tailEnd/>
          </a:ln>
        </p:spPr>
        <p:txBody>
          <a:bodyPr rtlCol="0" anchor="ctr"/>
          <a:lstStyle/>
          <a:p>
            <a:pPr algn="ctr"/>
            <a:endParaRPr lang="en-US" dirty="0"/>
          </a:p>
        </p:txBody>
      </p:sp>
      <p:sp>
        <p:nvSpPr>
          <p:cNvPr id="558" name="Freeform: Shape 557">
            <a:extLst>
              <a:ext uri="{FF2B5EF4-FFF2-40B4-BE49-F238E27FC236}">
                <a16:creationId xmlns:a16="http://schemas.microsoft.com/office/drawing/2014/main" id="{9BEF18DE-E4CA-C992-BB9A-9752929E1EAB}"/>
              </a:ext>
            </a:extLst>
          </p:cNvPr>
          <p:cNvSpPr/>
          <p:nvPr/>
        </p:nvSpPr>
        <p:spPr bwMode="auto">
          <a:xfrm>
            <a:off x="5008805" y="2945606"/>
            <a:ext cx="2181225" cy="864394"/>
          </a:xfrm>
          <a:custGeom>
            <a:avLst/>
            <a:gdLst>
              <a:gd name="connsiteX0" fmla="*/ 0 w 2181225"/>
              <a:gd name="connsiteY0" fmla="*/ 0 h 864394"/>
              <a:gd name="connsiteX1" fmla="*/ 0 w 2181225"/>
              <a:gd name="connsiteY1" fmla="*/ 45244 h 864394"/>
              <a:gd name="connsiteX2" fmla="*/ 245269 w 2181225"/>
              <a:gd name="connsiteY2" fmla="*/ 45244 h 864394"/>
              <a:gd name="connsiteX3" fmla="*/ 245269 w 2181225"/>
              <a:gd name="connsiteY3" fmla="*/ 88107 h 864394"/>
              <a:gd name="connsiteX4" fmla="*/ 273844 w 2181225"/>
              <a:gd name="connsiteY4" fmla="*/ 88107 h 864394"/>
              <a:gd name="connsiteX5" fmla="*/ 273844 w 2181225"/>
              <a:gd name="connsiteY5" fmla="*/ 111919 h 864394"/>
              <a:gd name="connsiteX6" fmla="*/ 323850 w 2181225"/>
              <a:gd name="connsiteY6" fmla="*/ 111919 h 864394"/>
              <a:gd name="connsiteX7" fmla="*/ 323850 w 2181225"/>
              <a:gd name="connsiteY7" fmla="*/ 138113 h 864394"/>
              <a:gd name="connsiteX8" fmla="*/ 376237 w 2181225"/>
              <a:gd name="connsiteY8" fmla="*/ 138113 h 864394"/>
              <a:gd name="connsiteX9" fmla="*/ 376237 w 2181225"/>
              <a:gd name="connsiteY9" fmla="*/ 159544 h 864394"/>
              <a:gd name="connsiteX10" fmla="*/ 433387 w 2181225"/>
              <a:gd name="connsiteY10" fmla="*/ 159544 h 864394"/>
              <a:gd name="connsiteX11" fmla="*/ 433387 w 2181225"/>
              <a:gd name="connsiteY11" fmla="*/ 214313 h 864394"/>
              <a:gd name="connsiteX12" fmla="*/ 540544 w 2181225"/>
              <a:gd name="connsiteY12" fmla="*/ 214313 h 864394"/>
              <a:gd name="connsiteX13" fmla="*/ 531019 w 2181225"/>
              <a:gd name="connsiteY13" fmla="*/ 204788 h 864394"/>
              <a:gd name="connsiteX14" fmla="*/ 531019 w 2181225"/>
              <a:gd name="connsiteY14" fmla="*/ 233363 h 864394"/>
              <a:gd name="connsiteX15" fmla="*/ 607219 w 2181225"/>
              <a:gd name="connsiteY15" fmla="*/ 233363 h 864394"/>
              <a:gd name="connsiteX16" fmla="*/ 607219 w 2181225"/>
              <a:gd name="connsiteY16" fmla="*/ 273844 h 864394"/>
              <a:gd name="connsiteX17" fmla="*/ 659606 w 2181225"/>
              <a:gd name="connsiteY17" fmla="*/ 273844 h 864394"/>
              <a:gd name="connsiteX18" fmla="*/ 659606 w 2181225"/>
              <a:gd name="connsiteY18" fmla="*/ 302419 h 864394"/>
              <a:gd name="connsiteX19" fmla="*/ 695325 w 2181225"/>
              <a:gd name="connsiteY19" fmla="*/ 302419 h 864394"/>
              <a:gd name="connsiteX20" fmla="*/ 695325 w 2181225"/>
              <a:gd name="connsiteY20" fmla="*/ 321469 h 864394"/>
              <a:gd name="connsiteX21" fmla="*/ 747712 w 2181225"/>
              <a:gd name="connsiteY21" fmla="*/ 321469 h 864394"/>
              <a:gd name="connsiteX22" fmla="*/ 747712 w 2181225"/>
              <a:gd name="connsiteY22" fmla="*/ 347663 h 864394"/>
              <a:gd name="connsiteX23" fmla="*/ 1092994 w 2181225"/>
              <a:gd name="connsiteY23" fmla="*/ 347663 h 864394"/>
              <a:gd name="connsiteX24" fmla="*/ 1092994 w 2181225"/>
              <a:gd name="connsiteY24" fmla="*/ 395288 h 864394"/>
              <a:gd name="connsiteX25" fmla="*/ 1157287 w 2181225"/>
              <a:gd name="connsiteY25" fmla="*/ 395288 h 864394"/>
              <a:gd name="connsiteX26" fmla="*/ 1157287 w 2181225"/>
              <a:gd name="connsiteY26" fmla="*/ 435769 h 864394"/>
              <a:gd name="connsiteX27" fmla="*/ 1347787 w 2181225"/>
              <a:gd name="connsiteY27" fmla="*/ 435769 h 864394"/>
              <a:gd name="connsiteX28" fmla="*/ 1347787 w 2181225"/>
              <a:gd name="connsiteY28" fmla="*/ 516732 h 864394"/>
              <a:gd name="connsiteX29" fmla="*/ 1478756 w 2181225"/>
              <a:gd name="connsiteY29" fmla="*/ 516732 h 864394"/>
              <a:gd name="connsiteX30" fmla="*/ 1478756 w 2181225"/>
              <a:gd name="connsiteY30" fmla="*/ 569119 h 864394"/>
              <a:gd name="connsiteX31" fmla="*/ 1533525 w 2181225"/>
              <a:gd name="connsiteY31" fmla="*/ 569119 h 864394"/>
              <a:gd name="connsiteX32" fmla="*/ 1533525 w 2181225"/>
              <a:gd name="connsiteY32" fmla="*/ 607219 h 864394"/>
              <a:gd name="connsiteX33" fmla="*/ 1731169 w 2181225"/>
              <a:gd name="connsiteY33" fmla="*/ 607219 h 864394"/>
              <a:gd name="connsiteX34" fmla="*/ 1731169 w 2181225"/>
              <a:gd name="connsiteY34" fmla="*/ 661988 h 864394"/>
              <a:gd name="connsiteX35" fmla="*/ 1824037 w 2181225"/>
              <a:gd name="connsiteY35" fmla="*/ 661988 h 864394"/>
              <a:gd name="connsiteX36" fmla="*/ 1824037 w 2181225"/>
              <a:gd name="connsiteY36" fmla="*/ 714375 h 864394"/>
              <a:gd name="connsiteX37" fmla="*/ 2140744 w 2181225"/>
              <a:gd name="connsiteY37" fmla="*/ 714375 h 864394"/>
              <a:gd name="connsiteX38" fmla="*/ 2140744 w 2181225"/>
              <a:gd name="connsiteY38" fmla="*/ 788194 h 864394"/>
              <a:gd name="connsiteX39" fmla="*/ 2174081 w 2181225"/>
              <a:gd name="connsiteY39" fmla="*/ 788194 h 864394"/>
              <a:gd name="connsiteX40" fmla="*/ 2174081 w 2181225"/>
              <a:gd name="connsiteY40" fmla="*/ 859632 h 864394"/>
              <a:gd name="connsiteX41" fmla="*/ 2181225 w 2181225"/>
              <a:gd name="connsiteY41" fmla="*/ 864394 h 8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181225" h="864394">
                <a:moveTo>
                  <a:pt x="0" y="0"/>
                </a:moveTo>
                <a:lnTo>
                  <a:pt x="0" y="45244"/>
                </a:lnTo>
                <a:lnTo>
                  <a:pt x="245269" y="45244"/>
                </a:lnTo>
                <a:lnTo>
                  <a:pt x="245269" y="88107"/>
                </a:lnTo>
                <a:lnTo>
                  <a:pt x="273844" y="88107"/>
                </a:lnTo>
                <a:lnTo>
                  <a:pt x="273844" y="111919"/>
                </a:lnTo>
                <a:lnTo>
                  <a:pt x="323850" y="111919"/>
                </a:lnTo>
                <a:lnTo>
                  <a:pt x="323850" y="138113"/>
                </a:lnTo>
                <a:lnTo>
                  <a:pt x="376237" y="138113"/>
                </a:lnTo>
                <a:lnTo>
                  <a:pt x="376237" y="159544"/>
                </a:lnTo>
                <a:lnTo>
                  <a:pt x="433387" y="159544"/>
                </a:lnTo>
                <a:lnTo>
                  <a:pt x="433387" y="214313"/>
                </a:lnTo>
                <a:lnTo>
                  <a:pt x="540544" y="214313"/>
                </a:lnTo>
                <a:lnTo>
                  <a:pt x="531019" y="204788"/>
                </a:lnTo>
                <a:lnTo>
                  <a:pt x="531019" y="233363"/>
                </a:lnTo>
                <a:lnTo>
                  <a:pt x="607219" y="233363"/>
                </a:lnTo>
                <a:lnTo>
                  <a:pt x="607219" y="273844"/>
                </a:lnTo>
                <a:lnTo>
                  <a:pt x="659606" y="273844"/>
                </a:lnTo>
                <a:lnTo>
                  <a:pt x="659606" y="302419"/>
                </a:lnTo>
                <a:lnTo>
                  <a:pt x="695325" y="302419"/>
                </a:lnTo>
                <a:lnTo>
                  <a:pt x="695325" y="321469"/>
                </a:lnTo>
                <a:lnTo>
                  <a:pt x="747712" y="321469"/>
                </a:lnTo>
                <a:lnTo>
                  <a:pt x="747712" y="347663"/>
                </a:lnTo>
                <a:lnTo>
                  <a:pt x="1092994" y="347663"/>
                </a:lnTo>
                <a:lnTo>
                  <a:pt x="1092994" y="395288"/>
                </a:lnTo>
                <a:lnTo>
                  <a:pt x="1157287" y="395288"/>
                </a:lnTo>
                <a:lnTo>
                  <a:pt x="1157287" y="435769"/>
                </a:lnTo>
                <a:lnTo>
                  <a:pt x="1347787" y="435769"/>
                </a:lnTo>
                <a:lnTo>
                  <a:pt x="1347787" y="516732"/>
                </a:lnTo>
                <a:lnTo>
                  <a:pt x="1478756" y="516732"/>
                </a:lnTo>
                <a:lnTo>
                  <a:pt x="1478756" y="569119"/>
                </a:lnTo>
                <a:lnTo>
                  <a:pt x="1533525" y="569119"/>
                </a:lnTo>
                <a:lnTo>
                  <a:pt x="1533525" y="607219"/>
                </a:lnTo>
                <a:lnTo>
                  <a:pt x="1731169" y="607219"/>
                </a:lnTo>
                <a:lnTo>
                  <a:pt x="1731169" y="661988"/>
                </a:lnTo>
                <a:lnTo>
                  <a:pt x="1824037" y="661988"/>
                </a:lnTo>
                <a:lnTo>
                  <a:pt x="1824037" y="714375"/>
                </a:lnTo>
                <a:lnTo>
                  <a:pt x="2140744" y="714375"/>
                </a:lnTo>
                <a:lnTo>
                  <a:pt x="2140744" y="788194"/>
                </a:lnTo>
                <a:lnTo>
                  <a:pt x="2174081" y="788194"/>
                </a:lnTo>
                <a:lnTo>
                  <a:pt x="2174081" y="859632"/>
                </a:lnTo>
                <a:lnTo>
                  <a:pt x="2181225" y="864394"/>
                </a:lnTo>
              </a:path>
            </a:pathLst>
          </a:custGeom>
          <a:noFill/>
          <a:ln w="28575">
            <a:solidFill>
              <a:schemeClr val="accent1"/>
            </a:solidFill>
            <a:miter lim="800000"/>
            <a:headEnd/>
            <a:tailEnd/>
          </a:ln>
        </p:spPr>
        <p:txBody>
          <a:bodyPr rtlCol="0" anchor="ctr"/>
          <a:lstStyle/>
          <a:p>
            <a:pPr algn="ctr"/>
            <a:endParaRPr lang="en-US" dirty="0"/>
          </a:p>
        </p:txBody>
      </p:sp>
      <p:sp>
        <p:nvSpPr>
          <p:cNvPr id="559" name="Freeform: Shape 558">
            <a:extLst>
              <a:ext uri="{FF2B5EF4-FFF2-40B4-BE49-F238E27FC236}">
                <a16:creationId xmlns:a16="http://schemas.microsoft.com/office/drawing/2014/main" id="{A3AB80E9-B38A-54A7-DF02-FE260D811999}"/>
              </a:ext>
            </a:extLst>
          </p:cNvPr>
          <p:cNvSpPr/>
          <p:nvPr/>
        </p:nvSpPr>
        <p:spPr bwMode="auto">
          <a:xfrm>
            <a:off x="7185267" y="3807619"/>
            <a:ext cx="1752600" cy="852487"/>
          </a:xfrm>
          <a:custGeom>
            <a:avLst/>
            <a:gdLst>
              <a:gd name="connsiteX0" fmla="*/ 0 w 1752600"/>
              <a:gd name="connsiteY0" fmla="*/ 0 h 852487"/>
              <a:gd name="connsiteX1" fmla="*/ 71438 w 1752600"/>
              <a:gd name="connsiteY1" fmla="*/ 0 h 852487"/>
              <a:gd name="connsiteX2" fmla="*/ 71438 w 1752600"/>
              <a:gd name="connsiteY2" fmla="*/ 73819 h 852487"/>
              <a:gd name="connsiteX3" fmla="*/ 802482 w 1752600"/>
              <a:gd name="connsiteY3" fmla="*/ 73819 h 852487"/>
              <a:gd name="connsiteX4" fmla="*/ 802482 w 1752600"/>
              <a:gd name="connsiteY4" fmla="*/ 271462 h 852487"/>
              <a:gd name="connsiteX5" fmla="*/ 1752600 w 1752600"/>
              <a:gd name="connsiteY5" fmla="*/ 271462 h 852487"/>
              <a:gd name="connsiteX6" fmla="*/ 1752600 w 1752600"/>
              <a:gd name="connsiteY6" fmla="*/ 852487 h 85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600" h="852487">
                <a:moveTo>
                  <a:pt x="0" y="0"/>
                </a:moveTo>
                <a:lnTo>
                  <a:pt x="71438" y="0"/>
                </a:lnTo>
                <a:lnTo>
                  <a:pt x="71438" y="73819"/>
                </a:lnTo>
                <a:lnTo>
                  <a:pt x="802482" y="73819"/>
                </a:lnTo>
                <a:lnTo>
                  <a:pt x="802482" y="271462"/>
                </a:lnTo>
                <a:lnTo>
                  <a:pt x="1752600" y="271462"/>
                </a:lnTo>
                <a:lnTo>
                  <a:pt x="1752600" y="852487"/>
                </a:lnTo>
              </a:path>
            </a:pathLst>
          </a:custGeom>
          <a:noFill/>
          <a:ln w="28575">
            <a:solidFill>
              <a:schemeClr val="accent1"/>
            </a:solidFill>
            <a:miter lim="800000"/>
            <a:headEnd/>
            <a:tailEnd/>
          </a:ln>
        </p:spPr>
        <p:txBody>
          <a:bodyPr rtlCol="0" anchor="ctr"/>
          <a:lstStyle/>
          <a:p>
            <a:pPr algn="ctr"/>
            <a:endParaRPr lang="en-US" dirty="0"/>
          </a:p>
        </p:txBody>
      </p:sp>
      <p:sp>
        <p:nvSpPr>
          <p:cNvPr id="560" name="Freeform: Shape 559">
            <a:extLst>
              <a:ext uri="{FF2B5EF4-FFF2-40B4-BE49-F238E27FC236}">
                <a16:creationId xmlns:a16="http://schemas.microsoft.com/office/drawing/2014/main" id="{E36163B1-F098-E284-82BA-E20C2CD9FF14}"/>
              </a:ext>
            </a:extLst>
          </p:cNvPr>
          <p:cNvSpPr/>
          <p:nvPr/>
        </p:nvSpPr>
        <p:spPr bwMode="auto">
          <a:xfrm>
            <a:off x="2488555" y="3179482"/>
            <a:ext cx="3101788" cy="1476189"/>
          </a:xfrm>
          <a:custGeom>
            <a:avLst/>
            <a:gdLst>
              <a:gd name="connsiteX0" fmla="*/ 0 w 3101788"/>
              <a:gd name="connsiteY0" fmla="*/ 0 h 1476189"/>
              <a:gd name="connsiteX1" fmla="*/ 3101788 w 3101788"/>
              <a:gd name="connsiteY1" fmla="*/ 0 h 1476189"/>
              <a:gd name="connsiteX2" fmla="*/ 3101788 w 3101788"/>
              <a:gd name="connsiteY2" fmla="*/ 1476189 h 1476189"/>
            </a:gdLst>
            <a:ahLst/>
            <a:cxnLst>
              <a:cxn ang="0">
                <a:pos x="connsiteX0" y="connsiteY0"/>
              </a:cxn>
              <a:cxn ang="0">
                <a:pos x="connsiteX1" y="connsiteY1"/>
              </a:cxn>
              <a:cxn ang="0">
                <a:pos x="connsiteX2" y="connsiteY2"/>
              </a:cxn>
            </a:cxnLst>
            <a:rect l="l" t="t" r="r" b="b"/>
            <a:pathLst>
              <a:path w="3101788" h="1476189">
                <a:moveTo>
                  <a:pt x="0" y="0"/>
                </a:moveTo>
                <a:lnTo>
                  <a:pt x="3101788" y="0"/>
                </a:lnTo>
                <a:lnTo>
                  <a:pt x="3101788" y="1476189"/>
                </a:lnTo>
              </a:path>
            </a:pathLst>
          </a:custGeom>
          <a:noFill/>
          <a:ln w="19050">
            <a:solidFill>
              <a:schemeClr val="accent1"/>
            </a:solidFill>
            <a:prstDash val="sysDash"/>
            <a:miter lim="800000"/>
            <a:headEnd/>
            <a:tailEnd/>
          </a:ln>
        </p:spPr>
        <p:txBody>
          <a:bodyPr rtlCol="0" anchor="ctr"/>
          <a:lstStyle/>
          <a:p>
            <a:pPr algn="ctr"/>
            <a:endParaRPr lang="en-US" dirty="0"/>
          </a:p>
        </p:txBody>
      </p:sp>
      <p:sp>
        <p:nvSpPr>
          <p:cNvPr id="561" name="Freeform: Shape 560">
            <a:extLst>
              <a:ext uri="{FF2B5EF4-FFF2-40B4-BE49-F238E27FC236}">
                <a16:creationId xmlns:a16="http://schemas.microsoft.com/office/drawing/2014/main" id="{961249AE-B289-7CBA-312C-895CACBC7774}"/>
              </a:ext>
            </a:extLst>
          </p:cNvPr>
          <p:cNvSpPr/>
          <p:nvPr/>
        </p:nvSpPr>
        <p:spPr bwMode="auto">
          <a:xfrm>
            <a:off x="2476602" y="3597835"/>
            <a:ext cx="3113741" cy="1063812"/>
          </a:xfrm>
          <a:custGeom>
            <a:avLst/>
            <a:gdLst>
              <a:gd name="connsiteX0" fmla="*/ 0 w 3113741"/>
              <a:gd name="connsiteY0" fmla="*/ 0 h 1063812"/>
              <a:gd name="connsiteX1" fmla="*/ 3113741 w 3113741"/>
              <a:gd name="connsiteY1" fmla="*/ 0 h 1063812"/>
              <a:gd name="connsiteX2" fmla="*/ 3113741 w 3113741"/>
              <a:gd name="connsiteY2" fmla="*/ 1063812 h 1063812"/>
            </a:gdLst>
            <a:ahLst/>
            <a:cxnLst>
              <a:cxn ang="0">
                <a:pos x="connsiteX0" y="connsiteY0"/>
              </a:cxn>
              <a:cxn ang="0">
                <a:pos x="connsiteX1" y="connsiteY1"/>
              </a:cxn>
              <a:cxn ang="0">
                <a:pos x="connsiteX2" y="connsiteY2"/>
              </a:cxn>
            </a:cxnLst>
            <a:rect l="l" t="t" r="r" b="b"/>
            <a:pathLst>
              <a:path w="3113741" h="1063812">
                <a:moveTo>
                  <a:pt x="0" y="0"/>
                </a:moveTo>
                <a:lnTo>
                  <a:pt x="3113741" y="0"/>
                </a:lnTo>
                <a:lnTo>
                  <a:pt x="3113741" y="1063812"/>
                </a:lnTo>
              </a:path>
            </a:pathLst>
          </a:custGeom>
          <a:noFill/>
          <a:ln w="19050">
            <a:solidFill>
              <a:schemeClr val="accent3"/>
            </a:solidFill>
            <a:prstDash val="sysDash"/>
            <a:miter lim="800000"/>
            <a:headEnd/>
            <a:tailEnd/>
          </a:ln>
        </p:spPr>
        <p:txBody>
          <a:bodyPr rtlCol="0" anchor="ctr"/>
          <a:lstStyle/>
          <a:p>
            <a:pPr algn="ctr"/>
            <a:endParaRPr lang="en-US" dirty="0"/>
          </a:p>
        </p:txBody>
      </p:sp>
      <p:sp>
        <p:nvSpPr>
          <p:cNvPr id="563" name="Freeform: Shape 562">
            <a:extLst>
              <a:ext uri="{FF2B5EF4-FFF2-40B4-BE49-F238E27FC236}">
                <a16:creationId xmlns:a16="http://schemas.microsoft.com/office/drawing/2014/main" id="{9743E36A-5A0C-15B3-5323-7D2CCF295244}"/>
              </a:ext>
            </a:extLst>
          </p:cNvPr>
          <p:cNvSpPr/>
          <p:nvPr/>
        </p:nvSpPr>
        <p:spPr bwMode="auto">
          <a:xfrm>
            <a:off x="5626202" y="3705412"/>
            <a:ext cx="286871" cy="424329"/>
          </a:xfrm>
          <a:custGeom>
            <a:avLst/>
            <a:gdLst>
              <a:gd name="connsiteX0" fmla="*/ 0 w 286871"/>
              <a:gd name="connsiteY0" fmla="*/ 0 h 424329"/>
              <a:gd name="connsiteX1" fmla="*/ 286871 w 286871"/>
              <a:gd name="connsiteY1" fmla="*/ 424329 h 424329"/>
            </a:gdLst>
            <a:ahLst/>
            <a:cxnLst>
              <a:cxn ang="0">
                <a:pos x="connsiteX0" y="connsiteY0"/>
              </a:cxn>
              <a:cxn ang="0">
                <a:pos x="connsiteX1" y="connsiteY1"/>
              </a:cxn>
            </a:cxnLst>
            <a:rect l="l" t="t" r="r" b="b"/>
            <a:pathLst>
              <a:path w="286871" h="424329">
                <a:moveTo>
                  <a:pt x="0" y="0"/>
                </a:moveTo>
                <a:lnTo>
                  <a:pt x="286871" y="424329"/>
                </a:lnTo>
              </a:path>
            </a:pathLst>
          </a:custGeom>
          <a:noFill/>
          <a:ln w="57150">
            <a:solidFill>
              <a:schemeClr val="accent3"/>
            </a:solidFill>
            <a:miter lim="800000"/>
            <a:headEnd type="triangle" w="med" len="med"/>
            <a:tailEnd type="none" w="med" len="med"/>
          </a:ln>
        </p:spPr>
        <p:txBody>
          <a:bodyPr rtlCol="0" anchor="ctr"/>
          <a:lstStyle/>
          <a:p>
            <a:pPr algn="ctr"/>
            <a:endParaRPr lang="en-US" dirty="0"/>
          </a:p>
        </p:txBody>
      </p:sp>
      <p:sp>
        <p:nvSpPr>
          <p:cNvPr id="565" name="Freeform: Shape 564">
            <a:extLst>
              <a:ext uri="{FF2B5EF4-FFF2-40B4-BE49-F238E27FC236}">
                <a16:creationId xmlns:a16="http://schemas.microsoft.com/office/drawing/2014/main" id="{6D1AA1F9-B7CF-EE39-F5FF-61B554374BD8}"/>
              </a:ext>
            </a:extLst>
          </p:cNvPr>
          <p:cNvSpPr/>
          <p:nvPr/>
        </p:nvSpPr>
        <p:spPr bwMode="auto">
          <a:xfrm rot="14647592">
            <a:off x="5604654" y="2682648"/>
            <a:ext cx="286871" cy="424329"/>
          </a:xfrm>
          <a:custGeom>
            <a:avLst/>
            <a:gdLst>
              <a:gd name="connsiteX0" fmla="*/ 0 w 286871"/>
              <a:gd name="connsiteY0" fmla="*/ 0 h 424329"/>
              <a:gd name="connsiteX1" fmla="*/ 286871 w 286871"/>
              <a:gd name="connsiteY1" fmla="*/ 424329 h 424329"/>
            </a:gdLst>
            <a:ahLst/>
            <a:cxnLst>
              <a:cxn ang="0">
                <a:pos x="connsiteX0" y="connsiteY0"/>
              </a:cxn>
              <a:cxn ang="0">
                <a:pos x="connsiteX1" y="connsiteY1"/>
              </a:cxn>
            </a:cxnLst>
            <a:rect l="l" t="t" r="r" b="b"/>
            <a:pathLst>
              <a:path w="286871" h="424329">
                <a:moveTo>
                  <a:pt x="0" y="0"/>
                </a:moveTo>
                <a:lnTo>
                  <a:pt x="286871" y="424329"/>
                </a:lnTo>
              </a:path>
            </a:pathLst>
          </a:custGeom>
          <a:noFill/>
          <a:ln w="57150">
            <a:solidFill>
              <a:schemeClr val="accent1"/>
            </a:solidFill>
            <a:miter lim="800000"/>
            <a:headEnd type="triangle" w="med" len="med"/>
            <a:tailEnd type="none" w="med" len="med"/>
          </a:ln>
        </p:spPr>
        <p:txBody>
          <a:bodyPr rtlCol="0" anchor="ctr"/>
          <a:lstStyle/>
          <a:p>
            <a:pPr algn="ctr"/>
            <a:endParaRPr lang="en-US" dirty="0"/>
          </a:p>
        </p:txBody>
      </p:sp>
      <p:cxnSp>
        <p:nvCxnSpPr>
          <p:cNvPr id="566" name="Straight Connector 565">
            <a:extLst>
              <a:ext uri="{FF2B5EF4-FFF2-40B4-BE49-F238E27FC236}">
                <a16:creationId xmlns:a16="http://schemas.microsoft.com/office/drawing/2014/main" id="{7AAE88E6-A056-2BDA-ADB2-08E56A0B99F9}"/>
              </a:ext>
            </a:extLst>
          </p:cNvPr>
          <p:cNvCxnSpPr/>
          <p:nvPr/>
        </p:nvCxnSpPr>
        <p:spPr bwMode="auto">
          <a:xfrm>
            <a:off x="5504787" y="1687744"/>
            <a:ext cx="265044" cy="0"/>
          </a:xfrm>
          <a:prstGeom prst="line">
            <a:avLst/>
          </a:prstGeom>
          <a:noFill/>
          <a:ln w="28575" cap="flat" cmpd="sng" algn="ctr">
            <a:solidFill>
              <a:schemeClr val="accent1"/>
            </a:solidFill>
            <a:prstDash val="solid"/>
            <a:round/>
            <a:headEnd type="none" w="med" len="med"/>
            <a:tailEnd type="none" w="med" len="med"/>
          </a:ln>
          <a:effectLst/>
        </p:spPr>
      </p:cxnSp>
      <p:sp>
        <p:nvSpPr>
          <p:cNvPr id="567" name="TextBox 566">
            <a:extLst>
              <a:ext uri="{FF2B5EF4-FFF2-40B4-BE49-F238E27FC236}">
                <a16:creationId xmlns:a16="http://schemas.microsoft.com/office/drawing/2014/main" id="{5AFFF146-0E44-3327-A3EC-C8D140F28226}"/>
              </a:ext>
            </a:extLst>
          </p:cNvPr>
          <p:cNvSpPr txBox="1"/>
          <p:nvPr/>
        </p:nvSpPr>
        <p:spPr bwMode="auto">
          <a:xfrm>
            <a:off x="5516445" y="2036989"/>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p>
        </p:txBody>
      </p:sp>
      <p:graphicFrame>
        <p:nvGraphicFramePr>
          <p:cNvPr id="568" name="Table 567">
            <a:extLst>
              <a:ext uri="{FF2B5EF4-FFF2-40B4-BE49-F238E27FC236}">
                <a16:creationId xmlns:a16="http://schemas.microsoft.com/office/drawing/2014/main" id="{DE780ED9-0282-A8E2-1BE7-B46D826A781A}"/>
              </a:ext>
            </a:extLst>
          </p:cNvPr>
          <p:cNvGraphicFramePr>
            <a:graphicFrameLocks noGrp="1"/>
          </p:cNvGraphicFramePr>
          <p:nvPr/>
        </p:nvGraphicFramePr>
        <p:xfrm>
          <a:off x="609759" y="5318351"/>
          <a:ext cx="9249376" cy="640080"/>
        </p:xfrm>
        <a:graphic>
          <a:graphicData uri="http://schemas.openxmlformats.org/drawingml/2006/table">
            <a:tbl>
              <a:tblPr firstRow="1" bandRow="1">
                <a:tableStyleId>{93296810-A885-4BE3-A3E7-6D5BEEA58F35}</a:tableStyleId>
              </a:tblPr>
              <a:tblGrid>
                <a:gridCol w="1459966">
                  <a:extLst>
                    <a:ext uri="{9D8B030D-6E8A-4147-A177-3AD203B41FA5}">
                      <a16:colId xmlns:a16="http://schemas.microsoft.com/office/drawing/2014/main" val="2835136081"/>
                    </a:ext>
                  </a:extLst>
                </a:gridCol>
                <a:gridCol w="778941">
                  <a:extLst>
                    <a:ext uri="{9D8B030D-6E8A-4147-A177-3AD203B41FA5}">
                      <a16:colId xmlns:a16="http://schemas.microsoft.com/office/drawing/2014/main" val="1389294995"/>
                    </a:ext>
                  </a:extLst>
                </a:gridCol>
                <a:gridCol w="778941">
                  <a:extLst>
                    <a:ext uri="{9D8B030D-6E8A-4147-A177-3AD203B41FA5}">
                      <a16:colId xmlns:a16="http://schemas.microsoft.com/office/drawing/2014/main" val="278974874"/>
                    </a:ext>
                  </a:extLst>
                </a:gridCol>
                <a:gridCol w="778941">
                  <a:extLst>
                    <a:ext uri="{9D8B030D-6E8A-4147-A177-3AD203B41FA5}">
                      <a16:colId xmlns:a16="http://schemas.microsoft.com/office/drawing/2014/main" val="650429175"/>
                    </a:ext>
                  </a:extLst>
                </a:gridCol>
                <a:gridCol w="778941">
                  <a:extLst>
                    <a:ext uri="{9D8B030D-6E8A-4147-A177-3AD203B41FA5}">
                      <a16:colId xmlns:a16="http://schemas.microsoft.com/office/drawing/2014/main" val="3431451477"/>
                    </a:ext>
                  </a:extLst>
                </a:gridCol>
                <a:gridCol w="778941">
                  <a:extLst>
                    <a:ext uri="{9D8B030D-6E8A-4147-A177-3AD203B41FA5}">
                      <a16:colId xmlns:a16="http://schemas.microsoft.com/office/drawing/2014/main" val="2240522508"/>
                    </a:ext>
                  </a:extLst>
                </a:gridCol>
                <a:gridCol w="778941">
                  <a:extLst>
                    <a:ext uri="{9D8B030D-6E8A-4147-A177-3AD203B41FA5}">
                      <a16:colId xmlns:a16="http://schemas.microsoft.com/office/drawing/2014/main" val="1482639272"/>
                    </a:ext>
                  </a:extLst>
                </a:gridCol>
                <a:gridCol w="778941">
                  <a:extLst>
                    <a:ext uri="{9D8B030D-6E8A-4147-A177-3AD203B41FA5}">
                      <a16:colId xmlns:a16="http://schemas.microsoft.com/office/drawing/2014/main" val="3119133546"/>
                    </a:ext>
                  </a:extLst>
                </a:gridCol>
                <a:gridCol w="778941">
                  <a:extLst>
                    <a:ext uri="{9D8B030D-6E8A-4147-A177-3AD203B41FA5}">
                      <a16:colId xmlns:a16="http://schemas.microsoft.com/office/drawing/2014/main" val="3958830712"/>
                    </a:ext>
                  </a:extLst>
                </a:gridCol>
                <a:gridCol w="778941">
                  <a:extLst>
                    <a:ext uri="{9D8B030D-6E8A-4147-A177-3AD203B41FA5}">
                      <a16:colId xmlns:a16="http://schemas.microsoft.com/office/drawing/2014/main" val="856203833"/>
                    </a:ext>
                  </a:extLst>
                </a:gridCol>
                <a:gridCol w="778941">
                  <a:extLst>
                    <a:ext uri="{9D8B030D-6E8A-4147-A177-3AD203B41FA5}">
                      <a16:colId xmlns:a16="http://schemas.microsoft.com/office/drawing/2014/main" val="549068727"/>
                    </a:ext>
                  </a:extLst>
                </a:gridCol>
              </a:tblGrid>
              <a:tr h="194707">
                <a:tc gridSpan="11">
                  <a:txBody>
                    <a:bodyPr/>
                    <a:lstStyle/>
                    <a:p>
                      <a:pPr algn="l"/>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Patients at Risk, n</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439042648"/>
                  </a:ext>
                </a:extLst>
              </a:tr>
              <a:tr h="194707">
                <a:tc>
                  <a:txBody>
                    <a:bodyPr/>
                    <a:lstStyle/>
                    <a:p>
                      <a:pPr algn="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Tisotumab vedotin</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191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109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52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1187446"/>
                  </a:ext>
                </a:extLst>
              </a:tr>
              <a:tr h="194707">
                <a:tc>
                  <a:txBody>
                    <a:bodyPr/>
                    <a:lstStyle/>
                    <a:p>
                      <a:pPr algn="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IC 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249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212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150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87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37</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4541610"/>
                  </a:ext>
                </a:extLst>
              </a:tr>
            </a:tbl>
          </a:graphicData>
        </a:graphic>
      </p:graphicFrame>
    </p:spTree>
    <p:extLst>
      <p:ext uri="{BB962C8B-B14F-4D97-AF65-F5344CB8AC3E}">
        <p14:creationId xmlns:p14="http://schemas.microsoft.com/office/powerpoint/2010/main" val="3751090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PFS (per Investigator)</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 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7656769" y="3177888"/>
            <a:ext cx="396151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*Threshold for statistical significance is 0.0453 (2-sided) based on actual number of PFS events at interim analysis. </a:t>
            </a:r>
          </a:p>
          <a:p>
            <a:pPr>
              <a:lnSpc>
                <a:spcPct val="100000"/>
              </a:lnSpc>
              <a:spcBef>
                <a:spcPct val="0"/>
              </a:spcBef>
              <a:spcAft>
                <a:spcPct val="0"/>
              </a:spcAft>
              <a:buClrTx/>
              <a:buFontTx/>
              <a:buNone/>
            </a:pPr>
            <a:endParaRPr lang="en-US" altLang="en-US" sz="1200" b="0" dirty="0">
              <a:solidFill>
                <a:schemeClr val="bg1"/>
              </a:solidFill>
              <a:latin typeface="Calibri" panose="020F0502020204030204" pitchFamily="34" charset="0"/>
            </a:endParaRPr>
          </a:p>
        </p:txBody>
      </p:sp>
      <p:graphicFrame>
        <p:nvGraphicFramePr>
          <p:cNvPr id="8" name="Group 3">
            <a:extLst>
              <a:ext uri="{FF2B5EF4-FFF2-40B4-BE49-F238E27FC236}">
                <a16:creationId xmlns:a16="http://schemas.microsoft.com/office/drawing/2014/main" id="{6C765E75-B1A3-CF12-489C-04206CD472C8}"/>
              </a:ext>
            </a:extLst>
          </p:cNvPr>
          <p:cNvGraphicFramePr>
            <a:graphicFrameLocks/>
          </p:cNvGraphicFramePr>
          <p:nvPr/>
        </p:nvGraphicFramePr>
        <p:xfrm>
          <a:off x="7699180" y="1606933"/>
          <a:ext cx="3817420" cy="1557790"/>
        </p:xfrm>
        <a:graphic>
          <a:graphicData uri="http://schemas.openxmlformats.org/drawingml/2006/table">
            <a:tbl>
              <a:tblPr/>
              <a:tblGrid>
                <a:gridCol w="1640271">
                  <a:extLst>
                    <a:ext uri="{9D8B030D-6E8A-4147-A177-3AD203B41FA5}">
                      <a16:colId xmlns:a16="http://schemas.microsoft.com/office/drawing/2014/main" val="20000"/>
                    </a:ext>
                  </a:extLst>
                </a:gridCol>
                <a:gridCol w="1011414">
                  <a:extLst>
                    <a:ext uri="{9D8B030D-6E8A-4147-A177-3AD203B41FA5}">
                      <a16:colId xmlns:a16="http://schemas.microsoft.com/office/drawing/2014/main" val="20001"/>
                    </a:ext>
                  </a:extLst>
                </a:gridCol>
                <a:gridCol w="1165735">
                  <a:extLst>
                    <a:ext uri="{9D8B030D-6E8A-4147-A177-3AD203B41FA5}">
                      <a16:colId xmlns:a16="http://schemas.microsoft.com/office/drawing/2014/main" val="4095539533"/>
                    </a:ext>
                  </a:extLst>
                </a:gridCol>
              </a:tblGrid>
              <a:tr h="3854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Events/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Total</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Median PFS,</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Mo (95% CI)</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5217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Tisotumab vedotin</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198/253</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 (4.0-4.4)</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52175">
                <a:tc>
                  <a:txBody>
                    <a:bodyPr/>
                    <a:lstStyle/>
                    <a:p>
                      <a:pPr marL="0" marR="0" lvl="0" indent="0" algn="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194/249</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(2.6-3.1)</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85486">
                <a:tc>
                  <a:txBody>
                    <a:bodyPr/>
                    <a:lstStyle/>
                    <a:p>
                      <a:pPr marL="0" marR="0" lvl="0" indent="0" algn="r" defTabSz="914400" rtl="0" eaLnBrk="1" fontAlgn="base" latinLnBrk="0" hangingPunct="1">
                        <a:lnSpc>
                          <a:spcPct val="100000"/>
                        </a:lnSpc>
                        <a:spcBef>
                          <a:spcPct val="0"/>
                        </a:spcBef>
                        <a:spcAft>
                          <a:spcPct val="0"/>
                        </a:spcAft>
                        <a:buClr>
                          <a:schemeClr val="bg1"/>
                        </a:buClr>
                        <a:buSzTx/>
                        <a:buFont typeface="Wingdings" panose="05000000000000000000"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 (95% CI)</a:t>
                      </a:r>
                    </a:p>
                    <a:p>
                      <a:pPr marL="177800" marR="0" lvl="0" indent="-171450" algn="r"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4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value*</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0.67 (0.54-0.82)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.0001</a:t>
                      </a:r>
                    </a:p>
                  </a:txBody>
                  <a:tcPr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4" name="TextBox 3">
            <a:extLst>
              <a:ext uri="{FF2B5EF4-FFF2-40B4-BE49-F238E27FC236}">
                <a16:creationId xmlns:a16="http://schemas.microsoft.com/office/drawing/2014/main" id="{E75E0BB9-6ADF-B225-77C4-D6F0B17D521C}"/>
              </a:ext>
            </a:extLst>
          </p:cNvPr>
          <p:cNvSpPr txBox="1"/>
          <p:nvPr/>
        </p:nvSpPr>
        <p:spPr bwMode="auto">
          <a:xfrm rot="16200000">
            <a:off x="337459" y="2956373"/>
            <a:ext cx="3064882"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Probability (%)</a:t>
            </a:r>
          </a:p>
        </p:txBody>
      </p:sp>
      <p:grpSp>
        <p:nvGrpSpPr>
          <p:cNvPr id="13" name="Group 12">
            <a:extLst>
              <a:ext uri="{FF2B5EF4-FFF2-40B4-BE49-F238E27FC236}">
                <a16:creationId xmlns:a16="http://schemas.microsoft.com/office/drawing/2014/main" id="{501A9994-51C9-C636-4D99-17C0FBE43065}"/>
              </a:ext>
            </a:extLst>
          </p:cNvPr>
          <p:cNvGrpSpPr/>
          <p:nvPr/>
        </p:nvGrpSpPr>
        <p:grpSpPr>
          <a:xfrm>
            <a:off x="1989734" y="1472403"/>
            <a:ext cx="6899097" cy="3522646"/>
            <a:chOff x="1693423" y="1745608"/>
            <a:chExt cx="6899097" cy="3099259"/>
          </a:xfrm>
        </p:grpSpPr>
        <p:cxnSp>
          <p:nvCxnSpPr>
            <p:cNvPr id="14" name="Straight Connector 13">
              <a:extLst>
                <a:ext uri="{FF2B5EF4-FFF2-40B4-BE49-F238E27FC236}">
                  <a16:creationId xmlns:a16="http://schemas.microsoft.com/office/drawing/2014/main" id="{316B264A-F570-4ADE-7557-98DEECA765F2}"/>
                </a:ext>
              </a:extLst>
            </p:cNvPr>
            <p:cNvCxnSpPr>
              <a:cxnSpLocks/>
            </p:cNvCxnSpPr>
            <p:nvPr/>
          </p:nvCxnSpPr>
          <p:spPr bwMode="auto">
            <a:xfrm>
              <a:off x="2175148" y="1863969"/>
              <a:ext cx="0" cy="2738591"/>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5BBB14B-5BD9-07A0-DEDB-F0E01F706F26}"/>
                </a:ext>
              </a:extLst>
            </p:cNvPr>
            <p:cNvCxnSpPr/>
            <p:nvPr/>
          </p:nvCxnSpPr>
          <p:spPr bwMode="auto">
            <a:xfrm>
              <a:off x="2083708" y="240330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8F197344-FD3E-4CF0-6F7C-6A79D4E345B9}"/>
                </a:ext>
              </a:extLst>
            </p:cNvPr>
            <p:cNvCxnSpPr>
              <a:cxnSpLocks/>
            </p:cNvCxnSpPr>
            <p:nvPr/>
          </p:nvCxnSpPr>
          <p:spPr bwMode="auto">
            <a:xfrm>
              <a:off x="2083708" y="1858945"/>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CE8E056-89E4-A2BD-048E-D3DBEB514C44}"/>
                </a:ext>
              </a:extLst>
            </p:cNvPr>
            <p:cNvCxnSpPr/>
            <p:nvPr/>
          </p:nvCxnSpPr>
          <p:spPr bwMode="auto">
            <a:xfrm>
              <a:off x="2083708" y="321311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D1716E23-0084-31B5-EFBE-0C17F646AA9A}"/>
                </a:ext>
              </a:extLst>
            </p:cNvPr>
            <p:cNvCxnSpPr>
              <a:cxnSpLocks/>
            </p:cNvCxnSpPr>
            <p:nvPr/>
          </p:nvCxnSpPr>
          <p:spPr bwMode="auto">
            <a:xfrm>
              <a:off x="2076088" y="4561952"/>
              <a:ext cx="631952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4EA53EE9-568F-AB03-CB61-60F5D2E20E1A}"/>
                </a:ext>
              </a:extLst>
            </p:cNvPr>
            <p:cNvCxnSpPr>
              <a:cxnSpLocks/>
            </p:cNvCxnSpPr>
            <p:nvPr/>
          </p:nvCxnSpPr>
          <p:spPr bwMode="auto">
            <a:xfrm flipV="1">
              <a:off x="217514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22" name="TextBox 21">
              <a:extLst>
                <a:ext uri="{FF2B5EF4-FFF2-40B4-BE49-F238E27FC236}">
                  <a16:creationId xmlns:a16="http://schemas.microsoft.com/office/drawing/2014/main" id="{6E746BA1-46FF-F30A-1916-572FBC64B68C}"/>
                </a:ext>
              </a:extLst>
            </p:cNvPr>
            <p:cNvSpPr txBox="1"/>
            <p:nvPr/>
          </p:nvSpPr>
          <p:spPr bwMode="auto">
            <a:xfrm>
              <a:off x="1693423" y="174560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a:t>
              </a:r>
            </a:p>
          </p:txBody>
        </p:sp>
        <p:sp>
          <p:nvSpPr>
            <p:cNvPr id="23" name="TextBox 22">
              <a:extLst>
                <a:ext uri="{FF2B5EF4-FFF2-40B4-BE49-F238E27FC236}">
                  <a16:creationId xmlns:a16="http://schemas.microsoft.com/office/drawing/2014/main" id="{2BE4FB27-C791-BA5D-DDA4-F1C4F41E1689}"/>
                </a:ext>
              </a:extLst>
            </p:cNvPr>
            <p:cNvSpPr txBox="1"/>
            <p:nvPr/>
          </p:nvSpPr>
          <p:spPr bwMode="auto">
            <a:xfrm>
              <a:off x="1693423" y="2275171"/>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0.8</a:t>
              </a:r>
            </a:p>
          </p:txBody>
        </p:sp>
        <p:sp>
          <p:nvSpPr>
            <p:cNvPr id="24" name="TextBox 23">
              <a:extLst>
                <a:ext uri="{FF2B5EF4-FFF2-40B4-BE49-F238E27FC236}">
                  <a16:creationId xmlns:a16="http://schemas.microsoft.com/office/drawing/2014/main" id="{46082E29-8CC1-08C0-A363-76626D1226A1}"/>
                </a:ext>
              </a:extLst>
            </p:cNvPr>
            <p:cNvSpPr txBox="1"/>
            <p:nvPr/>
          </p:nvSpPr>
          <p:spPr bwMode="auto">
            <a:xfrm>
              <a:off x="1693423" y="3090001"/>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0.5</a:t>
              </a:r>
            </a:p>
          </p:txBody>
        </p:sp>
        <p:sp>
          <p:nvSpPr>
            <p:cNvPr id="25" name="TextBox 24">
              <a:extLst>
                <a:ext uri="{FF2B5EF4-FFF2-40B4-BE49-F238E27FC236}">
                  <a16:creationId xmlns:a16="http://schemas.microsoft.com/office/drawing/2014/main" id="{C2BF9990-FFCD-2DBF-D15B-464223208F28}"/>
                </a:ext>
              </a:extLst>
            </p:cNvPr>
            <p:cNvSpPr txBox="1"/>
            <p:nvPr/>
          </p:nvSpPr>
          <p:spPr bwMode="auto">
            <a:xfrm>
              <a:off x="1693423" y="443381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0.0</a:t>
              </a:r>
            </a:p>
          </p:txBody>
        </p:sp>
        <p:cxnSp>
          <p:nvCxnSpPr>
            <p:cNvPr id="26" name="Straight Connector 25">
              <a:extLst>
                <a:ext uri="{FF2B5EF4-FFF2-40B4-BE49-F238E27FC236}">
                  <a16:creationId xmlns:a16="http://schemas.microsoft.com/office/drawing/2014/main" id="{00B52074-ADA5-BE87-1B39-55F0DC38F220}"/>
                </a:ext>
              </a:extLst>
            </p:cNvPr>
            <p:cNvCxnSpPr>
              <a:cxnSpLocks/>
            </p:cNvCxnSpPr>
            <p:nvPr/>
          </p:nvCxnSpPr>
          <p:spPr bwMode="auto">
            <a:xfrm>
              <a:off x="2083708" y="2131581"/>
              <a:ext cx="91440" cy="0"/>
            </a:xfrm>
            <a:prstGeom prst="line">
              <a:avLst/>
            </a:prstGeom>
            <a:noFill/>
            <a:ln w="28575" cap="flat" cmpd="sng" algn="ctr">
              <a:solidFill>
                <a:schemeClr val="bg1"/>
              </a:solidFill>
              <a:prstDash val="solid"/>
              <a:round/>
              <a:headEnd type="none" w="med" len="med"/>
              <a:tailEnd type="none" w="med" len="med"/>
            </a:ln>
            <a:effectLst/>
          </p:spPr>
        </p:cxnSp>
        <p:sp>
          <p:nvSpPr>
            <p:cNvPr id="27" name="TextBox 26">
              <a:extLst>
                <a:ext uri="{FF2B5EF4-FFF2-40B4-BE49-F238E27FC236}">
                  <a16:creationId xmlns:a16="http://schemas.microsoft.com/office/drawing/2014/main" id="{AB1AC13E-BB56-BFB7-60E0-F5B8CFF417EA}"/>
                </a:ext>
              </a:extLst>
            </p:cNvPr>
            <p:cNvSpPr txBox="1"/>
            <p:nvPr/>
          </p:nvSpPr>
          <p:spPr bwMode="auto">
            <a:xfrm>
              <a:off x="1693423" y="2018244"/>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0.9</a:t>
              </a:r>
            </a:p>
          </p:txBody>
        </p:sp>
        <p:cxnSp>
          <p:nvCxnSpPr>
            <p:cNvPr id="28" name="Straight Connector 27">
              <a:extLst>
                <a:ext uri="{FF2B5EF4-FFF2-40B4-BE49-F238E27FC236}">
                  <a16:creationId xmlns:a16="http://schemas.microsoft.com/office/drawing/2014/main" id="{988C6A5E-456B-E0AF-DA4A-DB20B659692F}"/>
                </a:ext>
              </a:extLst>
            </p:cNvPr>
            <p:cNvCxnSpPr/>
            <p:nvPr/>
          </p:nvCxnSpPr>
          <p:spPr bwMode="auto">
            <a:xfrm>
              <a:off x="2083708" y="2675940"/>
              <a:ext cx="91440" cy="0"/>
            </a:xfrm>
            <a:prstGeom prst="line">
              <a:avLst/>
            </a:prstGeom>
            <a:noFill/>
            <a:ln w="28575" cap="flat" cmpd="sng" algn="ctr">
              <a:solidFill>
                <a:schemeClr val="bg1"/>
              </a:solidFill>
              <a:prstDash val="solid"/>
              <a:round/>
              <a:headEnd type="none" w="med" len="med"/>
              <a:tailEnd type="none" w="med" len="med"/>
            </a:ln>
            <a:effectLst/>
          </p:spPr>
        </p:cxnSp>
        <p:sp>
          <p:nvSpPr>
            <p:cNvPr id="29" name="TextBox 28">
              <a:extLst>
                <a:ext uri="{FF2B5EF4-FFF2-40B4-BE49-F238E27FC236}">
                  <a16:creationId xmlns:a16="http://schemas.microsoft.com/office/drawing/2014/main" id="{5C6F749E-C939-7844-CAFF-E307AF51EDE6}"/>
                </a:ext>
              </a:extLst>
            </p:cNvPr>
            <p:cNvSpPr txBox="1"/>
            <p:nvPr/>
          </p:nvSpPr>
          <p:spPr bwMode="auto">
            <a:xfrm>
              <a:off x="1693423" y="2547807"/>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0.7</a:t>
              </a:r>
            </a:p>
          </p:txBody>
        </p:sp>
        <p:cxnSp>
          <p:nvCxnSpPr>
            <p:cNvPr id="30" name="Straight Connector 29">
              <a:extLst>
                <a:ext uri="{FF2B5EF4-FFF2-40B4-BE49-F238E27FC236}">
                  <a16:creationId xmlns:a16="http://schemas.microsoft.com/office/drawing/2014/main" id="{7DDCCA25-70EA-3AF8-5D0A-C0544BE3E9C5}"/>
                </a:ext>
              </a:extLst>
            </p:cNvPr>
            <p:cNvCxnSpPr/>
            <p:nvPr/>
          </p:nvCxnSpPr>
          <p:spPr bwMode="auto">
            <a:xfrm>
              <a:off x="2083708" y="2941872"/>
              <a:ext cx="91440" cy="0"/>
            </a:xfrm>
            <a:prstGeom prst="line">
              <a:avLst/>
            </a:prstGeom>
            <a:noFill/>
            <a:ln w="28575" cap="flat" cmpd="sng" algn="ctr">
              <a:solidFill>
                <a:schemeClr val="bg1"/>
              </a:solidFill>
              <a:prstDash val="solid"/>
              <a:round/>
              <a:headEnd type="none" w="med" len="med"/>
              <a:tailEnd type="none" w="med" len="med"/>
            </a:ln>
            <a:effectLst/>
          </p:spPr>
        </p:cxnSp>
        <p:sp>
          <p:nvSpPr>
            <p:cNvPr id="31" name="TextBox 30">
              <a:extLst>
                <a:ext uri="{FF2B5EF4-FFF2-40B4-BE49-F238E27FC236}">
                  <a16:creationId xmlns:a16="http://schemas.microsoft.com/office/drawing/2014/main" id="{D230BB9D-4B32-79E9-9CB9-F2E284C3AA17}"/>
                </a:ext>
              </a:extLst>
            </p:cNvPr>
            <p:cNvSpPr txBox="1"/>
            <p:nvPr/>
          </p:nvSpPr>
          <p:spPr bwMode="auto">
            <a:xfrm>
              <a:off x="1693423" y="2813738"/>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0.6</a:t>
              </a:r>
            </a:p>
          </p:txBody>
        </p:sp>
        <p:cxnSp>
          <p:nvCxnSpPr>
            <p:cNvPr id="32" name="Straight Connector 31">
              <a:extLst>
                <a:ext uri="{FF2B5EF4-FFF2-40B4-BE49-F238E27FC236}">
                  <a16:creationId xmlns:a16="http://schemas.microsoft.com/office/drawing/2014/main" id="{690C5052-EFB8-DE60-F465-2260FE42BEF1}"/>
                </a:ext>
              </a:extLst>
            </p:cNvPr>
            <p:cNvCxnSpPr/>
            <p:nvPr/>
          </p:nvCxnSpPr>
          <p:spPr bwMode="auto">
            <a:xfrm>
              <a:off x="2083708" y="3481276"/>
              <a:ext cx="91440" cy="0"/>
            </a:xfrm>
            <a:prstGeom prst="line">
              <a:avLst/>
            </a:prstGeom>
            <a:noFill/>
            <a:ln w="28575" cap="flat" cmpd="sng" algn="ctr">
              <a:solidFill>
                <a:schemeClr val="bg1"/>
              </a:solidFill>
              <a:prstDash val="solid"/>
              <a:round/>
              <a:headEnd type="none" w="med" len="med"/>
              <a:tailEnd type="none" w="med" len="med"/>
            </a:ln>
            <a:effectLst/>
          </p:spPr>
        </p:cxnSp>
        <p:sp>
          <p:nvSpPr>
            <p:cNvPr id="33" name="TextBox 32">
              <a:extLst>
                <a:ext uri="{FF2B5EF4-FFF2-40B4-BE49-F238E27FC236}">
                  <a16:creationId xmlns:a16="http://schemas.microsoft.com/office/drawing/2014/main" id="{2B9EC376-EF88-F8B1-7732-C09E86C45A84}"/>
                </a:ext>
              </a:extLst>
            </p:cNvPr>
            <p:cNvSpPr txBox="1"/>
            <p:nvPr/>
          </p:nvSpPr>
          <p:spPr bwMode="auto">
            <a:xfrm>
              <a:off x="1693423" y="3358167"/>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0.4</a:t>
              </a:r>
            </a:p>
          </p:txBody>
        </p:sp>
        <p:cxnSp>
          <p:nvCxnSpPr>
            <p:cNvPr id="34" name="Straight Connector 33">
              <a:extLst>
                <a:ext uri="{FF2B5EF4-FFF2-40B4-BE49-F238E27FC236}">
                  <a16:creationId xmlns:a16="http://schemas.microsoft.com/office/drawing/2014/main" id="{F0C43574-D8C2-2763-0E8B-7B59A4469848}"/>
                </a:ext>
              </a:extLst>
            </p:cNvPr>
            <p:cNvCxnSpPr/>
            <p:nvPr/>
          </p:nvCxnSpPr>
          <p:spPr bwMode="auto">
            <a:xfrm>
              <a:off x="2083708" y="3753911"/>
              <a:ext cx="91440" cy="0"/>
            </a:xfrm>
            <a:prstGeom prst="line">
              <a:avLst/>
            </a:prstGeom>
            <a:noFill/>
            <a:ln w="28575" cap="flat" cmpd="sng" algn="ctr">
              <a:solidFill>
                <a:schemeClr val="bg1"/>
              </a:solidFill>
              <a:prstDash val="solid"/>
              <a:round/>
              <a:headEnd type="none" w="med" len="med"/>
              <a:tailEnd type="none" w="med" len="med"/>
            </a:ln>
            <a:effectLst/>
          </p:spPr>
        </p:cxnSp>
        <p:sp>
          <p:nvSpPr>
            <p:cNvPr id="35" name="TextBox 34">
              <a:extLst>
                <a:ext uri="{FF2B5EF4-FFF2-40B4-BE49-F238E27FC236}">
                  <a16:creationId xmlns:a16="http://schemas.microsoft.com/office/drawing/2014/main" id="{C6D28A38-F599-B1EF-C1A0-3FF570341CBD}"/>
                </a:ext>
              </a:extLst>
            </p:cNvPr>
            <p:cNvSpPr txBox="1"/>
            <p:nvPr/>
          </p:nvSpPr>
          <p:spPr bwMode="auto">
            <a:xfrm>
              <a:off x="1693423" y="3630803"/>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0.3</a:t>
              </a:r>
            </a:p>
          </p:txBody>
        </p:sp>
        <p:cxnSp>
          <p:nvCxnSpPr>
            <p:cNvPr id="36" name="Straight Connector 35">
              <a:extLst>
                <a:ext uri="{FF2B5EF4-FFF2-40B4-BE49-F238E27FC236}">
                  <a16:creationId xmlns:a16="http://schemas.microsoft.com/office/drawing/2014/main" id="{468E46D7-E877-71DE-F554-25154A75D1F6}"/>
                </a:ext>
              </a:extLst>
            </p:cNvPr>
            <p:cNvCxnSpPr/>
            <p:nvPr/>
          </p:nvCxnSpPr>
          <p:spPr bwMode="auto">
            <a:xfrm>
              <a:off x="2083708" y="4022077"/>
              <a:ext cx="91440" cy="0"/>
            </a:xfrm>
            <a:prstGeom prst="line">
              <a:avLst/>
            </a:prstGeom>
            <a:noFill/>
            <a:ln w="28575" cap="flat" cmpd="sng" algn="ctr">
              <a:solidFill>
                <a:schemeClr val="bg1"/>
              </a:solidFill>
              <a:prstDash val="solid"/>
              <a:round/>
              <a:headEnd type="none" w="med" len="med"/>
              <a:tailEnd type="none" w="med" len="med"/>
            </a:ln>
            <a:effectLst/>
          </p:spPr>
        </p:cxnSp>
        <p:sp>
          <p:nvSpPr>
            <p:cNvPr id="37" name="TextBox 36">
              <a:extLst>
                <a:ext uri="{FF2B5EF4-FFF2-40B4-BE49-F238E27FC236}">
                  <a16:creationId xmlns:a16="http://schemas.microsoft.com/office/drawing/2014/main" id="{F6FB0372-06CF-A708-5DB9-83EC4F050B29}"/>
                </a:ext>
              </a:extLst>
            </p:cNvPr>
            <p:cNvSpPr txBox="1"/>
            <p:nvPr/>
          </p:nvSpPr>
          <p:spPr bwMode="auto">
            <a:xfrm>
              <a:off x="1693423" y="389896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a:t>
              </a:r>
            </a:p>
          </p:txBody>
        </p:sp>
        <p:cxnSp>
          <p:nvCxnSpPr>
            <p:cNvPr id="38" name="Straight Connector 37">
              <a:extLst>
                <a:ext uri="{FF2B5EF4-FFF2-40B4-BE49-F238E27FC236}">
                  <a16:creationId xmlns:a16="http://schemas.microsoft.com/office/drawing/2014/main" id="{96E5F878-FCDD-ADE6-E186-F46A6FC49F2F}"/>
                </a:ext>
              </a:extLst>
            </p:cNvPr>
            <p:cNvCxnSpPr/>
            <p:nvPr/>
          </p:nvCxnSpPr>
          <p:spPr bwMode="auto">
            <a:xfrm>
              <a:off x="2083708" y="4292478"/>
              <a:ext cx="91440" cy="0"/>
            </a:xfrm>
            <a:prstGeom prst="line">
              <a:avLst/>
            </a:prstGeom>
            <a:noFill/>
            <a:ln w="28575" cap="flat" cmpd="sng" algn="ctr">
              <a:solidFill>
                <a:schemeClr val="bg1"/>
              </a:solidFill>
              <a:prstDash val="solid"/>
              <a:round/>
              <a:headEnd type="none" w="med" len="med"/>
              <a:tailEnd type="none" w="med" len="med"/>
            </a:ln>
            <a:effectLst/>
          </p:spPr>
        </p:cxnSp>
        <p:sp>
          <p:nvSpPr>
            <p:cNvPr id="39" name="TextBox 38">
              <a:extLst>
                <a:ext uri="{FF2B5EF4-FFF2-40B4-BE49-F238E27FC236}">
                  <a16:creationId xmlns:a16="http://schemas.microsoft.com/office/drawing/2014/main" id="{592F77D6-6E95-1EF7-1486-ECF0B4830E19}"/>
                </a:ext>
              </a:extLst>
            </p:cNvPr>
            <p:cNvSpPr txBox="1"/>
            <p:nvPr/>
          </p:nvSpPr>
          <p:spPr bwMode="auto">
            <a:xfrm>
              <a:off x="1693423" y="4169370"/>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0.1</a:t>
              </a:r>
            </a:p>
          </p:txBody>
        </p:sp>
        <p:sp>
          <p:nvSpPr>
            <p:cNvPr id="40" name="TextBox 39">
              <a:extLst>
                <a:ext uri="{FF2B5EF4-FFF2-40B4-BE49-F238E27FC236}">
                  <a16:creationId xmlns:a16="http://schemas.microsoft.com/office/drawing/2014/main" id="{2DEDFEC5-A4CC-0043-CD52-932BDE9CA95D}"/>
                </a:ext>
              </a:extLst>
            </p:cNvPr>
            <p:cNvSpPr txBox="1"/>
            <p:nvPr/>
          </p:nvSpPr>
          <p:spPr bwMode="auto">
            <a:xfrm>
              <a:off x="19807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cxnSp>
          <p:nvCxnSpPr>
            <p:cNvPr id="41" name="Straight Connector 40">
              <a:extLst>
                <a:ext uri="{FF2B5EF4-FFF2-40B4-BE49-F238E27FC236}">
                  <a16:creationId xmlns:a16="http://schemas.microsoft.com/office/drawing/2014/main" id="{8FAA2BF9-4052-0607-8B55-31471816F910}"/>
                </a:ext>
              </a:extLst>
            </p:cNvPr>
            <p:cNvCxnSpPr>
              <a:cxnSpLocks/>
            </p:cNvCxnSpPr>
            <p:nvPr/>
          </p:nvCxnSpPr>
          <p:spPr bwMode="auto">
            <a:xfrm flipV="1">
              <a:off x="295746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2" name="TextBox 41">
              <a:extLst>
                <a:ext uri="{FF2B5EF4-FFF2-40B4-BE49-F238E27FC236}">
                  <a16:creationId xmlns:a16="http://schemas.microsoft.com/office/drawing/2014/main" id="{A0BC236B-F6E8-432E-3E41-EF42263BB470}"/>
                </a:ext>
              </a:extLst>
            </p:cNvPr>
            <p:cNvSpPr txBox="1"/>
            <p:nvPr/>
          </p:nvSpPr>
          <p:spPr bwMode="auto">
            <a:xfrm>
              <a:off x="27630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a:t>
              </a:r>
            </a:p>
          </p:txBody>
        </p:sp>
        <p:cxnSp>
          <p:nvCxnSpPr>
            <p:cNvPr id="43" name="Straight Connector 42">
              <a:extLst>
                <a:ext uri="{FF2B5EF4-FFF2-40B4-BE49-F238E27FC236}">
                  <a16:creationId xmlns:a16="http://schemas.microsoft.com/office/drawing/2014/main" id="{A2B6143E-5460-EF80-90DA-CB41EA675CFE}"/>
                </a:ext>
              </a:extLst>
            </p:cNvPr>
            <p:cNvCxnSpPr>
              <a:cxnSpLocks/>
            </p:cNvCxnSpPr>
            <p:nvPr/>
          </p:nvCxnSpPr>
          <p:spPr bwMode="auto">
            <a:xfrm flipV="1">
              <a:off x="372962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4" name="TextBox 43">
              <a:extLst>
                <a:ext uri="{FF2B5EF4-FFF2-40B4-BE49-F238E27FC236}">
                  <a16:creationId xmlns:a16="http://schemas.microsoft.com/office/drawing/2014/main" id="{D31CB749-FB50-36ED-9150-86BC8A4490D3}"/>
                </a:ext>
              </a:extLst>
            </p:cNvPr>
            <p:cNvSpPr txBox="1"/>
            <p:nvPr/>
          </p:nvSpPr>
          <p:spPr bwMode="auto">
            <a:xfrm>
              <a:off x="35504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cxnSp>
          <p:nvCxnSpPr>
            <p:cNvPr id="45" name="Straight Connector 44">
              <a:extLst>
                <a:ext uri="{FF2B5EF4-FFF2-40B4-BE49-F238E27FC236}">
                  <a16:creationId xmlns:a16="http://schemas.microsoft.com/office/drawing/2014/main" id="{6A8CA5D1-BAC9-D56C-9178-781F33F6BFE5}"/>
                </a:ext>
              </a:extLst>
            </p:cNvPr>
            <p:cNvCxnSpPr>
              <a:cxnSpLocks/>
            </p:cNvCxnSpPr>
            <p:nvPr/>
          </p:nvCxnSpPr>
          <p:spPr bwMode="auto">
            <a:xfrm flipV="1">
              <a:off x="45094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6525FD30-90C5-61C6-EA8E-4E6519F2E4C2}"/>
                </a:ext>
              </a:extLst>
            </p:cNvPr>
            <p:cNvSpPr txBox="1"/>
            <p:nvPr/>
          </p:nvSpPr>
          <p:spPr bwMode="auto">
            <a:xfrm>
              <a:off x="43302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9</a:t>
              </a:r>
            </a:p>
          </p:txBody>
        </p:sp>
        <p:cxnSp>
          <p:nvCxnSpPr>
            <p:cNvPr id="47" name="Straight Connector 46">
              <a:extLst>
                <a:ext uri="{FF2B5EF4-FFF2-40B4-BE49-F238E27FC236}">
                  <a16:creationId xmlns:a16="http://schemas.microsoft.com/office/drawing/2014/main" id="{B13EEB07-CD61-2353-423A-BAB82473DDA1}"/>
                </a:ext>
              </a:extLst>
            </p:cNvPr>
            <p:cNvCxnSpPr>
              <a:cxnSpLocks/>
            </p:cNvCxnSpPr>
            <p:nvPr/>
          </p:nvCxnSpPr>
          <p:spPr bwMode="auto">
            <a:xfrm flipV="1">
              <a:off x="528664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48" name="TextBox 47">
              <a:extLst>
                <a:ext uri="{FF2B5EF4-FFF2-40B4-BE49-F238E27FC236}">
                  <a16:creationId xmlns:a16="http://schemas.microsoft.com/office/drawing/2014/main" id="{745EDC22-FF2F-8457-B654-5B5EFF0A262C}"/>
                </a:ext>
              </a:extLst>
            </p:cNvPr>
            <p:cNvSpPr txBox="1"/>
            <p:nvPr/>
          </p:nvSpPr>
          <p:spPr bwMode="auto">
            <a:xfrm>
              <a:off x="50922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cxnSp>
          <p:nvCxnSpPr>
            <p:cNvPr id="49" name="Straight Connector 48">
              <a:extLst>
                <a:ext uri="{FF2B5EF4-FFF2-40B4-BE49-F238E27FC236}">
                  <a16:creationId xmlns:a16="http://schemas.microsoft.com/office/drawing/2014/main" id="{7F08E0E6-853B-2BDD-D9DD-E9F152E44B72}"/>
                </a:ext>
              </a:extLst>
            </p:cNvPr>
            <p:cNvCxnSpPr>
              <a:cxnSpLocks/>
            </p:cNvCxnSpPr>
            <p:nvPr/>
          </p:nvCxnSpPr>
          <p:spPr bwMode="auto">
            <a:xfrm flipV="1">
              <a:off x="605626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0" name="TextBox 49">
              <a:extLst>
                <a:ext uri="{FF2B5EF4-FFF2-40B4-BE49-F238E27FC236}">
                  <a16:creationId xmlns:a16="http://schemas.microsoft.com/office/drawing/2014/main" id="{6313EE59-E020-A9E9-FAE7-1D2541D4C022}"/>
                </a:ext>
              </a:extLst>
            </p:cNvPr>
            <p:cNvSpPr txBox="1"/>
            <p:nvPr/>
          </p:nvSpPr>
          <p:spPr bwMode="auto">
            <a:xfrm>
              <a:off x="586189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cxnSp>
          <p:nvCxnSpPr>
            <p:cNvPr id="51" name="Straight Connector 50">
              <a:extLst>
                <a:ext uri="{FF2B5EF4-FFF2-40B4-BE49-F238E27FC236}">
                  <a16:creationId xmlns:a16="http://schemas.microsoft.com/office/drawing/2014/main" id="{4EF44006-DDA2-2F4C-0C82-5BA56998A0C1}"/>
                </a:ext>
              </a:extLst>
            </p:cNvPr>
            <p:cNvCxnSpPr>
              <a:cxnSpLocks/>
            </p:cNvCxnSpPr>
            <p:nvPr/>
          </p:nvCxnSpPr>
          <p:spPr bwMode="auto">
            <a:xfrm flipV="1">
              <a:off x="68335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2" name="TextBox 51">
              <a:extLst>
                <a:ext uri="{FF2B5EF4-FFF2-40B4-BE49-F238E27FC236}">
                  <a16:creationId xmlns:a16="http://schemas.microsoft.com/office/drawing/2014/main" id="{BF641A8E-D656-8039-21F7-7BB292CE0EC7}"/>
                </a:ext>
              </a:extLst>
            </p:cNvPr>
            <p:cNvSpPr txBox="1"/>
            <p:nvPr/>
          </p:nvSpPr>
          <p:spPr bwMode="auto">
            <a:xfrm>
              <a:off x="66416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cxnSp>
          <p:nvCxnSpPr>
            <p:cNvPr id="53" name="Straight Connector 52">
              <a:extLst>
                <a:ext uri="{FF2B5EF4-FFF2-40B4-BE49-F238E27FC236}">
                  <a16:creationId xmlns:a16="http://schemas.microsoft.com/office/drawing/2014/main" id="{448A1759-3AB6-1B10-CD3D-CE696CD08948}"/>
                </a:ext>
              </a:extLst>
            </p:cNvPr>
            <p:cNvCxnSpPr>
              <a:cxnSpLocks/>
            </p:cNvCxnSpPr>
            <p:nvPr/>
          </p:nvCxnSpPr>
          <p:spPr bwMode="auto">
            <a:xfrm flipV="1">
              <a:off x="761328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4" name="TextBox 53">
              <a:extLst>
                <a:ext uri="{FF2B5EF4-FFF2-40B4-BE49-F238E27FC236}">
                  <a16:creationId xmlns:a16="http://schemas.microsoft.com/office/drawing/2014/main" id="{56066385-977D-3D06-EB26-1BB04CC54598}"/>
                </a:ext>
              </a:extLst>
            </p:cNvPr>
            <p:cNvSpPr txBox="1"/>
            <p:nvPr/>
          </p:nvSpPr>
          <p:spPr bwMode="auto">
            <a:xfrm>
              <a:off x="742145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21</a:t>
              </a:r>
            </a:p>
          </p:txBody>
        </p:sp>
        <p:cxnSp>
          <p:nvCxnSpPr>
            <p:cNvPr id="55" name="Straight Connector 54">
              <a:extLst>
                <a:ext uri="{FF2B5EF4-FFF2-40B4-BE49-F238E27FC236}">
                  <a16:creationId xmlns:a16="http://schemas.microsoft.com/office/drawing/2014/main" id="{F622592F-6F56-419C-73BD-EBA8E8BB76BB}"/>
                </a:ext>
              </a:extLst>
            </p:cNvPr>
            <p:cNvCxnSpPr>
              <a:cxnSpLocks/>
            </p:cNvCxnSpPr>
            <p:nvPr/>
          </p:nvCxnSpPr>
          <p:spPr bwMode="auto">
            <a:xfrm flipV="1">
              <a:off x="8395608" y="4561952"/>
              <a:ext cx="0" cy="88494"/>
            </a:xfrm>
            <a:prstGeom prst="line">
              <a:avLst/>
            </a:prstGeom>
            <a:noFill/>
            <a:ln w="28575" cap="flat" cmpd="sng" algn="ctr">
              <a:solidFill>
                <a:schemeClr val="bg1"/>
              </a:solidFill>
              <a:prstDash val="solid"/>
              <a:round/>
              <a:headEnd type="none" w="med" len="med"/>
              <a:tailEnd type="none" w="med" len="med"/>
            </a:ln>
            <a:effectLst/>
          </p:spPr>
        </p:cxnSp>
        <p:sp>
          <p:nvSpPr>
            <p:cNvPr id="56" name="TextBox 55">
              <a:extLst>
                <a:ext uri="{FF2B5EF4-FFF2-40B4-BE49-F238E27FC236}">
                  <a16:creationId xmlns:a16="http://schemas.microsoft.com/office/drawing/2014/main" id="{D32D8485-213A-E20D-C321-7DFEE57F3CAB}"/>
                </a:ext>
              </a:extLst>
            </p:cNvPr>
            <p:cNvSpPr txBox="1"/>
            <p:nvPr/>
          </p:nvSpPr>
          <p:spPr bwMode="auto">
            <a:xfrm>
              <a:off x="8203776" y="4628239"/>
              <a:ext cx="388744" cy="216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59" name="TextBox 58">
              <a:extLst>
                <a:ext uri="{FF2B5EF4-FFF2-40B4-BE49-F238E27FC236}">
                  <a16:creationId xmlns:a16="http://schemas.microsoft.com/office/drawing/2014/main" id="{5723F209-200F-2BAF-8184-6C601F9D136B}"/>
                </a:ext>
              </a:extLst>
            </p:cNvPr>
            <p:cNvSpPr txBox="1"/>
            <p:nvPr/>
          </p:nvSpPr>
          <p:spPr bwMode="auto">
            <a:xfrm>
              <a:off x="2711472" y="4277286"/>
              <a:ext cx="637550" cy="243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accent3"/>
                  </a:solidFill>
                  <a:latin typeface="Calibri" panose="020F0502020204030204" pitchFamily="34" charset="0"/>
                </a:rPr>
                <a:t>18.9</a:t>
              </a:r>
            </a:p>
          </p:txBody>
        </p:sp>
        <p:sp>
          <p:nvSpPr>
            <p:cNvPr id="60" name="TextBox 59">
              <a:extLst>
                <a:ext uri="{FF2B5EF4-FFF2-40B4-BE49-F238E27FC236}">
                  <a16:creationId xmlns:a16="http://schemas.microsoft.com/office/drawing/2014/main" id="{A09B329F-26C0-93D0-FE67-E404D5126F82}"/>
                </a:ext>
              </a:extLst>
            </p:cNvPr>
            <p:cNvSpPr txBox="1"/>
            <p:nvPr/>
          </p:nvSpPr>
          <p:spPr bwMode="auto">
            <a:xfrm>
              <a:off x="3796861" y="3070816"/>
              <a:ext cx="637550" cy="243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dirty="0">
                  <a:solidFill>
                    <a:schemeClr val="accent1"/>
                  </a:solidFill>
                  <a:latin typeface="Calibri" panose="020F0502020204030204" pitchFamily="34" charset="0"/>
                </a:rPr>
                <a:t>30.4%</a:t>
              </a:r>
            </a:p>
          </p:txBody>
        </p:sp>
      </p:grpSp>
      <p:graphicFrame>
        <p:nvGraphicFramePr>
          <p:cNvPr id="61" name="Table 60">
            <a:extLst>
              <a:ext uri="{FF2B5EF4-FFF2-40B4-BE49-F238E27FC236}">
                <a16:creationId xmlns:a16="http://schemas.microsoft.com/office/drawing/2014/main" id="{0E512DBF-822F-01FE-4D26-B1DA377CD14F}"/>
              </a:ext>
            </a:extLst>
          </p:cNvPr>
          <p:cNvGraphicFramePr>
            <a:graphicFrameLocks noGrp="1"/>
          </p:cNvGraphicFramePr>
          <p:nvPr/>
        </p:nvGraphicFramePr>
        <p:xfrm>
          <a:off x="609759" y="5333719"/>
          <a:ext cx="9249376" cy="640080"/>
        </p:xfrm>
        <a:graphic>
          <a:graphicData uri="http://schemas.openxmlformats.org/drawingml/2006/table">
            <a:tbl>
              <a:tblPr firstRow="1" bandRow="1">
                <a:tableStyleId>{93296810-A885-4BE3-A3E7-6D5BEEA58F35}</a:tableStyleId>
              </a:tblPr>
              <a:tblGrid>
                <a:gridCol w="1459966">
                  <a:extLst>
                    <a:ext uri="{9D8B030D-6E8A-4147-A177-3AD203B41FA5}">
                      <a16:colId xmlns:a16="http://schemas.microsoft.com/office/drawing/2014/main" val="2835136081"/>
                    </a:ext>
                  </a:extLst>
                </a:gridCol>
                <a:gridCol w="778941">
                  <a:extLst>
                    <a:ext uri="{9D8B030D-6E8A-4147-A177-3AD203B41FA5}">
                      <a16:colId xmlns:a16="http://schemas.microsoft.com/office/drawing/2014/main" val="1389294995"/>
                    </a:ext>
                  </a:extLst>
                </a:gridCol>
                <a:gridCol w="778941">
                  <a:extLst>
                    <a:ext uri="{9D8B030D-6E8A-4147-A177-3AD203B41FA5}">
                      <a16:colId xmlns:a16="http://schemas.microsoft.com/office/drawing/2014/main" val="278974874"/>
                    </a:ext>
                  </a:extLst>
                </a:gridCol>
                <a:gridCol w="778941">
                  <a:extLst>
                    <a:ext uri="{9D8B030D-6E8A-4147-A177-3AD203B41FA5}">
                      <a16:colId xmlns:a16="http://schemas.microsoft.com/office/drawing/2014/main" val="650429175"/>
                    </a:ext>
                  </a:extLst>
                </a:gridCol>
                <a:gridCol w="778941">
                  <a:extLst>
                    <a:ext uri="{9D8B030D-6E8A-4147-A177-3AD203B41FA5}">
                      <a16:colId xmlns:a16="http://schemas.microsoft.com/office/drawing/2014/main" val="3431451477"/>
                    </a:ext>
                  </a:extLst>
                </a:gridCol>
                <a:gridCol w="778941">
                  <a:extLst>
                    <a:ext uri="{9D8B030D-6E8A-4147-A177-3AD203B41FA5}">
                      <a16:colId xmlns:a16="http://schemas.microsoft.com/office/drawing/2014/main" val="2240522508"/>
                    </a:ext>
                  </a:extLst>
                </a:gridCol>
                <a:gridCol w="778941">
                  <a:extLst>
                    <a:ext uri="{9D8B030D-6E8A-4147-A177-3AD203B41FA5}">
                      <a16:colId xmlns:a16="http://schemas.microsoft.com/office/drawing/2014/main" val="1482639272"/>
                    </a:ext>
                  </a:extLst>
                </a:gridCol>
                <a:gridCol w="778941">
                  <a:extLst>
                    <a:ext uri="{9D8B030D-6E8A-4147-A177-3AD203B41FA5}">
                      <a16:colId xmlns:a16="http://schemas.microsoft.com/office/drawing/2014/main" val="3119133546"/>
                    </a:ext>
                  </a:extLst>
                </a:gridCol>
                <a:gridCol w="778941">
                  <a:extLst>
                    <a:ext uri="{9D8B030D-6E8A-4147-A177-3AD203B41FA5}">
                      <a16:colId xmlns:a16="http://schemas.microsoft.com/office/drawing/2014/main" val="3958830712"/>
                    </a:ext>
                  </a:extLst>
                </a:gridCol>
                <a:gridCol w="778941">
                  <a:extLst>
                    <a:ext uri="{9D8B030D-6E8A-4147-A177-3AD203B41FA5}">
                      <a16:colId xmlns:a16="http://schemas.microsoft.com/office/drawing/2014/main" val="856203833"/>
                    </a:ext>
                  </a:extLst>
                </a:gridCol>
                <a:gridCol w="778941">
                  <a:extLst>
                    <a:ext uri="{9D8B030D-6E8A-4147-A177-3AD203B41FA5}">
                      <a16:colId xmlns:a16="http://schemas.microsoft.com/office/drawing/2014/main" val="549068727"/>
                    </a:ext>
                  </a:extLst>
                </a:gridCol>
              </a:tblGrid>
              <a:tr h="182900">
                <a:tc gridSpan="11">
                  <a:txBody>
                    <a:bodyPr/>
                    <a:lstStyle/>
                    <a:p>
                      <a:pPr algn="l"/>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Patients at Risk, n</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hMerge="1">
                  <a:txBody>
                    <a:bodyPr/>
                    <a:lstStyle/>
                    <a:p>
                      <a:pPr algn="ctr"/>
                      <a:endParaRPr lang="en-US" sz="1200" b="0" dirty="0">
                        <a:solidFill>
                          <a:schemeClr val="bg1"/>
                        </a:solidFill>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439042648"/>
                  </a:ext>
                </a:extLst>
              </a:tr>
              <a:tr h="182900">
                <a:tc>
                  <a:txBody>
                    <a:bodyPr/>
                    <a:lstStyle/>
                    <a:p>
                      <a:pPr algn="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Tisotumab vedotin</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253</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148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62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5</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accent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1187446"/>
                  </a:ext>
                </a:extLst>
              </a:tr>
              <a:tr h="182900">
                <a:tc>
                  <a:txBody>
                    <a:bodyPr/>
                    <a:lstStyle/>
                    <a:p>
                      <a:pPr algn="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IC chemotherapy</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249</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96</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34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4</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1</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rPr>
                        <a:t>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accent3"/>
                        </a:solidFill>
                        <a:latin typeface="Calibri" panose="020F0502020204030204" pitchFamily="34" charset="0"/>
                        <a:ea typeface="Calibri" panose="020F0502020204030204" pitchFamily="34" charset="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4541610"/>
                  </a:ext>
                </a:extLst>
              </a:tr>
            </a:tbl>
          </a:graphicData>
        </a:graphic>
      </p:graphicFrame>
      <p:grpSp>
        <p:nvGrpSpPr>
          <p:cNvPr id="63" name="Group 62">
            <a:extLst>
              <a:ext uri="{FF2B5EF4-FFF2-40B4-BE49-F238E27FC236}">
                <a16:creationId xmlns:a16="http://schemas.microsoft.com/office/drawing/2014/main" id="{F7CFD724-0898-5BF1-D5DB-2A7B077A9A85}"/>
              </a:ext>
            </a:extLst>
          </p:cNvPr>
          <p:cNvGrpSpPr/>
          <p:nvPr/>
        </p:nvGrpSpPr>
        <p:grpSpPr>
          <a:xfrm>
            <a:off x="2738719" y="1806372"/>
            <a:ext cx="91702" cy="91702"/>
            <a:chOff x="3585548" y="1299548"/>
            <a:chExt cx="91702" cy="91702"/>
          </a:xfrm>
        </p:grpSpPr>
        <p:cxnSp>
          <p:nvCxnSpPr>
            <p:cNvPr id="64" name="Straight Connector 63">
              <a:extLst>
                <a:ext uri="{FF2B5EF4-FFF2-40B4-BE49-F238E27FC236}">
                  <a16:creationId xmlns:a16="http://schemas.microsoft.com/office/drawing/2014/main" id="{328CFC33-274E-0F2F-002B-FC44AA44C30B}"/>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21048924-9950-BB37-77A4-08D584669FB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5FCE0A7B-900A-3585-F1F0-91B86D3DF654}"/>
              </a:ext>
            </a:extLst>
          </p:cNvPr>
          <p:cNvGrpSpPr/>
          <p:nvPr/>
        </p:nvGrpSpPr>
        <p:grpSpPr>
          <a:xfrm>
            <a:off x="2764477" y="1960918"/>
            <a:ext cx="91702" cy="91702"/>
            <a:chOff x="3585548" y="1299548"/>
            <a:chExt cx="91702" cy="91702"/>
          </a:xfrm>
        </p:grpSpPr>
        <p:cxnSp>
          <p:nvCxnSpPr>
            <p:cNvPr id="67" name="Straight Connector 66">
              <a:extLst>
                <a:ext uri="{FF2B5EF4-FFF2-40B4-BE49-F238E27FC236}">
                  <a16:creationId xmlns:a16="http://schemas.microsoft.com/office/drawing/2014/main" id="{617AE100-74E0-A3D5-542B-AFB53148F5F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4ABFA3AE-D59C-797E-2F81-C5EC217F83F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69" name="Group 68">
            <a:extLst>
              <a:ext uri="{FF2B5EF4-FFF2-40B4-BE49-F238E27FC236}">
                <a16:creationId xmlns:a16="http://schemas.microsoft.com/office/drawing/2014/main" id="{E74909F1-1411-9FF5-CC7C-FFBC1E643144}"/>
              </a:ext>
            </a:extLst>
          </p:cNvPr>
          <p:cNvGrpSpPr/>
          <p:nvPr/>
        </p:nvGrpSpPr>
        <p:grpSpPr>
          <a:xfrm>
            <a:off x="2777356" y="2007282"/>
            <a:ext cx="91702" cy="91702"/>
            <a:chOff x="3585548" y="1299548"/>
            <a:chExt cx="91702" cy="91702"/>
          </a:xfrm>
        </p:grpSpPr>
        <p:cxnSp>
          <p:nvCxnSpPr>
            <p:cNvPr id="70" name="Straight Connector 69">
              <a:extLst>
                <a:ext uri="{FF2B5EF4-FFF2-40B4-BE49-F238E27FC236}">
                  <a16:creationId xmlns:a16="http://schemas.microsoft.com/office/drawing/2014/main" id="{4F49EB4F-1A39-BE16-0724-F47852CAFF4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421757A4-5D6D-3C48-6C1B-A05ECDB9BAC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2" name="Group 71">
            <a:extLst>
              <a:ext uri="{FF2B5EF4-FFF2-40B4-BE49-F238E27FC236}">
                <a16:creationId xmlns:a16="http://schemas.microsoft.com/office/drawing/2014/main" id="{866931C2-118D-1B34-CE2F-372013CAB0AC}"/>
              </a:ext>
            </a:extLst>
          </p:cNvPr>
          <p:cNvGrpSpPr/>
          <p:nvPr/>
        </p:nvGrpSpPr>
        <p:grpSpPr>
          <a:xfrm>
            <a:off x="2792811" y="2342132"/>
            <a:ext cx="91702" cy="91702"/>
            <a:chOff x="3585548" y="1299548"/>
            <a:chExt cx="91702" cy="91702"/>
          </a:xfrm>
        </p:grpSpPr>
        <p:cxnSp>
          <p:nvCxnSpPr>
            <p:cNvPr id="73" name="Straight Connector 72">
              <a:extLst>
                <a:ext uri="{FF2B5EF4-FFF2-40B4-BE49-F238E27FC236}">
                  <a16:creationId xmlns:a16="http://schemas.microsoft.com/office/drawing/2014/main" id="{B0AE7DC2-00E9-C11B-FCD0-3622F94551E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46964A00-774C-533D-954F-45603DE16793}"/>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352ECD9B-999E-32F9-FD4E-8AAAE2B4D197}"/>
              </a:ext>
            </a:extLst>
          </p:cNvPr>
          <p:cNvGrpSpPr/>
          <p:nvPr/>
        </p:nvGrpSpPr>
        <p:grpSpPr>
          <a:xfrm>
            <a:off x="2818569" y="2437435"/>
            <a:ext cx="91702" cy="91702"/>
            <a:chOff x="3585548" y="1299548"/>
            <a:chExt cx="91702" cy="91702"/>
          </a:xfrm>
        </p:grpSpPr>
        <p:cxnSp>
          <p:nvCxnSpPr>
            <p:cNvPr id="76" name="Straight Connector 75">
              <a:extLst>
                <a:ext uri="{FF2B5EF4-FFF2-40B4-BE49-F238E27FC236}">
                  <a16:creationId xmlns:a16="http://schemas.microsoft.com/office/drawing/2014/main" id="{4C7F43BF-7786-5A6D-47CA-865EEFFD6BC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01112DC4-C321-57D6-94AF-AF1748AE56B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78" name="Group 77">
            <a:extLst>
              <a:ext uri="{FF2B5EF4-FFF2-40B4-BE49-F238E27FC236}">
                <a16:creationId xmlns:a16="http://schemas.microsoft.com/office/drawing/2014/main" id="{B9FD7D12-FFC3-8D49-3984-E0D11AAF3B87}"/>
              </a:ext>
            </a:extLst>
          </p:cNvPr>
          <p:cNvGrpSpPr/>
          <p:nvPr/>
        </p:nvGrpSpPr>
        <p:grpSpPr>
          <a:xfrm>
            <a:off x="2841751" y="2468345"/>
            <a:ext cx="91702" cy="91702"/>
            <a:chOff x="3585548" y="1299548"/>
            <a:chExt cx="91702" cy="91702"/>
          </a:xfrm>
        </p:grpSpPr>
        <p:cxnSp>
          <p:nvCxnSpPr>
            <p:cNvPr id="79" name="Straight Connector 78">
              <a:extLst>
                <a:ext uri="{FF2B5EF4-FFF2-40B4-BE49-F238E27FC236}">
                  <a16:creationId xmlns:a16="http://schemas.microsoft.com/office/drawing/2014/main" id="{2731F78D-5DE3-E8B7-4F38-2161B98DE10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0614A158-8C1F-7FCC-2001-C507A2A8046A}"/>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1" name="Group 80">
            <a:extLst>
              <a:ext uri="{FF2B5EF4-FFF2-40B4-BE49-F238E27FC236}">
                <a16:creationId xmlns:a16="http://schemas.microsoft.com/office/drawing/2014/main" id="{A763BD71-3FE6-B960-A265-9F00AA2BD709}"/>
              </a:ext>
            </a:extLst>
          </p:cNvPr>
          <p:cNvGrpSpPr/>
          <p:nvPr/>
        </p:nvGrpSpPr>
        <p:grpSpPr>
          <a:xfrm>
            <a:off x="2841751" y="2501830"/>
            <a:ext cx="91702" cy="91702"/>
            <a:chOff x="3585548" y="1299548"/>
            <a:chExt cx="91702" cy="91702"/>
          </a:xfrm>
        </p:grpSpPr>
        <p:cxnSp>
          <p:nvCxnSpPr>
            <p:cNvPr id="82" name="Straight Connector 81">
              <a:extLst>
                <a:ext uri="{FF2B5EF4-FFF2-40B4-BE49-F238E27FC236}">
                  <a16:creationId xmlns:a16="http://schemas.microsoft.com/office/drawing/2014/main" id="{8D8289DC-943B-65A0-19F1-3F6EEE7E109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4305805-DC19-27BB-7CD0-F937833A2F6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DDAB1C04-0A21-F786-D60B-C85186D2F42D}"/>
              </a:ext>
            </a:extLst>
          </p:cNvPr>
          <p:cNvGrpSpPr/>
          <p:nvPr/>
        </p:nvGrpSpPr>
        <p:grpSpPr>
          <a:xfrm>
            <a:off x="2882963" y="2602285"/>
            <a:ext cx="91702" cy="91702"/>
            <a:chOff x="3585548" y="1299548"/>
            <a:chExt cx="91702" cy="91702"/>
          </a:xfrm>
        </p:grpSpPr>
        <p:cxnSp>
          <p:nvCxnSpPr>
            <p:cNvPr id="85" name="Straight Connector 84">
              <a:extLst>
                <a:ext uri="{FF2B5EF4-FFF2-40B4-BE49-F238E27FC236}">
                  <a16:creationId xmlns:a16="http://schemas.microsoft.com/office/drawing/2014/main" id="{FB8C3F1E-04C0-C32D-CE3C-637480076C7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0A9DF4D-2866-7016-9B69-B93D3E0D7570}"/>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87" name="Group 86">
            <a:extLst>
              <a:ext uri="{FF2B5EF4-FFF2-40B4-BE49-F238E27FC236}">
                <a16:creationId xmlns:a16="http://schemas.microsoft.com/office/drawing/2014/main" id="{8EA63FE5-2F9C-4A89-9824-0DBEB12B281C}"/>
              </a:ext>
            </a:extLst>
          </p:cNvPr>
          <p:cNvGrpSpPr/>
          <p:nvPr/>
        </p:nvGrpSpPr>
        <p:grpSpPr>
          <a:xfrm>
            <a:off x="3122510" y="2913954"/>
            <a:ext cx="91702" cy="91702"/>
            <a:chOff x="3585548" y="1299548"/>
            <a:chExt cx="91702" cy="91702"/>
          </a:xfrm>
        </p:grpSpPr>
        <p:cxnSp>
          <p:nvCxnSpPr>
            <p:cNvPr id="88" name="Straight Connector 87">
              <a:extLst>
                <a:ext uri="{FF2B5EF4-FFF2-40B4-BE49-F238E27FC236}">
                  <a16:creationId xmlns:a16="http://schemas.microsoft.com/office/drawing/2014/main" id="{C2B29964-96FF-31BF-970C-2BD3D775A154}"/>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EA45AF1-F1FB-5525-C75A-AF61E10632D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926FBEEB-A698-3D95-29C7-677D8FBD99E1}"/>
              </a:ext>
            </a:extLst>
          </p:cNvPr>
          <p:cNvGrpSpPr/>
          <p:nvPr/>
        </p:nvGrpSpPr>
        <p:grpSpPr>
          <a:xfrm>
            <a:off x="3153419" y="3065925"/>
            <a:ext cx="91702" cy="91702"/>
            <a:chOff x="3585548" y="1299548"/>
            <a:chExt cx="91702" cy="91702"/>
          </a:xfrm>
        </p:grpSpPr>
        <p:cxnSp>
          <p:nvCxnSpPr>
            <p:cNvPr id="91" name="Straight Connector 90">
              <a:extLst>
                <a:ext uri="{FF2B5EF4-FFF2-40B4-BE49-F238E27FC236}">
                  <a16:creationId xmlns:a16="http://schemas.microsoft.com/office/drawing/2014/main" id="{4E528571-D438-0746-0FA2-ACD05D7B777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F9760BA-0BEC-3B5D-025A-29E35DAFC14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3" name="Group 92">
            <a:extLst>
              <a:ext uri="{FF2B5EF4-FFF2-40B4-BE49-F238E27FC236}">
                <a16:creationId xmlns:a16="http://schemas.microsoft.com/office/drawing/2014/main" id="{237C5623-CA70-F8BB-C8BA-487694FD440C}"/>
              </a:ext>
            </a:extLst>
          </p:cNvPr>
          <p:cNvGrpSpPr/>
          <p:nvPr/>
        </p:nvGrpSpPr>
        <p:grpSpPr>
          <a:xfrm>
            <a:off x="3163722" y="3120017"/>
            <a:ext cx="91702" cy="91702"/>
            <a:chOff x="3585548" y="1299548"/>
            <a:chExt cx="91702" cy="91702"/>
          </a:xfrm>
        </p:grpSpPr>
        <p:cxnSp>
          <p:nvCxnSpPr>
            <p:cNvPr id="94" name="Straight Connector 93">
              <a:extLst>
                <a:ext uri="{FF2B5EF4-FFF2-40B4-BE49-F238E27FC236}">
                  <a16:creationId xmlns:a16="http://schemas.microsoft.com/office/drawing/2014/main" id="{B8F3DD4C-7983-F8F6-1B58-84D041E7690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F5143AE6-ABCD-AEA3-9B27-25306DF92001}"/>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6" name="Group 95">
            <a:extLst>
              <a:ext uri="{FF2B5EF4-FFF2-40B4-BE49-F238E27FC236}">
                <a16:creationId xmlns:a16="http://schemas.microsoft.com/office/drawing/2014/main" id="{171A40FE-C5C2-A7AF-B120-038D62E77563}"/>
              </a:ext>
            </a:extLst>
          </p:cNvPr>
          <p:cNvGrpSpPr/>
          <p:nvPr/>
        </p:nvGrpSpPr>
        <p:grpSpPr>
          <a:xfrm>
            <a:off x="3174025" y="3176684"/>
            <a:ext cx="91702" cy="91702"/>
            <a:chOff x="3585548" y="1299548"/>
            <a:chExt cx="91702" cy="91702"/>
          </a:xfrm>
        </p:grpSpPr>
        <p:cxnSp>
          <p:nvCxnSpPr>
            <p:cNvPr id="97" name="Straight Connector 96">
              <a:extLst>
                <a:ext uri="{FF2B5EF4-FFF2-40B4-BE49-F238E27FC236}">
                  <a16:creationId xmlns:a16="http://schemas.microsoft.com/office/drawing/2014/main" id="{95097FE9-FC88-5580-B88F-61D468E09F00}"/>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4BE9D6D5-81D1-A8D5-EF10-12223632F3E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318A7B81-B3CE-34EA-9980-4834321DD067}"/>
              </a:ext>
            </a:extLst>
          </p:cNvPr>
          <p:cNvGrpSpPr/>
          <p:nvPr/>
        </p:nvGrpSpPr>
        <p:grpSpPr>
          <a:xfrm>
            <a:off x="3215237" y="3310625"/>
            <a:ext cx="91702" cy="91702"/>
            <a:chOff x="3585548" y="1299548"/>
            <a:chExt cx="91702" cy="91702"/>
          </a:xfrm>
        </p:grpSpPr>
        <p:cxnSp>
          <p:nvCxnSpPr>
            <p:cNvPr id="100" name="Straight Connector 99">
              <a:extLst>
                <a:ext uri="{FF2B5EF4-FFF2-40B4-BE49-F238E27FC236}">
                  <a16:creationId xmlns:a16="http://schemas.microsoft.com/office/drawing/2014/main" id="{FDFABE81-6F09-1E21-8108-EA0944A243BE}"/>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9A56DE81-04EE-99DC-3B00-234A6B252727}"/>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2" name="Group 101">
            <a:extLst>
              <a:ext uri="{FF2B5EF4-FFF2-40B4-BE49-F238E27FC236}">
                <a16:creationId xmlns:a16="http://schemas.microsoft.com/office/drawing/2014/main" id="{01EF3D55-0FFC-CC3B-31AD-55347BF582AA}"/>
              </a:ext>
            </a:extLst>
          </p:cNvPr>
          <p:cNvGrpSpPr/>
          <p:nvPr/>
        </p:nvGrpSpPr>
        <p:grpSpPr>
          <a:xfrm>
            <a:off x="3529481" y="3624870"/>
            <a:ext cx="91702" cy="91702"/>
            <a:chOff x="3585548" y="1299548"/>
            <a:chExt cx="91702" cy="91702"/>
          </a:xfrm>
        </p:grpSpPr>
        <p:cxnSp>
          <p:nvCxnSpPr>
            <p:cNvPr id="103" name="Straight Connector 102">
              <a:extLst>
                <a:ext uri="{FF2B5EF4-FFF2-40B4-BE49-F238E27FC236}">
                  <a16:creationId xmlns:a16="http://schemas.microsoft.com/office/drawing/2014/main" id="{15ED46F2-C91A-54E7-BA01-85677195A27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DB8D3F3A-F496-5401-A6D3-548F0714524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5" name="Group 104">
            <a:extLst>
              <a:ext uri="{FF2B5EF4-FFF2-40B4-BE49-F238E27FC236}">
                <a16:creationId xmlns:a16="http://schemas.microsoft.com/office/drawing/2014/main" id="{184DFFE0-F23B-0EC7-6384-0B91CDADE533}"/>
              </a:ext>
            </a:extLst>
          </p:cNvPr>
          <p:cNvGrpSpPr/>
          <p:nvPr/>
        </p:nvGrpSpPr>
        <p:grpSpPr>
          <a:xfrm>
            <a:off x="3547512" y="3655779"/>
            <a:ext cx="91702" cy="91702"/>
            <a:chOff x="3585548" y="1299548"/>
            <a:chExt cx="91702" cy="91702"/>
          </a:xfrm>
        </p:grpSpPr>
        <p:cxnSp>
          <p:nvCxnSpPr>
            <p:cNvPr id="106" name="Straight Connector 105">
              <a:extLst>
                <a:ext uri="{FF2B5EF4-FFF2-40B4-BE49-F238E27FC236}">
                  <a16:creationId xmlns:a16="http://schemas.microsoft.com/office/drawing/2014/main" id="{05E340D4-1B94-5254-42BE-09E0A56EDB2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D13E2176-AAC4-72A2-DE85-817DE2D514E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08" name="Group 107">
            <a:extLst>
              <a:ext uri="{FF2B5EF4-FFF2-40B4-BE49-F238E27FC236}">
                <a16:creationId xmlns:a16="http://schemas.microsoft.com/office/drawing/2014/main" id="{F4C45961-A648-7E14-E8EC-F7AD12F694EC}"/>
              </a:ext>
            </a:extLst>
          </p:cNvPr>
          <p:cNvGrpSpPr/>
          <p:nvPr/>
        </p:nvGrpSpPr>
        <p:grpSpPr>
          <a:xfrm>
            <a:off x="3575846" y="3691840"/>
            <a:ext cx="91702" cy="91702"/>
            <a:chOff x="3585548" y="1299548"/>
            <a:chExt cx="91702" cy="91702"/>
          </a:xfrm>
        </p:grpSpPr>
        <p:cxnSp>
          <p:nvCxnSpPr>
            <p:cNvPr id="109" name="Straight Connector 108">
              <a:extLst>
                <a:ext uri="{FF2B5EF4-FFF2-40B4-BE49-F238E27FC236}">
                  <a16:creationId xmlns:a16="http://schemas.microsoft.com/office/drawing/2014/main" id="{14CDAB9A-D9C2-1219-0E2C-AEFD34C91343}"/>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FA0955B2-0F69-2CDF-493C-31C735236D01}"/>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9923AA85-A924-2CAD-1329-9142625D9474}"/>
              </a:ext>
            </a:extLst>
          </p:cNvPr>
          <p:cNvGrpSpPr/>
          <p:nvPr/>
        </p:nvGrpSpPr>
        <p:grpSpPr>
          <a:xfrm>
            <a:off x="3609331" y="3696991"/>
            <a:ext cx="91702" cy="91702"/>
            <a:chOff x="3585548" y="1299548"/>
            <a:chExt cx="91702" cy="91702"/>
          </a:xfrm>
        </p:grpSpPr>
        <p:cxnSp>
          <p:nvCxnSpPr>
            <p:cNvPr id="112" name="Straight Connector 111">
              <a:extLst>
                <a:ext uri="{FF2B5EF4-FFF2-40B4-BE49-F238E27FC236}">
                  <a16:creationId xmlns:a16="http://schemas.microsoft.com/office/drawing/2014/main" id="{3E4AABB7-2E21-89C4-1EB1-6DC661C8486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FEC880E-0B07-0FDC-3A9A-DA3A4DA3018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4" name="Group 113">
            <a:extLst>
              <a:ext uri="{FF2B5EF4-FFF2-40B4-BE49-F238E27FC236}">
                <a16:creationId xmlns:a16="http://schemas.microsoft.com/office/drawing/2014/main" id="{BBA82135-F970-C01C-7F47-5D92388FA1E3}"/>
              </a:ext>
            </a:extLst>
          </p:cNvPr>
          <p:cNvGrpSpPr/>
          <p:nvPr/>
        </p:nvGrpSpPr>
        <p:grpSpPr>
          <a:xfrm>
            <a:off x="3854029" y="3879871"/>
            <a:ext cx="91702" cy="91702"/>
            <a:chOff x="3585548" y="1299548"/>
            <a:chExt cx="91702" cy="91702"/>
          </a:xfrm>
        </p:grpSpPr>
        <p:cxnSp>
          <p:nvCxnSpPr>
            <p:cNvPr id="115" name="Straight Connector 114">
              <a:extLst>
                <a:ext uri="{FF2B5EF4-FFF2-40B4-BE49-F238E27FC236}">
                  <a16:creationId xmlns:a16="http://schemas.microsoft.com/office/drawing/2014/main" id="{91F36D63-B5B5-8EC1-5674-BF2195E40AD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10E5A845-D16B-3B73-6EB1-38347FA9C93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17" name="Group 116">
            <a:extLst>
              <a:ext uri="{FF2B5EF4-FFF2-40B4-BE49-F238E27FC236}">
                <a16:creationId xmlns:a16="http://schemas.microsoft.com/office/drawing/2014/main" id="{8118C67B-1EBE-27C1-FDDB-5A6B189536C9}"/>
              </a:ext>
            </a:extLst>
          </p:cNvPr>
          <p:cNvGrpSpPr/>
          <p:nvPr/>
        </p:nvGrpSpPr>
        <p:grpSpPr>
          <a:xfrm>
            <a:off x="3918423" y="4011235"/>
            <a:ext cx="91702" cy="91702"/>
            <a:chOff x="3585548" y="1299548"/>
            <a:chExt cx="91702" cy="91702"/>
          </a:xfrm>
        </p:grpSpPr>
        <p:cxnSp>
          <p:nvCxnSpPr>
            <p:cNvPr id="118" name="Straight Connector 117">
              <a:extLst>
                <a:ext uri="{FF2B5EF4-FFF2-40B4-BE49-F238E27FC236}">
                  <a16:creationId xmlns:a16="http://schemas.microsoft.com/office/drawing/2014/main" id="{ABCA1942-7D7E-E61B-974E-99D0CB62E0E4}"/>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9AD8B367-EDA4-A085-73FB-462D47DA3FE9}"/>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0" name="Group 119">
            <a:extLst>
              <a:ext uri="{FF2B5EF4-FFF2-40B4-BE49-F238E27FC236}">
                <a16:creationId xmlns:a16="http://schemas.microsoft.com/office/drawing/2014/main" id="{AC48BC18-48D7-AFC5-BC53-5B58CB306AAF}"/>
              </a:ext>
            </a:extLst>
          </p:cNvPr>
          <p:cNvGrpSpPr/>
          <p:nvPr/>
        </p:nvGrpSpPr>
        <p:grpSpPr>
          <a:xfrm>
            <a:off x="3998272" y="4062751"/>
            <a:ext cx="91702" cy="91702"/>
            <a:chOff x="3585548" y="1299548"/>
            <a:chExt cx="91702" cy="91702"/>
          </a:xfrm>
        </p:grpSpPr>
        <p:cxnSp>
          <p:nvCxnSpPr>
            <p:cNvPr id="121" name="Straight Connector 120">
              <a:extLst>
                <a:ext uri="{FF2B5EF4-FFF2-40B4-BE49-F238E27FC236}">
                  <a16:creationId xmlns:a16="http://schemas.microsoft.com/office/drawing/2014/main" id="{15A8E406-2AB9-4863-91C6-068B48EE86F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1FBF5E1-DC08-3DFA-B294-2D5B3BE8BB4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A8178D3A-69EB-A8CD-88E8-6A67F498253D}"/>
              </a:ext>
            </a:extLst>
          </p:cNvPr>
          <p:cNvGrpSpPr/>
          <p:nvPr/>
        </p:nvGrpSpPr>
        <p:grpSpPr>
          <a:xfrm>
            <a:off x="4178576" y="4070478"/>
            <a:ext cx="91702" cy="91702"/>
            <a:chOff x="3585548" y="1299548"/>
            <a:chExt cx="91702" cy="91702"/>
          </a:xfrm>
        </p:grpSpPr>
        <p:cxnSp>
          <p:nvCxnSpPr>
            <p:cNvPr id="124" name="Straight Connector 123">
              <a:extLst>
                <a:ext uri="{FF2B5EF4-FFF2-40B4-BE49-F238E27FC236}">
                  <a16:creationId xmlns:a16="http://schemas.microsoft.com/office/drawing/2014/main" id="{40A76227-7385-BE19-4A71-174622E52BC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CBD32DF5-D52F-BF0D-66B2-A3B350D6877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DF39D89F-ECC2-2857-C0F8-733BF653B579}"/>
              </a:ext>
            </a:extLst>
          </p:cNvPr>
          <p:cNvGrpSpPr/>
          <p:nvPr/>
        </p:nvGrpSpPr>
        <p:grpSpPr>
          <a:xfrm>
            <a:off x="4217213" y="4080781"/>
            <a:ext cx="91702" cy="91702"/>
            <a:chOff x="3585548" y="1299548"/>
            <a:chExt cx="91702" cy="91702"/>
          </a:xfrm>
        </p:grpSpPr>
        <p:cxnSp>
          <p:nvCxnSpPr>
            <p:cNvPr id="127" name="Straight Connector 126">
              <a:extLst>
                <a:ext uri="{FF2B5EF4-FFF2-40B4-BE49-F238E27FC236}">
                  <a16:creationId xmlns:a16="http://schemas.microsoft.com/office/drawing/2014/main" id="{B87F2D76-F76A-6994-54B9-BF069AF2397C}"/>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EB4AC91B-60FD-1147-8F9A-298E784F9A9B}"/>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8E810D61-6F2A-F4D6-845D-9F78E815E2EB}"/>
              </a:ext>
            </a:extLst>
          </p:cNvPr>
          <p:cNvGrpSpPr/>
          <p:nvPr/>
        </p:nvGrpSpPr>
        <p:grpSpPr>
          <a:xfrm>
            <a:off x="4240395" y="4103963"/>
            <a:ext cx="91702" cy="91702"/>
            <a:chOff x="3585548" y="1299548"/>
            <a:chExt cx="91702" cy="91702"/>
          </a:xfrm>
        </p:grpSpPr>
        <p:cxnSp>
          <p:nvCxnSpPr>
            <p:cNvPr id="130" name="Straight Connector 129">
              <a:extLst>
                <a:ext uri="{FF2B5EF4-FFF2-40B4-BE49-F238E27FC236}">
                  <a16:creationId xmlns:a16="http://schemas.microsoft.com/office/drawing/2014/main" id="{617ABE02-4A74-9931-1E34-38BA0E4935B2}"/>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2C56B721-C360-F03B-2D69-810A1E5B2E35}"/>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2" name="Group 131">
            <a:extLst>
              <a:ext uri="{FF2B5EF4-FFF2-40B4-BE49-F238E27FC236}">
                <a16:creationId xmlns:a16="http://schemas.microsoft.com/office/drawing/2014/main" id="{03004AF3-0F05-6635-8F9F-59240ADE4D2F}"/>
              </a:ext>
            </a:extLst>
          </p:cNvPr>
          <p:cNvGrpSpPr/>
          <p:nvPr/>
        </p:nvGrpSpPr>
        <p:grpSpPr>
          <a:xfrm>
            <a:off x="4248123" y="4142600"/>
            <a:ext cx="91702" cy="91702"/>
            <a:chOff x="3585548" y="1299548"/>
            <a:chExt cx="91702" cy="91702"/>
          </a:xfrm>
        </p:grpSpPr>
        <p:cxnSp>
          <p:nvCxnSpPr>
            <p:cNvPr id="133" name="Straight Connector 132">
              <a:extLst>
                <a:ext uri="{FF2B5EF4-FFF2-40B4-BE49-F238E27FC236}">
                  <a16:creationId xmlns:a16="http://schemas.microsoft.com/office/drawing/2014/main" id="{224B5F2D-8D0C-454A-5415-CB2A89286B9A}"/>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A5389F05-31D3-6EAF-2835-42688AC4AE2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5" name="Group 134">
            <a:extLst>
              <a:ext uri="{FF2B5EF4-FFF2-40B4-BE49-F238E27FC236}">
                <a16:creationId xmlns:a16="http://schemas.microsoft.com/office/drawing/2014/main" id="{616D2519-F56D-974A-35B2-879854B6AC59}"/>
              </a:ext>
            </a:extLst>
          </p:cNvPr>
          <p:cNvGrpSpPr/>
          <p:nvPr/>
        </p:nvGrpSpPr>
        <p:grpSpPr>
          <a:xfrm>
            <a:off x="4291911" y="4225025"/>
            <a:ext cx="91702" cy="91702"/>
            <a:chOff x="3585548" y="1299548"/>
            <a:chExt cx="91702" cy="91702"/>
          </a:xfrm>
        </p:grpSpPr>
        <p:cxnSp>
          <p:nvCxnSpPr>
            <p:cNvPr id="136" name="Straight Connector 135">
              <a:extLst>
                <a:ext uri="{FF2B5EF4-FFF2-40B4-BE49-F238E27FC236}">
                  <a16:creationId xmlns:a16="http://schemas.microsoft.com/office/drawing/2014/main" id="{6595E51D-E5C1-AEA7-9A5E-53E57DDD61F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2D3C6870-1E3D-BD4A-6B1C-ACF44A15A58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38" name="Group 137">
            <a:extLst>
              <a:ext uri="{FF2B5EF4-FFF2-40B4-BE49-F238E27FC236}">
                <a16:creationId xmlns:a16="http://schemas.microsoft.com/office/drawing/2014/main" id="{122DDDB9-3868-598B-4843-0A8EC84CD502}"/>
              </a:ext>
            </a:extLst>
          </p:cNvPr>
          <p:cNvGrpSpPr/>
          <p:nvPr/>
        </p:nvGrpSpPr>
        <p:grpSpPr>
          <a:xfrm>
            <a:off x="4307366" y="4245631"/>
            <a:ext cx="91702" cy="91702"/>
            <a:chOff x="3585548" y="1299548"/>
            <a:chExt cx="91702" cy="91702"/>
          </a:xfrm>
        </p:grpSpPr>
        <p:cxnSp>
          <p:nvCxnSpPr>
            <p:cNvPr id="139" name="Straight Connector 138">
              <a:extLst>
                <a:ext uri="{FF2B5EF4-FFF2-40B4-BE49-F238E27FC236}">
                  <a16:creationId xmlns:a16="http://schemas.microsoft.com/office/drawing/2014/main" id="{F6A751ED-7E1C-BF6C-8ECE-3C7E0B99B816}"/>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4491AD1A-727C-F891-D120-3728AD8F887C}"/>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1" name="Group 140">
            <a:extLst>
              <a:ext uri="{FF2B5EF4-FFF2-40B4-BE49-F238E27FC236}">
                <a16:creationId xmlns:a16="http://schemas.microsoft.com/office/drawing/2014/main" id="{FC358575-0EF0-A8D6-9ADA-EB9B37AA32A4}"/>
              </a:ext>
            </a:extLst>
          </p:cNvPr>
          <p:cNvGrpSpPr/>
          <p:nvPr/>
        </p:nvGrpSpPr>
        <p:grpSpPr>
          <a:xfrm>
            <a:off x="4320245" y="4266237"/>
            <a:ext cx="91702" cy="91702"/>
            <a:chOff x="3585548" y="1299548"/>
            <a:chExt cx="91702" cy="91702"/>
          </a:xfrm>
        </p:grpSpPr>
        <p:cxnSp>
          <p:nvCxnSpPr>
            <p:cNvPr id="142" name="Straight Connector 141">
              <a:extLst>
                <a:ext uri="{FF2B5EF4-FFF2-40B4-BE49-F238E27FC236}">
                  <a16:creationId xmlns:a16="http://schemas.microsoft.com/office/drawing/2014/main" id="{677BC92D-1BCD-7FB1-ED9D-445EFA1C8821}"/>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106020CE-4593-16D5-220A-7B39E88A953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4" name="Group 143">
            <a:extLst>
              <a:ext uri="{FF2B5EF4-FFF2-40B4-BE49-F238E27FC236}">
                <a16:creationId xmlns:a16="http://schemas.microsoft.com/office/drawing/2014/main" id="{D30E8555-E545-1F1F-8A91-30550E33103C}"/>
              </a:ext>
            </a:extLst>
          </p:cNvPr>
          <p:cNvGrpSpPr/>
          <p:nvPr/>
        </p:nvGrpSpPr>
        <p:grpSpPr>
          <a:xfrm>
            <a:off x="4680853" y="4317752"/>
            <a:ext cx="91702" cy="91702"/>
            <a:chOff x="3585548" y="1299548"/>
            <a:chExt cx="91702" cy="91702"/>
          </a:xfrm>
        </p:grpSpPr>
        <p:cxnSp>
          <p:nvCxnSpPr>
            <p:cNvPr id="145" name="Straight Connector 144">
              <a:extLst>
                <a:ext uri="{FF2B5EF4-FFF2-40B4-BE49-F238E27FC236}">
                  <a16:creationId xmlns:a16="http://schemas.microsoft.com/office/drawing/2014/main" id="{CDB53896-C289-48D4-C8C2-74E4EFA01DC9}"/>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30C7DA69-9ADB-9200-2529-AE6FC4A6C176}"/>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47" name="Group 146">
            <a:extLst>
              <a:ext uri="{FF2B5EF4-FFF2-40B4-BE49-F238E27FC236}">
                <a16:creationId xmlns:a16="http://schemas.microsoft.com/office/drawing/2014/main" id="{4F933A2C-A72E-162C-117B-CF48B5FF8A66}"/>
              </a:ext>
            </a:extLst>
          </p:cNvPr>
          <p:cNvGrpSpPr/>
          <p:nvPr/>
        </p:nvGrpSpPr>
        <p:grpSpPr>
          <a:xfrm>
            <a:off x="4982219" y="4395026"/>
            <a:ext cx="91702" cy="91702"/>
            <a:chOff x="3585548" y="1299548"/>
            <a:chExt cx="91702" cy="91702"/>
          </a:xfrm>
        </p:grpSpPr>
        <p:cxnSp>
          <p:nvCxnSpPr>
            <p:cNvPr id="148" name="Straight Connector 147">
              <a:extLst>
                <a:ext uri="{FF2B5EF4-FFF2-40B4-BE49-F238E27FC236}">
                  <a16:creationId xmlns:a16="http://schemas.microsoft.com/office/drawing/2014/main" id="{FEA3BCD8-988A-9828-D29A-27A5E28A5904}"/>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98BB03AE-316D-53D2-D514-73E5D836802D}"/>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35A037E6-AB07-7E24-F550-41DA8371CBC9}"/>
              </a:ext>
            </a:extLst>
          </p:cNvPr>
          <p:cNvGrpSpPr/>
          <p:nvPr/>
        </p:nvGrpSpPr>
        <p:grpSpPr>
          <a:xfrm>
            <a:off x="5002825" y="4395026"/>
            <a:ext cx="91702" cy="91702"/>
            <a:chOff x="3585548" y="1299548"/>
            <a:chExt cx="91702" cy="91702"/>
          </a:xfrm>
        </p:grpSpPr>
        <p:cxnSp>
          <p:nvCxnSpPr>
            <p:cNvPr id="151" name="Straight Connector 150">
              <a:extLst>
                <a:ext uri="{FF2B5EF4-FFF2-40B4-BE49-F238E27FC236}">
                  <a16:creationId xmlns:a16="http://schemas.microsoft.com/office/drawing/2014/main" id="{A25268D1-681E-9572-F123-FD6C3E9BA05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5C24069C-F8C5-A2D3-3FAB-EC9829038D5E}"/>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3" name="Group 152">
            <a:extLst>
              <a:ext uri="{FF2B5EF4-FFF2-40B4-BE49-F238E27FC236}">
                <a16:creationId xmlns:a16="http://schemas.microsoft.com/office/drawing/2014/main" id="{C998115A-5562-0733-40E5-D7CCC57805D3}"/>
              </a:ext>
            </a:extLst>
          </p:cNvPr>
          <p:cNvGrpSpPr/>
          <p:nvPr/>
        </p:nvGrpSpPr>
        <p:grpSpPr>
          <a:xfrm>
            <a:off x="5623586" y="4528966"/>
            <a:ext cx="91702" cy="91702"/>
            <a:chOff x="3585548" y="1299548"/>
            <a:chExt cx="91702" cy="91702"/>
          </a:xfrm>
        </p:grpSpPr>
        <p:cxnSp>
          <p:nvCxnSpPr>
            <p:cNvPr id="154" name="Straight Connector 153">
              <a:extLst>
                <a:ext uri="{FF2B5EF4-FFF2-40B4-BE49-F238E27FC236}">
                  <a16:creationId xmlns:a16="http://schemas.microsoft.com/office/drawing/2014/main" id="{14A18A88-4307-476E-7514-8DFAD13A9AC8}"/>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CC16222E-FEB0-364E-0805-7A1FD01EC802}"/>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6" name="Group 155">
            <a:extLst>
              <a:ext uri="{FF2B5EF4-FFF2-40B4-BE49-F238E27FC236}">
                <a16:creationId xmlns:a16="http://schemas.microsoft.com/office/drawing/2014/main" id="{7E8ED5ED-EC0F-2EFD-B0C8-130BC15461CB}"/>
              </a:ext>
            </a:extLst>
          </p:cNvPr>
          <p:cNvGrpSpPr/>
          <p:nvPr/>
        </p:nvGrpSpPr>
        <p:grpSpPr>
          <a:xfrm>
            <a:off x="5711163" y="4528966"/>
            <a:ext cx="91702" cy="91702"/>
            <a:chOff x="3585548" y="1299548"/>
            <a:chExt cx="91702" cy="91702"/>
          </a:xfrm>
        </p:grpSpPr>
        <p:cxnSp>
          <p:nvCxnSpPr>
            <p:cNvPr id="157" name="Straight Connector 156">
              <a:extLst>
                <a:ext uri="{FF2B5EF4-FFF2-40B4-BE49-F238E27FC236}">
                  <a16:creationId xmlns:a16="http://schemas.microsoft.com/office/drawing/2014/main" id="{09697B86-C12C-9E2B-FF40-0EFC47037B8D}"/>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2280865A-04AB-E5E2-29EF-86E95B8B1AD1}"/>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grpSp>
        <p:nvGrpSpPr>
          <p:cNvPr id="159" name="Group 158">
            <a:extLst>
              <a:ext uri="{FF2B5EF4-FFF2-40B4-BE49-F238E27FC236}">
                <a16:creationId xmlns:a16="http://schemas.microsoft.com/office/drawing/2014/main" id="{4E7C87E5-50A8-5ED7-D20F-5B63B84EAE96}"/>
              </a:ext>
            </a:extLst>
          </p:cNvPr>
          <p:cNvGrpSpPr/>
          <p:nvPr/>
        </p:nvGrpSpPr>
        <p:grpSpPr>
          <a:xfrm>
            <a:off x="7812995" y="4528966"/>
            <a:ext cx="91702" cy="91702"/>
            <a:chOff x="3585548" y="1299548"/>
            <a:chExt cx="91702" cy="91702"/>
          </a:xfrm>
        </p:grpSpPr>
        <p:cxnSp>
          <p:nvCxnSpPr>
            <p:cNvPr id="160" name="Straight Connector 159">
              <a:extLst>
                <a:ext uri="{FF2B5EF4-FFF2-40B4-BE49-F238E27FC236}">
                  <a16:creationId xmlns:a16="http://schemas.microsoft.com/office/drawing/2014/main" id="{BFA170C8-C715-8188-1A5C-ED36980CB235}"/>
                </a:ext>
              </a:extLst>
            </p:cNvPr>
            <p:cNvCxnSpPr/>
            <p:nvPr/>
          </p:nvCxnSpPr>
          <p:spPr bwMode="auto">
            <a:xfrm>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87020A57-B7C8-1E97-5A52-7B372499D5AF}"/>
                </a:ext>
              </a:extLst>
            </p:cNvPr>
            <p:cNvCxnSpPr>
              <a:cxnSpLocks/>
            </p:cNvCxnSpPr>
            <p:nvPr/>
          </p:nvCxnSpPr>
          <p:spPr bwMode="auto">
            <a:xfrm rot="16200000">
              <a:off x="3631399" y="1299548"/>
              <a:ext cx="0" cy="91702"/>
            </a:xfrm>
            <a:prstGeom prst="line">
              <a:avLst/>
            </a:prstGeom>
            <a:noFill/>
            <a:ln w="19050" cap="flat" cmpd="sng" algn="ctr">
              <a:solidFill>
                <a:schemeClr val="accent3"/>
              </a:solidFill>
              <a:prstDash val="solid"/>
              <a:round/>
              <a:headEnd type="none" w="med" len="med"/>
              <a:tailEnd type="none" w="med" len="med"/>
            </a:ln>
            <a:effectLst/>
          </p:spPr>
        </p:cxnSp>
      </p:grpSp>
      <p:sp>
        <p:nvSpPr>
          <p:cNvPr id="162" name="Freeform: Shape 161">
            <a:extLst>
              <a:ext uri="{FF2B5EF4-FFF2-40B4-BE49-F238E27FC236}">
                <a16:creationId xmlns:a16="http://schemas.microsoft.com/office/drawing/2014/main" id="{360DA983-FC93-42AE-FFF8-0F2ADBCE4071}"/>
              </a:ext>
            </a:extLst>
          </p:cNvPr>
          <p:cNvSpPr/>
          <p:nvPr/>
        </p:nvSpPr>
        <p:spPr bwMode="auto">
          <a:xfrm>
            <a:off x="2481943" y="1604865"/>
            <a:ext cx="1787745" cy="2508069"/>
          </a:xfrm>
          <a:custGeom>
            <a:avLst/>
            <a:gdLst>
              <a:gd name="connsiteX0" fmla="*/ 0 w 1787745"/>
              <a:gd name="connsiteY0" fmla="*/ 0 h 2508069"/>
              <a:gd name="connsiteX1" fmla="*/ 55984 w 1787745"/>
              <a:gd name="connsiteY1" fmla="*/ 0 h 2508069"/>
              <a:gd name="connsiteX2" fmla="*/ 55984 w 1787745"/>
              <a:gd name="connsiteY2" fmla="*/ 44787 h 2508069"/>
              <a:gd name="connsiteX3" fmla="*/ 85841 w 1787745"/>
              <a:gd name="connsiteY3" fmla="*/ 44787 h 2508069"/>
              <a:gd name="connsiteX4" fmla="*/ 85841 w 1787745"/>
              <a:gd name="connsiteY4" fmla="*/ 59716 h 2508069"/>
              <a:gd name="connsiteX5" fmla="*/ 130628 w 1787745"/>
              <a:gd name="connsiteY5" fmla="*/ 59716 h 2508069"/>
              <a:gd name="connsiteX6" fmla="*/ 130628 w 1787745"/>
              <a:gd name="connsiteY6" fmla="*/ 89574 h 2508069"/>
              <a:gd name="connsiteX7" fmla="*/ 179148 w 1787745"/>
              <a:gd name="connsiteY7" fmla="*/ 89574 h 2508069"/>
              <a:gd name="connsiteX8" fmla="*/ 182880 w 1787745"/>
              <a:gd name="connsiteY8" fmla="*/ 93306 h 2508069"/>
              <a:gd name="connsiteX9" fmla="*/ 197809 w 1787745"/>
              <a:gd name="connsiteY9" fmla="*/ 93306 h 2508069"/>
              <a:gd name="connsiteX10" fmla="*/ 197809 w 1787745"/>
              <a:gd name="connsiteY10" fmla="*/ 119432 h 2508069"/>
              <a:gd name="connsiteX11" fmla="*/ 238864 w 1787745"/>
              <a:gd name="connsiteY11" fmla="*/ 119432 h 2508069"/>
              <a:gd name="connsiteX12" fmla="*/ 238864 w 1787745"/>
              <a:gd name="connsiteY12" fmla="*/ 167951 h 2508069"/>
              <a:gd name="connsiteX13" fmla="*/ 287383 w 1787745"/>
              <a:gd name="connsiteY13" fmla="*/ 167951 h 2508069"/>
              <a:gd name="connsiteX14" fmla="*/ 287383 w 1787745"/>
              <a:gd name="connsiteY14" fmla="*/ 223935 h 2508069"/>
              <a:gd name="connsiteX15" fmla="*/ 317241 w 1787745"/>
              <a:gd name="connsiteY15" fmla="*/ 223935 h 2508069"/>
              <a:gd name="connsiteX16" fmla="*/ 317241 w 1787745"/>
              <a:gd name="connsiteY16" fmla="*/ 320973 h 2508069"/>
              <a:gd name="connsiteX17" fmla="*/ 332170 w 1787745"/>
              <a:gd name="connsiteY17" fmla="*/ 320973 h 2508069"/>
              <a:gd name="connsiteX18" fmla="*/ 332170 w 1787745"/>
              <a:gd name="connsiteY18" fmla="*/ 406815 h 2508069"/>
              <a:gd name="connsiteX19" fmla="*/ 350831 w 1787745"/>
              <a:gd name="connsiteY19" fmla="*/ 406815 h 2508069"/>
              <a:gd name="connsiteX20" fmla="*/ 350831 w 1787745"/>
              <a:gd name="connsiteY20" fmla="*/ 526247 h 2508069"/>
              <a:gd name="connsiteX21" fmla="*/ 358295 w 1787745"/>
              <a:gd name="connsiteY21" fmla="*/ 526247 h 2508069"/>
              <a:gd name="connsiteX22" fmla="*/ 358295 w 1787745"/>
              <a:gd name="connsiteY22" fmla="*/ 630750 h 2508069"/>
              <a:gd name="connsiteX23" fmla="*/ 365760 w 1787745"/>
              <a:gd name="connsiteY23" fmla="*/ 623285 h 2508069"/>
              <a:gd name="connsiteX24" fmla="*/ 365760 w 1787745"/>
              <a:gd name="connsiteY24" fmla="*/ 791236 h 2508069"/>
              <a:gd name="connsiteX25" fmla="*/ 365760 w 1787745"/>
              <a:gd name="connsiteY25" fmla="*/ 821094 h 2508069"/>
              <a:gd name="connsiteX26" fmla="*/ 388153 w 1787745"/>
              <a:gd name="connsiteY26" fmla="*/ 821094 h 2508069"/>
              <a:gd name="connsiteX27" fmla="*/ 388153 w 1787745"/>
              <a:gd name="connsiteY27" fmla="*/ 884542 h 2508069"/>
              <a:gd name="connsiteX28" fmla="*/ 388153 w 1787745"/>
              <a:gd name="connsiteY28" fmla="*/ 884542 h 2508069"/>
              <a:gd name="connsiteX29" fmla="*/ 388153 w 1787745"/>
              <a:gd name="connsiteY29" fmla="*/ 955455 h 2508069"/>
              <a:gd name="connsiteX30" fmla="*/ 418011 w 1787745"/>
              <a:gd name="connsiteY30" fmla="*/ 955455 h 2508069"/>
              <a:gd name="connsiteX31" fmla="*/ 418011 w 1787745"/>
              <a:gd name="connsiteY31" fmla="*/ 1007706 h 2508069"/>
              <a:gd name="connsiteX32" fmla="*/ 436673 w 1787745"/>
              <a:gd name="connsiteY32" fmla="*/ 1026368 h 2508069"/>
              <a:gd name="connsiteX33" fmla="*/ 436673 w 1787745"/>
              <a:gd name="connsiteY33" fmla="*/ 1086084 h 2508069"/>
              <a:gd name="connsiteX34" fmla="*/ 462798 w 1787745"/>
              <a:gd name="connsiteY34" fmla="*/ 1086084 h 2508069"/>
              <a:gd name="connsiteX35" fmla="*/ 462798 w 1787745"/>
              <a:gd name="connsiteY35" fmla="*/ 1115942 h 2508069"/>
              <a:gd name="connsiteX36" fmla="*/ 481459 w 1787745"/>
              <a:gd name="connsiteY36" fmla="*/ 1115942 h 2508069"/>
              <a:gd name="connsiteX37" fmla="*/ 481459 w 1787745"/>
              <a:gd name="connsiteY37" fmla="*/ 1156996 h 2508069"/>
              <a:gd name="connsiteX38" fmla="*/ 507585 w 1787745"/>
              <a:gd name="connsiteY38" fmla="*/ 1156996 h 2508069"/>
              <a:gd name="connsiteX39" fmla="*/ 507585 w 1787745"/>
              <a:gd name="connsiteY39" fmla="*/ 1175657 h 2508069"/>
              <a:gd name="connsiteX40" fmla="*/ 556104 w 1787745"/>
              <a:gd name="connsiteY40" fmla="*/ 1175657 h 2508069"/>
              <a:gd name="connsiteX41" fmla="*/ 556104 w 1787745"/>
              <a:gd name="connsiteY41" fmla="*/ 1186854 h 2508069"/>
              <a:gd name="connsiteX42" fmla="*/ 604624 w 1787745"/>
              <a:gd name="connsiteY42" fmla="*/ 1186854 h 2508069"/>
              <a:gd name="connsiteX43" fmla="*/ 604624 w 1787745"/>
              <a:gd name="connsiteY43" fmla="*/ 1201783 h 2508069"/>
              <a:gd name="connsiteX44" fmla="*/ 630749 w 1787745"/>
              <a:gd name="connsiteY44" fmla="*/ 1201783 h 2508069"/>
              <a:gd name="connsiteX45" fmla="*/ 630749 w 1787745"/>
              <a:gd name="connsiteY45" fmla="*/ 1220444 h 2508069"/>
              <a:gd name="connsiteX46" fmla="*/ 630749 w 1787745"/>
              <a:gd name="connsiteY46" fmla="*/ 1220444 h 2508069"/>
              <a:gd name="connsiteX47" fmla="*/ 630749 w 1787745"/>
              <a:gd name="connsiteY47" fmla="*/ 1280160 h 2508069"/>
              <a:gd name="connsiteX48" fmla="*/ 671804 w 1787745"/>
              <a:gd name="connsiteY48" fmla="*/ 1280160 h 2508069"/>
              <a:gd name="connsiteX49" fmla="*/ 671804 w 1787745"/>
              <a:gd name="connsiteY49" fmla="*/ 1351073 h 2508069"/>
              <a:gd name="connsiteX50" fmla="*/ 697930 w 1787745"/>
              <a:gd name="connsiteY50" fmla="*/ 1351073 h 2508069"/>
              <a:gd name="connsiteX51" fmla="*/ 697930 w 1787745"/>
              <a:gd name="connsiteY51" fmla="*/ 1384663 h 2508069"/>
              <a:gd name="connsiteX52" fmla="*/ 724055 w 1787745"/>
              <a:gd name="connsiteY52" fmla="*/ 1384663 h 2508069"/>
              <a:gd name="connsiteX53" fmla="*/ 724055 w 1787745"/>
              <a:gd name="connsiteY53" fmla="*/ 1504095 h 2508069"/>
              <a:gd name="connsiteX54" fmla="*/ 731520 w 1787745"/>
              <a:gd name="connsiteY54" fmla="*/ 1504095 h 2508069"/>
              <a:gd name="connsiteX55" fmla="*/ 731520 w 1787745"/>
              <a:gd name="connsiteY55" fmla="*/ 1560079 h 2508069"/>
              <a:gd name="connsiteX56" fmla="*/ 750181 w 1787745"/>
              <a:gd name="connsiteY56" fmla="*/ 1560079 h 2508069"/>
              <a:gd name="connsiteX57" fmla="*/ 750181 w 1787745"/>
              <a:gd name="connsiteY57" fmla="*/ 1616062 h 2508069"/>
              <a:gd name="connsiteX58" fmla="*/ 772575 w 1787745"/>
              <a:gd name="connsiteY58" fmla="*/ 1616062 h 2508069"/>
              <a:gd name="connsiteX59" fmla="*/ 772575 w 1787745"/>
              <a:gd name="connsiteY59" fmla="*/ 1668314 h 2508069"/>
              <a:gd name="connsiteX60" fmla="*/ 791236 w 1787745"/>
              <a:gd name="connsiteY60" fmla="*/ 1668314 h 2508069"/>
              <a:gd name="connsiteX61" fmla="*/ 791236 w 1787745"/>
              <a:gd name="connsiteY61" fmla="*/ 1761620 h 2508069"/>
              <a:gd name="connsiteX62" fmla="*/ 821094 w 1787745"/>
              <a:gd name="connsiteY62" fmla="*/ 1761620 h 2508069"/>
              <a:gd name="connsiteX63" fmla="*/ 821094 w 1787745"/>
              <a:gd name="connsiteY63" fmla="*/ 1772817 h 2508069"/>
              <a:gd name="connsiteX64" fmla="*/ 850952 w 1787745"/>
              <a:gd name="connsiteY64" fmla="*/ 1772817 h 2508069"/>
              <a:gd name="connsiteX65" fmla="*/ 850952 w 1787745"/>
              <a:gd name="connsiteY65" fmla="*/ 1776549 h 2508069"/>
              <a:gd name="connsiteX66" fmla="*/ 914400 w 1787745"/>
              <a:gd name="connsiteY66" fmla="*/ 1776549 h 2508069"/>
              <a:gd name="connsiteX67" fmla="*/ 914400 w 1787745"/>
              <a:gd name="connsiteY67" fmla="*/ 1802675 h 2508069"/>
              <a:gd name="connsiteX68" fmla="*/ 974116 w 1787745"/>
              <a:gd name="connsiteY68" fmla="*/ 1802675 h 2508069"/>
              <a:gd name="connsiteX69" fmla="*/ 974116 w 1787745"/>
              <a:gd name="connsiteY69" fmla="*/ 1825068 h 2508069"/>
              <a:gd name="connsiteX70" fmla="*/ 1018903 w 1787745"/>
              <a:gd name="connsiteY70" fmla="*/ 1825068 h 2508069"/>
              <a:gd name="connsiteX71" fmla="*/ 1018903 w 1787745"/>
              <a:gd name="connsiteY71" fmla="*/ 1873587 h 2508069"/>
              <a:gd name="connsiteX72" fmla="*/ 1037564 w 1787745"/>
              <a:gd name="connsiteY72" fmla="*/ 1873587 h 2508069"/>
              <a:gd name="connsiteX73" fmla="*/ 1037564 w 1787745"/>
              <a:gd name="connsiteY73" fmla="*/ 1888516 h 2508069"/>
              <a:gd name="connsiteX74" fmla="*/ 1048761 w 1787745"/>
              <a:gd name="connsiteY74" fmla="*/ 1888516 h 2508069"/>
              <a:gd name="connsiteX75" fmla="*/ 1048761 w 1787745"/>
              <a:gd name="connsiteY75" fmla="*/ 1907177 h 2508069"/>
              <a:gd name="connsiteX76" fmla="*/ 1056226 w 1787745"/>
              <a:gd name="connsiteY76" fmla="*/ 1914642 h 2508069"/>
              <a:gd name="connsiteX77" fmla="*/ 1056226 w 1787745"/>
              <a:gd name="connsiteY77" fmla="*/ 1948232 h 2508069"/>
              <a:gd name="connsiteX78" fmla="*/ 1074886 w 1787745"/>
              <a:gd name="connsiteY78" fmla="*/ 1948232 h 2508069"/>
              <a:gd name="connsiteX79" fmla="*/ 1074886 w 1787745"/>
              <a:gd name="connsiteY79" fmla="*/ 1985555 h 2508069"/>
              <a:gd name="connsiteX80" fmla="*/ 1086083 w 1787745"/>
              <a:gd name="connsiteY80" fmla="*/ 1985555 h 2508069"/>
              <a:gd name="connsiteX81" fmla="*/ 1086083 w 1787745"/>
              <a:gd name="connsiteY81" fmla="*/ 2011680 h 2508069"/>
              <a:gd name="connsiteX82" fmla="*/ 1108477 w 1787745"/>
              <a:gd name="connsiteY82" fmla="*/ 2011680 h 2508069"/>
              <a:gd name="connsiteX83" fmla="*/ 1108477 w 1787745"/>
              <a:gd name="connsiteY83" fmla="*/ 2063932 h 2508069"/>
              <a:gd name="connsiteX84" fmla="*/ 1115941 w 1787745"/>
              <a:gd name="connsiteY84" fmla="*/ 2063932 h 2508069"/>
              <a:gd name="connsiteX85" fmla="*/ 1115941 w 1787745"/>
              <a:gd name="connsiteY85" fmla="*/ 2101254 h 2508069"/>
              <a:gd name="connsiteX86" fmla="*/ 1156996 w 1787745"/>
              <a:gd name="connsiteY86" fmla="*/ 2101254 h 2508069"/>
              <a:gd name="connsiteX87" fmla="*/ 1138335 w 1787745"/>
              <a:gd name="connsiteY87" fmla="*/ 2119915 h 2508069"/>
              <a:gd name="connsiteX88" fmla="*/ 1205515 w 1787745"/>
              <a:gd name="connsiteY88" fmla="*/ 2119915 h 2508069"/>
              <a:gd name="connsiteX89" fmla="*/ 1194318 w 1787745"/>
              <a:gd name="connsiteY89" fmla="*/ 2164702 h 2508069"/>
              <a:gd name="connsiteX90" fmla="*/ 1201783 w 1787745"/>
              <a:gd name="connsiteY90" fmla="*/ 2172167 h 2508069"/>
              <a:gd name="connsiteX91" fmla="*/ 1201783 w 1787745"/>
              <a:gd name="connsiteY91" fmla="*/ 2172167 h 2508069"/>
              <a:gd name="connsiteX92" fmla="*/ 1242837 w 1787745"/>
              <a:gd name="connsiteY92" fmla="*/ 2172167 h 2508069"/>
              <a:gd name="connsiteX93" fmla="*/ 1242837 w 1787745"/>
              <a:gd name="connsiteY93" fmla="*/ 2243079 h 2508069"/>
              <a:gd name="connsiteX94" fmla="*/ 1321215 w 1787745"/>
              <a:gd name="connsiteY94" fmla="*/ 2243079 h 2508069"/>
              <a:gd name="connsiteX95" fmla="*/ 1310018 w 1787745"/>
              <a:gd name="connsiteY95" fmla="*/ 2280402 h 2508069"/>
              <a:gd name="connsiteX96" fmla="*/ 1339876 w 1787745"/>
              <a:gd name="connsiteY96" fmla="*/ 2280402 h 2508069"/>
              <a:gd name="connsiteX97" fmla="*/ 1339876 w 1787745"/>
              <a:gd name="connsiteY97" fmla="*/ 2299063 h 2508069"/>
              <a:gd name="connsiteX98" fmla="*/ 1392127 w 1787745"/>
              <a:gd name="connsiteY98" fmla="*/ 2299063 h 2508069"/>
              <a:gd name="connsiteX99" fmla="*/ 1392127 w 1787745"/>
              <a:gd name="connsiteY99" fmla="*/ 2328921 h 2508069"/>
              <a:gd name="connsiteX100" fmla="*/ 1448111 w 1787745"/>
              <a:gd name="connsiteY100" fmla="*/ 2328921 h 2508069"/>
              <a:gd name="connsiteX101" fmla="*/ 1448111 w 1787745"/>
              <a:gd name="connsiteY101" fmla="*/ 2381173 h 2508069"/>
              <a:gd name="connsiteX102" fmla="*/ 1481701 w 1787745"/>
              <a:gd name="connsiteY102" fmla="*/ 2381173 h 2508069"/>
              <a:gd name="connsiteX103" fmla="*/ 1481701 w 1787745"/>
              <a:gd name="connsiteY103" fmla="*/ 2452085 h 2508069"/>
              <a:gd name="connsiteX104" fmla="*/ 1541417 w 1787745"/>
              <a:gd name="connsiteY104" fmla="*/ 2452085 h 2508069"/>
              <a:gd name="connsiteX105" fmla="*/ 1556346 w 1787745"/>
              <a:gd name="connsiteY105" fmla="*/ 2508069 h 2508069"/>
              <a:gd name="connsiteX106" fmla="*/ 1787745 w 1787745"/>
              <a:gd name="connsiteY106" fmla="*/ 2508069 h 250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787745" h="2508069">
                <a:moveTo>
                  <a:pt x="0" y="0"/>
                </a:moveTo>
                <a:lnTo>
                  <a:pt x="55984" y="0"/>
                </a:lnTo>
                <a:lnTo>
                  <a:pt x="55984" y="44787"/>
                </a:lnTo>
                <a:lnTo>
                  <a:pt x="85841" y="44787"/>
                </a:lnTo>
                <a:lnTo>
                  <a:pt x="85841" y="59716"/>
                </a:lnTo>
                <a:lnTo>
                  <a:pt x="130628" y="59716"/>
                </a:lnTo>
                <a:lnTo>
                  <a:pt x="130628" y="89574"/>
                </a:lnTo>
                <a:lnTo>
                  <a:pt x="179148" y="89574"/>
                </a:lnTo>
                <a:lnTo>
                  <a:pt x="182880" y="93306"/>
                </a:lnTo>
                <a:lnTo>
                  <a:pt x="197809" y="93306"/>
                </a:lnTo>
                <a:lnTo>
                  <a:pt x="197809" y="119432"/>
                </a:lnTo>
                <a:lnTo>
                  <a:pt x="238864" y="119432"/>
                </a:lnTo>
                <a:lnTo>
                  <a:pt x="238864" y="167951"/>
                </a:lnTo>
                <a:lnTo>
                  <a:pt x="287383" y="167951"/>
                </a:lnTo>
                <a:lnTo>
                  <a:pt x="287383" y="223935"/>
                </a:lnTo>
                <a:lnTo>
                  <a:pt x="317241" y="223935"/>
                </a:lnTo>
                <a:lnTo>
                  <a:pt x="317241" y="320973"/>
                </a:lnTo>
                <a:lnTo>
                  <a:pt x="332170" y="320973"/>
                </a:lnTo>
                <a:lnTo>
                  <a:pt x="332170" y="406815"/>
                </a:lnTo>
                <a:lnTo>
                  <a:pt x="350831" y="406815"/>
                </a:lnTo>
                <a:lnTo>
                  <a:pt x="350831" y="526247"/>
                </a:lnTo>
                <a:lnTo>
                  <a:pt x="358295" y="526247"/>
                </a:lnTo>
                <a:lnTo>
                  <a:pt x="358295" y="630750"/>
                </a:lnTo>
                <a:lnTo>
                  <a:pt x="365760" y="623285"/>
                </a:lnTo>
                <a:lnTo>
                  <a:pt x="365760" y="791236"/>
                </a:lnTo>
                <a:lnTo>
                  <a:pt x="365760" y="821094"/>
                </a:lnTo>
                <a:lnTo>
                  <a:pt x="388153" y="821094"/>
                </a:lnTo>
                <a:lnTo>
                  <a:pt x="388153" y="884542"/>
                </a:lnTo>
                <a:lnTo>
                  <a:pt x="388153" y="884542"/>
                </a:lnTo>
                <a:lnTo>
                  <a:pt x="388153" y="955455"/>
                </a:lnTo>
                <a:lnTo>
                  <a:pt x="418011" y="955455"/>
                </a:lnTo>
                <a:lnTo>
                  <a:pt x="418011" y="1007706"/>
                </a:lnTo>
                <a:lnTo>
                  <a:pt x="436673" y="1026368"/>
                </a:lnTo>
                <a:lnTo>
                  <a:pt x="436673" y="1086084"/>
                </a:lnTo>
                <a:lnTo>
                  <a:pt x="462798" y="1086084"/>
                </a:lnTo>
                <a:lnTo>
                  <a:pt x="462798" y="1115942"/>
                </a:lnTo>
                <a:lnTo>
                  <a:pt x="481459" y="1115942"/>
                </a:lnTo>
                <a:lnTo>
                  <a:pt x="481459" y="1156996"/>
                </a:lnTo>
                <a:lnTo>
                  <a:pt x="507585" y="1156996"/>
                </a:lnTo>
                <a:lnTo>
                  <a:pt x="507585" y="1175657"/>
                </a:lnTo>
                <a:lnTo>
                  <a:pt x="556104" y="1175657"/>
                </a:lnTo>
                <a:lnTo>
                  <a:pt x="556104" y="1186854"/>
                </a:lnTo>
                <a:lnTo>
                  <a:pt x="604624" y="1186854"/>
                </a:lnTo>
                <a:lnTo>
                  <a:pt x="604624" y="1201783"/>
                </a:lnTo>
                <a:lnTo>
                  <a:pt x="630749" y="1201783"/>
                </a:lnTo>
                <a:lnTo>
                  <a:pt x="630749" y="1220444"/>
                </a:lnTo>
                <a:lnTo>
                  <a:pt x="630749" y="1220444"/>
                </a:lnTo>
                <a:lnTo>
                  <a:pt x="630749" y="1280160"/>
                </a:lnTo>
                <a:lnTo>
                  <a:pt x="671804" y="1280160"/>
                </a:lnTo>
                <a:lnTo>
                  <a:pt x="671804" y="1351073"/>
                </a:lnTo>
                <a:lnTo>
                  <a:pt x="697930" y="1351073"/>
                </a:lnTo>
                <a:lnTo>
                  <a:pt x="697930" y="1384663"/>
                </a:lnTo>
                <a:lnTo>
                  <a:pt x="724055" y="1384663"/>
                </a:lnTo>
                <a:lnTo>
                  <a:pt x="724055" y="1504095"/>
                </a:lnTo>
                <a:lnTo>
                  <a:pt x="731520" y="1504095"/>
                </a:lnTo>
                <a:lnTo>
                  <a:pt x="731520" y="1560079"/>
                </a:lnTo>
                <a:lnTo>
                  <a:pt x="750181" y="1560079"/>
                </a:lnTo>
                <a:lnTo>
                  <a:pt x="750181" y="1616062"/>
                </a:lnTo>
                <a:lnTo>
                  <a:pt x="772575" y="1616062"/>
                </a:lnTo>
                <a:lnTo>
                  <a:pt x="772575" y="1668314"/>
                </a:lnTo>
                <a:lnTo>
                  <a:pt x="791236" y="1668314"/>
                </a:lnTo>
                <a:lnTo>
                  <a:pt x="791236" y="1761620"/>
                </a:lnTo>
                <a:lnTo>
                  <a:pt x="821094" y="1761620"/>
                </a:lnTo>
                <a:lnTo>
                  <a:pt x="821094" y="1772817"/>
                </a:lnTo>
                <a:lnTo>
                  <a:pt x="850952" y="1772817"/>
                </a:lnTo>
                <a:lnTo>
                  <a:pt x="850952" y="1776549"/>
                </a:lnTo>
                <a:lnTo>
                  <a:pt x="914400" y="1776549"/>
                </a:lnTo>
                <a:lnTo>
                  <a:pt x="914400" y="1802675"/>
                </a:lnTo>
                <a:lnTo>
                  <a:pt x="974116" y="1802675"/>
                </a:lnTo>
                <a:lnTo>
                  <a:pt x="974116" y="1825068"/>
                </a:lnTo>
                <a:lnTo>
                  <a:pt x="1018903" y="1825068"/>
                </a:lnTo>
                <a:lnTo>
                  <a:pt x="1018903" y="1873587"/>
                </a:lnTo>
                <a:lnTo>
                  <a:pt x="1037564" y="1873587"/>
                </a:lnTo>
                <a:lnTo>
                  <a:pt x="1037564" y="1888516"/>
                </a:lnTo>
                <a:lnTo>
                  <a:pt x="1048761" y="1888516"/>
                </a:lnTo>
                <a:lnTo>
                  <a:pt x="1048761" y="1907177"/>
                </a:lnTo>
                <a:lnTo>
                  <a:pt x="1056226" y="1914642"/>
                </a:lnTo>
                <a:lnTo>
                  <a:pt x="1056226" y="1948232"/>
                </a:lnTo>
                <a:lnTo>
                  <a:pt x="1074886" y="1948232"/>
                </a:lnTo>
                <a:lnTo>
                  <a:pt x="1074886" y="1985555"/>
                </a:lnTo>
                <a:lnTo>
                  <a:pt x="1086083" y="1985555"/>
                </a:lnTo>
                <a:lnTo>
                  <a:pt x="1086083" y="2011680"/>
                </a:lnTo>
                <a:lnTo>
                  <a:pt x="1108477" y="2011680"/>
                </a:lnTo>
                <a:lnTo>
                  <a:pt x="1108477" y="2063932"/>
                </a:lnTo>
                <a:lnTo>
                  <a:pt x="1115941" y="2063932"/>
                </a:lnTo>
                <a:lnTo>
                  <a:pt x="1115941" y="2101254"/>
                </a:lnTo>
                <a:lnTo>
                  <a:pt x="1156996" y="2101254"/>
                </a:lnTo>
                <a:lnTo>
                  <a:pt x="1138335" y="2119915"/>
                </a:lnTo>
                <a:lnTo>
                  <a:pt x="1205515" y="2119915"/>
                </a:lnTo>
                <a:lnTo>
                  <a:pt x="1194318" y="2164702"/>
                </a:lnTo>
                <a:lnTo>
                  <a:pt x="1201783" y="2172167"/>
                </a:lnTo>
                <a:lnTo>
                  <a:pt x="1201783" y="2172167"/>
                </a:lnTo>
                <a:lnTo>
                  <a:pt x="1242837" y="2172167"/>
                </a:lnTo>
                <a:lnTo>
                  <a:pt x="1242837" y="2243079"/>
                </a:lnTo>
                <a:lnTo>
                  <a:pt x="1321215" y="2243079"/>
                </a:lnTo>
                <a:lnTo>
                  <a:pt x="1310018" y="2280402"/>
                </a:lnTo>
                <a:lnTo>
                  <a:pt x="1339876" y="2280402"/>
                </a:lnTo>
                <a:lnTo>
                  <a:pt x="1339876" y="2299063"/>
                </a:lnTo>
                <a:lnTo>
                  <a:pt x="1392127" y="2299063"/>
                </a:lnTo>
                <a:lnTo>
                  <a:pt x="1392127" y="2328921"/>
                </a:lnTo>
                <a:lnTo>
                  <a:pt x="1448111" y="2328921"/>
                </a:lnTo>
                <a:lnTo>
                  <a:pt x="1448111" y="2381173"/>
                </a:lnTo>
                <a:lnTo>
                  <a:pt x="1481701" y="2381173"/>
                </a:lnTo>
                <a:lnTo>
                  <a:pt x="1481701" y="2452085"/>
                </a:lnTo>
                <a:lnTo>
                  <a:pt x="1541417" y="2452085"/>
                </a:lnTo>
                <a:lnTo>
                  <a:pt x="1556346" y="2508069"/>
                </a:lnTo>
                <a:lnTo>
                  <a:pt x="1787745" y="2508069"/>
                </a:lnTo>
              </a:path>
            </a:pathLst>
          </a:custGeom>
          <a:noFill/>
          <a:ln w="28575">
            <a:solidFill>
              <a:schemeClr val="accent3"/>
            </a:solidFill>
            <a:miter lim="800000"/>
            <a:headEnd/>
            <a:tailEnd/>
          </a:ln>
        </p:spPr>
        <p:txBody>
          <a:bodyPr rtlCol="0" anchor="ctr"/>
          <a:lstStyle/>
          <a:p>
            <a:pPr algn="ctr"/>
            <a:endParaRPr lang="en-US" dirty="0"/>
          </a:p>
        </p:txBody>
      </p:sp>
      <p:sp>
        <p:nvSpPr>
          <p:cNvPr id="163" name="Freeform: Shape 162">
            <a:extLst>
              <a:ext uri="{FF2B5EF4-FFF2-40B4-BE49-F238E27FC236}">
                <a16:creationId xmlns:a16="http://schemas.microsoft.com/office/drawing/2014/main" id="{EC4AA3D9-F253-B1C5-315B-EA47C0614C39}"/>
              </a:ext>
            </a:extLst>
          </p:cNvPr>
          <p:cNvSpPr/>
          <p:nvPr/>
        </p:nvSpPr>
        <p:spPr bwMode="auto">
          <a:xfrm>
            <a:off x="4262224" y="4112934"/>
            <a:ext cx="3605348" cy="473995"/>
          </a:xfrm>
          <a:custGeom>
            <a:avLst/>
            <a:gdLst>
              <a:gd name="connsiteX0" fmla="*/ 0 w 3605348"/>
              <a:gd name="connsiteY0" fmla="*/ 0 h 473995"/>
              <a:gd name="connsiteX1" fmla="*/ 37322 w 3605348"/>
              <a:gd name="connsiteY1" fmla="*/ 37322 h 473995"/>
              <a:gd name="connsiteX2" fmla="*/ 37322 w 3605348"/>
              <a:gd name="connsiteY2" fmla="*/ 74645 h 473995"/>
              <a:gd name="connsiteX3" fmla="*/ 74645 w 3605348"/>
              <a:gd name="connsiteY3" fmla="*/ 74645 h 473995"/>
              <a:gd name="connsiteX4" fmla="*/ 74645 w 3605348"/>
              <a:gd name="connsiteY4" fmla="*/ 197809 h 473995"/>
              <a:gd name="connsiteX5" fmla="*/ 395618 w 3605348"/>
              <a:gd name="connsiteY5" fmla="*/ 197809 h 473995"/>
              <a:gd name="connsiteX6" fmla="*/ 395618 w 3605348"/>
              <a:gd name="connsiteY6" fmla="*/ 250060 h 473995"/>
              <a:gd name="connsiteX7" fmla="*/ 515049 w 3605348"/>
              <a:gd name="connsiteY7" fmla="*/ 250060 h 473995"/>
              <a:gd name="connsiteX8" fmla="*/ 515049 w 3605348"/>
              <a:gd name="connsiteY8" fmla="*/ 279918 h 473995"/>
              <a:gd name="connsiteX9" fmla="*/ 679268 w 3605348"/>
              <a:gd name="connsiteY9" fmla="*/ 279918 h 473995"/>
              <a:gd name="connsiteX10" fmla="*/ 679268 w 3605348"/>
              <a:gd name="connsiteY10" fmla="*/ 309776 h 473995"/>
              <a:gd name="connsiteX11" fmla="*/ 727787 w 3605348"/>
              <a:gd name="connsiteY11" fmla="*/ 309776 h 473995"/>
              <a:gd name="connsiteX12" fmla="*/ 727787 w 3605348"/>
              <a:gd name="connsiteY12" fmla="*/ 332170 h 473995"/>
              <a:gd name="connsiteX13" fmla="*/ 880809 w 3605348"/>
              <a:gd name="connsiteY13" fmla="*/ 332170 h 473995"/>
              <a:gd name="connsiteX14" fmla="*/ 880809 w 3605348"/>
              <a:gd name="connsiteY14" fmla="*/ 358295 h 473995"/>
              <a:gd name="connsiteX15" fmla="*/ 959187 w 3605348"/>
              <a:gd name="connsiteY15" fmla="*/ 358295 h 473995"/>
              <a:gd name="connsiteX16" fmla="*/ 959187 w 3605348"/>
              <a:gd name="connsiteY16" fmla="*/ 391886 h 473995"/>
              <a:gd name="connsiteX17" fmla="*/ 992777 w 3605348"/>
              <a:gd name="connsiteY17" fmla="*/ 391886 h 473995"/>
              <a:gd name="connsiteX18" fmla="*/ 992777 w 3605348"/>
              <a:gd name="connsiteY18" fmla="*/ 432940 h 473995"/>
              <a:gd name="connsiteX19" fmla="*/ 1410788 w 3605348"/>
              <a:gd name="connsiteY19" fmla="*/ 432940 h 473995"/>
              <a:gd name="connsiteX20" fmla="*/ 1410788 w 3605348"/>
              <a:gd name="connsiteY20" fmla="*/ 473995 h 473995"/>
              <a:gd name="connsiteX21" fmla="*/ 3605348 w 3605348"/>
              <a:gd name="connsiteY21" fmla="*/ 473995 h 473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05348" h="473995">
                <a:moveTo>
                  <a:pt x="0" y="0"/>
                </a:moveTo>
                <a:lnTo>
                  <a:pt x="37322" y="37322"/>
                </a:lnTo>
                <a:lnTo>
                  <a:pt x="37322" y="74645"/>
                </a:lnTo>
                <a:lnTo>
                  <a:pt x="74645" y="74645"/>
                </a:lnTo>
                <a:lnTo>
                  <a:pt x="74645" y="197809"/>
                </a:lnTo>
                <a:lnTo>
                  <a:pt x="395618" y="197809"/>
                </a:lnTo>
                <a:lnTo>
                  <a:pt x="395618" y="250060"/>
                </a:lnTo>
                <a:lnTo>
                  <a:pt x="515049" y="250060"/>
                </a:lnTo>
                <a:lnTo>
                  <a:pt x="515049" y="279918"/>
                </a:lnTo>
                <a:lnTo>
                  <a:pt x="679268" y="279918"/>
                </a:lnTo>
                <a:lnTo>
                  <a:pt x="679268" y="309776"/>
                </a:lnTo>
                <a:lnTo>
                  <a:pt x="727787" y="309776"/>
                </a:lnTo>
                <a:lnTo>
                  <a:pt x="727787" y="332170"/>
                </a:lnTo>
                <a:lnTo>
                  <a:pt x="880809" y="332170"/>
                </a:lnTo>
                <a:lnTo>
                  <a:pt x="880809" y="358295"/>
                </a:lnTo>
                <a:lnTo>
                  <a:pt x="959187" y="358295"/>
                </a:lnTo>
                <a:lnTo>
                  <a:pt x="959187" y="391886"/>
                </a:lnTo>
                <a:lnTo>
                  <a:pt x="992777" y="391886"/>
                </a:lnTo>
                <a:lnTo>
                  <a:pt x="992777" y="432940"/>
                </a:lnTo>
                <a:lnTo>
                  <a:pt x="1410788" y="432940"/>
                </a:lnTo>
                <a:lnTo>
                  <a:pt x="1410788" y="473995"/>
                </a:lnTo>
                <a:lnTo>
                  <a:pt x="3605348" y="473995"/>
                </a:lnTo>
              </a:path>
            </a:pathLst>
          </a:custGeom>
          <a:noFill/>
          <a:ln w="28575">
            <a:solidFill>
              <a:schemeClr val="accent3"/>
            </a:solidFill>
            <a:miter lim="800000"/>
            <a:headEnd/>
            <a:tailEnd/>
          </a:ln>
        </p:spPr>
        <p:txBody>
          <a:bodyPr rtlCol="0" anchor="ctr"/>
          <a:lstStyle/>
          <a:p>
            <a:pPr algn="ctr"/>
            <a:endParaRPr lang="en-US" dirty="0"/>
          </a:p>
        </p:txBody>
      </p:sp>
      <p:grpSp>
        <p:nvGrpSpPr>
          <p:cNvPr id="164" name="Group 163">
            <a:extLst>
              <a:ext uri="{FF2B5EF4-FFF2-40B4-BE49-F238E27FC236}">
                <a16:creationId xmlns:a16="http://schemas.microsoft.com/office/drawing/2014/main" id="{31790A95-5B2B-C38F-8370-0B86BE720DA6}"/>
              </a:ext>
            </a:extLst>
          </p:cNvPr>
          <p:cNvGrpSpPr/>
          <p:nvPr/>
        </p:nvGrpSpPr>
        <p:grpSpPr>
          <a:xfrm>
            <a:off x="2723786" y="1687101"/>
            <a:ext cx="91702" cy="91702"/>
            <a:chOff x="3585548" y="1299548"/>
            <a:chExt cx="91702" cy="91702"/>
          </a:xfrm>
        </p:grpSpPr>
        <p:cxnSp>
          <p:nvCxnSpPr>
            <p:cNvPr id="165" name="Straight Connector 164">
              <a:extLst>
                <a:ext uri="{FF2B5EF4-FFF2-40B4-BE49-F238E27FC236}">
                  <a16:creationId xmlns:a16="http://schemas.microsoft.com/office/drawing/2014/main" id="{1D88E1B4-6B02-9B69-C5AC-B01F1635BC3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1046DC8-A092-1F69-D09C-0C8EEFC4B50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67" name="Group 166">
            <a:extLst>
              <a:ext uri="{FF2B5EF4-FFF2-40B4-BE49-F238E27FC236}">
                <a16:creationId xmlns:a16="http://schemas.microsoft.com/office/drawing/2014/main" id="{339AD4FC-D4D8-C190-EB1D-D830C8720E46}"/>
              </a:ext>
            </a:extLst>
          </p:cNvPr>
          <p:cNvGrpSpPr/>
          <p:nvPr/>
        </p:nvGrpSpPr>
        <p:grpSpPr>
          <a:xfrm>
            <a:off x="2761109" y="1799069"/>
            <a:ext cx="91702" cy="91702"/>
            <a:chOff x="3585548" y="1299548"/>
            <a:chExt cx="91702" cy="91702"/>
          </a:xfrm>
        </p:grpSpPr>
        <p:cxnSp>
          <p:nvCxnSpPr>
            <p:cNvPr id="168" name="Straight Connector 167">
              <a:extLst>
                <a:ext uri="{FF2B5EF4-FFF2-40B4-BE49-F238E27FC236}">
                  <a16:creationId xmlns:a16="http://schemas.microsoft.com/office/drawing/2014/main" id="{E51A7EEE-8ADC-3C3E-BEDA-596BC3BD294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CB60371F-0010-07E9-5049-FE1DDF44A53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0" name="Group 169">
            <a:extLst>
              <a:ext uri="{FF2B5EF4-FFF2-40B4-BE49-F238E27FC236}">
                <a16:creationId xmlns:a16="http://schemas.microsoft.com/office/drawing/2014/main" id="{E79D9702-A3A9-8BC3-2BF6-2F1D398B9934}"/>
              </a:ext>
            </a:extLst>
          </p:cNvPr>
          <p:cNvGrpSpPr/>
          <p:nvPr/>
        </p:nvGrpSpPr>
        <p:grpSpPr>
          <a:xfrm>
            <a:off x="2802163" y="1940895"/>
            <a:ext cx="91702" cy="91702"/>
            <a:chOff x="3585548" y="1299548"/>
            <a:chExt cx="91702" cy="91702"/>
          </a:xfrm>
        </p:grpSpPr>
        <p:cxnSp>
          <p:nvCxnSpPr>
            <p:cNvPr id="171" name="Straight Connector 170">
              <a:extLst>
                <a:ext uri="{FF2B5EF4-FFF2-40B4-BE49-F238E27FC236}">
                  <a16:creationId xmlns:a16="http://schemas.microsoft.com/office/drawing/2014/main" id="{EA7EA5E1-7B75-AE43-04B4-3F255B22079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75102982-ADD5-3014-E35C-FF29F7F2186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264CB2C2-2466-80C4-26B0-FD54C1FE7504}"/>
              </a:ext>
            </a:extLst>
          </p:cNvPr>
          <p:cNvGrpSpPr/>
          <p:nvPr/>
        </p:nvGrpSpPr>
        <p:grpSpPr>
          <a:xfrm>
            <a:off x="2846950" y="2101381"/>
            <a:ext cx="91702" cy="91702"/>
            <a:chOff x="3585548" y="1299548"/>
            <a:chExt cx="91702" cy="91702"/>
          </a:xfrm>
        </p:grpSpPr>
        <p:cxnSp>
          <p:nvCxnSpPr>
            <p:cNvPr id="174" name="Straight Connector 173">
              <a:extLst>
                <a:ext uri="{FF2B5EF4-FFF2-40B4-BE49-F238E27FC236}">
                  <a16:creationId xmlns:a16="http://schemas.microsoft.com/office/drawing/2014/main" id="{96443DF0-DEA0-26C5-15F6-3C9B5BBF7AD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5D21238B-A6C8-0EA6-2528-4201EAF986E5}"/>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6" name="Group 175">
            <a:extLst>
              <a:ext uri="{FF2B5EF4-FFF2-40B4-BE49-F238E27FC236}">
                <a16:creationId xmlns:a16="http://schemas.microsoft.com/office/drawing/2014/main" id="{666D9C44-C29A-ECDA-C7E4-E113B9E3167B}"/>
              </a:ext>
            </a:extLst>
          </p:cNvPr>
          <p:cNvGrpSpPr/>
          <p:nvPr/>
        </p:nvGrpSpPr>
        <p:grpSpPr>
          <a:xfrm>
            <a:off x="3108207" y="2306655"/>
            <a:ext cx="91702" cy="91702"/>
            <a:chOff x="3585548" y="1299548"/>
            <a:chExt cx="91702" cy="91702"/>
          </a:xfrm>
        </p:grpSpPr>
        <p:cxnSp>
          <p:nvCxnSpPr>
            <p:cNvPr id="177" name="Straight Connector 176">
              <a:extLst>
                <a:ext uri="{FF2B5EF4-FFF2-40B4-BE49-F238E27FC236}">
                  <a16:creationId xmlns:a16="http://schemas.microsoft.com/office/drawing/2014/main" id="{867DF181-7DEA-DC99-421D-D816AFEDF71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D603B611-2C00-919F-6D3F-AF2F38754A02}"/>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79" name="Group 178">
            <a:extLst>
              <a:ext uri="{FF2B5EF4-FFF2-40B4-BE49-F238E27FC236}">
                <a16:creationId xmlns:a16="http://schemas.microsoft.com/office/drawing/2014/main" id="{8177E155-4BDE-DD3A-50AE-61C6585AD8FB}"/>
              </a:ext>
            </a:extLst>
          </p:cNvPr>
          <p:cNvGrpSpPr/>
          <p:nvPr/>
        </p:nvGrpSpPr>
        <p:grpSpPr>
          <a:xfrm>
            <a:off x="3149262" y="2467141"/>
            <a:ext cx="91702" cy="91702"/>
            <a:chOff x="3585548" y="1299548"/>
            <a:chExt cx="91702" cy="91702"/>
          </a:xfrm>
        </p:grpSpPr>
        <p:cxnSp>
          <p:nvCxnSpPr>
            <p:cNvPr id="180" name="Straight Connector 179">
              <a:extLst>
                <a:ext uri="{FF2B5EF4-FFF2-40B4-BE49-F238E27FC236}">
                  <a16:creationId xmlns:a16="http://schemas.microsoft.com/office/drawing/2014/main" id="{038DEAAC-0089-C4CE-EB99-7B4D73F4B309}"/>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4E38B708-9F48-0418-9D3E-644760A67E4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2" name="Group 181">
            <a:extLst>
              <a:ext uri="{FF2B5EF4-FFF2-40B4-BE49-F238E27FC236}">
                <a16:creationId xmlns:a16="http://schemas.microsoft.com/office/drawing/2014/main" id="{F9125924-79B6-3EB7-46FC-255AA775F9B4}"/>
              </a:ext>
            </a:extLst>
          </p:cNvPr>
          <p:cNvGrpSpPr/>
          <p:nvPr/>
        </p:nvGrpSpPr>
        <p:grpSpPr>
          <a:xfrm>
            <a:off x="3156727" y="2541786"/>
            <a:ext cx="91702" cy="91702"/>
            <a:chOff x="3585548" y="1299548"/>
            <a:chExt cx="91702" cy="91702"/>
          </a:xfrm>
        </p:grpSpPr>
        <p:cxnSp>
          <p:nvCxnSpPr>
            <p:cNvPr id="183" name="Straight Connector 182">
              <a:extLst>
                <a:ext uri="{FF2B5EF4-FFF2-40B4-BE49-F238E27FC236}">
                  <a16:creationId xmlns:a16="http://schemas.microsoft.com/office/drawing/2014/main" id="{CFFF2409-F767-5F7C-8BBE-7EC58250C22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9C05DC10-990E-21B2-21E1-AE3D5CEA073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5" name="Group 184">
            <a:extLst>
              <a:ext uri="{FF2B5EF4-FFF2-40B4-BE49-F238E27FC236}">
                <a16:creationId xmlns:a16="http://schemas.microsoft.com/office/drawing/2014/main" id="{E137B5D5-2533-6868-9AA4-85FEC1C998F1}"/>
              </a:ext>
            </a:extLst>
          </p:cNvPr>
          <p:cNvGrpSpPr/>
          <p:nvPr/>
        </p:nvGrpSpPr>
        <p:grpSpPr>
          <a:xfrm>
            <a:off x="3167924" y="2605234"/>
            <a:ext cx="91702" cy="91702"/>
            <a:chOff x="3585548" y="1299548"/>
            <a:chExt cx="91702" cy="91702"/>
          </a:xfrm>
        </p:grpSpPr>
        <p:cxnSp>
          <p:nvCxnSpPr>
            <p:cNvPr id="186" name="Straight Connector 185">
              <a:extLst>
                <a:ext uri="{FF2B5EF4-FFF2-40B4-BE49-F238E27FC236}">
                  <a16:creationId xmlns:a16="http://schemas.microsoft.com/office/drawing/2014/main" id="{484C7267-11E3-883A-CC23-A5C7BDC412E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DB94D39A-757C-64F2-1025-88063674457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88" name="Group 187">
            <a:extLst>
              <a:ext uri="{FF2B5EF4-FFF2-40B4-BE49-F238E27FC236}">
                <a16:creationId xmlns:a16="http://schemas.microsoft.com/office/drawing/2014/main" id="{1490F586-06E4-69CD-3204-B3CDBA91404B}"/>
              </a:ext>
            </a:extLst>
          </p:cNvPr>
          <p:cNvGrpSpPr/>
          <p:nvPr/>
        </p:nvGrpSpPr>
        <p:grpSpPr>
          <a:xfrm>
            <a:off x="3190317" y="2683611"/>
            <a:ext cx="91702" cy="91702"/>
            <a:chOff x="3585548" y="1299548"/>
            <a:chExt cx="91702" cy="91702"/>
          </a:xfrm>
        </p:grpSpPr>
        <p:cxnSp>
          <p:nvCxnSpPr>
            <p:cNvPr id="189" name="Straight Connector 188">
              <a:extLst>
                <a:ext uri="{FF2B5EF4-FFF2-40B4-BE49-F238E27FC236}">
                  <a16:creationId xmlns:a16="http://schemas.microsoft.com/office/drawing/2014/main" id="{B3C6026E-DDA7-FB24-4DA9-666309487D6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0F31C8BA-883E-B79F-87E1-6B709310CA2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1" name="Group 190">
            <a:extLst>
              <a:ext uri="{FF2B5EF4-FFF2-40B4-BE49-F238E27FC236}">
                <a16:creationId xmlns:a16="http://schemas.microsoft.com/office/drawing/2014/main" id="{3BA8413C-3ADF-9CDF-ADED-B1A00C1C578C}"/>
              </a:ext>
            </a:extLst>
          </p:cNvPr>
          <p:cNvGrpSpPr/>
          <p:nvPr/>
        </p:nvGrpSpPr>
        <p:grpSpPr>
          <a:xfrm>
            <a:off x="3459038" y="2892616"/>
            <a:ext cx="91702" cy="91702"/>
            <a:chOff x="3585548" y="1299548"/>
            <a:chExt cx="91702" cy="91702"/>
          </a:xfrm>
        </p:grpSpPr>
        <p:cxnSp>
          <p:nvCxnSpPr>
            <p:cNvPr id="192" name="Straight Connector 191">
              <a:extLst>
                <a:ext uri="{FF2B5EF4-FFF2-40B4-BE49-F238E27FC236}">
                  <a16:creationId xmlns:a16="http://schemas.microsoft.com/office/drawing/2014/main" id="{0B01C667-0B3F-F172-31E1-5FD344E8BF5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8864AE15-F34E-C9B1-FB71-68A5E8B13DD1}"/>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4" name="Group 193">
            <a:extLst>
              <a:ext uri="{FF2B5EF4-FFF2-40B4-BE49-F238E27FC236}">
                <a16:creationId xmlns:a16="http://schemas.microsoft.com/office/drawing/2014/main" id="{A96369FA-DB63-63CB-BDD3-885AB4390935}"/>
              </a:ext>
            </a:extLst>
          </p:cNvPr>
          <p:cNvGrpSpPr/>
          <p:nvPr/>
        </p:nvGrpSpPr>
        <p:grpSpPr>
          <a:xfrm>
            <a:off x="3511290" y="3082960"/>
            <a:ext cx="91702" cy="91702"/>
            <a:chOff x="3585548" y="1299548"/>
            <a:chExt cx="91702" cy="91702"/>
          </a:xfrm>
        </p:grpSpPr>
        <p:cxnSp>
          <p:nvCxnSpPr>
            <p:cNvPr id="195" name="Straight Connector 194">
              <a:extLst>
                <a:ext uri="{FF2B5EF4-FFF2-40B4-BE49-F238E27FC236}">
                  <a16:creationId xmlns:a16="http://schemas.microsoft.com/office/drawing/2014/main" id="{C0E37D4C-1C31-57BB-F2C7-DBC3C996BF4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418C3203-3F36-68BB-83C9-CF7FA86749F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197" name="Group 196">
            <a:extLst>
              <a:ext uri="{FF2B5EF4-FFF2-40B4-BE49-F238E27FC236}">
                <a16:creationId xmlns:a16="http://schemas.microsoft.com/office/drawing/2014/main" id="{FADB926D-448D-80F1-D2EA-68E1E50021C5}"/>
              </a:ext>
            </a:extLst>
          </p:cNvPr>
          <p:cNvGrpSpPr/>
          <p:nvPr/>
        </p:nvGrpSpPr>
        <p:grpSpPr>
          <a:xfrm>
            <a:off x="3705366" y="3374075"/>
            <a:ext cx="91702" cy="91702"/>
            <a:chOff x="3585548" y="1299548"/>
            <a:chExt cx="91702" cy="91702"/>
          </a:xfrm>
        </p:grpSpPr>
        <p:cxnSp>
          <p:nvCxnSpPr>
            <p:cNvPr id="198" name="Straight Connector 197">
              <a:extLst>
                <a:ext uri="{FF2B5EF4-FFF2-40B4-BE49-F238E27FC236}">
                  <a16:creationId xmlns:a16="http://schemas.microsoft.com/office/drawing/2014/main" id="{F351598C-302C-ACD0-E693-864C76DBEF6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8B6B3011-97A6-EB3B-F921-FBB6E71F3485}"/>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0" name="Group 199">
            <a:extLst>
              <a:ext uri="{FF2B5EF4-FFF2-40B4-BE49-F238E27FC236}">
                <a16:creationId xmlns:a16="http://schemas.microsoft.com/office/drawing/2014/main" id="{C585C6B0-1B6D-37ED-2FCC-1BF10625E156}"/>
              </a:ext>
            </a:extLst>
          </p:cNvPr>
          <p:cNvGrpSpPr/>
          <p:nvPr/>
        </p:nvGrpSpPr>
        <p:grpSpPr>
          <a:xfrm>
            <a:off x="3832262" y="3444987"/>
            <a:ext cx="91702" cy="91702"/>
            <a:chOff x="3585548" y="1299548"/>
            <a:chExt cx="91702" cy="91702"/>
          </a:xfrm>
        </p:grpSpPr>
        <p:cxnSp>
          <p:nvCxnSpPr>
            <p:cNvPr id="201" name="Straight Connector 200">
              <a:extLst>
                <a:ext uri="{FF2B5EF4-FFF2-40B4-BE49-F238E27FC236}">
                  <a16:creationId xmlns:a16="http://schemas.microsoft.com/office/drawing/2014/main" id="{83B2118D-F5C1-6B3C-A89E-1794B89A74DC}"/>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F64FED54-9AEA-C991-12CF-3F7B45AA1A4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3" name="Group 202">
            <a:extLst>
              <a:ext uri="{FF2B5EF4-FFF2-40B4-BE49-F238E27FC236}">
                <a16:creationId xmlns:a16="http://schemas.microsoft.com/office/drawing/2014/main" id="{E7ED90FB-A351-EF17-B70B-37EDCB6697D2}"/>
              </a:ext>
            </a:extLst>
          </p:cNvPr>
          <p:cNvGrpSpPr/>
          <p:nvPr/>
        </p:nvGrpSpPr>
        <p:grpSpPr>
          <a:xfrm>
            <a:off x="3850923" y="3504703"/>
            <a:ext cx="91702" cy="91702"/>
            <a:chOff x="3585548" y="1299548"/>
            <a:chExt cx="91702" cy="91702"/>
          </a:xfrm>
        </p:grpSpPr>
        <p:cxnSp>
          <p:nvCxnSpPr>
            <p:cNvPr id="204" name="Straight Connector 203">
              <a:extLst>
                <a:ext uri="{FF2B5EF4-FFF2-40B4-BE49-F238E27FC236}">
                  <a16:creationId xmlns:a16="http://schemas.microsoft.com/office/drawing/2014/main" id="{30B32B09-DB54-D447-05D3-2FF4750A7C8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09CAA153-D5E1-98D0-568A-8F3E7F0CDA8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6" name="Group 205">
            <a:extLst>
              <a:ext uri="{FF2B5EF4-FFF2-40B4-BE49-F238E27FC236}">
                <a16:creationId xmlns:a16="http://schemas.microsoft.com/office/drawing/2014/main" id="{56571E1F-2D43-06E5-FD09-1F60FD833B05}"/>
              </a:ext>
            </a:extLst>
          </p:cNvPr>
          <p:cNvGrpSpPr/>
          <p:nvPr/>
        </p:nvGrpSpPr>
        <p:grpSpPr>
          <a:xfrm>
            <a:off x="3858388" y="3553223"/>
            <a:ext cx="91702" cy="91702"/>
            <a:chOff x="3585548" y="1299548"/>
            <a:chExt cx="91702" cy="91702"/>
          </a:xfrm>
        </p:grpSpPr>
        <p:cxnSp>
          <p:nvCxnSpPr>
            <p:cNvPr id="207" name="Straight Connector 206">
              <a:extLst>
                <a:ext uri="{FF2B5EF4-FFF2-40B4-BE49-F238E27FC236}">
                  <a16:creationId xmlns:a16="http://schemas.microsoft.com/office/drawing/2014/main" id="{273E65C9-0D2F-FC4A-BB81-AF765AF5055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10F22C87-68D1-68A3-5D60-C28C97F72046}"/>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09" name="Group 208">
            <a:extLst>
              <a:ext uri="{FF2B5EF4-FFF2-40B4-BE49-F238E27FC236}">
                <a16:creationId xmlns:a16="http://schemas.microsoft.com/office/drawing/2014/main" id="{51C5E844-9313-82A0-2ADF-1F159C952030}"/>
              </a:ext>
            </a:extLst>
          </p:cNvPr>
          <p:cNvGrpSpPr/>
          <p:nvPr/>
        </p:nvGrpSpPr>
        <p:grpSpPr>
          <a:xfrm>
            <a:off x="3888246" y="3586813"/>
            <a:ext cx="91702" cy="91702"/>
            <a:chOff x="3585548" y="1299548"/>
            <a:chExt cx="91702" cy="91702"/>
          </a:xfrm>
        </p:grpSpPr>
        <p:cxnSp>
          <p:nvCxnSpPr>
            <p:cNvPr id="210" name="Straight Connector 209">
              <a:extLst>
                <a:ext uri="{FF2B5EF4-FFF2-40B4-BE49-F238E27FC236}">
                  <a16:creationId xmlns:a16="http://schemas.microsoft.com/office/drawing/2014/main" id="{57CE0771-F63A-CCFA-9816-C81BFF93401A}"/>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48147699-B3D6-B91B-89B1-336B8D543D52}"/>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2" name="Group 211">
            <a:extLst>
              <a:ext uri="{FF2B5EF4-FFF2-40B4-BE49-F238E27FC236}">
                <a16:creationId xmlns:a16="http://schemas.microsoft.com/office/drawing/2014/main" id="{36F928BC-07F8-1EB1-988B-67DAB2A3BDD7}"/>
              </a:ext>
            </a:extLst>
          </p:cNvPr>
          <p:cNvGrpSpPr/>
          <p:nvPr/>
        </p:nvGrpSpPr>
        <p:grpSpPr>
          <a:xfrm>
            <a:off x="3925568" y="3646528"/>
            <a:ext cx="91702" cy="91702"/>
            <a:chOff x="3585548" y="1299548"/>
            <a:chExt cx="91702" cy="91702"/>
          </a:xfrm>
        </p:grpSpPr>
        <p:cxnSp>
          <p:nvCxnSpPr>
            <p:cNvPr id="213" name="Straight Connector 212">
              <a:extLst>
                <a:ext uri="{FF2B5EF4-FFF2-40B4-BE49-F238E27FC236}">
                  <a16:creationId xmlns:a16="http://schemas.microsoft.com/office/drawing/2014/main" id="{9D58BD25-40AC-0D75-B992-DF04A309DB7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E02E2E5D-E1DA-CCAF-9FB3-3A8AE011A0C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5" name="Group 214">
            <a:extLst>
              <a:ext uri="{FF2B5EF4-FFF2-40B4-BE49-F238E27FC236}">
                <a16:creationId xmlns:a16="http://schemas.microsoft.com/office/drawing/2014/main" id="{EA0F00FC-8B52-1DBA-9332-F3A6FCAE717E}"/>
              </a:ext>
            </a:extLst>
          </p:cNvPr>
          <p:cNvGrpSpPr/>
          <p:nvPr/>
        </p:nvGrpSpPr>
        <p:grpSpPr>
          <a:xfrm>
            <a:off x="4212951" y="3803282"/>
            <a:ext cx="91702" cy="91702"/>
            <a:chOff x="3585548" y="1299548"/>
            <a:chExt cx="91702" cy="91702"/>
          </a:xfrm>
        </p:grpSpPr>
        <p:cxnSp>
          <p:nvCxnSpPr>
            <p:cNvPr id="216" name="Straight Connector 215">
              <a:extLst>
                <a:ext uri="{FF2B5EF4-FFF2-40B4-BE49-F238E27FC236}">
                  <a16:creationId xmlns:a16="http://schemas.microsoft.com/office/drawing/2014/main" id="{43B7D172-7857-E5DB-DA00-8BFBA760096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4DC55ED8-E1B3-4884-DB6F-60DFF656868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18" name="Group 217">
            <a:extLst>
              <a:ext uri="{FF2B5EF4-FFF2-40B4-BE49-F238E27FC236}">
                <a16:creationId xmlns:a16="http://schemas.microsoft.com/office/drawing/2014/main" id="{9BC8C02C-D90A-627C-AB05-757BE787B2F5}"/>
              </a:ext>
            </a:extLst>
          </p:cNvPr>
          <p:cNvGrpSpPr/>
          <p:nvPr/>
        </p:nvGrpSpPr>
        <p:grpSpPr>
          <a:xfrm>
            <a:off x="4250274" y="3848069"/>
            <a:ext cx="91702" cy="91702"/>
            <a:chOff x="3585548" y="1299548"/>
            <a:chExt cx="91702" cy="91702"/>
          </a:xfrm>
        </p:grpSpPr>
        <p:cxnSp>
          <p:nvCxnSpPr>
            <p:cNvPr id="219" name="Straight Connector 218">
              <a:extLst>
                <a:ext uri="{FF2B5EF4-FFF2-40B4-BE49-F238E27FC236}">
                  <a16:creationId xmlns:a16="http://schemas.microsoft.com/office/drawing/2014/main" id="{F8138F99-AED2-1BE7-4F1A-87D24486EA5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485C2691-41AE-2BA0-48E6-3BABF5454B7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1" name="Group 220">
            <a:extLst>
              <a:ext uri="{FF2B5EF4-FFF2-40B4-BE49-F238E27FC236}">
                <a16:creationId xmlns:a16="http://schemas.microsoft.com/office/drawing/2014/main" id="{40C502EC-6C14-926A-FEFE-FF941617254F}"/>
              </a:ext>
            </a:extLst>
          </p:cNvPr>
          <p:cNvGrpSpPr/>
          <p:nvPr/>
        </p:nvGrpSpPr>
        <p:grpSpPr>
          <a:xfrm>
            <a:off x="4291329" y="3907785"/>
            <a:ext cx="91702" cy="91702"/>
            <a:chOff x="3585548" y="1299548"/>
            <a:chExt cx="91702" cy="91702"/>
          </a:xfrm>
        </p:grpSpPr>
        <p:cxnSp>
          <p:nvCxnSpPr>
            <p:cNvPr id="222" name="Straight Connector 221">
              <a:extLst>
                <a:ext uri="{FF2B5EF4-FFF2-40B4-BE49-F238E27FC236}">
                  <a16:creationId xmlns:a16="http://schemas.microsoft.com/office/drawing/2014/main" id="{04E382D1-E5E4-1ECE-C97B-40DC5439B4C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B323A6E8-1EDC-BB38-7DD6-CA447E6115BA}"/>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4" name="Group 223">
            <a:extLst>
              <a:ext uri="{FF2B5EF4-FFF2-40B4-BE49-F238E27FC236}">
                <a16:creationId xmlns:a16="http://schemas.microsoft.com/office/drawing/2014/main" id="{90DD2008-802D-9E38-FFD0-0E2CA0F4D4CF}"/>
              </a:ext>
            </a:extLst>
          </p:cNvPr>
          <p:cNvGrpSpPr/>
          <p:nvPr/>
        </p:nvGrpSpPr>
        <p:grpSpPr>
          <a:xfrm>
            <a:off x="4321187" y="3941375"/>
            <a:ext cx="91702" cy="91702"/>
            <a:chOff x="3585548" y="1299548"/>
            <a:chExt cx="91702" cy="91702"/>
          </a:xfrm>
        </p:grpSpPr>
        <p:cxnSp>
          <p:nvCxnSpPr>
            <p:cNvPr id="225" name="Straight Connector 224">
              <a:extLst>
                <a:ext uri="{FF2B5EF4-FFF2-40B4-BE49-F238E27FC236}">
                  <a16:creationId xmlns:a16="http://schemas.microsoft.com/office/drawing/2014/main" id="{FBA71A98-D84B-1C77-8ADD-78489C9756F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615C323F-3551-8E01-D27F-0EA7A71C665C}"/>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27" name="Group 226">
            <a:extLst>
              <a:ext uri="{FF2B5EF4-FFF2-40B4-BE49-F238E27FC236}">
                <a16:creationId xmlns:a16="http://schemas.microsoft.com/office/drawing/2014/main" id="{4260BDBA-B03D-E01C-4E5E-0237C0D1FAE1}"/>
              </a:ext>
            </a:extLst>
          </p:cNvPr>
          <p:cNvGrpSpPr/>
          <p:nvPr/>
        </p:nvGrpSpPr>
        <p:grpSpPr>
          <a:xfrm>
            <a:off x="4354777" y="3952572"/>
            <a:ext cx="91702" cy="91702"/>
            <a:chOff x="3585548" y="1299548"/>
            <a:chExt cx="91702" cy="91702"/>
          </a:xfrm>
        </p:grpSpPr>
        <p:cxnSp>
          <p:nvCxnSpPr>
            <p:cNvPr id="228" name="Straight Connector 227">
              <a:extLst>
                <a:ext uri="{FF2B5EF4-FFF2-40B4-BE49-F238E27FC236}">
                  <a16:creationId xmlns:a16="http://schemas.microsoft.com/office/drawing/2014/main" id="{67F64D7F-C762-AD5C-2EEC-4B1A8679ACD7}"/>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31BB52C0-BF52-6CD4-2ACD-4FDE5067FB5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0" name="Group 229">
            <a:extLst>
              <a:ext uri="{FF2B5EF4-FFF2-40B4-BE49-F238E27FC236}">
                <a16:creationId xmlns:a16="http://schemas.microsoft.com/office/drawing/2014/main" id="{82158C27-14CC-BC6F-4C19-33E4B5A5B183}"/>
              </a:ext>
            </a:extLst>
          </p:cNvPr>
          <p:cNvGrpSpPr/>
          <p:nvPr/>
        </p:nvGrpSpPr>
        <p:grpSpPr>
          <a:xfrm>
            <a:off x="4395832" y="3963768"/>
            <a:ext cx="91702" cy="91702"/>
            <a:chOff x="3585548" y="1299548"/>
            <a:chExt cx="91702" cy="91702"/>
          </a:xfrm>
        </p:grpSpPr>
        <p:cxnSp>
          <p:nvCxnSpPr>
            <p:cNvPr id="231" name="Straight Connector 230">
              <a:extLst>
                <a:ext uri="{FF2B5EF4-FFF2-40B4-BE49-F238E27FC236}">
                  <a16:creationId xmlns:a16="http://schemas.microsoft.com/office/drawing/2014/main" id="{8FD52ABA-6249-4BD4-56D2-3D7F4D1B1F99}"/>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90229358-B266-CBC2-1994-8D349B1B6A99}"/>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3" name="Group 232">
            <a:extLst>
              <a:ext uri="{FF2B5EF4-FFF2-40B4-BE49-F238E27FC236}">
                <a16:creationId xmlns:a16="http://schemas.microsoft.com/office/drawing/2014/main" id="{14E724EE-6E2A-98B2-36F8-5C5E03EE229B}"/>
              </a:ext>
            </a:extLst>
          </p:cNvPr>
          <p:cNvGrpSpPr/>
          <p:nvPr/>
        </p:nvGrpSpPr>
        <p:grpSpPr>
          <a:xfrm>
            <a:off x="4545122" y="4012287"/>
            <a:ext cx="91702" cy="91702"/>
            <a:chOff x="3585548" y="1299548"/>
            <a:chExt cx="91702" cy="91702"/>
          </a:xfrm>
        </p:grpSpPr>
        <p:cxnSp>
          <p:nvCxnSpPr>
            <p:cNvPr id="234" name="Straight Connector 233">
              <a:extLst>
                <a:ext uri="{FF2B5EF4-FFF2-40B4-BE49-F238E27FC236}">
                  <a16:creationId xmlns:a16="http://schemas.microsoft.com/office/drawing/2014/main" id="{5EBEFD0A-7D5F-AA91-56FF-1AC0DBA61729}"/>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F4F8C855-9A67-DD83-A6C7-31C0894E2E1E}"/>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6" name="Group 235">
            <a:extLst>
              <a:ext uri="{FF2B5EF4-FFF2-40B4-BE49-F238E27FC236}">
                <a16:creationId xmlns:a16="http://schemas.microsoft.com/office/drawing/2014/main" id="{E6F223AA-7B4C-5B1C-D5F9-FDD7E460EC94}"/>
              </a:ext>
            </a:extLst>
          </p:cNvPr>
          <p:cNvGrpSpPr/>
          <p:nvPr/>
        </p:nvGrpSpPr>
        <p:grpSpPr>
          <a:xfrm>
            <a:off x="4810111" y="4116790"/>
            <a:ext cx="91702" cy="91702"/>
            <a:chOff x="3585548" y="1299548"/>
            <a:chExt cx="91702" cy="91702"/>
          </a:xfrm>
        </p:grpSpPr>
        <p:cxnSp>
          <p:nvCxnSpPr>
            <p:cNvPr id="237" name="Straight Connector 236">
              <a:extLst>
                <a:ext uri="{FF2B5EF4-FFF2-40B4-BE49-F238E27FC236}">
                  <a16:creationId xmlns:a16="http://schemas.microsoft.com/office/drawing/2014/main" id="{DEA908C2-CB2E-8DBC-1B83-5E3DEAE5B952}"/>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8DEE3254-DAF7-CF4D-9333-FD8352F09AA2}"/>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39" name="Group 238">
            <a:extLst>
              <a:ext uri="{FF2B5EF4-FFF2-40B4-BE49-F238E27FC236}">
                <a16:creationId xmlns:a16="http://schemas.microsoft.com/office/drawing/2014/main" id="{2A3C4846-E898-CF45-7AF2-E5759C2CD9E6}"/>
              </a:ext>
            </a:extLst>
          </p:cNvPr>
          <p:cNvGrpSpPr/>
          <p:nvPr/>
        </p:nvGrpSpPr>
        <p:grpSpPr>
          <a:xfrm>
            <a:off x="4854898" y="4116790"/>
            <a:ext cx="91702" cy="91702"/>
            <a:chOff x="3585548" y="1299548"/>
            <a:chExt cx="91702" cy="91702"/>
          </a:xfrm>
        </p:grpSpPr>
        <p:cxnSp>
          <p:nvCxnSpPr>
            <p:cNvPr id="240" name="Straight Connector 239">
              <a:extLst>
                <a:ext uri="{FF2B5EF4-FFF2-40B4-BE49-F238E27FC236}">
                  <a16:creationId xmlns:a16="http://schemas.microsoft.com/office/drawing/2014/main" id="{4F8FAF87-1FAD-E321-808F-F287EAC0FC33}"/>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28DB0C9E-25FE-D41A-428A-BC930647C0CB}"/>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2" name="Group 241">
            <a:extLst>
              <a:ext uri="{FF2B5EF4-FFF2-40B4-BE49-F238E27FC236}">
                <a16:creationId xmlns:a16="http://schemas.microsoft.com/office/drawing/2014/main" id="{B3A7BC84-FB97-6498-2835-1D5C77C616A3}"/>
              </a:ext>
            </a:extLst>
          </p:cNvPr>
          <p:cNvGrpSpPr/>
          <p:nvPr/>
        </p:nvGrpSpPr>
        <p:grpSpPr>
          <a:xfrm>
            <a:off x="4892220" y="4139184"/>
            <a:ext cx="91702" cy="91702"/>
            <a:chOff x="3585548" y="1299548"/>
            <a:chExt cx="91702" cy="91702"/>
          </a:xfrm>
        </p:grpSpPr>
        <p:cxnSp>
          <p:nvCxnSpPr>
            <p:cNvPr id="243" name="Straight Connector 242">
              <a:extLst>
                <a:ext uri="{FF2B5EF4-FFF2-40B4-BE49-F238E27FC236}">
                  <a16:creationId xmlns:a16="http://schemas.microsoft.com/office/drawing/2014/main" id="{80FE99CF-5D27-34BD-73FB-C0AABC63D7E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F1FF14F3-26F5-5C6C-A312-EC6092F38D77}"/>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5" name="Group 244">
            <a:extLst>
              <a:ext uri="{FF2B5EF4-FFF2-40B4-BE49-F238E27FC236}">
                <a16:creationId xmlns:a16="http://schemas.microsoft.com/office/drawing/2014/main" id="{552D80BE-2F8D-A4B6-AEF1-088DEC13A818}"/>
              </a:ext>
            </a:extLst>
          </p:cNvPr>
          <p:cNvGrpSpPr/>
          <p:nvPr/>
        </p:nvGrpSpPr>
        <p:grpSpPr>
          <a:xfrm>
            <a:off x="4914613" y="4139184"/>
            <a:ext cx="91702" cy="91702"/>
            <a:chOff x="3585548" y="1299548"/>
            <a:chExt cx="91702" cy="91702"/>
          </a:xfrm>
        </p:grpSpPr>
        <p:cxnSp>
          <p:nvCxnSpPr>
            <p:cNvPr id="246" name="Straight Connector 245">
              <a:extLst>
                <a:ext uri="{FF2B5EF4-FFF2-40B4-BE49-F238E27FC236}">
                  <a16:creationId xmlns:a16="http://schemas.microsoft.com/office/drawing/2014/main" id="{FFC1C8C6-9EBE-A2AB-CEA5-7E7B2DCB12E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3EBAE6A6-6FFB-9B08-86C8-66394BB3261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48" name="Group 247">
            <a:extLst>
              <a:ext uri="{FF2B5EF4-FFF2-40B4-BE49-F238E27FC236}">
                <a16:creationId xmlns:a16="http://schemas.microsoft.com/office/drawing/2014/main" id="{FD4211C9-B4CD-DAE0-8B4E-A0235CF7735D}"/>
              </a:ext>
            </a:extLst>
          </p:cNvPr>
          <p:cNvGrpSpPr/>
          <p:nvPr/>
        </p:nvGrpSpPr>
        <p:grpSpPr>
          <a:xfrm>
            <a:off x="4944471" y="4225026"/>
            <a:ext cx="91702" cy="91702"/>
            <a:chOff x="3585548" y="1299548"/>
            <a:chExt cx="91702" cy="91702"/>
          </a:xfrm>
        </p:grpSpPr>
        <p:cxnSp>
          <p:nvCxnSpPr>
            <p:cNvPr id="249" name="Straight Connector 248">
              <a:extLst>
                <a:ext uri="{FF2B5EF4-FFF2-40B4-BE49-F238E27FC236}">
                  <a16:creationId xmlns:a16="http://schemas.microsoft.com/office/drawing/2014/main" id="{3E37B380-7DA7-7EA6-7327-563B2087E374}"/>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44B85552-0284-C53E-37B9-5ED22CD021D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1" name="Group 250">
            <a:extLst>
              <a:ext uri="{FF2B5EF4-FFF2-40B4-BE49-F238E27FC236}">
                <a16:creationId xmlns:a16="http://schemas.microsoft.com/office/drawing/2014/main" id="{7AFDC275-5C47-914D-48E0-B788D196BE56}"/>
              </a:ext>
            </a:extLst>
          </p:cNvPr>
          <p:cNvGrpSpPr/>
          <p:nvPr/>
        </p:nvGrpSpPr>
        <p:grpSpPr>
          <a:xfrm>
            <a:off x="4951935" y="4254884"/>
            <a:ext cx="91702" cy="91702"/>
            <a:chOff x="3585548" y="1299548"/>
            <a:chExt cx="91702" cy="91702"/>
          </a:xfrm>
        </p:grpSpPr>
        <p:cxnSp>
          <p:nvCxnSpPr>
            <p:cNvPr id="252" name="Straight Connector 251">
              <a:extLst>
                <a:ext uri="{FF2B5EF4-FFF2-40B4-BE49-F238E27FC236}">
                  <a16:creationId xmlns:a16="http://schemas.microsoft.com/office/drawing/2014/main" id="{12FD39F7-769A-C143-1A81-45777B73991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5ABFFBD4-B967-5E0B-3642-368FDFF1895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BBAB16A8-F982-96C9-3929-1797F492BA53}"/>
              </a:ext>
            </a:extLst>
          </p:cNvPr>
          <p:cNvGrpSpPr/>
          <p:nvPr/>
        </p:nvGrpSpPr>
        <p:grpSpPr>
          <a:xfrm>
            <a:off x="5063902" y="4329529"/>
            <a:ext cx="91702" cy="91702"/>
            <a:chOff x="3585548" y="1299548"/>
            <a:chExt cx="91702" cy="91702"/>
          </a:xfrm>
        </p:grpSpPr>
        <p:cxnSp>
          <p:nvCxnSpPr>
            <p:cNvPr id="255" name="Straight Connector 254">
              <a:extLst>
                <a:ext uri="{FF2B5EF4-FFF2-40B4-BE49-F238E27FC236}">
                  <a16:creationId xmlns:a16="http://schemas.microsoft.com/office/drawing/2014/main" id="{05E8CD3F-6DCF-565F-2F93-ED4AD61E2E6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A65B7434-2907-D441-A0C2-C8844248B952}"/>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57" name="Group 256">
            <a:extLst>
              <a:ext uri="{FF2B5EF4-FFF2-40B4-BE49-F238E27FC236}">
                <a16:creationId xmlns:a16="http://schemas.microsoft.com/office/drawing/2014/main" id="{5B59E971-09AB-6194-ECF4-18F9E8C71468}"/>
              </a:ext>
            </a:extLst>
          </p:cNvPr>
          <p:cNvGrpSpPr/>
          <p:nvPr/>
        </p:nvGrpSpPr>
        <p:grpSpPr>
          <a:xfrm>
            <a:off x="5131082" y="4366851"/>
            <a:ext cx="91702" cy="91702"/>
            <a:chOff x="3585548" y="1299548"/>
            <a:chExt cx="91702" cy="91702"/>
          </a:xfrm>
        </p:grpSpPr>
        <p:cxnSp>
          <p:nvCxnSpPr>
            <p:cNvPr id="258" name="Straight Connector 257">
              <a:extLst>
                <a:ext uri="{FF2B5EF4-FFF2-40B4-BE49-F238E27FC236}">
                  <a16:creationId xmlns:a16="http://schemas.microsoft.com/office/drawing/2014/main" id="{84F7A197-2404-C2FD-BB77-C4A54D6C3426}"/>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76C7E6D-1843-F333-70B5-C1796AE7251D}"/>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0" name="Group 259">
            <a:extLst>
              <a:ext uri="{FF2B5EF4-FFF2-40B4-BE49-F238E27FC236}">
                <a16:creationId xmlns:a16="http://schemas.microsoft.com/office/drawing/2014/main" id="{2267431B-40A6-4B95-155F-3FCC11370942}"/>
              </a:ext>
            </a:extLst>
          </p:cNvPr>
          <p:cNvGrpSpPr/>
          <p:nvPr/>
        </p:nvGrpSpPr>
        <p:grpSpPr>
          <a:xfrm>
            <a:off x="5649864" y="4400441"/>
            <a:ext cx="91702" cy="91702"/>
            <a:chOff x="3585548" y="1299548"/>
            <a:chExt cx="91702" cy="91702"/>
          </a:xfrm>
        </p:grpSpPr>
        <p:cxnSp>
          <p:nvCxnSpPr>
            <p:cNvPr id="261" name="Straight Connector 260">
              <a:extLst>
                <a:ext uri="{FF2B5EF4-FFF2-40B4-BE49-F238E27FC236}">
                  <a16:creationId xmlns:a16="http://schemas.microsoft.com/office/drawing/2014/main" id="{062FA985-0334-7E59-8AEC-6D6A4155757A}"/>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97F365D4-2756-6202-3DDC-83EC2A4EEBD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3" name="Group 262">
            <a:extLst>
              <a:ext uri="{FF2B5EF4-FFF2-40B4-BE49-F238E27FC236}">
                <a16:creationId xmlns:a16="http://schemas.microsoft.com/office/drawing/2014/main" id="{B885EC55-E0EB-5EDF-3CEF-7D2C05197333}"/>
              </a:ext>
            </a:extLst>
          </p:cNvPr>
          <p:cNvGrpSpPr/>
          <p:nvPr/>
        </p:nvGrpSpPr>
        <p:grpSpPr>
          <a:xfrm>
            <a:off x="5705848" y="4400441"/>
            <a:ext cx="91702" cy="91702"/>
            <a:chOff x="3585548" y="1299548"/>
            <a:chExt cx="91702" cy="91702"/>
          </a:xfrm>
        </p:grpSpPr>
        <p:cxnSp>
          <p:nvCxnSpPr>
            <p:cNvPr id="264" name="Straight Connector 263">
              <a:extLst>
                <a:ext uri="{FF2B5EF4-FFF2-40B4-BE49-F238E27FC236}">
                  <a16:creationId xmlns:a16="http://schemas.microsoft.com/office/drawing/2014/main" id="{5659D91B-66A1-2C58-6906-78C99D0BAECB}"/>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3784255D-2412-37F4-708A-FB2763DB4113}"/>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6" name="Group 265">
            <a:extLst>
              <a:ext uri="{FF2B5EF4-FFF2-40B4-BE49-F238E27FC236}">
                <a16:creationId xmlns:a16="http://schemas.microsoft.com/office/drawing/2014/main" id="{0384EBD0-1C32-9865-EDB5-1F409F6D1396}"/>
              </a:ext>
            </a:extLst>
          </p:cNvPr>
          <p:cNvGrpSpPr/>
          <p:nvPr/>
        </p:nvGrpSpPr>
        <p:grpSpPr>
          <a:xfrm>
            <a:off x="7079314" y="4482551"/>
            <a:ext cx="91702" cy="91702"/>
            <a:chOff x="3585548" y="1299548"/>
            <a:chExt cx="91702" cy="91702"/>
          </a:xfrm>
        </p:grpSpPr>
        <p:cxnSp>
          <p:nvCxnSpPr>
            <p:cNvPr id="267" name="Straight Connector 266">
              <a:extLst>
                <a:ext uri="{FF2B5EF4-FFF2-40B4-BE49-F238E27FC236}">
                  <a16:creationId xmlns:a16="http://schemas.microsoft.com/office/drawing/2014/main" id="{480518B4-9122-BAD3-1706-919709E87C2D}"/>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8A82F1B6-2039-31F4-85EE-0D2A733BADB4}"/>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69" name="Group 268">
            <a:extLst>
              <a:ext uri="{FF2B5EF4-FFF2-40B4-BE49-F238E27FC236}">
                <a16:creationId xmlns:a16="http://schemas.microsoft.com/office/drawing/2014/main" id="{47D9D9AE-B752-43E0-5EC9-978D54A84114}"/>
              </a:ext>
            </a:extLst>
          </p:cNvPr>
          <p:cNvGrpSpPr/>
          <p:nvPr/>
        </p:nvGrpSpPr>
        <p:grpSpPr>
          <a:xfrm>
            <a:off x="7878014" y="4482551"/>
            <a:ext cx="91702" cy="91702"/>
            <a:chOff x="3585548" y="1299548"/>
            <a:chExt cx="91702" cy="91702"/>
          </a:xfrm>
        </p:grpSpPr>
        <p:cxnSp>
          <p:nvCxnSpPr>
            <p:cNvPr id="270" name="Straight Connector 269">
              <a:extLst>
                <a:ext uri="{FF2B5EF4-FFF2-40B4-BE49-F238E27FC236}">
                  <a16:creationId xmlns:a16="http://schemas.microsoft.com/office/drawing/2014/main" id="{BCF31B8B-A34D-1D3E-361C-69B4EFEF9338}"/>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C6302AD5-B883-C32E-4D1D-C410B118F5C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grpSp>
        <p:nvGrpSpPr>
          <p:cNvPr id="273" name="Group 272">
            <a:extLst>
              <a:ext uri="{FF2B5EF4-FFF2-40B4-BE49-F238E27FC236}">
                <a16:creationId xmlns:a16="http://schemas.microsoft.com/office/drawing/2014/main" id="{9AA6D71E-1949-2CA8-04A9-E4953E4B4084}"/>
              </a:ext>
            </a:extLst>
          </p:cNvPr>
          <p:cNvGrpSpPr/>
          <p:nvPr/>
        </p:nvGrpSpPr>
        <p:grpSpPr>
          <a:xfrm>
            <a:off x="2417742" y="1556472"/>
            <a:ext cx="91702" cy="91702"/>
            <a:chOff x="3585548" y="1299548"/>
            <a:chExt cx="91702" cy="91702"/>
          </a:xfrm>
        </p:grpSpPr>
        <p:cxnSp>
          <p:nvCxnSpPr>
            <p:cNvPr id="274" name="Straight Connector 273">
              <a:extLst>
                <a:ext uri="{FF2B5EF4-FFF2-40B4-BE49-F238E27FC236}">
                  <a16:creationId xmlns:a16="http://schemas.microsoft.com/office/drawing/2014/main" id="{4AF95F61-006F-4142-12FC-9423134B15DF}"/>
                </a:ext>
              </a:extLst>
            </p:cNvPr>
            <p:cNvCxnSpPr/>
            <p:nvPr/>
          </p:nvCxnSpPr>
          <p:spPr bwMode="auto">
            <a:xfrm>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41604F86-6738-5F48-0D2B-641A484EFEF0}"/>
                </a:ext>
              </a:extLst>
            </p:cNvPr>
            <p:cNvCxnSpPr>
              <a:cxnSpLocks/>
            </p:cNvCxnSpPr>
            <p:nvPr/>
          </p:nvCxnSpPr>
          <p:spPr bwMode="auto">
            <a:xfrm rot="16200000">
              <a:off x="3631399" y="1299548"/>
              <a:ext cx="0" cy="91702"/>
            </a:xfrm>
            <a:prstGeom prst="line">
              <a:avLst/>
            </a:prstGeom>
            <a:noFill/>
            <a:ln w="19050" cap="flat" cmpd="sng" algn="ctr">
              <a:solidFill>
                <a:schemeClr val="accent1"/>
              </a:solidFill>
              <a:prstDash val="solid"/>
              <a:round/>
              <a:headEnd type="none" w="med" len="med"/>
              <a:tailEnd type="none" w="med" len="med"/>
            </a:ln>
            <a:effectLst/>
          </p:spPr>
        </p:cxnSp>
      </p:grpSp>
      <p:sp>
        <p:nvSpPr>
          <p:cNvPr id="276" name="Freeform: Shape 275">
            <a:extLst>
              <a:ext uri="{FF2B5EF4-FFF2-40B4-BE49-F238E27FC236}">
                <a16:creationId xmlns:a16="http://schemas.microsoft.com/office/drawing/2014/main" id="{5A8B72BA-3574-2052-0145-62EB8A04F926}"/>
              </a:ext>
            </a:extLst>
          </p:cNvPr>
          <p:cNvSpPr/>
          <p:nvPr/>
        </p:nvSpPr>
        <p:spPr bwMode="auto">
          <a:xfrm>
            <a:off x="2459549" y="1608598"/>
            <a:ext cx="1421986" cy="1899712"/>
          </a:xfrm>
          <a:custGeom>
            <a:avLst/>
            <a:gdLst>
              <a:gd name="connsiteX0" fmla="*/ 0 w 1421986"/>
              <a:gd name="connsiteY0" fmla="*/ 0 h 1899712"/>
              <a:gd name="connsiteX1" fmla="*/ 119432 w 1421986"/>
              <a:gd name="connsiteY1" fmla="*/ 0 h 1899712"/>
              <a:gd name="connsiteX2" fmla="*/ 119432 w 1421986"/>
              <a:gd name="connsiteY2" fmla="*/ 22393 h 1899712"/>
              <a:gd name="connsiteX3" fmla="*/ 167951 w 1421986"/>
              <a:gd name="connsiteY3" fmla="*/ 22393 h 1899712"/>
              <a:gd name="connsiteX4" fmla="*/ 167951 w 1421986"/>
              <a:gd name="connsiteY4" fmla="*/ 59715 h 1899712"/>
              <a:gd name="connsiteX5" fmla="*/ 216471 w 1421986"/>
              <a:gd name="connsiteY5" fmla="*/ 59715 h 1899712"/>
              <a:gd name="connsiteX6" fmla="*/ 216471 w 1421986"/>
              <a:gd name="connsiteY6" fmla="*/ 104502 h 1899712"/>
              <a:gd name="connsiteX7" fmla="*/ 279919 w 1421986"/>
              <a:gd name="connsiteY7" fmla="*/ 104502 h 1899712"/>
              <a:gd name="connsiteX8" fmla="*/ 279919 w 1421986"/>
              <a:gd name="connsiteY8" fmla="*/ 123164 h 1899712"/>
              <a:gd name="connsiteX9" fmla="*/ 328438 w 1421986"/>
              <a:gd name="connsiteY9" fmla="*/ 123164 h 1899712"/>
              <a:gd name="connsiteX10" fmla="*/ 328438 w 1421986"/>
              <a:gd name="connsiteY10" fmla="*/ 171683 h 1899712"/>
              <a:gd name="connsiteX11" fmla="*/ 347099 w 1421986"/>
              <a:gd name="connsiteY11" fmla="*/ 171683 h 1899712"/>
              <a:gd name="connsiteX12" fmla="*/ 347099 w 1421986"/>
              <a:gd name="connsiteY12" fmla="*/ 246328 h 1899712"/>
              <a:gd name="connsiteX13" fmla="*/ 373225 w 1421986"/>
              <a:gd name="connsiteY13" fmla="*/ 246328 h 1899712"/>
              <a:gd name="connsiteX14" fmla="*/ 373225 w 1421986"/>
              <a:gd name="connsiteY14" fmla="*/ 350831 h 1899712"/>
              <a:gd name="connsiteX15" fmla="*/ 391886 w 1421986"/>
              <a:gd name="connsiteY15" fmla="*/ 350831 h 1899712"/>
              <a:gd name="connsiteX16" fmla="*/ 395618 w 1421986"/>
              <a:gd name="connsiteY16" fmla="*/ 436672 h 1899712"/>
              <a:gd name="connsiteX17" fmla="*/ 414280 w 1421986"/>
              <a:gd name="connsiteY17" fmla="*/ 436672 h 1899712"/>
              <a:gd name="connsiteX18" fmla="*/ 414280 w 1421986"/>
              <a:gd name="connsiteY18" fmla="*/ 496388 h 1899712"/>
              <a:gd name="connsiteX19" fmla="*/ 436673 w 1421986"/>
              <a:gd name="connsiteY19" fmla="*/ 496388 h 1899712"/>
              <a:gd name="connsiteX20" fmla="*/ 436673 w 1421986"/>
              <a:gd name="connsiteY20" fmla="*/ 537443 h 1899712"/>
              <a:gd name="connsiteX21" fmla="*/ 462799 w 1421986"/>
              <a:gd name="connsiteY21" fmla="*/ 537443 h 1899712"/>
              <a:gd name="connsiteX22" fmla="*/ 462799 w 1421986"/>
              <a:gd name="connsiteY22" fmla="*/ 578498 h 1899712"/>
              <a:gd name="connsiteX23" fmla="*/ 481460 w 1421986"/>
              <a:gd name="connsiteY23" fmla="*/ 578498 h 1899712"/>
              <a:gd name="connsiteX24" fmla="*/ 481460 w 1421986"/>
              <a:gd name="connsiteY24" fmla="*/ 615820 h 1899712"/>
              <a:gd name="connsiteX25" fmla="*/ 526247 w 1421986"/>
              <a:gd name="connsiteY25" fmla="*/ 615820 h 1899712"/>
              <a:gd name="connsiteX26" fmla="*/ 526247 w 1421986"/>
              <a:gd name="connsiteY26" fmla="*/ 638213 h 1899712"/>
              <a:gd name="connsiteX27" fmla="*/ 600892 w 1421986"/>
              <a:gd name="connsiteY27" fmla="*/ 638213 h 1899712"/>
              <a:gd name="connsiteX28" fmla="*/ 600892 w 1421986"/>
              <a:gd name="connsiteY28" fmla="*/ 668071 h 1899712"/>
              <a:gd name="connsiteX29" fmla="*/ 668072 w 1421986"/>
              <a:gd name="connsiteY29" fmla="*/ 668071 h 1899712"/>
              <a:gd name="connsiteX30" fmla="*/ 668072 w 1421986"/>
              <a:gd name="connsiteY30" fmla="*/ 690465 h 1899712"/>
              <a:gd name="connsiteX31" fmla="*/ 701662 w 1421986"/>
              <a:gd name="connsiteY31" fmla="*/ 690465 h 1899712"/>
              <a:gd name="connsiteX32" fmla="*/ 701662 w 1421986"/>
              <a:gd name="connsiteY32" fmla="*/ 753913 h 1899712"/>
              <a:gd name="connsiteX33" fmla="*/ 724056 w 1421986"/>
              <a:gd name="connsiteY33" fmla="*/ 753913 h 1899712"/>
              <a:gd name="connsiteX34" fmla="*/ 724056 w 1421986"/>
              <a:gd name="connsiteY34" fmla="*/ 806164 h 1899712"/>
              <a:gd name="connsiteX35" fmla="*/ 735253 w 1421986"/>
              <a:gd name="connsiteY35" fmla="*/ 806164 h 1899712"/>
              <a:gd name="connsiteX36" fmla="*/ 735253 w 1421986"/>
              <a:gd name="connsiteY36" fmla="*/ 903203 h 1899712"/>
              <a:gd name="connsiteX37" fmla="*/ 735253 w 1421986"/>
              <a:gd name="connsiteY37" fmla="*/ 977848 h 1899712"/>
              <a:gd name="connsiteX38" fmla="*/ 753914 w 1421986"/>
              <a:gd name="connsiteY38" fmla="*/ 977848 h 1899712"/>
              <a:gd name="connsiteX39" fmla="*/ 753914 w 1421986"/>
              <a:gd name="connsiteY39" fmla="*/ 1048760 h 1899712"/>
              <a:gd name="connsiteX40" fmla="*/ 783772 w 1421986"/>
              <a:gd name="connsiteY40" fmla="*/ 1048760 h 1899712"/>
              <a:gd name="connsiteX41" fmla="*/ 783772 w 1421986"/>
              <a:gd name="connsiteY41" fmla="*/ 1119673 h 1899712"/>
              <a:gd name="connsiteX42" fmla="*/ 791237 w 1421986"/>
              <a:gd name="connsiteY42" fmla="*/ 1127138 h 1899712"/>
              <a:gd name="connsiteX43" fmla="*/ 791237 w 1421986"/>
              <a:gd name="connsiteY43" fmla="*/ 1198050 h 1899712"/>
              <a:gd name="connsiteX44" fmla="*/ 813630 w 1421986"/>
              <a:gd name="connsiteY44" fmla="*/ 1198050 h 1899712"/>
              <a:gd name="connsiteX45" fmla="*/ 813630 w 1421986"/>
              <a:gd name="connsiteY45" fmla="*/ 1227908 h 1899712"/>
              <a:gd name="connsiteX46" fmla="*/ 832291 w 1421986"/>
              <a:gd name="connsiteY46" fmla="*/ 1227908 h 1899712"/>
              <a:gd name="connsiteX47" fmla="*/ 839755 w 1421986"/>
              <a:gd name="connsiteY47" fmla="*/ 1235372 h 1899712"/>
              <a:gd name="connsiteX48" fmla="*/ 850952 w 1421986"/>
              <a:gd name="connsiteY48" fmla="*/ 1246569 h 1899712"/>
              <a:gd name="connsiteX49" fmla="*/ 869613 w 1421986"/>
              <a:gd name="connsiteY49" fmla="*/ 1265230 h 1899712"/>
              <a:gd name="connsiteX50" fmla="*/ 880810 w 1421986"/>
              <a:gd name="connsiteY50" fmla="*/ 1276427 h 1899712"/>
              <a:gd name="connsiteX51" fmla="*/ 899471 w 1421986"/>
              <a:gd name="connsiteY51" fmla="*/ 1295089 h 1899712"/>
              <a:gd name="connsiteX52" fmla="*/ 936794 w 1421986"/>
              <a:gd name="connsiteY52" fmla="*/ 1295089 h 1899712"/>
              <a:gd name="connsiteX53" fmla="*/ 936794 w 1421986"/>
              <a:gd name="connsiteY53" fmla="*/ 1310018 h 1899712"/>
              <a:gd name="connsiteX54" fmla="*/ 951723 w 1421986"/>
              <a:gd name="connsiteY54" fmla="*/ 1310018 h 1899712"/>
              <a:gd name="connsiteX55" fmla="*/ 951723 w 1421986"/>
              <a:gd name="connsiteY55" fmla="*/ 1328679 h 1899712"/>
              <a:gd name="connsiteX56" fmla="*/ 1052493 w 1421986"/>
              <a:gd name="connsiteY56" fmla="*/ 1328679 h 1899712"/>
              <a:gd name="connsiteX57" fmla="*/ 1056226 w 1421986"/>
              <a:gd name="connsiteY57" fmla="*/ 1392127 h 1899712"/>
              <a:gd name="connsiteX58" fmla="*/ 1067422 w 1421986"/>
              <a:gd name="connsiteY58" fmla="*/ 1392127 h 1899712"/>
              <a:gd name="connsiteX59" fmla="*/ 1067422 w 1421986"/>
              <a:gd name="connsiteY59" fmla="*/ 1440646 h 1899712"/>
              <a:gd name="connsiteX60" fmla="*/ 1082351 w 1421986"/>
              <a:gd name="connsiteY60" fmla="*/ 1440646 h 1899712"/>
              <a:gd name="connsiteX61" fmla="*/ 1082351 w 1421986"/>
              <a:gd name="connsiteY61" fmla="*/ 1481701 h 1899712"/>
              <a:gd name="connsiteX62" fmla="*/ 1089815 w 1421986"/>
              <a:gd name="connsiteY62" fmla="*/ 1489165 h 1899712"/>
              <a:gd name="connsiteX63" fmla="*/ 1089815 w 1421986"/>
              <a:gd name="connsiteY63" fmla="*/ 1526488 h 1899712"/>
              <a:gd name="connsiteX64" fmla="*/ 1115942 w 1421986"/>
              <a:gd name="connsiteY64" fmla="*/ 1526488 h 1899712"/>
              <a:gd name="connsiteX65" fmla="*/ 1115942 w 1421986"/>
              <a:gd name="connsiteY65" fmla="*/ 1597400 h 1899712"/>
              <a:gd name="connsiteX66" fmla="*/ 1130871 w 1421986"/>
              <a:gd name="connsiteY66" fmla="*/ 1597400 h 1899712"/>
              <a:gd name="connsiteX67" fmla="*/ 1130871 w 1421986"/>
              <a:gd name="connsiteY67" fmla="*/ 1630991 h 1899712"/>
              <a:gd name="connsiteX68" fmla="*/ 1142067 w 1421986"/>
              <a:gd name="connsiteY68" fmla="*/ 1630991 h 1899712"/>
              <a:gd name="connsiteX69" fmla="*/ 1142067 w 1421986"/>
              <a:gd name="connsiteY69" fmla="*/ 1664581 h 1899712"/>
              <a:gd name="connsiteX70" fmla="*/ 1156996 w 1421986"/>
              <a:gd name="connsiteY70" fmla="*/ 1664581 h 1899712"/>
              <a:gd name="connsiteX71" fmla="*/ 1156996 w 1421986"/>
              <a:gd name="connsiteY71" fmla="*/ 1735493 h 1899712"/>
              <a:gd name="connsiteX72" fmla="*/ 1164461 w 1421986"/>
              <a:gd name="connsiteY72" fmla="*/ 1735493 h 1899712"/>
              <a:gd name="connsiteX73" fmla="*/ 1164461 w 1421986"/>
              <a:gd name="connsiteY73" fmla="*/ 1784013 h 1899712"/>
              <a:gd name="connsiteX74" fmla="*/ 1220444 w 1421986"/>
              <a:gd name="connsiteY74" fmla="*/ 1784013 h 1899712"/>
              <a:gd name="connsiteX75" fmla="*/ 1239106 w 1421986"/>
              <a:gd name="connsiteY75" fmla="*/ 1802675 h 1899712"/>
              <a:gd name="connsiteX76" fmla="*/ 1291357 w 1421986"/>
              <a:gd name="connsiteY76" fmla="*/ 1802675 h 1899712"/>
              <a:gd name="connsiteX77" fmla="*/ 1291357 w 1421986"/>
              <a:gd name="connsiteY77" fmla="*/ 1839996 h 1899712"/>
              <a:gd name="connsiteX78" fmla="*/ 1351073 w 1421986"/>
              <a:gd name="connsiteY78" fmla="*/ 1839996 h 1899712"/>
              <a:gd name="connsiteX79" fmla="*/ 1351073 w 1421986"/>
              <a:gd name="connsiteY79" fmla="*/ 1858658 h 1899712"/>
              <a:gd name="connsiteX80" fmla="*/ 1421986 w 1421986"/>
              <a:gd name="connsiteY80" fmla="*/ 1858658 h 1899712"/>
              <a:gd name="connsiteX81" fmla="*/ 1421986 w 1421986"/>
              <a:gd name="connsiteY81" fmla="*/ 1899712 h 189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421986" h="1899712">
                <a:moveTo>
                  <a:pt x="0" y="0"/>
                </a:moveTo>
                <a:lnTo>
                  <a:pt x="119432" y="0"/>
                </a:lnTo>
                <a:lnTo>
                  <a:pt x="119432" y="22393"/>
                </a:lnTo>
                <a:lnTo>
                  <a:pt x="167951" y="22393"/>
                </a:lnTo>
                <a:lnTo>
                  <a:pt x="167951" y="59715"/>
                </a:lnTo>
                <a:lnTo>
                  <a:pt x="216471" y="59715"/>
                </a:lnTo>
                <a:lnTo>
                  <a:pt x="216471" y="104502"/>
                </a:lnTo>
                <a:lnTo>
                  <a:pt x="279919" y="104502"/>
                </a:lnTo>
                <a:lnTo>
                  <a:pt x="279919" y="123164"/>
                </a:lnTo>
                <a:lnTo>
                  <a:pt x="328438" y="123164"/>
                </a:lnTo>
                <a:lnTo>
                  <a:pt x="328438" y="171683"/>
                </a:lnTo>
                <a:lnTo>
                  <a:pt x="347099" y="171683"/>
                </a:lnTo>
                <a:lnTo>
                  <a:pt x="347099" y="246328"/>
                </a:lnTo>
                <a:lnTo>
                  <a:pt x="373225" y="246328"/>
                </a:lnTo>
                <a:lnTo>
                  <a:pt x="373225" y="350831"/>
                </a:lnTo>
                <a:lnTo>
                  <a:pt x="391886" y="350831"/>
                </a:lnTo>
                <a:lnTo>
                  <a:pt x="395618" y="436672"/>
                </a:lnTo>
                <a:lnTo>
                  <a:pt x="414280" y="436672"/>
                </a:lnTo>
                <a:lnTo>
                  <a:pt x="414280" y="496388"/>
                </a:lnTo>
                <a:lnTo>
                  <a:pt x="436673" y="496388"/>
                </a:lnTo>
                <a:lnTo>
                  <a:pt x="436673" y="537443"/>
                </a:lnTo>
                <a:lnTo>
                  <a:pt x="462799" y="537443"/>
                </a:lnTo>
                <a:lnTo>
                  <a:pt x="462799" y="578498"/>
                </a:lnTo>
                <a:lnTo>
                  <a:pt x="481460" y="578498"/>
                </a:lnTo>
                <a:lnTo>
                  <a:pt x="481460" y="615820"/>
                </a:lnTo>
                <a:lnTo>
                  <a:pt x="526247" y="615820"/>
                </a:lnTo>
                <a:lnTo>
                  <a:pt x="526247" y="638213"/>
                </a:lnTo>
                <a:lnTo>
                  <a:pt x="600892" y="638213"/>
                </a:lnTo>
                <a:lnTo>
                  <a:pt x="600892" y="668071"/>
                </a:lnTo>
                <a:lnTo>
                  <a:pt x="668072" y="668071"/>
                </a:lnTo>
                <a:lnTo>
                  <a:pt x="668072" y="690465"/>
                </a:lnTo>
                <a:lnTo>
                  <a:pt x="701662" y="690465"/>
                </a:lnTo>
                <a:lnTo>
                  <a:pt x="701662" y="753913"/>
                </a:lnTo>
                <a:lnTo>
                  <a:pt x="724056" y="753913"/>
                </a:lnTo>
                <a:lnTo>
                  <a:pt x="724056" y="806164"/>
                </a:lnTo>
                <a:lnTo>
                  <a:pt x="735253" y="806164"/>
                </a:lnTo>
                <a:lnTo>
                  <a:pt x="735253" y="903203"/>
                </a:lnTo>
                <a:lnTo>
                  <a:pt x="735253" y="977848"/>
                </a:lnTo>
                <a:lnTo>
                  <a:pt x="753914" y="977848"/>
                </a:lnTo>
                <a:lnTo>
                  <a:pt x="753914" y="1048760"/>
                </a:lnTo>
                <a:lnTo>
                  <a:pt x="783772" y="1048760"/>
                </a:lnTo>
                <a:lnTo>
                  <a:pt x="783772" y="1119673"/>
                </a:lnTo>
                <a:lnTo>
                  <a:pt x="791237" y="1127138"/>
                </a:lnTo>
                <a:lnTo>
                  <a:pt x="791237" y="1198050"/>
                </a:lnTo>
                <a:lnTo>
                  <a:pt x="813630" y="1198050"/>
                </a:lnTo>
                <a:lnTo>
                  <a:pt x="813630" y="1227908"/>
                </a:lnTo>
                <a:lnTo>
                  <a:pt x="832291" y="1227908"/>
                </a:lnTo>
                <a:lnTo>
                  <a:pt x="839755" y="1235372"/>
                </a:lnTo>
                <a:lnTo>
                  <a:pt x="850952" y="1246569"/>
                </a:lnTo>
                <a:lnTo>
                  <a:pt x="869613" y="1265230"/>
                </a:lnTo>
                <a:lnTo>
                  <a:pt x="880810" y="1276427"/>
                </a:lnTo>
                <a:lnTo>
                  <a:pt x="899471" y="1295089"/>
                </a:lnTo>
                <a:lnTo>
                  <a:pt x="936794" y="1295089"/>
                </a:lnTo>
                <a:lnTo>
                  <a:pt x="936794" y="1310018"/>
                </a:lnTo>
                <a:lnTo>
                  <a:pt x="951723" y="1310018"/>
                </a:lnTo>
                <a:lnTo>
                  <a:pt x="951723" y="1328679"/>
                </a:lnTo>
                <a:lnTo>
                  <a:pt x="1052493" y="1328679"/>
                </a:lnTo>
                <a:lnTo>
                  <a:pt x="1056226" y="1392127"/>
                </a:lnTo>
                <a:lnTo>
                  <a:pt x="1067422" y="1392127"/>
                </a:lnTo>
                <a:lnTo>
                  <a:pt x="1067422" y="1440646"/>
                </a:lnTo>
                <a:lnTo>
                  <a:pt x="1082351" y="1440646"/>
                </a:lnTo>
                <a:lnTo>
                  <a:pt x="1082351" y="1481701"/>
                </a:lnTo>
                <a:lnTo>
                  <a:pt x="1089815" y="1489165"/>
                </a:lnTo>
                <a:lnTo>
                  <a:pt x="1089815" y="1526488"/>
                </a:lnTo>
                <a:lnTo>
                  <a:pt x="1115942" y="1526488"/>
                </a:lnTo>
                <a:lnTo>
                  <a:pt x="1115942" y="1597400"/>
                </a:lnTo>
                <a:lnTo>
                  <a:pt x="1130871" y="1597400"/>
                </a:lnTo>
                <a:lnTo>
                  <a:pt x="1130871" y="1630991"/>
                </a:lnTo>
                <a:lnTo>
                  <a:pt x="1142067" y="1630991"/>
                </a:lnTo>
                <a:lnTo>
                  <a:pt x="1142067" y="1664581"/>
                </a:lnTo>
                <a:lnTo>
                  <a:pt x="1156996" y="1664581"/>
                </a:lnTo>
                <a:lnTo>
                  <a:pt x="1156996" y="1735493"/>
                </a:lnTo>
                <a:lnTo>
                  <a:pt x="1164461" y="1735493"/>
                </a:lnTo>
                <a:lnTo>
                  <a:pt x="1164461" y="1784013"/>
                </a:lnTo>
                <a:lnTo>
                  <a:pt x="1220444" y="1784013"/>
                </a:lnTo>
                <a:lnTo>
                  <a:pt x="1239106" y="1802675"/>
                </a:lnTo>
                <a:lnTo>
                  <a:pt x="1291357" y="1802675"/>
                </a:lnTo>
                <a:lnTo>
                  <a:pt x="1291357" y="1839996"/>
                </a:lnTo>
                <a:lnTo>
                  <a:pt x="1351073" y="1839996"/>
                </a:lnTo>
                <a:lnTo>
                  <a:pt x="1351073" y="1858658"/>
                </a:lnTo>
                <a:lnTo>
                  <a:pt x="1421986" y="1858658"/>
                </a:lnTo>
                <a:lnTo>
                  <a:pt x="1421986" y="1899712"/>
                </a:lnTo>
              </a:path>
            </a:pathLst>
          </a:custGeom>
          <a:noFill/>
          <a:ln w="28575">
            <a:solidFill>
              <a:schemeClr val="accent1"/>
            </a:solidFill>
            <a:miter lim="800000"/>
            <a:headEnd/>
            <a:tailEnd/>
          </a:ln>
        </p:spPr>
        <p:txBody>
          <a:bodyPr rtlCol="0" anchor="ctr"/>
          <a:lstStyle/>
          <a:p>
            <a:pPr algn="ctr"/>
            <a:endParaRPr lang="en-US" dirty="0"/>
          </a:p>
        </p:txBody>
      </p:sp>
      <p:sp>
        <p:nvSpPr>
          <p:cNvPr id="277" name="Freeform: Shape 276">
            <a:extLst>
              <a:ext uri="{FF2B5EF4-FFF2-40B4-BE49-F238E27FC236}">
                <a16:creationId xmlns:a16="http://schemas.microsoft.com/office/drawing/2014/main" id="{FDCC8AD4-8AA7-36D3-B33D-D2CEF595C543}"/>
              </a:ext>
            </a:extLst>
          </p:cNvPr>
          <p:cNvSpPr/>
          <p:nvPr/>
        </p:nvSpPr>
        <p:spPr bwMode="auto">
          <a:xfrm>
            <a:off x="3874070" y="3519507"/>
            <a:ext cx="4053218" cy="1011438"/>
          </a:xfrm>
          <a:custGeom>
            <a:avLst/>
            <a:gdLst>
              <a:gd name="connsiteX0" fmla="*/ 0 w 4053218"/>
              <a:gd name="connsiteY0" fmla="*/ 0 h 1011438"/>
              <a:gd name="connsiteX1" fmla="*/ 0 w 4053218"/>
              <a:gd name="connsiteY1" fmla="*/ 85842 h 1011438"/>
              <a:gd name="connsiteX2" fmla="*/ 52252 w 4053218"/>
              <a:gd name="connsiteY2" fmla="*/ 85842 h 1011438"/>
              <a:gd name="connsiteX3" fmla="*/ 52252 w 4053218"/>
              <a:gd name="connsiteY3" fmla="*/ 111967 h 1011438"/>
              <a:gd name="connsiteX4" fmla="*/ 100771 w 4053218"/>
              <a:gd name="connsiteY4" fmla="*/ 111967 h 1011438"/>
              <a:gd name="connsiteX5" fmla="*/ 115700 w 4053218"/>
              <a:gd name="connsiteY5" fmla="*/ 227667 h 1011438"/>
              <a:gd name="connsiteX6" fmla="*/ 153022 w 4053218"/>
              <a:gd name="connsiteY6" fmla="*/ 227667 h 1011438"/>
              <a:gd name="connsiteX7" fmla="*/ 153022 w 4053218"/>
              <a:gd name="connsiteY7" fmla="*/ 246328 h 1011438"/>
              <a:gd name="connsiteX8" fmla="*/ 186612 w 4053218"/>
              <a:gd name="connsiteY8" fmla="*/ 246328 h 1011438"/>
              <a:gd name="connsiteX9" fmla="*/ 190345 w 4053218"/>
              <a:gd name="connsiteY9" fmla="*/ 250061 h 1011438"/>
              <a:gd name="connsiteX10" fmla="*/ 220203 w 4053218"/>
              <a:gd name="connsiteY10" fmla="*/ 250061 h 1011438"/>
              <a:gd name="connsiteX11" fmla="*/ 220203 w 4053218"/>
              <a:gd name="connsiteY11" fmla="*/ 283651 h 1011438"/>
              <a:gd name="connsiteX12" fmla="*/ 317241 w 4053218"/>
              <a:gd name="connsiteY12" fmla="*/ 283651 h 1011438"/>
              <a:gd name="connsiteX13" fmla="*/ 317241 w 4053218"/>
              <a:gd name="connsiteY13" fmla="*/ 328437 h 1011438"/>
              <a:gd name="connsiteX14" fmla="*/ 399350 w 4053218"/>
              <a:gd name="connsiteY14" fmla="*/ 328437 h 1011438"/>
              <a:gd name="connsiteX15" fmla="*/ 399350 w 4053218"/>
              <a:gd name="connsiteY15" fmla="*/ 365760 h 1011438"/>
              <a:gd name="connsiteX16" fmla="*/ 425476 w 4053218"/>
              <a:gd name="connsiteY16" fmla="*/ 365760 h 1011438"/>
              <a:gd name="connsiteX17" fmla="*/ 425476 w 4053218"/>
              <a:gd name="connsiteY17" fmla="*/ 414279 h 1011438"/>
              <a:gd name="connsiteX18" fmla="*/ 459066 w 4053218"/>
              <a:gd name="connsiteY18" fmla="*/ 414279 h 1011438"/>
              <a:gd name="connsiteX19" fmla="*/ 459066 w 4053218"/>
              <a:gd name="connsiteY19" fmla="*/ 451602 h 1011438"/>
              <a:gd name="connsiteX20" fmla="*/ 503853 w 4053218"/>
              <a:gd name="connsiteY20" fmla="*/ 451602 h 1011438"/>
              <a:gd name="connsiteX21" fmla="*/ 503853 w 4053218"/>
              <a:gd name="connsiteY21" fmla="*/ 488924 h 1011438"/>
              <a:gd name="connsiteX22" fmla="*/ 529979 w 4053218"/>
              <a:gd name="connsiteY22" fmla="*/ 488924 h 1011438"/>
              <a:gd name="connsiteX23" fmla="*/ 529979 w 4053218"/>
              <a:gd name="connsiteY23" fmla="*/ 503853 h 1011438"/>
              <a:gd name="connsiteX24" fmla="*/ 578498 w 4053218"/>
              <a:gd name="connsiteY24" fmla="*/ 503853 h 1011438"/>
              <a:gd name="connsiteX25" fmla="*/ 578498 w 4053218"/>
              <a:gd name="connsiteY25" fmla="*/ 548640 h 1011438"/>
              <a:gd name="connsiteX26" fmla="*/ 780039 w 4053218"/>
              <a:gd name="connsiteY26" fmla="*/ 548640 h 1011438"/>
              <a:gd name="connsiteX27" fmla="*/ 780039 w 4053218"/>
              <a:gd name="connsiteY27" fmla="*/ 567301 h 1011438"/>
              <a:gd name="connsiteX28" fmla="*/ 802433 w 4053218"/>
              <a:gd name="connsiteY28" fmla="*/ 567301 h 1011438"/>
              <a:gd name="connsiteX29" fmla="*/ 802433 w 4053218"/>
              <a:gd name="connsiteY29" fmla="*/ 589695 h 1011438"/>
              <a:gd name="connsiteX30" fmla="*/ 828559 w 4053218"/>
              <a:gd name="connsiteY30" fmla="*/ 589695 h 1011438"/>
              <a:gd name="connsiteX31" fmla="*/ 828559 w 4053218"/>
              <a:gd name="connsiteY31" fmla="*/ 604624 h 1011438"/>
              <a:gd name="connsiteX32" fmla="*/ 869613 w 4053218"/>
              <a:gd name="connsiteY32" fmla="*/ 604624 h 1011438"/>
              <a:gd name="connsiteX33" fmla="*/ 869613 w 4053218"/>
              <a:gd name="connsiteY33" fmla="*/ 627017 h 1011438"/>
              <a:gd name="connsiteX34" fmla="*/ 903203 w 4053218"/>
              <a:gd name="connsiteY34" fmla="*/ 627017 h 1011438"/>
              <a:gd name="connsiteX35" fmla="*/ 903203 w 4053218"/>
              <a:gd name="connsiteY35" fmla="*/ 649411 h 1011438"/>
              <a:gd name="connsiteX36" fmla="*/ 1101012 w 4053218"/>
              <a:gd name="connsiteY36" fmla="*/ 649411 h 1011438"/>
              <a:gd name="connsiteX37" fmla="*/ 1101012 w 4053218"/>
              <a:gd name="connsiteY37" fmla="*/ 690465 h 1011438"/>
              <a:gd name="connsiteX38" fmla="*/ 1115941 w 4053218"/>
              <a:gd name="connsiteY38" fmla="*/ 690465 h 1011438"/>
              <a:gd name="connsiteX39" fmla="*/ 1115941 w 4053218"/>
              <a:gd name="connsiteY39" fmla="*/ 738984 h 1011438"/>
              <a:gd name="connsiteX40" fmla="*/ 1138335 w 4053218"/>
              <a:gd name="connsiteY40" fmla="*/ 738984 h 1011438"/>
              <a:gd name="connsiteX41" fmla="*/ 1138335 w 4053218"/>
              <a:gd name="connsiteY41" fmla="*/ 780039 h 1011438"/>
              <a:gd name="connsiteX42" fmla="*/ 1175657 w 4053218"/>
              <a:gd name="connsiteY42" fmla="*/ 780039 h 1011438"/>
              <a:gd name="connsiteX43" fmla="*/ 1175657 w 4053218"/>
              <a:gd name="connsiteY43" fmla="*/ 813629 h 1011438"/>
              <a:gd name="connsiteX44" fmla="*/ 1231641 w 4053218"/>
              <a:gd name="connsiteY44" fmla="*/ 813629 h 1011438"/>
              <a:gd name="connsiteX45" fmla="*/ 1231641 w 4053218"/>
              <a:gd name="connsiteY45" fmla="*/ 850952 h 1011438"/>
              <a:gd name="connsiteX46" fmla="*/ 1313750 w 4053218"/>
              <a:gd name="connsiteY46" fmla="*/ 850952 h 1011438"/>
              <a:gd name="connsiteX47" fmla="*/ 1313750 w 4053218"/>
              <a:gd name="connsiteY47" fmla="*/ 888274 h 1011438"/>
              <a:gd name="connsiteX48" fmla="*/ 1537685 w 4053218"/>
              <a:gd name="connsiteY48" fmla="*/ 888274 h 1011438"/>
              <a:gd name="connsiteX49" fmla="*/ 1537685 w 4053218"/>
              <a:gd name="connsiteY49" fmla="*/ 933061 h 1011438"/>
              <a:gd name="connsiteX50" fmla="*/ 2216954 w 4053218"/>
              <a:gd name="connsiteY50" fmla="*/ 933061 h 1011438"/>
              <a:gd name="connsiteX51" fmla="*/ 2216954 w 4053218"/>
              <a:gd name="connsiteY51" fmla="*/ 1011438 h 1011438"/>
              <a:gd name="connsiteX52" fmla="*/ 4053218 w 4053218"/>
              <a:gd name="connsiteY52" fmla="*/ 1011438 h 101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53218" h="1011438">
                <a:moveTo>
                  <a:pt x="0" y="0"/>
                </a:moveTo>
                <a:lnTo>
                  <a:pt x="0" y="85842"/>
                </a:lnTo>
                <a:lnTo>
                  <a:pt x="52252" y="85842"/>
                </a:lnTo>
                <a:lnTo>
                  <a:pt x="52252" y="111967"/>
                </a:lnTo>
                <a:lnTo>
                  <a:pt x="100771" y="111967"/>
                </a:lnTo>
                <a:lnTo>
                  <a:pt x="115700" y="227667"/>
                </a:lnTo>
                <a:lnTo>
                  <a:pt x="153022" y="227667"/>
                </a:lnTo>
                <a:lnTo>
                  <a:pt x="153022" y="246328"/>
                </a:lnTo>
                <a:lnTo>
                  <a:pt x="186612" y="246328"/>
                </a:lnTo>
                <a:lnTo>
                  <a:pt x="190345" y="250061"/>
                </a:lnTo>
                <a:lnTo>
                  <a:pt x="220203" y="250061"/>
                </a:lnTo>
                <a:lnTo>
                  <a:pt x="220203" y="283651"/>
                </a:lnTo>
                <a:lnTo>
                  <a:pt x="317241" y="283651"/>
                </a:lnTo>
                <a:lnTo>
                  <a:pt x="317241" y="328437"/>
                </a:lnTo>
                <a:lnTo>
                  <a:pt x="399350" y="328437"/>
                </a:lnTo>
                <a:lnTo>
                  <a:pt x="399350" y="365760"/>
                </a:lnTo>
                <a:lnTo>
                  <a:pt x="425476" y="365760"/>
                </a:lnTo>
                <a:lnTo>
                  <a:pt x="425476" y="414279"/>
                </a:lnTo>
                <a:lnTo>
                  <a:pt x="459066" y="414279"/>
                </a:lnTo>
                <a:lnTo>
                  <a:pt x="459066" y="451602"/>
                </a:lnTo>
                <a:lnTo>
                  <a:pt x="503853" y="451602"/>
                </a:lnTo>
                <a:lnTo>
                  <a:pt x="503853" y="488924"/>
                </a:lnTo>
                <a:lnTo>
                  <a:pt x="529979" y="488924"/>
                </a:lnTo>
                <a:lnTo>
                  <a:pt x="529979" y="503853"/>
                </a:lnTo>
                <a:lnTo>
                  <a:pt x="578498" y="503853"/>
                </a:lnTo>
                <a:lnTo>
                  <a:pt x="578498" y="548640"/>
                </a:lnTo>
                <a:lnTo>
                  <a:pt x="780039" y="548640"/>
                </a:lnTo>
                <a:lnTo>
                  <a:pt x="780039" y="567301"/>
                </a:lnTo>
                <a:lnTo>
                  <a:pt x="802433" y="567301"/>
                </a:lnTo>
                <a:lnTo>
                  <a:pt x="802433" y="589695"/>
                </a:lnTo>
                <a:lnTo>
                  <a:pt x="828559" y="589695"/>
                </a:lnTo>
                <a:lnTo>
                  <a:pt x="828559" y="604624"/>
                </a:lnTo>
                <a:lnTo>
                  <a:pt x="869613" y="604624"/>
                </a:lnTo>
                <a:lnTo>
                  <a:pt x="869613" y="627017"/>
                </a:lnTo>
                <a:lnTo>
                  <a:pt x="903203" y="627017"/>
                </a:lnTo>
                <a:lnTo>
                  <a:pt x="903203" y="649411"/>
                </a:lnTo>
                <a:lnTo>
                  <a:pt x="1101012" y="649411"/>
                </a:lnTo>
                <a:lnTo>
                  <a:pt x="1101012" y="690465"/>
                </a:lnTo>
                <a:lnTo>
                  <a:pt x="1115941" y="690465"/>
                </a:lnTo>
                <a:lnTo>
                  <a:pt x="1115941" y="738984"/>
                </a:lnTo>
                <a:lnTo>
                  <a:pt x="1138335" y="738984"/>
                </a:lnTo>
                <a:lnTo>
                  <a:pt x="1138335" y="780039"/>
                </a:lnTo>
                <a:lnTo>
                  <a:pt x="1175657" y="780039"/>
                </a:lnTo>
                <a:lnTo>
                  <a:pt x="1175657" y="813629"/>
                </a:lnTo>
                <a:lnTo>
                  <a:pt x="1231641" y="813629"/>
                </a:lnTo>
                <a:lnTo>
                  <a:pt x="1231641" y="850952"/>
                </a:lnTo>
                <a:lnTo>
                  <a:pt x="1313750" y="850952"/>
                </a:lnTo>
                <a:lnTo>
                  <a:pt x="1313750" y="888274"/>
                </a:lnTo>
                <a:lnTo>
                  <a:pt x="1537685" y="888274"/>
                </a:lnTo>
                <a:lnTo>
                  <a:pt x="1537685" y="933061"/>
                </a:lnTo>
                <a:lnTo>
                  <a:pt x="2216954" y="933061"/>
                </a:lnTo>
                <a:lnTo>
                  <a:pt x="2216954" y="1011438"/>
                </a:lnTo>
                <a:lnTo>
                  <a:pt x="4053218" y="1011438"/>
                </a:lnTo>
              </a:path>
            </a:pathLst>
          </a:custGeom>
          <a:noFill/>
          <a:ln w="28575">
            <a:solidFill>
              <a:schemeClr val="accent1"/>
            </a:solidFill>
            <a:miter lim="800000"/>
            <a:headEnd/>
            <a:tailEnd/>
          </a:ln>
        </p:spPr>
        <p:txBody>
          <a:bodyPr rtlCol="0" anchor="ctr"/>
          <a:lstStyle/>
          <a:p>
            <a:pPr algn="ctr"/>
            <a:endParaRPr lang="en-US" dirty="0"/>
          </a:p>
        </p:txBody>
      </p:sp>
      <p:sp>
        <p:nvSpPr>
          <p:cNvPr id="279" name="Freeform: Shape 278">
            <a:extLst>
              <a:ext uri="{FF2B5EF4-FFF2-40B4-BE49-F238E27FC236}">
                <a16:creationId xmlns:a16="http://schemas.microsoft.com/office/drawing/2014/main" id="{A71A1D0B-7374-F372-FD62-AE44C8D7F2BA}"/>
              </a:ext>
            </a:extLst>
          </p:cNvPr>
          <p:cNvSpPr/>
          <p:nvPr/>
        </p:nvSpPr>
        <p:spPr bwMode="auto">
          <a:xfrm rot="4623887">
            <a:off x="3657717" y="4113735"/>
            <a:ext cx="286871" cy="424329"/>
          </a:xfrm>
          <a:custGeom>
            <a:avLst/>
            <a:gdLst>
              <a:gd name="connsiteX0" fmla="*/ 0 w 286871"/>
              <a:gd name="connsiteY0" fmla="*/ 0 h 424329"/>
              <a:gd name="connsiteX1" fmla="*/ 286871 w 286871"/>
              <a:gd name="connsiteY1" fmla="*/ 424329 h 424329"/>
            </a:gdLst>
            <a:ahLst/>
            <a:cxnLst>
              <a:cxn ang="0">
                <a:pos x="connsiteX0" y="connsiteY0"/>
              </a:cxn>
              <a:cxn ang="0">
                <a:pos x="connsiteX1" y="connsiteY1"/>
              </a:cxn>
            </a:cxnLst>
            <a:rect l="l" t="t" r="r" b="b"/>
            <a:pathLst>
              <a:path w="286871" h="424329">
                <a:moveTo>
                  <a:pt x="0" y="0"/>
                </a:moveTo>
                <a:lnTo>
                  <a:pt x="286871" y="424329"/>
                </a:lnTo>
              </a:path>
            </a:pathLst>
          </a:custGeom>
          <a:noFill/>
          <a:ln w="57150">
            <a:solidFill>
              <a:schemeClr val="accent3"/>
            </a:solidFill>
            <a:miter lim="800000"/>
            <a:headEnd type="triangle" w="med" len="med"/>
            <a:tailEnd type="none" w="med" len="med"/>
          </a:ln>
        </p:spPr>
        <p:txBody>
          <a:bodyPr rtlCol="0" anchor="ctr"/>
          <a:lstStyle/>
          <a:p>
            <a:pPr algn="ctr"/>
            <a:endParaRPr lang="en-US" dirty="0"/>
          </a:p>
        </p:txBody>
      </p:sp>
      <p:sp>
        <p:nvSpPr>
          <p:cNvPr id="280" name="Freeform: Shape 279">
            <a:extLst>
              <a:ext uri="{FF2B5EF4-FFF2-40B4-BE49-F238E27FC236}">
                <a16:creationId xmlns:a16="http://schemas.microsoft.com/office/drawing/2014/main" id="{6D710091-06F8-79B1-862D-FB265A846865}"/>
              </a:ext>
            </a:extLst>
          </p:cNvPr>
          <p:cNvSpPr/>
          <p:nvPr/>
        </p:nvSpPr>
        <p:spPr bwMode="auto">
          <a:xfrm rot="14647592">
            <a:off x="4058050" y="3268729"/>
            <a:ext cx="286871" cy="424329"/>
          </a:xfrm>
          <a:custGeom>
            <a:avLst/>
            <a:gdLst>
              <a:gd name="connsiteX0" fmla="*/ 0 w 286871"/>
              <a:gd name="connsiteY0" fmla="*/ 0 h 424329"/>
              <a:gd name="connsiteX1" fmla="*/ 286871 w 286871"/>
              <a:gd name="connsiteY1" fmla="*/ 424329 h 424329"/>
            </a:gdLst>
            <a:ahLst/>
            <a:cxnLst>
              <a:cxn ang="0">
                <a:pos x="connsiteX0" y="connsiteY0"/>
              </a:cxn>
              <a:cxn ang="0">
                <a:pos x="connsiteX1" y="connsiteY1"/>
              </a:cxn>
            </a:cxnLst>
            <a:rect l="l" t="t" r="r" b="b"/>
            <a:pathLst>
              <a:path w="286871" h="424329">
                <a:moveTo>
                  <a:pt x="0" y="0"/>
                </a:moveTo>
                <a:lnTo>
                  <a:pt x="286871" y="424329"/>
                </a:lnTo>
              </a:path>
            </a:pathLst>
          </a:custGeom>
          <a:noFill/>
          <a:ln w="57150">
            <a:solidFill>
              <a:schemeClr val="accent1"/>
            </a:solidFill>
            <a:miter lim="800000"/>
            <a:headEnd type="triangle" w="med" len="med"/>
            <a:tailEnd type="none" w="med" len="med"/>
          </a:ln>
        </p:spPr>
        <p:txBody>
          <a:bodyPr rtlCol="0" anchor="ctr"/>
          <a:lstStyle/>
          <a:p>
            <a:pPr algn="ctr"/>
            <a:endParaRPr lang="en-US" dirty="0"/>
          </a:p>
        </p:txBody>
      </p:sp>
      <p:sp>
        <p:nvSpPr>
          <p:cNvPr id="281" name="Freeform: Shape 280">
            <a:extLst>
              <a:ext uri="{FF2B5EF4-FFF2-40B4-BE49-F238E27FC236}">
                <a16:creationId xmlns:a16="http://schemas.microsoft.com/office/drawing/2014/main" id="{0D1E63EC-5341-2B2A-20AB-A809D06B2B9A}"/>
              </a:ext>
            </a:extLst>
          </p:cNvPr>
          <p:cNvSpPr/>
          <p:nvPr/>
        </p:nvSpPr>
        <p:spPr bwMode="auto">
          <a:xfrm>
            <a:off x="2478658" y="3743864"/>
            <a:ext cx="1554148" cy="931653"/>
          </a:xfrm>
          <a:custGeom>
            <a:avLst/>
            <a:gdLst>
              <a:gd name="connsiteX0" fmla="*/ 0 w 1558505"/>
              <a:gd name="connsiteY0" fmla="*/ 0 h 931653"/>
              <a:gd name="connsiteX1" fmla="*/ 1558505 w 1558505"/>
              <a:gd name="connsiteY1" fmla="*/ 0 h 931653"/>
              <a:gd name="connsiteX2" fmla="*/ 1558505 w 1558505"/>
              <a:gd name="connsiteY2" fmla="*/ 931653 h 931653"/>
            </a:gdLst>
            <a:ahLst/>
            <a:cxnLst>
              <a:cxn ang="0">
                <a:pos x="connsiteX0" y="connsiteY0"/>
              </a:cxn>
              <a:cxn ang="0">
                <a:pos x="connsiteX1" y="connsiteY1"/>
              </a:cxn>
              <a:cxn ang="0">
                <a:pos x="connsiteX2" y="connsiteY2"/>
              </a:cxn>
            </a:cxnLst>
            <a:rect l="l" t="t" r="r" b="b"/>
            <a:pathLst>
              <a:path w="1558505" h="931653">
                <a:moveTo>
                  <a:pt x="0" y="0"/>
                </a:moveTo>
                <a:lnTo>
                  <a:pt x="1558505" y="0"/>
                </a:lnTo>
                <a:lnTo>
                  <a:pt x="1558505" y="931653"/>
                </a:lnTo>
              </a:path>
            </a:pathLst>
          </a:custGeom>
          <a:noFill/>
          <a:ln w="19050">
            <a:solidFill>
              <a:schemeClr val="accent1"/>
            </a:solidFill>
            <a:prstDash val="sysDash"/>
            <a:miter lim="800000"/>
            <a:headEnd/>
            <a:tailEnd/>
          </a:ln>
        </p:spPr>
        <p:txBody>
          <a:bodyPr rtlCol="0" anchor="ctr"/>
          <a:lstStyle/>
          <a:p>
            <a:pPr algn="ctr"/>
            <a:endParaRPr lang="en-US" dirty="0"/>
          </a:p>
        </p:txBody>
      </p:sp>
      <p:sp>
        <p:nvSpPr>
          <p:cNvPr id="282" name="Freeform: Shape 281">
            <a:extLst>
              <a:ext uri="{FF2B5EF4-FFF2-40B4-BE49-F238E27FC236}">
                <a16:creationId xmlns:a16="http://schemas.microsoft.com/office/drawing/2014/main" id="{677BA40B-9F94-A64E-64D3-3B04ADD1DD1C}"/>
              </a:ext>
            </a:extLst>
          </p:cNvPr>
          <p:cNvSpPr/>
          <p:nvPr/>
        </p:nvSpPr>
        <p:spPr bwMode="auto">
          <a:xfrm>
            <a:off x="2484408" y="4111925"/>
            <a:ext cx="1552754" cy="563592"/>
          </a:xfrm>
          <a:custGeom>
            <a:avLst/>
            <a:gdLst>
              <a:gd name="connsiteX0" fmla="*/ 0 w 1552754"/>
              <a:gd name="connsiteY0" fmla="*/ 0 h 563592"/>
              <a:gd name="connsiteX1" fmla="*/ 1552754 w 1552754"/>
              <a:gd name="connsiteY1" fmla="*/ 0 h 563592"/>
              <a:gd name="connsiteX2" fmla="*/ 1552754 w 1552754"/>
              <a:gd name="connsiteY2" fmla="*/ 563592 h 563592"/>
            </a:gdLst>
            <a:ahLst/>
            <a:cxnLst>
              <a:cxn ang="0">
                <a:pos x="connsiteX0" y="connsiteY0"/>
              </a:cxn>
              <a:cxn ang="0">
                <a:pos x="connsiteX1" y="connsiteY1"/>
              </a:cxn>
              <a:cxn ang="0">
                <a:pos x="connsiteX2" y="connsiteY2"/>
              </a:cxn>
            </a:cxnLst>
            <a:rect l="l" t="t" r="r" b="b"/>
            <a:pathLst>
              <a:path w="1552754" h="563592">
                <a:moveTo>
                  <a:pt x="0" y="0"/>
                </a:moveTo>
                <a:lnTo>
                  <a:pt x="1552754" y="0"/>
                </a:lnTo>
                <a:lnTo>
                  <a:pt x="1552754" y="563592"/>
                </a:lnTo>
              </a:path>
            </a:pathLst>
          </a:custGeom>
          <a:noFill/>
          <a:ln w="19050">
            <a:solidFill>
              <a:schemeClr val="accent3"/>
            </a:solidFill>
            <a:prstDash val="sysDash"/>
            <a:miter lim="800000"/>
            <a:headEnd/>
            <a:tailEnd/>
          </a:ln>
        </p:spPr>
        <p:txBody>
          <a:bodyPr rtlCol="0" anchor="ctr"/>
          <a:lstStyle/>
          <a:p>
            <a:pPr algn="ctr"/>
            <a:endParaRPr lang="en-US" dirty="0"/>
          </a:p>
        </p:txBody>
      </p:sp>
      <p:graphicFrame>
        <p:nvGraphicFramePr>
          <p:cNvPr id="283" name="Group 3">
            <a:extLst>
              <a:ext uri="{FF2B5EF4-FFF2-40B4-BE49-F238E27FC236}">
                <a16:creationId xmlns:a16="http://schemas.microsoft.com/office/drawing/2014/main" id="{F9298399-7386-8102-C22F-BA5259E7614A}"/>
              </a:ext>
            </a:extLst>
          </p:cNvPr>
          <p:cNvGraphicFramePr>
            <a:graphicFrameLocks/>
          </p:cNvGraphicFramePr>
          <p:nvPr/>
        </p:nvGraphicFramePr>
        <p:xfrm>
          <a:off x="5698425" y="1256970"/>
          <a:ext cx="1640271" cy="1120015"/>
        </p:xfrm>
        <a:graphic>
          <a:graphicData uri="http://schemas.openxmlformats.org/drawingml/2006/table">
            <a:tbl>
              <a:tblPr/>
              <a:tblGrid>
                <a:gridCol w="1640271">
                  <a:extLst>
                    <a:ext uri="{9D8B030D-6E8A-4147-A177-3AD203B41FA5}">
                      <a16:colId xmlns:a16="http://schemas.microsoft.com/office/drawing/2014/main" val="20000"/>
                    </a:ext>
                  </a:extLst>
                </a:gridCol>
              </a:tblGrid>
              <a:tr h="1715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71509">
                <a:tc>
                  <a:txBody>
                    <a:bodyPr/>
                    <a:lstStyle/>
                    <a:p>
                      <a:pPr marL="0" marR="0" lvl="0" indent="0" algn="l" defTabSz="914400" rtl="0" eaLnBrk="1" fontAlgn="base" latinLnBrk="0" hangingPunct="1">
                        <a:lnSpc>
                          <a:spcPts val="14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Tisotumab vedotin</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71509">
                <a:tc>
                  <a:txBody>
                    <a:bodyPr/>
                    <a:lstStyle/>
                    <a:p>
                      <a:pPr marL="0" marR="0" lvl="0" indent="0" algn="l" defTabSz="914400" rtl="0" eaLnBrk="1" fontAlgn="base" latinLnBrk="0" hangingPunct="1">
                        <a:lnSpc>
                          <a:spcPts val="1400"/>
                        </a:lnSpc>
                        <a:spcBef>
                          <a:spcPct val="0"/>
                        </a:spcBef>
                        <a:spcAft>
                          <a:spcPct val="0"/>
                        </a:spcAft>
                        <a:buClr>
                          <a:srgbClr val="4DA1BB"/>
                        </a:buClr>
                        <a:buSzTx/>
                        <a:buFont typeface="Wingdings" pitchFamily="2" charset="2"/>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mn-cs"/>
                        </a:rPr>
                        <a:t>Chemotherapy</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71509">
                <a:tc>
                  <a:txBody>
                    <a:bodyPr/>
                    <a:lstStyle/>
                    <a:p>
                      <a:pPr marL="0" marR="0" lvl="0" indent="0" algn="l" defTabSz="914400" rtl="0" eaLnBrk="1" fontAlgn="base" latinLnBrk="0" hangingPunct="1">
                        <a:lnSpc>
                          <a:spcPts val="1400"/>
                        </a:lnSpc>
                        <a:spcBef>
                          <a:spcPct val="0"/>
                        </a:spcBef>
                        <a:spcAft>
                          <a:spcPct val="0"/>
                        </a:spcAft>
                        <a:buClr>
                          <a:schemeClr val="bg1"/>
                        </a:buClr>
                        <a:buSzTx/>
                        <a:buFont typeface="Wingdings" panose="05000000000000000000"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Censored</a:t>
                      </a: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cxnSp>
        <p:nvCxnSpPr>
          <p:cNvPr id="284" name="Straight Connector 283">
            <a:extLst>
              <a:ext uri="{FF2B5EF4-FFF2-40B4-BE49-F238E27FC236}">
                <a16:creationId xmlns:a16="http://schemas.microsoft.com/office/drawing/2014/main" id="{400878A2-0F1E-1D3D-CAF1-B47B1E62A46B}"/>
              </a:ext>
            </a:extLst>
          </p:cNvPr>
          <p:cNvCxnSpPr/>
          <p:nvPr/>
        </p:nvCxnSpPr>
        <p:spPr bwMode="auto">
          <a:xfrm>
            <a:off x="5504787" y="1965062"/>
            <a:ext cx="265044" cy="0"/>
          </a:xfrm>
          <a:prstGeom prst="line">
            <a:avLst/>
          </a:prstGeom>
          <a:noFill/>
          <a:ln w="28575" cap="flat" cmpd="sng" algn="ctr">
            <a:solidFill>
              <a:srgbClr val="E1471D"/>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55AF67F8-DCF4-F2A7-1A3D-4F59A2BB70EB}"/>
              </a:ext>
            </a:extLst>
          </p:cNvPr>
          <p:cNvCxnSpPr/>
          <p:nvPr/>
        </p:nvCxnSpPr>
        <p:spPr bwMode="auto">
          <a:xfrm>
            <a:off x="5504787" y="1687744"/>
            <a:ext cx="265044" cy="0"/>
          </a:xfrm>
          <a:prstGeom prst="line">
            <a:avLst/>
          </a:prstGeom>
          <a:noFill/>
          <a:ln w="28575" cap="flat" cmpd="sng" algn="ctr">
            <a:solidFill>
              <a:schemeClr val="accent1"/>
            </a:solidFill>
            <a:prstDash val="solid"/>
            <a:round/>
            <a:headEnd type="none" w="med" len="med"/>
            <a:tailEnd type="none" w="med" len="med"/>
          </a:ln>
          <a:effectLst/>
        </p:spPr>
      </p:cxnSp>
      <p:sp>
        <p:nvSpPr>
          <p:cNvPr id="286" name="TextBox 285">
            <a:extLst>
              <a:ext uri="{FF2B5EF4-FFF2-40B4-BE49-F238E27FC236}">
                <a16:creationId xmlns:a16="http://schemas.microsoft.com/office/drawing/2014/main" id="{19806FDB-6BD6-FD06-4190-18527F8DF8C4}"/>
              </a:ext>
            </a:extLst>
          </p:cNvPr>
          <p:cNvSpPr txBox="1"/>
          <p:nvPr/>
        </p:nvSpPr>
        <p:spPr bwMode="auto">
          <a:xfrm>
            <a:off x="5516445" y="2036989"/>
            <a:ext cx="300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a:t>
            </a:r>
          </a:p>
        </p:txBody>
      </p:sp>
      <p:sp>
        <p:nvSpPr>
          <p:cNvPr id="287" name="TextBox 286">
            <a:extLst>
              <a:ext uri="{FF2B5EF4-FFF2-40B4-BE49-F238E27FC236}">
                <a16:creationId xmlns:a16="http://schemas.microsoft.com/office/drawing/2014/main" id="{B97599D8-99D7-70FE-3C29-5E83BEE162C4}"/>
              </a:ext>
            </a:extLst>
          </p:cNvPr>
          <p:cNvSpPr txBox="1"/>
          <p:nvPr/>
        </p:nvSpPr>
        <p:spPr bwMode="auto">
          <a:xfrm>
            <a:off x="4305921" y="4991168"/>
            <a:ext cx="3222485" cy="369332"/>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Time From Randomization (Mo)</a:t>
            </a:r>
          </a:p>
        </p:txBody>
      </p:sp>
    </p:spTree>
    <p:extLst>
      <p:ext uri="{BB962C8B-B14F-4D97-AF65-F5344CB8AC3E}">
        <p14:creationId xmlns:p14="http://schemas.microsoft.com/office/powerpoint/2010/main" val="137114121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OS and PFS in Subgroups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 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3" name="TextBox 2">
            <a:extLst>
              <a:ext uri="{FF2B5EF4-FFF2-40B4-BE49-F238E27FC236}">
                <a16:creationId xmlns:a16="http://schemas.microsoft.com/office/drawing/2014/main" id="{E44D7395-6D1D-ED3B-A22F-F2EC604C6EBB}"/>
              </a:ext>
            </a:extLst>
          </p:cNvPr>
          <p:cNvSpPr txBox="1"/>
          <p:nvPr/>
        </p:nvSpPr>
        <p:spPr bwMode="auto">
          <a:xfrm flipH="1">
            <a:off x="480804" y="5720215"/>
            <a:ext cx="372322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171450" indent="-171450">
              <a:lnSpc>
                <a:spcPct val="100000"/>
              </a:lnSpc>
              <a:spcBef>
                <a:spcPct val="0"/>
              </a:spcBef>
              <a:spcAft>
                <a:spcPct val="0"/>
              </a:spcAft>
              <a:buClrTx/>
              <a:buFont typeface="Wingdings" panose="05000000000000000000" pitchFamily="2" charset="2"/>
              <a:buChar char="§"/>
            </a:pPr>
            <a:r>
              <a:rPr lang="en-US" altLang="en-US" b="0" dirty="0">
                <a:solidFill>
                  <a:schemeClr val="bg1"/>
                </a:solidFill>
                <a:latin typeface="Calibri" panose="020F0502020204030204" pitchFamily="34" charset="0"/>
              </a:rPr>
              <a:t>Observed OS and PFS benefit consistent across subgroups</a:t>
            </a:r>
          </a:p>
        </p:txBody>
      </p:sp>
      <p:sp>
        <p:nvSpPr>
          <p:cNvPr id="9" name="TextBox 8">
            <a:extLst>
              <a:ext uri="{FF2B5EF4-FFF2-40B4-BE49-F238E27FC236}">
                <a16:creationId xmlns:a16="http://schemas.microsoft.com/office/drawing/2014/main" id="{961FD662-5CC8-F531-AC47-61865B665683}"/>
              </a:ext>
            </a:extLst>
          </p:cNvPr>
          <p:cNvSpPr txBox="1"/>
          <p:nvPr/>
        </p:nvSpPr>
        <p:spPr>
          <a:xfrm>
            <a:off x="4493414" y="5924319"/>
            <a:ext cx="1817467" cy="24622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
                <a:srgbClr val="000000"/>
              </a:buClr>
              <a:buSzTx/>
              <a:buFont typeface="Arial"/>
              <a:buNone/>
              <a:tabLst/>
              <a:defRPr/>
            </a:pPr>
            <a:r>
              <a:rPr kumimoji="0" lang="en-GB" sz="1000" i="0" u="none" strike="noStrike" kern="0" cap="none" spc="0" normalizeH="0" baseline="0" noProof="0" dirty="0">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sym typeface="Arial"/>
                <a:rtl val="0"/>
              </a:rPr>
              <a:t>Favors tisotumab vedotin</a:t>
            </a:r>
          </a:p>
        </p:txBody>
      </p:sp>
      <p:sp>
        <p:nvSpPr>
          <p:cNvPr id="10" name="TextBox 9">
            <a:extLst>
              <a:ext uri="{FF2B5EF4-FFF2-40B4-BE49-F238E27FC236}">
                <a16:creationId xmlns:a16="http://schemas.microsoft.com/office/drawing/2014/main" id="{6384D8DB-7B5F-728B-B435-B5EF61320AAE}"/>
              </a:ext>
            </a:extLst>
          </p:cNvPr>
          <p:cNvSpPr txBox="1"/>
          <p:nvPr/>
        </p:nvSpPr>
        <p:spPr>
          <a:xfrm>
            <a:off x="6304896" y="5919283"/>
            <a:ext cx="1409874" cy="246221"/>
          </a:xfrm>
          <a:prstGeom prst="rect">
            <a:avLst/>
          </a:prstGeom>
          <a:noFill/>
        </p:spPr>
        <p:txBody>
          <a:bodyPr wrap="square" rtlCol="0">
            <a:spAutoFit/>
          </a:bodyPr>
          <a:lstStyle>
            <a:defPPr>
              <a:defRPr lang="en-US"/>
            </a:defPPr>
            <a:lvl1pPr marL="0" marR="0" lvl="0" indent="0" algn="r" defTabSz="914400" eaLnBrk="1" fontAlgn="auto" latinLnBrk="0" hangingPunct="1">
              <a:lnSpc>
                <a:spcPct val="100000"/>
              </a:lnSpc>
              <a:spcBef>
                <a:spcPts val="0"/>
              </a:spcBef>
              <a:spcAft>
                <a:spcPts val="0"/>
              </a:spcAft>
              <a:buClr>
                <a:srgbClr val="000000"/>
              </a:buClr>
              <a:buSzTx/>
              <a:buFont typeface="Arial"/>
              <a:buNone/>
              <a:tabLst/>
              <a:defRPr kumimoji="0" sz="1000" i="0" u="none" strike="noStrike" kern="0" cap="none" spc="0" normalizeH="0" baseline="0">
                <a:ln/>
                <a:solidFill>
                  <a:schemeClr val="accent1"/>
                </a:solidFill>
                <a:effectLst/>
                <a:uLnTx/>
                <a:uFillTx/>
                <a:latin typeface="Arial Narrow" panose="020B0606020202030204" pitchFamily="34" charset="0"/>
                <a:cs typeface="Arial"/>
                <a:rtl val="0"/>
              </a:defRPr>
            </a:lvl1pPr>
          </a:lstStyle>
          <a:p>
            <a:pPr algn="l"/>
            <a:r>
              <a:rPr lang="en-GB" dirty="0">
                <a:solidFill>
                  <a:schemeClr val="accent3"/>
                </a:solidFill>
                <a:latin typeface="Calibri" panose="020F0502020204030204" pitchFamily="34" charset="0"/>
                <a:ea typeface="Calibri" panose="020F0502020204030204" pitchFamily="34" charset="0"/>
                <a:cs typeface="Calibri" panose="020F0502020204030204" pitchFamily="34" charset="0"/>
                <a:sym typeface="Arial"/>
              </a:rPr>
              <a:t>Favors chemotherapy</a:t>
            </a:r>
          </a:p>
        </p:txBody>
      </p:sp>
      <p:graphicFrame>
        <p:nvGraphicFramePr>
          <p:cNvPr id="5" name="Table 4">
            <a:extLst>
              <a:ext uri="{FF2B5EF4-FFF2-40B4-BE49-F238E27FC236}">
                <a16:creationId xmlns:a16="http://schemas.microsoft.com/office/drawing/2014/main" id="{11DCDE15-53F0-96B9-8DB1-B1232E1F0F51}"/>
              </a:ext>
            </a:extLst>
          </p:cNvPr>
          <p:cNvGraphicFramePr>
            <a:graphicFrameLocks noGrp="1"/>
          </p:cNvGraphicFramePr>
          <p:nvPr/>
        </p:nvGraphicFramePr>
        <p:xfrm>
          <a:off x="723900" y="1341440"/>
          <a:ext cx="10584750" cy="4230694"/>
        </p:xfrm>
        <a:graphic>
          <a:graphicData uri="http://schemas.openxmlformats.org/drawingml/2006/table">
            <a:tbl>
              <a:tblPr firstRow="1" bandRow="1">
                <a:tableStyleId>{93296810-A885-4BE3-A3E7-6D5BEEA58F35}</a:tableStyleId>
              </a:tblPr>
              <a:tblGrid>
                <a:gridCol w="2910468">
                  <a:extLst>
                    <a:ext uri="{9D8B030D-6E8A-4147-A177-3AD203B41FA5}">
                      <a16:colId xmlns:a16="http://schemas.microsoft.com/office/drawing/2014/main" val="246890313"/>
                    </a:ext>
                  </a:extLst>
                </a:gridCol>
                <a:gridCol w="1451866">
                  <a:extLst>
                    <a:ext uri="{9D8B030D-6E8A-4147-A177-3AD203B41FA5}">
                      <a16:colId xmlns:a16="http://schemas.microsoft.com/office/drawing/2014/main" val="344219188"/>
                    </a:ext>
                  </a:extLst>
                </a:gridCol>
                <a:gridCol w="2381936">
                  <a:extLst>
                    <a:ext uri="{9D8B030D-6E8A-4147-A177-3AD203B41FA5}">
                      <a16:colId xmlns:a16="http://schemas.microsoft.com/office/drawing/2014/main" val="222499166"/>
                    </a:ext>
                  </a:extLst>
                </a:gridCol>
                <a:gridCol w="1453896">
                  <a:extLst>
                    <a:ext uri="{9D8B030D-6E8A-4147-A177-3AD203B41FA5}">
                      <a16:colId xmlns:a16="http://schemas.microsoft.com/office/drawing/2014/main" val="3693360189"/>
                    </a:ext>
                  </a:extLst>
                </a:gridCol>
                <a:gridCol w="2386584">
                  <a:extLst>
                    <a:ext uri="{9D8B030D-6E8A-4147-A177-3AD203B41FA5}">
                      <a16:colId xmlns:a16="http://schemas.microsoft.com/office/drawing/2014/main" val="3351935451"/>
                    </a:ext>
                  </a:extLst>
                </a:gridCol>
              </a:tblGrid>
              <a:tr h="227801">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algn="ctr"/>
                      <a:r>
                        <a:rPr lang="en-US" sz="1400" b="1" dirty="0">
                          <a:solidFill>
                            <a:schemeClr val="tx1"/>
                          </a:solidFill>
                          <a:latin typeface="Calibri" panose="020F0502020204030204" pitchFamily="34" charset="0"/>
                          <a:ea typeface="Calibri" panose="020F0502020204030204" pitchFamily="34" charset="0"/>
                          <a:cs typeface="Calibri" panose="020F0502020204030204" pitchFamily="34" charset="0"/>
                        </a:rPr>
                        <a:t>OS</a:t>
                      </a:r>
                    </a:p>
                  </a:txBody>
                  <a:tcPr marL="0" marR="0" marT="0" marB="0">
                    <a:lnL w="12700" cap="flat" cmpd="sng" algn="ctr">
                      <a:no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4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gridSpan="2">
                  <a:txBody>
                    <a:bodyPr/>
                    <a:lstStyle/>
                    <a:p>
                      <a:pPr algn="ctr"/>
                      <a:r>
                        <a:rPr lang="en-US" sz="1400" b="1" dirty="0">
                          <a:solidFill>
                            <a:schemeClr val="tx1"/>
                          </a:solidFill>
                          <a:latin typeface="Calibri" panose="020F0502020204030204" pitchFamily="34" charset="0"/>
                          <a:ea typeface="Calibri" panose="020F0502020204030204" pitchFamily="34" charset="0"/>
                          <a:cs typeface="Calibri" panose="020F0502020204030204" pitchFamily="34" charset="0"/>
                        </a:rPr>
                        <a:t>PFS</a:t>
                      </a:r>
                    </a:p>
                  </a:txBody>
                  <a:tcPr marL="0" marR="0" marT="0" marB="0">
                    <a:lnL w="381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400" b="0" dirty="0">
                        <a:solidFill>
                          <a:schemeClr val="bg1"/>
                        </a:solidFill>
                      </a:endParaRPr>
                    </a:p>
                  </a:txBody>
                  <a:tcPr marL="0" marR="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036281281"/>
                  </a:ext>
                </a:extLst>
              </a:tr>
              <a:tr h="227801">
                <a:tc>
                  <a:txBody>
                    <a:bodyPr/>
                    <a:lstStyle/>
                    <a:p>
                      <a:pPr algn="ctr">
                        <a:lnSpc>
                          <a:spcPts val="1400"/>
                        </a:lnSpc>
                      </a:pP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Subgroups</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400"/>
                        </a:lnSpc>
                      </a:pP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HR </a:t>
                      </a:r>
                      <a:b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400"/>
                        </a:lnSpc>
                      </a:pP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HR</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400"/>
                        </a:lnSpc>
                      </a:pP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HR </a:t>
                      </a:r>
                      <a:b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400"/>
                        </a:lnSpc>
                      </a:pP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HR</a:t>
                      </a:r>
                    </a:p>
                  </a:txBody>
                  <a:tcPr marL="0" marR="0" marT="0" marB="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4027671267"/>
                  </a:ext>
                </a:extLst>
              </a:tr>
              <a:tr h="227801">
                <a:tc>
                  <a:txBody>
                    <a:bodyPr/>
                    <a:lstStyle/>
                    <a:p>
                      <a:pPr algn="l"/>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ITT population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0.70 (0.54-0.89)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rPr>
                        <a:t>0.67 (0.54-0.82)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1"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1702059"/>
                  </a:ext>
                </a:extLst>
              </a:tr>
              <a:tr h="227801">
                <a:tc>
                  <a:txBody>
                    <a:bodyPr/>
                    <a:lstStyle/>
                    <a:p>
                      <a:pPr algn="l"/>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377516"/>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ECOG PS 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0.74 (0.52-1.06)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0.70 (0.53-0.92)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9320603"/>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ECOG PS 1</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0.67 (0.48-0.94)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0.62 (0.46-0.84)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41581167"/>
                  </a:ext>
                </a:extLst>
              </a:tr>
              <a:tr h="227801">
                <a:tc>
                  <a:txBody>
                    <a:bodyPr/>
                    <a:lstStyle/>
                    <a:p>
                      <a:pPr algn="l"/>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8604698"/>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Prior bevacizumab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0.57 (0.42-0.78)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0.59 (0.46-0.76)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6028559"/>
                  </a:ext>
                </a:extLst>
              </a:tr>
              <a:tr h="2278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No prior bevacizumab</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1.00 (0.66-1.50)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0.83 (0.59-1.16)</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50253033"/>
                  </a:ext>
                </a:extLst>
              </a:tr>
              <a:tr h="227801">
                <a:tc>
                  <a:txBody>
                    <a:bodyPr/>
                    <a:lstStyle/>
                    <a:p>
                      <a:pPr algn="l"/>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99709178"/>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Prior anti‒PD-1/PD-L1 therapy</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0.72 (4.46-1.14)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0.66 (0.44-0.99)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65622247"/>
                  </a:ext>
                </a:extLst>
              </a:tr>
              <a:tr h="2278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No prior anti‒PD-1/PD-L1 therapy</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0.67 (0.50-0.90)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0.67 (0.53-0.85)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63372899"/>
                  </a:ext>
                </a:extLst>
              </a:tr>
              <a:tr h="227801">
                <a:tc>
                  <a:txBody>
                    <a:bodyPr/>
                    <a:lstStyle/>
                    <a:p>
                      <a:pPr algn="l"/>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551818"/>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Squamous cell carcinoma</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0.69 (0.50-0.94)</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0.71 (0.55-0.93)</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43685258"/>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Adeno and adenosquamous carcinoma</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0.70 (0.45-1.10)</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0.63 (0.44-0.89)</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50559347"/>
                  </a:ext>
                </a:extLst>
              </a:tr>
              <a:tr h="227801">
                <a:tc>
                  <a:txBody>
                    <a:bodyPr/>
                    <a:lstStyle/>
                    <a:p>
                      <a:pPr algn="l"/>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2745002"/>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 prior systemic regimen</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0.83 (0.59-1.15)</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0.68 (0.52-0.88)</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60246968"/>
                  </a:ext>
                </a:extLst>
              </a:tr>
              <a:tr h="227801">
                <a:tc>
                  <a:txBody>
                    <a:bodyPr/>
                    <a:lstStyle/>
                    <a:p>
                      <a:pPr algn="l"/>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 prior systemic regimens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0.56 (0.38-0.82)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0.66 (0.47-0.92)</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endPar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27329691"/>
                  </a:ext>
                </a:extLst>
              </a:tr>
            </a:tbl>
          </a:graphicData>
        </a:graphic>
      </p:graphicFrame>
      <p:cxnSp>
        <p:nvCxnSpPr>
          <p:cNvPr id="12" name="Straight Connector 11">
            <a:extLst>
              <a:ext uri="{FF2B5EF4-FFF2-40B4-BE49-F238E27FC236}">
                <a16:creationId xmlns:a16="http://schemas.microsoft.com/office/drawing/2014/main" id="{5DB9F684-AF98-9AFE-B694-2734C83E02B5}"/>
              </a:ext>
            </a:extLst>
          </p:cNvPr>
          <p:cNvCxnSpPr>
            <a:cxnSpLocks/>
          </p:cNvCxnSpPr>
          <p:nvPr/>
        </p:nvCxnSpPr>
        <p:spPr bwMode="auto">
          <a:xfrm>
            <a:off x="6291695" y="1924561"/>
            <a:ext cx="0" cy="3690682"/>
          </a:xfrm>
          <a:prstGeom prst="line">
            <a:avLst/>
          </a:prstGeom>
          <a:noFill/>
          <a:ln w="28575" cap="flat" cmpd="sng" algn="ctr">
            <a:solidFill>
              <a:schemeClr val="bg1"/>
            </a:solidFill>
            <a:prstDash val="solid"/>
            <a:round/>
            <a:headEnd type="none" w="med" len="med"/>
            <a:tailEnd type="none" w="med" len="med"/>
          </a:ln>
          <a:effectLst/>
        </p:spPr>
      </p:cxnSp>
      <p:grpSp>
        <p:nvGrpSpPr>
          <p:cNvPr id="19" name="Group 18">
            <a:extLst>
              <a:ext uri="{FF2B5EF4-FFF2-40B4-BE49-F238E27FC236}">
                <a16:creationId xmlns:a16="http://schemas.microsoft.com/office/drawing/2014/main" id="{519BDAD0-4B72-A89B-4F5F-CC58776CF220}"/>
              </a:ext>
            </a:extLst>
          </p:cNvPr>
          <p:cNvGrpSpPr/>
          <p:nvPr/>
        </p:nvGrpSpPr>
        <p:grpSpPr>
          <a:xfrm>
            <a:off x="5804308" y="1992101"/>
            <a:ext cx="374904" cy="140277"/>
            <a:chOff x="6769677" y="1278082"/>
            <a:chExt cx="400050" cy="109104"/>
          </a:xfrm>
        </p:grpSpPr>
        <p:cxnSp>
          <p:nvCxnSpPr>
            <p:cNvPr id="15" name="Straight Connector 14">
              <a:extLst>
                <a:ext uri="{FF2B5EF4-FFF2-40B4-BE49-F238E27FC236}">
                  <a16:creationId xmlns:a16="http://schemas.microsoft.com/office/drawing/2014/main" id="{5AAB35F3-73AE-DB4E-04D6-2706ADE8AEF6}"/>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1F0A1BE3-E2F6-0454-21CC-CF62C9F30751}"/>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0777C8ED-F34F-6ADD-FF96-9B53B1BB5027}"/>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F6E41D27-FE62-E555-A56B-4C77E2537815}"/>
              </a:ext>
            </a:extLst>
          </p:cNvPr>
          <p:cNvGrpSpPr/>
          <p:nvPr/>
        </p:nvGrpSpPr>
        <p:grpSpPr>
          <a:xfrm>
            <a:off x="5773046" y="2410224"/>
            <a:ext cx="584765" cy="140277"/>
            <a:chOff x="6769677" y="1278082"/>
            <a:chExt cx="400050" cy="109104"/>
          </a:xfrm>
        </p:grpSpPr>
        <p:cxnSp>
          <p:nvCxnSpPr>
            <p:cNvPr id="21" name="Straight Connector 20">
              <a:extLst>
                <a:ext uri="{FF2B5EF4-FFF2-40B4-BE49-F238E27FC236}">
                  <a16:creationId xmlns:a16="http://schemas.microsoft.com/office/drawing/2014/main" id="{2A59C32A-A6E3-BC35-9533-E1377220B0CC}"/>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FA2B3CDF-010F-1160-D05F-6D0C8A71DCAF}"/>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53CA7B9-9EC9-7C5C-21AB-8748182158B4}"/>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24" name="Group 23">
            <a:extLst>
              <a:ext uri="{FF2B5EF4-FFF2-40B4-BE49-F238E27FC236}">
                <a16:creationId xmlns:a16="http://schemas.microsoft.com/office/drawing/2014/main" id="{84EC7FCE-74EE-4565-C0BE-228BA0FA2012}"/>
              </a:ext>
            </a:extLst>
          </p:cNvPr>
          <p:cNvGrpSpPr/>
          <p:nvPr/>
        </p:nvGrpSpPr>
        <p:grpSpPr>
          <a:xfrm>
            <a:off x="5733970" y="2657499"/>
            <a:ext cx="499204" cy="140277"/>
            <a:chOff x="6769677" y="1278082"/>
            <a:chExt cx="400050" cy="109104"/>
          </a:xfrm>
        </p:grpSpPr>
        <p:cxnSp>
          <p:nvCxnSpPr>
            <p:cNvPr id="25" name="Straight Connector 24">
              <a:extLst>
                <a:ext uri="{FF2B5EF4-FFF2-40B4-BE49-F238E27FC236}">
                  <a16:creationId xmlns:a16="http://schemas.microsoft.com/office/drawing/2014/main" id="{BE455C40-CEE2-E20C-D501-372714813C79}"/>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0AE97B3-875F-63E8-A91B-7240C098C177}"/>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5AD981A-430B-E1C6-6F51-8B0543BF3EA8}"/>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28" name="Group 27">
            <a:extLst>
              <a:ext uri="{FF2B5EF4-FFF2-40B4-BE49-F238E27FC236}">
                <a16:creationId xmlns:a16="http://schemas.microsoft.com/office/drawing/2014/main" id="{6C76B297-8FBE-FAAC-433F-F37CE5AEF228}"/>
              </a:ext>
            </a:extLst>
          </p:cNvPr>
          <p:cNvGrpSpPr/>
          <p:nvPr/>
        </p:nvGrpSpPr>
        <p:grpSpPr>
          <a:xfrm>
            <a:off x="5675355" y="3102976"/>
            <a:ext cx="406343" cy="140277"/>
            <a:chOff x="6769677" y="1278082"/>
            <a:chExt cx="400050" cy="109104"/>
          </a:xfrm>
        </p:grpSpPr>
        <p:cxnSp>
          <p:nvCxnSpPr>
            <p:cNvPr id="29" name="Straight Connector 28">
              <a:extLst>
                <a:ext uri="{FF2B5EF4-FFF2-40B4-BE49-F238E27FC236}">
                  <a16:creationId xmlns:a16="http://schemas.microsoft.com/office/drawing/2014/main" id="{D58CCCC0-9047-8A31-9456-B23819F0A620}"/>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87D2BB5C-3FD0-8027-B794-70316DC1F6D3}"/>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9DF150D7-FCB8-1062-6704-49F69F367244}"/>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32" name="Group 31">
            <a:extLst>
              <a:ext uri="{FF2B5EF4-FFF2-40B4-BE49-F238E27FC236}">
                <a16:creationId xmlns:a16="http://schemas.microsoft.com/office/drawing/2014/main" id="{EEB91A52-7356-BE28-CC37-346C6022CB17}"/>
              </a:ext>
            </a:extLst>
          </p:cNvPr>
          <p:cNvGrpSpPr/>
          <p:nvPr/>
        </p:nvGrpSpPr>
        <p:grpSpPr>
          <a:xfrm>
            <a:off x="5925447" y="3329622"/>
            <a:ext cx="920828" cy="140277"/>
            <a:chOff x="6769677" y="1278082"/>
            <a:chExt cx="400050" cy="109104"/>
          </a:xfrm>
        </p:grpSpPr>
        <p:cxnSp>
          <p:nvCxnSpPr>
            <p:cNvPr id="33" name="Straight Connector 32">
              <a:extLst>
                <a:ext uri="{FF2B5EF4-FFF2-40B4-BE49-F238E27FC236}">
                  <a16:creationId xmlns:a16="http://schemas.microsoft.com/office/drawing/2014/main" id="{CACAB6A6-BEDB-0B96-37E6-588D596E0E1A}"/>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36C2493C-9BA1-A068-141F-967348572EC0}"/>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1BE03393-EA8F-1B5D-6B94-E65D190CEB51}"/>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36" name="Group 35">
            <a:extLst>
              <a:ext uri="{FF2B5EF4-FFF2-40B4-BE49-F238E27FC236}">
                <a16:creationId xmlns:a16="http://schemas.microsoft.com/office/drawing/2014/main" id="{C34EB753-780B-BA50-CC60-D92F0F47E256}"/>
              </a:ext>
            </a:extLst>
          </p:cNvPr>
          <p:cNvGrpSpPr/>
          <p:nvPr/>
        </p:nvGrpSpPr>
        <p:grpSpPr>
          <a:xfrm>
            <a:off x="5726154" y="3794637"/>
            <a:ext cx="722376" cy="140277"/>
            <a:chOff x="6769677" y="1278082"/>
            <a:chExt cx="400050" cy="109104"/>
          </a:xfrm>
        </p:grpSpPr>
        <p:cxnSp>
          <p:nvCxnSpPr>
            <p:cNvPr id="37" name="Straight Connector 36">
              <a:extLst>
                <a:ext uri="{FF2B5EF4-FFF2-40B4-BE49-F238E27FC236}">
                  <a16:creationId xmlns:a16="http://schemas.microsoft.com/office/drawing/2014/main" id="{E0E4FD8D-98EF-7500-E00C-D5D74B9EECCA}"/>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22D4D2E-1207-9ECC-E365-56388818B067}"/>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36D79AB9-08E9-D73C-02A7-542E856262C1}"/>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1E05D4C7-6A80-5D3D-B7A3-C1A68FCB0DDA}"/>
              </a:ext>
            </a:extLst>
          </p:cNvPr>
          <p:cNvGrpSpPr/>
          <p:nvPr/>
        </p:nvGrpSpPr>
        <p:grpSpPr>
          <a:xfrm>
            <a:off x="5761323" y="4017375"/>
            <a:ext cx="429768" cy="140277"/>
            <a:chOff x="6769677" y="1278082"/>
            <a:chExt cx="400050" cy="109104"/>
          </a:xfrm>
        </p:grpSpPr>
        <p:cxnSp>
          <p:nvCxnSpPr>
            <p:cNvPr id="41" name="Straight Connector 40">
              <a:extLst>
                <a:ext uri="{FF2B5EF4-FFF2-40B4-BE49-F238E27FC236}">
                  <a16:creationId xmlns:a16="http://schemas.microsoft.com/office/drawing/2014/main" id="{1BCE175A-266D-1D45-828A-208EEBA0ADD5}"/>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182B1EF5-4C69-091B-5C83-6F494C0850B5}"/>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37DF1AF-6E18-610D-6598-2B7D9C704478}"/>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B88EC982-B0AF-5B2F-E33F-42BEB87236AF}"/>
              </a:ext>
            </a:extLst>
          </p:cNvPr>
          <p:cNvGrpSpPr/>
          <p:nvPr/>
        </p:nvGrpSpPr>
        <p:grpSpPr>
          <a:xfrm>
            <a:off x="5773045" y="4474575"/>
            <a:ext cx="460127" cy="140277"/>
            <a:chOff x="6769677" y="1278082"/>
            <a:chExt cx="400050" cy="109104"/>
          </a:xfrm>
        </p:grpSpPr>
        <p:cxnSp>
          <p:nvCxnSpPr>
            <p:cNvPr id="45" name="Straight Connector 44">
              <a:extLst>
                <a:ext uri="{FF2B5EF4-FFF2-40B4-BE49-F238E27FC236}">
                  <a16:creationId xmlns:a16="http://schemas.microsoft.com/office/drawing/2014/main" id="{FAB8AC3D-5CDB-0D61-1516-372986853DB5}"/>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73191CFD-B0C1-9277-8AEE-11FB810650DB}"/>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EC51E357-62F3-9B4C-5286-10E0B319E601}"/>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48" name="Group 47">
            <a:extLst>
              <a:ext uri="{FF2B5EF4-FFF2-40B4-BE49-F238E27FC236}">
                <a16:creationId xmlns:a16="http://schemas.microsoft.com/office/drawing/2014/main" id="{A5694F6C-8906-C801-571D-8F82A052725F}"/>
              </a:ext>
            </a:extLst>
          </p:cNvPr>
          <p:cNvGrpSpPr/>
          <p:nvPr/>
        </p:nvGrpSpPr>
        <p:grpSpPr>
          <a:xfrm>
            <a:off x="5706614" y="4709037"/>
            <a:ext cx="694184" cy="140277"/>
            <a:chOff x="6769677" y="1278082"/>
            <a:chExt cx="400050" cy="109104"/>
          </a:xfrm>
        </p:grpSpPr>
        <p:cxnSp>
          <p:nvCxnSpPr>
            <p:cNvPr id="49" name="Straight Connector 48">
              <a:extLst>
                <a:ext uri="{FF2B5EF4-FFF2-40B4-BE49-F238E27FC236}">
                  <a16:creationId xmlns:a16="http://schemas.microsoft.com/office/drawing/2014/main" id="{B2BF2076-C11D-9094-E6E8-A893A896C54D}"/>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DDCA4BAA-EBE8-7CFA-E1CD-003B4364837A}"/>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DB96E170-0A19-CD3D-F1F1-8E6393BDBC97}"/>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52" name="Group 51">
            <a:extLst>
              <a:ext uri="{FF2B5EF4-FFF2-40B4-BE49-F238E27FC236}">
                <a16:creationId xmlns:a16="http://schemas.microsoft.com/office/drawing/2014/main" id="{A2DC85F5-D696-5B0B-F280-972867D9968D}"/>
              </a:ext>
            </a:extLst>
          </p:cNvPr>
          <p:cNvGrpSpPr/>
          <p:nvPr/>
        </p:nvGrpSpPr>
        <p:grpSpPr>
          <a:xfrm>
            <a:off x="5855105" y="5166237"/>
            <a:ext cx="603504" cy="140277"/>
            <a:chOff x="6769677" y="1278082"/>
            <a:chExt cx="400050" cy="109104"/>
          </a:xfrm>
        </p:grpSpPr>
        <p:cxnSp>
          <p:nvCxnSpPr>
            <p:cNvPr id="53" name="Straight Connector 52">
              <a:extLst>
                <a:ext uri="{FF2B5EF4-FFF2-40B4-BE49-F238E27FC236}">
                  <a16:creationId xmlns:a16="http://schemas.microsoft.com/office/drawing/2014/main" id="{F08DE0A2-DB86-8AC2-7521-6CD6C1AE326F}"/>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561D317-D3FE-46D4-D155-54B3794BF608}"/>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76850CFF-D360-BA52-14AD-0C295BCCA5F2}"/>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95EA8978-5E1C-0B46-7269-D9A85936637E}"/>
              </a:ext>
            </a:extLst>
          </p:cNvPr>
          <p:cNvGrpSpPr/>
          <p:nvPr/>
        </p:nvGrpSpPr>
        <p:grpSpPr>
          <a:xfrm>
            <a:off x="5628461" y="5388975"/>
            <a:ext cx="484632" cy="140277"/>
            <a:chOff x="6769677" y="1278082"/>
            <a:chExt cx="400050" cy="109104"/>
          </a:xfrm>
        </p:grpSpPr>
        <p:cxnSp>
          <p:nvCxnSpPr>
            <p:cNvPr id="57" name="Straight Connector 56">
              <a:extLst>
                <a:ext uri="{FF2B5EF4-FFF2-40B4-BE49-F238E27FC236}">
                  <a16:creationId xmlns:a16="http://schemas.microsoft.com/office/drawing/2014/main" id="{49C6D77C-D90D-4CEB-8576-C3162018C43F}"/>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A281C202-A21E-42D7-B487-E6347EEFC65B}"/>
                </a:ext>
              </a:extLst>
            </p:cNvPr>
            <p:cNvCxnSpPr/>
            <p:nvPr/>
          </p:nvCxnSpPr>
          <p:spPr bwMode="auto">
            <a:xfrm>
              <a:off x="6773224"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03C46D62-D755-ED5E-BD76-EFA06F6A8789}"/>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sp>
        <p:nvSpPr>
          <p:cNvPr id="61" name="Oval 60">
            <a:extLst>
              <a:ext uri="{FF2B5EF4-FFF2-40B4-BE49-F238E27FC236}">
                <a16:creationId xmlns:a16="http://schemas.microsoft.com/office/drawing/2014/main" id="{F395A474-4EE4-2BDC-8679-A123BFFE2CFE}"/>
              </a:ext>
            </a:extLst>
          </p:cNvPr>
          <p:cNvSpPr/>
          <p:nvPr/>
        </p:nvSpPr>
        <p:spPr bwMode="auto">
          <a:xfrm>
            <a:off x="5936975" y="2014483"/>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Oval 61">
            <a:extLst>
              <a:ext uri="{FF2B5EF4-FFF2-40B4-BE49-F238E27FC236}">
                <a16:creationId xmlns:a16="http://schemas.microsoft.com/office/drawing/2014/main" id="{F8205DE0-C828-2F42-2182-804B86C44A38}"/>
              </a:ext>
            </a:extLst>
          </p:cNvPr>
          <p:cNvSpPr/>
          <p:nvPr/>
        </p:nvSpPr>
        <p:spPr bwMode="auto">
          <a:xfrm>
            <a:off x="5987775" y="244042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Oval 62">
            <a:extLst>
              <a:ext uri="{FF2B5EF4-FFF2-40B4-BE49-F238E27FC236}">
                <a16:creationId xmlns:a16="http://schemas.microsoft.com/office/drawing/2014/main" id="{16C80933-42D3-735D-479F-41C3D9452077}"/>
              </a:ext>
            </a:extLst>
          </p:cNvPr>
          <p:cNvSpPr/>
          <p:nvPr/>
        </p:nvSpPr>
        <p:spPr bwMode="auto">
          <a:xfrm>
            <a:off x="5909621" y="2678790"/>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Oval 63">
            <a:extLst>
              <a:ext uri="{FF2B5EF4-FFF2-40B4-BE49-F238E27FC236}">
                <a16:creationId xmlns:a16="http://schemas.microsoft.com/office/drawing/2014/main" id="{B6C04C11-FCD2-1F90-44D8-EE190774319D}"/>
              </a:ext>
            </a:extLst>
          </p:cNvPr>
          <p:cNvSpPr/>
          <p:nvPr/>
        </p:nvSpPr>
        <p:spPr bwMode="auto">
          <a:xfrm>
            <a:off x="5804114" y="3128175"/>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Oval 64">
            <a:extLst>
              <a:ext uri="{FF2B5EF4-FFF2-40B4-BE49-F238E27FC236}">
                <a16:creationId xmlns:a16="http://schemas.microsoft.com/office/drawing/2014/main" id="{2AA89923-470B-14F1-2BA4-C44577F3F7C0}"/>
              </a:ext>
            </a:extLst>
          </p:cNvPr>
          <p:cNvSpPr/>
          <p:nvPr/>
        </p:nvSpPr>
        <p:spPr bwMode="auto">
          <a:xfrm>
            <a:off x="6253498" y="3350913"/>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Oval 65">
            <a:extLst>
              <a:ext uri="{FF2B5EF4-FFF2-40B4-BE49-F238E27FC236}">
                <a16:creationId xmlns:a16="http://schemas.microsoft.com/office/drawing/2014/main" id="{1BC798E4-1395-991B-9267-4B5C83889E2C}"/>
              </a:ext>
            </a:extLst>
          </p:cNvPr>
          <p:cNvSpPr/>
          <p:nvPr/>
        </p:nvSpPr>
        <p:spPr bwMode="auto">
          <a:xfrm>
            <a:off x="5968237" y="3827652"/>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Oval 66">
            <a:extLst>
              <a:ext uri="{FF2B5EF4-FFF2-40B4-BE49-F238E27FC236}">
                <a16:creationId xmlns:a16="http://schemas.microsoft.com/office/drawing/2014/main" id="{0EEE05D2-6A1B-FB49-0C6F-C3667C0CDA0B}"/>
              </a:ext>
            </a:extLst>
          </p:cNvPr>
          <p:cNvSpPr/>
          <p:nvPr/>
        </p:nvSpPr>
        <p:spPr bwMode="auto">
          <a:xfrm>
            <a:off x="5909622" y="4038667"/>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Oval 67">
            <a:extLst>
              <a:ext uri="{FF2B5EF4-FFF2-40B4-BE49-F238E27FC236}">
                <a16:creationId xmlns:a16="http://schemas.microsoft.com/office/drawing/2014/main" id="{F793B458-8136-BD56-DE58-1E92075E878D}"/>
              </a:ext>
            </a:extLst>
          </p:cNvPr>
          <p:cNvSpPr/>
          <p:nvPr/>
        </p:nvSpPr>
        <p:spPr bwMode="auto">
          <a:xfrm>
            <a:off x="5929160" y="4507590"/>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Oval 68">
            <a:extLst>
              <a:ext uri="{FF2B5EF4-FFF2-40B4-BE49-F238E27FC236}">
                <a16:creationId xmlns:a16="http://schemas.microsoft.com/office/drawing/2014/main" id="{B04D281F-1618-07AB-15C7-ED056AF8CFFD}"/>
              </a:ext>
            </a:extLst>
          </p:cNvPr>
          <p:cNvSpPr/>
          <p:nvPr/>
        </p:nvSpPr>
        <p:spPr bwMode="auto">
          <a:xfrm>
            <a:off x="5936975" y="472642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Oval 69">
            <a:extLst>
              <a:ext uri="{FF2B5EF4-FFF2-40B4-BE49-F238E27FC236}">
                <a16:creationId xmlns:a16="http://schemas.microsoft.com/office/drawing/2014/main" id="{F638EF7D-94F9-172C-420B-838FC3AAD57A}"/>
              </a:ext>
            </a:extLst>
          </p:cNvPr>
          <p:cNvSpPr/>
          <p:nvPr/>
        </p:nvSpPr>
        <p:spPr bwMode="auto">
          <a:xfrm>
            <a:off x="6073745" y="5199252"/>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Oval 70">
            <a:extLst>
              <a:ext uri="{FF2B5EF4-FFF2-40B4-BE49-F238E27FC236}">
                <a16:creationId xmlns:a16="http://schemas.microsoft.com/office/drawing/2014/main" id="{4C4CA1C0-2710-D4D7-BAE6-848A5A9C16B1}"/>
              </a:ext>
            </a:extLst>
          </p:cNvPr>
          <p:cNvSpPr/>
          <p:nvPr/>
        </p:nvSpPr>
        <p:spPr bwMode="auto">
          <a:xfrm>
            <a:off x="5792391" y="5414175"/>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74" name="Straight Connector 73">
            <a:extLst>
              <a:ext uri="{FF2B5EF4-FFF2-40B4-BE49-F238E27FC236}">
                <a16:creationId xmlns:a16="http://schemas.microsoft.com/office/drawing/2014/main" id="{F017CB17-0371-82C4-7F1A-B69B647BAED7}"/>
              </a:ext>
            </a:extLst>
          </p:cNvPr>
          <p:cNvCxnSpPr/>
          <p:nvPr/>
        </p:nvCxnSpPr>
        <p:spPr bwMode="auto">
          <a:xfrm>
            <a:off x="5224585" y="5615243"/>
            <a:ext cx="2137507"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DFC0CCAE-4C2C-AEAA-2A2C-1D155365E9F6}"/>
              </a:ext>
            </a:extLst>
          </p:cNvPr>
          <p:cNvCxnSpPr/>
          <p:nvPr/>
        </p:nvCxnSpPr>
        <p:spPr bwMode="auto">
          <a:xfrm>
            <a:off x="5240217"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786C1199-DFA9-1EE7-75CC-24E36D2006DE}"/>
              </a:ext>
            </a:extLst>
          </p:cNvPr>
          <p:cNvCxnSpPr/>
          <p:nvPr/>
        </p:nvCxnSpPr>
        <p:spPr bwMode="auto">
          <a:xfrm>
            <a:off x="5767756"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FDCA8F0-0090-83FF-BB5E-2CE92334D696}"/>
              </a:ext>
            </a:extLst>
          </p:cNvPr>
          <p:cNvCxnSpPr/>
          <p:nvPr/>
        </p:nvCxnSpPr>
        <p:spPr bwMode="auto">
          <a:xfrm>
            <a:off x="6291387"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B89349C-ADC8-8DD7-E537-DA6BEBB40ADB}"/>
              </a:ext>
            </a:extLst>
          </p:cNvPr>
          <p:cNvCxnSpPr/>
          <p:nvPr/>
        </p:nvCxnSpPr>
        <p:spPr bwMode="auto">
          <a:xfrm>
            <a:off x="6822833"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059C336-3C8B-61FB-76EA-D3F73204A312}"/>
              </a:ext>
            </a:extLst>
          </p:cNvPr>
          <p:cNvCxnSpPr/>
          <p:nvPr/>
        </p:nvCxnSpPr>
        <p:spPr bwMode="auto">
          <a:xfrm>
            <a:off x="7350371" y="5615243"/>
            <a:ext cx="0" cy="89877"/>
          </a:xfrm>
          <a:prstGeom prst="line">
            <a:avLst/>
          </a:prstGeom>
          <a:noFill/>
          <a:ln w="28575" cap="flat" cmpd="sng" algn="ctr">
            <a:solidFill>
              <a:schemeClr val="bg1"/>
            </a:solidFill>
            <a:prstDash val="solid"/>
            <a:round/>
            <a:headEnd type="none" w="med" len="med"/>
            <a:tailEnd type="none" w="med" len="med"/>
          </a:ln>
          <a:effectLst/>
        </p:spPr>
      </p:cxnSp>
      <p:sp>
        <p:nvSpPr>
          <p:cNvPr id="82" name="TextBox 81">
            <a:extLst>
              <a:ext uri="{FF2B5EF4-FFF2-40B4-BE49-F238E27FC236}">
                <a16:creationId xmlns:a16="http://schemas.microsoft.com/office/drawing/2014/main" id="{D91EBD9E-B863-7293-E850-4E873A297584}"/>
              </a:ext>
            </a:extLst>
          </p:cNvPr>
          <p:cNvSpPr txBox="1"/>
          <p:nvPr/>
        </p:nvSpPr>
        <p:spPr bwMode="auto">
          <a:xfrm>
            <a:off x="5091563"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0.0</a:t>
            </a:r>
          </a:p>
        </p:txBody>
      </p:sp>
      <p:sp>
        <p:nvSpPr>
          <p:cNvPr id="83" name="TextBox 82">
            <a:extLst>
              <a:ext uri="{FF2B5EF4-FFF2-40B4-BE49-F238E27FC236}">
                <a16:creationId xmlns:a16="http://schemas.microsoft.com/office/drawing/2014/main" id="{3DB21872-BA24-F856-F470-0A1EF4B644A2}"/>
              </a:ext>
            </a:extLst>
          </p:cNvPr>
          <p:cNvSpPr txBox="1"/>
          <p:nvPr/>
        </p:nvSpPr>
        <p:spPr bwMode="auto">
          <a:xfrm>
            <a:off x="5634732"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84" name="TextBox 83">
            <a:extLst>
              <a:ext uri="{FF2B5EF4-FFF2-40B4-BE49-F238E27FC236}">
                <a16:creationId xmlns:a16="http://schemas.microsoft.com/office/drawing/2014/main" id="{356D7E29-A011-994B-465A-165BCDF8A2A5}"/>
              </a:ext>
            </a:extLst>
          </p:cNvPr>
          <p:cNvSpPr txBox="1"/>
          <p:nvPr/>
        </p:nvSpPr>
        <p:spPr bwMode="auto">
          <a:xfrm>
            <a:off x="6150547"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85" name="TextBox 84">
            <a:extLst>
              <a:ext uri="{FF2B5EF4-FFF2-40B4-BE49-F238E27FC236}">
                <a16:creationId xmlns:a16="http://schemas.microsoft.com/office/drawing/2014/main" id="{C19F94A5-B034-A671-318B-DC4C64F044EF}"/>
              </a:ext>
            </a:extLst>
          </p:cNvPr>
          <p:cNvSpPr txBox="1"/>
          <p:nvPr/>
        </p:nvSpPr>
        <p:spPr bwMode="auto">
          <a:xfrm>
            <a:off x="6685901"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86" name="TextBox 85">
            <a:extLst>
              <a:ext uri="{FF2B5EF4-FFF2-40B4-BE49-F238E27FC236}">
                <a16:creationId xmlns:a16="http://schemas.microsoft.com/office/drawing/2014/main" id="{E9E665A8-A94D-FBEF-ADBF-180CDA6CA895}"/>
              </a:ext>
            </a:extLst>
          </p:cNvPr>
          <p:cNvSpPr txBox="1"/>
          <p:nvPr/>
        </p:nvSpPr>
        <p:spPr bwMode="auto">
          <a:xfrm>
            <a:off x="7217347"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cxnSp>
        <p:nvCxnSpPr>
          <p:cNvPr id="88" name="Straight Connector 87">
            <a:extLst>
              <a:ext uri="{FF2B5EF4-FFF2-40B4-BE49-F238E27FC236}">
                <a16:creationId xmlns:a16="http://schemas.microsoft.com/office/drawing/2014/main" id="{5D6B5C2C-8D1D-CF8C-EDC0-B64348DEEF8F}"/>
              </a:ext>
            </a:extLst>
          </p:cNvPr>
          <p:cNvCxnSpPr/>
          <p:nvPr/>
        </p:nvCxnSpPr>
        <p:spPr bwMode="auto">
          <a:xfrm>
            <a:off x="6385861" y="5916984"/>
            <a:ext cx="1039529" cy="0"/>
          </a:xfrm>
          <a:prstGeom prst="line">
            <a:avLst/>
          </a:prstGeom>
          <a:noFill/>
          <a:ln w="28575" cap="flat" cmpd="sng" algn="ctr">
            <a:solidFill>
              <a:schemeClr val="accent1"/>
            </a:solidFill>
            <a:prstDash val="solid"/>
            <a:round/>
            <a:headEnd type="none" w="med" len="med"/>
            <a:tailEnd type="triangle" w="med" len="med"/>
          </a:ln>
          <a:effectLst/>
        </p:spPr>
      </p:cxnSp>
      <p:cxnSp>
        <p:nvCxnSpPr>
          <p:cNvPr id="89" name="Straight Connector 88">
            <a:extLst>
              <a:ext uri="{FF2B5EF4-FFF2-40B4-BE49-F238E27FC236}">
                <a16:creationId xmlns:a16="http://schemas.microsoft.com/office/drawing/2014/main" id="{EB302ED9-5F37-0FDC-79FE-273885B4D9E2}"/>
              </a:ext>
            </a:extLst>
          </p:cNvPr>
          <p:cNvCxnSpPr>
            <a:cxnSpLocks/>
          </p:cNvCxnSpPr>
          <p:nvPr/>
        </p:nvCxnSpPr>
        <p:spPr bwMode="auto">
          <a:xfrm flipH="1">
            <a:off x="5193643" y="5916984"/>
            <a:ext cx="1039529" cy="0"/>
          </a:xfrm>
          <a:prstGeom prst="line">
            <a:avLst/>
          </a:prstGeom>
          <a:noFill/>
          <a:ln w="28575" cap="flat" cmpd="sng" algn="ctr">
            <a:solidFill>
              <a:schemeClr val="accent1"/>
            </a:solidFill>
            <a:prstDash val="solid"/>
            <a:round/>
            <a:headEnd type="none" w="med" len="med"/>
            <a:tailEnd type="triangle" w="med" len="med"/>
          </a:ln>
          <a:effectLst/>
        </p:spPr>
      </p:cxnSp>
      <p:cxnSp>
        <p:nvCxnSpPr>
          <p:cNvPr id="90" name="Straight Connector 89">
            <a:extLst>
              <a:ext uri="{FF2B5EF4-FFF2-40B4-BE49-F238E27FC236}">
                <a16:creationId xmlns:a16="http://schemas.microsoft.com/office/drawing/2014/main" id="{4E4A64F5-22B3-1C5B-21AD-F67815B2957C}"/>
              </a:ext>
            </a:extLst>
          </p:cNvPr>
          <p:cNvCxnSpPr>
            <a:cxnSpLocks/>
          </p:cNvCxnSpPr>
          <p:nvPr/>
        </p:nvCxnSpPr>
        <p:spPr bwMode="auto">
          <a:xfrm>
            <a:off x="10101695" y="1924561"/>
            <a:ext cx="0" cy="3690682"/>
          </a:xfrm>
          <a:prstGeom prst="line">
            <a:avLst/>
          </a:prstGeom>
          <a:noFill/>
          <a:ln w="28575" cap="flat" cmpd="sng" algn="ctr">
            <a:solidFill>
              <a:schemeClr val="bg1"/>
            </a:solidFill>
            <a:prstDash val="solid"/>
            <a:round/>
            <a:headEnd type="none" w="med" len="med"/>
            <a:tailEnd type="none" w="med" len="med"/>
          </a:ln>
          <a:effectLst/>
        </p:spPr>
      </p:cxnSp>
      <p:grpSp>
        <p:nvGrpSpPr>
          <p:cNvPr id="91" name="Group 90">
            <a:extLst>
              <a:ext uri="{FF2B5EF4-FFF2-40B4-BE49-F238E27FC236}">
                <a16:creationId xmlns:a16="http://schemas.microsoft.com/office/drawing/2014/main" id="{9066561E-41D6-482D-4184-AE31264066F1}"/>
              </a:ext>
            </a:extLst>
          </p:cNvPr>
          <p:cNvGrpSpPr/>
          <p:nvPr/>
        </p:nvGrpSpPr>
        <p:grpSpPr>
          <a:xfrm>
            <a:off x="9613542" y="1982911"/>
            <a:ext cx="304683" cy="140277"/>
            <a:chOff x="6769677" y="1278082"/>
            <a:chExt cx="400050" cy="109104"/>
          </a:xfrm>
        </p:grpSpPr>
        <p:cxnSp>
          <p:nvCxnSpPr>
            <p:cNvPr id="92" name="Straight Connector 91">
              <a:extLst>
                <a:ext uri="{FF2B5EF4-FFF2-40B4-BE49-F238E27FC236}">
                  <a16:creationId xmlns:a16="http://schemas.microsoft.com/office/drawing/2014/main" id="{D0438774-64F2-1AA5-B54F-57B8D48323E4}"/>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FC0FF12C-B5BB-2547-C716-AD3141AC638B}"/>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F97EEAC-9D09-1744-B8C9-C73D6EBACFA7}"/>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95" name="Group 94">
            <a:extLst>
              <a:ext uri="{FF2B5EF4-FFF2-40B4-BE49-F238E27FC236}">
                <a16:creationId xmlns:a16="http://schemas.microsoft.com/office/drawing/2014/main" id="{450B352F-0EF5-2346-CADD-BCA3578791F7}"/>
              </a:ext>
            </a:extLst>
          </p:cNvPr>
          <p:cNvGrpSpPr/>
          <p:nvPr/>
        </p:nvGrpSpPr>
        <p:grpSpPr>
          <a:xfrm>
            <a:off x="9603745" y="2420517"/>
            <a:ext cx="424165" cy="140277"/>
            <a:chOff x="6769677" y="1278082"/>
            <a:chExt cx="400050" cy="109104"/>
          </a:xfrm>
        </p:grpSpPr>
        <p:cxnSp>
          <p:nvCxnSpPr>
            <p:cNvPr id="96" name="Straight Connector 95">
              <a:extLst>
                <a:ext uri="{FF2B5EF4-FFF2-40B4-BE49-F238E27FC236}">
                  <a16:creationId xmlns:a16="http://schemas.microsoft.com/office/drawing/2014/main" id="{4E696EBD-FA06-CE63-42E5-7C63578BC1FF}"/>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AFD1E2C7-FB8B-BDE6-7317-EFCD5EFB291D}"/>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A79A91AE-1BB3-3AFB-4AB6-6DEF6C81E8A9}"/>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A9961D4A-8F30-61A7-EA8E-11276F1B9FA5}"/>
              </a:ext>
            </a:extLst>
          </p:cNvPr>
          <p:cNvGrpSpPr/>
          <p:nvPr/>
        </p:nvGrpSpPr>
        <p:grpSpPr>
          <a:xfrm>
            <a:off x="9515571" y="2642585"/>
            <a:ext cx="424165" cy="140277"/>
            <a:chOff x="6769677" y="1278082"/>
            <a:chExt cx="400050" cy="109104"/>
          </a:xfrm>
        </p:grpSpPr>
        <p:cxnSp>
          <p:nvCxnSpPr>
            <p:cNvPr id="100" name="Straight Connector 99">
              <a:extLst>
                <a:ext uri="{FF2B5EF4-FFF2-40B4-BE49-F238E27FC236}">
                  <a16:creationId xmlns:a16="http://schemas.microsoft.com/office/drawing/2014/main" id="{5D11C510-D38B-AEE8-7DEA-9FD9009F8206}"/>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76747841-C706-1C73-5794-72864AC05AF1}"/>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DDD8267B-9025-F872-2DA5-D9767315F21D}"/>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03" name="Group 102">
            <a:extLst>
              <a:ext uri="{FF2B5EF4-FFF2-40B4-BE49-F238E27FC236}">
                <a16:creationId xmlns:a16="http://schemas.microsoft.com/office/drawing/2014/main" id="{82DB3988-2DA0-DE27-E59B-932E33E93530}"/>
              </a:ext>
            </a:extLst>
          </p:cNvPr>
          <p:cNvGrpSpPr/>
          <p:nvPr/>
        </p:nvGrpSpPr>
        <p:grpSpPr>
          <a:xfrm>
            <a:off x="9518837" y="3096519"/>
            <a:ext cx="337090" cy="140277"/>
            <a:chOff x="6769677" y="1278082"/>
            <a:chExt cx="400050" cy="109104"/>
          </a:xfrm>
        </p:grpSpPr>
        <p:cxnSp>
          <p:nvCxnSpPr>
            <p:cNvPr id="104" name="Straight Connector 103">
              <a:extLst>
                <a:ext uri="{FF2B5EF4-FFF2-40B4-BE49-F238E27FC236}">
                  <a16:creationId xmlns:a16="http://schemas.microsoft.com/office/drawing/2014/main" id="{3F6AE641-6C41-1171-00D2-4C2A7178FCEE}"/>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1DC740A-FD96-72EE-B101-7962F88551E9}"/>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E7B362E5-1463-0CFF-E77D-C78CE883F8C7}"/>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07" name="Group 106">
            <a:extLst>
              <a:ext uri="{FF2B5EF4-FFF2-40B4-BE49-F238E27FC236}">
                <a16:creationId xmlns:a16="http://schemas.microsoft.com/office/drawing/2014/main" id="{6E747BC0-76B7-32B5-6885-7B7B29B0129A}"/>
              </a:ext>
            </a:extLst>
          </p:cNvPr>
          <p:cNvGrpSpPr/>
          <p:nvPr/>
        </p:nvGrpSpPr>
        <p:grpSpPr>
          <a:xfrm>
            <a:off x="9665794" y="3338596"/>
            <a:ext cx="617940" cy="140277"/>
            <a:chOff x="6769677" y="1278082"/>
            <a:chExt cx="400050" cy="109104"/>
          </a:xfrm>
        </p:grpSpPr>
        <p:cxnSp>
          <p:nvCxnSpPr>
            <p:cNvPr id="108" name="Straight Connector 107">
              <a:extLst>
                <a:ext uri="{FF2B5EF4-FFF2-40B4-BE49-F238E27FC236}">
                  <a16:creationId xmlns:a16="http://schemas.microsoft.com/office/drawing/2014/main" id="{CF47AE14-4E91-EC62-7EEF-9B08BE998647}"/>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A543B98D-4401-1092-C9F6-9487A8AC0969}"/>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BA9C4BD3-30E0-8CD3-3470-EE3261A96AE6}"/>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11" name="Group 110">
            <a:extLst>
              <a:ext uri="{FF2B5EF4-FFF2-40B4-BE49-F238E27FC236}">
                <a16:creationId xmlns:a16="http://schemas.microsoft.com/office/drawing/2014/main" id="{D34B6743-11B1-FA34-9FDE-60A2BED228BA}"/>
              </a:ext>
            </a:extLst>
          </p:cNvPr>
          <p:cNvGrpSpPr/>
          <p:nvPr/>
        </p:nvGrpSpPr>
        <p:grpSpPr>
          <a:xfrm>
            <a:off x="9502508" y="3792530"/>
            <a:ext cx="599187" cy="140277"/>
            <a:chOff x="6769677" y="1278082"/>
            <a:chExt cx="400050" cy="109104"/>
          </a:xfrm>
        </p:grpSpPr>
        <p:cxnSp>
          <p:nvCxnSpPr>
            <p:cNvPr id="112" name="Straight Connector 111">
              <a:extLst>
                <a:ext uri="{FF2B5EF4-FFF2-40B4-BE49-F238E27FC236}">
                  <a16:creationId xmlns:a16="http://schemas.microsoft.com/office/drawing/2014/main" id="{752C98EA-FAB8-CA7B-DFF9-70482A822A38}"/>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03FFF7A6-DBE3-6141-7721-FE2EE5C031BC}"/>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3C2AA3A3-25B3-6EBB-9058-5B46EF0A8695}"/>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15" name="Group 114">
            <a:extLst>
              <a:ext uri="{FF2B5EF4-FFF2-40B4-BE49-F238E27FC236}">
                <a16:creationId xmlns:a16="http://schemas.microsoft.com/office/drawing/2014/main" id="{BDD7427F-105B-2468-ECCB-7EFF2F73A035}"/>
              </a:ext>
            </a:extLst>
          </p:cNvPr>
          <p:cNvGrpSpPr/>
          <p:nvPr/>
        </p:nvGrpSpPr>
        <p:grpSpPr>
          <a:xfrm>
            <a:off x="9597215" y="4017864"/>
            <a:ext cx="345354" cy="140277"/>
            <a:chOff x="6769677" y="1278082"/>
            <a:chExt cx="400050" cy="109104"/>
          </a:xfrm>
        </p:grpSpPr>
        <p:cxnSp>
          <p:nvCxnSpPr>
            <p:cNvPr id="116" name="Straight Connector 115">
              <a:extLst>
                <a:ext uri="{FF2B5EF4-FFF2-40B4-BE49-F238E27FC236}">
                  <a16:creationId xmlns:a16="http://schemas.microsoft.com/office/drawing/2014/main" id="{0317065E-5A40-DCE1-9EC9-F37CDDA205C3}"/>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BC5F2BB0-C74F-C025-30AD-3C1E3E96DC5E}"/>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34F46BB4-F6FA-E4B4-1B16-DB11C4D6FDAB}"/>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A8B42F27-0C04-907E-0018-43A8FB89C868}"/>
              </a:ext>
            </a:extLst>
          </p:cNvPr>
          <p:cNvGrpSpPr/>
          <p:nvPr/>
        </p:nvGrpSpPr>
        <p:grpSpPr>
          <a:xfrm>
            <a:off x="9620074" y="4484862"/>
            <a:ext cx="417119" cy="140277"/>
            <a:chOff x="6769677" y="1278082"/>
            <a:chExt cx="400050" cy="109104"/>
          </a:xfrm>
        </p:grpSpPr>
        <p:cxnSp>
          <p:nvCxnSpPr>
            <p:cNvPr id="120" name="Straight Connector 119">
              <a:extLst>
                <a:ext uri="{FF2B5EF4-FFF2-40B4-BE49-F238E27FC236}">
                  <a16:creationId xmlns:a16="http://schemas.microsoft.com/office/drawing/2014/main" id="{D0D842C3-6AC5-2D0E-449D-D4062F7F8395}"/>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FD3C0FDC-4E76-1090-70AB-06459A0EF9A9}"/>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13732359-93C0-2DA6-1381-BDE440CAC377}"/>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23" name="Group 122">
            <a:extLst>
              <a:ext uri="{FF2B5EF4-FFF2-40B4-BE49-F238E27FC236}">
                <a16:creationId xmlns:a16="http://schemas.microsoft.com/office/drawing/2014/main" id="{C2DF24C2-523A-4C7A-748E-95C8671BB8B9}"/>
              </a:ext>
            </a:extLst>
          </p:cNvPr>
          <p:cNvGrpSpPr/>
          <p:nvPr/>
        </p:nvGrpSpPr>
        <p:grpSpPr>
          <a:xfrm>
            <a:off x="9502508" y="4697133"/>
            <a:ext cx="490084" cy="140277"/>
            <a:chOff x="6769677" y="1278082"/>
            <a:chExt cx="400050" cy="109104"/>
          </a:xfrm>
        </p:grpSpPr>
        <p:cxnSp>
          <p:nvCxnSpPr>
            <p:cNvPr id="124" name="Straight Connector 123">
              <a:extLst>
                <a:ext uri="{FF2B5EF4-FFF2-40B4-BE49-F238E27FC236}">
                  <a16:creationId xmlns:a16="http://schemas.microsoft.com/office/drawing/2014/main" id="{26890A09-1AAE-616B-472B-46A1B6DC7646}"/>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571D732-0BED-5AFC-7B5F-295450960236}"/>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6F4E22DF-77E1-8715-305B-281E608342BC}"/>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27" name="Group 126">
            <a:extLst>
              <a:ext uri="{FF2B5EF4-FFF2-40B4-BE49-F238E27FC236}">
                <a16:creationId xmlns:a16="http://schemas.microsoft.com/office/drawing/2014/main" id="{24C27508-5E63-C1F4-5AF7-95A748CACA98}"/>
              </a:ext>
            </a:extLst>
          </p:cNvPr>
          <p:cNvGrpSpPr/>
          <p:nvPr/>
        </p:nvGrpSpPr>
        <p:grpSpPr>
          <a:xfrm>
            <a:off x="9577620" y="5167396"/>
            <a:ext cx="408607" cy="140277"/>
            <a:chOff x="6769677" y="1278082"/>
            <a:chExt cx="400050" cy="109104"/>
          </a:xfrm>
        </p:grpSpPr>
        <p:cxnSp>
          <p:nvCxnSpPr>
            <p:cNvPr id="128" name="Straight Connector 127">
              <a:extLst>
                <a:ext uri="{FF2B5EF4-FFF2-40B4-BE49-F238E27FC236}">
                  <a16:creationId xmlns:a16="http://schemas.microsoft.com/office/drawing/2014/main" id="{AD6AC29D-7F1A-C3D1-541A-BDAD51DB4116}"/>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033FBE12-EAFF-0F86-74A6-42264034E7D5}"/>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DFA4AAE9-9FB9-81C8-C372-72791F723023}"/>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CE52D72B-C0C8-57B0-6985-0FF964D62739}"/>
              </a:ext>
            </a:extLst>
          </p:cNvPr>
          <p:cNvGrpSpPr/>
          <p:nvPr/>
        </p:nvGrpSpPr>
        <p:grpSpPr>
          <a:xfrm>
            <a:off x="9538432" y="5382933"/>
            <a:ext cx="493344" cy="140277"/>
            <a:chOff x="6769677" y="1278082"/>
            <a:chExt cx="400050" cy="109104"/>
          </a:xfrm>
        </p:grpSpPr>
        <p:cxnSp>
          <p:nvCxnSpPr>
            <p:cNvPr id="132" name="Straight Connector 131">
              <a:extLst>
                <a:ext uri="{FF2B5EF4-FFF2-40B4-BE49-F238E27FC236}">
                  <a16:creationId xmlns:a16="http://schemas.microsoft.com/office/drawing/2014/main" id="{4A332496-5413-82C3-1CFD-3B0ED3D67567}"/>
                </a:ext>
              </a:extLst>
            </p:cNvPr>
            <p:cNvCxnSpPr/>
            <p:nvPr/>
          </p:nvCxnSpPr>
          <p:spPr bwMode="auto">
            <a:xfrm>
              <a:off x="6769677" y="1331050"/>
              <a:ext cx="400050" cy="0"/>
            </a:xfrm>
            <a:prstGeom prst="line">
              <a:avLst/>
            </a:prstGeom>
            <a:noFill/>
            <a:ln w="19050"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DD2C3D27-C26B-BC40-A383-B7DC0D328C7B}"/>
                </a:ext>
              </a:extLst>
            </p:cNvPr>
            <p:cNvCxnSpPr/>
            <p:nvPr/>
          </p:nvCxnSpPr>
          <p:spPr bwMode="auto">
            <a:xfrm>
              <a:off x="6775898" y="1278082"/>
              <a:ext cx="0" cy="109104"/>
            </a:xfrm>
            <a:prstGeom prst="line">
              <a:avLst/>
            </a:prstGeom>
            <a:noFill/>
            <a:ln w="19050"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8D1D330-3553-8826-444B-AF4539E0FA9F}"/>
                </a:ext>
              </a:extLst>
            </p:cNvPr>
            <p:cNvCxnSpPr/>
            <p:nvPr/>
          </p:nvCxnSpPr>
          <p:spPr bwMode="auto">
            <a:xfrm>
              <a:off x="7164532" y="1278082"/>
              <a:ext cx="0" cy="109104"/>
            </a:xfrm>
            <a:prstGeom prst="line">
              <a:avLst/>
            </a:prstGeom>
            <a:noFill/>
            <a:ln w="19050" cap="flat" cmpd="sng" algn="ctr">
              <a:solidFill>
                <a:schemeClr val="bg1"/>
              </a:solidFill>
              <a:prstDash val="solid"/>
              <a:round/>
              <a:headEnd type="none" w="med" len="med"/>
              <a:tailEnd type="none" w="med" len="med"/>
            </a:ln>
            <a:effectLst/>
          </p:spPr>
        </p:cxnSp>
      </p:grpSp>
      <p:sp>
        <p:nvSpPr>
          <p:cNvPr id="135" name="Oval 134">
            <a:extLst>
              <a:ext uri="{FF2B5EF4-FFF2-40B4-BE49-F238E27FC236}">
                <a16:creationId xmlns:a16="http://schemas.microsoft.com/office/drawing/2014/main" id="{F2D3722F-E306-76F7-CFAB-1B240F807284}"/>
              </a:ext>
            </a:extLst>
          </p:cNvPr>
          <p:cNvSpPr/>
          <p:nvPr/>
        </p:nvSpPr>
        <p:spPr bwMode="auto">
          <a:xfrm>
            <a:off x="9706402" y="201227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203E6F9E-536C-C656-B326-50CE8B90244F}"/>
              </a:ext>
            </a:extLst>
          </p:cNvPr>
          <p:cNvSpPr/>
          <p:nvPr/>
        </p:nvSpPr>
        <p:spPr bwMode="auto">
          <a:xfrm>
            <a:off x="9748856" y="244661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0A06386E-C04C-6E86-5894-462C934F1F64}"/>
              </a:ext>
            </a:extLst>
          </p:cNvPr>
          <p:cNvSpPr/>
          <p:nvPr/>
        </p:nvSpPr>
        <p:spPr bwMode="auto">
          <a:xfrm>
            <a:off x="9663948" y="265235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0C98BF58-0780-ADB7-48D5-663ACB12D268}"/>
              </a:ext>
            </a:extLst>
          </p:cNvPr>
          <p:cNvSpPr/>
          <p:nvPr/>
        </p:nvSpPr>
        <p:spPr bwMode="auto">
          <a:xfrm>
            <a:off x="9628025" y="3122614"/>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E50B58C4-E30D-0AFA-9ABB-695549076D37}"/>
              </a:ext>
            </a:extLst>
          </p:cNvPr>
          <p:cNvSpPr/>
          <p:nvPr/>
        </p:nvSpPr>
        <p:spPr bwMode="auto">
          <a:xfrm>
            <a:off x="9889282" y="3361011"/>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560C9C5F-F815-ACD0-5733-FEDF0AD6B58C}"/>
              </a:ext>
            </a:extLst>
          </p:cNvPr>
          <p:cNvSpPr/>
          <p:nvPr/>
        </p:nvSpPr>
        <p:spPr bwMode="auto">
          <a:xfrm>
            <a:off x="9706402" y="3821476"/>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28055342-E761-6905-41ED-7DCFA1288B5B}"/>
              </a:ext>
            </a:extLst>
          </p:cNvPr>
          <p:cNvSpPr/>
          <p:nvPr/>
        </p:nvSpPr>
        <p:spPr bwMode="auto">
          <a:xfrm>
            <a:off x="9716199" y="4037013"/>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Oval 141">
            <a:extLst>
              <a:ext uri="{FF2B5EF4-FFF2-40B4-BE49-F238E27FC236}">
                <a16:creationId xmlns:a16="http://schemas.microsoft.com/office/drawing/2014/main" id="{CEA024BA-7544-9029-7B22-753F42A66165}"/>
              </a:ext>
            </a:extLst>
          </p:cNvPr>
          <p:cNvSpPr/>
          <p:nvPr/>
        </p:nvSpPr>
        <p:spPr bwMode="auto">
          <a:xfrm>
            <a:off x="9758653" y="4517073"/>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Oval 142">
            <a:extLst>
              <a:ext uri="{FF2B5EF4-FFF2-40B4-BE49-F238E27FC236}">
                <a16:creationId xmlns:a16="http://schemas.microsoft.com/office/drawing/2014/main" id="{BC027663-7AC5-4B06-1652-8DA5D68D5D94}"/>
              </a:ext>
            </a:extLst>
          </p:cNvPr>
          <p:cNvSpPr/>
          <p:nvPr/>
        </p:nvSpPr>
        <p:spPr bwMode="auto">
          <a:xfrm>
            <a:off x="9670479" y="4726078"/>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4" name="Oval 143">
            <a:extLst>
              <a:ext uri="{FF2B5EF4-FFF2-40B4-BE49-F238E27FC236}">
                <a16:creationId xmlns:a16="http://schemas.microsoft.com/office/drawing/2014/main" id="{59934031-1B23-0C8E-3018-FA52074036CE}"/>
              </a:ext>
            </a:extLst>
          </p:cNvPr>
          <p:cNvSpPr/>
          <p:nvPr/>
        </p:nvSpPr>
        <p:spPr bwMode="auto">
          <a:xfrm>
            <a:off x="9719465" y="5202872"/>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5" name="Oval 144">
            <a:extLst>
              <a:ext uri="{FF2B5EF4-FFF2-40B4-BE49-F238E27FC236}">
                <a16:creationId xmlns:a16="http://schemas.microsoft.com/office/drawing/2014/main" id="{9222884C-2E60-49CB-CB5B-BB3BDE989C25}"/>
              </a:ext>
            </a:extLst>
          </p:cNvPr>
          <p:cNvSpPr/>
          <p:nvPr/>
        </p:nvSpPr>
        <p:spPr bwMode="auto">
          <a:xfrm>
            <a:off x="9703137" y="5415144"/>
            <a:ext cx="82296" cy="82296"/>
          </a:xfrm>
          <a:prstGeom prst="ellipse">
            <a:avLst/>
          </a:prstGeom>
          <a:solidFill>
            <a:schemeClr val="accent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6" name="TextBox 145">
            <a:extLst>
              <a:ext uri="{FF2B5EF4-FFF2-40B4-BE49-F238E27FC236}">
                <a16:creationId xmlns:a16="http://schemas.microsoft.com/office/drawing/2014/main" id="{889C7E0C-57C3-E216-A001-42734E515DDA}"/>
              </a:ext>
            </a:extLst>
          </p:cNvPr>
          <p:cNvSpPr txBox="1"/>
          <p:nvPr/>
        </p:nvSpPr>
        <p:spPr>
          <a:xfrm>
            <a:off x="8512194" y="5924319"/>
            <a:ext cx="1607965" cy="246221"/>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
                <a:srgbClr val="000000"/>
              </a:buClr>
              <a:buSzTx/>
              <a:buFont typeface="Arial"/>
              <a:buNone/>
              <a:tabLst/>
              <a:defRPr/>
            </a:pPr>
            <a:r>
              <a:rPr kumimoji="0" lang="en-GB" sz="1000" i="0" u="none" strike="noStrike" kern="0" cap="none" spc="0" normalizeH="0" baseline="0" noProof="0" dirty="0">
                <a:ln/>
                <a:solidFill>
                  <a:schemeClr val="accent1"/>
                </a:solidFill>
                <a:effectLst/>
                <a:uLnTx/>
                <a:uFillTx/>
                <a:latin typeface="Calibri" panose="020F0502020204030204" pitchFamily="34" charset="0"/>
                <a:ea typeface="Calibri" panose="020F0502020204030204" pitchFamily="34" charset="0"/>
                <a:cs typeface="Calibri" panose="020F0502020204030204" pitchFamily="34" charset="0"/>
                <a:sym typeface="Arial"/>
                <a:rtl val="0"/>
              </a:rPr>
              <a:t>Favors tisotumab vedotin</a:t>
            </a:r>
          </a:p>
        </p:txBody>
      </p:sp>
      <p:sp>
        <p:nvSpPr>
          <p:cNvPr id="147" name="TextBox 146">
            <a:extLst>
              <a:ext uri="{FF2B5EF4-FFF2-40B4-BE49-F238E27FC236}">
                <a16:creationId xmlns:a16="http://schemas.microsoft.com/office/drawing/2014/main" id="{6D341330-AC50-E9BD-7633-F57E33BC2A23}"/>
              </a:ext>
            </a:extLst>
          </p:cNvPr>
          <p:cNvSpPr txBox="1"/>
          <p:nvPr/>
        </p:nvSpPr>
        <p:spPr>
          <a:xfrm>
            <a:off x="10114174" y="5919283"/>
            <a:ext cx="1607965" cy="246221"/>
          </a:xfrm>
          <a:prstGeom prst="rect">
            <a:avLst/>
          </a:prstGeom>
          <a:noFill/>
        </p:spPr>
        <p:txBody>
          <a:bodyPr wrap="square" rtlCol="0">
            <a:spAutoFit/>
          </a:bodyPr>
          <a:lstStyle>
            <a:defPPr>
              <a:defRPr lang="en-US"/>
            </a:defPPr>
            <a:lvl1pPr marL="0" marR="0" lvl="0" indent="0" algn="r" defTabSz="914400" eaLnBrk="1" fontAlgn="auto" latinLnBrk="0" hangingPunct="1">
              <a:lnSpc>
                <a:spcPct val="100000"/>
              </a:lnSpc>
              <a:spcBef>
                <a:spcPts val="0"/>
              </a:spcBef>
              <a:spcAft>
                <a:spcPts val="0"/>
              </a:spcAft>
              <a:buClr>
                <a:srgbClr val="000000"/>
              </a:buClr>
              <a:buSzTx/>
              <a:buFont typeface="Arial"/>
              <a:buNone/>
              <a:tabLst/>
              <a:defRPr kumimoji="0" sz="1000" i="0" u="none" strike="noStrike" kern="0" cap="none" spc="0" normalizeH="0" baseline="0">
                <a:ln/>
                <a:solidFill>
                  <a:schemeClr val="accent1"/>
                </a:solidFill>
                <a:effectLst/>
                <a:uLnTx/>
                <a:uFillTx/>
                <a:latin typeface="Arial Narrow" panose="020B0606020202030204" pitchFamily="34" charset="0"/>
                <a:cs typeface="Arial"/>
                <a:rtl val="0"/>
              </a:defRPr>
            </a:lvl1pPr>
          </a:lstStyle>
          <a:p>
            <a:pPr algn="l"/>
            <a:r>
              <a:rPr lang="en-GB" dirty="0">
                <a:solidFill>
                  <a:schemeClr val="accent3"/>
                </a:solidFill>
                <a:latin typeface="Calibri" panose="020F0502020204030204" pitchFamily="34" charset="0"/>
                <a:ea typeface="Calibri" panose="020F0502020204030204" pitchFamily="34" charset="0"/>
                <a:cs typeface="Calibri" panose="020F0502020204030204" pitchFamily="34" charset="0"/>
                <a:sym typeface="Arial"/>
              </a:rPr>
              <a:t>Favors chemotherapy</a:t>
            </a:r>
          </a:p>
        </p:txBody>
      </p:sp>
      <p:cxnSp>
        <p:nvCxnSpPr>
          <p:cNvPr id="148" name="Straight Connector 147">
            <a:extLst>
              <a:ext uri="{FF2B5EF4-FFF2-40B4-BE49-F238E27FC236}">
                <a16:creationId xmlns:a16="http://schemas.microsoft.com/office/drawing/2014/main" id="{F723434E-0A31-7034-3BEF-88FCC66CBBDF}"/>
              </a:ext>
            </a:extLst>
          </p:cNvPr>
          <p:cNvCxnSpPr/>
          <p:nvPr/>
        </p:nvCxnSpPr>
        <p:spPr bwMode="auto">
          <a:xfrm>
            <a:off x="9033863" y="5615243"/>
            <a:ext cx="2137507"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AA49E279-4E7C-7D89-9DA6-94DD5B4EE365}"/>
              </a:ext>
            </a:extLst>
          </p:cNvPr>
          <p:cNvCxnSpPr/>
          <p:nvPr/>
        </p:nvCxnSpPr>
        <p:spPr bwMode="auto">
          <a:xfrm>
            <a:off x="9049495"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BC3F5E6-C90E-1573-CF28-4AA04300B6F8}"/>
              </a:ext>
            </a:extLst>
          </p:cNvPr>
          <p:cNvCxnSpPr/>
          <p:nvPr/>
        </p:nvCxnSpPr>
        <p:spPr bwMode="auto">
          <a:xfrm>
            <a:off x="9577034"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EB447E61-2BFF-5560-839D-EB4E5474C257}"/>
              </a:ext>
            </a:extLst>
          </p:cNvPr>
          <p:cNvCxnSpPr/>
          <p:nvPr/>
        </p:nvCxnSpPr>
        <p:spPr bwMode="auto">
          <a:xfrm>
            <a:off x="10100665"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A282E52F-8581-D678-E232-420692A43F22}"/>
              </a:ext>
            </a:extLst>
          </p:cNvPr>
          <p:cNvCxnSpPr/>
          <p:nvPr/>
        </p:nvCxnSpPr>
        <p:spPr bwMode="auto">
          <a:xfrm>
            <a:off x="10632111" y="5615243"/>
            <a:ext cx="0" cy="89877"/>
          </a:xfrm>
          <a:prstGeom prst="line">
            <a:avLst/>
          </a:prstGeom>
          <a:noFill/>
          <a:ln w="28575" cap="flat" cmpd="sng" algn="ctr">
            <a:solidFill>
              <a:schemeClr val="bg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6286D7B8-513B-9E34-1A02-6E3D83CFCF3A}"/>
              </a:ext>
            </a:extLst>
          </p:cNvPr>
          <p:cNvCxnSpPr/>
          <p:nvPr/>
        </p:nvCxnSpPr>
        <p:spPr bwMode="auto">
          <a:xfrm>
            <a:off x="11159649" y="5615243"/>
            <a:ext cx="0" cy="89877"/>
          </a:xfrm>
          <a:prstGeom prst="line">
            <a:avLst/>
          </a:prstGeom>
          <a:noFill/>
          <a:ln w="28575" cap="flat" cmpd="sng" algn="ctr">
            <a:solidFill>
              <a:schemeClr val="bg1"/>
            </a:solidFill>
            <a:prstDash val="solid"/>
            <a:round/>
            <a:headEnd type="none" w="med" len="med"/>
            <a:tailEnd type="none" w="med" len="med"/>
          </a:ln>
          <a:effectLst/>
        </p:spPr>
      </p:cxnSp>
      <p:sp>
        <p:nvSpPr>
          <p:cNvPr id="154" name="TextBox 153">
            <a:extLst>
              <a:ext uri="{FF2B5EF4-FFF2-40B4-BE49-F238E27FC236}">
                <a16:creationId xmlns:a16="http://schemas.microsoft.com/office/drawing/2014/main" id="{9BD55ED4-330C-5C93-9E54-74CD8B7D8A64}"/>
              </a:ext>
            </a:extLst>
          </p:cNvPr>
          <p:cNvSpPr txBox="1"/>
          <p:nvPr/>
        </p:nvSpPr>
        <p:spPr bwMode="auto">
          <a:xfrm>
            <a:off x="8900841"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0.0</a:t>
            </a:r>
          </a:p>
        </p:txBody>
      </p:sp>
      <p:sp>
        <p:nvSpPr>
          <p:cNvPr id="155" name="TextBox 154">
            <a:extLst>
              <a:ext uri="{FF2B5EF4-FFF2-40B4-BE49-F238E27FC236}">
                <a16:creationId xmlns:a16="http://schemas.microsoft.com/office/drawing/2014/main" id="{FE813FCC-5901-A3AD-CB3E-AA0E8FFCBE74}"/>
              </a:ext>
            </a:extLst>
          </p:cNvPr>
          <p:cNvSpPr txBox="1"/>
          <p:nvPr/>
        </p:nvSpPr>
        <p:spPr bwMode="auto">
          <a:xfrm>
            <a:off x="9444010"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0.5</a:t>
            </a:r>
          </a:p>
        </p:txBody>
      </p:sp>
      <p:sp>
        <p:nvSpPr>
          <p:cNvPr id="156" name="TextBox 155">
            <a:extLst>
              <a:ext uri="{FF2B5EF4-FFF2-40B4-BE49-F238E27FC236}">
                <a16:creationId xmlns:a16="http://schemas.microsoft.com/office/drawing/2014/main" id="{311ECA28-40FC-6761-DD0B-6BF67A8D8D2E}"/>
              </a:ext>
            </a:extLst>
          </p:cNvPr>
          <p:cNvSpPr txBox="1"/>
          <p:nvPr/>
        </p:nvSpPr>
        <p:spPr bwMode="auto">
          <a:xfrm>
            <a:off x="9959825"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57" name="TextBox 156">
            <a:extLst>
              <a:ext uri="{FF2B5EF4-FFF2-40B4-BE49-F238E27FC236}">
                <a16:creationId xmlns:a16="http://schemas.microsoft.com/office/drawing/2014/main" id="{B04C3FA4-9642-7401-AED6-8453B3504209}"/>
              </a:ext>
            </a:extLst>
          </p:cNvPr>
          <p:cNvSpPr txBox="1"/>
          <p:nvPr/>
        </p:nvSpPr>
        <p:spPr bwMode="auto">
          <a:xfrm>
            <a:off x="10495179"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158" name="TextBox 157">
            <a:extLst>
              <a:ext uri="{FF2B5EF4-FFF2-40B4-BE49-F238E27FC236}">
                <a16:creationId xmlns:a16="http://schemas.microsoft.com/office/drawing/2014/main" id="{8599C06A-D9B2-8419-1AE4-AB81023DE433}"/>
              </a:ext>
            </a:extLst>
          </p:cNvPr>
          <p:cNvSpPr txBox="1"/>
          <p:nvPr/>
        </p:nvSpPr>
        <p:spPr bwMode="auto">
          <a:xfrm>
            <a:off x="11026625" y="5670385"/>
            <a:ext cx="273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cxnSp>
        <p:nvCxnSpPr>
          <p:cNvPr id="159" name="Straight Connector 158">
            <a:extLst>
              <a:ext uri="{FF2B5EF4-FFF2-40B4-BE49-F238E27FC236}">
                <a16:creationId xmlns:a16="http://schemas.microsoft.com/office/drawing/2014/main" id="{5809C6C6-48A7-90B6-BE92-5FBD95C55AD4}"/>
              </a:ext>
            </a:extLst>
          </p:cNvPr>
          <p:cNvCxnSpPr/>
          <p:nvPr/>
        </p:nvCxnSpPr>
        <p:spPr bwMode="auto">
          <a:xfrm>
            <a:off x="10195139" y="5916984"/>
            <a:ext cx="1039529" cy="0"/>
          </a:xfrm>
          <a:prstGeom prst="line">
            <a:avLst/>
          </a:prstGeom>
          <a:noFill/>
          <a:ln w="28575" cap="flat" cmpd="sng" algn="ctr">
            <a:solidFill>
              <a:schemeClr val="accent1"/>
            </a:solidFill>
            <a:prstDash val="solid"/>
            <a:round/>
            <a:headEnd type="none" w="med" len="med"/>
            <a:tailEnd type="triangle" w="med" len="med"/>
          </a:ln>
          <a:effectLst/>
        </p:spPr>
      </p:cxnSp>
      <p:cxnSp>
        <p:nvCxnSpPr>
          <p:cNvPr id="160" name="Straight Connector 159">
            <a:extLst>
              <a:ext uri="{FF2B5EF4-FFF2-40B4-BE49-F238E27FC236}">
                <a16:creationId xmlns:a16="http://schemas.microsoft.com/office/drawing/2014/main" id="{21960E99-6292-DDAE-2D8A-0FB4EDFC2207}"/>
              </a:ext>
            </a:extLst>
          </p:cNvPr>
          <p:cNvCxnSpPr>
            <a:cxnSpLocks/>
          </p:cNvCxnSpPr>
          <p:nvPr/>
        </p:nvCxnSpPr>
        <p:spPr bwMode="auto">
          <a:xfrm flipH="1">
            <a:off x="9002921" y="5916984"/>
            <a:ext cx="1039529" cy="0"/>
          </a:xfrm>
          <a:prstGeom prst="line">
            <a:avLst/>
          </a:prstGeom>
          <a:noFill/>
          <a:ln w="28575" cap="flat" cmpd="sng" algn="ctr">
            <a:solidFill>
              <a:schemeClr val="accent1"/>
            </a:solidFill>
            <a:prstDash val="solid"/>
            <a:round/>
            <a:headEnd type="none" w="med" len="med"/>
            <a:tailEnd type="triangle" w="med" len="med"/>
          </a:ln>
          <a:effectLst/>
        </p:spPr>
      </p:cxnSp>
    </p:spTree>
    <p:extLst>
      <p:ext uri="{BB962C8B-B14F-4D97-AF65-F5344CB8AC3E}">
        <p14:creationId xmlns:p14="http://schemas.microsoft.com/office/powerpoint/2010/main" val="366909623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Antitumor Activity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a:t>
            </a:r>
            <a:r>
              <a:rPr lang="en-US" altLang="en-US" sz="1200" b="0" dirty="0">
                <a:solidFill>
                  <a:srgbClr val="455560"/>
                </a:solidFill>
                <a:latin typeface="Calibri" panose="020F050202020403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143840" y="5941055"/>
            <a:ext cx="5378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*Minimum criteria for SD duration was ≥5 wk after date of randomization. </a:t>
            </a:r>
          </a:p>
        </p:txBody>
      </p:sp>
      <p:graphicFrame>
        <p:nvGraphicFramePr>
          <p:cNvPr id="12" name="Group 3">
            <a:extLst>
              <a:ext uri="{FF2B5EF4-FFF2-40B4-BE49-F238E27FC236}">
                <a16:creationId xmlns:a16="http://schemas.microsoft.com/office/drawing/2014/main" id="{42661231-8D6C-7523-19EB-2B283C40A463}"/>
              </a:ext>
            </a:extLst>
          </p:cNvPr>
          <p:cNvGraphicFramePr>
            <a:graphicFrameLocks/>
          </p:cNvGraphicFramePr>
          <p:nvPr/>
        </p:nvGraphicFramePr>
        <p:xfrm>
          <a:off x="216295" y="1450558"/>
          <a:ext cx="5458264" cy="4450176"/>
        </p:xfrm>
        <a:graphic>
          <a:graphicData uri="http://schemas.openxmlformats.org/drawingml/2006/table">
            <a:tbl>
              <a:tblPr/>
              <a:tblGrid>
                <a:gridCol w="2565022">
                  <a:extLst>
                    <a:ext uri="{9D8B030D-6E8A-4147-A177-3AD203B41FA5}">
                      <a16:colId xmlns:a16="http://schemas.microsoft.com/office/drawing/2014/main" val="20000"/>
                    </a:ext>
                  </a:extLst>
                </a:gridCol>
                <a:gridCol w="1446621">
                  <a:extLst>
                    <a:ext uri="{9D8B030D-6E8A-4147-A177-3AD203B41FA5}">
                      <a16:colId xmlns:a16="http://schemas.microsoft.com/office/drawing/2014/main" val="20001"/>
                    </a:ext>
                  </a:extLst>
                </a:gridCol>
                <a:gridCol w="1446621">
                  <a:extLst>
                    <a:ext uri="{9D8B030D-6E8A-4147-A177-3AD203B41FA5}">
                      <a16:colId xmlns:a16="http://schemas.microsoft.com/office/drawing/2014/main" val="4095539533"/>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Responses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CT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(n = 249)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Tisotumab Vedotin</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(n = 253)</a:t>
                      </a:r>
                      <a:endParaRPr kumimoji="0" lang="en-US" sz="14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ORR, %</a:t>
                      </a:r>
                    </a:p>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(2.8-8.8)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(13.3-23.1)</a:t>
                      </a:r>
                      <a:endParaRPr kumimoji="0" lang="en-US" sz="1400" b="0" i="0"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OR </a:t>
                      </a: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(95% CI)</a:t>
                      </a:r>
                      <a:endPar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endParaRPr>
                    </a:p>
                    <a:p>
                      <a:pPr marL="285750" marR="0" lvl="0" indent="-28575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600" b="0" i="1"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P </a:t>
                      </a: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4.0 (2.1-7.6)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a typeface="Calibri" panose="020F0502020204030204" pitchFamily="34" charset="0"/>
                        <a:cs typeface="Calibri" panose="020F0502020204030204" pitchFamily="34" charset="0"/>
                      </a:endParaRPr>
                    </a:p>
                  </a:txBody>
                  <a:tcPr marL="121699" marR="121699" marT="45728" marB="4572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Best overall response, n (%)</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CR</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PR</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SD</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PD</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NE/NA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0</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13 (5.2)</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132 (53.0)</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74 (29.7)</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30 (12.0)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6 (2.4)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39 (15.4)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147 (58.1)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46 (18.2)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ea typeface="Calibri" panose="020F0502020204030204" pitchFamily="34" charset="0"/>
                          <a:cs typeface="Calibri" panose="020F0502020204030204" pitchFamily="34" charset="0"/>
                        </a:rPr>
                        <a:t>15 (5.9)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DCR, %</a:t>
                      </a:r>
                    </a:p>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58.2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(51.8-64.4)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75.9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(70.1-81.0)</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0">
                <a:tc>
                  <a:txBody>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600" b="0" i="0" u="none" strike="noStrike" kern="120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rPr>
                        <a:t>Median DoR,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5.7 (2.8-NR)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5.3 (4.2-8.3)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cxnSp>
        <p:nvCxnSpPr>
          <p:cNvPr id="4" name="Straight Connector 3">
            <a:extLst>
              <a:ext uri="{FF2B5EF4-FFF2-40B4-BE49-F238E27FC236}">
                <a16:creationId xmlns:a16="http://schemas.microsoft.com/office/drawing/2014/main" id="{ABD7E7AF-2151-26BE-361A-56F3EF1FEFD5}"/>
              </a:ext>
            </a:extLst>
          </p:cNvPr>
          <p:cNvCxnSpPr>
            <a:cxnSpLocks/>
          </p:cNvCxnSpPr>
          <p:nvPr/>
        </p:nvCxnSpPr>
        <p:spPr bwMode="auto">
          <a:xfrm>
            <a:off x="6372025" y="1385425"/>
            <a:ext cx="0" cy="210592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2F2CA5E4-A31B-671E-E4E2-B1DB3C7EB518}"/>
              </a:ext>
            </a:extLst>
          </p:cNvPr>
          <p:cNvCxnSpPr/>
          <p:nvPr/>
        </p:nvCxnSpPr>
        <p:spPr bwMode="auto">
          <a:xfrm>
            <a:off x="6308081" y="1398214"/>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5706A604-C836-79E7-9F96-E644A4A60CD0}"/>
              </a:ext>
            </a:extLst>
          </p:cNvPr>
          <p:cNvCxnSpPr/>
          <p:nvPr/>
        </p:nvCxnSpPr>
        <p:spPr bwMode="auto">
          <a:xfrm>
            <a:off x="6308081" y="1606033"/>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DBEEDA59-CCB8-482E-0A8A-080095E74C8C}"/>
              </a:ext>
            </a:extLst>
          </p:cNvPr>
          <p:cNvCxnSpPr/>
          <p:nvPr/>
        </p:nvCxnSpPr>
        <p:spPr bwMode="auto">
          <a:xfrm>
            <a:off x="6308081" y="1813851"/>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514FCFC3-19F2-EABD-2511-9472A05713DF}"/>
              </a:ext>
            </a:extLst>
          </p:cNvPr>
          <p:cNvCxnSpPr/>
          <p:nvPr/>
        </p:nvCxnSpPr>
        <p:spPr bwMode="auto">
          <a:xfrm>
            <a:off x="6308081" y="2024866"/>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27358708-67B6-3D1A-AC89-A1BCB6CFF504}"/>
              </a:ext>
            </a:extLst>
          </p:cNvPr>
          <p:cNvCxnSpPr/>
          <p:nvPr/>
        </p:nvCxnSpPr>
        <p:spPr bwMode="auto">
          <a:xfrm>
            <a:off x="6308081" y="2239079"/>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F91074F3-9C32-8A39-3065-446E6817A6B3}"/>
              </a:ext>
            </a:extLst>
          </p:cNvPr>
          <p:cNvCxnSpPr/>
          <p:nvPr/>
        </p:nvCxnSpPr>
        <p:spPr bwMode="auto">
          <a:xfrm>
            <a:off x="6308081" y="2446897"/>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32276F3-FDF8-4721-138A-46E893AD26FE}"/>
              </a:ext>
            </a:extLst>
          </p:cNvPr>
          <p:cNvCxnSpPr/>
          <p:nvPr/>
        </p:nvCxnSpPr>
        <p:spPr bwMode="auto">
          <a:xfrm>
            <a:off x="6308081" y="2654716"/>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32A4927-E98E-28C5-88EF-A17811B857EC}"/>
              </a:ext>
            </a:extLst>
          </p:cNvPr>
          <p:cNvCxnSpPr/>
          <p:nvPr/>
        </p:nvCxnSpPr>
        <p:spPr bwMode="auto">
          <a:xfrm>
            <a:off x="6308081" y="2862535"/>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5E2CA5C6-E024-F15F-6C55-E4CF2FCF5FF9}"/>
              </a:ext>
            </a:extLst>
          </p:cNvPr>
          <p:cNvCxnSpPr/>
          <p:nvPr/>
        </p:nvCxnSpPr>
        <p:spPr bwMode="auto">
          <a:xfrm>
            <a:off x="6308081" y="3063958"/>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37489171-D68B-169E-8500-92F256870A7D}"/>
              </a:ext>
            </a:extLst>
          </p:cNvPr>
          <p:cNvCxnSpPr/>
          <p:nvPr/>
        </p:nvCxnSpPr>
        <p:spPr bwMode="auto">
          <a:xfrm>
            <a:off x="6308081" y="3271777"/>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BBBC1935-0198-9923-4D93-7D1EA72572AC}"/>
              </a:ext>
            </a:extLst>
          </p:cNvPr>
          <p:cNvCxnSpPr/>
          <p:nvPr/>
        </p:nvCxnSpPr>
        <p:spPr bwMode="auto">
          <a:xfrm>
            <a:off x="6308081" y="3476398"/>
            <a:ext cx="63944" cy="0"/>
          </a:xfrm>
          <a:prstGeom prst="line">
            <a:avLst/>
          </a:prstGeom>
          <a:noFill/>
          <a:ln w="28575" cap="flat" cmpd="sng" algn="ctr">
            <a:solidFill>
              <a:schemeClr val="bg1"/>
            </a:solidFill>
            <a:prstDash val="solid"/>
            <a:round/>
            <a:headEnd type="none" w="med" len="med"/>
            <a:tailEnd type="none" w="med" len="med"/>
          </a:ln>
          <a:effectLst/>
        </p:spPr>
      </p:cxnSp>
      <p:sp>
        <p:nvSpPr>
          <p:cNvPr id="22" name="TextBox 21">
            <a:extLst>
              <a:ext uri="{FF2B5EF4-FFF2-40B4-BE49-F238E27FC236}">
                <a16:creationId xmlns:a16="http://schemas.microsoft.com/office/drawing/2014/main" id="{068278ED-8A17-801C-D5BE-DA447B9F1120}"/>
              </a:ext>
            </a:extLst>
          </p:cNvPr>
          <p:cNvSpPr txBox="1"/>
          <p:nvPr/>
        </p:nvSpPr>
        <p:spPr bwMode="auto">
          <a:xfrm>
            <a:off x="5883920" y="1300646"/>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3" name="TextBox 22">
            <a:extLst>
              <a:ext uri="{FF2B5EF4-FFF2-40B4-BE49-F238E27FC236}">
                <a16:creationId xmlns:a16="http://schemas.microsoft.com/office/drawing/2014/main" id="{43364741-DF21-0B42-DAAC-FBB19B678B32}"/>
              </a:ext>
            </a:extLst>
          </p:cNvPr>
          <p:cNvSpPr txBox="1"/>
          <p:nvPr/>
        </p:nvSpPr>
        <p:spPr bwMode="auto">
          <a:xfrm>
            <a:off x="5883920" y="1511661"/>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4" name="TextBox 23">
            <a:extLst>
              <a:ext uri="{FF2B5EF4-FFF2-40B4-BE49-F238E27FC236}">
                <a16:creationId xmlns:a16="http://schemas.microsoft.com/office/drawing/2014/main" id="{2710B26D-072A-9EE6-343A-187FA1E3F60A}"/>
              </a:ext>
            </a:extLst>
          </p:cNvPr>
          <p:cNvSpPr txBox="1"/>
          <p:nvPr/>
        </p:nvSpPr>
        <p:spPr bwMode="auto">
          <a:xfrm>
            <a:off x="5883920" y="1719479"/>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5" name="TextBox 24">
            <a:extLst>
              <a:ext uri="{FF2B5EF4-FFF2-40B4-BE49-F238E27FC236}">
                <a16:creationId xmlns:a16="http://schemas.microsoft.com/office/drawing/2014/main" id="{B87EE0C2-F43C-9ED9-E960-E7110123C39B}"/>
              </a:ext>
            </a:extLst>
          </p:cNvPr>
          <p:cNvSpPr txBox="1"/>
          <p:nvPr/>
        </p:nvSpPr>
        <p:spPr bwMode="auto">
          <a:xfrm>
            <a:off x="5883920" y="1920903"/>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6" name="TextBox 25">
            <a:extLst>
              <a:ext uri="{FF2B5EF4-FFF2-40B4-BE49-F238E27FC236}">
                <a16:creationId xmlns:a16="http://schemas.microsoft.com/office/drawing/2014/main" id="{73BA6E1F-C8F9-CF19-D337-21F5E37B5894}"/>
              </a:ext>
            </a:extLst>
          </p:cNvPr>
          <p:cNvSpPr txBox="1"/>
          <p:nvPr/>
        </p:nvSpPr>
        <p:spPr bwMode="auto">
          <a:xfrm>
            <a:off x="5883920" y="2131918"/>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7" name="TextBox 26">
            <a:extLst>
              <a:ext uri="{FF2B5EF4-FFF2-40B4-BE49-F238E27FC236}">
                <a16:creationId xmlns:a16="http://schemas.microsoft.com/office/drawing/2014/main" id="{D1582F66-0D58-8825-76F0-6457AC677D6D}"/>
              </a:ext>
            </a:extLst>
          </p:cNvPr>
          <p:cNvSpPr txBox="1"/>
          <p:nvPr/>
        </p:nvSpPr>
        <p:spPr bwMode="auto">
          <a:xfrm>
            <a:off x="5883920" y="2330145"/>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8" name="TextBox 27">
            <a:extLst>
              <a:ext uri="{FF2B5EF4-FFF2-40B4-BE49-F238E27FC236}">
                <a16:creationId xmlns:a16="http://schemas.microsoft.com/office/drawing/2014/main" id="{E7903DF2-5050-0D20-7B67-F2506D21F1F1}"/>
              </a:ext>
            </a:extLst>
          </p:cNvPr>
          <p:cNvSpPr txBox="1"/>
          <p:nvPr/>
        </p:nvSpPr>
        <p:spPr bwMode="auto">
          <a:xfrm>
            <a:off x="5883920" y="2550752"/>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9" name="TextBox 28">
            <a:extLst>
              <a:ext uri="{FF2B5EF4-FFF2-40B4-BE49-F238E27FC236}">
                <a16:creationId xmlns:a16="http://schemas.microsoft.com/office/drawing/2014/main" id="{522D81C0-CD67-BD1E-0A60-CB97A993CCB4}"/>
              </a:ext>
            </a:extLst>
          </p:cNvPr>
          <p:cNvSpPr txBox="1"/>
          <p:nvPr/>
        </p:nvSpPr>
        <p:spPr bwMode="auto">
          <a:xfrm>
            <a:off x="5883920" y="2758570"/>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30" name="TextBox 29">
            <a:extLst>
              <a:ext uri="{FF2B5EF4-FFF2-40B4-BE49-F238E27FC236}">
                <a16:creationId xmlns:a16="http://schemas.microsoft.com/office/drawing/2014/main" id="{D983FBFC-C88A-9D3F-781C-01639AC511F6}"/>
              </a:ext>
            </a:extLst>
          </p:cNvPr>
          <p:cNvSpPr txBox="1"/>
          <p:nvPr/>
        </p:nvSpPr>
        <p:spPr bwMode="auto">
          <a:xfrm>
            <a:off x="5883920" y="2963191"/>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31" name="TextBox 30">
            <a:extLst>
              <a:ext uri="{FF2B5EF4-FFF2-40B4-BE49-F238E27FC236}">
                <a16:creationId xmlns:a16="http://schemas.microsoft.com/office/drawing/2014/main" id="{00604A0D-0D80-4267-B958-2EEE5BA46D12}"/>
              </a:ext>
            </a:extLst>
          </p:cNvPr>
          <p:cNvSpPr txBox="1"/>
          <p:nvPr/>
        </p:nvSpPr>
        <p:spPr bwMode="auto">
          <a:xfrm>
            <a:off x="5883920" y="3164614"/>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32" name="TextBox 31">
            <a:extLst>
              <a:ext uri="{FF2B5EF4-FFF2-40B4-BE49-F238E27FC236}">
                <a16:creationId xmlns:a16="http://schemas.microsoft.com/office/drawing/2014/main" id="{CEC24AD7-C937-C7B2-C816-84AFDFA7BA6D}"/>
              </a:ext>
            </a:extLst>
          </p:cNvPr>
          <p:cNvSpPr txBox="1"/>
          <p:nvPr/>
        </p:nvSpPr>
        <p:spPr bwMode="auto">
          <a:xfrm>
            <a:off x="5883920" y="3378826"/>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33" name="TextBox 32">
            <a:extLst>
              <a:ext uri="{FF2B5EF4-FFF2-40B4-BE49-F238E27FC236}">
                <a16:creationId xmlns:a16="http://schemas.microsoft.com/office/drawing/2014/main" id="{C3565284-EBEE-BFF8-43CA-81309BAC5DBE}"/>
              </a:ext>
            </a:extLst>
          </p:cNvPr>
          <p:cNvSpPr txBox="1"/>
          <p:nvPr/>
        </p:nvSpPr>
        <p:spPr bwMode="auto">
          <a:xfrm rot="16200000">
            <a:off x="4915137" y="2344973"/>
            <a:ext cx="20781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Baseline (%)</a:t>
            </a:r>
          </a:p>
        </p:txBody>
      </p:sp>
      <p:sp>
        <p:nvSpPr>
          <p:cNvPr id="42" name="Rectangle 41">
            <a:extLst>
              <a:ext uri="{FF2B5EF4-FFF2-40B4-BE49-F238E27FC236}">
                <a16:creationId xmlns:a16="http://schemas.microsoft.com/office/drawing/2014/main" id="{E140E272-D22C-A4D5-75CD-B3B16485E166}"/>
              </a:ext>
            </a:extLst>
          </p:cNvPr>
          <p:cNvSpPr/>
          <p:nvPr/>
        </p:nvSpPr>
        <p:spPr bwMode="auto">
          <a:xfrm>
            <a:off x="8596917" y="3405121"/>
            <a:ext cx="91126" cy="91126"/>
          </a:xfrm>
          <a:prstGeom prst="rect">
            <a:avLst/>
          </a:prstGeom>
          <a:solidFill>
            <a:schemeClr val="accent5"/>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D5E4205A-8E0C-EA5B-8500-EA81F0F46820}"/>
              </a:ext>
            </a:extLst>
          </p:cNvPr>
          <p:cNvSpPr/>
          <p:nvPr/>
        </p:nvSpPr>
        <p:spPr bwMode="auto">
          <a:xfrm>
            <a:off x="8996024" y="3405121"/>
            <a:ext cx="91126" cy="91126"/>
          </a:xfrm>
          <a:prstGeom prst="rect">
            <a:avLst/>
          </a:prstGeom>
          <a:solidFill>
            <a:schemeClr val="tx2"/>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4" name="Rectangle 43">
            <a:extLst>
              <a:ext uri="{FF2B5EF4-FFF2-40B4-BE49-F238E27FC236}">
                <a16:creationId xmlns:a16="http://schemas.microsoft.com/office/drawing/2014/main" id="{F9C5E811-6300-0C5B-E766-4933C296AB92}"/>
              </a:ext>
            </a:extLst>
          </p:cNvPr>
          <p:cNvSpPr/>
          <p:nvPr/>
        </p:nvSpPr>
        <p:spPr bwMode="auto">
          <a:xfrm>
            <a:off x="9403324" y="3398878"/>
            <a:ext cx="91126" cy="91126"/>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A3978D99-CDB7-CC39-32FA-2EE26877368B}"/>
              </a:ext>
            </a:extLst>
          </p:cNvPr>
          <p:cNvSpPr/>
          <p:nvPr/>
        </p:nvSpPr>
        <p:spPr bwMode="auto">
          <a:xfrm>
            <a:off x="9822325" y="3398878"/>
            <a:ext cx="91126" cy="91126"/>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50" name="Group 205">
            <a:extLst>
              <a:ext uri="{FF2B5EF4-FFF2-40B4-BE49-F238E27FC236}">
                <a16:creationId xmlns:a16="http://schemas.microsoft.com/office/drawing/2014/main" id="{34423EEC-5E7A-75CC-FC9C-C605C05EC939}"/>
              </a:ext>
            </a:extLst>
          </p:cNvPr>
          <p:cNvGrpSpPr>
            <a:grpSpLocks/>
          </p:cNvGrpSpPr>
          <p:nvPr/>
        </p:nvGrpSpPr>
        <p:grpSpPr bwMode="auto">
          <a:xfrm>
            <a:off x="6392864" y="1563688"/>
            <a:ext cx="5115718" cy="1922463"/>
            <a:chOff x="4027" y="985"/>
            <a:chExt cx="3234" cy="1211"/>
          </a:xfrm>
        </p:grpSpPr>
        <p:sp>
          <p:nvSpPr>
            <p:cNvPr id="69" name="Rectangle 5">
              <a:extLst>
                <a:ext uri="{FF2B5EF4-FFF2-40B4-BE49-F238E27FC236}">
                  <a16:creationId xmlns:a16="http://schemas.microsoft.com/office/drawing/2014/main" id="{5D29F188-9AAE-CDA9-C398-D58BABA73DF7}"/>
                </a:ext>
              </a:extLst>
            </p:cNvPr>
            <p:cNvSpPr>
              <a:spLocks noChangeArrowheads="1"/>
            </p:cNvSpPr>
            <p:nvPr/>
          </p:nvSpPr>
          <p:spPr bwMode="auto">
            <a:xfrm>
              <a:off x="4027" y="985"/>
              <a:ext cx="13" cy="553"/>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0" name="Rectangle 6">
              <a:extLst>
                <a:ext uri="{FF2B5EF4-FFF2-40B4-BE49-F238E27FC236}">
                  <a16:creationId xmlns:a16="http://schemas.microsoft.com/office/drawing/2014/main" id="{2596AE32-DB66-68B3-20DA-0B069DE70A3B}"/>
                </a:ext>
              </a:extLst>
            </p:cNvPr>
            <p:cNvSpPr>
              <a:spLocks noChangeArrowheads="1"/>
            </p:cNvSpPr>
            <p:nvPr/>
          </p:nvSpPr>
          <p:spPr bwMode="auto">
            <a:xfrm>
              <a:off x="4041" y="985"/>
              <a:ext cx="12" cy="553"/>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1" name="Rectangle 7">
              <a:extLst>
                <a:ext uri="{FF2B5EF4-FFF2-40B4-BE49-F238E27FC236}">
                  <a16:creationId xmlns:a16="http://schemas.microsoft.com/office/drawing/2014/main" id="{04E89071-F4D0-97FC-C950-652CD46D3EBE}"/>
                </a:ext>
              </a:extLst>
            </p:cNvPr>
            <p:cNvSpPr>
              <a:spLocks noChangeArrowheads="1"/>
            </p:cNvSpPr>
            <p:nvPr/>
          </p:nvSpPr>
          <p:spPr bwMode="auto">
            <a:xfrm>
              <a:off x="4054" y="1154"/>
              <a:ext cx="13" cy="384"/>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2" name="Rectangle 8">
              <a:extLst>
                <a:ext uri="{FF2B5EF4-FFF2-40B4-BE49-F238E27FC236}">
                  <a16:creationId xmlns:a16="http://schemas.microsoft.com/office/drawing/2014/main" id="{0B6EB013-012B-C36B-23E0-03C2724D884C}"/>
                </a:ext>
              </a:extLst>
            </p:cNvPr>
            <p:cNvSpPr>
              <a:spLocks noChangeArrowheads="1"/>
            </p:cNvSpPr>
            <p:nvPr/>
          </p:nvSpPr>
          <p:spPr bwMode="auto">
            <a:xfrm>
              <a:off x="4069" y="1165"/>
              <a:ext cx="12" cy="373"/>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3" name="Rectangle 9">
              <a:extLst>
                <a:ext uri="{FF2B5EF4-FFF2-40B4-BE49-F238E27FC236}">
                  <a16:creationId xmlns:a16="http://schemas.microsoft.com/office/drawing/2014/main" id="{49354015-2CE9-6F48-1E60-6568DFAC1F4C}"/>
                </a:ext>
              </a:extLst>
            </p:cNvPr>
            <p:cNvSpPr>
              <a:spLocks noChangeArrowheads="1"/>
            </p:cNvSpPr>
            <p:nvPr/>
          </p:nvSpPr>
          <p:spPr bwMode="auto">
            <a:xfrm>
              <a:off x="4082" y="1172"/>
              <a:ext cx="13" cy="366"/>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4" name="Rectangle 10">
              <a:extLst>
                <a:ext uri="{FF2B5EF4-FFF2-40B4-BE49-F238E27FC236}">
                  <a16:creationId xmlns:a16="http://schemas.microsoft.com/office/drawing/2014/main" id="{AA2408D7-DB9C-4B31-5EE7-9A79DD387635}"/>
                </a:ext>
              </a:extLst>
            </p:cNvPr>
            <p:cNvSpPr>
              <a:spLocks noChangeArrowheads="1"/>
            </p:cNvSpPr>
            <p:nvPr/>
          </p:nvSpPr>
          <p:spPr bwMode="auto">
            <a:xfrm>
              <a:off x="4096" y="1226"/>
              <a:ext cx="12" cy="312"/>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5" name="Rectangle 11">
              <a:extLst>
                <a:ext uri="{FF2B5EF4-FFF2-40B4-BE49-F238E27FC236}">
                  <a16:creationId xmlns:a16="http://schemas.microsoft.com/office/drawing/2014/main" id="{215E5E1D-82A9-305C-6327-AA7A267F8AE7}"/>
                </a:ext>
              </a:extLst>
            </p:cNvPr>
            <p:cNvSpPr>
              <a:spLocks noChangeArrowheads="1"/>
            </p:cNvSpPr>
            <p:nvPr/>
          </p:nvSpPr>
          <p:spPr bwMode="auto">
            <a:xfrm>
              <a:off x="4109" y="1254"/>
              <a:ext cx="13" cy="285"/>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6" name="Rectangle 12">
              <a:extLst>
                <a:ext uri="{FF2B5EF4-FFF2-40B4-BE49-F238E27FC236}">
                  <a16:creationId xmlns:a16="http://schemas.microsoft.com/office/drawing/2014/main" id="{969E5FCC-545E-E650-8D24-3E9F81905EC0}"/>
                </a:ext>
              </a:extLst>
            </p:cNvPr>
            <p:cNvSpPr>
              <a:spLocks noChangeArrowheads="1"/>
            </p:cNvSpPr>
            <p:nvPr/>
          </p:nvSpPr>
          <p:spPr bwMode="auto">
            <a:xfrm>
              <a:off x="4123" y="1287"/>
              <a:ext cx="12" cy="251"/>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7" name="Rectangle 13">
              <a:extLst>
                <a:ext uri="{FF2B5EF4-FFF2-40B4-BE49-F238E27FC236}">
                  <a16:creationId xmlns:a16="http://schemas.microsoft.com/office/drawing/2014/main" id="{55BC16C6-A273-DB8D-F9AB-9BF2A857A75B}"/>
                </a:ext>
              </a:extLst>
            </p:cNvPr>
            <p:cNvSpPr>
              <a:spLocks noChangeArrowheads="1"/>
            </p:cNvSpPr>
            <p:nvPr/>
          </p:nvSpPr>
          <p:spPr bwMode="auto">
            <a:xfrm>
              <a:off x="4137" y="1323"/>
              <a:ext cx="13" cy="215"/>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8" name="Rectangle 14">
              <a:extLst>
                <a:ext uri="{FF2B5EF4-FFF2-40B4-BE49-F238E27FC236}">
                  <a16:creationId xmlns:a16="http://schemas.microsoft.com/office/drawing/2014/main" id="{650F027C-02AF-951C-8E9B-FE843CB3B8E1}"/>
                </a:ext>
              </a:extLst>
            </p:cNvPr>
            <p:cNvSpPr>
              <a:spLocks noChangeArrowheads="1"/>
            </p:cNvSpPr>
            <p:nvPr/>
          </p:nvSpPr>
          <p:spPr bwMode="auto">
            <a:xfrm>
              <a:off x="4151" y="1332"/>
              <a:ext cx="12" cy="206"/>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79" name="Rectangle 15">
              <a:extLst>
                <a:ext uri="{FF2B5EF4-FFF2-40B4-BE49-F238E27FC236}">
                  <a16:creationId xmlns:a16="http://schemas.microsoft.com/office/drawing/2014/main" id="{CE8AAA7B-AA82-77FA-FCCE-F7257DB91823}"/>
                </a:ext>
              </a:extLst>
            </p:cNvPr>
            <p:cNvSpPr>
              <a:spLocks noChangeArrowheads="1"/>
            </p:cNvSpPr>
            <p:nvPr/>
          </p:nvSpPr>
          <p:spPr bwMode="auto">
            <a:xfrm>
              <a:off x="4164" y="1352"/>
              <a:ext cx="13" cy="186"/>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0" name="Rectangle 16">
              <a:extLst>
                <a:ext uri="{FF2B5EF4-FFF2-40B4-BE49-F238E27FC236}">
                  <a16:creationId xmlns:a16="http://schemas.microsoft.com/office/drawing/2014/main" id="{F9C768F5-BCF2-1B89-C598-F78B4F20A909}"/>
                </a:ext>
              </a:extLst>
            </p:cNvPr>
            <p:cNvSpPr>
              <a:spLocks noChangeArrowheads="1"/>
            </p:cNvSpPr>
            <p:nvPr/>
          </p:nvSpPr>
          <p:spPr bwMode="auto">
            <a:xfrm>
              <a:off x="4178" y="1358"/>
              <a:ext cx="12" cy="180"/>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1" name="Freeform 17">
              <a:extLst>
                <a:ext uri="{FF2B5EF4-FFF2-40B4-BE49-F238E27FC236}">
                  <a16:creationId xmlns:a16="http://schemas.microsoft.com/office/drawing/2014/main" id="{36A94894-BAF2-6AA2-4450-FEADD254F54E}"/>
                </a:ext>
              </a:extLst>
            </p:cNvPr>
            <p:cNvSpPr>
              <a:spLocks/>
            </p:cNvSpPr>
            <p:nvPr/>
          </p:nvSpPr>
          <p:spPr bwMode="auto">
            <a:xfrm>
              <a:off x="4191" y="1362"/>
              <a:ext cx="14" cy="176"/>
            </a:xfrm>
            <a:custGeom>
              <a:avLst/>
              <a:gdLst>
                <a:gd name="T0" fmla="*/ 14 w 14"/>
                <a:gd name="T1" fmla="*/ 176 h 176"/>
                <a:gd name="T2" fmla="*/ 1 w 14"/>
                <a:gd name="T3" fmla="*/ 176 h 176"/>
                <a:gd name="T4" fmla="*/ 0 w 14"/>
                <a:gd name="T5" fmla="*/ 0 h 176"/>
                <a:gd name="T6" fmla="*/ 13 w 14"/>
                <a:gd name="T7" fmla="*/ 0 h 176"/>
                <a:gd name="T8" fmla="*/ 14 w 14"/>
                <a:gd name="T9" fmla="*/ 176 h 176"/>
              </a:gdLst>
              <a:ahLst/>
              <a:cxnLst>
                <a:cxn ang="0">
                  <a:pos x="T0" y="T1"/>
                </a:cxn>
                <a:cxn ang="0">
                  <a:pos x="T2" y="T3"/>
                </a:cxn>
                <a:cxn ang="0">
                  <a:pos x="T4" y="T5"/>
                </a:cxn>
                <a:cxn ang="0">
                  <a:pos x="T6" y="T7"/>
                </a:cxn>
                <a:cxn ang="0">
                  <a:pos x="T8" y="T9"/>
                </a:cxn>
              </a:cxnLst>
              <a:rect l="0" t="0" r="r" b="b"/>
              <a:pathLst>
                <a:path w="14" h="176">
                  <a:moveTo>
                    <a:pt x="14" y="176"/>
                  </a:moveTo>
                  <a:lnTo>
                    <a:pt x="1" y="176"/>
                  </a:lnTo>
                  <a:lnTo>
                    <a:pt x="0" y="0"/>
                  </a:lnTo>
                  <a:lnTo>
                    <a:pt x="13" y="0"/>
                  </a:lnTo>
                  <a:lnTo>
                    <a:pt x="14" y="176"/>
                  </a:lnTo>
                  <a:close/>
                </a:path>
              </a:pathLst>
            </a:cu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2" name="Rectangle 18">
              <a:extLst>
                <a:ext uri="{FF2B5EF4-FFF2-40B4-BE49-F238E27FC236}">
                  <a16:creationId xmlns:a16="http://schemas.microsoft.com/office/drawing/2014/main" id="{93B8E52F-4E42-E5B7-A171-C550A0C69FDE}"/>
                </a:ext>
              </a:extLst>
            </p:cNvPr>
            <p:cNvSpPr>
              <a:spLocks noChangeArrowheads="1"/>
            </p:cNvSpPr>
            <p:nvPr/>
          </p:nvSpPr>
          <p:spPr bwMode="auto">
            <a:xfrm>
              <a:off x="4206" y="1362"/>
              <a:ext cx="12" cy="176"/>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3" name="Rectangle 19">
              <a:extLst>
                <a:ext uri="{FF2B5EF4-FFF2-40B4-BE49-F238E27FC236}">
                  <a16:creationId xmlns:a16="http://schemas.microsoft.com/office/drawing/2014/main" id="{D95B57A4-0A51-50C3-3AFE-721B41AE1623}"/>
                </a:ext>
              </a:extLst>
            </p:cNvPr>
            <p:cNvSpPr>
              <a:spLocks noChangeArrowheads="1"/>
            </p:cNvSpPr>
            <p:nvPr/>
          </p:nvSpPr>
          <p:spPr bwMode="auto">
            <a:xfrm>
              <a:off x="4219" y="1371"/>
              <a:ext cx="13" cy="167"/>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4" name="Rectangle 20">
              <a:extLst>
                <a:ext uri="{FF2B5EF4-FFF2-40B4-BE49-F238E27FC236}">
                  <a16:creationId xmlns:a16="http://schemas.microsoft.com/office/drawing/2014/main" id="{F4D4FBE2-CBD2-B24B-E0A3-3E058DB9B132}"/>
                </a:ext>
              </a:extLst>
            </p:cNvPr>
            <p:cNvSpPr>
              <a:spLocks noChangeArrowheads="1"/>
            </p:cNvSpPr>
            <p:nvPr/>
          </p:nvSpPr>
          <p:spPr bwMode="auto">
            <a:xfrm>
              <a:off x="4233" y="1377"/>
              <a:ext cx="12" cy="161"/>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5" name="Rectangle 21">
              <a:extLst>
                <a:ext uri="{FF2B5EF4-FFF2-40B4-BE49-F238E27FC236}">
                  <a16:creationId xmlns:a16="http://schemas.microsoft.com/office/drawing/2014/main" id="{8529A044-29FC-003D-513E-7173ADC0AEC8}"/>
                </a:ext>
              </a:extLst>
            </p:cNvPr>
            <p:cNvSpPr>
              <a:spLocks noChangeArrowheads="1"/>
            </p:cNvSpPr>
            <p:nvPr/>
          </p:nvSpPr>
          <p:spPr bwMode="auto">
            <a:xfrm>
              <a:off x="4246" y="1377"/>
              <a:ext cx="13" cy="161"/>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6" name="Rectangle 22">
              <a:extLst>
                <a:ext uri="{FF2B5EF4-FFF2-40B4-BE49-F238E27FC236}">
                  <a16:creationId xmlns:a16="http://schemas.microsoft.com/office/drawing/2014/main" id="{ABDCF553-40A6-8D1D-1DC5-6891984D92EA}"/>
                </a:ext>
              </a:extLst>
            </p:cNvPr>
            <p:cNvSpPr>
              <a:spLocks noChangeArrowheads="1"/>
            </p:cNvSpPr>
            <p:nvPr/>
          </p:nvSpPr>
          <p:spPr bwMode="auto">
            <a:xfrm>
              <a:off x="4261" y="1397"/>
              <a:ext cx="11" cy="141"/>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7" name="Rectangle 23">
              <a:extLst>
                <a:ext uri="{FF2B5EF4-FFF2-40B4-BE49-F238E27FC236}">
                  <a16:creationId xmlns:a16="http://schemas.microsoft.com/office/drawing/2014/main" id="{485D35A3-B45A-2B12-B555-8217C88C2E9B}"/>
                </a:ext>
              </a:extLst>
            </p:cNvPr>
            <p:cNvSpPr>
              <a:spLocks noChangeArrowheads="1"/>
            </p:cNvSpPr>
            <p:nvPr/>
          </p:nvSpPr>
          <p:spPr bwMode="auto">
            <a:xfrm>
              <a:off x="4274" y="1403"/>
              <a:ext cx="13" cy="134"/>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8" name="Rectangle 24">
              <a:extLst>
                <a:ext uri="{FF2B5EF4-FFF2-40B4-BE49-F238E27FC236}">
                  <a16:creationId xmlns:a16="http://schemas.microsoft.com/office/drawing/2014/main" id="{811BC3E3-9E73-F300-5B77-80EFDAF94DA8}"/>
                </a:ext>
              </a:extLst>
            </p:cNvPr>
            <p:cNvSpPr>
              <a:spLocks noChangeArrowheads="1"/>
            </p:cNvSpPr>
            <p:nvPr/>
          </p:nvSpPr>
          <p:spPr bwMode="auto">
            <a:xfrm>
              <a:off x="4301" y="1406"/>
              <a:ext cx="13" cy="13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89" name="Rectangle 25">
              <a:extLst>
                <a:ext uri="{FF2B5EF4-FFF2-40B4-BE49-F238E27FC236}">
                  <a16:creationId xmlns:a16="http://schemas.microsoft.com/office/drawing/2014/main" id="{54063CE2-8B08-24D2-5F1B-E8B97C5551C5}"/>
                </a:ext>
              </a:extLst>
            </p:cNvPr>
            <p:cNvSpPr>
              <a:spLocks noChangeArrowheads="1"/>
            </p:cNvSpPr>
            <p:nvPr/>
          </p:nvSpPr>
          <p:spPr bwMode="auto">
            <a:xfrm>
              <a:off x="4315" y="1414"/>
              <a:ext cx="12" cy="12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0" name="Rectangle 26">
              <a:extLst>
                <a:ext uri="{FF2B5EF4-FFF2-40B4-BE49-F238E27FC236}">
                  <a16:creationId xmlns:a16="http://schemas.microsoft.com/office/drawing/2014/main" id="{B74F2AEA-EE1B-9A72-FEA6-6D89CF54FB72}"/>
                </a:ext>
              </a:extLst>
            </p:cNvPr>
            <p:cNvSpPr>
              <a:spLocks noChangeArrowheads="1"/>
            </p:cNvSpPr>
            <p:nvPr/>
          </p:nvSpPr>
          <p:spPr bwMode="auto">
            <a:xfrm>
              <a:off x="4343" y="1418"/>
              <a:ext cx="12" cy="1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1" name="Rectangle 27">
              <a:extLst>
                <a:ext uri="{FF2B5EF4-FFF2-40B4-BE49-F238E27FC236}">
                  <a16:creationId xmlns:a16="http://schemas.microsoft.com/office/drawing/2014/main" id="{F9609E46-F068-FD8F-BDEF-C9E15B861C85}"/>
                </a:ext>
              </a:extLst>
            </p:cNvPr>
            <p:cNvSpPr>
              <a:spLocks noChangeArrowheads="1"/>
            </p:cNvSpPr>
            <p:nvPr/>
          </p:nvSpPr>
          <p:spPr bwMode="auto">
            <a:xfrm>
              <a:off x="4356" y="1418"/>
              <a:ext cx="13" cy="1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2" name="Rectangle 28">
              <a:extLst>
                <a:ext uri="{FF2B5EF4-FFF2-40B4-BE49-F238E27FC236}">
                  <a16:creationId xmlns:a16="http://schemas.microsoft.com/office/drawing/2014/main" id="{677FB402-99AE-83B1-A292-74DA5168C6D9}"/>
                </a:ext>
              </a:extLst>
            </p:cNvPr>
            <p:cNvSpPr>
              <a:spLocks noChangeArrowheads="1"/>
            </p:cNvSpPr>
            <p:nvPr/>
          </p:nvSpPr>
          <p:spPr bwMode="auto">
            <a:xfrm>
              <a:off x="4425" y="1442"/>
              <a:ext cx="12" cy="9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3" name="Rectangle 29">
              <a:extLst>
                <a:ext uri="{FF2B5EF4-FFF2-40B4-BE49-F238E27FC236}">
                  <a16:creationId xmlns:a16="http://schemas.microsoft.com/office/drawing/2014/main" id="{3ECCC3BB-2A4E-52B3-589F-3D13DE0D3B1D}"/>
                </a:ext>
              </a:extLst>
            </p:cNvPr>
            <p:cNvSpPr>
              <a:spLocks noChangeArrowheads="1"/>
            </p:cNvSpPr>
            <p:nvPr/>
          </p:nvSpPr>
          <p:spPr bwMode="auto">
            <a:xfrm>
              <a:off x="4438" y="1447"/>
              <a:ext cx="13" cy="9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4" name="Rectangle 30">
              <a:extLst>
                <a:ext uri="{FF2B5EF4-FFF2-40B4-BE49-F238E27FC236}">
                  <a16:creationId xmlns:a16="http://schemas.microsoft.com/office/drawing/2014/main" id="{42872284-B076-0EF1-599A-366D5065585A}"/>
                </a:ext>
              </a:extLst>
            </p:cNvPr>
            <p:cNvSpPr>
              <a:spLocks noChangeArrowheads="1"/>
            </p:cNvSpPr>
            <p:nvPr/>
          </p:nvSpPr>
          <p:spPr bwMode="auto">
            <a:xfrm>
              <a:off x="4452" y="1451"/>
              <a:ext cx="12"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5" name="Rectangle 31">
              <a:extLst>
                <a:ext uri="{FF2B5EF4-FFF2-40B4-BE49-F238E27FC236}">
                  <a16:creationId xmlns:a16="http://schemas.microsoft.com/office/drawing/2014/main" id="{6DA0D3F6-249E-B745-307D-73A36A273DA9}"/>
                </a:ext>
              </a:extLst>
            </p:cNvPr>
            <p:cNvSpPr>
              <a:spLocks noChangeArrowheads="1"/>
            </p:cNvSpPr>
            <p:nvPr/>
          </p:nvSpPr>
          <p:spPr bwMode="auto">
            <a:xfrm>
              <a:off x="4466" y="1451"/>
              <a:ext cx="13"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6" name="Rectangle 32">
              <a:extLst>
                <a:ext uri="{FF2B5EF4-FFF2-40B4-BE49-F238E27FC236}">
                  <a16:creationId xmlns:a16="http://schemas.microsoft.com/office/drawing/2014/main" id="{DEDC2DF3-A9F3-9C10-5572-DC02D69D3596}"/>
                </a:ext>
              </a:extLst>
            </p:cNvPr>
            <p:cNvSpPr>
              <a:spLocks noChangeArrowheads="1"/>
            </p:cNvSpPr>
            <p:nvPr/>
          </p:nvSpPr>
          <p:spPr bwMode="auto">
            <a:xfrm>
              <a:off x="4480" y="1456"/>
              <a:ext cx="12" cy="8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7" name="Rectangle 33">
              <a:extLst>
                <a:ext uri="{FF2B5EF4-FFF2-40B4-BE49-F238E27FC236}">
                  <a16:creationId xmlns:a16="http://schemas.microsoft.com/office/drawing/2014/main" id="{22FB5FAA-921E-780F-BE8B-EAC124FCFF5E}"/>
                </a:ext>
              </a:extLst>
            </p:cNvPr>
            <p:cNvSpPr>
              <a:spLocks noChangeArrowheads="1"/>
            </p:cNvSpPr>
            <p:nvPr/>
          </p:nvSpPr>
          <p:spPr bwMode="auto">
            <a:xfrm>
              <a:off x="4507" y="1460"/>
              <a:ext cx="12" cy="7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8" name="Rectangle 34">
              <a:extLst>
                <a:ext uri="{FF2B5EF4-FFF2-40B4-BE49-F238E27FC236}">
                  <a16:creationId xmlns:a16="http://schemas.microsoft.com/office/drawing/2014/main" id="{54B3FC8F-1C14-0DAF-1775-BAE71731A06E}"/>
                </a:ext>
              </a:extLst>
            </p:cNvPr>
            <p:cNvSpPr>
              <a:spLocks noChangeArrowheads="1"/>
            </p:cNvSpPr>
            <p:nvPr/>
          </p:nvSpPr>
          <p:spPr bwMode="auto">
            <a:xfrm>
              <a:off x="4520" y="1463"/>
              <a:ext cx="13" cy="7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99" name="Rectangle 35">
              <a:extLst>
                <a:ext uri="{FF2B5EF4-FFF2-40B4-BE49-F238E27FC236}">
                  <a16:creationId xmlns:a16="http://schemas.microsoft.com/office/drawing/2014/main" id="{89A8F5F2-4B0E-74E9-3806-2D30947141CC}"/>
                </a:ext>
              </a:extLst>
            </p:cNvPr>
            <p:cNvSpPr>
              <a:spLocks noChangeArrowheads="1"/>
            </p:cNvSpPr>
            <p:nvPr/>
          </p:nvSpPr>
          <p:spPr bwMode="auto">
            <a:xfrm>
              <a:off x="4535" y="1469"/>
              <a:ext cx="12" cy="6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0" name="Rectangle 36">
              <a:extLst>
                <a:ext uri="{FF2B5EF4-FFF2-40B4-BE49-F238E27FC236}">
                  <a16:creationId xmlns:a16="http://schemas.microsoft.com/office/drawing/2014/main" id="{72AE2903-B806-FD20-1800-08F4BA606FBC}"/>
                </a:ext>
              </a:extLst>
            </p:cNvPr>
            <p:cNvSpPr>
              <a:spLocks noChangeArrowheads="1"/>
            </p:cNvSpPr>
            <p:nvPr/>
          </p:nvSpPr>
          <p:spPr bwMode="auto">
            <a:xfrm>
              <a:off x="4575" y="1479"/>
              <a:ext cx="13" cy="5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1" name="Rectangle 37">
              <a:extLst>
                <a:ext uri="{FF2B5EF4-FFF2-40B4-BE49-F238E27FC236}">
                  <a16:creationId xmlns:a16="http://schemas.microsoft.com/office/drawing/2014/main" id="{84410F4B-DA82-F4F2-671C-32BE57C57818}"/>
                </a:ext>
              </a:extLst>
            </p:cNvPr>
            <p:cNvSpPr>
              <a:spLocks noChangeArrowheads="1"/>
            </p:cNvSpPr>
            <p:nvPr/>
          </p:nvSpPr>
          <p:spPr bwMode="auto">
            <a:xfrm>
              <a:off x="4590" y="1480"/>
              <a:ext cx="11" cy="5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Rectangle 38">
              <a:extLst>
                <a:ext uri="{FF2B5EF4-FFF2-40B4-BE49-F238E27FC236}">
                  <a16:creationId xmlns:a16="http://schemas.microsoft.com/office/drawing/2014/main" id="{8D424DAB-A026-5B35-1ECB-970799C86A3B}"/>
                </a:ext>
              </a:extLst>
            </p:cNvPr>
            <p:cNvSpPr>
              <a:spLocks noChangeArrowheads="1"/>
            </p:cNvSpPr>
            <p:nvPr/>
          </p:nvSpPr>
          <p:spPr bwMode="auto">
            <a:xfrm>
              <a:off x="4603" y="1485"/>
              <a:ext cx="13" cy="5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3" name="Rectangle 39">
              <a:extLst>
                <a:ext uri="{FF2B5EF4-FFF2-40B4-BE49-F238E27FC236}">
                  <a16:creationId xmlns:a16="http://schemas.microsoft.com/office/drawing/2014/main" id="{AA3FF927-FD5F-A0D1-FE59-B7655D2AC660}"/>
                </a:ext>
              </a:extLst>
            </p:cNvPr>
            <p:cNvSpPr>
              <a:spLocks noChangeArrowheads="1"/>
            </p:cNvSpPr>
            <p:nvPr/>
          </p:nvSpPr>
          <p:spPr bwMode="auto">
            <a:xfrm>
              <a:off x="4617" y="1496"/>
              <a:ext cx="12" cy="4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4" name="Rectangle 40">
              <a:extLst>
                <a:ext uri="{FF2B5EF4-FFF2-40B4-BE49-F238E27FC236}">
                  <a16:creationId xmlns:a16="http://schemas.microsoft.com/office/drawing/2014/main" id="{4D185E09-D954-21A3-7F13-B3CE6C5DDAEB}"/>
                </a:ext>
              </a:extLst>
            </p:cNvPr>
            <p:cNvSpPr>
              <a:spLocks noChangeArrowheads="1"/>
            </p:cNvSpPr>
            <p:nvPr/>
          </p:nvSpPr>
          <p:spPr bwMode="auto">
            <a:xfrm>
              <a:off x="4630" y="1496"/>
              <a:ext cx="13" cy="4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5" name="Rectangle 41">
              <a:extLst>
                <a:ext uri="{FF2B5EF4-FFF2-40B4-BE49-F238E27FC236}">
                  <a16:creationId xmlns:a16="http://schemas.microsoft.com/office/drawing/2014/main" id="{B233C690-3775-87AD-CEEB-019AF3E6DB33}"/>
                </a:ext>
              </a:extLst>
            </p:cNvPr>
            <p:cNvSpPr>
              <a:spLocks noChangeArrowheads="1"/>
            </p:cNvSpPr>
            <p:nvPr/>
          </p:nvSpPr>
          <p:spPr bwMode="auto">
            <a:xfrm>
              <a:off x="4644" y="1496"/>
              <a:ext cx="12" cy="4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Rectangle 42">
              <a:extLst>
                <a:ext uri="{FF2B5EF4-FFF2-40B4-BE49-F238E27FC236}">
                  <a16:creationId xmlns:a16="http://schemas.microsoft.com/office/drawing/2014/main" id="{82619BFF-FCC7-1C99-75F0-0576F687A471}"/>
                </a:ext>
              </a:extLst>
            </p:cNvPr>
            <p:cNvSpPr>
              <a:spLocks noChangeArrowheads="1"/>
            </p:cNvSpPr>
            <p:nvPr/>
          </p:nvSpPr>
          <p:spPr bwMode="auto">
            <a:xfrm>
              <a:off x="4672" y="1503"/>
              <a:ext cx="12" cy="3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7" name="Rectangle 43">
              <a:extLst>
                <a:ext uri="{FF2B5EF4-FFF2-40B4-BE49-F238E27FC236}">
                  <a16:creationId xmlns:a16="http://schemas.microsoft.com/office/drawing/2014/main" id="{03A6784D-ED79-60FF-E359-18194552CA2E}"/>
                </a:ext>
              </a:extLst>
            </p:cNvPr>
            <p:cNvSpPr>
              <a:spLocks noChangeArrowheads="1"/>
            </p:cNvSpPr>
            <p:nvPr/>
          </p:nvSpPr>
          <p:spPr bwMode="auto">
            <a:xfrm>
              <a:off x="4685" y="1503"/>
              <a:ext cx="13" cy="3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8" name="Rectangle 44">
              <a:extLst>
                <a:ext uri="{FF2B5EF4-FFF2-40B4-BE49-F238E27FC236}">
                  <a16:creationId xmlns:a16="http://schemas.microsoft.com/office/drawing/2014/main" id="{521FDA8C-7F06-2101-3E26-E8A5C7D63495}"/>
                </a:ext>
              </a:extLst>
            </p:cNvPr>
            <p:cNvSpPr>
              <a:spLocks noChangeArrowheads="1"/>
            </p:cNvSpPr>
            <p:nvPr/>
          </p:nvSpPr>
          <p:spPr bwMode="auto">
            <a:xfrm>
              <a:off x="4699" y="1513"/>
              <a:ext cx="12" cy="2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09" name="Rectangle 45">
              <a:extLst>
                <a:ext uri="{FF2B5EF4-FFF2-40B4-BE49-F238E27FC236}">
                  <a16:creationId xmlns:a16="http://schemas.microsoft.com/office/drawing/2014/main" id="{7E75D81F-BB3C-CEF2-BE33-393684D4DAB2}"/>
                </a:ext>
              </a:extLst>
            </p:cNvPr>
            <p:cNvSpPr>
              <a:spLocks noChangeArrowheads="1"/>
            </p:cNvSpPr>
            <p:nvPr/>
          </p:nvSpPr>
          <p:spPr bwMode="auto">
            <a:xfrm>
              <a:off x="4712" y="1513"/>
              <a:ext cx="13" cy="2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0" name="Rectangle 46">
              <a:extLst>
                <a:ext uri="{FF2B5EF4-FFF2-40B4-BE49-F238E27FC236}">
                  <a16:creationId xmlns:a16="http://schemas.microsoft.com/office/drawing/2014/main" id="{025639F6-61D4-AFC2-2962-4F22B5EF1B43}"/>
                </a:ext>
              </a:extLst>
            </p:cNvPr>
            <p:cNvSpPr>
              <a:spLocks noChangeArrowheads="1"/>
            </p:cNvSpPr>
            <p:nvPr/>
          </p:nvSpPr>
          <p:spPr bwMode="auto">
            <a:xfrm>
              <a:off x="4727" y="1513"/>
              <a:ext cx="12" cy="2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1" name="Rectangle 47">
              <a:extLst>
                <a:ext uri="{FF2B5EF4-FFF2-40B4-BE49-F238E27FC236}">
                  <a16:creationId xmlns:a16="http://schemas.microsoft.com/office/drawing/2014/main" id="{EB6F7620-349C-5F4C-1A68-6D26AB78855B}"/>
                </a:ext>
              </a:extLst>
            </p:cNvPr>
            <p:cNvSpPr>
              <a:spLocks noChangeArrowheads="1"/>
            </p:cNvSpPr>
            <p:nvPr/>
          </p:nvSpPr>
          <p:spPr bwMode="auto">
            <a:xfrm>
              <a:off x="4754" y="1519"/>
              <a:ext cx="12" cy="1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2" name="Rectangle 48">
              <a:extLst>
                <a:ext uri="{FF2B5EF4-FFF2-40B4-BE49-F238E27FC236}">
                  <a16:creationId xmlns:a16="http://schemas.microsoft.com/office/drawing/2014/main" id="{A156A2F8-5232-D85B-D223-1A2F173A2BE0}"/>
                </a:ext>
              </a:extLst>
            </p:cNvPr>
            <p:cNvSpPr>
              <a:spLocks noChangeArrowheads="1"/>
            </p:cNvSpPr>
            <p:nvPr/>
          </p:nvSpPr>
          <p:spPr bwMode="auto">
            <a:xfrm>
              <a:off x="4767" y="1519"/>
              <a:ext cx="13" cy="1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3" name="Rectangle 49">
              <a:extLst>
                <a:ext uri="{FF2B5EF4-FFF2-40B4-BE49-F238E27FC236}">
                  <a16:creationId xmlns:a16="http://schemas.microsoft.com/office/drawing/2014/main" id="{220BCFF5-02CA-028B-6BDC-6FA6FDA29FE0}"/>
                </a:ext>
              </a:extLst>
            </p:cNvPr>
            <p:cNvSpPr>
              <a:spLocks noChangeArrowheads="1"/>
            </p:cNvSpPr>
            <p:nvPr/>
          </p:nvSpPr>
          <p:spPr bwMode="auto">
            <a:xfrm>
              <a:off x="4796" y="1523"/>
              <a:ext cx="12" cy="1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Rectangle 50">
              <a:extLst>
                <a:ext uri="{FF2B5EF4-FFF2-40B4-BE49-F238E27FC236}">
                  <a16:creationId xmlns:a16="http://schemas.microsoft.com/office/drawing/2014/main" id="{56904193-A44F-D28A-D592-720CAEDC0AB5}"/>
                </a:ext>
              </a:extLst>
            </p:cNvPr>
            <p:cNvSpPr>
              <a:spLocks noChangeArrowheads="1"/>
            </p:cNvSpPr>
            <p:nvPr/>
          </p:nvSpPr>
          <p:spPr bwMode="auto">
            <a:xfrm>
              <a:off x="4809" y="1523"/>
              <a:ext cx="12" cy="1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5" name="Rectangle 51">
              <a:extLst>
                <a:ext uri="{FF2B5EF4-FFF2-40B4-BE49-F238E27FC236}">
                  <a16:creationId xmlns:a16="http://schemas.microsoft.com/office/drawing/2014/main" id="{B2326410-B52C-B813-A23A-E1D3256ECD59}"/>
                </a:ext>
              </a:extLst>
            </p:cNvPr>
            <p:cNvSpPr>
              <a:spLocks noChangeArrowheads="1"/>
            </p:cNvSpPr>
            <p:nvPr/>
          </p:nvSpPr>
          <p:spPr bwMode="auto">
            <a:xfrm>
              <a:off x="4822" y="1528"/>
              <a:ext cx="13" cy="1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6" name="Rectangle 52">
              <a:extLst>
                <a:ext uri="{FF2B5EF4-FFF2-40B4-BE49-F238E27FC236}">
                  <a16:creationId xmlns:a16="http://schemas.microsoft.com/office/drawing/2014/main" id="{98194823-5363-0E8D-C5D0-818283F665E0}"/>
                </a:ext>
              </a:extLst>
            </p:cNvPr>
            <p:cNvSpPr>
              <a:spLocks noChangeArrowheads="1"/>
            </p:cNvSpPr>
            <p:nvPr/>
          </p:nvSpPr>
          <p:spPr bwMode="auto">
            <a:xfrm>
              <a:off x="4836" y="1529"/>
              <a:ext cx="12" cy="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7" name="Rectangle 53">
              <a:extLst>
                <a:ext uri="{FF2B5EF4-FFF2-40B4-BE49-F238E27FC236}">
                  <a16:creationId xmlns:a16="http://schemas.microsoft.com/office/drawing/2014/main" id="{29ED0B33-D0C9-C04B-ECA3-6CBAE9F23744}"/>
                </a:ext>
              </a:extLst>
            </p:cNvPr>
            <p:cNvSpPr>
              <a:spLocks noChangeArrowheads="1"/>
            </p:cNvSpPr>
            <p:nvPr/>
          </p:nvSpPr>
          <p:spPr bwMode="auto">
            <a:xfrm>
              <a:off x="5130" y="1539"/>
              <a:ext cx="13" cy="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8" name="Rectangle 54">
              <a:extLst>
                <a:ext uri="{FF2B5EF4-FFF2-40B4-BE49-F238E27FC236}">
                  <a16:creationId xmlns:a16="http://schemas.microsoft.com/office/drawing/2014/main" id="{0069606E-4131-C21F-7EAA-B2F7F6A93E6B}"/>
                </a:ext>
              </a:extLst>
            </p:cNvPr>
            <p:cNvSpPr>
              <a:spLocks noChangeArrowheads="1"/>
            </p:cNvSpPr>
            <p:nvPr/>
          </p:nvSpPr>
          <p:spPr bwMode="auto">
            <a:xfrm>
              <a:off x="5144" y="1539"/>
              <a:ext cx="12" cy="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19" name="Rectangle 55">
              <a:extLst>
                <a:ext uri="{FF2B5EF4-FFF2-40B4-BE49-F238E27FC236}">
                  <a16:creationId xmlns:a16="http://schemas.microsoft.com/office/drawing/2014/main" id="{C08F375F-CE47-86F6-55D3-F9654FAABCFD}"/>
                </a:ext>
              </a:extLst>
            </p:cNvPr>
            <p:cNvSpPr>
              <a:spLocks noChangeArrowheads="1"/>
            </p:cNvSpPr>
            <p:nvPr/>
          </p:nvSpPr>
          <p:spPr bwMode="auto">
            <a:xfrm>
              <a:off x="5157" y="1539"/>
              <a:ext cx="13" cy="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0" name="Rectangle 56">
              <a:extLst>
                <a:ext uri="{FF2B5EF4-FFF2-40B4-BE49-F238E27FC236}">
                  <a16:creationId xmlns:a16="http://schemas.microsoft.com/office/drawing/2014/main" id="{0EA56174-A3D7-E2D1-EF02-7741E9B7FA8F}"/>
                </a:ext>
              </a:extLst>
            </p:cNvPr>
            <p:cNvSpPr>
              <a:spLocks noChangeArrowheads="1"/>
            </p:cNvSpPr>
            <p:nvPr/>
          </p:nvSpPr>
          <p:spPr bwMode="auto">
            <a:xfrm>
              <a:off x="5171" y="1539"/>
              <a:ext cx="12" cy="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1" name="Rectangle 57">
              <a:extLst>
                <a:ext uri="{FF2B5EF4-FFF2-40B4-BE49-F238E27FC236}">
                  <a16:creationId xmlns:a16="http://schemas.microsoft.com/office/drawing/2014/main" id="{7E794355-6BFA-1E49-4841-3455F8EE97E3}"/>
                </a:ext>
              </a:extLst>
            </p:cNvPr>
            <p:cNvSpPr>
              <a:spLocks noChangeArrowheads="1"/>
            </p:cNvSpPr>
            <p:nvPr/>
          </p:nvSpPr>
          <p:spPr bwMode="auto">
            <a:xfrm>
              <a:off x="5184" y="1538"/>
              <a:ext cx="13" cy="1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2" name="Rectangle 58">
              <a:extLst>
                <a:ext uri="{FF2B5EF4-FFF2-40B4-BE49-F238E27FC236}">
                  <a16:creationId xmlns:a16="http://schemas.microsoft.com/office/drawing/2014/main" id="{10A9DD69-C19F-9C74-D274-C4932A0AC222}"/>
                </a:ext>
              </a:extLst>
            </p:cNvPr>
            <p:cNvSpPr>
              <a:spLocks noChangeArrowheads="1"/>
            </p:cNvSpPr>
            <p:nvPr/>
          </p:nvSpPr>
          <p:spPr bwMode="auto">
            <a:xfrm>
              <a:off x="5198" y="1538"/>
              <a:ext cx="12" cy="1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3" name="Rectangle 59">
              <a:extLst>
                <a:ext uri="{FF2B5EF4-FFF2-40B4-BE49-F238E27FC236}">
                  <a16:creationId xmlns:a16="http://schemas.microsoft.com/office/drawing/2014/main" id="{F9560D05-9E9D-B673-174C-E068FAD74D40}"/>
                </a:ext>
              </a:extLst>
            </p:cNvPr>
            <p:cNvSpPr>
              <a:spLocks noChangeArrowheads="1"/>
            </p:cNvSpPr>
            <p:nvPr/>
          </p:nvSpPr>
          <p:spPr bwMode="auto">
            <a:xfrm>
              <a:off x="5211" y="1538"/>
              <a:ext cx="13"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4" name="Rectangle 60">
              <a:extLst>
                <a:ext uri="{FF2B5EF4-FFF2-40B4-BE49-F238E27FC236}">
                  <a16:creationId xmlns:a16="http://schemas.microsoft.com/office/drawing/2014/main" id="{14B6E50E-101C-72D2-0CB5-BA713C819D8A}"/>
                </a:ext>
              </a:extLst>
            </p:cNvPr>
            <p:cNvSpPr>
              <a:spLocks noChangeArrowheads="1"/>
            </p:cNvSpPr>
            <p:nvPr/>
          </p:nvSpPr>
          <p:spPr bwMode="auto">
            <a:xfrm>
              <a:off x="5225" y="1538"/>
              <a:ext cx="12"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5" name="Rectangle 61">
              <a:extLst>
                <a:ext uri="{FF2B5EF4-FFF2-40B4-BE49-F238E27FC236}">
                  <a16:creationId xmlns:a16="http://schemas.microsoft.com/office/drawing/2014/main" id="{8A2AFC17-291B-6B4A-6EC1-F8F6A5297DC9}"/>
                </a:ext>
              </a:extLst>
            </p:cNvPr>
            <p:cNvSpPr>
              <a:spLocks noChangeArrowheads="1"/>
            </p:cNvSpPr>
            <p:nvPr/>
          </p:nvSpPr>
          <p:spPr bwMode="auto">
            <a:xfrm>
              <a:off x="5238" y="1538"/>
              <a:ext cx="12"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6" name="Rectangle 62">
              <a:extLst>
                <a:ext uri="{FF2B5EF4-FFF2-40B4-BE49-F238E27FC236}">
                  <a16:creationId xmlns:a16="http://schemas.microsoft.com/office/drawing/2014/main" id="{41B94427-A87F-3635-5D81-5FA9F2F96AF6}"/>
                </a:ext>
              </a:extLst>
            </p:cNvPr>
            <p:cNvSpPr>
              <a:spLocks noChangeArrowheads="1"/>
            </p:cNvSpPr>
            <p:nvPr/>
          </p:nvSpPr>
          <p:spPr bwMode="auto">
            <a:xfrm>
              <a:off x="5252" y="1538"/>
              <a:ext cx="12"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7" name="Rectangle 63">
              <a:extLst>
                <a:ext uri="{FF2B5EF4-FFF2-40B4-BE49-F238E27FC236}">
                  <a16:creationId xmlns:a16="http://schemas.microsoft.com/office/drawing/2014/main" id="{82E7A234-48B8-8C2A-B95A-7E80C4824668}"/>
                </a:ext>
              </a:extLst>
            </p:cNvPr>
            <p:cNvSpPr>
              <a:spLocks noChangeArrowheads="1"/>
            </p:cNvSpPr>
            <p:nvPr/>
          </p:nvSpPr>
          <p:spPr bwMode="auto">
            <a:xfrm>
              <a:off x="5265" y="1538"/>
              <a:ext cx="12"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8" name="Rectangle 64">
              <a:extLst>
                <a:ext uri="{FF2B5EF4-FFF2-40B4-BE49-F238E27FC236}">
                  <a16:creationId xmlns:a16="http://schemas.microsoft.com/office/drawing/2014/main" id="{10CDF9D3-3417-D1C1-D0F9-ACF5704FD5DC}"/>
                </a:ext>
              </a:extLst>
            </p:cNvPr>
            <p:cNvSpPr>
              <a:spLocks noChangeArrowheads="1"/>
            </p:cNvSpPr>
            <p:nvPr/>
          </p:nvSpPr>
          <p:spPr bwMode="auto">
            <a:xfrm>
              <a:off x="5279" y="1538"/>
              <a:ext cx="12" cy="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29" name="Rectangle 65">
              <a:extLst>
                <a:ext uri="{FF2B5EF4-FFF2-40B4-BE49-F238E27FC236}">
                  <a16:creationId xmlns:a16="http://schemas.microsoft.com/office/drawing/2014/main" id="{2D8F39E5-2BCC-B416-F36C-E37A43F2664E}"/>
                </a:ext>
              </a:extLst>
            </p:cNvPr>
            <p:cNvSpPr>
              <a:spLocks noChangeArrowheads="1"/>
            </p:cNvSpPr>
            <p:nvPr/>
          </p:nvSpPr>
          <p:spPr bwMode="auto">
            <a:xfrm>
              <a:off x="5292" y="1538"/>
              <a:ext cx="12" cy="2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0" name="Rectangle 66">
              <a:extLst>
                <a:ext uri="{FF2B5EF4-FFF2-40B4-BE49-F238E27FC236}">
                  <a16:creationId xmlns:a16="http://schemas.microsoft.com/office/drawing/2014/main" id="{C8D43D6F-3654-E232-9146-BA7CBE7212B4}"/>
                </a:ext>
              </a:extLst>
            </p:cNvPr>
            <p:cNvSpPr>
              <a:spLocks noChangeArrowheads="1"/>
            </p:cNvSpPr>
            <p:nvPr/>
          </p:nvSpPr>
          <p:spPr bwMode="auto">
            <a:xfrm>
              <a:off x="5306" y="1538"/>
              <a:ext cx="12" cy="2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1" name="Rectangle 67">
              <a:extLst>
                <a:ext uri="{FF2B5EF4-FFF2-40B4-BE49-F238E27FC236}">
                  <a16:creationId xmlns:a16="http://schemas.microsoft.com/office/drawing/2014/main" id="{D83A63A5-E2E6-97DF-1310-B778D549FDE8}"/>
                </a:ext>
              </a:extLst>
            </p:cNvPr>
            <p:cNvSpPr>
              <a:spLocks noChangeArrowheads="1"/>
            </p:cNvSpPr>
            <p:nvPr/>
          </p:nvSpPr>
          <p:spPr bwMode="auto">
            <a:xfrm>
              <a:off x="5319" y="1538"/>
              <a:ext cx="12" cy="2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2" name="Rectangle 68">
              <a:extLst>
                <a:ext uri="{FF2B5EF4-FFF2-40B4-BE49-F238E27FC236}">
                  <a16:creationId xmlns:a16="http://schemas.microsoft.com/office/drawing/2014/main" id="{7F490C23-5497-2A22-CBCA-3732980BE22A}"/>
                </a:ext>
              </a:extLst>
            </p:cNvPr>
            <p:cNvSpPr>
              <a:spLocks noChangeArrowheads="1"/>
            </p:cNvSpPr>
            <p:nvPr/>
          </p:nvSpPr>
          <p:spPr bwMode="auto">
            <a:xfrm>
              <a:off x="5332" y="1538"/>
              <a:ext cx="13" cy="2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3" name="Rectangle 69">
              <a:extLst>
                <a:ext uri="{FF2B5EF4-FFF2-40B4-BE49-F238E27FC236}">
                  <a16:creationId xmlns:a16="http://schemas.microsoft.com/office/drawing/2014/main" id="{83047A5F-B82F-7D34-7111-77DFAABF2339}"/>
                </a:ext>
              </a:extLst>
            </p:cNvPr>
            <p:cNvSpPr>
              <a:spLocks noChangeArrowheads="1"/>
            </p:cNvSpPr>
            <p:nvPr/>
          </p:nvSpPr>
          <p:spPr bwMode="auto">
            <a:xfrm>
              <a:off x="5346" y="1538"/>
              <a:ext cx="12" cy="2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4" name="Rectangle 70">
              <a:extLst>
                <a:ext uri="{FF2B5EF4-FFF2-40B4-BE49-F238E27FC236}">
                  <a16:creationId xmlns:a16="http://schemas.microsoft.com/office/drawing/2014/main" id="{B7C78B8D-EB02-EDF6-1FAF-2E28EC88CFE9}"/>
                </a:ext>
              </a:extLst>
            </p:cNvPr>
            <p:cNvSpPr>
              <a:spLocks noChangeArrowheads="1"/>
            </p:cNvSpPr>
            <p:nvPr/>
          </p:nvSpPr>
          <p:spPr bwMode="auto">
            <a:xfrm>
              <a:off x="5359" y="1538"/>
              <a:ext cx="13" cy="3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5" name="Rectangle 71">
              <a:extLst>
                <a:ext uri="{FF2B5EF4-FFF2-40B4-BE49-F238E27FC236}">
                  <a16:creationId xmlns:a16="http://schemas.microsoft.com/office/drawing/2014/main" id="{E3EF9BD4-A0BA-8CC5-36DF-2905A1D71F26}"/>
                </a:ext>
              </a:extLst>
            </p:cNvPr>
            <p:cNvSpPr>
              <a:spLocks noChangeArrowheads="1"/>
            </p:cNvSpPr>
            <p:nvPr/>
          </p:nvSpPr>
          <p:spPr bwMode="auto">
            <a:xfrm>
              <a:off x="5373" y="1538"/>
              <a:ext cx="12" cy="3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6" name="Rectangle 72">
              <a:extLst>
                <a:ext uri="{FF2B5EF4-FFF2-40B4-BE49-F238E27FC236}">
                  <a16:creationId xmlns:a16="http://schemas.microsoft.com/office/drawing/2014/main" id="{364B3368-C108-E149-416C-3E2B15DDDBB2}"/>
                </a:ext>
              </a:extLst>
            </p:cNvPr>
            <p:cNvSpPr>
              <a:spLocks noChangeArrowheads="1"/>
            </p:cNvSpPr>
            <p:nvPr/>
          </p:nvSpPr>
          <p:spPr bwMode="auto">
            <a:xfrm>
              <a:off x="5386" y="1538"/>
              <a:ext cx="13" cy="3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7" name="Rectangle 73">
              <a:extLst>
                <a:ext uri="{FF2B5EF4-FFF2-40B4-BE49-F238E27FC236}">
                  <a16:creationId xmlns:a16="http://schemas.microsoft.com/office/drawing/2014/main" id="{19227D36-F291-E2B3-84C3-122F6F4ED59B}"/>
                </a:ext>
              </a:extLst>
            </p:cNvPr>
            <p:cNvSpPr>
              <a:spLocks noChangeArrowheads="1"/>
            </p:cNvSpPr>
            <p:nvPr/>
          </p:nvSpPr>
          <p:spPr bwMode="auto">
            <a:xfrm>
              <a:off x="5400" y="1538"/>
              <a:ext cx="12" cy="3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8" name="Rectangle 74">
              <a:extLst>
                <a:ext uri="{FF2B5EF4-FFF2-40B4-BE49-F238E27FC236}">
                  <a16:creationId xmlns:a16="http://schemas.microsoft.com/office/drawing/2014/main" id="{DE123B46-0799-23C4-94C0-25F37EE0E9FC}"/>
                </a:ext>
              </a:extLst>
            </p:cNvPr>
            <p:cNvSpPr>
              <a:spLocks noChangeArrowheads="1"/>
            </p:cNvSpPr>
            <p:nvPr/>
          </p:nvSpPr>
          <p:spPr bwMode="auto">
            <a:xfrm>
              <a:off x="5427" y="1538"/>
              <a:ext cx="12" cy="3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39" name="Rectangle 75">
              <a:extLst>
                <a:ext uri="{FF2B5EF4-FFF2-40B4-BE49-F238E27FC236}">
                  <a16:creationId xmlns:a16="http://schemas.microsoft.com/office/drawing/2014/main" id="{6F3D4AB3-B3A5-EFA3-594C-ED36D59F67AF}"/>
                </a:ext>
              </a:extLst>
            </p:cNvPr>
            <p:cNvSpPr>
              <a:spLocks noChangeArrowheads="1"/>
            </p:cNvSpPr>
            <p:nvPr/>
          </p:nvSpPr>
          <p:spPr bwMode="auto">
            <a:xfrm>
              <a:off x="5454" y="1538"/>
              <a:ext cx="12" cy="4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0" name="Rectangle 76">
              <a:extLst>
                <a:ext uri="{FF2B5EF4-FFF2-40B4-BE49-F238E27FC236}">
                  <a16:creationId xmlns:a16="http://schemas.microsoft.com/office/drawing/2014/main" id="{757E997C-A9BF-4E70-4C73-45A55187C024}"/>
                </a:ext>
              </a:extLst>
            </p:cNvPr>
            <p:cNvSpPr>
              <a:spLocks noChangeArrowheads="1"/>
            </p:cNvSpPr>
            <p:nvPr/>
          </p:nvSpPr>
          <p:spPr bwMode="auto">
            <a:xfrm>
              <a:off x="5467" y="1538"/>
              <a:ext cx="13" cy="4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1" name="Rectangle 77">
              <a:extLst>
                <a:ext uri="{FF2B5EF4-FFF2-40B4-BE49-F238E27FC236}">
                  <a16:creationId xmlns:a16="http://schemas.microsoft.com/office/drawing/2014/main" id="{FF06F753-591C-58B9-0F88-7F4AE378BDA3}"/>
                </a:ext>
              </a:extLst>
            </p:cNvPr>
            <p:cNvSpPr>
              <a:spLocks noChangeArrowheads="1"/>
            </p:cNvSpPr>
            <p:nvPr/>
          </p:nvSpPr>
          <p:spPr bwMode="auto">
            <a:xfrm>
              <a:off x="5481" y="1538"/>
              <a:ext cx="12" cy="5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2" name="Rectangle 78">
              <a:extLst>
                <a:ext uri="{FF2B5EF4-FFF2-40B4-BE49-F238E27FC236}">
                  <a16:creationId xmlns:a16="http://schemas.microsoft.com/office/drawing/2014/main" id="{62BA2A04-1F9F-0521-0B7C-7FB0B8222500}"/>
                </a:ext>
              </a:extLst>
            </p:cNvPr>
            <p:cNvSpPr>
              <a:spLocks noChangeArrowheads="1"/>
            </p:cNvSpPr>
            <p:nvPr/>
          </p:nvSpPr>
          <p:spPr bwMode="auto">
            <a:xfrm>
              <a:off x="5494" y="1538"/>
              <a:ext cx="13" cy="5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3" name="Rectangle 79">
              <a:extLst>
                <a:ext uri="{FF2B5EF4-FFF2-40B4-BE49-F238E27FC236}">
                  <a16:creationId xmlns:a16="http://schemas.microsoft.com/office/drawing/2014/main" id="{F6DB3CB7-F007-2BCF-FB54-DF26A3683082}"/>
                </a:ext>
              </a:extLst>
            </p:cNvPr>
            <p:cNvSpPr>
              <a:spLocks noChangeArrowheads="1"/>
            </p:cNvSpPr>
            <p:nvPr/>
          </p:nvSpPr>
          <p:spPr bwMode="auto">
            <a:xfrm>
              <a:off x="5508" y="1538"/>
              <a:ext cx="12" cy="5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4" name="Rectangle 80">
              <a:extLst>
                <a:ext uri="{FF2B5EF4-FFF2-40B4-BE49-F238E27FC236}">
                  <a16:creationId xmlns:a16="http://schemas.microsoft.com/office/drawing/2014/main" id="{3A699619-1572-A7FD-69CC-454174C1F678}"/>
                </a:ext>
              </a:extLst>
            </p:cNvPr>
            <p:cNvSpPr>
              <a:spLocks noChangeArrowheads="1"/>
            </p:cNvSpPr>
            <p:nvPr/>
          </p:nvSpPr>
          <p:spPr bwMode="auto">
            <a:xfrm>
              <a:off x="5521" y="1538"/>
              <a:ext cx="13" cy="5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5" name="Rectangle 81">
              <a:extLst>
                <a:ext uri="{FF2B5EF4-FFF2-40B4-BE49-F238E27FC236}">
                  <a16:creationId xmlns:a16="http://schemas.microsoft.com/office/drawing/2014/main" id="{C0C7BE6F-6245-42C9-B89B-1D7C22CFA9E6}"/>
                </a:ext>
              </a:extLst>
            </p:cNvPr>
            <p:cNvSpPr>
              <a:spLocks noChangeArrowheads="1"/>
            </p:cNvSpPr>
            <p:nvPr/>
          </p:nvSpPr>
          <p:spPr bwMode="auto">
            <a:xfrm>
              <a:off x="5535" y="1538"/>
              <a:ext cx="12" cy="5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6" name="Rectangle 82">
              <a:extLst>
                <a:ext uri="{FF2B5EF4-FFF2-40B4-BE49-F238E27FC236}">
                  <a16:creationId xmlns:a16="http://schemas.microsoft.com/office/drawing/2014/main" id="{2B08E0DD-3A88-B6D4-7502-A6F227866EEA}"/>
                </a:ext>
              </a:extLst>
            </p:cNvPr>
            <p:cNvSpPr>
              <a:spLocks noChangeArrowheads="1"/>
            </p:cNvSpPr>
            <p:nvPr/>
          </p:nvSpPr>
          <p:spPr bwMode="auto">
            <a:xfrm>
              <a:off x="5548" y="1538"/>
              <a:ext cx="12" cy="5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7" name="Rectangle 83">
              <a:extLst>
                <a:ext uri="{FF2B5EF4-FFF2-40B4-BE49-F238E27FC236}">
                  <a16:creationId xmlns:a16="http://schemas.microsoft.com/office/drawing/2014/main" id="{E96CE44C-2A4D-ED51-B1EF-B06014781DA8}"/>
                </a:ext>
              </a:extLst>
            </p:cNvPr>
            <p:cNvSpPr>
              <a:spLocks noChangeArrowheads="1"/>
            </p:cNvSpPr>
            <p:nvPr/>
          </p:nvSpPr>
          <p:spPr bwMode="auto">
            <a:xfrm>
              <a:off x="5575" y="1538"/>
              <a:ext cx="12" cy="5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8" name="Rectangle 84">
              <a:extLst>
                <a:ext uri="{FF2B5EF4-FFF2-40B4-BE49-F238E27FC236}">
                  <a16:creationId xmlns:a16="http://schemas.microsoft.com/office/drawing/2014/main" id="{2AF9D31E-DAFF-D8F9-D072-D554FC0AC4A2}"/>
                </a:ext>
              </a:extLst>
            </p:cNvPr>
            <p:cNvSpPr>
              <a:spLocks noChangeArrowheads="1"/>
            </p:cNvSpPr>
            <p:nvPr/>
          </p:nvSpPr>
          <p:spPr bwMode="auto">
            <a:xfrm>
              <a:off x="5589" y="1538"/>
              <a:ext cx="12" cy="59"/>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9" name="Rectangle 85">
              <a:extLst>
                <a:ext uri="{FF2B5EF4-FFF2-40B4-BE49-F238E27FC236}">
                  <a16:creationId xmlns:a16="http://schemas.microsoft.com/office/drawing/2014/main" id="{769C8BB8-A83F-DD64-6259-D8715EB2A1D8}"/>
                </a:ext>
              </a:extLst>
            </p:cNvPr>
            <p:cNvSpPr>
              <a:spLocks noChangeArrowheads="1"/>
            </p:cNvSpPr>
            <p:nvPr/>
          </p:nvSpPr>
          <p:spPr bwMode="auto">
            <a:xfrm>
              <a:off x="5602" y="1538"/>
              <a:ext cx="12" cy="6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0" name="Rectangle 86">
              <a:extLst>
                <a:ext uri="{FF2B5EF4-FFF2-40B4-BE49-F238E27FC236}">
                  <a16:creationId xmlns:a16="http://schemas.microsoft.com/office/drawing/2014/main" id="{3E77E89F-F1E6-4058-C431-A53BF3D285CB}"/>
                </a:ext>
              </a:extLst>
            </p:cNvPr>
            <p:cNvSpPr>
              <a:spLocks noChangeArrowheads="1"/>
            </p:cNvSpPr>
            <p:nvPr/>
          </p:nvSpPr>
          <p:spPr bwMode="auto">
            <a:xfrm>
              <a:off x="5616" y="1538"/>
              <a:ext cx="12" cy="6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Rectangle 87">
              <a:extLst>
                <a:ext uri="{FF2B5EF4-FFF2-40B4-BE49-F238E27FC236}">
                  <a16:creationId xmlns:a16="http://schemas.microsoft.com/office/drawing/2014/main" id="{0D3FA664-B033-FCF0-9127-5CC43A362A10}"/>
                </a:ext>
              </a:extLst>
            </p:cNvPr>
            <p:cNvSpPr>
              <a:spLocks noChangeArrowheads="1"/>
            </p:cNvSpPr>
            <p:nvPr/>
          </p:nvSpPr>
          <p:spPr bwMode="auto">
            <a:xfrm>
              <a:off x="5629" y="1538"/>
              <a:ext cx="12" cy="6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2" name="Rectangle 88">
              <a:extLst>
                <a:ext uri="{FF2B5EF4-FFF2-40B4-BE49-F238E27FC236}">
                  <a16:creationId xmlns:a16="http://schemas.microsoft.com/office/drawing/2014/main" id="{D45B651F-DFCB-85CA-87B9-EA7F1A126F50}"/>
                </a:ext>
              </a:extLst>
            </p:cNvPr>
            <p:cNvSpPr>
              <a:spLocks noChangeArrowheads="1"/>
            </p:cNvSpPr>
            <p:nvPr/>
          </p:nvSpPr>
          <p:spPr bwMode="auto">
            <a:xfrm>
              <a:off x="5642" y="1538"/>
              <a:ext cx="13" cy="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3" name="Rectangle 89">
              <a:extLst>
                <a:ext uri="{FF2B5EF4-FFF2-40B4-BE49-F238E27FC236}">
                  <a16:creationId xmlns:a16="http://schemas.microsoft.com/office/drawing/2014/main" id="{131F7A45-0169-6D4D-4849-8AF059D13AF6}"/>
                </a:ext>
              </a:extLst>
            </p:cNvPr>
            <p:cNvSpPr>
              <a:spLocks noChangeArrowheads="1"/>
            </p:cNvSpPr>
            <p:nvPr/>
          </p:nvSpPr>
          <p:spPr bwMode="auto">
            <a:xfrm>
              <a:off x="5669" y="1538"/>
              <a:ext cx="13" cy="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4" name="Rectangle 90">
              <a:extLst>
                <a:ext uri="{FF2B5EF4-FFF2-40B4-BE49-F238E27FC236}">
                  <a16:creationId xmlns:a16="http://schemas.microsoft.com/office/drawing/2014/main" id="{BA0CB4DD-7CD3-B922-010F-5DF1B4CFF8AB}"/>
                </a:ext>
              </a:extLst>
            </p:cNvPr>
            <p:cNvSpPr>
              <a:spLocks noChangeArrowheads="1"/>
            </p:cNvSpPr>
            <p:nvPr/>
          </p:nvSpPr>
          <p:spPr bwMode="auto">
            <a:xfrm>
              <a:off x="5683" y="1538"/>
              <a:ext cx="12" cy="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5" name="Rectangle 91">
              <a:extLst>
                <a:ext uri="{FF2B5EF4-FFF2-40B4-BE49-F238E27FC236}">
                  <a16:creationId xmlns:a16="http://schemas.microsoft.com/office/drawing/2014/main" id="{FBF938D7-EEA8-C105-61C5-A864DE7FB8A9}"/>
                </a:ext>
              </a:extLst>
            </p:cNvPr>
            <p:cNvSpPr>
              <a:spLocks noChangeArrowheads="1"/>
            </p:cNvSpPr>
            <p:nvPr/>
          </p:nvSpPr>
          <p:spPr bwMode="auto">
            <a:xfrm>
              <a:off x="5696" y="1538"/>
              <a:ext cx="13" cy="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6" name="Rectangle 92">
              <a:extLst>
                <a:ext uri="{FF2B5EF4-FFF2-40B4-BE49-F238E27FC236}">
                  <a16:creationId xmlns:a16="http://schemas.microsoft.com/office/drawing/2014/main" id="{7C64F658-C949-1CD6-EAEF-A49A7D6112F0}"/>
                </a:ext>
              </a:extLst>
            </p:cNvPr>
            <p:cNvSpPr>
              <a:spLocks noChangeArrowheads="1"/>
            </p:cNvSpPr>
            <p:nvPr/>
          </p:nvSpPr>
          <p:spPr bwMode="auto">
            <a:xfrm>
              <a:off x="5710" y="1538"/>
              <a:ext cx="12" cy="8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7" name="Rectangle 93">
              <a:extLst>
                <a:ext uri="{FF2B5EF4-FFF2-40B4-BE49-F238E27FC236}">
                  <a16:creationId xmlns:a16="http://schemas.microsoft.com/office/drawing/2014/main" id="{A6A426DB-67D2-A5F0-0C32-A07BF285B98D}"/>
                </a:ext>
              </a:extLst>
            </p:cNvPr>
            <p:cNvSpPr>
              <a:spLocks noChangeArrowheads="1"/>
            </p:cNvSpPr>
            <p:nvPr/>
          </p:nvSpPr>
          <p:spPr bwMode="auto">
            <a:xfrm>
              <a:off x="5723" y="1538"/>
              <a:ext cx="13" cy="8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8" name="Rectangle 94">
              <a:extLst>
                <a:ext uri="{FF2B5EF4-FFF2-40B4-BE49-F238E27FC236}">
                  <a16:creationId xmlns:a16="http://schemas.microsoft.com/office/drawing/2014/main" id="{9A9A2832-E1AF-30C1-9170-4D12524E083E}"/>
                </a:ext>
              </a:extLst>
            </p:cNvPr>
            <p:cNvSpPr>
              <a:spLocks noChangeArrowheads="1"/>
            </p:cNvSpPr>
            <p:nvPr/>
          </p:nvSpPr>
          <p:spPr bwMode="auto">
            <a:xfrm>
              <a:off x="5737" y="1538"/>
              <a:ext cx="12" cy="8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59" name="Rectangle 95">
              <a:extLst>
                <a:ext uri="{FF2B5EF4-FFF2-40B4-BE49-F238E27FC236}">
                  <a16:creationId xmlns:a16="http://schemas.microsoft.com/office/drawing/2014/main" id="{7451F684-6877-2AFB-994E-C55C670E82F9}"/>
                </a:ext>
              </a:extLst>
            </p:cNvPr>
            <p:cNvSpPr>
              <a:spLocks noChangeArrowheads="1"/>
            </p:cNvSpPr>
            <p:nvPr/>
          </p:nvSpPr>
          <p:spPr bwMode="auto">
            <a:xfrm>
              <a:off x="5750" y="1538"/>
              <a:ext cx="13"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0" name="Rectangle 96">
              <a:extLst>
                <a:ext uri="{FF2B5EF4-FFF2-40B4-BE49-F238E27FC236}">
                  <a16:creationId xmlns:a16="http://schemas.microsoft.com/office/drawing/2014/main" id="{2EF2AB97-6790-4CA6-EC8B-F2049F6D0BB1}"/>
                </a:ext>
              </a:extLst>
            </p:cNvPr>
            <p:cNvSpPr>
              <a:spLocks noChangeArrowheads="1"/>
            </p:cNvSpPr>
            <p:nvPr/>
          </p:nvSpPr>
          <p:spPr bwMode="auto">
            <a:xfrm>
              <a:off x="5764" y="1538"/>
              <a:ext cx="12"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1" name="Rectangle 97">
              <a:extLst>
                <a:ext uri="{FF2B5EF4-FFF2-40B4-BE49-F238E27FC236}">
                  <a16:creationId xmlns:a16="http://schemas.microsoft.com/office/drawing/2014/main" id="{AC034A92-BE63-2AF1-E7B0-849531DDB90D}"/>
                </a:ext>
              </a:extLst>
            </p:cNvPr>
            <p:cNvSpPr>
              <a:spLocks noChangeArrowheads="1"/>
            </p:cNvSpPr>
            <p:nvPr/>
          </p:nvSpPr>
          <p:spPr bwMode="auto">
            <a:xfrm>
              <a:off x="5777" y="1538"/>
              <a:ext cx="13"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2" name="Rectangle 98">
              <a:extLst>
                <a:ext uri="{FF2B5EF4-FFF2-40B4-BE49-F238E27FC236}">
                  <a16:creationId xmlns:a16="http://schemas.microsoft.com/office/drawing/2014/main" id="{C1B3BC4D-B0E0-2978-92D7-452AE04141E5}"/>
                </a:ext>
              </a:extLst>
            </p:cNvPr>
            <p:cNvSpPr>
              <a:spLocks noChangeArrowheads="1"/>
            </p:cNvSpPr>
            <p:nvPr/>
          </p:nvSpPr>
          <p:spPr bwMode="auto">
            <a:xfrm>
              <a:off x="5791" y="1538"/>
              <a:ext cx="12"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3" name="Rectangle 99">
              <a:extLst>
                <a:ext uri="{FF2B5EF4-FFF2-40B4-BE49-F238E27FC236}">
                  <a16:creationId xmlns:a16="http://schemas.microsoft.com/office/drawing/2014/main" id="{F92F1EA6-CFE1-19D6-8FAF-8DC1E1D4F253}"/>
                </a:ext>
              </a:extLst>
            </p:cNvPr>
            <p:cNvSpPr>
              <a:spLocks noChangeArrowheads="1"/>
            </p:cNvSpPr>
            <p:nvPr/>
          </p:nvSpPr>
          <p:spPr bwMode="auto">
            <a:xfrm>
              <a:off x="5804" y="1538"/>
              <a:ext cx="13"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4" name="Rectangle 100">
              <a:extLst>
                <a:ext uri="{FF2B5EF4-FFF2-40B4-BE49-F238E27FC236}">
                  <a16:creationId xmlns:a16="http://schemas.microsoft.com/office/drawing/2014/main" id="{0261A808-7E93-7162-BA68-70195B9F1262}"/>
                </a:ext>
              </a:extLst>
            </p:cNvPr>
            <p:cNvSpPr>
              <a:spLocks noChangeArrowheads="1"/>
            </p:cNvSpPr>
            <p:nvPr/>
          </p:nvSpPr>
          <p:spPr bwMode="auto">
            <a:xfrm>
              <a:off x="5818" y="1538"/>
              <a:ext cx="12"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5" name="Rectangle 101">
              <a:extLst>
                <a:ext uri="{FF2B5EF4-FFF2-40B4-BE49-F238E27FC236}">
                  <a16:creationId xmlns:a16="http://schemas.microsoft.com/office/drawing/2014/main" id="{7B4E6098-2D1C-7E1C-51EB-504C202BD985}"/>
                </a:ext>
              </a:extLst>
            </p:cNvPr>
            <p:cNvSpPr>
              <a:spLocks noChangeArrowheads="1"/>
            </p:cNvSpPr>
            <p:nvPr/>
          </p:nvSpPr>
          <p:spPr bwMode="auto">
            <a:xfrm>
              <a:off x="5831" y="1538"/>
              <a:ext cx="13"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6" name="Rectangle 102">
              <a:extLst>
                <a:ext uri="{FF2B5EF4-FFF2-40B4-BE49-F238E27FC236}">
                  <a16:creationId xmlns:a16="http://schemas.microsoft.com/office/drawing/2014/main" id="{5DC8135A-295D-18DA-0137-C9006F0C4EF3}"/>
                </a:ext>
              </a:extLst>
            </p:cNvPr>
            <p:cNvSpPr>
              <a:spLocks noChangeArrowheads="1"/>
            </p:cNvSpPr>
            <p:nvPr/>
          </p:nvSpPr>
          <p:spPr bwMode="auto">
            <a:xfrm>
              <a:off x="5845" y="1538"/>
              <a:ext cx="12" cy="8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7" name="Rectangle 103">
              <a:extLst>
                <a:ext uri="{FF2B5EF4-FFF2-40B4-BE49-F238E27FC236}">
                  <a16:creationId xmlns:a16="http://schemas.microsoft.com/office/drawing/2014/main" id="{AAB74842-9259-38D0-BC37-FB6840F1997B}"/>
                </a:ext>
              </a:extLst>
            </p:cNvPr>
            <p:cNvSpPr>
              <a:spLocks noChangeArrowheads="1"/>
            </p:cNvSpPr>
            <p:nvPr/>
          </p:nvSpPr>
          <p:spPr bwMode="auto">
            <a:xfrm>
              <a:off x="5858" y="1538"/>
              <a:ext cx="13" cy="9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8" name="Rectangle 104">
              <a:extLst>
                <a:ext uri="{FF2B5EF4-FFF2-40B4-BE49-F238E27FC236}">
                  <a16:creationId xmlns:a16="http://schemas.microsoft.com/office/drawing/2014/main" id="{71435AF7-4FA1-339C-E814-9A33F83534FA}"/>
                </a:ext>
              </a:extLst>
            </p:cNvPr>
            <p:cNvSpPr>
              <a:spLocks noChangeArrowheads="1"/>
            </p:cNvSpPr>
            <p:nvPr/>
          </p:nvSpPr>
          <p:spPr bwMode="auto">
            <a:xfrm>
              <a:off x="5872" y="1538"/>
              <a:ext cx="12" cy="9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69" name="Rectangle 105">
              <a:extLst>
                <a:ext uri="{FF2B5EF4-FFF2-40B4-BE49-F238E27FC236}">
                  <a16:creationId xmlns:a16="http://schemas.microsoft.com/office/drawing/2014/main" id="{92858F37-4CDB-52E2-68BD-4B3A259921BD}"/>
                </a:ext>
              </a:extLst>
            </p:cNvPr>
            <p:cNvSpPr>
              <a:spLocks noChangeArrowheads="1"/>
            </p:cNvSpPr>
            <p:nvPr/>
          </p:nvSpPr>
          <p:spPr bwMode="auto">
            <a:xfrm>
              <a:off x="5885" y="1538"/>
              <a:ext cx="12" cy="91"/>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Rectangle 106">
              <a:extLst>
                <a:ext uri="{FF2B5EF4-FFF2-40B4-BE49-F238E27FC236}">
                  <a16:creationId xmlns:a16="http://schemas.microsoft.com/office/drawing/2014/main" id="{F8859B31-1E9E-2385-6B61-FAC4B4F9D74D}"/>
                </a:ext>
              </a:extLst>
            </p:cNvPr>
            <p:cNvSpPr>
              <a:spLocks noChangeArrowheads="1"/>
            </p:cNvSpPr>
            <p:nvPr/>
          </p:nvSpPr>
          <p:spPr bwMode="auto">
            <a:xfrm>
              <a:off x="5899" y="1538"/>
              <a:ext cx="12" cy="9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1" name="Rectangle 107">
              <a:extLst>
                <a:ext uri="{FF2B5EF4-FFF2-40B4-BE49-F238E27FC236}">
                  <a16:creationId xmlns:a16="http://schemas.microsoft.com/office/drawing/2014/main" id="{5CF73D1D-F445-306E-A994-74CB87A40F1A}"/>
                </a:ext>
              </a:extLst>
            </p:cNvPr>
            <p:cNvSpPr>
              <a:spLocks noChangeArrowheads="1"/>
            </p:cNvSpPr>
            <p:nvPr/>
          </p:nvSpPr>
          <p:spPr bwMode="auto">
            <a:xfrm>
              <a:off x="5912" y="1538"/>
              <a:ext cx="12" cy="10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Rectangle 108">
              <a:extLst>
                <a:ext uri="{FF2B5EF4-FFF2-40B4-BE49-F238E27FC236}">
                  <a16:creationId xmlns:a16="http://schemas.microsoft.com/office/drawing/2014/main" id="{58F29FF7-588D-47D5-AD4F-D3F4C2054CCD}"/>
                </a:ext>
              </a:extLst>
            </p:cNvPr>
            <p:cNvSpPr>
              <a:spLocks noChangeArrowheads="1"/>
            </p:cNvSpPr>
            <p:nvPr/>
          </p:nvSpPr>
          <p:spPr bwMode="auto">
            <a:xfrm>
              <a:off x="5940" y="1538"/>
              <a:ext cx="11" cy="10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3" name="Rectangle 109">
              <a:extLst>
                <a:ext uri="{FF2B5EF4-FFF2-40B4-BE49-F238E27FC236}">
                  <a16:creationId xmlns:a16="http://schemas.microsoft.com/office/drawing/2014/main" id="{6571A71A-939F-1900-C415-FB0734B81269}"/>
                </a:ext>
              </a:extLst>
            </p:cNvPr>
            <p:cNvSpPr>
              <a:spLocks noChangeArrowheads="1"/>
            </p:cNvSpPr>
            <p:nvPr/>
          </p:nvSpPr>
          <p:spPr bwMode="auto">
            <a:xfrm>
              <a:off x="5954" y="1538"/>
              <a:ext cx="11" cy="10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4" name="Rectangle 110">
              <a:extLst>
                <a:ext uri="{FF2B5EF4-FFF2-40B4-BE49-F238E27FC236}">
                  <a16:creationId xmlns:a16="http://schemas.microsoft.com/office/drawing/2014/main" id="{FF40EA47-4B89-0834-F147-9DA612293C12}"/>
                </a:ext>
              </a:extLst>
            </p:cNvPr>
            <p:cNvSpPr>
              <a:spLocks noChangeArrowheads="1"/>
            </p:cNvSpPr>
            <p:nvPr/>
          </p:nvSpPr>
          <p:spPr bwMode="auto">
            <a:xfrm>
              <a:off x="5967" y="1538"/>
              <a:ext cx="11" cy="10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5" name="Rectangle 111">
              <a:extLst>
                <a:ext uri="{FF2B5EF4-FFF2-40B4-BE49-F238E27FC236}">
                  <a16:creationId xmlns:a16="http://schemas.microsoft.com/office/drawing/2014/main" id="{72A22EEC-53D9-1EB4-2C99-C5534887E7AB}"/>
                </a:ext>
              </a:extLst>
            </p:cNvPr>
            <p:cNvSpPr>
              <a:spLocks noChangeArrowheads="1"/>
            </p:cNvSpPr>
            <p:nvPr/>
          </p:nvSpPr>
          <p:spPr bwMode="auto">
            <a:xfrm>
              <a:off x="5981" y="1538"/>
              <a:ext cx="11" cy="10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6" name="Rectangle 112">
              <a:extLst>
                <a:ext uri="{FF2B5EF4-FFF2-40B4-BE49-F238E27FC236}">
                  <a16:creationId xmlns:a16="http://schemas.microsoft.com/office/drawing/2014/main" id="{41C77F92-AA01-3613-3322-8E0EE504CE9C}"/>
                </a:ext>
              </a:extLst>
            </p:cNvPr>
            <p:cNvSpPr>
              <a:spLocks noChangeArrowheads="1"/>
            </p:cNvSpPr>
            <p:nvPr/>
          </p:nvSpPr>
          <p:spPr bwMode="auto">
            <a:xfrm>
              <a:off x="5994" y="1538"/>
              <a:ext cx="12" cy="11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7" name="Rectangle 113">
              <a:extLst>
                <a:ext uri="{FF2B5EF4-FFF2-40B4-BE49-F238E27FC236}">
                  <a16:creationId xmlns:a16="http://schemas.microsoft.com/office/drawing/2014/main" id="{4B5AC631-5C94-FC00-EBD3-A5BC7F34DB64}"/>
                </a:ext>
              </a:extLst>
            </p:cNvPr>
            <p:cNvSpPr>
              <a:spLocks noChangeArrowheads="1"/>
            </p:cNvSpPr>
            <p:nvPr/>
          </p:nvSpPr>
          <p:spPr bwMode="auto">
            <a:xfrm>
              <a:off x="6008" y="1538"/>
              <a:ext cx="12" cy="11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8" name="Rectangle 114">
              <a:extLst>
                <a:ext uri="{FF2B5EF4-FFF2-40B4-BE49-F238E27FC236}">
                  <a16:creationId xmlns:a16="http://schemas.microsoft.com/office/drawing/2014/main" id="{3358EA8A-F58F-BDC8-A62B-D64148A56F6F}"/>
                </a:ext>
              </a:extLst>
            </p:cNvPr>
            <p:cNvSpPr>
              <a:spLocks noChangeArrowheads="1"/>
            </p:cNvSpPr>
            <p:nvPr/>
          </p:nvSpPr>
          <p:spPr bwMode="auto">
            <a:xfrm>
              <a:off x="6021" y="1538"/>
              <a:ext cx="12" cy="1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9" name="Rectangle 115">
              <a:extLst>
                <a:ext uri="{FF2B5EF4-FFF2-40B4-BE49-F238E27FC236}">
                  <a16:creationId xmlns:a16="http://schemas.microsoft.com/office/drawing/2014/main" id="{970886EE-DAE7-A69C-6611-A1696A9DE3EC}"/>
                </a:ext>
              </a:extLst>
            </p:cNvPr>
            <p:cNvSpPr>
              <a:spLocks noChangeArrowheads="1"/>
            </p:cNvSpPr>
            <p:nvPr/>
          </p:nvSpPr>
          <p:spPr bwMode="auto">
            <a:xfrm>
              <a:off x="6034" y="1538"/>
              <a:ext cx="13" cy="1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0" name="Rectangle 116">
              <a:extLst>
                <a:ext uri="{FF2B5EF4-FFF2-40B4-BE49-F238E27FC236}">
                  <a16:creationId xmlns:a16="http://schemas.microsoft.com/office/drawing/2014/main" id="{1ACECC76-5CFC-0FA0-2B59-D84D70C78577}"/>
                </a:ext>
              </a:extLst>
            </p:cNvPr>
            <p:cNvSpPr>
              <a:spLocks noChangeArrowheads="1"/>
            </p:cNvSpPr>
            <p:nvPr/>
          </p:nvSpPr>
          <p:spPr bwMode="auto">
            <a:xfrm>
              <a:off x="6048" y="1538"/>
              <a:ext cx="12" cy="12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1" name="Rectangle 117">
              <a:extLst>
                <a:ext uri="{FF2B5EF4-FFF2-40B4-BE49-F238E27FC236}">
                  <a16:creationId xmlns:a16="http://schemas.microsoft.com/office/drawing/2014/main" id="{E3EB1C47-52A4-5318-0519-22818E7F6151}"/>
                </a:ext>
              </a:extLst>
            </p:cNvPr>
            <p:cNvSpPr>
              <a:spLocks noChangeArrowheads="1"/>
            </p:cNvSpPr>
            <p:nvPr/>
          </p:nvSpPr>
          <p:spPr bwMode="auto">
            <a:xfrm>
              <a:off x="6061" y="1538"/>
              <a:ext cx="13" cy="12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2" name="Rectangle 118">
              <a:extLst>
                <a:ext uri="{FF2B5EF4-FFF2-40B4-BE49-F238E27FC236}">
                  <a16:creationId xmlns:a16="http://schemas.microsoft.com/office/drawing/2014/main" id="{82FEBCFF-655D-9711-5BDF-C5F2876AA49B}"/>
                </a:ext>
              </a:extLst>
            </p:cNvPr>
            <p:cNvSpPr>
              <a:spLocks noChangeArrowheads="1"/>
            </p:cNvSpPr>
            <p:nvPr/>
          </p:nvSpPr>
          <p:spPr bwMode="auto">
            <a:xfrm>
              <a:off x="6075" y="1538"/>
              <a:ext cx="12" cy="12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3" name="Rectangle 119">
              <a:extLst>
                <a:ext uri="{FF2B5EF4-FFF2-40B4-BE49-F238E27FC236}">
                  <a16:creationId xmlns:a16="http://schemas.microsoft.com/office/drawing/2014/main" id="{C9F72826-DDE9-EEC6-E094-865E61E06C7B}"/>
                </a:ext>
              </a:extLst>
            </p:cNvPr>
            <p:cNvSpPr>
              <a:spLocks noChangeArrowheads="1"/>
            </p:cNvSpPr>
            <p:nvPr/>
          </p:nvSpPr>
          <p:spPr bwMode="auto">
            <a:xfrm>
              <a:off x="6088" y="1538"/>
              <a:ext cx="13" cy="12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4" name="Rectangle 120">
              <a:extLst>
                <a:ext uri="{FF2B5EF4-FFF2-40B4-BE49-F238E27FC236}">
                  <a16:creationId xmlns:a16="http://schemas.microsoft.com/office/drawing/2014/main" id="{51B3DD6D-148D-9F79-E794-537CB9F690DC}"/>
                </a:ext>
              </a:extLst>
            </p:cNvPr>
            <p:cNvSpPr>
              <a:spLocks noChangeArrowheads="1"/>
            </p:cNvSpPr>
            <p:nvPr/>
          </p:nvSpPr>
          <p:spPr bwMode="auto">
            <a:xfrm>
              <a:off x="6102" y="1538"/>
              <a:ext cx="12" cy="12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5" name="Rectangle 121">
              <a:extLst>
                <a:ext uri="{FF2B5EF4-FFF2-40B4-BE49-F238E27FC236}">
                  <a16:creationId xmlns:a16="http://schemas.microsoft.com/office/drawing/2014/main" id="{8BD246DF-115F-285D-FA9F-6EF093CA91EA}"/>
                </a:ext>
              </a:extLst>
            </p:cNvPr>
            <p:cNvSpPr>
              <a:spLocks noChangeArrowheads="1"/>
            </p:cNvSpPr>
            <p:nvPr/>
          </p:nvSpPr>
          <p:spPr bwMode="auto">
            <a:xfrm>
              <a:off x="6115" y="1538"/>
              <a:ext cx="13" cy="134"/>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6" name="Rectangle 122">
              <a:extLst>
                <a:ext uri="{FF2B5EF4-FFF2-40B4-BE49-F238E27FC236}">
                  <a16:creationId xmlns:a16="http://schemas.microsoft.com/office/drawing/2014/main" id="{D697FC5C-54AA-663A-5E33-5DA504085FA2}"/>
                </a:ext>
              </a:extLst>
            </p:cNvPr>
            <p:cNvSpPr>
              <a:spLocks noChangeArrowheads="1"/>
            </p:cNvSpPr>
            <p:nvPr/>
          </p:nvSpPr>
          <p:spPr bwMode="auto">
            <a:xfrm>
              <a:off x="6129" y="1538"/>
              <a:ext cx="12" cy="14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7" name="Rectangle 123">
              <a:extLst>
                <a:ext uri="{FF2B5EF4-FFF2-40B4-BE49-F238E27FC236}">
                  <a16:creationId xmlns:a16="http://schemas.microsoft.com/office/drawing/2014/main" id="{4175E3EF-B297-28D6-E04F-8C53B692D6FF}"/>
                </a:ext>
              </a:extLst>
            </p:cNvPr>
            <p:cNvSpPr>
              <a:spLocks noChangeArrowheads="1"/>
            </p:cNvSpPr>
            <p:nvPr/>
          </p:nvSpPr>
          <p:spPr bwMode="auto">
            <a:xfrm>
              <a:off x="6142" y="1538"/>
              <a:ext cx="13" cy="14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8" name="Rectangle 124">
              <a:extLst>
                <a:ext uri="{FF2B5EF4-FFF2-40B4-BE49-F238E27FC236}">
                  <a16:creationId xmlns:a16="http://schemas.microsoft.com/office/drawing/2014/main" id="{382D360C-37C3-DC50-ADBC-A4855304CEA1}"/>
                </a:ext>
              </a:extLst>
            </p:cNvPr>
            <p:cNvSpPr>
              <a:spLocks noChangeArrowheads="1"/>
            </p:cNvSpPr>
            <p:nvPr/>
          </p:nvSpPr>
          <p:spPr bwMode="auto">
            <a:xfrm>
              <a:off x="6156" y="1538"/>
              <a:ext cx="12" cy="15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89" name="Rectangle 125">
              <a:extLst>
                <a:ext uri="{FF2B5EF4-FFF2-40B4-BE49-F238E27FC236}">
                  <a16:creationId xmlns:a16="http://schemas.microsoft.com/office/drawing/2014/main" id="{849FA12F-0048-6473-B940-E4E6A48B8AAF}"/>
                </a:ext>
              </a:extLst>
            </p:cNvPr>
            <p:cNvSpPr>
              <a:spLocks noChangeArrowheads="1"/>
            </p:cNvSpPr>
            <p:nvPr/>
          </p:nvSpPr>
          <p:spPr bwMode="auto">
            <a:xfrm>
              <a:off x="6169" y="1538"/>
              <a:ext cx="13" cy="15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Rectangle 126">
              <a:extLst>
                <a:ext uri="{FF2B5EF4-FFF2-40B4-BE49-F238E27FC236}">
                  <a16:creationId xmlns:a16="http://schemas.microsoft.com/office/drawing/2014/main" id="{CCD60E84-160C-CF77-0CC4-0FDD5E9F9D42}"/>
                </a:ext>
              </a:extLst>
            </p:cNvPr>
            <p:cNvSpPr>
              <a:spLocks noChangeArrowheads="1"/>
            </p:cNvSpPr>
            <p:nvPr/>
          </p:nvSpPr>
          <p:spPr bwMode="auto">
            <a:xfrm>
              <a:off x="6183" y="1538"/>
              <a:ext cx="12" cy="15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Rectangle 127">
              <a:extLst>
                <a:ext uri="{FF2B5EF4-FFF2-40B4-BE49-F238E27FC236}">
                  <a16:creationId xmlns:a16="http://schemas.microsoft.com/office/drawing/2014/main" id="{B7035878-A16A-7E29-1B76-DA822603E773}"/>
                </a:ext>
              </a:extLst>
            </p:cNvPr>
            <p:cNvSpPr>
              <a:spLocks noChangeArrowheads="1"/>
            </p:cNvSpPr>
            <p:nvPr/>
          </p:nvSpPr>
          <p:spPr bwMode="auto">
            <a:xfrm>
              <a:off x="6196" y="1538"/>
              <a:ext cx="13" cy="15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Rectangle 128">
              <a:extLst>
                <a:ext uri="{FF2B5EF4-FFF2-40B4-BE49-F238E27FC236}">
                  <a16:creationId xmlns:a16="http://schemas.microsoft.com/office/drawing/2014/main" id="{20498B55-9FD5-1B35-A4C9-BE2F6B49AD05}"/>
                </a:ext>
              </a:extLst>
            </p:cNvPr>
            <p:cNvSpPr>
              <a:spLocks noChangeArrowheads="1"/>
            </p:cNvSpPr>
            <p:nvPr/>
          </p:nvSpPr>
          <p:spPr bwMode="auto">
            <a:xfrm>
              <a:off x="6210" y="1538"/>
              <a:ext cx="12" cy="15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Rectangle 129">
              <a:extLst>
                <a:ext uri="{FF2B5EF4-FFF2-40B4-BE49-F238E27FC236}">
                  <a16:creationId xmlns:a16="http://schemas.microsoft.com/office/drawing/2014/main" id="{FB8369A2-095B-A89D-612F-494EA5CF6F3B}"/>
                </a:ext>
              </a:extLst>
            </p:cNvPr>
            <p:cNvSpPr>
              <a:spLocks noChangeArrowheads="1"/>
            </p:cNvSpPr>
            <p:nvPr/>
          </p:nvSpPr>
          <p:spPr bwMode="auto">
            <a:xfrm>
              <a:off x="6223" y="1538"/>
              <a:ext cx="13" cy="15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Rectangle 130">
              <a:extLst>
                <a:ext uri="{FF2B5EF4-FFF2-40B4-BE49-F238E27FC236}">
                  <a16:creationId xmlns:a16="http://schemas.microsoft.com/office/drawing/2014/main" id="{1DA37216-7E1D-DF2D-A285-EA5EA860DCB6}"/>
                </a:ext>
              </a:extLst>
            </p:cNvPr>
            <p:cNvSpPr>
              <a:spLocks noChangeArrowheads="1"/>
            </p:cNvSpPr>
            <p:nvPr/>
          </p:nvSpPr>
          <p:spPr bwMode="auto">
            <a:xfrm>
              <a:off x="6237" y="1538"/>
              <a:ext cx="12" cy="15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Rectangle 131">
              <a:extLst>
                <a:ext uri="{FF2B5EF4-FFF2-40B4-BE49-F238E27FC236}">
                  <a16:creationId xmlns:a16="http://schemas.microsoft.com/office/drawing/2014/main" id="{2F382690-5A52-1D2B-F13D-F88897BE660B}"/>
                </a:ext>
              </a:extLst>
            </p:cNvPr>
            <p:cNvSpPr>
              <a:spLocks noChangeArrowheads="1"/>
            </p:cNvSpPr>
            <p:nvPr/>
          </p:nvSpPr>
          <p:spPr bwMode="auto">
            <a:xfrm>
              <a:off x="6250" y="1538"/>
              <a:ext cx="13" cy="166"/>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Rectangle 132">
              <a:extLst>
                <a:ext uri="{FF2B5EF4-FFF2-40B4-BE49-F238E27FC236}">
                  <a16:creationId xmlns:a16="http://schemas.microsoft.com/office/drawing/2014/main" id="{28C0CCA9-53C6-873E-8C05-A000223B12F1}"/>
                </a:ext>
              </a:extLst>
            </p:cNvPr>
            <p:cNvSpPr>
              <a:spLocks noChangeArrowheads="1"/>
            </p:cNvSpPr>
            <p:nvPr/>
          </p:nvSpPr>
          <p:spPr bwMode="auto">
            <a:xfrm>
              <a:off x="6264" y="1538"/>
              <a:ext cx="12" cy="1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7" name="Rectangle 133">
              <a:extLst>
                <a:ext uri="{FF2B5EF4-FFF2-40B4-BE49-F238E27FC236}">
                  <a16:creationId xmlns:a16="http://schemas.microsoft.com/office/drawing/2014/main" id="{376C0037-E62C-44AD-6143-27F9152A6B65}"/>
                </a:ext>
              </a:extLst>
            </p:cNvPr>
            <p:cNvSpPr>
              <a:spLocks noChangeArrowheads="1"/>
            </p:cNvSpPr>
            <p:nvPr/>
          </p:nvSpPr>
          <p:spPr bwMode="auto">
            <a:xfrm>
              <a:off x="6277" y="1538"/>
              <a:ext cx="12" cy="1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8" name="Rectangle 134">
              <a:extLst>
                <a:ext uri="{FF2B5EF4-FFF2-40B4-BE49-F238E27FC236}">
                  <a16:creationId xmlns:a16="http://schemas.microsoft.com/office/drawing/2014/main" id="{9CC5999B-F42C-5468-A900-832BB50A17DA}"/>
                </a:ext>
              </a:extLst>
            </p:cNvPr>
            <p:cNvSpPr>
              <a:spLocks noChangeArrowheads="1"/>
            </p:cNvSpPr>
            <p:nvPr/>
          </p:nvSpPr>
          <p:spPr bwMode="auto">
            <a:xfrm>
              <a:off x="6291" y="1538"/>
              <a:ext cx="12" cy="1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9" name="Rectangle 135">
              <a:extLst>
                <a:ext uri="{FF2B5EF4-FFF2-40B4-BE49-F238E27FC236}">
                  <a16:creationId xmlns:a16="http://schemas.microsoft.com/office/drawing/2014/main" id="{5556DABB-3CCD-DDE0-9FF5-FFE1E5B5AAB7}"/>
                </a:ext>
              </a:extLst>
            </p:cNvPr>
            <p:cNvSpPr>
              <a:spLocks noChangeArrowheads="1"/>
            </p:cNvSpPr>
            <p:nvPr/>
          </p:nvSpPr>
          <p:spPr bwMode="auto">
            <a:xfrm>
              <a:off x="6304" y="1538"/>
              <a:ext cx="12" cy="177"/>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0" name="Rectangle 136">
              <a:extLst>
                <a:ext uri="{FF2B5EF4-FFF2-40B4-BE49-F238E27FC236}">
                  <a16:creationId xmlns:a16="http://schemas.microsoft.com/office/drawing/2014/main" id="{433D7AC6-D500-B976-1355-D7ECDBE079EE}"/>
                </a:ext>
              </a:extLst>
            </p:cNvPr>
            <p:cNvSpPr>
              <a:spLocks noChangeArrowheads="1"/>
            </p:cNvSpPr>
            <p:nvPr/>
          </p:nvSpPr>
          <p:spPr bwMode="auto">
            <a:xfrm>
              <a:off x="6318" y="1538"/>
              <a:ext cx="12" cy="18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1" name="Rectangle 137">
              <a:extLst>
                <a:ext uri="{FF2B5EF4-FFF2-40B4-BE49-F238E27FC236}">
                  <a16:creationId xmlns:a16="http://schemas.microsoft.com/office/drawing/2014/main" id="{90E09FCE-F487-ECB2-DB5A-70F6E98EF15D}"/>
                </a:ext>
              </a:extLst>
            </p:cNvPr>
            <p:cNvSpPr>
              <a:spLocks noChangeArrowheads="1"/>
            </p:cNvSpPr>
            <p:nvPr/>
          </p:nvSpPr>
          <p:spPr bwMode="auto">
            <a:xfrm>
              <a:off x="6331" y="1538"/>
              <a:ext cx="12" cy="18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2" name="Rectangle 138">
              <a:extLst>
                <a:ext uri="{FF2B5EF4-FFF2-40B4-BE49-F238E27FC236}">
                  <a16:creationId xmlns:a16="http://schemas.microsoft.com/office/drawing/2014/main" id="{E9140107-FD55-8B57-2ED0-584C8685D693}"/>
                </a:ext>
              </a:extLst>
            </p:cNvPr>
            <p:cNvSpPr>
              <a:spLocks noChangeArrowheads="1"/>
            </p:cNvSpPr>
            <p:nvPr/>
          </p:nvSpPr>
          <p:spPr bwMode="auto">
            <a:xfrm>
              <a:off x="6345" y="1538"/>
              <a:ext cx="12" cy="18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3" name="Rectangle 139">
              <a:extLst>
                <a:ext uri="{FF2B5EF4-FFF2-40B4-BE49-F238E27FC236}">
                  <a16:creationId xmlns:a16="http://schemas.microsoft.com/office/drawing/2014/main" id="{CF8E8D59-DF2E-FAAC-F779-BB7E6A6E6FD3}"/>
                </a:ext>
              </a:extLst>
            </p:cNvPr>
            <p:cNvSpPr>
              <a:spLocks noChangeArrowheads="1"/>
            </p:cNvSpPr>
            <p:nvPr/>
          </p:nvSpPr>
          <p:spPr bwMode="auto">
            <a:xfrm>
              <a:off x="6358" y="1538"/>
              <a:ext cx="12" cy="18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4" name="Rectangle 140">
              <a:extLst>
                <a:ext uri="{FF2B5EF4-FFF2-40B4-BE49-F238E27FC236}">
                  <a16:creationId xmlns:a16="http://schemas.microsoft.com/office/drawing/2014/main" id="{1881E5EC-C44C-669D-3B63-95D4A5EE8692}"/>
                </a:ext>
              </a:extLst>
            </p:cNvPr>
            <p:cNvSpPr>
              <a:spLocks noChangeArrowheads="1"/>
            </p:cNvSpPr>
            <p:nvPr/>
          </p:nvSpPr>
          <p:spPr bwMode="auto">
            <a:xfrm>
              <a:off x="6371" y="1538"/>
              <a:ext cx="13" cy="18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5" name="Rectangle 141">
              <a:extLst>
                <a:ext uri="{FF2B5EF4-FFF2-40B4-BE49-F238E27FC236}">
                  <a16:creationId xmlns:a16="http://schemas.microsoft.com/office/drawing/2014/main" id="{E916462B-BB0A-641D-CC4B-1B4E8C0D5477}"/>
                </a:ext>
              </a:extLst>
            </p:cNvPr>
            <p:cNvSpPr>
              <a:spLocks noChangeArrowheads="1"/>
            </p:cNvSpPr>
            <p:nvPr/>
          </p:nvSpPr>
          <p:spPr bwMode="auto">
            <a:xfrm>
              <a:off x="6385" y="1538"/>
              <a:ext cx="12" cy="19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6" name="Rectangle 142">
              <a:extLst>
                <a:ext uri="{FF2B5EF4-FFF2-40B4-BE49-F238E27FC236}">
                  <a16:creationId xmlns:a16="http://schemas.microsoft.com/office/drawing/2014/main" id="{C0C66E81-E94A-C8CC-A77A-DB7FBAE9614F}"/>
                </a:ext>
              </a:extLst>
            </p:cNvPr>
            <p:cNvSpPr>
              <a:spLocks noChangeArrowheads="1"/>
            </p:cNvSpPr>
            <p:nvPr/>
          </p:nvSpPr>
          <p:spPr bwMode="auto">
            <a:xfrm>
              <a:off x="6398" y="1538"/>
              <a:ext cx="13" cy="193"/>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7" name="Rectangle 143">
              <a:extLst>
                <a:ext uri="{FF2B5EF4-FFF2-40B4-BE49-F238E27FC236}">
                  <a16:creationId xmlns:a16="http://schemas.microsoft.com/office/drawing/2014/main" id="{2F4B303B-A126-3A3A-98CE-F89948D37779}"/>
                </a:ext>
              </a:extLst>
            </p:cNvPr>
            <p:cNvSpPr>
              <a:spLocks noChangeArrowheads="1"/>
            </p:cNvSpPr>
            <p:nvPr/>
          </p:nvSpPr>
          <p:spPr bwMode="auto">
            <a:xfrm>
              <a:off x="6412" y="1538"/>
              <a:ext cx="12" cy="19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8" name="Rectangle 144">
              <a:extLst>
                <a:ext uri="{FF2B5EF4-FFF2-40B4-BE49-F238E27FC236}">
                  <a16:creationId xmlns:a16="http://schemas.microsoft.com/office/drawing/2014/main" id="{65F54969-5361-5EA3-5952-672188F2CA22}"/>
                </a:ext>
              </a:extLst>
            </p:cNvPr>
            <p:cNvSpPr>
              <a:spLocks noChangeArrowheads="1"/>
            </p:cNvSpPr>
            <p:nvPr/>
          </p:nvSpPr>
          <p:spPr bwMode="auto">
            <a:xfrm>
              <a:off x="6425" y="1538"/>
              <a:ext cx="13" cy="19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09" name="Rectangle 145">
              <a:extLst>
                <a:ext uri="{FF2B5EF4-FFF2-40B4-BE49-F238E27FC236}">
                  <a16:creationId xmlns:a16="http://schemas.microsoft.com/office/drawing/2014/main" id="{25E3F9F7-2A47-7907-6FB6-DFF43B718E84}"/>
                </a:ext>
              </a:extLst>
            </p:cNvPr>
            <p:cNvSpPr>
              <a:spLocks noChangeArrowheads="1"/>
            </p:cNvSpPr>
            <p:nvPr/>
          </p:nvSpPr>
          <p:spPr bwMode="auto">
            <a:xfrm>
              <a:off x="6439" y="1538"/>
              <a:ext cx="12" cy="19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0" name="Rectangle 146">
              <a:extLst>
                <a:ext uri="{FF2B5EF4-FFF2-40B4-BE49-F238E27FC236}">
                  <a16:creationId xmlns:a16="http://schemas.microsoft.com/office/drawing/2014/main" id="{CE8B4498-5697-D1E4-FC58-3966E7106D96}"/>
                </a:ext>
              </a:extLst>
            </p:cNvPr>
            <p:cNvSpPr>
              <a:spLocks noChangeArrowheads="1"/>
            </p:cNvSpPr>
            <p:nvPr/>
          </p:nvSpPr>
          <p:spPr bwMode="auto">
            <a:xfrm>
              <a:off x="6452" y="1538"/>
              <a:ext cx="13" cy="20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1" name="Rectangle 147">
              <a:extLst>
                <a:ext uri="{FF2B5EF4-FFF2-40B4-BE49-F238E27FC236}">
                  <a16:creationId xmlns:a16="http://schemas.microsoft.com/office/drawing/2014/main" id="{61CA4E9B-F2A2-1D26-BDC2-4D7B1D4A7E99}"/>
                </a:ext>
              </a:extLst>
            </p:cNvPr>
            <p:cNvSpPr>
              <a:spLocks noChangeArrowheads="1"/>
            </p:cNvSpPr>
            <p:nvPr/>
          </p:nvSpPr>
          <p:spPr bwMode="auto">
            <a:xfrm>
              <a:off x="6466" y="1538"/>
              <a:ext cx="12" cy="20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2" name="Rectangle 148">
              <a:extLst>
                <a:ext uri="{FF2B5EF4-FFF2-40B4-BE49-F238E27FC236}">
                  <a16:creationId xmlns:a16="http://schemas.microsoft.com/office/drawing/2014/main" id="{10CD838F-3F35-5EF6-3646-D7DD9980C5BC}"/>
                </a:ext>
              </a:extLst>
            </p:cNvPr>
            <p:cNvSpPr>
              <a:spLocks noChangeArrowheads="1"/>
            </p:cNvSpPr>
            <p:nvPr/>
          </p:nvSpPr>
          <p:spPr bwMode="auto">
            <a:xfrm>
              <a:off x="6479" y="1538"/>
              <a:ext cx="13" cy="20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3" name="Rectangle 149">
              <a:extLst>
                <a:ext uri="{FF2B5EF4-FFF2-40B4-BE49-F238E27FC236}">
                  <a16:creationId xmlns:a16="http://schemas.microsoft.com/office/drawing/2014/main" id="{3E67BA77-05A6-3450-A38B-7FE743E878EE}"/>
                </a:ext>
              </a:extLst>
            </p:cNvPr>
            <p:cNvSpPr>
              <a:spLocks noChangeArrowheads="1"/>
            </p:cNvSpPr>
            <p:nvPr/>
          </p:nvSpPr>
          <p:spPr bwMode="auto">
            <a:xfrm>
              <a:off x="6506" y="1538"/>
              <a:ext cx="13" cy="21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4" name="Rectangle 150">
              <a:extLst>
                <a:ext uri="{FF2B5EF4-FFF2-40B4-BE49-F238E27FC236}">
                  <a16:creationId xmlns:a16="http://schemas.microsoft.com/office/drawing/2014/main" id="{461E6C52-033C-860D-85B5-35FDA07B23C8}"/>
                </a:ext>
              </a:extLst>
            </p:cNvPr>
            <p:cNvSpPr>
              <a:spLocks noChangeArrowheads="1"/>
            </p:cNvSpPr>
            <p:nvPr/>
          </p:nvSpPr>
          <p:spPr bwMode="auto">
            <a:xfrm>
              <a:off x="6520" y="1538"/>
              <a:ext cx="12" cy="228"/>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5" name="Rectangle 151">
              <a:extLst>
                <a:ext uri="{FF2B5EF4-FFF2-40B4-BE49-F238E27FC236}">
                  <a16:creationId xmlns:a16="http://schemas.microsoft.com/office/drawing/2014/main" id="{52E438AA-FE40-4557-6C42-6A6BD289006C}"/>
                </a:ext>
              </a:extLst>
            </p:cNvPr>
            <p:cNvSpPr>
              <a:spLocks noChangeArrowheads="1"/>
            </p:cNvSpPr>
            <p:nvPr/>
          </p:nvSpPr>
          <p:spPr bwMode="auto">
            <a:xfrm>
              <a:off x="6533" y="1538"/>
              <a:ext cx="13" cy="231"/>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6" name="Rectangle 152">
              <a:extLst>
                <a:ext uri="{FF2B5EF4-FFF2-40B4-BE49-F238E27FC236}">
                  <a16:creationId xmlns:a16="http://schemas.microsoft.com/office/drawing/2014/main" id="{CF204D60-2FAA-9BC0-03C9-5AF21B5CB213}"/>
                </a:ext>
              </a:extLst>
            </p:cNvPr>
            <p:cNvSpPr>
              <a:spLocks noChangeArrowheads="1"/>
            </p:cNvSpPr>
            <p:nvPr/>
          </p:nvSpPr>
          <p:spPr bwMode="auto">
            <a:xfrm>
              <a:off x="6547" y="1538"/>
              <a:ext cx="12" cy="236"/>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7" name="Rectangle 153">
              <a:extLst>
                <a:ext uri="{FF2B5EF4-FFF2-40B4-BE49-F238E27FC236}">
                  <a16:creationId xmlns:a16="http://schemas.microsoft.com/office/drawing/2014/main" id="{6E62A7DA-536D-CB76-93FE-6036E517F814}"/>
                </a:ext>
              </a:extLst>
            </p:cNvPr>
            <p:cNvSpPr>
              <a:spLocks noChangeArrowheads="1"/>
            </p:cNvSpPr>
            <p:nvPr/>
          </p:nvSpPr>
          <p:spPr bwMode="auto">
            <a:xfrm>
              <a:off x="6587" y="1538"/>
              <a:ext cx="13" cy="251"/>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8" name="Rectangle 154">
              <a:extLst>
                <a:ext uri="{FF2B5EF4-FFF2-40B4-BE49-F238E27FC236}">
                  <a16:creationId xmlns:a16="http://schemas.microsoft.com/office/drawing/2014/main" id="{A937FC64-D552-BC23-CCFC-7FF5061C7FE4}"/>
                </a:ext>
              </a:extLst>
            </p:cNvPr>
            <p:cNvSpPr>
              <a:spLocks noChangeArrowheads="1"/>
            </p:cNvSpPr>
            <p:nvPr/>
          </p:nvSpPr>
          <p:spPr bwMode="auto">
            <a:xfrm>
              <a:off x="6601" y="1538"/>
              <a:ext cx="12" cy="251"/>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19" name="Rectangle 155">
              <a:extLst>
                <a:ext uri="{FF2B5EF4-FFF2-40B4-BE49-F238E27FC236}">
                  <a16:creationId xmlns:a16="http://schemas.microsoft.com/office/drawing/2014/main" id="{444C65EA-007E-C647-F8F8-79DD2297B146}"/>
                </a:ext>
              </a:extLst>
            </p:cNvPr>
            <p:cNvSpPr>
              <a:spLocks noChangeArrowheads="1"/>
            </p:cNvSpPr>
            <p:nvPr/>
          </p:nvSpPr>
          <p:spPr bwMode="auto">
            <a:xfrm>
              <a:off x="6628" y="1538"/>
              <a:ext cx="12" cy="255"/>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0" name="Rectangle 156">
              <a:extLst>
                <a:ext uri="{FF2B5EF4-FFF2-40B4-BE49-F238E27FC236}">
                  <a16:creationId xmlns:a16="http://schemas.microsoft.com/office/drawing/2014/main" id="{70C286A3-D46A-E12F-5408-F85D3019AF64}"/>
                </a:ext>
              </a:extLst>
            </p:cNvPr>
            <p:cNvSpPr>
              <a:spLocks noChangeArrowheads="1"/>
            </p:cNvSpPr>
            <p:nvPr/>
          </p:nvSpPr>
          <p:spPr bwMode="auto">
            <a:xfrm>
              <a:off x="6655" y="1540"/>
              <a:ext cx="12" cy="258"/>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1" name="Rectangle 157">
              <a:extLst>
                <a:ext uri="{FF2B5EF4-FFF2-40B4-BE49-F238E27FC236}">
                  <a16:creationId xmlns:a16="http://schemas.microsoft.com/office/drawing/2014/main" id="{7C914890-20D5-9CE3-9043-BF1EC99FA6C5}"/>
                </a:ext>
              </a:extLst>
            </p:cNvPr>
            <p:cNvSpPr>
              <a:spLocks noChangeArrowheads="1"/>
            </p:cNvSpPr>
            <p:nvPr/>
          </p:nvSpPr>
          <p:spPr bwMode="auto">
            <a:xfrm>
              <a:off x="6668" y="1538"/>
              <a:ext cx="12" cy="26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2" name="Rectangle 158">
              <a:extLst>
                <a:ext uri="{FF2B5EF4-FFF2-40B4-BE49-F238E27FC236}">
                  <a16:creationId xmlns:a16="http://schemas.microsoft.com/office/drawing/2014/main" id="{BC46E264-B27C-E823-F2ED-C0A26059431B}"/>
                </a:ext>
              </a:extLst>
            </p:cNvPr>
            <p:cNvSpPr>
              <a:spLocks noChangeArrowheads="1"/>
            </p:cNvSpPr>
            <p:nvPr/>
          </p:nvSpPr>
          <p:spPr bwMode="auto">
            <a:xfrm>
              <a:off x="6681" y="1538"/>
              <a:ext cx="13" cy="268"/>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3" name="Rectangle 159">
              <a:extLst>
                <a:ext uri="{FF2B5EF4-FFF2-40B4-BE49-F238E27FC236}">
                  <a16:creationId xmlns:a16="http://schemas.microsoft.com/office/drawing/2014/main" id="{DE36E8C7-9931-22EB-46DD-057EEA095DFE}"/>
                </a:ext>
              </a:extLst>
            </p:cNvPr>
            <p:cNvSpPr>
              <a:spLocks noChangeArrowheads="1"/>
            </p:cNvSpPr>
            <p:nvPr/>
          </p:nvSpPr>
          <p:spPr bwMode="auto">
            <a:xfrm>
              <a:off x="6695" y="1540"/>
              <a:ext cx="12" cy="277"/>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4" name="Rectangle 160">
              <a:extLst>
                <a:ext uri="{FF2B5EF4-FFF2-40B4-BE49-F238E27FC236}">
                  <a16:creationId xmlns:a16="http://schemas.microsoft.com/office/drawing/2014/main" id="{CA8B9162-FB3C-79F5-C980-9051053368E9}"/>
                </a:ext>
              </a:extLst>
            </p:cNvPr>
            <p:cNvSpPr>
              <a:spLocks noChangeArrowheads="1"/>
            </p:cNvSpPr>
            <p:nvPr/>
          </p:nvSpPr>
          <p:spPr bwMode="auto">
            <a:xfrm>
              <a:off x="6708" y="1540"/>
              <a:ext cx="13" cy="297"/>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5" name="Rectangle 161">
              <a:extLst>
                <a:ext uri="{FF2B5EF4-FFF2-40B4-BE49-F238E27FC236}">
                  <a16:creationId xmlns:a16="http://schemas.microsoft.com/office/drawing/2014/main" id="{C1ECF42F-5597-C1DE-A71C-E7F010A3E024}"/>
                </a:ext>
              </a:extLst>
            </p:cNvPr>
            <p:cNvSpPr>
              <a:spLocks noChangeArrowheads="1"/>
            </p:cNvSpPr>
            <p:nvPr/>
          </p:nvSpPr>
          <p:spPr bwMode="auto">
            <a:xfrm>
              <a:off x="6722" y="1540"/>
              <a:ext cx="12" cy="303"/>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6" name="Rectangle 162">
              <a:extLst>
                <a:ext uri="{FF2B5EF4-FFF2-40B4-BE49-F238E27FC236}">
                  <a16:creationId xmlns:a16="http://schemas.microsoft.com/office/drawing/2014/main" id="{69A8D2D3-BD1B-B0FB-E6AC-5F3AEC5E93EA}"/>
                </a:ext>
              </a:extLst>
            </p:cNvPr>
            <p:cNvSpPr>
              <a:spLocks noChangeArrowheads="1"/>
            </p:cNvSpPr>
            <p:nvPr/>
          </p:nvSpPr>
          <p:spPr bwMode="auto">
            <a:xfrm>
              <a:off x="6735" y="1540"/>
              <a:ext cx="13" cy="303"/>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7" name="Rectangle 163">
              <a:extLst>
                <a:ext uri="{FF2B5EF4-FFF2-40B4-BE49-F238E27FC236}">
                  <a16:creationId xmlns:a16="http://schemas.microsoft.com/office/drawing/2014/main" id="{ABC9C0FC-689C-B5AC-B4CF-258A28F1A977}"/>
                </a:ext>
              </a:extLst>
            </p:cNvPr>
            <p:cNvSpPr>
              <a:spLocks noChangeArrowheads="1"/>
            </p:cNvSpPr>
            <p:nvPr/>
          </p:nvSpPr>
          <p:spPr bwMode="auto">
            <a:xfrm>
              <a:off x="6749" y="1538"/>
              <a:ext cx="12" cy="30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8" name="Rectangle 164">
              <a:extLst>
                <a:ext uri="{FF2B5EF4-FFF2-40B4-BE49-F238E27FC236}">
                  <a16:creationId xmlns:a16="http://schemas.microsoft.com/office/drawing/2014/main" id="{6C31239B-E4C2-52B3-7F16-08B8C310E35B}"/>
                </a:ext>
              </a:extLst>
            </p:cNvPr>
            <p:cNvSpPr>
              <a:spLocks noChangeArrowheads="1"/>
            </p:cNvSpPr>
            <p:nvPr/>
          </p:nvSpPr>
          <p:spPr bwMode="auto">
            <a:xfrm>
              <a:off x="6762" y="1538"/>
              <a:ext cx="13" cy="313"/>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29" name="Rectangle 165">
              <a:extLst>
                <a:ext uri="{FF2B5EF4-FFF2-40B4-BE49-F238E27FC236}">
                  <a16:creationId xmlns:a16="http://schemas.microsoft.com/office/drawing/2014/main" id="{7D912D69-1441-C033-3EA0-5BE2A4D9CF63}"/>
                </a:ext>
              </a:extLst>
            </p:cNvPr>
            <p:cNvSpPr>
              <a:spLocks noChangeArrowheads="1"/>
            </p:cNvSpPr>
            <p:nvPr/>
          </p:nvSpPr>
          <p:spPr bwMode="auto">
            <a:xfrm>
              <a:off x="6776" y="1538"/>
              <a:ext cx="12" cy="320"/>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0" name="Rectangle 166">
              <a:extLst>
                <a:ext uri="{FF2B5EF4-FFF2-40B4-BE49-F238E27FC236}">
                  <a16:creationId xmlns:a16="http://schemas.microsoft.com/office/drawing/2014/main" id="{CF96F5DE-9C4A-9F10-427D-14153884784F}"/>
                </a:ext>
              </a:extLst>
            </p:cNvPr>
            <p:cNvSpPr>
              <a:spLocks noChangeArrowheads="1"/>
            </p:cNvSpPr>
            <p:nvPr/>
          </p:nvSpPr>
          <p:spPr bwMode="auto">
            <a:xfrm>
              <a:off x="6789" y="1538"/>
              <a:ext cx="13" cy="325"/>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1" name="Rectangle 167">
              <a:extLst>
                <a:ext uri="{FF2B5EF4-FFF2-40B4-BE49-F238E27FC236}">
                  <a16:creationId xmlns:a16="http://schemas.microsoft.com/office/drawing/2014/main" id="{0ACED8A5-F2D2-CAF8-C294-676182F02DAB}"/>
                </a:ext>
              </a:extLst>
            </p:cNvPr>
            <p:cNvSpPr>
              <a:spLocks noChangeArrowheads="1"/>
            </p:cNvSpPr>
            <p:nvPr/>
          </p:nvSpPr>
          <p:spPr bwMode="auto">
            <a:xfrm>
              <a:off x="6803" y="1538"/>
              <a:ext cx="12" cy="32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2" name="Rectangle 168">
              <a:extLst>
                <a:ext uri="{FF2B5EF4-FFF2-40B4-BE49-F238E27FC236}">
                  <a16:creationId xmlns:a16="http://schemas.microsoft.com/office/drawing/2014/main" id="{C1728661-1D13-3402-65E5-7EE9CEDA2197}"/>
                </a:ext>
              </a:extLst>
            </p:cNvPr>
            <p:cNvSpPr>
              <a:spLocks noChangeArrowheads="1"/>
            </p:cNvSpPr>
            <p:nvPr/>
          </p:nvSpPr>
          <p:spPr bwMode="auto">
            <a:xfrm>
              <a:off x="6830" y="1538"/>
              <a:ext cx="12" cy="34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3" name="Rectangle 169">
              <a:extLst>
                <a:ext uri="{FF2B5EF4-FFF2-40B4-BE49-F238E27FC236}">
                  <a16:creationId xmlns:a16="http://schemas.microsoft.com/office/drawing/2014/main" id="{3E3FD550-D924-065D-97A4-7F37F47D9BA6}"/>
                </a:ext>
              </a:extLst>
            </p:cNvPr>
            <p:cNvSpPr>
              <a:spLocks noChangeArrowheads="1"/>
            </p:cNvSpPr>
            <p:nvPr/>
          </p:nvSpPr>
          <p:spPr bwMode="auto">
            <a:xfrm>
              <a:off x="6843" y="1538"/>
              <a:ext cx="13" cy="364"/>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4" name="Rectangle 170">
              <a:extLst>
                <a:ext uri="{FF2B5EF4-FFF2-40B4-BE49-F238E27FC236}">
                  <a16:creationId xmlns:a16="http://schemas.microsoft.com/office/drawing/2014/main" id="{916A0CD7-09B7-A7DB-A7DE-E82B0C8406CF}"/>
                </a:ext>
              </a:extLst>
            </p:cNvPr>
            <p:cNvSpPr>
              <a:spLocks noChangeArrowheads="1"/>
            </p:cNvSpPr>
            <p:nvPr/>
          </p:nvSpPr>
          <p:spPr bwMode="auto">
            <a:xfrm>
              <a:off x="6857" y="1538"/>
              <a:ext cx="12" cy="37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5" name="Rectangle 171">
              <a:extLst>
                <a:ext uri="{FF2B5EF4-FFF2-40B4-BE49-F238E27FC236}">
                  <a16:creationId xmlns:a16="http://schemas.microsoft.com/office/drawing/2014/main" id="{AB27DA57-67FF-9855-D3D1-2392C0E25D67}"/>
                </a:ext>
              </a:extLst>
            </p:cNvPr>
            <p:cNvSpPr>
              <a:spLocks noChangeArrowheads="1"/>
            </p:cNvSpPr>
            <p:nvPr/>
          </p:nvSpPr>
          <p:spPr bwMode="auto">
            <a:xfrm>
              <a:off x="6870" y="1538"/>
              <a:ext cx="13" cy="374"/>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6" name="Rectangle 172">
              <a:extLst>
                <a:ext uri="{FF2B5EF4-FFF2-40B4-BE49-F238E27FC236}">
                  <a16:creationId xmlns:a16="http://schemas.microsoft.com/office/drawing/2014/main" id="{7AED94E1-7F0A-5ABE-008F-B1E6D317D3CD}"/>
                </a:ext>
              </a:extLst>
            </p:cNvPr>
            <p:cNvSpPr>
              <a:spLocks noChangeArrowheads="1"/>
            </p:cNvSpPr>
            <p:nvPr/>
          </p:nvSpPr>
          <p:spPr bwMode="auto">
            <a:xfrm>
              <a:off x="6884" y="1538"/>
              <a:ext cx="12" cy="374"/>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7" name="Rectangle 173">
              <a:extLst>
                <a:ext uri="{FF2B5EF4-FFF2-40B4-BE49-F238E27FC236}">
                  <a16:creationId xmlns:a16="http://schemas.microsoft.com/office/drawing/2014/main" id="{948B5E59-DABA-2D27-DE95-1861A0D63636}"/>
                </a:ext>
              </a:extLst>
            </p:cNvPr>
            <p:cNvSpPr>
              <a:spLocks noChangeArrowheads="1"/>
            </p:cNvSpPr>
            <p:nvPr/>
          </p:nvSpPr>
          <p:spPr bwMode="auto">
            <a:xfrm>
              <a:off x="6898" y="1538"/>
              <a:ext cx="12" cy="374"/>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8" name="Rectangle 174">
              <a:extLst>
                <a:ext uri="{FF2B5EF4-FFF2-40B4-BE49-F238E27FC236}">
                  <a16:creationId xmlns:a16="http://schemas.microsoft.com/office/drawing/2014/main" id="{DD83032C-14C7-405E-E715-B80AFADD3842}"/>
                </a:ext>
              </a:extLst>
            </p:cNvPr>
            <p:cNvSpPr>
              <a:spLocks noChangeArrowheads="1"/>
            </p:cNvSpPr>
            <p:nvPr/>
          </p:nvSpPr>
          <p:spPr bwMode="auto">
            <a:xfrm>
              <a:off x="6912" y="1538"/>
              <a:ext cx="11" cy="38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39" name="Rectangle 175">
              <a:extLst>
                <a:ext uri="{FF2B5EF4-FFF2-40B4-BE49-F238E27FC236}">
                  <a16:creationId xmlns:a16="http://schemas.microsoft.com/office/drawing/2014/main" id="{F5551F6A-E8F3-3D63-AE43-68640A3AC085}"/>
                </a:ext>
              </a:extLst>
            </p:cNvPr>
            <p:cNvSpPr>
              <a:spLocks noChangeArrowheads="1"/>
            </p:cNvSpPr>
            <p:nvPr/>
          </p:nvSpPr>
          <p:spPr bwMode="auto">
            <a:xfrm>
              <a:off x="6925" y="1538"/>
              <a:ext cx="11" cy="38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0" name="Rectangle 176">
              <a:extLst>
                <a:ext uri="{FF2B5EF4-FFF2-40B4-BE49-F238E27FC236}">
                  <a16:creationId xmlns:a16="http://schemas.microsoft.com/office/drawing/2014/main" id="{60B3C8CD-D572-0974-4921-A2F1B8F077A3}"/>
                </a:ext>
              </a:extLst>
            </p:cNvPr>
            <p:cNvSpPr>
              <a:spLocks noChangeArrowheads="1"/>
            </p:cNvSpPr>
            <p:nvPr/>
          </p:nvSpPr>
          <p:spPr bwMode="auto">
            <a:xfrm>
              <a:off x="6939" y="1538"/>
              <a:ext cx="12" cy="396"/>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1" name="Rectangle 177">
              <a:extLst>
                <a:ext uri="{FF2B5EF4-FFF2-40B4-BE49-F238E27FC236}">
                  <a16:creationId xmlns:a16="http://schemas.microsoft.com/office/drawing/2014/main" id="{CEDB7A1E-F78C-B948-96C1-D0A2A707E0C6}"/>
                </a:ext>
              </a:extLst>
            </p:cNvPr>
            <p:cNvSpPr>
              <a:spLocks noChangeArrowheads="1"/>
            </p:cNvSpPr>
            <p:nvPr/>
          </p:nvSpPr>
          <p:spPr bwMode="auto">
            <a:xfrm>
              <a:off x="6952" y="1538"/>
              <a:ext cx="13" cy="40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2" name="Rectangle 178">
              <a:extLst>
                <a:ext uri="{FF2B5EF4-FFF2-40B4-BE49-F238E27FC236}">
                  <a16:creationId xmlns:a16="http://schemas.microsoft.com/office/drawing/2014/main" id="{8E913CA7-D585-D763-1FC7-B6B543100FE8}"/>
                </a:ext>
              </a:extLst>
            </p:cNvPr>
            <p:cNvSpPr>
              <a:spLocks noChangeArrowheads="1"/>
            </p:cNvSpPr>
            <p:nvPr/>
          </p:nvSpPr>
          <p:spPr bwMode="auto">
            <a:xfrm>
              <a:off x="6966" y="1538"/>
              <a:ext cx="12" cy="427"/>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3" name="Rectangle 179">
              <a:extLst>
                <a:ext uri="{FF2B5EF4-FFF2-40B4-BE49-F238E27FC236}">
                  <a16:creationId xmlns:a16="http://schemas.microsoft.com/office/drawing/2014/main" id="{237F7ED1-E7B1-8DC0-2B91-AFB2F5F441BE}"/>
                </a:ext>
              </a:extLst>
            </p:cNvPr>
            <p:cNvSpPr>
              <a:spLocks noChangeArrowheads="1"/>
            </p:cNvSpPr>
            <p:nvPr/>
          </p:nvSpPr>
          <p:spPr bwMode="auto">
            <a:xfrm>
              <a:off x="6979" y="1538"/>
              <a:ext cx="13" cy="43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4" name="Rectangle 180">
              <a:extLst>
                <a:ext uri="{FF2B5EF4-FFF2-40B4-BE49-F238E27FC236}">
                  <a16:creationId xmlns:a16="http://schemas.microsoft.com/office/drawing/2014/main" id="{C680AFDD-83A9-6495-D34E-3090743B1ED5}"/>
                </a:ext>
              </a:extLst>
            </p:cNvPr>
            <p:cNvSpPr>
              <a:spLocks noChangeArrowheads="1"/>
            </p:cNvSpPr>
            <p:nvPr/>
          </p:nvSpPr>
          <p:spPr bwMode="auto">
            <a:xfrm>
              <a:off x="6993" y="1538"/>
              <a:ext cx="12" cy="43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5" name="Rectangle 181">
              <a:extLst>
                <a:ext uri="{FF2B5EF4-FFF2-40B4-BE49-F238E27FC236}">
                  <a16:creationId xmlns:a16="http://schemas.microsoft.com/office/drawing/2014/main" id="{FDF228DD-CDEF-8C66-FA3B-079B39494E2C}"/>
                </a:ext>
              </a:extLst>
            </p:cNvPr>
            <p:cNvSpPr>
              <a:spLocks noChangeArrowheads="1"/>
            </p:cNvSpPr>
            <p:nvPr/>
          </p:nvSpPr>
          <p:spPr bwMode="auto">
            <a:xfrm>
              <a:off x="7006" y="1538"/>
              <a:ext cx="12" cy="43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6" name="Rectangle 182">
              <a:extLst>
                <a:ext uri="{FF2B5EF4-FFF2-40B4-BE49-F238E27FC236}">
                  <a16:creationId xmlns:a16="http://schemas.microsoft.com/office/drawing/2014/main" id="{D279ABCF-39B0-824C-F7E3-21180023E502}"/>
                </a:ext>
              </a:extLst>
            </p:cNvPr>
            <p:cNvSpPr>
              <a:spLocks noChangeArrowheads="1"/>
            </p:cNvSpPr>
            <p:nvPr/>
          </p:nvSpPr>
          <p:spPr bwMode="auto">
            <a:xfrm>
              <a:off x="7020" y="1538"/>
              <a:ext cx="12" cy="43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7" name="Rectangle 183">
              <a:extLst>
                <a:ext uri="{FF2B5EF4-FFF2-40B4-BE49-F238E27FC236}">
                  <a16:creationId xmlns:a16="http://schemas.microsoft.com/office/drawing/2014/main" id="{64D39FCF-52C6-896E-16B5-2A425391003E}"/>
                </a:ext>
              </a:extLst>
            </p:cNvPr>
            <p:cNvSpPr>
              <a:spLocks noChangeArrowheads="1"/>
            </p:cNvSpPr>
            <p:nvPr/>
          </p:nvSpPr>
          <p:spPr bwMode="auto">
            <a:xfrm>
              <a:off x="7047" y="1538"/>
              <a:ext cx="12" cy="469"/>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8" name="Rectangle 184">
              <a:extLst>
                <a:ext uri="{FF2B5EF4-FFF2-40B4-BE49-F238E27FC236}">
                  <a16:creationId xmlns:a16="http://schemas.microsoft.com/office/drawing/2014/main" id="{059CD077-016D-8CDE-6CDF-2D1EEC692CDE}"/>
                </a:ext>
              </a:extLst>
            </p:cNvPr>
            <p:cNvSpPr>
              <a:spLocks noChangeArrowheads="1"/>
            </p:cNvSpPr>
            <p:nvPr/>
          </p:nvSpPr>
          <p:spPr bwMode="auto">
            <a:xfrm>
              <a:off x="7060" y="1538"/>
              <a:ext cx="12" cy="478"/>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49" name="Rectangle 185">
              <a:extLst>
                <a:ext uri="{FF2B5EF4-FFF2-40B4-BE49-F238E27FC236}">
                  <a16:creationId xmlns:a16="http://schemas.microsoft.com/office/drawing/2014/main" id="{CFFE2AE1-1263-CE1B-6F18-22B22852FD1A}"/>
                </a:ext>
              </a:extLst>
            </p:cNvPr>
            <p:cNvSpPr>
              <a:spLocks noChangeArrowheads="1"/>
            </p:cNvSpPr>
            <p:nvPr/>
          </p:nvSpPr>
          <p:spPr bwMode="auto">
            <a:xfrm>
              <a:off x="7074" y="1538"/>
              <a:ext cx="12" cy="486"/>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0" name="Rectangle 186">
              <a:extLst>
                <a:ext uri="{FF2B5EF4-FFF2-40B4-BE49-F238E27FC236}">
                  <a16:creationId xmlns:a16="http://schemas.microsoft.com/office/drawing/2014/main" id="{3E9046AC-4ED5-5ED4-E464-B8FFD9253308}"/>
                </a:ext>
              </a:extLst>
            </p:cNvPr>
            <p:cNvSpPr>
              <a:spLocks noChangeArrowheads="1"/>
            </p:cNvSpPr>
            <p:nvPr/>
          </p:nvSpPr>
          <p:spPr bwMode="auto">
            <a:xfrm>
              <a:off x="7087" y="1538"/>
              <a:ext cx="12" cy="53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1" name="Rectangle 187">
              <a:extLst>
                <a:ext uri="{FF2B5EF4-FFF2-40B4-BE49-F238E27FC236}">
                  <a16:creationId xmlns:a16="http://schemas.microsoft.com/office/drawing/2014/main" id="{19C75ADA-802E-BAC4-4AA9-1E4BF9836E8F}"/>
                </a:ext>
              </a:extLst>
            </p:cNvPr>
            <p:cNvSpPr>
              <a:spLocks noChangeArrowheads="1"/>
            </p:cNvSpPr>
            <p:nvPr/>
          </p:nvSpPr>
          <p:spPr bwMode="auto">
            <a:xfrm>
              <a:off x="7114" y="1538"/>
              <a:ext cx="12" cy="542"/>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2" name="Rectangle 188">
              <a:extLst>
                <a:ext uri="{FF2B5EF4-FFF2-40B4-BE49-F238E27FC236}">
                  <a16:creationId xmlns:a16="http://schemas.microsoft.com/office/drawing/2014/main" id="{F9073196-6AC5-4565-43EC-F5B882E78711}"/>
                </a:ext>
              </a:extLst>
            </p:cNvPr>
            <p:cNvSpPr>
              <a:spLocks noChangeArrowheads="1"/>
            </p:cNvSpPr>
            <p:nvPr/>
          </p:nvSpPr>
          <p:spPr bwMode="auto">
            <a:xfrm>
              <a:off x="7127" y="1538"/>
              <a:ext cx="13" cy="550"/>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3" name="Rectangle 189">
              <a:extLst>
                <a:ext uri="{FF2B5EF4-FFF2-40B4-BE49-F238E27FC236}">
                  <a16:creationId xmlns:a16="http://schemas.microsoft.com/office/drawing/2014/main" id="{4D45F7EE-2725-0EC6-D217-2F065206343F}"/>
                </a:ext>
              </a:extLst>
            </p:cNvPr>
            <p:cNvSpPr>
              <a:spLocks noChangeArrowheads="1"/>
            </p:cNvSpPr>
            <p:nvPr/>
          </p:nvSpPr>
          <p:spPr bwMode="auto">
            <a:xfrm>
              <a:off x="7235" y="1538"/>
              <a:ext cx="13" cy="658"/>
            </a:xfrm>
            <a:prstGeom prst="rect">
              <a:avLst/>
            </a:prstGeom>
            <a:solidFill>
              <a:schemeClr val="tx2">
                <a:lumMod val="90000"/>
              </a:schemeClr>
            </a:solidFill>
            <a:ln w="127"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4" name="Rectangle 190">
              <a:extLst>
                <a:ext uri="{FF2B5EF4-FFF2-40B4-BE49-F238E27FC236}">
                  <a16:creationId xmlns:a16="http://schemas.microsoft.com/office/drawing/2014/main" id="{2B7340B2-C368-96E5-FD79-7596E6FB42F4}"/>
                </a:ext>
              </a:extLst>
            </p:cNvPr>
            <p:cNvSpPr>
              <a:spLocks noChangeArrowheads="1"/>
            </p:cNvSpPr>
            <p:nvPr/>
          </p:nvSpPr>
          <p:spPr bwMode="auto">
            <a:xfrm>
              <a:off x="7141" y="1538"/>
              <a:ext cx="12"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5" name="Rectangle 191">
              <a:extLst>
                <a:ext uri="{FF2B5EF4-FFF2-40B4-BE49-F238E27FC236}">
                  <a16:creationId xmlns:a16="http://schemas.microsoft.com/office/drawing/2014/main" id="{9B320806-E8E0-2D46-E6C0-F1BEDE97A4E5}"/>
                </a:ext>
              </a:extLst>
            </p:cNvPr>
            <p:cNvSpPr>
              <a:spLocks noChangeArrowheads="1"/>
            </p:cNvSpPr>
            <p:nvPr/>
          </p:nvSpPr>
          <p:spPr bwMode="auto">
            <a:xfrm>
              <a:off x="7154" y="1538"/>
              <a:ext cx="13"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6" name="Rectangle 192">
              <a:extLst>
                <a:ext uri="{FF2B5EF4-FFF2-40B4-BE49-F238E27FC236}">
                  <a16:creationId xmlns:a16="http://schemas.microsoft.com/office/drawing/2014/main" id="{71DA694D-12F5-C15F-F38D-75FFA4888635}"/>
                </a:ext>
              </a:extLst>
            </p:cNvPr>
            <p:cNvSpPr>
              <a:spLocks noChangeArrowheads="1"/>
            </p:cNvSpPr>
            <p:nvPr/>
          </p:nvSpPr>
          <p:spPr bwMode="auto">
            <a:xfrm>
              <a:off x="7168" y="1538"/>
              <a:ext cx="12"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7" name="Rectangle 193">
              <a:extLst>
                <a:ext uri="{FF2B5EF4-FFF2-40B4-BE49-F238E27FC236}">
                  <a16:creationId xmlns:a16="http://schemas.microsoft.com/office/drawing/2014/main" id="{C4F5EF3A-3C0E-9982-B5AF-CC27D1852089}"/>
                </a:ext>
              </a:extLst>
            </p:cNvPr>
            <p:cNvSpPr>
              <a:spLocks noChangeArrowheads="1"/>
            </p:cNvSpPr>
            <p:nvPr/>
          </p:nvSpPr>
          <p:spPr bwMode="auto">
            <a:xfrm>
              <a:off x="7181" y="1538"/>
              <a:ext cx="13"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8" name="Rectangle 194">
              <a:extLst>
                <a:ext uri="{FF2B5EF4-FFF2-40B4-BE49-F238E27FC236}">
                  <a16:creationId xmlns:a16="http://schemas.microsoft.com/office/drawing/2014/main" id="{E3CE98E2-DA7A-71F8-BBAD-55E2D406447A}"/>
                </a:ext>
              </a:extLst>
            </p:cNvPr>
            <p:cNvSpPr>
              <a:spLocks noChangeArrowheads="1"/>
            </p:cNvSpPr>
            <p:nvPr/>
          </p:nvSpPr>
          <p:spPr bwMode="auto">
            <a:xfrm>
              <a:off x="7195" y="1538"/>
              <a:ext cx="12"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59" name="Rectangle 195">
              <a:extLst>
                <a:ext uri="{FF2B5EF4-FFF2-40B4-BE49-F238E27FC236}">
                  <a16:creationId xmlns:a16="http://schemas.microsoft.com/office/drawing/2014/main" id="{72BC370D-5B59-DEF4-2273-0B42B657BDBC}"/>
                </a:ext>
              </a:extLst>
            </p:cNvPr>
            <p:cNvSpPr>
              <a:spLocks noChangeArrowheads="1"/>
            </p:cNvSpPr>
            <p:nvPr/>
          </p:nvSpPr>
          <p:spPr bwMode="auto">
            <a:xfrm>
              <a:off x="7208" y="1538"/>
              <a:ext cx="13"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0" name="Rectangle 196">
              <a:extLst>
                <a:ext uri="{FF2B5EF4-FFF2-40B4-BE49-F238E27FC236}">
                  <a16:creationId xmlns:a16="http://schemas.microsoft.com/office/drawing/2014/main" id="{67A85BF5-AA84-35EC-0FF5-D2C11A92F0C8}"/>
                </a:ext>
              </a:extLst>
            </p:cNvPr>
            <p:cNvSpPr>
              <a:spLocks noChangeArrowheads="1"/>
            </p:cNvSpPr>
            <p:nvPr/>
          </p:nvSpPr>
          <p:spPr bwMode="auto">
            <a:xfrm>
              <a:off x="7222" y="1538"/>
              <a:ext cx="12" cy="658"/>
            </a:xfrm>
            <a:prstGeom prst="rect">
              <a:avLst/>
            </a:prstGeom>
            <a:solidFill>
              <a:schemeClr val="accent5"/>
            </a:solidFill>
            <a:ln w="127"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1" name="Rectangle 197">
              <a:extLst>
                <a:ext uri="{FF2B5EF4-FFF2-40B4-BE49-F238E27FC236}">
                  <a16:creationId xmlns:a16="http://schemas.microsoft.com/office/drawing/2014/main" id="{D0E16D20-CF45-98B8-A383-CE56E78A5748}"/>
                </a:ext>
              </a:extLst>
            </p:cNvPr>
            <p:cNvSpPr>
              <a:spLocks noChangeArrowheads="1"/>
            </p:cNvSpPr>
            <p:nvPr/>
          </p:nvSpPr>
          <p:spPr bwMode="auto">
            <a:xfrm>
              <a:off x="7249" y="1538"/>
              <a:ext cx="12" cy="658"/>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2" name="Rectangle 198">
              <a:extLst>
                <a:ext uri="{FF2B5EF4-FFF2-40B4-BE49-F238E27FC236}">
                  <a16:creationId xmlns:a16="http://schemas.microsoft.com/office/drawing/2014/main" id="{6E8B1491-106F-93F3-67D9-27BB62CF4AD6}"/>
                </a:ext>
              </a:extLst>
            </p:cNvPr>
            <p:cNvSpPr>
              <a:spLocks noChangeArrowheads="1"/>
            </p:cNvSpPr>
            <p:nvPr/>
          </p:nvSpPr>
          <p:spPr bwMode="auto">
            <a:xfrm>
              <a:off x="7100" y="1538"/>
              <a:ext cx="13" cy="532"/>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3" name="Rectangle 199">
              <a:extLst>
                <a:ext uri="{FF2B5EF4-FFF2-40B4-BE49-F238E27FC236}">
                  <a16:creationId xmlns:a16="http://schemas.microsoft.com/office/drawing/2014/main" id="{4AE8AA7E-7E3B-495B-1B4A-AD7E6F371CAD}"/>
                </a:ext>
              </a:extLst>
            </p:cNvPr>
            <p:cNvSpPr>
              <a:spLocks noChangeArrowheads="1"/>
            </p:cNvSpPr>
            <p:nvPr/>
          </p:nvSpPr>
          <p:spPr bwMode="auto">
            <a:xfrm>
              <a:off x="7033" y="1538"/>
              <a:ext cx="12" cy="455"/>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4" name="Rectangle 200">
              <a:extLst>
                <a:ext uri="{FF2B5EF4-FFF2-40B4-BE49-F238E27FC236}">
                  <a16:creationId xmlns:a16="http://schemas.microsoft.com/office/drawing/2014/main" id="{E1B4E210-A56D-C27B-C6C9-8FE2D9348405}"/>
                </a:ext>
              </a:extLst>
            </p:cNvPr>
            <p:cNvSpPr>
              <a:spLocks noChangeArrowheads="1"/>
            </p:cNvSpPr>
            <p:nvPr/>
          </p:nvSpPr>
          <p:spPr bwMode="auto">
            <a:xfrm>
              <a:off x="6816" y="1538"/>
              <a:ext cx="13" cy="35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5" name="Rectangle 201">
              <a:extLst>
                <a:ext uri="{FF2B5EF4-FFF2-40B4-BE49-F238E27FC236}">
                  <a16:creationId xmlns:a16="http://schemas.microsoft.com/office/drawing/2014/main" id="{9F180075-4CF0-1815-4911-AC5719063E3F}"/>
                </a:ext>
              </a:extLst>
            </p:cNvPr>
            <p:cNvSpPr>
              <a:spLocks noChangeArrowheads="1"/>
            </p:cNvSpPr>
            <p:nvPr/>
          </p:nvSpPr>
          <p:spPr bwMode="auto">
            <a:xfrm>
              <a:off x="6560" y="1538"/>
              <a:ext cx="13" cy="24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6" name="Rectangle 202">
              <a:extLst>
                <a:ext uri="{FF2B5EF4-FFF2-40B4-BE49-F238E27FC236}">
                  <a16:creationId xmlns:a16="http://schemas.microsoft.com/office/drawing/2014/main" id="{3FF0F8C9-2C91-5259-3DCA-F80ACA74B4B7}"/>
                </a:ext>
              </a:extLst>
            </p:cNvPr>
            <p:cNvSpPr>
              <a:spLocks noChangeArrowheads="1"/>
            </p:cNvSpPr>
            <p:nvPr/>
          </p:nvSpPr>
          <p:spPr bwMode="auto">
            <a:xfrm>
              <a:off x="6574" y="1538"/>
              <a:ext cx="12" cy="24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7" name="Rectangle 203">
              <a:extLst>
                <a:ext uri="{FF2B5EF4-FFF2-40B4-BE49-F238E27FC236}">
                  <a16:creationId xmlns:a16="http://schemas.microsoft.com/office/drawing/2014/main" id="{8BEA7562-07B7-09DC-9828-EB5DF1F27E1F}"/>
                </a:ext>
              </a:extLst>
            </p:cNvPr>
            <p:cNvSpPr>
              <a:spLocks noChangeArrowheads="1"/>
            </p:cNvSpPr>
            <p:nvPr/>
          </p:nvSpPr>
          <p:spPr bwMode="auto">
            <a:xfrm>
              <a:off x="6641" y="1538"/>
              <a:ext cx="12" cy="260"/>
            </a:xfrm>
            <a:prstGeom prst="rect">
              <a:avLst/>
            </a:prstGeom>
            <a:solidFill>
              <a:srgbClr val="00823B"/>
            </a:solidFill>
            <a:ln w="127"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268" name="Rectangle 204">
              <a:extLst>
                <a:ext uri="{FF2B5EF4-FFF2-40B4-BE49-F238E27FC236}">
                  <a16:creationId xmlns:a16="http://schemas.microsoft.com/office/drawing/2014/main" id="{736D04E0-CE45-DD06-87C4-C3302E19D0EC}"/>
                </a:ext>
              </a:extLst>
            </p:cNvPr>
            <p:cNvSpPr>
              <a:spLocks noChangeArrowheads="1"/>
            </p:cNvSpPr>
            <p:nvPr/>
          </p:nvSpPr>
          <p:spPr bwMode="auto">
            <a:xfrm>
              <a:off x="6493" y="1538"/>
              <a:ext cx="12" cy="207"/>
            </a:xfrm>
            <a:prstGeom prst="rect">
              <a:avLst/>
            </a:prstGeom>
            <a:solidFill>
              <a:srgbClr val="682E74"/>
            </a:solidFill>
            <a:ln w="127"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51" name="Rectangle 206">
            <a:extLst>
              <a:ext uri="{FF2B5EF4-FFF2-40B4-BE49-F238E27FC236}">
                <a16:creationId xmlns:a16="http://schemas.microsoft.com/office/drawing/2014/main" id="{3DCC8B4B-053F-AD84-B076-AF327D2147BC}"/>
              </a:ext>
            </a:extLst>
          </p:cNvPr>
          <p:cNvSpPr>
            <a:spLocks noChangeArrowheads="1"/>
          </p:cNvSpPr>
          <p:nvPr/>
        </p:nvSpPr>
        <p:spPr bwMode="auto">
          <a:xfrm>
            <a:off x="10467995" y="2441575"/>
            <a:ext cx="50780" cy="401638"/>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 name="Rectangle 207">
            <a:extLst>
              <a:ext uri="{FF2B5EF4-FFF2-40B4-BE49-F238E27FC236}">
                <a16:creationId xmlns:a16="http://schemas.microsoft.com/office/drawing/2014/main" id="{F4E7DE8A-3115-BB8C-0F11-F11A7C266AF3}"/>
              </a:ext>
            </a:extLst>
          </p:cNvPr>
          <p:cNvSpPr>
            <a:spLocks noChangeArrowheads="1"/>
          </p:cNvSpPr>
          <p:nvPr/>
        </p:nvSpPr>
        <p:spPr bwMode="auto">
          <a:xfrm>
            <a:off x="8978900" y="2441575"/>
            <a:ext cx="19050" cy="122238"/>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 name="Rectangle 208">
            <a:extLst>
              <a:ext uri="{FF2B5EF4-FFF2-40B4-BE49-F238E27FC236}">
                <a16:creationId xmlns:a16="http://schemas.microsoft.com/office/drawing/2014/main" id="{A43D44B4-894F-7640-8D47-7C120A757CD0}"/>
              </a:ext>
            </a:extLst>
          </p:cNvPr>
          <p:cNvSpPr>
            <a:spLocks noChangeArrowheads="1"/>
          </p:cNvSpPr>
          <p:nvPr/>
        </p:nvSpPr>
        <p:spPr bwMode="auto">
          <a:xfrm>
            <a:off x="9407525" y="2441575"/>
            <a:ext cx="19050" cy="158750"/>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4" name="Rectangle 209">
            <a:extLst>
              <a:ext uri="{FF2B5EF4-FFF2-40B4-BE49-F238E27FC236}">
                <a16:creationId xmlns:a16="http://schemas.microsoft.com/office/drawing/2014/main" id="{75071362-C748-4F0E-8C3D-811A41E45254}"/>
              </a:ext>
            </a:extLst>
          </p:cNvPr>
          <p:cNvSpPr>
            <a:spLocks noChangeArrowheads="1"/>
          </p:cNvSpPr>
          <p:nvPr/>
        </p:nvSpPr>
        <p:spPr bwMode="auto">
          <a:xfrm>
            <a:off x="8593138" y="2441575"/>
            <a:ext cx="20637" cy="6032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5" name="Rectangle 210">
            <a:extLst>
              <a:ext uri="{FF2B5EF4-FFF2-40B4-BE49-F238E27FC236}">
                <a16:creationId xmlns:a16="http://schemas.microsoft.com/office/drawing/2014/main" id="{120223B4-6E98-FB0A-62A0-2BC1C3E7BE58}"/>
              </a:ext>
            </a:extLst>
          </p:cNvPr>
          <p:cNvSpPr>
            <a:spLocks noChangeArrowheads="1"/>
          </p:cNvSpPr>
          <p:nvPr/>
        </p:nvSpPr>
        <p:spPr bwMode="auto">
          <a:xfrm>
            <a:off x="8636000" y="2441575"/>
            <a:ext cx="20637" cy="6667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6" name="Rectangle 211">
            <a:extLst>
              <a:ext uri="{FF2B5EF4-FFF2-40B4-BE49-F238E27FC236}">
                <a16:creationId xmlns:a16="http://schemas.microsoft.com/office/drawing/2014/main" id="{8AE1C0D3-9109-C60D-BCA4-3FEF656009EA}"/>
              </a:ext>
            </a:extLst>
          </p:cNvPr>
          <p:cNvSpPr>
            <a:spLocks noChangeArrowheads="1"/>
          </p:cNvSpPr>
          <p:nvPr/>
        </p:nvSpPr>
        <p:spPr bwMode="auto">
          <a:xfrm>
            <a:off x="8829675" y="2441575"/>
            <a:ext cx="19050" cy="93663"/>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7" name="Rectangle 212">
            <a:extLst>
              <a:ext uri="{FF2B5EF4-FFF2-40B4-BE49-F238E27FC236}">
                <a16:creationId xmlns:a16="http://schemas.microsoft.com/office/drawing/2014/main" id="{A66A079C-15C2-AAC1-AEA9-2B2036FFD10F}"/>
              </a:ext>
            </a:extLst>
          </p:cNvPr>
          <p:cNvSpPr>
            <a:spLocks noChangeArrowheads="1"/>
          </p:cNvSpPr>
          <p:nvPr/>
        </p:nvSpPr>
        <p:spPr bwMode="auto">
          <a:xfrm>
            <a:off x="6807200" y="2232025"/>
            <a:ext cx="19050" cy="209550"/>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8" name="Rectangle 213">
            <a:extLst>
              <a:ext uri="{FF2B5EF4-FFF2-40B4-BE49-F238E27FC236}">
                <a16:creationId xmlns:a16="http://schemas.microsoft.com/office/drawing/2014/main" id="{BDBD6E09-AC1B-FC3F-CCFA-3F8A202BB64A}"/>
              </a:ext>
            </a:extLst>
          </p:cNvPr>
          <p:cNvSpPr>
            <a:spLocks noChangeArrowheads="1"/>
          </p:cNvSpPr>
          <p:nvPr/>
        </p:nvSpPr>
        <p:spPr bwMode="auto">
          <a:xfrm>
            <a:off x="6872288" y="2247900"/>
            <a:ext cx="20637" cy="19367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9" name="Rectangle 214">
            <a:extLst>
              <a:ext uri="{FF2B5EF4-FFF2-40B4-BE49-F238E27FC236}">
                <a16:creationId xmlns:a16="http://schemas.microsoft.com/office/drawing/2014/main" id="{1012AFF8-2586-F15B-8E2D-9E5E04C59770}"/>
              </a:ext>
            </a:extLst>
          </p:cNvPr>
          <p:cNvSpPr>
            <a:spLocks noChangeArrowheads="1"/>
          </p:cNvSpPr>
          <p:nvPr/>
        </p:nvSpPr>
        <p:spPr bwMode="auto">
          <a:xfrm>
            <a:off x="6937375" y="2259013"/>
            <a:ext cx="19050" cy="182563"/>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0" name="Rectangle 215">
            <a:extLst>
              <a:ext uri="{FF2B5EF4-FFF2-40B4-BE49-F238E27FC236}">
                <a16:creationId xmlns:a16="http://schemas.microsoft.com/office/drawing/2014/main" id="{18E5BBA7-8258-ACBE-E2D0-2B7528371AF0}"/>
              </a:ext>
            </a:extLst>
          </p:cNvPr>
          <p:cNvSpPr>
            <a:spLocks noChangeArrowheads="1"/>
          </p:cNvSpPr>
          <p:nvPr/>
        </p:nvSpPr>
        <p:spPr bwMode="auto">
          <a:xfrm>
            <a:off x="6958013" y="2273300"/>
            <a:ext cx="20637" cy="16827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1" name="Rectangle 216">
            <a:extLst>
              <a:ext uri="{FF2B5EF4-FFF2-40B4-BE49-F238E27FC236}">
                <a16:creationId xmlns:a16="http://schemas.microsoft.com/office/drawing/2014/main" id="{1D469231-ACC3-0FAE-039D-00F53494E3F3}"/>
              </a:ext>
            </a:extLst>
          </p:cNvPr>
          <p:cNvSpPr>
            <a:spLocks noChangeArrowheads="1"/>
          </p:cNvSpPr>
          <p:nvPr/>
        </p:nvSpPr>
        <p:spPr bwMode="auto">
          <a:xfrm>
            <a:off x="6981825" y="2274888"/>
            <a:ext cx="19050" cy="16827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2" name="Rectangle 217">
            <a:extLst>
              <a:ext uri="{FF2B5EF4-FFF2-40B4-BE49-F238E27FC236}">
                <a16:creationId xmlns:a16="http://schemas.microsoft.com/office/drawing/2014/main" id="{CCF01976-4B68-8099-4CE1-4893B6D18614}"/>
              </a:ext>
            </a:extLst>
          </p:cNvPr>
          <p:cNvSpPr>
            <a:spLocks noChangeArrowheads="1"/>
          </p:cNvSpPr>
          <p:nvPr/>
        </p:nvSpPr>
        <p:spPr bwMode="auto">
          <a:xfrm>
            <a:off x="7002463" y="2276475"/>
            <a:ext cx="20637" cy="165100"/>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3" name="Rectangle 218">
            <a:extLst>
              <a:ext uri="{FF2B5EF4-FFF2-40B4-BE49-F238E27FC236}">
                <a16:creationId xmlns:a16="http://schemas.microsoft.com/office/drawing/2014/main" id="{593DB7E6-0D7B-E5E6-875E-ED611633A034}"/>
              </a:ext>
            </a:extLst>
          </p:cNvPr>
          <p:cNvSpPr>
            <a:spLocks noChangeArrowheads="1"/>
          </p:cNvSpPr>
          <p:nvPr/>
        </p:nvSpPr>
        <p:spPr bwMode="auto">
          <a:xfrm>
            <a:off x="7132638" y="2317750"/>
            <a:ext cx="20637" cy="12382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4" name="Rectangle 219">
            <a:extLst>
              <a:ext uri="{FF2B5EF4-FFF2-40B4-BE49-F238E27FC236}">
                <a16:creationId xmlns:a16="http://schemas.microsoft.com/office/drawing/2014/main" id="{6CD4D219-DDB9-A78D-2597-FF36673261EE}"/>
              </a:ext>
            </a:extLst>
          </p:cNvPr>
          <p:cNvSpPr>
            <a:spLocks noChangeArrowheads="1"/>
          </p:cNvSpPr>
          <p:nvPr/>
        </p:nvSpPr>
        <p:spPr bwMode="auto">
          <a:xfrm>
            <a:off x="7219950" y="2343150"/>
            <a:ext cx="20637" cy="9842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5" name="Rectangle 220">
            <a:extLst>
              <a:ext uri="{FF2B5EF4-FFF2-40B4-BE49-F238E27FC236}">
                <a16:creationId xmlns:a16="http://schemas.microsoft.com/office/drawing/2014/main" id="{647A85F4-A56A-E41E-36E0-797B2CAA0A9F}"/>
              </a:ext>
            </a:extLst>
          </p:cNvPr>
          <p:cNvSpPr>
            <a:spLocks noChangeArrowheads="1"/>
          </p:cNvSpPr>
          <p:nvPr/>
        </p:nvSpPr>
        <p:spPr bwMode="auto">
          <a:xfrm>
            <a:off x="7242175" y="2343150"/>
            <a:ext cx="19050" cy="9842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6" name="Rectangle 221">
            <a:extLst>
              <a:ext uri="{FF2B5EF4-FFF2-40B4-BE49-F238E27FC236}">
                <a16:creationId xmlns:a16="http://schemas.microsoft.com/office/drawing/2014/main" id="{815B984B-23B8-DC72-6CE3-0A428D0A5152}"/>
              </a:ext>
            </a:extLst>
          </p:cNvPr>
          <p:cNvSpPr>
            <a:spLocks noChangeArrowheads="1"/>
          </p:cNvSpPr>
          <p:nvPr/>
        </p:nvSpPr>
        <p:spPr bwMode="auto">
          <a:xfrm>
            <a:off x="7396163" y="2387600"/>
            <a:ext cx="19050" cy="5397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Rectangle 222">
            <a:extLst>
              <a:ext uri="{FF2B5EF4-FFF2-40B4-BE49-F238E27FC236}">
                <a16:creationId xmlns:a16="http://schemas.microsoft.com/office/drawing/2014/main" id="{D18EB94A-F8D8-D5DA-3A13-7BBD666F113F}"/>
              </a:ext>
            </a:extLst>
          </p:cNvPr>
          <p:cNvSpPr>
            <a:spLocks noChangeArrowheads="1"/>
          </p:cNvSpPr>
          <p:nvPr/>
        </p:nvSpPr>
        <p:spPr bwMode="auto">
          <a:xfrm>
            <a:off x="7524750" y="2401888"/>
            <a:ext cx="20637" cy="39688"/>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68" name="Rectangle 223">
            <a:extLst>
              <a:ext uri="{FF2B5EF4-FFF2-40B4-BE49-F238E27FC236}">
                <a16:creationId xmlns:a16="http://schemas.microsoft.com/office/drawing/2014/main" id="{13A50F27-C4AC-6040-F473-4964CC320CDF}"/>
              </a:ext>
            </a:extLst>
          </p:cNvPr>
          <p:cNvSpPr>
            <a:spLocks noChangeArrowheads="1"/>
          </p:cNvSpPr>
          <p:nvPr/>
        </p:nvSpPr>
        <p:spPr bwMode="auto">
          <a:xfrm>
            <a:off x="7589838" y="2417763"/>
            <a:ext cx="19050" cy="22225"/>
          </a:xfrm>
          <a:prstGeom prst="rect">
            <a:avLst/>
          </a:prstGeom>
          <a:solidFill>
            <a:srgbClr val="682E74"/>
          </a:solidFill>
          <a:ln w="1588"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cxnSp>
        <p:nvCxnSpPr>
          <p:cNvPr id="38" name="Straight Connector 37">
            <a:extLst>
              <a:ext uri="{FF2B5EF4-FFF2-40B4-BE49-F238E27FC236}">
                <a16:creationId xmlns:a16="http://schemas.microsoft.com/office/drawing/2014/main" id="{AAB68A12-AF93-75A3-6E73-26DFB51FB969}"/>
              </a:ext>
            </a:extLst>
          </p:cNvPr>
          <p:cNvCxnSpPr>
            <a:cxnSpLocks/>
          </p:cNvCxnSpPr>
          <p:nvPr/>
        </p:nvCxnSpPr>
        <p:spPr bwMode="auto">
          <a:xfrm>
            <a:off x="6365631" y="2446897"/>
            <a:ext cx="5160285" cy="0"/>
          </a:xfrm>
          <a:prstGeom prst="line">
            <a:avLst/>
          </a:prstGeom>
          <a:noFill/>
          <a:ln w="28575" cap="flat" cmpd="sng" algn="ctr">
            <a:solidFill>
              <a:schemeClr val="bg1"/>
            </a:solidFill>
            <a:prstDash val="solid"/>
            <a:round/>
            <a:headEnd type="none" w="med" len="med"/>
            <a:tailEnd type="none" w="med" len="med"/>
          </a:ln>
          <a:effectLst/>
        </p:spPr>
      </p:cxnSp>
      <p:sp>
        <p:nvSpPr>
          <p:cNvPr id="269" name="TextBox 268">
            <a:extLst>
              <a:ext uri="{FF2B5EF4-FFF2-40B4-BE49-F238E27FC236}">
                <a16:creationId xmlns:a16="http://schemas.microsoft.com/office/drawing/2014/main" id="{A43EF285-99B4-6008-DBD1-05CAF33C61B2}"/>
              </a:ext>
            </a:extLst>
          </p:cNvPr>
          <p:cNvSpPr txBox="1"/>
          <p:nvPr/>
        </p:nvSpPr>
        <p:spPr bwMode="auto">
          <a:xfrm>
            <a:off x="6466706" y="3355609"/>
            <a:ext cx="39535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Confirmed best overall response       CR       PR       SD       PD</a:t>
            </a:r>
          </a:p>
        </p:txBody>
      </p:sp>
      <p:sp>
        <p:nvSpPr>
          <p:cNvPr id="270" name="TextBox 269">
            <a:extLst>
              <a:ext uri="{FF2B5EF4-FFF2-40B4-BE49-F238E27FC236}">
                <a16:creationId xmlns:a16="http://schemas.microsoft.com/office/drawing/2014/main" id="{65A93095-6658-1E45-0AC0-EEC8A9E1AD78}"/>
              </a:ext>
            </a:extLst>
          </p:cNvPr>
          <p:cNvSpPr txBox="1"/>
          <p:nvPr/>
        </p:nvSpPr>
        <p:spPr bwMode="auto">
          <a:xfrm>
            <a:off x="11574575" y="2127143"/>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71" name="TextBox 270">
            <a:extLst>
              <a:ext uri="{FF2B5EF4-FFF2-40B4-BE49-F238E27FC236}">
                <a16:creationId xmlns:a16="http://schemas.microsoft.com/office/drawing/2014/main" id="{38FA3228-3D4D-098A-C2CA-69C90F0D246B}"/>
              </a:ext>
            </a:extLst>
          </p:cNvPr>
          <p:cNvSpPr txBox="1"/>
          <p:nvPr/>
        </p:nvSpPr>
        <p:spPr bwMode="auto">
          <a:xfrm>
            <a:off x="11574575" y="2664620"/>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272" name="TextBox 271">
            <a:extLst>
              <a:ext uri="{FF2B5EF4-FFF2-40B4-BE49-F238E27FC236}">
                <a16:creationId xmlns:a16="http://schemas.microsoft.com/office/drawing/2014/main" id="{456DDA87-F29A-A6B3-3124-5E33814A3608}"/>
              </a:ext>
            </a:extLst>
          </p:cNvPr>
          <p:cNvSpPr txBox="1"/>
          <p:nvPr/>
        </p:nvSpPr>
        <p:spPr bwMode="auto">
          <a:xfrm>
            <a:off x="6357888" y="3549234"/>
            <a:ext cx="51506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Individual patients (N = 253)</a:t>
            </a:r>
          </a:p>
        </p:txBody>
      </p:sp>
      <p:sp>
        <p:nvSpPr>
          <p:cNvPr id="273" name="TextBox 272">
            <a:extLst>
              <a:ext uri="{FF2B5EF4-FFF2-40B4-BE49-F238E27FC236}">
                <a16:creationId xmlns:a16="http://schemas.microsoft.com/office/drawing/2014/main" id="{44C0222B-DBF3-7DCB-1267-541968768EA5}"/>
              </a:ext>
            </a:extLst>
          </p:cNvPr>
          <p:cNvSpPr txBox="1"/>
          <p:nvPr/>
        </p:nvSpPr>
        <p:spPr bwMode="auto">
          <a:xfrm>
            <a:off x="6357888" y="1233925"/>
            <a:ext cx="51506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Tisotumab Vedotin</a:t>
            </a:r>
          </a:p>
        </p:txBody>
      </p:sp>
      <p:cxnSp>
        <p:nvCxnSpPr>
          <p:cNvPr id="274" name="Straight Connector 273">
            <a:extLst>
              <a:ext uri="{FF2B5EF4-FFF2-40B4-BE49-F238E27FC236}">
                <a16:creationId xmlns:a16="http://schemas.microsoft.com/office/drawing/2014/main" id="{47FBC763-A8AD-6DE7-3034-7DD19F512E55}"/>
              </a:ext>
            </a:extLst>
          </p:cNvPr>
          <p:cNvCxnSpPr>
            <a:cxnSpLocks/>
          </p:cNvCxnSpPr>
          <p:nvPr/>
        </p:nvCxnSpPr>
        <p:spPr bwMode="auto">
          <a:xfrm>
            <a:off x="6372025" y="3927658"/>
            <a:ext cx="0" cy="2105920"/>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BA04AD4D-BAEC-E9B7-DCD5-2A2E5DB2DA76}"/>
              </a:ext>
            </a:extLst>
          </p:cNvPr>
          <p:cNvCxnSpPr/>
          <p:nvPr/>
        </p:nvCxnSpPr>
        <p:spPr bwMode="auto">
          <a:xfrm>
            <a:off x="6308081" y="3940447"/>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6DD2EDB9-BCA4-4228-4573-CCF9AFC521C3}"/>
              </a:ext>
            </a:extLst>
          </p:cNvPr>
          <p:cNvCxnSpPr/>
          <p:nvPr/>
        </p:nvCxnSpPr>
        <p:spPr bwMode="auto">
          <a:xfrm>
            <a:off x="6308081" y="4148266"/>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28592463-D2FC-EBCB-ADF5-7A5D3D1F67E5}"/>
              </a:ext>
            </a:extLst>
          </p:cNvPr>
          <p:cNvCxnSpPr/>
          <p:nvPr/>
        </p:nvCxnSpPr>
        <p:spPr bwMode="auto">
          <a:xfrm>
            <a:off x="6308081" y="4356084"/>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9F645C74-FB7E-368F-707C-B10ED9BA1064}"/>
              </a:ext>
            </a:extLst>
          </p:cNvPr>
          <p:cNvCxnSpPr/>
          <p:nvPr/>
        </p:nvCxnSpPr>
        <p:spPr bwMode="auto">
          <a:xfrm>
            <a:off x="6308081" y="4567099"/>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F55B7DC6-6F61-7096-E912-617A0D231F58}"/>
              </a:ext>
            </a:extLst>
          </p:cNvPr>
          <p:cNvCxnSpPr/>
          <p:nvPr/>
        </p:nvCxnSpPr>
        <p:spPr bwMode="auto">
          <a:xfrm>
            <a:off x="6308081" y="4781312"/>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E8A9E440-9A4E-CC8C-C361-6FEF77CB8B41}"/>
              </a:ext>
            </a:extLst>
          </p:cNvPr>
          <p:cNvCxnSpPr/>
          <p:nvPr/>
        </p:nvCxnSpPr>
        <p:spPr bwMode="auto">
          <a:xfrm>
            <a:off x="6308081" y="5196949"/>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26E48BF8-798A-8F8D-7F25-251B4B833C99}"/>
              </a:ext>
            </a:extLst>
          </p:cNvPr>
          <p:cNvCxnSpPr/>
          <p:nvPr/>
        </p:nvCxnSpPr>
        <p:spPr bwMode="auto">
          <a:xfrm>
            <a:off x="6308081" y="5404768"/>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8ECE12A6-A38C-B5BF-DAA8-82679A1A340F}"/>
              </a:ext>
            </a:extLst>
          </p:cNvPr>
          <p:cNvCxnSpPr/>
          <p:nvPr/>
        </p:nvCxnSpPr>
        <p:spPr bwMode="auto">
          <a:xfrm>
            <a:off x="6308081" y="5606191"/>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36137ADC-A01B-D9B3-486F-43E36F6C44B1}"/>
              </a:ext>
            </a:extLst>
          </p:cNvPr>
          <p:cNvCxnSpPr/>
          <p:nvPr/>
        </p:nvCxnSpPr>
        <p:spPr bwMode="auto">
          <a:xfrm>
            <a:off x="6308081" y="5814010"/>
            <a:ext cx="63944" cy="0"/>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489ED7D2-E27B-47E2-E4B7-BB23F5831712}"/>
              </a:ext>
            </a:extLst>
          </p:cNvPr>
          <p:cNvCxnSpPr/>
          <p:nvPr/>
        </p:nvCxnSpPr>
        <p:spPr bwMode="auto">
          <a:xfrm>
            <a:off x="6308081" y="6018631"/>
            <a:ext cx="63944" cy="0"/>
          </a:xfrm>
          <a:prstGeom prst="line">
            <a:avLst/>
          </a:prstGeom>
          <a:noFill/>
          <a:ln w="28575" cap="flat" cmpd="sng" algn="ctr">
            <a:solidFill>
              <a:schemeClr val="bg1"/>
            </a:solidFill>
            <a:prstDash val="solid"/>
            <a:round/>
            <a:headEnd type="none" w="med" len="med"/>
            <a:tailEnd type="none" w="med" len="med"/>
          </a:ln>
          <a:effectLst/>
        </p:spPr>
      </p:cxnSp>
      <p:sp>
        <p:nvSpPr>
          <p:cNvPr id="286" name="TextBox 285">
            <a:extLst>
              <a:ext uri="{FF2B5EF4-FFF2-40B4-BE49-F238E27FC236}">
                <a16:creationId xmlns:a16="http://schemas.microsoft.com/office/drawing/2014/main" id="{7373A47B-895A-58A6-EAEB-73BAC66D3595}"/>
              </a:ext>
            </a:extLst>
          </p:cNvPr>
          <p:cNvSpPr txBox="1"/>
          <p:nvPr/>
        </p:nvSpPr>
        <p:spPr bwMode="auto">
          <a:xfrm>
            <a:off x="5883920" y="3842879"/>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287" name="TextBox 286">
            <a:extLst>
              <a:ext uri="{FF2B5EF4-FFF2-40B4-BE49-F238E27FC236}">
                <a16:creationId xmlns:a16="http://schemas.microsoft.com/office/drawing/2014/main" id="{3F76C2DB-C5F9-1A9E-2E19-9DCBFBCE937E}"/>
              </a:ext>
            </a:extLst>
          </p:cNvPr>
          <p:cNvSpPr txBox="1"/>
          <p:nvPr/>
        </p:nvSpPr>
        <p:spPr bwMode="auto">
          <a:xfrm>
            <a:off x="5883920" y="4053894"/>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88" name="TextBox 287">
            <a:extLst>
              <a:ext uri="{FF2B5EF4-FFF2-40B4-BE49-F238E27FC236}">
                <a16:creationId xmlns:a16="http://schemas.microsoft.com/office/drawing/2014/main" id="{2860384A-E7A0-86D4-3E38-9EDEB24A4FCA}"/>
              </a:ext>
            </a:extLst>
          </p:cNvPr>
          <p:cNvSpPr txBox="1"/>
          <p:nvPr/>
        </p:nvSpPr>
        <p:spPr bwMode="auto">
          <a:xfrm>
            <a:off x="5883920" y="4261712"/>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89" name="TextBox 288">
            <a:extLst>
              <a:ext uri="{FF2B5EF4-FFF2-40B4-BE49-F238E27FC236}">
                <a16:creationId xmlns:a16="http://schemas.microsoft.com/office/drawing/2014/main" id="{6080D30F-BDFC-FC25-ACF6-9E8044701E20}"/>
              </a:ext>
            </a:extLst>
          </p:cNvPr>
          <p:cNvSpPr txBox="1"/>
          <p:nvPr/>
        </p:nvSpPr>
        <p:spPr bwMode="auto">
          <a:xfrm>
            <a:off x="5883920" y="4463136"/>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90" name="TextBox 289">
            <a:extLst>
              <a:ext uri="{FF2B5EF4-FFF2-40B4-BE49-F238E27FC236}">
                <a16:creationId xmlns:a16="http://schemas.microsoft.com/office/drawing/2014/main" id="{8DCCA9F5-4372-BC10-62EC-D4C89603952E}"/>
              </a:ext>
            </a:extLst>
          </p:cNvPr>
          <p:cNvSpPr txBox="1"/>
          <p:nvPr/>
        </p:nvSpPr>
        <p:spPr bwMode="auto">
          <a:xfrm>
            <a:off x="5883920" y="4674151"/>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91" name="TextBox 290">
            <a:extLst>
              <a:ext uri="{FF2B5EF4-FFF2-40B4-BE49-F238E27FC236}">
                <a16:creationId xmlns:a16="http://schemas.microsoft.com/office/drawing/2014/main" id="{A6FECB4F-17BB-CE11-BD95-B4C7C27EDC66}"/>
              </a:ext>
            </a:extLst>
          </p:cNvPr>
          <p:cNvSpPr txBox="1"/>
          <p:nvPr/>
        </p:nvSpPr>
        <p:spPr bwMode="auto">
          <a:xfrm>
            <a:off x="5883920" y="4872378"/>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292" name="TextBox 291">
            <a:extLst>
              <a:ext uri="{FF2B5EF4-FFF2-40B4-BE49-F238E27FC236}">
                <a16:creationId xmlns:a16="http://schemas.microsoft.com/office/drawing/2014/main" id="{E2B7C411-B642-81D7-6FF8-AADC565F3B35}"/>
              </a:ext>
            </a:extLst>
          </p:cNvPr>
          <p:cNvSpPr txBox="1"/>
          <p:nvPr/>
        </p:nvSpPr>
        <p:spPr bwMode="auto">
          <a:xfrm>
            <a:off x="5883920" y="5092985"/>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293" name="TextBox 292">
            <a:extLst>
              <a:ext uri="{FF2B5EF4-FFF2-40B4-BE49-F238E27FC236}">
                <a16:creationId xmlns:a16="http://schemas.microsoft.com/office/drawing/2014/main" id="{62612313-5A77-EA16-5E7A-551660C063EC}"/>
              </a:ext>
            </a:extLst>
          </p:cNvPr>
          <p:cNvSpPr txBox="1"/>
          <p:nvPr/>
        </p:nvSpPr>
        <p:spPr bwMode="auto">
          <a:xfrm>
            <a:off x="5883920" y="5300803"/>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94" name="TextBox 293">
            <a:extLst>
              <a:ext uri="{FF2B5EF4-FFF2-40B4-BE49-F238E27FC236}">
                <a16:creationId xmlns:a16="http://schemas.microsoft.com/office/drawing/2014/main" id="{A6136902-58C1-DD6A-DC12-6B021F1963B1}"/>
              </a:ext>
            </a:extLst>
          </p:cNvPr>
          <p:cNvSpPr txBox="1"/>
          <p:nvPr/>
        </p:nvSpPr>
        <p:spPr bwMode="auto">
          <a:xfrm>
            <a:off x="5883920" y="5505424"/>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95" name="TextBox 294">
            <a:extLst>
              <a:ext uri="{FF2B5EF4-FFF2-40B4-BE49-F238E27FC236}">
                <a16:creationId xmlns:a16="http://schemas.microsoft.com/office/drawing/2014/main" id="{26BDBA71-6850-5DB3-0344-E982622E41C7}"/>
              </a:ext>
            </a:extLst>
          </p:cNvPr>
          <p:cNvSpPr txBox="1"/>
          <p:nvPr/>
        </p:nvSpPr>
        <p:spPr bwMode="auto">
          <a:xfrm>
            <a:off x="5883920" y="5706847"/>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96" name="TextBox 295">
            <a:extLst>
              <a:ext uri="{FF2B5EF4-FFF2-40B4-BE49-F238E27FC236}">
                <a16:creationId xmlns:a16="http://schemas.microsoft.com/office/drawing/2014/main" id="{569ABC2C-AF57-A3B9-8AD4-A6A6D7E77697}"/>
              </a:ext>
            </a:extLst>
          </p:cNvPr>
          <p:cNvSpPr txBox="1"/>
          <p:nvPr/>
        </p:nvSpPr>
        <p:spPr bwMode="auto">
          <a:xfrm rot="16200000">
            <a:off x="4915137" y="4887206"/>
            <a:ext cx="207818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Change From Baseline (%)</a:t>
            </a:r>
          </a:p>
        </p:txBody>
      </p:sp>
      <p:sp>
        <p:nvSpPr>
          <p:cNvPr id="297" name="Rectangle 296">
            <a:extLst>
              <a:ext uri="{FF2B5EF4-FFF2-40B4-BE49-F238E27FC236}">
                <a16:creationId xmlns:a16="http://schemas.microsoft.com/office/drawing/2014/main" id="{66B77CE2-25C8-723A-EB7F-A315C5BD6548}"/>
              </a:ext>
            </a:extLst>
          </p:cNvPr>
          <p:cNvSpPr/>
          <p:nvPr/>
        </p:nvSpPr>
        <p:spPr bwMode="auto">
          <a:xfrm>
            <a:off x="8596917" y="5909551"/>
            <a:ext cx="91126" cy="91126"/>
          </a:xfrm>
          <a:prstGeom prst="rect">
            <a:avLst/>
          </a:prstGeom>
          <a:solidFill>
            <a:schemeClr val="bg1">
              <a:lumMod val="65000"/>
              <a:lumOff val="3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8" name="Rectangle 297">
            <a:extLst>
              <a:ext uri="{FF2B5EF4-FFF2-40B4-BE49-F238E27FC236}">
                <a16:creationId xmlns:a16="http://schemas.microsoft.com/office/drawing/2014/main" id="{F9F9BABC-F454-CF59-D829-78D75E0A491A}"/>
              </a:ext>
            </a:extLst>
          </p:cNvPr>
          <p:cNvSpPr/>
          <p:nvPr/>
        </p:nvSpPr>
        <p:spPr bwMode="auto">
          <a:xfrm>
            <a:off x="8996024" y="5909551"/>
            <a:ext cx="91126" cy="91126"/>
          </a:xfrm>
          <a:prstGeom prst="rect">
            <a:avLst/>
          </a:prstGeom>
          <a:solidFill>
            <a:schemeClr val="tx2">
              <a:lumMod val="9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9" name="Rectangle 298">
            <a:extLst>
              <a:ext uri="{FF2B5EF4-FFF2-40B4-BE49-F238E27FC236}">
                <a16:creationId xmlns:a16="http://schemas.microsoft.com/office/drawing/2014/main" id="{AE2111CD-5444-4A0F-8B04-8A46F26571BB}"/>
              </a:ext>
            </a:extLst>
          </p:cNvPr>
          <p:cNvSpPr/>
          <p:nvPr/>
        </p:nvSpPr>
        <p:spPr bwMode="auto">
          <a:xfrm>
            <a:off x="9403324" y="5903308"/>
            <a:ext cx="91126" cy="91126"/>
          </a:xfrm>
          <a:prstGeom prst="rect">
            <a:avLst/>
          </a:prstGeom>
          <a:solidFill>
            <a:schemeClr val="accent4"/>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0" name="Rectangle 299">
            <a:extLst>
              <a:ext uri="{FF2B5EF4-FFF2-40B4-BE49-F238E27FC236}">
                <a16:creationId xmlns:a16="http://schemas.microsoft.com/office/drawing/2014/main" id="{65115F93-4D12-50AE-889A-7CD1BA81919D}"/>
              </a:ext>
            </a:extLst>
          </p:cNvPr>
          <p:cNvSpPr/>
          <p:nvPr/>
        </p:nvSpPr>
        <p:spPr bwMode="auto">
          <a:xfrm>
            <a:off x="9822325" y="5903308"/>
            <a:ext cx="91126" cy="91126"/>
          </a:xfrm>
          <a:prstGeom prst="rect">
            <a:avLst/>
          </a:prstGeom>
          <a:solidFill>
            <a:schemeClr val="accent6"/>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01" name="TextBox 300">
            <a:extLst>
              <a:ext uri="{FF2B5EF4-FFF2-40B4-BE49-F238E27FC236}">
                <a16:creationId xmlns:a16="http://schemas.microsoft.com/office/drawing/2014/main" id="{2D806BC2-D32E-8460-DE49-F447692E5027}"/>
              </a:ext>
            </a:extLst>
          </p:cNvPr>
          <p:cNvSpPr txBox="1"/>
          <p:nvPr/>
        </p:nvSpPr>
        <p:spPr bwMode="auto">
          <a:xfrm>
            <a:off x="6466706" y="5860039"/>
            <a:ext cx="39535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Confirmed best overall response       NE       PR       SD       PD</a:t>
            </a:r>
          </a:p>
        </p:txBody>
      </p:sp>
      <p:sp>
        <p:nvSpPr>
          <p:cNvPr id="302" name="TextBox 301">
            <a:extLst>
              <a:ext uri="{FF2B5EF4-FFF2-40B4-BE49-F238E27FC236}">
                <a16:creationId xmlns:a16="http://schemas.microsoft.com/office/drawing/2014/main" id="{86C1756E-D7F8-8A7A-2807-4A0311610E91}"/>
              </a:ext>
            </a:extLst>
          </p:cNvPr>
          <p:cNvSpPr txBox="1"/>
          <p:nvPr/>
        </p:nvSpPr>
        <p:spPr bwMode="auto">
          <a:xfrm>
            <a:off x="6357888" y="6081418"/>
            <a:ext cx="51506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Individual patients (N = 249)</a:t>
            </a:r>
          </a:p>
        </p:txBody>
      </p:sp>
      <p:cxnSp>
        <p:nvCxnSpPr>
          <p:cNvPr id="34" name="Straight Connector 33">
            <a:extLst>
              <a:ext uri="{FF2B5EF4-FFF2-40B4-BE49-F238E27FC236}">
                <a16:creationId xmlns:a16="http://schemas.microsoft.com/office/drawing/2014/main" id="{BA3760FF-B4AF-8CC3-5EBC-0718222F714E}"/>
              </a:ext>
            </a:extLst>
          </p:cNvPr>
          <p:cNvCxnSpPr>
            <a:cxnSpLocks/>
          </p:cNvCxnSpPr>
          <p:nvPr/>
        </p:nvCxnSpPr>
        <p:spPr bwMode="auto">
          <a:xfrm>
            <a:off x="6375222" y="2239079"/>
            <a:ext cx="5150694"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cxnSp>
        <p:nvCxnSpPr>
          <p:cNvPr id="37" name="Straight Connector 36">
            <a:extLst>
              <a:ext uri="{FF2B5EF4-FFF2-40B4-BE49-F238E27FC236}">
                <a16:creationId xmlns:a16="http://schemas.microsoft.com/office/drawing/2014/main" id="{4C7F20D5-D254-E48A-E908-C6C053A84545}"/>
              </a:ext>
            </a:extLst>
          </p:cNvPr>
          <p:cNvCxnSpPr>
            <a:cxnSpLocks/>
          </p:cNvCxnSpPr>
          <p:nvPr/>
        </p:nvCxnSpPr>
        <p:spPr bwMode="auto">
          <a:xfrm>
            <a:off x="6375222" y="2763420"/>
            <a:ext cx="5150694"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sp>
        <p:nvSpPr>
          <p:cNvPr id="303" name="TextBox 302">
            <a:extLst>
              <a:ext uri="{FF2B5EF4-FFF2-40B4-BE49-F238E27FC236}">
                <a16:creationId xmlns:a16="http://schemas.microsoft.com/office/drawing/2014/main" id="{217608B0-0FB4-B23A-6869-9CED619E5025}"/>
              </a:ext>
            </a:extLst>
          </p:cNvPr>
          <p:cNvSpPr txBox="1"/>
          <p:nvPr/>
        </p:nvSpPr>
        <p:spPr bwMode="auto">
          <a:xfrm>
            <a:off x="11574575" y="4659327"/>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304" name="TextBox 303">
            <a:extLst>
              <a:ext uri="{FF2B5EF4-FFF2-40B4-BE49-F238E27FC236}">
                <a16:creationId xmlns:a16="http://schemas.microsoft.com/office/drawing/2014/main" id="{8D8D9BF8-F4B9-6BE5-A9C3-00C64B0C9F71}"/>
              </a:ext>
            </a:extLst>
          </p:cNvPr>
          <p:cNvSpPr txBox="1"/>
          <p:nvPr/>
        </p:nvSpPr>
        <p:spPr bwMode="auto">
          <a:xfrm>
            <a:off x="11574575" y="5196804"/>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-30%</a:t>
            </a:r>
          </a:p>
        </p:txBody>
      </p:sp>
      <p:sp>
        <p:nvSpPr>
          <p:cNvPr id="307" name="TextBox 306">
            <a:extLst>
              <a:ext uri="{FF2B5EF4-FFF2-40B4-BE49-F238E27FC236}">
                <a16:creationId xmlns:a16="http://schemas.microsoft.com/office/drawing/2014/main" id="{0DC8269D-787B-0205-A2B6-BF30BBA93D75}"/>
              </a:ext>
            </a:extLst>
          </p:cNvPr>
          <p:cNvSpPr txBox="1"/>
          <p:nvPr/>
        </p:nvSpPr>
        <p:spPr bwMode="auto">
          <a:xfrm>
            <a:off x="6357888" y="3825508"/>
            <a:ext cx="51506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ctr">
              <a:lnSpc>
                <a:spcPct val="100000"/>
              </a:lnSpc>
              <a:spcBef>
                <a:spcPct val="50000"/>
              </a:spcBef>
              <a:spcAft>
                <a:spcPct val="0"/>
              </a:spcAft>
              <a:buClrTx/>
              <a:buFontTx/>
              <a:buNone/>
            </a:pPr>
            <a:r>
              <a:rPr lang="en-US" sz="1600" dirty="0">
                <a:solidFill>
                  <a:schemeClr val="bg1"/>
                </a:solidFill>
                <a:latin typeface="Calibri" panose="020F0502020204030204" pitchFamily="34" charset="0"/>
              </a:rPr>
              <a:t>IC Chemotherapy</a:t>
            </a:r>
          </a:p>
        </p:txBody>
      </p:sp>
      <p:sp>
        <p:nvSpPr>
          <p:cNvPr id="334" name="Rectangle 227">
            <a:extLst>
              <a:ext uri="{FF2B5EF4-FFF2-40B4-BE49-F238E27FC236}">
                <a16:creationId xmlns:a16="http://schemas.microsoft.com/office/drawing/2014/main" id="{B13797C9-EDC3-3444-5A13-34E6B8DC9EBC}"/>
              </a:ext>
            </a:extLst>
          </p:cNvPr>
          <p:cNvSpPr>
            <a:spLocks noChangeArrowheads="1"/>
          </p:cNvSpPr>
          <p:nvPr/>
        </p:nvSpPr>
        <p:spPr bwMode="auto">
          <a:xfrm>
            <a:off x="6392864" y="3948113"/>
            <a:ext cx="19189" cy="1033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5" name="Rectangle 228">
            <a:extLst>
              <a:ext uri="{FF2B5EF4-FFF2-40B4-BE49-F238E27FC236}">
                <a16:creationId xmlns:a16="http://schemas.microsoft.com/office/drawing/2014/main" id="{C44A55E6-4142-EE7E-89C2-A6CA84BE4E8B}"/>
              </a:ext>
            </a:extLst>
          </p:cNvPr>
          <p:cNvSpPr>
            <a:spLocks noChangeArrowheads="1"/>
          </p:cNvSpPr>
          <p:nvPr/>
        </p:nvSpPr>
        <p:spPr bwMode="auto">
          <a:xfrm>
            <a:off x="6415251" y="3948113"/>
            <a:ext cx="19189" cy="1033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6" name="Rectangle 229">
            <a:extLst>
              <a:ext uri="{FF2B5EF4-FFF2-40B4-BE49-F238E27FC236}">
                <a16:creationId xmlns:a16="http://schemas.microsoft.com/office/drawing/2014/main" id="{FF2C9C18-8A4F-4FAF-2C69-A0BE2A039450}"/>
              </a:ext>
            </a:extLst>
          </p:cNvPr>
          <p:cNvSpPr>
            <a:spLocks noChangeArrowheads="1"/>
          </p:cNvSpPr>
          <p:nvPr/>
        </p:nvSpPr>
        <p:spPr bwMode="auto">
          <a:xfrm>
            <a:off x="6436039" y="4097338"/>
            <a:ext cx="17590" cy="8842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7" name="Rectangle 230">
            <a:extLst>
              <a:ext uri="{FF2B5EF4-FFF2-40B4-BE49-F238E27FC236}">
                <a16:creationId xmlns:a16="http://schemas.microsoft.com/office/drawing/2014/main" id="{F2C91671-D147-9F8B-59A8-82B9E88D9272}"/>
              </a:ext>
            </a:extLst>
          </p:cNvPr>
          <p:cNvSpPr>
            <a:spLocks noChangeArrowheads="1"/>
          </p:cNvSpPr>
          <p:nvPr/>
        </p:nvSpPr>
        <p:spPr bwMode="auto">
          <a:xfrm>
            <a:off x="6455228" y="4097338"/>
            <a:ext cx="19189" cy="8842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8" name="Rectangle 231">
            <a:extLst>
              <a:ext uri="{FF2B5EF4-FFF2-40B4-BE49-F238E27FC236}">
                <a16:creationId xmlns:a16="http://schemas.microsoft.com/office/drawing/2014/main" id="{4D91DE22-861D-F3C0-7748-C2A066A93ABE}"/>
              </a:ext>
            </a:extLst>
          </p:cNvPr>
          <p:cNvSpPr>
            <a:spLocks noChangeArrowheads="1"/>
          </p:cNvSpPr>
          <p:nvPr/>
        </p:nvSpPr>
        <p:spPr bwMode="auto">
          <a:xfrm>
            <a:off x="6476015" y="4165601"/>
            <a:ext cx="20788" cy="8159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9" name="Rectangle 232">
            <a:extLst>
              <a:ext uri="{FF2B5EF4-FFF2-40B4-BE49-F238E27FC236}">
                <a16:creationId xmlns:a16="http://schemas.microsoft.com/office/drawing/2014/main" id="{6543E873-BFA2-1224-B9AD-5431F775F723}"/>
              </a:ext>
            </a:extLst>
          </p:cNvPr>
          <p:cNvSpPr>
            <a:spLocks noChangeArrowheads="1"/>
          </p:cNvSpPr>
          <p:nvPr/>
        </p:nvSpPr>
        <p:spPr bwMode="auto">
          <a:xfrm>
            <a:off x="6496803" y="4165601"/>
            <a:ext cx="19189" cy="8159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0" name="Rectangle 233">
            <a:extLst>
              <a:ext uri="{FF2B5EF4-FFF2-40B4-BE49-F238E27FC236}">
                <a16:creationId xmlns:a16="http://schemas.microsoft.com/office/drawing/2014/main" id="{154C4C11-7C54-10A1-1C4E-137DF3901B6C}"/>
              </a:ext>
            </a:extLst>
          </p:cNvPr>
          <p:cNvSpPr>
            <a:spLocks noChangeArrowheads="1"/>
          </p:cNvSpPr>
          <p:nvPr/>
        </p:nvSpPr>
        <p:spPr bwMode="auto">
          <a:xfrm>
            <a:off x="6517591" y="4273551"/>
            <a:ext cx="19189" cy="7080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1" name="Rectangle 234">
            <a:extLst>
              <a:ext uri="{FF2B5EF4-FFF2-40B4-BE49-F238E27FC236}">
                <a16:creationId xmlns:a16="http://schemas.microsoft.com/office/drawing/2014/main" id="{385C7411-0238-2FFE-8C8C-D88752D3BE1C}"/>
              </a:ext>
            </a:extLst>
          </p:cNvPr>
          <p:cNvSpPr>
            <a:spLocks noChangeArrowheads="1"/>
          </p:cNvSpPr>
          <p:nvPr/>
        </p:nvSpPr>
        <p:spPr bwMode="auto">
          <a:xfrm>
            <a:off x="6538379" y="4362451"/>
            <a:ext cx="20788" cy="6191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Rectangle 235">
            <a:extLst>
              <a:ext uri="{FF2B5EF4-FFF2-40B4-BE49-F238E27FC236}">
                <a16:creationId xmlns:a16="http://schemas.microsoft.com/office/drawing/2014/main" id="{FA881099-63FF-5EA5-B1C0-0D5E8FFC48A1}"/>
              </a:ext>
            </a:extLst>
          </p:cNvPr>
          <p:cNvSpPr>
            <a:spLocks noChangeArrowheads="1"/>
          </p:cNvSpPr>
          <p:nvPr/>
        </p:nvSpPr>
        <p:spPr bwMode="auto">
          <a:xfrm>
            <a:off x="6559167" y="4446588"/>
            <a:ext cx="19189" cy="5349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3" name="Rectangle 236">
            <a:extLst>
              <a:ext uri="{FF2B5EF4-FFF2-40B4-BE49-F238E27FC236}">
                <a16:creationId xmlns:a16="http://schemas.microsoft.com/office/drawing/2014/main" id="{D322DB00-4EAC-A820-8075-810649796AD8}"/>
              </a:ext>
            </a:extLst>
          </p:cNvPr>
          <p:cNvSpPr>
            <a:spLocks noChangeArrowheads="1"/>
          </p:cNvSpPr>
          <p:nvPr/>
        </p:nvSpPr>
        <p:spPr bwMode="auto">
          <a:xfrm>
            <a:off x="6579955" y="4456113"/>
            <a:ext cx="19189" cy="525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4" name="Rectangle 237">
            <a:extLst>
              <a:ext uri="{FF2B5EF4-FFF2-40B4-BE49-F238E27FC236}">
                <a16:creationId xmlns:a16="http://schemas.microsoft.com/office/drawing/2014/main" id="{E5E6703A-FC00-E4B0-BA27-3B2C750C7A40}"/>
              </a:ext>
            </a:extLst>
          </p:cNvPr>
          <p:cNvSpPr>
            <a:spLocks noChangeArrowheads="1"/>
          </p:cNvSpPr>
          <p:nvPr/>
        </p:nvSpPr>
        <p:spPr bwMode="auto">
          <a:xfrm>
            <a:off x="6600743" y="4521201"/>
            <a:ext cx="20788" cy="4603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5" name="Rectangle 238">
            <a:extLst>
              <a:ext uri="{FF2B5EF4-FFF2-40B4-BE49-F238E27FC236}">
                <a16:creationId xmlns:a16="http://schemas.microsoft.com/office/drawing/2014/main" id="{2BCD27B0-3CC7-DFFA-5EA6-8DF944D62EFE}"/>
              </a:ext>
            </a:extLst>
          </p:cNvPr>
          <p:cNvSpPr>
            <a:spLocks noChangeArrowheads="1"/>
          </p:cNvSpPr>
          <p:nvPr/>
        </p:nvSpPr>
        <p:spPr bwMode="auto">
          <a:xfrm>
            <a:off x="6621530" y="4521201"/>
            <a:ext cx="19189" cy="4603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6" name="Rectangle 239">
            <a:extLst>
              <a:ext uri="{FF2B5EF4-FFF2-40B4-BE49-F238E27FC236}">
                <a16:creationId xmlns:a16="http://schemas.microsoft.com/office/drawing/2014/main" id="{315F8F3E-3CE0-E109-8ABB-DAA2C1A1F56F}"/>
              </a:ext>
            </a:extLst>
          </p:cNvPr>
          <p:cNvSpPr>
            <a:spLocks noChangeArrowheads="1"/>
          </p:cNvSpPr>
          <p:nvPr/>
        </p:nvSpPr>
        <p:spPr bwMode="auto">
          <a:xfrm>
            <a:off x="6642318" y="4564063"/>
            <a:ext cx="19189" cy="4175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7" name="Rectangle 240">
            <a:extLst>
              <a:ext uri="{FF2B5EF4-FFF2-40B4-BE49-F238E27FC236}">
                <a16:creationId xmlns:a16="http://schemas.microsoft.com/office/drawing/2014/main" id="{B9360BC9-D482-A6FB-CDBE-8BF7F9B670E7}"/>
              </a:ext>
            </a:extLst>
          </p:cNvPr>
          <p:cNvSpPr>
            <a:spLocks noChangeArrowheads="1"/>
          </p:cNvSpPr>
          <p:nvPr/>
        </p:nvSpPr>
        <p:spPr bwMode="auto">
          <a:xfrm>
            <a:off x="6663106" y="4564063"/>
            <a:ext cx="20788" cy="4175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8" name="Rectangle 241">
            <a:extLst>
              <a:ext uri="{FF2B5EF4-FFF2-40B4-BE49-F238E27FC236}">
                <a16:creationId xmlns:a16="http://schemas.microsoft.com/office/drawing/2014/main" id="{7093E554-CE02-E590-AC49-2BFC69ED14C6}"/>
              </a:ext>
            </a:extLst>
          </p:cNvPr>
          <p:cNvSpPr>
            <a:spLocks noChangeArrowheads="1"/>
          </p:cNvSpPr>
          <p:nvPr/>
        </p:nvSpPr>
        <p:spPr bwMode="auto">
          <a:xfrm>
            <a:off x="6683894" y="4570413"/>
            <a:ext cx="19189" cy="4111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9" name="Rectangle 242">
            <a:extLst>
              <a:ext uri="{FF2B5EF4-FFF2-40B4-BE49-F238E27FC236}">
                <a16:creationId xmlns:a16="http://schemas.microsoft.com/office/drawing/2014/main" id="{26452639-BCF6-47CA-AD1D-C9266962B7D0}"/>
              </a:ext>
            </a:extLst>
          </p:cNvPr>
          <p:cNvSpPr>
            <a:spLocks noChangeArrowheads="1"/>
          </p:cNvSpPr>
          <p:nvPr/>
        </p:nvSpPr>
        <p:spPr bwMode="auto">
          <a:xfrm>
            <a:off x="6704682" y="4578351"/>
            <a:ext cx="19189" cy="4032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0" name="Rectangle 243">
            <a:extLst>
              <a:ext uri="{FF2B5EF4-FFF2-40B4-BE49-F238E27FC236}">
                <a16:creationId xmlns:a16="http://schemas.microsoft.com/office/drawing/2014/main" id="{82BE28F3-BBBD-BFB6-58A2-B9D8D0FC7302}"/>
              </a:ext>
            </a:extLst>
          </p:cNvPr>
          <p:cNvSpPr>
            <a:spLocks noChangeArrowheads="1"/>
          </p:cNvSpPr>
          <p:nvPr/>
        </p:nvSpPr>
        <p:spPr bwMode="auto">
          <a:xfrm>
            <a:off x="6725470" y="4586288"/>
            <a:ext cx="20788" cy="3952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1" name="Rectangle 244">
            <a:extLst>
              <a:ext uri="{FF2B5EF4-FFF2-40B4-BE49-F238E27FC236}">
                <a16:creationId xmlns:a16="http://schemas.microsoft.com/office/drawing/2014/main" id="{B8E8FAD1-47F7-3CFC-6EFA-CF10046E5ED7}"/>
              </a:ext>
            </a:extLst>
          </p:cNvPr>
          <p:cNvSpPr>
            <a:spLocks noChangeArrowheads="1"/>
          </p:cNvSpPr>
          <p:nvPr/>
        </p:nvSpPr>
        <p:spPr bwMode="auto">
          <a:xfrm>
            <a:off x="6746258" y="4586288"/>
            <a:ext cx="19189" cy="3952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2" name="Rectangle 245">
            <a:extLst>
              <a:ext uri="{FF2B5EF4-FFF2-40B4-BE49-F238E27FC236}">
                <a16:creationId xmlns:a16="http://schemas.microsoft.com/office/drawing/2014/main" id="{D8FA961D-0B24-E001-9987-77FD12642E8F}"/>
              </a:ext>
            </a:extLst>
          </p:cNvPr>
          <p:cNvSpPr>
            <a:spLocks noChangeArrowheads="1"/>
          </p:cNvSpPr>
          <p:nvPr/>
        </p:nvSpPr>
        <p:spPr bwMode="auto">
          <a:xfrm>
            <a:off x="6767046" y="4611688"/>
            <a:ext cx="19189" cy="3698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3" name="Rectangle 246">
            <a:extLst>
              <a:ext uri="{FF2B5EF4-FFF2-40B4-BE49-F238E27FC236}">
                <a16:creationId xmlns:a16="http://schemas.microsoft.com/office/drawing/2014/main" id="{B355FAD9-37F6-3DD7-FFE8-1CA8B4DDDAD6}"/>
              </a:ext>
            </a:extLst>
          </p:cNvPr>
          <p:cNvSpPr>
            <a:spLocks noChangeArrowheads="1"/>
          </p:cNvSpPr>
          <p:nvPr/>
        </p:nvSpPr>
        <p:spPr bwMode="auto">
          <a:xfrm>
            <a:off x="6787833" y="4622801"/>
            <a:ext cx="20788" cy="3587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4" name="Rectangle 247">
            <a:extLst>
              <a:ext uri="{FF2B5EF4-FFF2-40B4-BE49-F238E27FC236}">
                <a16:creationId xmlns:a16="http://schemas.microsoft.com/office/drawing/2014/main" id="{74721D38-1F0D-C4C8-9A37-F0AAD935DB49}"/>
              </a:ext>
            </a:extLst>
          </p:cNvPr>
          <p:cNvSpPr>
            <a:spLocks noChangeArrowheads="1"/>
          </p:cNvSpPr>
          <p:nvPr/>
        </p:nvSpPr>
        <p:spPr bwMode="auto">
          <a:xfrm>
            <a:off x="6808621" y="4622801"/>
            <a:ext cx="19189" cy="3587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5" name="Rectangle 248">
            <a:extLst>
              <a:ext uri="{FF2B5EF4-FFF2-40B4-BE49-F238E27FC236}">
                <a16:creationId xmlns:a16="http://schemas.microsoft.com/office/drawing/2014/main" id="{B3432828-EF51-E8A1-09CF-D2455CDCDD01}"/>
              </a:ext>
            </a:extLst>
          </p:cNvPr>
          <p:cNvSpPr>
            <a:spLocks noChangeArrowheads="1"/>
          </p:cNvSpPr>
          <p:nvPr/>
        </p:nvSpPr>
        <p:spPr bwMode="auto">
          <a:xfrm>
            <a:off x="6829409" y="4632326"/>
            <a:ext cx="19189" cy="3492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6" name="Rectangle 249">
            <a:extLst>
              <a:ext uri="{FF2B5EF4-FFF2-40B4-BE49-F238E27FC236}">
                <a16:creationId xmlns:a16="http://schemas.microsoft.com/office/drawing/2014/main" id="{6141622E-CF12-2449-9345-480CFB549A19}"/>
              </a:ext>
            </a:extLst>
          </p:cNvPr>
          <p:cNvSpPr>
            <a:spLocks noChangeArrowheads="1"/>
          </p:cNvSpPr>
          <p:nvPr/>
        </p:nvSpPr>
        <p:spPr bwMode="auto">
          <a:xfrm>
            <a:off x="6850197" y="4632326"/>
            <a:ext cx="20788" cy="3492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7" name="Rectangle 250">
            <a:extLst>
              <a:ext uri="{FF2B5EF4-FFF2-40B4-BE49-F238E27FC236}">
                <a16:creationId xmlns:a16="http://schemas.microsoft.com/office/drawing/2014/main" id="{55825972-63C9-D50E-13D0-C4DD29CA723B}"/>
              </a:ext>
            </a:extLst>
          </p:cNvPr>
          <p:cNvSpPr>
            <a:spLocks noChangeArrowheads="1"/>
          </p:cNvSpPr>
          <p:nvPr/>
        </p:nvSpPr>
        <p:spPr bwMode="auto">
          <a:xfrm>
            <a:off x="6870985" y="4640263"/>
            <a:ext cx="19189" cy="3413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8" name="Rectangle 251">
            <a:extLst>
              <a:ext uri="{FF2B5EF4-FFF2-40B4-BE49-F238E27FC236}">
                <a16:creationId xmlns:a16="http://schemas.microsoft.com/office/drawing/2014/main" id="{2596EBB1-A591-0921-097B-0BAA440D4C77}"/>
              </a:ext>
            </a:extLst>
          </p:cNvPr>
          <p:cNvSpPr>
            <a:spLocks noChangeArrowheads="1"/>
          </p:cNvSpPr>
          <p:nvPr/>
        </p:nvSpPr>
        <p:spPr bwMode="auto">
          <a:xfrm>
            <a:off x="6891773" y="4640263"/>
            <a:ext cx="19189" cy="3413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59" name="Rectangle 252">
            <a:extLst>
              <a:ext uri="{FF2B5EF4-FFF2-40B4-BE49-F238E27FC236}">
                <a16:creationId xmlns:a16="http://schemas.microsoft.com/office/drawing/2014/main" id="{E8FED0A0-BE35-5B79-CEE5-EBBEE3741B4A}"/>
              </a:ext>
            </a:extLst>
          </p:cNvPr>
          <p:cNvSpPr>
            <a:spLocks noChangeArrowheads="1"/>
          </p:cNvSpPr>
          <p:nvPr/>
        </p:nvSpPr>
        <p:spPr bwMode="auto">
          <a:xfrm>
            <a:off x="6912561" y="4646613"/>
            <a:ext cx="17590" cy="3349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0" name="Rectangle 253">
            <a:extLst>
              <a:ext uri="{FF2B5EF4-FFF2-40B4-BE49-F238E27FC236}">
                <a16:creationId xmlns:a16="http://schemas.microsoft.com/office/drawing/2014/main" id="{0EE35881-C44F-979A-42F3-D2088EF8E8D9}"/>
              </a:ext>
            </a:extLst>
          </p:cNvPr>
          <p:cNvSpPr>
            <a:spLocks noChangeArrowheads="1"/>
          </p:cNvSpPr>
          <p:nvPr/>
        </p:nvSpPr>
        <p:spPr bwMode="auto">
          <a:xfrm>
            <a:off x="6933348" y="4662488"/>
            <a:ext cx="19189" cy="3190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1" name="Rectangle 254">
            <a:extLst>
              <a:ext uri="{FF2B5EF4-FFF2-40B4-BE49-F238E27FC236}">
                <a16:creationId xmlns:a16="http://schemas.microsoft.com/office/drawing/2014/main" id="{1CF7CCD5-CC82-BC98-F01C-1B5236AEBB5A}"/>
              </a:ext>
            </a:extLst>
          </p:cNvPr>
          <p:cNvSpPr>
            <a:spLocks noChangeArrowheads="1"/>
          </p:cNvSpPr>
          <p:nvPr/>
        </p:nvSpPr>
        <p:spPr bwMode="auto">
          <a:xfrm>
            <a:off x="6954136" y="4678363"/>
            <a:ext cx="19189" cy="3032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2" name="Rectangle 255">
            <a:extLst>
              <a:ext uri="{FF2B5EF4-FFF2-40B4-BE49-F238E27FC236}">
                <a16:creationId xmlns:a16="http://schemas.microsoft.com/office/drawing/2014/main" id="{1B7C201A-0A50-C38C-B722-DE8324E53D70}"/>
              </a:ext>
            </a:extLst>
          </p:cNvPr>
          <p:cNvSpPr>
            <a:spLocks noChangeArrowheads="1"/>
          </p:cNvSpPr>
          <p:nvPr/>
        </p:nvSpPr>
        <p:spPr bwMode="auto">
          <a:xfrm>
            <a:off x="6973325" y="4697413"/>
            <a:ext cx="19189" cy="2841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3" name="Rectangle 256">
            <a:extLst>
              <a:ext uri="{FF2B5EF4-FFF2-40B4-BE49-F238E27FC236}">
                <a16:creationId xmlns:a16="http://schemas.microsoft.com/office/drawing/2014/main" id="{0F3D024E-814A-BB7A-8110-2C0A4FC519D9}"/>
              </a:ext>
            </a:extLst>
          </p:cNvPr>
          <p:cNvSpPr>
            <a:spLocks noChangeArrowheads="1"/>
          </p:cNvSpPr>
          <p:nvPr/>
        </p:nvSpPr>
        <p:spPr bwMode="auto">
          <a:xfrm>
            <a:off x="6994113" y="4706938"/>
            <a:ext cx="20788" cy="2746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4" name="Rectangle 257">
            <a:extLst>
              <a:ext uri="{FF2B5EF4-FFF2-40B4-BE49-F238E27FC236}">
                <a16:creationId xmlns:a16="http://schemas.microsoft.com/office/drawing/2014/main" id="{A2A8D562-4E9C-4ECF-A883-8D6DEB8D8851}"/>
              </a:ext>
            </a:extLst>
          </p:cNvPr>
          <p:cNvSpPr>
            <a:spLocks noChangeArrowheads="1"/>
          </p:cNvSpPr>
          <p:nvPr/>
        </p:nvSpPr>
        <p:spPr bwMode="auto">
          <a:xfrm>
            <a:off x="7016500" y="4706938"/>
            <a:ext cx="19189" cy="2746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5" name="Rectangle 258">
            <a:extLst>
              <a:ext uri="{FF2B5EF4-FFF2-40B4-BE49-F238E27FC236}">
                <a16:creationId xmlns:a16="http://schemas.microsoft.com/office/drawing/2014/main" id="{1592D713-7AFA-B4A8-E423-E97FB6CA3962}"/>
              </a:ext>
            </a:extLst>
          </p:cNvPr>
          <p:cNvSpPr>
            <a:spLocks noChangeArrowheads="1"/>
          </p:cNvSpPr>
          <p:nvPr/>
        </p:nvSpPr>
        <p:spPr bwMode="auto">
          <a:xfrm>
            <a:off x="7035689" y="4706938"/>
            <a:ext cx="19189" cy="2746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6" name="Rectangle 259">
            <a:extLst>
              <a:ext uri="{FF2B5EF4-FFF2-40B4-BE49-F238E27FC236}">
                <a16:creationId xmlns:a16="http://schemas.microsoft.com/office/drawing/2014/main" id="{99A32F97-6D6E-D799-885D-7975A03D860F}"/>
              </a:ext>
            </a:extLst>
          </p:cNvPr>
          <p:cNvSpPr>
            <a:spLocks noChangeArrowheads="1"/>
          </p:cNvSpPr>
          <p:nvPr/>
        </p:nvSpPr>
        <p:spPr bwMode="auto">
          <a:xfrm>
            <a:off x="7056477" y="4710113"/>
            <a:ext cx="20788" cy="271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7" name="Rectangle 260">
            <a:extLst>
              <a:ext uri="{FF2B5EF4-FFF2-40B4-BE49-F238E27FC236}">
                <a16:creationId xmlns:a16="http://schemas.microsoft.com/office/drawing/2014/main" id="{1DFDED7C-D05A-923E-A13C-2A8AC80FDD3E}"/>
              </a:ext>
            </a:extLst>
          </p:cNvPr>
          <p:cNvSpPr>
            <a:spLocks noChangeArrowheads="1"/>
          </p:cNvSpPr>
          <p:nvPr/>
        </p:nvSpPr>
        <p:spPr bwMode="auto">
          <a:xfrm>
            <a:off x="7078863" y="4738688"/>
            <a:ext cx="19189" cy="2428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8" name="Rectangle 261">
            <a:extLst>
              <a:ext uri="{FF2B5EF4-FFF2-40B4-BE49-F238E27FC236}">
                <a16:creationId xmlns:a16="http://schemas.microsoft.com/office/drawing/2014/main" id="{8C1997DB-F390-9266-1603-739347B268C8}"/>
              </a:ext>
            </a:extLst>
          </p:cNvPr>
          <p:cNvSpPr>
            <a:spLocks noChangeArrowheads="1"/>
          </p:cNvSpPr>
          <p:nvPr/>
        </p:nvSpPr>
        <p:spPr bwMode="auto">
          <a:xfrm>
            <a:off x="7098052" y="4745038"/>
            <a:ext cx="19189" cy="2365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69" name="Rectangle 262">
            <a:extLst>
              <a:ext uri="{FF2B5EF4-FFF2-40B4-BE49-F238E27FC236}">
                <a16:creationId xmlns:a16="http://schemas.microsoft.com/office/drawing/2014/main" id="{45194F81-239E-1414-2BDB-3458E500839F}"/>
              </a:ext>
            </a:extLst>
          </p:cNvPr>
          <p:cNvSpPr>
            <a:spLocks noChangeArrowheads="1"/>
          </p:cNvSpPr>
          <p:nvPr/>
        </p:nvSpPr>
        <p:spPr bwMode="auto">
          <a:xfrm>
            <a:off x="7118840" y="4745038"/>
            <a:ext cx="20788" cy="2365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0" name="Rectangle 263">
            <a:extLst>
              <a:ext uri="{FF2B5EF4-FFF2-40B4-BE49-F238E27FC236}">
                <a16:creationId xmlns:a16="http://schemas.microsoft.com/office/drawing/2014/main" id="{52F83BD5-A080-2852-A206-864E543C1D6D}"/>
              </a:ext>
            </a:extLst>
          </p:cNvPr>
          <p:cNvSpPr>
            <a:spLocks noChangeArrowheads="1"/>
          </p:cNvSpPr>
          <p:nvPr/>
        </p:nvSpPr>
        <p:spPr bwMode="auto">
          <a:xfrm>
            <a:off x="7141227" y="4745038"/>
            <a:ext cx="19189" cy="2365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Rectangle 264">
            <a:extLst>
              <a:ext uri="{FF2B5EF4-FFF2-40B4-BE49-F238E27FC236}">
                <a16:creationId xmlns:a16="http://schemas.microsoft.com/office/drawing/2014/main" id="{C7EB45C3-B943-2AB0-9D0C-EB521C1E0E9E}"/>
              </a:ext>
            </a:extLst>
          </p:cNvPr>
          <p:cNvSpPr>
            <a:spLocks noChangeArrowheads="1"/>
          </p:cNvSpPr>
          <p:nvPr/>
        </p:nvSpPr>
        <p:spPr bwMode="auto">
          <a:xfrm>
            <a:off x="7160416" y="4745038"/>
            <a:ext cx="19189" cy="2365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2" name="Rectangle 265">
            <a:extLst>
              <a:ext uri="{FF2B5EF4-FFF2-40B4-BE49-F238E27FC236}">
                <a16:creationId xmlns:a16="http://schemas.microsoft.com/office/drawing/2014/main" id="{EE22772B-49D0-89D6-F91A-AF1D10400BA8}"/>
              </a:ext>
            </a:extLst>
          </p:cNvPr>
          <p:cNvSpPr>
            <a:spLocks noChangeArrowheads="1"/>
          </p:cNvSpPr>
          <p:nvPr/>
        </p:nvSpPr>
        <p:spPr bwMode="auto">
          <a:xfrm>
            <a:off x="7181204" y="4751388"/>
            <a:ext cx="20788" cy="2301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Rectangle 266">
            <a:extLst>
              <a:ext uri="{FF2B5EF4-FFF2-40B4-BE49-F238E27FC236}">
                <a16:creationId xmlns:a16="http://schemas.microsoft.com/office/drawing/2014/main" id="{B0AB6661-2E5A-91E2-4A09-C1BBF5710FF9}"/>
              </a:ext>
            </a:extLst>
          </p:cNvPr>
          <p:cNvSpPr>
            <a:spLocks noChangeArrowheads="1"/>
          </p:cNvSpPr>
          <p:nvPr/>
        </p:nvSpPr>
        <p:spPr bwMode="auto">
          <a:xfrm>
            <a:off x="7203591" y="4756151"/>
            <a:ext cx="19189" cy="2254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4" name="Rectangle 267">
            <a:extLst>
              <a:ext uri="{FF2B5EF4-FFF2-40B4-BE49-F238E27FC236}">
                <a16:creationId xmlns:a16="http://schemas.microsoft.com/office/drawing/2014/main" id="{13526821-A9A7-F623-1EA6-12F80E00A5D1}"/>
              </a:ext>
            </a:extLst>
          </p:cNvPr>
          <p:cNvSpPr>
            <a:spLocks noChangeArrowheads="1"/>
          </p:cNvSpPr>
          <p:nvPr/>
        </p:nvSpPr>
        <p:spPr bwMode="auto">
          <a:xfrm>
            <a:off x="7222779" y="4760913"/>
            <a:ext cx="19189" cy="2206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5" name="Rectangle 268">
            <a:extLst>
              <a:ext uri="{FF2B5EF4-FFF2-40B4-BE49-F238E27FC236}">
                <a16:creationId xmlns:a16="http://schemas.microsoft.com/office/drawing/2014/main" id="{7587939C-55EA-5417-45D2-A3CE2EA0D45B}"/>
              </a:ext>
            </a:extLst>
          </p:cNvPr>
          <p:cNvSpPr>
            <a:spLocks noChangeArrowheads="1"/>
          </p:cNvSpPr>
          <p:nvPr/>
        </p:nvSpPr>
        <p:spPr bwMode="auto">
          <a:xfrm>
            <a:off x="7243567" y="4760913"/>
            <a:ext cx="20788" cy="2206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6" name="Rectangle 269">
            <a:extLst>
              <a:ext uri="{FF2B5EF4-FFF2-40B4-BE49-F238E27FC236}">
                <a16:creationId xmlns:a16="http://schemas.microsoft.com/office/drawing/2014/main" id="{FBAC83CA-EE19-2BD4-D1AB-96E62C3B0E63}"/>
              </a:ext>
            </a:extLst>
          </p:cNvPr>
          <p:cNvSpPr>
            <a:spLocks noChangeArrowheads="1"/>
          </p:cNvSpPr>
          <p:nvPr/>
        </p:nvSpPr>
        <p:spPr bwMode="auto">
          <a:xfrm>
            <a:off x="7265954" y="4760913"/>
            <a:ext cx="19189" cy="2206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7" name="Rectangle 270">
            <a:extLst>
              <a:ext uri="{FF2B5EF4-FFF2-40B4-BE49-F238E27FC236}">
                <a16:creationId xmlns:a16="http://schemas.microsoft.com/office/drawing/2014/main" id="{C80966BD-EB38-CE4A-7099-F63FFD06D5E7}"/>
              </a:ext>
            </a:extLst>
          </p:cNvPr>
          <p:cNvSpPr>
            <a:spLocks noChangeArrowheads="1"/>
          </p:cNvSpPr>
          <p:nvPr/>
        </p:nvSpPr>
        <p:spPr bwMode="auto">
          <a:xfrm>
            <a:off x="7285143" y="4770438"/>
            <a:ext cx="19189" cy="2111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8" name="Rectangle 271">
            <a:extLst>
              <a:ext uri="{FF2B5EF4-FFF2-40B4-BE49-F238E27FC236}">
                <a16:creationId xmlns:a16="http://schemas.microsoft.com/office/drawing/2014/main" id="{4F560FB4-BF6A-A10F-4799-48AE17BDB46A}"/>
              </a:ext>
            </a:extLst>
          </p:cNvPr>
          <p:cNvSpPr>
            <a:spLocks noChangeArrowheads="1"/>
          </p:cNvSpPr>
          <p:nvPr/>
        </p:nvSpPr>
        <p:spPr bwMode="auto">
          <a:xfrm>
            <a:off x="7305931" y="4770438"/>
            <a:ext cx="20788" cy="21113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9" name="Rectangle 272">
            <a:extLst>
              <a:ext uri="{FF2B5EF4-FFF2-40B4-BE49-F238E27FC236}">
                <a16:creationId xmlns:a16="http://schemas.microsoft.com/office/drawing/2014/main" id="{35B43761-47A1-2BCB-7285-640F53701D2A}"/>
              </a:ext>
            </a:extLst>
          </p:cNvPr>
          <p:cNvSpPr>
            <a:spLocks noChangeArrowheads="1"/>
          </p:cNvSpPr>
          <p:nvPr/>
        </p:nvSpPr>
        <p:spPr bwMode="auto">
          <a:xfrm>
            <a:off x="7409870" y="4786313"/>
            <a:ext cx="19189" cy="1952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0" name="Rectangle 273">
            <a:extLst>
              <a:ext uri="{FF2B5EF4-FFF2-40B4-BE49-F238E27FC236}">
                <a16:creationId xmlns:a16="http://schemas.microsoft.com/office/drawing/2014/main" id="{78E3DD72-8500-0A96-D765-569ED73EAF34}"/>
              </a:ext>
            </a:extLst>
          </p:cNvPr>
          <p:cNvSpPr>
            <a:spLocks noChangeArrowheads="1"/>
          </p:cNvSpPr>
          <p:nvPr/>
        </p:nvSpPr>
        <p:spPr bwMode="auto">
          <a:xfrm>
            <a:off x="7430658" y="4786313"/>
            <a:ext cx="20788" cy="1952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Rectangle 274">
            <a:extLst>
              <a:ext uri="{FF2B5EF4-FFF2-40B4-BE49-F238E27FC236}">
                <a16:creationId xmlns:a16="http://schemas.microsoft.com/office/drawing/2014/main" id="{75C0C660-DF27-6132-DF63-9EA58E6D416F}"/>
              </a:ext>
            </a:extLst>
          </p:cNvPr>
          <p:cNvSpPr>
            <a:spLocks noChangeArrowheads="1"/>
          </p:cNvSpPr>
          <p:nvPr/>
        </p:nvSpPr>
        <p:spPr bwMode="auto">
          <a:xfrm>
            <a:off x="7451446" y="4786313"/>
            <a:ext cx="19189" cy="1952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2" name="Rectangle 275">
            <a:extLst>
              <a:ext uri="{FF2B5EF4-FFF2-40B4-BE49-F238E27FC236}">
                <a16:creationId xmlns:a16="http://schemas.microsoft.com/office/drawing/2014/main" id="{7A1CB6EA-3F61-1DEE-EB3C-2E584D092119}"/>
              </a:ext>
            </a:extLst>
          </p:cNvPr>
          <p:cNvSpPr>
            <a:spLocks noChangeArrowheads="1"/>
          </p:cNvSpPr>
          <p:nvPr/>
        </p:nvSpPr>
        <p:spPr bwMode="auto">
          <a:xfrm>
            <a:off x="7472234" y="4789488"/>
            <a:ext cx="19189" cy="1920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Rectangle 276">
            <a:extLst>
              <a:ext uri="{FF2B5EF4-FFF2-40B4-BE49-F238E27FC236}">
                <a16:creationId xmlns:a16="http://schemas.microsoft.com/office/drawing/2014/main" id="{95760A33-0458-3FD8-761F-957B5643C4A5}"/>
              </a:ext>
            </a:extLst>
          </p:cNvPr>
          <p:cNvSpPr>
            <a:spLocks noChangeArrowheads="1"/>
          </p:cNvSpPr>
          <p:nvPr/>
        </p:nvSpPr>
        <p:spPr bwMode="auto">
          <a:xfrm>
            <a:off x="7534597" y="4799013"/>
            <a:ext cx="19189" cy="1825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Rectangle 277">
            <a:extLst>
              <a:ext uri="{FF2B5EF4-FFF2-40B4-BE49-F238E27FC236}">
                <a16:creationId xmlns:a16="http://schemas.microsoft.com/office/drawing/2014/main" id="{E1D54D61-B19E-36C8-14BC-480E77D5414D}"/>
              </a:ext>
            </a:extLst>
          </p:cNvPr>
          <p:cNvSpPr>
            <a:spLocks noChangeArrowheads="1"/>
          </p:cNvSpPr>
          <p:nvPr/>
        </p:nvSpPr>
        <p:spPr bwMode="auto">
          <a:xfrm>
            <a:off x="7659325" y="4822826"/>
            <a:ext cx="19189" cy="1587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Rectangle 278">
            <a:extLst>
              <a:ext uri="{FF2B5EF4-FFF2-40B4-BE49-F238E27FC236}">
                <a16:creationId xmlns:a16="http://schemas.microsoft.com/office/drawing/2014/main" id="{0911D663-0B01-D9D6-7A57-AC0A345E9C8D}"/>
              </a:ext>
            </a:extLst>
          </p:cNvPr>
          <p:cNvSpPr>
            <a:spLocks noChangeArrowheads="1"/>
          </p:cNvSpPr>
          <p:nvPr/>
        </p:nvSpPr>
        <p:spPr bwMode="auto">
          <a:xfrm>
            <a:off x="7699301" y="4822826"/>
            <a:ext cx="20788" cy="1587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Rectangle 279">
            <a:extLst>
              <a:ext uri="{FF2B5EF4-FFF2-40B4-BE49-F238E27FC236}">
                <a16:creationId xmlns:a16="http://schemas.microsoft.com/office/drawing/2014/main" id="{9EC168B1-E42C-2CCF-E488-6008F4FAB792}"/>
              </a:ext>
            </a:extLst>
          </p:cNvPr>
          <p:cNvSpPr>
            <a:spLocks noChangeArrowheads="1"/>
          </p:cNvSpPr>
          <p:nvPr/>
        </p:nvSpPr>
        <p:spPr bwMode="auto">
          <a:xfrm>
            <a:off x="7721688" y="4822826"/>
            <a:ext cx="19189" cy="1587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Rectangle 280">
            <a:extLst>
              <a:ext uri="{FF2B5EF4-FFF2-40B4-BE49-F238E27FC236}">
                <a16:creationId xmlns:a16="http://schemas.microsoft.com/office/drawing/2014/main" id="{ABD3D1E7-ECB1-D67C-0133-0EFFAB6771F1}"/>
              </a:ext>
            </a:extLst>
          </p:cNvPr>
          <p:cNvSpPr>
            <a:spLocks noChangeArrowheads="1"/>
          </p:cNvSpPr>
          <p:nvPr/>
        </p:nvSpPr>
        <p:spPr bwMode="auto">
          <a:xfrm>
            <a:off x="7742476" y="4832351"/>
            <a:ext cx="19189" cy="1492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8" name="Rectangle 281">
            <a:extLst>
              <a:ext uri="{FF2B5EF4-FFF2-40B4-BE49-F238E27FC236}">
                <a16:creationId xmlns:a16="http://schemas.microsoft.com/office/drawing/2014/main" id="{5ED70670-B18E-1A86-1115-44D834AB7DD7}"/>
              </a:ext>
            </a:extLst>
          </p:cNvPr>
          <p:cNvSpPr>
            <a:spLocks noChangeArrowheads="1"/>
          </p:cNvSpPr>
          <p:nvPr/>
        </p:nvSpPr>
        <p:spPr bwMode="auto">
          <a:xfrm>
            <a:off x="7761665" y="4832351"/>
            <a:ext cx="20788" cy="14922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Rectangle 282">
            <a:extLst>
              <a:ext uri="{FF2B5EF4-FFF2-40B4-BE49-F238E27FC236}">
                <a16:creationId xmlns:a16="http://schemas.microsoft.com/office/drawing/2014/main" id="{FC73FC0E-0D79-DD48-C4E9-387A555B081C}"/>
              </a:ext>
            </a:extLst>
          </p:cNvPr>
          <p:cNvSpPr>
            <a:spLocks noChangeArrowheads="1"/>
          </p:cNvSpPr>
          <p:nvPr/>
        </p:nvSpPr>
        <p:spPr bwMode="auto">
          <a:xfrm>
            <a:off x="7784052" y="4837113"/>
            <a:ext cx="19189" cy="144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0" name="Rectangle 283">
            <a:extLst>
              <a:ext uri="{FF2B5EF4-FFF2-40B4-BE49-F238E27FC236}">
                <a16:creationId xmlns:a16="http://schemas.microsoft.com/office/drawing/2014/main" id="{7FC414A5-D0F8-2900-4BE9-96772BD0BD40}"/>
              </a:ext>
            </a:extLst>
          </p:cNvPr>
          <p:cNvSpPr>
            <a:spLocks noChangeArrowheads="1"/>
          </p:cNvSpPr>
          <p:nvPr/>
        </p:nvSpPr>
        <p:spPr bwMode="auto">
          <a:xfrm>
            <a:off x="7803241" y="4837113"/>
            <a:ext cx="19189" cy="1444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Rectangle 284">
            <a:extLst>
              <a:ext uri="{FF2B5EF4-FFF2-40B4-BE49-F238E27FC236}">
                <a16:creationId xmlns:a16="http://schemas.microsoft.com/office/drawing/2014/main" id="{26FED2E4-D532-4AAB-B481-F1B28E727DE2}"/>
              </a:ext>
            </a:extLst>
          </p:cNvPr>
          <p:cNvSpPr>
            <a:spLocks noChangeArrowheads="1"/>
          </p:cNvSpPr>
          <p:nvPr/>
        </p:nvSpPr>
        <p:spPr bwMode="auto">
          <a:xfrm>
            <a:off x="7824028" y="4837113"/>
            <a:ext cx="20788" cy="1460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Rectangle 285">
            <a:extLst>
              <a:ext uri="{FF2B5EF4-FFF2-40B4-BE49-F238E27FC236}">
                <a16:creationId xmlns:a16="http://schemas.microsoft.com/office/drawing/2014/main" id="{59045082-DA64-FD47-6A6D-C854C402B74A}"/>
              </a:ext>
            </a:extLst>
          </p:cNvPr>
          <p:cNvSpPr>
            <a:spLocks noChangeArrowheads="1"/>
          </p:cNvSpPr>
          <p:nvPr/>
        </p:nvSpPr>
        <p:spPr bwMode="auto">
          <a:xfrm>
            <a:off x="7846415" y="4837113"/>
            <a:ext cx="19189" cy="1460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Rectangle 286">
            <a:extLst>
              <a:ext uri="{FF2B5EF4-FFF2-40B4-BE49-F238E27FC236}">
                <a16:creationId xmlns:a16="http://schemas.microsoft.com/office/drawing/2014/main" id="{AB15624B-167D-844D-4CAC-E04B3531A55E}"/>
              </a:ext>
            </a:extLst>
          </p:cNvPr>
          <p:cNvSpPr>
            <a:spLocks noChangeArrowheads="1"/>
          </p:cNvSpPr>
          <p:nvPr/>
        </p:nvSpPr>
        <p:spPr bwMode="auto">
          <a:xfrm>
            <a:off x="7865604" y="4843463"/>
            <a:ext cx="19189" cy="1397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Rectangle 287">
            <a:extLst>
              <a:ext uri="{FF2B5EF4-FFF2-40B4-BE49-F238E27FC236}">
                <a16:creationId xmlns:a16="http://schemas.microsoft.com/office/drawing/2014/main" id="{F6DBB6F7-348A-74BA-3A60-5C098446CE93}"/>
              </a:ext>
            </a:extLst>
          </p:cNvPr>
          <p:cNvSpPr>
            <a:spLocks noChangeArrowheads="1"/>
          </p:cNvSpPr>
          <p:nvPr/>
        </p:nvSpPr>
        <p:spPr bwMode="auto">
          <a:xfrm>
            <a:off x="7886392" y="4843463"/>
            <a:ext cx="20788" cy="1381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Rectangle 288">
            <a:extLst>
              <a:ext uri="{FF2B5EF4-FFF2-40B4-BE49-F238E27FC236}">
                <a16:creationId xmlns:a16="http://schemas.microsoft.com/office/drawing/2014/main" id="{581B6AAB-B153-E6A2-0928-3D17B656CD12}"/>
              </a:ext>
            </a:extLst>
          </p:cNvPr>
          <p:cNvSpPr>
            <a:spLocks noChangeArrowheads="1"/>
          </p:cNvSpPr>
          <p:nvPr/>
        </p:nvSpPr>
        <p:spPr bwMode="auto">
          <a:xfrm>
            <a:off x="7908779" y="4846638"/>
            <a:ext cx="19189" cy="1349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Rectangle 289">
            <a:extLst>
              <a:ext uri="{FF2B5EF4-FFF2-40B4-BE49-F238E27FC236}">
                <a16:creationId xmlns:a16="http://schemas.microsoft.com/office/drawing/2014/main" id="{6717A764-0A83-0274-1835-56428C884211}"/>
              </a:ext>
            </a:extLst>
          </p:cNvPr>
          <p:cNvSpPr>
            <a:spLocks noChangeArrowheads="1"/>
          </p:cNvSpPr>
          <p:nvPr/>
        </p:nvSpPr>
        <p:spPr bwMode="auto">
          <a:xfrm>
            <a:off x="7927968" y="4846638"/>
            <a:ext cx="19189" cy="1365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Rectangle 290">
            <a:extLst>
              <a:ext uri="{FF2B5EF4-FFF2-40B4-BE49-F238E27FC236}">
                <a16:creationId xmlns:a16="http://schemas.microsoft.com/office/drawing/2014/main" id="{617D0A33-E684-FA1D-1CFD-E355E147A56F}"/>
              </a:ext>
            </a:extLst>
          </p:cNvPr>
          <p:cNvSpPr>
            <a:spLocks noChangeArrowheads="1"/>
          </p:cNvSpPr>
          <p:nvPr/>
        </p:nvSpPr>
        <p:spPr bwMode="auto">
          <a:xfrm>
            <a:off x="7948756" y="4852988"/>
            <a:ext cx="20788" cy="130175"/>
          </a:xfrm>
          <a:prstGeom prst="rect">
            <a:avLst/>
          </a:prstGeom>
          <a:solidFill>
            <a:schemeClr val="bg1">
              <a:lumMod val="65000"/>
              <a:lumOff val="35000"/>
            </a:schemeClr>
          </a:solidFill>
          <a:ln w="3175" cap="flat">
            <a:solidFill>
              <a:schemeClr val="bg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Rectangle 291">
            <a:extLst>
              <a:ext uri="{FF2B5EF4-FFF2-40B4-BE49-F238E27FC236}">
                <a16:creationId xmlns:a16="http://schemas.microsoft.com/office/drawing/2014/main" id="{58F82818-2DEB-D009-8D5D-CED8B9C453C9}"/>
              </a:ext>
            </a:extLst>
          </p:cNvPr>
          <p:cNvSpPr>
            <a:spLocks noChangeArrowheads="1"/>
          </p:cNvSpPr>
          <p:nvPr/>
        </p:nvSpPr>
        <p:spPr bwMode="auto">
          <a:xfrm>
            <a:off x="7971143" y="4852988"/>
            <a:ext cx="19189" cy="130175"/>
          </a:xfrm>
          <a:prstGeom prst="rect">
            <a:avLst/>
          </a:prstGeom>
          <a:solidFill>
            <a:schemeClr val="bg1">
              <a:lumMod val="65000"/>
              <a:lumOff val="35000"/>
            </a:schemeClr>
          </a:solidFill>
          <a:ln w="3175" cap="flat">
            <a:solidFill>
              <a:schemeClr val="bg1">
                <a:lumMod val="65000"/>
                <a:lumOff val="35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1" name="Rectangle 324">
            <a:extLst>
              <a:ext uri="{FF2B5EF4-FFF2-40B4-BE49-F238E27FC236}">
                <a16:creationId xmlns:a16="http://schemas.microsoft.com/office/drawing/2014/main" id="{2DACC386-427D-8BA5-5698-D4A19712E13D}"/>
              </a:ext>
            </a:extLst>
          </p:cNvPr>
          <p:cNvSpPr>
            <a:spLocks noChangeArrowheads="1"/>
          </p:cNvSpPr>
          <p:nvPr/>
        </p:nvSpPr>
        <p:spPr bwMode="auto">
          <a:xfrm>
            <a:off x="9456675" y="4983163"/>
            <a:ext cx="20788" cy="142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2" name="Rectangle 325">
            <a:extLst>
              <a:ext uri="{FF2B5EF4-FFF2-40B4-BE49-F238E27FC236}">
                <a16:creationId xmlns:a16="http://schemas.microsoft.com/office/drawing/2014/main" id="{0CFDF040-12AE-25BA-A1FE-896C05FFB978}"/>
              </a:ext>
            </a:extLst>
          </p:cNvPr>
          <p:cNvSpPr>
            <a:spLocks noChangeArrowheads="1"/>
          </p:cNvSpPr>
          <p:nvPr/>
        </p:nvSpPr>
        <p:spPr bwMode="auto">
          <a:xfrm>
            <a:off x="9479062" y="4983163"/>
            <a:ext cx="19189" cy="142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3" name="Rectangle 326">
            <a:extLst>
              <a:ext uri="{FF2B5EF4-FFF2-40B4-BE49-F238E27FC236}">
                <a16:creationId xmlns:a16="http://schemas.microsoft.com/office/drawing/2014/main" id="{927CAF4B-E406-2D29-F08C-8CFB2D8FFC42}"/>
              </a:ext>
            </a:extLst>
          </p:cNvPr>
          <p:cNvSpPr>
            <a:spLocks noChangeArrowheads="1"/>
          </p:cNvSpPr>
          <p:nvPr/>
        </p:nvSpPr>
        <p:spPr bwMode="auto">
          <a:xfrm>
            <a:off x="9543025" y="4983163"/>
            <a:ext cx="17590"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4" name="Rectangle 327">
            <a:extLst>
              <a:ext uri="{FF2B5EF4-FFF2-40B4-BE49-F238E27FC236}">
                <a16:creationId xmlns:a16="http://schemas.microsoft.com/office/drawing/2014/main" id="{AA5F2595-8406-1204-8C5F-A35BE952E532}"/>
              </a:ext>
            </a:extLst>
          </p:cNvPr>
          <p:cNvSpPr>
            <a:spLocks noChangeArrowheads="1"/>
          </p:cNvSpPr>
          <p:nvPr/>
        </p:nvSpPr>
        <p:spPr bwMode="auto">
          <a:xfrm>
            <a:off x="9563813" y="4983163"/>
            <a:ext cx="17590"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5" name="Rectangle 328">
            <a:extLst>
              <a:ext uri="{FF2B5EF4-FFF2-40B4-BE49-F238E27FC236}">
                <a16:creationId xmlns:a16="http://schemas.microsoft.com/office/drawing/2014/main" id="{E384BD33-E490-47CE-6550-864A9236CE8C}"/>
              </a:ext>
            </a:extLst>
          </p:cNvPr>
          <p:cNvSpPr>
            <a:spLocks noChangeArrowheads="1"/>
          </p:cNvSpPr>
          <p:nvPr/>
        </p:nvSpPr>
        <p:spPr bwMode="auto">
          <a:xfrm>
            <a:off x="9583002" y="4983163"/>
            <a:ext cx="20788"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6" name="Rectangle 329">
            <a:extLst>
              <a:ext uri="{FF2B5EF4-FFF2-40B4-BE49-F238E27FC236}">
                <a16:creationId xmlns:a16="http://schemas.microsoft.com/office/drawing/2014/main" id="{1DC6BB36-7884-1577-BF10-6AB754AE45AD}"/>
              </a:ext>
            </a:extLst>
          </p:cNvPr>
          <p:cNvSpPr>
            <a:spLocks noChangeArrowheads="1"/>
          </p:cNvSpPr>
          <p:nvPr/>
        </p:nvSpPr>
        <p:spPr bwMode="auto">
          <a:xfrm>
            <a:off x="9605388" y="4983163"/>
            <a:ext cx="19189"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7" name="Rectangle 330">
            <a:extLst>
              <a:ext uri="{FF2B5EF4-FFF2-40B4-BE49-F238E27FC236}">
                <a16:creationId xmlns:a16="http://schemas.microsoft.com/office/drawing/2014/main" id="{2F3C9669-DA3D-F5DF-81E3-EE773B82930C}"/>
              </a:ext>
            </a:extLst>
          </p:cNvPr>
          <p:cNvSpPr>
            <a:spLocks noChangeArrowheads="1"/>
          </p:cNvSpPr>
          <p:nvPr/>
        </p:nvSpPr>
        <p:spPr bwMode="auto">
          <a:xfrm>
            <a:off x="9626176" y="4983163"/>
            <a:ext cx="19189"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8" name="Rectangle 331">
            <a:extLst>
              <a:ext uri="{FF2B5EF4-FFF2-40B4-BE49-F238E27FC236}">
                <a16:creationId xmlns:a16="http://schemas.microsoft.com/office/drawing/2014/main" id="{E823D2D3-C32F-E634-2262-05C79A53EBB8}"/>
              </a:ext>
            </a:extLst>
          </p:cNvPr>
          <p:cNvSpPr>
            <a:spLocks noChangeArrowheads="1"/>
          </p:cNvSpPr>
          <p:nvPr/>
        </p:nvSpPr>
        <p:spPr bwMode="auto">
          <a:xfrm>
            <a:off x="9646964" y="4983163"/>
            <a:ext cx="20788"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9" name="Rectangle 332">
            <a:extLst>
              <a:ext uri="{FF2B5EF4-FFF2-40B4-BE49-F238E27FC236}">
                <a16:creationId xmlns:a16="http://schemas.microsoft.com/office/drawing/2014/main" id="{99123989-6A33-34E5-3F82-09FCD8AC88C3}"/>
              </a:ext>
            </a:extLst>
          </p:cNvPr>
          <p:cNvSpPr>
            <a:spLocks noChangeArrowheads="1"/>
          </p:cNvSpPr>
          <p:nvPr/>
        </p:nvSpPr>
        <p:spPr bwMode="auto">
          <a:xfrm>
            <a:off x="9669351" y="4983163"/>
            <a:ext cx="19189"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0" name="Rectangle 333">
            <a:extLst>
              <a:ext uri="{FF2B5EF4-FFF2-40B4-BE49-F238E27FC236}">
                <a16:creationId xmlns:a16="http://schemas.microsoft.com/office/drawing/2014/main" id="{FF95B7D2-E4D9-D2FC-B738-442FA23EF14B}"/>
              </a:ext>
            </a:extLst>
          </p:cNvPr>
          <p:cNvSpPr>
            <a:spLocks noChangeArrowheads="1"/>
          </p:cNvSpPr>
          <p:nvPr/>
        </p:nvSpPr>
        <p:spPr bwMode="auto">
          <a:xfrm>
            <a:off x="9690139" y="4983163"/>
            <a:ext cx="19189"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1" name="Rectangle 334">
            <a:extLst>
              <a:ext uri="{FF2B5EF4-FFF2-40B4-BE49-F238E27FC236}">
                <a16:creationId xmlns:a16="http://schemas.microsoft.com/office/drawing/2014/main" id="{3B5D1F89-3A7D-0F78-0216-87CC2540B777}"/>
              </a:ext>
            </a:extLst>
          </p:cNvPr>
          <p:cNvSpPr>
            <a:spLocks noChangeArrowheads="1"/>
          </p:cNvSpPr>
          <p:nvPr/>
        </p:nvSpPr>
        <p:spPr bwMode="auto">
          <a:xfrm>
            <a:off x="9712526" y="4981576"/>
            <a:ext cx="19189" cy="39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2" name="Rectangle 335">
            <a:extLst>
              <a:ext uri="{FF2B5EF4-FFF2-40B4-BE49-F238E27FC236}">
                <a16:creationId xmlns:a16="http://schemas.microsoft.com/office/drawing/2014/main" id="{671D9AA4-5958-8CBE-6C97-9773F4551FF2}"/>
              </a:ext>
            </a:extLst>
          </p:cNvPr>
          <p:cNvSpPr>
            <a:spLocks noChangeArrowheads="1"/>
          </p:cNvSpPr>
          <p:nvPr/>
        </p:nvSpPr>
        <p:spPr bwMode="auto">
          <a:xfrm>
            <a:off x="9733314" y="4981576"/>
            <a:ext cx="19189" cy="460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3" name="Rectangle 336">
            <a:extLst>
              <a:ext uri="{FF2B5EF4-FFF2-40B4-BE49-F238E27FC236}">
                <a16:creationId xmlns:a16="http://schemas.microsoft.com/office/drawing/2014/main" id="{8DA58C77-A6F8-CF0E-2134-EA257ECCD283}"/>
              </a:ext>
            </a:extLst>
          </p:cNvPr>
          <p:cNvSpPr>
            <a:spLocks noChangeArrowheads="1"/>
          </p:cNvSpPr>
          <p:nvPr/>
        </p:nvSpPr>
        <p:spPr bwMode="auto">
          <a:xfrm>
            <a:off x="9754102" y="4981576"/>
            <a:ext cx="19189" cy="460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4" name="Rectangle 337">
            <a:extLst>
              <a:ext uri="{FF2B5EF4-FFF2-40B4-BE49-F238E27FC236}">
                <a16:creationId xmlns:a16="http://schemas.microsoft.com/office/drawing/2014/main" id="{C16C17BB-EA40-679E-3E1C-6542842F06DC}"/>
              </a:ext>
            </a:extLst>
          </p:cNvPr>
          <p:cNvSpPr>
            <a:spLocks noChangeArrowheads="1"/>
          </p:cNvSpPr>
          <p:nvPr/>
        </p:nvSpPr>
        <p:spPr bwMode="auto">
          <a:xfrm>
            <a:off x="9776489" y="4983163"/>
            <a:ext cx="19189"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5" name="Rectangle 338">
            <a:extLst>
              <a:ext uri="{FF2B5EF4-FFF2-40B4-BE49-F238E27FC236}">
                <a16:creationId xmlns:a16="http://schemas.microsoft.com/office/drawing/2014/main" id="{D5093B01-91F7-4687-3D1B-76CA843D88CA}"/>
              </a:ext>
            </a:extLst>
          </p:cNvPr>
          <p:cNvSpPr>
            <a:spLocks noChangeArrowheads="1"/>
          </p:cNvSpPr>
          <p:nvPr/>
        </p:nvSpPr>
        <p:spPr bwMode="auto">
          <a:xfrm>
            <a:off x="9797276" y="4983163"/>
            <a:ext cx="19189"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6" name="Rectangle 339">
            <a:extLst>
              <a:ext uri="{FF2B5EF4-FFF2-40B4-BE49-F238E27FC236}">
                <a16:creationId xmlns:a16="http://schemas.microsoft.com/office/drawing/2014/main" id="{49E1E412-5E21-3758-3367-55F5C1F06579}"/>
              </a:ext>
            </a:extLst>
          </p:cNvPr>
          <p:cNvSpPr>
            <a:spLocks noChangeArrowheads="1"/>
          </p:cNvSpPr>
          <p:nvPr/>
        </p:nvSpPr>
        <p:spPr bwMode="auto">
          <a:xfrm>
            <a:off x="9818064" y="4983163"/>
            <a:ext cx="20788"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7" name="Rectangle 340">
            <a:extLst>
              <a:ext uri="{FF2B5EF4-FFF2-40B4-BE49-F238E27FC236}">
                <a16:creationId xmlns:a16="http://schemas.microsoft.com/office/drawing/2014/main" id="{619C8ADF-C91B-9536-6073-5BCCBD6587FC}"/>
              </a:ext>
            </a:extLst>
          </p:cNvPr>
          <p:cNvSpPr>
            <a:spLocks noChangeArrowheads="1"/>
          </p:cNvSpPr>
          <p:nvPr/>
        </p:nvSpPr>
        <p:spPr bwMode="auto">
          <a:xfrm>
            <a:off x="9840451" y="4983163"/>
            <a:ext cx="19189"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8" name="Rectangle 341">
            <a:extLst>
              <a:ext uri="{FF2B5EF4-FFF2-40B4-BE49-F238E27FC236}">
                <a16:creationId xmlns:a16="http://schemas.microsoft.com/office/drawing/2014/main" id="{C703FD94-8093-094E-416D-F01707866F0D}"/>
              </a:ext>
            </a:extLst>
          </p:cNvPr>
          <p:cNvSpPr>
            <a:spLocks noChangeArrowheads="1"/>
          </p:cNvSpPr>
          <p:nvPr/>
        </p:nvSpPr>
        <p:spPr bwMode="auto">
          <a:xfrm>
            <a:off x="9861239" y="4983163"/>
            <a:ext cx="19189"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49" name="Rectangle 342">
            <a:extLst>
              <a:ext uri="{FF2B5EF4-FFF2-40B4-BE49-F238E27FC236}">
                <a16:creationId xmlns:a16="http://schemas.microsoft.com/office/drawing/2014/main" id="{35A4FE1F-833E-B36D-3A6D-8377A441D687}"/>
              </a:ext>
            </a:extLst>
          </p:cNvPr>
          <p:cNvSpPr>
            <a:spLocks noChangeArrowheads="1"/>
          </p:cNvSpPr>
          <p:nvPr/>
        </p:nvSpPr>
        <p:spPr bwMode="auto">
          <a:xfrm>
            <a:off x="9882027" y="4983163"/>
            <a:ext cx="20788" cy="55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0" name="Rectangle 343">
            <a:extLst>
              <a:ext uri="{FF2B5EF4-FFF2-40B4-BE49-F238E27FC236}">
                <a16:creationId xmlns:a16="http://schemas.microsoft.com/office/drawing/2014/main" id="{CA85B6DA-4CDE-489F-A020-14BDD1615EBD}"/>
              </a:ext>
            </a:extLst>
          </p:cNvPr>
          <p:cNvSpPr>
            <a:spLocks noChangeArrowheads="1"/>
          </p:cNvSpPr>
          <p:nvPr/>
        </p:nvSpPr>
        <p:spPr bwMode="auto">
          <a:xfrm>
            <a:off x="9904414" y="4981576"/>
            <a:ext cx="19189" cy="635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1" name="Rectangle 344">
            <a:extLst>
              <a:ext uri="{FF2B5EF4-FFF2-40B4-BE49-F238E27FC236}">
                <a16:creationId xmlns:a16="http://schemas.microsoft.com/office/drawing/2014/main" id="{38442D34-7D05-88B7-57EB-5EF9E7A307A3}"/>
              </a:ext>
            </a:extLst>
          </p:cNvPr>
          <p:cNvSpPr>
            <a:spLocks noChangeArrowheads="1"/>
          </p:cNvSpPr>
          <p:nvPr/>
        </p:nvSpPr>
        <p:spPr bwMode="auto">
          <a:xfrm>
            <a:off x="9925202" y="4983163"/>
            <a:ext cx="19189" cy="619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2" name="Rectangle 345">
            <a:extLst>
              <a:ext uri="{FF2B5EF4-FFF2-40B4-BE49-F238E27FC236}">
                <a16:creationId xmlns:a16="http://schemas.microsoft.com/office/drawing/2014/main" id="{D6E6B1A4-6AE4-DCE0-7EE3-9785C9FBD3FA}"/>
              </a:ext>
            </a:extLst>
          </p:cNvPr>
          <p:cNvSpPr>
            <a:spLocks noChangeArrowheads="1"/>
          </p:cNvSpPr>
          <p:nvPr/>
        </p:nvSpPr>
        <p:spPr bwMode="auto">
          <a:xfrm>
            <a:off x="9945990" y="4981576"/>
            <a:ext cx="19189" cy="762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3" name="Rectangle 346">
            <a:extLst>
              <a:ext uri="{FF2B5EF4-FFF2-40B4-BE49-F238E27FC236}">
                <a16:creationId xmlns:a16="http://schemas.microsoft.com/office/drawing/2014/main" id="{65E490B8-30A3-79A0-E2B1-8D7AB1F5456C}"/>
              </a:ext>
            </a:extLst>
          </p:cNvPr>
          <p:cNvSpPr>
            <a:spLocks noChangeArrowheads="1"/>
          </p:cNvSpPr>
          <p:nvPr/>
        </p:nvSpPr>
        <p:spPr bwMode="auto">
          <a:xfrm>
            <a:off x="9968377" y="4983163"/>
            <a:ext cx="17590" cy="746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4" name="Rectangle 347">
            <a:extLst>
              <a:ext uri="{FF2B5EF4-FFF2-40B4-BE49-F238E27FC236}">
                <a16:creationId xmlns:a16="http://schemas.microsoft.com/office/drawing/2014/main" id="{60457E4B-BB8C-E1E1-8A23-6E2F549E7B1A}"/>
              </a:ext>
            </a:extLst>
          </p:cNvPr>
          <p:cNvSpPr>
            <a:spLocks noChangeArrowheads="1"/>
          </p:cNvSpPr>
          <p:nvPr/>
        </p:nvSpPr>
        <p:spPr bwMode="auto">
          <a:xfrm>
            <a:off x="9989164" y="4983163"/>
            <a:ext cx="17590" cy="746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5" name="Rectangle 348">
            <a:extLst>
              <a:ext uri="{FF2B5EF4-FFF2-40B4-BE49-F238E27FC236}">
                <a16:creationId xmlns:a16="http://schemas.microsoft.com/office/drawing/2014/main" id="{CBB11B85-0EA9-6732-4AF9-3071B9DC5F5F}"/>
              </a:ext>
            </a:extLst>
          </p:cNvPr>
          <p:cNvSpPr>
            <a:spLocks noChangeArrowheads="1"/>
          </p:cNvSpPr>
          <p:nvPr/>
        </p:nvSpPr>
        <p:spPr bwMode="auto">
          <a:xfrm>
            <a:off x="10008353" y="4983163"/>
            <a:ext cx="20788" cy="777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6" name="Rectangle 349">
            <a:extLst>
              <a:ext uri="{FF2B5EF4-FFF2-40B4-BE49-F238E27FC236}">
                <a16:creationId xmlns:a16="http://schemas.microsoft.com/office/drawing/2014/main" id="{BB8C0D5B-02CA-F06C-3A5C-E943C9E8ADD8}"/>
              </a:ext>
            </a:extLst>
          </p:cNvPr>
          <p:cNvSpPr>
            <a:spLocks noChangeArrowheads="1"/>
          </p:cNvSpPr>
          <p:nvPr/>
        </p:nvSpPr>
        <p:spPr bwMode="auto">
          <a:xfrm>
            <a:off x="10030740" y="4983163"/>
            <a:ext cx="19189" cy="777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7" name="Rectangle 350">
            <a:extLst>
              <a:ext uri="{FF2B5EF4-FFF2-40B4-BE49-F238E27FC236}">
                <a16:creationId xmlns:a16="http://schemas.microsoft.com/office/drawing/2014/main" id="{0D3C0D8A-4B76-9473-B037-B45A0D1E2BB4}"/>
              </a:ext>
            </a:extLst>
          </p:cNvPr>
          <p:cNvSpPr>
            <a:spLocks noChangeArrowheads="1"/>
          </p:cNvSpPr>
          <p:nvPr/>
        </p:nvSpPr>
        <p:spPr bwMode="auto">
          <a:xfrm>
            <a:off x="10051528" y="4983163"/>
            <a:ext cx="19189" cy="777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8" name="Rectangle 351">
            <a:extLst>
              <a:ext uri="{FF2B5EF4-FFF2-40B4-BE49-F238E27FC236}">
                <a16:creationId xmlns:a16="http://schemas.microsoft.com/office/drawing/2014/main" id="{26ED2F6F-C7CF-0E6A-764E-B13E6B24E8BE}"/>
              </a:ext>
            </a:extLst>
          </p:cNvPr>
          <p:cNvSpPr>
            <a:spLocks noChangeArrowheads="1"/>
          </p:cNvSpPr>
          <p:nvPr/>
        </p:nvSpPr>
        <p:spPr bwMode="auto">
          <a:xfrm>
            <a:off x="10073915" y="4983163"/>
            <a:ext cx="19189" cy="809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59" name="Rectangle 352">
            <a:extLst>
              <a:ext uri="{FF2B5EF4-FFF2-40B4-BE49-F238E27FC236}">
                <a16:creationId xmlns:a16="http://schemas.microsoft.com/office/drawing/2014/main" id="{2C0157FE-2D34-3D0C-D23E-D3CAF9CAAC69}"/>
              </a:ext>
            </a:extLst>
          </p:cNvPr>
          <p:cNvSpPr>
            <a:spLocks noChangeArrowheads="1"/>
          </p:cNvSpPr>
          <p:nvPr/>
        </p:nvSpPr>
        <p:spPr bwMode="auto">
          <a:xfrm>
            <a:off x="10094703" y="4983163"/>
            <a:ext cx="19189" cy="809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0" name="Rectangle 353">
            <a:extLst>
              <a:ext uri="{FF2B5EF4-FFF2-40B4-BE49-F238E27FC236}">
                <a16:creationId xmlns:a16="http://schemas.microsoft.com/office/drawing/2014/main" id="{C073D900-69D3-BA7F-ACF5-CA3871569FAE}"/>
              </a:ext>
            </a:extLst>
          </p:cNvPr>
          <p:cNvSpPr>
            <a:spLocks noChangeArrowheads="1"/>
          </p:cNvSpPr>
          <p:nvPr/>
        </p:nvSpPr>
        <p:spPr bwMode="auto">
          <a:xfrm>
            <a:off x="10115491" y="4981576"/>
            <a:ext cx="20788" cy="825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1" name="Rectangle 354">
            <a:extLst>
              <a:ext uri="{FF2B5EF4-FFF2-40B4-BE49-F238E27FC236}">
                <a16:creationId xmlns:a16="http://schemas.microsoft.com/office/drawing/2014/main" id="{17B98B37-E2B0-FE1A-619D-C78FF95C70A0}"/>
              </a:ext>
            </a:extLst>
          </p:cNvPr>
          <p:cNvSpPr>
            <a:spLocks noChangeArrowheads="1"/>
          </p:cNvSpPr>
          <p:nvPr/>
        </p:nvSpPr>
        <p:spPr bwMode="auto">
          <a:xfrm>
            <a:off x="10137878" y="4981576"/>
            <a:ext cx="19189" cy="825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2" name="Rectangle 355">
            <a:extLst>
              <a:ext uri="{FF2B5EF4-FFF2-40B4-BE49-F238E27FC236}">
                <a16:creationId xmlns:a16="http://schemas.microsoft.com/office/drawing/2014/main" id="{F079C0FE-1FD1-CC16-7106-C5E7841E83EB}"/>
              </a:ext>
            </a:extLst>
          </p:cNvPr>
          <p:cNvSpPr>
            <a:spLocks noChangeArrowheads="1"/>
          </p:cNvSpPr>
          <p:nvPr/>
        </p:nvSpPr>
        <p:spPr bwMode="auto">
          <a:xfrm>
            <a:off x="10158665" y="4981576"/>
            <a:ext cx="19189" cy="936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3" name="Rectangle 356">
            <a:extLst>
              <a:ext uri="{FF2B5EF4-FFF2-40B4-BE49-F238E27FC236}">
                <a16:creationId xmlns:a16="http://schemas.microsoft.com/office/drawing/2014/main" id="{2255DD0F-ABA8-71EE-1B1C-4DC13ACDAE42}"/>
              </a:ext>
            </a:extLst>
          </p:cNvPr>
          <p:cNvSpPr>
            <a:spLocks noChangeArrowheads="1"/>
          </p:cNvSpPr>
          <p:nvPr/>
        </p:nvSpPr>
        <p:spPr bwMode="auto">
          <a:xfrm>
            <a:off x="10179453" y="4981576"/>
            <a:ext cx="20788" cy="936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4" name="Rectangle 357">
            <a:extLst>
              <a:ext uri="{FF2B5EF4-FFF2-40B4-BE49-F238E27FC236}">
                <a16:creationId xmlns:a16="http://schemas.microsoft.com/office/drawing/2014/main" id="{04482BC3-3B60-69A2-86FF-2FA5BF0A2783}"/>
              </a:ext>
            </a:extLst>
          </p:cNvPr>
          <p:cNvSpPr>
            <a:spLocks noChangeArrowheads="1"/>
          </p:cNvSpPr>
          <p:nvPr/>
        </p:nvSpPr>
        <p:spPr bwMode="auto">
          <a:xfrm>
            <a:off x="10201840" y="4983163"/>
            <a:ext cx="19189" cy="984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5" name="Rectangle 358">
            <a:extLst>
              <a:ext uri="{FF2B5EF4-FFF2-40B4-BE49-F238E27FC236}">
                <a16:creationId xmlns:a16="http://schemas.microsoft.com/office/drawing/2014/main" id="{3B323ACD-A702-6B2F-3783-0985B6531CF5}"/>
              </a:ext>
            </a:extLst>
          </p:cNvPr>
          <p:cNvSpPr>
            <a:spLocks noChangeArrowheads="1"/>
          </p:cNvSpPr>
          <p:nvPr/>
        </p:nvSpPr>
        <p:spPr bwMode="auto">
          <a:xfrm>
            <a:off x="10222628" y="4981576"/>
            <a:ext cx="19189"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6" name="Rectangle 359">
            <a:extLst>
              <a:ext uri="{FF2B5EF4-FFF2-40B4-BE49-F238E27FC236}">
                <a16:creationId xmlns:a16="http://schemas.microsoft.com/office/drawing/2014/main" id="{09EA05B0-332F-F330-0F70-F82C69376CC0}"/>
              </a:ext>
            </a:extLst>
          </p:cNvPr>
          <p:cNvSpPr>
            <a:spLocks noChangeArrowheads="1"/>
          </p:cNvSpPr>
          <p:nvPr/>
        </p:nvSpPr>
        <p:spPr bwMode="auto">
          <a:xfrm>
            <a:off x="10243416" y="4981576"/>
            <a:ext cx="20788"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7" name="Rectangle 360">
            <a:extLst>
              <a:ext uri="{FF2B5EF4-FFF2-40B4-BE49-F238E27FC236}">
                <a16:creationId xmlns:a16="http://schemas.microsoft.com/office/drawing/2014/main" id="{DCEFBFB3-D267-7832-B0DD-32583A2AB25F}"/>
              </a:ext>
            </a:extLst>
          </p:cNvPr>
          <p:cNvSpPr>
            <a:spLocks noChangeArrowheads="1"/>
          </p:cNvSpPr>
          <p:nvPr/>
        </p:nvSpPr>
        <p:spPr bwMode="auto">
          <a:xfrm>
            <a:off x="10265803" y="4981576"/>
            <a:ext cx="19189" cy="1095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8" name="Rectangle 361">
            <a:extLst>
              <a:ext uri="{FF2B5EF4-FFF2-40B4-BE49-F238E27FC236}">
                <a16:creationId xmlns:a16="http://schemas.microsoft.com/office/drawing/2014/main" id="{82A5AD2B-E520-E028-2891-1DF2D8D560E1}"/>
              </a:ext>
            </a:extLst>
          </p:cNvPr>
          <p:cNvSpPr>
            <a:spLocks noChangeArrowheads="1"/>
          </p:cNvSpPr>
          <p:nvPr/>
        </p:nvSpPr>
        <p:spPr bwMode="auto">
          <a:xfrm>
            <a:off x="10286591" y="4981576"/>
            <a:ext cx="19189" cy="1095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69" name="Rectangle 362">
            <a:extLst>
              <a:ext uri="{FF2B5EF4-FFF2-40B4-BE49-F238E27FC236}">
                <a16:creationId xmlns:a16="http://schemas.microsoft.com/office/drawing/2014/main" id="{A0F2943C-06A7-87D3-5533-423797A3C66F}"/>
              </a:ext>
            </a:extLst>
          </p:cNvPr>
          <p:cNvSpPr>
            <a:spLocks noChangeArrowheads="1"/>
          </p:cNvSpPr>
          <p:nvPr/>
        </p:nvSpPr>
        <p:spPr bwMode="auto">
          <a:xfrm>
            <a:off x="10308978" y="4981576"/>
            <a:ext cx="19189" cy="1095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0" name="Rectangle 363">
            <a:extLst>
              <a:ext uri="{FF2B5EF4-FFF2-40B4-BE49-F238E27FC236}">
                <a16:creationId xmlns:a16="http://schemas.microsoft.com/office/drawing/2014/main" id="{992182E5-79F1-9523-FFC4-C9940D3E77E6}"/>
              </a:ext>
            </a:extLst>
          </p:cNvPr>
          <p:cNvSpPr>
            <a:spLocks noChangeArrowheads="1"/>
          </p:cNvSpPr>
          <p:nvPr/>
        </p:nvSpPr>
        <p:spPr bwMode="auto">
          <a:xfrm>
            <a:off x="10329766" y="4983163"/>
            <a:ext cx="19189" cy="1190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1" name="Rectangle 364">
            <a:extLst>
              <a:ext uri="{FF2B5EF4-FFF2-40B4-BE49-F238E27FC236}">
                <a16:creationId xmlns:a16="http://schemas.microsoft.com/office/drawing/2014/main" id="{A3001514-F094-76F2-1D23-1903734FB6C1}"/>
              </a:ext>
            </a:extLst>
          </p:cNvPr>
          <p:cNvSpPr>
            <a:spLocks noChangeArrowheads="1"/>
          </p:cNvSpPr>
          <p:nvPr/>
        </p:nvSpPr>
        <p:spPr bwMode="auto">
          <a:xfrm>
            <a:off x="10350553" y="4983163"/>
            <a:ext cx="19189" cy="1190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2" name="Rectangle 365">
            <a:extLst>
              <a:ext uri="{FF2B5EF4-FFF2-40B4-BE49-F238E27FC236}">
                <a16:creationId xmlns:a16="http://schemas.microsoft.com/office/drawing/2014/main" id="{79F0455C-E4F5-CECB-B20C-4986AF03DE74}"/>
              </a:ext>
            </a:extLst>
          </p:cNvPr>
          <p:cNvSpPr>
            <a:spLocks noChangeArrowheads="1"/>
          </p:cNvSpPr>
          <p:nvPr/>
        </p:nvSpPr>
        <p:spPr bwMode="auto">
          <a:xfrm>
            <a:off x="10372940" y="4983163"/>
            <a:ext cx="17590" cy="1190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3" name="Rectangle 366">
            <a:extLst>
              <a:ext uri="{FF2B5EF4-FFF2-40B4-BE49-F238E27FC236}">
                <a16:creationId xmlns:a16="http://schemas.microsoft.com/office/drawing/2014/main" id="{F1FB7CFD-46D6-2F10-DB6E-5BCE2A5E7580}"/>
              </a:ext>
            </a:extLst>
          </p:cNvPr>
          <p:cNvSpPr>
            <a:spLocks noChangeArrowheads="1"/>
          </p:cNvSpPr>
          <p:nvPr/>
        </p:nvSpPr>
        <p:spPr bwMode="auto">
          <a:xfrm>
            <a:off x="10393728" y="4983163"/>
            <a:ext cx="17590" cy="1333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4" name="Rectangle 367">
            <a:extLst>
              <a:ext uri="{FF2B5EF4-FFF2-40B4-BE49-F238E27FC236}">
                <a16:creationId xmlns:a16="http://schemas.microsoft.com/office/drawing/2014/main" id="{0EA8C340-E963-AF1E-3C70-40D9B2B018D3}"/>
              </a:ext>
            </a:extLst>
          </p:cNvPr>
          <p:cNvSpPr>
            <a:spLocks noChangeArrowheads="1"/>
          </p:cNvSpPr>
          <p:nvPr/>
        </p:nvSpPr>
        <p:spPr bwMode="auto">
          <a:xfrm>
            <a:off x="10456092" y="4983163"/>
            <a:ext cx="19189" cy="1333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5" name="Rectangle 368">
            <a:extLst>
              <a:ext uri="{FF2B5EF4-FFF2-40B4-BE49-F238E27FC236}">
                <a16:creationId xmlns:a16="http://schemas.microsoft.com/office/drawing/2014/main" id="{B8899D5D-5E76-3735-6A8B-E4FACC11A334}"/>
              </a:ext>
            </a:extLst>
          </p:cNvPr>
          <p:cNvSpPr>
            <a:spLocks noChangeArrowheads="1"/>
          </p:cNvSpPr>
          <p:nvPr/>
        </p:nvSpPr>
        <p:spPr bwMode="auto">
          <a:xfrm>
            <a:off x="10476880" y="4981576"/>
            <a:ext cx="20788" cy="1397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6" name="Rectangle 369">
            <a:extLst>
              <a:ext uri="{FF2B5EF4-FFF2-40B4-BE49-F238E27FC236}">
                <a16:creationId xmlns:a16="http://schemas.microsoft.com/office/drawing/2014/main" id="{9C7A3A74-8B4A-DD84-DA33-A43F165FE58C}"/>
              </a:ext>
            </a:extLst>
          </p:cNvPr>
          <p:cNvSpPr>
            <a:spLocks noChangeArrowheads="1"/>
          </p:cNvSpPr>
          <p:nvPr/>
        </p:nvSpPr>
        <p:spPr bwMode="auto">
          <a:xfrm>
            <a:off x="10499267" y="4981576"/>
            <a:ext cx="19189" cy="1412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7" name="Rectangle 370">
            <a:extLst>
              <a:ext uri="{FF2B5EF4-FFF2-40B4-BE49-F238E27FC236}">
                <a16:creationId xmlns:a16="http://schemas.microsoft.com/office/drawing/2014/main" id="{3C2413BB-6173-F83B-BD3E-40E6FCC0287B}"/>
              </a:ext>
            </a:extLst>
          </p:cNvPr>
          <p:cNvSpPr>
            <a:spLocks noChangeArrowheads="1"/>
          </p:cNvSpPr>
          <p:nvPr/>
        </p:nvSpPr>
        <p:spPr bwMode="auto">
          <a:xfrm>
            <a:off x="10563229" y="4981576"/>
            <a:ext cx="19189" cy="1714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8" name="Rectangle 371">
            <a:extLst>
              <a:ext uri="{FF2B5EF4-FFF2-40B4-BE49-F238E27FC236}">
                <a16:creationId xmlns:a16="http://schemas.microsoft.com/office/drawing/2014/main" id="{7636A02E-0FE9-9FB5-D3A1-E33EACFC8AB2}"/>
              </a:ext>
            </a:extLst>
          </p:cNvPr>
          <p:cNvSpPr>
            <a:spLocks noChangeArrowheads="1"/>
          </p:cNvSpPr>
          <p:nvPr/>
        </p:nvSpPr>
        <p:spPr bwMode="auto">
          <a:xfrm>
            <a:off x="10584017" y="4981576"/>
            <a:ext cx="19189" cy="1714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79" name="Rectangle 372">
            <a:extLst>
              <a:ext uri="{FF2B5EF4-FFF2-40B4-BE49-F238E27FC236}">
                <a16:creationId xmlns:a16="http://schemas.microsoft.com/office/drawing/2014/main" id="{CB8E6B54-4374-DF55-2299-0F4997C7D0F1}"/>
              </a:ext>
            </a:extLst>
          </p:cNvPr>
          <p:cNvSpPr>
            <a:spLocks noChangeArrowheads="1"/>
          </p:cNvSpPr>
          <p:nvPr/>
        </p:nvSpPr>
        <p:spPr bwMode="auto">
          <a:xfrm>
            <a:off x="10604805" y="4983163"/>
            <a:ext cx="20788" cy="1825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0" name="Rectangle 373">
            <a:extLst>
              <a:ext uri="{FF2B5EF4-FFF2-40B4-BE49-F238E27FC236}">
                <a16:creationId xmlns:a16="http://schemas.microsoft.com/office/drawing/2014/main" id="{8CF400C1-EB07-CF0F-8DEA-80373D4E32AB}"/>
              </a:ext>
            </a:extLst>
          </p:cNvPr>
          <p:cNvSpPr>
            <a:spLocks noChangeArrowheads="1"/>
          </p:cNvSpPr>
          <p:nvPr/>
        </p:nvSpPr>
        <p:spPr bwMode="auto">
          <a:xfrm>
            <a:off x="10647980" y="4983163"/>
            <a:ext cx="19189" cy="1984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1" name="Rectangle 374">
            <a:extLst>
              <a:ext uri="{FF2B5EF4-FFF2-40B4-BE49-F238E27FC236}">
                <a16:creationId xmlns:a16="http://schemas.microsoft.com/office/drawing/2014/main" id="{A2743FB7-261E-D14A-5111-E7B4A1D8EBA0}"/>
              </a:ext>
            </a:extLst>
          </p:cNvPr>
          <p:cNvSpPr>
            <a:spLocks noChangeArrowheads="1"/>
          </p:cNvSpPr>
          <p:nvPr/>
        </p:nvSpPr>
        <p:spPr bwMode="auto">
          <a:xfrm>
            <a:off x="10670367" y="4983163"/>
            <a:ext cx="19189" cy="2095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2" name="Rectangle 375">
            <a:extLst>
              <a:ext uri="{FF2B5EF4-FFF2-40B4-BE49-F238E27FC236}">
                <a16:creationId xmlns:a16="http://schemas.microsoft.com/office/drawing/2014/main" id="{F8C7E41D-625F-0D07-F7C5-CAE63FD9D302}"/>
              </a:ext>
            </a:extLst>
          </p:cNvPr>
          <p:cNvSpPr>
            <a:spLocks noChangeArrowheads="1"/>
          </p:cNvSpPr>
          <p:nvPr/>
        </p:nvSpPr>
        <p:spPr bwMode="auto">
          <a:xfrm>
            <a:off x="10691155" y="4981576"/>
            <a:ext cx="19189" cy="2222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3" name="Rectangle 376">
            <a:extLst>
              <a:ext uri="{FF2B5EF4-FFF2-40B4-BE49-F238E27FC236}">
                <a16:creationId xmlns:a16="http://schemas.microsoft.com/office/drawing/2014/main" id="{79667AB4-A707-F3A3-15A3-859F424C845C}"/>
              </a:ext>
            </a:extLst>
          </p:cNvPr>
          <p:cNvSpPr>
            <a:spLocks noChangeArrowheads="1"/>
          </p:cNvSpPr>
          <p:nvPr/>
        </p:nvSpPr>
        <p:spPr bwMode="auto">
          <a:xfrm>
            <a:off x="10711942" y="4981576"/>
            <a:ext cx="20788" cy="2222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4" name="Rectangle 377">
            <a:extLst>
              <a:ext uri="{FF2B5EF4-FFF2-40B4-BE49-F238E27FC236}">
                <a16:creationId xmlns:a16="http://schemas.microsoft.com/office/drawing/2014/main" id="{D81647C1-1A30-3077-72B2-2C97F103A3CB}"/>
              </a:ext>
            </a:extLst>
          </p:cNvPr>
          <p:cNvSpPr>
            <a:spLocks noChangeArrowheads="1"/>
          </p:cNvSpPr>
          <p:nvPr/>
        </p:nvSpPr>
        <p:spPr bwMode="auto">
          <a:xfrm>
            <a:off x="10734329" y="4983163"/>
            <a:ext cx="19189" cy="2317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5" name="Rectangle 378">
            <a:extLst>
              <a:ext uri="{FF2B5EF4-FFF2-40B4-BE49-F238E27FC236}">
                <a16:creationId xmlns:a16="http://schemas.microsoft.com/office/drawing/2014/main" id="{CBC0ACF3-813A-D2F7-0287-96B87654443A}"/>
              </a:ext>
            </a:extLst>
          </p:cNvPr>
          <p:cNvSpPr>
            <a:spLocks noChangeArrowheads="1"/>
          </p:cNvSpPr>
          <p:nvPr/>
        </p:nvSpPr>
        <p:spPr bwMode="auto">
          <a:xfrm>
            <a:off x="10755117" y="4981576"/>
            <a:ext cx="19189" cy="2413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6" name="Rectangle 379">
            <a:extLst>
              <a:ext uri="{FF2B5EF4-FFF2-40B4-BE49-F238E27FC236}">
                <a16:creationId xmlns:a16="http://schemas.microsoft.com/office/drawing/2014/main" id="{DD78B05E-D19D-8A1C-A749-C09335BA4E6E}"/>
              </a:ext>
            </a:extLst>
          </p:cNvPr>
          <p:cNvSpPr>
            <a:spLocks noChangeArrowheads="1"/>
          </p:cNvSpPr>
          <p:nvPr/>
        </p:nvSpPr>
        <p:spPr bwMode="auto">
          <a:xfrm>
            <a:off x="10775905" y="4983163"/>
            <a:ext cx="20788" cy="2540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7" name="Rectangle 380">
            <a:extLst>
              <a:ext uri="{FF2B5EF4-FFF2-40B4-BE49-F238E27FC236}">
                <a16:creationId xmlns:a16="http://schemas.microsoft.com/office/drawing/2014/main" id="{D8653CC2-F397-BCD3-A07E-A93F35F24FB5}"/>
              </a:ext>
            </a:extLst>
          </p:cNvPr>
          <p:cNvSpPr>
            <a:spLocks noChangeArrowheads="1"/>
          </p:cNvSpPr>
          <p:nvPr/>
        </p:nvSpPr>
        <p:spPr bwMode="auto">
          <a:xfrm>
            <a:off x="10798292" y="4983163"/>
            <a:ext cx="19189" cy="2762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8" name="Rectangle 381">
            <a:extLst>
              <a:ext uri="{FF2B5EF4-FFF2-40B4-BE49-F238E27FC236}">
                <a16:creationId xmlns:a16="http://schemas.microsoft.com/office/drawing/2014/main" id="{1C9915C4-9200-C2B8-50FE-926F2E88A3D1}"/>
              </a:ext>
            </a:extLst>
          </p:cNvPr>
          <p:cNvSpPr>
            <a:spLocks noChangeArrowheads="1"/>
          </p:cNvSpPr>
          <p:nvPr/>
        </p:nvSpPr>
        <p:spPr bwMode="auto">
          <a:xfrm>
            <a:off x="10819080" y="4981576"/>
            <a:ext cx="17590" cy="2778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89" name="Rectangle 382">
            <a:extLst>
              <a:ext uri="{FF2B5EF4-FFF2-40B4-BE49-F238E27FC236}">
                <a16:creationId xmlns:a16="http://schemas.microsoft.com/office/drawing/2014/main" id="{718A1910-BDC4-886F-89CA-C050FD9AAABB}"/>
              </a:ext>
            </a:extLst>
          </p:cNvPr>
          <p:cNvSpPr>
            <a:spLocks noChangeArrowheads="1"/>
          </p:cNvSpPr>
          <p:nvPr/>
        </p:nvSpPr>
        <p:spPr bwMode="auto">
          <a:xfrm>
            <a:off x="10839868" y="4981576"/>
            <a:ext cx="19189" cy="2778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0" name="Rectangle 383">
            <a:extLst>
              <a:ext uri="{FF2B5EF4-FFF2-40B4-BE49-F238E27FC236}">
                <a16:creationId xmlns:a16="http://schemas.microsoft.com/office/drawing/2014/main" id="{BDAD5E87-C3A3-1DDB-B775-FEA79A190B42}"/>
              </a:ext>
            </a:extLst>
          </p:cNvPr>
          <p:cNvSpPr>
            <a:spLocks noChangeArrowheads="1"/>
          </p:cNvSpPr>
          <p:nvPr/>
        </p:nvSpPr>
        <p:spPr bwMode="auto">
          <a:xfrm>
            <a:off x="10862255" y="4981576"/>
            <a:ext cx="17590" cy="2778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1" name="Rectangle 384">
            <a:extLst>
              <a:ext uri="{FF2B5EF4-FFF2-40B4-BE49-F238E27FC236}">
                <a16:creationId xmlns:a16="http://schemas.microsoft.com/office/drawing/2014/main" id="{5E3FFBA3-4AED-0620-58A8-ACAE4154B524}"/>
              </a:ext>
            </a:extLst>
          </p:cNvPr>
          <p:cNvSpPr>
            <a:spLocks noChangeArrowheads="1"/>
          </p:cNvSpPr>
          <p:nvPr/>
        </p:nvSpPr>
        <p:spPr bwMode="auto">
          <a:xfrm>
            <a:off x="10881443" y="4983163"/>
            <a:ext cx="19189" cy="2905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2" name="Rectangle 385">
            <a:extLst>
              <a:ext uri="{FF2B5EF4-FFF2-40B4-BE49-F238E27FC236}">
                <a16:creationId xmlns:a16="http://schemas.microsoft.com/office/drawing/2014/main" id="{70D493D5-565C-8ECB-5DE4-BCB04F4940C6}"/>
              </a:ext>
            </a:extLst>
          </p:cNvPr>
          <p:cNvSpPr>
            <a:spLocks noChangeArrowheads="1"/>
          </p:cNvSpPr>
          <p:nvPr/>
        </p:nvSpPr>
        <p:spPr bwMode="auto">
          <a:xfrm>
            <a:off x="10902231" y="4983163"/>
            <a:ext cx="20788" cy="293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3" name="Rectangle 386">
            <a:extLst>
              <a:ext uri="{FF2B5EF4-FFF2-40B4-BE49-F238E27FC236}">
                <a16:creationId xmlns:a16="http://schemas.microsoft.com/office/drawing/2014/main" id="{218AE548-4691-29D2-1F45-3B636771860A}"/>
              </a:ext>
            </a:extLst>
          </p:cNvPr>
          <p:cNvSpPr>
            <a:spLocks noChangeArrowheads="1"/>
          </p:cNvSpPr>
          <p:nvPr/>
        </p:nvSpPr>
        <p:spPr bwMode="auto">
          <a:xfrm>
            <a:off x="10924618" y="4981576"/>
            <a:ext cx="19189" cy="2952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4" name="Rectangle 387">
            <a:extLst>
              <a:ext uri="{FF2B5EF4-FFF2-40B4-BE49-F238E27FC236}">
                <a16:creationId xmlns:a16="http://schemas.microsoft.com/office/drawing/2014/main" id="{4854ACA1-E144-E0C2-F9C8-9D5564901502}"/>
              </a:ext>
            </a:extLst>
          </p:cNvPr>
          <p:cNvSpPr>
            <a:spLocks noChangeArrowheads="1"/>
          </p:cNvSpPr>
          <p:nvPr/>
        </p:nvSpPr>
        <p:spPr bwMode="auto">
          <a:xfrm>
            <a:off x="10945406" y="4983163"/>
            <a:ext cx="19189" cy="293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5" name="Rectangle 388">
            <a:extLst>
              <a:ext uri="{FF2B5EF4-FFF2-40B4-BE49-F238E27FC236}">
                <a16:creationId xmlns:a16="http://schemas.microsoft.com/office/drawing/2014/main" id="{35D2D933-B4A1-B676-538F-A07F3E3C44AD}"/>
              </a:ext>
            </a:extLst>
          </p:cNvPr>
          <p:cNvSpPr>
            <a:spLocks noChangeArrowheads="1"/>
          </p:cNvSpPr>
          <p:nvPr/>
        </p:nvSpPr>
        <p:spPr bwMode="auto">
          <a:xfrm>
            <a:off x="10966194" y="4983163"/>
            <a:ext cx="20788" cy="3032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6" name="Rectangle 389">
            <a:extLst>
              <a:ext uri="{FF2B5EF4-FFF2-40B4-BE49-F238E27FC236}">
                <a16:creationId xmlns:a16="http://schemas.microsoft.com/office/drawing/2014/main" id="{50DD8731-6EFB-E7F7-3DCF-91DC7ADA2C1B}"/>
              </a:ext>
            </a:extLst>
          </p:cNvPr>
          <p:cNvSpPr>
            <a:spLocks noChangeArrowheads="1"/>
          </p:cNvSpPr>
          <p:nvPr/>
        </p:nvSpPr>
        <p:spPr bwMode="auto">
          <a:xfrm>
            <a:off x="10988581" y="4983163"/>
            <a:ext cx="19189" cy="3127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7" name="Rectangle 390">
            <a:extLst>
              <a:ext uri="{FF2B5EF4-FFF2-40B4-BE49-F238E27FC236}">
                <a16:creationId xmlns:a16="http://schemas.microsoft.com/office/drawing/2014/main" id="{54363476-7EF1-0379-FEF8-ADCF7C9DB46E}"/>
              </a:ext>
            </a:extLst>
          </p:cNvPr>
          <p:cNvSpPr>
            <a:spLocks noChangeArrowheads="1"/>
          </p:cNvSpPr>
          <p:nvPr/>
        </p:nvSpPr>
        <p:spPr bwMode="auto">
          <a:xfrm>
            <a:off x="11009369" y="4983163"/>
            <a:ext cx="19189" cy="3333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8" name="Rectangle 391">
            <a:extLst>
              <a:ext uri="{FF2B5EF4-FFF2-40B4-BE49-F238E27FC236}">
                <a16:creationId xmlns:a16="http://schemas.microsoft.com/office/drawing/2014/main" id="{2F3E260E-3893-7D2C-F58A-0C9597841B2C}"/>
              </a:ext>
            </a:extLst>
          </p:cNvPr>
          <p:cNvSpPr>
            <a:spLocks noChangeArrowheads="1"/>
          </p:cNvSpPr>
          <p:nvPr/>
        </p:nvSpPr>
        <p:spPr bwMode="auto">
          <a:xfrm>
            <a:off x="11031756" y="4981576"/>
            <a:ext cx="19189" cy="3413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99" name="Rectangle 392">
            <a:extLst>
              <a:ext uri="{FF2B5EF4-FFF2-40B4-BE49-F238E27FC236}">
                <a16:creationId xmlns:a16="http://schemas.microsoft.com/office/drawing/2014/main" id="{B5194FC0-6CD6-073E-4598-13FF2FDA8082}"/>
              </a:ext>
            </a:extLst>
          </p:cNvPr>
          <p:cNvSpPr>
            <a:spLocks noChangeArrowheads="1"/>
          </p:cNvSpPr>
          <p:nvPr/>
        </p:nvSpPr>
        <p:spPr bwMode="auto">
          <a:xfrm>
            <a:off x="11223644" y="4983163"/>
            <a:ext cx="19189" cy="4159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0" name="Rectangle 393">
            <a:extLst>
              <a:ext uri="{FF2B5EF4-FFF2-40B4-BE49-F238E27FC236}">
                <a16:creationId xmlns:a16="http://schemas.microsoft.com/office/drawing/2014/main" id="{CB286713-CFDE-EB43-312E-C6EBC8FF60D6}"/>
              </a:ext>
            </a:extLst>
          </p:cNvPr>
          <p:cNvSpPr>
            <a:spLocks noChangeArrowheads="1"/>
          </p:cNvSpPr>
          <p:nvPr/>
        </p:nvSpPr>
        <p:spPr bwMode="auto">
          <a:xfrm>
            <a:off x="11244432" y="4983163"/>
            <a:ext cx="17590" cy="4381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1" name="Rectangle 394">
            <a:extLst>
              <a:ext uri="{FF2B5EF4-FFF2-40B4-BE49-F238E27FC236}">
                <a16:creationId xmlns:a16="http://schemas.microsoft.com/office/drawing/2014/main" id="{934440DC-D230-2D88-0F0D-BB974D709A79}"/>
              </a:ext>
            </a:extLst>
          </p:cNvPr>
          <p:cNvSpPr>
            <a:spLocks noChangeArrowheads="1"/>
          </p:cNvSpPr>
          <p:nvPr/>
        </p:nvSpPr>
        <p:spPr bwMode="auto">
          <a:xfrm>
            <a:off x="11370758" y="4981576"/>
            <a:ext cx="19189" cy="5349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2" name="Freeform 395">
            <a:extLst>
              <a:ext uri="{FF2B5EF4-FFF2-40B4-BE49-F238E27FC236}">
                <a16:creationId xmlns:a16="http://schemas.microsoft.com/office/drawing/2014/main" id="{908ABFEE-233F-46A9-888C-5637B8F78260}"/>
              </a:ext>
            </a:extLst>
          </p:cNvPr>
          <p:cNvSpPr>
            <a:spLocks/>
          </p:cNvSpPr>
          <p:nvPr/>
        </p:nvSpPr>
        <p:spPr bwMode="auto">
          <a:xfrm>
            <a:off x="11389947" y="4981576"/>
            <a:ext cx="23986" cy="587375"/>
          </a:xfrm>
          <a:custGeom>
            <a:avLst/>
            <a:gdLst>
              <a:gd name="T0" fmla="*/ 15 w 15"/>
              <a:gd name="T1" fmla="*/ 370 h 370"/>
              <a:gd name="T2" fmla="*/ 3 w 15"/>
              <a:gd name="T3" fmla="*/ 370 h 370"/>
              <a:gd name="T4" fmla="*/ 0 w 15"/>
              <a:gd name="T5" fmla="*/ 0 h 370"/>
              <a:gd name="T6" fmla="*/ 13 w 15"/>
              <a:gd name="T7" fmla="*/ 0 h 370"/>
              <a:gd name="T8" fmla="*/ 15 w 15"/>
              <a:gd name="T9" fmla="*/ 370 h 370"/>
            </a:gdLst>
            <a:ahLst/>
            <a:cxnLst>
              <a:cxn ang="0">
                <a:pos x="T0" y="T1"/>
              </a:cxn>
              <a:cxn ang="0">
                <a:pos x="T2" y="T3"/>
              </a:cxn>
              <a:cxn ang="0">
                <a:pos x="T4" y="T5"/>
              </a:cxn>
              <a:cxn ang="0">
                <a:pos x="T6" y="T7"/>
              </a:cxn>
              <a:cxn ang="0">
                <a:pos x="T8" y="T9"/>
              </a:cxn>
            </a:cxnLst>
            <a:rect l="0" t="0" r="r" b="b"/>
            <a:pathLst>
              <a:path w="15" h="370">
                <a:moveTo>
                  <a:pt x="15" y="370"/>
                </a:moveTo>
                <a:lnTo>
                  <a:pt x="3" y="370"/>
                </a:lnTo>
                <a:lnTo>
                  <a:pt x="0" y="0"/>
                </a:lnTo>
                <a:lnTo>
                  <a:pt x="13" y="0"/>
                </a:lnTo>
                <a:lnTo>
                  <a:pt x="15" y="370"/>
                </a:lnTo>
                <a:close/>
              </a:path>
            </a:pathLst>
          </a:cu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3" name="Rectangle 396">
            <a:extLst>
              <a:ext uri="{FF2B5EF4-FFF2-40B4-BE49-F238E27FC236}">
                <a16:creationId xmlns:a16="http://schemas.microsoft.com/office/drawing/2014/main" id="{E5974814-C76F-E05B-4810-B7993B860C74}"/>
              </a:ext>
            </a:extLst>
          </p:cNvPr>
          <p:cNvSpPr>
            <a:spLocks noChangeArrowheads="1"/>
          </p:cNvSpPr>
          <p:nvPr/>
        </p:nvSpPr>
        <p:spPr bwMode="auto">
          <a:xfrm>
            <a:off x="11095718" y="4983163"/>
            <a:ext cx="19189" cy="3556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4" name="Rectangle 397">
            <a:extLst>
              <a:ext uri="{FF2B5EF4-FFF2-40B4-BE49-F238E27FC236}">
                <a16:creationId xmlns:a16="http://schemas.microsoft.com/office/drawing/2014/main" id="{5DE91EDA-BAD6-7B67-BDEF-9E128032696E}"/>
              </a:ext>
            </a:extLst>
          </p:cNvPr>
          <p:cNvSpPr>
            <a:spLocks noChangeArrowheads="1"/>
          </p:cNvSpPr>
          <p:nvPr/>
        </p:nvSpPr>
        <p:spPr bwMode="auto">
          <a:xfrm>
            <a:off x="11116506" y="4983163"/>
            <a:ext cx="19189" cy="377825"/>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5" name="Rectangle 398">
            <a:extLst>
              <a:ext uri="{FF2B5EF4-FFF2-40B4-BE49-F238E27FC236}">
                <a16:creationId xmlns:a16="http://schemas.microsoft.com/office/drawing/2014/main" id="{A203984F-20C9-C045-E627-B255301AC01B}"/>
              </a:ext>
            </a:extLst>
          </p:cNvPr>
          <p:cNvSpPr>
            <a:spLocks noChangeArrowheads="1"/>
          </p:cNvSpPr>
          <p:nvPr/>
        </p:nvSpPr>
        <p:spPr bwMode="auto">
          <a:xfrm>
            <a:off x="11137294" y="4983163"/>
            <a:ext cx="20788" cy="395288"/>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6" name="Rectangle 399">
            <a:extLst>
              <a:ext uri="{FF2B5EF4-FFF2-40B4-BE49-F238E27FC236}">
                <a16:creationId xmlns:a16="http://schemas.microsoft.com/office/drawing/2014/main" id="{F6B21D2F-2B27-5DD5-AB6F-59D904607CC1}"/>
              </a:ext>
            </a:extLst>
          </p:cNvPr>
          <p:cNvSpPr>
            <a:spLocks noChangeArrowheads="1"/>
          </p:cNvSpPr>
          <p:nvPr/>
        </p:nvSpPr>
        <p:spPr bwMode="auto">
          <a:xfrm>
            <a:off x="11159681" y="4983163"/>
            <a:ext cx="19189" cy="406400"/>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7" name="Rectangle 400">
            <a:extLst>
              <a:ext uri="{FF2B5EF4-FFF2-40B4-BE49-F238E27FC236}">
                <a16:creationId xmlns:a16="http://schemas.microsoft.com/office/drawing/2014/main" id="{5117CB68-CACB-E37B-0CA9-22283E565405}"/>
              </a:ext>
            </a:extLst>
          </p:cNvPr>
          <p:cNvSpPr>
            <a:spLocks noChangeArrowheads="1"/>
          </p:cNvSpPr>
          <p:nvPr/>
        </p:nvSpPr>
        <p:spPr bwMode="auto">
          <a:xfrm>
            <a:off x="11180469" y="4983163"/>
            <a:ext cx="19189" cy="406400"/>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8" name="Rectangle 401">
            <a:extLst>
              <a:ext uri="{FF2B5EF4-FFF2-40B4-BE49-F238E27FC236}">
                <a16:creationId xmlns:a16="http://schemas.microsoft.com/office/drawing/2014/main" id="{B8E593F6-BEEA-F80F-3DFA-A732EBEC3DC5}"/>
              </a:ext>
            </a:extLst>
          </p:cNvPr>
          <p:cNvSpPr>
            <a:spLocks noChangeArrowheads="1"/>
          </p:cNvSpPr>
          <p:nvPr/>
        </p:nvSpPr>
        <p:spPr bwMode="auto">
          <a:xfrm>
            <a:off x="11201257" y="4983163"/>
            <a:ext cx="20788" cy="406400"/>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09" name="Rectangle 402">
            <a:extLst>
              <a:ext uri="{FF2B5EF4-FFF2-40B4-BE49-F238E27FC236}">
                <a16:creationId xmlns:a16="http://schemas.microsoft.com/office/drawing/2014/main" id="{1EA7F60E-9BB5-862C-D1A9-23F310C351BF}"/>
              </a:ext>
            </a:extLst>
          </p:cNvPr>
          <p:cNvSpPr>
            <a:spLocks noChangeArrowheads="1"/>
          </p:cNvSpPr>
          <p:nvPr/>
        </p:nvSpPr>
        <p:spPr bwMode="auto">
          <a:xfrm>
            <a:off x="11266818" y="4981576"/>
            <a:ext cx="17590" cy="434975"/>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0" name="Rectangle 403">
            <a:extLst>
              <a:ext uri="{FF2B5EF4-FFF2-40B4-BE49-F238E27FC236}">
                <a16:creationId xmlns:a16="http://schemas.microsoft.com/office/drawing/2014/main" id="{2FF08D61-2A85-E413-547E-6EF3054C90F7}"/>
              </a:ext>
            </a:extLst>
          </p:cNvPr>
          <p:cNvSpPr>
            <a:spLocks noChangeArrowheads="1"/>
          </p:cNvSpPr>
          <p:nvPr/>
        </p:nvSpPr>
        <p:spPr bwMode="auto">
          <a:xfrm>
            <a:off x="11287606" y="4981576"/>
            <a:ext cx="17590" cy="461963"/>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1" name="Rectangle 404">
            <a:extLst>
              <a:ext uri="{FF2B5EF4-FFF2-40B4-BE49-F238E27FC236}">
                <a16:creationId xmlns:a16="http://schemas.microsoft.com/office/drawing/2014/main" id="{B317D1E1-FA06-300E-CDEE-C14512CFC67F}"/>
              </a:ext>
            </a:extLst>
          </p:cNvPr>
          <p:cNvSpPr>
            <a:spLocks noChangeArrowheads="1"/>
          </p:cNvSpPr>
          <p:nvPr/>
        </p:nvSpPr>
        <p:spPr bwMode="auto">
          <a:xfrm>
            <a:off x="11306795" y="4981576"/>
            <a:ext cx="19189" cy="465138"/>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2" name="Rectangle 405">
            <a:extLst>
              <a:ext uri="{FF2B5EF4-FFF2-40B4-BE49-F238E27FC236}">
                <a16:creationId xmlns:a16="http://schemas.microsoft.com/office/drawing/2014/main" id="{5C72F4A4-A72E-BAB5-6351-57A995B55D29}"/>
              </a:ext>
            </a:extLst>
          </p:cNvPr>
          <p:cNvSpPr>
            <a:spLocks noChangeArrowheads="1"/>
          </p:cNvSpPr>
          <p:nvPr/>
        </p:nvSpPr>
        <p:spPr bwMode="auto">
          <a:xfrm>
            <a:off x="11327583" y="4981576"/>
            <a:ext cx="20788" cy="488950"/>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3" name="Rectangle 406">
            <a:extLst>
              <a:ext uri="{FF2B5EF4-FFF2-40B4-BE49-F238E27FC236}">
                <a16:creationId xmlns:a16="http://schemas.microsoft.com/office/drawing/2014/main" id="{9F1B9E93-7D17-C0DA-A096-A45055FE7B82}"/>
              </a:ext>
            </a:extLst>
          </p:cNvPr>
          <p:cNvSpPr>
            <a:spLocks noChangeArrowheads="1"/>
          </p:cNvSpPr>
          <p:nvPr/>
        </p:nvSpPr>
        <p:spPr bwMode="auto">
          <a:xfrm>
            <a:off x="11349970" y="4981576"/>
            <a:ext cx="19189" cy="506413"/>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4" name="Rectangle 407">
            <a:extLst>
              <a:ext uri="{FF2B5EF4-FFF2-40B4-BE49-F238E27FC236}">
                <a16:creationId xmlns:a16="http://schemas.microsoft.com/office/drawing/2014/main" id="{EC92E220-BF3C-9D2F-CBA0-EB18F8AF7AEA}"/>
              </a:ext>
            </a:extLst>
          </p:cNvPr>
          <p:cNvSpPr>
            <a:spLocks noChangeArrowheads="1"/>
          </p:cNvSpPr>
          <p:nvPr/>
        </p:nvSpPr>
        <p:spPr bwMode="auto">
          <a:xfrm>
            <a:off x="11413933" y="4981576"/>
            <a:ext cx="19189" cy="657225"/>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5" name="Rectangle 408">
            <a:extLst>
              <a:ext uri="{FF2B5EF4-FFF2-40B4-BE49-F238E27FC236}">
                <a16:creationId xmlns:a16="http://schemas.microsoft.com/office/drawing/2014/main" id="{CF5A4FC3-7F57-DF45-1939-50011A600661}"/>
              </a:ext>
            </a:extLst>
          </p:cNvPr>
          <p:cNvSpPr>
            <a:spLocks noChangeArrowheads="1"/>
          </p:cNvSpPr>
          <p:nvPr/>
        </p:nvSpPr>
        <p:spPr bwMode="auto">
          <a:xfrm>
            <a:off x="11434720" y="4981576"/>
            <a:ext cx="20788" cy="687388"/>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6" name="Rectangle 409">
            <a:extLst>
              <a:ext uri="{FF2B5EF4-FFF2-40B4-BE49-F238E27FC236}">
                <a16:creationId xmlns:a16="http://schemas.microsoft.com/office/drawing/2014/main" id="{DFD395B0-4908-A82C-1FE8-992F05CFC6B1}"/>
              </a:ext>
            </a:extLst>
          </p:cNvPr>
          <p:cNvSpPr>
            <a:spLocks noChangeArrowheads="1"/>
          </p:cNvSpPr>
          <p:nvPr/>
        </p:nvSpPr>
        <p:spPr bwMode="auto">
          <a:xfrm>
            <a:off x="11457107" y="4983163"/>
            <a:ext cx="19189" cy="693738"/>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7" name="Rectangle 410">
            <a:extLst>
              <a:ext uri="{FF2B5EF4-FFF2-40B4-BE49-F238E27FC236}">
                <a16:creationId xmlns:a16="http://schemas.microsoft.com/office/drawing/2014/main" id="{B82FD1B3-9B9C-B625-32C0-CDB6BADA2F05}"/>
              </a:ext>
            </a:extLst>
          </p:cNvPr>
          <p:cNvSpPr>
            <a:spLocks noChangeArrowheads="1"/>
          </p:cNvSpPr>
          <p:nvPr/>
        </p:nvSpPr>
        <p:spPr bwMode="auto">
          <a:xfrm>
            <a:off x="11477895" y="4983163"/>
            <a:ext cx="19189" cy="693738"/>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8" name="Rectangle 411">
            <a:extLst>
              <a:ext uri="{FF2B5EF4-FFF2-40B4-BE49-F238E27FC236}">
                <a16:creationId xmlns:a16="http://schemas.microsoft.com/office/drawing/2014/main" id="{5B69E917-8A0C-F874-B2A7-FEFBDB4B5554}"/>
              </a:ext>
            </a:extLst>
          </p:cNvPr>
          <p:cNvSpPr>
            <a:spLocks noChangeArrowheads="1"/>
          </p:cNvSpPr>
          <p:nvPr/>
        </p:nvSpPr>
        <p:spPr bwMode="auto">
          <a:xfrm>
            <a:off x="11500282" y="4983163"/>
            <a:ext cx="20788" cy="809625"/>
          </a:xfrm>
          <a:prstGeom prst="rect">
            <a:avLst/>
          </a:prstGeom>
          <a:solidFill>
            <a:schemeClr val="tx2">
              <a:lumMod val="90000"/>
            </a:schemeClr>
          </a:solidFill>
          <a:ln w="3175" cap="flat">
            <a:solidFill>
              <a:schemeClr val="tx2">
                <a:lumMod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19" name="Rectangle 412">
            <a:extLst>
              <a:ext uri="{FF2B5EF4-FFF2-40B4-BE49-F238E27FC236}">
                <a16:creationId xmlns:a16="http://schemas.microsoft.com/office/drawing/2014/main" id="{27E6AE09-228B-56DC-477D-6E3FCDC05E83}"/>
              </a:ext>
            </a:extLst>
          </p:cNvPr>
          <p:cNvSpPr>
            <a:spLocks noChangeArrowheads="1"/>
          </p:cNvSpPr>
          <p:nvPr/>
        </p:nvSpPr>
        <p:spPr bwMode="auto">
          <a:xfrm>
            <a:off x="10414516" y="4983163"/>
            <a:ext cx="17590" cy="1333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0" name="Rectangle 413">
            <a:extLst>
              <a:ext uri="{FF2B5EF4-FFF2-40B4-BE49-F238E27FC236}">
                <a16:creationId xmlns:a16="http://schemas.microsoft.com/office/drawing/2014/main" id="{70A1FB70-12AF-24D4-8DCC-2A6CD7155B8B}"/>
              </a:ext>
            </a:extLst>
          </p:cNvPr>
          <p:cNvSpPr>
            <a:spLocks noChangeArrowheads="1"/>
          </p:cNvSpPr>
          <p:nvPr/>
        </p:nvSpPr>
        <p:spPr bwMode="auto">
          <a:xfrm>
            <a:off x="10436903" y="4983163"/>
            <a:ext cx="17590" cy="13335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1" name="Rectangle 414">
            <a:extLst>
              <a:ext uri="{FF2B5EF4-FFF2-40B4-BE49-F238E27FC236}">
                <a16:creationId xmlns:a16="http://schemas.microsoft.com/office/drawing/2014/main" id="{85C93A44-D872-4131-AC29-FEBE6FD231EE}"/>
              </a:ext>
            </a:extLst>
          </p:cNvPr>
          <p:cNvSpPr>
            <a:spLocks noChangeArrowheads="1"/>
          </p:cNvSpPr>
          <p:nvPr/>
        </p:nvSpPr>
        <p:spPr bwMode="auto">
          <a:xfrm>
            <a:off x="10520054" y="4981576"/>
            <a:ext cx="19189" cy="1508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2" name="Rectangle 415">
            <a:extLst>
              <a:ext uri="{FF2B5EF4-FFF2-40B4-BE49-F238E27FC236}">
                <a16:creationId xmlns:a16="http://schemas.microsoft.com/office/drawing/2014/main" id="{F1BDA6A9-875A-FBBF-0BBB-D235C1D5F506}"/>
              </a:ext>
            </a:extLst>
          </p:cNvPr>
          <p:cNvSpPr>
            <a:spLocks noChangeArrowheads="1"/>
          </p:cNvSpPr>
          <p:nvPr/>
        </p:nvSpPr>
        <p:spPr bwMode="auto">
          <a:xfrm>
            <a:off x="10540842" y="4981576"/>
            <a:ext cx="20788" cy="1508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3" name="Rectangle 416">
            <a:extLst>
              <a:ext uri="{FF2B5EF4-FFF2-40B4-BE49-F238E27FC236}">
                <a16:creationId xmlns:a16="http://schemas.microsoft.com/office/drawing/2014/main" id="{E6E5AE93-BAD5-E9F7-AF0B-43821A34C80B}"/>
              </a:ext>
            </a:extLst>
          </p:cNvPr>
          <p:cNvSpPr>
            <a:spLocks noChangeArrowheads="1"/>
          </p:cNvSpPr>
          <p:nvPr/>
        </p:nvSpPr>
        <p:spPr bwMode="auto">
          <a:xfrm>
            <a:off x="10627192" y="4983163"/>
            <a:ext cx="19189" cy="1905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4" name="Rectangle 417">
            <a:extLst>
              <a:ext uri="{FF2B5EF4-FFF2-40B4-BE49-F238E27FC236}">
                <a16:creationId xmlns:a16="http://schemas.microsoft.com/office/drawing/2014/main" id="{F09A4309-60F2-D9BE-617C-FFC5DD1357AF}"/>
              </a:ext>
            </a:extLst>
          </p:cNvPr>
          <p:cNvSpPr>
            <a:spLocks noChangeArrowheads="1"/>
          </p:cNvSpPr>
          <p:nvPr/>
        </p:nvSpPr>
        <p:spPr bwMode="auto">
          <a:xfrm>
            <a:off x="11052544" y="4981576"/>
            <a:ext cx="19189" cy="3556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5" name="Rectangle 418">
            <a:extLst>
              <a:ext uri="{FF2B5EF4-FFF2-40B4-BE49-F238E27FC236}">
                <a16:creationId xmlns:a16="http://schemas.microsoft.com/office/drawing/2014/main" id="{5480299D-9CDA-1366-3A6C-70F69B4D9570}"/>
              </a:ext>
            </a:extLst>
          </p:cNvPr>
          <p:cNvSpPr>
            <a:spLocks noChangeArrowheads="1"/>
          </p:cNvSpPr>
          <p:nvPr/>
        </p:nvSpPr>
        <p:spPr bwMode="auto">
          <a:xfrm>
            <a:off x="11073331" y="4981576"/>
            <a:ext cx="20788" cy="3556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17" name="Freeform 429">
            <a:extLst>
              <a:ext uri="{FF2B5EF4-FFF2-40B4-BE49-F238E27FC236}">
                <a16:creationId xmlns:a16="http://schemas.microsoft.com/office/drawing/2014/main" id="{014615B6-70D0-1375-72F6-63FD5443C694}"/>
              </a:ext>
            </a:extLst>
          </p:cNvPr>
          <p:cNvSpPr>
            <a:spLocks/>
          </p:cNvSpPr>
          <p:nvPr/>
        </p:nvSpPr>
        <p:spPr bwMode="auto">
          <a:xfrm>
            <a:off x="9488488" y="4981576"/>
            <a:ext cx="19050" cy="26988"/>
          </a:xfrm>
          <a:custGeom>
            <a:avLst/>
            <a:gdLst>
              <a:gd name="T0" fmla="*/ 10 w 11"/>
              <a:gd name="T1" fmla="*/ 15 h 15"/>
              <a:gd name="T2" fmla="*/ 0 w 11"/>
              <a:gd name="T3" fmla="*/ 15 h 15"/>
              <a:gd name="T4" fmla="*/ 0 w 11"/>
              <a:gd name="T5" fmla="*/ 15 h 15"/>
              <a:gd name="T6" fmla="*/ 0 w 11"/>
              <a:gd name="T7" fmla="*/ 0 h 15"/>
              <a:gd name="T8" fmla="*/ 0 w 11"/>
              <a:gd name="T9" fmla="*/ 0 h 15"/>
              <a:gd name="T10" fmla="*/ 10 w 11"/>
              <a:gd name="T11" fmla="*/ 0 h 15"/>
              <a:gd name="T12" fmla="*/ 11 w 11"/>
              <a:gd name="T13" fmla="*/ 0 h 15"/>
              <a:gd name="T14" fmla="*/ 11 w 11"/>
              <a:gd name="T15" fmla="*/ 15 h 15"/>
              <a:gd name="T16" fmla="*/ 10 w 1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5">
                <a:moveTo>
                  <a:pt x="10" y="15"/>
                </a:moveTo>
                <a:cubicBezTo>
                  <a:pt x="0" y="15"/>
                  <a:pt x="0" y="15"/>
                  <a:pt x="0" y="15"/>
                </a:cubicBezTo>
                <a:cubicBezTo>
                  <a:pt x="0" y="15"/>
                  <a:pt x="0" y="15"/>
                  <a:pt x="0" y="15"/>
                </a:cubicBezTo>
                <a:cubicBezTo>
                  <a:pt x="0" y="0"/>
                  <a:pt x="0" y="0"/>
                  <a:pt x="0" y="0"/>
                </a:cubicBezTo>
                <a:cubicBezTo>
                  <a:pt x="0" y="0"/>
                  <a:pt x="0" y="0"/>
                  <a:pt x="0" y="0"/>
                </a:cubicBezTo>
                <a:cubicBezTo>
                  <a:pt x="10" y="0"/>
                  <a:pt x="10" y="0"/>
                  <a:pt x="10" y="0"/>
                </a:cubicBezTo>
                <a:cubicBezTo>
                  <a:pt x="10" y="0"/>
                  <a:pt x="11" y="0"/>
                  <a:pt x="11" y="0"/>
                </a:cubicBezTo>
                <a:cubicBezTo>
                  <a:pt x="11" y="15"/>
                  <a:pt x="11" y="15"/>
                  <a:pt x="11" y="15"/>
                </a:cubicBezTo>
                <a:cubicBezTo>
                  <a:pt x="11" y="15"/>
                  <a:pt x="10" y="15"/>
                  <a:pt x="10" y="15"/>
                </a:cubicBezTo>
                <a:close/>
              </a:path>
            </a:pathLst>
          </a:cu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18" name="Freeform 430">
            <a:extLst>
              <a:ext uri="{FF2B5EF4-FFF2-40B4-BE49-F238E27FC236}">
                <a16:creationId xmlns:a16="http://schemas.microsoft.com/office/drawing/2014/main" id="{1DF2FD4C-DCE2-D9C3-C6EA-50332EA4C53A}"/>
              </a:ext>
            </a:extLst>
          </p:cNvPr>
          <p:cNvSpPr>
            <a:spLocks/>
          </p:cNvSpPr>
          <p:nvPr/>
        </p:nvSpPr>
        <p:spPr bwMode="auto">
          <a:xfrm>
            <a:off x="9509126" y="4981576"/>
            <a:ext cx="19050" cy="26988"/>
          </a:xfrm>
          <a:custGeom>
            <a:avLst/>
            <a:gdLst>
              <a:gd name="T0" fmla="*/ 10 w 10"/>
              <a:gd name="T1" fmla="*/ 15 h 15"/>
              <a:gd name="T2" fmla="*/ 0 w 10"/>
              <a:gd name="T3" fmla="*/ 15 h 15"/>
              <a:gd name="T4" fmla="*/ 0 w 10"/>
              <a:gd name="T5" fmla="*/ 15 h 15"/>
              <a:gd name="T6" fmla="*/ 0 w 10"/>
              <a:gd name="T7" fmla="*/ 0 h 15"/>
              <a:gd name="T8" fmla="*/ 0 w 10"/>
              <a:gd name="T9" fmla="*/ 0 h 15"/>
              <a:gd name="T10" fmla="*/ 10 w 10"/>
              <a:gd name="T11" fmla="*/ 0 h 15"/>
              <a:gd name="T12" fmla="*/ 10 w 10"/>
              <a:gd name="T13" fmla="*/ 0 h 15"/>
              <a:gd name="T14" fmla="*/ 10 w 10"/>
              <a:gd name="T15" fmla="*/ 15 h 15"/>
              <a:gd name="T16" fmla="*/ 10 w 1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5">
                <a:moveTo>
                  <a:pt x="10" y="15"/>
                </a:moveTo>
                <a:cubicBezTo>
                  <a:pt x="0" y="15"/>
                  <a:pt x="0" y="15"/>
                  <a:pt x="0" y="15"/>
                </a:cubicBezTo>
                <a:cubicBezTo>
                  <a:pt x="0" y="15"/>
                  <a:pt x="0" y="15"/>
                  <a:pt x="0" y="15"/>
                </a:cubicBezTo>
                <a:cubicBezTo>
                  <a:pt x="0" y="0"/>
                  <a:pt x="0" y="0"/>
                  <a:pt x="0" y="0"/>
                </a:cubicBezTo>
                <a:cubicBezTo>
                  <a:pt x="0" y="0"/>
                  <a:pt x="0" y="0"/>
                  <a:pt x="0" y="0"/>
                </a:cubicBezTo>
                <a:cubicBezTo>
                  <a:pt x="10" y="0"/>
                  <a:pt x="10" y="0"/>
                  <a:pt x="10" y="0"/>
                </a:cubicBezTo>
                <a:cubicBezTo>
                  <a:pt x="10" y="0"/>
                  <a:pt x="10" y="0"/>
                  <a:pt x="10" y="0"/>
                </a:cubicBezTo>
                <a:cubicBezTo>
                  <a:pt x="10" y="15"/>
                  <a:pt x="10" y="15"/>
                  <a:pt x="10" y="15"/>
                </a:cubicBezTo>
                <a:cubicBezTo>
                  <a:pt x="10" y="15"/>
                  <a:pt x="10" y="15"/>
                  <a:pt x="10" y="15"/>
                </a:cubicBezTo>
                <a:close/>
              </a:path>
            </a:pathLst>
          </a:cu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536" name="Group 535">
            <a:extLst>
              <a:ext uri="{FF2B5EF4-FFF2-40B4-BE49-F238E27FC236}">
                <a16:creationId xmlns:a16="http://schemas.microsoft.com/office/drawing/2014/main" id="{D5C7FF61-8B06-FAEF-FFC6-36FF0C64B486}"/>
              </a:ext>
            </a:extLst>
          </p:cNvPr>
          <p:cNvGrpSpPr/>
          <p:nvPr/>
        </p:nvGrpSpPr>
        <p:grpSpPr>
          <a:xfrm>
            <a:off x="7992747" y="4852988"/>
            <a:ext cx="906671" cy="130176"/>
            <a:chOff x="8011119" y="4852988"/>
            <a:chExt cx="890680" cy="130176"/>
          </a:xfrm>
        </p:grpSpPr>
        <p:sp>
          <p:nvSpPr>
            <p:cNvPr id="399" name="Rectangle 292">
              <a:extLst>
                <a:ext uri="{FF2B5EF4-FFF2-40B4-BE49-F238E27FC236}">
                  <a16:creationId xmlns:a16="http://schemas.microsoft.com/office/drawing/2014/main" id="{CA616CA4-192F-C6D4-69B4-0F2357114C3A}"/>
                </a:ext>
              </a:extLst>
            </p:cNvPr>
            <p:cNvSpPr>
              <a:spLocks noChangeArrowheads="1"/>
            </p:cNvSpPr>
            <p:nvPr/>
          </p:nvSpPr>
          <p:spPr bwMode="auto">
            <a:xfrm>
              <a:off x="8011119" y="4852988"/>
              <a:ext cx="19189" cy="1301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Rectangle 293">
              <a:extLst>
                <a:ext uri="{FF2B5EF4-FFF2-40B4-BE49-F238E27FC236}">
                  <a16:creationId xmlns:a16="http://schemas.microsoft.com/office/drawing/2014/main" id="{ED8A63F9-828C-3A37-E1F3-1C33697083FE}"/>
                </a:ext>
              </a:extLst>
            </p:cNvPr>
            <p:cNvSpPr>
              <a:spLocks noChangeArrowheads="1"/>
            </p:cNvSpPr>
            <p:nvPr/>
          </p:nvSpPr>
          <p:spPr bwMode="auto">
            <a:xfrm>
              <a:off x="8073483" y="4864101"/>
              <a:ext cx="19189" cy="1174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Rectangle 294">
              <a:extLst>
                <a:ext uri="{FF2B5EF4-FFF2-40B4-BE49-F238E27FC236}">
                  <a16:creationId xmlns:a16="http://schemas.microsoft.com/office/drawing/2014/main" id="{B6E4D34C-ECE8-170D-8343-6B2B398FB05D}"/>
                </a:ext>
              </a:extLst>
            </p:cNvPr>
            <p:cNvSpPr>
              <a:spLocks noChangeArrowheads="1"/>
            </p:cNvSpPr>
            <p:nvPr/>
          </p:nvSpPr>
          <p:spPr bwMode="auto">
            <a:xfrm>
              <a:off x="8095870" y="4872038"/>
              <a:ext cx="19189" cy="1095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Rectangle 295">
              <a:extLst>
                <a:ext uri="{FF2B5EF4-FFF2-40B4-BE49-F238E27FC236}">
                  <a16:creationId xmlns:a16="http://schemas.microsoft.com/office/drawing/2014/main" id="{AFDA5A62-98A5-0548-F762-87C4A8A81F05}"/>
                </a:ext>
              </a:extLst>
            </p:cNvPr>
            <p:cNvSpPr>
              <a:spLocks noChangeArrowheads="1"/>
            </p:cNvSpPr>
            <p:nvPr/>
          </p:nvSpPr>
          <p:spPr bwMode="auto">
            <a:xfrm>
              <a:off x="8115059" y="4872038"/>
              <a:ext cx="19189" cy="1111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Rectangle 296">
              <a:extLst>
                <a:ext uri="{FF2B5EF4-FFF2-40B4-BE49-F238E27FC236}">
                  <a16:creationId xmlns:a16="http://schemas.microsoft.com/office/drawing/2014/main" id="{46876408-6243-0AB9-C10D-770D8DF79D7C}"/>
                </a:ext>
              </a:extLst>
            </p:cNvPr>
            <p:cNvSpPr>
              <a:spLocks noChangeArrowheads="1"/>
            </p:cNvSpPr>
            <p:nvPr/>
          </p:nvSpPr>
          <p:spPr bwMode="auto">
            <a:xfrm>
              <a:off x="8135846" y="4878388"/>
              <a:ext cx="19189" cy="1031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Rectangle 297">
              <a:extLst>
                <a:ext uri="{FF2B5EF4-FFF2-40B4-BE49-F238E27FC236}">
                  <a16:creationId xmlns:a16="http://schemas.microsoft.com/office/drawing/2014/main" id="{6755CB2D-EAB0-00EE-C3F1-F53101F526B9}"/>
                </a:ext>
              </a:extLst>
            </p:cNvPr>
            <p:cNvSpPr>
              <a:spLocks noChangeArrowheads="1"/>
            </p:cNvSpPr>
            <p:nvPr/>
          </p:nvSpPr>
          <p:spPr bwMode="auto">
            <a:xfrm>
              <a:off x="8158233" y="4878388"/>
              <a:ext cx="19189" cy="1047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Rectangle 298">
              <a:extLst>
                <a:ext uri="{FF2B5EF4-FFF2-40B4-BE49-F238E27FC236}">
                  <a16:creationId xmlns:a16="http://schemas.microsoft.com/office/drawing/2014/main" id="{F29EF4E3-1521-8B97-1FA1-B1BDA2A61026}"/>
                </a:ext>
              </a:extLst>
            </p:cNvPr>
            <p:cNvSpPr>
              <a:spLocks noChangeArrowheads="1"/>
            </p:cNvSpPr>
            <p:nvPr/>
          </p:nvSpPr>
          <p:spPr bwMode="auto">
            <a:xfrm>
              <a:off x="8177422" y="4878388"/>
              <a:ext cx="19189" cy="1047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Rectangle 299">
              <a:extLst>
                <a:ext uri="{FF2B5EF4-FFF2-40B4-BE49-F238E27FC236}">
                  <a16:creationId xmlns:a16="http://schemas.microsoft.com/office/drawing/2014/main" id="{95F93C92-A201-9165-BD7B-E15B12909E52}"/>
                </a:ext>
              </a:extLst>
            </p:cNvPr>
            <p:cNvSpPr>
              <a:spLocks noChangeArrowheads="1"/>
            </p:cNvSpPr>
            <p:nvPr/>
          </p:nvSpPr>
          <p:spPr bwMode="auto">
            <a:xfrm>
              <a:off x="8198210" y="4878388"/>
              <a:ext cx="19189" cy="1047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Rectangle 300">
              <a:extLst>
                <a:ext uri="{FF2B5EF4-FFF2-40B4-BE49-F238E27FC236}">
                  <a16:creationId xmlns:a16="http://schemas.microsoft.com/office/drawing/2014/main" id="{394636D8-B68E-5C2C-6F48-7AB16DC9B16D}"/>
                </a:ext>
              </a:extLst>
            </p:cNvPr>
            <p:cNvSpPr>
              <a:spLocks noChangeArrowheads="1"/>
            </p:cNvSpPr>
            <p:nvPr/>
          </p:nvSpPr>
          <p:spPr bwMode="auto">
            <a:xfrm>
              <a:off x="8220597" y="4883151"/>
              <a:ext cx="17590"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8" name="Rectangle 301">
              <a:extLst>
                <a:ext uri="{FF2B5EF4-FFF2-40B4-BE49-F238E27FC236}">
                  <a16:creationId xmlns:a16="http://schemas.microsoft.com/office/drawing/2014/main" id="{F3D30804-3587-48DF-5FD1-9C53C33C5531}"/>
                </a:ext>
              </a:extLst>
            </p:cNvPr>
            <p:cNvSpPr>
              <a:spLocks noChangeArrowheads="1"/>
            </p:cNvSpPr>
            <p:nvPr/>
          </p:nvSpPr>
          <p:spPr bwMode="auto">
            <a:xfrm>
              <a:off x="8239786" y="4883151"/>
              <a:ext cx="19189"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Rectangle 302">
              <a:extLst>
                <a:ext uri="{FF2B5EF4-FFF2-40B4-BE49-F238E27FC236}">
                  <a16:creationId xmlns:a16="http://schemas.microsoft.com/office/drawing/2014/main" id="{D66BE53D-6711-0309-102F-D327D2765F7A}"/>
                </a:ext>
              </a:extLst>
            </p:cNvPr>
            <p:cNvSpPr>
              <a:spLocks noChangeArrowheads="1"/>
            </p:cNvSpPr>
            <p:nvPr/>
          </p:nvSpPr>
          <p:spPr bwMode="auto">
            <a:xfrm>
              <a:off x="8260574" y="4883151"/>
              <a:ext cx="19189"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0" name="Rectangle 303">
              <a:extLst>
                <a:ext uri="{FF2B5EF4-FFF2-40B4-BE49-F238E27FC236}">
                  <a16:creationId xmlns:a16="http://schemas.microsoft.com/office/drawing/2014/main" id="{A431709C-8B9E-780A-BB08-579D486F6DC3}"/>
                </a:ext>
              </a:extLst>
            </p:cNvPr>
            <p:cNvSpPr>
              <a:spLocks noChangeArrowheads="1"/>
            </p:cNvSpPr>
            <p:nvPr/>
          </p:nvSpPr>
          <p:spPr bwMode="auto">
            <a:xfrm>
              <a:off x="8279762" y="4883151"/>
              <a:ext cx="20788"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1" name="Rectangle 304">
              <a:extLst>
                <a:ext uri="{FF2B5EF4-FFF2-40B4-BE49-F238E27FC236}">
                  <a16:creationId xmlns:a16="http://schemas.microsoft.com/office/drawing/2014/main" id="{726D94AA-F685-3957-D76C-C59B32CDC261}"/>
                </a:ext>
              </a:extLst>
            </p:cNvPr>
            <p:cNvSpPr>
              <a:spLocks noChangeArrowheads="1"/>
            </p:cNvSpPr>
            <p:nvPr/>
          </p:nvSpPr>
          <p:spPr bwMode="auto">
            <a:xfrm>
              <a:off x="8302149" y="4883151"/>
              <a:ext cx="19189" cy="1000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2" name="Rectangle 305">
              <a:extLst>
                <a:ext uri="{FF2B5EF4-FFF2-40B4-BE49-F238E27FC236}">
                  <a16:creationId xmlns:a16="http://schemas.microsoft.com/office/drawing/2014/main" id="{C3BCA99E-69A4-CC8B-2D77-07129B17C656}"/>
                </a:ext>
              </a:extLst>
            </p:cNvPr>
            <p:cNvSpPr>
              <a:spLocks noChangeArrowheads="1"/>
            </p:cNvSpPr>
            <p:nvPr/>
          </p:nvSpPr>
          <p:spPr bwMode="auto">
            <a:xfrm>
              <a:off x="8364513" y="4895851"/>
              <a:ext cx="19189" cy="857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3" name="Rectangle 306">
              <a:extLst>
                <a:ext uri="{FF2B5EF4-FFF2-40B4-BE49-F238E27FC236}">
                  <a16:creationId xmlns:a16="http://schemas.microsoft.com/office/drawing/2014/main" id="{6ED79E76-82AF-2567-B211-8327F2D9C7A0}"/>
                </a:ext>
              </a:extLst>
            </p:cNvPr>
            <p:cNvSpPr>
              <a:spLocks noChangeArrowheads="1"/>
            </p:cNvSpPr>
            <p:nvPr/>
          </p:nvSpPr>
          <p:spPr bwMode="auto">
            <a:xfrm>
              <a:off x="8385301" y="4895851"/>
              <a:ext cx="19189" cy="8572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4" name="Rectangle 307">
              <a:extLst>
                <a:ext uri="{FF2B5EF4-FFF2-40B4-BE49-F238E27FC236}">
                  <a16:creationId xmlns:a16="http://schemas.microsoft.com/office/drawing/2014/main" id="{6B6EDA3D-4547-CB6B-57AE-7C91A10F6B06}"/>
                </a:ext>
              </a:extLst>
            </p:cNvPr>
            <p:cNvSpPr>
              <a:spLocks noChangeArrowheads="1"/>
            </p:cNvSpPr>
            <p:nvPr/>
          </p:nvSpPr>
          <p:spPr bwMode="auto">
            <a:xfrm>
              <a:off x="8404490" y="4906963"/>
              <a:ext cx="20788" cy="762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5" name="Rectangle 308">
              <a:extLst>
                <a:ext uri="{FF2B5EF4-FFF2-40B4-BE49-F238E27FC236}">
                  <a16:creationId xmlns:a16="http://schemas.microsoft.com/office/drawing/2014/main" id="{3057844E-FBE1-111F-A922-73F1FD260E9B}"/>
                </a:ext>
              </a:extLst>
            </p:cNvPr>
            <p:cNvSpPr>
              <a:spLocks noChangeArrowheads="1"/>
            </p:cNvSpPr>
            <p:nvPr/>
          </p:nvSpPr>
          <p:spPr bwMode="auto">
            <a:xfrm>
              <a:off x="8426876" y="4906963"/>
              <a:ext cx="19189" cy="762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6" name="Rectangle 309">
              <a:extLst>
                <a:ext uri="{FF2B5EF4-FFF2-40B4-BE49-F238E27FC236}">
                  <a16:creationId xmlns:a16="http://schemas.microsoft.com/office/drawing/2014/main" id="{EC334046-41FF-CAA3-7FA9-D5024EDC5956}"/>
                </a:ext>
              </a:extLst>
            </p:cNvPr>
            <p:cNvSpPr>
              <a:spLocks noChangeArrowheads="1"/>
            </p:cNvSpPr>
            <p:nvPr/>
          </p:nvSpPr>
          <p:spPr bwMode="auto">
            <a:xfrm>
              <a:off x="8466853" y="4906963"/>
              <a:ext cx="20788" cy="746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7" name="Rectangle 310">
              <a:extLst>
                <a:ext uri="{FF2B5EF4-FFF2-40B4-BE49-F238E27FC236}">
                  <a16:creationId xmlns:a16="http://schemas.microsoft.com/office/drawing/2014/main" id="{FADE893C-D19A-E3E7-F386-67618904161A}"/>
                </a:ext>
              </a:extLst>
            </p:cNvPr>
            <p:cNvSpPr>
              <a:spLocks noChangeArrowheads="1"/>
            </p:cNvSpPr>
            <p:nvPr/>
          </p:nvSpPr>
          <p:spPr bwMode="auto">
            <a:xfrm>
              <a:off x="8489240" y="4919663"/>
              <a:ext cx="19189" cy="635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8" name="Rectangle 311">
              <a:extLst>
                <a:ext uri="{FF2B5EF4-FFF2-40B4-BE49-F238E27FC236}">
                  <a16:creationId xmlns:a16="http://schemas.microsoft.com/office/drawing/2014/main" id="{9535CFB2-174A-986D-5C98-2FE0AFC59086}"/>
                </a:ext>
              </a:extLst>
            </p:cNvPr>
            <p:cNvSpPr>
              <a:spLocks noChangeArrowheads="1"/>
            </p:cNvSpPr>
            <p:nvPr/>
          </p:nvSpPr>
          <p:spPr bwMode="auto">
            <a:xfrm>
              <a:off x="8510028" y="4926013"/>
              <a:ext cx="19189" cy="571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19" name="Rectangle 312">
              <a:extLst>
                <a:ext uri="{FF2B5EF4-FFF2-40B4-BE49-F238E27FC236}">
                  <a16:creationId xmlns:a16="http://schemas.microsoft.com/office/drawing/2014/main" id="{0EFDE0C3-BD34-0853-3D7D-A57585A7E77B}"/>
                </a:ext>
              </a:extLst>
            </p:cNvPr>
            <p:cNvSpPr>
              <a:spLocks noChangeArrowheads="1"/>
            </p:cNvSpPr>
            <p:nvPr/>
          </p:nvSpPr>
          <p:spPr bwMode="auto">
            <a:xfrm>
              <a:off x="8551604" y="4938713"/>
              <a:ext cx="19189" cy="444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0" name="Rectangle 313">
              <a:extLst>
                <a:ext uri="{FF2B5EF4-FFF2-40B4-BE49-F238E27FC236}">
                  <a16:creationId xmlns:a16="http://schemas.microsoft.com/office/drawing/2014/main" id="{870CC661-377B-0F13-DC3D-D010E1DE5B94}"/>
                </a:ext>
              </a:extLst>
            </p:cNvPr>
            <p:cNvSpPr>
              <a:spLocks noChangeArrowheads="1"/>
            </p:cNvSpPr>
            <p:nvPr/>
          </p:nvSpPr>
          <p:spPr bwMode="auto">
            <a:xfrm>
              <a:off x="8572392" y="4945063"/>
              <a:ext cx="19189"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1" name="Rectangle 314">
              <a:extLst>
                <a:ext uri="{FF2B5EF4-FFF2-40B4-BE49-F238E27FC236}">
                  <a16:creationId xmlns:a16="http://schemas.microsoft.com/office/drawing/2014/main" id="{460A1876-7525-B9F8-4514-F6D59D1B3E46}"/>
                </a:ext>
              </a:extLst>
            </p:cNvPr>
            <p:cNvSpPr>
              <a:spLocks noChangeArrowheads="1"/>
            </p:cNvSpPr>
            <p:nvPr/>
          </p:nvSpPr>
          <p:spPr bwMode="auto">
            <a:xfrm>
              <a:off x="8591580" y="4945063"/>
              <a:ext cx="19189"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2" name="Rectangle 315">
              <a:extLst>
                <a:ext uri="{FF2B5EF4-FFF2-40B4-BE49-F238E27FC236}">
                  <a16:creationId xmlns:a16="http://schemas.microsoft.com/office/drawing/2014/main" id="{B8C80DD4-403D-55A5-5651-77A83469A483}"/>
                </a:ext>
              </a:extLst>
            </p:cNvPr>
            <p:cNvSpPr>
              <a:spLocks noChangeArrowheads="1"/>
            </p:cNvSpPr>
            <p:nvPr/>
          </p:nvSpPr>
          <p:spPr bwMode="auto">
            <a:xfrm>
              <a:off x="8613967" y="4945063"/>
              <a:ext cx="19189" cy="3810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3" name="Rectangle 316">
              <a:extLst>
                <a:ext uri="{FF2B5EF4-FFF2-40B4-BE49-F238E27FC236}">
                  <a16:creationId xmlns:a16="http://schemas.microsoft.com/office/drawing/2014/main" id="{DD6050C9-C061-6DFE-B33A-5C1CF2B453B4}"/>
                </a:ext>
              </a:extLst>
            </p:cNvPr>
            <p:cNvSpPr>
              <a:spLocks noChangeArrowheads="1"/>
            </p:cNvSpPr>
            <p:nvPr/>
          </p:nvSpPr>
          <p:spPr bwMode="auto">
            <a:xfrm>
              <a:off x="8653944" y="4951413"/>
              <a:ext cx="19189"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4" name="Rectangle 317">
              <a:extLst>
                <a:ext uri="{FF2B5EF4-FFF2-40B4-BE49-F238E27FC236}">
                  <a16:creationId xmlns:a16="http://schemas.microsoft.com/office/drawing/2014/main" id="{75AA2D28-6279-9731-4A29-A3B5125B33F0}"/>
                </a:ext>
              </a:extLst>
            </p:cNvPr>
            <p:cNvSpPr>
              <a:spLocks noChangeArrowheads="1"/>
            </p:cNvSpPr>
            <p:nvPr/>
          </p:nvSpPr>
          <p:spPr bwMode="auto">
            <a:xfrm>
              <a:off x="8676331" y="4951413"/>
              <a:ext cx="19189" cy="301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5" name="Rectangle 318">
              <a:extLst>
                <a:ext uri="{FF2B5EF4-FFF2-40B4-BE49-F238E27FC236}">
                  <a16:creationId xmlns:a16="http://schemas.microsoft.com/office/drawing/2014/main" id="{E109432B-025F-F747-4EBF-23A690A6ABFD}"/>
                </a:ext>
              </a:extLst>
            </p:cNvPr>
            <p:cNvSpPr>
              <a:spLocks noChangeArrowheads="1"/>
            </p:cNvSpPr>
            <p:nvPr/>
          </p:nvSpPr>
          <p:spPr bwMode="auto">
            <a:xfrm>
              <a:off x="8695520" y="4951413"/>
              <a:ext cx="19189"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6" name="Rectangle 319">
              <a:extLst>
                <a:ext uri="{FF2B5EF4-FFF2-40B4-BE49-F238E27FC236}">
                  <a16:creationId xmlns:a16="http://schemas.microsoft.com/office/drawing/2014/main" id="{15B63C89-4CD1-2A79-25EE-D9577FF9DF94}"/>
                </a:ext>
              </a:extLst>
            </p:cNvPr>
            <p:cNvSpPr>
              <a:spLocks noChangeArrowheads="1"/>
            </p:cNvSpPr>
            <p:nvPr/>
          </p:nvSpPr>
          <p:spPr bwMode="auto">
            <a:xfrm>
              <a:off x="8716308" y="4951413"/>
              <a:ext cx="19189" cy="31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7" name="Rectangle 320">
              <a:extLst>
                <a:ext uri="{FF2B5EF4-FFF2-40B4-BE49-F238E27FC236}">
                  <a16:creationId xmlns:a16="http://schemas.microsoft.com/office/drawing/2014/main" id="{FA3BA2C2-B477-9322-EF8C-7493EB7EB181}"/>
                </a:ext>
              </a:extLst>
            </p:cNvPr>
            <p:cNvSpPr>
              <a:spLocks noChangeArrowheads="1"/>
            </p:cNvSpPr>
            <p:nvPr/>
          </p:nvSpPr>
          <p:spPr bwMode="auto">
            <a:xfrm>
              <a:off x="8757883" y="4953001"/>
              <a:ext cx="19189" cy="3016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8" name="Rectangle 321">
              <a:extLst>
                <a:ext uri="{FF2B5EF4-FFF2-40B4-BE49-F238E27FC236}">
                  <a16:creationId xmlns:a16="http://schemas.microsoft.com/office/drawing/2014/main" id="{5A0CFB97-6310-7046-D7F5-AC7C8E2857CF}"/>
                </a:ext>
              </a:extLst>
            </p:cNvPr>
            <p:cNvSpPr>
              <a:spLocks noChangeArrowheads="1"/>
            </p:cNvSpPr>
            <p:nvPr/>
          </p:nvSpPr>
          <p:spPr bwMode="auto">
            <a:xfrm>
              <a:off x="8820247" y="4959351"/>
              <a:ext cx="19189" cy="238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29" name="Rectangle 322">
              <a:extLst>
                <a:ext uri="{FF2B5EF4-FFF2-40B4-BE49-F238E27FC236}">
                  <a16:creationId xmlns:a16="http://schemas.microsoft.com/office/drawing/2014/main" id="{2961848E-165D-23C8-D4C6-287EDD65171C}"/>
                </a:ext>
              </a:extLst>
            </p:cNvPr>
            <p:cNvSpPr>
              <a:spLocks noChangeArrowheads="1"/>
            </p:cNvSpPr>
            <p:nvPr/>
          </p:nvSpPr>
          <p:spPr bwMode="auto">
            <a:xfrm>
              <a:off x="8861823" y="4967288"/>
              <a:ext cx="20788" cy="158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30" name="Rectangle 323">
              <a:extLst>
                <a:ext uri="{FF2B5EF4-FFF2-40B4-BE49-F238E27FC236}">
                  <a16:creationId xmlns:a16="http://schemas.microsoft.com/office/drawing/2014/main" id="{1A4DDB76-BBE2-F100-8FCF-4027E5F478ED}"/>
                </a:ext>
              </a:extLst>
            </p:cNvPr>
            <p:cNvSpPr>
              <a:spLocks noChangeArrowheads="1"/>
            </p:cNvSpPr>
            <p:nvPr/>
          </p:nvSpPr>
          <p:spPr bwMode="auto">
            <a:xfrm>
              <a:off x="8882610" y="4968876"/>
              <a:ext cx="19189" cy="142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6" name="Rectangle 419">
              <a:extLst>
                <a:ext uri="{FF2B5EF4-FFF2-40B4-BE49-F238E27FC236}">
                  <a16:creationId xmlns:a16="http://schemas.microsoft.com/office/drawing/2014/main" id="{C787AFCA-F141-0A44-A8A6-CE834CB65884}"/>
                </a:ext>
              </a:extLst>
            </p:cNvPr>
            <p:cNvSpPr>
              <a:spLocks noChangeArrowheads="1"/>
            </p:cNvSpPr>
            <p:nvPr/>
          </p:nvSpPr>
          <p:spPr bwMode="auto">
            <a:xfrm>
              <a:off x="8322937" y="4892676"/>
              <a:ext cx="19189" cy="889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7" name="Rectangle 420">
              <a:extLst>
                <a:ext uri="{FF2B5EF4-FFF2-40B4-BE49-F238E27FC236}">
                  <a16:creationId xmlns:a16="http://schemas.microsoft.com/office/drawing/2014/main" id="{8384444D-7EB8-966F-DF4B-0D0A8DA27AF6}"/>
                </a:ext>
              </a:extLst>
            </p:cNvPr>
            <p:cNvSpPr>
              <a:spLocks noChangeArrowheads="1"/>
            </p:cNvSpPr>
            <p:nvPr/>
          </p:nvSpPr>
          <p:spPr bwMode="auto">
            <a:xfrm>
              <a:off x="8342126" y="4892676"/>
              <a:ext cx="20788" cy="889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8" name="Rectangle 421">
              <a:extLst>
                <a:ext uri="{FF2B5EF4-FFF2-40B4-BE49-F238E27FC236}">
                  <a16:creationId xmlns:a16="http://schemas.microsoft.com/office/drawing/2014/main" id="{3E2B1207-31BF-FCC3-0FB4-6E909802017D}"/>
                </a:ext>
              </a:extLst>
            </p:cNvPr>
            <p:cNvSpPr>
              <a:spLocks noChangeArrowheads="1"/>
            </p:cNvSpPr>
            <p:nvPr/>
          </p:nvSpPr>
          <p:spPr bwMode="auto">
            <a:xfrm>
              <a:off x="8447664" y="4908551"/>
              <a:ext cx="19189" cy="746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29" name="Rectangle 422">
              <a:extLst>
                <a:ext uri="{FF2B5EF4-FFF2-40B4-BE49-F238E27FC236}">
                  <a16:creationId xmlns:a16="http://schemas.microsoft.com/office/drawing/2014/main" id="{61851C44-79FA-47A1-DC0E-5F7DA4E27473}"/>
                </a:ext>
              </a:extLst>
            </p:cNvPr>
            <p:cNvSpPr>
              <a:spLocks noChangeArrowheads="1"/>
            </p:cNvSpPr>
            <p:nvPr/>
          </p:nvSpPr>
          <p:spPr bwMode="auto">
            <a:xfrm>
              <a:off x="8529217" y="4932363"/>
              <a:ext cx="19189" cy="50800"/>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0" name="Rectangle 423">
              <a:extLst>
                <a:ext uri="{FF2B5EF4-FFF2-40B4-BE49-F238E27FC236}">
                  <a16:creationId xmlns:a16="http://schemas.microsoft.com/office/drawing/2014/main" id="{56F11D70-2C18-1ABB-2828-390572684505}"/>
                </a:ext>
              </a:extLst>
            </p:cNvPr>
            <p:cNvSpPr>
              <a:spLocks noChangeArrowheads="1"/>
            </p:cNvSpPr>
            <p:nvPr/>
          </p:nvSpPr>
          <p:spPr bwMode="auto">
            <a:xfrm>
              <a:off x="8634755" y="4943476"/>
              <a:ext cx="17590" cy="39688"/>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1" name="Rectangle 424">
              <a:extLst>
                <a:ext uri="{FF2B5EF4-FFF2-40B4-BE49-F238E27FC236}">
                  <a16:creationId xmlns:a16="http://schemas.microsoft.com/office/drawing/2014/main" id="{C6E28675-9AA2-7390-BD43-3683CCFB0CA0}"/>
                </a:ext>
              </a:extLst>
            </p:cNvPr>
            <p:cNvSpPr>
              <a:spLocks noChangeArrowheads="1"/>
            </p:cNvSpPr>
            <p:nvPr/>
          </p:nvSpPr>
          <p:spPr bwMode="auto">
            <a:xfrm>
              <a:off x="8737095" y="4953001"/>
              <a:ext cx="20788" cy="3016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2" name="Rectangle 425">
              <a:extLst>
                <a:ext uri="{FF2B5EF4-FFF2-40B4-BE49-F238E27FC236}">
                  <a16:creationId xmlns:a16="http://schemas.microsoft.com/office/drawing/2014/main" id="{9A4A6751-B0CF-1223-1057-B4566A2BBD18}"/>
                </a:ext>
              </a:extLst>
            </p:cNvPr>
            <p:cNvSpPr>
              <a:spLocks noChangeArrowheads="1"/>
            </p:cNvSpPr>
            <p:nvPr/>
          </p:nvSpPr>
          <p:spPr bwMode="auto">
            <a:xfrm>
              <a:off x="8778671" y="4959351"/>
              <a:ext cx="19189" cy="238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533" name="Rectangle 426">
              <a:extLst>
                <a:ext uri="{FF2B5EF4-FFF2-40B4-BE49-F238E27FC236}">
                  <a16:creationId xmlns:a16="http://schemas.microsoft.com/office/drawing/2014/main" id="{A3D9D69F-1E73-F126-1FF5-C8C93586EE20}"/>
                </a:ext>
              </a:extLst>
            </p:cNvPr>
            <p:cNvSpPr>
              <a:spLocks noChangeArrowheads="1"/>
            </p:cNvSpPr>
            <p:nvPr/>
          </p:nvSpPr>
          <p:spPr bwMode="auto">
            <a:xfrm>
              <a:off x="8799459" y="4959351"/>
              <a:ext cx="20788" cy="238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16" name="Rectangle 428">
              <a:extLst>
                <a:ext uri="{FF2B5EF4-FFF2-40B4-BE49-F238E27FC236}">
                  <a16:creationId xmlns:a16="http://schemas.microsoft.com/office/drawing/2014/main" id="{383FF582-1EC9-9AF2-515E-5026CDC413CF}"/>
                </a:ext>
              </a:extLst>
            </p:cNvPr>
            <p:cNvSpPr>
              <a:spLocks noChangeArrowheads="1"/>
            </p:cNvSpPr>
            <p:nvPr/>
          </p:nvSpPr>
          <p:spPr bwMode="auto">
            <a:xfrm>
              <a:off x="8834438" y="4959351"/>
              <a:ext cx="19050" cy="23813"/>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19" name="Rectangle 431">
              <a:extLst>
                <a:ext uri="{FF2B5EF4-FFF2-40B4-BE49-F238E27FC236}">
                  <a16:creationId xmlns:a16="http://schemas.microsoft.com/office/drawing/2014/main" id="{BBDB4060-AAA3-7A3B-E481-E7AD8CEB3147}"/>
                </a:ext>
              </a:extLst>
            </p:cNvPr>
            <p:cNvSpPr>
              <a:spLocks noChangeArrowheads="1"/>
            </p:cNvSpPr>
            <p:nvPr/>
          </p:nvSpPr>
          <p:spPr bwMode="auto">
            <a:xfrm>
              <a:off x="8032751" y="4852988"/>
              <a:ext cx="19050" cy="1301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0" name="Rectangle 432">
              <a:extLst>
                <a:ext uri="{FF2B5EF4-FFF2-40B4-BE49-F238E27FC236}">
                  <a16:creationId xmlns:a16="http://schemas.microsoft.com/office/drawing/2014/main" id="{1EF1F317-0EA8-3A35-7D05-772FF0FCFE9C}"/>
                </a:ext>
              </a:extLst>
            </p:cNvPr>
            <p:cNvSpPr>
              <a:spLocks noChangeArrowheads="1"/>
            </p:cNvSpPr>
            <p:nvPr/>
          </p:nvSpPr>
          <p:spPr bwMode="auto">
            <a:xfrm>
              <a:off x="8051801" y="4852988"/>
              <a:ext cx="19050" cy="130175"/>
            </a:xfrm>
            <a:prstGeom prst="rect">
              <a:avLst/>
            </a:prstGeom>
            <a:solidFill>
              <a:srgbClr val="682E74"/>
            </a:solidFill>
            <a:ln w="3175" cap="flat">
              <a:solidFill>
                <a:schemeClr val="accent6"/>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21" name="Rectangle 433">
            <a:extLst>
              <a:ext uri="{FF2B5EF4-FFF2-40B4-BE49-F238E27FC236}">
                <a16:creationId xmlns:a16="http://schemas.microsoft.com/office/drawing/2014/main" id="{41B2C149-DF5D-A8C8-984D-E53128A2E01F}"/>
              </a:ext>
            </a:extLst>
          </p:cNvPr>
          <p:cNvSpPr>
            <a:spLocks noChangeArrowheads="1"/>
          </p:cNvSpPr>
          <p:nvPr/>
        </p:nvSpPr>
        <p:spPr bwMode="auto">
          <a:xfrm>
            <a:off x="7332663" y="4770438"/>
            <a:ext cx="17463" cy="21113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2" name="Rectangle 434">
            <a:extLst>
              <a:ext uri="{FF2B5EF4-FFF2-40B4-BE49-F238E27FC236}">
                <a16:creationId xmlns:a16="http://schemas.microsoft.com/office/drawing/2014/main" id="{8FC537FA-BD01-46BC-3867-21FFF30491AF}"/>
              </a:ext>
            </a:extLst>
          </p:cNvPr>
          <p:cNvSpPr>
            <a:spLocks noChangeArrowheads="1"/>
          </p:cNvSpPr>
          <p:nvPr/>
        </p:nvSpPr>
        <p:spPr bwMode="auto">
          <a:xfrm>
            <a:off x="7351713" y="4775201"/>
            <a:ext cx="19050" cy="2063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3" name="Rectangle 435">
            <a:extLst>
              <a:ext uri="{FF2B5EF4-FFF2-40B4-BE49-F238E27FC236}">
                <a16:creationId xmlns:a16="http://schemas.microsoft.com/office/drawing/2014/main" id="{7C2DEBDD-3AF2-B295-6863-CA7883C263C2}"/>
              </a:ext>
            </a:extLst>
          </p:cNvPr>
          <p:cNvSpPr>
            <a:spLocks noChangeArrowheads="1"/>
          </p:cNvSpPr>
          <p:nvPr/>
        </p:nvSpPr>
        <p:spPr bwMode="auto">
          <a:xfrm>
            <a:off x="7372351" y="4775201"/>
            <a:ext cx="20638" cy="206375"/>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4" name="Rectangle 436">
            <a:extLst>
              <a:ext uri="{FF2B5EF4-FFF2-40B4-BE49-F238E27FC236}">
                <a16:creationId xmlns:a16="http://schemas.microsoft.com/office/drawing/2014/main" id="{C75E0BC0-60FF-0798-CBB9-1406A0669E08}"/>
              </a:ext>
            </a:extLst>
          </p:cNvPr>
          <p:cNvSpPr>
            <a:spLocks noChangeArrowheads="1"/>
          </p:cNvSpPr>
          <p:nvPr/>
        </p:nvSpPr>
        <p:spPr bwMode="auto">
          <a:xfrm>
            <a:off x="7392988" y="4779963"/>
            <a:ext cx="19050" cy="2016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5" name="Rectangle 437">
            <a:extLst>
              <a:ext uri="{FF2B5EF4-FFF2-40B4-BE49-F238E27FC236}">
                <a16:creationId xmlns:a16="http://schemas.microsoft.com/office/drawing/2014/main" id="{8473B34C-1883-472A-2541-613738561E41}"/>
              </a:ext>
            </a:extLst>
          </p:cNvPr>
          <p:cNvSpPr>
            <a:spLocks noChangeArrowheads="1"/>
          </p:cNvSpPr>
          <p:nvPr/>
        </p:nvSpPr>
        <p:spPr bwMode="auto">
          <a:xfrm>
            <a:off x="7496176" y="4792663"/>
            <a:ext cx="19050" cy="1889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6" name="Rectangle 438">
            <a:extLst>
              <a:ext uri="{FF2B5EF4-FFF2-40B4-BE49-F238E27FC236}">
                <a16:creationId xmlns:a16="http://schemas.microsoft.com/office/drawing/2014/main" id="{86C8CC52-0C81-F867-3376-22E34E04F0CB}"/>
              </a:ext>
            </a:extLst>
          </p:cNvPr>
          <p:cNvSpPr>
            <a:spLocks noChangeArrowheads="1"/>
          </p:cNvSpPr>
          <p:nvPr/>
        </p:nvSpPr>
        <p:spPr bwMode="auto">
          <a:xfrm>
            <a:off x="7515226" y="4792663"/>
            <a:ext cx="20638" cy="188913"/>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7" name="Rectangle 439">
            <a:extLst>
              <a:ext uri="{FF2B5EF4-FFF2-40B4-BE49-F238E27FC236}">
                <a16:creationId xmlns:a16="http://schemas.microsoft.com/office/drawing/2014/main" id="{0836D11C-509A-0697-0CDC-EFF50F5E89BB}"/>
              </a:ext>
            </a:extLst>
          </p:cNvPr>
          <p:cNvSpPr>
            <a:spLocks noChangeArrowheads="1"/>
          </p:cNvSpPr>
          <p:nvPr/>
        </p:nvSpPr>
        <p:spPr bwMode="auto">
          <a:xfrm>
            <a:off x="7558088" y="4814888"/>
            <a:ext cx="19050" cy="166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8" name="Rectangle 440">
            <a:extLst>
              <a:ext uri="{FF2B5EF4-FFF2-40B4-BE49-F238E27FC236}">
                <a16:creationId xmlns:a16="http://schemas.microsoft.com/office/drawing/2014/main" id="{14C80200-3901-CF83-2B38-3EDECEE44D0F}"/>
              </a:ext>
            </a:extLst>
          </p:cNvPr>
          <p:cNvSpPr>
            <a:spLocks noChangeArrowheads="1"/>
          </p:cNvSpPr>
          <p:nvPr/>
        </p:nvSpPr>
        <p:spPr bwMode="auto">
          <a:xfrm>
            <a:off x="7577138" y="4814888"/>
            <a:ext cx="20638" cy="166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29" name="Rectangle 441">
            <a:extLst>
              <a:ext uri="{FF2B5EF4-FFF2-40B4-BE49-F238E27FC236}">
                <a16:creationId xmlns:a16="http://schemas.microsoft.com/office/drawing/2014/main" id="{787A8F00-1E69-8B9D-2674-3EE14AE9DDAC}"/>
              </a:ext>
            </a:extLst>
          </p:cNvPr>
          <p:cNvSpPr>
            <a:spLocks noChangeArrowheads="1"/>
          </p:cNvSpPr>
          <p:nvPr/>
        </p:nvSpPr>
        <p:spPr bwMode="auto">
          <a:xfrm>
            <a:off x="7599363" y="4814888"/>
            <a:ext cx="19050" cy="166688"/>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0" name="Rectangle 442">
            <a:extLst>
              <a:ext uri="{FF2B5EF4-FFF2-40B4-BE49-F238E27FC236}">
                <a16:creationId xmlns:a16="http://schemas.microsoft.com/office/drawing/2014/main" id="{C1B44636-1004-0FB5-3AB9-04FDE16F701E}"/>
              </a:ext>
            </a:extLst>
          </p:cNvPr>
          <p:cNvSpPr>
            <a:spLocks noChangeArrowheads="1"/>
          </p:cNvSpPr>
          <p:nvPr/>
        </p:nvSpPr>
        <p:spPr bwMode="auto">
          <a:xfrm>
            <a:off x="7620001" y="4822826"/>
            <a:ext cx="19050" cy="158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1" name="Rectangle 443">
            <a:extLst>
              <a:ext uri="{FF2B5EF4-FFF2-40B4-BE49-F238E27FC236}">
                <a16:creationId xmlns:a16="http://schemas.microsoft.com/office/drawing/2014/main" id="{C276914A-4F23-C447-3E91-D2B4EB2B7033}"/>
              </a:ext>
            </a:extLst>
          </p:cNvPr>
          <p:cNvSpPr>
            <a:spLocks noChangeArrowheads="1"/>
          </p:cNvSpPr>
          <p:nvPr/>
        </p:nvSpPr>
        <p:spPr bwMode="auto">
          <a:xfrm>
            <a:off x="7639051" y="4822826"/>
            <a:ext cx="20638" cy="158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2" name="Rectangle 444">
            <a:extLst>
              <a:ext uri="{FF2B5EF4-FFF2-40B4-BE49-F238E27FC236}">
                <a16:creationId xmlns:a16="http://schemas.microsoft.com/office/drawing/2014/main" id="{D55FF01E-59F6-9425-17A5-7444F8B6E90E}"/>
              </a:ext>
            </a:extLst>
          </p:cNvPr>
          <p:cNvSpPr>
            <a:spLocks noChangeArrowheads="1"/>
          </p:cNvSpPr>
          <p:nvPr/>
        </p:nvSpPr>
        <p:spPr bwMode="auto">
          <a:xfrm>
            <a:off x="7681913" y="4822826"/>
            <a:ext cx="19050" cy="158750"/>
          </a:xfrm>
          <a:prstGeom prst="rect">
            <a:avLst/>
          </a:prstGeom>
          <a:solidFill>
            <a:srgbClr val="00823B"/>
          </a:solidFill>
          <a:ln w="317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Freeform 445">
            <a:extLst>
              <a:ext uri="{FF2B5EF4-FFF2-40B4-BE49-F238E27FC236}">
                <a16:creationId xmlns:a16="http://schemas.microsoft.com/office/drawing/2014/main" id="{5BCFFC17-4E9C-49FC-53B0-7ECF5B343206}"/>
              </a:ext>
            </a:extLst>
          </p:cNvPr>
          <p:cNvSpPr>
            <a:spLocks/>
          </p:cNvSpPr>
          <p:nvPr/>
        </p:nvSpPr>
        <p:spPr bwMode="auto">
          <a:xfrm>
            <a:off x="7974013" y="4621213"/>
            <a:ext cx="50800" cy="52388"/>
          </a:xfrm>
          <a:custGeom>
            <a:avLst/>
            <a:gdLst>
              <a:gd name="T0" fmla="*/ 0 w 32"/>
              <a:gd name="T1" fmla="*/ 0 h 33"/>
              <a:gd name="T2" fmla="*/ 32 w 32"/>
              <a:gd name="T3" fmla="*/ 0 h 33"/>
              <a:gd name="T4" fmla="*/ 32 w 32"/>
              <a:gd name="T5" fmla="*/ 33 h 33"/>
              <a:gd name="T6" fmla="*/ 0 w 32"/>
              <a:gd name="T7" fmla="*/ 33 h 33"/>
              <a:gd name="T8" fmla="*/ 0 w 32"/>
              <a:gd name="T9" fmla="*/ 0 h 33"/>
              <a:gd name="T10" fmla="*/ 0 w 32"/>
              <a:gd name="T11" fmla="*/ 0 h 33"/>
            </a:gdLst>
            <a:ahLst/>
            <a:cxnLst>
              <a:cxn ang="0">
                <a:pos x="T0" y="T1"/>
              </a:cxn>
              <a:cxn ang="0">
                <a:pos x="T2" y="T3"/>
              </a:cxn>
              <a:cxn ang="0">
                <a:pos x="T4" y="T5"/>
              </a:cxn>
              <a:cxn ang="0">
                <a:pos x="T6" y="T7"/>
              </a:cxn>
              <a:cxn ang="0">
                <a:pos x="T8" y="T9"/>
              </a:cxn>
              <a:cxn ang="0">
                <a:pos x="T10" y="T11"/>
              </a:cxn>
            </a:cxnLst>
            <a:rect l="0" t="0" r="r" b="b"/>
            <a:pathLst>
              <a:path w="32" h="33">
                <a:moveTo>
                  <a:pt x="0" y="0"/>
                </a:moveTo>
                <a:lnTo>
                  <a:pt x="32" y="0"/>
                </a:lnTo>
                <a:lnTo>
                  <a:pt x="32" y="33"/>
                </a:lnTo>
                <a:lnTo>
                  <a:pt x="0" y="33"/>
                </a:lnTo>
                <a:lnTo>
                  <a:pt x="0" y="0"/>
                </a:lnTo>
                <a:lnTo>
                  <a:pt x="0" y="0"/>
                </a:lnTo>
                <a:close/>
              </a:path>
            </a:pathLst>
          </a:custGeom>
          <a:noFill/>
          <a:ln w="0" cap="flat">
            <a:solidFill>
              <a:srgbClr val="F2F2F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cxnSp>
        <p:nvCxnSpPr>
          <p:cNvPr id="305" name="Straight Connector 304">
            <a:extLst>
              <a:ext uri="{FF2B5EF4-FFF2-40B4-BE49-F238E27FC236}">
                <a16:creationId xmlns:a16="http://schemas.microsoft.com/office/drawing/2014/main" id="{B2EE757F-2608-420B-A95E-3179A529FEBB}"/>
              </a:ext>
            </a:extLst>
          </p:cNvPr>
          <p:cNvCxnSpPr>
            <a:cxnSpLocks/>
          </p:cNvCxnSpPr>
          <p:nvPr/>
        </p:nvCxnSpPr>
        <p:spPr bwMode="auto">
          <a:xfrm>
            <a:off x="6375222" y="4771263"/>
            <a:ext cx="5150694"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cxnSp>
        <p:nvCxnSpPr>
          <p:cNvPr id="306" name="Straight Connector 305">
            <a:extLst>
              <a:ext uri="{FF2B5EF4-FFF2-40B4-BE49-F238E27FC236}">
                <a16:creationId xmlns:a16="http://schemas.microsoft.com/office/drawing/2014/main" id="{54EEF070-79EA-8E7B-7916-FBCD8DF649A8}"/>
              </a:ext>
            </a:extLst>
          </p:cNvPr>
          <p:cNvCxnSpPr>
            <a:cxnSpLocks/>
          </p:cNvCxnSpPr>
          <p:nvPr/>
        </p:nvCxnSpPr>
        <p:spPr bwMode="auto">
          <a:xfrm>
            <a:off x="6375222" y="5295604"/>
            <a:ext cx="5150694" cy="0"/>
          </a:xfrm>
          <a:prstGeom prst="line">
            <a:avLst/>
          </a:prstGeom>
          <a:noFill/>
          <a:ln w="19050" cap="flat" cmpd="sng" algn="ctr">
            <a:solidFill>
              <a:schemeClr val="bg1">
                <a:lumMod val="50000"/>
                <a:lumOff val="50000"/>
              </a:schemeClr>
            </a:solidFill>
            <a:prstDash val="sysDash"/>
            <a:round/>
            <a:headEnd type="none" w="med" len="med"/>
            <a:tailEnd type="none" w="med" len="med"/>
          </a:ln>
          <a:effectLst/>
        </p:spPr>
      </p:cxnSp>
      <p:cxnSp>
        <p:nvCxnSpPr>
          <p:cNvPr id="280" name="Straight Connector 279">
            <a:extLst>
              <a:ext uri="{FF2B5EF4-FFF2-40B4-BE49-F238E27FC236}">
                <a16:creationId xmlns:a16="http://schemas.microsoft.com/office/drawing/2014/main" id="{FFF4F674-A0F7-FB77-16A7-885936B1F6A8}"/>
              </a:ext>
            </a:extLst>
          </p:cNvPr>
          <p:cNvCxnSpPr>
            <a:cxnSpLocks/>
          </p:cNvCxnSpPr>
          <p:nvPr/>
        </p:nvCxnSpPr>
        <p:spPr bwMode="auto">
          <a:xfrm>
            <a:off x="6308081" y="4989130"/>
            <a:ext cx="5217835" cy="0"/>
          </a:xfrm>
          <a:prstGeom prst="line">
            <a:avLst/>
          </a:prstGeom>
          <a:noFill/>
          <a:ln w="28575" cap="flat" cmpd="sng" algn="ctr">
            <a:solidFill>
              <a:schemeClr val="bg1">
                <a:lumMod val="65000"/>
                <a:lumOff val="35000"/>
              </a:schemeClr>
            </a:solidFill>
            <a:prstDash val="solid"/>
            <a:round/>
            <a:headEnd type="none" w="med" len="med"/>
            <a:tailEnd type="none" w="med" len="med"/>
          </a:ln>
          <a:effectLst/>
        </p:spPr>
      </p:cxnSp>
      <p:sp>
        <p:nvSpPr>
          <p:cNvPr id="537" name="TextBox 536">
            <a:extLst>
              <a:ext uri="{FF2B5EF4-FFF2-40B4-BE49-F238E27FC236}">
                <a16:creationId xmlns:a16="http://schemas.microsoft.com/office/drawing/2014/main" id="{69A8CC11-E2AD-FE45-1380-EED9674071DF}"/>
              </a:ext>
            </a:extLst>
          </p:cNvPr>
          <p:cNvSpPr txBox="1"/>
          <p:nvPr/>
        </p:nvSpPr>
        <p:spPr bwMode="auto">
          <a:xfrm>
            <a:off x="5883920" y="5928318"/>
            <a:ext cx="4060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lIns="0" tIns="0" rIns="0" bIns="0"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Tree>
    <p:extLst>
      <p:ext uri="{BB962C8B-B14F-4D97-AF65-F5344CB8AC3E}">
        <p14:creationId xmlns:p14="http://schemas.microsoft.com/office/powerpoint/2010/main" val="410303315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a:t>
            </a:r>
            <a:br>
              <a:rPr lang="en-US" sz="3400" dirty="0"/>
            </a:br>
            <a:r>
              <a:rPr lang="en-US" sz="3400" dirty="0"/>
              <a:t>Most Common Treatment-Related AEs*</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a:t>
            </a:r>
            <a:r>
              <a:rPr lang="en-US" altLang="en-US" sz="1200" b="0" dirty="0">
                <a:solidFill>
                  <a:srgbClr val="455560"/>
                </a:solidFill>
                <a:latin typeface="Calibri" panose="020F050202020403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Reproduced with permission.</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AA772AA6-B0AE-7121-0D8D-6C69E3A92886}"/>
              </a:ext>
            </a:extLst>
          </p:cNvPr>
          <p:cNvSpPr txBox="1"/>
          <p:nvPr/>
        </p:nvSpPr>
        <p:spPr bwMode="auto">
          <a:xfrm flipH="1">
            <a:off x="609786" y="5762009"/>
            <a:ext cx="1038909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*Treatment-related AEs listed are those occurring in ≥15% of patients on either arm.</a:t>
            </a:r>
          </a:p>
          <a:p>
            <a:pPr>
              <a:lnSpc>
                <a:spcPct val="100000"/>
              </a:lnSpc>
              <a:spcBef>
                <a:spcPct val="0"/>
              </a:spcBef>
              <a:spcAft>
                <a:spcPct val="0"/>
              </a:spcAft>
              <a:buClrTx/>
              <a:buFontTx/>
              <a:buNone/>
            </a:pPr>
            <a:r>
              <a:rPr lang="en-US" altLang="en-US" sz="1200" b="0" baseline="30000" dirty="0">
                <a:solidFill>
                  <a:schemeClr val="bg1"/>
                </a:solidFill>
                <a:latin typeface="Calibri" panose="020F0502020204030204" pitchFamily="34" charset="0"/>
              </a:rPr>
              <a:t>†</a:t>
            </a:r>
            <a:r>
              <a:rPr lang="en-US" altLang="en-US" sz="1200" b="0" dirty="0">
                <a:solidFill>
                  <a:schemeClr val="bg1"/>
                </a:solidFill>
                <a:latin typeface="Calibri" panose="020F0502020204030204" pitchFamily="34" charset="0"/>
              </a:rPr>
              <a:t>Grade 5 treatment-related AE: acute kidney injury (n = 1) and Stevens-Johnson syndrome (n = 1) in tisotumab vedotin arm and </a:t>
            </a:r>
            <a:br>
              <a:rPr lang="en-US" altLang="en-US" sz="1200" b="0" dirty="0">
                <a:solidFill>
                  <a:schemeClr val="bg1"/>
                </a:solidFill>
                <a:latin typeface="Calibri" panose="020F0502020204030204" pitchFamily="34" charset="0"/>
              </a:rPr>
            </a:br>
            <a:r>
              <a:rPr lang="en-US" altLang="en-US" sz="1200" b="0" dirty="0">
                <a:solidFill>
                  <a:schemeClr val="bg1"/>
                </a:solidFill>
                <a:latin typeface="Calibri" panose="020F0502020204030204" pitchFamily="34" charset="0"/>
              </a:rPr>
              <a:t>pancytopenia (n = 1) in chemotherapy arm.</a:t>
            </a:r>
          </a:p>
          <a:p>
            <a:pPr>
              <a:lnSpc>
                <a:spcPct val="100000"/>
              </a:lnSpc>
              <a:spcBef>
                <a:spcPct val="0"/>
              </a:spcBef>
              <a:spcAft>
                <a:spcPct val="0"/>
              </a:spcAft>
              <a:buClrTx/>
              <a:buFontTx/>
              <a:buNone/>
            </a:pPr>
            <a:endParaRPr lang="en-US" altLang="en-US" sz="1200" b="0" dirty="0">
              <a:solidFill>
                <a:schemeClr val="bg1"/>
              </a:solidFill>
              <a:latin typeface="Calibri" panose="020F0502020204030204" pitchFamily="34" charset="0"/>
            </a:endParaRPr>
          </a:p>
        </p:txBody>
      </p:sp>
      <p:sp>
        <p:nvSpPr>
          <p:cNvPr id="7" name="TextBox 6">
            <a:extLst>
              <a:ext uri="{FF2B5EF4-FFF2-40B4-BE49-F238E27FC236}">
                <a16:creationId xmlns:a16="http://schemas.microsoft.com/office/drawing/2014/main" id="{FED86D41-2A39-9726-9ACA-1C98AF3C8A17}"/>
              </a:ext>
            </a:extLst>
          </p:cNvPr>
          <p:cNvSpPr txBox="1"/>
          <p:nvPr/>
        </p:nvSpPr>
        <p:spPr>
          <a:xfrm>
            <a:off x="769721" y="4702957"/>
            <a:ext cx="11141054" cy="646331"/>
          </a:xfrm>
          <a:prstGeom prst="rect">
            <a:avLst/>
          </a:prstGeom>
          <a:noFill/>
        </p:spPr>
        <p:txBody>
          <a:bodyPr wrap="square">
            <a:spAutoFit/>
          </a:bodyPr>
          <a:lstStyle/>
          <a:p>
            <a:pPr marL="285750" indent="-285750" algn="l">
              <a:buFont typeface="Wingdings" panose="05000000000000000000" pitchFamily="2" charset="2"/>
              <a:buChar char="§"/>
            </a:pPr>
            <a: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t>Treatment-related deaths occurred in 0.8% and 0.4% patients in tisotumab vedotin and CT arms, respectively</a:t>
            </a:r>
            <a:r>
              <a:rPr lang="en-US" b="0"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p>
          <a:p>
            <a:pPr marL="285750" indent="-285750" algn="l">
              <a:buFont typeface="Wingdings" panose="05000000000000000000" pitchFamily="2" charset="2"/>
              <a:buChar char="§"/>
            </a:pPr>
            <a: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t>Median relative dose intensity were 96.1% and 90.0% with tisotumab vedotin and chemotherapy arm, respectively</a:t>
            </a:r>
          </a:p>
        </p:txBody>
      </p:sp>
      <p:grpSp>
        <p:nvGrpSpPr>
          <p:cNvPr id="3" name="Group 2">
            <a:extLst>
              <a:ext uri="{FF2B5EF4-FFF2-40B4-BE49-F238E27FC236}">
                <a16:creationId xmlns:a16="http://schemas.microsoft.com/office/drawing/2014/main" id="{FEC33236-634A-A091-89BB-F3148E1CCF48}"/>
              </a:ext>
            </a:extLst>
          </p:cNvPr>
          <p:cNvGrpSpPr/>
          <p:nvPr/>
        </p:nvGrpSpPr>
        <p:grpSpPr>
          <a:xfrm>
            <a:off x="609759" y="1600695"/>
            <a:ext cx="10812520" cy="3273355"/>
            <a:chOff x="1403446" y="1415553"/>
            <a:chExt cx="8885903" cy="3273355"/>
          </a:xfrm>
        </p:grpSpPr>
        <p:graphicFrame>
          <p:nvGraphicFramePr>
            <p:cNvPr id="77" name="Chart 76">
              <a:extLst>
                <a:ext uri="{FF2B5EF4-FFF2-40B4-BE49-F238E27FC236}">
                  <a16:creationId xmlns:a16="http://schemas.microsoft.com/office/drawing/2014/main" id="{6D32CD6D-FC54-10AC-C8D1-0EDA0861AD8E}"/>
                </a:ext>
              </a:extLst>
            </p:cNvPr>
            <p:cNvGraphicFramePr/>
            <p:nvPr/>
          </p:nvGraphicFramePr>
          <p:xfrm>
            <a:off x="1403446" y="1415553"/>
            <a:ext cx="8885903" cy="3273355"/>
          </p:xfrm>
          <a:graphic>
            <a:graphicData uri="http://schemas.openxmlformats.org/drawingml/2006/chart">
              <c:chart xmlns:c="http://schemas.openxmlformats.org/drawingml/2006/chart" xmlns:r="http://schemas.openxmlformats.org/officeDocument/2006/relationships" r:id="rId3"/>
            </a:graphicData>
          </a:graphic>
        </p:graphicFrame>
        <p:grpSp>
          <p:nvGrpSpPr>
            <p:cNvPr id="78" name="Group 77">
              <a:extLst>
                <a:ext uri="{FF2B5EF4-FFF2-40B4-BE49-F238E27FC236}">
                  <a16:creationId xmlns:a16="http://schemas.microsoft.com/office/drawing/2014/main" id="{9E52E60F-AD4E-43F2-D8AB-802218DC269C}"/>
                </a:ext>
              </a:extLst>
            </p:cNvPr>
            <p:cNvGrpSpPr/>
            <p:nvPr/>
          </p:nvGrpSpPr>
          <p:grpSpPr>
            <a:xfrm>
              <a:off x="5598848" y="1567542"/>
              <a:ext cx="2288055" cy="276999"/>
              <a:chOff x="4062701" y="816477"/>
              <a:chExt cx="2288055" cy="276999"/>
            </a:xfrm>
          </p:grpSpPr>
          <p:sp>
            <p:nvSpPr>
              <p:cNvPr id="79" name="TextBox 16">
                <a:extLst>
                  <a:ext uri="{FF2B5EF4-FFF2-40B4-BE49-F238E27FC236}">
                    <a16:creationId xmlns:a16="http://schemas.microsoft.com/office/drawing/2014/main" id="{97DE2208-B9B7-F9E0-6F5A-093C7A244AE1}"/>
                  </a:ext>
                </a:extLst>
              </p:cNvPr>
              <p:cNvSpPr txBox="1"/>
              <p:nvPr/>
            </p:nvSpPr>
            <p:spPr>
              <a:xfrm>
                <a:off x="4142650" y="816477"/>
                <a:ext cx="2208106" cy="276999"/>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1-2 (tisotumab vedotin)</a:t>
                </a:r>
              </a:p>
            </p:txBody>
          </p:sp>
          <p:sp>
            <p:nvSpPr>
              <p:cNvPr id="80" name="Rectangle 79">
                <a:extLst>
                  <a:ext uri="{FF2B5EF4-FFF2-40B4-BE49-F238E27FC236}">
                    <a16:creationId xmlns:a16="http://schemas.microsoft.com/office/drawing/2014/main" id="{823562FB-E75E-7B3E-CBF1-0ED7805574FC}"/>
                  </a:ext>
                </a:extLst>
              </p:cNvPr>
              <p:cNvSpPr/>
              <p:nvPr/>
            </p:nvSpPr>
            <p:spPr>
              <a:xfrm>
                <a:off x="4062701" y="909256"/>
                <a:ext cx="91440" cy="91440"/>
              </a:xfrm>
              <a:prstGeom prst="rect">
                <a:avLst/>
              </a:prstGeom>
              <a:solidFill>
                <a:schemeClr val="accent2">
                  <a:lumMod val="60000"/>
                  <a:lumOff val="40000"/>
                  <a:alpha val="50196"/>
                </a:schemeClr>
              </a:solidFill>
              <a:ln w="6350" cap="flat" cmpd="sng" algn="ctr">
                <a:solidFill>
                  <a:srgbClr val="000000"/>
                </a:solid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1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grpSp>
        <p:grpSp>
          <p:nvGrpSpPr>
            <p:cNvPr id="81" name="Group 80">
              <a:extLst>
                <a:ext uri="{FF2B5EF4-FFF2-40B4-BE49-F238E27FC236}">
                  <a16:creationId xmlns:a16="http://schemas.microsoft.com/office/drawing/2014/main" id="{B5AA9B3A-FB7C-EA2C-79B2-5020BE174EF0}"/>
                </a:ext>
              </a:extLst>
            </p:cNvPr>
            <p:cNvGrpSpPr/>
            <p:nvPr/>
          </p:nvGrpSpPr>
          <p:grpSpPr>
            <a:xfrm>
              <a:off x="5598848" y="1832418"/>
              <a:ext cx="2071344" cy="276999"/>
              <a:chOff x="4062701" y="1081353"/>
              <a:chExt cx="2071344" cy="276999"/>
            </a:xfrm>
          </p:grpSpPr>
          <p:sp>
            <p:nvSpPr>
              <p:cNvPr id="82" name="TextBox 17">
                <a:extLst>
                  <a:ext uri="{FF2B5EF4-FFF2-40B4-BE49-F238E27FC236}">
                    <a16:creationId xmlns:a16="http://schemas.microsoft.com/office/drawing/2014/main" id="{01D9C20D-A7E1-04CB-5260-54D31589AAC1}"/>
                  </a:ext>
                </a:extLst>
              </p:cNvPr>
              <p:cNvSpPr txBox="1"/>
              <p:nvPr/>
            </p:nvSpPr>
            <p:spPr>
              <a:xfrm>
                <a:off x="4142650" y="1081353"/>
                <a:ext cx="1991395" cy="276999"/>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≥3 (tisotumab vedotin) </a:t>
                </a:r>
              </a:p>
            </p:txBody>
          </p:sp>
          <p:sp>
            <p:nvSpPr>
              <p:cNvPr id="83" name="Rectangle 82">
                <a:extLst>
                  <a:ext uri="{FF2B5EF4-FFF2-40B4-BE49-F238E27FC236}">
                    <a16:creationId xmlns:a16="http://schemas.microsoft.com/office/drawing/2014/main" id="{E197820B-38FB-0CE7-838E-11B032C42676}"/>
                  </a:ext>
                </a:extLst>
              </p:cNvPr>
              <p:cNvSpPr/>
              <p:nvPr/>
            </p:nvSpPr>
            <p:spPr>
              <a:xfrm>
                <a:off x="4062701" y="1174132"/>
                <a:ext cx="91440" cy="91440"/>
              </a:xfrm>
              <a:prstGeom prst="rect">
                <a:avLst/>
              </a:prstGeom>
              <a:solidFill>
                <a:schemeClr val="accent1"/>
              </a:solidFill>
              <a:ln w="6350" cap="flat" cmpd="sng" algn="ctr">
                <a:solidFill>
                  <a:srgbClr val="000000"/>
                </a:solid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1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grpSp>
        <p:grpSp>
          <p:nvGrpSpPr>
            <p:cNvPr id="84" name="Group 83">
              <a:extLst>
                <a:ext uri="{FF2B5EF4-FFF2-40B4-BE49-F238E27FC236}">
                  <a16:creationId xmlns:a16="http://schemas.microsoft.com/office/drawing/2014/main" id="{F38EA291-0FF2-11F0-48DB-87DEB9F3811C}"/>
                </a:ext>
              </a:extLst>
            </p:cNvPr>
            <p:cNvGrpSpPr/>
            <p:nvPr/>
          </p:nvGrpSpPr>
          <p:grpSpPr>
            <a:xfrm>
              <a:off x="7798399" y="1567542"/>
              <a:ext cx="2176352" cy="276999"/>
              <a:chOff x="6262252" y="816477"/>
              <a:chExt cx="2176352" cy="276999"/>
            </a:xfrm>
          </p:grpSpPr>
          <p:sp>
            <p:nvSpPr>
              <p:cNvPr id="85" name="TextBox 16">
                <a:extLst>
                  <a:ext uri="{FF2B5EF4-FFF2-40B4-BE49-F238E27FC236}">
                    <a16:creationId xmlns:a16="http://schemas.microsoft.com/office/drawing/2014/main" id="{BECFD587-7DEB-B87D-E22F-C19D9DB6E1C5}"/>
                  </a:ext>
                </a:extLst>
              </p:cNvPr>
              <p:cNvSpPr txBox="1"/>
              <p:nvPr/>
            </p:nvSpPr>
            <p:spPr>
              <a:xfrm>
                <a:off x="6341053" y="816477"/>
                <a:ext cx="2097551" cy="276999"/>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1-2 (chemotherapy)</a:t>
                </a:r>
              </a:p>
            </p:txBody>
          </p:sp>
          <p:sp>
            <p:nvSpPr>
              <p:cNvPr id="86" name="Rectangle 85">
                <a:extLst>
                  <a:ext uri="{FF2B5EF4-FFF2-40B4-BE49-F238E27FC236}">
                    <a16:creationId xmlns:a16="http://schemas.microsoft.com/office/drawing/2014/main" id="{FBB88013-7550-32B8-D17A-CD26D64656AC}"/>
                  </a:ext>
                </a:extLst>
              </p:cNvPr>
              <p:cNvSpPr/>
              <p:nvPr/>
            </p:nvSpPr>
            <p:spPr>
              <a:xfrm>
                <a:off x="6262252" y="909256"/>
                <a:ext cx="91440" cy="91440"/>
              </a:xfrm>
              <a:prstGeom prst="rect">
                <a:avLst/>
              </a:prstGeom>
              <a:solidFill>
                <a:schemeClr val="accent3">
                  <a:lumMod val="60000"/>
                  <a:lumOff val="40000"/>
                </a:schemeClr>
              </a:solidFill>
              <a:ln w="6350" cap="flat" cmpd="sng" algn="ctr">
                <a:solidFill>
                  <a:srgbClr val="000000"/>
                </a:solid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1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grpSp>
        <p:grpSp>
          <p:nvGrpSpPr>
            <p:cNvPr id="87" name="Group 86">
              <a:extLst>
                <a:ext uri="{FF2B5EF4-FFF2-40B4-BE49-F238E27FC236}">
                  <a16:creationId xmlns:a16="http://schemas.microsoft.com/office/drawing/2014/main" id="{4062EE3F-00C8-3A79-E0E2-1D6AD8B63E03}"/>
                </a:ext>
              </a:extLst>
            </p:cNvPr>
            <p:cNvGrpSpPr/>
            <p:nvPr/>
          </p:nvGrpSpPr>
          <p:grpSpPr>
            <a:xfrm>
              <a:off x="7798399" y="1832418"/>
              <a:ext cx="2070196" cy="276999"/>
              <a:chOff x="6262252" y="1081353"/>
              <a:chExt cx="2070196" cy="276999"/>
            </a:xfrm>
          </p:grpSpPr>
          <p:sp>
            <p:nvSpPr>
              <p:cNvPr id="88" name="TextBox 17">
                <a:extLst>
                  <a:ext uri="{FF2B5EF4-FFF2-40B4-BE49-F238E27FC236}">
                    <a16:creationId xmlns:a16="http://schemas.microsoft.com/office/drawing/2014/main" id="{D5D2CC11-4730-7FBA-5B4D-3698CE15BB74}"/>
                  </a:ext>
                </a:extLst>
              </p:cNvPr>
              <p:cNvSpPr txBox="1"/>
              <p:nvPr/>
            </p:nvSpPr>
            <p:spPr>
              <a:xfrm>
                <a:off x="6341053" y="1081353"/>
                <a:ext cx="1991395" cy="276999"/>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≥3 (chemotherapy) </a:t>
                </a:r>
              </a:p>
            </p:txBody>
          </p:sp>
          <p:sp>
            <p:nvSpPr>
              <p:cNvPr id="89" name="Rectangle 88">
                <a:extLst>
                  <a:ext uri="{FF2B5EF4-FFF2-40B4-BE49-F238E27FC236}">
                    <a16:creationId xmlns:a16="http://schemas.microsoft.com/office/drawing/2014/main" id="{BF39FEB4-28C2-439E-2B73-D2E13DB0727C}"/>
                  </a:ext>
                </a:extLst>
              </p:cNvPr>
              <p:cNvSpPr/>
              <p:nvPr/>
            </p:nvSpPr>
            <p:spPr>
              <a:xfrm>
                <a:off x="6262252" y="1174132"/>
                <a:ext cx="91440" cy="91440"/>
              </a:xfrm>
              <a:prstGeom prst="rect">
                <a:avLst/>
              </a:prstGeom>
              <a:solidFill>
                <a:schemeClr val="accent3"/>
              </a:solidFill>
              <a:ln w="6350" cap="flat" cmpd="sng" algn="ctr">
                <a:solidFill>
                  <a:srgbClr val="000000"/>
                </a:solid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1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grpSp>
        <p:sp>
          <p:nvSpPr>
            <p:cNvPr id="90" name="TextBox 89">
              <a:extLst>
                <a:ext uri="{FF2B5EF4-FFF2-40B4-BE49-F238E27FC236}">
                  <a16:creationId xmlns:a16="http://schemas.microsoft.com/office/drawing/2014/main" id="{FD6E3898-26CF-ED35-D900-189D41084BA3}"/>
                </a:ext>
              </a:extLst>
            </p:cNvPr>
            <p:cNvSpPr txBox="1"/>
            <p:nvPr/>
          </p:nvSpPr>
          <p:spPr>
            <a:xfrm>
              <a:off x="2054753" y="1648144"/>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87.6</a:t>
              </a:r>
            </a:p>
          </p:txBody>
        </p:sp>
        <p:sp>
          <p:nvSpPr>
            <p:cNvPr id="91" name="TextBox 90">
              <a:extLst>
                <a:ext uri="{FF2B5EF4-FFF2-40B4-BE49-F238E27FC236}">
                  <a16:creationId xmlns:a16="http://schemas.microsoft.com/office/drawing/2014/main" id="{99E52FDA-3AC9-B696-DC50-4ACDD5EF32FB}"/>
                </a:ext>
              </a:extLst>
            </p:cNvPr>
            <p:cNvSpPr txBox="1"/>
            <p:nvPr/>
          </p:nvSpPr>
          <p:spPr>
            <a:xfrm>
              <a:off x="2315936" y="1696645"/>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85.4</a:t>
              </a:r>
            </a:p>
          </p:txBody>
        </p:sp>
        <p:sp>
          <p:nvSpPr>
            <p:cNvPr id="92" name="TextBox 91">
              <a:extLst>
                <a:ext uri="{FF2B5EF4-FFF2-40B4-BE49-F238E27FC236}">
                  <a16:creationId xmlns:a16="http://schemas.microsoft.com/office/drawing/2014/main" id="{760FFF9A-2123-2C70-79C4-393A98F5B68C}"/>
                </a:ext>
              </a:extLst>
            </p:cNvPr>
            <p:cNvSpPr txBox="1"/>
            <p:nvPr/>
          </p:nvSpPr>
          <p:spPr>
            <a:xfrm>
              <a:off x="4330646" y="2874006"/>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30.4</a:t>
              </a:r>
            </a:p>
          </p:txBody>
        </p:sp>
        <p:sp>
          <p:nvSpPr>
            <p:cNvPr id="93" name="TextBox 92">
              <a:extLst>
                <a:ext uri="{FF2B5EF4-FFF2-40B4-BE49-F238E27FC236}">
                  <a16:creationId xmlns:a16="http://schemas.microsoft.com/office/drawing/2014/main" id="{3931C3FA-DD18-61AB-04A8-98ECE03260E9}"/>
                </a:ext>
              </a:extLst>
            </p:cNvPr>
            <p:cNvSpPr txBox="1"/>
            <p:nvPr/>
          </p:nvSpPr>
          <p:spPr>
            <a:xfrm>
              <a:off x="3556664" y="2929463"/>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29.2</a:t>
              </a:r>
            </a:p>
          </p:txBody>
        </p:sp>
        <p:sp>
          <p:nvSpPr>
            <p:cNvPr id="94" name="TextBox 93">
              <a:extLst>
                <a:ext uri="{FF2B5EF4-FFF2-40B4-BE49-F238E27FC236}">
                  <a16:creationId xmlns:a16="http://schemas.microsoft.com/office/drawing/2014/main" id="{2B90B77E-9809-8AB6-76F1-C4E05EF8E5A1}"/>
                </a:ext>
              </a:extLst>
            </p:cNvPr>
            <p:cNvSpPr txBox="1"/>
            <p:nvPr/>
          </p:nvSpPr>
          <p:spPr>
            <a:xfrm>
              <a:off x="3823226" y="2783936"/>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36.0</a:t>
              </a:r>
            </a:p>
          </p:txBody>
        </p:sp>
        <p:sp>
          <p:nvSpPr>
            <p:cNvPr id="95" name="TextBox 94">
              <a:extLst>
                <a:ext uri="{FF2B5EF4-FFF2-40B4-BE49-F238E27FC236}">
                  <a16:creationId xmlns:a16="http://schemas.microsoft.com/office/drawing/2014/main" id="{5F44C592-8E0B-00A2-2F03-9B46B9474DE9}"/>
                </a:ext>
              </a:extLst>
            </p:cNvPr>
            <p:cNvSpPr txBox="1"/>
            <p:nvPr/>
          </p:nvSpPr>
          <p:spPr>
            <a:xfrm>
              <a:off x="5108531" y="2979614"/>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26.8</a:t>
              </a:r>
            </a:p>
          </p:txBody>
        </p:sp>
        <p:sp>
          <p:nvSpPr>
            <p:cNvPr id="96" name="TextBox 95">
              <a:extLst>
                <a:ext uri="{FF2B5EF4-FFF2-40B4-BE49-F238E27FC236}">
                  <a16:creationId xmlns:a16="http://schemas.microsoft.com/office/drawing/2014/main" id="{25821040-B0ED-3751-FE77-1693248F2367}"/>
                </a:ext>
              </a:extLst>
            </p:cNvPr>
            <p:cNvSpPr txBox="1"/>
            <p:nvPr/>
          </p:nvSpPr>
          <p:spPr>
            <a:xfrm>
              <a:off x="5407957" y="3522341"/>
              <a:ext cx="35266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2.1</a:t>
              </a:r>
            </a:p>
          </p:txBody>
        </p:sp>
        <p:sp>
          <p:nvSpPr>
            <p:cNvPr id="97" name="TextBox 96">
              <a:extLst>
                <a:ext uri="{FF2B5EF4-FFF2-40B4-BE49-F238E27FC236}">
                  <a16:creationId xmlns:a16="http://schemas.microsoft.com/office/drawing/2014/main" id="{A15C7736-A0DD-EA87-B41C-0E0E25D68693}"/>
                </a:ext>
              </a:extLst>
            </p:cNvPr>
            <p:cNvSpPr txBox="1"/>
            <p:nvPr/>
          </p:nvSpPr>
          <p:spPr>
            <a:xfrm>
              <a:off x="5874174" y="3015816"/>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24.4</a:t>
              </a:r>
            </a:p>
          </p:txBody>
        </p:sp>
        <p:sp>
          <p:nvSpPr>
            <p:cNvPr id="98" name="TextBox 97">
              <a:extLst>
                <a:ext uri="{FF2B5EF4-FFF2-40B4-BE49-F238E27FC236}">
                  <a16:creationId xmlns:a16="http://schemas.microsoft.com/office/drawing/2014/main" id="{48F159DE-BE59-72B8-ECE4-31438D56D956}"/>
                </a:ext>
              </a:extLst>
            </p:cNvPr>
            <p:cNvSpPr txBox="1"/>
            <p:nvPr/>
          </p:nvSpPr>
          <p:spPr>
            <a:xfrm>
              <a:off x="6188194" y="3481955"/>
              <a:ext cx="354502"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2.9</a:t>
              </a:r>
            </a:p>
          </p:txBody>
        </p:sp>
        <p:sp>
          <p:nvSpPr>
            <p:cNvPr id="99" name="TextBox 98">
              <a:extLst>
                <a:ext uri="{FF2B5EF4-FFF2-40B4-BE49-F238E27FC236}">
                  <a16:creationId xmlns:a16="http://schemas.microsoft.com/office/drawing/2014/main" id="{EA1AD9DF-F68F-9BB2-1E33-4D221BC70DCF}"/>
                </a:ext>
              </a:extLst>
            </p:cNvPr>
            <p:cNvSpPr txBox="1"/>
            <p:nvPr/>
          </p:nvSpPr>
          <p:spPr>
            <a:xfrm>
              <a:off x="6622452" y="3081639"/>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22.8</a:t>
              </a:r>
            </a:p>
          </p:txBody>
        </p:sp>
        <p:sp>
          <p:nvSpPr>
            <p:cNvPr id="100" name="TextBox 99">
              <a:extLst>
                <a:ext uri="{FF2B5EF4-FFF2-40B4-BE49-F238E27FC236}">
                  <a16:creationId xmlns:a16="http://schemas.microsoft.com/office/drawing/2014/main" id="{74D5E3D6-FF60-AEA4-B12D-43BF8CF29142}"/>
                </a:ext>
              </a:extLst>
            </p:cNvPr>
            <p:cNvSpPr txBox="1"/>
            <p:nvPr/>
          </p:nvSpPr>
          <p:spPr>
            <a:xfrm>
              <a:off x="6883716" y="3513205"/>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2.1</a:t>
              </a:r>
            </a:p>
          </p:txBody>
        </p:sp>
        <p:sp>
          <p:nvSpPr>
            <p:cNvPr id="101" name="TextBox 100">
              <a:extLst>
                <a:ext uri="{FF2B5EF4-FFF2-40B4-BE49-F238E27FC236}">
                  <a16:creationId xmlns:a16="http://schemas.microsoft.com/office/drawing/2014/main" id="{6D12A42D-E9C9-ACCB-53D5-1CAB7BB00EC9}"/>
                </a:ext>
              </a:extLst>
            </p:cNvPr>
            <p:cNvSpPr txBox="1"/>
            <p:nvPr/>
          </p:nvSpPr>
          <p:spPr>
            <a:xfrm>
              <a:off x="8167152" y="3178866"/>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18.0</a:t>
              </a:r>
            </a:p>
          </p:txBody>
        </p:sp>
        <p:sp>
          <p:nvSpPr>
            <p:cNvPr id="102" name="TextBox 101">
              <a:extLst>
                <a:ext uri="{FF2B5EF4-FFF2-40B4-BE49-F238E27FC236}">
                  <a16:creationId xmlns:a16="http://schemas.microsoft.com/office/drawing/2014/main" id="{6983A124-AE30-DB1D-3EA3-29237A38B060}"/>
                </a:ext>
              </a:extLst>
            </p:cNvPr>
            <p:cNvSpPr txBox="1"/>
            <p:nvPr/>
          </p:nvSpPr>
          <p:spPr>
            <a:xfrm>
              <a:off x="8442378" y="3336602"/>
              <a:ext cx="42927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10.0</a:t>
              </a:r>
            </a:p>
          </p:txBody>
        </p:sp>
        <p:sp>
          <p:nvSpPr>
            <p:cNvPr id="103" name="TextBox 102">
              <a:extLst>
                <a:ext uri="{FF2B5EF4-FFF2-40B4-BE49-F238E27FC236}">
                  <a16:creationId xmlns:a16="http://schemas.microsoft.com/office/drawing/2014/main" id="{986F39BF-C831-A70F-3586-7EF04110C781}"/>
                </a:ext>
              </a:extLst>
            </p:cNvPr>
            <p:cNvSpPr txBox="1"/>
            <p:nvPr/>
          </p:nvSpPr>
          <p:spPr>
            <a:xfrm>
              <a:off x="8922297" y="3215494"/>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16.0</a:t>
              </a:r>
            </a:p>
          </p:txBody>
        </p:sp>
        <p:sp>
          <p:nvSpPr>
            <p:cNvPr id="104" name="TextBox 103">
              <a:extLst>
                <a:ext uri="{FF2B5EF4-FFF2-40B4-BE49-F238E27FC236}">
                  <a16:creationId xmlns:a16="http://schemas.microsoft.com/office/drawing/2014/main" id="{E5004FC9-B203-77D3-BE1E-5A6CE1BD379D}"/>
                </a:ext>
              </a:extLst>
            </p:cNvPr>
            <p:cNvSpPr txBox="1"/>
            <p:nvPr/>
          </p:nvSpPr>
          <p:spPr>
            <a:xfrm>
              <a:off x="9187645" y="3365301"/>
              <a:ext cx="42927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8.8</a:t>
              </a:r>
            </a:p>
          </p:txBody>
        </p:sp>
        <p:sp>
          <p:nvSpPr>
            <p:cNvPr id="105" name="TextBox 104">
              <a:extLst>
                <a:ext uri="{FF2B5EF4-FFF2-40B4-BE49-F238E27FC236}">
                  <a16:creationId xmlns:a16="http://schemas.microsoft.com/office/drawing/2014/main" id="{4537974A-1FE2-0581-5EBD-9E64958094B3}"/>
                </a:ext>
              </a:extLst>
            </p:cNvPr>
            <p:cNvSpPr txBox="1"/>
            <p:nvPr/>
          </p:nvSpPr>
          <p:spPr>
            <a:xfrm>
              <a:off x="9692171" y="3201113"/>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15.6</a:t>
              </a:r>
            </a:p>
          </p:txBody>
        </p:sp>
        <p:sp>
          <p:nvSpPr>
            <p:cNvPr id="106" name="TextBox 105">
              <a:extLst>
                <a:ext uri="{FF2B5EF4-FFF2-40B4-BE49-F238E27FC236}">
                  <a16:creationId xmlns:a16="http://schemas.microsoft.com/office/drawing/2014/main" id="{17198295-0081-91C5-3B48-432B8B3FCFDD}"/>
                </a:ext>
              </a:extLst>
            </p:cNvPr>
            <p:cNvSpPr txBox="1"/>
            <p:nvPr/>
          </p:nvSpPr>
          <p:spPr>
            <a:xfrm>
              <a:off x="2787116" y="3250912"/>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12.8</a:t>
              </a:r>
            </a:p>
          </p:txBody>
        </p:sp>
        <p:sp>
          <p:nvSpPr>
            <p:cNvPr id="107" name="TextBox 106">
              <a:extLst>
                <a:ext uri="{FF2B5EF4-FFF2-40B4-BE49-F238E27FC236}">
                  <a16:creationId xmlns:a16="http://schemas.microsoft.com/office/drawing/2014/main" id="{08BC5832-D591-3AD1-BBFC-83B0C498F1DF}"/>
                </a:ext>
              </a:extLst>
            </p:cNvPr>
            <p:cNvSpPr txBox="1"/>
            <p:nvPr/>
          </p:nvSpPr>
          <p:spPr>
            <a:xfrm>
              <a:off x="3059161" y="2599182"/>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43.9</a:t>
              </a:r>
            </a:p>
          </p:txBody>
        </p:sp>
        <p:sp>
          <p:nvSpPr>
            <p:cNvPr id="108" name="TextBox 107">
              <a:extLst>
                <a:ext uri="{FF2B5EF4-FFF2-40B4-BE49-F238E27FC236}">
                  <a16:creationId xmlns:a16="http://schemas.microsoft.com/office/drawing/2014/main" id="{25E2A3C2-B394-FDC9-031C-15047833E272}"/>
                </a:ext>
              </a:extLst>
            </p:cNvPr>
            <p:cNvSpPr txBox="1"/>
            <p:nvPr/>
          </p:nvSpPr>
          <p:spPr>
            <a:xfrm>
              <a:off x="7398540" y="3427852"/>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6.4</a:t>
              </a:r>
            </a:p>
          </p:txBody>
        </p:sp>
        <p:sp>
          <p:nvSpPr>
            <p:cNvPr id="109" name="TextBox 108">
              <a:extLst>
                <a:ext uri="{FF2B5EF4-FFF2-40B4-BE49-F238E27FC236}">
                  <a16:creationId xmlns:a16="http://schemas.microsoft.com/office/drawing/2014/main" id="{95E9FCC5-A485-AECF-CFF7-9BF2066469FC}"/>
                </a:ext>
              </a:extLst>
            </p:cNvPr>
            <p:cNvSpPr txBox="1"/>
            <p:nvPr/>
          </p:nvSpPr>
          <p:spPr>
            <a:xfrm>
              <a:off x="7638228" y="3076994"/>
              <a:ext cx="453684" cy="276999"/>
            </a:xfrm>
            <a:prstGeom prst="rect">
              <a:avLst/>
            </a:prstGeom>
            <a:noFill/>
          </p:spPr>
          <p:txBody>
            <a:bodyPr wrap="square" rtlCol="0">
              <a:spAutoFit/>
            </a:bodyPr>
            <a:lstStyle/>
            <a:p>
              <a:pPr algn="ctr" eaLnBrk="1" fontAlgn="auto" hangingPunct="1">
                <a:spcBef>
                  <a:spcPts val="0"/>
                </a:spcBef>
                <a:spcAft>
                  <a:spcPts val="0"/>
                </a:spcAft>
                <a:buClr>
                  <a:srgbClr val="000000"/>
                </a:buClr>
                <a:buFont typeface="Arial"/>
                <a:buNone/>
              </a:pPr>
              <a:r>
                <a:rPr lang="en-US" sz="1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21.8</a:t>
              </a:r>
            </a:p>
          </p:txBody>
        </p:sp>
      </p:grpSp>
      <p:sp>
        <p:nvSpPr>
          <p:cNvPr id="4" name="TextBox 3">
            <a:extLst>
              <a:ext uri="{FF2B5EF4-FFF2-40B4-BE49-F238E27FC236}">
                <a16:creationId xmlns:a16="http://schemas.microsoft.com/office/drawing/2014/main" id="{01197BB5-2B93-78B2-C90F-18E8FAE92BD0}"/>
              </a:ext>
            </a:extLst>
          </p:cNvPr>
          <p:cNvSpPr txBox="1"/>
          <p:nvPr/>
        </p:nvSpPr>
        <p:spPr bwMode="auto">
          <a:xfrm>
            <a:off x="1432028" y="4056094"/>
            <a:ext cx="748868" cy="415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Any Event</a:t>
            </a:r>
          </a:p>
        </p:txBody>
      </p:sp>
      <p:sp>
        <p:nvSpPr>
          <p:cNvPr id="8" name="TextBox 7">
            <a:extLst>
              <a:ext uri="{FF2B5EF4-FFF2-40B4-BE49-F238E27FC236}">
                <a16:creationId xmlns:a16="http://schemas.microsoft.com/office/drawing/2014/main" id="{59ABB870-12DC-58D2-D106-BD1573CCF837}"/>
              </a:ext>
            </a:extLst>
          </p:cNvPr>
          <p:cNvSpPr txBox="1"/>
          <p:nvPr/>
        </p:nvSpPr>
        <p:spPr bwMode="auto">
          <a:xfrm>
            <a:off x="2382062" y="4056094"/>
            <a:ext cx="748868" cy="255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Anemia</a:t>
            </a:r>
          </a:p>
        </p:txBody>
      </p:sp>
      <p:sp>
        <p:nvSpPr>
          <p:cNvPr id="9" name="TextBox 8">
            <a:extLst>
              <a:ext uri="{FF2B5EF4-FFF2-40B4-BE49-F238E27FC236}">
                <a16:creationId xmlns:a16="http://schemas.microsoft.com/office/drawing/2014/main" id="{FD8270BD-28BD-9B9E-B7F9-D3FC60837A86}"/>
              </a:ext>
            </a:extLst>
          </p:cNvPr>
          <p:cNvSpPr txBox="1"/>
          <p:nvPr/>
        </p:nvSpPr>
        <p:spPr bwMode="auto">
          <a:xfrm>
            <a:off x="3299537" y="4056094"/>
            <a:ext cx="748868" cy="255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Nausea</a:t>
            </a:r>
          </a:p>
        </p:txBody>
      </p:sp>
      <p:sp>
        <p:nvSpPr>
          <p:cNvPr id="10" name="TextBox 9">
            <a:extLst>
              <a:ext uri="{FF2B5EF4-FFF2-40B4-BE49-F238E27FC236}">
                <a16:creationId xmlns:a16="http://schemas.microsoft.com/office/drawing/2014/main" id="{C190AFF3-10BC-7A1F-9FFA-11F3FFC74F1C}"/>
              </a:ext>
            </a:extLst>
          </p:cNvPr>
          <p:cNvSpPr txBox="1"/>
          <p:nvPr/>
        </p:nvSpPr>
        <p:spPr bwMode="auto">
          <a:xfrm>
            <a:off x="3920347" y="4056094"/>
            <a:ext cx="1400899"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Conjunctivitis</a:t>
            </a:r>
          </a:p>
        </p:txBody>
      </p:sp>
      <p:sp>
        <p:nvSpPr>
          <p:cNvPr id="11" name="TextBox 10">
            <a:extLst>
              <a:ext uri="{FF2B5EF4-FFF2-40B4-BE49-F238E27FC236}">
                <a16:creationId xmlns:a16="http://schemas.microsoft.com/office/drawing/2014/main" id="{BEA7872C-510A-CB2C-FBA2-FEC39AB2C245}"/>
              </a:ext>
            </a:extLst>
          </p:cNvPr>
          <p:cNvSpPr txBox="1"/>
          <p:nvPr/>
        </p:nvSpPr>
        <p:spPr bwMode="auto">
          <a:xfrm>
            <a:off x="5032374" y="4056094"/>
            <a:ext cx="1063626" cy="562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Peripheral Sensory</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Neuropathy</a:t>
            </a:r>
          </a:p>
        </p:txBody>
      </p:sp>
      <p:sp>
        <p:nvSpPr>
          <p:cNvPr id="12" name="TextBox 11">
            <a:extLst>
              <a:ext uri="{FF2B5EF4-FFF2-40B4-BE49-F238E27FC236}">
                <a16:creationId xmlns:a16="http://schemas.microsoft.com/office/drawing/2014/main" id="{95411F23-A62C-CF5E-5EAE-B7D7C9389B99}"/>
              </a:ext>
            </a:extLst>
          </p:cNvPr>
          <p:cNvSpPr txBox="1"/>
          <p:nvPr/>
        </p:nvSpPr>
        <p:spPr bwMode="auto">
          <a:xfrm>
            <a:off x="5792391" y="4056094"/>
            <a:ext cx="1400899"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Alopecia</a:t>
            </a:r>
          </a:p>
        </p:txBody>
      </p:sp>
      <p:sp>
        <p:nvSpPr>
          <p:cNvPr id="13" name="TextBox 12">
            <a:extLst>
              <a:ext uri="{FF2B5EF4-FFF2-40B4-BE49-F238E27FC236}">
                <a16:creationId xmlns:a16="http://schemas.microsoft.com/office/drawing/2014/main" id="{E58659DC-FB3E-DEBC-272E-EEF8F9ABE6EA}"/>
              </a:ext>
            </a:extLst>
          </p:cNvPr>
          <p:cNvSpPr txBox="1"/>
          <p:nvPr/>
        </p:nvSpPr>
        <p:spPr bwMode="auto">
          <a:xfrm>
            <a:off x="6690759" y="4056094"/>
            <a:ext cx="1400899"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Epistaxis</a:t>
            </a:r>
          </a:p>
        </p:txBody>
      </p:sp>
      <p:sp>
        <p:nvSpPr>
          <p:cNvPr id="14" name="TextBox 13">
            <a:extLst>
              <a:ext uri="{FF2B5EF4-FFF2-40B4-BE49-F238E27FC236}">
                <a16:creationId xmlns:a16="http://schemas.microsoft.com/office/drawing/2014/main" id="{A9CA8CC1-768D-B578-F98C-678510D82CF5}"/>
              </a:ext>
            </a:extLst>
          </p:cNvPr>
          <p:cNvSpPr txBox="1"/>
          <p:nvPr/>
        </p:nvSpPr>
        <p:spPr bwMode="auto">
          <a:xfrm>
            <a:off x="7615783" y="4056094"/>
            <a:ext cx="1400899"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Neutropenia</a:t>
            </a:r>
          </a:p>
        </p:txBody>
      </p:sp>
      <p:sp>
        <p:nvSpPr>
          <p:cNvPr id="15" name="TextBox 14">
            <a:extLst>
              <a:ext uri="{FF2B5EF4-FFF2-40B4-BE49-F238E27FC236}">
                <a16:creationId xmlns:a16="http://schemas.microsoft.com/office/drawing/2014/main" id="{8FD17590-81E4-1C22-6F60-E81DCA46ADB5}"/>
              </a:ext>
            </a:extLst>
          </p:cNvPr>
          <p:cNvSpPr txBox="1"/>
          <p:nvPr/>
        </p:nvSpPr>
        <p:spPr bwMode="auto">
          <a:xfrm>
            <a:off x="8575622" y="4056094"/>
            <a:ext cx="1400899" cy="415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Decreased Appetite</a:t>
            </a:r>
          </a:p>
        </p:txBody>
      </p:sp>
      <p:sp>
        <p:nvSpPr>
          <p:cNvPr id="16" name="TextBox 15">
            <a:extLst>
              <a:ext uri="{FF2B5EF4-FFF2-40B4-BE49-F238E27FC236}">
                <a16:creationId xmlns:a16="http://schemas.microsoft.com/office/drawing/2014/main" id="{80BBC094-D16C-1581-6086-EFADBB977008}"/>
              </a:ext>
            </a:extLst>
          </p:cNvPr>
          <p:cNvSpPr txBox="1"/>
          <p:nvPr/>
        </p:nvSpPr>
        <p:spPr bwMode="auto">
          <a:xfrm>
            <a:off x="9652819" y="4056094"/>
            <a:ext cx="1126691"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Diarrhea</a:t>
            </a:r>
          </a:p>
        </p:txBody>
      </p:sp>
      <p:sp>
        <p:nvSpPr>
          <p:cNvPr id="17" name="TextBox 16">
            <a:extLst>
              <a:ext uri="{FF2B5EF4-FFF2-40B4-BE49-F238E27FC236}">
                <a16:creationId xmlns:a16="http://schemas.microsoft.com/office/drawing/2014/main" id="{7A636CD3-A6C6-6416-E808-43A54415789F}"/>
              </a:ext>
            </a:extLst>
          </p:cNvPr>
          <p:cNvSpPr txBox="1"/>
          <p:nvPr/>
        </p:nvSpPr>
        <p:spPr bwMode="auto">
          <a:xfrm>
            <a:off x="10593490" y="4056094"/>
            <a:ext cx="1101615" cy="2618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ts val="1200"/>
              </a:lnSpc>
              <a:spcBef>
                <a:spcPts val="0"/>
              </a:spcBef>
              <a:spcAft>
                <a:spcPct val="0"/>
              </a:spcAft>
              <a:buClrTx/>
              <a:buFontTx/>
              <a:buNone/>
            </a:pPr>
            <a:r>
              <a:rPr lang="en-US" sz="1400" b="0" dirty="0">
                <a:solidFill>
                  <a:schemeClr val="bg1"/>
                </a:solidFill>
                <a:latin typeface="Calibri" panose="020F0502020204030204" pitchFamily="34" charset="0"/>
              </a:rPr>
              <a:t>Keratitis</a:t>
            </a:r>
          </a:p>
        </p:txBody>
      </p:sp>
      <p:grpSp>
        <p:nvGrpSpPr>
          <p:cNvPr id="22" name="Group 21">
            <a:extLst>
              <a:ext uri="{FF2B5EF4-FFF2-40B4-BE49-F238E27FC236}">
                <a16:creationId xmlns:a16="http://schemas.microsoft.com/office/drawing/2014/main" id="{506B377A-1D80-5AFA-6CA0-4A4290B0F77C}"/>
              </a:ext>
            </a:extLst>
          </p:cNvPr>
          <p:cNvGrpSpPr/>
          <p:nvPr/>
        </p:nvGrpSpPr>
        <p:grpSpPr>
          <a:xfrm>
            <a:off x="11192030" y="4007224"/>
            <a:ext cx="390211" cy="48560"/>
            <a:chOff x="11192030" y="3999850"/>
            <a:chExt cx="390211" cy="48560"/>
          </a:xfrm>
        </p:grpSpPr>
        <p:cxnSp>
          <p:nvCxnSpPr>
            <p:cNvPr id="19" name="Straight Connector 18">
              <a:extLst>
                <a:ext uri="{FF2B5EF4-FFF2-40B4-BE49-F238E27FC236}">
                  <a16:creationId xmlns:a16="http://schemas.microsoft.com/office/drawing/2014/main" id="{BD5876F7-B71A-7BD2-AF0C-187275D6D131}"/>
                </a:ext>
              </a:extLst>
            </p:cNvPr>
            <p:cNvCxnSpPr/>
            <p:nvPr/>
          </p:nvCxnSpPr>
          <p:spPr bwMode="auto">
            <a:xfrm>
              <a:off x="11192030" y="3999850"/>
              <a:ext cx="390211"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1CC8CBB-7DC8-6253-A9DF-6C639F237331}"/>
                </a:ext>
              </a:extLst>
            </p:cNvPr>
            <p:cNvCxnSpPr/>
            <p:nvPr/>
          </p:nvCxnSpPr>
          <p:spPr bwMode="auto">
            <a:xfrm>
              <a:off x="11571996" y="4008024"/>
              <a:ext cx="0" cy="40386"/>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1971017901"/>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sz="3400" dirty="0"/>
              <a:t>innovaTV 301 Interim Analysis: </a:t>
            </a:r>
            <a:br>
              <a:rPr lang="en-US" sz="3400" dirty="0"/>
            </a:br>
            <a:r>
              <a:rPr lang="en-US" sz="3400" dirty="0"/>
              <a:t>AESIs With Tisotumab Vedotin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 </a:t>
            </a:r>
            <a:r>
              <a:rPr lang="en-US" altLang="en-US" sz="1200" b="0" spc="-10" dirty="0">
                <a:solidFill>
                  <a:srgbClr val="455560"/>
                </a:solidFill>
                <a:latin typeface="Calibri" panose="020F0502020204030204" pitchFamily="34" charset="0"/>
              </a:rPr>
              <a:t>Reproduced with permission.</a:t>
            </a:r>
            <a:r>
              <a:rPr lang="en-US" altLang="en-US" sz="1200" b="0" dirty="0">
                <a:solidFill>
                  <a:srgbClr val="455560"/>
                </a:solidFill>
                <a:latin typeface="Calibri" panose="020F0502020204030204" pitchFamily="34" charset="0"/>
              </a:rPr>
              <a:t>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aphicFrame>
        <p:nvGraphicFramePr>
          <p:cNvPr id="8" name="Group 3">
            <a:extLst>
              <a:ext uri="{FF2B5EF4-FFF2-40B4-BE49-F238E27FC236}">
                <a16:creationId xmlns:a16="http://schemas.microsoft.com/office/drawing/2014/main" id="{720E5970-DD47-92CD-0659-15C07894DB10}"/>
              </a:ext>
            </a:extLst>
          </p:cNvPr>
          <p:cNvGraphicFramePr>
            <a:graphicFrameLocks/>
          </p:cNvGraphicFramePr>
          <p:nvPr/>
        </p:nvGraphicFramePr>
        <p:xfrm>
          <a:off x="6783206" y="1609960"/>
          <a:ext cx="4967608" cy="2796070"/>
        </p:xfrm>
        <a:graphic>
          <a:graphicData uri="http://schemas.openxmlformats.org/drawingml/2006/table">
            <a:tbl>
              <a:tblPr/>
              <a:tblGrid>
                <a:gridCol w="1391478">
                  <a:extLst>
                    <a:ext uri="{9D8B030D-6E8A-4147-A177-3AD203B41FA5}">
                      <a16:colId xmlns:a16="http://schemas.microsoft.com/office/drawing/2014/main" val="20000"/>
                    </a:ext>
                  </a:extLst>
                </a:gridCol>
                <a:gridCol w="3576130">
                  <a:extLst>
                    <a:ext uri="{9D8B030D-6E8A-4147-A177-3AD203B41FA5}">
                      <a16:colId xmlns:a16="http://schemas.microsoft.com/office/drawing/2014/main" val="20001"/>
                    </a:ext>
                  </a:extLst>
                </a:gridCol>
              </a:tblGrid>
              <a:tr h="388150">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lang="en-US" sz="1600" b="1" dirty="0">
                          <a:latin typeface="Calibri" panose="020F0502020204030204" pitchFamily="34" charset="0"/>
                          <a:ea typeface="Calibri" panose="020F0502020204030204" pitchFamily="34" charset="0"/>
                          <a:cs typeface="Calibri" panose="020F0502020204030204" pitchFamily="34" charset="0"/>
                        </a:rPr>
                        <a:t>Most Common AESI (Preferred Terms for Each)</a:t>
                      </a:r>
                      <a:endPar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CT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(N = 249)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3"/>
                    </a:solidFill>
                  </a:tcPr>
                </a:tc>
                <a:extLst>
                  <a:ext uri="{0D108BD9-81ED-4DB2-BD59-A6C34878D82A}">
                    <a16:rowId xmlns:a16="http://schemas.microsoft.com/office/drawing/2014/main" val="10001"/>
                  </a:ext>
                </a:extLst>
              </a:tr>
              <a:tr h="388150">
                <a:tc>
                  <a:txBody>
                    <a:bodyPr/>
                    <a:lstStyle/>
                    <a:p>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Ocular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Conjunctivitis: 30.4%</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Keratitis: 15.6%</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Dry eye: 13.2%</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88150">
                <a:tc>
                  <a:txBody>
                    <a:bodyPr/>
                    <a:lstStyle/>
                    <a:p>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Peripheral neuropathy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Peripheral sensory neuropathy: 26.8%</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Peripheral sensorimotor neuropathy: 2.4%</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Paresthesia: 2.8%</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Muscular weakness: 2.4%</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46536100"/>
                  </a:ext>
                </a:extLst>
              </a:tr>
              <a:tr h="388150">
                <a:tc>
                  <a:txBody>
                    <a:bodyPr/>
                    <a:lstStyle/>
                    <a:p>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Bleeding</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Epistaxis: 22.8%</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Hematuria: 3.2%</a:t>
                      </a:r>
                    </a:p>
                    <a:p>
                      <a:pPr marL="285750" marR="0" lvl="0" indent="-285750" algn="l" defTabSz="914400" rtl="0" eaLnBrk="1" fontAlgn="auto" latinLnBrk="0" hangingPunct="1">
                        <a:lnSpc>
                          <a:spcPct val="100000"/>
                        </a:lnSpc>
                        <a:spcBef>
                          <a:spcPts val="0"/>
                        </a:spcBef>
                        <a:spcAft>
                          <a:spcPts val="0"/>
                        </a:spcAft>
                        <a:buClr>
                          <a:srgbClr val="000000"/>
                        </a:buClr>
                        <a:buSzTx/>
                        <a:buFont typeface="Wingdings" panose="05000000000000000000" pitchFamily="2" charset="2"/>
                        <a:buChar char="§"/>
                        <a:tabLst/>
                        <a:defRPr/>
                      </a:pPr>
                      <a:r>
                        <a:rPr lang="en-US" sz="1400" kern="1200" dirty="0">
                          <a:solidFill>
                            <a:schemeClr val="bg1"/>
                          </a:solidFill>
                          <a:latin typeface="Calibri" panose="020F0502020204030204" pitchFamily="34" charset="0"/>
                          <a:ea typeface="Calibri" panose="020F0502020204030204" pitchFamily="34" charset="0"/>
                          <a:cs typeface="Calibri" panose="020F0502020204030204" pitchFamily="34" charset="0"/>
                        </a:rPr>
                        <a:t>Vaginal hemorrhage: 3.2%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256990995"/>
                  </a:ext>
                </a:extLst>
              </a:tr>
            </a:tbl>
          </a:graphicData>
        </a:graphic>
      </p:graphicFrame>
      <p:graphicFrame>
        <p:nvGraphicFramePr>
          <p:cNvPr id="31" name="Chart 30">
            <a:extLst>
              <a:ext uri="{FF2B5EF4-FFF2-40B4-BE49-F238E27FC236}">
                <a16:creationId xmlns:a16="http://schemas.microsoft.com/office/drawing/2014/main" id="{CD2F9E77-7049-F8DC-E874-A047A6D7BC82}"/>
              </a:ext>
            </a:extLst>
          </p:cNvPr>
          <p:cNvGraphicFramePr/>
          <p:nvPr/>
        </p:nvGraphicFramePr>
        <p:xfrm>
          <a:off x="585911" y="1472969"/>
          <a:ext cx="5486219" cy="3912062"/>
        </p:xfrm>
        <a:graphic>
          <a:graphicData uri="http://schemas.openxmlformats.org/drawingml/2006/chart">
            <c:chart xmlns:c="http://schemas.openxmlformats.org/drawingml/2006/chart" xmlns:r="http://schemas.openxmlformats.org/officeDocument/2006/relationships" r:id="rId3"/>
          </a:graphicData>
        </a:graphic>
      </p:graphicFrame>
      <p:sp>
        <p:nvSpPr>
          <p:cNvPr id="32" name="Arrow: Down 31">
            <a:extLst>
              <a:ext uri="{FF2B5EF4-FFF2-40B4-BE49-F238E27FC236}">
                <a16:creationId xmlns:a16="http://schemas.microsoft.com/office/drawing/2014/main" id="{86E93123-03A4-7C03-313B-2CBE810AA17D}"/>
              </a:ext>
            </a:extLst>
          </p:cNvPr>
          <p:cNvSpPr/>
          <p:nvPr/>
        </p:nvSpPr>
        <p:spPr>
          <a:xfrm>
            <a:off x="1930724" y="3107535"/>
            <a:ext cx="95882" cy="182175"/>
          </a:xfrm>
          <a:prstGeom prst="downArrow">
            <a:avLst/>
          </a:prstGeom>
          <a:solidFill>
            <a:schemeClr val="accent1"/>
          </a:solidFill>
          <a:ln w="25400" cap="flat" cmpd="sng" algn="ctr">
            <a:solidFill>
              <a:srgbClr val="0C5968"/>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3" name="Arrow: Down 32">
            <a:extLst>
              <a:ext uri="{FF2B5EF4-FFF2-40B4-BE49-F238E27FC236}">
                <a16:creationId xmlns:a16="http://schemas.microsoft.com/office/drawing/2014/main" id="{A20CE78F-3B24-38D1-2508-6555857F4539}"/>
              </a:ext>
            </a:extLst>
          </p:cNvPr>
          <p:cNvSpPr/>
          <p:nvPr/>
        </p:nvSpPr>
        <p:spPr>
          <a:xfrm>
            <a:off x="3923791" y="4739808"/>
            <a:ext cx="95882" cy="182175"/>
          </a:xfrm>
          <a:prstGeom prst="downArrow">
            <a:avLst/>
          </a:prstGeom>
          <a:solidFill>
            <a:schemeClr val="accent3">
              <a:lumMod val="60000"/>
              <a:lumOff val="40000"/>
            </a:schemeClr>
          </a:solidFill>
          <a:ln w="25400" cap="flat" cmpd="sng" algn="ctr">
            <a:solidFill>
              <a:schemeClr val="accent3">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4" name="Arrow: Down 33">
            <a:extLst>
              <a:ext uri="{FF2B5EF4-FFF2-40B4-BE49-F238E27FC236}">
                <a16:creationId xmlns:a16="http://schemas.microsoft.com/office/drawing/2014/main" id="{3F636783-8294-33A7-F69F-C5FF80C10903}"/>
              </a:ext>
            </a:extLst>
          </p:cNvPr>
          <p:cNvSpPr/>
          <p:nvPr/>
        </p:nvSpPr>
        <p:spPr>
          <a:xfrm>
            <a:off x="5402173" y="4712875"/>
            <a:ext cx="95882" cy="182175"/>
          </a:xfrm>
          <a:prstGeom prst="downArrow">
            <a:avLst/>
          </a:prstGeom>
          <a:solidFill>
            <a:schemeClr val="accent3">
              <a:lumMod val="60000"/>
              <a:lumOff val="40000"/>
            </a:schemeClr>
          </a:solidFill>
          <a:ln w="25400" cap="flat" cmpd="sng" algn="ctr">
            <a:solidFill>
              <a:schemeClr val="accent3">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5" name="TextBox 34">
            <a:extLst>
              <a:ext uri="{FF2B5EF4-FFF2-40B4-BE49-F238E27FC236}">
                <a16:creationId xmlns:a16="http://schemas.microsoft.com/office/drawing/2014/main" id="{AD51B46D-5A05-CD5E-606B-F7D2083B9989}"/>
              </a:ext>
            </a:extLst>
          </p:cNvPr>
          <p:cNvSpPr txBox="1"/>
          <p:nvPr/>
        </p:nvSpPr>
        <p:spPr>
          <a:xfrm>
            <a:off x="1857556" y="5161794"/>
            <a:ext cx="765165" cy="281103"/>
          </a:xfrm>
          <a:prstGeom prst="rect">
            <a:avLst/>
          </a:prstGeom>
          <a:noFill/>
        </p:spPr>
        <p:txBody>
          <a:bodyPr wrap="square" rtlCol="0">
            <a:spAutoFit/>
          </a:bodyPr>
          <a:lstStyle/>
          <a:p>
            <a:pPr algn="ctr" eaLnBrk="1" fontAlgn="auto" hangingPunct="1">
              <a:lnSpc>
                <a:spcPts val="1400"/>
              </a:lnSpc>
              <a:spcBef>
                <a:spcPts val="0"/>
              </a:spcBef>
              <a:spcAft>
                <a:spcPts val="0"/>
              </a:spcAft>
              <a:buClr>
                <a:srgbClr val="000000"/>
              </a:buClr>
              <a:buFont typeface="Arial"/>
              <a:buNone/>
            </a:pPr>
            <a:r>
              <a:rPr lang="en-US" sz="1600" b="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Ocular</a:t>
            </a:r>
          </a:p>
        </p:txBody>
      </p:sp>
      <p:sp>
        <p:nvSpPr>
          <p:cNvPr id="36" name="TextBox 35">
            <a:extLst>
              <a:ext uri="{FF2B5EF4-FFF2-40B4-BE49-F238E27FC236}">
                <a16:creationId xmlns:a16="http://schemas.microsoft.com/office/drawing/2014/main" id="{29C88171-43C2-CF31-04F7-E44765761C96}"/>
              </a:ext>
            </a:extLst>
          </p:cNvPr>
          <p:cNvSpPr txBox="1"/>
          <p:nvPr/>
        </p:nvSpPr>
        <p:spPr>
          <a:xfrm>
            <a:off x="3080101" y="5142477"/>
            <a:ext cx="1305441" cy="460639"/>
          </a:xfrm>
          <a:prstGeom prst="rect">
            <a:avLst/>
          </a:prstGeom>
          <a:noFill/>
        </p:spPr>
        <p:txBody>
          <a:bodyPr wrap="square" rtlCol="0">
            <a:spAutoFit/>
          </a:bodyPr>
          <a:lstStyle/>
          <a:p>
            <a:pPr algn="ctr" eaLnBrk="1" fontAlgn="auto" hangingPunct="1">
              <a:lnSpc>
                <a:spcPts val="1400"/>
              </a:lnSpc>
              <a:spcBef>
                <a:spcPts val="0"/>
              </a:spcBef>
              <a:spcAft>
                <a:spcPts val="0"/>
              </a:spcAft>
              <a:buClr>
                <a:srgbClr val="000000"/>
              </a:buClr>
              <a:buFont typeface="Arial"/>
              <a:buNone/>
            </a:pPr>
            <a:r>
              <a:rPr lang="en-US" sz="1600" b="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Peripheral Neuropathy</a:t>
            </a:r>
          </a:p>
        </p:txBody>
      </p:sp>
      <p:sp>
        <p:nvSpPr>
          <p:cNvPr id="37" name="TextBox 36">
            <a:extLst>
              <a:ext uri="{FF2B5EF4-FFF2-40B4-BE49-F238E27FC236}">
                <a16:creationId xmlns:a16="http://schemas.microsoft.com/office/drawing/2014/main" id="{3256104B-6397-CAF1-82CE-4E6929F04466}"/>
              </a:ext>
            </a:extLst>
          </p:cNvPr>
          <p:cNvSpPr txBox="1"/>
          <p:nvPr/>
        </p:nvSpPr>
        <p:spPr>
          <a:xfrm>
            <a:off x="4555199" y="5162724"/>
            <a:ext cx="1305441" cy="281103"/>
          </a:xfrm>
          <a:prstGeom prst="rect">
            <a:avLst/>
          </a:prstGeom>
          <a:noFill/>
        </p:spPr>
        <p:txBody>
          <a:bodyPr wrap="square" rtlCol="0">
            <a:spAutoFit/>
          </a:bodyPr>
          <a:lstStyle/>
          <a:p>
            <a:pPr algn="ctr" eaLnBrk="1" fontAlgn="auto" hangingPunct="1">
              <a:lnSpc>
                <a:spcPts val="1400"/>
              </a:lnSpc>
              <a:spcBef>
                <a:spcPts val="0"/>
              </a:spcBef>
              <a:spcAft>
                <a:spcPts val="0"/>
              </a:spcAft>
              <a:buClr>
                <a:srgbClr val="000000"/>
              </a:buClr>
              <a:buFont typeface="Arial"/>
              <a:buNone/>
            </a:pPr>
            <a:r>
              <a:rPr lang="en-US" sz="1600" b="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Bleeding</a:t>
            </a:r>
          </a:p>
        </p:txBody>
      </p:sp>
      <p:sp>
        <p:nvSpPr>
          <p:cNvPr id="39" name="TextBox 16">
            <a:extLst>
              <a:ext uri="{FF2B5EF4-FFF2-40B4-BE49-F238E27FC236}">
                <a16:creationId xmlns:a16="http://schemas.microsoft.com/office/drawing/2014/main" id="{F718447A-130E-3806-4DC2-A4DE0841079B}"/>
              </a:ext>
            </a:extLst>
          </p:cNvPr>
          <p:cNvSpPr txBox="1"/>
          <p:nvPr/>
        </p:nvSpPr>
        <p:spPr>
          <a:xfrm>
            <a:off x="3097565" y="1542924"/>
            <a:ext cx="2966521" cy="33855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1-2 (tisotumab vedotin)</a:t>
            </a:r>
          </a:p>
        </p:txBody>
      </p:sp>
      <p:sp>
        <p:nvSpPr>
          <p:cNvPr id="40" name="Rectangle 39">
            <a:extLst>
              <a:ext uri="{FF2B5EF4-FFF2-40B4-BE49-F238E27FC236}">
                <a16:creationId xmlns:a16="http://schemas.microsoft.com/office/drawing/2014/main" id="{3F359AA8-EBB3-9B41-FB46-F9C1B5E823CA}"/>
              </a:ext>
            </a:extLst>
          </p:cNvPr>
          <p:cNvSpPr/>
          <p:nvPr/>
        </p:nvSpPr>
        <p:spPr>
          <a:xfrm>
            <a:off x="3005485" y="1651369"/>
            <a:ext cx="124221" cy="133249"/>
          </a:xfrm>
          <a:prstGeom prst="rect">
            <a:avLst/>
          </a:prstGeom>
          <a:solidFill>
            <a:schemeClr val="accent2">
              <a:lumMod val="60000"/>
              <a:lumOff val="40000"/>
              <a:alpha val="50196"/>
            </a:schemeClr>
          </a:solidFill>
          <a:ln w="6350" cap="flat" cmpd="sng" algn="ctr">
            <a:no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05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42" name="TextBox 17">
            <a:extLst>
              <a:ext uri="{FF2B5EF4-FFF2-40B4-BE49-F238E27FC236}">
                <a16:creationId xmlns:a16="http://schemas.microsoft.com/office/drawing/2014/main" id="{967AAC92-DEC1-8520-FEF1-E6F91F88BA71}"/>
              </a:ext>
            </a:extLst>
          </p:cNvPr>
          <p:cNvSpPr txBox="1"/>
          <p:nvPr/>
        </p:nvSpPr>
        <p:spPr>
          <a:xfrm>
            <a:off x="3097565" y="1794162"/>
            <a:ext cx="2803190" cy="33855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dirty="0">
                <a:ln>
                  <a:noFill/>
                </a:ln>
                <a:solidFill>
                  <a:schemeClr val="bg1"/>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≥3 (tisotumab vedotin)</a:t>
            </a:r>
          </a:p>
        </p:txBody>
      </p:sp>
      <p:sp>
        <p:nvSpPr>
          <p:cNvPr id="43" name="Rectangle 42">
            <a:extLst>
              <a:ext uri="{FF2B5EF4-FFF2-40B4-BE49-F238E27FC236}">
                <a16:creationId xmlns:a16="http://schemas.microsoft.com/office/drawing/2014/main" id="{13C96558-BAFF-6E4A-8F61-7B2290FEAF9B}"/>
              </a:ext>
            </a:extLst>
          </p:cNvPr>
          <p:cNvSpPr/>
          <p:nvPr/>
        </p:nvSpPr>
        <p:spPr>
          <a:xfrm>
            <a:off x="3013947" y="1910666"/>
            <a:ext cx="122045" cy="118050"/>
          </a:xfrm>
          <a:prstGeom prst="rect">
            <a:avLst/>
          </a:prstGeom>
          <a:solidFill>
            <a:schemeClr val="accent1"/>
          </a:solidFill>
          <a:ln w="6350" cap="flat" cmpd="sng" algn="ctr">
            <a:no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05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44" name="Arrow: Down 43">
            <a:extLst>
              <a:ext uri="{FF2B5EF4-FFF2-40B4-BE49-F238E27FC236}">
                <a16:creationId xmlns:a16="http://schemas.microsoft.com/office/drawing/2014/main" id="{332CD668-C833-BE4D-FB4C-15FFF1AACD27}"/>
              </a:ext>
            </a:extLst>
          </p:cNvPr>
          <p:cNvSpPr/>
          <p:nvPr/>
        </p:nvSpPr>
        <p:spPr>
          <a:xfrm>
            <a:off x="4902609" y="3869064"/>
            <a:ext cx="95882" cy="182175"/>
          </a:xfrm>
          <a:prstGeom prst="downArrow">
            <a:avLst/>
          </a:prstGeom>
          <a:solidFill>
            <a:schemeClr val="accent1"/>
          </a:solidFill>
          <a:ln w="25400" cap="flat" cmpd="sng" algn="ctr">
            <a:solidFill>
              <a:srgbClr val="0C5968"/>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46" name="TextBox 16">
            <a:extLst>
              <a:ext uri="{FF2B5EF4-FFF2-40B4-BE49-F238E27FC236}">
                <a16:creationId xmlns:a16="http://schemas.microsoft.com/office/drawing/2014/main" id="{FEB58AFA-1D85-3DE4-B1EB-D2BD6E7FA131}"/>
              </a:ext>
            </a:extLst>
          </p:cNvPr>
          <p:cNvSpPr txBox="1"/>
          <p:nvPr/>
        </p:nvSpPr>
        <p:spPr>
          <a:xfrm>
            <a:off x="3097565" y="2042726"/>
            <a:ext cx="2704395" cy="33855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1-2 (chemotherapy)</a:t>
            </a:r>
          </a:p>
        </p:txBody>
      </p:sp>
      <p:sp>
        <p:nvSpPr>
          <p:cNvPr id="47" name="Rectangle 46">
            <a:extLst>
              <a:ext uri="{FF2B5EF4-FFF2-40B4-BE49-F238E27FC236}">
                <a16:creationId xmlns:a16="http://schemas.microsoft.com/office/drawing/2014/main" id="{8E68D58F-068A-2AE9-92F9-26B585DFC243}"/>
              </a:ext>
            </a:extLst>
          </p:cNvPr>
          <p:cNvSpPr/>
          <p:nvPr/>
        </p:nvSpPr>
        <p:spPr>
          <a:xfrm>
            <a:off x="3010724" y="2147879"/>
            <a:ext cx="122045" cy="120415"/>
          </a:xfrm>
          <a:prstGeom prst="rect">
            <a:avLst/>
          </a:prstGeom>
          <a:solidFill>
            <a:srgbClr val="DDC1A8"/>
          </a:solidFill>
          <a:ln w="6350" cap="flat" cmpd="sng" algn="ctr">
            <a:no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05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49" name="TextBox 17">
            <a:extLst>
              <a:ext uri="{FF2B5EF4-FFF2-40B4-BE49-F238E27FC236}">
                <a16:creationId xmlns:a16="http://schemas.microsoft.com/office/drawing/2014/main" id="{514A2B63-37E5-425A-B798-88B7BD41D99E}"/>
              </a:ext>
            </a:extLst>
          </p:cNvPr>
          <p:cNvSpPr txBox="1"/>
          <p:nvPr/>
        </p:nvSpPr>
        <p:spPr>
          <a:xfrm>
            <a:off x="3097565" y="2290717"/>
            <a:ext cx="2349263" cy="338554"/>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Calibri" panose="020F0502020204030204" pitchFamily="34" charset="0"/>
                <a:sym typeface="Arial"/>
              </a:rPr>
              <a:t>Grade ≥3 (chemotherapy) </a:t>
            </a:r>
          </a:p>
        </p:txBody>
      </p:sp>
      <p:sp>
        <p:nvSpPr>
          <p:cNvPr id="50" name="Rectangle 49">
            <a:extLst>
              <a:ext uri="{FF2B5EF4-FFF2-40B4-BE49-F238E27FC236}">
                <a16:creationId xmlns:a16="http://schemas.microsoft.com/office/drawing/2014/main" id="{FC9F0BC3-813E-F9AE-1170-DC2DC6289A30}"/>
              </a:ext>
            </a:extLst>
          </p:cNvPr>
          <p:cNvSpPr/>
          <p:nvPr/>
        </p:nvSpPr>
        <p:spPr>
          <a:xfrm>
            <a:off x="3010724" y="2389863"/>
            <a:ext cx="122045" cy="120415"/>
          </a:xfrm>
          <a:prstGeom prst="rect">
            <a:avLst/>
          </a:prstGeom>
          <a:solidFill>
            <a:schemeClr val="accent3"/>
          </a:solidFill>
          <a:ln w="6350" cap="flat" cmpd="sng" algn="ctr">
            <a:noFill/>
            <a:prstDash val="solid"/>
          </a:ln>
          <a:effectLst/>
        </p:spPr>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05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51" name="Arrow: Down 50">
            <a:extLst>
              <a:ext uri="{FF2B5EF4-FFF2-40B4-BE49-F238E27FC236}">
                <a16:creationId xmlns:a16="http://schemas.microsoft.com/office/drawing/2014/main" id="{6E220C75-949C-1AC8-28F6-EA82356F2765}"/>
              </a:ext>
            </a:extLst>
          </p:cNvPr>
          <p:cNvSpPr/>
          <p:nvPr/>
        </p:nvSpPr>
        <p:spPr>
          <a:xfrm>
            <a:off x="2445409" y="4750503"/>
            <a:ext cx="95882" cy="182175"/>
          </a:xfrm>
          <a:prstGeom prst="downArrow">
            <a:avLst/>
          </a:prstGeom>
          <a:solidFill>
            <a:schemeClr val="accent3">
              <a:lumMod val="60000"/>
              <a:lumOff val="40000"/>
            </a:schemeClr>
          </a:solidFill>
          <a:ln w="25400" cap="flat" cmpd="sng" algn="ctr">
            <a:solidFill>
              <a:schemeClr val="accent3">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
                <a:srgbClr val="000000"/>
              </a:buClr>
              <a:buSzTx/>
              <a:buFont typeface="Arial"/>
              <a:buNone/>
              <a:tabLst/>
              <a:defRPr/>
            </a:pPr>
            <a:endParaRPr kumimoji="0" lang="en-US" sz="1200" b="0" i="0" u="none" strike="noStrike" kern="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54" name="TextBox 53">
            <a:extLst>
              <a:ext uri="{FF2B5EF4-FFF2-40B4-BE49-F238E27FC236}">
                <a16:creationId xmlns:a16="http://schemas.microsoft.com/office/drawing/2014/main" id="{C4E09108-F876-830E-070E-15859B3494E7}"/>
              </a:ext>
            </a:extLst>
          </p:cNvPr>
          <p:cNvSpPr txBox="1"/>
          <p:nvPr/>
        </p:nvSpPr>
        <p:spPr>
          <a:xfrm>
            <a:off x="6759702" y="4493223"/>
            <a:ext cx="4846387" cy="1166473"/>
          </a:xfrm>
          <a:prstGeom prst="rect">
            <a:avLst/>
          </a:prstGeom>
          <a:noFill/>
        </p:spPr>
        <p:txBody>
          <a:bodyPr wrap="square" rtlCol="0">
            <a:spAutoFit/>
          </a:bodyPr>
          <a:lstStyle/>
          <a:p>
            <a:pPr marL="285750" indent="-285750" algn="l">
              <a:lnSpc>
                <a:spcPct val="90000"/>
              </a:lnSpc>
              <a:spcBef>
                <a:spcPts val="600"/>
              </a:spcBef>
              <a:buFont typeface="Wingdings" panose="05000000000000000000" pitchFamily="2" charset="2"/>
              <a:buChar char="§"/>
            </a:pPr>
            <a: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t>No grade 4 or 5 AESIs reported</a:t>
            </a:r>
          </a:p>
          <a:p>
            <a:pPr marL="285750" indent="-285750" algn="l">
              <a:lnSpc>
                <a:spcPct val="90000"/>
              </a:lnSpc>
              <a:spcBef>
                <a:spcPts val="600"/>
              </a:spcBef>
              <a:buFont typeface="Wingdings" panose="05000000000000000000" pitchFamily="2" charset="2"/>
              <a:buChar char="§"/>
            </a:pPr>
            <a: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t>Dose discontinuation due to ocular and peripheral neuropathy AEs occurred in </a:t>
            </a:r>
            <a:b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en-US" b="0" dirty="0">
                <a:solidFill>
                  <a:schemeClr val="bg1"/>
                </a:solidFill>
                <a:latin typeface="Calibri" panose="020F0502020204030204" pitchFamily="34" charset="0"/>
                <a:ea typeface="Calibri" panose="020F0502020204030204" pitchFamily="34" charset="0"/>
                <a:cs typeface="Calibri" panose="020F0502020204030204" pitchFamily="34" charset="0"/>
              </a:rPr>
              <a:t>5.6% of patients for each</a:t>
            </a:r>
          </a:p>
        </p:txBody>
      </p:sp>
    </p:spTree>
    <p:extLst>
      <p:ext uri="{BB962C8B-B14F-4D97-AF65-F5344CB8AC3E}">
        <p14:creationId xmlns:p14="http://schemas.microsoft.com/office/powerpoint/2010/main" val="9212878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Cervical Cancer Studies: Summary 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pPr>
              <a:spcBef>
                <a:spcPts val="600"/>
              </a:spcBef>
              <a:spcAft>
                <a:spcPts val="0"/>
              </a:spcAft>
            </a:pPr>
            <a:r>
              <a:rPr lang="en-US" altLang="en-US" sz="1800" b="1" dirty="0"/>
              <a:t>Phase III SHAPE trial of RH vs SH in LRESCC: </a:t>
            </a:r>
            <a:r>
              <a:rPr lang="en-US" altLang="en-US" sz="1800" dirty="0"/>
              <a:t>simple hysterectomy was noninferior to radical hysterectomy as assessed by 3-yr pelvic recurrence rate (2.52% vs 2.17%) and was associated with fewer urologic surgical complications, better QoL, and better sexual health measures in patients with early/low-risk cervical cancer</a:t>
            </a:r>
            <a:r>
              <a:rPr lang="en-US" altLang="en-US" sz="1800" baseline="30000" dirty="0"/>
              <a:t>1</a:t>
            </a:r>
            <a:endParaRPr lang="en-US" altLang="en-US" sz="1800" dirty="0"/>
          </a:p>
          <a:p>
            <a:pPr>
              <a:spcBef>
                <a:spcPts val="600"/>
              </a:spcBef>
              <a:spcAft>
                <a:spcPts val="0"/>
              </a:spcAft>
            </a:pPr>
            <a:r>
              <a:rPr lang="en-US" altLang="en-US" sz="1800" dirty="0"/>
              <a:t>Investigators concluded that following an adequate and rigorous preoperative assessment, simple hysterectomy can now be considered the new standard of care for patients with low-risk early-stage cervical cancer (low-risk was defined as: stage IA2-IB1 ≤2 cm, &lt;10 mm depth of stromal, invasion by LEEP/cone, and &lt;50% depth of stromal invasion by preoperative MRI</a:t>
            </a:r>
          </a:p>
          <a:p>
            <a:pPr>
              <a:lnSpc>
                <a:spcPct val="100000"/>
              </a:lnSpc>
              <a:spcBef>
                <a:spcPts val="600"/>
              </a:spcBef>
              <a:spcAft>
                <a:spcPts val="0"/>
              </a:spcAft>
              <a:buClr>
                <a:srgbClr val="000000"/>
              </a:buClr>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INTERLACE:</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use of induction chemotherapy prior to chemoradiation improved PFS (9% higher; HR: 0.65; </a:t>
            </a:r>
            <a:b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 .013</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and OS (8% higher; HR: 0.61;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 .04</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in LACC at 5 yr, with high adherence to standard chemoradiation protocol</a:t>
            </a:r>
            <a:r>
              <a:rPr kumimoji="0" 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2-4</a:t>
            </a:r>
          </a:p>
          <a:p>
            <a:pPr lvl="1">
              <a:lnSpc>
                <a:spcPct val="100000"/>
              </a:lnSpc>
              <a:spcBef>
                <a:spcPts val="600"/>
              </a:spcBef>
              <a:spcAft>
                <a:spcPts val="0"/>
              </a:spcAft>
              <a:buClr>
                <a:srgbClr val="000000"/>
              </a:buClr>
              <a:defRPr/>
            </a:pPr>
            <a:r>
              <a:rPr lang="en-US" sz="1600" b="0" kern="0" dirty="0">
                <a:solidFill>
                  <a:srgbClr val="000000"/>
                </a:solidFill>
              </a:rPr>
              <a:t>OS observed for CRT alone arm was in line with what has been previously observed</a:t>
            </a:r>
            <a:r>
              <a:rPr lang="en-US" sz="1600" b="0" kern="0" baseline="30000" dirty="0">
                <a:solidFill>
                  <a:srgbClr val="000000"/>
                </a:solidFill>
              </a:rPr>
              <a:t>3</a:t>
            </a:r>
          </a:p>
          <a:p>
            <a:pPr lvl="1">
              <a:lnSpc>
                <a:spcPct val="100000"/>
              </a:lnSpc>
              <a:spcBef>
                <a:spcPts val="600"/>
              </a:spcBef>
              <a:spcAft>
                <a:spcPts val="0"/>
              </a:spcAft>
              <a:buClr>
                <a:srgbClr val="000000"/>
              </a:buClr>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Although hematologic toxicity was higher in induction CT + CRT arm, it did not adversely</a:t>
            </a:r>
            <a:r>
              <a:rPr lang="en-US" sz="1600" b="0" kern="0" dirty="0">
                <a:solidFill>
                  <a:srgbClr val="000000"/>
                </a:solidFill>
                <a:cs typeface="+mn-cs"/>
              </a:rPr>
              <a:t> affect delivery of RT</a:t>
            </a:r>
            <a:endPar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100000"/>
              </a:lnSpc>
              <a:spcBef>
                <a:spcPts val="600"/>
              </a:spcBef>
              <a:spcAft>
                <a:spcPts val="0"/>
              </a:spcAft>
              <a:buClr>
                <a:srgbClr val="000000"/>
              </a:buClr>
              <a:buSzTx/>
              <a:buFont typeface="Wingdings" panose="05000000000000000000" pitchFamily="2" charset="2"/>
              <a:buChar char="§"/>
              <a:tabLst/>
              <a:defRPr/>
            </a:pPr>
            <a:r>
              <a:rPr lang="en-US" sz="1800" b="0" kern="0" dirty="0">
                <a:solidFill>
                  <a:srgbClr val="000000"/>
                </a:solidFill>
              </a:rPr>
              <a:t>Investigators concluded that induction chemotherapy + CRT is feasible across diverse healthcare settings and should be considered new standard in LACC</a:t>
            </a: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a:spcAft>
                <a:spcPts val="0"/>
              </a:spcAft>
            </a:pPr>
            <a:endParaRPr lang="en-US" altLang="en-US" sz="2000" dirty="0"/>
          </a:p>
        </p:txBody>
      </p:sp>
      <p:sp>
        <p:nvSpPr>
          <p:cNvPr id="4" name="Text Box 15">
            <a:extLst>
              <a:ext uri="{FF2B5EF4-FFF2-40B4-BE49-F238E27FC236}">
                <a16:creationId xmlns:a16="http://schemas.microsoft.com/office/drawing/2014/main" id="{760537DF-7AE7-42E5-94D9-C5A974C0CAAE}"/>
              </a:ext>
            </a:extLst>
          </p:cNvPr>
          <p:cNvSpPr txBox="1">
            <a:spLocks noChangeArrowheads="1"/>
          </p:cNvSpPr>
          <p:nvPr/>
        </p:nvSpPr>
        <p:spPr bwMode="auto">
          <a:xfrm>
            <a:off x="433387" y="6185183"/>
            <a:ext cx="7247573" cy="461665"/>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1. </a:t>
            </a:r>
            <a:r>
              <a:rPr lang="en-US" altLang="en-US" sz="1200" b="0" dirty="0">
                <a:solidFill>
                  <a:schemeClr val="bg2"/>
                </a:solidFill>
                <a:latin typeface="Calibri" panose="020F0502020204030204" pitchFamily="34" charset="0"/>
              </a:rPr>
              <a:t>Plante. ASCO 2023. Abstr LBA5511. 2.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McCormack. ESMO 2023. Abstr LBA8. 3. McCormack. BJC. 2013;108:2464. 4. McCormack. IGCS 2023. Abstr 0270. </a:t>
            </a:r>
            <a:endParaRPr lang="en-US" altLang="en-US" sz="1200" b="0" dirty="0">
              <a:solidFill>
                <a:schemeClr val="bg2"/>
              </a:solidFill>
              <a:latin typeface="Calibri" panose="020F0502020204030204" pitchFamily="34" charset="0"/>
            </a:endParaRPr>
          </a:p>
        </p:txBody>
      </p:sp>
      <p:sp>
        <p:nvSpPr>
          <p:cNvPr id="5" name="Star: 5 Points 4">
            <a:extLst>
              <a:ext uri="{FF2B5EF4-FFF2-40B4-BE49-F238E27FC236}">
                <a16:creationId xmlns:a16="http://schemas.microsoft.com/office/drawing/2014/main" id="{BC3D8D90-D572-A1FF-F782-ABA9C207F608}"/>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159275779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C6DFFD-FD02-AFB1-F6F6-4706B6CA61CA}"/>
              </a:ext>
            </a:extLst>
          </p:cNvPr>
          <p:cNvSpPr>
            <a:spLocks noGrp="1"/>
          </p:cNvSpPr>
          <p:nvPr>
            <p:ph type="title"/>
          </p:nvPr>
        </p:nvSpPr>
        <p:spPr/>
        <p:txBody>
          <a:bodyPr/>
          <a:lstStyle/>
          <a:p>
            <a:r>
              <a:rPr lang="en-US" dirty="0"/>
              <a:t>Cervical Cancer Studies: Summary II</a:t>
            </a:r>
          </a:p>
        </p:txBody>
      </p:sp>
      <p:sp>
        <p:nvSpPr>
          <p:cNvPr id="3" name="Content Placeholder 2">
            <a:extLst>
              <a:ext uri="{FF2B5EF4-FFF2-40B4-BE49-F238E27FC236}">
                <a16:creationId xmlns:a16="http://schemas.microsoft.com/office/drawing/2014/main" id="{7425EAE5-75E5-B050-69AB-6A97D08756CE}"/>
              </a:ext>
            </a:extLst>
          </p:cNvPr>
          <p:cNvSpPr>
            <a:spLocks noGrp="1"/>
          </p:cNvSpPr>
          <p:nvPr>
            <p:ph idx="1"/>
          </p:nvPr>
        </p:nvSpPr>
        <p:spPr/>
        <p:txBody>
          <a:bodyPr/>
          <a:lstStyle/>
          <a:p>
            <a:pPr>
              <a:spcAft>
                <a:spcPts val="0"/>
              </a:spcAft>
            </a:pPr>
            <a:r>
              <a:rPr lang="en-US" sz="2000" b="1" dirty="0"/>
              <a:t>Phase I NRG-GY017: </a:t>
            </a:r>
            <a:r>
              <a:rPr lang="en-US" sz="2000" dirty="0"/>
              <a:t>neoadjuvant administration of atezolizumab in LACC leads to early systemic expansion of tumor-associated T-cell receptor clones, suggesting early systemic tumor-specific immune response</a:t>
            </a:r>
            <a:r>
              <a:rPr lang="en-US" sz="2000" baseline="30000" dirty="0"/>
              <a:t>1</a:t>
            </a:r>
            <a:endParaRPr lang="en-US" altLang="en-US" sz="2000" baseline="30000" dirty="0"/>
          </a:p>
          <a:p>
            <a:pPr lvl="1">
              <a:spcAft>
                <a:spcPts val="0"/>
              </a:spcAft>
            </a:pPr>
            <a:r>
              <a:rPr lang="en-US" altLang="en-US" sz="1800" dirty="0"/>
              <a:t>Chemoradiation results in contraction of tumor-associated T-cell receptor clones, potentially causing deleterious consequences for systemic immune response</a:t>
            </a:r>
          </a:p>
          <a:p>
            <a:pPr lvl="1">
              <a:spcAft>
                <a:spcPts val="0"/>
              </a:spcAft>
            </a:pPr>
            <a:r>
              <a:rPr lang="en-US" sz="1800" dirty="0"/>
              <a:t>Investigators concluded that data from NRG-GY17 support additional studies of neoadjuvant sequencing strategies for evaluating PD-1/PD-L1‒targeted therapies in LACC</a:t>
            </a:r>
            <a:endParaRPr lang="en-US" altLang="en-US" sz="1800" dirty="0"/>
          </a:p>
          <a:p>
            <a:pPr>
              <a:spcBef>
                <a:spcPts val="600"/>
              </a:spcBef>
              <a:spcAft>
                <a:spcPts val="0"/>
              </a:spcAft>
            </a:pPr>
            <a:r>
              <a:rPr lang="en-US" altLang="en-US" sz="2000" b="1" dirty="0"/>
              <a:t>Phase II trial of CRT + pembrolizumab: </a:t>
            </a:r>
            <a:r>
              <a:rPr lang="en-US" altLang="en-US" sz="2000" dirty="0"/>
              <a:t>combination of chemoradiation with pembrolizumab concurrently or sequentially was safe and tolerable in patients with LACC</a:t>
            </a:r>
            <a:r>
              <a:rPr lang="en-US" altLang="en-US" sz="2000" baseline="30000" dirty="0"/>
              <a:t>2</a:t>
            </a:r>
            <a:r>
              <a:rPr lang="en-US" altLang="en-US" sz="2000" dirty="0"/>
              <a:t> </a:t>
            </a:r>
            <a:endParaRPr lang="en-US" altLang="en-US" sz="2000" baseline="30000" dirty="0"/>
          </a:p>
          <a:p>
            <a:pPr lvl="1">
              <a:spcBef>
                <a:spcPts val="600"/>
              </a:spcBef>
              <a:spcAft>
                <a:spcPts val="0"/>
              </a:spcAft>
            </a:pPr>
            <a:r>
              <a:rPr lang="en-US" altLang="en-US" sz="1800" dirty="0"/>
              <a:t>No difference in ratio of CD8+/T</a:t>
            </a:r>
            <a:r>
              <a:rPr lang="en-US" altLang="en-US" sz="1800" baseline="-25000" dirty="0"/>
              <a:t>reg</a:t>
            </a:r>
            <a:r>
              <a:rPr lang="en-US" altLang="en-US" sz="1800" dirty="0"/>
              <a:t> between sequencing modalities; higher HPV E7 CD8+ T-cells observed with concurrent therapy</a:t>
            </a:r>
          </a:p>
          <a:p>
            <a:pPr lvl="1">
              <a:spcBef>
                <a:spcPts val="600"/>
              </a:spcBef>
              <a:spcAft>
                <a:spcPts val="0"/>
              </a:spcAft>
            </a:pPr>
            <a:r>
              <a:rPr lang="en-US" altLang="en-US" sz="1800" dirty="0"/>
              <a:t>Trend was observed for IHC increased expression of PD-L1 at 6 wk with sequential therapy</a:t>
            </a:r>
          </a:p>
          <a:p>
            <a:pPr>
              <a:spcBef>
                <a:spcPts val="600"/>
              </a:spcBef>
              <a:spcAft>
                <a:spcPts val="0"/>
              </a:spcAft>
            </a:pPr>
            <a:r>
              <a:rPr lang="en-US" altLang="en-US" sz="2000" dirty="0"/>
              <a:t>Other studies</a:t>
            </a:r>
            <a:r>
              <a:rPr lang="en-US" altLang="en-US" sz="2000" baseline="30000" dirty="0"/>
              <a:t>3</a:t>
            </a:r>
            <a:r>
              <a:rPr lang="en-US" altLang="en-US" sz="2000" dirty="0"/>
              <a:t> have noted differences with immunotherapy priming vs concurrent treatment with chemoradiation</a:t>
            </a:r>
            <a:endParaRPr lang="en-US" altLang="en-US" sz="2000" baseline="30000" dirty="0"/>
          </a:p>
          <a:p>
            <a:pPr>
              <a:spcBef>
                <a:spcPts val="600"/>
              </a:spcBef>
              <a:spcAft>
                <a:spcPts val="0"/>
              </a:spcAft>
            </a:pPr>
            <a:r>
              <a:rPr lang="en-US" sz="2000" dirty="0"/>
              <a:t>Ongoing analyses are evaluating blood samples and tissue for immunologic parameters</a:t>
            </a:r>
            <a:endParaRPr lang="en-US" altLang="en-US" sz="2000" baseline="30000" dirty="0"/>
          </a:p>
          <a:p>
            <a:endParaRPr lang="en-US" dirty="0"/>
          </a:p>
        </p:txBody>
      </p:sp>
      <p:sp>
        <p:nvSpPr>
          <p:cNvPr id="4" name="Text Box 15">
            <a:extLst>
              <a:ext uri="{FF2B5EF4-FFF2-40B4-BE49-F238E27FC236}">
                <a16:creationId xmlns:a16="http://schemas.microsoft.com/office/drawing/2014/main" id="{FF422735-672B-594A-B3D5-C2C03C186C76}"/>
              </a:ext>
            </a:extLst>
          </p:cNvPr>
          <p:cNvSpPr txBox="1">
            <a:spLocks noChangeArrowheads="1"/>
          </p:cNvSpPr>
          <p:nvPr/>
        </p:nvSpPr>
        <p:spPr bwMode="auto">
          <a:xfrm>
            <a:off x="433387" y="6369849"/>
            <a:ext cx="10673884"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dirty="0"/>
              <a:t>1. </a:t>
            </a:r>
            <a:r>
              <a:rPr lang="en-US" altLang="en-US" sz="1200" b="0" spc="-10" dirty="0">
                <a:solidFill>
                  <a:schemeClr val="bg2"/>
                </a:solidFill>
                <a:latin typeface="system-ui"/>
              </a:rPr>
              <a:t>Zamarin. </a:t>
            </a:r>
            <a:r>
              <a:rPr lang="en-US" altLang="en-US" sz="1200" b="0" spc="-10" dirty="0">
                <a:solidFill>
                  <a:schemeClr val="bg2"/>
                </a:solidFill>
                <a:latin typeface="Calibri" panose="020F0502020204030204" pitchFamily="34" charset="0"/>
                <a:cs typeface="Calibri" panose="020F0502020204030204" pitchFamily="34" charset="0"/>
              </a:rPr>
              <a:t>SGO</a:t>
            </a:r>
            <a:r>
              <a:rPr lang="en-US" altLang="en-US" sz="1200" b="0" spc="-10" dirty="0">
                <a:solidFill>
                  <a:schemeClr val="bg2"/>
                </a:solidFill>
                <a:latin typeface="system-ui"/>
              </a:rPr>
              <a:t> 2023. Abstr 4. </a:t>
            </a:r>
            <a:r>
              <a:rPr lang="en-US" altLang="en-US" sz="1200" b="0" spc="-10" dirty="0">
                <a:solidFill>
                  <a:schemeClr val="bg2"/>
                </a:solidFill>
                <a:latin typeface="Calibri" panose="020F0502020204030204" pitchFamily="34" charset="0"/>
                <a:cs typeface="Calibri" panose="020F0502020204030204" pitchFamily="34" charset="0"/>
              </a:rPr>
              <a:t>Duska. SGO 2023. Abstr 29. 3.</a:t>
            </a:r>
            <a:r>
              <a:rPr lang="en-US" altLang="en-US" sz="1200" b="0" spc="-10" dirty="0">
                <a:solidFill>
                  <a:srgbClr val="455560"/>
                </a:solidFill>
                <a:latin typeface="Calibri" panose="020F0502020204030204" pitchFamily="34" charset="0"/>
                <a:cs typeface="Arial" panose="020B0604020202020204" pitchFamily="34" charset="0"/>
              </a:rPr>
              <a:t> 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a:t>
            </a:r>
            <a:endParaRPr lang="en-US" altLang="en-US" sz="1200" b="0" spc="-10" dirty="0">
              <a:solidFill>
                <a:schemeClr val="bg2"/>
              </a:solidFill>
              <a:latin typeface="system-ui"/>
            </a:endParaRPr>
          </a:p>
        </p:txBody>
      </p:sp>
    </p:spTree>
    <p:extLst>
      <p:ext uri="{BB962C8B-B14F-4D97-AF65-F5344CB8AC3E}">
        <p14:creationId xmlns:p14="http://schemas.microsoft.com/office/powerpoint/2010/main" val="10640729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CED99C-257E-D284-C3DF-D6E07DE8D546}"/>
              </a:ext>
            </a:extLst>
          </p:cNvPr>
          <p:cNvSpPr>
            <a:spLocks noGrp="1"/>
          </p:cNvSpPr>
          <p:nvPr>
            <p:ph type="title"/>
          </p:nvPr>
        </p:nvSpPr>
        <p:spPr/>
        <p:txBody>
          <a:bodyPr/>
          <a:lstStyle/>
          <a:p>
            <a:r>
              <a:rPr lang="en-US" dirty="0"/>
              <a:t>Cervical Cancer Studies: Summary III</a:t>
            </a:r>
          </a:p>
        </p:txBody>
      </p:sp>
      <p:sp>
        <p:nvSpPr>
          <p:cNvPr id="3" name="Content Placeholder 2">
            <a:extLst>
              <a:ext uri="{FF2B5EF4-FFF2-40B4-BE49-F238E27FC236}">
                <a16:creationId xmlns:a16="http://schemas.microsoft.com/office/drawing/2014/main" id="{6B8A4211-5D00-B151-DE1A-5FFD97C3E217}"/>
              </a:ext>
            </a:extLst>
          </p:cNvPr>
          <p:cNvSpPr>
            <a:spLocks noGrp="1"/>
          </p:cNvSpPr>
          <p:nvPr>
            <p:ph idx="1"/>
          </p:nvPr>
        </p:nvSpPr>
        <p:spPr/>
        <p:txBody>
          <a:bodyPr/>
          <a:lstStyle/>
          <a:p>
            <a:pPr>
              <a:lnSpc>
                <a:spcPct val="100000"/>
              </a:lnSpc>
              <a:spcBef>
                <a:spcPts val="600"/>
              </a:spcBef>
              <a:spcAft>
                <a:spcPts val="0"/>
              </a:spcAft>
              <a:buClr>
                <a:srgbClr val="000000"/>
              </a:buClr>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KEYNOTE-A18:</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addition of pembrolizumab to cCRT standard of care yielded a statistically significant and clinically meaningful improvement in PFS (HR: 0.70;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.0020)</a:t>
            </a:r>
            <a:r>
              <a:rPr lang="en-US" sz="1800" noProof="0" dirty="0"/>
              <a:t>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and favorable trend in OS (HR: 0.73) compared with placebo </a:t>
            </a:r>
            <a:r>
              <a:rPr lang="en-US" sz="1800" b="0" kern="0" dirty="0">
                <a:solidFill>
                  <a:srgbClr val="000000"/>
                </a:solidFill>
              </a:rPr>
              <a:t>+</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r>
              <a:rPr lang="en-US" sz="1800" b="0" kern="0" dirty="0">
                <a:solidFill>
                  <a:srgbClr val="000000"/>
                </a:solidFill>
              </a:rPr>
              <a:t>c</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CRT in newly diagnosed high-risk LACC</a:t>
            </a:r>
            <a:r>
              <a:rPr kumimoji="0" 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1</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p>
          <a:p>
            <a:pPr lvl="1">
              <a:lnSpc>
                <a:spcPct val="100000"/>
              </a:lnSpc>
              <a:spcBef>
                <a:spcPts val="600"/>
              </a:spcBef>
              <a:spcAft>
                <a:spcPts val="0"/>
              </a:spcAft>
              <a:buClr>
                <a:srgbClr val="000000"/>
              </a:buClr>
              <a:defRPr/>
            </a:pPr>
            <a:r>
              <a:rPr lang="en-US" sz="1600" b="0" kern="0" dirty="0">
                <a:solidFill>
                  <a:srgbClr val="000000"/>
                </a:solidFill>
              </a:rPr>
              <a:t>PFS benefit consistent across all evaluated subgroups</a:t>
            </a:r>
          </a:p>
          <a:p>
            <a:pPr lvl="1">
              <a:lnSpc>
                <a:spcPct val="100000"/>
              </a:lnSpc>
              <a:spcBef>
                <a:spcPts val="600"/>
              </a:spcBef>
              <a:spcAft>
                <a:spcPts val="0"/>
              </a:spcAft>
              <a:buClr>
                <a:srgbClr val="000000"/>
              </a:buClr>
              <a:defRPr/>
            </a:pPr>
            <a:r>
              <a:rPr lang="en-US" sz="1600" b="0" kern="0" dirty="0">
                <a:solidFill>
                  <a:srgbClr val="000000"/>
                </a:solidFill>
              </a:rPr>
              <a:t>High quality radiotherapy delivery was </a:t>
            </a: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confirmed</a:t>
            </a:r>
          </a:p>
          <a:p>
            <a:pPr lvl="1">
              <a:lnSpc>
                <a:spcPct val="100000"/>
              </a:lnSpc>
              <a:spcBef>
                <a:spcPts val="600"/>
              </a:spcBef>
              <a:spcAft>
                <a:spcPts val="0"/>
              </a:spcAft>
              <a:buClr>
                <a:srgbClr val="000000"/>
              </a:buClr>
              <a:defRPr/>
            </a:pPr>
            <a:r>
              <a:rPr lang="en-US" sz="1600" b="0" kern="0" dirty="0">
                <a:solidFill>
                  <a:srgbClr val="000000"/>
                </a:solidFill>
              </a:rPr>
              <a:t>Manageable safety profile; no impact was reported in PROs</a:t>
            </a:r>
            <a:endPar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342900" marR="0" lvl="0" indent="-342900" algn="l" defTabSz="914400" rtl="0" eaLnBrk="1" fontAlgn="base" latinLnBrk="0" hangingPunct="1">
              <a:lnSpc>
                <a:spcPct val="100000"/>
              </a:lnSpc>
              <a:spcBef>
                <a:spcPts val="600"/>
              </a:spcBef>
              <a:spcAft>
                <a:spcPts val="0"/>
              </a:spcAft>
              <a:buClr>
                <a:srgbClr val="000000"/>
              </a:buClr>
              <a:buSzTx/>
              <a:buFont typeface="Wingdings" panose="05000000000000000000" pitchFamily="2" charset="2"/>
              <a:buChar char="§"/>
              <a:tabLst/>
              <a:defRPr/>
            </a:pPr>
            <a:r>
              <a:rPr lang="en-US" sz="1800" b="0" kern="0" dirty="0">
                <a:solidFill>
                  <a:srgbClr val="000000"/>
                </a:solidFill>
              </a:rPr>
              <a:t>Investigators concluded that these data support pembrolizumab + cCRT as new potential standard of care in this setting</a:t>
            </a:r>
          </a:p>
          <a:p>
            <a:pPr>
              <a:lnSpc>
                <a:spcPct val="100000"/>
              </a:lnSpc>
              <a:spcBef>
                <a:spcPts val="600"/>
              </a:spcBef>
              <a:spcAft>
                <a:spcPts val="0"/>
              </a:spcAft>
              <a:buClr>
                <a:srgbClr val="000000"/>
              </a:buClr>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BEATcc: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 this phase III trial, addition of atezolizumab to platinum-based doublet CT and bevacizumab yielded clinically </a:t>
            </a:r>
            <a:r>
              <a:rPr lang="en-US" sz="1800" b="0" kern="0" dirty="0">
                <a:solidFill>
                  <a:srgbClr val="000000"/>
                </a:solidFill>
              </a:rPr>
              <a:t>meaningful and statistically significant median PFS </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 &lt; .0001)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and median OS </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a:t>
            </a:r>
            <a:r>
              <a:rPr kumimoji="0" lang="en-US" sz="1800" b="0" u="none" strike="noStrike" kern="0" cap="none" spc="0" normalizeH="0" baseline="0" noProof="0" dirty="0">
                <a:ln>
                  <a:noFill/>
                </a:ln>
                <a:solidFill>
                  <a:srgbClr val="000000"/>
                </a:solidFill>
                <a:effectLst/>
                <a:uLnTx/>
                <a:uFillTx/>
                <a:latin typeface="Calibri" panose="020F0502020204030204" pitchFamily="34" charset="0"/>
                <a:ea typeface="+mn-ea"/>
                <a:cs typeface="+mn-cs"/>
              </a:rPr>
              <a:t> = .0046)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 patients with recurrent or metastatic CC</a:t>
            </a:r>
            <a:r>
              <a:rPr kumimoji="0" lang="en-US" sz="18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1</a:t>
            </a:r>
          </a:p>
          <a:p>
            <a:pPr lvl="1">
              <a:lnSpc>
                <a:spcPct val="100000"/>
              </a:lnSpc>
              <a:spcBef>
                <a:spcPts val="600"/>
              </a:spcBef>
              <a:spcAft>
                <a:spcPts val="0"/>
              </a:spcAft>
              <a:buClr>
                <a:srgbClr val="000000"/>
              </a:buClr>
              <a:defRPr/>
            </a:pPr>
            <a:r>
              <a:rPr lang="en-US" sz="1600" b="0" kern="0" dirty="0">
                <a:solidFill>
                  <a:srgbClr val="000000"/>
                </a:solidFill>
              </a:rPr>
              <a:t>Clinically meaningful improvement was seen across all secondary endpoints of ORR, DoR, TFST, and PFS</a:t>
            </a:r>
          </a:p>
          <a:p>
            <a:pPr lvl="1">
              <a:lnSpc>
                <a:spcPct val="100000"/>
              </a:lnSpc>
              <a:spcBef>
                <a:spcPts val="600"/>
              </a:spcBef>
              <a:spcAft>
                <a:spcPts val="0"/>
              </a:spcAft>
              <a:buClr>
                <a:srgbClr val="000000"/>
              </a:buClr>
              <a:defRPr/>
            </a:pPr>
            <a:r>
              <a:rPr kumimoji="0" lang="en-US" sz="1600" b="0" i="0" u="none" strike="noStrike" kern="0" cap="none" spc="0" normalizeH="0" noProof="0" dirty="0">
                <a:ln>
                  <a:noFill/>
                </a:ln>
                <a:solidFill>
                  <a:srgbClr val="000000"/>
                </a:solidFill>
                <a:effectLst/>
                <a:uLnTx/>
                <a:uFillTx/>
                <a:latin typeface="Calibri" panose="020F0502020204030204" pitchFamily="34" charset="0"/>
                <a:ea typeface="+mn-ea"/>
                <a:cs typeface="+mn-cs"/>
              </a:rPr>
              <a:t>No new safety signals were observed and AEs were predictable and manageable</a:t>
            </a:r>
          </a:p>
          <a:p>
            <a:pPr>
              <a:lnSpc>
                <a:spcPct val="100000"/>
              </a:lnSpc>
              <a:spcBef>
                <a:spcPts val="600"/>
              </a:spcBef>
              <a:spcAft>
                <a:spcPts val="0"/>
              </a:spcAft>
              <a:buClr>
                <a:srgbClr val="000000"/>
              </a:buClr>
              <a:defRPr/>
            </a:pPr>
            <a:r>
              <a:rPr lang="en-US" sz="1800" b="0" kern="0" dirty="0">
                <a:solidFill>
                  <a:srgbClr val="000000"/>
                </a:solidFill>
              </a:rPr>
              <a:t>Investigators conclude atezolizumab in combination with platinum-doubled CT and bevacizumab should be considered as a new first-line option for patients with persistent, recurrent, or metastatic CC</a:t>
            </a:r>
            <a:endParaRPr kumimoji="0" lang="en-US" sz="1800" b="0" i="0" u="none" strike="noStrike" kern="0" cap="none" spc="0" normalizeH="0" noProof="0" dirty="0">
              <a:ln>
                <a:noFill/>
              </a:ln>
              <a:solidFill>
                <a:srgbClr val="000000"/>
              </a:solidFill>
              <a:effectLst/>
              <a:uLnTx/>
              <a:uFillTx/>
              <a:latin typeface="Calibri" panose="020F0502020204030204" pitchFamily="34" charset="0"/>
              <a:ea typeface="+mn-ea"/>
              <a:cs typeface="+mn-cs"/>
            </a:endParaRPr>
          </a:p>
          <a:p>
            <a:endParaRPr lang="en-US" dirty="0"/>
          </a:p>
        </p:txBody>
      </p:sp>
      <p:sp>
        <p:nvSpPr>
          <p:cNvPr id="4" name="Text Box 15">
            <a:extLst>
              <a:ext uri="{FF2B5EF4-FFF2-40B4-BE49-F238E27FC236}">
                <a16:creationId xmlns:a16="http://schemas.microsoft.com/office/drawing/2014/main" id="{88B7614B-91C1-F769-71B5-4DC253C22443}"/>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sz="1200" b="0" spc="-10" dirty="0">
                <a:solidFill>
                  <a:srgbClr val="455560"/>
                </a:solidFill>
                <a:latin typeface="Calibri" panose="020F0502020204030204" pitchFamily="34" charset="0"/>
                <a:cs typeface="Arial" panose="020B0604020202020204" pitchFamily="34" charset="0"/>
              </a:rPr>
              <a:t>1. Lorusso</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ESMO 2023. Abstr LBA38. </a:t>
            </a:r>
            <a:r>
              <a:rPr lang="en-US" altLang="en-US" sz="1200" b="0" spc="-10" dirty="0">
                <a:solidFill>
                  <a:srgbClr val="455560"/>
                </a:solidFill>
                <a:latin typeface="Calibri" panose="020F0502020204030204" pitchFamily="34" charset="0"/>
                <a:cs typeface="Arial" panose="020B0604020202020204" pitchFamily="34" charset="0"/>
              </a:rPr>
              <a:t>Oaknin. ESMO 2023. Abstr VP5-2023. </a:t>
            </a:r>
            <a:endParaRPr lang="en-US" altLang="en-US" dirty="0"/>
          </a:p>
        </p:txBody>
      </p:sp>
      <p:sp>
        <p:nvSpPr>
          <p:cNvPr id="5" name="Star: 5 Points 4">
            <a:extLst>
              <a:ext uri="{FF2B5EF4-FFF2-40B4-BE49-F238E27FC236}">
                <a16:creationId xmlns:a16="http://schemas.microsoft.com/office/drawing/2014/main" id="{4079F1EF-B5F5-03D7-B504-CEA18D2C9D3B}"/>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226873199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9A5FD9-E02D-016C-A422-776F0A16024A}"/>
              </a:ext>
            </a:extLst>
          </p:cNvPr>
          <p:cNvSpPr>
            <a:spLocks noGrp="1"/>
          </p:cNvSpPr>
          <p:nvPr>
            <p:ph type="title"/>
          </p:nvPr>
        </p:nvSpPr>
        <p:spPr/>
        <p:txBody>
          <a:bodyPr/>
          <a:lstStyle/>
          <a:p>
            <a:r>
              <a:rPr lang="en-US" dirty="0"/>
              <a:t>Cervical Cancer Studies: Summary IV</a:t>
            </a:r>
          </a:p>
        </p:txBody>
      </p:sp>
      <p:sp>
        <p:nvSpPr>
          <p:cNvPr id="3" name="Content Placeholder 2">
            <a:extLst>
              <a:ext uri="{FF2B5EF4-FFF2-40B4-BE49-F238E27FC236}">
                <a16:creationId xmlns:a16="http://schemas.microsoft.com/office/drawing/2014/main" id="{270F5D6A-6F04-DD1C-650E-AB33A51C81B0}"/>
              </a:ext>
            </a:extLst>
          </p:cNvPr>
          <p:cNvSpPr>
            <a:spLocks noGrp="1"/>
          </p:cNvSpPr>
          <p:nvPr>
            <p:ph idx="1"/>
          </p:nvPr>
        </p:nvSpPr>
        <p:spPr/>
        <p:txBody>
          <a:bodyPr/>
          <a:lstStyle/>
          <a:p>
            <a:r>
              <a:rPr lang="en-US" sz="2000" b="1" dirty="0"/>
              <a:t>KEYNOTE-826: </a:t>
            </a:r>
            <a:r>
              <a:rPr lang="en-US" sz="2000" dirty="0"/>
              <a:t>after a </a:t>
            </a:r>
            <a:r>
              <a:rPr lang="en-US" altLang="en-US" sz="2000" dirty="0"/>
              <a:t>follow-up of 39.1 mo, the addition of pembrolizumab to chemotherapy ± bevacizumab continued to demonstrate clinically significantly prolonged OS and PFS in persistent/recurrent/ metastatic CC</a:t>
            </a:r>
            <a:endParaRPr lang="en-US" altLang="en-US" sz="2000" baseline="30000" dirty="0"/>
          </a:p>
          <a:p>
            <a:pPr lvl="1"/>
            <a:r>
              <a:rPr lang="en-US" altLang="en-US" sz="1800" dirty="0"/>
              <a:t>OS and PFS benefit with pembrolizumab was observed in the ITT population and in CPS ≥1 and CPS ≥10 patient subgroups </a:t>
            </a:r>
          </a:p>
          <a:p>
            <a:pPr lvl="1"/>
            <a:r>
              <a:rPr lang="en-US" altLang="en-US" sz="1800" dirty="0"/>
              <a:t>Benefit was consistent across subgroups including those with or without bevacizumab</a:t>
            </a:r>
          </a:p>
          <a:p>
            <a:pPr lvl="1"/>
            <a:r>
              <a:rPr lang="en-US" altLang="en-US" sz="2000" dirty="0"/>
              <a:t>Safety outcomes were as expected based on individual agent profiles with no new safety signals</a:t>
            </a:r>
          </a:p>
          <a:p>
            <a:r>
              <a:rPr lang="en-US" altLang="en-US" sz="2000" dirty="0"/>
              <a:t>Investigators concluded that the findings provide further support for the use of first-line pembrolizumab plus chemotherapy ± bevacizumab as a new standard of care for women with persistent, recurrent, or metastatic cervical cancer</a:t>
            </a:r>
          </a:p>
          <a:p>
            <a:pPr>
              <a:spcAft>
                <a:spcPts val="0"/>
              </a:spcAft>
            </a:pPr>
            <a:endParaRPr lang="en-US" altLang="en-US" sz="1600" b="1" dirty="0"/>
          </a:p>
          <a:p>
            <a:pPr lvl="1"/>
            <a:endParaRPr lang="en-US" altLang="en-US" sz="1600" dirty="0"/>
          </a:p>
          <a:p>
            <a:endParaRPr lang="en-US" dirty="0"/>
          </a:p>
        </p:txBody>
      </p:sp>
      <p:sp>
        <p:nvSpPr>
          <p:cNvPr id="4" name="Text Box 15">
            <a:extLst>
              <a:ext uri="{FF2B5EF4-FFF2-40B4-BE49-F238E27FC236}">
                <a16:creationId xmlns:a16="http://schemas.microsoft.com/office/drawing/2014/main" id="{64D9BAD5-5388-0124-618D-56CD2869A406}"/>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sz="1200" b="0" dirty="0">
                <a:solidFill>
                  <a:schemeClr val="bg2"/>
                </a:solidFill>
                <a:latin typeface="Calibri" panose="020F0502020204030204" pitchFamily="34" charset="0"/>
              </a:rPr>
              <a:t>Monk. ASCO 2023. Abstr 5500. </a:t>
            </a:r>
          </a:p>
        </p:txBody>
      </p:sp>
    </p:spTree>
    <p:extLst>
      <p:ext uri="{BB962C8B-B14F-4D97-AF65-F5344CB8AC3E}">
        <p14:creationId xmlns:p14="http://schemas.microsoft.com/office/powerpoint/2010/main" val="294781876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D388B4C5-D7C0-BE49-8127-5C7EC4566D29}"/>
              </a:ext>
            </a:extLst>
          </p:cNvPr>
          <p:cNvSpPr>
            <a:spLocks noGrp="1"/>
          </p:cNvSpPr>
          <p:nvPr>
            <p:ph type="title"/>
          </p:nvPr>
        </p:nvSpPr>
        <p:spPr>
          <a:xfrm>
            <a:off x="609759" y="238127"/>
            <a:ext cx="10872444" cy="1103313"/>
          </a:xfrm>
        </p:spPr>
        <p:txBody>
          <a:bodyPr/>
          <a:lstStyle/>
          <a:p>
            <a:r>
              <a:rPr lang="en-US" dirty="0"/>
              <a:t>Cervical Cancer Studies: Summary V</a:t>
            </a:r>
          </a:p>
        </p:txBody>
      </p:sp>
      <p:sp>
        <p:nvSpPr>
          <p:cNvPr id="9" name="Content Placeholder 2">
            <a:extLst>
              <a:ext uri="{FF2B5EF4-FFF2-40B4-BE49-F238E27FC236}">
                <a16:creationId xmlns:a16="http://schemas.microsoft.com/office/drawing/2014/main" id="{1EAB1BE4-5237-0D54-C904-4C9B30E8B99C}"/>
              </a:ext>
            </a:extLst>
          </p:cNvPr>
          <p:cNvSpPr>
            <a:spLocks noGrp="1"/>
          </p:cNvSpPr>
          <p:nvPr>
            <p:ph idx="1"/>
          </p:nvPr>
        </p:nvSpPr>
        <p:spPr>
          <a:xfrm>
            <a:off x="604675" y="1513047"/>
            <a:ext cx="10877529" cy="4650686"/>
          </a:xfrm>
        </p:spPr>
        <p:txBody>
          <a:bodyPr/>
          <a:lstStyle/>
          <a:p>
            <a:pPr>
              <a:spcAft>
                <a:spcPts val="0"/>
              </a:spcAft>
            </a:pPr>
            <a:r>
              <a:rPr lang="en-US" sz="2000" b="1" dirty="0"/>
              <a:t>Bevacizumab subgroups from KEYNOTE-826: </a:t>
            </a:r>
            <a:r>
              <a:rPr lang="en-US" sz="2000" dirty="0"/>
              <a:t>subgroup analyses by bevacizumab use in KEYNOTE-826 show PFS and OS benefit in patients who received CT + pembro ± bevacizumab if PD-L1 CPS of ≥1 and in all comer population</a:t>
            </a:r>
            <a:r>
              <a:rPr lang="en-US" sz="2000" baseline="30000" dirty="0"/>
              <a:t>1</a:t>
            </a:r>
            <a:endParaRPr lang="en-US" altLang="en-US" sz="2000" baseline="30000" dirty="0"/>
          </a:p>
          <a:p>
            <a:pPr lvl="1">
              <a:spcAft>
                <a:spcPts val="0"/>
              </a:spcAft>
            </a:pPr>
            <a:r>
              <a:rPr lang="en-US" altLang="en-US" sz="1800" dirty="0"/>
              <a:t>HR for PFS with/without bevacizumab if </a:t>
            </a:r>
            <a:r>
              <a:rPr lang="en-US" sz="1800" dirty="0"/>
              <a:t>PD-L1 CPS of ≥1</a:t>
            </a:r>
            <a:r>
              <a:rPr lang="en-US" altLang="en-US" sz="1800" dirty="0"/>
              <a:t>: 0.56/0.61</a:t>
            </a:r>
          </a:p>
          <a:p>
            <a:pPr lvl="1">
              <a:spcAft>
                <a:spcPts val="0"/>
              </a:spcAft>
            </a:pPr>
            <a:r>
              <a:rPr lang="en-US" altLang="en-US" sz="1800" dirty="0"/>
              <a:t>HR for PFS with/without bevacizumab in all comers: 0.57/0.69</a:t>
            </a:r>
          </a:p>
          <a:p>
            <a:pPr lvl="1">
              <a:spcAft>
                <a:spcPts val="0"/>
              </a:spcAft>
            </a:pPr>
            <a:r>
              <a:rPr lang="en-US" altLang="en-US" sz="1800" dirty="0"/>
              <a:t>HR for OS with/without bevacizumab if </a:t>
            </a:r>
            <a:r>
              <a:rPr lang="en-US" sz="1800" dirty="0"/>
              <a:t>PD-L1 CPS of ≥1</a:t>
            </a:r>
            <a:r>
              <a:rPr lang="en-US" altLang="en-US" sz="1800" dirty="0"/>
              <a:t>: 0.60/0.61</a:t>
            </a:r>
          </a:p>
          <a:p>
            <a:pPr lvl="1">
              <a:spcAft>
                <a:spcPts val="0"/>
              </a:spcAft>
            </a:pPr>
            <a:r>
              <a:rPr lang="en-US" altLang="en-US" sz="1800" dirty="0"/>
              <a:t>HR for OS with/without bevacizumab in all comers: 0.61/0.67</a:t>
            </a:r>
          </a:p>
          <a:p>
            <a:pPr marR="0" lvl="0" defTabSz="457250" latinLnBrk="0">
              <a:spcAft>
                <a:spcPts val="0"/>
              </a:spcAft>
              <a:buSzPct val="95000"/>
              <a:tabLst/>
              <a:defRPr/>
            </a:pPr>
            <a:r>
              <a:rPr lang="en-US" sz="2000" dirty="0"/>
              <a:t>Lower ORR and DoR were seen in those without bevacizumab</a:t>
            </a:r>
          </a:p>
          <a:p>
            <a:pPr marR="0" lvl="0" defTabSz="457250" latinLnBrk="0">
              <a:spcAft>
                <a:spcPts val="0"/>
              </a:spcAft>
              <a:buSzPct val="95000"/>
              <a:tabLst/>
              <a:defRPr/>
            </a:pPr>
            <a:r>
              <a:rPr lang="en-US" sz="2000" dirty="0"/>
              <a:t>The safety profile for the combination of CT and pembrolizumab with/without bevacizumab was manageable </a:t>
            </a:r>
          </a:p>
          <a:p>
            <a:pPr marR="0" lvl="1" defTabSz="457250" latinLnBrk="0">
              <a:spcAft>
                <a:spcPts val="0"/>
              </a:spcAft>
              <a:buSzPct val="100000"/>
              <a:tabLst/>
              <a:defRPr/>
            </a:pPr>
            <a:r>
              <a:rPr lang="en-US" sz="1800" dirty="0"/>
              <a:t>There were no new safety signals; safety profile consistent with that of each individual drug</a:t>
            </a:r>
            <a:r>
              <a:rPr lang="en-US" sz="1800" baseline="30000" dirty="0"/>
              <a:t>2</a:t>
            </a:r>
            <a:r>
              <a:rPr lang="en-US" sz="1800" dirty="0"/>
              <a:t> </a:t>
            </a:r>
          </a:p>
          <a:p>
            <a:pPr marR="0" lvl="1" defTabSz="457250" latinLnBrk="0">
              <a:spcAft>
                <a:spcPts val="0"/>
              </a:spcAft>
              <a:buSzPct val="100000"/>
              <a:tabLst/>
              <a:defRPr/>
            </a:pPr>
            <a:r>
              <a:rPr lang="en-US" sz="1800" dirty="0"/>
              <a:t>Continued survival benefit with pembrolizumab in patients who discontinued bevacizumab due to AEs</a:t>
            </a:r>
          </a:p>
          <a:p>
            <a:pPr defTabSz="457250">
              <a:spcAft>
                <a:spcPts val="0"/>
              </a:spcAft>
              <a:buSzPct val="95000"/>
              <a:defRPr/>
            </a:pPr>
            <a:r>
              <a:rPr lang="en-US" sz="2000" dirty="0"/>
              <a:t>Investigators concluded results from this subgroup analysis from KEYNOTE-826 provide further support for addition of pembrolizumab to SoC CT with/without bevacizumab in advanced CC</a:t>
            </a:r>
          </a:p>
          <a:p>
            <a:pPr>
              <a:spcAft>
                <a:spcPts val="0"/>
              </a:spcAft>
            </a:pPr>
            <a:endParaRPr lang="en-US" altLang="en-US" sz="2400" dirty="0"/>
          </a:p>
        </p:txBody>
      </p:sp>
      <p:sp>
        <p:nvSpPr>
          <p:cNvPr id="10" name="Text Box 15">
            <a:extLst>
              <a:ext uri="{FF2B5EF4-FFF2-40B4-BE49-F238E27FC236}">
                <a16:creationId xmlns:a16="http://schemas.microsoft.com/office/drawing/2014/main" id="{9F9DE296-88D3-0381-10A4-C69E5446BA82}"/>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spc="-1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1. </a:t>
            </a:r>
            <a:r>
              <a:rPr lang="en-US" altLang="en-US" sz="1200" b="0" spc="-10" dirty="0">
                <a:solidFill>
                  <a:schemeClr val="bg2"/>
                </a:solidFill>
                <a:latin typeface="Calibri" panose="020F0502020204030204" pitchFamily="34" charset="0"/>
              </a:rPr>
              <a:t>Lorusso. ESGO 2023. Abstr 67. 2. Colombo. NEJM. 2021;385:1856.</a:t>
            </a:r>
            <a:r>
              <a:rPr lang="en-US" dirty="0"/>
              <a:t> </a:t>
            </a:r>
            <a:r>
              <a:rPr lang="en-US" altLang="en-US" dirty="0"/>
              <a:t> </a:t>
            </a:r>
          </a:p>
        </p:txBody>
      </p:sp>
    </p:spTree>
    <p:extLst>
      <p:ext uri="{BB962C8B-B14F-4D97-AF65-F5344CB8AC3E}">
        <p14:creationId xmlns:p14="http://schemas.microsoft.com/office/powerpoint/2010/main" val="202250551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Cervical Cancer Study Summary VI </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404021"/>
            <a:ext cx="7853362"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lang="en-US" altLang="en-US" sz="1200" b="0" spc="-10" dirty="0">
                <a:solidFill>
                  <a:srgbClr val="455560"/>
                </a:solidFill>
                <a:latin typeface="Calibri" panose="020F0502020204030204" pitchFamily="34" charset="0"/>
                <a:cs typeface="Arial" panose="020B0604020202020204" pitchFamily="34" charset="0"/>
              </a:rPr>
              <a:t> 1. </a:t>
            </a:r>
            <a:r>
              <a:rPr lang="en-US" altLang="en-US" sz="1200" b="0" spc="-10" dirty="0">
                <a:solidFill>
                  <a:srgbClr val="455560"/>
                </a:solidFill>
                <a:latin typeface="Calibri" panose="020F0502020204030204" pitchFamily="34" charset="0"/>
              </a:rPr>
              <a:t>Vergote.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ESMO 2023. Abstr LBA9. 2.</a:t>
            </a:r>
            <a:r>
              <a:rPr lang="en-US" altLang="en-US" sz="1200" b="0" spc="-10" dirty="0">
                <a:solidFill>
                  <a:srgbClr val="455560"/>
                </a:solidFill>
                <a:latin typeface="Calibri" panose="020F0502020204030204" pitchFamily="34" charset="0"/>
              </a:rPr>
              <a:t> Coleman. Lancet Oncol. 2021;22:609.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533369"/>
            <a:ext cx="10688158" cy="2985622"/>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5" name="Content Placeholder 2">
            <a:extLst>
              <a:ext uri="{FF2B5EF4-FFF2-40B4-BE49-F238E27FC236}">
                <a16:creationId xmlns:a16="http://schemas.microsoft.com/office/drawing/2014/main" id="{E2A96ED7-3E4A-C13E-B331-C922ECFE8314}"/>
              </a:ext>
            </a:extLst>
          </p:cNvPr>
          <p:cNvSpPr txBox="1">
            <a:spLocks/>
          </p:cNvSpPr>
          <p:nvPr/>
        </p:nvSpPr>
        <p:spPr>
          <a:xfrm>
            <a:off x="614842" y="1533369"/>
            <a:ext cx="10688158" cy="4613431"/>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600"/>
              </a:spcBef>
              <a:spcAft>
                <a:spcPts val="0"/>
              </a:spcAft>
              <a:buClr>
                <a:srgbClr val="000000"/>
              </a:buClr>
              <a:defRPr/>
            </a:pPr>
            <a:r>
              <a:rPr kumimoji="0" lang="en-US" sz="2000" b="1"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innovaTV 301 interim analysis:</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in this phase III trial, tisotumab vedotin yielded a statistically significant and clinically meaningful improvement in OS</a:t>
            </a:r>
            <a:r>
              <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1</a:t>
            </a:r>
          </a:p>
          <a:p>
            <a:pPr lvl="1">
              <a:lnSpc>
                <a:spcPct val="100000"/>
              </a:lnSpc>
              <a:spcBef>
                <a:spcPts val="600"/>
              </a:spcBef>
              <a:spcAft>
                <a:spcPts val="0"/>
              </a:spcAft>
              <a:buClr>
                <a:srgbClr val="000000"/>
              </a:buClr>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OS HR was 0.70 </a:t>
            </a:r>
          </a:p>
          <a:p>
            <a:pPr>
              <a:lnSpc>
                <a:spcPct val="100000"/>
              </a:lnSpc>
              <a:spcBef>
                <a:spcPts val="600"/>
              </a:spcBef>
              <a:spcAft>
                <a:spcPts val="0"/>
              </a:spcAft>
              <a:buClr>
                <a:srgbClr val="000000"/>
              </a:buClr>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Consistent benefit in PFS and confirmed ORR were also observed and are supportive of the observed OS benefit with tisotumab vedotin</a:t>
            </a:r>
          </a:p>
          <a:p>
            <a:pPr>
              <a:lnSpc>
                <a:spcPct val="100000"/>
              </a:lnSpc>
              <a:spcBef>
                <a:spcPts val="600"/>
              </a:spcBef>
              <a:spcAft>
                <a:spcPts val="0"/>
              </a:spcAft>
              <a:buClr>
                <a:srgbClr val="000000"/>
              </a:buClr>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The safety profile of tisotumab vedotin was manageable and tolerable, and consistent with previous reports</a:t>
            </a:r>
            <a:r>
              <a:rPr kumimoji="0" lang="en-US" sz="2000" b="0" i="0" u="none" strike="noStrike" kern="0" cap="none" spc="0" normalizeH="0" baseline="30000" noProof="0" dirty="0">
                <a:ln>
                  <a:noFill/>
                </a:ln>
                <a:solidFill>
                  <a:srgbClr val="000000"/>
                </a:solidFill>
                <a:effectLst/>
                <a:uLnTx/>
                <a:uFillTx/>
                <a:latin typeface="Calibri" panose="020F0502020204030204" pitchFamily="34" charset="0"/>
                <a:ea typeface="+mn-ea"/>
                <a:cs typeface="+mn-cs"/>
              </a:rPr>
              <a:t>2</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t>
            </a:r>
          </a:p>
          <a:p>
            <a:pPr>
              <a:lnSpc>
                <a:spcPct val="100000"/>
              </a:lnSpc>
              <a:spcBef>
                <a:spcPts val="600"/>
              </a:spcBef>
              <a:spcAft>
                <a:spcPts val="0"/>
              </a:spcAft>
              <a:buClr>
                <a:srgbClr val="000000"/>
              </a:buClr>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Investigators concluded that, based on the results from innovaTV 301, tisotumab vedotin may be considered as a potential new standard of care for patients who have progressed after </a:t>
            </a:r>
            <a:r>
              <a:rPr lang="en-US" sz="2000" b="0" kern="0" dirty="0">
                <a:solidFill>
                  <a:srgbClr val="000000"/>
                </a:solidFill>
              </a:rPr>
              <a:t>first-line</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systemic therapy for advanced, recurrent, or metastatic cervical cancer</a:t>
            </a:r>
          </a:p>
        </p:txBody>
      </p:sp>
    </p:spTree>
    <p:extLst>
      <p:ext uri="{BB962C8B-B14F-4D97-AF65-F5344CB8AC3E}">
        <p14:creationId xmlns:p14="http://schemas.microsoft.com/office/powerpoint/2010/main" val="291029330"/>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9D427EE-8978-11CB-565E-B32440C52B15}"/>
              </a:ext>
            </a:extLst>
          </p:cNvPr>
          <p:cNvSpPr>
            <a:spLocks noGrp="1"/>
          </p:cNvSpPr>
          <p:nvPr>
            <p:ph type="title"/>
          </p:nvPr>
        </p:nvSpPr>
        <p:spPr/>
        <p:txBody>
          <a:bodyPr/>
          <a:lstStyle/>
          <a:p>
            <a:r>
              <a:rPr lang="en-US" dirty="0"/>
              <a:t>Ovarian Cancer</a:t>
            </a:r>
          </a:p>
        </p:txBody>
      </p:sp>
    </p:spTree>
    <p:extLst>
      <p:ext uri="{BB962C8B-B14F-4D97-AF65-F5344CB8AC3E}">
        <p14:creationId xmlns:p14="http://schemas.microsoft.com/office/powerpoint/2010/main" val="343120448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Women </a:t>
            </a:r>
            <a:br>
              <a:rPr lang="en-US" dirty="0"/>
            </a:br>
            <a:r>
              <a:rPr lang="en-US" dirty="0"/>
              <a:t>With Recurrent LGSOC (GOG 3026): Study Design</a:t>
            </a:r>
          </a:p>
        </p:txBody>
      </p:sp>
      <p:sp>
        <p:nvSpPr>
          <p:cNvPr id="6" name="Content Placeholder 5">
            <a:extLst>
              <a:ext uri="{FF2B5EF4-FFF2-40B4-BE49-F238E27FC236}">
                <a16:creationId xmlns:a16="http://schemas.microsoft.com/office/drawing/2014/main" id="{0C04FFCE-49D3-6285-6749-BA55470D51A4}"/>
              </a:ext>
            </a:extLst>
          </p:cNvPr>
          <p:cNvSpPr>
            <a:spLocks noGrp="1"/>
          </p:cNvSpPr>
          <p:nvPr>
            <p:ph idx="1"/>
          </p:nvPr>
        </p:nvSpPr>
        <p:spPr>
          <a:xfrm>
            <a:off x="604676" y="4577323"/>
            <a:ext cx="4118400" cy="1586410"/>
          </a:xfrm>
        </p:spPr>
        <p:txBody>
          <a:bodyPr/>
          <a:lstStyle/>
          <a:p>
            <a:r>
              <a:rPr lang="en-US" sz="2000" b="1" dirty="0"/>
              <a:t>Primary endpoint: </a:t>
            </a:r>
            <a:r>
              <a:rPr lang="en-US" sz="2000" dirty="0"/>
              <a:t>ORR</a:t>
            </a:r>
          </a:p>
        </p:txBody>
      </p:sp>
      <p:sp>
        <p:nvSpPr>
          <p:cNvPr id="2" name="Text Box 15">
            <a:extLst>
              <a:ext uri="{FF2B5EF4-FFF2-40B4-BE49-F238E27FC236}">
                <a16:creationId xmlns:a16="http://schemas.microsoft.com/office/drawing/2014/main" id="{1AE4ACD2-4C7E-96D9-57E7-5DAD6D4CF172}"/>
              </a:ext>
            </a:extLst>
          </p:cNvPr>
          <p:cNvSpPr txBox="1">
            <a:spLocks noChangeArrowheads="1"/>
          </p:cNvSpPr>
          <p:nvPr/>
        </p:nvSpPr>
        <p:spPr bwMode="auto">
          <a:xfrm>
            <a:off x="403243" y="6362971"/>
            <a:ext cx="482441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NCT03673124. Slomovitz. SGO 2023. Abstr 14.</a:t>
            </a:r>
            <a:endParaRPr lang="en-US" altLang="en-US" sz="1200" b="0" spc="-10" dirty="0">
              <a:solidFill>
                <a:schemeClr val="bg2"/>
              </a:solidFill>
              <a:latin typeface="Calibri" panose="020F0502020204030204" pitchFamily="34" charset="0"/>
            </a:endParaRPr>
          </a:p>
        </p:txBody>
      </p:sp>
      <p:sp>
        <p:nvSpPr>
          <p:cNvPr id="7" name="Content Placeholder 5">
            <a:extLst>
              <a:ext uri="{FF2B5EF4-FFF2-40B4-BE49-F238E27FC236}">
                <a16:creationId xmlns:a16="http://schemas.microsoft.com/office/drawing/2014/main" id="{69D56FC5-B814-7E15-36C1-EC810F454D8E}"/>
              </a:ext>
            </a:extLst>
          </p:cNvPr>
          <p:cNvSpPr txBox="1">
            <a:spLocks/>
          </p:cNvSpPr>
          <p:nvPr/>
        </p:nvSpPr>
        <p:spPr bwMode="auto">
          <a:xfrm>
            <a:off x="5669280" y="4542021"/>
            <a:ext cx="5196840" cy="11965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b="1" kern="0" dirty="0"/>
              <a:t>Primary endpoint: </a:t>
            </a:r>
            <a:r>
              <a:rPr lang="en-US" sz="2000" b="0" kern="0" dirty="0"/>
              <a:t>CBR, PFS, OS, DoR, AEs</a:t>
            </a:r>
          </a:p>
          <a:p>
            <a:r>
              <a:rPr lang="en-US" sz="2000" kern="0" dirty="0"/>
              <a:t>Statistical consideration: </a:t>
            </a:r>
            <a:r>
              <a:rPr lang="en-US" sz="2000" b="0" kern="0" dirty="0"/>
              <a:t>44-51 patients required to exclude ≤10% ORR (futility)</a:t>
            </a:r>
          </a:p>
        </p:txBody>
      </p:sp>
      <p:sp>
        <p:nvSpPr>
          <p:cNvPr id="8" name="TextBox 7">
            <a:extLst>
              <a:ext uri="{FF2B5EF4-FFF2-40B4-BE49-F238E27FC236}">
                <a16:creationId xmlns:a16="http://schemas.microsoft.com/office/drawing/2014/main" id="{C5DFE11F-278D-D7FF-DCA2-D9FB9621599A}"/>
              </a:ext>
            </a:extLst>
          </p:cNvPr>
          <p:cNvSpPr txBox="1"/>
          <p:nvPr/>
        </p:nvSpPr>
        <p:spPr bwMode="auto">
          <a:xfrm>
            <a:off x="496723" y="1660980"/>
            <a:ext cx="2922295" cy="2723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Patient </a:t>
            </a:r>
            <a:r>
              <a:rPr lang="en-US" b="0" dirty="0">
                <a:solidFill>
                  <a:schemeClr val="bg1"/>
                </a:solidFill>
                <a:latin typeface="Calibri" panose="020F0502020204030204" pitchFamily="34" charset="0"/>
                <a:cs typeface="Calibri" panose="020F0502020204030204" pitchFamily="34" charset="0"/>
              </a:rPr>
              <a:t>≥</a:t>
            </a:r>
            <a:r>
              <a:rPr lang="en-US" b="0" dirty="0">
                <a:solidFill>
                  <a:schemeClr val="bg1"/>
                </a:solidFill>
                <a:latin typeface="Calibri" panose="020F0502020204030204" pitchFamily="34" charset="0"/>
              </a:rPr>
              <a:t>18 yr of age with central pathology histologic confirmation of recurrent LGSC of ovary, fallopian tube, or peritoneum; any number of previous therapies; measurable disease per RECIST v1.1 </a:t>
            </a:r>
          </a:p>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(N = 51)</a:t>
            </a:r>
          </a:p>
        </p:txBody>
      </p:sp>
      <p:sp>
        <p:nvSpPr>
          <p:cNvPr id="11" name="Rectangle 49">
            <a:extLst>
              <a:ext uri="{FF2B5EF4-FFF2-40B4-BE49-F238E27FC236}">
                <a16:creationId xmlns:a16="http://schemas.microsoft.com/office/drawing/2014/main" id="{03BDC639-E008-DAD4-174B-6D51936F467C}"/>
              </a:ext>
            </a:extLst>
          </p:cNvPr>
          <p:cNvSpPr>
            <a:spLocks noChangeArrowheads="1"/>
          </p:cNvSpPr>
          <p:nvPr/>
        </p:nvSpPr>
        <p:spPr bwMode="auto">
          <a:xfrm>
            <a:off x="4023669" y="2208169"/>
            <a:ext cx="4436927" cy="1021356"/>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Ribociclib* </a:t>
            </a:r>
            <a:r>
              <a:rPr lang="en-US" altLang="en-US" sz="1800" b="0" dirty="0">
                <a:solidFill>
                  <a:schemeClr val="tx1"/>
                </a:solidFill>
                <a:latin typeface="Calibri" panose="020F0502020204030204" pitchFamily="34" charset="0"/>
              </a:rPr>
              <a:t>600 mg PO QD + </a:t>
            </a:r>
          </a:p>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Letrozole </a:t>
            </a:r>
            <a:r>
              <a:rPr lang="en-US" altLang="en-US" sz="1800" b="0" dirty="0">
                <a:solidFill>
                  <a:schemeClr val="tx1"/>
                </a:solidFill>
                <a:latin typeface="Calibri" panose="020F0502020204030204" pitchFamily="34" charset="0"/>
              </a:rPr>
              <a:t>2.5 mg oral QD</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28-day cycle</a:t>
            </a:r>
          </a:p>
        </p:txBody>
      </p:sp>
      <p:cxnSp>
        <p:nvCxnSpPr>
          <p:cNvPr id="12" name="Straight Arrow Connector 11">
            <a:extLst>
              <a:ext uri="{FF2B5EF4-FFF2-40B4-BE49-F238E27FC236}">
                <a16:creationId xmlns:a16="http://schemas.microsoft.com/office/drawing/2014/main" id="{27DFAF36-269E-67A8-DE01-A4C2511054F0}"/>
              </a:ext>
            </a:extLst>
          </p:cNvPr>
          <p:cNvCxnSpPr>
            <a:cxnSpLocks/>
          </p:cNvCxnSpPr>
          <p:nvPr/>
        </p:nvCxnSpPr>
        <p:spPr bwMode="auto">
          <a:xfrm>
            <a:off x="8550387" y="2672301"/>
            <a:ext cx="321493" cy="0"/>
          </a:xfrm>
          <a:prstGeom prst="straightConnector1">
            <a:avLst/>
          </a:prstGeom>
          <a:noFill/>
          <a:ln w="28575" cap="flat" cmpd="sng" algn="ctr">
            <a:solidFill>
              <a:schemeClr val="bg1"/>
            </a:solidFill>
            <a:prstDash val="solid"/>
            <a:round/>
            <a:headEnd type="none" w="med" len="med"/>
            <a:tailEnd type="triangle"/>
          </a:ln>
          <a:effectLst/>
        </p:spPr>
      </p:cxnSp>
      <p:sp>
        <p:nvSpPr>
          <p:cNvPr id="13" name="TextBox 12">
            <a:extLst>
              <a:ext uri="{FF2B5EF4-FFF2-40B4-BE49-F238E27FC236}">
                <a16:creationId xmlns:a16="http://schemas.microsoft.com/office/drawing/2014/main" id="{515A27E3-D59A-E488-668A-1E850BC91420}"/>
              </a:ext>
            </a:extLst>
          </p:cNvPr>
          <p:cNvSpPr txBox="1"/>
          <p:nvPr/>
        </p:nvSpPr>
        <p:spPr bwMode="auto">
          <a:xfrm>
            <a:off x="8268924" y="1518396"/>
            <a:ext cx="3612708" cy="523220"/>
          </a:xfrm>
          <a:prstGeom prst="rect">
            <a:avLst/>
          </a:prstGeom>
          <a:solidFill>
            <a:schemeClr val="tx1"/>
          </a:solidFill>
          <a:ln>
            <a:noFill/>
          </a:ln>
        </p:spPr>
        <p:txBody>
          <a:bodyPr wrap="square" rtlCol="0">
            <a:spAutoFit/>
          </a:bodyPr>
          <a:lstStyle/>
          <a:p>
            <a:pPr marL="285750" indent="-117475">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Laboratory every cycle</a:t>
            </a:r>
          </a:p>
          <a:p>
            <a:pPr marL="285750" indent="-117475">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Radiographic assessment every 3 cycles</a:t>
            </a:r>
          </a:p>
        </p:txBody>
      </p:sp>
      <p:sp>
        <p:nvSpPr>
          <p:cNvPr id="16" name="TextBox 15">
            <a:extLst>
              <a:ext uri="{FF2B5EF4-FFF2-40B4-BE49-F238E27FC236}">
                <a16:creationId xmlns:a16="http://schemas.microsoft.com/office/drawing/2014/main" id="{2C1349DA-9809-20D2-37AD-BF72C948490B}"/>
              </a:ext>
            </a:extLst>
          </p:cNvPr>
          <p:cNvSpPr txBox="1"/>
          <p:nvPr/>
        </p:nvSpPr>
        <p:spPr bwMode="auto">
          <a:xfrm>
            <a:off x="8961671" y="2234136"/>
            <a:ext cx="1748440" cy="738664"/>
          </a:xfrm>
          <a:prstGeom prst="rect">
            <a:avLst/>
          </a:prstGeom>
          <a:solidFill>
            <a:schemeClr val="tx1"/>
          </a:solidFill>
          <a:ln>
            <a:noFill/>
          </a:ln>
        </p:spPr>
        <p:txBody>
          <a:bodyPr wrap="square" rtlCol="0">
            <a:spAutoFit/>
          </a:bodyPr>
          <a:lstStyle/>
          <a:p>
            <a:pPr>
              <a:lnSpc>
                <a:spcPct val="100000"/>
              </a:lnSpc>
              <a:spcBef>
                <a:spcPts val="0"/>
              </a:spcBef>
              <a:spcAft>
                <a:spcPct val="0"/>
              </a:spcAft>
              <a:buClrTx/>
              <a:buFontTx/>
              <a:buNone/>
            </a:pPr>
            <a:r>
              <a:rPr lang="en-US" sz="1400" b="0" dirty="0">
                <a:solidFill>
                  <a:schemeClr val="bg1"/>
                </a:solidFill>
                <a:latin typeface="Calibri" panose="020F0502020204030204" pitchFamily="34" charset="0"/>
              </a:rPr>
              <a:t>Treatment until PD; EoT follow-up every </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3 cycles (± 7 days) </a:t>
            </a:r>
          </a:p>
        </p:txBody>
      </p:sp>
      <p:cxnSp>
        <p:nvCxnSpPr>
          <p:cNvPr id="17" name="Straight Arrow Connector 16">
            <a:extLst>
              <a:ext uri="{FF2B5EF4-FFF2-40B4-BE49-F238E27FC236}">
                <a16:creationId xmlns:a16="http://schemas.microsoft.com/office/drawing/2014/main" id="{49ADEE71-F32C-7828-917F-E10894550871}"/>
              </a:ext>
            </a:extLst>
          </p:cNvPr>
          <p:cNvCxnSpPr>
            <a:cxnSpLocks/>
          </p:cNvCxnSpPr>
          <p:nvPr/>
        </p:nvCxnSpPr>
        <p:spPr bwMode="auto">
          <a:xfrm>
            <a:off x="3456233" y="2767963"/>
            <a:ext cx="479580" cy="0"/>
          </a:xfrm>
          <a:prstGeom prst="straightConnector1">
            <a:avLst/>
          </a:prstGeom>
          <a:noFill/>
          <a:ln w="28575" cap="flat" cmpd="sng" algn="ctr">
            <a:solidFill>
              <a:schemeClr val="bg1"/>
            </a:solidFill>
            <a:prstDash val="solid"/>
            <a:round/>
            <a:headEnd type="none" w="med" len="med"/>
            <a:tailEnd type="triangle"/>
          </a:ln>
          <a:effectLst/>
        </p:spPr>
      </p:cxnSp>
      <p:sp>
        <p:nvSpPr>
          <p:cNvPr id="19" name="TextBox 18">
            <a:extLst>
              <a:ext uri="{FF2B5EF4-FFF2-40B4-BE49-F238E27FC236}">
                <a16:creationId xmlns:a16="http://schemas.microsoft.com/office/drawing/2014/main" id="{0B7649F3-B84F-9814-3212-E5BA10D57399}"/>
              </a:ext>
            </a:extLst>
          </p:cNvPr>
          <p:cNvSpPr txBox="1"/>
          <p:nvPr/>
        </p:nvSpPr>
        <p:spPr bwMode="auto">
          <a:xfrm>
            <a:off x="4038641" y="3203413"/>
            <a:ext cx="19416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*3 wk on, 1 wk off.</a:t>
            </a:r>
          </a:p>
        </p:txBody>
      </p:sp>
      <p:cxnSp>
        <p:nvCxnSpPr>
          <p:cNvPr id="20" name="Straight Arrow Connector 19">
            <a:extLst>
              <a:ext uri="{FF2B5EF4-FFF2-40B4-BE49-F238E27FC236}">
                <a16:creationId xmlns:a16="http://schemas.microsoft.com/office/drawing/2014/main" id="{DBA1D3A0-D262-3C4F-A2E2-62E8842CFF75}"/>
              </a:ext>
            </a:extLst>
          </p:cNvPr>
          <p:cNvCxnSpPr>
            <a:cxnSpLocks/>
          </p:cNvCxnSpPr>
          <p:nvPr/>
        </p:nvCxnSpPr>
        <p:spPr bwMode="auto">
          <a:xfrm>
            <a:off x="8550387" y="1991887"/>
            <a:ext cx="0" cy="307722"/>
          </a:xfrm>
          <a:prstGeom prst="straightConnector1">
            <a:avLst/>
          </a:prstGeom>
          <a:noFill/>
          <a:ln w="28575" cap="flat" cmpd="sng" algn="ctr">
            <a:solidFill>
              <a:schemeClr val="bg1"/>
            </a:solidFill>
            <a:prstDash val="solid"/>
            <a:round/>
            <a:headEnd type="none" w="med" len="med"/>
            <a:tailEnd type="triangle"/>
          </a:ln>
          <a:effectLst/>
        </p:spPr>
      </p:cxnSp>
    </p:spTree>
    <p:extLst>
      <p:ext uri="{BB962C8B-B14F-4D97-AF65-F5344CB8AC3E}">
        <p14:creationId xmlns:p14="http://schemas.microsoft.com/office/powerpoint/2010/main" val="204726788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Baseline Characteristics</a:t>
            </a:r>
          </a:p>
        </p:txBody>
      </p:sp>
      <p:sp>
        <p:nvSpPr>
          <p:cNvPr id="2" name="Text Box 15">
            <a:extLst>
              <a:ext uri="{FF2B5EF4-FFF2-40B4-BE49-F238E27FC236}">
                <a16:creationId xmlns:a16="http://schemas.microsoft.com/office/drawing/2014/main" id="{1AE4ACD2-4C7E-96D9-57E7-5DAD6D4CF172}"/>
              </a:ext>
            </a:extLst>
          </p:cNvPr>
          <p:cNvSpPr txBox="1">
            <a:spLocks noChangeArrowheads="1"/>
          </p:cNvSpPr>
          <p:nvPr/>
        </p:nvSpPr>
        <p:spPr bwMode="auto">
          <a:xfrm>
            <a:off x="393195"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Slomovitz. SGO 2023. Abstr 14.</a:t>
            </a:r>
            <a:endParaRPr lang="en-US" altLang="en-US" sz="1200" b="0" spc="-10" dirty="0">
              <a:solidFill>
                <a:schemeClr val="bg2"/>
              </a:solidFill>
              <a:latin typeface="Calibri" panose="020F0502020204030204" pitchFamily="34" charset="0"/>
            </a:endParaRPr>
          </a:p>
        </p:txBody>
      </p:sp>
      <p:sp>
        <p:nvSpPr>
          <p:cNvPr id="11" name="TextBox 10">
            <a:extLst>
              <a:ext uri="{FF2B5EF4-FFF2-40B4-BE49-F238E27FC236}">
                <a16:creationId xmlns:a16="http://schemas.microsoft.com/office/drawing/2014/main" id="{D5AEADB4-92CD-DF3B-CD30-01297472486C}"/>
              </a:ext>
            </a:extLst>
          </p:cNvPr>
          <p:cNvSpPr txBox="1"/>
          <p:nvPr/>
        </p:nvSpPr>
        <p:spPr bwMode="auto">
          <a:xfrm>
            <a:off x="3054246" y="3317530"/>
            <a:ext cx="6108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800" dirty="0">
                <a:effectLst/>
                <a:latin typeface="Calibri" panose="020F0502020204030204" pitchFamily="34" charset="0"/>
                <a:ea typeface="Calibri" panose="020F0502020204030204" pitchFamily="34" charset="0"/>
              </a:rPr>
              <a:t>at the 2023 Society of Gynecologic Oncology annual meeting </a:t>
            </a:r>
            <a:endParaRPr lang="en-US" dirty="0"/>
          </a:p>
        </p:txBody>
      </p:sp>
      <p:graphicFrame>
        <p:nvGraphicFramePr>
          <p:cNvPr id="12" name="Group 155">
            <a:extLst>
              <a:ext uri="{FF2B5EF4-FFF2-40B4-BE49-F238E27FC236}">
                <a16:creationId xmlns:a16="http://schemas.microsoft.com/office/drawing/2014/main" id="{8304DA79-9FCA-CC9D-FD06-7F8663E63B6B}"/>
              </a:ext>
            </a:extLst>
          </p:cNvPr>
          <p:cNvGraphicFramePr>
            <a:graphicFrameLocks/>
          </p:cNvGraphicFramePr>
          <p:nvPr>
            <p:extLst>
              <p:ext uri="{D42A27DB-BD31-4B8C-83A1-F6EECF244321}">
                <p14:modId xmlns:p14="http://schemas.microsoft.com/office/powerpoint/2010/main" val="4244462498"/>
              </p:ext>
            </p:extLst>
          </p:nvPr>
        </p:nvGraphicFramePr>
        <p:xfrm>
          <a:off x="702398" y="1580062"/>
          <a:ext cx="5257769" cy="3749472"/>
        </p:xfrm>
        <a:graphic>
          <a:graphicData uri="http://schemas.openxmlformats.org/drawingml/2006/table">
            <a:tbl>
              <a:tblPr/>
              <a:tblGrid>
                <a:gridCol w="3329831">
                  <a:extLst>
                    <a:ext uri="{9D8B030D-6E8A-4147-A177-3AD203B41FA5}">
                      <a16:colId xmlns:a16="http://schemas.microsoft.com/office/drawing/2014/main" val="20000"/>
                    </a:ext>
                  </a:extLst>
                </a:gridCol>
                <a:gridCol w="1927938">
                  <a:extLst>
                    <a:ext uri="{9D8B030D-6E8A-4147-A177-3AD203B41FA5}">
                      <a16:colId xmlns:a16="http://schemas.microsoft.com/office/drawing/2014/main" val="363386565"/>
                    </a:ext>
                  </a:extLst>
                </a:gridCol>
              </a:tblGrid>
              <a:tr h="33543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Characteristic</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Ribociclib + </a:t>
                      </a:r>
                    </a:p>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Letrozole </a:t>
                      </a:r>
                    </a:p>
                    <a:p>
                      <a:pPr algn="ctr">
                        <a:lnSpc>
                          <a:spcPct val="100000"/>
                        </a:lnSpc>
                        <a:spcBef>
                          <a:spcPct val="0"/>
                        </a:spcBef>
                        <a:spcAft>
                          <a:spcPct val="0"/>
                        </a:spcAft>
                        <a:buClrTx/>
                        <a:buFontTx/>
                        <a:buNone/>
                      </a:pPr>
                      <a:r>
                        <a:rPr lang="en-US" sz="18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1973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58.5 (21-85)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74985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Demographics,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Hispanic</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Non-White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1973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Performance status 0/1,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54/44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34821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Previous treatment,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Chemotherapy</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Hormonal therapy</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Immunotherapy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bl>
          </a:graphicData>
        </a:graphic>
      </p:graphicFrame>
      <p:graphicFrame>
        <p:nvGraphicFramePr>
          <p:cNvPr id="13" name="Group 155">
            <a:extLst>
              <a:ext uri="{FF2B5EF4-FFF2-40B4-BE49-F238E27FC236}">
                <a16:creationId xmlns:a16="http://schemas.microsoft.com/office/drawing/2014/main" id="{822EE3FE-7645-E4BF-DF1A-EAE056E42D76}"/>
              </a:ext>
            </a:extLst>
          </p:cNvPr>
          <p:cNvGraphicFramePr>
            <a:graphicFrameLocks/>
          </p:cNvGraphicFramePr>
          <p:nvPr>
            <p:extLst>
              <p:ext uri="{D42A27DB-BD31-4B8C-83A1-F6EECF244321}">
                <p14:modId xmlns:p14="http://schemas.microsoft.com/office/powerpoint/2010/main" val="1680846464"/>
              </p:ext>
            </p:extLst>
          </p:nvPr>
        </p:nvGraphicFramePr>
        <p:xfrm>
          <a:off x="6210330" y="1580062"/>
          <a:ext cx="5257769" cy="4389336"/>
        </p:xfrm>
        <a:graphic>
          <a:graphicData uri="http://schemas.openxmlformats.org/drawingml/2006/table">
            <a:tbl>
              <a:tblPr/>
              <a:tblGrid>
                <a:gridCol w="3313892">
                  <a:extLst>
                    <a:ext uri="{9D8B030D-6E8A-4147-A177-3AD203B41FA5}">
                      <a16:colId xmlns:a16="http://schemas.microsoft.com/office/drawing/2014/main" val="20000"/>
                    </a:ext>
                  </a:extLst>
                </a:gridCol>
                <a:gridCol w="1943877">
                  <a:extLst>
                    <a:ext uri="{9D8B030D-6E8A-4147-A177-3AD203B41FA5}">
                      <a16:colId xmlns:a16="http://schemas.microsoft.com/office/drawing/2014/main" val="363386565"/>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Characteristic</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Ribociclib + </a:t>
                      </a:r>
                    </a:p>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Letrozole </a:t>
                      </a:r>
                    </a:p>
                    <a:p>
                      <a:pPr algn="ctr">
                        <a:lnSpc>
                          <a:spcPct val="100000"/>
                        </a:lnSpc>
                        <a:spcBef>
                          <a:spcPct val="0"/>
                        </a:spcBef>
                        <a:spcAft>
                          <a:spcPct val="0"/>
                        </a:spcAft>
                        <a:buClrTx/>
                        <a:buFontTx/>
                        <a:buNone/>
                      </a:pPr>
                      <a:r>
                        <a:rPr lang="en-US" sz="18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5881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Median no. of systemic therapies (range)</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First to third quartile</a:t>
                      </a:r>
                    </a:p>
                    <a:p>
                      <a:pPr marL="622300" marR="0" lvl="1"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 n (%)</a:t>
                      </a:r>
                    </a:p>
                    <a:p>
                      <a:pPr marL="622300" marR="0" lvl="1"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n (%)</a:t>
                      </a:r>
                    </a:p>
                    <a:p>
                      <a:pPr marL="622300" marR="0" lvl="1"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n (%)</a:t>
                      </a:r>
                    </a:p>
                    <a:p>
                      <a:pPr marL="622300" marR="0" lvl="1"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30 (63)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 (19)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679071"/>
                  </a:ext>
                </a:extLst>
              </a:tr>
              <a:tr h="33002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Systemic therapy for patient with objective response</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n (%)</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 (36)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7419071"/>
                  </a:ext>
                </a:extLst>
              </a:tr>
            </a:tbl>
          </a:graphicData>
        </a:graphic>
      </p:graphicFrame>
      <p:sp>
        <p:nvSpPr>
          <p:cNvPr id="14" name="Text Box 15">
            <a:extLst>
              <a:ext uri="{FF2B5EF4-FFF2-40B4-BE49-F238E27FC236}">
                <a16:creationId xmlns:a16="http://schemas.microsoft.com/office/drawing/2014/main" id="{D77144FF-80E6-AAA4-C8B2-C85ED46DF165}"/>
              </a:ext>
            </a:extLst>
          </p:cNvPr>
          <p:cNvSpPr txBox="1">
            <a:spLocks noChangeArrowheads="1"/>
          </p:cNvSpPr>
          <p:nvPr/>
        </p:nvSpPr>
        <p:spPr bwMode="auto">
          <a:xfrm>
            <a:off x="5020627" y="6369849"/>
            <a:ext cx="1806893"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Data lock: March 1, 2023</a:t>
            </a:r>
            <a:endParaRPr lang="en-US" altLang="en-US" sz="1200" b="0" spc="-10" dirty="0">
              <a:solidFill>
                <a:schemeClr val="bg2"/>
              </a:solidFill>
              <a:latin typeface="Calibri" panose="020F0502020204030204" pitchFamily="34" charset="0"/>
            </a:endParaRPr>
          </a:p>
        </p:txBody>
      </p:sp>
    </p:spTree>
    <p:extLst>
      <p:ext uri="{BB962C8B-B14F-4D97-AF65-F5344CB8AC3E}">
        <p14:creationId xmlns:p14="http://schemas.microsoft.com/office/powerpoint/2010/main" val="87538050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Response</a:t>
            </a:r>
          </a:p>
        </p:txBody>
      </p:sp>
      <p:sp>
        <p:nvSpPr>
          <p:cNvPr id="2" name="Text Box 15">
            <a:extLst>
              <a:ext uri="{FF2B5EF4-FFF2-40B4-BE49-F238E27FC236}">
                <a16:creationId xmlns:a16="http://schemas.microsoft.com/office/drawing/2014/main" id="{1AE4ACD2-4C7E-96D9-57E7-5DAD6D4CF172}"/>
              </a:ext>
            </a:extLst>
          </p:cNvPr>
          <p:cNvSpPr txBox="1">
            <a:spLocks noChangeArrowheads="1"/>
          </p:cNvSpPr>
          <p:nvPr/>
        </p:nvSpPr>
        <p:spPr bwMode="auto">
          <a:xfrm>
            <a:off x="403243"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system-ui"/>
              </a:rPr>
              <a:t>Slomovitz. SGO 2023. Abstr 14.</a:t>
            </a:r>
            <a:endParaRPr lang="en-US" altLang="en-US" sz="1200" b="0" spc="-10" dirty="0">
              <a:solidFill>
                <a:schemeClr val="bg2"/>
              </a:solidFill>
              <a:latin typeface="Calibri" panose="020F0502020204030204" pitchFamily="34" charset="0"/>
            </a:endParaRPr>
          </a:p>
        </p:txBody>
      </p:sp>
      <p:sp>
        <p:nvSpPr>
          <p:cNvPr id="3" name="TextBox 2">
            <a:extLst>
              <a:ext uri="{FF2B5EF4-FFF2-40B4-BE49-F238E27FC236}">
                <a16:creationId xmlns:a16="http://schemas.microsoft.com/office/drawing/2014/main" id="{9A26CC06-C21F-599E-69FA-6FD5D8DA5BE7}"/>
              </a:ext>
            </a:extLst>
          </p:cNvPr>
          <p:cNvSpPr txBox="1"/>
          <p:nvPr/>
        </p:nvSpPr>
        <p:spPr bwMode="auto">
          <a:xfrm>
            <a:off x="3054246" y="3317530"/>
            <a:ext cx="61084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r>
              <a:rPr lang="en-US" sz="800" dirty="0">
                <a:effectLst/>
                <a:latin typeface="Calibri" panose="020F0502020204030204" pitchFamily="34" charset="0"/>
                <a:ea typeface="Calibri" panose="020F0502020204030204" pitchFamily="34" charset="0"/>
              </a:rPr>
              <a:t>at the 2023 Society of Gynecologic Oncology annual meeting </a:t>
            </a:r>
            <a:endParaRPr lang="en-US" dirty="0"/>
          </a:p>
        </p:txBody>
      </p:sp>
      <p:graphicFrame>
        <p:nvGraphicFramePr>
          <p:cNvPr id="6" name="Group 155">
            <a:extLst>
              <a:ext uri="{FF2B5EF4-FFF2-40B4-BE49-F238E27FC236}">
                <a16:creationId xmlns:a16="http://schemas.microsoft.com/office/drawing/2014/main" id="{E52E03D3-E406-8ED0-ED5B-8735CC5779AF}"/>
              </a:ext>
            </a:extLst>
          </p:cNvPr>
          <p:cNvGraphicFramePr>
            <a:graphicFrameLocks/>
          </p:cNvGraphicFramePr>
          <p:nvPr>
            <p:extLst>
              <p:ext uri="{D42A27DB-BD31-4B8C-83A1-F6EECF244321}">
                <p14:modId xmlns:p14="http://schemas.microsoft.com/office/powerpoint/2010/main" val="3501702424"/>
              </p:ext>
            </p:extLst>
          </p:nvPr>
        </p:nvGraphicFramePr>
        <p:xfrm>
          <a:off x="702398" y="1580062"/>
          <a:ext cx="5820322" cy="4572756"/>
        </p:xfrm>
        <a:graphic>
          <a:graphicData uri="http://schemas.openxmlformats.org/drawingml/2006/table">
            <a:tbl>
              <a:tblPr/>
              <a:tblGrid>
                <a:gridCol w="3595282">
                  <a:extLst>
                    <a:ext uri="{9D8B030D-6E8A-4147-A177-3AD203B41FA5}">
                      <a16:colId xmlns:a16="http://schemas.microsoft.com/office/drawing/2014/main" val="20000"/>
                    </a:ext>
                  </a:extLst>
                </a:gridCol>
                <a:gridCol w="2225040">
                  <a:extLst>
                    <a:ext uri="{9D8B030D-6E8A-4147-A177-3AD203B41FA5}">
                      <a16:colId xmlns:a16="http://schemas.microsoft.com/office/drawing/2014/main" val="363386565"/>
                    </a:ext>
                  </a:extLst>
                </a:gridCol>
              </a:tblGrid>
              <a:tr h="7211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Response</a:t>
                      </a:r>
                      <a:endParaRPr kumimoji="0" lang="en-US" sz="18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Ribociclib + </a:t>
                      </a:r>
                    </a:p>
                    <a:p>
                      <a:pPr algn="ctr">
                        <a:lnSpc>
                          <a:spcPct val="100000"/>
                        </a:lnSpc>
                        <a:spcBef>
                          <a:spcPct val="0"/>
                        </a:spcBef>
                        <a:spcAft>
                          <a:spcPct val="0"/>
                        </a:spcAft>
                        <a:buClrTx/>
                        <a:buFontTx/>
                        <a:buNone/>
                      </a:pPr>
                      <a:r>
                        <a:rPr lang="en-US" altLang="en-US" sz="1800" b="1" dirty="0">
                          <a:solidFill>
                            <a:schemeClr val="tx1"/>
                          </a:solidFill>
                          <a:latin typeface="Calibri" panose="020F0502020204030204" pitchFamily="34" charset="0"/>
                        </a:rPr>
                        <a:t>Letrozole </a:t>
                      </a:r>
                    </a:p>
                    <a:p>
                      <a:pPr algn="ctr">
                        <a:lnSpc>
                          <a:spcPct val="100000"/>
                        </a:lnSpc>
                        <a:spcBef>
                          <a:spcPct val="0"/>
                        </a:spcBef>
                        <a:spcAft>
                          <a:spcPct val="0"/>
                        </a:spcAft>
                        <a:buClrTx/>
                        <a:buFontTx/>
                        <a:buNone/>
                      </a:pPr>
                      <a:r>
                        <a:rPr lang="en-US" sz="18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5049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ORR, n (%) (90% CI)</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 n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(23) (13.4-35.1)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 (23) </a:t>
                      </a:r>
                      <a:endParaRPr lang="en-US" dirty="0"/>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59140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ORR in patients with 2 previous chemotherapy regimens,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5049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Responders</a:t>
                      </a:r>
                    </a:p>
                    <a:p>
                      <a:pPr marL="165100" marR="0" lvl="0" indent="-165100"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 of cycles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32 (11-45)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2885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DoR, mo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19.1 (4.8-35.8)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2885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CBR, n (%) (90% CI)</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38 (79) (67.2-88.2)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94202880"/>
                  </a:ext>
                </a:extLst>
              </a:tr>
              <a:tr h="50490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CBR in patients with </a:t>
                      </a:r>
                      <a:r>
                        <a:rPr kumimoji="0" lang="en-US" sz="1800" b="0" i="0" u="none" strike="noStrike" cap="none" normalizeH="0" baseline="0" dirty="0">
                          <a:ln>
                            <a:noFill/>
                          </a:ln>
                          <a:solidFill>
                            <a:schemeClr val="bg2">
                              <a:lumMod val="10000"/>
                            </a:schemeClr>
                          </a:solidFill>
                          <a:effectLst/>
                          <a:latin typeface="Calibri" panose="020F0502020204030204" pitchFamily="34" charset="0"/>
                        </a:rPr>
                        <a:t>2 previous chemotherapy regimens, %</a:t>
                      </a:r>
                      <a:endPar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45450136"/>
                  </a:ext>
                </a:extLst>
              </a:tr>
              <a:tr h="28855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No. of cycles, CBR (range)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10.5 (3-45)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13608240"/>
                  </a:ext>
                </a:extLst>
              </a:tr>
            </a:tbl>
          </a:graphicData>
        </a:graphic>
      </p:graphicFrame>
      <p:sp>
        <p:nvSpPr>
          <p:cNvPr id="8" name="TextBox 7">
            <a:extLst>
              <a:ext uri="{FF2B5EF4-FFF2-40B4-BE49-F238E27FC236}">
                <a16:creationId xmlns:a16="http://schemas.microsoft.com/office/drawing/2014/main" id="{CE4AF603-91C3-8A30-7CA7-30BAF8A85901}"/>
              </a:ext>
            </a:extLst>
          </p:cNvPr>
          <p:cNvSpPr txBox="1"/>
          <p:nvPr/>
        </p:nvSpPr>
        <p:spPr bwMode="auto">
          <a:xfrm>
            <a:off x="7219638" y="1458945"/>
            <a:ext cx="3886200" cy="4601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2200" dirty="0">
                <a:solidFill>
                  <a:schemeClr val="bg1"/>
                </a:solidFill>
                <a:latin typeface="Calibri" panose="020F0502020204030204" pitchFamily="34" charset="0"/>
              </a:rPr>
              <a:t>Of 48 patients treated:</a:t>
            </a:r>
          </a:p>
          <a:p>
            <a:pPr marL="342900" indent="-342900" algn="l">
              <a:lnSpc>
                <a:spcPct val="100000"/>
              </a:lnSpc>
              <a:spcBef>
                <a:spcPct val="50000"/>
              </a:spcBef>
              <a:spcAft>
                <a:spcPct val="0"/>
              </a:spcAft>
              <a:buClrTx/>
              <a:buFont typeface="Wingdings" panose="05000000000000000000" pitchFamily="2" charset="2"/>
              <a:buChar char="§"/>
            </a:pPr>
            <a:r>
              <a:rPr lang="en-US" sz="2200" b="0" dirty="0">
                <a:solidFill>
                  <a:schemeClr val="bg1"/>
                </a:solidFill>
                <a:latin typeface="Calibri" panose="020F0502020204030204" pitchFamily="34" charset="0"/>
              </a:rPr>
              <a:t>18 (38%) remain on study</a:t>
            </a:r>
          </a:p>
          <a:p>
            <a:pPr marL="342900" indent="-342900" algn="l">
              <a:lnSpc>
                <a:spcPct val="100000"/>
              </a:lnSpc>
              <a:spcBef>
                <a:spcPct val="50000"/>
              </a:spcBef>
              <a:spcAft>
                <a:spcPct val="0"/>
              </a:spcAft>
              <a:buClrTx/>
              <a:buFont typeface="Wingdings" panose="05000000000000000000" pitchFamily="2" charset="2"/>
              <a:buChar char="§"/>
            </a:pPr>
            <a:r>
              <a:rPr lang="en-US" sz="2200" b="0" dirty="0">
                <a:solidFill>
                  <a:schemeClr val="bg1"/>
                </a:solidFill>
                <a:latin typeface="Calibri" panose="020F0502020204030204" pitchFamily="34" charset="0"/>
              </a:rPr>
              <a:t>Reason for coming off study</a:t>
            </a:r>
          </a:p>
          <a:p>
            <a:pPr marL="800100" lvl="1" indent="-342900">
              <a:spcBef>
                <a:spcPct val="50000"/>
              </a:spcBef>
              <a:buFont typeface="Arial" panose="020B0604020202020204" pitchFamily="34" charset="0"/>
              <a:buChar char="‒"/>
            </a:pPr>
            <a:r>
              <a:rPr lang="en-US" sz="2000" b="0" dirty="0">
                <a:solidFill>
                  <a:schemeClr val="bg1"/>
                </a:solidFill>
                <a:latin typeface="Calibri" panose="020F0502020204030204" pitchFamily="34" charset="0"/>
              </a:rPr>
              <a:t>PD: 17</a:t>
            </a:r>
          </a:p>
          <a:p>
            <a:pPr marL="800100" lvl="1" indent="-342900">
              <a:spcBef>
                <a:spcPct val="50000"/>
              </a:spcBef>
              <a:buFont typeface="Arial" panose="020B0604020202020204" pitchFamily="34" charset="0"/>
              <a:buChar char="‒"/>
            </a:pPr>
            <a:r>
              <a:rPr lang="en-US" sz="2000" b="0" dirty="0">
                <a:solidFill>
                  <a:schemeClr val="bg1"/>
                </a:solidFill>
                <a:latin typeface="Calibri" panose="020F0502020204030204" pitchFamily="34" charset="0"/>
              </a:rPr>
              <a:t>Patient withdrawal: 5</a:t>
            </a:r>
          </a:p>
          <a:p>
            <a:pPr marL="800100" lvl="1" indent="-342900">
              <a:spcBef>
                <a:spcPct val="50000"/>
              </a:spcBef>
              <a:buFont typeface="Arial" panose="020B0604020202020204" pitchFamily="34" charset="0"/>
              <a:buChar char="‒"/>
            </a:pPr>
            <a:r>
              <a:rPr lang="en-US" sz="2000" b="0" dirty="0">
                <a:solidFill>
                  <a:schemeClr val="bg1"/>
                </a:solidFill>
                <a:latin typeface="Calibri" panose="020F0502020204030204" pitchFamily="34" charset="0"/>
              </a:rPr>
              <a:t>Death: 3</a:t>
            </a:r>
          </a:p>
          <a:p>
            <a:pPr marL="800100" lvl="1" indent="-342900">
              <a:spcBef>
                <a:spcPct val="50000"/>
              </a:spcBef>
              <a:buFont typeface="Arial" panose="020B0604020202020204" pitchFamily="34" charset="0"/>
              <a:buChar char="‒"/>
            </a:pPr>
            <a:r>
              <a:rPr lang="en-US" sz="2000" b="0" dirty="0">
                <a:solidFill>
                  <a:schemeClr val="bg1"/>
                </a:solidFill>
                <a:latin typeface="Calibri" panose="020F0502020204030204" pitchFamily="34" charset="0"/>
              </a:rPr>
              <a:t>Other 3</a:t>
            </a:r>
          </a:p>
          <a:p>
            <a:pPr marL="800100" lvl="1" indent="-342900">
              <a:spcBef>
                <a:spcPct val="50000"/>
              </a:spcBef>
              <a:buFont typeface="Arial" panose="020B0604020202020204" pitchFamily="34" charset="0"/>
              <a:buChar char="‒"/>
            </a:pPr>
            <a:r>
              <a:rPr lang="en-US" sz="2000" b="0" dirty="0">
                <a:solidFill>
                  <a:schemeClr val="bg1"/>
                </a:solidFill>
                <a:latin typeface="Calibri" panose="020F0502020204030204" pitchFamily="34" charset="0"/>
              </a:rPr>
              <a:t>Toxicity: 2</a:t>
            </a:r>
          </a:p>
          <a:p>
            <a:pPr marL="342900" indent="-342900">
              <a:spcBef>
                <a:spcPct val="50000"/>
              </a:spcBef>
              <a:buFont typeface="Wingdings" panose="05000000000000000000" pitchFamily="2" charset="2"/>
              <a:buChar char="§"/>
            </a:pPr>
            <a:r>
              <a:rPr lang="en-US" sz="2200" b="0" dirty="0">
                <a:solidFill>
                  <a:schemeClr val="bg1"/>
                </a:solidFill>
                <a:latin typeface="Calibri" panose="020F0502020204030204" pitchFamily="34" charset="0"/>
              </a:rPr>
              <a:t>Median cycle to coming off study was 8 (range: 1-45)  </a:t>
            </a:r>
          </a:p>
        </p:txBody>
      </p:sp>
    </p:spTree>
    <p:extLst>
      <p:ext uri="{BB962C8B-B14F-4D97-AF65-F5344CB8AC3E}">
        <p14:creationId xmlns:p14="http://schemas.microsoft.com/office/powerpoint/2010/main" val="3642871546"/>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Time on Treatment</a:t>
            </a:r>
          </a:p>
        </p:txBody>
      </p:sp>
      <p:sp>
        <p:nvSpPr>
          <p:cNvPr id="9" name="Text Box 15">
            <a:extLst>
              <a:ext uri="{FF2B5EF4-FFF2-40B4-BE49-F238E27FC236}">
                <a16:creationId xmlns:a16="http://schemas.microsoft.com/office/drawing/2014/main" id="{B1801620-545D-E0CD-01BD-42D32BCB4D5C}"/>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Calibri" panose="020F0502020204030204" pitchFamily="34" charset="0"/>
                <a:cs typeface="Calibri" panose="020F0502020204030204" pitchFamily="34" charset="0"/>
              </a:rPr>
              <a:t>Slomovitz. SGO 2023. Abstr 14. Reproduced with permission.</a:t>
            </a:r>
            <a:endParaRPr lang="en-US" altLang="en-US" sz="1200" b="0" spc="-10" dirty="0">
              <a:solidFill>
                <a:schemeClr val="bg2"/>
              </a:solidFill>
              <a:latin typeface="Calibri" panose="020F0502020204030204" pitchFamily="34" charset="0"/>
              <a:cs typeface="Calibri" panose="020F0502020204030204" pitchFamily="34" charset="0"/>
            </a:endParaRPr>
          </a:p>
        </p:txBody>
      </p:sp>
      <p:sp>
        <p:nvSpPr>
          <p:cNvPr id="2" name="TextBox 1">
            <a:extLst>
              <a:ext uri="{FF2B5EF4-FFF2-40B4-BE49-F238E27FC236}">
                <a16:creationId xmlns:a16="http://schemas.microsoft.com/office/drawing/2014/main" id="{E97D61E1-5A41-C29C-1723-023F061E1BE6}"/>
              </a:ext>
            </a:extLst>
          </p:cNvPr>
          <p:cNvSpPr txBox="1"/>
          <p:nvPr/>
        </p:nvSpPr>
        <p:spPr bwMode="auto">
          <a:xfrm rot="16200000">
            <a:off x="93761" y="3524913"/>
            <a:ext cx="3433010"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a:t>
            </a:r>
          </a:p>
        </p:txBody>
      </p:sp>
      <p:sp>
        <p:nvSpPr>
          <p:cNvPr id="3" name="TextBox 2">
            <a:extLst>
              <a:ext uri="{FF2B5EF4-FFF2-40B4-BE49-F238E27FC236}">
                <a16:creationId xmlns:a16="http://schemas.microsoft.com/office/drawing/2014/main" id="{E3534858-E8EA-CA6F-7BF6-F377DDB2CCFE}"/>
              </a:ext>
            </a:extLst>
          </p:cNvPr>
          <p:cNvSpPr txBox="1"/>
          <p:nvPr/>
        </p:nvSpPr>
        <p:spPr bwMode="auto">
          <a:xfrm>
            <a:off x="4309226" y="5931639"/>
            <a:ext cx="3433010"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6" name="TextBox 5">
            <a:extLst>
              <a:ext uri="{FF2B5EF4-FFF2-40B4-BE49-F238E27FC236}">
                <a16:creationId xmlns:a16="http://schemas.microsoft.com/office/drawing/2014/main" id="{45606469-E078-B879-59E4-F6AD2FF45EF8}"/>
              </a:ext>
            </a:extLst>
          </p:cNvPr>
          <p:cNvSpPr txBox="1"/>
          <p:nvPr/>
        </p:nvSpPr>
        <p:spPr bwMode="auto">
          <a:xfrm>
            <a:off x="5520388" y="4509517"/>
            <a:ext cx="183774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Off-study treatment</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On-study treatment</a:t>
            </a:r>
          </a:p>
        </p:txBody>
      </p:sp>
      <p:sp>
        <p:nvSpPr>
          <p:cNvPr id="10" name="Rectangle 9">
            <a:extLst>
              <a:ext uri="{FF2B5EF4-FFF2-40B4-BE49-F238E27FC236}">
                <a16:creationId xmlns:a16="http://schemas.microsoft.com/office/drawing/2014/main" id="{E55A9196-C20E-72A4-2B6E-F220F8FD86D1}"/>
              </a:ext>
            </a:extLst>
          </p:cNvPr>
          <p:cNvSpPr/>
          <p:nvPr/>
        </p:nvSpPr>
        <p:spPr bwMode="auto">
          <a:xfrm>
            <a:off x="5339819" y="4836926"/>
            <a:ext cx="180569" cy="180569"/>
          </a:xfrm>
          <a:prstGeom prst="rect">
            <a:avLst/>
          </a:prstGeom>
          <a:solidFill>
            <a:schemeClr val="accent1"/>
          </a:solidFill>
          <a:ln w="28575">
            <a:noFill/>
            <a:miter lim="800000"/>
            <a:headEnd/>
            <a:tailEnd/>
          </a:ln>
        </p:spPr>
        <p:txBody>
          <a:bodyPr rtlCol="0" anchor="ctr"/>
          <a:lstStyle/>
          <a:p>
            <a:pPr algn="ctr"/>
            <a:endParaRPr lang="en-US" dirty="0"/>
          </a:p>
        </p:txBody>
      </p:sp>
      <p:sp>
        <p:nvSpPr>
          <p:cNvPr id="11" name="TextBox 10">
            <a:extLst>
              <a:ext uri="{FF2B5EF4-FFF2-40B4-BE49-F238E27FC236}">
                <a16:creationId xmlns:a16="http://schemas.microsoft.com/office/drawing/2014/main" id="{1CC42B5D-A7EF-8642-CAAE-F3549B171509}"/>
              </a:ext>
            </a:extLst>
          </p:cNvPr>
          <p:cNvSpPr txBox="1"/>
          <p:nvPr/>
        </p:nvSpPr>
        <p:spPr bwMode="auto">
          <a:xfrm>
            <a:off x="4707844" y="3549466"/>
            <a:ext cx="545540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Median time to response: 7.9 mo (range: 2-22.3 mo)</a:t>
            </a:r>
          </a:p>
        </p:txBody>
      </p:sp>
      <p:sp>
        <p:nvSpPr>
          <p:cNvPr id="12" name="TextBox 11">
            <a:extLst>
              <a:ext uri="{FF2B5EF4-FFF2-40B4-BE49-F238E27FC236}">
                <a16:creationId xmlns:a16="http://schemas.microsoft.com/office/drawing/2014/main" id="{D43343FF-5AA2-81DF-C68E-26D9088CA9D2}"/>
              </a:ext>
            </a:extLst>
          </p:cNvPr>
          <p:cNvSpPr txBox="1"/>
          <p:nvPr/>
        </p:nvSpPr>
        <p:spPr bwMode="auto">
          <a:xfrm>
            <a:off x="7978480" y="4495608"/>
            <a:ext cx="184415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Partial response</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Disease progression</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Death</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Censored</a:t>
            </a:r>
          </a:p>
        </p:txBody>
      </p:sp>
      <p:sp>
        <p:nvSpPr>
          <p:cNvPr id="13" name="Rectangle 12">
            <a:extLst>
              <a:ext uri="{FF2B5EF4-FFF2-40B4-BE49-F238E27FC236}">
                <a16:creationId xmlns:a16="http://schemas.microsoft.com/office/drawing/2014/main" id="{8C91E8B1-8CD8-193A-3E05-9892A4664EE7}"/>
              </a:ext>
            </a:extLst>
          </p:cNvPr>
          <p:cNvSpPr/>
          <p:nvPr/>
        </p:nvSpPr>
        <p:spPr bwMode="auto">
          <a:xfrm>
            <a:off x="5339819" y="4582937"/>
            <a:ext cx="180569" cy="180569"/>
          </a:xfrm>
          <a:prstGeom prst="rect">
            <a:avLst/>
          </a:prstGeom>
          <a:solidFill>
            <a:schemeClr val="accent6"/>
          </a:solidFill>
          <a:ln w="28575">
            <a:noFill/>
            <a:miter lim="800000"/>
            <a:headEnd/>
            <a:tailEnd/>
          </a:ln>
        </p:spPr>
        <p:txBody>
          <a:bodyPr rtlCol="0" anchor="ctr"/>
          <a:lstStyle/>
          <a:p>
            <a:pPr algn="ctr"/>
            <a:endParaRPr lang="en-US" dirty="0"/>
          </a:p>
        </p:txBody>
      </p:sp>
      <p:sp>
        <p:nvSpPr>
          <p:cNvPr id="14" name="Isosceles Triangle 13">
            <a:extLst>
              <a:ext uri="{FF2B5EF4-FFF2-40B4-BE49-F238E27FC236}">
                <a16:creationId xmlns:a16="http://schemas.microsoft.com/office/drawing/2014/main" id="{53B64D68-6598-C60A-DBD6-B9690AB2F2FE}"/>
              </a:ext>
            </a:extLst>
          </p:cNvPr>
          <p:cNvSpPr/>
          <p:nvPr/>
        </p:nvSpPr>
        <p:spPr bwMode="auto">
          <a:xfrm>
            <a:off x="7826804" y="4589035"/>
            <a:ext cx="158026" cy="136229"/>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5" name="Oval 14">
            <a:extLst>
              <a:ext uri="{FF2B5EF4-FFF2-40B4-BE49-F238E27FC236}">
                <a16:creationId xmlns:a16="http://schemas.microsoft.com/office/drawing/2014/main" id="{EA1765BF-6F73-5F5D-5AA5-823604294A9F}"/>
              </a:ext>
            </a:extLst>
          </p:cNvPr>
          <p:cNvSpPr/>
          <p:nvPr/>
        </p:nvSpPr>
        <p:spPr bwMode="auto">
          <a:xfrm>
            <a:off x="7839142" y="4811384"/>
            <a:ext cx="133350" cy="133350"/>
          </a:xfrm>
          <a:prstGeom prst="ellipse">
            <a:avLst/>
          </a:prstGeom>
          <a:solidFill>
            <a:schemeClr val="accent4"/>
          </a:solidFill>
          <a:ln w="28575">
            <a:noFill/>
            <a:miter lim="800000"/>
            <a:headEnd/>
            <a:tailEnd/>
          </a:ln>
        </p:spPr>
        <p:txBody>
          <a:bodyPr rtlCol="0" anchor="ctr"/>
          <a:lstStyle/>
          <a:p>
            <a:pPr algn="ctr"/>
            <a:endParaRPr lang="en-US" dirty="0"/>
          </a:p>
        </p:txBody>
      </p:sp>
      <p:sp>
        <p:nvSpPr>
          <p:cNvPr id="16" name="Rectangle 15">
            <a:extLst>
              <a:ext uri="{FF2B5EF4-FFF2-40B4-BE49-F238E27FC236}">
                <a16:creationId xmlns:a16="http://schemas.microsoft.com/office/drawing/2014/main" id="{DAB52516-F4C9-8684-C106-3C51EDF178FC}"/>
              </a:ext>
            </a:extLst>
          </p:cNvPr>
          <p:cNvSpPr/>
          <p:nvPr/>
        </p:nvSpPr>
        <p:spPr bwMode="auto">
          <a:xfrm>
            <a:off x="7853898" y="5088616"/>
            <a:ext cx="118594" cy="118594"/>
          </a:xfrm>
          <a:prstGeom prst="rect">
            <a:avLst/>
          </a:prstGeom>
          <a:solidFill>
            <a:schemeClr val="accent5"/>
          </a:solidFill>
          <a:ln w="28575">
            <a:noFill/>
            <a:miter lim="800000"/>
            <a:headEnd/>
            <a:tailEnd/>
          </a:ln>
        </p:spPr>
        <p:txBody>
          <a:bodyPr rtlCol="0" anchor="ctr"/>
          <a:lstStyle/>
          <a:p>
            <a:pPr algn="ctr"/>
            <a:endParaRPr lang="en-US" dirty="0"/>
          </a:p>
        </p:txBody>
      </p:sp>
      <p:sp>
        <p:nvSpPr>
          <p:cNvPr id="17" name="Isosceles Triangle 16">
            <a:extLst>
              <a:ext uri="{FF2B5EF4-FFF2-40B4-BE49-F238E27FC236}">
                <a16:creationId xmlns:a16="http://schemas.microsoft.com/office/drawing/2014/main" id="{02E21246-D6F1-49EC-797F-05009009A089}"/>
              </a:ext>
            </a:extLst>
          </p:cNvPr>
          <p:cNvSpPr/>
          <p:nvPr/>
        </p:nvSpPr>
        <p:spPr bwMode="auto">
          <a:xfrm rot="5400000">
            <a:off x="7845089" y="5330988"/>
            <a:ext cx="158026" cy="136229"/>
          </a:xfrm>
          <a:prstGeom prst="triangle">
            <a:avLst/>
          </a:prstGeom>
          <a:solidFill>
            <a:schemeClr val="bg2"/>
          </a:solidFill>
          <a:ln w="28575">
            <a:noFill/>
            <a:miter lim="800000"/>
            <a:headEnd/>
            <a:tailEnd/>
          </a:ln>
        </p:spPr>
        <p:txBody>
          <a:bodyPr rtlCol="0" anchor="ctr"/>
          <a:lstStyle/>
          <a:p>
            <a:pPr algn="ctr"/>
            <a:endParaRPr lang="en-US" dirty="0"/>
          </a:p>
        </p:txBody>
      </p:sp>
      <p:sp>
        <p:nvSpPr>
          <p:cNvPr id="18" name="Freeform: Shape 17">
            <a:extLst>
              <a:ext uri="{FF2B5EF4-FFF2-40B4-BE49-F238E27FC236}">
                <a16:creationId xmlns:a16="http://schemas.microsoft.com/office/drawing/2014/main" id="{943A2271-C55E-C004-774C-2ED37269F9FC}"/>
              </a:ext>
            </a:extLst>
          </p:cNvPr>
          <p:cNvSpPr/>
          <p:nvPr/>
        </p:nvSpPr>
        <p:spPr bwMode="auto">
          <a:xfrm>
            <a:off x="2042160" y="1600200"/>
            <a:ext cx="7924800" cy="4049896"/>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19" name="Group 18">
            <a:extLst>
              <a:ext uri="{FF2B5EF4-FFF2-40B4-BE49-F238E27FC236}">
                <a16:creationId xmlns:a16="http://schemas.microsoft.com/office/drawing/2014/main" id="{FDB11C08-B3A4-E01D-AB26-71B08AD1EBF3}"/>
              </a:ext>
            </a:extLst>
          </p:cNvPr>
          <p:cNvGrpSpPr/>
          <p:nvPr/>
        </p:nvGrpSpPr>
        <p:grpSpPr>
          <a:xfrm>
            <a:off x="2027871" y="5654929"/>
            <a:ext cx="2912135" cy="369332"/>
            <a:chOff x="2027871" y="5654929"/>
            <a:chExt cx="2912135" cy="369332"/>
          </a:xfrm>
        </p:grpSpPr>
        <p:sp>
          <p:nvSpPr>
            <p:cNvPr id="20" name="TextBox 19">
              <a:extLst>
                <a:ext uri="{FF2B5EF4-FFF2-40B4-BE49-F238E27FC236}">
                  <a16:creationId xmlns:a16="http://schemas.microsoft.com/office/drawing/2014/main" id="{512DF099-5540-48FB-8B1F-40E1F687DC3C}"/>
                </a:ext>
              </a:extLst>
            </p:cNvPr>
            <p:cNvSpPr txBox="1"/>
            <p:nvPr/>
          </p:nvSpPr>
          <p:spPr bwMode="auto">
            <a:xfrm>
              <a:off x="2027871" y="565492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1" name="TextBox 20">
              <a:extLst>
                <a:ext uri="{FF2B5EF4-FFF2-40B4-BE49-F238E27FC236}">
                  <a16:creationId xmlns:a16="http://schemas.microsoft.com/office/drawing/2014/main" id="{BE46C9B4-E25D-6661-B043-93804C8AF993}"/>
                </a:ext>
              </a:extLst>
            </p:cNvPr>
            <p:cNvSpPr txBox="1"/>
            <p:nvPr/>
          </p:nvSpPr>
          <p:spPr bwMode="auto">
            <a:xfrm>
              <a:off x="2391073" y="565492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sp>
          <p:nvSpPr>
            <p:cNvPr id="22" name="TextBox 21">
              <a:extLst>
                <a:ext uri="{FF2B5EF4-FFF2-40B4-BE49-F238E27FC236}">
                  <a16:creationId xmlns:a16="http://schemas.microsoft.com/office/drawing/2014/main" id="{9041C08F-AF50-C120-0AEA-9C2CEB479888}"/>
                </a:ext>
              </a:extLst>
            </p:cNvPr>
            <p:cNvSpPr txBox="1"/>
            <p:nvPr/>
          </p:nvSpPr>
          <p:spPr bwMode="auto">
            <a:xfrm>
              <a:off x="2754275" y="565492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23" name="TextBox 22">
              <a:extLst>
                <a:ext uri="{FF2B5EF4-FFF2-40B4-BE49-F238E27FC236}">
                  <a16:creationId xmlns:a16="http://schemas.microsoft.com/office/drawing/2014/main" id="{B3089AA6-1647-2C77-A36B-9B61C9D39D3A}"/>
                </a:ext>
              </a:extLst>
            </p:cNvPr>
            <p:cNvSpPr txBox="1"/>
            <p:nvPr/>
          </p:nvSpPr>
          <p:spPr bwMode="auto">
            <a:xfrm>
              <a:off x="3117477" y="565492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24" name="TextBox 23">
              <a:extLst>
                <a:ext uri="{FF2B5EF4-FFF2-40B4-BE49-F238E27FC236}">
                  <a16:creationId xmlns:a16="http://schemas.microsoft.com/office/drawing/2014/main" id="{973A2A9F-5F00-DB39-644E-770C01A6FF6A}"/>
                </a:ext>
              </a:extLst>
            </p:cNvPr>
            <p:cNvSpPr txBox="1"/>
            <p:nvPr/>
          </p:nvSpPr>
          <p:spPr bwMode="auto">
            <a:xfrm>
              <a:off x="3480679" y="565492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p>
          </p:txBody>
        </p:sp>
        <p:sp>
          <p:nvSpPr>
            <p:cNvPr id="25" name="TextBox 24">
              <a:extLst>
                <a:ext uri="{FF2B5EF4-FFF2-40B4-BE49-F238E27FC236}">
                  <a16:creationId xmlns:a16="http://schemas.microsoft.com/office/drawing/2014/main" id="{AA8A4DEE-0421-80BA-5592-8556F31B3A9B}"/>
                </a:ext>
              </a:extLst>
            </p:cNvPr>
            <p:cNvSpPr txBox="1"/>
            <p:nvPr/>
          </p:nvSpPr>
          <p:spPr bwMode="auto">
            <a:xfrm>
              <a:off x="378537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26" name="TextBox 25">
              <a:extLst>
                <a:ext uri="{FF2B5EF4-FFF2-40B4-BE49-F238E27FC236}">
                  <a16:creationId xmlns:a16="http://schemas.microsoft.com/office/drawing/2014/main" id="{81F3AE65-1C11-8519-1CA3-A982CC0015BF}"/>
                </a:ext>
              </a:extLst>
            </p:cNvPr>
            <p:cNvSpPr txBox="1"/>
            <p:nvPr/>
          </p:nvSpPr>
          <p:spPr bwMode="auto">
            <a:xfrm>
              <a:off x="4153337"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7" name="TextBox 26">
              <a:extLst>
                <a:ext uri="{FF2B5EF4-FFF2-40B4-BE49-F238E27FC236}">
                  <a16:creationId xmlns:a16="http://schemas.microsoft.com/office/drawing/2014/main" id="{2F524EC4-B5B9-48EE-871A-2188F34DE08A}"/>
                </a:ext>
              </a:extLst>
            </p:cNvPr>
            <p:cNvSpPr txBox="1"/>
            <p:nvPr/>
          </p:nvSpPr>
          <p:spPr bwMode="auto">
            <a:xfrm>
              <a:off x="452130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14</a:t>
              </a:r>
            </a:p>
          </p:txBody>
        </p:sp>
      </p:grpSp>
      <p:grpSp>
        <p:nvGrpSpPr>
          <p:cNvPr id="28" name="Group 27">
            <a:extLst>
              <a:ext uri="{FF2B5EF4-FFF2-40B4-BE49-F238E27FC236}">
                <a16:creationId xmlns:a16="http://schemas.microsoft.com/office/drawing/2014/main" id="{657A4641-31C2-8EE6-17DF-2EC65ECB0354}"/>
              </a:ext>
            </a:extLst>
          </p:cNvPr>
          <p:cNvGrpSpPr/>
          <p:nvPr/>
        </p:nvGrpSpPr>
        <p:grpSpPr>
          <a:xfrm>
            <a:off x="4879250" y="5654929"/>
            <a:ext cx="2970644" cy="369332"/>
            <a:chOff x="1969362" y="5654929"/>
            <a:chExt cx="2970644" cy="369332"/>
          </a:xfrm>
        </p:grpSpPr>
        <p:sp>
          <p:nvSpPr>
            <p:cNvPr id="29" name="TextBox 28">
              <a:extLst>
                <a:ext uri="{FF2B5EF4-FFF2-40B4-BE49-F238E27FC236}">
                  <a16:creationId xmlns:a16="http://schemas.microsoft.com/office/drawing/2014/main" id="{E35CF339-E901-2C46-FC29-5921AEC4277C}"/>
                </a:ext>
              </a:extLst>
            </p:cNvPr>
            <p:cNvSpPr txBox="1"/>
            <p:nvPr/>
          </p:nvSpPr>
          <p:spPr bwMode="auto">
            <a:xfrm>
              <a:off x="196936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16</a:t>
              </a:r>
            </a:p>
          </p:txBody>
        </p:sp>
        <p:sp>
          <p:nvSpPr>
            <p:cNvPr id="30" name="TextBox 29">
              <a:extLst>
                <a:ext uri="{FF2B5EF4-FFF2-40B4-BE49-F238E27FC236}">
                  <a16:creationId xmlns:a16="http://schemas.microsoft.com/office/drawing/2014/main" id="{1B7EE8EE-AA5A-125A-EFF9-463E487288EE}"/>
                </a:ext>
              </a:extLst>
            </p:cNvPr>
            <p:cNvSpPr txBox="1"/>
            <p:nvPr/>
          </p:nvSpPr>
          <p:spPr bwMode="auto">
            <a:xfrm>
              <a:off x="2332564"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31" name="TextBox 30">
              <a:extLst>
                <a:ext uri="{FF2B5EF4-FFF2-40B4-BE49-F238E27FC236}">
                  <a16:creationId xmlns:a16="http://schemas.microsoft.com/office/drawing/2014/main" id="{44DE0330-C732-F65A-EAE9-5DA030008FF9}"/>
                </a:ext>
              </a:extLst>
            </p:cNvPr>
            <p:cNvSpPr txBox="1"/>
            <p:nvPr/>
          </p:nvSpPr>
          <p:spPr bwMode="auto">
            <a:xfrm>
              <a:off x="2695766"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2" name="TextBox 31">
              <a:extLst>
                <a:ext uri="{FF2B5EF4-FFF2-40B4-BE49-F238E27FC236}">
                  <a16:creationId xmlns:a16="http://schemas.microsoft.com/office/drawing/2014/main" id="{6C3196BC-DC56-A29A-19F3-B88C9830710E}"/>
                </a:ext>
              </a:extLst>
            </p:cNvPr>
            <p:cNvSpPr txBox="1"/>
            <p:nvPr/>
          </p:nvSpPr>
          <p:spPr bwMode="auto">
            <a:xfrm>
              <a:off x="3058968"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22</a:t>
              </a:r>
            </a:p>
          </p:txBody>
        </p:sp>
        <p:sp>
          <p:nvSpPr>
            <p:cNvPr id="33" name="TextBox 32">
              <a:extLst>
                <a:ext uri="{FF2B5EF4-FFF2-40B4-BE49-F238E27FC236}">
                  <a16:creationId xmlns:a16="http://schemas.microsoft.com/office/drawing/2014/main" id="{DEF5507C-F5C1-4654-AD55-FEDE676445D1}"/>
                </a:ext>
              </a:extLst>
            </p:cNvPr>
            <p:cNvSpPr txBox="1"/>
            <p:nvPr/>
          </p:nvSpPr>
          <p:spPr bwMode="auto">
            <a:xfrm>
              <a:off x="3422170"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34" name="TextBox 33">
              <a:extLst>
                <a:ext uri="{FF2B5EF4-FFF2-40B4-BE49-F238E27FC236}">
                  <a16:creationId xmlns:a16="http://schemas.microsoft.com/office/drawing/2014/main" id="{99E20CC5-3360-4CF8-2477-7E76E3EF5D34}"/>
                </a:ext>
              </a:extLst>
            </p:cNvPr>
            <p:cNvSpPr txBox="1"/>
            <p:nvPr/>
          </p:nvSpPr>
          <p:spPr bwMode="auto">
            <a:xfrm>
              <a:off x="378537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26</a:t>
              </a:r>
            </a:p>
          </p:txBody>
        </p:sp>
        <p:sp>
          <p:nvSpPr>
            <p:cNvPr id="35" name="TextBox 34">
              <a:extLst>
                <a:ext uri="{FF2B5EF4-FFF2-40B4-BE49-F238E27FC236}">
                  <a16:creationId xmlns:a16="http://schemas.microsoft.com/office/drawing/2014/main" id="{B9CF580D-C89A-45FE-D8D1-7A840082F1C5}"/>
                </a:ext>
              </a:extLst>
            </p:cNvPr>
            <p:cNvSpPr txBox="1"/>
            <p:nvPr/>
          </p:nvSpPr>
          <p:spPr bwMode="auto">
            <a:xfrm>
              <a:off x="4153337"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28</a:t>
              </a:r>
            </a:p>
          </p:txBody>
        </p:sp>
        <p:sp>
          <p:nvSpPr>
            <p:cNvPr id="36" name="TextBox 35">
              <a:extLst>
                <a:ext uri="{FF2B5EF4-FFF2-40B4-BE49-F238E27FC236}">
                  <a16:creationId xmlns:a16="http://schemas.microsoft.com/office/drawing/2014/main" id="{0D019ED7-FB67-B22D-0E8F-A83915EF686F}"/>
                </a:ext>
              </a:extLst>
            </p:cNvPr>
            <p:cNvSpPr txBox="1"/>
            <p:nvPr/>
          </p:nvSpPr>
          <p:spPr bwMode="auto">
            <a:xfrm>
              <a:off x="452130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grpSp>
      <p:grpSp>
        <p:nvGrpSpPr>
          <p:cNvPr id="37" name="Group 36">
            <a:extLst>
              <a:ext uri="{FF2B5EF4-FFF2-40B4-BE49-F238E27FC236}">
                <a16:creationId xmlns:a16="http://schemas.microsoft.com/office/drawing/2014/main" id="{A26596A2-33F5-338C-F988-C7F34471D2D8}"/>
              </a:ext>
            </a:extLst>
          </p:cNvPr>
          <p:cNvGrpSpPr/>
          <p:nvPr/>
        </p:nvGrpSpPr>
        <p:grpSpPr>
          <a:xfrm>
            <a:off x="7794392" y="5654929"/>
            <a:ext cx="2234714" cy="369332"/>
            <a:chOff x="1969362" y="5654929"/>
            <a:chExt cx="2234714" cy="369332"/>
          </a:xfrm>
        </p:grpSpPr>
        <p:sp>
          <p:nvSpPr>
            <p:cNvPr id="38" name="TextBox 37">
              <a:extLst>
                <a:ext uri="{FF2B5EF4-FFF2-40B4-BE49-F238E27FC236}">
                  <a16:creationId xmlns:a16="http://schemas.microsoft.com/office/drawing/2014/main" id="{5541BA81-1C74-61D7-4F0B-DCF9DED0B4BB}"/>
                </a:ext>
              </a:extLst>
            </p:cNvPr>
            <p:cNvSpPr txBox="1"/>
            <p:nvPr/>
          </p:nvSpPr>
          <p:spPr bwMode="auto">
            <a:xfrm>
              <a:off x="196936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32</a:t>
              </a:r>
            </a:p>
          </p:txBody>
        </p:sp>
        <p:sp>
          <p:nvSpPr>
            <p:cNvPr id="39" name="TextBox 38">
              <a:extLst>
                <a:ext uri="{FF2B5EF4-FFF2-40B4-BE49-F238E27FC236}">
                  <a16:creationId xmlns:a16="http://schemas.microsoft.com/office/drawing/2014/main" id="{3612FC59-1E40-10E2-4A4A-47071D8D0EDC}"/>
                </a:ext>
              </a:extLst>
            </p:cNvPr>
            <p:cNvSpPr txBox="1"/>
            <p:nvPr/>
          </p:nvSpPr>
          <p:spPr bwMode="auto">
            <a:xfrm>
              <a:off x="2332564"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34</a:t>
              </a:r>
            </a:p>
          </p:txBody>
        </p:sp>
        <p:sp>
          <p:nvSpPr>
            <p:cNvPr id="40" name="TextBox 39">
              <a:extLst>
                <a:ext uri="{FF2B5EF4-FFF2-40B4-BE49-F238E27FC236}">
                  <a16:creationId xmlns:a16="http://schemas.microsoft.com/office/drawing/2014/main" id="{EA54AC0D-615C-C24A-664B-8643D78393AF}"/>
                </a:ext>
              </a:extLst>
            </p:cNvPr>
            <p:cNvSpPr txBox="1"/>
            <p:nvPr/>
          </p:nvSpPr>
          <p:spPr bwMode="auto">
            <a:xfrm>
              <a:off x="2695766"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36</a:t>
              </a:r>
            </a:p>
          </p:txBody>
        </p:sp>
        <p:sp>
          <p:nvSpPr>
            <p:cNvPr id="41" name="TextBox 40">
              <a:extLst>
                <a:ext uri="{FF2B5EF4-FFF2-40B4-BE49-F238E27FC236}">
                  <a16:creationId xmlns:a16="http://schemas.microsoft.com/office/drawing/2014/main" id="{430E4042-F291-BC24-C25C-B89511D1105A}"/>
                </a:ext>
              </a:extLst>
            </p:cNvPr>
            <p:cNvSpPr txBox="1"/>
            <p:nvPr/>
          </p:nvSpPr>
          <p:spPr bwMode="auto">
            <a:xfrm>
              <a:off x="3058967"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38</a:t>
              </a:r>
            </a:p>
          </p:txBody>
        </p:sp>
        <p:sp>
          <p:nvSpPr>
            <p:cNvPr id="42" name="TextBox 41">
              <a:extLst>
                <a:ext uri="{FF2B5EF4-FFF2-40B4-BE49-F238E27FC236}">
                  <a16:creationId xmlns:a16="http://schemas.microsoft.com/office/drawing/2014/main" id="{CD736398-944E-AF41-801F-E02736F5F306}"/>
                </a:ext>
              </a:extLst>
            </p:cNvPr>
            <p:cNvSpPr txBox="1"/>
            <p:nvPr/>
          </p:nvSpPr>
          <p:spPr bwMode="auto">
            <a:xfrm>
              <a:off x="3422170"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43" name="TextBox 42">
              <a:extLst>
                <a:ext uri="{FF2B5EF4-FFF2-40B4-BE49-F238E27FC236}">
                  <a16:creationId xmlns:a16="http://schemas.microsoft.com/office/drawing/2014/main" id="{5B08DD6D-198F-F484-1B70-D2E208B28006}"/>
                </a:ext>
              </a:extLst>
            </p:cNvPr>
            <p:cNvSpPr txBox="1"/>
            <p:nvPr/>
          </p:nvSpPr>
          <p:spPr bwMode="auto">
            <a:xfrm>
              <a:off x="3785372" y="56549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42</a:t>
              </a:r>
            </a:p>
          </p:txBody>
        </p:sp>
      </p:grpSp>
      <p:grpSp>
        <p:nvGrpSpPr>
          <p:cNvPr id="44" name="Group 43">
            <a:extLst>
              <a:ext uri="{FF2B5EF4-FFF2-40B4-BE49-F238E27FC236}">
                <a16:creationId xmlns:a16="http://schemas.microsoft.com/office/drawing/2014/main" id="{DCACF3F9-9A3D-A25A-FF7C-E358F296BC54}"/>
              </a:ext>
            </a:extLst>
          </p:cNvPr>
          <p:cNvGrpSpPr/>
          <p:nvPr/>
        </p:nvGrpSpPr>
        <p:grpSpPr>
          <a:xfrm rot="5400000">
            <a:off x="3588599" y="4223603"/>
            <a:ext cx="93551" cy="2914650"/>
            <a:chOff x="985099" y="208126"/>
            <a:chExt cx="865107" cy="4729634"/>
          </a:xfrm>
        </p:grpSpPr>
        <p:cxnSp>
          <p:nvCxnSpPr>
            <p:cNvPr id="45" name="Straight Connector 44">
              <a:extLst>
                <a:ext uri="{FF2B5EF4-FFF2-40B4-BE49-F238E27FC236}">
                  <a16:creationId xmlns:a16="http://schemas.microsoft.com/office/drawing/2014/main" id="{DC51C173-CFA5-2150-125F-C37FE3A68CA3}"/>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E1A1719E-B859-5837-CDDE-2B1B10C2E50D}"/>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C1C2FFFF-928A-7ABA-0419-940B335939CB}"/>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EBF5EE5-B234-E158-5088-B68E33C053C9}"/>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CB8FC1A4-1700-F961-ACA6-AE4EC65B6B1E}"/>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3143AE0-4619-7911-89D2-61602B938B64}"/>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2D3535B-77B0-82EE-85F8-2930EC76D635}"/>
                </a:ext>
              </a:extLst>
            </p:cNvPr>
            <p:cNvCxnSpPr>
              <a:cxnSpLocks/>
            </p:cNvCxnSpPr>
            <p:nvPr/>
          </p:nvCxnSpPr>
          <p:spPr bwMode="auto">
            <a:xfrm>
              <a:off x="985099" y="208126"/>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4D8E789-C2E5-DDB5-E5C8-486765E393FD}"/>
                </a:ext>
              </a:extLst>
            </p:cNvPr>
            <p:cNvCxnSpPr>
              <a:cxnSpLocks/>
            </p:cNvCxnSpPr>
            <p:nvPr/>
          </p:nvCxnSpPr>
          <p:spPr bwMode="auto">
            <a:xfrm>
              <a:off x="985099" y="804365"/>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FF08ABA-0592-AC1F-42CB-1617A9D5DB29}"/>
                </a:ext>
              </a:extLst>
            </p:cNvPr>
            <p:cNvCxnSpPr>
              <a:cxnSpLocks/>
            </p:cNvCxnSpPr>
            <p:nvPr/>
          </p:nvCxnSpPr>
          <p:spPr bwMode="auto">
            <a:xfrm>
              <a:off x="985099" y="1388443"/>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54" name="Group 53">
            <a:extLst>
              <a:ext uri="{FF2B5EF4-FFF2-40B4-BE49-F238E27FC236}">
                <a16:creationId xmlns:a16="http://schemas.microsoft.com/office/drawing/2014/main" id="{1D0DD9A4-C503-573D-FFDE-49EF50C7A64F}"/>
              </a:ext>
            </a:extLst>
          </p:cNvPr>
          <p:cNvGrpSpPr/>
          <p:nvPr/>
        </p:nvGrpSpPr>
        <p:grpSpPr>
          <a:xfrm rot="5400000">
            <a:off x="7600085" y="3495325"/>
            <a:ext cx="93551" cy="4371205"/>
            <a:chOff x="985099" y="-2155442"/>
            <a:chExt cx="865108" cy="7093202"/>
          </a:xfrm>
        </p:grpSpPr>
        <p:cxnSp>
          <p:nvCxnSpPr>
            <p:cNvPr id="55" name="Straight Connector 54">
              <a:extLst>
                <a:ext uri="{FF2B5EF4-FFF2-40B4-BE49-F238E27FC236}">
                  <a16:creationId xmlns:a16="http://schemas.microsoft.com/office/drawing/2014/main" id="{B8348FBF-1A0B-3347-9CE6-0452D1E592EE}"/>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D7D1FEE5-1993-DB83-E28A-B0824BE03F88}"/>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09A2708F-B963-EE25-49ED-F356379CE794}"/>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D8890C1A-5F1A-4C0D-5D93-52A7F6AB952D}"/>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177DE6B1-F5F7-EFA4-C46A-465067077F51}"/>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BDDE928F-DFF9-E991-8D34-A763613F14CB}"/>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D3081CE-F748-1D2D-8D01-6E5FB09EC585}"/>
                </a:ext>
              </a:extLst>
            </p:cNvPr>
            <p:cNvCxnSpPr>
              <a:cxnSpLocks/>
            </p:cNvCxnSpPr>
            <p:nvPr/>
          </p:nvCxnSpPr>
          <p:spPr bwMode="auto">
            <a:xfrm>
              <a:off x="985099" y="208126"/>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93C71954-3BE9-6460-FD41-C53A2837416A}"/>
                </a:ext>
              </a:extLst>
            </p:cNvPr>
            <p:cNvCxnSpPr>
              <a:cxnSpLocks/>
            </p:cNvCxnSpPr>
            <p:nvPr/>
          </p:nvCxnSpPr>
          <p:spPr bwMode="auto">
            <a:xfrm>
              <a:off x="985099" y="804365"/>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65904B2E-0125-CF6D-727D-B16D0FDA2AEC}"/>
                </a:ext>
              </a:extLst>
            </p:cNvPr>
            <p:cNvCxnSpPr>
              <a:cxnSpLocks/>
            </p:cNvCxnSpPr>
            <p:nvPr/>
          </p:nvCxnSpPr>
          <p:spPr bwMode="auto">
            <a:xfrm>
              <a:off x="985099" y="13884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F3F201C9-F80A-B326-5CA6-1B423F4B4E9C}"/>
                </a:ext>
              </a:extLst>
            </p:cNvPr>
            <p:cNvCxnSpPr>
              <a:cxnSpLocks/>
            </p:cNvCxnSpPr>
            <p:nvPr/>
          </p:nvCxnSpPr>
          <p:spPr bwMode="auto">
            <a:xfrm>
              <a:off x="985100" y="-374225"/>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DDB0F353-AAE9-DD20-408A-FB48FFB3AD83}"/>
                </a:ext>
              </a:extLst>
            </p:cNvPr>
            <p:cNvCxnSpPr>
              <a:cxnSpLocks/>
            </p:cNvCxnSpPr>
            <p:nvPr/>
          </p:nvCxnSpPr>
          <p:spPr bwMode="auto">
            <a:xfrm>
              <a:off x="985100" y="-215544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4C7CEE82-8580-2F84-537C-FE7CEAEFB612}"/>
                </a:ext>
              </a:extLst>
            </p:cNvPr>
            <p:cNvCxnSpPr>
              <a:cxnSpLocks/>
            </p:cNvCxnSpPr>
            <p:nvPr/>
          </p:nvCxnSpPr>
          <p:spPr bwMode="auto">
            <a:xfrm>
              <a:off x="985100" y="-155920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1A8FD8DE-82C5-99C3-AE1D-A24982F80C25}"/>
                </a:ext>
              </a:extLst>
            </p:cNvPr>
            <p:cNvCxnSpPr>
              <a:cxnSpLocks/>
            </p:cNvCxnSpPr>
            <p:nvPr/>
          </p:nvCxnSpPr>
          <p:spPr bwMode="auto">
            <a:xfrm>
              <a:off x="985100" y="-975124"/>
              <a:ext cx="865107" cy="0"/>
            </a:xfrm>
            <a:prstGeom prst="line">
              <a:avLst/>
            </a:prstGeom>
            <a:noFill/>
            <a:ln w="28575" cap="flat" cmpd="sng" algn="ctr">
              <a:solidFill>
                <a:schemeClr val="bg1"/>
              </a:solidFill>
              <a:prstDash val="solid"/>
              <a:round/>
              <a:headEnd type="none" w="med" len="med"/>
              <a:tailEnd type="none" w="med" len="med"/>
            </a:ln>
            <a:effectLst/>
          </p:spPr>
        </p:cxnSp>
      </p:grpSp>
      <p:cxnSp>
        <p:nvCxnSpPr>
          <p:cNvPr id="68" name="Straight Arrow Connector 67">
            <a:extLst>
              <a:ext uri="{FF2B5EF4-FFF2-40B4-BE49-F238E27FC236}">
                <a16:creationId xmlns:a16="http://schemas.microsoft.com/office/drawing/2014/main" id="{41903E2D-168D-06AD-8553-92D791B425D8}"/>
              </a:ext>
            </a:extLst>
          </p:cNvPr>
          <p:cNvCxnSpPr/>
          <p:nvPr/>
        </p:nvCxnSpPr>
        <p:spPr bwMode="auto">
          <a:xfrm>
            <a:off x="2175502" y="1738313"/>
            <a:ext cx="756857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69" name="Straight Arrow Connector 68">
            <a:extLst>
              <a:ext uri="{FF2B5EF4-FFF2-40B4-BE49-F238E27FC236}">
                <a16:creationId xmlns:a16="http://schemas.microsoft.com/office/drawing/2014/main" id="{E0E9E369-1C09-1590-A1DF-C41A64F38E1E}"/>
              </a:ext>
            </a:extLst>
          </p:cNvPr>
          <p:cNvCxnSpPr>
            <a:cxnSpLocks/>
          </p:cNvCxnSpPr>
          <p:nvPr/>
        </p:nvCxnSpPr>
        <p:spPr bwMode="auto">
          <a:xfrm>
            <a:off x="2175502" y="1895476"/>
            <a:ext cx="625412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0" name="Straight Arrow Connector 69">
            <a:extLst>
              <a:ext uri="{FF2B5EF4-FFF2-40B4-BE49-F238E27FC236}">
                <a16:creationId xmlns:a16="http://schemas.microsoft.com/office/drawing/2014/main" id="{01A90D9C-C2B8-4BDA-35F9-205AAAED932D}"/>
              </a:ext>
            </a:extLst>
          </p:cNvPr>
          <p:cNvCxnSpPr>
            <a:cxnSpLocks/>
          </p:cNvCxnSpPr>
          <p:nvPr/>
        </p:nvCxnSpPr>
        <p:spPr bwMode="auto">
          <a:xfrm>
            <a:off x="2175502" y="1988311"/>
            <a:ext cx="5982092"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1" name="Straight Arrow Connector 70">
            <a:extLst>
              <a:ext uri="{FF2B5EF4-FFF2-40B4-BE49-F238E27FC236}">
                <a16:creationId xmlns:a16="http://schemas.microsoft.com/office/drawing/2014/main" id="{6148BCB8-02D4-0A30-B015-3DDACE311B8D}"/>
              </a:ext>
            </a:extLst>
          </p:cNvPr>
          <p:cNvCxnSpPr>
            <a:cxnSpLocks/>
          </p:cNvCxnSpPr>
          <p:nvPr/>
        </p:nvCxnSpPr>
        <p:spPr bwMode="auto">
          <a:xfrm>
            <a:off x="2175502" y="2145475"/>
            <a:ext cx="554927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2" name="Straight Arrow Connector 71">
            <a:extLst>
              <a:ext uri="{FF2B5EF4-FFF2-40B4-BE49-F238E27FC236}">
                <a16:creationId xmlns:a16="http://schemas.microsoft.com/office/drawing/2014/main" id="{055C3E1B-B3D3-BE94-CD4F-71D486109CB1}"/>
              </a:ext>
            </a:extLst>
          </p:cNvPr>
          <p:cNvCxnSpPr>
            <a:cxnSpLocks/>
          </p:cNvCxnSpPr>
          <p:nvPr/>
        </p:nvCxnSpPr>
        <p:spPr bwMode="auto">
          <a:xfrm>
            <a:off x="2175502" y="2226437"/>
            <a:ext cx="541592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3" name="Straight Arrow Connector 72">
            <a:extLst>
              <a:ext uri="{FF2B5EF4-FFF2-40B4-BE49-F238E27FC236}">
                <a16:creationId xmlns:a16="http://schemas.microsoft.com/office/drawing/2014/main" id="{CD43533D-199C-B407-AE76-3B2B53A71A0D}"/>
              </a:ext>
            </a:extLst>
          </p:cNvPr>
          <p:cNvCxnSpPr>
            <a:cxnSpLocks/>
          </p:cNvCxnSpPr>
          <p:nvPr/>
        </p:nvCxnSpPr>
        <p:spPr bwMode="auto">
          <a:xfrm>
            <a:off x="2175502" y="2536000"/>
            <a:ext cx="4420561"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4" name="Straight Arrow Connector 73">
            <a:extLst>
              <a:ext uri="{FF2B5EF4-FFF2-40B4-BE49-F238E27FC236}">
                <a16:creationId xmlns:a16="http://schemas.microsoft.com/office/drawing/2014/main" id="{AF79DE78-D798-18AC-92F5-257266C810B9}"/>
              </a:ext>
            </a:extLst>
          </p:cNvPr>
          <p:cNvCxnSpPr>
            <a:cxnSpLocks/>
          </p:cNvCxnSpPr>
          <p:nvPr/>
        </p:nvCxnSpPr>
        <p:spPr bwMode="auto">
          <a:xfrm>
            <a:off x="2175502" y="2688400"/>
            <a:ext cx="297752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5" name="Straight Arrow Connector 74">
            <a:extLst>
              <a:ext uri="{FF2B5EF4-FFF2-40B4-BE49-F238E27FC236}">
                <a16:creationId xmlns:a16="http://schemas.microsoft.com/office/drawing/2014/main" id="{85F2FA54-A7D2-1676-4E67-EF1186658163}"/>
              </a:ext>
            </a:extLst>
          </p:cNvPr>
          <p:cNvCxnSpPr>
            <a:cxnSpLocks/>
          </p:cNvCxnSpPr>
          <p:nvPr/>
        </p:nvCxnSpPr>
        <p:spPr bwMode="auto">
          <a:xfrm>
            <a:off x="2175502" y="2769363"/>
            <a:ext cx="2917197"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6" name="Straight Arrow Connector 75">
            <a:extLst>
              <a:ext uri="{FF2B5EF4-FFF2-40B4-BE49-F238E27FC236}">
                <a16:creationId xmlns:a16="http://schemas.microsoft.com/office/drawing/2014/main" id="{C811E0E3-09B0-B0D6-5DBD-B38617E45A77}"/>
              </a:ext>
            </a:extLst>
          </p:cNvPr>
          <p:cNvCxnSpPr>
            <a:cxnSpLocks/>
          </p:cNvCxnSpPr>
          <p:nvPr/>
        </p:nvCxnSpPr>
        <p:spPr bwMode="auto">
          <a:xfrm>
            <a:off x="2175502" y="2997963"/>
            <a:ext cx="252032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7" name="Straight Arrow Connector 76">
            <a:extLst>
              <a:ext uri="{FF2B5EF4-FFF2-40B4-BE49-F238E27FC236}">
                <a16:creationId xmlns:a16="http://schemas.microsoft.com/office/drawing/2014/main" id="{792D4C3B-A528-A974-1AF8-2143F1CCFCDC}"/>
              </a:ext>
            </a:extLst>
          </p:cNvPr>
          <p:cNvCxnSpPr>
            <a:cxnSpLocks/>
          </p:cNvCxnSpPr>
          <p:nvPr/>
        </p:nvCxnSpPr>
        <p:spPr bwMode="auto">
          <a:xfrm>
            <a:off x="2175502" y="3240851"/>
            <a:ext cx="2310773"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8" name="Straight Arrow Connector 77">
            <a:extLst>
              <a:ext uri="{FF2B5EF4-FFF2-40B4-BE49-F238E27FC236}">
                <a16:creationId xmlns:a16="http://schemas.microsoft.com/office/drawing/2014/main" id="{829F9C2C-F543-9D5D-CE9C-E5A621E5ABF6}"/>
              </a:ext>
            </a:extLst>
          </p:cNvPr>
          <p:cNvCxnSpPr>
            <a:cxnSpLocks/>
          </p:cNvCxnSpPr>
          <p:nvPr/>
        </p:nvCxnSpPr>
        <p:spPr bwMode="auto">
          <a:xfrm>
            <a:off x="2175502" y="3317051"/>
            <a:ext cx="2048836"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79" name="Straight Arrow Connector 78">
            <a:extLst>
              <a:ext uri="{FF2B5EF4-FFF2-40B4-BE49-F238E27FC236}">
                <a16:creationId xmlns:a16="http://schemas.microsoft.com/office/drawing/2014/main" id="{F574FAA4-1303-8401-D3A7-217EEBF75BBB}"/>
              </a:ext>
            </a:extLst>
          </p:cNvPr>
          <p:cNvCxnSpPr>
            <a:cxnSpLocks/>
          </p:cNvCxnSpPr>
          <p:nvPr/>
        </p:nvCxnSpPr>
        <p:spPr bwMode="auto">
          <a:xfrm>
            <a:off x="2175502" y="3712339"/>
            <a:ext cx="1520198"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0" name="Straight Arrow Connector 79">
            <a:extLst>
              <a:ext uri="{FF2B5EF4-FFF2-40B4-BE49-F238E27FC236}">
                <a16:creationId xmlns:a16="http://schemas.microsoft.com/office/drawing/2014/main" id="{5A8F78D6-3BAA-A8FF-83AF-7AA2D028EA8B}"/>
              </a:ext>
            </a:extLst>
          </p:cNvPr>
          <p:cNvCxnSpPr>
            <a:cxnSpLocks/>
          </p:cNvCxnSpPr>
          <p:nvPr/>
        </p:nvCxnSpPr>
        <p:spPr bwMode="auto">
          <a:xfrm>
            <a:off x="2175502" y="4582937"/>
            <a:ext cx="658186"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1" name="Straight Arrow Connector 80">
            <a:extLst>
              <a:ext uri="{FF2B5EF4-FFF2-40B4-BE49-F238E27FC236}">
                <a16:creationId xmlns:a16="http://schemas.microsoft.com/office/drawing/2014/main" id="{9018133B-7A8F-B55D-346A-8EE83FDBC6B5}"/>
              </a:ext>
            </a:extLst>
          </p:cNvPr>
          <p:cNvCxnSpPr>
            <a:cxnSpLocks/>
          </p:cNvCxnSpPr>
          <p:nvPr/>
        </p:nvCxnSpPr>
        <p:spPr bwMode="auto">
          <a:xfrm>
            <a:off x="2175502" y="4654375"/>
            <a:ext cx="658186"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2" name="Straight Arrow Connector 81">
            <a:extLst>
              <a:ext uri="{FF2B5EF4-FFF2-40B4-BE49-F238E27FC236}">
                <a16:creationId xmlns:a16="http://schemas.microsoft.com/office/drawing/2014/main" id="{D7A4C1F5-7D09-8F64-742F-321C21195BB3}"/>
              </a:ext>
            </a:extLst>
          </p:cNvPr>
          <p:cNvCxnSpPr>
            <a:cxnSpLocks/>
          </p:cNvCxnSpPr>
          <p:nvPr/>
        </p:nvCxnSpPr>
        <p:spPr bwMode="auto">
          <a:xfrm>
            <a:off x="2175502" y="4730575"/>
            <a:ext cx="517257"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3" name="Straight Arrow Connector 82">
            <a:extLst>
              <a:ext uri="{FF2B5EF4-FFF2-40B4-BE49-F238E27FC236}">
                <a16:creationId xmlns:a16="http://schemas.microsoft.com/office/drawing/2014/main" id="{27E08528-4752-17C0-C00B-FB2D4F97C4D2}"/>
              </a:ext>
            </a:extLst>
          </p:cNvPr>
          <p:cNvCxnSpPr>
            <a:cxnSpLocks/>
          </p:cNvCxnSpPr>
          <p:nvPr/>
        </p:nvCxnSpPr>
        <p:spPr bwMode="auto">
          <a:xfrm>
            <a:off x="2175502" y="4808348"/>
            <a:ext cx="517257"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4" name="Straight Arrow Connector 83">
            <a:extLst>
              <a:ext uri="{FF2B5EF4-FFF2-40B4-BE49-F238E27FC236}">
                <a16:creationId xmlns:a16="http://schemas.microsoft.com/office/drawing/2014/main" id="{EED3F79B-B7E8-8AF3-04E4-1F2AC7A09BA5}"/>
              </a:ext>
            </a:extLst>
          </p:cNvPr>
          <p:cNvCxnSpPr>
            <a:cxnSpLocks/>
          </p:cNvCxnSpPr>
          <p:nvPr/>
        </p:nvCxnSpPr>
        <p:spPr bwMode="auto">
          <a:xfrm>
            <a:off x="2175502" y="4898835"/>
            <a:ext cx="510548"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5" name="Straight Arrow Connector 84">
            <a:extLst>
              <a:ext uri="{FF2B5EF4-FFF2-40B4-BE49-F238E27FC236}">
                <a16:creationId xmlns:a16="http://schemas.microsoft.com/office/drawing/2014/main" id="{DECCCD7A-CE21-881C-CA17-87DFCE4559A1}"/>
              </a:ext>
            </a:extLst>
          </p:cNvPr>
          <p:cNvCxnSpPr>
            <a:cxnSpLocks/>
          </p:cNvCxnSpPr>
          <p:nvPr/>
        </p:nvCxnSpPr>
        <p:spPr bwMode="auto">
          <a:xfrm>
            <a:off x="2175502" y="5289361"/>
            <a:ext cx="334336" cy="0"/>
          </a:xfrm>
          <a:prstGeom prst="straightConnector1">
            <a:avLst/>
          </a:prstGeom>
          <a:noFill/>
          <a:ln w="38100" cap="flat" cmpd="sng" algn="ctr">
            <a:solidFill>
              <a:schemeClr val="accent1"/>
            </a:solidFill>
            <a:prstDash val="solid"/>
            <a:round/>
            <a:headEnd type="none" w="med" len="med"/>
            <a:tailEnd type="triangle" w="med" len="sm"/>
          </a:ln>
          <a:effectLst/>
        </p:spPr>
      </p:cxnSp>
      <p:cxnSp>
        <p:nvCxnSpPr>
          <p:cNvPr id="86" name="Straight Arrow Connector 85">
            <a:extLst>
              <a:ext uri="{FF2B5EF4-FFF2-40B4-BE49-F238E27FC236}">
                <a16:creationId xmlns:a16="http://schemas.microsoft.com/office/drawing/2014/main" id="{BDE43F3D-E7B4-3BC8-01B6-B00855728DBA}"/>
              </a:ext>
            </a:extLst>
          </p:cNvPr>
          <p:cNvCxnSpPr>
            <a:cxnSpLocks/>
          </p:cNvCxnSpPr>
          <p:nvPr/>
        </p:nvCxnSpPr>
        <p:spPr bwMode="auto">
          <a:xfrm>
            <a:off x="2175502" y="5366416"/>
            <a:ext cx="24861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87" name="Straight Arrow Connector 86">
            <a:extLst>
              <a:ext uri="{FF2B5EF4-FFF2-40B4-BE49-F238E27FC236}">
                <a16:creationId xmlns:a16="http://schemas.microsoft.com/office/drawing/2014/main" id="{1F5EEF62-791E-E63C-0A1D-DD8997183B71}"/>
              </a:ext>
            </a:extLst>
          </p:cNvPr>
          <p:cNvCxnSpPr>
            <a:cxnSpLocks/>
          </p:cNvCxnSpPr>
          <p:nvPr/>
        </p:nvCxnSpPr>
        <p:spPr bwMode="auto">
          <a:xfrm>
            <a:off x="2175502" y="5204491"/>
            <a:ext cx="36998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88" name="Straight Arrow Connector 87">
            <a:extLst>
              <a:ext uri="{FF2B5EF4-FFF2-40B4-BE49-F238E27FC236}">
                <a16:creationId xmlns:a16="http://schemas.microsoft.com/office/drawing/2014/main" id="{A5BA740A-3E76-D6CE-D407-79B13FD7B877}"/>
              </a:ext>
            </a:extLst>
          </p:cNvPr>
          <p:cNvCxnSpPr>
            <a:cxnSpLocks/>
          </p:cNvCxnSpPr>
          <p:nvPr/>
        </p:nvCxnSpPr>
        <p:spPr bwMode="auto">
          <a:xfrm>
            <a:off x="2175502" y="5133053"/>
            <a:ext cx="44387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89" name="Straight Arrow Connector 88">
            <a:extLst>
              <a:ext uri="{FF2B5EF4-FFF2-40B4-BE49-F238E27FC236}">
                <a16:creationId xmlns:a16="http://schemas.microsoft.com/office/drawing/2014/main" id="{64D6A178-BEBE-A29C-F28B-CBA8DCBB02BF}"/>
              </a:ext>
            </a:extLst>
          </p:cNvPr>
          <p:cNvCxnSpPr>
            <a:cxnSpLocks/>
          </p:cNvCxnSpPr>
          <p:nvPr/>
        </p:nvCxnSpPr>
        <p:spPr bwMode="auto">
          <a:xfrm>
            <a:off x="2175502" y="5056853"/>
            <a:ext cx="467686"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0" name="Straight Arrow Connector 89">
            <a:extLst>
              <a:ext uri="{FF2B5EF4-FFF2-40B4-BE49-F238E27FC236}">
                <a16:creationId xmlns:a16="http://schemas.microsoft.com/office/drawing/2014/main" id="{D2EA865E-9609-CDB8-69C7-D2B3F1729EF5}"/>
              </a:ext>
            </a:extLst>
          </p:cNvPr>
          <p:cNvCxnSpPr>
            <a:cxnSpLocks/>
          </p:cNvCxnSpPr>
          <p:nvPr/>
        </p:nvCxnSpPr>
        <p:spPr bwMode="auto">
          <a:xfrm>
            <a:off x="2175502" y="4975890"/>
            <a:ext cx="49626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1" name="Straight Arrow Connector 90">
            <a:extLst>
              <a:ext uri="{FF2B5EF4-FFF2-40B4-BE49-F238E27FC236}">
                <a16:creationId xmlns:a16="http://schemas.microsoft.com/office/drawing/2014/main" id="{1427E362-6A7F-909B-BAEA-E2637E609335}"/>
              </a:ext>
            </a:extLst>
          </p:cNvPr>
          <p:cNvCxnSpPr>
            <a:cxnSpLocks/>
          </p:cNvCxnSpPr>
          <p:nvPr/>
        </p:nvCxnSpPr>
        <p:spPr bwMode="auto">
          <a:xfrm>
            <a:off x="2175502" y="4499067"/>
            <a:ext cx="82011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2" name="Straight Arrow Connector 91">
            <a:extLst>
              <a:ext uri="{FF2B5EF4-FFF2-40B4-BE49-F238E27FC236}">
                <a16:creationId xmlns:a16="http://schemas.microsoft.com/office/drawing/2014/main" id="{3911182F-BE75-DBC4-5AA4-0617247A02EA}"/>
              </a:ext>
            </a:extLst>
          </p:cNvPr>
          <p:cNvCxnSpPr>
            <a:cxnSpLocks/>
          </p:cNvCxnSpPr>
          <p:nvPr/>
        </p:nvCxnSpPr>
        <p:spPr bwMode="auto">
          <a:xfrm>
            <a:off x="2175502" y="4418105"/>
            <a:ext cx="91536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3" name="Straight Arrow Connector 92">
            <a:extLst>
              <a:ext uri="{FF2B5EF4-FFF2-40B4-BE49-F238E27FC236}">
                <a16:creationId xmlns:a16="http://schemas.microsoft.com/office/drawing/2014/main" id="{97D741DC-94DB-880D-44B9-82392F375859}"/>
              </a:ext>
            </a:extLst>
          </p:cNvPr>
          <p:cNvCxnSpPr>
            <a:cxnSpLocks/>
          </p:cNvCxnSpPr>
          <p:nvPr/>
        </p:nvCxnSpPr>
        <p:spPr bwMode="auto">
          <a:xfrm>
            <a:off x="2175502" y="4340043"/>
            <a:ext cx="91536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4" name="Straight Arrow Connector 93">
            <a:extLst>
              <a:ext uri="{FF2B5EF4-FFF2-40B4-BE49-F238E27FC236}">
                <a16:creationId xmlns:a16="http://schemas.microsoft.com/office/drawing/2014/main" id="{564039F2-8A87-4A86-C9F3-4ED89F48C9C6}"/>
              </a:ext>
            </a:extLst>
          </p:cNvPr>
          <p:cNvCxnSpPr>
            <a:cxnSpLocks/>
          </p:cNvCxnSpPr>
          <p:nvPr/>
        </p:nvCxnSpPr>
        <p:spPr bwMode="auto">
          <a:xfrm>
            <a:off x="2175502" y="4268566"/>
            <a:ext cx="104394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5" name="Straight Arrow Connector 94">
            <a:extLst>
              <a:ext uri="{FF2B5EF4-FFF2-40B4-BE49-F238E27FC236}">
                <a16:creationId xmlns:a16="http://schemas.microsoft.com/office/drawing/2014/main" id="{C9742B40-B6A4-49BE-EF4C-2A19EF4B561D}"/>
              </a:ext>
            </a:extLst>
          </p:cNvPr>
          <p:cNvCxnSpPr>
            <a:cxnSpLocks/>
          </p:cNvCxnSpPr>
          <p:nvPr/>
        </p:nvCxnSpPr>
        <p:spPr bwMode="auto">
          <a:xfrm>
            <a:off x="2175502" y="4187603"/>
            <a:ext cx="104394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6" name="Straight Arrow Connector 95">
            <a:extLst>
              <a:ext uri="{FF2B5EF4-FFF2-40B4-BE49-F238E27FC236}">
                <a16:creationId xmlns:a16="http://schemas.microsoft.com/office/drawing/2014/main" id="{2E809CB3-6885-63EB-3A7A-32F8183713E1}"/>
              </a:ext>
            </a:extLst>
          </p:cNvPr>
          <p:cNvCxnSpPr>
            <a:cxnSpLocks/>
          </p:cNvCxnSpPr>
          <p:nvPr/>
        </p:nvCxnSpPr>
        <p:spPr bwMode="auto">
          <a:xfrm>
            <a:off x="2175502" y="4106639"/>
            <a:ext cx="124366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7" name="Straight Arrow Connector 96">
            <a:extLst>
              <a:ext uri="{FF2B5EF4-FFF2-40B4-BE49-F238E27FC236}">
                <a16:creationId xmlns:a16="http://schemas.microsoft.com/office/drawing/2014/main" id="{166A3D3A-F3FB-A063-90EC-59F6517862BA}"/>
              </a:ext>
            </a:extLst>
          </p:cNvPr>
          <p:cNvCxnSpPr>
            <a:cxnSpLocks/>
          </p:cNvCxnSpPr>
          <p:nvPr/>
        </p:nvCxnSpPr>
        <p:spPr bwMode="auto">
          <a:xfrm>
            <a:off x="2175502" y="4030440"/>
            <a:ext cx="133922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8" name="Straight Arrow Connector 97">
            <a:extLst>
              <a:ext uri="{FF2B5EF4-FFF2-40B4-BE49-F238E27FC236}">
                <a16:creationId xmlns:a16="http://schemas.microsoft.com/office/drawing/2014/main" id="{7B46F5A5-9F28-9660-0C2F-F3434BDEE36A}"/>
              </a:ext>
            </a:extLst>
          </p:cNvPr>
          <p:cNvCxnSpPr>
            <a:cxnSpLocks/>
          </p:cNvCxnSpPr>
          <p:nvPr/>
        </p:nvCxnSpPr>
        <p:spPr bwMode="auto">
          <a:xfrm>
            <a:off x="2175502" y="3949477"/>
            <a:ext cx="145208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99" name="Straight Arrow Connector 98">
            <a:extLst>
              <a:ext uri="{FF2B5EF4-FFF2-40B4-BE49-F238E27FC236}">
                <a16:creationId xmlns:a16="http://schemas.microsoft.com/office/drawing/2014/main" id="{55E34027-A768-8F22-12A7-D9A40D529F67}"/>
              </a:ext>
            </a:extLst>
          </p:cNvPr>
          <p:cNvCxnSpPr>
            <a:cxnSpLocks/>
          </p:cNvCxnSpPr>
          <p:nvPr/>
        </p:nvCxnSpPr>
        <p:spPr bwMode="auto">
          <a:xfrm>
            <a:off x="2175502" y="3863752"/>
            <a:ext cx="145208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0" name="Straight Arrow Connector 99">
            <a:extLst>
              <a:ext uri="{FF2B5EF4-FFF2-40B4-BE49-F238E27FC236}">
                <a16:creationId xmlns:a16="http://schemas.microsoft.com/office/drawing/2014/main" id="{E151E18D-5737-F2F9-D6D4-B60FAC582B66}"/>
              </a:ext>
            </a:extLst>
          </p:cNvPr>
          <p:cNvCxnSpPr>
            <a:cxnSpLocks/>
          </p:cNvCxnSpPr>
          <p:nvPr/>
        </p:nvCxnSpPr>
        <p:spPr bwMode="auto">
          <a:xfrm>
            <a:off x="2175502" y="3792314"/>
            <a:ext cx="153924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1" name="Straight Arrow Connector 100">
            <a:extLst>
              <a:ext uri="{FF2B5EF4-FFF2-40B4-BE49-F238E27FC236}">
                <a16:creationId xmlns:a16="http://schemas.microsoft.com/office/drawing/2014/main" id="{9A22ECBB-610F-F775-9F27-3D41D03633FE}"/>
              </a:ext>
            </a:extLst>
          </p:cNvPr>
          <p:cNvCxnSpPr>
            <a:cxnSpLocks/>
          </p:cNvCxnSpPr>
          <p:nvPr/>
        </p:nvCxnSpPr>
        <p:spPr bwMode="auto">
          <a:xfrm>
            <a:off x="2175502" y="3625626"/>
            <a:ext cx="160686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2" name="Straight Arrow Connector 101">
            <a:extLst>
              <a:ext uri="{FF2B5EF4-FFF2-40B4-BE49-F238E27FC236}">
                <a16:creationId xmlns:a16="http://schemas.microsoft.com/office/drawing/2014/main" id="{C1A597AA-67AB-B5A2-D2A9-2430D052AEAC}"/>
              </a:ext>
            </a:extLst>
          </p:cNvPr>
          <p:cNvCxnSpPr>
            <a:cxnSpLocks/>
          </p:cNvCxnSpPr>
          <p:nvPr/>
        </p:nvCxnSpPr>
        <p:spPr bwMode="auto">
          <a:xfrm>
            <a:off x="2175502" y="3549466"/>
            <a:ext cx="1696411"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3" name="Straight Arrow Connector 102">
            <a:extLst>
              <a:ext uri="{FF2B5EF4-FFF2-40B4-BE49-F238E27FC236}">
                <a16:creationId xmlns:a16="http://schemas.microsoft.com/office/drawing/2014/main" id="{69671FB4-295C-AC93-37BA-FEF3E0D94786}"/>
              </a:ext>
            </a:extLst>
          </p:cNvPr>
          <p:cNvCxnSpPr>
            <a:cxnSpLocks/>
          </p:cNvCxnSpPr>
          <p:nvPr/>
        </p:nvCxnSpPr>
        <p:spPr bwMode="auto">
          <a:xfrm>
            <a:off x="2175502" y="3463741"/>
            <a:ext cx="176784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4" name="Straight Arrow Connector 103">
            <a:extLst>
              <a:ext uri="{FF2B5EF4-FFF2-40B4-BE49-F238E27FC236}">
                <a16:creationId xmlns:a16="http://schemas.microsoft.com/office/drawing/2014/main" id="{404BD60B-33D3-C802-E66E-E338490C7670}"/>
              </a:ext>
            </a:extLst>
          </p:cNvPr>
          <p:cNvCxnSpPr>
            <a:cxnSpLocks/>
          </p:cNvCxnSpPr>
          <p:nvPr/>
        </p:nvCxnSpPr>
        <p:spPr bwMode="auto">
          <a:xfrm>
            <a:off x="2175502" y="3392301"/>
            <a:ext cx="1934536"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5" name="Straight Arrow Connector 104">
            <a:extLst>
              <a:ext uri="{FF2B5EF4-FFF2-40B4-BE49-F238E27FC236}">
                <a16:creationId xmlns:a16="http://schemas.microsoft.com/office/drawing/2014/main" id="{6EB0DD80-7C52-B5B5-D201-CBEFCB7396E0}"/>
              </a:ext>
            </a:extLst>
          </p:cNvPr>
          <p:cNvCxnSpPr>
            <a:cxnSpLocks/>
          </p:cNvCxnSpPr>
          <p:nvPr/>
        </p:nvCxnSpPr>
        <p:spPr bwMode="auto">
          <a:xfrm>
            <a:off x="2175502" y="3158938"/>
            <a:ext cx="247269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6" name="Straight Arrow Connector 105">
            <a:extLst>
              <a:ext uri="{FF2B5EF4-FFF2-40B4-BE49-F238E27FC236}">
                <a16:creationId xmlns:a16="http://schemas.microsoft.com/office/drawing/2014/main" id="{1F01EA36-3536-EDBA-AADE-BEFE2D666151}"/>
              </a:ext>
            </a:extLst>
          </p:cNvPr>
          <p:cNvCxnSpPr>
            <a:cxnSpLocks/>
          </p:cNvCxnSpPr>
          <p:nvPr/>
        </p:nvCxnSpPr>
        <p:spPr bwMode="auto">
          <a:xfrm>
            <a:off x="2175502" y="3082738"/>
            <a:ext cx="2532342"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7" name="Straight Arrow Connector 106">
            <a:extLst>
              <a:ext uri="{FF2B5EF4-FFF2-40B4-BE49-F238E27FC236}">
                <a16:creationId xmlns:a16="http://schemas.microsoft.com/office/drawing/2014/main" id="{5D97449F-AC9F-AEAC-90AD-A6A0318CEB1F}"/>
              </a:ext>
            </a:extLst>
          </p:cNvPr>
          <p:cNvCxnSpPr>
            <a:cxnSpLocks/>
          </p:cNvCxnSpPr>
          <p:nvPr/>
        </p:nvCxnSpPr>
        <p:spPr bwMode="auto">
          <a:xfrm>
            <a:off x="2175502" y="2925575"/>
            <a:ext cx="2532342"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8" name="Straight Arrow Connector 107">
            <a:extLst>
              <a:ext uri="{FF2B5EF4-FFF2-40B4-BE49-F238E27FC236}">
                <a16:creationId xmlns:a16="http://schemas.microsoft.com/office/drawing/2014/main" id="{2ADBEAA1-4C56-EB67-B3F5-8767618F6A92}"/>
              </a:ext>
            </a:extLst>
          </p:cNvPr>
          <p:cNvCxnSpPr>
            <a:cxnSpLocks/>
          </p:cNvCxnSpPr>
          <p:nvPr/>
        </p:nvCxnSpPr>
        <p:spPr bwMode="auto">
          <a:xfrm>
            <a:off x="2175502" y="2849375"/>
            <a:ext cx="279654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09" name="Straight Arrow Connector 108">
            <a:extLst>
              <a:ext uri="{FF2B5EF4-FFF2-40B4-BE49-F238E27FC236}">
                <a16:creationId xmlns:a16="http://schemas.microsoft.com/office/drawing/2014/main" id="{61ECFB64-C5F0-C367-8757-869A9D21A40F}"/>
              </a:ext>
            </a:extLst>
          </p:cNvPr>
          <p:cNvCxnSpPr>
            <a:cxnSpLocks/>
          </p:cNvCxnSpPr>
          <p:nvPr/>
        </p:nvCxnSpPr>
        <p:spPr bwMode="auto">
          <a:xfrm>
            <a:off x="2175502" y="2616012"/>
            <a:ext cx="352997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10" name="Straight Arrow Connector 109">
            <a:extLst>
              <a:ext uri="{FF2B5EF4-FFF2-40B4-BE49-F238E27FC236}">
                <a16:creationId xmlns:a16="http://schemas.microsoft.com/office/drawing/2014/main" id="{DE73C54A-455B-CF0B-3C7C-6BFE959A5663}"/>
              </a:ext>
            </a:extLst>
          </p:cNvPr>
          <p:cNvCxnSpPr>
            <a:cxnSpLocks/>
          </p:cNvCxnSpPr>
          <p:nvPr/>
        </p:nvCxnSpPr>
        <p:spPr bwMode="auto">
          <a:xfrm>
            <a:off x="2175502" y="2458849"/>
            <a:ext cx="4796798"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11" name="Straight Arrow Connector 110">
            <a:extLst>
              <a:ext uri="{FF2B5EF4-FFF2-40B4-BE49-F238E27FC236}">
                <a16:creationId xmlns:a16="http://schemas.microsoft.com/office/drawing/2014/main" id="{8EBE29CF-4AE9-7D9C-1C9B-1D0C9F3082E3}"/>
              </a:ext>
            </a:extLst>
          </p:cNvPr>
          <p:cNvCxnSpPr>
            <a:cxnSpLocks/>
          </p:cNvCxnSpPr>
          <p:nvPr/>
        </p:nvCxnSpPr>
        <p:spPr bwMode="auto">
          <a:xfrm>
            <a:off x="2175502" y="2373124"/>
            <a:ext cx="4963486"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12" name="Straight Arrow Connector 111">
            <a:extLst>
              <a:ext uri="{FF2B5EF4-FFF2-40B4-BE49-F238E27FC236}">
                <a16:creationId xmlns:a16="http://schemas.microsoft.com/office/drawing/2014/main" id="{DF69AC3B-7428-F407-D939-9A70921C73BF}"/>
              </a:ext>
            </a:extLst>
          </p:cNvPr>
          <p:cNvCxnSpPr>
            <a:cxnSpLocks/>
          </p:cNvCxnSpPr>
          <p:nvPr/>
        </p:nvCxnSpPr>
        <p:spPr bwMode="auto">
          <a:xfrm>
            <a:off x="2175502" y="2301686"/>
            <a:ext cx="5282573"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13" name="Straight Arrow Connector 112">
            <a:extLst>
              <a:ext uri="{FF2B5EF4-FFF2-40B4-BE49-F238E27FC236}">
                <a16:creationId xmlns:a16="http://schemas.microsoft.com/office/drawing/2014/main" id="{9131B767-104F-92EF-B8F5-B0800F6B12C7}"/>
              </a:ext>
            </a:extLst>
          </p:cNvPr>
          <p:cNvCxnSpPr>
            <a:cxnSpLocks/>
          </p:cNvCxnSpPr>
          <p:nvPr/>
        </p:nvCxnSpPr>
        <p:spPr bwMode="auto">
          <a:xfrm>
            <a:off x="2175502" y="2054036"/>
            <a:ext cx="5618890" cy="0"/>
          </a:xfrm>
          <a:prstGeom prst="straightConnector1">
            <a:avLst/>
          </a:prstGeom>
          <a:noFill/>
          <a:ln w="38100" cap="flat" cmpd="sng" algn="ctr">
            <a:solidFill>
              <a:schemeClr val="accent6"/>
            </a:solidFill>
            <a:prstDash val="solid"/>
            <a:round/>
            <a:headEnd type="none" w="med" len="med"/>
            <a:tailEnd type="triangle" w="med" len="sm"/>
          </a:ln>
          <a:effectLst/>
        </p:spPr>
      </p:cxnSp>
      <p:cxnSp>
        <p:nvCxnSpPr>
          <p:cNvPr id="114" name="Straight Arrow Connector 113">
            <a:extLst>
              <a:ext uri="{FF2B5EF4-FFF2-40B4-BE49-F238E27FC236}">
                <a16:creationId xmlns:a16="http://schemas.microsoft.com/office/drawing/2014/main" id="{639AF685-6D57-B802-DC72-8B816C8C0BFB}"/>
              </a:ext>
            </a:extLst>
          </p:cNvPr>
          <p:cNvCxnSpPr>
            <a:cxnSpLocks/>
          </p:cNvCxnSpPr>
          <p:nvPr/>
        </p:nvCxnSpPr>
        <p:spPr bwMode="auto">
          <a:xfrm>
            <a:off x="2175502" y="1815914"/>
            <a:ext cx="6630361" cy="0"/>
          </a:xfrm>
          <a:prstGeom prst="straightConnector1">
            <a:avLst/>
          </a:prstGeom>
          <a:noFill/>
          <a:ln w="38100" cap="flat" cmpd="sng" algn="ctr">
            <a:solidFill>
              <a:schemeClr val="accent6"/>
            </a:solidFill>
            <a:prstDash val="solid"/>
            <a:round/>
            <a:headEnd type="none" w="med" len="med"/>
            <a:tailEnd type="triangle" w="med" len="sm"/>
          </a:ln>
          <a:effectLst/>
        </p:spPr>
      </p:cxnSp>
      <p:sp>
        <p:nvSpPr>
          <p:cNvPr id="115" name="Isosceles Triangle 114">
            <a:extLst>
              <a:ext uri="{FF2B5EF4-FFF2-40B4-BE49-F238E27FC236}">
                <a16:creationId xmlns:a16="http://schemas.microsoft.com/office/drawing/2014/main" id="{48EDB7AC-7F4A-9A4A-D1CA-DC1CA67CA4C3}"/>
              </a:ext>
            </a:extLst>
          </p:cNvPr>
          <p:cNvSpPr/>
          <p:nvPr/>
        </p:nvSpPr>
        <p:spPr bwMode="auto">
          <a:xfrm>
            <a:off x="2952750" y="3407539"/>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16" name="Isosceles Triangle 115">
            <a:extLst>
              <a:ext uri="{FF2B5EF4-FFF2-40B4-BE49-F238E27FC236}">
                <a16:creationId xmlns:a16="http://schemas.microsoft.com/office/drawing/2014/main" id="{2780E814-FBF3-BDE3-314B-87E59284BDD9}"/>
              </a:ext>
            </a:extLst>
          </p:cNvPr>
          <p:cNvSpPr/>
          <p:nvPr/>
        </p:nvSpPr>
        <p:spPr bwMode="auto">
          <a:xfrm>
            <a:off x="2995998" y="3240851"/>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17" name="Isosceles Triangle 116">
            <a:extLst>
              <a:ext uri="{FF2B5EF4-FFF2-40B4-BE49-F238E27FC236}">
                <a16:creationId xmlns:a16="http://schemas.microsoft.com/office/drawing/2014/main" id="{03DCE45D-6166-F157-8AF0-F37D447D42B8}"/>
              </a:ext>
            </a:extLst>
          </p:cNvPr>
          <p:cNvSpPr/>
          <p:nvPr/>
        </p:nvSpPr>
        <p:spPr bwMode="auto">
          <a:xfrm>
            <a:off x="3126208" y="2935777"/>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18" name="Isosceles Triangle 117">
            <a:extLst>
              <a:ext uri="{FF2B5EF4-FFF2-40B4-BE49-F238E27FC236}">
                <a16:creationId xmlns:a16="http://schemas.microsoft.com/office/drawing/2014/main" id="{ACC68B6F-46FB-B058-2630-EE89DE85668C}"/>
              </a:ext>
            </a:extLst>
          </p:cNvPr>
          <p:cNvSpPr/>
          <p:nvPr/>
        </p:nvSpPr>
        <p:spPr bwMode="auto">
          <a:xfrm>
            <a:off x="3566647" y="2077991"/>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19" name="Isosceles Triangle 118">
            <a:extLst>
              <a:ext uri="{FF2B5EF4-FFF2-40B4-BE49-F238E27FC236}">
                <a16:creationId xmlns:a16="http://schemas.microsoft.com/office/drawing/2014/main" id="{1EB56146-3D1B-4EB4-2AD2-CE805EE40957}"/>
              </a:ext>
            </a:extLst>
          </p:cNvPr>
          <p:cNvSpPr/>
          <p:nvPr/>
        </p:nvSpPr>
        <p:spPr bwMode="auto">
          <a:xfrm>
            <a:off x="3674812" y="2154999"/>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0" name="Isosceles Triangle 119">
            <a:extLst>
              <a:ext uri="{FF2B5EF4-FFF2-40B4-BE49-F238E27FC236}">
                <a16:creationId xmlns:a16="http://schemas.microsoft.com/office/drawing/2014/main" id="{26C473B3-5753-E7C2-1A5F-812C4CE9A502}"/>
              </a:ext>
            </a:extLst>
          </p:cNvPr>
          <p:cNvSpPr/>
          <p:nvPr/>
        </p:nvSpPr>
        <p:spPr bwMode="auto">
          <a:xfrm>
            <a:off x="4183061" y="2308538"/>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1" name="Isosceles Triangle 120">
            <a:extLst>
              <a:ext uri="{FF2B5EF4-FFF2-40B4-BE49-F238E27FC236}">
                <a16:creationId xmlns:a16="http://schemas.microsoft.com/office/drawing/2014/main" id="{A17DFC94-FE99-20EB-D376-2308AA3DCC4A}"/>
              </a:ext>
            </a:extLst>
          </p:cNvPr>
          <p:cNvSpPr/>
          <p:nvPr/>
        </p:nvSpPr>
        <p:spPr bwMode="auto">
          <a:xfrm>
            <a:off x="3983207" y="1999378"/>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2" name="Isosceles Triangle 121">
            <a:extLst>
              <a:ext uri="{FF2B5EF4-FFF2-40B4-BE49-F238E27FC236}">
                <a16:creationId xmlns:a16="http://schemas.microsoft.com/office/drawing/2014/main" id="{B6D45959-2EA4-206D-5CDF-AAC887336A28}"/>
              </a:ext>
            </a:extLst>
          </p:cNvPr>
          <p:cNvSpPr/>
          <p:nvPr/>
        </p:nvSpPr>
        <p:spPr bwMode="auto">
          <a:xfrm>
            <a:off x="4603389" y="1913000"/>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3" name="Isosceles Triangle 122">
            <a:extLst>
              <a:ext uri="{FF2B5EF4-FFF2-40B4-BE49-F238E27FC236}">
                <a16:creationId xmlns:a16="http://schemas.microsoft.com/office/drawing/2014/main" id="{CAFF7DAA-7E18-1C03-1953-EED1265C4415}"/>
              </a:ext>
            </a:extLst>
          </p:cNvPr>
          <p:cNvSpPr/>
          <p:nvPr/>
        </p:nvSpPr>
        <p:spPr bwMode="auto">
          <a:xfrm>
            <a:off x="3158512" y="1670112"/>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4" name="Isosceles Triangle 123">
            <a:extLst>
              <a:ext uri="{FF2B5EF4-FFF2-40B4-BE49-F238E27FC236}">
                <a16:creationId xmlns:a16="http://schemas.microsoft.com/office/drawing/2014/main" id="{CF57055E-1F08-9334-0370-74AFE1730294}"/>
              </a:ext>
            </a:extLst>
          </p:cNvPr>
          <p:cNvSpPr/>
          <p:nvPr/>
        </p:nvSpPr>
        <p:spPr bwMode="auto">
          <a:xfrm>
            <a:off x="2480978" y="1837049"/>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25" name="Rectangle 124">
            <a:extLst>
              <a:ext uri="{FF2B5EF4-FFF2-40B4-BE49-F238E27FC236}">
                <a16:creationId xmlns:a16="http://schemas.microsoft.com/office/drawing/2014/main" id="{CAE52A44-BA7D-9D40-2C5A-3C324A56A6B6}"/>
              </a:ext>
            </a:extLst>
          </p:cNvPr>
          <p:cNvSpPr/>
          <p:nvPr/>
        </p:nvSpPr>
        <p:spPr bwMode="auto">
          <a:xfrm>
            <a:off x="2166929" y="5393107"/>
            <a:ext cx="91932" cy="91932"/>
          </a:xfrm>
          <a:prstGeom prst="rect">
            <a:avLst/>
          </a:prstGeom>
          <a:solidFill>
            <a:schemeClr val="accent5"/>
          </a:solidFill>
          <a:ln w="28575">
            <a:noFill/>
            <a:miter lim="800000"/>
            <a:headEnd/>
            <a:tailEnd/>
          </a:ln>
        </p:spPr>
        <p:txBody>
          <a:bodyPr rtlCol="0" anchor="ctr"/>
          <a:lstStyle/>
          <a:p>
            <a:pPr algn="ctr"/>
            <a:endParaRPr lang="en-US" dirty="0"/>
          </a:p>
        </p:txBody>
      </p:sp>
      <p:sp>
        <p:nvSpPr>
          <p:cNvPr id="126" name="Rectangle 125">
            <a:extLst>
              <a:ext uri="{FF2B5EF4-FFF2-40B4-BE49-F238E27FC236}">
                <a16:creationId xmlns:a16="http://schemas.microsoft.com/office/drawing/2014/main" id="{00AA6887-C15A-D59C-4ADD-D811E66E7D8C}"/>
              </a:ext>
            </a:extLst>
          </p:cNvPr>
          <p:cNvSpPr/>
          <p:nvPr/>
        </p:nvSpPr>
        <p:spPr bwMode="auto">
          <a:xfrm>
            <a:off x="2346709" y="5319525"/>
            <a:ext cx="91932" cy="91932"/>
          </a:xfrm>
          <a:prstGeom prst="rect">
            <a:avLst/>
          </a:prstGeom>
          <a:solidFill>
            <a:schemeClr val="accent5"/>
          </a:solidFill>
          <a:ln w="28575">
            <a:noFill/>
            <a:miter lim="800000"/>
            <a:headEnd/>
            <a:tailEnd/>
          </a:ln>
        </p:spPr>
        <p:txBody>
          <a:bodyPr rtlCol="0" anchor="ctr"/>
          <a:lstStyle/>
          <a:p>
            <a:pPr algn="ctr"/>
            <a:endParaRPr lang="en-US" dirty="0"/>
          </a:p>
        </p:txBody>
      </p:sp>
      <p:sp>
        <p:nvSpPr>
          <p:cNvPr id="127" name="Oval 126">
            <a:extLst>
              <a:ext uri="{FF2B5EF4-FFF2-40B4-BE49-F238E27FC236}">
                <a16:creationId xmlns:a16="http://schemas.microsoft.com/office/drawing/2014/main" id="{6274307F-51A7-4848-1011-CA4B39DA1671}"/>
              </a:ext>
            </a:extLst>
          </p:cNvPr>
          <p:cNvSpPr/>
          <p:nvPr/>
        </p:nvSpPr>
        <p:spPr bwMode="auto">
          <a:xfrm>
            <a:off x="2443404" y="5151934"/>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28" name="Oval 127">
            <a:extLst>
              <a:ext uri="{FF2B5EF4-FFF2-40B4-BE49-F238E27FC236}">
                <a16:creationId xmlns:a16="http://schemas.microsoft.com/office/drawing/2014/main" id="{F167A08F-E0A6-AD87-627B-9CCD6438688F}"/>
              </a:ext>
            </a:extLst>
          </p:cNvPr>
          <p:cNvSpPr/>
          <p:nvPr/>
        </p:nvSpPr>
        <p:spPr bwMode="auto">
          <a:xfrm>
            <a:off x="2512852" y="5080618"/>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29" name="Oval 128">
            <a:extLst>
              <a:ext uri="{FF2B5EF4-FFF2-40B4-BE49-F238E27FC236}">
                <a16:creationId xmlns:a16="http://schemas.microsoft.com/office/drawing/2014/main" id="{B683609B-8911-95E1-DEFD-3AD24705CDE0}"/>
              </a:ext>
            </a:extLst>
          </p:cNvPr>
          <p:cNvSpPr/>
          <p:nvPr/>
        </p:nvSpPr>
        <p:spPr bwMode="auto">
          <a:xfrm>
            <a:off x="2541916" y="5002168"/>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0" name="Oval 129">
            <a:extLst>
              <a:ext uri="{FF2B5EF4-FFF2-40B4-BE49-F238E27FC236}">
                <a16:creationId xmlns:a16="http://schemas.microsoft.com/office/drawing/2014/main" id="{08EAF69B-09A6-CF77-9573-8523E674ED76}"/>
              </a:ext>
            </a:extLst>
          </p:cNvPr>
          <p:cNvSpPr/>
          <p:nvPr/>
        </p:nvSpPr>
        <p:spPr bwMode="auto">
          <a:xfrm>
            <a:off x="2564215" y="4919046"/>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1" name="Oval 130">
            <a:extLst>
              <a:ext uri="{FF2B5EF4-FFF2-40B4-BE49-F238E27FC236}">
                <a16:creationId xmlns:a16="http://schemas.microsoft.com/office/drawing/2014/main" id="{5F6AF085-2BE3-D252-BDCE-6EE3E63D478A}"/>
              </a:ext>
            </a:extLst>
          </p:cNvPr>
          <p:cNvSpPr/>
          <p:nvPr/>
        </p:nvSpPr>
        <p:spPr bwMode="auto">
          <a:xfrm>
            <a:off x="2981778" y="4375159"/>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2" name="Oval 131">
            <a:extLst>
              <a:ext uri="{FF2B5EF4-FFF2-40B4-BE49-F238E27FC236}">
                <a16:creationId xmlns:a16="http://schemas.microsoft.com/office/drawing/2014/main" id="{1298BBB2-D369-E7CD-9F46-6B5181B85AD7}"/>
              </a:ext>
            </a:extLst>
          </p:cNvPr>
          <p:cNvSpPr/>
          <p:nvPr/>
        </p:nvSpPr>
        <p:spPr bwMode="auto">
          <a:xfrm>
            <a:off x="2987766" y="4289522"/>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3" name="Oval 132">
            <a:extLst>
              <a:ext uri="{FF2B5EF4-FFF2-40B4-BE49-F238E27FC236}">
                <a16:creationId xmlns:a16="http://schemas.microsoft.com/office/drawing/2014/main" id="{7FD61702-83BB-DFF6-2DD0-64999633E78F}"/>
              </a:ext>
            </a:extLst>
          </p:cNvPr>
          <p:cNvSpPr/>
          <p:nvPr/>
        </p:nvSpPr>
        <p:spPr bwMode="auto">
          <a:xfrm>
            <a:off x="3117526" y="4217998"/>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4" name="Oval 133">
            <a:extLst>
              <a:ext uri="{FF2B5EF4-FFF2-40B4-BE49-F238E27FC236}">
                <a16:creationId xmlns:a16="http://schemas.microsoft.com/office/drawing/2014/main" id="{859809B1-00CE-A2D9-1D15-595FCCE798E9}"/>
              </a:ext>
            </a:extLst>
          </p:cNvPr>
          <p:cNvSpPr/>
          <p:nvPr/>
        </p:nvSpPr>
        <p:spPr bwMode="auto">
          <a:xfrm>
            <a:off x="3302956" y="4056243"/>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5" name="Oval 134">
            <a:extLst>
              <a:ext uri="{FF2B5EF4-FFF2-40B4-BE49-F238E27FC236}">
                <a16:creationId xmlns:a16="http://schemas.microsoft.com/office/drawing/2014/main" id="{3897BD0C-C22F-A915-C928-3E44D8C5BEAB}"/>
              </a:ext>
            </a:extLst>
          </p:cNvPr>
          <p:cNvSpPr/>
          <p:nvPr/>
        </p:nvSpPr>
        <p:spPr bwMode="auto">
          <a:xfrm>
            <a:off x="3526653" y="3895055"/>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6" name="Oval 135">
            <a:extLst>
              <a:ext uri="{FF2B5EF4-FFF2-40B4-BE49-F238E27FC236}">
                <a16:creationId xmlns:a16="http://schemas.microsoft.com/office/drawing/2014/main" id="{712E395F-3BDC-69DE-71B9-24F91D34A8ED}"/>
              </a:ext>
            </a:extLst>
          </p:cNvPr>
          <p:cNvSpPr/>
          <p:nvPr/>
        </p:nvSpPr>
        <p:spPr bwMode="auto">
          <a:xfrm>
            <a:off x="3526653" y="3804719"/>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7" name="Oval 136">
            <a:extLst>
              <a:ext uri="{FF2B5EF4-FFF2-40B4-BE49-F238E27FC236}">
                <a16:creationId xmlns:a16="http://schemas.microsoft.com/office/drawing/2014/main" id="{E4BB9A1B-E749-FCF7-8C9A-D73E1C476BAA}"/>
              </a:ext>
            </a:extLst>
          </p:cNvPr>
          <p:cNvSpPr/>
          <p:nvPr/>
        </p:nvSpPr>
        <p:spPr bwMode="auto">
          <a:xfrm>
            <a:off x="3607481" y="3737967"/>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8" name="Oval 137">
            <a:extLst>
              <a:ext uri="{FF2B5EF4-FFF2-40B4-BE49-F238E27FC236}">
                <a16:creationId xmlns:a16="http://schemas.microsoft.com/office/drawing/2014/main" id="{C5567ECC-A988-72C7-8D2F-EA49574A2F86}"/>
              </a:ext>
            </a:extLst>
          </p:cNvPr>
          <p:cNvSpPr/>
          <p:nvPr/>
        </p:nvSpPr>
        <p:spPr bwMode="auto">
          <a:xfrm>
            <a:off x="3674812" y="3576082"/>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39" name="Oval 138">
            <a:extLst>
              <a:ext uri="{FF2B5EF4-FFF2-40B4-BE49-F238E27FC236}">
                <a16:creationId xmlns:a16="http://schemas.microsoft.com/office/drawing/2014/main" id="{EF3F8F57-8BE8-4D4D-E501-7543E3EA7CBE}"/>
              </a:ext>
            </a:extLst>
          </p:cNvPr>
          <p:cNvSpPr/>
          <p:nvPr/>
        </p:nvSpPr>
        <p:spPr bwMode="auto">
          <a:xfrm>
            <a:off x="3840177" y="3410363"/>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0" name="Oval 139">
            <a:extLst>
              <a:ext uri="{FF2B5EF4-FFF2-40B4-BE49-F238E27FC236}">
                <a16:creationId xmlns:a16="http://schemas.microsoft.com/office/drawing/2014/main" id="{1A5AD536-F534-CB7C-461B-C5FEBAC5C314}"/>
              </a:ext>
            </a:extLst>
          </p:cNvPr>
          <p:cNvSpPr/>
          <p:nvPr/>
        </p:nvSpPr>
        <p:spPr bwMode="auto">
          <a:xfrm>
            <a:off x="3998771" y="3340830"/>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1" name="Oval 140">
            <a:extLst>
              <a:ext uri="{FF2B5EF4-FFF2-40B4-BE49-F238E27FC236}">
                <a16:creationId xmlns:a16="http://schemas.microsoft.com/office/drawing/2014/main" id="{8853E810-EA21-9460-14ED-EAD3E7B2C6AE}"/>
              </a:ext>
            </a:extLst>
          </p:cNvPr>
          <p:cNvSpPr/>
          <p:nvPr/>
        </p:nvSpPr>
        <p:spPr bwMode="auto">
          <a:xfrm>
            <a:off x="4604058" y="3034081"/>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2" name="Oval 141">
            <a:extLst>
              <a:ext uri="{FF2B5EF4-FFF2-40B4-BE49-F238E27FC236}">
                <a16:creationId xmlns:a16="http://schemas.microsoft.com/office/drawing/2014/main" id="{B6330CD2-2A68-5A03-83D0-142A5F4481FB}"/>
              </a:ext>
            </a:extLst>
          </p:cNvPr>
          <p:cNvSpPr/>
          <p:nvPr/>
        </p:nvSpPr>
        <p:spPr bwMode="auto">
          <a:xfrm>
            <a:off x="4861731" y="2791656"/>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3" name="Oval 142">
            <a:extLst>
              <a:ext uri="{FF2B5EF4-FFF2-40B4-BE49-F238E27FC236}">
                <a16:creationId xmlns:a16="http://schemas.microsoft.com/office/drawing/2014/main" id="{7799AD8E-00D6-E7E6-3D66-5D3666B9C2AE}"/>
              </a:ext>
            </a:extLst>
          </p:cNvPr>
          <p:cNvSpPr/>
          <p:nvPr/>
        </p:nvSpPr>
        <p:spPr bwMode="auto">
          <a:xfrm>
            <a:off x="5595156" y="2561448"/>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4" name="Oval 143">
            <a:extLst>
              <a:ext uri="{FF2B5EF4-FFF2-40B4-BE49-F238E27FC236}">
                <a16:creationId xmlns:a16="http://schemas.microsoft.com/office/drawing/2014/main" id="{8F2B9AA6-F477-3C17-C9BE-3724D0289397}"/>
              </a:ext>
            </a:extLst>
          </p:cNvPr>
          <p:cNvSpPr/>
          <p:nvPr/>
        </p:nvSpPr>
        <p:spPr bwMode="auto">
          <a:xfrm>
            <a:off x="7033040" y="2319960"/>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5" name="Oval 144">
            <a:extLst>
              <a:ext uri="{FF2B5EF4-FFF2-40B4-BE49-F238E27FC236}">
                <a16:creationId xmlns:a16="http://schemas.microsoft.com/office/drawing/2014/main" id="{A59B9CBF-E4EC-FEF6-7195-1216C7337C63}"/>
              </a:ext>
            </a:extLst>
          </p:cNvPr>
          <p:cNvSpPr/>
          <p:nvPr/>
        </p:nvSpPr>
        <p:spPr bwMode="auto">
          <a:xfrm>
            <a:off x="7678138" y="2002858"/>
            <a:ext cx="110319" cy="110319"/>
          </a:xfrm>
          <a:prstGeom prst="ellipse">
            <a:avLst/>
          </a:prstGeom>
          <a:solidFill>
            <a:schemeClr val="accent4"/>
          </a:solidFill>
          <a:ln w="28575">
            <a:noFill/>
            <a:miter lim="800000"/>
            <a:headEnd/>
            <a:tailEnd/>
          </a:ln>
        </p:spPr>
        <p:txBody>
          <a:bodyPr rtlCol="0" anchor="ctr"/>
          <a:lstStyle/>
          <a:p>
            <a:pPr algn="ctr"/>
            <a:endParaRPr lang="en-US" dirty="0"/>
          </a:p>
        </p:txBody>
      </p:sp>
      <p:sp>
        <p:nvSpPr>
          <p:cNvPr id="146" name="Isosceles Triangle 145">
            <a:extLst>
              <a:ext uri="{FF2B5EF4-FFF2-40B4-BE49-F238E27FC236}">
                <a16:creationId xmlns:a16="http://schemas.microsoft.com/office/drawing/2014/main" id="{44F8F349-97B2-A6A4-40CA-BEBB77E5304A}"/>
              </a:ext>
            </a:extLst>
          </p:cNvPr>
          <p:cNvSpPr/>
          <p:nvPr/>
        </p:nvSpPr>
        <p:spPr bwMode="auto">
          <a:xfrm>
            <a:off x="6182935" y="2236850"/>
            <a:ext cx="121876" cy="117354"/>
          </a:xfrm>
          <a:prstGeom prst="triangle">
            <a:avLst/>
          </a:prstGeom>
          <a:solidFill>
            <a:schemeClr val="accent3"/>
          </a:solidFill>
          <a:ln w="28575">
            <a:noFill/>
            <a:miter lim="800000"/>
            <a:headEnd/>
            <a:tailEnd/>
          </a:ln>
        </p:spPr>
        <p:txBody>
          <a:bodyPr rtlCol="0" anchor="ctr"/>
          <a:lstStyle/>
          <a:p>
            <a:pPr algn="ctr"/>
            <a:endParaRPr lang="en-US" dirty="0"/>
          </a:p>
        </p:txBody>
      </p:sp>
      <p:sp>
        <p:nvSpPr>
          <p:cNvPr id="147" name="Rectangle 146">
            <a:extLst>
              <a:ext uri="{FF2B5EF4-FFF2-40B4-BE49-F238E27FC236}">
                <a16:creationId xmlns:a16="http://schemas.microsoft.com/office/drawing/2014/main" id="{C40E759B-6A29-5C0F-8FB6-6C95991CEAB5}"/>
              </a:ext>
            </a:extLst>
          </p:cNvPr>
          <p:cNvSpPr/>
          <p:nvPr/>
        </p:nvSpPr>
        <p:spPr bwMode="auto">
          <a:xfrm>
            <a:off x="7380461" y="2257530"/>
            <a:ext cx="91932" cy="91932"/>
          </a:xfrm>
          <a:prstGeom prst="rect">
            <a:avLst/>
          </a:prstGeom>
          <a:solidFill>
            <a:schemeClr val="accent5"/>
          </a:solidFill>
          <a:ln w="28575">
            <a:noFill/>
            <a:miter lim="800000"/>
            <a:headEnd/>
            <a:tailEnd/>
          </a:ln>
        </p:spPr>
        <p:txBody>
          <a:bodyPr rtlCol="0" anchor="ctr"/>
          <a:lstStyle/>
          <a:p>
            <a:pPr algn="ctr"/>
            <a:endParaRPr lang="en-US" dirty="0"/>
          </a:p>
        </p:txBody>
      </p:sp>
    </p:spTree>
    <p:extLst>
      <p:ext uri="{BB962C8B-B14F-4D97-AF65-F5344CB8AC3E}">
        <p14:creationId xmlns:p14="http://schemas.microsoft.com/office/powerpoint/2010/main" val="178744585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Best Percentage Change From BL </a:t>
            </a:r>
          </a:p>
        </p:txBody>
      </p:sp>
      <p:sp>
        <p:nvSpPr>
          <p:cNvPr id="9" name="Text Box 15">
            <a:extLst>
              <a:ext uri="{FF2B5EF4-FFF2-40B4-BE49-F238E27FC236}">
                <a16:creationId xmlns:a16="http://schemas.microsoft.com/office/drawing/2014/main" id="{F954F45E-D271-1117-E60D-BDE56BD5C4D0}"/>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Calibri" panose="020F0502020204030204" pitchFamily="34" charset="0"/>
                <a:cs typeface="Calibri" panose="020F0502020204030204" pitchFamily="34" charset="0"/>
              </a:rPr>
              <a:t>Slomovitz. SGO 2023. Abstr 14. Reproduced with permission.</a:t>
            </a:r>
            <a:endParaRPr lang="en-US" altLang="en-US" sz="1200" b="0" spc="-10" dirty="0">
              <a:solidFill>
                <a:schemeClr val="bg2"/>
              </a:solidFill>
              <a:latin typeface="Calibri" panose="020F0502020204030204" pitchFamily="34" charset="0"/>
              <a:cs typeface="Calibri" panose="020F0502020204030204" pitchFamily="34" charset="0"/>
            </a:endParaRPr>
          </a:p>
        </p:txBody>
      </p:sp>
      <p:sp>
        <p:nvSpPr>
          <p:cNvPr id="2" name="TextBox 1">
            <a:extLst>
              <a:ext uri="{FF2B5EF4-FFF2-40B4-BE49-F238E27FC236}">
                <a16:creationId xmlns:a16="http://schemas.microsoft.com/office/drawing/2014/main" id="{F19ED1C1-BA97-9D47-2D37-A10A678D1288}"/>
              </a:ext>
            </a:extLst>
          </p:cNvPr>
          <p:cNvSpPr txBox="1"/>
          <p:nvPr/>
        </p:nvSpPr>
        <p:spPr bwMode="auto">
          <a:xfrm rot="16200000">
            <a:off x="754717" y="3527525"/>
            <a:ext cx="2817631" cy="400110"/>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Best Change From BL (%)</a:t>
            </a:r>
          </a:p>
        </p:txBody>
      </p:sp>
      <p:grpSp>
        <p:nvGrpSpPr>
          <p:cNvPr id="3" name="Group 2">
            <a:extLst>
              <a:ext uri="{FF2B5EF4-FFF2-40B4-BE49-F238E27FC236}">
                <a16:creationId xmlns:a16="http://schemas.microsoft.com/office/drawing/2014/main" id="{5F17EFF5-66E9-F953-99D8-00A3562204CF}"/>
              </a:ext>
            </a:extLst>
          </p:cNvPr>
          <p:cNvGrpSpPr/>
          <p:nvPr/>
        </p:nvGrpSpPr>
        <p:grpSpPr>
          <a:xfrm>
            <a:off x="2198421" y="1623287"/>
            <a:ext cx="606256" cy="4673464"/>
            <a:chOff x="722395" y="27267"/>
            <a:chExt cx="606256" cy="5133716"/>
          </a:xfrm>
        </p:grpSpPr>
        <p:sp>
          <p:nvSpPr>
            <p:cNvPr id="6" name="TextBox 5">
              <a:extLst>
                <a:ext uri="{FF2B5EF4-FFF2-40B4-BE49-F238E27FC236}">
                  <a16:creationId xmlns:a16="http://schemas.microsoft.com/office/drawing/2014/main" id="{D39F6E5A-21E0-F023-48CA-8E901F51303F}"/>
                </a:ext>
              </a:extLst>
            </p:cNvPr>
            <p:cNvSpPr txBox="1"/>
            <p:nvPr/>
          </p:nvSpPr>
          <p:spPr bwMode="auto">
            <a:xfrm>
              <a:off x="722395" y="4755279"/>
              <a:ext cx="606256"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7" name="TextBox 6">
              <a:extLst>
                <a:ext uri="{FF2B5EF4-FFF2-40B4-BE49-F238E27FC236}">
                  <a16:creationId xmlns:a16="http://schemas.microsoft.com/office/drawing/2014/main" id="{DDA8851D-2AE2-57A5-5A5C-E728FBBD7DE2}"/>
                </a:ext>
              </a:extLst>
            </p:cNvPr>
            <p:cNvSpPr txBox="1"/>
            <p:nvPr/>
          </p:nvSpPr>
          <p:spPr bwMode="auto">
            <a:xfrm>
              <a:off x="839413" y="4158246"/>
              <a:ext cx="489238"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10" name="TextBox 9">
              <a:extLst>
                <a:ext uri="{FF2B5EF4-FFF2-40B4-BE49-F238E27FC236}">
                  <a16:creationId xmlns:a16="http://schemas.microsoft.com/office/drawing/2014/main" id="{C40789AE-F8B0-9550-C5AC-952523F16CDE}"/>
                </a:ext>
              </a:extLst>
            </p:cNvPr>
            <p:cNvSpPr txBox="1"/>
            <p:nvPr/>
          </p:nvSpPr>
          <p:spPr bwMode="auto">
            <a:xfrm>
              <a:off x="839413" y="3578351"/>
              <a:ext cx="489238"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11" name="TextBox 10">
              <a:extLst>
                <a:ext uri="{FF2B5EF4-FFF2-40B4-BE49-F238E27FC236}">
                  <a16:creationId xmlns:a16="http://schemas.microsoft.com/office/drawing/2014/main" id="{43D06881-61F9-579B-AB05-4FD0BA915BEF}"/>
                </a:ext>
              </a:extLst>
            </p:cNvPr>
            <p:cNvSpPr txBox="1"/>
            <p:nvPr/>
          </p:nvSpPr>
          <p:spPr bwMode="auto">
            <a:xfrm>
              <a:off x="839413" y="2981318"/>
              <a:ext cx="489238"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2" name="TextBox 11">
              <a:extLst>
                <a:ext uri="{FF2B5EF4-FFF2-40B4-BE49-F238E27FC236}">
                  <a16:creationId xmlns:a16="http://schemas.microsoft.com/office/drawing/2014/main" id="{CE495661-2EFF-5A84-CD94-B2598B9D6BE5}"/>
                </a:ext>
              </a:extLst>
            </p:cNvPr>
            <p:cNvSpPr txBox="1"/>
            <p:nvPr/>
          </p:nvSpPr>
          <p:spPr bwMode="auto">
            <a:xfrm>
              <a:off x="839413" y="2398583"/>
              <a:ext cx="489238"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3" name="TextBox 12">
              <a:extLst>
                <a:ext uri="{FF2B5EF4-FFF2-40B4-BE49-F238E27FC236}">
                  <a16:creationId xmlns:a16="http://schemas.microsoft.com/office/drawing/2014/main" id="{A4A233C5-DDCA-C972-3798-0D08DBA1E932}"/>
                </a:ext>
              </a:extLst>
            </p:cNvPr>
            <p:cNvSpPr txBox="1"/>
            <p:nvPr/>
          </p:nvSpPr>
          <p:spPr bwMode="auto">
            <a:xfrm>
              <a:off x="1026966" y="1801550"/>
              <a:ext cx="301685" cy="405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4" name="TextBox 13">
              <a:extLst>
                <a:ext uri="{FF2B5EF4-FFF2-40B4-BE49-F238E27FC236}">
                  <a16:creationId xmlns:a16="http://schemas.microsoft.com/office/drawing/2014/main" id="{22B62700-522B-7BA9-254C-3B9A14937D66}"/>
                </a:ext>
              </a:extLst>
            </p:cNvPr>
            <p:cNvSpPr txBox="1"/>
            <p:nvPr/>
          </p:nvSpPr>
          <p:spPr bwMode="auto">
            <a:xfrm>
              <a:off x="909947" y="1207036"/>
              <a:ext cx="418704" cy="405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5" name="TextBox 14">
              <a:extLst>
                <a:ext uri="{FF2B5EF4-FFF2-40B4-BE49-F238E27FC236}">
                  <a16:creationId xmlns:a16="http://schemas.microsoft.com/office/drawing/2014/main" id="{CA411A5E-912D-2B4E-55E5-543AC2ED6C92}"/>
                </a:ext>
              </a:extLst>
            </p:cNvPr>
            <p:cNvSpPr txBox="1"/>
            <p:nvPr/>
          </p:nvSpPr>
          <p:spPr bwMode="auto">
            <a:xfrm>
              <a:off x="909947" y="624301"/>
              <a:ext cx="418704" cy="405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5049CAE6-C8E5-7C81-89E8-684056AF0F33}"/>
                </a:ext>
              </a:extLst>
            </p:cNvPr>
            <p:cNvSpPr txBox="1"/>
            <p:nvPr/>
          </p:nvSpPr>
          <p:spPr bwMode="auto">
            <a:xfrm>
              <a:off x="909947" y="27267"/>
              <a:ext cx="418704" cy="405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grpSp>
      <p:sp>
        <p:nvSpPr>
          <p:cNvPr id="17" name="Freeform: Shape 16">
            <a:extLst>
              <a:ext uri="{FF2B5EF4-FFF2-40B4-BE49-F238E27FC236}">
                <a16:creationId xmlns:a16="http://schemas.microsoft.com/office/drawing/2014/main" id="{6B49D7CF-0D48-FF7B-764E-9EB3C8D03DB9}"/>
              </a:ext>
            </a:extLst>
          </p:cNvPr>
          <p:cNvSpPr/>
          <p:nvPr/>
        </p:nvSpPr>
        <p:spPr bwMode="auto">
          <a:xfrm>
            <a:off x="2959140" y="1744981"/>
            <a:ext cx="6908759" cy="4358640"/>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18" name="Group 17">
            <a:extLst>
              <a:ext uri="{FF2B5EF4-FFF2-40B4-BE49-F238E27FC236}">
                <a16:creationId xmlns:a16="http://schemas.microsoft.com/office/drawing/2014/main" id="{48360ECC-BAA2-46C7-D7F9-35549FA9552F}"/>
              </a:ext>
            </a:extLst>
          </p:cNvPr>
          <p:cNvGrpSpPr/>
          <p:nvPr/>
        </p:nvGrpSpPr>
        <p:grpSpPr>
          <a:xfrm>
            <a:off x="2804677" y="1783080"/>
            <a:ext cx="148931" cy="4309682"/>
            <a:chOff x="985099" y="208126"/>
            <a:chExt cx="865107" cy="4729634"/>
          </a:xfrm>
        </p:grpSpPr>
        <p:cxnSp>
          <p:nvCxnSpPr>
            <p:cNvPr id="19" name="Straight Connector 18">
              <a:extLst>
                <a:ext uri="{FF2B5EF4-FFF2-40B4-BE49-F238E27FC236}">
                  <a16:creationId xmlns:a16="http://schemas.microsoft.com/office/drawing/2014/main" id="{B127B355-16D8-05F5-C915-D294D0443026}"/>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F77B970-B601-864A-F1BC-9A36ED5B4EFD}"/>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173E6B5-074C-16DD-29BC-6C79E7E9B977}"/>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141ED6F7-06CF-8D09-AEDE-353AC7B1A5A4}"/>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54CE8C8-DACB-6A0E-465B-89465A5EA12A}"/>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2C1DD0C9-EB50-8791-7D61-BE81232B72E4}"/>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0C846DE-A58B-1A61-9597-2C37A1C8EFA1}"/>
                </a:ext>
              </a:extLst>
            </p:cNvPr>
            <p:cNvCxnSpPr>
              <a:cxnSpLocks/>
            </p:cNvCxnSpPr>
            <p:nvPr/>
          </p:nvCxnSpPr>
          <p:spPr bwMode="auto">
            <a:xfrm>
              <a:off x="985099" y="208126"/>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52F78CC-64CF-90B3-BB0C-EC15282982C9}"/>
                </a:ext>
              </a:extLst>
            </p:cNvPr>
            <p:cNvCxnSpPr>
              <a:cxnSpLocks/>
            </p:cNvCxnSpPr>
            <p:nvPr/>
          </p:nvCxnSpPr>
          <p:spPr bwMode="auto">
            <a:xfrm>
              <a:off x="985099" y="804365"/>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1A8BC5E-9AAB-D75D-B854-E1436A7F0180}"/>
                </a:ext>
              </a:extLst>
            </p:cNvPr>
            <p:cNvCxnSpPr>
              <a:cxnSpLocks/>
            </p:cNvCxnSpPr>
            <p:nvPr/>
          </p:nvCxnSpPr>
          <p:spPr bwMode="auto">
            <a:xfrm>
              <a:off x="985099" y="1388443"/>
              <a:ext cx="865107" cy="0"/>
            </a:xfrm>
            <a:prstGeom prst="line">
              <a:avLst/>
            </a:prstGeom>
            <a:noFill/>
            <a:ln w="28575" cap="flat" cmpd="sng" algn="ctr">
              <a:solidFill>
                <a:schemeClr val="bg1"/>
              </a:solidFill>
              <a:prstDash val="solid"/>
              <a:round/>
              <a:headEnd type="none" w="med" len="med"/>
              <a:tailEnd type="none" w="med" len="med"/>
            </a:ln>
            <a:effectLst/>
          </p:spPr>
        </p:cxnSp>
      </p:grpSp>
      <p:cxnSp>
        <p:nvCxnSpPr>
          <p:cNvPr id="28" name="Straight Connector 27">
            <a:extLst>
              <a:ext uri="{FF2B5EF4-FFF2-40B4-BE49-F238E27FC236}">
                <a16:creationId xmlns:a16="http://schemas.microsoft.com/office/drawing/2014/main" id="{2B041F87-A7CD-41DA-807E-F4940B0A236C}"/>
              </a:ext>
            </a:extLst>
          </p:cNvPr>
          <p:cNvCxnSpPr/>
          <p:nvPr/>
        </p:nvCxnSpPr>
        <p:spPr bwMode="auto">
          <a:xfrm flipH="1">
            <a:off x="2953608" y="3406140"/>
            <a:ext cx="6922953" cy="0"/>
          </a:xfrm>
          <a:prstGeom prst="line">
            <a:avLst/>
          </a:prstGeom>
          <a:noFill/>
          <a:ln w="28575" cap="flat" cmpd="sng" algn="ctr">
            <a:solidFill>
              <a:schemeClr val="bg1"/>
            </a:solidFill>
            <a:prstDash val="solid"/>
            <a:round/>
            <a:headEnd type="none" w="med" len="med"/>
            <a:tailEnd type="none" w="med" len="med"/>
          </a:ln>
          <a:effectLst/>
        </p:spPr>
      </p:cxnSp>
      <p:sp>
        <p:nvSpPr>
          <p:cNvPr id="29" name="TextBox 28">
            <a:extLst>
              <a:ext uri="{FF2B5EF4-FFF2-40B4-BE49-F238E27FC236}">
                <a16:creationId xmlns:a16="http://schemas.microsoft.com/office/drawing/2014/main" id="{BBA83716-C2BE-7725-0111-D04D02880C82}"/>
              </a:ext>
            </a:extLst>
          </p:cNvPr>
          <p:cNvSpPr txBox="1"/>
          <p:nvPr/>
        </p:nvSpPr>
        <p:spPr bwMode="auto">
          <a:xfrm>
            <a:off x="2897138" y="3909903"/>
            <a:ext cx="1966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 tumor decrease</a:t>
            </a:r>
          </a:p>
        </p:txBody>
      </p:sp>
      <p:sp>
        <p:nvSpPr>
          <p:cNvPr id="30" name="TextBox 29">
            <a:extLst>
              <a:ext uri="{FF2B5EF4-FFF2-40B4-BE49-F238E27FC236}">
                <a16:creationId xmlns:a16="http://schemas.microsoft.com/office/drawing/2014/main" id="{58359D5C-8C56-5C1A-4CA4-C8279EBCE85B}"/>
              </a:ext>
            </a:extLst>
          </p:cNvPr>
          <p:cNvSpPr txBox="1"/>
          <p:nvPr/>
        </p:nvSpPr>
        <p:spPr bwMode="auto">
          <a:xfrm>
            <a:off x="7926475" y="2563824"/>
            <a:ext cx="195008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+20% tumor increase</a:t>
            </a:r>
          </a:p>
        </p:txBody>
      </p:sp>
      <p:sp>
        <p:nvSpPr>
          <p:cNvPr id="31" name="TextBox 30">
            <a:extLst>
              <a:ext uri="{FF2B5EF4-FFF2-40B4-BE49-F238E27FC236}">
                <a16:creationId xmlns:a16="http://schemas.microsoft.com/office/drawing/2014/main" id="{87F9A009-6891-0AEF-AC61-30A52738AD76}"/>
              </a:ext>
            </a:extLst>
          </p:cNvPr>
          <p:cNvSpPr txBox="1"/>
          <p:nvPr/>
        </p:nvSpPr>
        <p:spPr bwMode="auto">
          <a:xfrm>
            <a:off x="3412366" y="4649825"/>
            <a:ext cx="426416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64% of evaluable patients (27/42) experienced reduction in target lesion size</a:t>
            </a:r>
          </a:p>
        </p:txBody>
      </p:sp>
      <p:sp>
        <p:nvSpPr>
          <p:cNvPr id="32" name="TextBox 31">
            <a:extLst>
              <a:ext uri="{FF2B5EF4-FFF2-40B4-BE49-F238E27FC236}">
                <a16:creationId xmlns:a16="http://schemas.microsoft.com/office/drawing/2014/main" id="{7E7A82B4-F18F-4AE8-999E-1AE1CD737444}"/>
              </a:ext>
            </a:extLst>
          </p:cNvPr>
          <p:cNvSpPr txBox="1"/>
          <p:nvPr/>
        </p:nvSpPr>
        <p:spPr bwMode="auto">
          <a:xfrm>
            <a:off x="7690529" y="1518667"/>
            <a:ext cx="2348848" cy="1107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Objective tumor response</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Progressive disease</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Stable disease</a:t>
            </a:r>
          </a:p>
          <a:p>
            <a:pPr algn="l">
              <a:lnSpc>
                <a:spcPct val="100000"/>
              </a:lnSpc>
              <a:spcBef>
                <a:spcPts val="0"/>
              </a:spcBef>
              <a:spcAft>
                <a:spcPct val="0"/>
              </a:spcAft>
              <a:buClrTx/>
              <a:buFontTx/>
              <a:buNone/>
            </a:pPr>
            <a:r>
              <a:rPr lang="en-US" sz="1600" b="0" dirty="0">
                <a:solidFill>
                  <a:schemeClr val="bg1"/>
                </a:solidFill>
                <a:latin typeface="Calibri" panose="020F0502020204030204" pitchFamily="34" charset="0"/>
              </a:rPr>
              <a:t>Partial response</a:t>
            </a:r>
          </a:p>
        </p:txBody>
      </p:sp>
      <p:sp>
        <p:nvSpPr>
          <p:cNvPr id="33" name="Rectangle 32">
            <a:extLst>
              <a:ext uri="{FF2B5EF4-FFF2-40B4-BE49-F238E27FC236}">
                <a16:creationId xmlns:a16="http://schemas.microsoft.com/office/drawing/2014/main" id="{FA4A2195-9584-1DB1-A02C-DD6D98F1F79B}"/>
              </a:ext>
            </a:extLst>
          </p:cNvPr>
          <p:cNvSpPr/>
          <p:nvPr/>
        </p:nvSpPr>
        <p:spPr bwMode="auto">
          <a:xfrm>
            <a:off x="7549444" y="1833062"/>
            <a:ext cx="180569" cy="180569"/>
          </a:xfrm>
          <a:prstGeom prst="rect">
            <a:avLst/>
          </a:prstGeom>
          <a:solidFill>
            <a:schemeClr val="accent6"/>
          </a:solidFill>
          <a:ln w="28575">
            <a:noFill/>
            <a:miter lim="800000"/>
            <a:headEnd/>
            <a:tailEnd/>
          </a:ln>
        </p:spPr>
        <p:txBody>
          <a:bodyPr rtlCol="0" anchor="ctr"/>
          <a:lstStyle/>
          <a:p>
            <a:pPr algn="ctr"/>
            <a:endParaRPr lang="en-US" dirty="0"/>
          </a:p>
        </p:txBody>
      </p:sp>
      <p:sp>
        <p:nvSpPr>
          <p:cNvPr id="34" name="Rectangle 33">
            <a:extLst>
              <a:ext uri="{FF2B5EF4-FFF2-40B4-BE49-F238E27FC236}">
                <a16:creationId xmlns:a16="http://schemas.microsoft.com/office/drawing/2014/main" id="{8A13EE34-4B4C-3694-BF4F-D7CC61ACA6F8}"/>
              </a:ext>
            </a:extLst>
          </p:cNvPr>
          <p:cNvSpPr/>
          <p:nvPr/>
        </p:nvSpPr>
        <p:spPr bwMode="auto">
          <a:xfrm>
            <a:off x="7549444" y="2079762"/>
            <a:ext cx="180569" cy="180569"/>
          </a:xfrm>
          <a:prstGeom prst="rect">
            <a:avLst/>
          </a:prstGeom>
          <a:solidFill>
            <a:schemeClr val="accent3"/>
          </a:solidFill>
          <a:ln w="28575">
            <a:noFill/>
            <a:miter lim="800000"/>
            <a:headEnd/>
            <a:tailEnd/>
          </a:ln>
        </p:spPr>
        <p:txBody>
          <a:bodyPr rtlCol="0" anchor="ctr"/>
          <a:lstStyle/>
          <a:p>
            <a:pPr algn="ctr"/>
            <a:endParaRPr lang="en-US" dirty="0"/>
          </a:p>
        </p:txBody>
      </p:sp>
      <p:sp>
        <p:nvSpPr>
          <p:cNvPr id="35" name="Rectangle 34">
            <a:extLst>
              <a:ext uri="{FF2B5EF4-FFF2-40B4-BE49-F238E27FC236}">
                <a16:creationId xmlns:a16="http://schemas.microsoft.com/office/drawing/2014/main" id="{0A7282C6-3191-DD36-97EB-E15728148EF2}"/>
              </a:ext>
            </a:extLst>
          </p:cNvPr>
          <p:cNvSpPr/>
          <p:nvPr/>
        </p:nvSpPr>
        <p:spPr bwMode="auto">
          <a:xfrm>
            <a:off x="7549444" y="2326913"/>
            <a:ext cx="180569" cy="180569"/>
          </a:xfrm>
          <a:prstGeom prst="rect">
            <a:avLst/>
          </a:prstGeom>
          <a:solidFill>
            <a:schemeClr val="accent1"/>
          </a:solidFill>
          <a:ln w="28575">
            <a:noFill/>
            <a:miter lim="800000"/>
            <a:headEnd/>
            <a:tailEnd/>
          </a:ln>
        </p:spPr>
        <p:txBody>
          <a:bodyPr rtlCol="0" anchor="ctr"/>
          <a:lstStyle/>
          <a:p>
            <a:pPr algn="ctr"/>
            <a:endParaRPr lang="en-US" dirty="0"/>
          </a:p>
        </p:txBody>
      </p:sp>
      <p:sp>
        <p:nvSpPr>
          <p:cNvPr id="36" name="Rectangle 35">
            <a:extLst>
              <a:ext uri="{FF2B5EF4-FFF2-40B4-BE49-F238E27FC236}">
                <a16:creationId xmlns:a16="http://schemas.microsoft.com/office/drawing/2014/main" id="{7CAD4ED8-505F-2459-CE3C-21DB076CBF4D}"/>
              </a:ext>
            </a:extLst>
          </p:cNvPr>
          <p:cNvSpPr/>
          <p:nvPr/>
        </p:nvSpPr>
        <p:spPr bwMode="auto">
          <a:xfrm>
            <a:off x="3044429" y="2041525"/>
            <a:ext cx="143271" cy="1349375"/>
          </a:xfrm>
          <a:prstGeom prst="rect">
            <a:avLst/>
          </a:prstGeom>
          <a:solidFill>
            <a:schemeClr val="accent6"/>
          </a:solidFill>
          <a:ln w="28575">
            <a:noFill/>
            <a:miter lim="800000"/>
            <a:headEnd/>
            <a:tailEnd/>
          </a:ln>
        </p:spPr>
        <p:txBody>
          <a:bodyPr rtlCol="0" anchor="ctr"/>
          <a:lstStyle/>
          <a:p>
            <a:pPr algn="ctr"/>
            <a:endParaRPr lang="en-US" dirty="0"/>
          </a:p>
        </p:txBody>
      </p:sp>
      <p:sp>
        <p:nvSpPr>
          <p:cNvPr id="37" name="Rectangle 36">
            <a:extLst>
              <a:ext uri="{FF2B5EF4-FFF2-40B4-BE49-F238E27FC236}">
                <a16:creationId xmlns:a16="http://schemas.microsoft.com/office/drawing/2014/main" id="{41B7DAA8-EE6C-AA73-1C98-EC0AFA0B51B7}"/>
              </a:ext>
            </a:extLst>
          </p:cNvPr>
          <p:cNvSpPr/>
          <p:nvPr/>
        </p:nvSpPr>
        <p:spPr bwMode="auto">
          <a:xfrm>
            <a:off x="3201353" y="2383731"/>
            <a:ext cx="143271" cy="1007169"/>
          </a:xfrm>
          <a:prstGeom prst="rect">
            <a:avLst/>
          </a:prstGeom>
          <a:solidFill>
            <a:schemeClr val="accent6"/>
          </a:solidFill>
          <a:ln w="28575">
            <a:noFill/>
            <a:miter lim="800000"/>
            <a:headEnd/>
            <a:tailEnd/>
          </a:ln>
        </p:spPr>
        <p:txBody>
          <a:bodyPr rtlCol="0" anchor="ctr"/>
          <a:lstStyle/>
          <a:p>
            <a:pPr algn="ctr"/>
            <a:endParaRPr lang="en-US" dirty="0"/>
          </a:p>
        </p:txBody>
      </p:sp>
      <p:sp>
        <p:nvSpPr>
          <p:cNvPr id="38" name="Rectangle 37">
            <a:extLst>
              <a:ext uri="{FF2B5EF4-FFF2-40B4-BE49-F238E27FC236}">
                <a16:creationId xmlns:a16="http://schemas.microsoft.com/office/drawing/2014/main" id="{6371A2C8-0763-638F-661D-EAFEAD886F93}"/>
              </a:ext>
            </a:extLst>
          </p:cNvPr>
          <p:cNvSpPr/>
          <p:nvPr/>
        </p:nvSpPr>
        <p:spPr bwMode="auto">
          <a:xfrm>
            <a:off x="3358277" y="2997200"/>
            <a:ext cx="143271" cy="393700"/>
          </a:xfrm>
          <a:prstGeom prst="rect">
            <a:avLst/>
          </a:prstGeom>
          <a:solidFill>
            <a:schemeClr val="accent6"/>
          </a:solidFill>
          <a:ln w="28575">
            <a:noFill/>
            <a:miter lim="800000"/>
            <a:headEnd/>
            <a:tailEnd/>
          </a:ln>
        </p:spPr>
        <p:txBody>
          <a:bodyPr rtlCol="0" anchor="ctr"/>
          <a:lstStyle/>
          <a:p>
            <a:pPr algn="ctr"/>
            <a:endParaRPr lang="en-US" dirty="0"/>
          </a:p>
        </p:txBody>
      </p:sp>
      <p:sp>
        <p:nvSpPr>
          <p:cNvPr id="39" name="Rectangle 38">
            <a:extLst>
              <a:ext uri="{FF2B5EF4-FFF2-40B4-BE49-F238E27FC236}">
                <a16:creationId xmlns:a16="http://schemas.microsoft.com/office/drawing/2014/main" id="{0F6BFADD-FFFC-4688-B1C0-B5D5C6F8A1F1}"/>
              </a:ext>
            </a:extLst>
          </p:cNvPr>
          <p:cNvSpPr/>
          <p:nvPr/>
        </p:nvSpPr>
        <p:spPr bwMode="auto">
          <a:xfrm>
            <a:off x="3691652" y="3086100"/>
            <a:ext cx="143271" cy="304800"/>
          </a:xfrm>
          <a:prstGeom prst="rect">
            <a:avLst/>
          </a:prstGeom>
          <a:solidFill>
            <a:schemeClr val="accent6"/>
          </a:solidFill>
          <a:ln w="28575">
            <a:noFill/>
            <a:miter lim="800000"/>
            <a:headEnd/>
            <a:tailEnd/>
          </a:ln>
        </p:spPr>
        <p:txBody>
          <a:bodyPr rtlCol="0" anchor="ctr"/>
          <a:lstStyle/>
          <a:p>
            <a:pPr algn="ctr"/>
            <a:endParaRPr lang="en-US" dirty="0"/>
          </a:p>
        </p:txBody>
      </p:sp>
      <p:sp>
        <p:nvSpPr>
          <p:cNvPr id="40" name="Rectangle 39">
            <a:extLst>
              <a:ext uri="{FF2B5EF4-FFF2-40B4-BE49-F238E27FC236}">
                <a16:creationId xmlns:a16="http://schemas.microsoft.com/office/drawing/2014/main" id="{633E9359-2717-0C91-242B-A8454A08EB2D}"/>
              </a:ext>
            </a:extLst>
          </p:cNvPr>
          <p:cNvSpPr/>
          <p:nvPr/>
        </p:nvSpPr>
        <p:spPr bwMode="auto">
          <a:xfrm>
            <a:off x="3534728" y="3013074"/>
            <a:ext cx="143271" cy="377825"/>
          </a:xfrm>
          <a:prstGeom prst="rect">
            <a:avLst/>
          </a:prstGeom>
          <a:solidFill>
            <a:schemeClr val="accent3"/>
          </a:solidFill>
          <a:ln w="28575">
            <a:noFill/>
            <a:miter lim="800000"/>
            <a:headEnd/>
            <a:tailEnd/>
          </a:ln>
        </p:spPr>
        <p:txBody>
          <a:bodyPr rtlCol="0" anchor="ctr"/>
          <a:lstStyle/>
          <a:p>
            <a:pPr algn="ctr"/>
            <a:endParaRPr lang="en-US" dirty="0"/>
          </a:p>
        </p:txBody>
      </p:sp>
      <p:sp>
        <p:nvSpPr>
          <p:cNvPr id="41" name="Rectangle 40">
            <a:extLst>
              <a:ext uri="{FF2B5EF4-FFF2-40B4-BE49-F238E27FC236}">
                <a16:creationId xmlns:a16="http://schemas.microsoft.com/office/drawing/2014/main" id="{12910988-FA13-9827-6380-410575140C43}"/>
              </a:ext>
            </a:extLst>
          </p:cNvPr>
          <p:cNvSpPr/>
          <p:nvPr/>
        </p:nvSpPr>
        <p:spPr bwMode="auto">
          <a:xfrm>
            <a:off x="3848616" y="3098800"/>
            <a:ext cx="143271" cy="292099"/>
          </a:xfrm>
          <a:prstGeom prst="rect">
            <a:avLst/>
          </a:prstGeom>
          <a:solidFill>
            <a:schemeClr val="accent3"/>
          </a:solidFill>
          <a:ln w="28575">
            <a:noFill/>
            <a:miter lim="800000"/>
            <a:headEnd/>
            <a:tailEnd/>
          </a:ln>
        </p:spPr>
        <p:txBody>
          <a:bodyPr rtlCol="0" anchor="ctr"/>
          <a:lstStyle/>
          <a:p>
            <a:pPr algn="ctr"/>
            <a:endParaRPr lang="en-US" dirty="0"/>
          </a:p>
        </p:txBody>
      </p:sp>
      <p:sp>
        <p:nvSpPr>
          <p:cNvPr id="42" name="Rectangle 41">
            <a:extLst>
              <a:ext uri="{FF2B5EF4-FFF2-40B4-BE49-F238E27FC236}">
                <a16:creationId xmlns:a16="http://schemas.microsoft.com/office/drawing/2014/main" id="{3B610B81-34A6-3082-E2EC-FCBD0179372A}"/>
              </a:ext>
            </a:extLst>
          </p:cNvPr>
          <p:cNvSpPr/>
          <p:nvPr/>
        </p:nvSpPr>
        <p:spPr bwMode="auto">
          <a:xfrm>
            <a:off x="4012327" y="3172942"/>
            <a:ext cx="143271" cy="217957"/>
          </a:xfrm>
          <a:prstGeom prst="rect">
            <a:avLst/>
          </a:prstGeom>
          <a:solidFill>
            <a:schemeClr val="accent3"/>
          </a:solidFill>
          <a:ln w="28575">
            <a:noFill/>
            <a:miter lim="800000"/>
            <a:headEnd/>
            <a:tailEnd/>
          </a:ln>
        </p:spPr>
        <p:txBody>
          <a:bodyPr rtlCol="0" anchor="ctr"/>
          <a:lstStyle/>
          <a:p>
            <a:pPr algn="ctr"/>
            <a:endParaRPr lang="en-US" dirty="0"/>
          </a:p>
        </p:txBody>
      </p:sp>
      <p:sp>
        <p:nvSpPr>
          <p:cNvPr id="43" name="Rectangle 42">
            <a:extLst>
              <a:ext uri="{FF2B5EF4-FFF2-40B4-BE49-F238E27FC236}">
                <a16:creationId xmlns:a16="http://schemas.microsoft.com/office/drawing/2014/main" id="{F277D7A6-8D6C-F658-C16D-F0DA652677C6}"/>
              </a:ext>
            </a:extLst>
          </p:cNvPr>
          <p:cNvSpPr/>
          <p:nvPr/>
        </p:nvSpPr>
        <p:spPr bwMode="auto">
          <a:xfrm>
            <a:off x="4166790" y="3244850"/>
            <a:ext cx="143271" cy="146049"/>
          </a:xfrm>
          <a:prstGeom prst="rect">
            <a:avLst/>
          </a:prstGeom>
          <a:solidFill>
            <a:schemeClr val="accent3"/>
          </a:solidFill>
          <a:ln w="28575">
            <a:noFill/>
            <a:miter lim="800000"/>
            <a:headEnd/>
            <a:tailEnd/>
          </a:ln>
        </p:spPr>
        <p:txBody>
          <a:bodyPr rtlCol="0" anchor="ctr"/>
          <a:lstStyle/>
          <a:p>
            <a:pPr algn="ctr"/>
            <a:endParaRPr lang="en-US" dirty="0"/>
          </a:p>
        </p:txBody>
      </p:sp>
      <p:sp>
        <p:nvSpPr>
          <p:cNvPr id="44" name="Rectangle 43">
            <a:extLst>
              <a:ext uri="{FF2B5EF4-FFF2-40B4-BE49-F238E27FC236}">
                <a16:creationId xmlns:a16="http://schemas.microsoft.com/office/drawing/2014/main" id="{4AF5E285-9109-CFB2-BB5C-820EE4057529}"/>
              </a:ext>
            </a:extLst>
          </p:cNvPr>
          <p:cNvSpPr/>
          <p:nvPr/>
        </p:nvSpPr>
        <p:spPr bwMode="auto">
          <a:xfrm>
            <a:off x="4333415" y="3282950"/>
            <a:ext cx="143271" cy="107949"/>
          </a:xfrm>
          <a:prstGeom prst="rect">
            <a:avLst/>
          </a:prstGeom>
          <a:solidFill>
            <a:schemeClr val="accent3"/>
          </a:solidFill>
          <a:ln w="28575">
            <a:noFill/>
            <a:miter lim="800000"/>
            <a:headEnd/>
            <a:tailEnd/>
          </a:ln>
        </p:spPr>
        <p:txBody>
          <a:bodyPr rtlCol="0" anchor="ctr"/>
          <a:lstStyle/>
          <a:p>
            <a:pPr algn="ctr"/>
            <a:endParaRPr lang="en-US" dirty="0"/>
          </a:p>
        </p:txBody>
      </p:sp>
      <p:sp>
        <p:nvSpPr>
          <p:cNvPr id="45" name="Rectangle 44">
            <a:extLst>
              <a:ext uri="{FF2B5EF4-FFF2-40B4-BE49-F238E27FC236}">
                <a16:creationId xmlns:a16="http://schemas.microsoft.com/office/drawing/2014/main" id="{2E7585C3-DDF2-9735-20DB-9C161FEBB100}"/>
              </a:ext>
            </a:extLst>
          </p:cNvPr>
          <p:cNvSpPr/>
          <p:nvPr/>
        </p:nvSpPr>
        <p:spPr bwMode="auto">
          <a:xfrm>
            <a:off x="4492378" y="3330575"/>
            <a:ext cx="143271" cy="60324"/>
          </a:xfrm>
          <a:prstGeom prst="rect">
            <a:avLst/>
          </a:prstGeom>
          <a:solidFill>
            <a:schemeClr val="accent3"/>
          </a:solidFill>
          <a:ln w="28575">
            <a:noFill/>
            <a:miter lim="800000"/>
            <a:headEnd/>
            <a:tailEnd/>
          </a:ln>
        </p:spPr>
        <p:txBody>
          <a:bodyPr rtlCol="0" anchor="ctr"/>
          <a:lstStyle/>
          <a:p>
            <a:pPr algn="ctr"/>
            <a:endParaRPr lang="en-US" dirty="0"/>
          </a:p>
        </p:txBody>
      </p:sp>
      <p:sp>
        <p:nvSpPr>
          <p:cNvPr id="46" name="Rectangle 45">
            <a:extLst>
              <a:ext uri="{FF2B5EF4-FFF2-40B4-BE49-F238E27FC236}">
                <a16:creationId xmlns:a16="http://schemas.microsoft.com/office/drawing/2014/main" id="{1B4370D7-9E39-1ACE-415B-AD538BB77D53}"/>
              </a:ext>
            </a:extLst>
          </p:cNvPr>
          <p:cNvSpPr/>
          <p:nvPr/>
        </p:nvSpPr>
        <p:spPr bwMode="auto">
          <a:xfrm>
            <a:off x="4651341" y="3354323"/>
            <a:ext cx="143271" cy="36576"/>
          </a:xfrm>
          <a:prstGeom prst="rect">
            <a:avLst/>
          </a:prstGeom>
          <a:solidFill>
            <a:schemeClr val="accent3"/>
          </a:solidFill>
          <a:ln w="28575">
            <a:noFill/>
            <a:miter lim="800000"/>
            <a:headEnd/>
            <a:tailEnd/>
          </a:ln>
        </p:spPr>
        <p:txBody>
          <a:bodyPr rtlCol="0" anchor="ctr"/>
          <a:lstStyle/>
          <a:p>
            <a:pPr algn="ctr"/>
            <a:endParaRPr lang="en-US" dirty="0"/>
          </a:p>
        </p:txBody>
      </p:sp>
      <p:sp>
        <p:nvSpPr>
          <p:cNvPr id="47" name="Rectangle 46">
            <a:extLst>
              <a:ext uri="{FF2B5EF4-FFF2-40B4-BE49-F238E27FC236}">
                <a16:creationId xmlns:a16="http://schemas.microsoft.com/office/drawing/2014/main" id="{3B664337-75E3-54AD-93F1-1012C1BDB2CD}"/>
              </a:ext>
            </a:extLst>
          </p:cNvPr>
          <p:cNvSpPr/>
          <p:nvPr/>
        </p:nvSpPr>
        <p:spPr bwMode="auto">
          <a:xfrm>
            <a:off x="4811783" y="3372611"/>
            <a:ext cx="143271" cy="18288"/>
          </a:xfrm>
          <a:prstGeom prst="rect">
            <a:avLst/>
          </a:prstGeom>
          <a:solidFill>
            <a:schemeClr val="accent3"/>
          </a:solidFill>
          <a:ln w="28575">
            <a:noFill/>
            <a:miter lim="800000"/>
            <a:headEnd/>
            <a:tailEnd/>
          </a:ln>
        </p:spPr>
        <p:txBody>
          <a:bodyPr rtlCol="0" anchor="ctr"/>
          <a:lstStyle/>
          <a:p>
            <a:pPr algn="ctr"/>
            <a:endParaRPr lang="en-US" dirty="0"/>
          </a:p>
        </p:txBody>
      </p:sp>
      <p:sp>
        <p:nvSpPr>
          <p:cNvPr id="48" name="Rectangle 47">
            <a:extLst>
              <a:ext uri="{FF2B5EF4-FFF2-40B4-BE49-F238E27FC236}">
                <a16:creationId xmlns:a16="http://schemas.microsoft.com/office/drawing/2014/main" id="{4ECCA4F4-AEC3-C783-BA54-823419320821}"/>
              </a:ext>
            </a:extLst>
          </p:cNvPr>
          <p:cNvSpPr/>
          <p:nvPr/>
        </p:nvSpPr>
        <p:spPr bwMode="auto">
          <a:xfrm>
            <a:off x="5613717" y="3419062"/>
            <a:ext cx="143271" cy="81375"/>
          </a:xfrm>
          <a:prstGeom prst="rect">
            <a:avLst/>
          </a:prstGeom>
          <a:solidFill>
            <a:schemeClr val="accent3"/>
          </a:solidFill>
          <a:ln w="28575">
            <a:noFill/>
            <a:miter lim="800000"/>
            <a:headEnd/>
            <a:tailEnd/>
          </a:ln>
        </p:spPr>
        <p:txBody>
          <a:bodyPr rtlCol="0" anchor="ctr"/>
          <a:lstStyle/>
          <a:p>
            <a:pPr algn="ctr"/>
            <a:endParaRPr lang="en-US" dirty="0"/>
          </a:p>
        </p:txBody>
      </p:sp>
      <p:sp>
        <p:nvSpPr>
          <p:cNvPr id="49" name="Rectangle 48">
            <a:extLst>
              <a:ext uri="{FF2B5EF4-FFF2-40B4-BE49-F238E27FC236}">
                <a16:creationId xmlns:a16="http://schemas.microsoft.com/office/drawing/2014/main" id="{E04DD8B7-3874-3B33-714E-43BF9EFF91E3}"/>
              </a:ext>
            </a:extLst>
          </p:cNvPr>
          <p:cNvSpPr/>
          <p:nvPr/>
        </p:nvSpPr>
        <p:spPr bwMode="auto">
          <a:xfrm>
            <a:off x="5459254" y="3419063"/>
            <a:ext cx="143271" cy="18288"/>
          </a:xfrm>
          <a:prstGeom prst="rect">
            <a:avLst/>
          </a:prstGeom>
          <a:solidFill>
            <a:schemeClr val="accent3"/>
          </a:solidFill>
          <a:ln w="28575">
            <a:noFill/>
            <a:miter lim="800000"/>
            <a:headEnd/>
            <a:tailEnd/>
          </a:ln>
        </p:spPr>
        <p:txBody>
          <a:bodyPr rtlCol="0" anchor="ctr"/>
          <a:lstStyle/>
          <a:p>
            <a:pPr algn="ctr"/>
            <a:endParaRPr lang="en-US" dirty="0"/>
          </a:p>
        </p:txBody>
      </p:sp>
      <p:sp>
        <p:nvSpPr>
          <p:cNvPr id="50" name="Rectangle 49">
            <a:extLst>
              <a:ext uri="{FF2B5EF4-FFF2-40B4-BE49-F238E27FC236}">
                <a16:creationId xmlns:a16="http://schemas.microsoft.com/office/drawing/2014/main" id="{A88EFCF3-4F16-52BE-AF07-4AEBA6ACB10D}"/>
              </a:ext>
            </a:extLst>
          </p:cNvPr>
          <p:cNvSpPr/>
          <p:nvPr/>
        </p:nvSpPr>
        <p:spPr bwMode="auto">
          <a:xfrm>
            <a:off x="5768180" y="3419062"/>
            <a:ext cx="143271" cy="102807"/>
          </a:xfrm>
          <a:prstGeom prst="rect">
            <a:avLst/>
          </a:prstGeom>
          <a:solidFill>
            <a:schemeClr val="accent3"/>
          </a:solidFill>
          <a:ln w="28575">
            <a:noFill/>
            <a:miter lim="800000"/>
            <a:headEnd/>
            <a:tailEnd/>
          </a:ln>
        </p:spPr>
        <p:txBody>
          <a:bodyPr rtlCol="0" anchor="ctr"/>
          <a:lstStyle/>
          <a:p>
            <a:pPr algn="ctr"/>
            <a:endParaRPr lang="en-US" dirty="0"/>
          </a:p>
        </p:txBody>
      </p:sp>
      <p:sp>
        <p:nvSpPr>
          <p:cNvPr id="51" name="Rectangle 50">
            <a:extLst>
              <a:ext uri="{FF2B5EF4-FFF2-40B4-BE49-F238E27FC236}">
                <a16:creationId xmlns:a16="http://schemas.microsoft.com/office/drawing/2014/main" id="{68386F5E-B80F-ACDE-42C5-E0FF94D23ECF}"/>
              </a:ext>
            </a:extLst>
          </p:cNvPr>
          <p:cNvSpPr/>
          <p:nvPr/>
        </p:nvSpPr>
        <p:spPr bwMode="auto">
          <a:xfrm>
            <a:off x="5930777" y="3419062"/>
            <a:ext cx="143271" cy="152813"/>
          </a:xfrm>
          <a:prstGeom prst="rect">
            <a:avLst/>
          </a:prstGeom>
          <a:solidFill>
            <a:schemeClr val="accent3"/>
          </a:solidFill>
          <a:ln w="28575">
            <a:noFill/>
            <a:miter lim="800000"/>
            <a:headEnd/>
            <a:tailEnd/>
          </a:ln>
        </p:spPr>
        <p:txBody>
          <a:bodyPr rtlCol="0" anchor="ctr"/>
          <a:lstStyle/>
          <a:p>
            <a:pPr algn="ctr"/>
            <a:endParaRPr lang="en-US" dirty="0"/>
          </a:p>
        </p:txBody>
      </p:sp>
      <p:sp>
        <p:nvSpPr>
          <p:cNvPr id="52" name="Rectangle 51">
            <a:extLst>
              <a:ext uri="{FF2B5EF4-FFF2-40B4-BE49-F238E27FC236}">
                <a16:creationId xmlns:a16="http://schemas.microsoft.com/office/drawing/2014/main" id="{18B9B5E1-6CC2-64D4-F637-4D5DDFE0FC7C}"/>
              </a:ext>
            </a:extLst>
          </p:cNvPr>
          <p:cNvSpPr/>
          <p:nvPr/>
        </p:nvSpPr>
        <p:spPr bwMode="auto">
          <a:xfrm>
            <a:off x="6093374" y="3419062"/>
            <a:ext cx="143271" cy="179007"/>
          </a:xfrm>
          <a:prstGeom prst="rect">
            <a:avLst/>
          </a:prstGeom>
          <a:solidFill>
            <a:schemeClr val="accent3"/>
          </a:solidFill>
          <a:ln w="28575">
            <a:noFill/>
            <a:miter lim="800000"/>
            <a:headEnd/>
            <a:tailEnd/>
          </a:ln>
        </p:spPr>
        <p:txBody>
          <a:bodyPr rtlCol="0" anchor="ctr"/>
          <a:lstStyle/>
          <a:p>
            <a:pPr algn="ctr"/>
            <a:endParaRPr lang="en-US" dirty="0"/>
          </a:p>
        </p:txBody>
      </p:sp>
      <p:sp>
        <p:nvSpPr>
          <p:cNvPr id="53" name="Rectangle 52">
            <a:extLst>
              <a:ext uri="{FF2B5EF4-FFF2-40B4-BE49-F238E27FC236}">
                <a16:creationId xmlns:a16="http://schemas.microsoft.com/office/drawing/2014/main" id="{9D5D45E6-2EBF-EABF-1BF6-1A5531AE5BD0}"/>
              </a:ext>
            </a:extLst>
          </p:cNvPr>
          <p:cNvSpPr/>
          <p:nvPr/>
        </p:nvSpPr>
        <p:spPr bwMode="auto">
          <a:xfrm>
            <a:off x="6255971" y="3419062"/>
            <a:ext cx="143271" cy="179007"/>
          </a:xfrm>
          <a:prstGeom prst="rect">
            <a:avLst/>
          </a:prstGeom>
          <a:solidFill>
            <a:schemeClr val="accent3"/>
          </a:solidFill>
          <a:ln w="28575">
            <a:noFill/>
            <a:miter lim="800000"/>
            <a:headEnd/>
            <a:tailEnd/>
          </a:ln>
        </p:spPr>
        <p:txBody>
          <a:bodyPr rtlCol="0" anchor="ctr"/>
          <a:lstStyle/>
          <a:p>
            <a:pPr algn="ctr"/>
            <a:endParaRPr lang="en-US" dirty="0"/>
          </a:p>
        </p:txBody>
      </p:sp>
      <p:sp>
        <p:nvSpPr>
          <p:cNvPr id="54" name="Rectangle 53">
            <a:extLst>
              <a:ext uri="{FF2B5EF4-FFF2-40B4-BE49-F238E27FC236}">
                <a16:creationId xmlns:a16="http://schemas.microsoft.com/office/drawing/2014/main" id="{163CAAFB-BA84-BCD9-A66A-0A0A935411BB}"/>
              </a:ext>
            </a:extLst>
          </p:cNvPr>
          <p:cNvSpPr/>
          <p:nvPr/>
        </p:nvSpPr>
        <p:spPr bwMode="auto">
          <a:xfrm>
            <a:off x="6415196" y="3419062"/>
            <a:ext cx="143271" cy="248063"/>
          </a:xfrm>
          <a:prstGeom prst="rect">
            <a:avLst/>
          </a:prstGeom>
          <a:solidFill>
            <a:schemeClr val="accent3"/>
          </a:solidFill>
          <a:ln w="28575">
            <a:noFill/>
            <a:miter lim="800000"/>
            <a:headEnd/>
            <a:tailEnd/>
          </a:ln>
        </p:spPr>
        <p:txBody>
          <a:bodyPr rtlCol="0" anchor="ctr"/>
          <a:lstStyle/>
          <a:p>
            <a:pPr algn="ctr"/>
            <a:endParaRPr lang="en-US" dirty="0"/>
          </a:p>
        </p:txBody>
      </p:sp>
      <p:sp>
        <p:nvSpPr>
          <p:cNvPr id="55" name="Rectangle 54">
            <a:extLst>
              <a:ext uri="{FF2B5EF4-FFF2-40B4-BE49-F238E27FC236}">
                <a16:creationId xmlns:a16="http://schemas.microsoft.com/office/drawing/2014/main" id="{ADAF9D4D-6653-CF35-00C7-EA49357F6C3F}"/>
              </a:ext>
            </a:extLst>
          </p:cNvPr>
          <p:cNvSpPr/>
          <p:nvPr/>
        </p:nvSpPr>
        <p:spPr bwMode="auto">
          <a:xfrm>
            <a:off x="6574421" y="3419062"/>
            <a:ext cx="143271" cy="507619"/>
          </a:xfrm>
          <a:prstGeom prst="rect">
            <a:avLst/>
          </a:prstGeom>
          <a:solidFill>
            <a:schemeClr val="accent3"/>
          </a:solidFill>
          <a:ln w="28575">
            <a:noFill/>
            <a:miter lim="800000"/>
            <a:headEnd/>
            <a:tailEnd/>
          </a:ln>
        </p:spPr>
        <p:txBody>
          <a:bodyPr rtlCol="0" anchor="ctr"/>
          <a:lstStyle/>
          <a:p>
            <a:pPr algn="ctr"/>
            <a:endParaRPr lang="en-US" dirty="0"/>
          </a:p>
        </p:txBody>
      </p:sp>
      <p:sp>
        <p:nvSpPr>
          <p:cNvPr id="56" name="Rectangle 55">
            <a:extLst>
              <a:ext uri="{FF2B5EF4-FFF2-40B4-BE49-F238E27FC236}">
                <a16:creationId xmlns:a16="http://schemas.microsoft.com/office/drawing/2014/main" id="{35316FF9-751B-131D-551C-8927B1A8B73E}"/>
              </a:ext>
            </a:extLst>
          </p:cNvPr>
          <p:cNvSpPr/>
          <p:nvPr/>
        </p:nvSpPr>
        <p:spPr bwMode="auto">
          <a:xfrm>
            <a:off x="6733646" y="3419062"/>
            <a:ext cx="143271" cy="524288"/>
          </a:xfrm>
          <a:prstGeom prst="rect">
            <a:avLst/>
          </a:prstGeom>
          <a:solidFill>
            <a:schemeClr val="accent3"/>
          </a:solidFill>
          <a:ln w="28575">
            <a:noFill/>
            <a:miter lim="800000"/>
            <a:headEnd/>
            <a:tailEnd/>
          </a:ln>
        </p:spPr>
        <p:txBody>
          <a:bodyPr rtlCol="0" anchor="ctr"/>
          <a:lstStyle/>
          <a:p>
            <a:pPr algn="ctr"/>
            <a:endParaRPr lang="en-US" dirty="0"/>
          </a:p>
        </p:txBody>
      </p:sp>
      <p:sp>
        <p:nvSpPr>
          <p:cNvPr id="57" name="Rectangle 56">
            <a:extLst>
              <a:ext uri="{FF2B5EF4-FFF2-40B4-BE49-F238E27FC236}">
                <a16:creationId xmlns:a16="http://schemas.microsoft.com/office/drawing/2014/main" id="{968CC1E5-E38A-1F2F-C7C3-8F26E5B58666}"/>
              </a:ext>
            </a:extLst>
          </p:cNvPr>
          <p:cNvSpPr/>
          <p:nvPr/>
        </p:nvSpPr>
        <p:spPr bwMode="auto">
          <a:xfrm>
            <a:off x="6892871" y="3419062"/>
            <a:ext cx="143271" cy="524288"/>
          </a:xfrm>
          <a:prstGeom prst="rect">
            <a:avLst/>
          </a:prstGeom>
          <a:solidFill>
            <a:schemeClr val="accent3"/>
          </a:solidFill>
          <a:ln w="28575">
            <a:noFill/>
            <a:miter lim="800000"/>
            <a:headEnd/>
            <a:tailEnd/>
          </a:ln>
        </p:spPr>
        <p:txBody>
          <a:bodyPr rtlCol="0" anchor="ctr"/>
          <a:lstStyle/>
          <a:p>
            <a:pPr algn="ctr"/>
            <a:endParaRPr lang="en-US" dirty="0"/>
          </a:p>
        </p:txBody>
      </p:sp>
      <p:sp>
        <p:nvSpPr>
          <p:cNvPr id="58" name="Rectangle 57">
            <a:extLst>
              <a:ext uri="{FF2B5EF4-FFF2-40B4-BE49-F238E27FC236}">
                <a16:creationId xmlns:a16="http://schemas.microsoft.com/office/drawing/2014/main" id="{EEE1A148-4969-B773-57D1-C2A9D47E6394}"/>
              </a:ext>
            </a:extLst>
          </p:cNvPr>
          <p:cNvSpPr/>
          <p:nvPr/>
        </p:nvSpPr>
        <p:spPr bwMode="auto">
          <a:xfrm>
            <a:off x="7062839" y="3419062"/>
            <a:ext cx="143271" cy="614776"/>
          </a:xfrm>
          <a:prstGeom prst="rect">
            <a:avLst/>
          </a:prstGeom>
          <a:solidFill>
            <a:schemeClr val="accent3"/>
          </a:solidFill>
          <a:ln w="28575">
            <a:noFill/>
            <a:miter lim="800000"/>
            <a:headEnd/>
            <a:tailEnd/>
          </a:ln>
        </p:spPr>
        <p:txBody>
          <a:bodyPr rtlCol="0" anchor="ctr"/>
          <a:lstStyle/>
          <a:p>
            <a:pPr algn="ctr"/>
            <a:endParaRPr lang="en-US" dirty="0"/>
          </a:p>
        </p:txBody>
      </p:sp>
      <p:sp>
        <p:nvSpPr>
          <p:cNvPr id="59" name="Rectangle 58">
            <a:extLst>
              <a:ext uri="{FF2B5EF4-FFF2-40B4-BE49-F238E27FC236}">
                <a16:creationId xmlns:a16="http://schemas.microsoft.com/office/drawing/2014/main" id="{2EA6F4E7-29EF-654D-C42C-6E41C01D44CE}"/>
              </a:ext>
            </a:extLst>
          </p:cNvPr>
          <p:cNvSpPr/>
          <p:nvPr/>
        </p:nvSpPr>
        <p:spPr bwMode="auto">
          <a:xfrm>
            <a:off x="7222305" y="3419061"/>
            <a:ext cx="143271" cy="750507"/>
          </a:xfrm>
          <a:prstGeom prst="rect">
            <a:avLst/>
          </a:prstGeom>
          <a:solidFill>
            <a:schemeClr val="accent3"/>
          </a:solidFill>
          <a:ln w="28575">
            <a:noFill/>
            <a:miter lim="800000"/>
            <a:headEnd/>
            <a:tailEnd/>
          </a:ln>
        </p:spPr>
        <p:txBody>
          <a:bodyPr rtlCol="0" anchor="ctr"/>
          <a:lstStyle/>
          <a:p>
            <a:pPr algn="ctr"/>
            <a:endParaRPr lang="en-US" dirty="0"/>
          </a:p>
        </p:txBody>
      </p:sp>
      <p:sp>
        <p:nvSpPr>
          <p:cNvPr id="60" name="Rectangle 59">
            <a:extLst>
              <a:ext uri="{FF2B5EF4-FFF2-40B4-BE49-F238E27FC236}">
                <a16:creationId xmlns:a16="http://schemas.microsoft.com/office/drawing/2014/main" id="{549B1030-7FE5-23BA-7009-4C4A9A8FCC21}"/>
              </a:ext>
            </a:extLst>
          </p:cNvPr>
          <p:cNvSpPr/>
          <p:nvPr/>
        </p:nvSpPr>
        <p:spPr bwMode="auto">
          <a:xfrm>
            <a:off x="7381530" y="3419061"/>
            <a:ext cx="143271" cy="762414"/>
          </a:xfrm>
          <a:prstGeom prst="rect">
            <a:avLst/>
          </a:prstGeom>
          <a:solidFill>
            <a:schemeClr val="accent3"/>
          </a:solidFill>
          <a:ln w="28575">
            <a:noFill/>
            <a:miter lim="800000"/>
            <a:headEnd/>
            <a:tailEnd/>
          </a:ln>
        </p:spPr>
        <p:txBody>
          <a:bodyPr rtlCol="0" anchor="ctr"/>
          <a:lstStyle/>
          <a:p>
            <a:pPr algn="ctr"/>
            <a:endParaRPr lang="en-US" dirty="0"/>
          </a:p>
        </p:txBody>
      </p:sp>
      <p:sp>
        <p:nvSpPr>
          <p:cNvPr id="61" name="Rectangle 60">
            <a:extLst>
              <a:ext uri="{FF2B5EF4-FFF2-40B4-BE49-F238E27FC236}">
                <a16:creationId xmlns:a16="http://schemas.microsoft.com/office/drawing/2014/main" id="{D9542D8E-C5F2-0CDC-D1F2-1E8C75F9A851}"/>
              </a:ext>
            </a:extLst>
          </p:cNvPr>
          <p:cNvSpPr/>
          <p:nvPr/>
        </p:nvSpPr>
        <p:spPr bwMode="auto">
          <a:xfrm>
            <a:off x="7547258" y="3419060"/>
            <a:ext cx="143271" cy="786227"/>
          </a:xfrm>
          <a:prstGeom prst="rect">
            <a:avLst/>
          </a:prstGeom>
          <a:solidFill>
            <a:schemeClr val="accent3"/>
          </a:solidFill>
          <a:ln w="28575">
            <a:noFill/>
            <a:miter lim="800000"/>
            <a:headEnd/>
            <a:tailEnd/>
          </a:ln>
        </p:spPr>
        <p:txBody>
          <a:bodyPr rtlCol="0" anchor="ctr"/>
          <a:lstStyle/>
          <a:p>
            <a:pPr algn="ctr"/>
            <a:endParaRPr lang="en-US" dirty="0"/>
          </a:p>
        </p:txBody>
      </p:sp>
      <p:sp>
        <p:nvSpPr>
          <p:cNvPr id="62" name="Rectangle 61">
            <a:extLst>
              <a:ext uri="{FF2B5EF4-FFF2-40B4-BE49-F238E27FC236}">
                <a16:creationId xmlns:a16="http://schemas.microsoft.com/office/drawing/2014/main" id="{98B7D934-D7CB-5E5A-C2E0-393A5489C358}"/>
              </a:ext>
            </a:extLst>
          </p:cNvPr>
          <p:cNvSpPr/>
          <p:nvPr/>
        </p:nvSpPr>
        <p:spPr bwMode="auto">
          <a:xfrm>
            <a:off x="7706483" y="3419060"/>
            <a:ext cx="143271" cy="867190"/>
          </a:xfrm>
          <a:prstGeom prst="rect">
            <a:avLst/>
          </a:prstGeom>
          <a:solidFill>
            <a:schemeClr val="accent3"/>
          </a:solidFill>
          <a:ln w="28575">
            <a:noFill/>
            <a:miter lim="800000"/>
            <a:headEnd/>
            <a:tailEnd/>
          </a:ln>
        </p:spPr>
        <p:txBody>
          <a:bodyPr rtlCol="0" anchor="ctr"/>
          <a:lstStyle/>
          <a:p>
            <a:pPr algn="ctr"/>
            <a:endParaRPr lang="en-US" dirty="0"/>
          </a:p>
        </p:txBody>
      </p:sp>
      <p:sp>
        <p:nvSpPr>
          <p:cNvPr id="63" name="Rectangle 62">
            <a:extLst>
              <a:ext uri="{FF2B5EF4-FFF2-40B4-BE49-F238E27FC236}">
                <a16:creationId xmlns:a16="http://schemas.microsoft.com/office/drawing/2014/main" id="{43D086E5-65C7-1ED7-B1B4-0326907F498E}"/>
              </a:ext>
            </a:extLst>
          </p:cNvPr>
          <p:cNvSpPr/>
          <p:nvPr/>
        </p:nvSpPr>
        <p:spPr bwMode="auto">
          <a:xfrm>
            <a:off x="7862577" y="3419060"/>
            <a:ext cx="143271" cy="955296"/>
          </a:xfrm>
          <a:prstGeom prst="rect">
            <a:avLst/>
          </a:prstGeom>
          <a:solidFill>
            <a:schemeClr val="accent3"/>
          </a:solidFill>
          <a:ln w="28575">
            <a:noFill/>
            <a:miter lim="800000"/>
            <a:headEnd/>
            <a:tailEnd/>
          </a:ln>
        </p:spPr>
        <p:txBody>
          <a:bodyPr rtlCol="0" anchor="ctr"/>
          <a:lstStyle/>
          <a:p>
            <a:pPr algn="ctr"/>
            <a:endParaRPr lang="en-US" dirty="0"/>
          </a:p>
        </p:txBody>
      </p:sp>
      <p:sp>
        <p:nvSpPr>
          <p:cNvPr id="64" name="Rectangle 63">
            <a:extLst>
              <a:ext uri="{FF2B5EF4-FFF2-40B4-BE49-F238E27FC236}">
                <a16:creationId xmlns:a16="http://schemas.microsoft.com/office/drawing/2014/main" id="{865F4165-CF27-ABF8-F139-7632A3883E99}"/>
              </a:ext>
            </a:extLst>
          </p:cNvPr>
          <p:cNvSpPr/>
          <p:nvPr/>
        </p:nvSpPr>
        <p:spPr bwMode="auto">
          <a:xfrm>
            <a:off x="8031003" y="3419059"/>
            <a:ext cx="143271" cy="979109"/>
          </a:xfrm>
          <a:prstGeom prst="rect">
            <a:avLst/>
          </a:prstGeom>
          <a:solidFill>
            <a:schemeClr val="accent1"/>
          </a:solidFill>
          <a:ln w="28575">
            <a:noFill/>
            <a:miter lim="800000"/>
            <a:headEnd/>
            <a:tailEnd/>
          </a:ln>
        </p:spPr>
        <p:txBody>
          <a:bodyPr rtlCol="0" anchor="ctr"/>
          <a:lstStyle/>
          <a:p>
            <a:pPr algn="ctr"/>
            <a:endParaRPr lang="en-US" dirty="0"/>
          </a:p>
        </p:txBody>
      </p:sp>
      <p:sp>
        <p:nvSpPr>
          <p:cNvPr id="65" name="Rectangle 64">
            <a:extLst>
              <a:ext uri="{FF2B5EF4-FFF2-40B4-BE49-F238E27FC236}">
                <a16:creationId xmlns:a16="http://schemas.microsoft.com/office/drawing/2014/main" id="{7EEE60DB-6508-49A2-643D-44B8FCD20F46}"/>
              </a:ext>
            </a:extLst>
          </p:cNvPr>
          <p:cNvSpPr/>
          <p:nvPr/>
        </p:nvSpPr>
        <p:spPr bwMode="auto">
          <a:xfrm>
            <a:off x="8181378" y="3419059"/>
            <a:ext cx="143271" cy="1012445"/>
          </a:xfrm>
          <a:prstGeom prst="rect">
            <a:avLst/>
          </a:prstGeom>
          <a:solidFill>
            <a:schemeClr val="accent1"/>
          </a:solidFill>
          <a:ln w="28575">
            <a:noFill/>
            <a:miter lim="800000"/>
            <a:headEnd/>
            <a:tailEnd/>
          </a:ln>
        </p:spPr>
        <p:txBody>
          <a:bodyPr rtlCol="0" anchor="ctr"/>
          <a:lstStyle/>
          <a:p>
            <a:pPr algn="ctr"/>
            <a:endParaRPr lang="en-US" dirty="0"/>
          </a:p>
        </p:txBody>
      </p:sp>
      <p:sp>
        <p:nvSpPr>
          <p:cNvPr id="66" name="Rectangle 65">
            <a:extLst>
              <a:ext uri="{FF2B5EF4-FFF2-40B4-BE49-F238E27FC236}">
                <a16:creationId xmlns:a16="http://schemas.microsoft.com/office/drawing/2014/main" id="{AD8E2951-D1B6-914A-32DB-435B7D130380}"/>
              </a:ext>
            </a:extLst>
          </p:cNvPr>
          <p:cNvSpPr/>
          <p:nvPr/>
        </p:nvSpPr>
        <p:spPr bwMode="auto">
          <a:xfrm>
            <a:off x="8335264" y="3419059"/>
            <a:ext cx="143271" cy="1098172"/>
          </a:xfrm>
          <a:prstGeom prst="rect">
            <a:avLst/>
          </a:prstGeom>
          <a:solidFill>
            <a:schemeClr val="accent1"/>
          </a:solidFill>
          <a:ln w="28575">
            <a:noFill/>
            <a:miter lim="800000"/>
            <a:headEnd/>
            <a:tailEnd/>
          </a:ln>
        </p:spPr>
        <p:txBody>
          <a:bodyPr rtlCol="0" anchor="ctr"/>
          <a:lstStyle/>
          <a:p>
            <a:pPr algn="ctr"/>
            <a:endParaRPr lang="en-US" dirty="0"/>
          </a:p>
        </p:txBody>
      </p:sp>
      <p:sp>
        <p:nvSpPr>
          <p:cNvPr id="67" name="Rectangle 66">
            <a:extLst>
              <a:ext uri="{FF2B5EF4-FFF2-40B4-BE49-F238E27FC236}">
                <a16:creationId xmlns:a16="http://schemas.microsoft.com/office/drawing/2014/main" id="{071E305A-DB2B-3FDC-CBF9-BCE39BF3EC4A}"/>
              </a:ext>
            </a:extLst>
          </p:cNvPr>
          <p:cNvSpPr/>
          <p:nvPr/>
        </p:nvSpPr>
        <p:spPr bwMode="auto">
          <a:xfrm>
            <a:off x="8503200" y="3419059"/>
            <a:ext cx="143271" cy="1310104"/>
          </a:xfrm>
          <a:prstGeom prst="rect">
            <a:avLst/>
          </a:prstGeom>
          <a:solidFill>
            <a:schemeClr val="accent1"/>
          </a:solidFill>
          <a:ln w="28575">
            <a:noFill/>
            <a:miter lim="800000"/>
            <a:headEnd/>
            <a:tailEnd/>
          </a:ln>
        </p:spPr>
        <p:txBody>
          <a:bodyPr rtlCol="0" anchor="ctr"/>
          <a:lstStyle/>
          <a:p>
            <a:pPr algn="ctr"/>
            <a:endParaRPr lang="en-US" dirty="0"/>
          </a:p>
        </p:txBody>
      </p:sp>
      <p:sp>
        <p:nvSpPr>
          <p:cNvPr id="68" name="Rectangle 67">
            <a:extLst>
              <a:ext uri="{FF2B5EF4-FFF2-40B4-BE49-F238E27FC236}">
                <a16:creationId xmlns:a16="http://schemas.microsoft.com/office/drawing/2014/main" id="{16C1F7A5-5AFE-6090-D69B-AAED08EF7A97}"/>
              </a:ext>
            </a:extLst>
          </p:cNvPr>
          <p:cNvSpPr/>
          <p:nvPr/>
        </p:nvSpPr>
        <p:spPr bwMode="auto">
          <a:xfrm>
            <a:off x="8671136" y="3419058"/>
            <a:ext cx="143271" cy="1338679"/>
          </a:xfrm>
          <a:prstGeom prst="rect">
            <a:avLst/>
          </a:prstGeom>
          <a:solidFill>
            <a:schemeClr val="accent1"/>
          </a:solidFill>
          <a:ln w="28575">
            <a:noFill/>
            <a:miter lim="800000"/>
            <a:headEnd/>
            <a:tailEnd/>
          </a:ln>
        </p:spPr>
        <p:txBody>
          <a:bodyPr rtlCol="0" anchor="ctr"/>
          <a:lstStyle/>
          <a:p>
            <a:pPr algn="ctr"/>
            <a:endParaRPr lang="en-US" dirty="0"/>
          </a:p>
        </p:txBody>
      </p:sp>
      <p:sp>
        <p:nvSpPr>
          <p:cNvPr id="69" name="Rectangle 68">
            <a:extLst>
              <a:ext uri="{FF2B5EF4-FFF2-40B4-BE49-F238E27FC236}">
                <a16:creationId xmlns:a16="http://schemas.microsoft.com/office/drawing/2014/main" id="{AB561960-27F2-8D04-29B6-8620BD3EC1D2}"/>
              </a:ext>
            </a:extLst>
          </p:cNvPr>
          <p:cNvSpPr/>
          <p:nvPr/>
        </p:nvSpPr>
        <p:spPr bwMode="auto">
          <a:xfrm>
            <a:off x="8828070" y="3419058"/>
            <a:ext cx="143271" cy="1360111"/>
          </a:xfrm>
          <a:prstGeom prst="rect">
            <a:avLst/>
          </a:prstGeom>
          <a:solidFill>
            <a:schemeClr val="accent1"/>
          </a:solidFill>
          <a:ln w="28575">
            <a:noFill/>
            <a:miter lim="800000"/>
            <a:headEnd/>
            <a:tailEnd/>
          </a:ln>
        </p:spPr>
        <p:txBody>
          <a:bodyPr rtlCol="0" anchor="ctr"/>
          <a:lstStyle/>
          <a:p>
            <a:pPr algn="ctr"/>
            <a:endParaRPr lang="en-US" dirty="0"/>
          </a:p>
        </p:txBody>
      </p:sp>
      <p:sp>
        <p:nvSpPr>
          <p:cNvPr id="70" name="Rectangle 69">
            <a:extLst>
              <a:ext uri="{FF2B5EF4-FFF2-40B4-BE49-F238E27FC236}">
                <a16:creationId xmlns:a16="http://schemas.microsoft.com/office/drawing/2014/main" id="{FC96E0CC-839C-6602-724E-1E0C86A07E99}"/>
              </a:ext>
            </a:extLst>
          </p:cNvPr>
          <p:cNvSpPr/>
          <p:nvPr/>
        </p:nvSpPr>
        <p:spPr bwMode="auto">
          <a:xfrm>
            <a:off x="8991077" y="3419058"/>
            <a:ext cx="143271" cy="1452980"/>
          </a:xfrm>
          <a:prstGeom prst="rect">
            <a:avLst/>
          </a:prstGeom>
          <a:solidFill>
            <a:schemeClr val="accent1"/>
          </a:solidFill>
          <a:ln w="28575">
            <a:noFill/>
            <a:miter lim="800000"/>
            <a:headEnd/>
            <a:tailEnd/>
          </a:ln>
        </p:spPr>
        <p:txBody>
          <a:bodyPr rtlCol="0" anchor="ctr"/>
          <a:lstStyle/>
          <a:p>
            <a:pPr algn="ctr"/>
            <a:endParaRPr lang="en-US" dirty="0"/>
          </a:p>
        </p:txBody>
      </p:sp>
      <p:sp>
        <p:nvSpPr>
          <p:cNvPr id="71" name="Rectangle 70">
            <a:extLst>
              <a:ext uri="{FF2B5EF4-FFF2-40B4-BE49-F238E27FC236}">
                <a16:creationId xmlns:a16="http://schemas.microsoft.com/office/drawing/2014/main" id="{A1B5756D-BE23-7A57-4129-83BA6439F414}"/>
              </a:ext>
            </a:extLst>
          </p:cNvPr>
          <p:cNvSpPr/>
          <p:nvPr/>
        </p:nvSpPr>
        <p:spPr bwMode="auto">
          <a:xfrm>
            <a:off x="9153044" y="3419058"/>
            <a:ext cx="143271" cy="1698248"/>
          </a:xfrm>
          <a:prstGeom prst="rect">
            <a:avLst/>
          </a:prstGeom>
          <a:solidFill>
            <a:schemeClr val="accent1"/>
          </a:solidFill>
          <a:ln w="28575">
            <a:noFill/>
            <a:miter lim="800000"/>
            <a:headEnd/>
            <a:tailEnd/>
          </a:ln>
        </p:spPr>
        <p:txBody>
          <a:bodyPr rtlCol="0" anchor="ctr"/>
          <a:lstStyle/>
          <a:p>
            <a:pPr algn="ctr"/>
            <a:endParaRPr lang="en-US" dirty="0"/>
          </a:p>
        </p:txBody>
      </p:sp>
      <p:sp>
        <p:nvSpPr>
          <p:cNvPr id="72" name="Rectangle 71">
            <a:extLst>
              <a:ext uri="{FF2B5EF4-FFF2-40B4-BE49-F238E27FC236}">
                <a16:creationId xmlns:a16="http://schemas.microsoft.com/office/drawing/2014/main" id="{5DF2789A-BCA9-F4D7-65CF-6052EE95BEDD}"/>
              </a:ext>
            </a:extLst>
          </p:cNvPr>
          <p:cNvSpPr/>
          <p:nvPr/>
        </p:nvSpPr>
        <p:spPr bwMode="auto">
          <a:xfrm>
            <a:off x="9316625" y="3419057"/>
            <a:ext cx="143271" cy="1841123"/>
          </a:xfrm>
          <a:prstGeom prst="rect">
            <a:avLst/>
          </a:prstGeom>
          <a:solidFill>
            <a:schemeClr val="accent1"/>
          </a:solidFill>
          <a:ln w="28575">
            <a:noFill/>
            <a:miter lim="800000"/>
            <a:headEnd/>
            <a:tailEnd/>
          </a:ln>
        </p:spPr>
        <p:txBody>
          <a:bodyPr rtlCol="0" anchor="ctr"/>
          <a:lstStyle/>
          <a:p>
            <a:pPr algn="ctr"/>
            <a:endParaRPr lang="en-US" dirty="0"/>
          </a:p>
        </p:txBody>
      </p:sp>
      <p:sp>
        <p:nvSpPr>
          <p:cNvPr id="73" name="Rectangle 72">
            <a:extLst>
              <a:ext uri="{FF2B5EF4-FFF2-40B4-BE49-F238E27FC236}">
                <a16:creationId xmlns:a16="http://schemas.microsoft.com/office/drawing/2014/main" id="{661399B0-7655-7A29-443D-75FFE8995022}"/>
              </a:ext>
            </a:extLst>
          </p:cNvPr>
          <p:cNvSpPr/>
          <p:nvPr/>
        </p:nvSpPr>
        <p:spPr bwMode="auto">
          <a:xfrm>
            <a:off x="9480646" y="3419057"/>
            <a:ext cx="143271" cy="1876843"/>
          </a:xfrm>
          <a:prstGeom prst="rect">
            <a:avLst/>
          </a:prstGeom>
          <a:solidFill>
            <a:schemeClr val="accent1"/>
          </a:solidFill>
          <a:ln w="28575">
            <a:noFill/>
            <a:miter lim="800000"/>
            <a:headEnd/>
            <a:tailEnd/>
          </a:ln>
        </p:spPr>
        <p:txBody>
          <a:bodyPr rtlCol="0" anchor="ctr"/>
          <a:lstStyle/>
          <a:p>
            <a:pPr algn="ctr"/>
            <a:endParaRPr lang="en-US" dirty="0"/>
          </a:p>
        </p:txBody>
      </p:sp>
      <p:sp>
        <p:nvSpPr>
          <p:cNvPr id="74" name="Rectangle 73">
            <a:extLst>
              <a:ext uri="{FF2B5EF4-FFF2-40B4-BE49-F238E27FC236}">
                <a16:creationId xmlns:a16="http://schemas.microsoft.com/office/drawing/2014/main" id="{7745EA66-BFC2-76D1-4DAE-2EAC553B0D02}"/>
              </a:ext>
            </a:extLst>
          </p:cNvPr>
          <p:cNvSpPr/>
          <p:nvPr/>
        </p:nvSpPr>
        <p:spPr bwMode="auto">
          <a:xfrm>
            <a:off x="9643875" y="3419057"/>
            <a:ext cx="143271" cy="2673704"/>
          </a:xfrm>
          <a:prstGeom prst="rect">
            <a:avLst/>
          </a:prstGeom>
          <a:solidFill>
            <a:schemeClr val="accent1"/>
          </a:solidFill>
          <a:ln w="28575">
            <a:noFill/>
            <a:miter lim="800000"/>
            <a:headEnd/>
            <a:tailEnd/>
          </a:ln>
        </p:spPr>
        <p:txBody>
          <a:bodyPr rtlCol="0" anchor="ctr"/>
          <a:lstStyle/>
          <a:p>
            <a:pPr algn="ctr"/>
            <a:endParaRPr lang="en-US" dirty="0"/>
          </a:p>
        </p:txBody>
      </p:sp>
      <p:cxnSp>
        <p:nvCxnSpPr>
          <p:cNvPr id="75" name="Straight Connector 74">
            <a:extLst>
              <a:ext uri="{FF2B5EF4-FFF2-40B4-BE49-F238E27FC236}">
                <a16:creationId xmlns:a16="http://schemas.microsoft.com/office/drawing/2014/main" id="{F85343FA-D9C2-DE57-F22A-13BD41AE9D13}"/>
              </a:ext>
            </a:extLst>
          </p:cNvPr>
          <p:cNvCxnSpPr/>
          <p:nvPr/>
        </p:nvCxnSpPr>
        <p:spPr bwMode="auto">
          <a:xfrm flipH="1">
            <a:off x="2953608" y="2858595"/>
            <a:ext cx="6922953" cy="0"/>
          </a:xfrm>
          <a:prstGeom prst="line">
            <a:avLst/>
          </a:prstGeom>
          <a:noFill/>
          <a:ln w="28575" cap="flat" cmpd="sng" algn="ctr">
            <a:solidFill>
              <a:schemeClr val="bg1"/>
            </a:solidFill>
            <a:prstDash val="sysDash"/>
            <a:round/>
            <a:headEnd type="none" w="med" len="med"/>
            <a:tailEnd type="none" w="med" len="med"/>
          </a:ln>
          <a:effectLst/>
        </p:spPr>
      </p:cxnSp>
      <p:cxnSp>
        <p:nvCxnSpPr>
          <p:cNvPr id="76" name="Straight Connector 75">
            <a:extLst>
              <a:ext uri="{FF2B5EF4-FFF2-40B4-BE49-F238E27FC236}">
                <a16:creationId xmlns:a16="http://schemas.microsoft.com/office/drawing/2014/main" id="{E652BCBA-FFD2-6DB1-E087-800FC5B81D70}"/>
              </a:ext>
            </a:extLst>
          </p:cNvPr>
          <p:cNvCxnSpPr/>
          <p:nvPr/>
        </p:nvCxnSpPr>
        <p:spPr bwMode="auto">
          <a:xfrm flipH="1">
            <a:off x="2953608" y="4205287"/>
            <a:ext cx="6922953" cy="0"/>
          </a:xfrm>
          <a:prstGeom prst="line">
            <a:avLst/>
          </a:prstGeom>
          <a:noFill/>
          <a:ln w="28575" cap="flat" cmpd="sng" algn="ctr">
            <a:solidFill>
              <a:schemeClr val="bg1"/>
            </a:solidFill>
            <a:prstDash val="sysDash"/>
            <a:round/>
            <a:headEnd type="none" w="med" len="med"/>
            <a:tailEnd type="none" w="med" len="med"/>
          </a:ln>
          <a:effectLst/>
        </p:spPr>
      </p:cxnSp>
    </p:spTree>
    <p:extLst>
      <p:ext uri="{BB962C8B-B14F-4D97-AF65-F5344CB8AC3E}">
        <p14:creationId xmlns:p14="http://schemas.microsoft.com/office/powerpoint/2010/main" val="406062909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Time to Event Endpoints </a:t>
            </a:r>
          </a:p>
        </p:txBody>
      </p:sp>
      <p:sp>
        <p:nvSpPr>
          <p:cNvPr id="6" name="Text Box 15">
            <a:extLst>
              <a:ext uri="{FF2B5EF4-FFF2-40B4-BE49-F238E27FC236}">
                <a16:creationId xmlns:a16="http://schemas.microsoft.com/office/drawing/2014/main" id="{8B06A42D-8319-FBE8-114D-291A59A32B36}"/>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eaLnBrk="1" hangingPunct="1">
              <a:defRPr/>
            </a:pPr>
            <a:r>
              <a:rPr lang="en-US" sz="1200" b="0" dirty="0">
                <a:solidFill>
                  <a:schemeClr val="bg2"/>
                </a:solidFill>
                <a:latin typeface="Calibri" panose="020F0502020204030204" pitchFamily="34" charset="0"/>
                <a:cs typeface="Calibri" panose="020F0502020204030204" pitchFamily="34" charset="0"/>
              </a:rPr>
              <a:t>Slomovitz. SGO 2023. Abstr 14. Reproduced with permission.</a:t>
            </a:r>
            <a:endParaRPr lang="en-US" altLang="en-US" sz="1200" b="0" spc="-10" dirty="0">
              <a:solidFill>
                <a:schemeClr val="bg2"/>
              </a:solidFill>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A385E706-C509-3C60-6A15-896C48CBEF93}"/>
              </a:ext>
            </a:extLst>
          </p:cNvPr>
          <p:cNvSpPr txBox="1"/>
          <p:nvPr/>
        </p:nvSpPr>
        <p:spPr bwMode="auto">
          <a:xfrm>
            <a:off x="5360040" y="5909077"/>
            <a:ext cx="2077813" cy="369332"/>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Time on Study (Mo)</a:t>
            </a:r>
          </a:p>
        </p:txBody>
      </p:sp>
      <p:sp>
        <p:nvSpPr>
          <p:cNvPr id="8" name="TextBox 7">
            <a:extLst>
              <a:ext uri="{FF2B5EF4-FFF2-40B4-BE49-F238E27FC236}">
                <a16:creationId xmlns:a16="http://schemas.microsoft.com/office/drawing/2014/main" id="{0D1820E3-7C1F-9AEA-3CD4-460C40C416FE}"/>
              </a:ext>
            </a:extLst>
          </p:cNvPr>
          <p:cNvSpPr txBox="1"/>
          <p:nvPr/>
        </p:nvSpPr>
        <p:spPr bwMode="auto">
          <a:xfrm rot="16200000">
            <a:off x="980448" y="3559996"/>
            <a:ext cx="3708067"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PFS Proportion</a:t>
            </a:r>
          </a:p>
        </p:txBody>
      </p:sp>
      <p:grpSp>
        <p:nvGrpSpPr>
          <p:cNvPr id="9" name="Group 8">
            <a:extLst>
              <a:ext uri="{FF2B5EF4-FFF2-40B4-BE49-F238E27FC236}">
                <a16:creationId xmlns:a16="http://schemas.microsoft.com/office/drawing/2014/main" id="{E115A572-7BFA-49A7-BB77-752F5BA31161}"/>
              </a:ext>
            </a:extLst>
          </p:cNvPr>
          <p:cNvGrpSpPr/>
          <p:nvPr/>
        </p:nvGrpSpPr>
        <p:grpSpPr>
          <a:xfrm>
            <a:off x="3436621" y="5594289"/>
            <a:ext cx="5974080" cy="369332"/>
            <a:chOff x="1237239" y="5064660"/>
            <a:chExt cx="5859364" cy="369332"/>
          </a:xfrm>
        </p:grpSpPr>
        <p:sp>
          <p:nvSpPr>
            <p:cNvPr id="10" name="TextBox 9">
              <a:extLst>
                <a:ext uri="{FF2B5EF4-FFF2-40B4-BE49-F238E27FC236}">
                  <a16:creationId xmlns:a16="http://schemas.microsoft.com/office/drawing/2014/main" id="{CBBCAD79-D5B0-33B7-FA59-926C7E2CC51A}"/>
                </a:ext>
              </a:extLst>
            </p:cNvPr>
            <p:cNvSpPr txBox="1"/>
            <p:nvPr/>
          </p:nvSpPr>
          <p:spPr bwMode="auto">
            <a:xfrm>
              <a:off x="1237239"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1" name="TextBox 10">
              <a:extLst>
                <a:ext uri="{FF2B5EF4-FFF2-40B4-BE49-F238E27FC236}">
                  <a16:creationId xmlns:a16="http://schemas.microsoft.com/office/drawing/2014/main" id="{6DDE6747-903A-DD02-491B-484FF64BA966}"/>
                </a:ext>
              </a:extLst>
            </p:cNvPr>
            <p:cNvSpPr txBox="1"/>
            <p:nvPr/>
          </p:nvSpPr>
          <p:spPr bwMode="auto">
            <a:xfrm>
              <a:off x="1818491" y="5064660"/>
              <a:ext cx="44468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5</a:t>
              </a:r>
            </a:p>
          </p:txBody>
        </p:sp>
        <p:sp>
          <p:nvSpPr>
            <p:cNvPr id="12" name="TextBox 11">
              <a:extLst>
                <a:ext uri="{FF2B5EF4-FFF2-40B4-BE49-F238E27FC236}">
                  <a16:creationId xmlns:a16="http://schemas.microsoft.com/office/drawing/2014/main" id="{4DF7B744-61C7-F924-CC56-FC87D6B1294E}"/>
                </a:ext>
              </a:extLst>
            </p:cNvPr>
            <p:cNvSpPr txBox="1"/>
            <p:nvPr/>
          </p:nvSpPr>
          <p:spPr bwMode="auto">
            <a:xfrm>
              <a:off x="234298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3" name="TextBox 12">
              <a:extLst>
                <a:ext uri="{FF2B5EF4-FFF2-40B4-BE49-F238E27FC236}">
                  <a16:creationId xmlns:a16="http://schemas.microsoft.com/office/drawing/2014/main" id="{4632C3B1-A722-02A2-CE5C-E6434F201FD6}"/>
                </a:ext>
              </a:extLst>
            </p:cNvPr>
            <p:cNvSpPr txBox="1"/>
            <p:nvPr/>
          </p:nvSpPr>
          <p:spPr bwMode="auto">
            <a:xfrm>
              <a:off x="2931965"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14" name="TextBox 13">
              <a:extLst>
                <a:ext uri="{FF2B5EF4-FFF2-40B4-BE49-F238E27FC236}">
                  <a16:creationId xmlns:a16="http://schemas.microsoft.com/office/drawing/2014/main" id="{AFBC0E8C-347C-5CC2-4473-C2A9192C404D}"/>
                </a:ext>
              </a:extLst>
            </p:cNvPr>
            <p:cNvSpPr txBox="1"/>
            <p:nvPr/>
          </p:nvSpPr>
          <p:spPr bwMode="auto">
            <a:xfrm>
              <a:off x="3518858"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15" name="TextBox 14">
              <a:extLst>
                <a:ext uri="{FF2B5EF4-FFF2-40B4-BE49-F238E27FC236}">
                  <a16:creationId xmlns:a16="http://schemas.microsoft.com/office/drawing/2014/main" id="{15A7AA6B-DFFE-AD95-F8A0-FAF5BA9D7EA8}"/>
                </a:ext>
              </a:extLst>
            </p:cNvPr>
            <p:cNvSpPr txBox="1"/>
            <p:nvPr/>
          </p:nvSpPr>
          <p:spPr bwMode="auto">
            <a:xfrm>
              <a:off x="4112731"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25</a:t>
              </a:r>
            </a:p>
          </p:txBody>
        </p:sp>
        <p:sp>
          <p:nvSpPr>
            <p:cNvPr id="16" name="TextBox 15">
              <a:extLst>
                <a:ext uri="{FF2B5EF4-FFF2-40B4-BE49-F238E27FC236}">
                  <a16:creationId xmlns:a16="http://schemas.microsoft.com/office/drawing/2014/main" id="{16A7A48B-9F90-A22C-ED4B-FF7AEBEFC0EA}"/>
                </a:ext>
              </a:extLst>
            </p:cNvPr>
            <p:cNvSpPr txBox="1"/>
            <p:nvPr/>
          </p:nvSpPr>
          <p:spPr bwMode="auto">
            <a:xfrm>
              <a:off x="471756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sp>
          <p:nvSpPr>
            <p:cNvPr id="17" name="TextBox 16">
              <a:extLst>
                <a:ext uri="{FF2B5EF4-FFF2-40B4-BE49-F238E27FC236}">
                  <a16:creationId xmlns:a16="http://schemas.microsoft.com/office/drawing/2014/main" id="{87D325CB-F5B4-3539-6D43-358CD6ECDB3B}"/>
                </a:ext>
              </a:extLst>
            </p:cNvPr>
            <p:cNvSpPr txBox="1"/>
            <p:nvPr/>
          </p:nvSpPr>
          <p:spPr bwMode="auto">
            <a:xfrm>
              <a:off x="5306549"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35</a:t>
              </a:r>
            </a:p>
          </p:txBody>
        </p:sp>
        <p:sp>
          <p:nvSpPr>
            <p:cNvPr id="18" name="TextBox 17">
              <a:extLst>
                <a:ext uri="{FF2B5EF4-FFF2-40B4-BE49-F238E27FC236}">
                  <a16:creationId xmlns:a16="http://schemas.microsoft.com/office/drawing/2014/main" id="{E6839111-D89C-3D29-3AAA-0737533F9DD3}"/>
                </a:ext>
              </a:extLst>
            </p:cNvPr>
            <p:cNvSpPr txBox="1"/>
            <p:nvPr/>
          </p:nvSpPr>
          <p:spPr bwMode="auto">
            <a:xfrm>
              <a:off x="5885562"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19" name="TextBox 18">
              <a:extLst>
                <a:ext uri="{FF2B5EF4-FFF2-40B4-BE49-F238E27FC236}">
                  <a16:creationId xmlns:a16="http://schemas.microsoft.com/office/drawing/2014/main" id="{2EC857AD-C3EC-0565-040C-1921D3547FA8}"/>
                </a:ext>
              </a:extLst>
            </p:cNvPr>
            <p:cNvSpPr txBox="1"/>
            <p:nvPr/>
          </p:nvSpPr>
          <p:spPr bwMode="auto">
            <a:xfrm>
              <a:off x="6479434" y="5064660"/>
              <a:ext cx="61716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45</a:t>
              </a:r>
            </a:p>
          </p:txBody>
        </p:sp>
      </p:grpSp>
      <p:grpSp>
        <p:nvGrpSpPr>
          <p:cNvPr id="20" name="Group 19">
            <a:extLst>
              <a:ext uri="{FF2B5EF4-FFF2-40B4-BE49-F238E27FC236}">
                <a16:creationId xmlns:a16="http://schemas.microsoft.com/office/drawing/2014/main" id="{AB34A33E-64E5-FB51-E262-06F4E2A4AAD8}"/>
              </a:ext>
            </a:extLst>
          </p:cNvPr>
          <p:cNvGrpSpPr/>
          <p:nvPr/>
        </p:nvGrpSpPr>
        <p:grpSpPr>
          <a:xfrm rot="5400000">
            <a:off x="6308744" y="2816844"/>
            <a:ext cx="140596" cy="5442357"/>
            <a:chOff x="985099" y="-371209"/>
            <a:chExt cx="865110" cy="5308969"/>
          </a:xfrm>
        </p:grpSpPr>
        <p:cxnSp>
          <p:nvCxnSpPr>
            <p:cNvPr id="21" name="Straight Connector 20">
              <a:extLst>
                <a:ext uri="{FF2B5EF4-FFF2-40B4-BE49-F238E27FC236}">
                  <a16:creationId xmlns:a16="http://schemas.microsoft.com/office/drawing/2014/main" id="{F6288B47-B778-730C-CDCB-6038D498AB2D}"/>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71018FE-DD18-D42F-0021-55408D448895}"/>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73FBF481-8455-CEBB-75A6-DD6930977045}"/>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8D90B07-2D1B-735E-3677-1FB333D54C51}"/>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9A5C3B98-40F7-73F0-DB04-0CB67CBFB945}"/>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163ECCB7-B5C9-A9AD-8BD7-BFEC25F787A0}"/>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F404AA3B-AB7C-4150-E461-8CF5AC363EE3}"/>
                </a:ext>
              </a:extLst>
            </p:cNvPr>
            <p:cNvCxnSpPr>
              <a:cxnSpLocks/>
            </p:cNvCxnSpPr>
            <p:nvPr/>
          </p:nvCxnSpPr>
          <p:spPr bwMode="auto">
            <a:xfrm>
              <a:off x="985104" y="78788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EFBCC812-FC33-A655-75A5-E07333BB545C}"/>
                </a:ext>
              </a:extLst>
            </p:cNvPr>
            <p:cNvCxnSpPr>
              <a:cxnSpLocks/>
            </p:cNvCxnSpPr>
            <p:nvPr/>
          </p:nvCxnSpPr>
          <p:spPr bwMode="auto">
            <a:xfrm>
              <a:off x="985104" y="1384128"/>
              <a:ext cx="865105"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33E9E69-4CF8-5C70-18FA-42EB7D421794}"/>
                </a:ext>
              </a:extLst>
            </p:cNvPr>
            <p:cNvCxnSpPr>
              <a:cxnSpLocks/>
            </p:cNvCxnSpPr>
            <p:nvPr/>
          </p:nvCxnSpPr>
          <p:spPr bwMode="auto">
            <a:xfrm>
              <a:off x="985100" y="225345"/>
              <a:ext cx="865106"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911B01A0-C0ED-BB42-41DD-2E1B624FE0C8}"/>
                </a:ext>
              </a:extLst>
            </p:cNvPr>
            <p:cNvCxnSpPr>
              <a:cxnSpLocks/>
            </p:cNvCxnSpPr>
            <p:nvPr/>
          </p:nvCxnSpPr>
          <p:spPr bwMode="auto">
            <a:xfrm>
              <a:off x="985102" y="-371209"/>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31" name="Group 30">
            <a:extLst>
              <a:ext uri="{FF2B5EF4-FFF2-40B4-BE49-F238E27FC236}">
                <a16:creationId xmlns:a16="http://schemas.microsoft.com/office/drawing/2014/main" id="{3868A756-8DE4-2CBD-D9A8-857EA6103499}"/>
              </a:ext>
            </a:extLst>
          </p:cNvPr>
          <p:cNvGrpSpPr/>
          <p:nvPr/>
        </p:nvGrpSpPr>
        <p:grpSpPr>
          <a:xfrm>
            <a:off x="3079512" y="1813560"/>
            <a:ext cx="476413" cy="3893820"/>
            <a:chOff x="852238" y="1801550"/>
            <a:chExt cx="476413" cy="3323061"/>
          </a:xfrm>
        </p:grpSpPr>
        <p:sp>
          <p:nvSpPr>
            <p:cNvPr id="32" name="TextBox 31">
              <a:extLst>
                <a:ext uri="{FF2B5EF4-FFF2-40B4-BE49-F238E27FC236}">
                  <a16:creationId xmlns:a16="http://schemas.microsoft.com/office/drawing/2014/main" id="{4C280FAD-95DB-84C2-59D1-D1EF142A4AAA}"/>
                </a:ext>
              </a:extLst>
            </p:cNvPr>
            <p:cNvSpPr txBox="1"/>
            <p:nvPr/>
          </p:nvSpPr>
          <p:spPr bwMode="auto">
            <a:xfrm>
              <a:off x="1026965" y="475527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3" name="TextBox 32">
              <a:extLst>
                <a:ext uri="{FF2B5EF4-FFF2-40B4-BE49-F238E27FC236}">
                  <a16:creationId xmlns:a16="http://schemas.microsoft.com/office/drawing/2014/main" id="{BFF2A7CF-BBBD-E4B6-BF57-9D8165DCDB2C}"/>
                </a:ext>
              </a:extLst>
            </p:cNvPr>
            <p:cNvSpPr txBox="1"/>
            <p:nvPr/>
          </p:nvSpPr>
          <p:spPr bwMode="auto">
            <a:xfrm>
              <a:off x="852238" y="41582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34" name="TextBox 33">
              <a:extLst>
                <a:ext uri="{FF2B5EF4-FFF2-40B4-BE49-F238E27FC236}">
                  <a16:creationId xmlns:a16="http://schemas.microsoft.com/office/drawing/2014/main" id="{987864C8-7F59-724A-C86C-4BD185AD208D}"/>
                </a:ext>
              </a:extLst>
            </p:cNvPr>
            <p:cNvSpPr txBox="1"/>
            <p:nvPr/>
          </p:nvSpPr>
          <p:spPr bwMode="auto">
            <a:xfrm>
              <a:off x="852238" y="3578351"/>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35" name="TextBox 34">
              <a:extLst>
                <a:ext uri="{FF2B5EF4-FFF2-40B4-BE49-F238E27FC236}">
                  <a16:creationId xmlns:a16="http://schemas.microsoft.com/office/drawing/2014/main" id="{15092D19-5A75-4766-A882-80D5E2C377BB}"/>
                </a:ext>
              </a:extLst>
            </p:cNvPr>
            <p:cNvSpPr txBox="1"/>
            <p:nvPr/>
          </p:nvSpPr>
          <p:spPr bwMode="auto">
            <a:xfrm>
              <a:off x="852238" y="2981318"/>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36" name="TextBox 35">
              <a:extLst>
                <a:ext uri="{FF2B5EF4-FFF2-40B4-BE49-F238E27FC236}">
                  <a16:creationId xmlns:a16="http://schemas.microsoft.com/office/drawing/2014/main" id="{D796E0DF-774D-17F4-0FA9-3FF8A78E5960}"/>
                </a:ext>
              </a:extLst>
            </p:cNvPr>
            <p:cNvSpPr txBox="1"/>
            <p:nvPr/>
          </p:nvSpPr>
          <p:spPr bwMode="auto">
            <a:xfrm>
              <a:off x="852238" y="2398583"/>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37" name="TextBox 36">
              <a:extLst>
                <a:ext uri="{FF2B5EF4-FFF2-40B4-BE49-F238E27FC236}">
                  <a16:creationId xmlns:a16="http://schemas.microsoft.com/office/drawing/2014/main" id="{0C84641D-42BF-0849-8CAC-C5A4901D9C49}"/>
                </a:ext>
              </a:extLst>
            </p:cNvPr>
            <p:cNvSpPr txBox="1"/>
            <p:nvPr/>
          </p:nvSpPr>
          <p:spPr bwMode="auto">
            <a:xfrm>
              <a:off x="852238" y="1801550"/>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grpSp>
      <p:sp>
        <p:nvSpPr>
          <p:cNvPr id="38" name="Freeform: Shape 37">
            <a:extLst>
              <a:ext uri="{FF2B5EF4-FFF2-40B4-BE49-F238E27FC236}">
                <a16:creationId xmlns:a16="http://schemas.microsoft.com/office/drawing/2014/main" id="{E2AB863D-B648-9833-63E6-8C84A57CE459}"/>
              </a:ext>
            </a:extLst>
          </p:cNvPr>
          <p:cNvSpPr/>
          <p:nvPr/>
        </p:nvSpPr>
        <p:spPr bwMode="auto">
          <a:xfrm>
            <a:off x="3647533" y="1939248"/>
            <a:ext cx="5577142" cy="3546855"/>
          </a:xfrm>
          <a:custGeom>
            <a:avLst/>
            <a:gdLst>
              <a:gd name="connsiteX0" fmla="*/ 0 w 4335780"/>
              <a:gd name="connsiteY0" fmla="*/ 0 h 3002280"/>
              <a:gd name="connsiteX1" fmla="*/ 0 w 4335780"/>
              <a:gd name="connsiteY1" fmla="*/ 3002280 h 3002280"/>
              <a:gd name="connsiteX2" fmla="*/ 4335780 w 4335780"/>
              <a:gd name="connsiteY2" fmla="*/ 3002280 h 3002280"/>
            </a:gdLst>
            <a:ahLst/>
            <a:cxnLst>
              <a:cxn ang="0">
                <a:pos x="connsiteX0" y="connsiteY0"/>
              </a:cxn>
              <a:cxn ang="0">
                <a:pos x="connsiteX1" y="connsiteY1"/>
              </a:cxn>
              <a:cxn ang="0">
                <a:pos x="connsiteX2" y="connsiteY2"/>
              </a:cxn>
            </a:cxnLst>
            <a:rect l="l" t="t" r="r" b="b"/>
            <a:pathLst>
              <a:path w="4335780" h="3002280">
                <a:moveTo>
                  <a:pt x="0" y="0"/>
                </a:moveTo>
                <a:lnTo>
                  <a:pt x="0" y="3002280"/>
                </a:lnTo>
                <a:lnTo>
                  <a:pt x="4335780" y="3002280"/>
                </a:lnTo>
              </a:path>
            </a:pathLst>
          </a:custGeom>
          <a:noFill/>
          <a:ln w="28575">
            <a:solidFill>
              <a:schemeClr val="bg1"/>
            </a:solidFill>
            <a:miter lim="800000"/>
            <a:headEnd/>
            <a:tailEnd/>
          </a:ln>
        </p:spPr>
        <p:txBody>
          <a:bodyPr rtlCol="0" anchor="ctr"/>
          <a:lstStyle/>
          <a:p>
            <a:pPr algn="ctr"/>
            <a:endParaRPr lang="en-US" dirty="0"/>
          </a:p>
        </p:txBody>
      </p:sp>
      <p:grpSp>
        <p:nvGrpSpPr>
          <p:cNvPr id="39" name="Group 38">
            <a:extLst>
              <a:ext uri="{FF2B5EF4-FFF2-40B4-BE49-F238E27FC236}">
                <a16:creationId xmlns:a16="http://schemas.microsoft.com/office/drawing/2014/main" id="{A96B5447-BF9E-37BA-0A59-ABFC1C55CC32}"/>
              </a:ext>
            </a:extLst>
          </p:cNvPr>
          <p:cNvGrpSpPr/>
          <p:nvPr/>
        </p:nvGrpSpPr>
        <p:grpSpPr>
          <a:xfrm>
            <a:off x="3516782" y="1996440"/>
            <a:ext cx="130751" cy="3471285"/>
            <a:chOff x="985099" y="1989343"/>
            <a:chExt cx="865107" cy="2948417"/>
          </a:xfrm>
        </p:grpSpPr>
        <p:cxnSp>
          <p:nvCxnSpPr>
            <p:cNvPr id="40" name="Straight Connector 39">
              <a:extLst>
                <a:ext uri="{FF2B5EF4-FFF2-40B4-BE49-F238E27FC236}">
                  <a16:creationId xmlns:a16="http://schemas.microsoft.com/office/drawing/2014/main" id="{B874E395-945C-50AE-593B-79592BA22588}"/>
                </a:ext>
              </a:extLst>
            </p:cNvPr>
            <p:cNvCxnSpPr>
              <a:cxnSpLocks/>
            </p:cNvCxnSpPr>
            <p:nvPr/>
          </p:nvCxnSpPr>
          <p:spPr bwMode="auto">
            <a:xfrm>
              <a:off x="985099" y="1989343"/>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3909C03-0538-220B-22CF-827C971099F5}"/>
                </a:ext>
              </a:extLst>
            </p:cNvPr>
            <p:cNvCxnSpPr>
              <a:cxnSpLocks/>
            </p:cNvCxnSpPr>
            <p:nvPr/>
          </p:nvCxnSpPr>
          <p:spPr bwMode="auto">
            <a:xfrm>
              <a:off x="985099" y="2585582"/>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CE87660-0805-9E68-D487-0A064A2F9A92}"/>
                </a:ext>
              </a:extLst>
            </p:cNvPr>
            <p:cNvCxnSpPr>
              <a:cxnSpLocks/>
            </p:cNvCxnSpPr>
            <p:nvPr/>
          </p:nvCxnSpPr>
          <p:spPr bwMode="auto">
            <a:xfrm>
              <a:off x="985099" y="3169660"/>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59A93358-549F-C2B0-3CC0-EA745C8BD2AF}"/>
                </a:ext>
              </a:extLst>
            </p:cNvPr>
            <p:cNvCxnSpPr>
              <a:cxnSpLocks/>
            </p:cNvCxnSpPr>
            <p:nvPr/>
          </p:nvCxnSpPr>
          <p:spPr bwMode="auto">
            <a:xfrm>
              <a:off x="985099" y="3765899"/>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6367E1BD-29B2-3A00-AB1E-2E61F87E6706}"/>
                </a:ext>
              </a:extLst>
            </p:cNvPr>
            <p:cNvCxnSpPr>
              <a:cxnSpLocks/>
            </p:cNvCxnSpPr>
            <p:nvPr/>
          </p:nvCxnSpPr>
          <p:spPr bwMode="auto">
            <a:xfrm>
              <a:off x="985099" y="4341521"/>
              <a:ext cx="865107"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8E4B238-8A82-48CD-DF62-94A26B384EC2}"/>
                </a:ext>
              </a:extLst>
            </p:cNvPr>
            <p:cNvCxnSpPr>
              <a:cxnSpLocks/>
            </p:cNvCxnSpPr>
            <p:nvPr/>
          </p:nvCxnSpPr>
          <p:spPr bwMode="auto">
            <a:xfrm>
              <a:off x="985099" y="4937760"/>
              <a:ext cx="865107" cy="0"/>
            </a:xfrm>
            <a:prstGeom prst="line">
              <a:avLst/>
            </a:prstGeom>
            <a:noFill/>
            <a:ln w="28575" cap="flat" cmpd="sng" algn="ctr">
              <a:solidFill>
                <a:schemeClr val="bg1"/>
              </a:solidFill>
              <a:prstDash val="solid"/>
              <a:round/>
              <a:headEnd type="none" w="med" len="med"/>
              <a:tailEnd type="none" w="med" len="med"/>
            </a:ln>
            <a:effectLst/>
          </p:spPr>
        </p:cxnSp>
      </p:grpSp>
      <p:grpSp>
        <p:nvGrpSpPr>
          <p:cNvPr id="46" name="Group 45">
            <a:extLst>
              <a:ext uri="{FF2B5EF4-FFF2-40B4-BE49-F238E27FC236}">
                <a16:creationId xmlns:a16="http://schemas.microsoft.com/office/drawing/2014/main" id="{64F7FED1-3FED-4701-9EE1-BC36E14DCFED}"/>
              </a:ext>
            </a:extLst>
          </p:cNvPr>
          <p:cNvGrpSpPr/>
          <p:nvPr/>
        </p:nvGrpSpPr>
        <p:grpSpPr>
          <a:xfrm>
            <a:off x="3993705" y="4500584"/>
            <a:ext cx="3250847" cy="830997"/>
            <a:chOff x="1812525" y="4151058"/>
            <a:chExt cx="3250847" cy="830997"/>
          </a:xfrm>
        </p:grpSpPr>
        <p:sp>
          <p:nvSpPr>
            <p:cNvPr id="47" name="TextBox 46">
              <a:extLst>
                <a:ext uri="{FF2B5EF4-FFF2-40B4-BE49-F238E27FC236}">
                  <a16:creationId xmlns:a16="http://schemas.microsoft.com/office/drawing/2014/main" id="{193DB26A-DAC8-0705-07C8-8390BBD7F143}"/>
                </a:ext>
              </a:extLst>
            </p:cNvPr>
            <p:cNvSpPr txBox="1"/>
            <p:nvPr/>
          </p:nvSpPr>
          <p:spPr bwMode="auto">
            <a:xfrm>
              <a:off x="2021868" y="4151058"/>
              <a:ext cx="93775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ts val="0"/>
                </a:spcBef>
                <a:spcAft>
                  <a:spcPct val="0"/>
                </a:spcAft>
                <a:buClrTx/>
                <a:buFontTx/>
                <a:buNone/>
              </a:pPr>
              <a:r>
                <a:rPr lang="en-US" sz="1600" b="0" dirty="0">
                  <a:solidFill>
                    <a:schemeClr val="bg1"/>
                  </a:solidFill>
                  <a:latin typeface="Calibri" panose="020F0502020204030204" pitchFamily="34" charset="0"/>
                </a:rPr>
                <a:t>Endpoint</a:t>
              </a:r>
            </a:p>
            <a:p>
              <a:pPr algn="r">
                <a:lnSpc>
                  <a:spcPct val="100000"/>
                </a:lnSpc>
                <a:spcBef>
                  <a:spcPts val="0"/>
                </a:spcBef>
                <a:spcAft>
                  <a:spcPct val="0"/>
                </a:spcAft>
                <a:buClrTx/>
                <a:buFontTx/>
                <a:buNone/>
              </a:pPr>
              <a:r>
                <a:rPr lang="en-US" sz="1600" b="0" dirty="0">
                  <a:solidFill>
                    <a:schemeClr val="bg1"/>
                  </a:solidFill>
                  <a:latin typeface="Calibri" panose="020F0502020204030204" pitchFamily="34" charset="0"/>
                </a:rPr>
                <a:t>PFS</a:t>
              </a:r>
            </a:p>
            <a:p>
              <a:pPr algn="r">
                <a:lnSpc>
                  <a:spcPct val="100000"/>
                </a:lnSpc>
                <a:spcBef>
                  <a:spcPts val="0"/>
                </a:spcBef>
                <a:spcAft>
                  <a:spcPct val="0"/>
                </a:spcAft>
                <a:buClrTx/>
                <a:buFontTx/>
                <a:buNone/>
              </a:pPr>
              <a:r>
                <a:rPr lang="en-US" sz="1600" b="0" dirty="0">
                  <a:solidFill>
                    <a:schemeClr val="bg1"/>
                  </a:solidFill>
                  <a:latin typeface="Calibri" panose="020F0502020204030204" pitchFamily="34" charset="0"/>
                </a:rPr>
                <a:t>Survival</a:t>
              </a:r>
            </a:p>
          </p:txBody>
        </p:sp>
        <p:sp>
          <p:nvSpPr>
            <p:cNvPr id="48" name="TextBox 47">
              <a:extLst>
                <a:ext uri="{FF2B5EF4-FFF2-40B4-BE49-F238E27FC236}">
                  <a16:creationId xmlns:a16="http://schemas.microsoft.com/office/drawing/2014/main" id="{1B4CD55C-23CA-6BF2-6A35-B00B821CA631}"/>
                </a:ext>
              </a:extLst>
            </p:cNvPr>
            <p:cNvSpPr txBox="1"/>
            <p:nvPr/>
          </p:nvSpPr>
          <p:spPr bwMode="auto">
            <a:xfrm>
              <a:off x="2984488" y="4151058"/>
              <a:ext cx="58554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Total</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48</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48</a:t>
              </a:r>
            </a:p>
          </p:txBody>
        </p:sp>
        <p:sp>
          <p:nvSpPr>
            <p:cNvPr id="49" name="TextBox 48">
              <a:extLst>
                <a:ext uri="{FF2B5EF4-FFF2-40B4-BE49-F238E27FC236}">
                  <a16:creationId xmlns:a16="http://schemas.microsoft.com/office/drawing/2014/main" id="{D4EFF712-638D-437F-3AAE-6A999CB302D9}"/>
                </a:ext>
              </a:extLst>
            </p:cNvPr>
            <p:cNvSpPr txBox="1"/>
            <p:nvPr/>
          </p:nvSpPr>
          <p:spPr bwMode="auto">
            <a:xfrm>
              <a:off x="3581730" y="4151058"/>
              <a:ext cx="64883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Event</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22</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12</a:t>
              </a:r>
            </a:p>
          </p:txBody>
        </p:sp>
        <p:sp>
          <p:nvSpPr>
            <p:cNvPr id="50" name="TextBox 49">
              <a:extLst>
                <a:ext uri="{FF2B5EF4-FFF2-40B4-BE49-F238E27FC236}">
                  <a16:creationId xmlns:a16="http://schemas.microsoft.com/office/drawing/2014/main" id="{E12C31B5-4501-770B-8153-5EE815CA2903}"/>
                </a:ext>
              </a:extLst>
            </p:cNvPr>
            <p:cNvSpPr txBox="1"/>
            <p:nvPr/>
          </p:nvSpPr>
          <p:spPr bwMode="auto">
            <a:xfrm>
              <a:off x="4242313" y="4151058"/>
              <a:ext cx="82105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Median</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19.1</a:t>
              </a:r>
            </a:p>
            <a:p>
              <a:pPr algn="ctr">
                <a:lnSpc>
                  <a:spcPct val="100000"/>
                </a:lnSpc>
                <a:spcBef>
                  <a:spcPts val="0"/>
                </a:spcBef>
                <a:spcAft>
                  <a:spcPct val="0"/>
                </a:spcAft>
                <a:buClrTx/>
                <a:buFontTx/>
                <a:buNone/>
              </a:pPr>
              <a:r>
                <a:rPr lang="en-US" sz="1600" b="0" dirty="0">
                  <a:solidFill>
                    <a:schemeClr val="bg1"/>
                  </a:solidFill>
                  <a:latin typeface="Calibri" panose="020F0502020204030204" pitchFamily="34" charset="0"/>
                </a:rPr>
                <a:t>NR</a:t>
              </a:r>
            </a:p>
          </p:txBody>
        </p:sp>
        <p:cxnSp>
          <p:nvCxnSpPr>
            <p:cNvPr id="51" name="Straight Connector 50">
              <a:extLst>
                <a:ext uri="{FF2B5EF4-FFF2-40B4-BE49-F238E27FC236}">
                  <a16:creationId xmlns:a16="http://schemas.microsoft.com/office/drawing/2014/main" id="{C59BB61E-F9E7-3BA1-2177-D7B3F3B2E62D}"/>
                </a:ext>
              </a:extLst>
            </p:cNvPr>
            <p:cNvCxnSpPr/>
            <p:nvPr/>
          </p:nvCxnSpPr>
          <p:spPr bwMode="auto">
            <a:xfrm>
              <a:off x="1812525" y="4560484"/>
              <a:ext cx="331693" cy="0"/>
            </a:xfrm>
            <a:prstGeom prst="line">
              <a:avLst/>
            </a:prstGeom>
            <a:noFill/>
            <a:ln w="28575"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7C4AC0C-AF8B-76E8-0A1D-E53E48256BDE}"/>
                </a:ext>
              </a:extLst>
            </p:cNvPr>
            <p:cNvCxnSpPr/>
            <p:nvPr/>
          </p:nvCxnSpPr>
          <p:spPr bwMode="auto">
            <a:xfrm>
              <a:off x="1812525" y="4821150"/>
              <a:ext cx="331693" cy="0"/>
            </a:xfrm>
            <a:prstGeom prst="line">
              <a:avLst/>
            </a:prstGeom>
            <a:noFill/>
            <a:ln w="28575" cap="flat" cmpd="sng" algn="ctr">
              <a:solidFill>
                <a:schemeClr val="accent2"/>
              </a:solidFill>
              <a:prstDash val="solid"/>
              <a:round/>
              <a:headEnd type="none" w="med" len="med"/>
              <a:tailEnd type="none" w="med" len="med"/>
            </a:ln>
            <a:effectLst/>
          </p:spPr>
        </p:cxnSp>
      </p:grpSp>
      <p:grpSp>
        <p:nvGrpSpPr>
          <p:cNvPr id="53" name="Group 52">
            <a:extLst>
              <a:ext uri="{FF2B5EF4-FFF2-40B4-BE49-F238E27FC236}">
                <a16:creationId xmlns:a16="http://schemas.microsoft.com/office/drawing/2014/main" id="{5C11B326-6F6B-3409-0F61-984CA311083B}"/>
              </a:ext>
            </a:extLst>
          </p:cNvPr>
          <p:cNvGrpSpPr/>
          <p:nvPr/>
        </p:nvGrpSpPr>
        <p:grpSpPr>
          <a:xfrm>
            <a:off x="3700463" y="1995488"/>
            <a:ext cx="5019675" cy="2473858"/>
            <a:chOff x="3700463" y="1995488"/>
            <a:chExt cx="5019675" cy="2473858"/>
          </a:xfrm>
        </p:grpSpPr>
        <p:sp>
          <p:nvSpPr>
            <p:cNvPr id="54" name="Freeform: Shape 53">
              <a:extLst>
                <a:ext uri="{FF2B5EF4-FFF2-40B4-BE49-F238E27FC236}">
                  <a16:creationId xmlns:a16="http://schemas.microsoft.com/office/drawing/2014/main" id="{8D6BB01A-1009-F674-2CC8-339E220CE4CB}"/>
                </a:ext>
              </a:extLst>
            </p:cNvPr>
            <p:cNvSpPr/>
            <p:nvPr/>
          </p:nvSpPr>
          <p:spPr bwMode="auto">
            <a:xfrm>
              <a:off x="3700463" y="1995488"/>
              <a:ext cx="5019675" cy="2428875"/>
            </a:xfrm>
            <a:custGeom>
              <a:avLst/>
              <a:gdLst>
                <a:gd name="connsiteX0" fmla="*/ 5019675 w 5019675"/>
                <a:gd name="connsiteY0" fmla="*/ 2428875 h 2428875"/>
                <a:gd name="connsiteX1" fmla="*/ 3629025 w 5019675"/>
                <a:gd name="connsiteY1" fmla="*/ 2414587 h 2428875"/>
                <a:gd name="connsiteX2" fmla="*/ 3629025 w 5019675"/>
                <a:gd name="connsiteY2" fmla="*/ 2157412 h 2428875"/>
                <a:gd name="connsiteX3" fmla="*/ 3448050 w 5019675"/>
                <a:gd name="connsiteY3" fmla="*/ 2157412 h 2428875"/>
                <a:gd name="connsiteX4" fmla="*/ 3448050 w 5019675"/>
                <a:gd name="connsiteY4" fmla="*/ 1952625 h 2428875"/>
                <a:gd name="connsiteX5" fmla="*/ 3214687 w 5019675"/>
                <a:gd name="connsiteY5" fmla="*/ 1957387 h 2428875"/>
                <a:gd name="connsiteX6" fmla="*/ 3219450 w 5019675"/>
                <a:gd name="connsiteY6" fmla="*/ 1771650 h 2428875"/>
                <a:gd name="connsiteX7" fmla="*/ 2276475 w 5019675"/>
                <a:gd name="connsiteY7" fmla="*/ 1776412 h 2428875"/>
                <a:gd name="connsiteX8" fmla="*/ 2271712 w 5019675"/>
                <a:gd name="connsiteY8" fmla="*/ 1614487 h 2428875"/>
                <a:gd name="connsiteX9" fmla="*/ 1776412 w 5019675"/>
                <a:gd name="connsiteY9" fmla="*/ 1614487 h 2428875"/>
                <a:gd name="connsiteX10" fmla="*/ 1776412 w 5019675"/>
                <a:gd name="connsiteY10" fmla="*/ 1481137 h 2428875"/>
                <a:gd name="connsiteX11" fmla="*/ 1619250 w 5019675"/>
                <a:gd name="connsiteY11" fmla="*/ 1481137 h 2428875"/>
                <a:gd name="connsiteX12" fmla="*/ 1619250 w 5019675"/>
                <a:gd name="connsiteY12" fmla="*/ 1381125 h 2428875"/>
                <a:gd name="connsiteX13" fmla="*/ 1209675 w 5019675"/>
                <a:gd name="connsiteY13" fmla="*/ 1381125 h 2428875"/>
                <a:gd name="connsiteX14" fmla="*/ 1209675 w 5019675"/>
                <a:gd name="connsiteY14" fmla="*/ 1271587 h 2428875"/>
                <a:gd name="connsiteX15" fmla="*/ 1095375 w 5019675"/>
                <a:gd name="connsiteY15" fmla="*/ 1271587 h 2428875"/>
                <a:gd name="connsiteX16" fmla="*/ 1095375 w 5019675"/>
                <a:gd name="connsiteY16" fmla="*/ 1171575 h 2428875"/>
                <a:gd name="connsiteX17" fmla="*/ 976312 w 5019675"/>
                <a:gd name="connsiteY17" fmla="*/ 1171575 h 2428875"/>
                <a:gd name="connsiteX18" fmla="*/ 976312 w 5019675"/>
                <a:gd name="connsiteY18" fmla="*/ 1062037 h 2428875"/>
                <a:gd name="connsiteX19" fmla="*/ 928687 w 5019675"/>
                <a:gd name="connsiteY19" fmla="*/ 1062037 h 2428875"/>
                <a:gd name="connsiteX20" fmla="*/ 928687 w 5019675"/>
                <a:gd name="connsiteY20" fmla="*/ 971550 h 2428875"/>
                <a:gd name="connsiteX21" fmla="*/ 885825 w 5019675"/>
                <a:gd name="connsiteY21" fmla="*/ 971550 h 2428875"/>
                <a:gd name="connsiteX22" fmla="*/ 885825 w 5019675"/>
                <a:gd name="connsiteY22" fmla="*/ 795337 h 2428875"/>
                <a:gd name="connsiteX23" fmla="*/ 733425 w 5019675"/>
                <a:gd name="connsiteY23" fmla="*/ 795337 h 2428875"/>
                <a:gd name="connsiteX24" fmla="*/ 733425 w 5019675"/>
                <a:gd name="connsiteY24" fmla="*/ 700087 h 2428875"/>
                <a:gd name="connsiteX25" fmla="*/ 609600 w 5019675"/>
                <a:gd name="connsiteY25" fmla="*/ 700087 h 2428875"/>
                <a:gd name="connsiteX26" fmla="*/ 609600 w 5019675"/>
                <a:gd name="connsiteY26" fmla="*/ 623887 h 2428875"/>
                <a:gd name="connsiteX27" fmla="*/ 538162 w 5019675"/>
                <a:gd name="connsiteY27" fmla="*/ 623887 h 2428875"/>
                <a:gd name="connsiteX28" fmla="*/ 538162 w 5019675"/>
                <a:gd name="connsiteY28" fmla="*/ 438150 h 2428875"/>
                <a:gd name="connsiteX29" fmla="*/ 247650 w 5019675"/>
                <a:gd name="connsiteY29" fmla="*/ 438150 h 2428875"/>
                <a:gd name="connsiteX30" fmla="*/ 247650 w 5019675"/>
                <a:gd name="connsiteY30" fmla="*/ 371475 h 2428875"/>
                <a:gd name="connsiteX31" fmla="*/ 228600 w 5019675"/>
                <a:gd name="connsiteY31" fmla="*/ 371475 h 2428875"/>
                <a:gd name="connsiteX32" fmla="*/ 228600 w 5019675"/>
                <a:gd name="connsiteY32" fmla="*/ 204787 h 2428875"/>
                <a:gd name="connsiteX33" fmla="*/ 180975 w 5019675"/>
                <a:gd name="connsiteY33" fmla="*/ 204787 h 2428875"/>
                <a:gd name="connsiteX34" fmla="*/ 180975 w 5019675"/>
                <a:gd name="connsiteY34" fmla="*/ 142875 h 2428875"/>
                <a:gd name="connsiteX35" fmla="*/ 100012 w 5019675"/>
                <a:gd name="connsiteY35" fmla="*/ 142875 h 2428875"/>
                <a:gd name="connsiteX36" fmla="*/ 100012 w 5019675"/>
                <a:gd name="connsiteY36" fmla="*/ 76200 h 2428875"/>
                <a:gd name="connsiteX37" fmla="*/ 0 w 5019675"/>
                <a:gd name="connsiteY37" fmla="*/ 76200 h 2428875"/>
                <a:gd name="connsiteX38" fmla="*/ 0 w 5019675"/>
                <a:gd name="connsiteY38" fmla="*/ 0 h 2428875"/>
                <a:gd name="connsiteX39" fmla="*/ 0 w 5019675"/>
                <a:gd name="connsiteY39" fmla="*/ 0 h 2428875"/>
                <a:gd name="connsiteX0" fmla="*/ 5019675 w 5019675"/>
                <a:gd name="connsiteY0" fmla="*/ 2428875 h 2428875"/>
                <a:gd name="connsiteX1" fmla="*/ 3629025 w 5019675"/>
                <a:gd name="connsiteY1" fmla="*/ 2414587 h 2428875"/>
                <a:gd name="connsiteX2" fmla="*/ 3638550 w 5019675"/>
                <a:gd name="connsiteY2" fmla="*/ 2157412 h 2428875"/>
                <a:gd name="connsiteX3" fmla="*/ 3448050 w 5019675"/>
                <a:gd name="connsiteY3" fmla="*/ 2157412 h 2428875"/>
                <a:gd name="connsiteX4" fmla="*/ 3448050 w 5019675"/>
                <a:gd name="connsiteY4" fmla="*/ 1952625 h 2428875"/>
                <a:gd name="connsiteX5" fmla="*/ 3214687 w 5019675"/>
                <a:gd name="connsiteY5" fmla="*/ 1957387 h 2428875"/>
                <a:gd name="connsiteX6" fmla="*/ 3219450 w 5019675"/>
                <a:gd name="connsiteY6" fmla="*/ 1771650 h 2428875"/>
                <a:gd name="connsiteX7" fmla="*/ 2276475 w 5019675"/>
                <a:gd name="connsiteY7" fmla="*/ 1776412 h 2428875"/>
                <a:gd name="connsiteX8" fmla="*/ 2271712 w 5019675"/>
                <a:gd name="connsiteY8" fmla="*/ 1614487 h 2428875"/>
                <a:gd name="connsiteX9" fmla="*/ 1776412 w 5019675"/>
                <a:gd name="connsiteY9" fmla="*/ 1614487 h 2428875"/>
                <a:gd name="connsiteX10" fmla="*/ 1776412 w 5019675"/>
                <a:gd name="connsiteY10" fmla="*/ 1481137 h 2428875"/>
                <a:gd name="connsiteX11" fmla="*/ 1619250 w 5019675"/>
                <a:gd name="connsiteY11" fmla="*/ 1481137 h 2428875"/>
                <a:gd name="connsiteX12" fmla="*/ 1619250 w 5019675"/>
                <a:gd name="connsiteY12" fmla="*/ 1381125 h 2428875"/>
                <a:gd name="connsiteX13" fmla="*/ 1209675 w 5019675"/>
                <a:gd name="connsiteY13" fmla="*/ 1381125 h 2428875"/>
                <a:gd name="connsiteX14" fmla="*/ 1209675 w 5019675"/>
                <a:gd name="connsiteY14" fmla="*/ 1271587 h 2428875"/>
                <a:gd name="connsiteX15" fmla="*/ 1095375 w 5019675"/>
                <a:gd name="connsiteY15" fmla="*/ 1271587 h 2428875"/>
                <a:gd name="connsiteX16" fmla="*/ 1095375 w 5019675"/>
                <a:gd name="connsiteY16" fmla="*/ 1171575 h 2428875"/>
                <a:gd name="connsiteX17" fmla="*/ 976312 w 5019675"/>
                <a:gd name="connsiteY17" fmla="*/ 1171575 h 2428875"/>
                <a:gd name="connsiteX18" fmla="*/ 976312 w 5019675"/>
                <a:gd name="connsiteY18" fmla="*/ 1062037 h 2428875"/>
                <a:gd name="connsiteX19" fmla="*/ 928687 w 5019675"/>
                <a:gd name="connsiteY19" fmla="*/ 1062037 h 2428875"/>
                <a:gd name="connsiteX20" fmla="*/ 928687 w 5019675"/>
                <a:gd name="connsiteY20" fmla="*/ 971550 h 2428875"/>
                <a:gd name="connsiteX21" fmla="*/ 885825 w 5019675"/>
                <a:gd name="connsiteY21" fmla="*/ 971550 h 2428875"/>
                <a:gd name="connsiteX22" fmla="*/ 885825 w 5019675"/>
                <a:gd name="connsiteY22" fmla="*/ 795337 h 2428875"/>
                <a:gd name="connsiteX23" fmla="*/ 733425 w 5019675"/>
                <a:gd name="connsiteY23" fmla="*/ 795337 h 2428875"/>
                <a:gd name="connsiteX24" fmla="*/ 733425 w 5019675"/>
                <a:gd name="connsiteY24" fmla="*/ 700087 h 2428875"/>
                <a:gd name="connsiteX25" fmla="*/ 609600 w 5019675"/>
                <a:gd name="connsiteY25" fmla="*/ 700087 h 2428875"/>
                <a:gd name="connsiteX26" fmla="*/ 609600 w 5019675"/>
                <a:gd name="connsiteY26" fmla="*/ 623887 h 2428875"/>
                <a:gd name="connsiteX27" fmla="*/ 538162 w 5019675"/>
                <a:gd name="connsiteY27" fmla="*/ 623887 h 2428875"/>
                <a:gd name="connsiteX28" fmla="*/ 538162 w 5019675"/>
                <a:gd name="connsiteY28" fmla="*/ 438150 h 2428875"/>
                <a:gd name="connsiteX29" fmla="*/ 247650 w 5019675"/>
                <a:gd name="connsiteY29" fmla="*/ 438150 h 2428875"/>
                <a:gd name="connsiteX30" fmla="*/ 247650 w 5019675"/>
                <a:gd name="connsiteY30" fmla="*/ 371475 h 2428875"/>
                <a:gd name="connsiteX31" fmla="*/ 228600 w 5019675"/>
                <a:gd name="connsiteY31" fmla="*/ 371475 h 2428875"/>
                <a:gd name="connsiteX32" fmla="*/ 228600 w 5019675"/>
                <a:gd name="connsiteY32" fmla="*/ 204787 h 2428875"/>
                <a:gd name="connsiteX33" fmla="*/ 180975 w 5019675"/>
                <a:gd name="connsiteY33" fmla="*/ 204787 h 2428875"/>
                <a:gd name="connsiteX34" fmla="*/ 180975 w 5019675"/>
                <a:gd name="connsiteY34" fmla="*/ 142875 h 2428875"/>
                <a:gd name="connsiteX35" fmla="*/ 100012 w 5019675"/>
                <a:gd name="connsiteY35" fmla="*/ 142875 h 2428875"/>
                <a:gd name="connsiteX36" fmla="*/ 100012 w 5019675"/>
                <a:gd name="connsiteY36" fmla="*/ 76200 h 2428875"/>
                <a:gd name="connsiteX37" fmla="*/ 0 w 5019675"/>
                <a:gd name="connsiteY37" fmla="*/ 76200 h 2428875"/>
                <a:gd name="connsiteX38" fmla="*/ 0 w 5019675"/>
                <a:gd name="connsiteY38" fmla="*/ 0 h 2428875"/>
                <a:gd name="connsiteX39" fmla="*/ 0 w 5019675"/>
                <a:gd name="connsiteY39" fmla="*/ 0 h 2428875"/>
                <a:gd name="connsiteX0" fmla="*/ 5019675 w 5019675"/>
                <a:gd name="connsiteY0" fmla="*/ 2428875 h 2428875"/>
                <a:gd name="connsiteX1" fmla="*/ 3643313 w 5019675"/>
                <a:gd name="connsiteY1" fmla="*/ 2414587 h 2428875"/>
                <a:gd name="connsiteX2" fmla="*/ 3638550 w 5019675"/>
                <a:gd name="connsiteY2" fmla="*/ 2157412 h 2428875"/>
                <a:gd name="connsiteX3" fmla="*/ 3448050 w 5019675"/>
                <a:gd name="connsiteY3" fmla="*/ 2157412 h 2428875"/>
                <a:gd name="connsiteX4" fmla="*/ 3448050 w 5019675"/>
                <a:gd name="connsiteY4" fmla="*/ 1952625 h 2428875"/>
                <a:gd name="connsiteX5" fmla="*/ 3214687 w 5019675"/>
                <a:gd name="connsiteY5" fmla="*/ 1957387 h 2428875"/>
                <a:gd name="connsiteX6" fmla="*/ 3219450 w 5019675"/>
                <a:gd name="connsiteY6" fmla="*/ 1771650 h 2428875"/>
                <a:gd name="connsiteX7" fmla="*/ 2276475 w 5019675"/>
                <a:gd name="connsiteY7" fmla="*/ 1776412 h 2428875"/>
                <a:gd name="connsiteX8" fmla="*/ 2271712 w 5019675"/>
                <a:gd name="connsiteY8" fmla="*/ 1614487 h 2428875"/>
                <a:gd name="connsiteX9" fmla="*/ 1776412 w 5019675"/>
                <a:gd name="connsiteY9" fmla="*/ 1614487 h 2428875"/>
                <a:gd name="connsiteX10" fmla="*/ 1776412 w 5019675"/>
                <a:gd name="connsiteY10" fmla="*/ 1481137 h 2428875"/>
                <a:gd name="connsiteX11" fmla="*/ 1619250 w 5019675"/>
                <a:gd name="connsiteY11" fmla="*/ 1481137 h 2428875"/>
                <a:gd name="connsiteX12" fmla="*/ 1619250 w 5019675"/>
                <a:gd name="connsiteY12" fmla="*/ 1381125 h 2428875"/>
                <a:gd name="connsiteX13" fmla="*/ 1209675 w 5019675"/>
                <a:gd name="connsiteY13" fmla="*/ 1381125 h 2428875"/>
                <a:gd name="connsiteX14" fmla="*/ 1209675 w 5019675"/>
                <a:gd name="connsiteY14" fmla="*/ 1271587 h 2428875"/>
                <a:gd name="connsiteX15" fmla="*/ 1095375 w 5019675"/>
                <a:gd name="connsiteY15" fmla="*/ 1271587 h 2428875"/>
                <a:gd name="connsiteX16" fmla="*/ 1095375 w 5019675"/>
                <a:gd name="connsiteY16" fmla="*/ 1171575 h 2428875"/>
                <a:gd name="connsiteX17" fmla="*/ 976312 w 5019675"/>
                <a:gd name="connsiteY17" fmla="*/ 1171575 h 2428875"/>
                <a:gd name="connsiteX18" fmla="*/ 976312 w 5019675"/>
                <a:gd name="connsiteY18" fmla="*/ 1062037 h 2428875"/>
                <a:gd name="connsiteX19" fmla="*/ 928687 w 5019675"/>
                <a:gd name="connsiteY19" fmla="*/ 1062037 h 2428875"/>
                <a:gd name="connsiteX20" fmla="*/ 928687 w 5019675"/>
                <a:gd name="connsiteY20" fmla="*/ 971550 h 2428875"/>
                <a:gd name="connsiteX21" fmla="*/ 885825 w 5019675"/>
                <a:gd name="connsiteY21" fmla="*/ 971550 h 2428875"/>
                <a:gd name="connsiteX22" fmla="*/ 885825 w 5019675"/>
                <a:gd name="connsiteY22" fmla="*/ 795337 h 2428875"/>
                <a:gd name="connsiteX23" fmla="*/ 733425 w 5019675"/>
                <a:gd name="connsiteY23" fmla="*/ 795337 h 2428875"/>
                <a:gd name="connsiteX24" fmla="*/ 733425 w 5019675"/>
                <a:gd name="connsiteY24" fmla="*/ 700087 h 2428875"/>
                <a:gd name="connsiteX25" fmla="*/ 609600 w 5019675"/>
                <a:gd name="connsiteY25" fmla="*/ 700087 h 2428875"/>
                <a:gd name="connsiteX26" fmla="*/ 609600 w 5019675"/>
                <a:gd name="connsiteY26" fmla="*/ 623887 h 2428875"/>
                <a:gd name="connsiteX27" fmla="*/ 538162 w 5019675"/>
                <a:gd name="connsiteY27" fmla="*/ 623887 h 2428875"/>
                <a:gd name="connsiteX28" fmla="*/ 538162 w 5019675"/>
                <a:gd name="connsiteY28" fmla="*/ 438150 h 2428875"/>
                <a:gd name="connsiteX29" fmla="*/ 247650 w 5019675"/>
                <a:gd name="connsiteY29" fmla="*/ 438150 h 2428875"/>
                <a:gd name="connsiteX30" fmla="*/ 247650 w 5019675"/>
                <a:gd name="connsiteY30" fmla="*/ 371475 h 2428875"/>
                <a:gd name="connsiteX31" fmla="*/ 228600 w 5019675"/>
                <a:gd name="connsiteY31" fmla="*/ 371475 h 2428875"/>
                <a:gd name="connsiteX32" fmla="*/ 228600 w 5019675"/>
                <a:gd name="connsiteY32" fmla="*/ 204787 h 2428875"/>
                <a:gd name="connsiteX33" fmla="*/ 180975 w 5019675"/>
                <a:gd name="connsiteY33" fmla="*/ 204787 h 2428875"/>
                <a:gd name="connsiteX34" fmla="*/ 180975 w 5019675"/>
                <a:gd name="connsiteY34" fmla="*/ 142875 h 2428875"/>
                <a:gd name="connsiteX35" fmla="*/ 100012 w 5019675"/>
                <a:gd name="connsiteY35" fmla="*/ 142875 h 2428875"/>
                <a:gd name="connsiteX36" fmla="*/ 100012 w 5019675"/>
                <a:gd name="connsiteY36" fmla="*/ 76200 h 2428875"/>
                <a:gd name="connsiteX37" fmla="*/ 0 w 5019675"/>
                <a:gd name="connsiteY37" fmla="*/ 76200 h 2428875"/>
                <a:gd name="connsiteX38" fmla="*/ 0 w 5019675"/>
                <a:gd name="connsiteY38" fmla="*/ 0 h 2428875"/>
                <a:gd name="connsiteX39" fmla="*/ 0 w 5019675"/>
                <a:gd name="connsiteY39" fmla="*/ 0 h 2428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19675" h="2428875">
                  <a:moveTo>
                    <a:pt x="5019675" y="2428875"/>
                  </a:moveTo>
                  <a:lnTo>
                    <a:pt x="3643313" y="2414587"/>
                  </a:lnTo>
                  <a:cubicBezTo>
                    <a:pt x="3641725" y="2328862"/>
                    <a:pt x="3640138" y="2243137"/>
                    <a:pt x="3638550" y="2157412"/>
                  </a:cubicBezTo>
                  <a:lnTo>
                    <a:pt x="3448050" y="2157412"/>
                  </a:lnTo>
                  <a:lnTo>
                    <a:pt x="3448050" y="1952625"/>
                  </a:lnTo>
                  <a:lnTo>
                    <a:pt x="3214687" y="1957387"/>
                  </a:lnTo>
                  <a:lnTo>
                    <a:pt x="3219450" y="1771650"/>
                  </a:lnTo>
                  <a:lnTo>
                    <a:pt x="2276475" y="1776412"/>
                  </a:lnTo>
                  <a:lnTo>
                    <a:pt x="2271712" y="1614487"/>
                  </a:lnTo>
                  <a:lnTo>
                    <a:pt x="1776412" y="1614487"/>
                  </a:lnTo>
                  <a:lnTo>
                    <a:pt x="1776412" y="1481137"/>
                  </a:lnTo>
                  <a:lnTo>
                    <a:pt x="1619250" y="1481137"/>
                  </a:lnTo>
                  <a:lnTo>
                    <a:pt x="1619250" y="1381125"/>
                  </a:lnTo>
                  <a:lnTo>
                    <a:pt x="1209675" y="1381125"/>
                  </a:lnTo>
                  <a:lnTo>
                    <a:pt x="1209675" y="1271587"/>
                  </a:lnTo>
                  <a:lnTo>
                    <a:pt x="1095375" y="1271587"/>
                  </a:lnTo>
                  <a:lnTo>
                    <a:pt x="1095375" y="1171575"/>
                  </a:lnTo>
                  <a:lnTo>
                    <a:pt x="976312" y="1171575"/>
                  </a:lnTo>
                  <a:lnTo>
                    <a:pt x="976312" y="1062037"/>
                  </a:lnTo>
                  <a:lnTo>
                    <a:pt x="928687" y="1062037"/>
                  </a:lnTo>
                  <a:lnTo>
                    <a:pt x="928687" y="971550"/>
                  </a:lnTo>
                  <a:lnTo>
                    <a:pt x="885825" y="971550"/>
                  </a:lnTo>
                  <a:lnTo>
                    <a:pt x="885825" y="795337"/>
                  </a:lnTo>
                  <a:lnTo>
                    <a:pt x="733425" y="795337"/>
                  </a:lnTo>
                  <a:lnTo>
                    <a:pt x="733425" y="700087"/>
                  </a:lnTo>
                  <a:lnTo>
                    <a:pt x="609600" y="700087"/>
                  </a:lnTo>
                  <a:lnTo>
                    <a:pt x="609600" y="623887"/>
                  </a:lnTo>
                  <a:lnTo>
                    <a:pt x="538162" y="623887"/>
                  </a:lnTo>
                  <a:lnTo>
                    <a:pt x="538162" y="438150"/>
                  </a:lnTo>
                  <a:lnTo>
                    <a:pt x="247650" y="438150"/>
                  </a:lnTo>
                  <a:lnTo>
                    <a:pt x="247650" y="371475"/>
                  </a:lnTo>
                  <a:lnTo>
                    <a:pt x="228600" y="371475"/>
                  </a:lnTo>
                  <a:lnTo>
                    <a:pt x="228600" y="204787"/>
                  </a:lnTo>
                  <a:lnTo>
                    <a:pt x="180975" y="204787"/>
                  </a:lnTo>
                  <a:lnTo>
                    <a:pt x="180975" y="142875"/>
                  </a:lnTo>
                  <a:lnTo>
                    <a:pt x="100012" y="142875"/>
                  </a:lnTo>
                  <a:lnTo>
                    <a:pt x="100012" y="76200"/>
                  </a:lnTo>
                  <a:lnTo>
                    <a:pt x="0" y="76200"/>
                  </a:lnTo>
                  <a:lnTo>
                    <a:pt x="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55" name="Group 54">
              <a:extLst>
                <a:ext uri="{FF2B5EF4-FFF2-40B4-BE49-F238E27FC236}">
                  <a16:creationId xmlns:a16="http://schemas.microsoft.com/office/drawing/2014/main" id="{36588AA3-8B6F-A57A-1585-82C1148CD128}"/>
                </a:ext>
              </a:extLst>
            </p:cNvPr>
            <p:cNvGrpSpPr/>
            <p:nvPr/>
          </p:nvGrpSpPr>
          <p:grpSpPr>
            <a:xfrm>
              <a:off x="3997714" y="2366963"/>
              <a:ext cx="4688185" cy="2102383"/>
              <a:chOff x="3997714" y="2366963"/>
              <a:chExt cx="4688185" cy="2102383"/>
            </a:xfrm>
          </p:grpSpPr>
          <p:cxnSp>
            <p:nvCxnSpPr>
              <p:cNvPr id="56" name="Straight Connector 55">
                <a:extLst>
                  <a:ext uri="{FF2B5EF4-FFF2-40B4-BE49-F238E27FC236}">
                    <a16:creationId xmlns:a16="http://schemas.microsoft.com/office/drawing/2014/main" id="{BD13FCC8-F83A-C725-22FC-475BA2712D79}"/>
                  </a:ext>
                </a:extLst>
              </p:cNvPr>
              <p:cNvCxnSpPr/>
              <p:nvPr/>
            </p:nvCxnSpPr>
            <p:spPr bwMode="auto">
              <a:xfrm>
                <a:off x="3997714" y="2366963"/>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4B87BE9F-C606-5E2D-EBEC-70FD408EE1E1}"/>
                  </a:ext>
                </a:extLst>
              </p:cNvPr>
              <p:cNvCxnSpPr/>
              <p:nvPr/>
            </p:nvCxnSpPr>
            <p:spPr bwMode="auto">
              <a:xfrm>
                <a:off x="4029253" y="2366963"/>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19ACE1E-D150-ADB8-B7A1-B14FA2D2F52D}"/>
                  </a:ext>
                </a:extLst>
              </p:cNvPr>
              <p:cNvCxnSpPr/>
              <p:nvPr/>
            </p:nvCxnSpPr>
            <p:spPr bwMode="auto">
              <a:xfrm>
                <a:off x="4083704" y="2366963"/>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75FEAD8-5748-2A2C-4573-1655275FB08A}"/>
                  </a:ext>
                </a:extLst>
              </p:cNvPr>
              <p:cNvCxnSpPr/>
              <p:nvPr/>
            </p:nvCxnSpPr>
            <p:spPr bwMode="auto">
              <a:xfrm>
                <a:off x="4117042" y="2366963"/>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8FF2811B-91F2-DB33-A2FE-6A14E0278D03}"/>
                  </a:ext>
                </a:extLst>
              </p:cNvPr>
              <p:cNvCxnSpPr/>
              <p:nvPr/>
            </p:nvCxnSpPr>
            <p:spPr bwMode="auto">
              <a:xfrm>
                <a:off x="4192446" y="2366963"/>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1B48AAB-AB05-FDC1-9595-2182B8176D22}"/>
                  </a:ext>
                </a:extLst>
              </p:cNvPr>
              <p:cNvCxnSpPr/>
              <p:nvPr/>
            </p:nvCxnSpPr>
            <p:spPr bwMode="auto">
              <a:xfrm>
                <a:off x="4359133" y="2629359"/>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FAD06157-5BDA-6143-3949-1454894C7A76}"/>
                  </a:ext>
                </a:extLst>
              </p:cNvPr>
              <p:cNvCxnSpPr/>
              <p:nvPr/>
            </p:nvCxnSpPr>
            <p:spPr bwMode="auto">
              <a:xfrm>
                <a:off x="4537726" y="2729521"/>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113FD5D-AD9D-F0B5-9F54-8F4328273729}"/>
                  </a:ext>
                </a:extLst>
              </p:cNvPr>
              <p:cNvCxnSpPr/>
              <p:nvPr/>
            </p:nvCxnSpPr>
            <p:spPr bwMode="auto">
              <a:xfrm>
                <a:off x="4663933" y="2991459"/>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71116BF8-506A-B655-8FAC-A2ED984AD533}"/>
                  </a:ext>
                </a:extLst>
              </p:cNvPr>
              <p:cNvCxnSpPr/>
              <p:nvPr/>
            </p:nvCxnSpPr>
            <p:spPr bwMode="auto">
              <a:xfrm>
                <a:off x="4771090" y="3105759"/>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7FCC9792-51D5-2034-3CEF-CC87585BCF40}"/>
                  </a:ext>
                </a:extLst>
              </p:cNvPr>
              <p:cNvCxnSpPr/>
              <p:nvPr/>
            </p:nvCxnSpPr>
            <p:spPr bwMode="auto">
              <a:xfrm>
                <a:off x="5021121" y="3307258"/>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8442F7BD-0C3B-C72F-C442-06080D7AA008}"/>
                  </a:ext>
                </a:extLst>
              </p:cNvPr>
              <p:cNvCxnSpPr/>
              <p:nvPr/>
            </p:nvCxnSpPr>
            <p:spPr bwMode="auto">
              <a:xfrm>
                <a:off x="5193263" y="3307258"/>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89C3BC1-F394-7C90-63DC-6774FEFDE295}"/>
                  </a:ext>
                </a:extLst>
              </p:cNvPr>
              <p:cNvCxnSpPr/>
              <p:nvPr/>
            </p:nvCxnSpPr>
            <p:spPr bwMode="auto">
              <a:xfrm>
                <a:off x="5300419" y="3307258"/>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4C0C4348-D866-A15A-3E4C-55E732B11FE5}"/>
                  </a:ext>
                </a:extLst>
              </p:cNvPr>
              <p:cNvCxnSpPr/>
              <p:nvPr/>
            </p:nvCxnSpPr>
            <p:spPr bwMode="auto">
              <a:xfrm>
                <a:off x="5338519" y="3429000"/>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0CCFC82D-843A-4588-49FD-FC8C9FF367BA}"/>
                  </a:ext>
                </a:extLst>
              </p:cNvPr>
              <p:cNvCxnSpPr/>
              <p:nvPr/>
            </p:nvCxnSpPr>
            <p:spPr bwMode="auto">
              <a:xfrm>
                <a:off x="5598075" y="354538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5E439ADB-AF88-4FD5-8DCE-E960E325E2B7}"/>
                  </a:ext>
                </a:extLst>
              </p:cNvPr>
              <p:cNvCxnSpPr/>
              <p:nvPr/>
            </p:nvCxnSpPr>
            <p:spPr bwMode="auto">
              <a:xfrm>
                <a:off x="5614743" y="354538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16CD172D-2766-338B-5C88-E429D0D0A9DD}"/>
                  </a:ext>
                </a:extLst>
              </p:cNvPr>
              <p:cNvCxnSpPr/>
              <p:nvPr/>
            </p:nvCxnSpPr>
            <p:spPr bwMode="auto">
              <a:xfrm>
                <a:off x="5637328" y="354538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A0627F4-CDF4-87AC-44A0-BF61E19713E8}"/>
                  </a:ext>
                </a:extLst>
              </p:cNvPr>
              <p:cNvCxnSpPr/>
              <p:nvPr/>
            </p:nvCxnSpPr>
            <p:spPr bwMode="auto">
              <a:xfrm>
                <a:off x="6587447" y="3712675"/>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8F18DBA6-BFAE-84D0-18EE-8E56388A77E4}"/>
                  </a:ext>
                </a:extLst>
              </p:cNvPr>
              <p:cNvCxnSpPr/>
              <p:nvPr/>
            </p:nvCxnSpPr>
            <p:spPr bwMode="auto">
              <a:xfrm>
                <a:off x="6830335" y="3712675"/>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5F8DB6E2-C42A-DCD0-2620-3697B598B64D}"/>
                  </a:ext>
                </a:extLst>
              </p:cNvPr>
              <p:cNvCxnSpPr/>
              <p:nvPr/>
            </p:nvCxnSpPr>
            <p:spPr bwMode="auto">
              <a:xfrm>
                <a:off x="7249435" y="4088048"/>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2B08ED6C-C36C-C047-8C36-E96A5142E5BE}"/>
                  </a:ext>
                </a:extLst>
              </p:cNvPr>
              <p:cNvCxnSpPr/>
              <p:nvPr/>
            </p:nvCxnSpPr>
            <p:spPr bwMode="auto">
              <a:xfrm>
                <a:off x="7337541" y="4088048"/>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F62073A6-2164-1585-0C60-AF9CB41849A9}"/>
                  </a:ext>
                </a:extLst>
              </p:cNvPr>
              <p:cNvCxnSpPr/>
              <p:nvPr/>
            </p:nvCxnSpPr>
            <p:spPr bwMode="auto">
              <a:xfrm>
                <a:off x="7614337" y="434760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CACB90B8-6F1F-E7BB-94C3-FAA58E2A6D0A}"/>
                  </a:ext>
                </a:extLst>
              </p:cNvPr>
              <p:cNvCxnSpPr/>
              <p:nvPr/>
            </p:nvCxnSpPr>
            <p:spPr bwMode="auto">
              <a:xfrm>
                <a:off x="7792931" y="434760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694DB470-82A5-7637-47E8-505D56337BC4}"/>
                  </a:ext>
                </a:extLst>
              </p:cNvPr>
              <p:cNvCxnSpPr/>
              <p:nvPr/>
            </p:nvCxnSpPr>
            <p:spPr bwMode="auto">
              <a:xfrm>
                <a:off x="8054868" y="4347604"/>
                <a:ext cx="0" cy="121742"/>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4DF903F0-681C-B0D7-5208-D8665553F321}"/>
                  </a:ext>
                </a:extLst>
              </p:cNvPr>
              <p:cNvCxnSpPr/>
              <p:nvPr/>
            </p:nvCxnSpPr>
            <p:spPr bwMode="auto">
              <a:xfrm>
                <a:off x="8685899" y="4347604"/>
                <a:ext cx="0" cy="121742"/>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80" name="Group 79">
            <a:extLst>
              <a:ext uri="{FF2B5EF4-FFF2-40B4-BE49-F238E27FC236}">
                <a16:creationId xmlns:a16="http://schemas.microsoft.com/office/drawing/2014/main" id="{DA3D8A32-9CCD-9127-8743-0574B93303AB}"/>
              </a:ext>
            </a:extLst>
          </p:cNvPr>
          <p:cNvGrpSpPr/>
          <p:nvPr/>
        </p:nvGrpSpPr>
        <p:grpSpPr>
          <a:xfrm>
            <a:off x="3652838" y="2000250"/>
            <a:ext cx="5067300" cy="1546771"/>
            <a:chOff x="3652838" y="2000250"/>
            <a:chExt cx="5067300" cy="1546771"/>
          </a:xfrm>
        </p:grpSpPr>
        <p:sp>
          <p:nvSpPr>
            <p:cNvPr id="81" name="Freeform: Shape 80">
              <a:extLst>
                <a:ext uri="{FF2B5EF4-FFF2-40B4-BE49-F238E27FC236}">
                  <a16:creationId xmlns:a16="http://schemas.microsoft.com/office/drawing/2014/main" id="{DC71AEF8-9DDB-ADC2-EDD4-F9EA4C2125FA}"/>
                </a:ext>
              </a:extLst>
            </p:cNvPr>
            <p:cNvSpPr/>
            <p:nvPr/>
          </p:nvSpPr>
          <p:spPr bwMode="auto">
            <a:xfrm>
              <a:off x="3652838" y="2000250"/>
              <a:ext cx="5067300" cy="1485900"/>
            </a:xfrm>
            <a:custGeom>
              <a:avLst/>
              <a:gdLst>
                <a:gd name="connsiteX0" fmla="*/ 5067300 w 5067300"/>
                <a:gd name="connsiteY0" fmla="*/ 1485900 h 1485900"/>
                <a:gd name="connsiteX1" fmla="*/ 3495675 w 5067300"/>
                <a:gd name="connsiteY1" fmla="*/ 1485900 h 1485900"/>
                <a:gd name="connsiteX2" fmla="*/ 3495675 w 5067300"/>
                <a:gd name="connsiteY2" fmla="*/ 1266825 h 1485900"/>
                <a:gd name="connsiteX3" fmla="*/ 3405187 w 5067300"/>
                <a:gd name="connsiteY3" fmla="*/ 1266825 h 1485900"/>
                <a:gd name="connsiteX4" fmla="*/ 3405187 w 5067300"/>
                <a:gd name="connsiteY4" fmla="*/ 1038225 h 1485900"/>
                <a:gd name="connsiteX5" fmla="*/ 2047875 w 5067300"/>
                <a:gd name="connsiteY5" fmla="*/ 1038225 h 1485900"/>
                <a:gd name="connsiteX6" fmla="*/ 2047875 w 5067300"/>
                <a:gd name="connsiteY6" fmla="*/ 881063 h 1485900"/>
                <a:gd name="connsiteX7" fmla="*/ 1862137 w 5067300"/>
                <a:gd name="connsiteY7" fmla="*/ 881063 h 1485900"/>
                <a:gd name="connsiteX8" fmla="*/ 1862137 w 5067300"/>
                <a:gd name="connsiteY8" fmla="*/ 747713 h 1485900"/>
                <a:gd name="connsiteX9" fmla="*/ 1604962 w 5067300"/>
                <a:gd name="connsiteY9" fmla="*/ 747713 h 1485900"/>
                <a:gd name="connsiteX10" fmla="*/ 1604962 w 5067300"/>
                <a:gd name="connsiteY10" fmla="*/ 642938 h 1485900"/>
                <a:gd name="connsiteX11" fmla="*/ 1524000 w 5067300"/>
                <a:gd name="connsiteY11" fmla="*/ 642938 h 1485900"/>
                <a:gd name="connsiteX12" fmla="*/ 1524000 w 5067300"/>
                <a:gd name="connsiteY12" fmla="*/ 533400 h 1485900"/>
                <a:gd name="connsiteX13" fmla="*/ 1481137 w 5067300"/>
                <a:gd name="connsiteY13" fmla="*/ 533400 h 1485900"/>
                <a:gd name="connsiteX14" fmla="*/ 1481137 w 5067300"/>
                <a:gd name="connsiteY14" fmla="*/ 428625 h 1485900"/>
                <a:gd name="connsiteX15" fmla="*/ 1262062 w 5067300"/>
                <a:gd name="connsiteY15" fmla="*/ 428625 h 1485900"/>
                <a:gd name="connsiteX16" fmla="*/ 1262062 w 5067300"/>
                <a:gd name="connsiteY16" fmla="*/ 314325 h 1485900"/>
                <a:gd name="connsiteX17" fmla="*/ 842962 w 5067300"/>
                <a:gd name="connsiteY17" fmla="*/ 314325 h 1485900"/>
                <a:gd name="connsiteX18" fmla="*/ 842962 w 5067300"/>
                <a:gd name="connsiteY18" fmla="*/ 223838 h 1485900"/>
                <a:gd name="connsiteX19" fmla="*/ 790575 w 5067300"/>
                <a:gd name="connsiteY19" fmla="*/ 223838 h 1485900"/>
                <a:gd name="connsiteX20" fmla="*/ 790575 w 5067300"/>
                <a:gd name="connsiteY20" fmla="*/ 147638 h 1485900"/>
                <a:gd name="connsiteX21" fmla="*/ 152400 w 5067300"/>
                <a:gd name="connsiteY21" fmla="*/ 147638 h 1485900"/>
                <a:gd name="connsiteX22" fmla="*/ 152400 w 5067300"/>
                <a:gd name="connsiteY22" fmla="*/ 76200 h 1485900"/>
                <a:gd name="connsiteX23" fmla="*/ 47625 w 5067300"/>
                <a:gd name="connsiteY23" fmla="*/ 76200 h 1485900"/>
                <a:gd name="connsiteX24" fmla="*/ 47625 w 5067300"/>
                <a:gd name="connsiteY24" fmla="*/ 0 h 1485900"/>
                <a:gd name="connsiteX25" fmla="*/ 0 w 5067300"/>
                <a:gd name="connsiteY25" fmla="*/ 0 h 148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067300" h="1485900">
                  <a:moveTo>
                    <a:pt x="5067300" y="1485900"/>
                  </a:moveTo>
                  <a:lnTo>
                    <a:pt x="3495675" y="1485900"/>
                  </a:lnTo>
                  <a:lnTo>
                    <a:pt x="3495675" y="1266825"/>
                  </a:lnTo>
                  <a:lnTo>
                    <a:pt x="3405187" y="1266825"/>
                  </a:lnTo>
                  <a:lnTo>
                    <a:pt x="3405187" y="1038225"/>
                  </a:lnTo>
                  <a:lnTo>
                    <a:pt x="2047875" y="1038225"/>
                  </a:lnTo>
                  <a:lnTo>
                    <a:pt x="2047875" y="881063"/>
                  </a:lnTo>
                  <a:lnTo>
                    <a:pt x="1862137" y="881063"/>
                  </a:lnTo>
                  <a:lnTo>
                    <a:pt x="1862137" y="747713"/>
                  </a:lnTo>
                  <a:lnTo>
                    <a:pt x="1604962" y="747713"/>
                  </a:lnTo>
                  <a:lnTo>
                    <a:pt x="1604962" y="642938"/>
                  </a:lnTo>
                  <a:lnTo>
                    <a:pt x="1524000" y="642938"/>
                  </a:lnTo>
                  <a:lnTo>
                    <a:pt x="1524000" y="533400"/>
                  </a:lnTo>
                  <a:lnTo>
                    <a:pt x="1481137" y="533400"/>
                  </a:lnTo>
                  <a:lnTo>
                    <a:pt x="1481137" y="428625"/>
                  </a:lnTo>
                  <a:lnTo>
                    <a:pt x="1262062" y="428625"/>
                  </a:lnTo>
                  <a:lnTo>
                    <a:pt x="1262062" y="314325"/>
                  </a:lnTo>
                  <a:lnTo>
                    <a:pt x="842962" y="314325"/>
                  </a:lnTo>
                  <a:lnTo>
                    <a:pt x="842962" y="223838"/>
                  </a:lnTo>
                  <a:lnTo>
                    <a:pt x="790575" y="223838"/>
                  </a:lnTo>
                  <a:lnTo>
                    <a:pt x="790575" y="147638"/>
                  </a:lnTo>
                  <a:lnTo>
                    <a:pt x="152400" y="147638"/>
                  </a:lnTo>
                  <a:lnTo>
                    <a:pt x="152400" y="76200"/>
                  </a:lnTo>
                  <a:lnTo>
                    <a:pt x="47625" y="76200"/>
                  </a:lnTo>
                  <a:lnTo>
                    <a:pt x="47625" y="0"/>
                  </a:lnTo>
                  <a:lnTo>
                    <a:pt x="0" y="0"/>
                  </a:lnTo>
                </a:path>
              </a:pathLst>
            </a:custGeom>
            <a:noFill/>
            <a:ln w="28575">
              <a:solidFill>
                <a:schemeClr val="accent2"/>
              </a:solidFill>
              <a:miter lim="800000"/>
              <a:headEnd/>
              <a:tailEnd/>
            </a:ln>
          </p:spPr>
          <p:txBody>
            <a:bodyPr rtlCol="0" anchor="ctr"/>
            <a:lstStyle/>
            <a:p>
              <a:pPr algn="ctr"/>
              <a:endParaRPr lang="en-US" dirty="0"/>
            </a:p>
          </p:txBody>
        </p:sp>
        <p:cxnSp>
          <p:nvCxnSpPr>
            <p:cNvPr id="82" name="Straight Connector 81">
              <a:extLst>
                <a:ext uri="{FF2B5EF4-FFF2-40B4-BE49-F238E27FC236}">
                  <a16:creationId xmlns:a16="http://schemas.microsoft.com/office/drawing/2014/main" id="{6E0D541B-CB68-AD5D-D978-9DE7ECEEDE9C}"/>
                </a:ext>
              </a:extLst>
            </p:cNvPr>
            <p:cNvCxnSpPr/>
            <p:nvPr/>
          </p:nvCxnSpPr>
          <p:spPr bwMode="auto">
            <a:xfrm>
              <a:off x="7249435"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908ED12C-B57C-0E1A-2107-3BAF58514297}"/>
                </a:ext>
              </a:extLst>
            </p:cNvPr>
            <p:cNvCxnSpPr/>
            <p:nvPr/>
          </p:nvCxnSpPr>
          <p:spPr bwMode="auto">
            <a:xfrm>
              <a:off x="7337541"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85C96A6F-E2E7-DD92-DC5E-CE459CF88430}"/>
                </a:ext>
              </a:extLst>
            </p:cNvPr>
            <p:cNvCxnSpPr/>
            <p:nvPr/>
          </p:nvCxnSpPr>
          <p:spPr bwMode="auto">
            <a:xfrm>
              <a:off x="7614337"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196534A7-C5DC-CB97-050C-987577BF889F}"/>
                </a:ext>
              </a:extLst>
            </p:cNvPr>
            <p:cNvCxnSpPr/>
            <p:nvPr/>
          </p:nvCxnSpPr>
          <p:spPr bwMode="auto">
            <a:xfrm>
              <a:off x="7696887"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F4776BF-9B1B-B0C2-884E-EE4BE1DD15A4}"/>
                </a:ext>
              </a:extLst>
            </p:cNvPr>
            <p:cNvCxnSpPr/>
            <p:nvPr/>
          </p:nvCxnSpPr>
          <p:spPr bwMode="auto">
            <a:xfrm>
              <a:off x="7777743"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4D12B24-1B21-E25D-6C26-29C86BB7C862}"/>
                </a:ext>
              </a:extLst>
            </p:cNvPr>
            <p:cNvCxnSpPr/>
            <p:nvPr/>
          </p:nvCxnSpPr>
          <p:spPr bwMode="auto">
            <a:xfrm>
              <a:off x="7792931"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AEE844B3-DD82-68F5-9D1C-8B57766D882E}"/>
                </a:ext>
              </a:extLst>
            </p:cNvPr>
            <p:cNvCxnSpPr/>
            <p:nvPr/>
          </p:nvCxnSpPr>
          <p:spPr bwMode="auto">
            <a:xfrm>
              <a:off x="8046824"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68BF5062-1CFD-68A6-9D22-367682A8B99C}"/>
                </a:ext>
              </a:extLst>
            </p:cNvPr>
            <p:cNvCxnSpPr/>
            <p:nvPr/>
          </p:nvCxnSpPr>
          <p:spPr bwMode="auto">
            <a:xfrm>
              <a:off x="8677748" y="342527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532EF621-5188-520F-3A13-360D5757B868}"/>
                </a:ext>
              </a:extLst>
            </p:cNvPr>
            <p:cNvCxnSpPr/>
            <p:nvPr/>
          </p:nvCxnSpPr>
          <p:spPr bwMode="auto">
            <a:xfrm>
              <a:off x="7065285" y="299145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D4F1BB8-1ECC-5F45-9AE2-51392DA27279}"/>
                </a:ext>
              </a:extLst>
            </p:cNvPr>
            <p:cNvCxnSpPr/>
            <p:nvPr/>
          </p:nvCxnSpPr>
          <p:spPr bwMode="auto">
            <a:xfrm>
              <a:off x="7033535" y="299145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FBD81C1-0B83-E912-65F5-0B7A1506BB14}"/>
                </a:ext>
              </a:extLst>
            </p:cNvPr>
            <p:cNvCxnSpPr/>
            <p:nvPr/>
          </p:nvCxnSpPr>
          <p:spPr bwMode="auto">
            <a:xfrm>
              <a:off x="6830335" y="299145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FA5972A-5F8E-3587-60B2-40CE52BA1B83}"/>
                </a:ext>
              </a:extLst>
            </p:cNvPr>
            <p:cNvCxnSpPr/>
            <p:nvPr/>
          </p:nvCxnSpPr>
          <p:spPr bwMode="auto">
            <a:xfrm>
              <a:off x="6796882" y="299145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A03681A-1F78-A670-6534-3C5572181F2C}"/>
                </a:ext>
              </a:extLst>
            </p:cNvPr>
            <p:cNvCxnSpPr/>
            <p:nvPr/>
          </p:nvCxnSpPr>
          <p:spPr bwMode="auto">
            <a:xfrm>
              <a:off x="6587447" y="2991459"/>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C92ED7F4-3FAA-AB99-AC16-FB6C78E33685}"/>
                </a:ext>
              </a:extLst>
            </p:cNvPr>
            <p:cNvCxnSpPr/>
            <p:nvPr/>
          </p:nvCxnSpPr>
          <p:spPr bwMode="auto">
            <a:xfrm>
              <a:off x="5632810" y="2824163"/>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43E202E1-36D9-30F5-C27B-8E36288AEE7E}"/>
                </a:ext>
              </a:extLst>
            </p:cNvPr>
            <p:cNvCxnSpPr/>
            <p:nvPr/>
          </p:nvCxnSpPr>
          <p:spPr bwMode="auto">
            <a:xfrm>
              <a:off x="5598435" y="2824163"/>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361422C-F9B0-D97B-55CA-BC55329AA849}"/>
                </a:ext>
              </a:extLst>
            </p:cNvPr>
            <p:cNvCxnSpPr/>
            <p:nvPr/>
          </p:nvCxnSpPr>
          <p:spPr bwMode="auto">
            <a:xfrm>
              <a:off x="5480063" y="2690230"/>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471A99BD-3AE6-C0CE-9944-327372928188}"/>
                </a:ext>
              </a:extLst>
            </p:cNvPr>
            <p:cNvCxnSpPr/>
            <p:nvPr/>
          </p:nvCxnSpPr>
          <p:spPr bwMode="auto">
            <a:xfrm>
              <a:off x="5413388" y="2690230"/>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C1245555-F424-0487-636F-59E174242AE1}"/>
                </a:ext>
              </a:extLst>
            </p:cNvPr>
            <p:cNvCxnSpPr/>
            <p:nvPr/>
          </p:nvCxnSpPr>
          <p:spPr bwMode="auto">
            <a:xfrm>
              <a:off x="5338519" y="2690230"/>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C69CC72-0502-2852-F68F-E3A24F15A495}"/>
                </a:ext>
              </a:extLst>
            </p:cNvPr>
            <p:cNvCxnSpPr/>
            <p:nvPr/>
          </p:nvCxnSpPr>
          <p:spPr bwMode="auto">
            <a:xfrm>
              <a:off x="5309944" y="2690230"/>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8F8812FC-968D-0962-5AA5-0B993C613455}"/>
                </a:ext>
              </a:extLst>
            </p:cNvPr>
            <p:cNvCxnSpPr/>
            <p:nvPr/>
          </p:nvCxnSpPr>
          <p:spPr bwMode="auto">
            <a:xfrm>
              <a:off x="5278194" y="2690230"/>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3E185520-A895-40CA-5B1C-0BE460404B43}"/>
                </a:ext>
              </a:extLst>
            </p:cNvPr>
            <p:cNvCxnSpPr/>
            <p:nvPr/>
          </p:nvCxnSpPr>
          <p:spPr bwMode="auto">
            <a:xfrm>
              <a:off x="5185082" y="2568488"/>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8630B18F-EA90-A447-4456-2F8F53DB46E8}"/>
                </a:ext>
              </a:extLst>
            </p:cNvPr>
            <p:cNvCxnSpPr/>
            <p:nvPr/>
          </p:nvCxnSpPr>
          <p:spPr bwMode="auto">
            <a:xfrm>
              <a:off x="5021121" y="2366963"/>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95E67DA1-128E-EB45-C3D7-D65AE7618745}"/>
                </a:ext>
              </a:extLst>
            </p:cNvPr>
            <p:cNvCxnSpPr/>
            <p:nvPr/>
          </p:nvCxnSpPr>
          <p:spPr bwMode="auto">
            <a:xfrm>
              <a:off x="4771090" y="225585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8B2D1AF3-98EE-F861-97A3-A7AD06712776}"/>
                </a:ext>
              </a:extLst>
            </p:cNvPr>
            <p:cNvCxnSpPr/>
            <p:nvPr/>
          </p:nvCxnSpPr>
          <p:spPr bwMode="auto">
            <a:xfrm>
              <a:off x="4672523" y="225585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E75D44EE-AB3E-529D-AF53-25445C3796B6}"/>
                </a:ext>
              </a:extLst>
            </p:cNvPr>
            <p:cNvCxnSpPr/>
            <p:nvPr/>
          </p:nvCxnSpPr>
          <p:spPr bwMode="auto">
            <a:xfrm>
              <a:off x="4599498" y="225585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74E8BE6F-B684-9BE5-65EF-2A924D63D707}"/>
                </a:ext>
              </a:extLst>
            </p:cNvPr>
            <p:cNvCxnSpPr/>
            <p:nvPr/>
          </p:nvCxnSpPr>
          <p:spPr bwMode="auto">
            <a:xfrm>
              <a:off x="4539824" y="225585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8BB90D26-C313-0566-2E73-2E62BD81BEB6}"/>
                </a:ext>
              </a:extLst>
            </p:cNvPr>
            <p:cNvCxnSpPr/>
            <p:nvPr/>
          </p:nvCxnSpPr>
          <p:spPr bwMode="auto">
            <a:xfrm>
              <a:off x="4352783"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330AD6C2-4DA7-8660-4287-D3C6CE4490C8}"/>
                </a:ext>
              </a:extLst>
            </p:cNvPr>
            <p:cNvCxnSpPr/>
            <p:nvPr/>
          </p:nvCxnSpPr>
          <p:spPr bwMode="auto">
            <a:xfrm>
              <a:off x="4198796"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870D411C-04EB-A363-2199-01DA11189134}"/>
                </a:ext>
              </a:extLst>
            </p:cNvPr>
            <p:cNvCxnSpPr/>
            <p:nvPr/>
          </p:nvCxnSpPr>
          <p:spPr bwMode="auto">
            <a:xfrm>
              <a:off x="4117042"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331D0E4A-1DF4-FA15-9D7E-EBE204CD586F}"/>
                </a:ext>
              </a:extLst>
            </p:cNvPr>
            <p:cNvCxnSpPr/>
            <p:nvPr/>
          </p:nvCxnSpPr>
          <p:spPr bwMode="auto">
            <a:xfrm>
              <a:off x="4092296"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8CC2DCC1-656E-425B-06D0-F024AF75C807}"/>
                </a:ext>
              </a:extLst>
            </p:cNvPr>
            <p:cNvCxnSpPr/>
            <p:nvPr/>
          </p:nvCxnSpPr>
          <p:spPr bwMode="auto">
            <a:xfrm>
              <a:off x="4019728"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4530A0F-1A9E-EF0F-CE33-92212D2FA115}"/>
                </a:ext>
              </a:extLst>
            </p:cNvPr>
            <p:cNvCxnSpPr/>
            <p:nvPr/>
          </p:nvCxnSpPr>
          <p:spPr bwMode="auto">
            <a:xfrm>
              <a:off x="3991542" y="2084402"/>
              <a:ext cx="0" cy="121742"/>
            </a:xfrm>
            <a:prstGeom prst="line">
              <a:avLst/>
            </a:prstGeom>
            <a:noFill/>
            <a:ln w="28575" cap="flat" cmpd="sng" algn="ctr">
              <a:solidFill>
                <a:schemeClr val="accent2"/>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61561F8-68A8-5721-2BE2-F7D08AD6C6CC}"/>
                </a:ext>
              </a:extLst>
            </p:cNvPr>
            <p:cNvCxnSpPr/>
            <p:nvPr/>
          </p:nvCxnSpPr>
          <p:spPr bwMode="auto">
            <a:xfrm>
              <a:off x="3890010" y="2084402"/>
              <a:ext cx="0" cy="121742"/>
            </a:xfrm>
            <a:prstGeom prst="line">
              <a:avLst/>
            </a:prstGeom>
            <a:noFill/>
            <a:ln w="28575" cap="flat" cmpd="sng" algn="ctr">
              <a:solidFill>
                <a:schemeClr val="accent2"/>
              </a:solidFill>
              <a:prstDash val="solid"/>
              <a:round/>
              <a:headEnd type="none" w="med" len="med"/>
              <a:tailEnd type="none" w="med" len="med"/>
            </a:ln>
            <a:effectLst/>
          </p:spPr>
        </p:cxnSp>
      </p:grpSp>
    </p:spTree>
    <p:extLst>
      <p:ext uri="{BB962C8B-B14F-4D97-AF65-F5344CB8AC3E}">
        <p14:creationId xmlns:p14="http://schemas.microsoft.com/office/powerpoint/2010/main" val="25710812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a:t>
            </a:r>
            <a:br>
              <a:rPr lang="en-US" dirty="0"/>
            </a:br>
            <a:r>
              <a:rPr lang="en-US" dirty="0"/>
              <a:t>Recurrent LGSOC: AEs</a:t>
            </a:r>
          </a:p>
        </p:txBody>
      </p:sp>
      <p:sp>
        <p:nvSpPr>
          <p:cNvPr id="2" name="Text Box 15">
            <a:extLst>
              <a:ext uri="{FF2B5EF4-FFF2-40B4-BE49-F238E27FC236}">
                <a16:creationId xmlns:a16="http://schemas.microsoft.com/office/drawing/2014/main" id="{1AE4ACD2-4C7E-96D9-57E7-5DAD6D4CF172}"/>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Slomovitz. SGO 2023. Abstr 14.</a:t>
            </a:r>
            <a:endParaRPr lang="en-US" altLang="en-US" dirty="0"/>
          </a:p>
        </p:txBody>
      </p:sp>
      <p:graphicFrame>
        <p:nvGraphicFramePr>
          <p:cNvPr id="6" name="Group 155">
            <a:extLst>
              <a:ext uri="{FF2B5EF4-FFF2-40B4-BE49-F238E27FC236}">
                <a16:creationId xmlns:a16="http://schemas.microsoft.com/office/drawing/2014/main" id="{C6203DF1-BC04-471C-2AF6-03F19553EE08}"/>
              </a:ext>
            </a:extLst>
          </p:cNvPr>
          <p:cNvGraphicFramePr>
            <a:graphicFrameLocks/>
          </p:cNvGraphicFramePr>
          <p:nvPr>
            <p:extLst>
              <p:ext uri="{D42A27DB-BD31-4B8C-83A1-F6EECF244321}">
                <p14:modId xmlns:p14="http://schemas.microsoft.com/office/powerpoint/2010/main" val="468841628"/>
              </p:ext>
            </p:extLst>
          </p:nvPr>
        </p:nvGraphicFramePr>
        <p:xfrm>
          <a:off x="723900" y="1600200"/>
          <a:ext cx="10758489" cy="4374970"/>
        </p:xfrm>
        <a:graphic>
          <a:graphicData uri="http://schemas.openxmlformats.org/drawingml/2006/table">
            <a:tbl>
              <a:tblPr/>
              <a:tblGrid>
                <a:gridCol w="5200011">
                  <a:extLst>
                    <a:ext uri="{9D8B030D-6E8A-4147-A177-3AD203B41FA5}">
                      <a16:colId xmlns:a16="http://schemas.microsoft.com/office/drawing/2014/main" val="20000"/>
                    </a:ext>
                  </a:extLst>
                </a:gridCol>
                <a:gridCol w="2779239">
                  <a:extLst>
                    <a:ext uri="{9D8B030D-6E8A-4147-A177-3AD203B41FA5}">
                      <a16:colId xmlns:a16="http://schemas.microsoft.com/office/drawing/2014/main" val="363386565"/>
                    </a:ext>
                  </a:extLst>
                </a:gridCol>
                <a:gridCol w="2779239">
                  <a:extLst>
                    <a:ext uri="{9D8B030D-6E8A-4147-A177-3AD203B41FA5}">
                      <a16:colId xmlns:a16="http://schemas.microsoft.com/office/drawing/2014/main" val="1563691037"/>
                    </a:ext>
                  </a:extLst>
                </a:gridCol>
              </a:tblGrid>
              <a:tr h="411598">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AEs in &gt;5% of Patients, %</a:t>
                      </a:r>
                      <a:endParaRPr kumimoji="0" lang="en-US" sz="2000" b="1" i="0" u="none" strike="noStrike" cap="none" normalizeH="0" baseline="30000" dirty="0">
                        <a:ln>
                          <a:noFill/>
                        </a:ln>
                        <a:solidFill>
                          <a:schemeClr val="tx1"/>
                        </a:solidFill>
                        <a:effectLst/>
                        <a:latin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gridSpan="2">
                  <a:txBody>
                    <a:bodyPr/>
                    <a:lstStyle/>
                    <a:p>
                      <a:pPr algn="ctr">
                        <a:lnSpc>
                          <a:spcPct val="100000"/>
                        </a:lnSpc>
                        <a:spcBef>
                          <a:spcPct val="0"/>
                        </a:spcBef>
                        <a:spcAft>
                          <a:spcPct val="0"/>
                        </a:spcAft>
                        <a:buClrTx/>
                        <a:buFontTx/>
                        <a:buNone/>
                      </a:pPr>
                      <a:r>
                        <a:rPr lang="en-US" altLang="en-US" sz="2000" b="1" dirty="0">
                          <a:solidFill>
                            <a:schemeClr val="tx1"/>
                          </a:solidFill>
                          <a:latin typeface="Calibri" panose="020F0502020204030204" pitchFamily="34" charset="0"/>
                        </a:rPr>
                        <a:t>Ribociclib + Letrozole </a:t>
                      </a:r>
                      <a:r>
                        <a:rPr lang="en-US" sz="2000" b="1" dirty="0">
                          <a:latin typeface="Calibri" panose="020F0502020204030204" pitchFamily="34" charset="0"/>
                          <a:cs typeface="Calibri" panose="020F0502020204030204" pitchFamily="34" charset="0"/>
                        </a:rPr>
                        <a:t>(N = 48)</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lnSpc>
                          <a:spcPct val="100000"/>
                        </a:lnSpc>
                        <a:spcBef>
                          <a:spcPct val="0"/>
                        </a:spcBef>
                        <a:spcAft>
                          <a:spcPct val="0"/>
                        </a:spcAft>
                        <a:buClrTx/>
                        <a:buFontTx/>
                        <a:buNone/>
                      </a:pPr>
                      <a:endParaRPr lang="en-US" sz="1800" b="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327060">
                <a:tc vMerge="1">
                  <a:txBody>
                    <a:bodyPr/>
                    <a:lstStyle/>
                    <a:p>
                      <a:endParaRPr lang="en-US"/>
                    </a:p>
                  </a:txBody>
                  <a:tcPr/>
                </a:tc>
                <a:tc>
                  <a:txBody>
                    <a:bodyPr/>
                    <a:lstStyle/>
                    <a:p>
                      <a:pPr algn="ctr">
                        <a:lnSpc>
                          <a:spcPct val="100000"/>
                        </a:lnSpc>
                        <a:spcBef>
                          <a:spcPct val="0"/>
                        </a:spcBef>
                        <a:spcAft>
                          <a:spcPct val="0"/>
                        </a:spcAft>
                        <a:buClrTx/>
                        <a:buFontTx/>
                        <a:buNone/>
                      </a:pPr>
                      <a:r>
                        <a:rPr lang="en-US" sz="2000" b="1" dirty="0">
                          <a:latin typeface="Calibri" panose="020F0502020204030204" pitchFamily="34" charset="0"/>
                          <a:cs typeface="Calibri" panose="020F0502020204030204" pitchFamily="34" charset="0"/>
                        </a:rPr>
                        <a:t>Any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tc>
                  <a:txBody>
                    <a:bodyPr/>
                    <a:lstStyle/>
                    <a:p>
                      <a:pPr algn="ctr">
                        <a:lnSpc>
                          <a:spcPct val="100000"/>
                        </a:lnSpc>
                        <a:spcBef>
                          <a:spcPct val="0"/>
                        </a:spcBef>
                        <a:spcAft>
                          <a:spcPct val="0"/>
                        </a:spcAft>
                        <a:buClrTx/>
                        <a:buFontTx/>
                        <a:buNone/>
                      </a:pPr>
                      <a:r>
                        <a:rPr kumimoji="0" lang="en-US" sz="2000" b="1" i="0" u="none" strike="noStrike" cap="none" normalizeH="0" baseline="0" dirty="0">
                          <a:ln>
                            <a:noFill/>
                          </a:ln>
                          <a:solidFill>
                            <a:schemeClr val="tx1"/>
                          </a:solidFill>
                          <a:effectLst/>
                          <a:latin typeface="Calibri" panose="020F0502020204030204" pitchFamily="34" charset="0"/>
                        </a:rPr>
                        <a:t>Grade ≥3 </a:t>
                      </a:r>
                      <a:endParaRPr lang="en-US" sz="2000" b="1" dirty="0">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60000"/>
                        <a:lumOff val="40000"/>
                      </a:schemeClr>
                    </a:solidFill>
                  </a:tcPr>
                </a:tc>
                <a:extLst>
                  <a:ext uri="{0D108BD9-81ED-4DB2-BD59-A6C34878D82A}">
                    <a16:rowId xmlns:a16="http://schemas.microsoft.com/office/drawing/2014/main" val="2652788643"/>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Neutrophil count decrease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White blood cell count decrease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8</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Anemia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Nausea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0385109"/>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Lymphocyte decrease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694202880"/>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Anorexia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45450136"/>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Myalgia</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89542302"/>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LFT increase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757598763"/>
                  </a:ext>
                </a:extLst>
              </a:tr>
              <a:tr h="3271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Weight loss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13608240"/>
                  </a:ext>
                </a:extLst>
              </a:tr>
            </a:tbl>
          </a:graphicData>
        </a:graphic>
      </p:graphicFrame>
    </p:spTree>
    <p:extLst>
      <p:ext uri="{BB962C8B-B14F-4D97-AF65-F5344CB8AC3E}">
        <p14:creationId xmlns:p14="http://schemas.microsoft.com/office/powerpoint/2010/main" val="340909340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67290514-E302-92C5-A126-EBC427DDFF5E}"/>
              </a:ext>
            </a:extLst>
          </p:cNvPr>
          <p:cNvSpPr>
            <a:spLocks noGrp="1"/>
          </p:cNvSpPr>
          <p:nvPr>
            <p:ph type="title"/>
          </p:nvPr>
        </p:nvSpPr>
        <p:spPr/>
        <p:txBody>
          <a:bodyPr/>
          <a:lstStyle/>
          <a:p>
            <a:r>
              <a:rPr lang="en-US" dirty="0"/>
              <a:t>Phase II Trial of Letrozole + Ribociclib in Recurrent LGSOC: Comparative Efficacy With Alternative Therapies</a:t>
            </a:r>
          </a:p>
        </p:txBody>
      </p:sp>
      <p:sp>
        <p:nvSpPr>
          <p:cNvPr id="2" name="Text Box 15">
            <a:extLst>
              <a:ext uri="{FF2B5EF4-FFF2-40B4-BE49-F238E27FC236}">
                <a16:creationId xmlns:a16="http://schemas.microsoft.com/office/drawing/2014/main" id="{1AE4ACD2-4C7E-96D9-57E7-5DAD6D4CF172}"/>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Slomovitz. SGO 2023. Abstr 14.</a:t>
            </a:r>
            <a:endParaRPr lang="en-US" altLang="en-US" dirty="0"/>
          </a:p>
        </p:txBody>
      </p:sp>
      <p:graphicFrame>
        <p:nvGraphicFramePr>
          <p:cNvPr id="3" name="Group 155">
            <a:extLst>
              <a:ext uri="{FF2B5EF4-FFF2-40B4-BE49-F238E27FC236}">
                <a16:creationId xmlns:a16="http://schemas.microsoft.com/office/drawing/2014/main" id="{30EA23F7-0407-D2DC-434C-2A1C6B006722}"/>
              </a:ext>
            </a:extLst>
          </p:cNvPr>
          <p:cNvGraphicFramePr>
            <a:graphicFrameLocks/>
          </p:cNvGraphicFramePr>
          <p:nvPr/>
        </p:nvGraphicFramePr>
        <p:xfrm>
          <a:off x="716754" y="1600200"/>
          <a:ext cx="10758491" cy="4119420"/>
        </p:xfrm>
        <a:graphic>
          <a:graphicData uri="http://schemas.openxmlformats.org/drawingml/2006/table">
            <a:tbl>
              <a:tblPr/>
              <a:tblGrid>
                <a:gridCol w="2140291">
                  <a:extLst>
                    <a:ext uri="{9D8B030D-6E8A-4147-A177-3AD203B41FA5}">
                      <a16:colId xmlns:a16="http://schemas.microsoft.com/office/drawing/2014/main" val="20000"/>
                    </a:ext>
                  </a:extLst>
                </a:gridCol>
                <a:gridCol w="1723640">
                  <a:extLst>
                    <a:ext uri="{9D8B030D-6E8A-4147-A177-3AD203B41FA5}">
                      <a16:colId xmlns:a16="http://schemas.microsoft.com/office/drawing/2014/main" val="363386565"/>
                    </a:ext>
                  </a:extLst>
                </a:gridCol>
                <a:gridCol w="1723640">
                  <a:extLst>
                    <a:ext uri="{9D8B030D-6E8A-4147-A177-3AD203B41FA5}">
                      <a16:colId xmlns:a16="http://schemas.microsoft.com/office/drawing/2014/main" val="2239206786"/>
                    </a:ext>
                  </a:extLst>
                </a:gridCol>
                <a:gridCol w="1723640">
                  <a:extLst>
                    <a:ext uri="{9D8B030D-6E8A-4147-A177-3AD203B41FA5}">
                      <a16:colId xmlns:a16="http://schemas.microsoft.com/office/drawing/2014/main" val="3906330899"/>
                    </a:ext>
                  </a:extLst>
                </a:gridCol>
                <a:gridCol w="1723640">
                  <a:extLst>
                    <a:ext uri="{9D8B030D-6E8A-4147-A177-3AD203B41FA5}">
                      <a16:colId xmlns:a16="http://schemas.microsoft.com/office/drawing/2014/main" val="1923953228"/>
                    </a:ext>
                  </a:extLst>
                </a:gridCol>
                <a:gridCol w="1723640">
                  <a:extLst>
                    <a:ext uri="{9D8B030D-6E8A-4147-A177-3AD203B41FA5}">
                      <a16:colId xmlns:a16="http://schemas.microsoft.com/office/drawing/2014/main" val="2294306332"/>
                    </a:ext>
                  </a:extLst>
                </a:gridCol>
              </a:tblGrid>
              <a:tr h="4730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Agent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PFS,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Response Rate,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SD Rate, 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CBR,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DoR, Mo</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0000"/>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281 Control Arm</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679071"/>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281 Letrozole</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21472904"/>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281 Trametinib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85</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47821826"/>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MILO Control (CT)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10.6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6.7</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51105630"/>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MILO Binimetinib</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92576341"/>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Anastrozole PARAGON</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50</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962325840"/>
                  </a:ext>
                </a:extLst>
              </a:tr>
              <a:tr h="47319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GOG 3026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19.1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23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56</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79</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bg2">
                              <a:lumMod val="10000"/>
                            </a:schemeClr>
                          </a:solidFill>
                          <a:effectLst/>
                          <a:latin typeface="Calibri" panose="020F0502020204030204" pitchFamily="34" charset="0"/>
                        </a:rPr>
                        <a:t>19.1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07419071"/>
                  </a:ext>
                </a:extLst>
              </a:tr>
            </a:tbl>
          </a:graphicData>
        </a:graphic>
      </p:graphicFrame>
    </p:spTree>
    <p:extLst>
      <p:ext uri="{BB962C8B-B14F-4D97-AF65-F5344CB8AC3E}">
        <p14:creationId xmlns:p14="http://schemas.microsoft.com/office/powerpoint/2010/main" val="253073330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60" y="195261"/>
            <a:ext cx="10872444" cy="1103313"/>
          </a:xfrm>
        </p:spPr>
        <p:txBody>
          <a:bodyPr/>
          <a:lstStyle/>
          <a:p>
            <a:r>
              <a:rPr lang="en-US" altLang="en-US" dirty="0"/>
              <a:t>Frontline CT + Bev ± Durva </a:t>
            </a:r>
            <a:r>
              <a:rPr lang="en-US" altLang="en-US" dirty="0">
                <a:sym typeface="Wingdings" panose="05000000000000000000" pitchFamily="2" charset="2"/>
              </a:rPr>
              <a:t> </a:t>
            </a:r>
            <a:r>
              <a:rPr lang="en-US" altLang="en-US" dirty="0"/>
              <a:t>Maintenance Bev ± Durva ± Ola in OC With no-</a:t>
            </a:r>
            <a:r>
              <a:rPr lang="en-US" altLang="en-US" i="1" dirty="0"/>
              <a:t>BRCA</a:t>
            </a:r>
            <a:r>
              <a:rPr lang="en-US" altLang="en-US" dirty="0"/>
              <a:t> (DUO-O): Study Design</a:t>
            </a:r>
          </a:p>
        </p:txBody>
      </p:sp>
      <p:sp>
        <p:nvSpPr>
          <p:cNvPr id="11" name="Rectangle 3">
            <a:extLst>
              <a:ext uri="{FF2B5EF4-FFF2-40B4-BE49-F238E27FC236}">
                <a16:creationId xmlns:a16="http://schemas.microsoft.com/office/drawing/2014/main" id="{92589A6F-70C9-2056-DD17-DD8CC1785A5F}"/>
              </a:ext>
            </a:extLst>
          </p:cNvPr>
          <p:cNvSpPr>
            <a:spLocks noGrp="1" noChangeArrowheads="1"/>
          </p:cNvSpPr>
          <p:nvPr>
            <p:ph idx="1"/>
          </p:nvPr>
        </p:nvSpPr>
        <p:spPr>
          <a:xfrm>
            <a:off x="604675" y="1449439"/>
            <a:ext cx="10877529" cy="4650686"/>
          </a:xfrm>
        </p:spPr>
        <p:txBody>
          <a:bodyPr/>
          <a:lstStyle/>
          <a:p>
            <a:r>
              <a:rPr lang="en-US" altLang="en-US" sz="2000" dirty="0"/>
              <a:t>International, randomized, double-blind phase III trial</a:t>
            </a:r>
          </a:p>
        </p:txBody>
      </p:sp>
      <p:sp>
        <p:nvSpPr>
          <p:cNvPr id="2" name="Text Box 23">
            <a:extLst>
              <a:ext uri="{FF2B5EF4-FFF2-40B4-BE49-F238E27FC236}">
                <a16:creationId xmlns:a16="http://schemas.microsoft.com/office/drawing/2014/main" id="{62723301-8F36-5FB0-143C-371CFD018B8C}"/>
              </a:ext>
            </a:extLst>
          </p:cNvPr>
          <p:cNvSpPr txBox="1">
            <a:spLocks noChangeArrowheads="1"/>
          </p:cNvSpPr>
          <p:nvPr/>
        </p:nvSpPr>
        <p:spPr bwMode="auto">
          <a:xfrm>
            <a:off x="462752" y="2377070"/>
            <a:ext cx="2643352"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Adults with newly diagnosed FIGO stage III-IV advanced ovarian cancer; no prior systemic tx for OC; no prior PARPi or immune-mediated tx; primary debulking or planned interval debulking surgery (IDS); no t</a:t>
            </a:r>
            <a:r>
              <a:rPr lang="en-GB" altLang="en-US" sz="1400" b="0" i="1" dirty="0">
                <a:solidFill>
                  <a:schemeClr val="bg1"/>
                </a:solidFill>
                <a:latin typeface="Calibri" panose="020F0502020204030204" pitchFamily="34" charset="0"/>
              </a:rPr>
              <a:t>BRCA</a:t>
            </a:r>
            <a:r>
              <a:rPr lang="en-GB" altLang="en-US" sz="1400" b="0" dirty="0">
                <a:solidFill>
                  <a:schemeClr val="bg1"/>
                </a:solidFill>
                <a:latin typeface="Calibri" panose="020F0502020204030204" pitchFamily="34" charset="0"/>
              </a:rPr>
              <a:t>m</a:t>
            </a:r>
          </a:p>
          <a:p>
            <a:pPr algn="ctr">
              <a:lnSpc>
                <a:spcPct val="100000"/>
              </a:lnSpc>
              <a:spcBef>
                <a:spcPct val="0"/>
              </a:spcBef>
              <a:spcAft>
                <a:spcPct val="0"/>
              </a:spcAft>
              <a:buClrTx/>
              <a:buFontTx/>
              <a:buNone/>
            </a:pPr>
            <a:r>
              <a:rPr lang="en-GB" altLang="en-US" sz="1400" b="0" dirty="0">
                <a:solidFill>
                  <a:schemeClr val="bg1"/>
                </a:solidFill>
                <a:latin typeface="Calibri" panose="020F0502020204030204" pitchFamily="34" charset="0"/>
              </a:rPr>
              <a:t>(N = 1130)</a:t>
            </a:r>
            <a:endParaRPr lang="en-US" altLang="en-US" sz="1400" b="0" dirty="0">
              <a:solidFill>
                <a:schemeClr val="bg1"/>
              </a:solidFill>
              <a:latin typeface="Calibri" panose="020F0502020204030204" pitchFamily="34" charset="0"/>
            </a:endParaRPr>
          </a:p>
        </p:txBody>
      </p:sp>
      <p:sp>
        <p:nvSpPr>
          <p:cNvPr id="3" name="Rectangle 24">
            <a:extLst>
              <a:ext uri="{FF2B5EF4-FFF2-40B4-BE49-F238E27FC236}">
                <a16:creationId xmlns:a16="http://schemas.microsoft.com/office/drawing/2014/main" id="{76F4075E-C726-2621-E82B-0C3EB9FD0767}"/>
              </a:ext>
            </a:extLst>
          </p:cNvPr>
          <p:cNvSpPr>
            <a:spLocks noChangeArrowheads="1"/>
          </p:cNvSpPr>
          <p:nvPr/>
        </p:nvSpPr>
        <p:spPr bwMode="auto">
          <a:xfrm>
            <a:off x="3776028" y="2222110"/>
            <a:ext cx="3200400" cy="731520"/>
          </a:xfrm>
          <a:prstGeom prst="rect">
            <a:avLst/>
          </a:prstGeom>
          <a:solidFill>
            <a:schemeClr val="accent1"/>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Paclitaxel/Carboplatin + Bevacizumab</a:t>
            </a:r>
            <a:r>
              <a:rPr lang="en-US" sz="1400" b="0" dirty="0">
                <a:latin typeface="Calibri" panose="020F0502020204030204" pitchFamily="34" charset="0"/>
                <a:cs typeface="Arial" charset="0"/>
              </a:rPr>
              <a:t> +</a:t>
            </a:r>
          </a:p>
          <a:p>
            <a:pPr algn="ctr">
              <a:defRPr/>
            </a:pPr>
            <a:r>
              <a:rPr lang="en-US" sz="1400" dirty="0">
                <a:latin typeface="Calibri" panose="020F0502020204030204" pitchFamily="34" charset="0"/>
                <a:cs typeface="Arial" charset="0"/>
              </a:rPr>
              <a:t>Durvalumab Placebo</a:t>
            </a:r>
          </a:p>
          <a:p>
            <a:pPr algn="ctr">
              <a:defRPr/>
            </a:pPr>
            <a:r>
              <a:rPr lang="en-US" sz="1400" b="0" dirty="0">
                <a:latin typeface="Calibri" panose="020F0502020204030204" pitchFamily="34" charset="0"/>
                <a:cs typeface="Arial" charset="0"/>
              </a:rPr>
              <a:t>(n = 378)</a:t>
            </a:r>
          </a:p>
        </p:txBody>
      </p:sp>
      <p:sp>
        <p:nvSpPr>
          <p:cNvPr id="4" name="Rectangle 25">
            <a:extLst>
              <a:ext uri="{FF2B5EF4-FFF2-40B4-BE49-F238E27FC236}">
                <a16:creationId xmlns:a16="http://schemas.microsoft.com/office/drawing/2014/main" id="{C2C9EB89-8C02-7E00-FD0F-97E71EED9ABD}"/>
              </a:ext>
            </a:extLst>
          </p:cNvPr>
          <p:cNvSpPr>
            <a:spLocks noChangeArrowheads="1"/>
          </p:cNvSpPr>
          <p:nvPr/>
        </p:nvSpPr>
        <p:spPr bwMode="auto">
          <a:xfrm>
            <a:off x="3776028" y="3831834"/>
            <a:ext cx="3200400" cy="731520"/>
          </a:xfrm>
          <a:prstGeom prst="rect">
            <a:avLst/>
          </a:prstGeom>
          <a:solidFill>
            <a:schemeClr val="accent4"/>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Paclitaxel/Carboplatin + Bevacizumab</a:t>
            </a:r>
            <a:r>
              <a:rPr lang="en-US" sz="1400" b="0" dirty="0">
                <a:latin typeface="Calibri" panose="020F0502020204030204" pitchFamily="34" charset="0"/>
                <a:cs typeface="Arial" charset="0"/>
              </a:rPr>
              <a:t> +</a:t>
            </a:r>
          </a:p>
          <a:p>
            <a:pPr algn="ctr">
              <a:defRPr/>
            </a:pPr>
            <a:r>
              <a:rPr lang="en-US" sz="1400" dirty="0">
                <a:latin typeface="Calibri" panose="020F0502020204030204" pitchFamily="34" charset="0"/>
                <a:cs typeface="Arial" charset="0"/>
              </a:rPr>
              <a:t>Durvalumab</a:t>
            </a:r>
          </a:p>
          <a:p>
            <a:pPr algn="ctr">
              <a:defRPr/>
            </a:pPr>
            <a:r>
              <a:rPr lang="en-US" sz="1400" b="0" dirty="0">
                <a:latin typeface="Calibri" panose="020F0502020204030204" pitchFamily="34" charset="0"/>
                <a:cs typeface="Arial" charset="0"/>
              </a:rPr>
              <a:t>(n = 378)</a:t>
            </a:r>
          </a:p>
        </p:txBody>
      </p:sp>
      <p:sp>
        <p:nvSpPr>
          <p:cNvPr id="5" name="Line 26">
            <a:extLst>
              <a:ext uri="{FF2B5EF4-FFF2-40B4-BE49-F238E27FC236}">
                <a16:creationId xmlns:a16="http://schemas.microsoft.com/office/drawing/2014/main" id="{46CD1A3A-18D0-B835-ACED-30EBD34BC9B5}"/>
              </a:ext>
            </a:extLst>
          </p:cNvPr>
          <p:cNvSpPr>
            <a:spLocks noChangeShapeType="1"/>
          </p:cNvSpPr>
          <p:nvPr/>
        </p:nvSpPr>
        <p:spPr bwMode="auto">
          <a:xfrm>
            <a:off x="3072285" y="3887601"/>
            <a:ext cx="525946" cy="309994"/>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 name="Line 27">
            <a:extLst>
              <a:ext uri="{FF2B5EF4-FFF2-40B4-BE49-F238E27FC236}">
                <a16:creationId xmlns:a16="http://schemas.microsoft.com/office/drawing/2014/main" id="{2DAF8D0E-7206-B96C-E90B-4B8B0E0E5BE7}"/>
              </a:ext>
            </a:extLst>
          </p:cNvPr>
          <p:cNvSpPr>
            <a:spLocks noChangeShapeType="1"/>
          </p:cNvSpPr>
          <p:nvPr/>
        </p:nvSpPr>
        <p:spPr bwMode="auto">
          <a:xfrm flipV="1">
            <a:off x="3090863" y="2587870"/>
            <a:ext cx="525946" cy="24197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7" name="Rectangle 28">
            <a:extLst>
              <a:ext uri="{FF2B5EF4-FFF2-40B4-BE49-F238E27FC236}">
                <a16:creationId xmlns:a16="http://schemas.microsoft.com/office/drawing/2014/main" id="{20D85493-2D19-073B-87E2-7AB332D82BD4}"/>
              </a:ext>
            </a:extLst>
          </p:cNvPr>
          <p:cNvSpPr>
            <a:spLocks noChangeArrowheads="1"/>
          </p:cNvSpPr>
          <p:nvPr/>
        </p:nvSpPr>
        <p:spPr bwMode="auto">
          <a:xfrm>
            <a:off x="3776028" y="3026972"/>
            <a:ext cx="3200400" cy="731520"/>
          </a:xfrm>
          <a:prstGeom prst="rect">
            <a:avLst/>
          </a:prstGeom>
          <a:solidFill>
            <a:schemeClr val="accent3"/>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Paclitaxel/Carboplatin + Bevacizumab</a:t>
            </a:r>
            <a:r>
              <a:rPr lang="en-US" sz="1400" b="0" dirty="0">
                <a:latin typeface="Calibri" panose="020F0502020204030204" pitchFamily="34" charset="0"/>
                <a:cs typeface="Arial" charset="0"/>
              </a:rPr>
              <a:t> +</a:t>
            </a:r>
          </a:p>
          <a:p>
            <a:pPr algn="ctr">
              <a:defRPr/>
            </a:pPr>
            <a:r>
              <a:rPr lang="en-US" sz="1400" dirty="0">
                <a:latin typeface="Calibri" panose="020F0502020204030204" pitchFamily="34" charset="0"/>
                <a:cs typeface="Arial" charset="0"/>
              </a:rPr>
              <a:t>Durvalumab</a:t>
            </a:r>
          </a:p>
          <a:p>
            <a:pPr algn="ctr">
              <a:defRPr/>
            </a:pPr>
            <a:r>
              <a:rPr lang="en-US" sz="1400" b="0" dirty="0">
                <a:latin typeface="Calibri" panose="020F0502020204030204" pitchFamily="34" charset="0"/>
                <a:cs typeface="Arial" charset="0"/>
              </a:rPr>
              <a:t>(n = 374)</a:t>
            </a:r>
          </a:p>
        </p:txBody>
      </p:sp>
      <p:sp>
        <p:nvSpPr>
          <p:cNvPr id="8" name="Line 30">
            <a:extLst>
              <a:ext uri="{FF2B5EF4-FFF2-40B4-BE49-F238E27FC236}">
                <a16:creationId xmlns:a16="http://schemas.microsoft.com/office/drawing/2014/main" id="{F003C34D-3748-6A44-AC1A-0729056E416D}"/>
              </a:ext>
            </a:extLst>
          </p:cNvPr>
          <p:cNvSpPr>
            <a:spLocks noChangeShapeType="1"/>
          </p:cNvSpPr>
          <p:nvPr/>
        </p:nvSpPr>
        <p:spPr bwMode="auto">
          <a:xfrm rot="16200000">
            <a:off x="7296017" y="3224459"/>
            <a:ext cx="0" cy="33654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9" name="Line 32">
            <a:extLst>
              <a:ext uri="{FF2B5EF4-FFF2-40B4-BE49-F238E27FC236}">
                <a16:creationId xmlns:a16="http://schemas.microsoft.com/office/drawing/2014/main" id="{599A9930-1D38-FF0A-D67A-03A01CBAB9E2}"/>
              </a:ext>
            </a:extLst>
          </p:cNvPr>
          <p:cNvSpPr>
            <a:spLocks noChangeShapeType="1"/>
          </p:cNvSpPr>
          <p:nvPr/>
        </p:nvSpPr>
        <p:spPr bwMode="auto">
          <a:xfrm>
            <a:off x="7127743" y="2587870"/>
            <a:ext cx="3397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0" name="Line 33">
            <a:extLst>
              <a:ext uri="{FF2B5EF4-FFF2-40B4-BE49-F238E27FC236}">
                <a16:creationId xmlns:a16="http://schemas.microsoft.com/office/drawing/2014/main" id="{5A2BF0A0-467B-4D47-0F7E-196C276C710D}"/>
              </a:ext>
            </a:extLst>
          </p:cNvPr>
          <p:cNvSpPr>
            <a:spLocks noChangeShapeType="1"/>
          </p:cNvSpPr>
          <p:nvPr/>
        </p:nvSpPr>
        <p:spPr bwMode="auto">
          <a:xfrm>
            <a:off x="3090862" y="3392732"/>
            <a:ext cx="525947"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12" name="Text Box 11">
            <a:extLst>
              <a:ext uri="{FF2B5EF4-FFF2-40B4-BE49-F238E27FC236}">
                <a16:creationId xmlns:a16="http://schemas.microsoft.com/office/drawing/2014/main" id="{EA81FA94-7124-AA41-0EC2-A16AF7044965}"/>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 NCT03737643.</a:t>
            </a:r>
          </a:p>
        </p:txBody>
      </p:sp>
      <p:sp>
        <p:nvSpPr>
          <p:cNvPr id="13" name="Rectangle 3">
            <a:extLst>
              <a:ext uri="{FF2B5EF4-FFF2-40B4-BE49-F238E27FC236}">
                <a16:creationId xmlns:a16="http://schemas.microsoft.com/office/drawing/2014/main" id="{41DD3D90-DBB4-C84A-CB98-7831A6AFD31D}"/>
              </a:ext>
            </a:extLst>
          </p:cNvPr>
          <p:cNvSpPr txBox="1">
            <a:spLocks noChangeArrowheads="1"/>
          </p:cNvSpPr>
          <p:nvPr/>
        </p:nvSpPr>
        <p:spPr bwMode="auto">
          <a:xfrm>
            <a:off x="604675" y="4786899"/>
            <a:ext cx="10877529" cy="103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spcAft>
                <a:spcPts val="0"/>
              </a:spcAft>
            </a:pPr>
            <a:r>
              <a:rPr lang="en-US" altLang="en-US" sz="2000" kern="0" dirty="0"/>
              <a:t>Primary endpoints: </a:t>
            </a:r>
            <a:r>
              <a:rPr lang="en-US" altLang="en-US" sz="2000" b="0" kern="0" dirty="0"/>
              <a:t>investigator-assessed PFS (RECIST) for PC + Bev + Durva + Ola vs PC + Bev in non-t</a:t>
            </a:r>
            <a:r>
              <a:rPr lang="en-US" altLang="en-US" sz="2000" b="0" i="1" kern="0" dirty="0"/>
              <a:t>BRCA</a:t>
            </a:r>
            <a:r>
              <a:rPr lang="en-US" altLang="en-US" sz="2000" b="0" kern="0" dirty="0"/>
              <a:t>m HRD+ and ITT populations</a:t>
            </a:r>
          </a:p>
          <a:p>
            <a:pPr lvl="1">
              <a:spcAft>
                <a:spcPts val="0"/>
              </a:spcAft>
            </a:pPr>
            <a:r>
              <a:rPr lang="en-US" altLang="en-US" sz="1800" b="0" kern="0" dirty="0"/>
              <a:t>Superiority interim PFS analysis performed at ~86% of PFS events for these arms in both populations</a:t>
            </a:r>
          </a:p>
          <a:p>
            <a:pPr>
              <a:spcAft>
                <a:spcPts val="0"/>
              </a:spcAft>
            </a:pPr>
            <a:r>
              <a:rPr lang="en-US" altLang="en-US" sz="2000" kern="0" dirty="0"/>
              <a:t>Key secondary endpoints: </a:t>
            </a:r>
            <a:r>
              <a:rPr lang="en-US" altLang="en-US" sz="2000" b="0" kern="0" dirty="0"/>
              <a:t>investigator-assessed PFS (RECIST) for PC + Bev + Durva vs PC + Bev in ITT; OS; safety  </a:t>
            </a:r>
          </a:p>
        </p:txBody>
      </p:sp>
      <p:sp>
        <p:nvSpPr>
          <p:cNvPr id="16" name="TextBox 15">
            <a:extLst>
              <a:ext uri="{FF2B5EF4-FFF2-40B4-BE49-F238E27FC236}">
                <a16:creationId xmlns:a16="http://schemas.microsoft.com/office/drawing/2014/main" id="{FCF02B87-72EC-2AA7-02A3-B61FA8441C52}"/>
              </a:ext>
            </a:extLst>
          </p:cNvPr>
          <p:cNvSpPr txBox="1"/>
          <p:nvPr/>
        </p:nvSpPr>
        <p:spPr bwMode="auto">
          <a:xfrm>
            <a:off x="4643280" y="1907898"/>
            <a:ext cx="146589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CT: Cycles 2-6</a:t>
            </a:r>
          </a:p>
        </p:txBody>
      </p:sp>
      <p:sp>
        <p:nvSpPr>
          <p:cNvPr id="17" name="TextBox 16">
            <a:extLst>
              <a:ext uri="{FF2B5EF4-FFF2-40B4-BE49-F238E27FC236}">
                <a16:creationId xmlns:a16="http://schemas.microsoft.com/office/drawing/2014/main" id="{C917DCAA-7FD8-FBF8-7E2A-6EF82FF39247}"/>
              </a:ext>
            </a:extLst>
          </p:cNvPr>
          <p:cNvSpPr txBox="1"/>
          <p:nvPr/>
        </p:nvSpPr>
        <p:spPr bwMode="auto">
          <a:xfrm>
            <a:off x="8631027" y="1907898"/>
            <a:ext cx="117591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Maintenance</a:t>
            </a:r>
          </a:p>
        </p:txBody>
      </p:sp>
      <p:sp>
        <p:nvSpPr>
          <p:cNvPr id="18" name="Line 30">
            <a:extLst>
              <a:ext uri="{FF2B5EF4-FFF2-40B4-BE49-F238E27FC236}">
                <a16:creationId xmlns:a16="http://schemas.microsoft.com/office/drawing/2014/main" id="{C280FB28-BFE7-BDC1-9BE9-2A8AA3E33CEC}"/>
              </a:ext>
            </a:extLst>
          </p:cNvPr>
          <p:cNvSpPr>
            <a:spLocks noChangeShapeType="1"/>
          </p:cNvSpPr>
          <p:nvPr/>
        </p:nvSpPr>
        <p:spPr bwMode="auto">
          <a:xfrm rot="16200000">
            <a:off x="7296018" y="4029320"/>
            <a:ext cx="0" cy="336549"/>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22" name="Rectangle 24">
            <a:extLst>
              <a:ext uri="{FF2B5EF4-FFF2-40B4-BE49-F238E27FC236}">
                <a16:creationId xmlns:a16="http://schemas.microsoft.com/office/drawing/2014/main" id="{1A68EB36-DBC4-115E-8795-DCA4871808C9}"/>
              </a:ext>
            </a:extLst>
          </p:cNvPr>
          <p:cNvSpPr>
            <a:spLocks noChangeArrowheads="1"/>
          </p:cNvSpPr>
          <p:nvPr/>
        </p:nvSpPr>
        <p:spPr bwMode="auto">
          <a:xfrm>
            <a:off x="7618784" y="2222110"/>
            <a:ext cx="3200400" cy="731520"/>
          </a:xfrm>
          <a:prstGeom prst="rect">
            <a:avLst/>
          </a:prstGeom>
          <a:solidFill>
            <a:schemeClr val="accent1"/>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Bevacizumab</a:t>
            </a:r>
            <a:r>
              <a:rPr lang="en-US" sz="1400" b="0" dirty="0">
                <a:latin typeface="Calibri" panose="020F0502020204030204" pitchFamily="34" charset="0"/>
                <a:cs typeface="Arial" charset="0"/>
              </a:rPr>
              <a:t> + </a:t>
            </a:r>
            <a:r>
              <a:rPr lang="en-US" sz="1400" dirty="0">
                <a:latin typeface="Calibri" panose="020F0502020204030204" pitchFamily="34" charset="0"/>
                <a:cs typeface="Arial" charset="0"/>
              </a:rPr>
              <a:t>Durvalumab Placebo </a:t>
            </a:r>
            <a:r>
              <a:rPr lang="en-US" sz="1400" b="0" dirty="0">
                <a:latin typeface="Calibri" panose="020F0502020204030204" pitchFamily="34" charset="0"/>
                <a:cs typeface="Arial" charset="0"/>
              </a:rPr>
              <a:t>+</a:t>
            </a:r>
          </a:p>
          <a:p>
            <a:pPr algn="ctr">
              <a:defRPr/>
            </a:pPr>
            <a:r>
              <a:rPr lang="en-US" sz="1400" dirty="0">
                <a:latin typeface="Calibri" panose="020F0502020204030204" pitchFamily="34" charset="0"/>
                <a:cs typeface="Arial" charset="0"/>
              </a:rPr>
              <a:t>Olaparib Placebo</a:t>
            </a:r>
          </a:p>
          <a:p>
            <a:pPr algn="ctr">
              <a:defRPr/>
            </a:pPr>
            <a:r>
              <a:rPr lang="en-US" sz="1400" b="0" dirty="0">
                <a:latin typeface="Calibri" panose="020F0502020204030204" pitchFamily="34" charset="0"/>
                <a:cs typeface="Arial" charset="0"/>
              </a:rPr>
              <a:t>(n = 331)</a:t>
            </a:r>
          </a:p>
        </p:txBody>
      </p:sp>
      <p:sp>
        <p:nvSpPr>
          <p:cNvPr id="23" name="Rectangle 25">
            <a:extLst>
              <a:ext uri="{FF2B5EF4-FFF2-40B4-BE49-F238E27FC236}">
                <a16:creationId xmlns:a16="http://schemas.microsoft.com/office/drawing/2014/main" id="{ACF660FF-06A4-CF7E-44D2-49FEE09E4263}"/>
              </a:ext>
            </a:extLst>
          </p:cNvPr>
          <p:cNvSpPr>
            <a:spLocks noChangeArrowheads="1"/>
          </p:cNvSpPr>
          <p:nvPr/>
        </p:nvSpPr>
        <p:spPr bwMode="auto">
          <a:xfrm>
            <a:off x="7618784" y="3831834"/>
            <a:ext cx="3200400" cy="731520"/>
          </a:xfrm>
          <a:prstGeom prst="rect">
            <a:avLst/>
          </a:prstGeom>
          <a:solidFill>
            <a:schemeClr val="accent4"/>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Bevacizumab</a:t>
            </a:r>
            <a:r>
              <a:rPr lang="en-US" sz="1400" b="0" dirty="0">
                <a:latin typeface="Calibri" panose="020F0502020204030204" pitchFamily="34" charset="0"/>
                <a:cs typeface="Arial" charset="0"/>
              </a:rPr>
              <a:t> + </a:t>
            </a:r>
            <a:r>
              <a:rPr lang="en-US" sz="1400" dirty="0">
                <a:latin typeface="Calibri" panose="020F0502020204030204" pitchFamily="34" charset="0"/>
                <a:cs typeface="Arial" charset="0"/>
              </a:rPr>
              <a:t>Durvalumab </a:t>
            </a:r>
            <a:r>
              <a:rPr lang="en-US" sz="1400" b="0" dirty="0">
                <a:latin typeface="Calibri" panose="020F0502020204030204" pitchFamily="34" charset="0"/>
                <a:cs typeface="Arial" charset="0"/>
              </a:rPr>
              <a:t>+</a:t>
            </a:r>
          </a:p>
          <a:p>
            <a:pPr algn="ctr">
              <a:defRPr/>
            </a:pPr>
            <a:r>
              <a:rPr lang="en-US" sz="1400" dirty="0">
                <a:latin typeface="Calibri" panose="020F0502020204030204" pitchFamily="34" charset="0"/>
                <a:cs typeface="Arial" charset="0"/>
              </a:rPr>
              <a:t>Olaparib</a:t>
            </a:r>
          </a:p>
          <a:p>
            <a:pPr algn="ctr">
              <a:defRPr/>
            </a:pPr>
            <a:r>
              <a:rPr lang="en-US" sz="1400" b="0" dirty="0">
                <a:latin typeface="Calibri" panose="020F0502020204030204" pitchFamily="34" charset="0"/>
                <a:cs typeface="Arial" charset="0"/>
              </a:rPr>
              <a:t>(n = 336)</a:t>
            </a:r>
          </a:p>
        </p:txBody>
      </p:sp>
      <p:sp>
        <p:nvSpPr>
          <p:cNvPr id="24" name="Rectangle 28">
            <a:extLst>
              <a:ext uri="{FF2B5EF4-FFF2-40B4-BE49-F238E27FC236}">
                <a16:creationId xmlns:a16="http://schemas.microsoft.com/office/drawing/2014/main" id="{971ECC0D-EE5E-0E11-695B-FABE4A12FC62}"/>
              </a:ext>
            </a:extLst>
          </p:cNvPr>
          <p:cNvSpPr>
            <a:spLocks noChangeArrowheads="1"/>
          </p:cNvSpPr>
          <p:nvPr/>
        </p:nvSpPr>
        <p:spPr bwMode="auto">
          <a:xfrm>
            <a:off x="7618784" y="3026972"/>
            <a:ext cx="3200400" cy="731520"/>
          </a:xfrm>
          <a:prstGeom prst="rect">
            <a:avLst/>
          </a:prstGeom>
          <a:solidFill>
            <a:schemeClr val="accent3"/>
          </a:solidFill>
          <a:ln w="9525">
            <a:noFill/>
            <a:miter lim="800000"/>
            <a:headEnd/>
            <a:tailEnd/>
          </a:ln>
        </p:spPr>
        <p:txBody>
          <a:bodyPr wrap="none" anchor="ctr" anchorCtr="1"/>
          <a:lstStyle/>
          <a:p>
            <a:pPr algn="ctr">
              <a:defRPr/>
            </a:pPr>
            <a:r>
              <a:rPr lang="en-US" sz="1400" dirty="0">
                <a:latin typeface="Calibri" panose="020F0502020204030204" pitchFamily="34" charset="0"/>
                <a:cs typeface="Arial" charset="0"/>
              </a:rPr>
              <a:t>Bevacizumab</a:t>
            </a:r>
            <a:r>
              <a:rPr lang="en-US" sz="1400" b="0" dirty="0">
                <a:latin typeface="Calibri" panose="020F0502020204030204" pitchFamily="34" charset="0"/>
                <a:cs typeface="Arial" charset="0"/>
              </a:rPr>
              <a:t> + </a:t>
            </a:r>
            <a:r>
              <a:rPr lang="en-US" sz="1400" dirty="0">
                <a:latin typeface="Calibri" panose="020F0502020204030204" pitchFamily="34" charset="0"/>
                <a:cs typeface="Arial" charset="0"/>
              </a:rPr>
              <a:t>Durvalumab</a:t>
            </a:r>
            <a:r>
              <a:rPr lang="en-US" sz="1400" b="0" dirty="0">
                <a:latin typeface="Calibri" panose="020F0502020204030204" pitchFamily="34" charset="0"/>
                <a:cs typeface="Arial" charset="0"/>
              </a:rPr>
              <a:t> +</a:t>
            </a:r>
          </a:p>
          <a:p>
            <a:pPr algn="ctr">
              <a:defRPr/>
            </a:pPr>
            <a:r>
              <a:rPr lang="en-US" sz="1400" dirty="0">
                <a:latin typeface="Calibri" panose="020F0502020204030204" pitchFamily="34" charset="0"/>
                <a:cs typeface="Arial" charset="0"/>
              </a:rPr>
              <a:t>Olaparib Placebo</a:t>
            </a:r>
          </a:p>
          <a:p>
            <a:pPr algn="ctr">
              <a:defRPr/>
            </a:pPr>
            <a:r>
              <a:rPr lang="en-US" sz="1400" b="0" dirty="0">
                <a:latin typeface="Calibri" panose="020F0502020204030204" pitchFamily="34" charset="0"/>
                <a:cs typeface="Arial" charset="0"/>
              </a:rPr>
              <a:t>(n = 323)</a:t>
            </a:r>
          </a:p>
        </p:txBody>
      </p:sp>
      <p:cxnSp>
        <p:nvCxnSpPr>
          <p:cNvPr id="26" name="Straight Arrow Connector 25">
            <a:extLst>
              <a:ext uri="{FF2B5EF4-FFF2-40B4-BE49-F238E27FC236}">
                <a16:creationId xmlns:a16="http://schemas.microsoft.com/office/drawing/2014/main" id="{7D6110FA-D936-0710-44C1-9CD6672AB559}"/>
              </a:ext>
            </a:extLst>
          </p:cNvPr>
          <p:cNvCxnSpPr>
            <a:cxnSpLocks/>
          </p:cNvCxnSpPr>
          <p:nvPr/>
        </p:nvCxnSpPr>
        <p:spPr>
          <a:xfrm>
            <a:off x="3353836" y="2222110"/>
            <a:ext cx="0" cy="414555"/>
          </a:xfrm>
          <a:prstGeom prst="straightConnector1">
            <a:avLst/>
          </a:prstGeom>
          <a:noFill/>
          <a:ln w="28575" cap="flat" cmpd="sng" algn="ctr">
            <a:solidFill>
              <a:schemeClr val="bg1"/>
            </a:solidFill>
            <a:prstDash val="sysDot"/>
            <a:headEnd type="none" w="med" len="med"/>
            <a:tailEnd type="triangle" w="med" len="med"/>
          </a:ln>
          <a:effectLst/>
        </p:spPr>
      </p:cxnSp>
      <p:sp>
        <p:nvSpPr>
          <p:cNvPr id="27" name="TextBox 26">
            <a:extLst>
              <a:ext uri="{FF2B5EF4-FFF2-40B4-BE49-F238E27FC236}">
                <a16:creationId xmlns:a16="http://schemas.microsoft.com/office/drawing/2014/main" id="{CD64E56A-78B3-2607-C82A-31CA05E03340}"/>
              </a:ext>
            </a:extLst>
          </p:cNvPr>
          <p:cNvSpPr txBox="1"/>
          <p:nvPr/>
        </p:nvSpPr>
        <p:spPr bwMode="auto">
          <a:xfrm>
            <a:off x="1421682" y="1705149"/>
            <a:ext cx="34361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sz="1400" b="0" i="1" dirty="0">
                <a:solidFill>
                  <a:schemeClr val="bg1"/>
                </a:solidFill>
                <a:latin typeface="Calibri" panose="020F0502020204030204" pitchFamily="34" charset="0"/>
              </a:rPr>
              <a:t>Stratified by timing and outcomes of cytoreductive surgery, geographic region</a:t>
            </a:r>
          </a:p>
        </p:txBody>
      </p:sp>
      <p:sp>
        <p:nvSpPr>
          <p:cNvPr id="15" name="Text Box 30">
            <a:extLst>
              <a:ext uri="{FF2B5EF4-FFF2-40B4-BE49-F238E27FC236}">
                <a16:creationId xmlns:a16="http://schemas.microsoft.com/office/drawing/2014/main" id="{3EC6E5EA-2E0F-09AB-C5B6-16BC48FF6EFA}"/>
              </a:ext>
            </a:extLst>
          </p:cNvPr>
          <p:cNvSpPr txBox="1">
            <a:spLocks noChangeArrowheads="1"/>
          </p:cNvSpPr>
          <p:nvPr/>
        </p:nvSpPr>
        <p:spPr bwMode="auto">
          <a:xfrm>
            <a:off x="727077" y="4573258"/>
            <a:ext cx="11069637"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200" b="0" dirty="0">
                <a:solidFill>
                  <a:schemeClr val="bg1"/>
                </a:solidFill>
                <a:latin typeface="Calibri" panose="020F0502020204030204" pitchFamily="34" charset="0"/>
              </a:rPr>
              <a:t>Dosing: Bev 15 mg/kg IV Q3W, Durva 1120 mg IV Q3W, Ola 300 mg PO BID, P 175 mg/m2 IV Q3W, C AUC5 or AUC6 IV Q3W. Total: Bev, 15 mo; Durva and Ola, 24 mo each.</a:t>
            </a:r>
          </a:p>
        </p:txBody>
      </p:sp>
      <p:sp>
        <p:nvSpPr>
          <p:cNvPr id="19" name="TextBox 18">
            <a:extLst>
              <a:ext uri="{FF2B5EF4-FFF2-40B4-BE49-F238E27FC236}">
                <a16:creationId xmlns:a16="http://schemas.microsoft.com/office/drawing/2014/main" id="{892ED940-82E9-9AC4-6395-5D59BDCC807B}"/>
              </a:ext>
            </a:extLst>
          </p:cNvPr>
          <p:cNvSpPr txBox="1"/>
          <p:nvPr/>
        </p:nvSpPr>
        <p:spPr bwMode="auto">
          <a:xfrm>
            <a:off x="652821" y="2156912"/>
            <a:ext cx="226321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Run-in CT </a:t>
            </a: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400" dirty="0">
                <a:solidFill>
                  <a:schemeClr val="bg1"/>
                </a:solidFill>
                <a:latin typeface="Calibri" panose="020F0502020204030204" pitchFamily="34" charset="0"/>
              </a:rPr>
              <a:t> Bev: Cycle 1</a:t>
            </a:r>
          </a:p>
        </p:txBody>
      </p:sp>
    </p:spTree>
    <p:extLst>
      <p:ext uri="{BB962C8B-B14F-4D97-AF65-F5344CB8AC3E}">
        <p14:creationId xmlns:p14="http://schemas.microsoft.com/office/powerpoint/2010/main" val="337099912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Baseline Characteristics</a:t>
            </a:r>
            <a:endParaRPr lang="en-US" altLang="en-US" dirty="0"/>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graphicFrame>
        <p:nvGraphicFramePr>
          <p:cNvPr id="2" name="Group 32">
            <a:extLst>
              <a:ext uri="{FF2B5EF4-FFF2-40B4-BE49-F238E27FC236}">
                <a16:creationId xmlns:a16="http://schemas.microsoft.com/office/drawing/2014/main" id="{43A34FD0-22B4-127A-C6C8-1694403A9A82}"/>
              </a:ext>
            </a:extLst>
          </p:cNvPr>
          <p:cNvGraphicFramePr>
            <a:graphicFrameLocks noGrp="1"/>
          </p:cNvGraphicFramePr>
          <p:nvPr/>
        </p:nvGraphicFramePr>
        <p:xfrm>
          <a:off x="522288" y="1610437"/>
          <a:ext cx="5376674" cy="4175856"/>
        </p:xfrm>
        <a:graphic>
          <a:graphicData uri="http://schemas.openxmlformats.org/drawingml/2006/table">
            <a:tbl>
              <a:tblPr/>
              <a:tblGrid>
                <a:gridCol w="1887863">
                  <a:extLst>
                    <a:ext uri="{9D8B030D-6E8A-4147-A177-3AD203B41FA5}">
                      <a16:colId xmlns:a16="http://schemas.microsoft.com/office/drawing/2014/main" val="20000"/>
                    </a:ext>
                  </a:extLst>
                </a:gridCol>
                <a:gridCol w="1162937">
                  <a:extLst>
                    <a:ext uri="{9D8B030D-6E8A-4147-A177-3AD203B41FA5}">
                      <a16:colId xmlns:a16="http://schemas.microsoft.com/office/drawing/2014/main" val="20001"/>
                    </a:ext>
                  </a:extLst>
                </a:gridCol>
                <a:gridCol w="1162937">
                  <a:extLst>
                    <a:ext uri="{9D8B030D-6E8A-4147-A177-3AD203B41FA5}">
                      <a16:colId xmlns:a16="http://schemas.microsoft.com/office/drawing/2014/main" val="20002"/>
                    </a:ext>
                  </a:extLst>
                </a:gridCol>
                <a:gridCol w="1162937">
                  <a:extLst>
                    <a:ext uri="{9D8B030D-6E8A-4147-A177-3AD203B41FA5}">
                      <a16:colId xmlns:a16="http://schemas.microsoft.com/office/drawing/2014/main" val="3052299705"/>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(32-83)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(29-85)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(21-84)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Geographic region, %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Europe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 America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Rest of world</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FIGO stage III,*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ECOG PS 0,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Histology, %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High-grade serous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Clear cell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High-grade endometrioid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Other</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0993989"/>
                  </a:ext>
                </a:extLst>
              </a:tr>
            </a:tbl>
          </a:graphicData>
        </a:graphic>
      </p:graphicFrame>
      <p:graphicFrame>
        <p:nvGraphicFramePr>
          <p:cNvPr id="4" name="Group 32">
            <a:extLst>
              <a:ext uri="{FF2B5EF4-FFF2-40B4-BE49-F238E27FC236}">
                <a16:creationId xmlns:a16="http://schemas.microsoft.com/office/drawing/2014/main" id="{A7E0C24A-3F93-BC81-9151-09BF66B885C5}"/>
              </a:ext>
            </a:extLst>
          </p:cNvPr>
          <p:cNvGraphicFramePr>
            <a:graphicFrameLocks noGrp="1"/>
          </p:cNvGraphicFramePr>
          <p:nvPr/>
        </p:nvGraphicFramePr>
        <p:xfrm>
          <a:off x="6384926" y="1610437"/>
          <a:ext cx="5373881" cy="4175856"/>
        </p:xfrm>
        <a:graphic>
          <a:graphicData uri="http://schemas.openxmlformats.org/drawingml/2006/table">
            <a:tbl>
              <a:tblPr/>
              <a:tblGrid>
                <a:gridCol w="2136905">
                  <a:extLst>
                    <a:ext uri="{9D8B030D-6E8A-4147-A177-3AD203B41FA5}">
                      <a16:colId xmlns:a16="http://schemas.microsoft.com/office/drawing/2014/main" val="20000"/>
                    </a:ext>
                  </a:extLst>
                </a:gridCol>
                <a:gridCol w="1060704">
                  <a:extLst>
                    <a:ext uri="{9D8B030D-6E8A-4147-A177-3AD203B41FA5}">
                      <a16:colId xmlns:a16="http://schemas.microsoft.com/office/drawing/2014/main" val="20001"/>
                    </a:ext>
                  </a:extLst>
                </a:gridCol>
                <a:gridCol w="1060704">
                  <a:extLst>
                    <a:ext uri="{9D8B030D-6E8A-4147-A177-3AD203B41FA5}">
                      <a16:colId xmlns:a16="http://schemas.microsoft.com/office/drawing/2014/main" val="20002"/>
                    </a:ext>
                  </a:extLst>
                </a:gridCol>
                <a:gridCol w="1115568">
                  <a:extLst>
                    <a:ext uri="{9D8B030D-6E8A-4147-A177-3AD203B41FA5}">
                      <a16:colId xmlns:a16="http://schemas.microsoft.com/office/drawing/2014/main" val="3052299705"/>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gridSpan="4">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Surgery status at study entry</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86264537"/>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Upfront 1</a:t>
                      </a:r>
                      <a:r>
                        <a:rPr kumimoji="0" lang="en-US" sz="14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400" b="0" i="0" u="none" strike="noStrike" cap="none" normalizeH="0" baseline="0" dirty="0">
                          <a:ln>
                            <a:noFill/>
                          </a:ln>
                          <a:solidFill>
                            <a:schemeClr val="bg2">
                              <a:lumMod val="10000"/>
                            </a:schemeClr>
                          </a:solidFill>
                          <a:effectLst/>
                          <a:latin typeface="Calibri" panose="020F0502020204030204" pitchFamily="34" charset="0"/>
                        </a:rPr>
                        <a:t>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Planned IDS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gridSpan="4">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Time and outcome of cytoreductive surgery (per stratification) </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55290662"/>
                  </a:ext>
                </a:extLst>
              </a:tr>
              <a:tr h="0">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No macroscopic residual disease after surgery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Macroscopic residual disease after surgery OR planned IDS</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HRD status*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Positive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Negative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Unknown</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8" name="Text Box 30">
            <a:extLst>
              <a:ext uri="{FF2B5EF4-FFF2-40B4-BE49-F238E27FC236}">
                <a16:creationId xmlns:a16="http://schemas.microsoft.com/office/drawing/2014/main" id="{6511BA6B-1C83-B7DD-4782-CC89EC37FD17}"/>
              </a:ext>
            </a:extLst>
          </p:cNvPr>
          <p:cNvSpPr txBox="1">
            <a:spLocks noChangeArrowheads="1"/>
          </p:cNvSpPr>
          <p:nvPr/>
        </p:nvSpPr>
        <p:spPr bwMode="auto">
          <a:xfrm>
            <a:off x="522289" y="5785812"/>
            <a:ext cx="5373882"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*n = 1 had unknown FIGO stage in PC + Bev + Durva arm. </a:t>
            </a:r>
            <a:br>
              <a:rPr lang="en-US" altLang="en-US" sz="1400" b="0" dirty="0">
                <a:solidFill>
                  <a:schemeClr val="bg1"/>
                </a:solidFill>
                <a:latin typeface="Calibri" panose="020F0502020204030204" pitchFamily="34" charset="0"/>
              </a:rPr>
            </a:br>
            <a:r>
              <a:rPr lang="en-US" altLang="en-US" sz="1400" b="0" baseline="3000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Includes mixed epithelial, carcinosarcoma, and other histology types.</a:t>
            </a:r>
            <a:endParaRPr lang="en-US" altLang="en-US" sz="1400" dirty="0">
              <a:solidFill>
                <a:schemeClr val="bg1"/>
              </a:solidFill>
              <a:latin typeface="Calibri" panose="020F0502020204030204" pitchFamily="34" charset="0"/>
            </a:endParaRPr>
          </a:p>
        </p:txBody>
      </p:sp>
      <p:sp>
        <p:nvSpPr>
          <p:cNvPr id="9" name="Text Box 30">
            <a:extLst>
              <a:ext uri="{FF2B5EF4-FFF2-40B4-BE49-F238E27FC236}">
                <a16:creationId xmlns:a16="http://schemas.microsoft.com/office/drawing/2014/main" id="{83797D20-054F-440C-7745-E2A1CF9601A5}"/>
              </a:ext>
            </a:extLst>
          </p:cNvPr>
          <p:cNvSpPr txBox="1">
            <a:spLocks noChangeArrowheads="1"/>
          </p:cNvSpPr>
          <p:nvPr/>
        </p:nvSpPr>
        <p:spPr bwMode="auto">
          <a:xfrm>
            <a:off x="6384926" y="5785812"/>
            <a:ext cx="5373882"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*Assessed genomic instability using Myriad MyChoice CDx assay with a cutoff of 42.</a:t>
            </a:r>
            <a:endParaRPr lang="en-US" altLang="en-US" sz="14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763671492"/>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128EFD-63E3-7C1E-D1E3-02205828BF0D}"/>
              </a:ext>
            </a:extLst>
          </p:cNvPr>
          <p:cNvSpPr>
            <a:spLocks noGrp="1"/>
          </p:cNvSpPr>
          <p:nvPr>
            <p:ph type="title"/>
          </p:nvPr>
        </p:nvSpPr>
        <p:spPr/>
        <p:txBody>
          <a:bodyPr/>
          <a:lstStyle/>
          <a:p>
            <a:r>
              <a:rPr lang="en-US" dirty="0"/>
              <a:t>DUO-O: Patient Disposition</a:t>
            </a:r>
          </a:p>
        </p:txBody>
      </p:sp>
      <p:sp>
        <p:nvSpPr>
          <p:cNvPr id="7" name="Content Placeholder 6">
            <a:extLst>
              <a:ext uri="{FF2B5EF4-FFF2-40B4-BE49-F238E27FC236}">
                <a16:creationId xmlns:a16="http://schemas.microsoft.com/office/drawing/2014/main" id="{9F226773-2613-2284-8D42-FFEA08EA6A2F}"/>
              </a:ext>
            </a:extLst>
          </p:cNvPr>
          <p:cNvSpPr>
            <a:spLocks noGrp="1"/>
          </p:cNvSpPr>
          <p:nvPr>
            <p:ph idx="1"/>
          </p:nvPr>
        </p:nvSpPr>
        <p:spPr>
          <a:xfrm>
            <a:off x="604675" y="5886733"/>
            <a:ext cx="10877529" cy="276999"/>
          </a:xfrm>
        </p:spPr>
        <p:txBody>
          <a:bodyPr/>
          <a:lstStyle/>
          <a:p>
            <a:r>
              <a:rPr lang="en-US" sz="2400" dirty="0"/>
              <a:t>~90% of patients completed all planned cycles of CT across all treatment arms</a:t>
            </a:r>
          </a:p>
        </p:txBody>
      </p:sp>
      <p:graphicFrame>
        <p:nvGraphicFramePr>
          <p:cNvPr id="5" name="Group 32">
            <a:extLst>
              <a:ext uri="{FF2B5EF4-FFF2-40B4-BE49-F238E27FC236}">
                <a16:creationId xmlns:a16="http://schemas.microsoft.com/office/drawing/2014/main" id="{7E57AFA1-D47F-6701-E5DC-BB900D479C2F}"/>
              </a:ext>
            </a:extLst>
          </p:cNvPr>
          <p:cNvGraphicFramePr>
            <a:graphicFrameLocks noGrp="1"/>
          </p:cNvGraphicFramePr>
          <p:nvPr/>
        </p:nvGraphicFramePr>
        <p:xfrm>
          <a:off x="522288" y="1610437"/>
          <a:ext cx="10735058" cy="4175856"/>
        </p:xfrm>
        <a:graphic>
          <a:graphicData uri="http://schemas.openxmlformats.org/drawingml/2006/table">
            <a:tbl>
              <a:tblPr/>
              <a:tblGrid>
                <a:gridCol w="2155598">
                  <a:extLst>
                    <a:ext uri="{9D8B030D-6E8A-4147-A177-3AD203B41FA5}">
                      <a16:colId xmlns:a16="http://schemas.microsoft.com/office/drawing/2014/main" val="20000"/>
                    </a:ext>
                  </a:extLst>
                </a:gridCol>
                <a:gridCol w="1613706">
                  <a:extLst>
                    <a:ext uri="{9D8B030D-6E8A-4147-A177-3AD203B41FA5}">
                      <a16:colId xmlns:a16="http://schemas.microsoft.com/office/drawing/2014/main" val="954828759"/>
                    </a:ext>
                  </a:extLst>
                </a:gridCol>
                <a:gridCol w="2321918">
                  <a:extLst>
                    <a:ext uri="{9D8B030D-6E8A-4147-A177-3AD203B41FA5}">
                      <a16:colId xmlns:a16="http://schemas.microsoft.com/office/drawing/2014/main" val="20001"/>
                    </a:ext>
                  </a:extLst>
                </a:gridCol>
                <a:gridCol w="2321918">
                  <a:extLst>
                    <a:ext uri="{9D8B030D-6E8A-4147-A177-3AD203B41FA5}">
                      <a16:colId xmlns:a16="http://schemas.microsoft.com/office/drawing/2014/main" val="20002"/>
                    </a:ext>
                  </a:extLst>
                </a:gridCol>
                <a:gridCol w="2321918">
                  <a:extLst>
                    <a:ext uri="{9D8B030D-6E8A-4147-A177-3AD203B41FA5}">
                      <a16:colId xmlns:a16="http://schemas.microsoft.com/office/drawing/2014/main" val="3052299705"/>
                    </a:ext>
                  </a:extLst>
                </a:gridCol>
              </a:tblGrid>
              <a:tr h="0">
                <a:tc grid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Characteristic,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Received any tx/started maintenance</a:t>
                      </a:r>
                    </a:p>
                    <a:p>
                      <a:pPr marL="2455863" marR="0" lvl="5"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Durva/Pbo</a:t>
                      </a:r>
                    </a:p>
                    <a:p>
                      <a:pPr marL="2455863" marR="0" lvl="5"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Ola/Pbo</a:t>
                      </a:r>
                    </a:p>
                    <a:p>
                      <a:pPr marL="2455863" marR="0" lvl="5"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PC + Bev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 (100)/331 (88)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376 (99)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331 (88)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374 (100)/323 (86)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373 (100)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323 (86)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374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 (100)/336 (89)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 (100)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336 (89)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378 (100)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Still receiving tx</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Durva/Pbo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Carbo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Pac</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53 (16)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 (20)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 (2)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58 (15)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(19)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duration of tx, mo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Durva/Pbo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 (0.0-46.0)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14.3 (0.7-42.5)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14.7 (0.0-26.7)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13.8 (0.5-35.9)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(0.2-34.3)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14.4 (0.7-22.3)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17.3 (0.7-40.5)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14.8 (0.2-36.8)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15.2 (0.7-26.0)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no. cycles (range)</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Carbo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Pac</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0">
                <a:tc grid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f/u, mo (range)</a:t>
                      </a:r>
                      <a:endParaRPr kumimoji="0" lang="en-US" sz="1400" b="0" i="0" u="none" strike="noStrike" cap="none" normalizeH="0" baseline="30000" dirty="0">
                        <a:ln>
                          <a:noFill/>
                        </a:ln>
                        <a:solidFill>
                          <a:schemeClr val="bg2">
                            <a:lumMod val="10000"/>
                          </a:schemeClr>
                        </a:solidFill>
                        <a:effectLst/>
                        <a:latin typeface="Calibri" panose="020F0502020204030204" pitchFamily="34" charset="0"/>
                      </a:endParaRP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25.5 (0.0-44.8)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23.1 (0.0-42.6)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23.3 (0.0-41.7)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0993989"/>
                  </a:ext>
                </a:extLst>
              </a:tr>
            </a:tbl>
          </a:graphicData>
        </a:graphic>
      </p:graphicFrame>
      <p:sp>
        <p:nvSpPr>
          <p:cNvPr id="6" name="Text Box 11">
            <a:extLst>
              <a:ext uri="{FF2B5EF4-FFF2-40B4-BE49-F238E27FC236}">
                <a16:creationId xmlns:a16="http://schemas.microsoft.com/office/drawing/2014/main" id="{CBAEDA39-5566-33F9-A940-3A55F57183A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spTree>
    <p:extLst>
      <p:ext uri="{BB962C8B-B14F-4D97-AF65-F5344CB8AC3E}">
        <p14:creationId xmlns:p14="http://schemas.microsoft.com/office/powerpoint/2010/main" val="225751426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PFS for PC + Bev + Durva + Olaparib vs PC + Bev in Non-t</a:t>
            </a:r>
            <a:r>
              <a:rPr lang="en-US" i="1" dirty="0"/>
              <a:t>BRCA</a:t>
            </a:r>
            <a:r>
              <a:rPr lang="en-US" dirty="0"/>
              <a:t>m HRD+ and ITT (Primary Endpoints)</a:t>
            </a:r>
            <a:endParaRPr lang="en-US" altLang="en-US" dirty="0"/>
          </a:p>
        </p:txBody>
      </p:sp>
      <p:sp>
        <p:nvSpPr>
          <p:cNvPr id="8" name="Content Placeholder 7">
            <a:extLst>
              <a:ext uri="{FF2B5EF4-FFF2-40B4-BE49-F238E27FC236}">
                <a16:creationId xmlns:a16="http://schemas.microsoft.com/office/drawing/2014/main" id="{6FC5EAB7-CA83-FFFF-3F8C-0BECAADE47F8}"/>
              </a:ext>
            </a:extLst>
          </p:cNvPr>
          <p:cNvSpPr>
            <a:spLocks noGrp="1"/>
          </p:cNvSpPr>
          <p:nvPr>
            <p:ph idx="1"/>
          </p:nvPr>
        </p:nvSpPr>
        <p:spPr>
          <a:xfrm>
            <a:off x="604675" y="4998123"/>
            <a:ext cx="10877529" cy="1165610"/>
          </a:xfrm>
        </p:spPr>
        <p:txBody>
          <a:bodyPr/>
          <a:lstStyle/>
          <a:p>
            <a:r>
              <a:rPr lang="en-US" sz="2000" dirty="0"/>
              <a:t>Trial met both primary endpoints by demonstrating that addition of Durva + Ola to PC + Bev significantly prolonged PFS in non-t</a:t>
            </a:r>
            <a:r>
              <a:rPr lang="en-US" sz="2000" i="1" dirty="0"/>
              <a:t>BRCA</a:t>
            </a:r>
            <a:r>
              <a:rPr lang="en-US" sz="2000" dirty="0"/>
              <a:t>m HRD+ and ITT populations</a:t>
            </a:r>
          </a:p>
          <a:p>
            <a:r>
              <a:rPr lang="en-US" sz="2000" dirty="0"/>
              <a:t>In ITT population, PFS benefit was consistent across subgroups treated with Durva + Ola + PC + Bev vs PC + Bev</a:t>
            </a:r>
          </a:p>
        </p:txBody>
      </p:sp>
      <p:graphicFrame>
        <p:nvGraphicFramePr>
          <p:cNvPr id="3" name="Group 32">
            <a:extLst>
              <a:ext uri="{FF2B5EF4-FFF2-40B4-BE49-F238E27FC236}">
                <a16:creationId xmlns:a16="http://schemas.microsoft.com/office/drawing/2014/main" id="{AE20BF4B-CAE4-C8E7-CDA6-782E94BB983D}"/>
              </a:ext>
            </a:extLst>
          </p:cNvPr>
          <p:cNvGraphicFramePr>
            <a:graphicFrameLocks noGrp="1"/>
          </p:cNvGraphicFramePr>
          <p:nvPr/>
        </p:nvGraphicFramePr>
        <p:xfrm>
          <a:off x="727076" y="1604963"/>
          <a:ext cx="10735056" cy="2651840"/>
        </p:xfrm>
        <a:graphic>
          <a:graphicData uri="http://schemas.openxmlformats.org/drawingml/2006/table">
            <a:tbl>
              <a:tblPr/>
              <a:tblGrid>
                <a:gridCol w="1609724">
                  <a:extLst>
                    <a:ext uri="{9D8B030D-6E8A-4147-A177-3AD203B41FA5}">
                      <a16:colId xmlns:a16="http://schemas.microsoft.com/office/drawing/2014/main" val="20000"/>
                    </a:ext>
                  </a:extLst>
                </a:gridCol>
                <a:gridCol w="2281333">
                  <a:extLst>
                    <a:ext uri="{9D8B030D-6E8A-4147-A177-3AD203B41FA5}">
                      <a16:colId xmlns:a16="http://schemas.microsoft.com/office/drawing/2014/main" val="20001"/>
                    </a:ext>
                  </a:extLst>
                </a:gridCol>
                <a:gridCol w="2281333">
                  <a:extLst>
                    <a:ext uri="{9D8B030D-6E8A-4147-A177-3AD203B41FA5}">
                      <a16:colId xmlns:a16="http://schemas.microsoft.com/office/drawing/2014/main" val="20002"/>
                    </a:ext>
                  </a:extLst>
                </a:gridCol>
                <a:gridCol w="2281333">
                  <a:extLst>
                    <a:ext uri="{9D8B030D-6E8A-4147-A177-3AD203B41FA5}">
                      <a16:colId xmlns:a16="http://schemas.microsoft.com/office/drawing/2014/main" val="3453735482"/>
                    </a:ext>
                  </a:extLst>
                </a:gridCol>
                <a:gridCol w="2281333">
                  <a:extLst>
                    <a:ext uri="{9D8B030D-6E8A-4147-A177-3AD203B41FA5}">
                      <a16:colId xmlns:a16="http://schemas.microsoft.com/office/drawing/2014/main" val="3106234889"/>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PFS Outcome</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Non-t</a:t>
                      </a:r>
                      <a:r>
                        <a:rPr kumimoji="0" lang="en-US" sz="1600" b="1" i="1" u="none" strike="noStrike" cap="none" normalizeH="0" baseline="0" dirty="0">
                          <a:ln>
                            <a:noFill/>
                          </a:ln>
                          <a:solidFill>
                            <a:schemeClr val="tx1"/>
                          </a:solidFill>
                          <a:effectLst/>
                          <a:latin typeface="Calibri" panose="020F0502020204030204" pitchFamily="34" charset="0"/>
                        </a:rPr>
                        <a:t>BRCA</a:t>
                      </a:r>
                      <a:r>
                        <a:rPr kumimoji="0" lang="en-US" sz="1600" b="1" i="0" u="none" strike="noStrike" cap="none" normalizeH="0" baseline="0" dirty="0">
                          <a:ln>
                            <a:noFill/>
                          </a:ln>
                          <a:solidFill>
                            <a:schemeClr val="tx1"/>
                          </a:solidFill>
                          <a:effectLst/>
                          <a:latin typeface="Calibri" panose="020F0502020204030204" pitchFamily="34" charset="0"/>
                        </a:rPr>
                        <a:t>m HRD+</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ITT</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775746732"/>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PFS 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143)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(n = 140)</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mo</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23.0</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37.3</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19.3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0.49 (0.34-0.69;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gridSpan="2">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0.63 (0.52-0.76; </a:t>
                      </a: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hMerge="1">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7275506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Rate,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3107091065"/>
                  </a:ext>
                </a:extLst>
              </a:tr>
            </a:tbl>
          </a:graphicData>
        </a:graphic>
      </p:graphicFrame>
      <p:sp>
        <p:nvSpPr>
          <p:cNvPr id="4" name="Text Box 11">
            <a:extLst>
              <a:ext uri="{FF2B5EF4-FFF2-40B4-BE49-F238E27FC236}">
                <a16:creationId xmlns:a16="http://schemas.microsoft.com/office/drawing/2014/main" id="{583A985F-BDEA-A5DE-A33E-854760B8E35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sp>
        <p:nvSpPr>
          <p:cNvPr id="6" name="Text Box 30">
            <a:extLst>
              <a:ext uri="{FF2B5EF4-FFF2-40B4-BE49-F238E27FC236}">
                <a16:creationId xmlns:a16="http://schemas.microsoft.com/office/drawing/2014/main" id="{E6A71B5A-26AE-4310-40D4-E57A21E83EE6}"/>
              </a:ext>
            </a:extLst>
          </p:cNvPr>
          <p:cNvSpPr txBox="1">
            <a:spLocks noChangeArrowheads="1"/>
          </p:cNvSpPr>
          <p:nvPr/>
        </p:nvSpPr>
        <p:spPr bwMode="auto">
          <a:xfrm>
            <a:off x="727077" y="4262024"/>
            <a:ext cx="11069637" cy="73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*HR and CI estimated from stratified Cox proportional hazards model with </a:t>
            </a:r>
            <a:r>
              <a:rPr lang="en-US" altLang="en-US" sz="1400" b="0" i="1" dirty="0">
                <a:solidFill>
                  <a:schemeClr val="bg1"/>
                </a:solidFill>
                <a:latin typeface="Calibri" panose="020F0502020204030204" pitchFamily="34" charset="0"/>
              </a:rPr>
              <a:t>P</a:t>
            </a:r>
            <a:r>
              <a:rPr lang="en-US" altLang="en-US" sz="1400" b="0" dirty="0">
                <a:solidFill>
                  <a:schemeClr val="bg1"/>
                </a:solidFill>
                <a:latin typeface="Calibri" panose="020F0502020204030204" pitchFamily="34" charset="0"/>
              </a:rPr>
              <a:t>-value from stratified log-rank test. In non-t</a:t>
            </a:r>
            <a:r>
              <a:rPr lang="en-US" altLang="en-US" sz="1400" b="0" i="1" dirty="0">
                <a:solidFill>
                  <a:schemeClr val="bg1"/>
                </a:solidFill>
                <a:latin typeface="Calibri" panose="020F0502020204030204" pitchFamily="34" charset="0"/>
              </a:rPr>
              <a:t>BRCA</a:t>
            </a:r>
            <a:r>
              <a:rPr lang="en-US" altLang="en-US" sz="1400" b="0" dirty="0">
                <a:solidFill>
                  <a:schemeClr val="bg1"/>
                </a:solidFill>
                <a:latin typeface="Calibri" panose="020F0502020204030204" pitchFamily="34" charset="0"/>
              </a:rPr>
              <a:t>m HRD+, model stratified by timing, outcome of cytoreductive surgery; in ITT, model stratified by timing, outcome of cytoreductive surgery and geographic region. </a:t>
            </a:r>
            <a:br>
              <a:rPr lang="en-US" altLang="en-US" sz="1400" b="0" dirty="0">
                <a:solidFill>
                  <a:schemeClr val="bg1"/>
                </a:solidFill>
                <a:highlight>
                  <a:srgbClr val="FFFF00"/>
                </a:highlight>
                <a:latin typeface="Calibri" panose="020F0502020204030204" pitchFamily="34" charset="0"/>
              </a:rPr>
            </a:br>
            <a:r>
              <a:rPr lang="en-US" altLang="en-US" sz="1400" b="0" baseline="3000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Tested at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&lt;.0022 for significance. </a:t>
            </a:r>
            <a:r>
              <a:rPr lang="en-US" altLang="en-US" sz="1400" b="0" baseline="3000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Tested at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&lt;.0080 for significance.</a:t>
            </a:r>
            <a:endParaRPr lang="en-US" altLang="en-US" sz="14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707315186"/>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PFS for PC + Bev + Durva vs PC + Bev in ITT </a:t>
            </a:r>
            <a:br>
              <a:rPr lang="en-US" dirty="0"/>
            </a:br>
            <a:r>
              <a:rPr lang="en-US" dirty="0"/>
              <a:t>(Key Secondary Endpoint)</a:t>
            </a:r>
            <a:endParaRPr lang="en-US" altLang="en-US" dirty="0"/>
          </a:p>
        </p:txBody>
      </p:sp>
      <p:graphicFrame>
        <p:nvGraphicFramePr>
          <p:cNvPr id="3" name="Group 32">
            <a:extLst>
              <a:ext uri="{FF2B5EF4-FFF2-40B4-BE49-F238E27FC236}">
                <a16:creationId xmlns:a16="http://schemas.microsoft.com/office/drawing/2014/main" id="{AE20BF4B-CAE4-C8E7-CDA6-782E94BB983D}"/>
              </a:ext>
            </a:extLst>
          </p:cNvPr>
          <p:cNvGraphicFramePr>
            <a:graphicFrameLocks noGrp="1"/>
          </p:cNvGraphicFramePr>
          <p:nvPr/>
        </p:nvGraphicFramePr>
        <p:xfrm>
          <a:off x="727076" y="1604963"/>
          <a:ext cx="10735056" cy="2834704"/>
        </p:xfrm>
        <a:graphic>
          <a:graphicData uri="http://schemas.openxmlformats.org/drawingml/2006/table">
            <a:tbl>
              <a:tblPr/>
              <a:tblGrid>
                <a:gridCol w="3061047">
                  <a:extLst>
                    <a:ext uri="{9D8B030D-6E8A-4147-A177-3AD203B41FA5}">
                      <a16:colId xmlns:a16="http://schemas.microsoft.com/office/drawing/2014/main" val="20000"/>
                    </a:ext>
                  </a:extLst>
                </a:gridCol>
                <a:gridCol w="2646270">
                  <a:extLst>
                    <a:ext uri="{9D8B030D-6E8A-4147-A177-3AD203B41FA5}">
                      <a16:colId xmlns:a16="http://schemas.microsoft.com/office/drawing/2014/main" val="20001"/>
                    </a:ext>
                  </a:extLst>
                </a:gridCol>
                <a:gridCol w="2535440">
                  <a:extLst>
                    <a:ext uri="{9D8B030D-6E8A-4147-A177-3AD203B41FA5}">
                      <a16:colId xmlns:a16="http://schemas.microsoft.com/office/drawing/2014/main" val="1667785455"/>
                    </a:ext>
                  </a:extLst>
                </a:gridCol>
                <a:gridCol w="2492299">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PFS 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Median,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19.3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20.6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HR vs PC + Bev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0.87 (0.73-1.04; </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 .13</a:t>
                      </a:r>
                      <a:r>
                        <a:rPr kumimoji="0" lang="en-US" sz="1800" b="0" i="0" u="none" strike="noStrike" cap="none" normalizeH="0" baseline="30000" dirty="0">
                          <a:ln>
                            <a:noFill/>
                          </a:ln>
                          <a:solidFill>
                            <a:schemeClr val="bg2">
                              <a:lumMod val="10000"/>
                            </a:schemeClr>
                          </a:solidFill>
                          <a:effectLst/>
                          <a:latin typeface="Calibri" panose="020F0502020204030204" pitchFamily="34" charset="0"/>
                        </a:rPr>
                        <a:t>†</a:t>
                      </a:r>
                      <a:r>
                        <a:rPr kumimoji="0" lang="en-US" sz="18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0.63 (0.52-0.76; </a:t>
                      </a:r>
                      <a:br>
                        <a:rPr kumimoji="0" lang="en-US" sz="1800" b="0" i="0" u="none" strike="noStrike" cap="none" normalizeH="0" baseline="0" dirty="0">
                          <a:ln>
                            <a:noFill/>
                          </a:ln>
                          <a:solidFill>
                            <a:schemeClr val="bg2">
                              <a:lumMod val="10000"/>
                            </a:schemeClr>
                          </a:solidFill>
                          <a:effectLst/>
                          <a:latin typeface="Calibri" panose="020F0502020204030204" pitchFamily="34" charset="0"/>
                        </a:rPr>
                      </a:br>
                      <a:r>
                        <a:rPr kumimoji="0" lang="en-US" sz="1800" b="0" i="1" u="none" strike="noStrike" cap="none" normalizeH="0" baseline="0" dirty="0">
                          <a:ln>
                            <a:noFill/>
                          </a:ln>
                          <a:solidFill>
                            <a:schemeClr val="bg2">
                              <a:lumMod val="10000"/>
                            </a:schemeClr>
                          </a:solidFill>
                          <a:effectLst/>
                          <a:latin typeface="Calibri" panose="020F0502020204030204" pitchFamily="34" charset="0"/>
                        </a:rPr>
                        <a:t>P</a:t>
                      </a:r>
                      <a:r>
                        <a:rPr kumimoji="0" lang="en-US" sz="1800" b="0" i="0" u="none" strike="noStrike" cap="none" normalizeH="0" baseline="0" dirty="0">
                          <a:ln>
                            <a:noFill/>
                          </a:ln>
                          <a:solidFill>
                            <a:schemeClr val="bg2">
                              <a:lumMod val="10000"/>
                            </a:schemeClr>
                          </a:solidFill>
                          <a:effectLst/>
                          <a:latin typeface="Calibri" panose="020F0502020204030204" pitchFamily="34" charset="0"/>
                        </a:rPr>
                        <a:t> &lt; .0001)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99927118"/>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Rate,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12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18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2232081748"/>
                  </a:ext>
                </a:extLst>
              </a:tr>
            </a:tbl>
          </a:graphicData>
        </a:graphic>
      </p:graphicFrame>
      <p:sp>
        <p:nvSpPr>
          <p:cNvPr id="4" name="Text Box 11">
            <a:extLst>
              <a:ext uri="{FF2B5EF4-FFF2-40B4-BE49-F238E27FC236}">
                <a16:creationId xmlns:a16="http://schemas.microsoft.com/office/drawing/2014/main" id="{583A985F-BDEA-A5DE-A33E-854760B8E35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sp>
        <p:nvSpPr>
          <p:cNvPr id="5" name="Text Box 30">
            <a:extLst>
              <a:ext uri="{FF2B5EF4-FFF2-40B4-BE49-F238E27FC236}">
                <a16:creationId xmlns:a16="http://schemas.microsoft.com/office/drawing/2014/main" id="{B9F38343-1F53-A0AA-A640-A754F3082950}"/>
              </a:ext>
            </a:extLst>
          </p:cNvPr>
          <p:cNvSpPr txBox="1">
            <a:spLocks noChangeArrowheads="1"/>
          </p:cNvSpPr>
          <p:nvPr/>
        </p:nvSpPr>
        <p:spPr bwMode="auto">
          <a:xfrm>
            <a:off x="615759" y="4448313"/>
            <a:ext cx="10877529"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*HR and CI estimated from stratified Cox proportional hazards model with </a:t>
            </a:r>
            <a:r>
              <a:rPr lang="en-US" altLang="en-US" sz="1400" b="0" i="1" dirty="0">
                <a:solidFill>
                  <a:schemeClr val="bg1"/>
                </a:solidFill>
                <a:latin typeface="Calibri" panose="020F0502020204030204" pitchFamily="34" charset="0"/>
              </a:rPr>
              <a:t>P</a:t>
            </a:r>
            <a:r>
              <a:rPr lang="en-US" altLang="en-US" sz="1400" b="0" dirty="0">
                <a:solidFill>
                  <a:schemeClr val="bg1"/>
                </a:solidFill>
                <a:latin typeface="Calibri" panose="020F0502020204030204" pitchFamily="34" charset="0"/>
              </a:rPr>
              <a:t>-value from stratified log-rank test. Model stratified by timing, outcome of cytoreductive surgery and geographic region. </a:t>
            </a:r>
            <a:r>
              <a:rPr lang="en-US" altLang="en-US" sz="1400" b="0" baseline="30000" dirty="0">
                <a:solidFill>
                  <a:schemeClr val="bg1"/>
                </a:solidFill>
                <a:latin typeface="Calibri" panose="020F0502020204030204" pitchFamily="34" charset="0"/>
              </a:rPr>
              <a:t>†</a:t>
            </a:r>
            <a:r>
              <a:rPr lang="en-US" altLang="en-US" sz="1400" b="0" dirty="0">
                <a:solidFill>
                  <a:schemeClr val="bg1"/>
                </a:solidFill>
                <a:latin typeface="Calibri" panose="020F0502020204030204" pitchFamily="34" charset="0"/>
              </a:rPr>
              <a:t>Tested at 2-sided </a:t>
            </a:r>
            <a:r>
              <a:rPr lang="en-US" altLang="en-US" sz="1400" b="0" i="1" dirty="0">
                <a:solidFill>
                  <a:schemeClr val="bg1"/>
                </a:solidFill>
                <a:latin typeface="Calibri" panose="020F0502020204030204" pitchFamily="34" charset="0"/>
              </a:rPr>
              <a:t>P </a:t>
            </a:r>
            <a:r>
              <a:rPr lang="en-US" altLang="en-US" sz="1400" b="0" dirty="0">
                <a:solidFill>
                  <a:schemeClr val="bg1"/>
                </a:solidFill>
                <a:latin typeface="Calibri" panose="020F0502020204030204" pitchFamily="34" charset="0"/>
              </a:rPr>
              <a:t>&lt;.005 for significance. </a:t>
            </a:r>
            <a:endParaRPr lang="en-US" altLang="en-US" sz="1400" dirty="0">
              <a:solidFill>
                <a:schemeClr val="bg1"/>
              </a:solidFill>
              <a:latin typeface="Calibri" panose="020F0502020204030204" pitchFamily="34" charset="0"/>
            </a:endParaRPr>
          </a:p>
        </p:txBody>
      </p:sp>
      <p:sp>
        <p:nvSpPr>
          <p:cNvPr id="6" name="Content Placeholder 7">
            <a:extLst>
              <a:ext uri="{FF2B5EF4-FFF2-40B4-BE49-F238E27FC236}">
                <a16:creationId xmlns:a16="http://schemas.microsoft.com/office/drawing/2014/main" id="{979CB095-7448-4CF6-CF7A-8C928FE86D17}"/>
              </a:ext>
            </a:extLst>
          </p:cNvPr>
          <p:cNvSpPr>
            <a:spLocks noGrp="1"/>
          </p:cNvSpPr>
          <p:nvPr>
            <p:ph idx="1"/>
          </p:nvPr>
        </p:nvSpPr>
        <p:spPr>
          <a:xfrm>
            <a:off x="604675" y="5060420"/>
            <a:ext cx="10877529" cy="1103313"/>
          </a:xfrm>
        </p:spPr>
        <p:txBody>
          <a:bodyPr/>
          <a:lstStyle/>
          <a:p>
            <a:r>
              <a:rPr lang="en-US" sz="2400" dirty="0"/>
              <a:t>In ITT population, PC + Bev + Durva was associated with a nonsignificant numerical improvement in PFS vs PC + Bev</a:t>
            </a:r>
          </a:p>
        </p:txBody>
      </p:sp>
    </p:spTree>
    <p:extLst>
      <p:ext uri="{BB962C8B-B14F-4D97-AF65-F5344CB8AC3E}">
        <p14:creationId xmlns:p14="http://schemas.microsoft.com/office/powerpoint/2010/main" val="150892025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PFS by HRD Status</a:t>
            </a:r>
            <a:endParaRPr lang="en-US" altLang="en-US" dirty="0"/>
          </a:p>
        </p:txBody>
      </p:sp>
      <p:graphicFrame>
        <p:nvGraphicFramePr>
          <p:cNvPr id="3" name="Group 32">
            <a:extLst>
              <a:ext uri="{FF2B5EF4-FFF2-40B4-BE49-F238E27FC236}">
                <a16:creationId xmlns:a16="http://schemas.microsoft.com/office/drawing/2014/main" id="{AE20BF4B-CAE4-C8E7-CDA6-782E94BB983D}"/>
              </a:ext>
            </a:extLst>
          </p:cNvPr>
          <p:cNvGraphicFramePr>
            <a:graphicFrameLocks noGrp="1"/>
          </p:cNvGraphicFramePr>
          <p:nvPr/>
        </p:nvGraphicFramePr>
        <p:xfrm>
          <a:off x="727076" y="1604963"/>
          <a:ext cx="10735056" cy="4480704"/>
        </p:xfrm>
        <a:graphic>
          <a:graphicData uri="http://schemas.openxmlformats.org/drawingml/2006/table">
            <a:tbl>
              <a:tblPr/>
              <a:tblGrid>
                <a:gridCol w="2683764">
                  <a:extLst>
                    <a:ext uri="{9D8B030D-6E8A-4147-A177-3AD203B41FA5}">
                      <a16:colId xmlns:a16="http://schemas.microsoft.com/office/drawing/2014/main" val="20000"/>
                    </a:ext>
                  </a:extLst>
                </a:gridCol>
                <a:gridCol w="2683764">
                  <a:extLst>
                    <a:ext uri="{9D8B030D-6E8A-4147-A177-3AD203B41FA5}">
                      <a16:colId xmlns:a16="http://schemas.microsoft.com/office/drawing/2014/main" val="20001"/>
                    </a:ext>
                  </a:extLst>
                </a:gridCol>
                <a:gridCol w="2683764">
                  <a:extLst>
                    <a:ext uri="{9D8B030D-6E8A-4147-A177-3AD203B41FA5}">
                      <a16:colId xmlns:a16="http://schemas.microsoft.com/office/drawing/2014/main" val="1667785455"/>
                    </a:ext>
                  </a:extLst>
                </a:gridCol>
                <a:gridCol w="2683764">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PFS Outcome</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PC + Bev</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PC + Bev + Durva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PC + Bev + Durva + Ola</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1" i="0" u="none" strike="noStrike" cap="none" normalizeH="0" baseline="0" dirty="0">
                          <a:ln>
                            <a:noFill/>
                          </a:ln>
                          <a:solidFill>
                            <a:sysClr val="windowText" lastClr="000000"/>
                          </a:solidFill>
                          <a:effectLst/>
                          <a:latin typeface="Calibri" panose="020F0502020204030204" pitchFamily="34" charset="0"/>
                        </a:rPr>
                        <a:t>Non-t</a:t>
                      </a:r>
                      <a:r>
                        <a:rPr kumimoji="0" lang="en-US" sz="1600" b="1" i="1" u="none" strike="noStrike" cap="none" normalizeH="0" baseline="0" dirty="0">
                          <a:ln>
                            <a:noFill/>
                          </a:ln>
                          <a:solidFill>
                            <a:sysClr val="windowText" lastClr="000000"/>
                          </a:solidFill>
                          <a:effectLst/>
                          <a:latin typeface="Calibri" panose="020F0502020204030204" pitchFamily="34" charset="0"/>
                        </a:rPr>
                        <a:t>BRCA</a:t>
                      </a:r>
                      <a:r>
                        <a:rPr kumimoji="0" lang="en-US" sz="1600" b="1" i="0" u="none" strike="noStrike" cap="none" normalizeH="0" baseline="0" dirty="0">
                          <a:ln>
                            <a:noFill/>
                          </a:ln>
                          <a:solidFill>
                            <a:sysClr val="windowText" lastClr="000000"/>
                          </a:solidFill>
                          <a:effectLst/>
                          <a:latin typeface="Calibri" panose="020F0502020204030204" pitchFamily="34" charset="0"/>
                        </a:rPr>
                        <a:t>m HRD+</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143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148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140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1916093222"/>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vs PC + Bev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0.82 (0.60-1.12)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0.51 (0.36-0.72)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199927118"/>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Rate,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2232081748"/>
                  </a:ext>
                </a:extLst>
              </a:tr>
              <a:tr h="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defRPr/>
                      </a:pPr>
                      <a:r>
                        <a:rPr kumimoji="0" lang="en-US" sz="1600" b="1" i="0" u="none" strike="noStrike" cap="none" normalizeH="0" baseline="0" dirty="0">
                          <a:ln>
                            <a:noFill/>
                          </a:ln>
                          <a:solidFill>
                            <a:sysClr val="windowText" lastClr="000000"/>
                          </a:solidFill>
                          <a:effectLst/>
                          <a:latin typeface="Calibri" panose="020F0502020204030204" pitchFamily="34" charset="0"/>
                        </a:rPr>
                        <a:t>HRD-</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216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199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600" b="1" i="0" u="none" strike="noStrike" cap="none" normalizeH="0" baseline="0" dirty="0">
                          <a:ln>
                            <a:noFill/>
                          </a:ln>
                          <a:solidFill>
                            <a:sysClr val="windowText" lastClr="000000"/>
                          </a:solidFill>
                          <a:effectLst/>
                          <a:latin typeface="Calibri" panose="020F0502020204030204" pitchFamily="34" charset="0"/>
                        </a:rPr>
                        <a:t>n = 211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3">
                        <a:lumMod val="60000"/>
                        <a:lumOff val="40000"/>
                      </a:schemeClr>
                    </a:solidFill>
                  </a:tcPr>
                </a:tc>
                <a:extLst>
                  <a:ext uri="{0D108BD9-81ED-4DB2-BD59-A6C34878D82A}">
                    <a16:rowId xmlns:a16="http://schemas.microsoft.com/office/drawing/2014/main" val="2505661933"/>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mo</a:t>
                      </a:r>
                    </a:p>
                  </a:txBody>
                  <a:tcPr marL="121881" marR="121881"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17.4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20.9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26672063"/>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vs PC + Bev (95% CI)*</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0.94 (0.75-1.18)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0.68 (0.54-0.86)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350770547"/>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Rate,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18 mo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 mo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2212608336"/>
                  </a:ext>
                </a:extLst>
              </a:tr>
            </a:tbl>
          </a:graphicData>
        </a:graphic>
      </p:graphicFrame>
      <p:sp>
        <p:nvSpPr>
          <p:cNvPr id="4" name="Text Box 11">
            <a:extLst>
              <a:ext uri="{FF2B5EF4-FFF2-40B4-BE49-F238E27FC236}">
                <a16:creationId xmlns:a16="http://schemas.microsoft.com/office/drawing/2014/main" id="{583A985F-BDEA-A5DE-A33E-854760B8E35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sp>
        <p:nvSpPr>
          <p:cNvPr id="5" name="Text Box 30">
            <a:extLst>
              <a:ext uri="{FF2B5EF4-FFF2-40B4-BE49-F238E27FC236}">
                <a16:creationId xmlns:a16="http://schemas.microsoft.com/office/drawing/2014/main" id="{E406B79D-0563-C32D-8AEB-3DEFEBADE27E}"/>
              </a:ext>
            </a:extLst>
          </p:cNvPr>
          <p:cNvSpPr txBox="1">
            <a:spLocks noChangeArrowheads="1"/>
          </p:cNvSpPr>
          <p:nvPr/>
        </p:nvSpPr>
        <p:spPr bwMode="auto">
          <a:xfrm>
            <a:off x="727077" y="6102942"/>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35000"/>
              </a:spcBef>
              <a:spcAft>
                <a:spcPct val="25000"/>
              </a:spcAft>
              <a:buClr>
                <a:schemeClr val="folHlink"/>
              </a:buClr>
              <a:buFont typeface="Arial" panose="020B0604020202020204" pitchFamily="34" charset="0"/>
              <a:buNone/>
            </a:pPr>
            <a:r>
              <a:rPr lang="en-US" altLang="en-US" sz="1400" b="0" dirty="0">
                <a:solidFill>
                  <a:schemeClr val="bg1"/>
                </a:solidFill>
                <a:latin typeface="Calibri" panose="020F0502020204030204" pitchFamily="34" charset="0"/>
              </a:rPr>
              <a:t>*HR and CI estimated from unstratified Cox proportional hazards model.</a:t>
            </a:r>
            <a:endParaRPr lang="en-US" altLang="en-US" sz="1400" dirty="0">
              <a:solidFill>
                <a:schemeClr val="bg1"/>
              </a:solidFill>
              <a:latin typeface="Calibri" panose="020F0502020204030204" pitchFamily="34" charset="0"/>
            </a:endParaRPr>
          </a:p>
        </p:txBody>
      </p:sp>
    </p:spTree>
    <p:extLst>
      <p:ext uri="{BB962C8B-B14F-4D97-AF65-F5344CB8AC3E}">
        <p14:creationId xmlns:p14="http://schemas.microsoft.com/office/powerpoint/2010/main" val="161334989"/>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Safety</a:t>
            </a:r>
            <a:endParaRPr lang="en-US" altLang="en-US" dirty="0"/>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graphicFrame>
        <p:nvGraphicFramePr>
          <p:cNvPr id="2" name="Group 32">
            <a:extLst>
              <a:ext uri="{FF2B5EF4-FFF2-40B4-BE49-F238E27FC236}">
                <a16:creationId xmlns:a16="http://schemas.microsoft.com/office/drawing/2014/main" id="{43A34FD0-22B4-127A-C6C8-1694403A9A82}"/>
              </a:ext>
            </a:extLst>
          </p:cNvPr>
          <p:cNvGraphicFramePr>
            <a:graphicFrameLocks noGrp="1"/>
          </p:cNvGraphicFramePr>
          <p:nvPr/>
        </p:nvGraphicFramePr>
        <p:xfrm>
          <a:off x="727075" y="1481575"/>
          <a:ext cx="10735053" cy="4755040"/>
        </p:xfrm>
        <a:graphic>
          <a:graphicData uri="http://schemas.openxmlformats.org/drawingml/2006/table">
            <a:tbl>
              <a:tblPr/>
              <a:tblGrid>
                <a:gridCol w="2426505">
                  <a:extLst>
                    <a:ext uri="{9D8B030D-6E8A-4147-A177-3AD203B41FA5}">
                      <a16:colId xmlns:a16="http://schemas.microsoft.com/office/drawing/2014/main" val="20000"/>
                    </a:ext>
                  </a:extLst>
                </a:gridCol>
                <a:gridCol w="1384758">
                  <a:extLst>
                    <a:ext uri="{9D8B030D-6E8A-4147-A177-3AD203B41FA5}">
                      <a16:colId xmlns:a16="http://schemas.microsoft.com/office/drawing/2014/main" val="20001"/>
                    </a:ext>
                  </a:extLst>
                </a:gridCol>
                <a:gridCol w="1384758">
                  <a:extLst>
                    <a:ext uri="{9D8B030D-6E8A-4147-A177-3AD203B41FA5}">
                      <a16:colId xmlns:a16="http://schemas.microsoft.com/office/drawing/2014/main" val="20002"/>
                    </a:ext>
                  </a:extLst>
                </a:gridCol>
                <a:gridCol w="1384758">
                  <a:extLst>
                    <a:ext uri="{9D8B030D-6E8A-4147-A177-3AD203B41FA5}">
                      <a16:colId xmlns:a16="http://schemas.microsoft.com/office/drawing/2014/main" val="3052299705"/>
                    </a:ext>
                  </a:extLst>
                </a:gridCol>
                <a:gridCol w="1384758">
                  <a:extLst>
                    <a:ext uri="{9D8B030D-6E8A-4147-A177-3AD203B41FA5}">
                      <a16:colId xmlns:a16="http://schemas.microsoft.com/office/drawing/2014/main" val="1974744771"/>
                    </a:ext>
                  </a:extLst>
                </a:gridCol>
                <a:gridCol w="1384758">
                  <a:extLst>
                    <a:ext uri="{9D8B030D-6E8A-4147-A177-3AD203B41FA5}">
                      <a16:colId xmlns:a16="http://schemas.microsoft.com/office/drawing/2014/main" val="2380793542"/>
                    </a:ext>
                  </a:extLst>
                </a:gridCol>
                <a:gridCol w="1384758">
                  <a:extLst>
                    <a:ext uri="{9D8B030D-6E8A-4147-A177-3AD203B41FA5}">
                      <a16:colId xmlns:a16="http://schemas.microsoft.com/office/drawing/2014/main" val="3076605038"/>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 n (%)</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Chemotherapy + Maintenance</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Maintenance Phase</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721843499"/>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 n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376)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331)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373 (99)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371 (99)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375 (99)</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308 (93)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303 (94)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328 (98)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Grade ≥3</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231 (61)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245 (66)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269 (71)</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 (27)</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113 (35)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164 (49)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AE with outcome of death</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Serious AE (incl death)</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128 (34)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161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148 (39)</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50 (15)</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91 (28)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83 (25)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Of special interest to Ola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MDS/AML</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New primary malignancy</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Pneumonitis</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 (1)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 (1)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 (2)</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 (&lt;1)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(1)</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 (2)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0993989"/>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immune mediated</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132 (35)</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209 (56)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200 (53)</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94 (28)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139 (43)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141 (42)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98338397"/>
                  </a:ext>
                </a:extLst>
              </a:tr>
              <a:tr h="0">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Leading to dose modification</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272 (72)</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299 (80)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323 (85)</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163 (49)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182 (56)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254 (76)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3665248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Leading to d/c of</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PC/Bev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Durva/Pbo</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Ola/Pbo</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 (20)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 (15)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 (4)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98 (26)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59 (16)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 (17)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131 (35)</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70 (19)</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(17)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 (16)</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 (13)</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 (8)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 (4)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 (17)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 (7)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39 (12)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 (6)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 (26)</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35 (10)</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 (12)</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61 (18)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48758383"/>
                  </a:ext>
                </a:extLst>
              </a:tr>
            </a:tbl>
          </a:graphicData>
        </a:graphic>
      </p:graphicFrame>
    </p:spTree>
    <p:extLst>
      <p:ext uri="{BB962C8B-B14F-4D97-AF65-F5344CB8AC3E}">
        <p14:creationId xmlns:p14="http://schemas.microsoft.com/office/powerpoint/2010/main" val="372482492"/>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AEs With Incidence ≥20%</a:t>
            </a:r>
            <a:br>
              <a:rPr lang="en-US" dirty="0"/>
            </a:br>
            <a:endParaRPr lang="en-US" altLang="en-US" dirty="0"/>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graphicFrame>
        <p:nvGraphicFramePr>
          <p:cNvPr id="2" name="Group 32">
            <a:extLst>
              <a:ext uri="{FF2B5EF4-FFF2-40B4-BE49-F238E27FC236}">
                <a16:creationId xmlns:a16="http://schemas.microsoft.com/office/drawing/2014/main" id="{43A34FD0-22B4-127A-C6C8-1694403A9A82}"/>
              </a:ext>
            </a:extLst>
          </p:cNvPr>
          <p:cNvGraphicFramePr>
            <a:graphicFrameLocks noGrp="1"/>
          </p:cNvGraphicFramePr>
          <p:nvPr/>
        </p:nvGraphicFramePr>
        <p:xfrm>
          <a:off x="727076" y="766763"/>
          <a:ext cx="10735053" cy="5608592"/>
        </p:xfrm>
        <a:graphic>
          <a:graphicData uri="http://schemas.openxmlformats.org/drawingml/2006/table">
            <a:tbl>
              <a:tblPr/>
              <a:tblGrid>
                <a:gridCol w="2426505">
                  <a:extLst>
                    <a:ext uri="{9D8B030D-6E8A-4147-A177-3AD203B41FA5}">
                      <a16:colId xmlns:a16="http://schemas.microsoft.com/office/drawing/2014/main" val="20000"/>
                    </a:ext>
                  </a:extLst>
                </a:gridCol>
                <a:gridCol w="1384758">
                  <a:extLst>
                    <a:ext uri="{9D8B030D-6E8A-4147-A177-3AD203B41FA5}">
                      <a16:colId xmlns:a16="http://schemas.microsoft.com/office/drawing/2014/main" val="20001"/>
                    </a:ext>
                  </a:extLst>
                </a:gridCol>
                <a:gridCol w="1384758">
                  <a:extLst>
                    <a:ext uri="{9D8B030D-6E8A-4147-A177-3AD203B41FA5}">
                      <a16:colId xmlns:a16="http://schemas.microsoft.com/office/drawing/2014/main" val="20002"/>
                    </a:ext>
                  </a:extLst>
                </a:gridCol>
                <a:gridCol w="1384758">
                  <a:extLst>
                    <a:ext uri="{9D8B030D-6E8A-4147-A177-3AD203B41FA5}">
                      <a16:colId xmlns:a16="http://schemas.microsoft.com/office/drawing/2014/main" val="3052299705"/>
                    </a:ext>
                  </a:extLst>
                </a:gridCol>
                <a:gridCol w="1384758">
                  <a:extLst>
                    <a:ext uri="{9D8B030D-6E8A-4147-A177-3AD203B41FA5}">
                      <a16:colId xmlns:a16="http://schemas.microsoft.com/office/drawing/2014/main" val="1974744771"/>
                    </a:ext>
                  </a:extLst>
                </a:gridCol>
                <a:gridCol w="1384758">
                  <a:extLst>
                    <a:ext uri="{9D8B030D-6E8A-4147-A177-3AD203B41FA5}">
                      <a16:colId xmlns:a16="http://schemas.microsoft.com/office/drawing/2014/main" val="2380793542"/>
                    </a:ext>
                  </a:extLst>
                </a:gridCol>
                <a:gridCol w="1384758">
                  <a:extLst>
                    <a:ext uri="{9D8B030D-6E8A-4147-A177-3AD203B41FA5}">
                      <a16:colId xmlns:a16="http://schemas.microsoft.com/office/drawing/2014/main" val="3076605038"/>
                    </a:ext>
                  </a:extLst>
                </a:gridCol>
              </a:tblGrid>
              <a:tr h="301752">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 %</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Chemotherapy + Maintenance</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Maintenance Phase</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721843499"/>
                  </a:ext>
                </a:extLst>
              </a:tr>
              <a:tr h="491851">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376)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 = 331)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4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4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400" b="1" i="0" u="none" strike="noStrike" cap="none" normalizeH="0" baseline="0" dirty="0">
                          <a:ln>
                            <a:noFill/>
                          </a:ln>
                          <a:solidFill>
                            <a:schemeClr val="tx1"/>
                          </a:solidFill>
                          <a:effectLst/>
                          <a:latin typeface="Calibri" panose="020F0502020204030204" pitchFamily="34" charset="0"/>
                        </a:rPr>
                        <a:t>(n = 336)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301752">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57</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55</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01752">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01752">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Fatigue/asthenia</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Arthralgia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0993989"/>
                  </a:ext>
                </a:extLst>
              </a:tr>
              <a:tr h="301752">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Constipation</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798338397"/>
                  </a:ext>
                </a:extLst>
              </a:tr>
              <a:tr h="301752">
                <a:tc>
                  <a:txBody>
                    <a:bodyPr/>
                    <a:lstStyle/>
                    <a:p>
                      <a:pPr marL="14288"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36652486"/>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Thrombocytopenia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48758383"/>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Hypertension</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30265247"/>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Vomiting</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916407256"/>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Leukopenia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24</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932306891"/>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Headache</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358194239"/>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Abdominal pain</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63413764"/>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Hypothyroidism</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8757332"/>
                  </a:ext>
                </a:extLst>
              </a:tr>
              <a:tr h="30175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Myalgia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20</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101940705"/>
                  </a:ext>
                </a:extLst>
              </a:tr>
            </a:tbl>
          </a:graphicData>
        </a:graphic>
      </p:graphicFrame>
    </p:spTree>
    <p:extLst>
      <p:ext uri="{BB962C8B-B14F-4D97-AF65-F5344CB8AC3E}">
        <p14:creationId xmlns:p14="http://schemas.microsoft.com/office/powerpoint/2010/main" val="1671318915"/>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DUO-O: Grade ≥3 AEs With Incidence ≥5%</a:t>
            </a:r>
            <a:endParaRPr lang="en-US" altLang="en-US" dirty="0"/>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Harter. ASCO 2023. Abstr LBA5506.</a:t>
            </a:r>
          </a:p>
        </p:txBody>
      </p:sp>
      <p:graphicFrame>
        <p:nvGraphicFramePr>
          <p:cNvPr id="2" name="Group 32">
            <a:extLst>
              <a:ext uri="{FF2B5EF4-FFF2-40B4-BE49-F238E27FC236}">
                <a16:creationId xmlns:a16="http://schemas.microsoft.com/office/drawing/2014/main" id="{43A34FD0-22B4-127A-C6C8-1694403A9A82}"/>
              </a:ext>
            </a:extLst>
          </p:cNvPr>
          <p:cNvGraphicFramePr>
            <a:graphicFrameLocks noGrp="1"/>
          </p:cNvGraphicFramePr>
          <p:nvPr/>
        </p:nvGraphicFramePr>
        <p:xfrm>
          <a:off x="727075" y="1604963"/>
          <a:ext cx="10735054" cy="3109072"/>
        </p:xfrm>
        <a:graphic>
          <a:graphicData uri="http://schemas.openxmlformats.org/drawingml/2006/table">
            <a:tbl>
              <a:tblPr/>
              <a:tblGrid>
                <a:gridCol w="2502262">
                  <a:extLst>
                    <a:ext uri="{9D8B030D-6E8A-4147-A177-3AD203B41FA5}">
                      <a16:colId xmlns:a16="http://schemas.microsoft.com/office/drawing/2014/main" val="20000"/>
                    </a:ext>
                  </a:extLst>
                </a:gridCol>
                <a:gridCol w="1372132">
                  <a:extLst>
                    <a:ext uri="{9D8B030D-6E8A-4147-A177-3AD203B41FA5}">
                      <a16:colId xmlns:a16="http://schemas.microsoft.com/office/drawing/2014/main" val="20001"/>
                    </a:ext>
                  </a:extLst>
                </a:gridCol>
                <a:gridCol w="1372132">
                  <a:extLst>
                    <a:ext uri="{9D8B030D-6E8A-4147-A177-3AD203B41FA5}">
                      <a16:colId xmlns:a16="http://schemas.microsoft.com/office/drawing/2014/main" val="20002"/>
                    </a:ext>
                  </a:extLst>
                </a:gridCol>
                <a:gridCol w="1372132">
                  <a:extLst>
                    <a:ext uri="{9D8B030D-6E8A-4147-A177-3AD203B41FA5}">
                      <a16:colId xmlns:a16="http://schemas.microsoft.com/office/drawing/2014/main" val="3052299705"/>
                    </a:ext>
                  </a:extLst>
                </a:gridCol>
                <a:gridCol w="1372132">
                  <a:extLst>
                    <a:ext uri="{9D8B030D-6E8A-4147-A177-3AD203B41FA5}">
                      <a16:colId xmlns:a16="http://schemas.microsoft.com/office/drawing/2014/main" val="1974744771"/>
                    </a:ext>
                  </a:extLst>
                </a:gridCol>
                <a:gridCol w="1372132">
                  <a:extLst>
                    <a:ext uri="{9D8B030D-6E8A-4147-A177-3AD203B41FA5}">
                      <a16:colId xmlns:a16="http://schemas.microsoft.com/office/drawing/2014/main" val="2380793542"/>
                    </a:ext>
                  </a:extLst>
                </a:gridCol>
                <a:gridCol w="1372132">
                  <a:extLst>
                    <a:ext uri="{9D8B030D-6E8A-4147-A177-3AD203B41FA5}">
                      <a16:colId xmlns:a16="http://schemas.microsoft.com/office/drawing/2014/main" val="3076605038"/>
                    </a:ext>
                  </a:extLst>
                </a:gridCol>
              </a:tblGrid>
              <a:tr h="0">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≥3 AE, %</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Chemotherapy + Maintenance</a:t>
                      </a:r>
                    </a:p>
                  </a:txBody>
                  <a:tcPr marL="121881" marR="121881" marT="45728" marB="45728"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gridSpan="3">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Maintenance Phase</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hMerge="1">
                  <a:txBody>
                    <a:bodyPr/>
                    <a:lstStyle/>
                    <a:p>
                      <a:pPr marL="0" marR="0" lvl="0" indent="0" algn="ctr" defTabSz="914400" rtl="0" eaLnBrk="1" fontAlgn="base" latinLnBrk="0" hangingPunct="1">
                        <a:lnSpc>
                          <a:spcPct val="100000"/>
                        </a:lnSpc>
                        <a:spcBef>
                          <a:spcPct val="0"/>
                        </a:spcBef>
                        <a:spcAft>
                          <a:spcPts val="0"/>
                        </a:spcAft>
                        <a:buClrTx/>
                        <a:buSzTx/>
                        <a:buFontTx/>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2721843499"/>
                  </a:ext>
                </a:extLst>
              </a:tr>
              <a:tr h="0">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Grade ≥3 AE, %</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376)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8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373)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8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378)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PC + Bev</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331)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800" b="1" i="0" u="none" strike="noStrike" cap="none" normalizeH="0" baseline="0" dirty="0">
                          <a:ln>
                            <a:noFill/>
                          </a:ln>
                          <a:solidFill>
                            <a:schemeClr val="tx1"/>
                          </a:solidFill>
                          <a:effectLst/>
                          <a:latin typeface="Calibri" panose="020F0502020204030204" pitchFamily="34" charset="0"/>
                        </a:rPr>
                        <a:t>PC + Bev + Durva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323)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tc>
                  <a:txBody>
                    <a:bodyPr/>
                    <a:lstStyle/>
                    <a:p>
                      <a:pPr marL="0" marR="0" lvl="0" indent="0" algn="ctr" defTabSz="914400" rtl="0" eaLnBrk="1" fontAlgn="base" latinLnBrk="0" hangingPunct="1">
                        <a:lnSpc>
                          <a:spcPct val="100000"/>
                        </a:lnSpc>
                        <a:spcBef>
                          <a:spcPct val="0"/>
                        </a:spcBef>
                        <a:spcAft>
                          <a:spcPts val="0"/>
                        </a:spcAft>
                        <a:buClrTx/>
                        <a:buSzTx/>
                        <a:buFontTx/>
                        <a:buNone/>
                        <a:tabLst/>
                        <a:defRPr/>
                      </a:pPr>
                      <a:r>
                        <a:rPr kumimoji="0" lang="en-US" sz="1800" b="1" i="0" u="none" strike="noStrike" cap="none" normalizeH="0" baseline="0" dirty="0">
                          <a:ln>
                            <a:noFill/>
                          </a:ln>
                          <a:solidFill>
                            <a:schemeClr val="tx1"/>
                          </a:solidFill>
                          <a:effectLst/>
                          <a:latin typeface="Calibri" panose="020F0502020204030204" pitchFamily="34" charset="0"/>
                        </a:rPr>
                        <a:t>PC + Bev + Durva + Ola</a:t>
                      </a:r>
                    </a:p>
                    <a:p>
                      <a:pPr marL="0" marR="0" lvl="0" indent="0" algn="ctr" defTabSz="914400" rtl="0" eaLnBrk="1" fontAlgn="base" latinLnBrk="0" hangingPunct="1">
                        <a:lnSpc>
                          <a:spcPct val="100000"/>
                        </a:lnSpc>
                        <a:spcBef>
                          <a:spcPct val="0"/>
                        </a:spcBef>
                        <a:spcAft>
                          <a:spcPts val="0"/>
                        </a:spcAft>
                        <a:buClrTx/>
                        <a:buSzTx/>
                        <a:buFontTx/>
                        <a:buNone/>
                        <a:tabLst/>
                      </a:pPr>
                      <a:r>
                        <a:rPr kumimoji="0" lang="en-US" sz="1800" b="1" i="0" u="none" strike="noStrike" cap="none" normalizeH="0" baseline="0" dirty="0">
                          <a:ln>
                            <a:noFill/>
                          </a:ln>
                          <a:solidFill>
                            <a:schemeClr val="tx1"/>
                          </a:solidFill>
                          <a:effectLst/>
                          <a:latin typeface="Calibri" panose="020F0502020204030204" pitchFamily="34" charset="0"/>
                        </a:rPr>
                        <a:t>(n = 336)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4"/>
                    </a:solidFill>
                  </a:tcPr>
                </a:tc>
                <a:extLst>
                  <a:ext uri="{0D108BD9-81ED-4DB2-BD59-A6C34878D82A}">
                    <a16:rowId xmlns:a16="http://schemas.microsoft.com/office/drawing/2014/main" val="10000"/>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26</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31</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Anemia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24</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Leukopenia</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5</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2</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Hypertension</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11</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9</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7</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8</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Thrombocytopenia</a:t>
                      </a:r>
                    </a:p>
                  </a:txBody>
                  <a:tcPr marL="121881" marR="121881" marT="45728" marB="45728"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4</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a:t>
                      </a:r>
                    </a:p>
                  </a:txBody>
                  <a:tcPr marL="121881" marR="121881" marT="45728" marB="45728" anchor="ctr"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0</a:t>
                      </a:r>
                    </a:p>
                  </a:txBody>
                  <a:tcPr marL="121881" marR="121881" marT="45728" marB="45728" anchor="ctr"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&lt;1</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60993989"/>
                  </a:ext>
                </a:extLst>
              </a:tr>
            </a:tbl>
          </a:graphicData>
        </a:graphic>
      </p:graphicFrame>
    </p:spTree>
    <p:extLst>
      <p:ext uri="{BB962C8B-B14F-4D97-AF65-F5344CB8AC3E}">
        <p14:creationId xmlns:p14="http://schemas.microsoft.com/office/powerpoint/2010/main" val="2455133172"/>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a:xfrm>
            <a:off x="609759" y="238127"/>
            <a:ext cx="11381944" cy="1103313"/>
          </a:xfrm>
        </p:spPr>
        <p:txBody>
          <a:bodyPr/>
          <a:lstStyle/>
          <a:p>
            <a:r>
              <a:rPr lang="en-US" dirty="0"/>
              <a:t>Mirvetuximab Soravtansine vs Investigator’s Choice of Chemotherapy in FR𝝰-High PROC (MIRASOL): Study Design</a:t>
            </a:r>
            <a:endParaRPr lang="en-US" altLang="en-US" dirty="0"/>
          </a:p>
        </p:txBody>
      </p:sp>
      <p:sp>
        <p:nvSpPr>
          <p:cNvPr id="9219" name="Rectangle 3">
            <a:extLst>
              <a:ext uri="{FF2B5EF4-FFF2-40B4-BE49-F238E27FC236}">
                <a16:creationId xmlns:a16="http://schemas.microsoft.com/office/drawing/2014/main" id="{D25C30B9-DB9B-4F0D-825F-3ADFC7E0F72C}"/>
              </a:ext>
            </a:extLst>
          </p:cNvPr>
          <p:cNvSpPr>
            <a:spLocks noGrp="1" noChangeArrowheads="1"/>
          </p:cNvSpPr>
          <p:nvPr>
            <p:ph idx="1"/>
          </p:nvPr>
        </p:nvSpPr>
        <p:spPr>
          <a:xfrm>
            <a:off x="604675" y="1496001"/>
            <a:ext cx="10877529" cy="1103313"/>
          </a:xfrm>
        </p:spPr>
        <p:txBody>
          <a:bodyPr/>
          <a:lstStyle/>
          <a:p>
            <a:r>
              <a:rPr lang="en-US" altLang="en-US" sz="2400" dirty="0"/>
              <a:t>Global, open-label, randomized phase III trial</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
        <p:nvSpPr>
          <p:cNvPr id="2" name="Text Box 45">
            <a:extLst>
              <a:ext uri="{FF2B5EF4-FFF2-40B4-BE49-F238E27FC236}">
                <a16:creationId xmlns:a16="http://schemas.microsoft.com/office/drawing/2014/main" id="{7402451A-F161-86EE-F206-87FB425DCB7C}"/>
              </a:ext>
            </a:extLst>
          </p:cNvPr>
          <p:cNvSpPr txBox="1">
            <a:spLocks noChangeArrowheads="1"/>
          </p:cNvSpPr>
          <p:nvPr/>
        </p:nvSpPr>
        <p:spPr bwMode="auto">
          <a:xfrm>
            <a:off x="599935" y="2782273"/>
            <a:ext cx="4252587"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platinum-resistant epithelial ovarian, primary peritoneal, or fallopian tube cancer (PFI ≤6 mo); FR</a:t>
            </a:r>
            <a:r>
              <a:rPr lang="el-GR" altLang="en-US" sz="1600" b="0" dirty="0">
                <a:solidFill>
                  <a:schemeClr val="bg1"/>
                </a:solidFill>
                <a:latin typeface="Calibri" panose="020F0502020204030204" pitchFamily="34" charset="0"/>
              </a:rPr>
              <a:t>α</a:t>
            </a:r>
            <a:r>
              <a:rPr lang="en-GB" altLang="en-US" sz="1600" b="0" dirty="0">
                <a:solidFill>
                  <a:schemeClr val="bg1"/>
                </a:solidFill>
                <a:latin typeface="Calibri" panose="020F0502020204030204" pitchFamily="34" charset="0"/>
              </a:rPr>
              <a:t> high (IHC PS2+ in ≥75% of cells); 1-3 prior lines; prior bevacizumab, PARPi allowed; </a:t>
            </a:r>
            <a:r>
              <a:rPr lang="en-GB" altLang="en-US" sz="1600" b="0" i="1" dirty="0">
                <a:solidFill>
                  <a:schemeClr val="bg1"/>
                </a:solidFill>
                <a:latin typeface="Calibri" panose="020F0502020204030204" pitchFamily="34" charset="0"/>
              </a:rPr>
              <a:t>BRCA </a:t>
            </a:r>
            <a:r>
              <a:rPr lang="en-GB" altLang="en-US" sz="1600" b="0" dirty="0">
                <a:solidFill>
                  <a:schemeClr val="bg1"/>
                </a:solidFill>
                <a:latin typeface="Calibri" panose="020F0502020204030204" pitchFamily="34" charset="0"/>
              </a:rPr>
              <a:t>mutation allowed; </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primary platinum-refractory disease</a:t>
            </a:r>
            <a:br>
              <a:rPr lang="en-GB" altLang="en-US" sz="1600" b="0" dirty="0">
                <a:solidFill>
                  <a:schemeClr val="bg1"/>
                </a:solidFill>
                <a:latin typeface="Calibri" panose="020F0502020204030204" pitchFamily="34" charset="0"/>
              </a:rPr>
            </a:br>
            <a:r>
              <a:rPr lang="en-GB" altLang="en-US" sz="1600" b="0" dirty="0">
                <a:solidFill>
                  <a:schemeClr val="bg1"/>
                </a:solidFill>
                <a:latin typeface="Calibri" panose="020F0502020204030204" pitchFamily="34" charset="0"/>
              </a:rPr>
              <a:t>(primary PFI &lt;3 mo) excluded</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453)</a:t>
            </a:r>
            <a:endParaRPr lang="en-US" altLang="en-US" sz="1600" b="0" dirty="0">
              <a:solidFill>
                <a:schemeClr val="bg1"/>
              </a:solidFill>
              <a:latin typeface="Calibri" panose="020F0502020204030204" pitchFamily="34" charset="0"/>
            </a:endParaRPr>
          </a:p>
        </p:txBody>
      </p:sp>
      <p:sp>
        <p:nvSpPr>
          <p:cNvPr id="3" name="Rectangle 49">
            <a:extLst>
              <a:ext uri="{FF2B5EF4-FFF2-40B4-BE49-F238E27FC236}">
                <a16:creationId xmlns:a16="http://schemas.microsoft.com/office/drawing/2014/main" id="{AF90EA0A-6630-3B82-3E6B-D541ADB7C033}"/>
              </a:ext>
            </a:extLst>
          </p:cNvPr>
          <p:cNvSpPr>
            <a:spLocks noChangeArrowheads="1"/>
          </p:cNvSpPr>
          <p:nvPr/>
        </p:nvSpPr>
        <p:spPr bwMode="auto">
          <a:xfrm>
            <a:off x="5844050" y="2809108"/>
            <a:ext cx="5098563" cy="914509"/>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Mirvetuximab Soravtansine</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6 mg/kg AIBW Q3W</a:t>
            </a:r>
          </a:p>
        </p:txBody>
      </p:sp>
      <p:sp>
        <p:nvSpPr>
          <p:cNvPr id="4" name="Rectangle 50">
            <a:extLst>
              <a:ext uri="{FF2B5EF4-FFF2-40B4-BE49-F238E27FC236}">
                <a16:creationId xmlns:a16="http://schemas.microsoft.com/office/drawing/2014/main" id="{64D2C107-9196-5B65-029E-C595C9944EAD}"/>
              </a:ext>
            </a:extLst>
          </p:cNvPr>
          <p:cNvSpPr>
            <a:spLocks noChangeArrowheads="1"/>
          </p:cNvSpPr>
          <p:nvPr/>
        </p:nvSpPr>
        <p:spPr bwMode="auto">
          <a:xfrm>
            <a:off x="5844049" y="4033565"/>
            <a:ext cx="5098564" cy="91277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US" altLang="en-US" sz="1800" dirty="0">
                <a:solidFill>
                  <a:schemeClr val="tx1"/>
                </a:solidFill>
                <a:latin typeface="Calibri" panose="020F0502020204030204" pitchFamily="34" charset="0"/>
              </a:rPr>
              <a:t>Investigator’s Choice of Chemotherapy</a:t>
            </a:r>
          </a:p>
          <a:p>
            <a:pPr algn="ctr">
              <a:lnSpc>
                <a:spcPct val="100000"/>
              </a:lnSpc>
              <a:spcBef>
                <a:spcPct val="0"/>
              </a:spcBef>
              <a:spcAft>
                <a:spcPct val="0"/>
              </a:spcAft>
              <a:buClrTx/>
              <a:buFontTx/>
              <a:buNone/>
            </a:pPr>
            <a:r>
              <a:rPr lang="en-US" altLang="en-US" sz="1800" b="0" dirty="0">
                <a:solidFill>
                  <a:schemeClr val="tx1"/>
                </a:solidFill>
                <a:latin typeface="Calibri" panose="020F0502020204030204" pitchFamily="34" charset="0"/>
              </a:rPr>
              <a:t>Paclitaxel, PLD, or topotecan</a:t>
            </a:r>
          </a:p>
        </p:txBody>
      </p:sp>
      <p:sp>
        <p:nvSpPr>
          <p:cNvPr id="5" name="Line 53">
            <a:extLst>
              <a:ext uri="{FF2B5EF4-FFF2-40B4-BE49-F238E27FC236}">
                <a16:creationId xmlns:a16="http://schemas.microsoft.com/office/drawing/2014/main" id="{E5AFFE4B-DB69-09D1-029E-41E7F7B65FEE}"/>
              </a:ext>
            </a:extLst>
          </p:cNvPr>
          <p:cNvSpPr>
            <a:spLocks noChangeShapeType="1"/>
          </p:cNvSpPr>
          <p:nvPr/>
        </p:nvSpPr>
        <p:spPr bwMode="auto">
          <a:xfrm>
            <a:off x="4852522" y="3878640"/>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6" name="Line 54">
            <a:extLst>
              <a:ext uri="{FF2B5EF4-FFF2-40B4-BE49-F238E27FC236}">
                <a16:creationId xmlns:a16="http://schemas.microsoft.com/office/drawing/2014/main" id="{D5043530-CCC8-80F3-F345-C20A705AD54B}"/>
              </a:ext>
            </a:extLst>
          </p:cNvPr>
          <p:cNvSpPr>
            <a:spLocks noChangeShapeType="1"/>
          </p:cNvSpPr>
          <p:nvPr/>
        </p:nvSpPr>
        <p:spPr bwMode="auto">
          <a:xfrm flipV="1">
            <a:off x="4852522" y="3278564"/>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7" name="Text Box 45">
            <a:extLst>
              <a:ext uri="{FF2B5EF4-FFF2-40B4-BE49-F238E27FC236}">
                <a16:creationId xmlns:a16="http://schemas.microsoft.com/office/drawing/2014/main" id="{068BBA0D-19D5-63BC-C67F-310A728551DE}"/>
              </a:ext>
            </a:extLst>
          </p:cNvPr>
          <p:cNvSpPr txBox="1">
            <a:spLocks noChangeArrowheads="1"/>
          </p:cNvSpPr>
          <p:nvPr/>
        </p:nvSpPr>
        <p:spPr bwMode="auto">
          <a:xfrm>
            <a:off x="2726228" y="2031604"/>
            <a:ext cx="50292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i="1" dirty="0">
                <a:solidFill>
                  <a:schemeClr val="bg1"/>
                </a:solidFill>
                <a:latin typeface="Calibri" panose="020F0502020204030204" pitchFamily="34" charset="0"/>
              </a:rPr>
              <a:t>Stratified by chemotherapy (paclitaxel, PLD, or topotecan) and prior lines of therapy (1 vs 2 vs 3)</a:t>
            </a:r>
            <a:endParaRPr lang="en-US" altLang="en-US" sz="1600" b="0" i="1" dirty="0">
              <a:solidFill>
                <a:schemeClr val="bg1"/>
              </a:solidFill>
              <a:latin typeface="Calibri" panose="020F0502020204030204" pitchFamily="34" charset="0"/>
            </a:endParaRPr>
          </a:p>
        </p:txBody>
      </p:sp>
      <p:sp>
        <p:nvSpPr>
          <p:cNvPr id="8" name="Rectangle 3">
            <a:extLst>
              <a:ext uri="{FF2B5EF4-FFF2-40B4-BE49-F238E27FC236}">
                <a16:creationId xmlns:a16="http://schemas.microsoft.com/office/drawing/2014/main" id="{BE19B5A6-1314-6018-1334-28A6EAC7FA88}"/>
              </a:ext>
            </a:extLst>
          </p:cNvPr>
          <p:cNvSpPr txBox="1">
            <a:spLocks noChangeArrowheads="1"/>
          </p:cNvSpPr>
          <p:nvPr/>
        </p:nvSpPr>
        <p:spPr bwMode="auto">
          <a:xfrm>
            <a:off x="612586" y="5126403"/>
            <a:ext cx="10877529"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altLang="en-US" sz="2400" kern="0" dirty="0"/>
              <a:t>Primary endpoint</a:t>
            </a:r>
            <a:r>
              <a:rPr lang="en-US" altLang="en-US" sz="2400" b="0" kern="0" dirty="0"/>
              <a:t>: PFS by investigator (BICR for sensitivity analysis)</a:t>
            </a:r>
          </a:p>
          <a:p>
            <a:r>
              <a:rPr lang="en-US" altLang="en-US" sz="2400" kern="0" dirty="0"/>
              <a:t>Secondary endpoints</a:t>
            </a:r>
            <a:r>
              <a:rPr lang="en-US" altLang="en-US" sz="2400" b="0" kern="0" dirty="0"/>
              <a:t>: ORR by investigator, OS, PROs, safety, DoR, </a:t>
            </a:r>
            <a:br>
              <a:rPr lang="en-US" altLang="en-US" sz="2400" b="0" kern="0" dirty="0"/>
            </a:br>
            <a:r>
              <a:rPr lang="en-US" altLang="en-US" sz="2400" b="0" kern="0" dirty="0"/>
              <a:t>CA-125 response, PFS2</a:t>
            </a:r>
          </a:p>
        </p:txBody>
      </p:sp>
      <p:sp>
        <p:nvSpPr>
          <p:cNvPr id="9" name="Line 54">
            <a:extLst>
              <a:ext uri="{FF2B5EF4-FFF2-40B4-BE49-F238E27FC236}">
                <a16:creationId xmlns:a16="http://schemas.microsoft.com/office/drawing/2014/main" id="{3D7B6055-FA04-F27F-88EF-6A2769C68D29}"/>
              </a:ext>
            </a:extLst>
          </p:cNvPr>
          <p:cNvSpPr>
            <a:spLocks noChangeShapeType="1"/>
          </p:cNvSpPr>
          <p:nvPr/>
        </p:nvSpPr>
        <p:spPr bwMode="auto">
          <a:xfrm>
            <a:off x="5116748" y="2616379"/>
            <a:ext cx="9729" cy="601432"/>
          </a:xfrm>
          <a:prstGeom prst="line">
            <a:avLst/>
          </a:prstGeom>
          <a:noFill/>
          <a:ln w="28575">
            <a:solidFill>
              <a:schemeClr val="bg1"/>
            </a:solidFill>
            <a:prstDash val="sysDash"/>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Tree>
    <p:extLst>
      <p:ext uri="{BB962C8B-B14F-4D97-AF65-F5344CB8AC3E}">
        <p14:creationId xmlns:p14="http://schemas.microsoft.com/office/powerpoint/2010/main" val="2391471753"/>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Baseline Characteristics</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aphicFrame>
        <p:nvGraphicFramePr>
          <p:cNvPr id="3" name="Group 3">
            <a:extLst>
              <a:ext uri="{FF2B5EF4-FFF2-40B4-BE49-F238E27FC236}">
                <a16:creationId xmlns:a16="http://schemas.microsoft.com/office/drawing/2014/main" id="{F5FD3371-3744-82DB-E667-70CC367C0964}"/>
              </a:ext>
            </a:extLst>
          </p:cNvPr>
          <p:cNvGraphicFramePr>
            <a:graphicFrameLocks/>
          </p:cNvGraphicFramePr>
          <p:nvPr/>
        </p:nvGraphicFramePr>
        <p:xfrm>
          <a:off x="723900" y="1464649"/>
          <a:ext cx="10758303" cy="4812395"/>
        </p:xfrm>
        <a:graphic>
          <a:graphicData uri="http://schemas.openxmlformats.org/drawingml/2006/table">
            <a:tbl>
              <a:tblPr/>
              <a:tblGrid>
                <a:gridCol w="3927731">
                  <a:extLst>
                    <a:ext uri="{9D8B030D-6E8A-4147-A177-3AD203B41FA5}">
                      <a16:colId xmlns:a16="http://schemas.microsoft.com/office/drawing/2014/main" val="20000"/>
                    </a:ext>
                  </a:extLst>
                </a:gridCol>
                <a:gridCol w="3693669">
                  <a:extLst>
                    <a:ext uri="{9D8B030D-6E8A-4147-A177-3AD203B41FA5}">
                      <a16:colId xmlns:a16="http://schemas.microsoft.com/office/drawing/2014/main" val="20001"/>
                    </a:ext>
                  </a:extLst>
                </a:gridCol>
                <a:gridCol w="3136903">
                  <a:extLst>
                    <a:ext uri="{9D8B030D-6E8A-4147-A177-3AD203B41FA5}">
                      <a16:colId xmlns:a16="http://schemas.microsoft.com/office/drawing/2014/main" val="20002"/>
                    </a:ext>
                  </a:extLst>
                </a:gridCol>
              </a:tblGrid>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Characteristics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Mirvetuximab Soravtansine (n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Chemotherapy (n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Median age, yr (range)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 (32-88)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62 (29-87)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7065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Stage at initial diagnosis,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III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IV</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137 (60)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76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 (4)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147 (65)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65 (29)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220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1" u="none" strike="noStrike" cap="none" normalizeH="0" baseline="0" dirty="0">
                          <a:ln>
                            <a:noFill/>
                          </a:ln>
                          <a:solidFill>
                            <a:schemeClr val="bg2">
                              <a:lumMod val="10000"/>
                            </a:schemeClr>
                          </a:solidFill>
                          <a:effectLst/>
                          <a:latin typeface="Calibri" panose="020F0502020204030204" pitchFamily="34" charset="0"/>
                        </a:rPr>
                        <a:t>BRCA </a:t>
                      </a:r>
                      <a:r>
                        <a:rPr kumimoji="0" lang="en-US" sz="1400" b="0" i="0" u="none" strike="noStrike" cap="none" normalizeH="0" baseline="0" dirty="0">
                          <a:ln>
                            <a:noFill/>
                          </a:ln>
                          <a:solidFill>
                            <a:schemeClr val="bg2">
                              <a:lumMod val="10000"/>
                            </a:schemeClr>
                          </a:solidFill>
                          <a:effectLst/>
                          <a:latin typeface="Calibri" panose="020F0502020204030204" pitchFamily="34" charset="0"/>
                        </a:rPr>
                        <a:t>mutation, n (%)</a:t>
                      </a:r>
                      <a:endParaRPr kumimoji="0" lang="en-US" sz="14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7065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Prior systemic therapies,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a:t>
                      </a:r>
                      <a:endParaRPr kumimoji="0" lang="en-US" sz="1400" b="0" i="1"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29 (13)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90 (40)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108 (48)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34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 (39)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104 (46)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7110484"/>
                  </a:ext>
                </a:extLst>
              </a:tr>
              <a:tr h="706586">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Prior exposure,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Bevacizumab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PARP inhibitor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Taxanes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138 (61)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124 (55)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227 (100)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143 (63)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127 (56)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224 (99)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97272298"/>
                  </a:ext>
                </a:extLst>
              </a:tr>
              <a:tr h="54508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Primary platinum-free interval,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 mo/&gt;12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146 (64)/80 (35)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142 (63)/84 (37)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44017292"/>
                  </a:ext>
                </a:extLst>
              </a:tr>
              <a:tr h="383580">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400" b="1" i="0" u="none" strike="noStrike" cap="none" normalizeH="0" baseline="0" dirty="0">
                          <a:ln>
                            <a:noFill/>
                          </a:ln>
                          <a:solidFill>
                            <a:schemeClr val="bg2">
                              <a:lumMod val="10000"/>
                            </a:schemeClr>
                          </a:solidFill>
                          <a:effectLst/>
                          <a:latin typeface="Calibri" panose="020F0502020204030204" pitchFamily="34" charset="0"/>
                        </a:rPr>
                        <a:t>Platinum-free interval, n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 mo/&gt;3 to ≤6 mo</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88 (39)/138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99 (44)/124 (55)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17543949"/>
                  </a:ext>
                </a:extLst>
              </a:tr>
            </a:tbl>
          </a:graphicData>
        </a:graphic>
      </p:graphicFrame>
    </p:spTree>
    <p:extLst>
      <p:ext uri="{BB962C8B-B14F-4D97-AF65-F5344CB8AC3E}">
        <p14:creationId xmlns:p14="http://schemas.microsoft.com/office/powerpoint/2010/main" val="288616787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PFS by Investigator (Primary Endpoint)</a:t>
            </a:r>
            <a:endParaRPr lang="en-US" altLang="en-US" dirty="0"/>
          </a:p>
        </p:txBody>
      </p:sp>
      <p:sp>
        <p:nvSpPr>
          <p:cNvPr id="2" name="Text Box 11">
            <a:extLst>
              <a:ext uri="{FF2B5EF4-FFF2-40B4-BE49-F238E27FC236}">
                <a16:creationId xmlns:a16="http://schemas.microsoft.com/office/drawing/2014/main" id="{CBE9243A-9FA7-B771-20B1-1EA023EEDE4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 Reproduced with permission.</a:t>
            </a:r>
          </a:p>
        </p:txBody>
      </p:sp>
      <p:sp>
        <p:nvSpPr>
          <p:cNvPr id="5" name="TextBox 4">
            <a:extLst>
              <a:ext uri="{FF2B5EF4-FFF2-40B4-BE49-F238E27FC236}">
                <a16:creationId xmlns:a16="http://schemas.microsoft.com/office/drawing/2014/main" id="{A9268754-D8F7-7893-74E5-371C14052E9A}"/>
              </a:ext>
            </a:extLst>
          </p:cNvPr>
          <p:cNvSpPr txBox="1"/>
          <p:nvPr/>
        </p:nvSpPr>
        <p:spPr bwMode="auto">
          <a:xfrm rot="16200000">
            <a:off x="124064" y="3150785"/>
            <a:ext cx="2454416"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a:r>
          </a:p>
        </p:txBody>
      </p:sp>
      <p:graphicFrame>
        <p:nvGraphicFramePr>
          <p:cNvPr id="7" name="Group 3">
            <a:extLst>
              <a:ext uri="{FF2B5EF4-FFF2-40B4-BE49-F238E27FC236}">
                <a16:creationId xmlns:a16="http://schemas.microsoft.com/office/drawing/2014/main" id="{351E8937-450D-AAFC-7ADF-0B2A8B2BCF7D}"/>
              </a:ext>
            </a:extLst>
          </p:cNvPr>
          <p:cNvGraphicFramePr>
            <a:graphicFrameLocks/>
          </p:cNvGraphicFramePr>
          <p:nvPr/>
        </p:nvGraphicFramePr>
        <p:xfrm>
          <a:off x="5247498" y="1429505"/>
          <a:ext cx="5669280" cy="1829322"/>
        </p:xfrm>
        <a:graphic>
          <a:graphicData uri="http://schemas.openxmlformats.org/drawingml/2006/table">
            <a:tbl>
              <a:tblPr/>
              <a:tblGrid>
                <a:gridCol w="1828800">
                  <a:extLst>
                    <a:ext uri="{9D8B030D-6E8A-4147-A177-3AD203B41FA5}">
                      <a16:colId xmlns:a16="http://schemas.microsoft.com/office/drawing/2014/main" val="20000"/>
                    </a:ext>
                  </a:extLst>
                </a:gridCol>
                <a:gridCol w="192024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tblGrid>
              <a:tr h="170120">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mPFS,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5.62 (4.34-5.95)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3.98 (2.86-4.47)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33575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0.65 (0.52-0.81)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P</a:t>
                      </a:r>
                      <a:r>
                        <a:rPr kumimoji="0" lang="en-US" sz="1600" b="0" i="0" u="none" strike="noStrike" cap="none" normalizeH="0" baseline="0" dirty="0">
                          <a:ln>
                            <a:noFill/>
                          </a:ln>
                          <a:solidFill>
                            <a:schemeClr val="bg2">
                              <a:lumMod val="10000"/>
                            </a:schemeClr>
                          </a:solidFill>
                          <a:effectLst/>
                          <a:latin typeface="Calibri" panose="020F0502020204030204" pitchFamily="34" charset="0"/>
                        </a:rPr>
                        <a:t> 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&lt;.0001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pSp>
        <p:nvGrpSpPr>
          <p:cNvPr id="15" name="Group 14">
            <a:extLst>
              <a:ext uri="{FF2B5EF4-FFF2-40B4-BE49-F238E27FC236}">
                <a16:creationId xmlns:a16="http://schemas.microsoft.com/office/drawing/2014/main" id="{F707A061-696F-CDC1-9D45-F21F7F6A0025}"/>
              </a:ext>
            </a:extLst>
          </p:cNvPr>
          <p:cNvGrpSpPr/>
          <p:nvPr/>
        </p:nvGrpSpPr>
        <p:grpSpPr>
          <a:xfrm>
            <a:off x="1465801" y="1703336"/>
            <a:ext cx="534120" cy="3241480"/>
            <a:chOff x="1332545" y="1703336"/>
            <a:chExt cx="534120" cy="3241480"/>
          </a:xfrm>
        </p:grpSpPr>
        <p:sp>
          <p:nvSpPr>
            <p:cNvPr id="3" name="TextBox 2">
              <a:extLst>
                <a:ext uri="{FF2B5EF4-FFF2-40B4-BE49-F238E27FC236}">
                  <a16:creationId xmlns:a16="http://schemas.microsoft.com/office/drawing/2014/main" id="{6157B0B2-D8BF-5414-36BF-7E8D9D7E8C72}"/>
                </a:ext>
              </a:extLst>
            </p:cNvPr>
            <p:cNvSpPr txBox="1"/>
            <p:nvPr/>
          </p:nvSpPr>
          <p:spPr bwMode="auto">
            <a:xfrm>
              <a:off x="1332545" y="170333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0" name="TextBox 9">
              <a:extLst>
                <a:ext uri="{FF2B5EF4-FFF2-40B4-BE49-F238E27FC236}">
                  <a16:creationId xmlns:a16="http://schemas.microsoft.com/office/drawing/2014/main" id="{1D6EA0EB-17C8-C2FF-FD3D-0EC0ED378DB0}"/>
                </a:ext>
              </a:extLst>
            </p:cNvPr>
            <p:cNvSpPr txBox="1"/>
            <p:nvPr/>
          </p:nvSpPr>
          <p:spPr bwMode="auto">
            <a:xfrm>
              <a:off x="1390253" y="226253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1" name="TextBox 10">
              <a:extLst>
                <a:ext uri="{FF2B5EF4-FFF2-40B4-BE49-F238E27FC236}">
                  <a16:creationId xmlns:a16="http://schemas.microsoft.com/office/drawing/2014/main" id="{1B40E1D5-E7B3-A903-6E88-5731886F4A0F}"/>
                </a:ext>
              </a:extLst>
            </p:cNvPr>
            <p:cNvSpPr txBox="1"/>
            <p:nvPr/>
          </p:nvSpPr>
          <p:spPr bwMode="auto">
            <a:xfrm>
              <a:off x="1390253" y="2853398"/>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2" name="TextBox 11">
              <a:extLst>
                <a:ext uri="{FF2B5EF4-FFF2-40B4-BE49-F238E27FC236}">
                  <a16:creationId xmlns:a16="http://schemas.microsoft.com/office/drawing/2014/main" id="{A6256276-FE74-A255-C408-465EA7622FEA}"/>
                </a:ext>
              </a:extLst>
            </p:cNvPr>
            <p:cNvSpPr txBox="1"/>
            <p:nvPr/>
          </p:nvSpPr>
          <p:spPr bwMode="auto">
            <a:xfrm>
              <a:off x="1390252" y="34189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3" name="TextBox 12">
              <a:extLst>
                <a:ext uri="{FF2B5EF4-FFF2-40B4-BE49-F238E27FC236}">
                  <a16:creationId xmlns:a16="http://schemas.microsoft.com/office/drawing/2014/main" id="{CF1F3ACC-B920-5A06-7249-AB11EF5F4BF3}"/>
                </a:ext>
              </a:extLst>
            </p:cNvPr>
            <p:cNvSpPr txBox="1"/>
            <p:nvPr/>
          </p:nvSpPr>
          <p:spPr bwMode="auto">
            <a:xfrm>
              <a:off x="1390253" y="400358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4" name="TextBox 13">
              <a:extLst>
                <a:ext uri="{FF2B5EF4-FFF2-40B4-BE49-F238E27FC236}">
                  <a16:creationId xmlns:a16="http://schemas.microsoft.com/office/drawing/2014/main" id="{5F299BD3-427D-19C5-F6CE-F5B37BB66187}"/>
                </a:ext>
              </a:extLst>
            </p:cNvPr>
            <p:cNvSpPr txBox="1"/>
            <p:nvPr/>
          </p:nvSpPr>
          <p:spPr bwMode="auto">
            <a:xfrm>
              <a:off x="1564980" y="45754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26" name="Group 25">
            <a:extLst>
              <a:ext uri="{FF2B5EF4-FFF2-40B4-BE49-F238E27FC236}">
                <a16:creationId xmlns:a16="http://schemas.microsoft.com/office/drawing/2014/main" id="{FDBC2159-9F7F-1915-B4C1-636D5994A0D6}"/>
              </a:ext>
            </a:extLst>
          </p:cNvPr>
          <p:cNvGrpSpPr/>
          <p:nvPr/>
        </p:nvGrpSpPr>
        <p:grpSpPr>
          <a:xfrm>
            <a:off x="1853965" y="4811901"/>
            <a:ext cx="8855983" cy="369332"/>
            <a:chOff x="1853965" y="4914315"/>
            <a:chExt cx="8855983" cy="369332"/>
          </a:xfrm>
        </p:grpSpPr>
        <p:sp>
          <p:nvSpPr>
            <p:cNvPr id="16" name="TextBox 15">
              <a:extLst>
                <a:ext uri="{FF2B5EF4-FFF2-40B4-BE49-F238E27FC236}">
                  <a16:creationId xmlns:a16="http://schemas.microsoft.com/office/drawing/2014/main" id="{A816F974-F8EE-C58B-4076-66DAA39557A0}"/>
                </a:ext>
              </a:extLst>
            </p:cNvPr>
            <p:cNvSpPr txBox="1"/>
            <p:nvPr/>
          </p:nvSpPr>
          <p:spPr bwMode="auto">
            <a:xfrm>
              <a:off x="1853965"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7" name="TextBox 16">
              <a:extLst>
                <a:ext uri="{FF2B5EF4-FFF2-40B4-BE49-F238E27FC236}">
                  <a16:creationId xmlns:a16="http://schemas.microsoft.com/office/drawing/2014/main" id="{F9EEEFE1-8DDE-9541-5F27-2576E2AE3323}"/>
                </a:ext>
              </a:extLst>
            </p:cNvPr>
            <p:cNvSpPr txBox="1"/>
            <p:nvPr/>
          </p:nvSpPr>
          <p:spPr bwMode="auto">
            <a:xfrm>
              <a:off x="2804997"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18" name="TextBox 17">
              <a:extLst>
                <a:ext uri="{FF2B5EF4-FFF2-40B4-BE49-F238E27FC236}">
                  <a16:creationId xmlns:a16="http://schemas.microsoft.com/office/drawing/2014/main" id="{F78426AA-BF77-6D1F-350A-D7314F25BA40}"/>
                </a:ext>
              </a:extLst>
            </p:cNvPr>
            <p:cNvSpPr txBox="1"/>
            <p:nvPr/>
          </p:nvSpPr>
          <p:spPr bwMode="auto">
            <a:xfrm>
              <a:off x="3743329"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19" name="TextBox 18">
              <a:extLst>
                <a:ext uri="{FF2B5EF4-FFF2-40B4-BE49-F238E27FC236}">
                  <a16:creationId xmlns:a16="http://schemas.microsoft.com/office/drawing/2014/main" id="{E2B38491-7D03-1BE9-C5BE-F05532998224}"/>
                </a:ext>
              </a:extLst>
            </p:cNvPr>
            <p:cNvSpPr txBox="1"/>
            <p:nvPr/>
          </p:nvSpPr>
          <p:spPr bwMode="auto">
            <a:xfrm>
              <a:off x="4694361"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20" name="TextBox 19">
              <a:extLst>
                <a:ext uri="{FF2B5EF4-FFF2-40B4-BE49-F238E27FC236}">
                  <a16:creationId xmlns:a16="http://schemas.microsoft.com/office/drawing/2014/main" id="{FE12BD47-27D2-78B3-BAC1-A6EF37AEFF94}"/>
                </a:ext>
              </a:extLst>
            </p:cNvPr>
            <p:cNvSpPr txBox="1"/>
            <p:nvPr/>
          </p:nvSpPr>
          <p:spPr bwMode="auto">
            <a:xfrm>
              <a:off x="557418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1" name="TextBox 20">
              <a:extLst>
                <a:ext uri="{FF2B5EF4-FFF2-40B4-BE49-F238E27FC236}">
                  <a16:creationId xmlns:a16="http://schemas.microsoft.com/office/drawing/2014/main" id="{BE26BCE5-8340-5EE8-2AFC-81EF5009F337}"/>
                </a:ext>
              </a:extLst>
            </p:cNvPr>
            <p:cNvSpPr txBox="1"/>
            <p:nvPr/>
          </p:nvSpPr>
          <p:spPr bwMode="auto">
            <a:xfrm>
              <a:off x="6525216"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2" name="TextBox 21">
              <a:extLst>
                <a:ext uri="{FF2B5EF4-FFF2-40B4-BE49-F238E27FC236}">
                  <a16:creationId xmlns:a16="http://schemas.microsoft.com/office/drawing/2014/main" id="{2D507F05-6173-4001-86CC-2356F917AA39}"/>
                </a:ext>
              </a:extLst>
            </p:cNvPr>
            <p:cNvSpPr txBox="1"/>
            <p:nvPr/>
          </p:nvSpPr>
          <p:spPr bwMode="auto">
            <a:xfrm>
              <a:off x="7463548"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3" name="TextBox 22">
              <a:extLst>
                <a:ext uri="{FF2B5EF4-FFF2-40B4-BE49-F238E27FC236}">
                  <a16:creationId xmlns:a16="http://schemas.microsoft.com/office/drawing/2014/main" id="{56A965FC-3A8E-7D45-9161-712C17D591BC}"/>
                </a:ext>
              </a:extLst>
            </p:cNvPr>
            <p:cNvSpPr txBox="1"/>
            <p:nvPr/>
          </p:nvSpPr>
          <p:spPr bwMode="auto">
            <a:xfrm>
              <a:off x="8414580"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24" name="TextBox 23">
              <a:extLst>
                <a:ext uri="{FF2B5EF4-FFF2-40B4-BE49-F238E27FC236}">
                  <a16:creationId xmlns:a16="http://schemas.microsoft.com/office/drawing/2014/main" id="{A7831F80-A83A-7F0B-B58D-DB8AB701D040}"/>
                </a:ext>
              </a:extLst>
            </p:cNvPr>
            <p:cNvSpPr txBox="1"/>
            <p:nvPr/>
          </p:nvSpPr>
          <p:spPr bwMode="auto">
            <a:xfrm>
              <a:off x="935291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5" name="TextBox 24">
              <a:extLst>
                <a:ext uri="{FF2B5EF4-FFF2-40B4-BE49-F238E27FC236}">
                  <a16:creationId xmlns:a16="http://schemas.microsoft.com/office/drawing/2014/main" id="{328A7CC6-4910-8E06-5C3F-42F85A93B4D8}"/>
                </a:ext>
              </a:extLst>
            </p:cNvPr>
            <p:cNvSpPr txBox="1"/>
            <p:nvPr/>
          </p:nvSpPr>
          <p:spPr bwMode="auto">
            <a:xfrm>
              <a:off x="1029124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grpSp>
      <p:sp>
        <p:nvSpPr>
          <p:cNvPr id="27" name="TextBox 26">
            <a:extLst>
              <a:ext uri="{FF2B5EF4-FFF2-40B4-BE49-F238E27FC236}">
                <a16:creationId xmlns:a16="http://schemas.microsoft.com/office/drawing/2014/main" id="{8AD92BC3-9B1D-1635-9B15-462DC8A9D7EB}"/>
              </a:ext>
            </a:extLst>
          </p:cNvPr>
          <p:cNvSpPr txBox="1"/>
          <p:nvPr/>
        </p:nvSpPr>
        <p:spPr bwMode="auto">
          <a:xfrm>
            <a:off x="5944076" y="507483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grpSp>
        <p:nvGrpSpPr>
          <p:cNvPr id="39" name="Group 38">
            <a:extLst>
              <a:ext uri="{FF2B5EF4-FFF2-40B4-BE49-F238E27FC236}">
                <a16:creationId xmlns:a16="http://schemas.microsoft.com/office/drawing/2014/main" id="{75E80DC0-FB90-082E-3EDD-C20B1E9410BE}"/>
              </a:ext>
            </a:extLst>
          </p:cNvPr>
          <p:cNvGrpSpPr/>
          <p:nvPr/>
        </p:nvGrpSpPr>
        <p:grpSpPr>
          <a:xfrm>
            <a:off x="2155651" y="3765356"/>
            <a:ext cx="1970340" cy="954107"/>
            <a:chOff x="2004808" y="3807328"/>
            <a:chExt cx="1970340" cy="954107"/>
          </a:xfrm>
        </p:grpSpPr>
        <p:sp>
          <p:nvSpPr>
            <p:cNvPr id="28" name="TextBox 27">
              <a:extLst>
                <a:ext uri="{FF2B5EF4-FFF2-40B4-BE49-F238E27FC236}">
                  <a16:creationId xmlns:a16="http://schemas.microsoft.com/office/drawing/2014/main" id="{62C1EB91-F3F0-528F-B7BC-BF9338655EFC}"/>
                </a:ext>
              </a:extLst>
            </p:cNvPr>
            <p:cNvSpPr txBox="1"/>
            <p:nvPr/>
          </p:nvSpPr>
          <p:spPr bwMode="auto">
            <a:xfrm>
              <a:off x="2288580" y="3807328"/>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400" b="0" dirty="0">
                  <a:solidFill>
                    <a:schemeClr val="bg1"/>
                  </a:solidFill>
                  <a:latin typeface="Calibri" panose="020F0502020204030204" pitchFamily="34" charset="0"/>
                </a:rPr>
                <a:t>Mirvetuximab soravtansine </a:t>
              </a:r>
            </a:p>
            <a:p>
              <a:pPr>
                <a:spcBef>
                  <a:spcPts val="0"/>
                </a:spcBef>
              </a:pPr>
              <a:r>
                <a:rPr lang="en-US" sz="1400" b="0" dirty="0">
                  <a:solidFill>
                    <a:schemeClr val="bg1"/>
                  </a:solidFill>
                  <a:latin typeface="Calibri" panose="020F0502020204030204" pitchFamily="34" charset="0"/>
                </a:rPr>
                <a:t>Chemotherapy</a:t>
              </a:r>
            </a:p>
            <a:p>
              <a:pPr>
                <a:spcBef>
                  <a:spcPts val="0"/>
                </a:spcBef>
              </a:pPr>
              <a:r>
                <a:rPr lang="en-US" sz="1400" b="0" dirty="0">
                  <a:solidFill>
                    <a:schemeClr val="bg1"/>
                  </a:solidFill>
                  <a:latin typeface="Calibri" panose="020F0502020204030204" pitchFamily="34" charset="0"/>
                </a:rPr>
                <a:t>Censored</a:t>
              </a:r>
            </a:p>
          </p:txBody>
        </p:sp>
        <p:cxnSp>
          <p:nvCxnSpPr>
            <p:cNvPr id="30" name="Straight Connector 29">
              <a:extLst>
                <a:ext uri="{FF2B5EF4-FFF2-40B4-BE49-F238E27FC236}">
                  <a16:creationId xmlns:a16="http://schemas.microsoft.com/office/drawing/2014/main" id="{0CDF75FC-6912-1848-2013-812E3217A683}"/>
                </a:ext>
              </a:extLst>
            </p:cNvPr>
            <p:cNvCxnSpPr>
              <a:cxnSpLocks/>
            </p:cNvCxnSpPr>
            <p:nvPr/>
          </p:nvCxnSpPr>
          <p:spPr bwMode="auto">
            <a:xfrm>
              <a:off x="2004808" y="3959728"/>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9B8B7BB3-21B2-4143-4377-FF719BB1999E}"/>
                </a:ext>
              </a:extLst>
            </p:cNvPr>
            <p:cNvCxnSpPr>
              <a:cxnSpLocks/>
            </p:cNvCxnSpPr>
            <p:nvPr/>
          </p:nvCxnSpPr>
          <p:spPr bwMode="auto">
            <a:xfrm>
              <a:off x="2004808" y="4404228"/>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35" name="Group 34">
              <a:extLst>
                <a:ext uri="{FF2B5EF4-FFF2-40B4-BE49-F238E27FC236}">
                  <a16:creationId xmlns:a16="http://schemas.microsoft.com/office/drawing/2014/main" id="{277D65B1-ABBD-E015-E1A2-C72A27DEA9FD}"/>
                </a:ext>
              </a:extLst>
            </p:cNvPr>
            <p:cNvGrpSpPr/>
            <p:nvPr/>
          </p:nvGrpSpPr>
          <p:grpSpPr>
            <a:xfrm>
              <a:off x="2118625" y="4556098"/>
              <a:ext cx="89485" cy="89485"/>
              <a:chOff x="2162465" y="4117385"/>
              <a:chExt cx="283772" cy="283772"/>
            </a:xfrm>
          </p:grpSpPr>
          <p:cxnSp>
            <p:nvCxnSpPr>
              <p:cNvPr id="33" name="Straight Connector 32">
                <a:extLst>
                  <a:ext uri="{FF2B5EF4-FFF2-40B4-BE49-F238E27FC236}">
                    <a16:creationId xmlns:a16="http://schemas.microsoft.com/office/drawing/2014/main" id="{98EB0F26-EA0B-3F9F-71A6-AB5F2CEFAD20}"/>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FE97E52-2456-F6F7-3FAB-1E42B3830489}"/>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sp>
        <p:nvSpPr>
          <p:cNvPr id="40" name="Freeform: Shape 39">
            <a:extLst>
              <a:ext uri="{FF2B5EF4-FFF2-40B4-BE49-F238E27FC236}">
                <a16:creationId xmlns:a16="http://schemas.microsoft.com/office/drawing/2014/main" id="{D633FDA6-6AEC-A127-3F8A-D8972D556CA4}"/>
              </a:ext>
            </a:extLst>
          </p:cNvPr>
          <p:cNvSpPr/>
          <p:nvPr/>
        </p:nvSpPr>
        <p:spPr bwMode="auto">
          <a:xfrm>
            <a:off x="2006600" y="1873250"/>
            <a:ext cx="8483600" cy="2888185"/>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48" name="Group 47">
            <a:extLst>
              <a:ext uri="{FF2B5EF4-FFF2-40B4-BE49-F238E27FC236}">
                <a16:creationId xmlns:a16="http://schemas.microsoft.com/office/drawing/2014/main" id="{60AC4710-778D-7341-482E-857BFF847E89}"/>
              </a:ext>
            </a:extLst>
          </p:cNvPr>
          <p:cNvGrpSpPr/>
          <p:nvPr/>
        </p:nvGrpSpPr>
        <p:grpSpPr>
          <a:xfrm>
            <a:off x="1917700" y="1873250"/>
            <a:ext cx="88899" cy="2888952"/>
            <a:chOff x="1866726" y="1873250"/>
            <a:chExt cx="577850" cy="2888952"/>
          </a:xfrm>
        </p:grpSpPr>
        <p:cxnSp>
          <p:nvCxnSpPr>
            <p:cNvPr id="42" name="Straight Connector 41">
              <a:extLst>
                <a:ext uri="{FF2B5EF4-FFF2-40B4-BE49-F238E27FC236}">
                  <a16:creationId xmlns:a16="http://schemas.microsoft.com/office/drawing/2014/main" id="{6A0C83C2-B5CD-71C0-84CB-AC4C864AD379}"/>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45E85520-D2DA-6E8D-32E3-B0C6E78ACA5E}"/>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229F94CB-9F6D-7EE7-7955-805A6F53ABFA}"/>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6090802-4C6F-33EC-035B-84D23C9F175E}"/>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C8501AD1-4864-72BA-754C-2B6F92C3DFD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01EEBF70-7F30-8BBA-3FF7-651377279054}"/>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7B516C74-F8C8-0177-43CD-076B05242A21}"/>
              </a:ext>
            </a:extLst>
          </p:cNvPr>
          <p:cNvGrpSpPr/>
          <p:nvPr/>
        </p:nvGrpSpPr>
        <p:grpSpPr>
          <a:xfrm>
            <a:off x="2006598" y="4751963"/>
            <a:ext cx="8481396" cy="143887"/>
            <a:chOff x="2006598" y="4751963"/>
            <a:chExt cx="8481396" cy="701193"/>
          </a:xfrm>
        </p:grpSpPr>
        <p:grpSp>
          <p:nvGrpSpPr>
            <p:cNvPr id="49" name="Group 48">
              <a:extLst>
                <a:ext uri="{FF2B5EF4-FFF2-40B4-BE49-F238E27FC236}">
                  <a16:creationId xmlns:a16="http://schemas.microsoft.com/office/drawing/2014/main" id="{4CC5B953-0A52-EA11-DBA5-4CDA1E5FA4F6}"/>
                </a:ext>
              </a:extLst>
            </p:cNvPr>
            <p:cNvGrpSpPr/>
            <p:nvPr/>
          </p:nvGrpSpPr>
          <p:grpSpPr>
            <a:xfrm rot="5400000">
              <a:off x="4018202" y="2740359"/>
              <a:ext cx="701193" cy="4724401"/>
              <a:chOff x="1866726" y="1873250"/>
              <a:chExt cx="577850" cy="2888952"/>
            </a:xfrm>
          </p:grpSpPr>
          <p:cxnSp>
            <p:nvCxnSpPr>
              <p:cNvPr id="50" name="Straight Connector 49">
                <a:extLst>
                  <a:ext uri="{FF2B5EF4-FFF2-40B4-BE49-F238E27FC236}">
                    <a16:creationId xmlns:a16="http://schemas.microsoft.com/office/drawing/2014/main" id="{DD2B9DBF-DF6C-689F-009B-9B6B0CB2C6B1}"/>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3B94070D-863E-D771-0BE4-302506C5BCDE}"/>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63B4BE3-9CB4-537C-31E3-F17EC000A142}"/>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803750F-BA8D-CC50-2A50-A78821A98368}"/>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3088BE5-3BCE-D9B5-336E-19EED57D5F08}"/>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5B60887C-B256-8D6F-9A3A-57445AC9A36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644E5BC5-534A-B9CD-F454-716E93210A43}"/>
                </a:ext>
              </a:extLst>
            </p:cNvPr>
            <p:cNvGrpSpPr/>
            <p:nvPr/>
          </p:nvGrpSpPr>
          <p:grpSpPr>
            <a:xfrm rot="5400000">
              <a:off x="8727627" y="3692789"/>
              <a:ext cx="701193" cy="2819541"/>
              <a:chOff x="1866726" y="3038064"/>
              <a:chExt cx="577850" cy="1724138"/>
            </a:xfrm>
          </p:grpSpPr>
          <p:cxnSp>
            <p:nvCxnSpPr>
              <p:cNvPr id="59" name="Straight Connector 58">
                <a:extLst>
                  <a:ext uri="{FF2B5EF4-FFF2-40B4-BE49-F238E27FC236}">
                    <a16:creationId xmlns:a16="http://schemas.microsoft.com/office/drawing/2014/main" id="{96DBA354-43EB-0062-BF2F-1ED16B4D7965}"/>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C536023-C918-6C97-DDD7-8BB3FBFA66F2}"/>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C7E1299B-AB7F-9104-034D-D3F39623C785}"/>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A314DA1-385B-02F4-3C6F-AA4AE6651DF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9217" name="Group 9216">
            <a:extLst>
              <a:ext uri="{FF2B5EF4-FFF2-40B4-BE49-F238E27FC236}">
                <a16:creationId xmlns:a16="http://schemas.microsoft.com/office/drawing/2014/main" id="{D048879F-F67B-7168-BA3A-BE7C85179FD3}"/>
              </a:ext>
            </a:extLst>
          </p:cNvPr>
          <p:cNvGrpSpPr/>
          <p:nvPr/>
        </p:nvGrpSpPr>
        <p:grpSpPr>
          <a:xfrm>
            <a:off x="1775418" y="5683411"/>
            <a:ext cx="8863196" cy="523220"/>
            <a:chOff x="1775418" y="4914315"/>
            <a:chExt cx="8863196" cy="523220"/>
          </a:xfrm>
        </p:grpSpPr>
        <p:sp>
          <p:nvSpPr>
            <p:cNvPr id="9219" name="TextBox 9218">
              <a:extLst>
                <a:ext uri="{FF2B5EF4-FFF2-40B4-BE49-F238E27FC236}">
                  <a16:creationId xmlns:a16="http://schemas.microsoft.com/office/drawing/2014/main" id="{B7F44F86-53CA-B68B-70FF-BB06E4649E33}"/>
                </a:ext>
              </a:extLst>
            </p:cNvPr>
            <p:cNvSpPr txBox="1"/>
            <p:nvPr/>
          </p:nvSpPr>
          <p:spPr bwMode="auto">
            <a:xfrm>
              <a:off x="1775418"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226</a:t>
              </a:r>
            </a:p>
          </p:txBody>
        </p:sp>
        <p:sp>
          <p:nvSpPr>
            <p:cNvPr id="9220" name="TextBox 9219">
              <a:extLst>
                <a:ext uri="{FF2B5EF4-FFF2-40B4-BE49-F238E27FC236}">
                  <a16:creationId xmlns:a16="http://schemas.microsoft.com/office/drawing/2014/main" id="{DC607DEF-0B0C-20EF-E4FA-A686F4BE9ECA}"/>
                </a:ext>
              </a:extLst>
            </p:cNvPr>
            <p:cNvSpPr txBox="1"/>
            <p:nvPr/>
          </p:nvSpPr>
          <p:spPr bwMode="auto">
            <a:xfrm>
              <a:off x="2726450"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98</a:t>
              </a:r>
            </a:p>
          </p:txBody>
        </p:sp>
        <p:sp>
          <p:nvSpPr>
            <p:cNvPr id="9221" name="TextBox 9220">
              <a:extLst>
                <a:ext uri="{FF2B5EF4-FFF2-40B4-BE49-F238E27FC236}">
                  <a16:creationId xmlns:a16="http://schemas.microsoft.com/office/drawing/2014/main" id="{986130DD-49C8-EECB-9DA2-3CA12EE3B9CE}"/>
                </a:ext>
              </a:extLst>
            </p:cNvPr>
            <p:cNvSpPr txBox="1"/>
            <p:nvPr/>
          </p:nvSpPr>
          <p:spPr bwMode="auto">
            <a:xfrm>
              <a:off x="3710468"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48</a:t>
              </a:r>
            </a:p>
          </p:txBody>
        </p:sp>
        <p:sp>
          <p:nvSpPr>
            <p:cNvPr id="9222" name="TextBox 9221">
              <a:extLst>
                <a:ext uri="{FF2B5EF4-FFF2-40B4-BE49-F238E27FC236}">
                  <a16:creationId xmlns:a16="http://schemas.microsoft.com/office/drawing/2014/main" id="{5B1B3D0E-5FCB-A11D-ADE6-1811151DFC94}"/>
                </a:ext>
              </a:extLst>
            </p:cNvPr>
            <p:cNvSpPr txBox="1"/>
            <p:nvPr/>
          </p:nvSpPr>
          <p:spPr bwMode="auto">
            <a:xfrm>
              <a:off x="4661500"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19</a:t>
              </a:r>
            </a:p>
          </p:txBody>
        </p:sp>
        <p:sp>
          <p:nvSpPr>
            <p:cNvPr id="9223" name="TextBox 9222">
              <a:extLst>
                <a:ext uri="{FF2B5EF4-FFF2-40B4-BE49-F238E27FC236}">
                  <a16:creationId xmlns:a16="http://schemas.microsoft.com/office/drawing/2014/main" id="{B1251134-8AB9-7763-5913-E8C3097B8D23}"/>
                </a:ext>
              </a:extLst>
            </p:cNvPr>
            <p:cNvSpPr txBox="1"/>
            <p:nvPr/>
          </p:nvSpPr>
          <p:spPr bwMode="auto">
            <a:xfrm>
              <a:off x="5599832"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9224" name="TextBox 9223">
              <a:extLst>
                <a:ext uri="{FF2B5EF4-FFF2-40B4-BE49-F238E27FC236}">
                  <a16:creationId xmlns:a16="http://schemas.microsoft.com/office/drawing/2014/main" id="{AE293903-24F1-17C6-6423-E39133BE0D0C}"/>
                </a:ext>
              </a:extLst>
            </p:cNvPr>
            <p:cNvSpPr txBox="1"/>
            <p:nvPr/>
          </p:nvSpPr>
          <p:spPr bwMode="auto">
            <a:xfrm>
              <a:off x="6550864"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p:txBody>
        </p:sp>
        <p:sp>
          <p:nvSpPr>
            <p:cNvPr id="9225" name="TextBox 9224">
              <a:extLst>
                <a:ext uri="{FF2B5EF4-FFF2-40B4-BE49-F238E27FC236}">
                  <a16:creationId xmlns:a16="http://schemas.microsoft.com/office/drawing/2014/main" id="{2C613BD7-000C-1EC6-0FBC-B19BEB670ADA}"/>
                </a:ext>
              </a:extLst>
            </p:cNvPr>
            <p:cNvSpPr txBox="1"/>
            <p:nvPr/>
          </p:nvSpPr>
          <p:spPr bwMode="auto">
            <a:xfrm>
              <a:off x="7534881"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a:t>
              </a:r>
            </a:p>
          </p:txBody>
        </p:sp>
        <p:sp>
          <p:nvSpPr>
            <p:cNvPr id="9226" name="TextBox 9225">
              <a:extLst>
                <a:ext uri="{FF2B5EF4-FFF2-40B4-BE49-F238E27FC236}">
                  <a16:creationId xmlns:a16="http://schemas.microsoft.com/office/drawing/2014/main" id="{4DB54427-54FD-2833-4D0B-A10FCDCAE3BF}"/>
                </a:ext>
              </a:extLst>
            </p:cNvPr>
            <p:cNvSpPr txBox="1"/>
            <p:nvPr/>
          </p:nvSpPr>
          <p:spPr bwMode="auto">
            <a:xfrm>
              <a:off x="8485913"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9227" name="TextBox 9226">
              <a:extLst>
                <a:ext uri="{FF2B5EF4-FFF2-40B4-BE49-F238E27FC236}">
                  <a16:creationId xmlns:a16="http://schemas.microsoft.com/office/drawing/2014/main" id="{7C5B382E-96EF-793D-469D-26D01B556C33}"/>
                </a:ext>
              </a:extLst>
            </p:cNvPr>
            <p:cNvSpPr txBox="1"/>
            <p:nvPr/>
          </p:nvSpPr>
          <p:spPr bwMode="auto">
            <a:xfrm>
              <a:off x="9424245"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9228" name="TextBox 9227">
              <a:extLst>
                <a:ext uri="{FF2B5EF4-FFF2-40B4-BE49-F238E27FC236}">
                  <a16:creationId xmlns:a16="http://schemas.microsoft.com/office/drawing/2014/main" id="{18850884-3AE8-F187-5CF2-FBFB6D9C7D4C}"/>
                </a:ext>
              </a:extLst>
            </p:cNvPr>
            <p:cNvSpPr txBox="1"/>
            <p:nvPr/>
          </p:nvSpPr>
          <p:spPr bwMode="auto">
            <a:xfrm>
              <a:off x="10362577" y="491431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9229" name="TextBox 9228">
            <a:extLst>
              <a:ext uri="{FF2B5EF4-FFF2-40B4-BE49-F238E27FC236}">
                <a16:creationId xmlns:a16="http://schemas.microsoft.com/office/drawing/2014/main" id="{62D3DDED-9A0C-5063-E662-01F135E1D1C1}"/>
              </a:ext>
            </a:extLst>
          </p:cNvPr>
          <p:cNvSpPr txBox="1"/>
          <p:nvPr/>
        </p:nvSpPr>
        <p:spPr bwMode="auto">
          <a:xfrm>
            <a:off x="183774" y="5252524"/>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pPr>
            <a:r>
              <a:rPr lang="en-US" sz="1400" dirty="0">
                <a:solidFill>
                  <a:schemeClr val="bg1"/>
                </a:solidFill>
                <a:latin typeface="Calibri" panose="020F0502020204030204" pitchFamily="34" charset="0"/>
              </a:rPr>
              <a:t>Patients at Risk, n</a:t>
            </a:r>
          </a:p>
          <a:p>
            <a:pPr algn="r">
              <a:spcBef>
                <a:spcPts val="0"/>
              </a:spcBef>
            </a:pPr>
            <a:r>
              <a:rPr lang="en-US" sz="1400" dirty="0">
                <a:solidFill>
                  <a:schemeClr val="accent1"/>
                </a:solidFill>
                <a:latin typeface="Calibri" panose="020F0502020204030204" pitchFamily="34" charset="0"/>
              </a:rPr>
              <a:t>Mirvetuximab soravtansine </a:t>
            </a:r>
          </a:p>
          <a:p>
            <a:pPr algn="r">
              <a:spcBef>
                <a:spcPts val="0"/>
              </a:spcBef>
            </a:pPr>
            <a:r>
              <a:rPr lang="en-US" sz="1400" dirty="0">
                <a:solidFill>
                  <a:schemeClr val="accent3"/>
                </a:solidFill>
                <a:latin typeface="Calibri" panose="020F0502020204030204" pitchFamily="34" charset="0"/>
              </a:rPr>
              <a:t>Chemotherapy</a:t>
            </a:r>
          </a:p>
        </p:txBody>
      </p:sp>
      <p:grpSp>
        <p:nvGrpSpPr>
          <p:cNvPr id="9233" name="Group 9232">
            <a:extLst>
              <a:ext uri="{FF2B5EF4-FFF2-40B4-BE49-F238E27FC236}">
                <a16:creationId xmlns:a16="http://schemas.microsoft.com/office/drawing/2014/main" id="{1E87F119-2AD8-6A7D-85B6-4AFF3E9067E5}"/>
              </a:ext>
            </a:extLst>
          </p:cNvPr>
          <p:cNvGrpSpPr/>
          <p:nvPr/>
        </p:nvGrpSpPr>
        <p:grpSpPr>
          <a:xfrm>
            <a:off x="2031206" y="1881188"/>
            <a:ext cx="7755732" cy="2795588"/>
            <a:chOff x="2031206" y="1881188"/>
            <a:chExt cx="7755732" cy="2795588"/>
          </a:xfrm>
        </p:grpSpPr>
        <p:sp>
          <p:nvSpPr>
            <p:cNvPr id="9230" name="Freeform: Shape 9229">
              <a:extLst>
                <a:ext uri="{FF2B5EF4-FFF2-40B4-BE49-F238E27FC236}">
                  <a16:creationId xmlns:a16="http://schemas.microsoft.com/office/drawing/2014/main" id="{A7E96DF0-9CD6-AC3A-BDC1-708913A1FD98}"/>
                </a:ext>
              </a:extLst>
            </p:cNvPr>
            <p:cNvSpPr/>
            <p:nvPr/>
          </p:nvSpPr>
          <p:spPr bwMode="auto">
            <a:xfrm>
              <a:off x="3724275" y="3257551"/>
              <a:ext cx="6062663" cy="1419225"/>
            </a:xfrm>
            <a:custGeom>
              <a:avLst/>
              <a:gdLst>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33375 w 6415088"/>
                <a:gd name="connsiteY97" fmla="*/ 147637 h 1585912"/>
                <a:gd name="connsiteX98" fmla="*/ 338138 w 6415088"/>
                <a:gd name="connsiteY98" fmla="*/ 142874 h 1585912"/>
                <a:gd name="connsiteX99" fmla="*/ 185738 w 6415088"/>
                <a:gd name="connsiteY99" fmla="*/ 142874 h 1585912"/>
                <a:gd name="connsiteX100" fmla="*/ 185738 w 6415088"/>
                <a:gd name="connsiteY100" fmla="*/ 142874 h 1585912"/>
                <a:gd name="connsiteX101" fmla="*/ 185738 w 6415088"/>
                <a:gd name="connsiteY101" fmla="*/ 109537 h 1585912"/>
                <a:gd name="connsiteX102" fmla="*/ 0 w 6415088"/>
                <a:gd name="connsiteY102" fmla="*/ 109537 h 1585912"/>
                <a:gd name="connsiteX103" fmla="*/ 0 w 6415088"/>
                <a:gd name="connsiteY103"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33375 w 6415088"/>
                <a:gd name="connsiteY97" fmla="*/ 147637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21468 w 6415088"/>
                <a:gd name="connsiteY97" fmla="*/ 138112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57188 w 6415088"/>
                <a:gd name="connsiteY96" fmla="*/ 147637 h 1585912"/>
                <a:gd name="connsiteX97" fmla="*/ 323850 w 6415088"/>
                <a:gd name="connsiteY97" fmla="*/ 140493 h 1585912"/>
                <a:gd name="connsiteX98" fmla="*/ 185738 w 6415088"/>
                <a:gd name="connsiteY98" fmla="*/ 142874 h 1585912"/>
                <a:gd name="connsiteX99" fmla="*/ 185738 w 6415088"/>
                <a:gd name="connsiteY99" fmla="*/ 142874 h 1585912"/>
                <a:gd name="connsiteX100" fmla="*/ 185738 w 6415088"/>
                <a:gd name="connsiteY100" fmla="*/ 109537 h 1585912"/>
                <a:gd name="connsiteX101" fmla="*/ 0 w 6415088"/>
                <a:gd name="connsiteY101" fmla="*/ 109537 h 1585912"/>
                <a:gd name="connsiteX102" fmla="*/ 0 w 6415088"/>
                <a:gd name="connsiteY102"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52425 w 6415088"/>
                <a:gd name="connsiteY95" fmla="*/ 152400 h 1585912"/>
                <a:gd name="connsiteX96" fmla="*/ 323850 w 6415088"/>
                <a:gd name="connsiteY96" fmla="*/ 140493 h 1585912"/>
                <a:gd name="connsiteX97" fmla="*/ 185738 w 6415088"/>
                <a:gd name="connsiteY97" fmla="*/ 142874 h 1585912"/>
                <a:gd name="connsiteX98" fmla="*/ 185738 w 6415088"/>
                <a:gd name="connsiteY98" fmla="*/ 142874 h 1585912"/>
                <a:gd name="connsiteX99" fmla="*/ 185738 w 6415088"/>
                <a:gd name="connsiteY99" fmla="*/ 109537 h 1585912"/>
                <a:gd name="connsiteX100" fmla="*/ 0 w 6415088"/>
                <a:gd name="connsiteY100" fmla="*/ 109537 h 1585912"/>
                <a:gd name="connsiteX101" fmla="*/ 0 w 6415088"/>
                <a:gd name="connsiteY101"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26231 w 6415088"/>
                <a:gd name="connsiteY95" fmla="*/ 142875 h 1585912"/>
                <a:gd name="connsiteX96" fmla="*/ 323850 w 6415088"/>
                <a:gd name="connsiteY96" fmla="*/ 140493 h 1585912"/>
                <a:gd name="connsiteX97" fmla="*/ 185738 w 6415088"/>
                <a:gd name="connsiteY97" fmla="*/ 142874 h 1585912"/>
                <a:gd name="connsiteX98" fmla="*/ 185738 w 6415088"/>
                <a:gd name="connsiteY98" fmla="*/ 142874 h 1585912"/>
                <a:gd name="connsiteX99" fmla="*/ 185738 w 6415088"/>
                <a:gd name="connsiteY99" fmla="*/ 109537 h 1585912"/>
                <a:gd name="connsiteX100" fmla="*/ 0 w 6415088"/>
                <a:gd name="connsiteY100" fmla="*/ 109537 h 1585912"/>
                <a:gd name="connsiteX101" fmla="*/ 0 w 6415088"/>
                <a:gd name="connsiteY101"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52425 w 6415088"/>
                <a:gd name="connsiteY94" fmla="*/ 152400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21469 w 6415088"/>
                <a:gd name="connsiteY94" fmla="*/ 166687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35756 w 6415088"/>
                <a:gd name="connsiteY94" fmla="*/ 171450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33375 w 6415088"/>
                <a:gd name="connsiteY94" fmla="*/ 164306 h 1585912"/>
                <a:gd name="connsiteX95" fmla="*/ 326231 w 6415088"/>
                <a:gd name="connsiteY95" fmla="*/ 142875 h 1585912"/>
                <a:gd name="connsiteX96" fmla="*/ 185738 w 6415088"/>
                <a:gd name="connsiteY96" fmla="*/ 142874 h 1585912"/>
                <a:gd name="connsiteX97" fmla="*/ 185738 w 6415088"/>
                <a:gd name="connsiteY97" fmla="*/ 142874 h 1585912"/>
                <a:gd name="connsiteX98" fmla="*/ 185738 w 6415088"/>
                <a:gd name="connsiteY98" fmla="*/ 109537 h 1585912"/>
                <a:gd name="connsiteX99" fmla="*/ 0 w 6415088"/>
                <a:gd name="connsiteY99" fmla="*/ 109537 h 1585912"/>
                <a:gd name="connsiteX100" fmla="*/ 0 w 6415088"/>
                <a:gd name="connsiteY100"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326231 w 6415088"/>
                <a:gd name="connsiteY94" fmla="*/ 142875 h 1585912"/>
                <a:gd name="connsiteX95" fmla="*/ 185738 w 6415088"/>
                <a:gd name="connsiteY95" fmla="*/ 142874 h 1585912"/>
                <a:gd name="connsiteX96" fmla="*/ 185738 w 6415088"/>
                <a:gd name="connsiteY96" fmla="*/ 142874 h 1585912"/>
                <a:gd name="connsiteX97" fmla="*/ 185738 w 6415088"/>
                <a:gd name="connsiteY97" fmla="*/ 109537 h 1585912"/>
                <a:gd name="connsiteX98" fmla="*/ 0 w 6415088"/>
                <a:gd name="connsiteY98" fmla="*/ 109537 h 1585912"/>
                <a:gd name="connsiteX99" fmla="*/ 0 w 6415088"/>
                <a:gd name="connsiteY99" fmla="*/ 0 h 1585912"/>
                <a:gd name="connsiteX0" fmla="*/ 6415088 w 6415088"/>
                <a:gd name="connsiteY0" fmla="*/ 1585912 h 1585912"/>
                <a:gd name="connsiteX1" fmla="*/ 5567363 w 6415088"/>
                <a:gd name="connsiteY1" fmla="*/ 1585912 h 1585912"/>
                <a:gd name="connsiteX2" fmla="*/ 5567363 w 6415088"/>
                <a:gd name="connsiteY2" fmla="*/ 1490662 h 1585912"/>
                <a:gd name="connsiteX3" fmla="*/ 3814763 w 6415088"/>
                <a:gd name="connsiteY3" fmla="*/ 1490662 h 1585912"/>
                <a:gd name="connsiteX4" fmla="*/ 3814763 w 6415088"/>
                <a:gd name="connsiteY4" fmla="*/ 1447800 h 1585912"/>
                <a:gd name="connsiteX5" fmla="*/ 3690938 w 6415088"/>
                <a:gd name="connsiteY5" fmla="*/ 1447800 h 1585912"/>
                <a:gd name="connsiteX6" fmla="*/ 3690938 w 6415088"/>
                <a:gd name="connsiteY6" fmla="*/ 1414462 h 1585912"/>
                <a:gd name="connsiteX7" fmla="*/ 3662363 w 6415088"/>
                <a:gd name="connsiteY7" fmla="*/ 1414462 h 1585912"/>
                <a:gd name="connsiteX8" fmla="*/ 3662363 w 6415088"/>
                <a:gd name="connsiteY8" fmla="*/ 1381125 h 1585912"/>
                <a:gd name="connsiteX9" fmla="*/ 3367088 w 6415088"/>
                <a:gd name="connsiteY9" fmla="*/ 1381125 h 1585912"/>
                <a:gd name="connsiteX10" fmla="*/ 3367088 w 6415088"/>
                <a:gd name="connsiteY10" fmla="*/ 1338262 h 1585912"/>
                <a:gd name="connsiteX11" fmla="*/ 3138488 w 6415088"/>
                <a:gd name="connsiteY11" fmla="*/ 1338262 h 1585912"/>
                <a:gd name="connsiteX12" fmla="*/ 3138488 w 6415088"/>
                <a:gd name="connsiteY12" fmla="*/ 1304925 h 1585912"/>
                <a:gd name="connsiteX13" fmla="*/ 3057525 w 6415088"/>
                <a:gd name="connsiteY13" fmla="*/ 1304925 h 1585912"/>
                <a:gd name="connsiteX14" fmla="*/ 3057525 w 6415088"/>
                <a:gd name="connsiteY14" fmla="*/ 1271587 h 1585912"/>
                <a:gd name="connsiteX15" fmla="*/ 2919413 w 6415088"/>
                <a:gd name="connsiteY15" fmla="*/ 1271587 h 1585912"/>
                <a:gd name="connsiteX16" fmla="*/ 2919413 w 6415088"/>
                <a:gd name="connsiteY16" fmla="*/ 1243012 h 1585912"/>
                <a:gd name="connsiteX17" fmla="*/ 2805113 w 6415088"/>
                <a:gd name="connsiteY17" fmla="*/ 1243012 h 1585912"/>
                <a:gd name="connsiteX18" fmla="*/ 2805113 w 6415088"/>
                <a:gd name="connsiteY18" fmla="*/ 1223962 h 1585912"/>
                <a:gd name="connsiteX19" fmla="*/ 2752725 w 6415088"/>
                <a:gd name="connsiteY19" fmla="*/ 1223962 h 1585912"/>
                <a:gd name="connsiteX20" fmla="*/ 2752725 w 6415088"/>
                <a:gd name="connsiteY20" fmla="*/ 1223962 h 1585912"/>
                <a:gd name="connsiteX21" fmla="*/ 2752725 w 6415088"/>
                <a:gd name="connsiteY21" fmla="*/ 1190625 h 1585912"/>
                <a:gd name="connsiteX22" fmla="*/ 2286000 w 6415088"/>
                <a:gd name="connsiteY22" fmla="*/ 1190625 h 1585912"/>
                <a:gd name="connsiteX23" fmla="*/ 2286000 w 6415088"/>
                <a:gd name="connsiteY23" fmla="*/ 1162050 h 1585912"/>
                <a:gd name="connsiteX24" fmla="*/ 2171700 w 6415088"/>
                <a:gd name="connsiteY24" fmla="*/ 1162050 h 1585912"/>
                <a:gd name="connsiteX25" fmla="*/ 2171700 w 6415088"/>
                <a:gd name="connsiteY25" fmla="*/ 1133475 h 1585912"/>
                <a:gd name="connsiteX26" fmla="*/ 2114550 w 6415088"/>
                <a:gd name="connsiteY26" fmla="*/ 1133475 h 1585912"/>
                <a:gd name="connsiteX27" fmla="*/ 2114550 w 6415088"/>
                <a:gd name="connsiteY27" fmla="*/ 1095375 h 1585912"/>
                <a:gd name="connsiteX28" fmla="*/ 2100263 w 6415088"/>
                <a:gd name="connsiteY28" fmla="*/ 1095375 h 1585912"/>
                <a:gd name="connsiteX29" fmla="*/ 2100263 w 6415088"/>
                <a:gd name="connsiteY29" fmla="*/ 1057275 h 1585912"/>
                <a:gd name="connsiteX30" fmla="*/ 2024063 w 6415088"/>
                <a:gd name="connsiteY30" fmla="*/ 1057275 h 1585912"/>
                <a:gd name="connsiteX31" fmla="*/ 2024063 w 6415088"/>
                <a:gd name="connsiteY31" fmla="*/ 1019175 h 1585912"/>
                <a:gd name="connsiteX32" fmla="*/ 1685925 w 6415088"/>
                <a:gd name="connsiteY32" fmla="*/ 1019175 h 1585912"/>
                <a:gd name="connsiteX33" fmla="*/ 1685925 w 6415088"/>
                <a:gd name="connsiteY33" fmla="*/ 990600 h 1585912"/>
                <a:gd name="connsiteX34" fmla="*/ 1533525 w 6415088"/>
                <a:gd name="connsiteY34" fmla="*/ 990600 h 1585912"/>
                <a:gd name="connsiteX35" fmla="*/ 1533525 w 6415088"/>
                <a:gd name="connsiteY35" fmla="*/ 966787 h 1585912"/>
                <a:gd name="connsiteX36" fmla="*/ 1357313 w 6415088"/>
                <a:gd name="connsiteY36" fmla="*/ 966787 h 1585912"/>
                <a:gd name="connsiteX37" fmla="*/ 1357313 w 6415088"/>
                <a:gd name="connsiteY37" fmla="*/ 923925 h 1585912"/>
                <a:gd name="connsiteX38" fmla="*/ 1309688 w 6415088"/>
                <a:gd name="connsiteY38" fmla="*/ 923925 h 1585912"/>
                <a:gd name="connsiteX39" fmla="*/ 1309688 w 6415088"/>
                <a:gd name="connsiteY39" fmla="*/ 885825 h 1585912"/>
                <a:gd name="connsiteX40" fmla="*/ 1300163 w 6415088"/>
                <a:gd name="connsiteY40" fmla="*/ 895350 h 1585912"/>
                <a:gd name="connsiteX41" fmla="*/ 1300163 w 6415088"/>
                <a:gd name="connsiteY41" fmla="*/ 857250 h 1585912"/>
                <a:gd name="connsiteX42" fmla="*/ 1276350 w 6415088"/>
                <a:gd name="connsiteY42" fmla="*/ 857250 h 1585912"/>
                <a:gd name="connsiteX43" fmla="*/ 1276350 w 6415088"/>
                <a:gd name="connsiteY43" fmla="*/ 819150 h 1585912"/>
                <a:gd name="connsiteX44" fmla="*/ 1247775 w 6415088"/>
                <a:gd name="connsiteY44" fmla="*/ 819150 h 1585912"/>
                <a:gd name="connsiteX45" fmla="*/ 1247775 w 6415088"/>
                <a:gd name="connsiteY45" fmla="*/ 795337 h 1585912"/>
                <a:gd name="connsiteX46" fmla="*/ 1195388 w 6415088"/>
                <a:gd name="connsiteY46" fmla="*/ 795337 h 1585912"/>
                <a:gd name="connsiteX47" fmla="*/ 1195388 w 6415088"/>
                <a:gd name="connsiteY47" fmla="*/ 781050 h 1585912"/>
                <a:gd name="connsiteX48" fmla="*/ 1181100 w 6415088"/>
                <a:gd name="connsiteY48" fmla="*/ 781050 h 1585912"/>
                <a:gd name="connsiteX49" fmla="*/ 1181100 w 6415088"/>
                <a:gd name="connsiteY49" fmla="*/ 766762 h 1585912"/>
                <a:gd name="connsiteX50" fmla="*/ 1138238 w 6415088"/>
                <a:gd name="connsiteY50" fmla="*/ 766762 h 1585912"/>
                <a:gd name="connsiteX51" fmla="*/ 1138238 w 6415088"/>
                <a:gd name="connsiteY51" fmla="*/ 757237 h 1585912"/>
                <a:gd name="connsiteX52" fmla="*/ 933450 w 6415088"/>
                <a:gd name="connsiteY52" fmla="*/ 757237 h 1585912"/>
                <a:gd name="connsiteX53" fmla="*/ 933450 w 6415088"/>
                <a:gd name="connsiteY53" fmla="*/ 738187 h 1585912"/>
                <a:gd name="connsiteX54" fmla="*/ 909638 w 6415088"/>
                <a:gd name="connsiteY54" fmla="*/ 738187 h 1585912"/>
                <a:gd name="connsiteX55" fmla="*/ 909638 w 6415088"/>
                <a:gd name="connsiteY55" fmla="*/ 719137 h 1585912"/>
                <a:gd name="connsiteX56" fmla="*/ 885825 w 6415088"/>
                <a:gd name="connsiteY56" fmla="*/ 719137 h 1585912"/>
                <a:gd name="connsiteX57" fmla="*/ 885825 w 6415088"/>
                <a:gd name="connsiteY57" fmla="*/ 681037 h 1585912"/>
                <a:gd name="connsiteX58" fmla="*/ 885825 w 6415088"/>
                <a:gd name="connsiteY58" fmla="*/ 681037 h 1585912"/>
                <a:gd name="connsiteX59" fmla="*/ 866775 w 6415088"/>
                <a:gd name="connsiteY59" fmla="*/ 661987 h 1585912"/>
                <a:gd name="connsiteX60" fmla="*/ 847725 w 6415088"/>
                <a:gd name="connsiteY60" fmla="*/ 661987 h 1585912"/>
                <a:gd name="connsiteX61" fmla="*/ 847725 w 6415088"/>
                <a:gd name="connsiteY61" fmla="*/ 600075 h 1585912"/>
                <a:gd name="connsiteX62" fmla="*/ 828675 w 6415088"/>
                <a:gd name="connsiteY62" fmla="*/ 600075 h 1585912"/>
                <a:gd name="connsiteX63" fmla="*/ 828675 w 6415088"/>
                <a:gd name="connsiteY63" fmla="*/ 561975 h 1585912"/>
                <a:gd name="connsiteX64" fmla="*/ 814388 w 6415088"/>
                <a:gd name="connsiteY64" fmla="*/ 561975 h 1585912"/>
                <a:gd name="connsiteX65" fmla="*/ 814388 w 6415088"/>
                <a:gd name="connsiteY65" fmla="*/ 542925 h 1585912"/>
                <a:gd name="connsiteX66" fmla="*/ 804863 w 6415088"/>
                <a:gd name="connsiteY66" fmla="*/ 542925 h 1585912"/>
                <a:gd name="connsiteX67" fmla="*/ 804863 w 6415088"/>
                <a:gd name="connsiteY67" fmla="*/ 500062 h 1585912"/>
                <a:gd name="connsiteX68" fmla="*/ 709613 w 6415088"/>
                <a:gd name="connsiteY68" fmla="*/ 500062 h 1585912"/>
                <a:gd name="connsiteX69" fmla="*/ 709613 w 6415088"/>
                <a:gd name="connsiteY69" fmla="*/ 476250 h 1585912"/>
                <a:gd name="connsiteX70" fmla="*/ 652463 w 6415088"/>
                <a:gd name="connsiteY70" fmla="*/ 476250 h 1585912"/>
                <a:gd name="connsiteX71" fmla="*/ 652463 w 6415088"/>
                <a:gd name="connsiteY71" fmla="*/ 457200 h 1585912"/>
                <a:gd name="connsiteX72" fmla="*/ 552450 w 6415088"/>
                <a:gd name="connsiteY72" fmla="*/ 457200 h 1585912"/>
                <a:gd name="connsiteX73" fmla="*/ 552450 w 6415088"/>
                <a:gd name="connsiteY73" fmla="*/ 442912 h 1585912"/>
                <a:gd name="connsiteX74" fmla="*/ 509588 w 6415088"/>
                <a:gd name="connsiteY74" fmla="*/ 442912 h 1585912"/>
                <a:gd name="connsiteX75" fmla="*/ 509588 w 6415088"/>
                <a:gd name="connsiteY75" fmla="*/ 428625 h 1585912"/>
                <a:gd name="connsiteX76" fmla="*/ 476250 w 6415088"/>
                <a:gd name="connsiteY76" fmla="*/ 428625 h 1585912"/>
                <a:gd name="connsiteX77" fmla="*/ 476250 w 6415088"/>
                <a:gd name="connsiteY77" fmla="*/ 428625 h 1585912"/>
                <a:gd name="connsiteX78" fmla="*/ 476250 w 6415088"/>
                <a:gd name="connsiteY78" fmla="*/ 390525 h 1585912"/>
                <a:gd name="connsiteX79" fmla="*/ 457200 w 6415088"/>
                <a:gd name="connsiteY79" fmla="*/ 390525 h 1585912"/>
                <a:gd name="connsiteX80" fmla="*/ 457200 w 6415088"/>
                <a:gd name="connsiteY80" fmla="*/ 366712 h 1585912"/>
                <a:gd name="connsiteX81" fmla="*/ 438150 w 6415088"/>
                <a:gd name="connsiteY81" fmla="*/ 366712 h 1585912"/>
                <a:gd name="connsiteX82" fmla="*/ 438150 w 6415088"/>
                <a:gd name="connsiteY82" fmla="*/ 342900 h 1585912"/>
                <a:gd name="connsiteX83" fmla="*/ 428625 w 6415088"/>
                <a:gd name="connsiteY83" fmla="*/ 333375 h 1585912"/>
                <a:gd name="connsiteX84" fmla="*/ 428625 w 6415088"/>
                <a:gd name="connsiteY84" fmla="*/ 261937 h 1585912"/>
                <a:gd name="connsiteX85" fmla="*/ 404813 w 6415088"/>
                <a:gd name="connsiteY85" fmla="*/ 261937 h 1585912"/>
                <a:gd name="connsiteX86" fmla="*/ 404813 w 6415088"/>
                <a:gd name="connsiteY86" fmla="*/ 238125 h 1585912"/>
                <a:gd name="connsiteX87" fmla="*/ 395288 w 6415088"/>
                <a:gd name="connsiteY87" fmla="*/ 238125 h 1585912"/>
                <a:gd name="connsiteX88" fmla="*/ 395288 w 6415088"/>
                <a:gd name="connsiteY88" fmla="*/ 223837 h 1585912"/>
                <a:gd name="connsiteX89" fmla="*/ 376238 w 6415088"/>
                <a:gd name="connsiteY89" fmla="*/ 223837 h 1585912"/>
                <a:gd name="connsiteX90" fmla="*/ 376238 w 6415088"/>
                <a:gd name="connsiteY90" fmla="*/ 223837 h 1585912"/>
                <a:gd name="connsiteX91" fmla="*/ 376238 w 6415088"/>
                <a:gd name="connsiteY91" fmla="*/ 200025 h 1585912"/>
                <a:gd name="connsiteX92" fmla="*/ 376238 w 6415088"/>
                <a:gd name="connsiteY92" fmla="*/ 166687 h 1585912"/>
                <a:gd name="connsiteX93" fmla="*/ 352425 w 6415088"/>
                <a:gd name="connsiteY93" fmla="*/ 166687 h 1585912"/>
                <a:gd name="connsiteX94" fmla="*/ 185738 w 6415088"/>
                <a:gd name="connsiteY94" fmla="*/ 142874 h 1585912"/>
                <a:gd name="connsiteX95" fmla="*/ 185738 w 6415088"/>
                <a:gd name="connsiteY95" fmla="*/ 142874 h 1585912"/>
                <a:gd name="connsiteX96" fmla="*/ 185738 w 6415088"/>
                <a:gd name="connsiteY96" fmla="*/ 109537 h 1585912"/>
                <a:gd name="connsiteX97" fmla="*/ 0 w 6415088"/>
                <a:gd name="connsiteY97" fmla="*/ 109537 h 1585912"/>
                <a:gd name="connsiteX98" fmla="*/ 0 w 6415088"/>
                <a:gd name="connsiteY98" fmla="*/ 0 h 1585912"/>
                <a:gd name="connsiteX0" fmla="*/ 6415088 w 6415088"/>
                <a:gd name="connsiteY0" fmla="*/ 1476375 h 1476375"/>
                <a:gd name="connsiteX1" fmla="*/ 5567363 w 6415088"/>
                <a:gd name="connsiteY1" fmla="*/ 1476375 h 1476375"/>
                <a:gd name="connsiteX2" fmla="*/ 5567363 w 6415088"/>
                <a:gd name="connsiteY2" fmla="*/ 1381125 h 1476375"/>
                <a:gd name="connsiteX3" fmla="*/ 3814763 w 6415088"/>
                <a:gd name="connsiteY3" fmla="*/ 1381125 h 1476375"/>
                <a:gd name="connsiteX4" fmla="*/ 3814763 w 6415088"/>
                <a:gd name="connsiteY4" fmla="*/ 1338263 h 1476375"/>
                <a:gd name="connsiteX5" fmla="*/ 3690938 w 6415088"/>
                <a:gd name="connsiteY5" fmla="*/ 1338263 h 1476375"/>
                <a:gd name="connsiteX6" fmla="*/ 3690938 w 6415088"/>
                <a:gd name="connsiteY6" fmla="*/ 1304925 h 1476375"/>
                <a:gd name="connsiteX7" fmla="*/ 3662363 w 6415088"/>
                <a:gd name="connsiteY7" fmla="*/ 1304925 h 1476375"/>
                <a:gd name="connsiteX8" fmla="*/ 3662363 w 6415088"/>
                <a:gd name="connsiteY8" fmla="*/ 1271588 h 1476375"/>
                <a:gd name="connsiteX9" fmla="*/ 3367088 w 6415088"/>
                <a:gd name="connsiteY9" fmla="*/ 1271588 h 1476375"/>
                <a:gd name="connsiteX10" fmla="*/ 3367088 w 6415088"/>
                <a:gd name="connsiteY10" fmla="*/ 1228725 h 1476375"/>
                <a:gd name="connsiteX11" fmla="*/ 3138488 w 6415088"/>
                <a:gd name="connsiteY11" fmla="*/ 1228725 h 1476375"/>
                <a:gd name="connsiteX12" fmla="*/ 3138488 w 6415088"/>
                <a:gd name="connsiteY12" fmla="*/ 1195388 h 1476375"/>
                <a:gd name="connsiteX13" fmla="*/ 3057525 w 6415088"/>
                <a:gd name="connsiteY13" fmla="*/ 1195388 h 1476375"/>
                <a:gd name="connsiteX14" fmla="*/ 3057525 w 6415088"/>
                <a:gd name="connsiteY14" fmla="*/ 1162050 h 1476375"/>
                <a:gd name="connsiteX15" fmla="*/ 2919413 w 6415088"/>
                <a:gd name="connsiteY15" fmla="*/ 1162050 h 1476375"/>
                <a:gd name="connsiteX16" fmla="*/ 2919413 w 6415088"/>
                <a:gd name="connsiteY16" fmla="*/ 1133475 h 1476375"/>
                <a:gd name="connsiteX17" fmla="*/ 2805113 w 6415088"/>
                <a:gd name="connsiteY17" fmla="*/ 1133475 h 1476375"/>
                <a:gd name="connsiteX18" fmla="*/ 2805113 w 6415088"/>
                <a:gd name="connsiteY18" fmla="*/ 1114425 h 1476375"/>
                <a:gd name="connsiteX19" fmla="*/ 2752725 w 6415088"/>
                <a:gd name="connsiteY19" fmla="*/ 1114425 h 1476375"/>
                <a:gd name="connsiteX20" fmla="*/ 2752725 w 6415088"/>
                <a:gd name="connsiteY20" fmla="*/ 1114425 h 1476375"/>
                <a:gd name="connsiteX21" fmla="*/ 2752725 w 6415088"/>
                <a:gd name="connsiteY21" fmla="*/ 1081088 h 1476375"/>
                <a:gd name="connsiteX22" fmla="*/ 2286000 w 6415088"/>
                <a:gd name="connsiteY22" fmla="*/ 1081088 h 1476375"/>
                <a:gd name="connsiteX23" fmla="*/ 2286000 w 6415088"/>
                <a:gd name="connsiteY23" fmla="*/ 1052513 h 1476375"/>
                <a:gd name="connsiteX24" fmla="*/ 2171700 w 6415088"/>
                <a:gd name="connsiteY24" fmla="*/ 1052513 h 1476375"/>
                <a:gd name="connsiteX25" fmla="*/ 2171700 w 6415088"/>
                <a:gd name="connsiteY25" fmla="*/ 1023938 h 1476375"/>
                <a:gd name="connsiteX26" fmla="*/ 2114550 w 6415088"/>
                <a:gd name="connsiteY26" fmla="*/ 1023938 h 1476375"/>
                <a:gd name="connsiteX27" fmla="*/ 2114550 w 6415088"/>
                <a:gd name="connsiteY27" fmla="*/ 985838 h 1476375"/>
                <a:gd name="connsiteX28" fmla="*/ 2100263 w 6415088"/>
                <a:gd name="connsiteY28" fmla="*/ 985838 h 1476375"/>
                <a:gd name="connsiteX29" fmla="*/ 2100263 w 6415088"/>
                <a:gd name="connsiteY29" fmla="*/ 947738 h 1476375"/>
                <a:gd name="connsiteX30" fmla="*/ 2024063 w 6415088"/>
                <a:gd name="connsiteY30" fmla="*/ 947738 h 1476375"/>
                <a:gd name="connsiteX31" fmla="*/ 2024063 w 6415088"/>
                <a:gd name="connsiteY31" fmla="*/ 909638 h 1476375"/>
                <a:gd name="connsiteX32" fmla="*/ 1685925 w 6415088"/>
                <a:gd name="connsiteY32" fmla="*/ 909638 h 1476375"/>
                <a:gd name="connsiteX33" fmla="*/ 1685925 w 6415088"/>
                <a:gd name="connsiteY33" fmla="*/ 881063 h 1476375"/>
                <a:gd name="connsiteX34" fmla="*/ 1533525 w 6415088"/>
                <a:gd name="connsiteY34" fmla="*/ 881063 h 1476375"/>
                <a:gd name="connsiteX35" fmla="*/ 1533525 w 6415088"/>
                <a:gd name="connsiteY35" fmla="*/ 857250 h 1476375"/>
                <a:gd name="connsiteX36" fmla="*/ 1357313 w 6415088"/>
                <a:gd name="connsiteY36" fmla="*/ 857250 h 1476375"/>
                <a:gd name="connsiteX37" fmla="*/ 1357313 w 6415088"/>
                <a:gd name="connsiteY37" fmla="*/ 814388 h 1476375"/>
                <a:gd name="connsiteX38" fmla="*/ 1309688 w 6415088"/>
                <a:gd name="connsiteY38" fmla="*/ 814388 h 1476375"/>
                <a:gd name="connsiteX39" fmla="*/ 1309688 w 6415088"/>
                <a:gd name="connsiteY39" fmla="*/ 776288 h 1476375"/>
                <a:gd name="connsiteX40" fmla="*/ 1300163 w 6415088"/>
                <a:gd name="connsiteY40" fmla="*/ 785813 h 1476375"/>
                <a:gd name="connsiteX41" fmla="*/ 1300163 w 6415088"/>
                <a:gd name="connsiteY41" fmla="*/ 747713 h 1476375"/>
                <a:gd name="connsiteX42" fmla="*/ 1276350 w 6415088"/>
                <a:gd name="connsiteY42" fmla="*/ 747713 h 1476375"/>
                <a:gd name="connsiteX43" fmla="*/ 1276350 w 6415088"/>
                <a:gd name="connsiteY43" fmla="*/ 709613 h 1476375"/>
                <a:gd name="connsiteX44" fmla="*/ 1247775 w 6415088"/>
                <a:gd name="connsiteY44" fmla="*/ 709613 h 1476375"/>
                <a:gd name="connsiteX45" fmla="*/ 1247775 w 6415088"/>
                <a:gd name="connsiteY45" fmla="*/ 685800 h 1476375"/>
                <a:gd name="connsiteX46" fmla="*/ 1195388 w 6415088"/>
                <a:gd name="connsiteY46" fmla="*/ 685800 h 1476375"/>
                <a:gd name="connsiteX47" fmla="*/ 1195388 w 6415088"/>
                <a:gd name="connsiteY47" fmla="*/ 671513 h 1476375"/>
                <a:gd name="connsiteX48" fmla="*/ 1181100 w 6415088"/>
                <a:gd name="connsiteY48" fmla="*/ 671513 h 1476375"/>
                <a:gd name="connsiteX49" fmla="*/ 1181100 w 6415088"/>
                <a:gd name="connsiteY49" fmla="*/ 657225 h 1476375"/>
                <a:gd name="connsiteX50" fmla="*/ 1138238 w 6415088"/>
                <a:gd name="connsiteY50" fmla="*/ 657225 h 1476375"/>
                <a:gd name="connsiteX51" fmla="*/ 1138238 w 6415088"/>
                <a:gd name="connsiteY51" fmla="*/ 647700 h 1476375"/>
                <a:gd name="connsiteX52" fmla="*/ 933450 w 6415088"/>
                <a:gd name="connsiteY52" fmla="*/ 647700 h 1476375"/>
                <a:gd name="connsiteX53" fmla="*/ 933450 w 6415088"/>
                <a:gd name="connsiteY53" fmla="*/ 628650 h 1476375"/>
                <a:gd name="connsiteX54" fmla="*/ 909638 w 6415088"/>
                <a:gd name="connsiteY54" fmla="*/ 628650 h 1476375"/>
                <a:gd name="connsiteX55" fmla="*/ 909638 w 6415088"/>
                <a:gd name="connsiteY55" fmla="*/ 609600 h 1476375"/>
                <a:gd name="connsiteX56" fmla="*/ 885825 w 6415088"/>
                <a:gd name="connsiteY56" fmla="*/ 609600 h 1476375"/>
                <a:gd name="connsiteX57" fmla="*/ 885825 w 6415088"/>
                <a:gd name="connsiteY57" fmla="*/ 571500 h 1476375"/>
                <a:gd name="connsiteX58" fmla="*/ 885825 w 6415088"/>
                <a:gd name="connsiteY58" fmla="*/ 571500 h 1476375"/>
                <a:gd name="connsiteX59" fmla="*/ 866775 w 6415088"/>
                <a:gd name="connsiteY59" fmla="*/ 552450 h 1476375"/>
                <a:gd name="connsiteX60" fmla="*/ 847725 w 6415088"/>
                <a:gd name="connsiteY60" fmla="*/ 552450 h 1476375"/>
                <a:gd name="connsiteX61" fmla="*/ 847725 w 6415088"/>
                <a:gd name="connsiteY61" fmla="*/ 490538 h 1476375"/>
                <a:gd name="connsiteX62" fmla="*/ 828675 w 6415088"/>
                <a:gd name="connsiteY62" fmla="*/ 490538 h 1476375"/>
                <a:gd name="connsiteX63" fmla="*/ 828675 w 6415088"/>
                <a:gd name="connsiteY63" fmla="*/ 452438 h 1476375"/>
                <a:gd name="connsiteX64" fmla="*/ 814388 w 6415088"/>
                <a:gd name="connsiteY64" fmla="*/ 452438 h 1476375"/>
                <a:gd name="connsiteX65" fmla="*/ 814388 w 6415088"/>
                <a:gd name="connsiteY65" fmla="*/ 433388 h 1476375"/>
                <a:gd name="connsiteX66" fmla="*/ 804863 w 6415088"/>
                <a:gd name="connsiteY66" fmla="*/ 433388 h 1476375"/>
                <a:gd name="connsiteX67" fmla="*/ 804863 w 6415088"/>
                <a:gd name="connsiteY67" fmla="*/ 390525 h 1476375"/>
                <a:gd name="connsiteX68" fmla="*/ 709613 w 6415088"/>
                <a:gd name="connsiteY68" fmla="*/ 390525 h 1476375"/>
                <a:gd name="connsiteX69" fmla="*/ 709613 w 6415088"/>
                <a:gd name="connsiteY69" fmla="*/ 366713 h 1476375"/>
                <a:gd name="connsiteX70" fmla="*/ 652463 w 6415088"/>
                <a:gd name="connsiteY70" fmla="*/ 366713 h 1476375"/>
                <a:gd name="connsiteX71" fmla="*/ 652463 w 6415088"/>
                <a:gd name="connsiteY71" fmla="*/ 347663 h 1476375"/>
                <a:gd name="connsiteX72" fmla="*/ 552450 w 6415088"/>
                <a:gd name="connsiteY72" fmla="*/ 347663 h 1476375"/>
                <a:gd name="connsiteX73" fmla="*/ 552450 w 6415088"/>
                <a:gd name="connsiteY73" fmla="*/ 333375 h 1476375"/>
                <a:gd name="connsiteX74" fmla="*/ 509588 w 6415088"/>
                <a:gd name="connsiteY74" fmla="*/ 333375 h 1476375"/>
                <a:gd name="connsiteX75" fmla="*/ 509588 w 6415088"/>
                <a:gd name="connsiteY75" fmla="*/ 319088 h 1476375"/>
                <a:gd name="connsiteX76" fmla="*/ 476250 w 6415088"/>
                <a:gd name="connsiteY76" fmla="*/ 319088 h 1476375"/>
                <a:gd name="connsiteX77" fmla="*/ 476250 w 6415088"/>
                <a:gd name="connsiteY77" fmla="*/ 319088 h 1476375"/>
                <a:gd name="connsiteX78" fmla="*/ 476250 w 6415088"/>
                <a:gd name="connsiteY78" fmla="*/ 280988 h 1476375"/>
                <a:gd name="connsiteX79" fmla="*/ 457200 w 6415088"/>
                <a:gd name="connsiteY79" fmla="*/ 280988 h 1476375"/>
                <a:gd name="connsiteX80" fmla="*/ 457200 w 6415088"/>
                <a:gd name="connsiteY80" fmla="*/ 257175 h 1476375"/>
                <a:gd name="connsiteX81" fmla="*/ 438150 w 6415088"/>
                <a:gd name="connsiteY81" fmla="*/ 257175 h 1476375"/>
                <a:gd name="connsiteX82" fmla="*/ 438150 w 6415088"/>
                <a:gd name="connsiteY82" fmla="*/ 233363 h 1476375"/>
                <a:gd name="connsiteX83" fmla="*/ 428625 w 6415088"/>
                <a:gd name="connsiteY83" fmla="*/ 223838 h 1476375"/>
                <a:gd name="connsiteX84" fmla="*/ 428625 w 6415088"/>
                <a:gd name="connsiteY84" fmla="*/ 152400 h 1476375"/>
                <a:gd name="connsiteX85" fmla="*/ 404813 w 6415088"/>
                <a:gd name="connsiteY85" fmla="*/ 152400 h 1476375"/>
                <a:gd name="connsiteX86" fmla="*/ 404813 w 6415088"/>
                <a:gd name="connsiteY86" fmla="*/ 128588 h 1476375"/>
                <a:gd name="connsiteX87" fmla="*/ 395288 w 6415088"/>
                <a:gd name="connsiteY87" fmla="*/ 128588 h 1476375"/>
                <a:gd name="connsiteX88" fmla="*/ 395288 w 6415088"/>
                <a:gd name="connsiteY88" fmla="*/ 114300 h 1476375"/>
                <a:gd name="connsiteX89" fmla="*/ 376238 w 6415088"/>
                <a:gd name="connsiteY89" fmla="*/ 114300 h 1476375"/>
                <a:gd name="connsiteX90" fmla="*/ 376238 w 6415088"/>
                <a:gd name="connsiteY90" fmla="*/ 114300 h 1476375"/>
                <a:gd name="connsiteX91" fmla="*/ 376238 w 6415088"/>
                <a:gd name="connsiteY91" fmla="*/ 90488 h 1476375"/>
                <a:gd name="connsiteX92" fmla="*/ 376238 w 6415088"/>
                <a:gd name="connsiteY92" fmla="*/ 57150 h 1476375"/>
                <a:gd name="connsiteX93" fmla="*/ 352425 w 6415088"/>
                <a:gd name="connsiteY93" fmla="*/ 57150 h 1476375"/>
                <a:gd name="connsiteX94" fmla="*/ 185738 w 6415088"/>
                <a:gd name="connsiteY94" fmla="*/ 33337 h 1476375"/>
                <a:gd name="connsiteX95" fmla="*/ 185738 w 6415088"/>
                <a:gd name="connsiteY95" fmla="*/ 33337 h 1476375"/>
                <a:gd name="connsiteX96" fmla="*/ 185738 w 6415088"/>
                <a:gd name="connsiteY96" fmla="*/ 0 h 1476375"/>
                <a:gd name="connsiteX97" fmla="*/ 0 w 6415088"/>
                <a:gd name="connsiteY97" fmla="*/ 0 h 1476375"/>
                <a:gd name="connsiteX0" fmla="*/ 6229350 w 6229350"/>
                <a:gd name="connsiteY0" fmla="*/ 1476375 h 1476375"/>
                <a:gd name="connsiteX1" fmla="*/ 5381625 w 6229350"/>
                <a:gd name="connsiteY1" fmla="*/ 1476375 h 1476375"/>
                <a:gd name="connsiteX2" fmla="*/ 5381625 w 6229350"/>
                <a:gd name="connsiteY2" fmla="*/ 1381125 h 1476375"/>
                <a:gd name="connsiteX3" fmla="*/ 3629025 w 6229350"/>
                <a:gd name="connsiteY3" fmla="*/ 1381125 h 1476375"/>
                <a:gd name="connsiteX4" fmla="*/ 3629025 w 6229350"/>
                <a:gd name="connsiteY4" fmla="*/ 1338263 h 1476375"/>
                <a:gd name="connsiteX5" fmla="*/ 3505200 w 6229350"/>
                <a:gd name="connsiteY5" fmla="*/ 1338263 h 1476375"/>
                <a:gd name="connsiteX6" fmla="*/ 3505200 w 6229350"/>
                <a:gd name="connsiteY6" fmla="*/ 1304925 h 1476375"/>
                <a:gd name="connsiteX7" fmla="*/ 3476625 w 6229350"/>
                <a:gd name="connsiteY7" fmla="*/ 1304925 h 1476375"/>
                <a:gd name="connsiteX8" fmla="*/ 3476625 w 6229350"/>
                <a:gd name="connsiteY8" fmla="*/ 1271588 h 1476375"/>
                <a:gd name="connsiteX9" fmla="*/ 3181350 w 6229350"/>
                <a:gd name="connsiteY9" fmla="*/ 1271588 h 1476375"/>
                <a:gd name="connsiteX10" fmla="*/ 3181350 w 6229350"/>
                <a:gd name="connsiteY10" fmla="*/ 1228725 h 1476375"/>
                <a:gd name="connsiteX11" fmla="*/ 2952750 w 6229350"/>
                <a:gd name="connsiteY11" fmla="*/ 1228725 h 1476375"/>
                <a:gd name="connsiteX12" fmla="*/ 2952750 w 6229350"/>
                <a:gd name="connsiteY12" fmla="*/ 1195388 h 1476375"/>
                <a:gd name="connsiteX13" fmla="*/ 2871787 w 6229350"/>
                <a:gd name="connsiteY13" fmla="*/ 1195388 h 1476375"/>
                <a:gd name="connsiteX14" fmla="*/ 2871787 w 6229350"/>
                <a:gd name="connsiteY14" fmla="*/ 1162050 h 1476375"/>
                <a:gd name="connsiteX15" fmla="*/ 2733675 w 6229350"/>
                <a:gd name="connsiteY15" fmla="*/ 1162050 h 1476375"/>
                <a:gd name="connsiteX16" fmla="*/ 2733675 w 6229350"/>
                <a:gd name="connsiteY16" fmla="*/ 1133475 h 1476375"/>
                <a:gd name="connsiteX17" fmla="*/ 2619375 w 6229350"/>
                <a:gd name="connsiteY17" fmla="*/ 1133475 h 1476375"/>
                <a:gd name="connsiteX18" fmla="*/ 2619375 w 6229350"/>
                <a:gd name="connsiteY18" fmla="*/ 1114425 h 1476375"/>
                <a:gd name="connsiteX19" fmla="*/ 2566987 w 6229350"/>
                <a:gd name="connsiteY19" fmla="*/ 1114425 h 1476375"/>
                <a:gd name="connsiteX20" fmla="*/ 2566987 w 6229350"/>
                <a:gd name="connsiteY20" fmla="*/ 1114425 h 1476375"/>
                <a:gd name="connsiteX21" fmla="*/ 2566987 w 6229350"/>
                <a:gd name="connsiteY21" fmla="*/ 1081088 h 1476375"/>
                <a:gd name="connsiteX22" fmla="*/ 2100262 w 6229350"/>
                <a:gd name="connsiteY22" fmla="*/ 1081088 h 1476375"/>
                <a:gd name="connsiteX23" fmla="*/ 2100262 w 6229350"/>
                <a:gd name="connsiteY23" fmla="*/ 1052513 h 1476375"/>
                <a:gd name="connsiteX24" fmla="*/ 1985962 w 6229350"/>
                <a:gd name="connsiteY24" fmla="*/ 1052513 h 1476375"/>
                <a:gd name="connsiteX25" fmla="*/ 1985962 w 6229350"/>
                <a:gd name="connsiteY25" fmla="*/ 1023938 h 1476375"/>
                <a:gd name="connsiteX26" fmla="*/ 1928812 w 6229350"/>
                <a:gd name="connsiteY26" fmla="*/ 1023938 h 1476375"/>
                <a:gd name="connsiteX27" fmla="*/ 1928812 w 6229350"/>
                <a:gd name="connsiteY27" fmla="*/ 985838 h 1476375"/>
                <a:gd name="connsiteX28" fmla="*/ 1914525 w 6229350"/>
                <a:gd name="connsiteY28" fmla="*/ 985838 h 1476375"/>
                <a:gd name="connsiteX29" fmla="*/ 1914525 w 6229350"/>
                <a:gd name="connsiteY29" fmla="*/ 947738 h 1476375"/>
                <a:gd name="connsiteX30" fmla="*/ 1838325 w 6229350"/>
                <a:gd name="connsiteY30" fmla="*/ 947738 h 1476375"/>
                <a:gd name="connsiteX31" fmla="*/ 1838325 w 6229350"/>
                <a:gd name="connsiteY31" fmla="*/ 909638 h 1476375"/>
                <a:gd name="connsiteX32" fmla="*/ 1500187 w 6229350"/>
                <a:gd name="connsiteY32" fmla="*/ 909638 h 1476375"/>
                <a:gd name="connsiteX33" fmla="*/ 1500187 w 6229350"/>
                <a:gd name="connsiteY33" fmla="*/ 881063 h 1476375"/>
                <a:gd name="connsiteX34" fmla="*/ 1347787 w 6229350"/>
                <a:gd name="connsiteY34" fmla="*/ 881063 h 1476375"/>
                <a:gd name="connsiteX35" fmla="*/ 1347787 w 6229350"/>
                <a:gd name="connsiteY35" fmla="*/ 857250 h 1476375"/>
                <a:gd name="connsiteX36" fmla="*/ 1171575 w 6229350"/>
                <a:gd name="connsiteY36" fmla="*/ 857250 h 1476375"/>
                <a:gd name="connsiteX37" fmla="*/ 1171575 w 6229350"/>
                <a:gd name="connsiteY37" fmla="*/ 814388 h 1476375"/>
                <a:gd name="connsiteX38" fmla="*/ 1123950 w 6229350"/>
                <a:gd name="connsiteY38" fmla="*/ 814388 h 1476375"/>
                <a:gd name="connsiteX39" fmla="*/ 1123950 w 6229350"/>
                <a:gd name="connsiteY39" fmla="*/ 776288 h 1476375"/>
                <a:gd name="connsiteX40" fmla="*/ 1114425 w 6229350"/>
                <a:gd name="connsiteY40" fmla="*/ 785813 h 1476375"/>
                <a:gd name="connsiteX41" fmla="*/ 1114425 w 6229350"/>
                <a:gd name="connsiteY41" fmla="*/ 747713 h 1476375"/>
                <a:gd name="connsiteX42" fmla="*/ 1090612 w 6229350"/>
                <a:gd name="connsiteY42" fmla="*/ 747713 h 1476375"/>
                <a:gd name="connsiteX43" fmla="*/ 1090612 w 6229350"/>
                <a:gd name="connsiteY43" fmla="*/ 709613 h 1476375"/>
                <a:gd name="connsiteX44" fmla="*/ 1062037 w 6229350"/>
                <a:gd name="connsiteY44" fmla="*/ 709613 h 1476375"/>
                <a:gd name="connsiteX45" fmla="*/ 1062037 w 6229350"/>
                <a:gd name="connsiteY45" fmla="*/ 685800 h 1476375"/>
                <a:gd name="connsiteX46" fmla="*/ 1009650 w 6229350"/>
                <a:gd name="connsiteY46" fmla="*/ 685800 h 1476375"/>
                <a:gd name="connsiteX47" fmla="*/ 1009650 w 6229350"/>
                <a:gd name="connsiteY47" fmla="*/ 671513 h 1476375"/>
                <a:gd name="connsiteX48" fmla="*/ 995362 w 6229350"/>
                <a:gd name="connsiteY48" fmla="*/ 671513 h 1476375"/>
                <a:gd name="connsiteX49" fmla="*/ 995362 w 6229350"/>
                <a:gd name="connsiteY49" fmla="*/ 657225 h 1476375"/>
                <a:gd name="connsiteX50" fmla="*/ 952500 w 6229350"/>
                <a:gd name="connsiteY50" fmla="*/ 657225 h 1476375"/>
                <a:gd name="connsiteX51" fmla="*/ 952500 w 6229350"/>
                <a:gd name="connsiteY51" fmla="*/ 647700 h 1476375"/>
                <a:gd name="connsiteX52" fmla="*/ 747712 w 6229350"/>
                <a:gd name="connsiteY52" fmla="*/ 647700 h 1476375"/>
                <a:gd name="connsiteX53" fmla="*/ 747712 w 6229350"/>
                <a:gd name="connsiteY53" fmla="*/ 628650 h 1476375"/>
                <a:gd name="connsiteX54" fmla="*/ 723900 w 6229350"/>
                <a:gd name="connsiteY54" fmla="*/ 628650 h 1476375"/>
                <a:gd name="connsiteX55" fmla="*/ 723900 w 6229350"/>
                <a:gd name="connsiteY55" fmla="*/ 609600 h 1476375"/>
                <a:gd name="connsiteX56" fmla="*/ 700087 w 6229350"/>
                <a:gd name="connsiteY56" fmla="*/ 609600 h 1476375"/>
                <a:gd name="connsiteX57" fmla="*/ 700087 w 6229350"/>
                <a:gd name="connsiteY57" fmla="*/ 571500 h 1476375"/>
                <a:gd name="connsiteX58" fmla="*/ 700087 w 6229350"/>
                <a:gd name="connsiteY58" fmla="*/ 571500 h 1476375"/>
                <a:gd name="connsiteX59" fmla="*/ 681037 w 6229350"/>
                <a:gd name="connsiteY59" fmla="*/ 552450 h 1476375"/>
                <a:gd name="connsiteX60" fmla="*/ 661987 w 6229350"/>
                <a:gd name="connsiteY60" fmla="*/ 552450 h 1476375"/>
                <a:gd name="connsiteX61" fmla="*/ 661987 w 6229350"/>
                <a:gd name="connsiteY61" fmla="*/ 490538 h 1476375"/>
                <a:gd name="connsiteX62" fmla="*/ 642937 w 6229350"/>
                <a:gd name="connsiteY62" fmla="*/ 490538 h 1476375"/>
                <a:gd name="connsiteX63" fmla="*/ 642937 w 6229350"/>
                <a:gd name="connsiteY63" fmla="*/ 452438 h 1476375"/>
                <a:gd name="connsiteX64" fmla="*/ 628650 w 6229350"/>
                <a:gd name="connsiteY64" fmla="*/ 452438 h 1476375"/>
                <a:gd name="connsiteX65" fmla="*/ 628650 w 6229350"/>
                <a:gd name="connsiteY65" fmla="*/ 433388 h 1476375"/>
                <a:gd name="connsiteX66" fmla="*/ 619125 w 6229350"/>
                <a:gd name="connsiteY66" fmla="*/ 433388 h 1476375"/>
                <a:gd name="connsiteX67" fmla="*/ 619125 w 6229350"/>
                <a:gd name="connsiteY67" fmla="*/ 390525 h 1476375"/>
                <a:gd name="connsiteX68" fmla="*/ 523875 w 6229350"/>
                <a:gd name="connsiteY68" fmla="*/ 390525 h 1476375"/>
                <a:gd name="connsiteX69" fmla="*/ 523875 w 6229350"/>
                <a:gd name="connsiteY69" fmla="*/ 366713 h 1476375"/>
                <a:gd name="connsiteX70" fmla="*/ 466725 w 6229350"/>
                <a:gd name="connsiteY70" fmla="*/ 366713 h 1476375"/>
                <a:gd name="connsiteX71" fmla="*/ 466725 w 6229350"/>
                <a:gd name="connsiteY71" fmla="*/ 347663 h 1476375"/>
                <a:gd name="connsiteX72" fmla="*/ 366712 w 6229350"/>
                <a:gd name="connsiteY72" fmla="*/ 347663 h 1476375"/>
                <a:gd name="connsiteX73" fmla="*/ 366712 w 6229350"/>
                <a:gd name="connsiteY73" fmla="*/ 333375 h 1476375"/>
                <a:gd name="connsiteX74" fmla="*/ 323850 w 6229350"/>
                <a:gd name="connsiteY74" fmla="*/ 333375 h 1476375"/>
                <a:gd name="connsiteX75" fmla="*/ 323850 w 6229350"/>
                <a:gd name="connsiteY75" fmla="*/ 319088 h 1476375"/>
                <a:gd name="connsiteX76" fmla="*/ 290512 w 6229350"/>
                <a:gd name="connsiteY76" fmla="*/ 319088 h 1476375"/>
                <a:gd name="connsiteX77" fmla="*/ 290512 w 6229350"/>
                <a:gd name="connsiteY77" fmla="*/ 319088 h 1476375"/>
                <a:gd name="connsiteX78" fmla="*/ 290512 w 6229350"/>
                <a:gd name="connsiteY78" fmla="*/ 280988 h 1476375"/>
                <a:gd name="connsiteX79" fmla="*/ 271462 w 6229350"/>
                <a:gd name="connsiteY79" fmla="*/ 280988 h 1476375"/>
                <a:gd name="connsiteX80" fmla="*/ 271462 w 6229350"/>
                <a:gd name="connsiteY80" fmla="*/ 257175 h 1476375"/>
                <a:gd name="connsiteX81" fmla="*/ 252412 w 6229350"/>
                <a:gd name="connsiteY81" fmla="*/ 257175 h 1476375"/>
                <a:gd name="connsiteX82" fmla="*/ 252412 w 6229350"/>
                <a:gd name="connsiteY82" fmla="*/ 233363 h 1476375"/>
                <a:gd name="connsiteX83" fmla="*/ 242887 w 6229350"/>
                <a:gd name="connsiteY83" fmla="*/ 223838 h 1476375"/>
                <a:gd name="connsiteX84" fmla="*/ 242887 w 6229350"/>
                <a:gd name="connsiteY84" fmla="*/ 152400 h 1476375"/>
                <a:gd name="connsiteX85" fmla="*/ 219075 w 6229350"/>
                <a:gd name="connsiteY85" fmla="*/ 152400 h 1476375"/>
                <a:gd name="connsiteX86" fmla="*/ 219075 w 6229350"/>
                <a:gd name="connsiteY86" fmla="*/ 128588 h 1476375"/>
                <a:gd name="connsiteX87" fmla="*/ 209550 w 6229350"/>
                <a:gd name="connsiteY87" fmla="*/ 128588 h 1476375"/>
                <a:gd name="connsiteX88" fmla="*/ 209550 w 6229350"/>
                <a:gd name="connsiteY88" fmla="*/ 114300 h 1476375"/>
                <a:gd name="connsiteX89" fmla="*/ 190500 w 6229350"/>
                <a:gd name="connsiteY89" fmla="*/ 114300 h 1476375"/>
                <a:gd name="connsiteX90" fmla="*/ 190500 w 6229350"/>
                <a:gd name="connsiteY90" fmla="*/ 114300 h 1476375"/>
                <a:gd name="connsiteX91" fmla="*/ 190500 w 6229350"/>
                <a:gd name="connsiteY91" fmla="*/ 90488 h 1476375"/>
                <a:gd name="connsiteX92" fmla="*/ 190500 w 6229350"/>
                <a:gd name="connsiteY92" fmla="*/ 57150 h 1476375"/>
                <a:gd name="connsiteX93" fmla="*/ 166687 w 6229350"/>
                <a:gd name="connsiteY93" fmla="*/ 57150 h 1476375"/>
                <a:gd name="connsiteX94" fmla="*/ 0 w 6229350"/>
                <a:gd name="connsiteY94" fmla="*/ 33337 h 1476375"/>
                <a:gd name="connsiteX95" fmla="*/ 0 w 6229350"/>
                <a:gd name="connsiteY95" fmla="*/ 33337 h 1476375"/>
                <a:gd name="connsiteX96" fmla="*/ 0 w 6229350"/>
                <a:gd name="connsiteY96" fmla="*/ 0 h 1476375"/>
                <a:gd name="connsiteX0" fmla="*/ 6229350 w 6229350"/>
                <a:gd name="connsiteY0" fmla="*/ 1443038 h 1443038"/>
                <a:gd name="connsiteX1" fmla="*/ 5381625 w 6229350"/>
                <a:gd name="connsiteY1" fmla="*/ 1443038 h 1443038"/>
                <a:gd name="connsiteX2" fmla="*/ 5381625 w 6229350"/>
                <a:gd name="connsiteY2" fmla="*/ 1347788 h 1443038"/>
                <a:gd name="connsiteX3" fmla="*/ 3629025 w 6229350"/>
                <a:gd name="connsiteY3" fmla="*/ 1347788 h 1443038"/>
                <a:gd name="connsiteX4" fmla="*/ 3629025 w 6229350"/>
                <a:gd name="connsiteY4" fmla="*/ 1304926 h 1443038"/>
                <a:gd name="connsiteX5" fmla="*/ 3505200 w 6229350"/>
                <a:gd name="connsiteY5" fmla="*/ 1304926 h 1443038"/>
                <a:gd name="connsiteX6" fmla="*/ 3505200 w 6229350"/>
                <a:gd name="connsiteY6" fmla="*/ 1271588 h 1443038"/>
                <a:gd name="connsiteX7" fmla="*/ 3476625 w 6229350"/>
                <a:gd name="connsiteY7" fmla="*/ 1271588 h 1443038"/>
                <a:gd name="connsiteX8" fmla="*/ 3476625 w 6229350"/>
                <a:gd name="connsiteY8" fmla="*/ 1238251 h 1443038"/>
                <a:gd name="connsiteX9" fmla="*/ 3181350 w 6229350"/>
                <a:gd name="connsiteY9" fmla="*/ 1238251 h 1443038"/>
                <a:gd name="connsiteX10" fmla="*/ 3181350 w 6229350"/>
                <a:gd name="connsiteY10" fmla="*/ 1195388 h 1443038"/>
                <a:gd name="connsiteX11" fmla="*/ 2952750 w 6229350"/>
                <a:gd name="connsiteY11" fmla="*/ 1195388 h 1443038"/>
                <a:gd name="connsiteX12" fmla="*/ 2952750 w 6229350"/>
                <a:gd name="connsiteY12" fmla="*/ 1162051 h 1443038"/>
                <a:gd name="connsiteX13" fmla="*/ 2871787 w 6229350"/>
                <a:gd name="connsiteY13" fmla="*/ 1162051 h 1443038"/>
                <a:gd name="connsiteX14" fmla="*/ 2871787 w 6229350"/>
                <a:gd name="connsiteY14" fmla="*/ 1128713 h 1443038"/>
                <a:gd name="connsiteX15" fmla="*/ 2733675 w 6229350"/>
                <a:gd name="connsiteY15" fmla="*/ 1128713 h 1443038"/>
                <a:gd name="connsiteX16" fmla="*/ 2733675 w 6229350"/>
                <a:gd name="connsiteY16" fmla="*/ 1100138 h 1443038"/>
                <a:gd name="connsiteX17" fmla="*/ 2619375 w 6229350"/>
                <a:gd name="connsiteY17" fmla="*/ 1100138 h 1443038"/>
                <a:gd name="connsiteX18" fmla="*/ 2619375 w 6229350"/>
                <a:gd name="connsiteY18" fmla="*/ 1081088 h 1443038"/>
                <a:gd name="connsiteX19" fmla="*/ 2566987 w 6229350"/>
                <a:gd name="connsiteY19" fmla="*/ 1081088 h 1443038"/>
                <a:gd name="connsiteX20" fmla="*/ 2566987 w 6229350"/>
                <a:gd name="connsiteY20" fmla="*/ 1081088 h 1443038"/>
                <a:gd name="connsiteX21" fmla="*/ 2566987 w 6229350"/>
                <a:gd name="connsiteY21" fmla="*/ 1047751 h 1443038"/>
                <a:gd name="connsiteX22" fmla="*/ 2100262 w 6229350"/>
                <a:gd name="connsiteY22" fmla="*/ 1047751 h 1443038"/>
                <a:gd name="connsiteX23" fmla="*/ 2100262 w 6229350"/>
                <a:gd name="connsiteY23" fmla="*/ 1019176 h 1443038"/>
                <a:gd name="connsiteX24" fmla="*/ 1985962 w 6229350"/>
                <a:gd name="connsiteY24" fmla="*/ 1019176 h 1443038"/>
                <a:gd name="connsiteX25" fmla="*/ 1985962 w 6229350"/>
                <a:gd name="connsiteY25" fmla="*/ 990601 h 1443038"/>
                <a:gd name="connsiteX26" fmla="*/ 1928812 w 6229350"/>
                <a:gd name="connsiteY26" fmla="*/ 990601 h 1443038"/>
                <a:gd name="connsiteX27" fmla="*/ 1928812 w 6229350"/>
                <a:gd name="connsiteY27" fmla="*/ 952501 h 1443038"/>
                <a:gd name="connsiteX28" fmla="*/ 1914525 w 6229350"/>
                <a:gd name="connsiteY28" fmla="*/ 952501 h 1443038"/>
                <a:gd name="connsiteX29" fmla="*/ 1914525 w 6229350"/>
                <a:gd name="connsiteY29" fmla="*/ 914401 h 1443038"/>
                <a:gd name="connsiteX30" fmla="*/ 1838325 w 6229350"/>
                <a:gd name="connsiteY30" fmla="*/ 914401 h 1443038"/>
                <a:gd name="connsiteX31" fmla="*/ 1838325 w 6229350"/>
                <a:gd name="connsiteY31" fmla="*/ 876301 h 1443038"/>
                <a:gd name="connsiteX32" fmla="*/ 1500187 w 6229350"/>
                <a:gd name="connsiteY32" fmla="*/ 876301 h 1443038"/>
                <a:gd name="connsiteX33" fmla="*/ 1500187 w 6229350"/>
                <a:gd name="connsiteY33" fmla="*/ 847726 h 1443038"/>
                <a:gd name="connsiteX34" fmla="*/ 1347787 w 6229350"/>
                <a:gd name="connsiteY34" fmla="*/ 847726 h 1443038"/>
                <a:gd name="connsiteX35" fmla="*/ 1347787 w 6229350"/>
                <a:gd name="connsiteY35" fmla="*/ 823913 h 1443038"/>
                <a:gd name="connsiteX36" fmla="*/ 1171575 w 6229350"/>
                <a:gd name="connsiteY36" fmla="*/ 823913 h 1443038"/>
                <a:gd name="connsiteX37" fmla="*/ 1171575 w 6229350"/>
                <a:gd name="connsiteY37" fmla="*/ 781051 h 1443038"/>
                <a:gd name="connsiteX38" fmla="*/ 1123950 w 6229350"/>
                <a:gd name="connsiteY38" fmla="*/ 781051 h 1443038"/>
                <a:gd name="connsiteX39" fmla="*/ 1123950 w 6229350"/>
                <a:gd name="connsiteY39" fmla="*/ 742951 h 1443038"/>
                <a:gd name="connsiteX40" fmla="*/ 1114425 w 6229350"/>
                <a:gd name="connsiteY40" fmla="*/ 752476 h 1443038"/>
                <a:gd name="connsiteX41" fmla="*/ 1114425 w 6229350"/>
                <a:gd name="connsiteY41" fmla="*/ 714376 h 1443038"/>
                <a:gd name="connsiteX42" fmla="*/ 1090612 w 6229350"/>
                <a:gd name="connsiteY42" fmla="*/ 714376 h 1443038"/>
                <a:gd name="connsiteX43" fmla="*/ 1090612 w 6229350"/>
                <a:gd name="connsiteY43" fmla="*/ 676276 h 1443038"/>
                <a:gd name="connsiteX44" fmla="*/ 1062037 w 6229350"/>
                <a:gd name="connsiteY44" fmla="*/ 676276 h 1443038"/>
                <a:gd name="connsiteX45" fmla="*/ 1062037 w 6229350"/>
                <a:gd name="connsiteY45" fmla="*/ 652463 h 1443038"/>
                <a:gd name="connsiteX46" fmla="*/ 1009650 w 6229350"/>
                <a:gd name="connsiteY46" fmla="*/ 652463 h 1443038"/>
                <a:gd name="connsiteX47" fmla="*/ 1009650 w 6229350"/>
                <a:gd name="connsiteY47" fmla="*/ 638176 h 1443038"/>
                <a:gd name="connsiteX48" fmla="*/ 995362 w 6229350"/>
                <a:gd name="connsiteY48" fmla="*/ 638176 h 1443038"/>
                <a:gd name="connsiteX49" fmla="*/ 995362 w 6229350"/>
                <a:gd name="connsiteY49" fmla="*/ 623888 h 1443038"/>
                <a:gd name="connsiteX50" fmla="*/ 952500 w 6229350"/>
                <a:gd name="connsiteY50" fmla="*/ 623888 h 1443038"/>
                <a:gd name="connsiteX51" fmla="*/ 952500 w 6229350"/>
                <a:gd name="connsiteY51" fmla="*/ 614363 h 1443038"/>
                <a:gd name="connsiteX52" fmla="*/ 747712 w 6229350"/>
                <a:gd name="connsiteY52" fmla="*/ 614363 h 1443038"/>
                <a:gd name="connsiteX53" fmla="*/ 747712 w 6229350"/>
                <a:gd name="connsiteY53" fmla="*/ 595313 h 1443038"/>
                <a:gd name="connsiteX54" fmla="*/ 723900 w 6229350"/>
                <a:gd name="connsiteY54" fmla="*/ 595313 h 1443038"/>
                <a:gd name="connsiteX55" fmla="*/ 723900 w 6229350"/>
                <a:gd name="connsiteY55" fmla="*/ 576263 h 1443038"/>
                <a:gd name="connsiteX56" fmla="*/ 700087 w 6229350"/>
                <a:gd name="connsiteY56" fmla="*/ 576263 h 1443038"/>
                <a:gd name="connsiteX57" fmla="*/ 700087 w 6229350"/>
                <a:gd name="connsiteY57" fmla="*/ 538163 h 1443038"/>
                <a:gd name="connsiteX58" fmla="*/ 700087 w 6229350"/>
                <a:gd name="connsiteY58" fmla="*/ 538163 h 1443038"/>
                <a:gd name="connsiteX59" fmla="*/ 681037 w 6229350"/>
                <a:gd name="connsiteY59" fmla="*/ 519113 h 1443038"/>
                <a:gd name="connsiteX60" fmla="*/ 661987 w 6229350"/>
                <a:gd name="connsiteY60" fmla="*/ 519113 h 1443038"/>
                <a:gd name="connsiteX61" fmla="*/ 661987 w 6229350"/>
                <a:gd name="connsiteY61" fmla="*/ 457201 h 1443038"/>
                <a:gd name="connsiteX62" fmla="*/ 642937 w 6229350"/>
                <a:gd name="connsiteY62" fmla="*/ 457201 h 1443038"/>
                <a:gd name="connsiteX63" fmla="*/ 642937 w 6229350"/>
                <a:gd name="connsiteY63" fmla="*/ 419101 h 1443038"/>
                <a:gd name="connsiteX64" fmla="*/ 628650 w 6229350"/>
                <a:gd name="connsiteY64" fmla="*/ 419101 h 1443038"/>
                <a:gd name="connsiteX65" fmla="*/ 628650 w 6229350"/>
                <a:gd name="connsiteY65" fmla="*/ 400051 h 1443038"/>
                <a:gd name="connsiteX66" fmla="*/ 619125 w 6229350"/>
                <a:gd name="connsiteY66" fmla="*/ 400051 h 1443038"/>
                <a:gd name="connsiteX67" fmla="*/ 619125 w 6229350"/>
                <a:gd name="connsiteY67" fmla="*/ 357188 h 1443038"/>
                <a:gd name="connsiteX68" fmla="*/ 523875 w 6229350"/>
                <a:gd name="connsiteY68" fmla="*/ 357188 h 1443038"/>
                <a:gd name="connsiteX69" fmla="*/ 523875 w 6229350"/>
                <a:gd name="connsiteY69" fmla="*/ 333376 h 1443038"/>
                <a:gd name="connsiteX70" fmla="*/ 466725 w 6229350"/>
                <a:gd name="connsiteY70" fmla="*/ 333376 h 1443038"/>
                <a:gd name="connsiteX71" fmla="*/ 466725 w 6229350"/>
                <a:gd name="connsiteY71" fmla="*/ 314326 h 1443038"/>
                <a:gd name="connsiteX72" fmla="*/ 366712 w 6229350"/>
                <a:gd name="connsiteY72" fmla="*/ 314326 h 1443038"/>
                <a:gd name="connsiteX73" fmla="*/ 366712 w 6229350"/>
                <a:gd name="connsiteY73" fmla="*/ 300038 h 1443038"/>
                <a:gd name="connsiteX74" fmla="*/ 323850 w 6229350"/>
                <a:gd name="connsiteY74" fmla="*/ 300038 h 1443038"/>
                <a:gd name="connsiteX75" fmla="*/ 323850 w 6229350"/>
                <a:gd name="connsiteY75" fmla="*/ 285751 h 1443038"/>
                <a:gd name="connsiteX76" fmla="*/ 290512 w 6229350"/>
                <a:gd name="connsiteY76" fmla="*/ 285751 h 1443038"/>
                <a:gd name="connsiteX77" fmla="*/ 290512 w 6229350"/>
                <a:gd name="connsiteY77" fmla="*/ 285751 h 1443038"/>
                <a:gd name="connsiteX78" fmla="*/ 290512 w 6229350"/>
                <a:gd name="connsiteY78" fmla="*/ 247651 h 1443038"/>
                <a:gd name="connsiteX79" fmla="*/ 271462 w 6229350"/>
                <a:gd name="connsiteY79" fmla="*/ 247651 h 1443038"/>
                <a:gd name="connsiteX80" fmla="*/ 271462 w 6229350"/>
                <a:gd name="connsiteY80" fmla="*/ 223838 h 1443038"/>
                <a:gd name="connsiteX81" fmla="*/ 252412 w 6229350"/>
                <a:gd name="connsiteY81" fmla="*/ 223838 h 1443038"/>
                <a:gd name="connsiteX82" fmla="*/ 252412 w 6229350"/>
                <a:gd name="connsiteY82" fmla="*/ 200026 h 1443038"/>
                <a:gd name="connsiteX83" fmla="*/ 242887 w 6229350"/>
                <a:gd name="connsiteY83" fmla="*/ 190501 h 1443038"/>
                <a:gd name="connsiteX84" fmla="*/ 242887 w 6229350"/>
                <a:gd name="connsiteY84" fmla="*/ 119063 h 1443038"/>
                <a:gd name="connsiteX85" fmla="*/ 219075 w 6229350"/>
                <a:gd name="connsiteY85" fmla="*/ 119063 h 1443038"/>
                <a:gd name="connsiteX86" fmla="*/ 219075 w 6229350"/>
                <a:gd name="connsiteY86" fmla="*/ 95251 h 1443038"/>
                <a:gd name="connsiteX87" fmla="*/ 209550 w 6229350"/>
                <a:gd name="connsiteY87" fmla="*/ 95251 h 1443038"/>
                <a:gd name="connsiteX88" fmla="*/ 209550 w 6229350"/>
                <a:gd name="connsiteY88" fmla="*/ 80963 h 1443038"/>
                <a:gd name="connsiteX89" fmla="*/ 190500 w 6229350"/>
                <a:gd name="connsiteY89" fmla="*/ 80963 h 1443038"/>
                <a:gd name="connsiteX90" fmla="*/ 190500 w 6229350"/>
                <a:gd name="connsiteY90" fmla="*/ 80963 h 1443038"/>
                <a:gd name="connsiteX91" fmla="*/ 190500 w 6229350"/>
                <a:gd name="connsiteY91" fmla="*/ 57151 h 1443038"/>
                <a:gd name="connsiteX92" fmla="*/ 190500 w 6229350"/>
                <a:gd name="connsiteY92" fmla="*/ 23813 h 1443038"/>
                <a:gd name="connsiteX93" fmla="*/ 166687 w 6229350"/>
                <a:gd name="connsiteY93" fmla="*/ 23813 h 1443038"/>
                <a:gd name="connsiteX94" fmla="*/ 0 w 6229350"/>
                <a:gd name="connsiteY94" fmla="*/ 0 h 1443038"/>
                <a:gd name="connsiteX95" fmla="*/ 0 w 6229350"/>
                <a:gd name="connsiteY95" fmla="*/ 0 h 1443038"/>
                <a:gd name="connsiteX0" fmla="*/ 6229350 w 6229350"/>
                <a:gd name="connsiteY0" fmla="*/ 1443038 h 1443038"/>
                <a:gd name="connsiteX1" fmla="*/ 5381625 w 6229350"/>
                <a:gd name="connsiteY1" fmla="*/ 1443038 h 1443038"/>
                <a:gd name="connsiteX2" fmla="*/ 5381625 w 6229350"/>
                <a:gd name="connsiteY2" fmla="*/ 1347788 h 1443038"/>
                <a:gd name="connsiteX3" fmla="*/ 3629025 w 6229350"/>
                <a:gd name="connsiteY3" fmla="*/ 1347788 h 1443038"/>
                <a:gd name="connsiteX4" fmla="*/ 3629025 w 6229350"/>
                <a:gd name="connsiteY4" fmla="*/ 1304926 h 1443038"/>
                <a:gd name="connsiteX5" fmla="*/ 3505200 w 6229350"/>
                <a:gd name="connsiteY5" fmla="*/ 1304926 h 1443038"/>
                <a:gd name="connsiteX6" fmla="*/ 3505200 w 6229350"/>
                <a:gd name="connsiteY6" fmla="*/ 1271588 h 1443038"/>
                <a:gd name="connsiteX7" fmla="*/ 3476625 w 6229350"/>
                <a:gd name="connsiteY7" fmla="*/ 1271588 h 1443038"/>
                <a:gd name="connsiteX8" fmla="*/ 3476625 w 6229350"/>
                <a:gd name="connsiteY8" fmla="*/ 1238251 h 1443038"/>
                <a:gd name="connsiteX9" fmla="*/ 3181350 w 6229350"/>
                <a:gd name="connsiteY9" fmla="*/ 1238251 h 1443038"/>
                <a:gd name="connsiteX10" fmla="*/ 3181350 w 6229350"/>
                <a:gd name="connsiteY10" fmla="*/ 1195388 h 1443038"/>
                <a:gd name="connsiteX11" fmla="*/ 2952750 w 6229350"/>
                <a:gd name="connsiteY11" fmla="*/ 1195388 h 1443038"/>
                <a:gd name="connsiteX12" fmla="*/ 2952750 w 6229350"/>
                <a:gd name="connsiteY12" fmla="*/ 1162051 h 1443038"/>
                <a:gd name="connsiteX13" fmla="*/ 2871787 w 6229350"/>
                <a:gd name="connsiteY13" fmla="*/ 1162051 h 1443038"/>
                <a:gd name="connsiteX14" fmla="*/ 2871787 w 6229350"/>
                <a:gd name="connsiteY14" fmla="*/ 1128713 h 1443038"/>
                <a:gd name="connsiteX15" fmla="*/ 2733675 w 6229350"/>
                <a:gd name="connsiteY15" fmla="*/ 1128713 h 1443038"/>
                <a:gd name="connsiteX16" fmla="*/ 2733675 w 6229350"/>
                <a:gd name="connsiteY16" fmla="*/ 1100138 h 1443038"/>
                <a:gd name="connsiteX17" fmla="*/ 2619375 w 6229350"/>
                <a:gd name="connsiteY17" fmla="*/ 1100138 h 1443038"/>
                <a:gd name="connsiteX18" fmla="*/ 2619375 w 6229350"/>
                <a:gd name="connsiteY18" fmla="*/ 1081088 h 1443038"/>
                <a:gd name="connsiteX19" fmla="*/ 2566987 w 6229350"/>
                <a:gd name="connsiteY19" fmla="*/ 1081088 h 1443038"/>
                <a:gd name="connsiteX20" fmla="*/ 2566987 w 6229350"/>
                <a:gd name="connsiteY20" fmla="*/ 1081088 h 1443038"/>
                <a:gd name="connsiteX21" fmla="*/ 2566987 w 6229350"/>
                <a:gd name="connsiteY21" fmla="*/ 1047751 h 1443038"/>
                <a:gd name="connsiteX22" fmla="*/ 2100262 w 6229350"/>
                <a:gd name="connsiteY22" fmla="*/ 1047751 h 1443038"/>
                <a:gd name="connsiteX23" fmla="*/ 2100262 w 6229350"/>
                <a:gd name="connsiteY23" fmla="*/ 1019176 h 1443038"/>
                <a:gd name="connsiteX24" fmla="*/ 1985962 w 6229350"/>
                <a:gd name="connsiteY24" fmla="*/ 1019176 h 1443038"/>
                <a:gd name="connsiteX25" fmla="*/ 1985962 w 6229350"/>
                <a:gd name="connsiteY25" fmla="*/ 990601 h 1443038"/>
                <a:gd name="connsiteX26" fmla="*/ 1928812 w 6229350"/>
                <a:gd name="connsiteY26" fmla="*/ 990601 h 1443038"/>
                <a:gd name="connsiteX27" fmla="*/ 1928812 w 6229350"/>
                <a:gd name="connsiteY27" fmla="*/ 952501 h 1443038"/>
                <a:gd name="connsiteX28" fmla="*/ 1914525 w 6229350"/>
                <a:gd name="connsiteY28" fmla="*/ 952501 h 1443038"/>
                <a:gd name="connsiteX29" fmla="*/ 1914525 w 6229350"/>
                <a:gd name="connsiteY29" fmla="*/ 914401 h 1443038"/>
                <a:gd name="connsiteX30" fmla="*/ 1838325 w 6229350"/>
                <a:gd name="connsiteY30" fmla="*/ 914401 h 1443038"/>
                <a:gd name="connsiteX31" fmla="*/ 1838325 w 6229350"/>
                <a:gd name="connsiteY31" fmla="*/ 876301 h 1443038"/>
                <a:gd name="connsiteX32" fmla="*/ 1500187 w 6229350"/>
                <a:gd name="connsiteY32" fmla="*/ 876301 h 1443038"/>
                <a:gd name="connsiteX33" fmla="*/ 1500187 w 6229350"/>
                <a:gd name="connsiteY33" fmla="*/ 847726 h 1443038"/>
                <a:gd name="connsiteX34" fmla="*/ 1347787 w 6229350"/>
                <a:gd name="connsiteY34" fmla="*/ 847726 h 1443038"/>
                <a:gd name="connsiteX35" fmla="*/ 1347787 w 6229350"/>
                <a:gd name="connsiteY35" fmla="*/ 823913 h 1443038"/>
                <a:gd name="connsiteX36" fmla="*/ 1171575 w 6229350"/>
                <a:gd name="connsiteY36" fmla="*/ 823913 h 1443038"/>
                <a:gd name="connsiteX37" fmla="*/ 1171575 w 6229350"/>
                <a:gd name="connsiteY37" fmla="*/ 781051 h 1443038"/>
                <a:gd name="connsiteX38" fmla="*/ 1123950 w 6229350"/>
                <a:gd name="connsiteY38" fmla="*/ 781051 h 1443038"/>
                <a:gd name="connsiteX39" fmla="*/ 1123950 w 6229350"/>
                <a:gd name="connsiteY39" fmla="*/ 742951 h 1443038"/>
                <a:gd name="connsiteX40" fmla="*/ 1114425 w 6229350"/>
                <a:gd name="connsiteY40" fmla="*/ 752476 h 1443038"/>
                <a:gd name="connsiteX41" fmla="*/ 1114425 w 6229350"/>
                <a:gd name="connsiteY41" fmla="*/ 714376 h 1443038"/>
                <a:gd name="connsiteX42" fmla="*/ 1090612 w 6229350"/>
                <a:gd name="connsiteY42" fmla="*/ 714376 h 1443038"/>
                <a:gd name="connsiteX43" fmla="*/ 1090612 w 6229350"/>
                <a:gd name="connsiteY43" fmla="*/ 676276 h 1443038"/>
                <a:gd name="connsiteX44" fmla="*/ 1062037 w 6229350"/>
                <a:gd name="connsiteY44" fmla="*/ 676276 h 1443038"/>
                <a:gd name="connsiteX45" fmla="*/ 1062037 w 6229350"/>
                <a:gd name="connsiteY45" fmla="*/ 652463 h 1443038"/>
                <a:gd name="connsiteX46" fmla="*/ 1009650 w 6229350"/>
                <a:gd name="connsiteY46" fmla="*/ 652463 h 1443038"/>
                <a:gd name="connsiteX47" fmla="*/ 1009650 w 6229350"/>
                <a:gd name="connsiteY47" fmla="*/ 638176 h 1443038"/>
                <a:gd name="connsiteX48" fmla="*/ 995362 w 6229350"/>
                <a:gd name="connsiteY48" fmla="*/ 638176 h 1443038"/>
                <a:gd name="connsiteX49" fmla="*/ 995362 w 6229350"/>
                <a:gd name="connsiteY49" fmla="*/ 623888 h 1443038"/>
                <a:gd name="connsiteX50" fmla="*/ 952500 w 6229350"/>
                <a:gd name="connsiteY50" fmla="*/ 623888 h 1443038"/>
                <a:gd name="connsiteX51" fmla="*/ 952500 w 6229350"/>
                <a:gd name="connsiteY51" fmla="*/ 614363 h 1443038"/>
                <a:gd name="connsiteX52" fmla="*/ 747712 w 6229350"/>
                <a:gd name="connsiteY52" fmla="*/ 614363 h 1443038"/>
                <a:gd name="connsiteX53" fmla="*/ 747712 w 6229350"/>
                <a:gd name="connsiteY53" fmla="*/ 595313 h 1443038"/>
                <a:gd name="connsiteX54" fmla="*/ 723900 w 6229350"/>
                <a:gd name="connsiteY54" fmla="*/ 595313 h 1443038"/>
                <a:gd name="connsiteX55" fmla="*/ 723900 w 6229350"/>
                <a:gd name="connsiteY55" fmla="*/ 576263 h 1443038"/>
                <a:gd name="connsiteX56" fmla="*/ 700087 w 6229350"/>
                <a:gd name="connsiteY56" fmla="*/ 576263 h 1443038"/>
                <a:gd name="connsiteX57" fmla="*/ 700087 w 6229350"/>
                <a:gd name="connsiteY57" fmla="*/ 538163 h 1443038"/>
                <a:gd name="connsiteX58" fmla="*/ 700087 w 6229350"/>
                <a:gd name="connsiteY58" fmla="*/ 538163 h 1443038"/>
                <a:gd name="connsiteX59" fmla="*/ 681037 w 6229350"/>
                <a:gd name="connsiteY59" fmla="*/ 519113 h 1443038"/>
                <a:gd name="connsiteX60" fmla="*/ 661987 w 6229350"/>
                <a:gd name="connsiteY60" fmla="*/ 519113 h 1443038"/>
                <a:gd name="connsiteX61" fmla="*/ 661987 w 6229350"/>
                <a:gd name="connsiteY61" fmla="*/ 457201 h 1443038"/>
                <a:gd name="connsiteX62" fmla="*/ 642937 w 6229350"/>
                <a:gd name="connsiteY62" fmla="*/ 457201 h 1443038"/>
                <a:gd name="connsiteX63" fmla="*/ 642937 w 6229350"/>
                <a:gd name="connsiteY63" fmla="*/ 419101 h 1443038"/>
                <a:gd name="connsiteX64" fmla="*/ 628650 w 6229350"/>
                <a:gd name="connsiteY64" fmla="*/ 419101 h 1443038"/>
                <a:gd name="connsiteX65" fmla="*/ 628650 w 6229350"/>
                <a:gd name="connsiteY65" fmla="*/ 400051 h 1443038"/>
                <a:gd name="connsiteX66" fmla="*/ 619125 w 6229350"/>
                <a:gd name="connsiteY66" fmla="*/ 400051 h 1443038"/>
                <a:gd name="connsiteX67" fmla="*/ 619125 w 6229350"/>
                <a:gd name="connsiteY67" fmla="*/ 357188 h 1443038"/>
                <a:gd name="connsiteX68" fmla="*/ 523875 w 6229350"/>
                <a:gd name="connsiteY68" fmla="*/ 357188 h 1443038"/>
                <a:gd name="connsiteX69" fmla="*/ 523875 w 6229350"/>
                <a:gd name="connsiteY69" fmla="*/ 333376 h 1443038"/>
                <a:gd name="connsiteX70" fmla="*/ 466725 w 6229350"/>
                <a:gd name="connsiteY70" fmla="*/ 333376 h 1443038"/>
                <a:gd name="connsiteX71" fmla="*/ 466725 w 6229350"/>
                <a:gd name="connsiteY71" fmla="*/ 314326 h 1443038"/>
                <a:gd name="connsiteX72" fmla="*/ 366712 w 6229350"/>
                <a:gd name="connsiteY72" fmla="*/ 314326 h 1443038"/>
                <a:gd name="connsiteX73" fmla="*/ 366712 w 6229350"/>
                <a:gd name="connsiteY73" fmla="*/ 300038 h 1443038"/>
                <a:gd name="connsiteX74" fmla="*/ 323850 w 6229350"/>
                <a:gd name="connsiteY74" fmla="*/ 300038 h 1443038"/>
                <a:gd name="connsiteX75" fmla="*/ 323850 w 6229350"/>
                <a:gd name="connsiteY75" fmla="*/ 285751 h 1443038"/>
                <a:gd name="connsiteX76" fmla="*/ 290512 w 6229350"/>
                <a:gd name="connsiteY76" fmla="*/ 285751 h 1443038"/>
                <a:gd name="connsiteX77" fmla="*/ 290512 w 6229350"/>
                <a:gd name="connsiteY77" fmla="*/ 285751 h 1443038"/>
                <a:gd name="connsiteX78" fmla="*/ 290512 w 6229350"/>
                <a:gd name="connsiteY78" fmla="*/ 247651 h 1443038"/>
                <a:gd name="connsiteX79" fmla="*/ 271462 w 6229350"/>
                <a:gd name="connsiteY79" fmla="*/ 247651 h 1443038"/>
                <a:gd name="connsiteX80" fmla="*/ 271462 w 6229350"/>
                <a:gd name="connsiteY80" fmla="*/ 223838 h 1443038"/>
                <a:gd name="connsiteX81" fmla="*/ 252412 w 6229350"/>
                <a:gd name="connsiteY81" fmla="*/ 223838 h 1443038"/>
                <a:gd name="connsiteX82" fmla="*/ 252412 w 6229350"/>
                <a:gd name="connsiteY82" fmla="*/ 200026 h 1443038"/>
                <a:gd name="connsiteX83" fmla="*/ 242887 w 6229350"/>
                <a:gd name="connsiteY83" fmla="*/ 190501 h 1443038"/>
                <a:gd name="connsiteX84" fmla="*/ 242887 w 6229350"/>
                <a:gd name="connsiteY84" fmla="*/ 119063 h 1443038"/>
                <a:gd name="connsiteX85" fmla="*/ 219075 w 6229350"/>
                <a:gd name="connsiteY85" fmla="*/ 119063 h 1443038"/>
                <a:gd name="connsiteX86" fmla="*/ 219075 w 6229350"/>
                <a:gd name="connsiteY86" fmla="*/ 95251 h 1443038"/>
                <a:gd name="connsiteX87" fmla="*/ 209550 w 6229350"/>
                <a:gd name="connsiteY87" fmla="*/ 95251 h 1443038"/>
                <a:gd name="connsiteX88" fmla="*/ 209550 w 6229350"/>
                <a:gd name="connsiteY88" fmla="*/ 80963 h 1443038"/>
                <a:gd name="connsiteX89" fmla="*/ 190500 w 6229350"/>
                <a:gd name="connsiteY89" fmla="*/ 80963 h 1443038"/>
                <a:gd name="connsiteX90" fmla="*/ 190500 w 6229350"/>
                <a:gd name="connsiteY90" fmla="*/ 80963 h 1443038"/>
                <a:gd name="connsiteX91" fmla="*/ 190500 w 6229350"/>
                <a:gd name="connsiteY91" fmla="*/ 57151 h 1443038"/>
                <a:gd name="connsiteX92" fmla="*/ 190500 w 6229350"/>
                <a:gd name="connsiteY92" fmla="*/ 23813 h 1443038"/>
                <a:gd name="connsiteX93" fmla="*/ 166687 w 6229350"/>
                <a:gd name="connsiteY93" fmla="*/ 23813 h 1443038"/>
                <a:gd name="connsiteX94" fmla="*/ 0 w 6229350"/>
                <a:gd name="connsiteY94" fmla="*/ 0 h 1443038"/>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14350 w 6062663"/>
                <a:gd name="connsiteY59" fmla="*/ 495300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26257 w 6062663"/>
                <a:gd name="connsiteY59" fmla="*/ 495300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33400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09588 w 6062663"/>
                <a:gd name="connsiteY58" fmla="*/ 511969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21494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 name="connsiteX0" fmla="*/ 6062663 w 6062663"/>
                <a:gd name="connsiteY0" fmla="*/ 1419225 h 1419225"/>
                <a:gd name="connsiteX1" fmla="*/ 5214938 w 6062663"/>
                <a:gd name="connsiteY1" fmla="*/ 1419225 h 1419225"/>
                <a:gd name="connsiteX2" fmla="*/ 5214938 w 6062663"/>
                <a:gd name="connsiteY2" fmla="*/ 1323975 h 1419225"/>
                <a:gd name="connsiteX3" fmla="*/ 3462338 w 6062663"/>
                <a:gd name="connsiteY3" fmla="*/ 1323975 h 1419225"/>
                <a:gd name="connsiteX4" fmla="*/ 3462338 w 6062663"/>
                <a:gd name="connsiteY4" fmla="*/ 1281113 h 1419225"/>
                <a:gd name="connsiteX5" fmla="*/ 3338513 w 6062663"/>
                <a:gd name="connsiteY5" fmla="*/ 1281113 h 1419225"/>
                <a:gd name="connsiteX6" fmla="*/ 3338513 w 6062663"/>
                <a:gd name="connsiteY6" fmla="*/ 1247775 h 1419225"/>
                <a:gd name="connsiteX7" fmla="*/ 3309938 w 6062663"/>
                <a:gd name="connsiteY7" fmla="*/ 1247775 h 1419225"/>
                <a:gd name="connsiteX8" fmla="*/ 3309938 w 6062663"/>
                <a:gd name="connsiteY8" fmla="*/ 1214438 h 1419225"/>
                <a:gd name="connsiteX9" fmla="*/ 3014663 w 6062663"/>
                <a:gd name="connsiteY9" fmla="*/ 1214438 h 1419225"/>
                <a:gd name="connsiteX10" fmla="*/ 3014663 w 6062663"/>
                <a:gd name="connsiteY10" fmla="*/ 1171575 h 1419225"/>
                <a:gd name="connsiteX11" fmla="*/ 2786063 w 6062663"/>
                <a:gd name="connsiteY11" fmla="*/ 1171575 h 1419225"/>
                <a:gd name="connsiteX12" fmla="*/ 2786063 w 6062663"/>
                <a:gd name="connsiteY12" fmla="*/ 1138238 h 1419225"/>
                <a:gd name="connsiteX13" fmla="*/ 2705100 w 6062663"/>
                <a:gd name="connsiteY13" fmla="*/ 1138238 h 1419225"/>
                <a:gd name="connsiteX14" fmla="*/ 2705100 w 6062663"/>
                <a:gd name="connsiteY14" fmla="*/ 1104900 h 1419225"/>
                <a:gd name="connsiteX15" fmla="*/ 2566988 w 6062663"/>
                <a:gd name="connsiteY15" fmla="*/ 1104900 h 1419225"/>
                <a:gd name="connsiteX16" fmla="*/ 2566988 w 6062663"/>
                <a:gd name="connsiteY16" fmla="*/ 1076325 h 1419225"/>
                <a:gd name="connsiteX17" fmla="*/ 2452688 w 6062663"/>
                <a:gd name="connsiteY17" fmla="*/ 1076325 h 1419225"/>
                <a:gd name="connsiteX18" fmla="*/ 2452688 w 6062663"/>
                <a:gd name="connsiteY18" fmla="*/ 1057275 h 1419225"/>
                <a:gd name="connsiteX19" fmla="*/ 2400300 w 6062663"/>
                <a:gd name="connsiteY19" fmla="*/ 1057275 h 1419225"/>
                <a:gd name="connsiteX20" fmla="*/ 2400300 w 6062663"/>
                <a:gd name="connsiteY20" fmla="*/ 1057275 h 1419225"/>
                <a:gd name="connsiteX21" fmla="*/ 2400300 w 6062663"/>
                <a:gd name="connsiteY21" fmla="*/ 1023938 h 1419225"/>
                <a:gd name="connsiteX22" fmla="*/ 1933575 w 6062663"/>
                <a:gd name="connsiteY22" fmla="*/ 1023938 h 1419225"/>
                <a:gd name="connsiteX23" fmla="*/ 1933575 w 6062663"/>
                <a:gd name="connsiteY23" fmla="*/ 995363 h 1419225"/>
                <a:gd name="connsiteX24" fmla="*/ 1819275 w 6062663"/>
                <a:gd name="connsiteY24" fmla="*/ 995363 h 1419225"/>
                <a:gd name="connsiteX25" fmla="*/ 1819275 w 6062663"/>
                <a:gd name="connsiteY25" fmla="*/ 966788 h 1419225"/>
                <a:gd name="connsiteX26" fmla="*/ 1762125 w 6062663"/>
                <a:gd name="connsiteY26" fmla="*/ 966788 h 1419225"/>
                <a:gd name="connsiteX27" fmla="*/ 1762125 w 6062663"/>
                <a:gd name="connsiteY27" fmla="*/ 928688 h 1419225"/>
                <a:gd name="connsiteX28" fmla="*/ 1747838 w 6062663"/>
                <a:gd name="connsiteY28" fmla="*/ 928688 h 1419225"/>
                <a:gd name="connsiteX29" fmla="*/ 1747838 w 6062663"/>
                <a:gd name="connsiteY29" fmla="*/ 890588 h 1419225"/>
                <a:gd name="connsiteX30" fmla="*/ 1671638 w 6062663"/>
                <a:gd name="connsiteY30" fmla="*/ 890588 h 1419225"/>
                <a:gd name="connsiteX31" fmla="*/ 1671638 w 6062663"/>
                <a:gd name="connsiteY31" fmla="*/ 852488 h 1419225"/>
                <a:gd name="connsiteX32" fmla="*/ 1333500 w 6062663"/>
                <a:gd name="connsiteY32" fmla="*/ 852488 h 1419225"/>
                <a:gd name="connsiteX33" fmla="*/ 1333500 w 6062663"/>
                <a:gd name="connsiteY33" fmla="*/ 823913 h 1419225"/>
                <a:gd name="connsiteX34" fmla="*/ 1181100 w 6062663"/>
                <a:gd name="connsiteY34" fmla="*/ 823913 h 1419225"/>
                <a:gd name="connsiteX35" fmla="*/ 1181100 w 6062663"/>
                <a:gd name="connsiteY35" fmla="*/ 800100 h 1419225"/>
                <a:gd name="connsiteX36" fmla="*/ 1004888 w 6062663"/>
                <a:gd name="connsiteY36" fmla="*/ 800100 h 1419225"/>
                <a:gd name="connsiteX37" fmla="*/ 1004888 w 6062663"/>
                <a:gd name="connsiteY37" fmla="*/ 757238 h 1419225"/>
                <a:gd name="connsiteX38" fmla="*/ 957263 w 6062663"/>
                <a:gd name="connsiteY38" fmla="*/ 757238 h 1419225"/>
                <a:gd name="connsiteX39" fmla="*/ 957263 w 6062663"/>
                <a:gd name="connsiteY39" fmla="*/ 719138 h 1419225"/>
                <a:gd name="connsiteX40" fmla="*/ 947738 w 6062663"/>
                <a:gd name="connsiteY40" fmla="*/ 728663 h 1419225"/>
                <a:gd name="connsiteX41" fmla="*/ 947738 w 6062663"/>
                <a:gd name="connsiteY41" fmla="*/ 690563 h 1419225"/>
                <a:gd name="connsiteX42" fmla="*/ 923925 w 6062663"/>
                <a:gd name="connsiteY42" fmla="*/ 690563 h 1419225"/>
                <a:gd name="connsiteX43" fmla="*/ 923925 w 6062663"/>
                <a:gd name="connsiteY43" fmla="*/ 652463 h 1419225"/>
                <a:gd name="connsiteX44" fmla="*/ 895350 w 6062663"/>
                <a:gd name="connsiteY44" fmla="*/ 652463 h 1419225"/>
                <a:gd name="connsiteX45" fmla="*/ 895350 w 6062663"/>
                <a:gd name="connsiteY45" fmla="*/ 628650 h 1419225"/>
                <a:gd name="connsiteX46" fmla="*/ 842963 w 6062663"/>
                <a:gd name="connsiteY46" fmla="*/ 628650 h 1419225"/>
                <a:gd name="connsiteX47" fmla="*/ 842963 w 6062663"/>
                <a:gd name="connsiteY47" fmla="*/ 614363 h 1419225"/>
                <a:gd name="connsiteX48" fmla="*/ 828675 w 6062663"/>
                <a:gd name="connsiteY48" fmla="*/ 614363 h 1419225"/>
                <a:gd name="connsiteX49" fmla="*/ 828675 w 6062663"/>
                <a:gd name="connsiteY49" fmla="*/ 600075 h 1419225"/>
                <a:gd name="connsiteX50" fmla="*/ 785813 w 6062663"/>
                <a:gd name="connsiteY50" fmla="*/ 600075 h 1419225"/>
                <a:gd name="connsiteX51" fmla="*/ 785813 w 6062663"/>
                <a:gd name="connsiteY51" fmla="*/ 590550 h 1419225"/>
                <a:gd name="connsiteX52" fmla="*/ 581025 w 6062663"/>
                <a:gd name="connsiteY52" fmla="*/ 590550 h 1419225"/>
                <a:gd name="connsiteX53" fmla="*/ 581025 w 6062663"/>
                <a:gd name="connsiteY53" fmla="*/ 571500 h 1419225"/>
                <a:gd name="connsiteX54" fmla="*/ 557213 w 6062663"/>
                <a:gd name="connsiteY54" fmla="*/ 571500 h 1419225"/>
                <a:gd name="connsiteX55" fmla="*/ 557213 w 6062663"/>
                <a:gd name="connsiteY55" fmla="*/ 552450 h 1419225"/>
                <a:gd name="connsiteX56" fmla="*/ 533400 w 6062663"/>
                <a:gd name="connsiteY56" fmla="*/ 552450 h 1419225"/>
                <a:gd name="connsiteX57" fmla="*/ 533400 w 6062663"/>
                <a:gd name="connsiteY57" fmla="*/ 514350 h 1419225"/>
                <a:gd name="connsiteX58" fmla="*/ 528637 w 6062663"/>
                <a:gd name="connsiteY58" fmla="*/ 514350 h 1419225"/>
                <a:gd name="connsiteX59" fmla="*/ 523875 w 6062663"/>
                <a:gd name="connsiteY59" fmla="*/ 497682 h 1419225"/>
                <a:gd name="connsiteX60" fmla="*/ 495300 w 6062663"/>
                <a:gd name="connsiteY60" fmla="*/ 495300 h 1419225"/>
                <a:gd name="connsiteX61" fmla="*/ 495300 w 6062663"/>
                <a:gd name="connsiteY61" fmla="*/ 433388 h 1419225"/>
                <a:gd name="connsiteX62" fmla="*/ 476250 w 6062663"/>
                <a:gd name="connsiteY62" fmla="*/ 433388 h 1419225"/>
                <a:gd name="connsiteX63" fmla="*/ 476250 w 6062663"/>
                <a:gd name="connsiteY63" fmla="*/ 395288 h 1419225"/>
                <a:gd name="connsiteX64" fmla="*/ 461963 w 6062663"/>
                <a:gd name="connsiteY64" fmla="*/ 395288 h 1419225"/>
                <a:gd name="connsiteX65" fmla="*/ 461963 w 6062663"/>
                <a:gd name="connsiteY65" fmla="*/ 376238 h 1419225"/>
                <a:gd name="connsiteX66" fmla="*/ 452438 w 6062663"/>
                <a:gd name="connsiteY66" fmla="*/ 376238 h 1419225"/>
                <a:gd name="connsiteX67" fmla="*/ 452438 w 6062663"/>
                <a:gd name="connsiteY67" fmla="*/ 333375 h 1419225"/>
                <a:gd name="connsiteX68" fmla="*/ 357188 w 6062663"/>
                <a:gd name="connsiteY68" fmla="*/ 333375 h 1419225"/>
                <a:gd name="connsiteX69" fmla="*/ 357188 w 6062663"/>
                <a:gd name="connsiteY69" fmla="*/ 309563 h 1419225"/>
                <a:gd name="connsiteX70" fmla="*/ 300038 w 6062663"/>
                <a:gd name="connsiteY70" fmla="*/ 309563 h 1419225"/>
                <a:gd name="connsiteX71" fmla="*/ 300038 w 6062663"/>
                <a:gd name="connsiteY71" fmla="*/ 290513 h 1419225"/>
                <a:gd name="connsiteX72" fmla="*/ 200025 w 6062663"/>
                <a:gd name="connsiteY72" fmla="*/ 290513 h 1419225"/>
                <a:gd name="connsiteX73" fmla="*/ 200025 w 6062663"/>
                <a:gd name="connsiteY73" fmla="*/ 276225 h 1419225"/>
                <a:gd name="connsiteX74" fmla="*/ 157163 w 6062663"/>
                <a:gd name="connsiteY74" fmla="*/ 276225 h 1419225"/>
                <a:gd name="connsiteX75" fmla="*/ 157163 w 6062663"/>
                <a:gd name="connsiteY75" fmla="*/ 261938 h 1419225"/>
                <a:gd name="connsiteX76" fmla="*/ 123825 w 6062663"/>
                <a:gd name="connsiteY76" fmla="*/ 261938 h 1419225"/>
                <a:gd name="connsiteX77" fmla="*/ 123825 w 6062663"/>
                <a:gd name="connsiteY77" fmla="*/ 261938 h 1419225"/>
                <a:gd name="connsiteX78" fmla="*/ 123825 w 6062663"/>
                <a:gd name="connsiteY78" fmla="*/ 223838 h 1419225"/>
                <a:gd name="connsiteX79" fmla="*/ 104775 w 6062663"/>
                <a:gd name="connsiteY79" fmla="*/ 223838 h 1419225"/>
                <a:gd name="connsiteX80" fmla="*/ 104775 w 6062663"/>
                <a:gd name="connsiteY80" fmla="*/ 200025 h 1419225"/>
                <a:gd name="connsiteX81" fmla="*/ 85725 w 6062663"/>
                <a:gd name="connsiteY81" fmla="*/ 200025 h 1419225"/>
                <a:gd name="connsiteX82" fmla="*/ 85725 w 6062663"/>
                <a:gd name="connsiteY82" fmla="*/ 176213 h 1419225"/>
                <a:gd name="connsiteX83" fmla="*/ 76200 w 6062663"/>
                <a:gd name="connsiteY83" fmla="*/ 166688 h 1419225"/>
                <a:gd name="connsiteX84" fmla="*/ 76200 w 6062663"/>
                <a:gd name="connsiteY84" fmla="*/ 95250 h 1419225"/>
                <a:gd name="connsiteX85" fmla="*/ 52388 w 6062663"/>
                <a:gd name="connsiteY85" fmla="*/ 95250 h 1419225"/>
                <a:gd name="connsiteX86" fmla="*/ 52388 w 6062663"/>
                <a:gd name="connsiteY86" fmla="*/ 71438 h 1419225"/>
                <a:gd name="connsiteX87" fmla="*/ 42863 w 6062663"/>
                <a:gd name="connsiteY87" fmla="*/ 71438 h 1419225"/>
                <a:gd name="connsiteX88" fmla="*/ 42863 w 6062663"/>
                <a:gd name="connsiteY88" fmla="*/ 57150 h 1419225"/>
                <a:gd name="connsiteX89" fmla="*/ 23813 w 6062663"/>
                <a:gd name="connsiteY89" fmla="*/ 57150 h 1419225"/>
                <a:gd name="connsiteX90" fmla="*/ 23813 w 6062663"/>
                <a:gd name="connsiteY90" fmla="*/ 57150 h 1419225"/>
                <a:gd name="connsiteX91" fmla="*/ 23813 w 6062663"/>
                <a:gd name="connsiteY91" fmla="*/ 33338 h 1419225"/>
                <a:gd name="connsiteX92" fmla="*/ 23813 w 6062663"/>
                <a:gd name="connsiteY92" fmla="*/ 0 h 1419225"/>
                <a:gd name="connsiteX93" fmla="*/ 0 w 6062663"/>
                <a:gd name="connsiteY93" fmla="*/ 0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062663" h="1419225">
                  <a:moveTo>
                    <a:pt x="6062663" y="1419225"/>
                  </a:moveTo>
                  <a:lnTo>
                    <a:pt x="5214938" y="1419225"/>
                  </a:lnTo>
                  <a:lnTo>
                    <a:pt x="5214938" y="1323975"/>
                  </a:lnTo>
                  <a:lnTo>
                    <a:pt x="3462338" y="1323975"/>
                  </a:lnTo>
                  <a:lnTo>
                    <a:pt x="3462338" y="1281113"/>
                  </a:lnTo>
                  <a:lnTo>
                    <a:pt x="3338513" y="1281113"/>
                  </a:lnTo>
                  <a:lnTo>
                    <a:pt x="3338513" y="1247775"/>
                  </a:lnTo>
                  <a:lnTo>
                    <a:pt x="3309938" y="1247775"/>
                  </a:lnTo>
                  <a:lnTo>
                    <a:pt x="3309938" y="1214438"/>
                  </a:lnTo>
                  <a:lnTo>
                    <a:pt x="3014663" y="1214438"/>
                  </a:lnTo>
                  <a:lnTo>
                    <a:pt x="3014663" y="1171575"/>
                  </a:lnTo>
                  <a:lnTo>
                    <a:pt x="2786063" y="1171575"/>
                  </a:lnTo>
                  <a:lnTo>
                    <a:pt x="2786063" y="1138238"/>
                  </a:lnTo>
                  <a:lnTo>
                    <a:pt x="2705100" y="1138238"/>
                  </a:lnTo>
                  <a:lnTo>
                    <a:pt x="2705100" y="1104900"/>
                  </a:lnTo>
                  <a:lnTo>
                    <a:pt x="2566988" y="1104900"/>
                  </a:lnTo>
                  <a:lnTo>
                    <a:pt x="2566988" y="1076325"/>
                  </a:lnTo>
                  <a:lnTo>
                    <a:pt x="2452688" y="1076325"/>
                  </a:lnTo>
                  <a:lnTo>
                    <a:pt x="2452688" y="1057275"/>
                  </a:lnTo>
                  <a:lnTo>
                    <a:pt x="2400300" y="1057275"/>
                  </a:lnTo>
                  <a:lnTo>
                    <a:pt x="2400300" y="1057275"/>
                  </a:lnTo>
                  <a:lnTo>
                    <a:pt x="2400300" y="1023938"/>
                  </a:lnTo>
                  <a:lnTo>
                    <a:pt x="1933575" y="1023938"/>
                  </a:lnTo>
                  <a:lnTo>
                    <a:pt x="1933575" y="995363"/>
                  </a:lnTo>
                  <a:lnTo>
                    <a:pt x="1819275" y="995363"/>
                  </a:lnTo>
                  <a:lnTo>
                    <a:pt x="1819275" y="966788"/>
                  </a:lnTo>
                  <a:lnTo>
                    <a:pt x="1762125" y="966788"/>
                  </a:lnTo>
                  <a:lnTo>
                    <a:pt x="1762125" y="928688"/>
                  </a:lnTo>
                  <a:lnTo>
                    <a:pt x="1747838" y="928688"/>
                  </a:lnTo>
                  <a:lnTo>
                    <a:pt x="1747838" y="890588"/>
                  </a:lnTo>
                  <a:lnTo>
                    <a:pt x="1671638" y="890588"/>
                  </a:lnTo>
                  <a:lnTo>
                    <a:pt x="1671638" y="852488"/>
                  </a:lnTo>
                  <a:lnTo>
                    <a:pt x="1333500" y="852488"/>
                  </a:lnTo>
                  <a:lnTo>
                    <a:pt x="1333500" y="823913"/>
                  </a:lnTo>
                  <a:lnTo>
                    <a:pt x="1181100" y="823913"/>
                  </a:lnTo>
                  <a:lnTo>
                    <a:pt x="1181100" y="800100"/>
                  </a:lnTo>
                  <a:lnTo>
                    <a:pt x="1004888" y="800100"/>
                  </a:lnTo>
                  <a:lnTo>
                    <a:pt x="1004888" y="757238"/>
                  </a:lnTo>
                  <a:lnTo>
                    <a:pt x="957263" y="757238"/>
                  </a:lnTo>
                  <a:lnTo>
                    <a:pt x="957263" y="719138"/>
                  </a:lnTo>
                  <a:lnTo>
                    <a:pt x="947738" y="728663"/>
                  </a:lnTo>
                  <a:lnTo>
                    <a:pt x="947738" y="690563"/>
                  </a:lnTo>
                  <a:lnTo>
                    <a:pt x="923925" y="690563"/>
                  </a:lnTo>
                  <a:lnTo>
                    <a:pt x="923925" y="652463"/>
                  </a:lnTo>
                  <a:lnTo>
                    <a:pt x="895350" y="652463"/>
                  </a:lnTo>
                  <a:lnTo>
                    <a:pt x="895350" y="628650"/>
                  </a:lnTo>
                  <a:lnTo>
                    <a:pt x="842963" y="628650"/>
                  </a:lnTo>
                  <a:lnTo>
                    <a:pt x="842963" y="614363"/>
                  </a:lnTo>
                  <a:lnTo>
                    <a:pt x="828675" y="614363"/>
                  </a:lnTo>
                  <a:lnTo>
                    <a:pt x="828675" y="600075"/>
                  </a:lnTo>
                  <a:lnTo>
                    <a:pt x="785813" y="600075"/>
                  </a:lnTo>
                  <a:lnTo>
                    <a:pt x="785813" y="590550"/>
                  </a:lnTo>
                  <a:lnTo>
                    <a:pt x="581025" y="590550"/>
                  </a:lnTo>
                  <a:lnTo>
                    <a:pt x="581025" y="571500"/>
                  </a:lnTo>
                  <a:lnTo>
                    <a:pt x="557213" y="571500"/>
                  </a:lnTo>
                  <a:lnTo>
                    <a:pt x="557213" y="552450"/>
                  </a:lnTo>
                  <a:lnTo>
                    <a:pt x="533400" y="552450"/>
                  </a:lnTo>
                  <a:lnTo>
                    <a:pt x="533400" y="514350"/>
                  </a:lnTo>
                  <a:lnTo>
                    <a:pt x="528637" y="514350"/>
                  </a:lnTo>
                  <a:lnTo>
                    <a:pt x="523875" y="497682"/>
                  </a:lnTo>
                  <a:lnTo>
                    <a:pt x="495300" y="495300"/>
                  </a:lnTo>
                  <a:lnTo>
                    <a:pt x="495300" y="433388"/>
                  </a:lnTo>
                  <a:lnTo>
                    <a:pt x="476250" y="433388"/>
                  </a:lnTo>
                  <a:lnTo>
                    <a:pt x="476250" y="395288"/>
                  </a:lnTo>
                  <a:lnTo>
                    <a:pt x="461963" y="395288"/>
                  </a:lnTo>
                  <a:lnTo>
                    <a:pt x="461963" y="376238"/>
                  </a:lnTo>
                  <a:lnTo>
                    <a:pt x="452438" y="376238"/>
                  </a:lnTo>
                  <a:lnTo>
                    <a:pt x="452438" y="333375"/>
                  </a:lnTo>
                  <a:lnTo>
                    <a:pt x="357188" y="333375"/>
                  </a:lnTo>
                  <a:lnTo>
                    <a:pt x="357188" y="309563"/>
                  </a:lnTo>
                  <a:lnTo>
                    <a:pt x="300038" y="309563"/>
                  </a:lnTo>
                  <a:lnTo>
                    <a:pt x="300038" y="290513"/>
                  </a:lnTo>
                  <a:lnTo>
                    <a:pt x="200025" y="290513"/>
                  </a:lnTo>
                  <a:lnTo>
                    <a:pt x="200025" y="276225"/>
                  </a:lnTo>
                  <a:lnTo>
                    <a:pt x="157163" y="276225"/>
                  </a:lnTo>
                  <a:lnTo>
                    <a:pt x="157163" y="261938"/>
                  </a:lnTo>
                  <a:lnTo>
                    <a:pt x="123825" y="261938"/>
                  </a:lnTo>
                  <a:lnTo>
                    <a:pt x="123825" y="261938"/>
                  </a:lnTo>
                  <a:lnTo>
                    <a:pt x="123825" y="223838"/>
                  </a:lnTo>
                  <a:lnTo>
                    <a:pt x="104775" y="223838"/>
                  </a:lnTo>
                  <a:lnTo>
                    <a:pt x="104775" y="200025"/>
                  </a:lnTo>
                  <a:lnTo>
                    <a:pt x="85725" y="200025"/>
                  </a:lnTo>
                  <a:lnTo>
                    <a:pt x="85725" y="176213"/>
                  </a:lnTo>
                  <a:lnTo>
                    <a:pt x="76200" y="166688"/>
                  </a:lnTo>
                  <a:lnTo>
                    <a:pt x="76200" y="95250"/>
                  </a:lnTo>
                  <a:lnTo>
                    <a:pt x="52388" y="95250"/>
                  </a:lnTo>
                  <a:lnTo>
                    <a:pt x="52388" y="71438"/>
                  </a:lnTo>
                  <a:lnTo>
                    <a:pt x="42863" y="71438"/>
                  </a:lnTo>
                  <a:lnTo>
                    <a:pt x="42863" y="57150"/>
                  </a:lnTo>
                  <a:lnTo>
                    <a:pt x="23813" y="57150"/>
                  </a:lnTo>
                  <a:lnTo>
                    <a:pt x="23813" y="57150"/>
                  </a:lnTo>
                  <a:lnTo>
                    <a:pt x="23813" y="33338"/>
                  </a:lnTo>
                  <a:lnTo>
                    <a:pt x="23813"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9231" name="Freeform: Shape 9230">
              <a:extLst>
                <a:ext uri="{FF2B5EF4-FFF2-40B4-BE49-F238E27FC236}">
                  <a16:creationId xmlns:a16="http://schemas.microsoft.com/office/drawing/2014/main" id="{240F58B8-E276-C68E-3448-A08E0805FEFE}"/>
                </a:ext>
              </a:extLst>
            </p:cNvPr>
            <p:cNvSpPr/>
            <p:nvPr/>
          </p:nvSpPr>
          <p:spPr bwMode="auto">
            <a:xfrm>
              <a:off x="2031206" y="1881188"/>
              <a:ext cx="535782" cy="419100"/>
            </a:xfrm>
            <a:custGeom>
              <a:avLst/>
              <a:gdLst>
                <a:gd name="connsiteX0" fmla="*/ 0 w 535782"/>
                <a:gd name="connsiteY0" fmla="*/ 0 h 419100"/>
                <a:gd name="connsiteX1" fmla="*/ 71438 w 535782"/>
                <a:gd name="connsiteY1" fmla="*/ 0 h 419100"/>
                <a:gd name="connsiteX2" fmla="*/ 71438 w 535782"/>
                <a:gd name="connsiteY2" fmla="*/ 11906 h 419100"/>
                <a:gd name="connsiteX3" fmla="*/ 104775 w 535782"/>
                <a:gd name="connsiteY3" fmla="*/ 11906 h 419100"/>
                <a:gd name="connsiteX4" fmla="*/ 104775 w 535782"/>
                <a:gd name="connsiteY4" fmla="*/ 23812 h 419100"/>
                <a:gd name="connsiteX5" fmla="*/ 171450 w 535782"/>
                <a:gd name="connsiteY5" fmla="*/ 23812 h 419100"/>
                <a:gd name="connsiteX6" fmla="*/ 171450 w 535782"/>
                <a:gd name="connsiteY6" fmla="*/ 45243 h 419100"/>
                <a:gd name="connsiteX7" fmla="*/ 219075 w 535782"/>
                <a:gd name="connsiteY7" fmla="*/ 45243 h 419100"/>
                <a:gd name="connsiteX8" fmla="*/ 219075 w 535782"/>
                <a:gd name="connsiteY8" fmla="*/ 61912 h 419100"/>
                <a:gd name="connsiteX9" fmla="*/ 247650 w 535782"/>
                <a:gd name="connsiteY9" fmla="*/ 61912 h 419100"/>
                <a:gd name="connsiteX10" fmla="*/ 247650 w 535782"/>
                <a:gd name="connsiteY10" fmla="*/ 76200 h 419100"/>
                <a:gd name="connsiteX11" fmla="*/ 371475 w 535782"/>
                <a:gd name="connsiteY11" fmla="*/ 76200 h 419100"/>
                <a:gd name="connsiteX12" fmla="*/ 371475 w 535782"/>
                <a:gd name="connsiteY12" fmla="*/ 97631 h 419100"/>
                <a:gd name="connsiteX13" fmla="*/ 390525 w 535782"/>
                <a:gd name="connsiteY13" fmla="*/ 97631 h 419100"/>
                <a:gd name="connsiteX14" fmla="*/ 390525 w 535782"/>
                <a:gd name="connsiteY14" fmla="*/ 161925 h 419100"/>
                <a:gd name="connsiteX15" fmla="*/ 409575 w 535782"/>
                <a:gd name="connsiteY15" fmla="*/ 161925 h 419100"/>
                <a:gd name="connsiteX16" fmla="*/ 409575 w 535782"/>
                <a:gd name="connsiteY16" fmla="*/ 202406 h 419100"/>
                <a:gd name="connsiteX17" fmla="*/ 423863 w 535782"/>
                <a:gd name="connsiteY17" fmla="*/ 202406 h 419100"/>
                <a:gd name="connsiteX18" fmla="*/ 423863 w 535782"/>
                <a:gd name="connsiteY18" fmla="*/ 259556 h 419100"/>
                <a:gd name="connsiteX19" fmla="*/ 447675 w 535782"/>
                <a:gd name="connsiteY19" fmla="*/ 259556 h 419100"/>
                <a:gd name="connsiteX20" fmla="*/ 447675 w 535782"/>
                <a:gd name="connsiteY20" fmla="*/ 283368 h 419100"/>
                <a:gd name="connsiteX21" fmla="*/ 459582 w 535782"/>
                <a:gd name="connsiteY21" fmla="*/ 283368 h 419100"/>
                <a:gd name="connsiteX22" fmla="*/ 459582 w 535782"/>
                <a:gd name="connsiteY22" fmla="*/ 304800 h 419100"/>
                <a:gd name="connsiteX23" fmla="*/ 473869 w 535782"/>
                <a:gd name="connsiteY23" fmla="*/ 304800 h 419100"/>
                <a:gd name="connsiteX24" fmla="*/ 473869 w 535782"/>
                <a:gd name="connsiteY24" fmla="*/ 361950 h 419100"/>
                <a:gd name="connsiteX25" fmla="*/ 485775 w 535782"/>
                <a:gd name="connsiteY25" fmla="*/ 361950 h 419100"/>
                <a:gd name="connsiteX26" fmla="*/ 485775 w 535782"/>
                <a:gd name="connsiteY26" fmla="*/ 371475 h 419100"/>
                <a:gd name="connsiteX27" fmla="*/ 495300 w 535782"/>
                <a:gd name="connsiteY27" fmla="*/ 371475 h 419100"/>
                <a:gd name="connsiteX28" fmla="*/ 495300 w 535782"/>
                <a:gd name="connsiteY28" fmla="*/ 395287 h 419100"/>
                <a:gd name="connsiteX29" fmla="*/ 509588 w 535782"/>
                <a:gd name="connsiteY29" fmla="*/ 395287 h 419100"/>
                <a:gd name="connsiteX30" fmla="*/ 509588 w 535782"/>
                <a:gd name="connsiteY30" fmla="*/ 419100 h 419100"/>
                <a:gd name="connsiteX31" fmla="*/ 535782 w 535782"/>
                <a:gd name="connsiteY31"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35782" h="419100">
                  <a:moveTo>
                    <a:pt x="0" y="0"/>
                  </a:moveTo>
                  <a:lnTo>
                    <a:pt x="71438" y="0"/>
                  </a:lnTo>
                  <a:lnTo>
                    <a:pt x="71438" y="11906"/>
                  </a:lnTo>
                  <a:lnTo>
                    <a:pt x="104775" y="11906"/>
                  </a:lnTo>
                  <a:lnTo>
                    <a:pt x="104775" y="23812"/>
                  </a:lnTo>
                  <a:lnTo>
                    <a:pt x="171450" y="23812"/>
                  </a:lnTo>
                  <a:lnTo>
                    <a:pt x="171450" y="45243"/>
                  </a:lnTo>
                  <a:lnTo>
                    <a:pt x="219075" y="45243"/>
                  </a:lnTo>
                  <a:lnTo>
                    <a:pt x="219075" y="61912"/>
                  </a:lnTo>
                  <a:lnTo>
                    <a:pt x="247650" y="61912"/>
                  </a:lnTo>
                  <a:lnTo>
                    <a:pt x="247650" y="76200"/>
                  </a:lnTo>
                  <a:lnTo>
                    <a:pt x="371475" y="76200"/>
                  </a:lnTo>
                  <a:lnTo>
                    <a:pt x="371475" y="97631"/>
                  </a:lnTo>
                  <a:lnTo>
                    <a:pt x="390525" y="97631"/>
                  </a:lnTo>
                  <a:lnTo>
                    <a:pt x="390525" y="161925"/>
                  </a:lnTo>
                  <a:lnTo>
                    <a:pt x="409575" y="161925"/>
                  </a:lnTo>
                  <a:lnTo>
                    <a:pt x="409575" y="202406"/>
                  </a:lnTo>
                  <a:lnTo>
                    <a:pt x="423863" y="202406"/>
                  </a:lnTo>
                  <a:lnTo>
                    <a:pt x="423863" y="259556"/>
                  </a:lnTo>
                  <a:lnTo>
                    <a:pt x="447675" y="259556"/>
                  </a:lnTo>
                  <a:lnTo>
                    <a:pt x="447675" y="283368"/>
                  </a:lnTo>
                  <a:lnTo>
                    <a:pt x="459582" y="283368"/>
                  </a:lnTo>
                  <a:lnTo>
                    <a:pt x="459582" y="304800"/>
                  </a:lnTo>
                  <a:lnTo>
                    <a:pt x="473869" y="304800"/>
                  </a:lnTo>
                  <a:lnTo>
                    <a:pt x="473869" y="361950"/>
                  </a:lnTo>
                  <a:lnTo>
                    <a:pt x="485775" y="361950"/>
                  </a:lnTo>
                  <a:lnTo>
                    <a:pt x="485775" y="371475"/>
                  </a:lnTo>
                  <a:lnTo>
                    <a:pt x="495300" y="371475"/>
                  </a:lnTo>
                  <a:lnTo>
                    <a:pt x="495300" y="395287"/>
                  </a:lnTo>
                  <a:lnTo>
                    <a:pt x="509588" y="395287"/>
                  </a:lnTo>
                  <a:lnTo>
                    <a:pt x="509588" y="419100"/>
                  </a:lnTo>
                  <a:lnTo>
                    <a:pt x="535782" y="419100"/>
                  </a:lnTo>
                </a:path>
              </a:pathLst>
            </a:custGeom>
            <a:noFill/>
            <a:ln w="28575">
              <a:solidFill>
                <a:schemeClr val="accent1"/>
              </a:solidFill>
              <a:miter lim="800000"/>
              <a:headEnd/>
              <a:tailEnd/>
            </a:ln>
          </p:spPr>
          <p:txBody>
            <a:bodyPr rtlCol="0" anchor="ctr"/>
            <a:lstStyle/>
            <a:p>
              <a:pPr algn="ctr"/>
              <a:endParaRPr lang="en-US" dirty="0"/>
            </a:p>
          </p:txBody>
        </p:sp>
        <p:sp>
          <p:nvSpPr>
            <p:cNvPr id="9232" name="Freeform: Shape 9231">
              <a:extLst>
                <a:ext uri="{FF2B5EF4-FFF2-40B4-BE49-F238E27FC236}">
                  <a16:creationId xmlns:a16="http://schemas.microsoft.com/office/drawing/2014/main" id="{18610445-B083-7CAF-6E70-B74E01F58902}"/>
                </a:ext>
              </a:extLst>
            </p:cNvPr>
            <p:cNvSpPr/>
            <p:nvPr/>
          </p:nvSpPr>
          <p:spPr bwMode="auto">
            <a:xfrm>
              <a:off x="2552700" y="2314575"/>
              <a:ext cx="1173956" cy="933450"/>
            </a:xfrm>
            <a:custGeom>
              <a:avLst/>
              <a:gdLst>
                <a:gd name="connsiteX0" fmla="*/ 0 w 1173956"/>
                <a:gd name="connsiteY0" fmla="*/ 0 h 933450"/>
                <a:gd name="connsiteX1" fmla="*/ 85725 w 1173956"/>
                <a:gd name="connsiteY1" fmla="*/ 0 h 933450"/>
                <a:gd name="connsiteX2" fmla="*/ 85725 w 1173956"/>
                <a:gd name="connsiteY2" fmla="*/ 14288 h 933450"/>
                <a:gd name="connsiteX3" fmla="*/ 102394 w 1173956"/>
                <a:gd name="connsiteY3" fmla="*/ 14288 h 933450"/>
                <a:gd name="connsiteX4" fmla="*/ 102394 w 1173956"/>
                <a:gd name="connsiteY4" fmla="*/ 33338 h 933450"/>
                <a:gd name="connsiteX5" fmla="*/ 171450 w 1173956"/>
                <a:gd name="connsiteY5" fmla="*/ 33338 h 933450"/>
                <a:gd name="connsiteX6" fmla="*/ 171450 w 1173956"/>
                <a:gd name="connsiteY6" fmla="*/ 57150 h 933450"/>
                <a:gd name="connsiteX7" fmla="*/ 195263 w 1173956"/>
                <a:gd name="connsiteY7" fmla="*/ 57150 h 933450"/>
                <a:gd name="connsiteX8" fmla="*/ 195263 w 1173956"/>
                <a:gd name="connsiteY8" fmla="*/ 73819 h 933450"/>
                <a:gd name="connsiteX9" fmla="*/ 219075 w 1173956"/>
                <a:gd name="connsiteY9" fmla="*/ 73819 h 933450"/>
                <a:gd name="connsiteX10" fmla="*/ 219075 w 1173956"/>
                <a:gd name="connsiteY10" fmla="*/ 83344 h 933450"/>
                <a:gd name="connsiteX11" fmla="*/ 273844 w 1173956"/>
                <a:gd name="connsiteY11" fmla="*/ 83344 h 933450"/>
                <a:gd name="connsiteX12" fmla="*/ 273844 w 1173956"/>
                <a:gd name="connsiteY12" fmla="*/ 95250 h 933450"/>
                <a:gd name="connsiteX13" fmla="*/ 292894 w 1173956"/>
                <a:gd name="connsiteY13" fmla="*/ 95250 h 933450"/>
                <a:gd name="connsiteX14" fmla="*/ 292894 w 1173956"/>
                <a:gd name="connsiteY14" fmla="*/ 154781 h 933450"/>
                <a:gd name="connsiteX15" fmla="*/ 304800 w 1173956"/>
                <a:gd name="connsiteY15" fmla="*/ 154781 h 933450"/>
                <a:gd name="connsiteX16" fmla="*/ 304800 w 1173956"/>
                <a:gd name="connsiteY16" fmla="*/ 173831 h 933450"/>
                <a:gd name="connsiteX17" fmla="*/ 314325 w 1173956"/>
                <a:gd name="connsiteY17" fmla="*/ 173831 h 933450"/>
                <a:gd name="connsiteX18" fmla="*/ 314325 w 1173956"/>
                <a:gd name="connsiteY18" fmla="*/ 209550 h 933450"/>
                <a:gd name="connsiteX19" fmla="*/ 333375 w 1173956"/>
                <a:gd name="connsiteY19" fmla="*/ 209550 h 933450"/>
                <a:gd name="connsiteX20" fmla="*/ 333375 w 1173956"/>
                <a:gd name="connsiteY20" fmla="*/ 269081 h 933450"/>
                <a:gd name="connsiteX21" fmla="*/ 352425 w 1173956"/>
                <a:gd name="connsiteY21" fmla="*/ 269081 h 933450"/>
                <a:gd name="connsiteX22" fmla="*/ 352425 w 1173956"/>
                <a:gd name="connsiteY22" fmla="*/ 321469 h 933450"/>
                <a:gd name="connsiteX23" fmla="*/ 361950 w 1173956"/>
                <a:gd name="connsiteY23" fmla="*/ 321469 h 933450"/>
                <a:gd name="connsiteX24" fmla="*/ 361950 w 1173956"/>
                <a:gd name="connsiteY24" fmla="*/ 364331 h 933450"/>
                <a:gd name="connsiteX25" fmla="*/ 378619 w 1173956"/>
                <a:gd name="connsiteY25" fmla="*/ 364331 h 933450"/>
                <a:gd name="connsiteX26" fmla="*/ 378619 w 1173956"/>
                <a:gd name="connsiteY26" fmla="*/ 421481 h 933450"/>
                <a:gd name="connsiteX27" fmla="*/ 385763 w 1173956"/>
                <a:gd name="connsiteY27" fmla="*/ 421481 h 933450"/>
                <a:gd name="connsiteX28" fmla="*/ 385763 w 1173956"/>
                <a:gd name="connsiteY28" fmla="*/ 440531 h 933450"/>
                <a:gd name="connsiteX29" fmla="*/ 409575 w 1173956"/>
                <a:gd name="connsiteY29" fmla="*/ 440531 h 933450"/>
                <a:gd name="connsiteX30" fmla="*/ 409575 w 1173956"/>
                <a:gd name="connsiteY30" fmla="*/ 476250 h 933450"/>
                <a:gd name="connsiteX31" fmla="*/ 421481 w 1173956"/>
                <a:gd name="connsiteY31" fmla="*/ 476250 h 933450"/>
                <a:gd name="connsiteX32" fmla="*/ 421481 w 1173956"/>
                <a:gd name="connsiteY32" fmla="*/ 483394 h 933450"/>
                <a:gd name="connsiteX33" fmla="*/ 433388 w 1173956"/>
                <a:gd name="connsiteY33" fmla="*/ 483394 h 933450"/>
                <a:gd name="connsiteX34" fmla="*/ 433388 w 1173956"/>
                <a:gd name="connsiteY34" fmla="*/ 502444 h 933450"/>
                <a:gd name="connsiteX35" fmla="*/ 497681 w 1173956"/>
                <a:gd name="connsiteY35" fmla="*/ 502444 h 933450"/>
                <a:gd name="connsiteX36" fmla="*/ 490538 w 1173956"/>
                <a:gd name="connsiteY36" fmla="*/ 509587 h 933450"/>
                <a:gd name="connsiteX37" fmla="*/ 561975 w 1173956"/>
                <a:gd name="connsiteY37" fmla="*/ 509587 h 933450"/>
                <a:gd name="connsiteX38" fmla="*/ 561975 w 1173956"/>
                <a:gd name="connsiteY38" fmla="*/ 521494 h 933450"/>
                <a:gd name="connsiteX39" fmla="*/ 604838 w 1173956"/>
                <a:gd name="connsiteY39" fmla="*/ 521494 h 933450"/>
                <a:gd name="connsiteX40" fmla="*/ 604838 w 1173956"/>
                <a:gd name="connsiteY40" fmla="*/ 538163 h 933450"/>
                <a:gd name="connsiteX41" fmla="*/ 669131 w 1173956"/>
                <a:gd name="connsiteY41" fmla="*/ 538163 h 933450"/>
                <a:gd name="connsiteX42" fmla="*/ 669131 w 1173956"/>
                <a:gd name="connsiteY42" fmla="*/ 552450 h 933450"/>
                <a:gd name="connsiteX43" fmla="*/ 681038 w 1173956"/>
                <a:gd name="connsiteY43" fmla="*/ 552450 h 933450"/>
                <a:gd name="connsiteX44" fmla="*/ 681038 w 1173956"/>
                <a:gd name="connsiteY44" fmla="*/ 573881 h 933450"/>
                <a:gd name="connsiteX45" fmla="*/ 711994 w 1173956"/>
                <a:gd name="connsiteY45" fmla="*/ 573881 h 933450"/>
                <a:gd name="connsiteX46" fmla="*/ 711994 w 1173956"/>
                <a:gd name="connsiteY46" fmla="*/ 616744 h 933450"/>
                <a:gd name="connsiteX47" fmla="*/ 728663 w 1173956"/>
                <a:gd name="connsiteY47" fmla="*/ 616744 h 933450"/>
                <a:gd name="connsiteX48" fmla="*/ 728663 w 1173956"/>
                <a:gd name="connsiteY48" fmla="*/ 654844 h 933450"/>
                <a:gd name="connsiteX49" fmla="*/ 735806 w 1173956"/>
                <a:gd name="connsiteY49" fmla="*/ 654844 h 933450"/>
                <a:gd name="connsiteX50" fmla="*/ 735806 w 1173956"/>
                <a:gd name="connsiteY50" fmla="*/ 671513 h 933450"/>
                <a:gd name="connsiteX51" fmla="*/ 752475 w 1173956"/>
                <a:gd name="connsiteY51" fmla="*/ 671513 h 933450"/>
                <a:gd name="connsiteX52" fmla="*/ 752475 w 1173956"/>
                <a:gd name="connsiteY52" fmla="*/ 728663 h 933450"/>
                <a:gd name="connsiteX53" fmla="*/ 757237 w 1173956"/>
                <a:gd name="connsiteY53" fmla="*/ 733425 h 933450"/>
                <a:gd name="connsiteX54" fmla="*/ 757237 w 1173956"/>
                <a:gd name="connsiteY54" fmla="*/ 745331 h 933450"/>
                <a:gd name="connsiteX55" fmla="*/ 778669 w 1173956"/>
                <a:gd name="connsiteY55" fmla="*/ 745331 h 933450"/>
                <a:gd name="connsiteX56" fmla="*/ 778669 w 1173956"/>
                <a:gd name="connsiteY56" fmla="*/ 764381 h 933450"/>
                <a:gd name="connsiteX57" fmla="*/ 792956 w 1173956"/>
                <a:gd name="connsiteY57" fmla="*/ 764381 h 933450"/>
                <a:gd name="connsiteX58" fmla="*/ 792956 w 1173956"/>
                <a:gd name="connsiteY58" fmla="*/ 776288 h 933450"/>
                <a:gd name="connsiteX59" fmla="*/ 812006 w 1173956"/>
                <a:gd name="connsiteY59" fmla="*/ 776288 h 933450"/>
                <a:gd name="connsiteX60" fmla="*/ 812006 w 1173956"/>
                <a:gd name="connsiteY60" fmla="*/ 807244 h 933450"/>
                <a:gd name="connsiteX61" fmla="*/ 819150 w 1173956"/>
                <a:gd name="connsiteY61" fmla="*/ 807244 h 933450"/>
                <a:gd name="connsiteX62" fmla="*/ 819150 w 1173956"/>
                <a:gd name="connsiteY62" fmla="*/ 873919 h 933450"/>
                <a:gd name="connsiteX63" fmla="*/ 916781 w 1173956"/>
                <a:gd name="connsiteY63" fmla="*/ 873919 h 933450"/>
                <a:gd name="connsiteX64" fmla="*/ 916781 w 1173956"/>
                <a:gd name="connsiteY64" fmla="*/ 888206 h 933450"/>
                <a:gd name="connsiteX65" fmla="*/ 1014413 w 1173956"/>
                <a:gd name="connsiteY65" fmla="*/ 888206 h 933450"/>
                <a:gd name="connsiteX66" fmla="*/ 1002506 w 1173956"/>
                <a:gd name="connsiteY66" fmla="*/ 900113 h 933450"/>
                <a:gd name="connsiteX67" fmla="*/ 1154906 w 1173956"/>
                <a:gd name="connsiteY67" fmla="*/ 900113 h 933450"/>
                <a:gd name="connsiteX68" fmla="*/ 1154906 w 1173956"/>
                <a:gd name="connsiteY68" fmla="*/ 926306 h 933450"/>
                <a:gd name="connsiteX69" fmla="*/ 1173956 w 1173956"/>
                <a:gd name="connsiteY69" fmla="*/ 926306 h 933450"/>
                <a:gd name="connsiteX70" fmla="*/ 1173956 w 1173956"/>
                <a:gd name="connsiteY70" fmla="*/ 933450 h 933450"/>
                <a:gd name="connsiteX0" fmla="*/ 0 w 1173956"/>
                <a:gd name="connsiteY0" fmla="*/ 0 h 933450"/>
                <a:gd name="connsiteX1" fmla="*/ 85725 w 1173956"/>
                <a:gd name="connsiteY1" fmla="*/ 0 h 933450"/>
                <a:gd name="connsiteX2" fmla="*/ 85725 w 1173956"/>
                <a:gd name="connsiteY2" fmla="*/ 14288 h 933450"/>
                <a:gd name="connsiteX3" fmla="*/ 102394 w 1173956"/>
                <a:gd name="connsiteY3" fmla="*/ 14288 h 933450"/>
                <a:gd name="connsiteX4" fmla="*/ 102394 w 1173956"/>
                <a:gd name="connsiteY4" fmla="*/ 33338 h 933450"/>
                <a:gd name="connsiteX5" fmla="*/ 171450 w 1173956"/>
                <a:gd name="connsiteY5" fmla="*/ 33338 h 933450"/>
                <a:gd name="connsiteX6" fmla="*/ 171450 w 1173956"/>
                <a:gd name="connsiteY6" fmla="*/ 57150 h 933450"/>
                <a:gd name="connsiteX7" fmla="*/ 195263 w 1173956"/>
                <a:gd name="connsiteY7" fmla="*/ 57150 h 933450"/>
                <a:gd name="connsiteX8" fmla="*/ 195263 w 1173956"/>
                <a:gd name="connsiteY8" fmla="*/ 73819 h 933450"/>
                <a:gd name="connsiteX9" fmla="*/ 219075 w 1173956"/>
                <a:gd name="connsiteY9" fmla="*/ 73819 h 933450"/>
                <a:gd name="connsiteX10" fmla="*/ 219075 w 1173956"/>
                <a:gd name="connsiteY10" fmla="*/ 83344 h 933450"/>
                <a:gd name="connsiteX11" fmla="*/ 273844 w 1173956"/>
                <a:gd name="connsiteY11" fmla="*/ 83344 h 933450"/>
                <a:gd name="connsiteX12" fmla="*/ 273844 w 1173956"/>
                <a:gd name="connsiteY12" fmla="*/ 95250 h 933450"/>
                <a:gd name="connsiteX13" fmla="*/ 292894 w 1173956"/>
                <a:gd name="connsiteY13" fmla="*/ 95250 h 933450"/>
                <a:gd name="connsiteX14" fmla="*/ 292894 w 1173956"/>
                <a:gd name="connsiteY14" fmla="*/ 154781 h 933450"/>
                <a:gd name="connsiteX15" fmla="*/ 304800 w 1173956"/>
                <a:gd name="connsiteY15" fmla="*/ 154781 h 933450"/>
                <a:gd name="connsiteX16" fmla="*/ 304800 w 1173956"/>
                <a:gd name="connsiteY16" fmla="*/ 173831 h 933450"/>
                <a:gd name="connsiteX17" fmla="*/ 314325 w 1173956"/>
                <a:gd name="connsiteY17" fmla="*/ 173831 h 933450"/>
                <a:gd name="connsiteX18" fmla="*/ 314325 w 1173956"/>
                <a:gd name="connsiteY18" fmla="*/ 209550 h 933450"/>
                <a:gd name="connsiteX19" fmla="*/ 333375 w 1173956"/>
                <a:gd name="connsiteY19" fmla="*/ 209550 h 933450"/>
                <a:gd name="connsiteX20" fmla="*/ 333375 w 1173956"/>
                <a:gd name="connsiteY20" fmla="*/ 269081 h 933450"/>
                <a:gd name="connsiteX21" fmla="*/ 352425 w 1173956"/>
                <a:gd name="connsiteY21" fmla="*/ 269081 h 933450"/>
                <a:gd name="connsiteX22" fmla="*/ 352425 w 1173956"/>
                <a:gd name="connsiteY22" fmla="*/ 321469 h 933450"/>
                <a:gd name="connsiteX23" fmla="*/ 361950 w 1173956"/>
                <a:gd name="connsiteY23" fmla="*/ 321469 h 933450"/>
                <a:gd name="connsiteX24" fmla="*/ 361950 w 1173956"/>
                <a:gd name="connsiteY24" fmla="*/ 364331 h 933450"/>
                <a:gd name="connsiteX25" fmla="*/ 378619 w 1173956"/>
                <a:gd name="connsiteY25" fmla="*/ 364331 h 933450"/>
                <a:gd name="connsiteX26" fmla="*/ 378619 w 1173956"/>
                <a:gd name="connsiteY26" fmla="*/ 421481 h 933450"/>
                <a:gd name="connsiteX27" fmla="*/ 385763 w 1173956"/>
                <a:gd name="connsiteY27" fmla="*/ 421481 h 933450"/>
                <a:gd name="connsiteX28" fmla="*/ 385763 w 1173956"/>
                <a:gd name="connsiteY28" fmla="*/ 440531 h 933450"/>
                <a:gd name="connsiteX29" fmla="*/ 409575 w 1173956"/>
                <a:gd name="connsiteY29" fmla="*/ 440531 h 933450"/>
                <a:gd name="connsiteX30" fmla="*/ 409575 w 1173956"/>
                <a:gd name="connsiteY30" fmla="*/ 476250 h 933450"/>
                <a:gd name="connsiteX31" fmla="*/ 421481 w 1173956"/>
                <a:gd name="connsiteY31" fmla="*/ 476250 h 933450"/>
                <a:gd name="connsiteX32" fmla="*/ 421481 w 1173956"/>
                <a:gd name="connsiteY32" fmla="*/ 483394 h 933450"/>
                <a:gd name="connsiteX33" fmla="*/ 433388 w 1173956"/>
                <a:gd name="connsiteY33" fmla="*/ 483394 h 933450"/>
                <a:gd name="connsiteX34" fmla="*/ 433388 w 1173956"/>
                <a:gd name="connsiteY34" fmla="*/ 502444 h 933450"/>
                <a:gd name="connsiteX35" fmla="*/ 497681 w 1173956"/>
                <a:gd name="connsiteY35" fmla="*/ 502444 h 933450"/>
                <a:gd name="connsiteX36" fmla="*/ 490538 w 1173956"/>
                <a:gd name="connsiteY36" fmla="*/ 509587 h 933450"/>
                <a:gd name="connsiteX37" fmla="*/ 561975 w 1173956"/>
                <a:gd name="connsiteY37" fmla="*/ 509587 h 933450"/>
                <a:gd name="connsiteX38" fmla="*/ 561975 w 1173956"/>
                <a:gd name="connsiteY38" fmla="*/ 521494 h 933450"/>
                <a:gd name="connsiteX39" fmla="*/ 604838 w 1173956"/>
                <a:gd name="connsiteY39" fmla="*/ 521494 h 933450"/>
                <a:gd name="connsiteX40" fmla="*/ 604838 w 1173956"/>
                <a:gd name="connsiteY40" fmla="*/ 538163 h 933450"/>
                <a:gd name="connsiteX41" fmla="*/ 669131 w 1173956"/>
                <a:gd name="connsiteY41" fmla="*/ 538163 h 933450"/>
                <a:gd name="connsiteX42" fmla="*/ 669131 w 1173956"/>
                <a:gd name="connsiteY42" fmla="*/ 552450 h 933450"/>
                <a:gd name="connsiteX43" fmla="*/ 681038 w 1173956"/>
                <a:gd name="connsiteY43" fmla="*/ 552450 h 933450"/>
                <a:gd name="connsiteX44" fmla="*/ 681038 w 1173956"/>
                <a:gd name="connsiteY44" fmla="*/ 573881 h 933450"/>
                <a:gd name="connsiteX45" fmla="*/ 711994 w 1173956"/>
                <a:gd name="connsiteY45" fmla="*/ 573881 h 933450"/>
                <a:gd name="connsiteX46" fmla="*/ 711994 w 1173956"/>
                <a:gd name="connsiteY46" fmla="*/ 616744 h 933450"/>
                <a:gd name="connsiteX47" fmla="*/ 728663 w 1173956"/>
                <a:gd name="connsiteY47" fmla="*/ 616744 h 933450"/>
                <a:gd name="connsiteX48" fmla="*/ 728663 w 1173956"/>
                <a:gd name="connsiteY48" fmla="*/ 654844 h 933450"/>
                <a:gd name="connsiteX49" fmla="*/ 735806 w 1173956"/>
                <a:gd name="connsiteY49" fmla="*/ 654844 h 933450"/>
                <a:gd name="connsiteX50" fmla="*/ 735806 w 1173956"/>
                <a:gd name="connsiteY50" fmla="*/ 671513 h 933450"/>
                <a:gd name="connsiteX51" fmla="*/ 752475 w 1173956"/>
                <a:gd name="connsiteY51" fmla="*/ 671513 h 933450"/>
                <a:gd name="connsiteX52" fmla="*/ 752475 w 1173956"/>
                <a:gd name="connsiteY52" fmla="*/ 728663 h 933450"/>
                <a:gd name="connsiteX53" fmla="*/ 757237 w 1173956"/>
                <a:gd name="connsiteY53" fmla="*/ 733425 h 933450"/>
                <a:gd name="connsiteX54" fmla="*/ 757237 w 1173956"/>
                <a:gd name="connsiteY54" fmla="*/ 745331 h 933450"/>
                <a:gd name="connsiteX55" fmla="*/ 778669 w 1173956"/>
                <a:gd name="connsiteY55" fmla="*/ 745331 h 933450"/>
                <a:gd name="connsiteX56" fmla="*/ 778669 w 1173956"/>
                <a:gd name="connsiteY56" fmla="*/ 764381 h 933450"/>
                <a:gd name="connsiteX57" fmla="*/ 792956 w 1173956"/>
                <a:gd name="connsiteY57" fmla="*/ 764381 h 933450"/>
                <a:gd name="connsiteX58" fmla="*/ 792956 w 1173956"/>
                <a:gd name="connsiteY58" fmla="*/ 776288 h 933450"/>
                <a:gd name="connsiteX59" fmla="*/ 812006 w 1173956"/>
                <a:gd name="connsiteY59" fmla="*/ 776288 h 933450"/>
                <a:gd name="connsiteX60" fmla="*/ 812006 w 1173956"/>
                <a:gd name="connsiteY60" fmla="*/ 807244 h 933450"/>
                <a:gd name="connsiteX61" fmla="*/ 819150 w 1173956"/>
                <a:gd name="connsiteY61" fmla="*/ 807244 h 933450"/>
                <a:gd name="connsiteX62" fmla="*/ 819150 w 1173956"/>
                <a:gd name="connsiteY62" fmla="*/ 873919 h 933450"/>
                <a:gd name="connsiteX63" fmla="*/ 916781 w 1173956"/>
                <a:gd name="connsiteY63" fmla="*/ 873919 h 933450"/>
                <a:gd name="connsiteX64" fmla="*/ 916781 w 1173956"/>
                <a:gd name="connsiteY64" fmla="*/ 888206 h 933450"/>
                <a:gd name="connsiteX65" fmla="*/ 1014413 w 1173956"/>
                <a:gd name="connsiteY65" fmla="*/ 888206 h 933450"/>
                <a:gd name="connsiteX66" fmla="*/ 1016794 w 1173956"/>
                <a:gd name="connsiteY66" fmla="*/ 902494 h 933450"/>
                <a:gd name="connsiteX67" fmla="*/ 1154906 w 1173956"/>
                <a:gd name="connsiteY67" fmla="*/ 900113 h 933450"/>
                <a:gd name="connsiteX68" fmla="*/ 1154906 w 1173956"/>
                <a:gd name="connsiteY68" fmla="*/ 926306 h 933450"/>
                <a:gd name="connsiteX69" fmla="*/ 1173956 w 1173956"/>
                <a:gd name="connsiteY69" fmla="*/ 926306 h 933450"/>
                <a:gd name="connsiteX70" fmla="*/ 1173956 w 1173956"/>
                <a:gd name="connsiteY70" fmla="*/ 93345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73956" h="933450">
                  <a:moveTo>
                    <a:pt x="0" y="0"/>
                  </a:moveTo>
                  <a:lnTo>
                    <a:pt x="85725" y="0"/>
                  </a:lnTo>
                  <a:lnTo>
                    <a:pt x="85725" y="14288"/>
                  </a:lnTo>
                  <a:lnTo>
                    <a:pt x="102394" y="14288"/>
                  </a:lnTo>
                  <a:lnTo>
                    <a:pt x="102394" y="33338"/>
                  </a:lnTo>
                  <a:lnTo>
                    <a:pt x="171450" y="33338"/>
                  </a:lnTo>
                  <a:lnTo>
                    <a:pt x="171450" y="57150"/>
                  </a:lnTo>
                  <a:lnTo>
                    <a:pt x="195263" y="57150"/>
                  </a:lnTo>
                  <a:lnTo>
                    <a:pt x="195263" y="73819"/>
                  </a:lnTo>
                  <a:lnTo>
                    <a:pt x="219075" y="73819"/>
                  </a:lnTo>
                  <a:lnTo>
                    <a:pt x="219075" y="83344"/>
                  </a:lnTo>
                  <a:lnTo>
                    <a:pt x="273844" y="83344"/>
                  </a:lnTo>
                  <a:lnTo>
                    <a:pt x="273844" y="95250"/>
                  </a:lnTo>
                  <a:lnTo>
                    <a:pt x="292894" y="95250"/>
                  </a:lnTo>
                  <a:lnTo>
                    <a:pt x="292894" y="154781"/>
                  </a:lnTo>
                  <a:lnTo>
                    <a:pt x="304800" y="154781"/>
                  </a:lnTo>
                  <a:lnTo>
                    <a:pt x="304800" y="173831"/>
                  </a:lnTo>
                  <a:lnTo>
                    <a:pt x="314325" y="173831"/>
                  </a:lnTo>
                  <a:lnTo>
                    <a:pt x="314325" y="209550"/>
                  </a:lnTo>
                  <a:lnTo>
                    <a:pt x="333375" y="209550"/>
                  </a:lnTo>
                  <a:lnTo>
                    <a:pt x="333375" y="269081"/>
                  </a:lnTo>
                  <a:lnTo>
                    <a:pt x="352425" y="269081"/>
                  </a:lnTo>
                  <a:lnTo>
                    <a:pt x="352425" y="321469"/>
                  </a:lnTo>
                  <a:lnTo>
                    <a:pt x="361950" y="321469"/>
                  </a:lnTo>
                  <a:lnTo>
                    <a:pt x="361950" y="364331"/>
                  </a:lnTo>
                  <a:lnTo>
                    <a:pt x="378619" y="364331"/>
                  </a:lnTo>
                  <a:lnTo>
                    <a:pt x="378619" y="421481"/>
                  </a:lnTo>
                  <a:lnTo>
                    <a:pt x="385763" y="421481"/>
                  </a:lnTo>
                  <a:lnTo>
                    <a:pt x="385763" y="440531"/>
                  </a:lnTo>
                  <a:lnTo>
                    <a:pt x="409575" y="440531"/>
                  </a:lnTo>
                  <a:lnTo>
                    <a:pt x="409575" y="476250"/>
                  </a:lnTo>
                  <a:lnTo>
                    <a:pt x="421481" y="476250"/>
                  </a:lnTo>
                  <a:lnTo>
                    <a:pt x="421481" y="483394"/>
                  </a:lnTo>
                  <a:lnTo>
                    <a:pt x="433388" y="483394"/>
                  </a:lnTo>
                  <a:lnTo>
                    <a:pt x="433388" y="502444"/>
                  </a:lnTo>
                  <a:lnTo>
                    <a:pt x="497681" y="502444"/>
                  </a:lnTo>
                  <a:lnTo>
                    <a:pt x="490538" y="509587"/>
                  </a:lnTo>
                  <a:lnTo>
                    <a:pt x="561975" y="509587"/>
                  </a:lnTo>
                  <a:lnTo>
                    <a:pt x="561975" y="521494"/>
                  </a:lnTo>
                  <a:lnTo>
                    <a:pt x="604838" y="521494"/>
                  </a:lnTo>
                  <a:lnTo>
                    <a:pt x="604838" y="538163"/>
                  </a:lnTo>
                  <a:lnTo>
                    <a:pt x="669131" y="538163"/>
                  </a:lnTo>
                  <a:lnTo>
                    <a:pt x="669131" y="552450"/>
                  </a:lnTo>
                  <a:lnTo>
                    <a:pt x="681038" y="552450"/>
                  </a:lnTo>
                  <a:lnTo>
                    <a:pt x="681038" y="573881"/>
                  </a:lnTo>
                  <a:lnTo>
                    <a:pt x="711994" y="573881"/>
                  </a:lnTo>
                  <a:lnTo>
                    <a:pt x="711994" y="616744"/>
                  </a:lnTo>
                  <a:lnTo>
                    <a:pt x="728663" y="616744"/>
                  </a:lnTo>
                  <a:lnTo>
                    <a:pt x="728663" y="654844"/>
                  </a:lnTo>
                  <a:lnTo>
                    <a:pt x="735806" y="654844"/>
                  </a:lnTo>
                  <a:lnTo>
                    <a:pt x="735806" y="671513"/>
                  </a:lnTo>
                  <a:lnTo>
                    <a:pt x="752475" y="671513"/>
                  </a:lnTo>
                  <a:lnTo>
                    <a:pt x="752475" y="728663"/>
                  </a:lnTo>
                  <a:lnTo>
                    <a:pt x="757237" y="733425"/>
                  </a:lnTo>
                  <a:lnTo>
                    <a:pt x="757237" y="745331"/>
                  </a:lnTo>
                  <a:lnTo>
                    <a:pt x="778669" y="745331"/>
                  </a:lnTo>
                  <a:lnTo>
                    <a:pt x="778669" y="764381"/>
                  </a:lnTo>
                  <a:lnTo>
                    <a:pt x="792956" y="764381"/>
                  </a:lnTo>
                  <a:lnTo>
                    <a:pt x="792956" y="776288"/>
                  </a:lnTo>
                  <a:lnTo>
                    <a:pt x="812006" y="776288"/>
                  </a:lnTo>
                  <a:lnTo>
                    <a:pt x="812006" y="807244"/>
                  </a:lnTo>
                  <a:lnTo>
                    <a:pt x="819150" y="807244"/>
                  </a:lnTo>
                  <a:lnTo>
                    <a:pt x="819150" y="873919"/>
                  </a:lnTo>
                  <a:lnTo>
                    <a:pt x="916781" y="873919"/>
                  </a:lnTo>
                  <a:lnTo>
                    <a:pt x="916781" y="888206"/>
                  </a:lnTo>
                  <a:lnTo>
                    <a:pt x="1014413" y="888206"/>
                  </a:lnTo>
                  <a:lnTo>
                    <a:pt x="1016794" y="902494"/>
                  </a:lnTo>
                  <a:lnTo>
                    <a:pt x="1154906" y="900113"/>
                  </a:lnTo>
                  <a:lnTo>
                    <a:pt x="1154906" y="926306"/>
                  </a:lnTo>
                  <a:lnTo>
                    <a:pt x="1173956" y="926306"/>
                  </a:lnTo>
                  <a:lnTo>
                    <a:pt x="1173956" y="933450"/>
                  </a:lnTo>
                </a:path>
              </a:pathLst>
            </a:custGeom>
            <a:noFill/>
            <a:ln w="28575">
              <a:solidFill>
                <a:schemeClr val="accent1"/>
              </a:solidFill>
              <a:miter lim="800000"/>
              <a:headEnd/>
              <a:tailEnd/>
            </a:ln>
          </p:spPr>
          <p:txBody>
            <a:bodyPr rtlCol="0" anchor="ctr"/>
            <a:lstStyle/>
            <a:p>
              <a:pPr algn="ctr"/>
              <a:endParaRPr lang="en-US" dirty="0"/>
            </a:p>
          </p:txBody>
        </p:sp>
      </p:grpSp>
      <p:grpSp>
        <p:nvGrpSpPr>
          <p:cNvPr id="9342" name="Group 9341">
            <a:extLst>
              <a:ext uri="{FF2B5EF4-FFF2-40B4-BE49-F238E27FC236}">
                <a16:creationId xmlns:a16="http://schemas.microsoft.com/office/drawing/2014/main" id="{3AC358A8-DFD6-A7C8-F516-1F07C7932CB1}"/>
              </a:ext>
            </a:extLst>
          </p:cNvPr>
          <p:cNvGrpSpPr/>
          <p:nvPr/>
        </p:nvGrpSpPr>
        <p:grpSpPr>
          <a:xfrm>
            <a:off x="2370528" y="1983183"/>
            <a:ext cx="7462049" cy="2738661"/>
            <a:chOff x="2370528" y="1983183"/>
            <a:chExt cx="7462049" cy="2738661"/>
          </a:xfrm>
        </p:grpSpPr>
        <p:grpSp>
          <p:nvGrpSpPr>
            <p:cNvPr id="9234" name="Group 9233">
              <a:extLst>
                <a:ext uri="{FF2B5EF4-FFF2-40B4-BE49-F238E27FC236}">
                  <a16:creationId xmlns:a16="http://schemas.microsoft.com/office/drawing/2014/main" id="{68FBDA71-977C-3335-4F80-98252C3A451C}"/>
                </a:ext>
              </a:extLst>
            </p:cNvPr>
            <p:cNvGrpSpPr/>
            <p:nvPr/>
          </p:nvGrpSpPr>
          <p:grpSpPr>
            <a:xfrm>
              <a:off x="2370528" y="1983183"/>
              <a:ext cx="89485" cy="89485"/>
              <a:chOff x="2162465" y="4117385"/>
              <a:chExt cx="283772" cy="283772"/>
            </a:xfrm>
          </p:grpSpPr>
          <p:cxnSp>
            <p:nvCxnSpPr>
              <p:cNvPr id="9235" name="Straight Connector 9234">
                <a:extLst>
                  <a:ext uri="{FF2B5EF4-FFF2-40B4-BE49-F238E27FC236}">
                    <a16:creationId xmlns:a16="http://schemas.microsoft.com/office/drawing/2014/main" id="{1914AACA-148D-68D8-234A-4F006425092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FD0AC37F-179B-BF83-7748-69E857CD518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7" name="Group 9236">
              <a:extLst>
                <a:ext uri="{FF2B5EF4-FFF2-40B4-BE49-F238E27FC236}">
                  <a16:creationId xmlns:a16="http://schemas.microsoft.com/office/drawing/2014/main" id="{FC2DC545-35E4-A363-0962-1354B3C5E806}"/>
                </a:ext>
              </a:extLst>
            </p:cNvPr>
            <p:cNvGrpSpPr/>
            <p:nvPr/>
          </p:nvGrpSpPr>
          <p:grpSpPr>
            <a:xfrm>
              <a:off x="2845334" y="2538024"/>
              <a:ext cx="89485" cy="89485"/>
              <a:chOff x="2162465" y="4117385"/>
              <a:chExt cx="283772" cy="283772"/>
            </a:xfrm>
          </p:grpSpPr>
          <p:cxnSp>
            <p:nvCxnSpPr>
              <p:cNvPr id="9238" name="Straight Connector 9237">
                <a:extLst>
                  <a:ext uri="{FF2B5EF4-FFF2-40B4-BE49-F238E27FC236}">
                    <a16:creationId xmlns:a16="http://schemas.microsoft.com/office/drawing/2014/main" id="{04C577FC-8414-D59D-D97A-5C9686AB8A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3D212560-D1E3-7FF2-5C24-B5A4A0611B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0" name="Group 9239">
              <a:extLst>
                <a:ext uri="{FF2B5EF4-FFF2-40B4-BE49-F238E27FC236}">
                  <a16:creationId xmlns:a16="http://schemas.microsoft.com/office/drawing/2014/main" id="{CD5B8366-2944-A565-6DD9-8471C2324D68}"/>
                </a:ext>
              </a:extLst>
            </p:cNvPr>
            <p:cNvGrpSpPr/>
            <p:nvPr/>
          </p:nvGrpSpPr>
          <p:grpSpPr>
            <a:xfrm>
              <a:off x="3254909" y="2978556"/>
              <a:ext cx="89485" cy="89485"/>
              <a:chOff x="2162465" y="4117385"/>
              <a:chExt cx="283772" cy="283772"/>
            </a:xfrm>
          </p:grpSpPr>
          <p:cxnSp>
            <p:nvCxnSpPr>
              <p:cNvPr id="9241" name="Straight Connector 9240">
                <a:extLst>
                  <a:ext uri="{FF2B5EF4-FFF2-40B4-BE49-F238E27FC236}">
                    <a16:creationId xmlns:a16="http://schemas.microsoft.com/office/drawing/2014/main" id="{97163A92-C19B-8BF7-3305-598392E29D9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5CE0E0AC-7BA6-58B7-CB6E-238E52383E3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3" name="Group 9242">
              <a:extLst>
                <a:ext uri="{FF2B5EF4-FFF2-40B4-BE49-F238E27FC236}">
                  <a16:creationId xmlns:a16="http://schemas.microsoft.com/office/drawing/2014/main" id="{109EE82D-EF5B-EA67-1D36-1DD42783FD63}"/>
                </a:ext>
              </a:extLst>
            </p:cNvPr>
            <p:cNvGrpSpPr/>
            <p:nvPr/>
          </p:nvGrpSpPr>
          <p:grpSpPr>
            <a:xfrm>
              <a:off x="3321584" y="3107409"/>
              <a:ext cx="89485" cy="89485"/>
              <a:chOff x="2162465" y="4117385"/>
              <a:chExt cx="283772" cy="283772"/>
            </a:xfrm>
          </p:grpSpPr>
          <p:cxnSp>
            <p:nvCxnSpPr>
              <p:cNvPr id="9244" name="Straight Connector 9243">
                <a:extLst>
                  <a:ext uri="{FF2B5EF4-FFF2-40B4-BE49-F238E27FC236}">
                    <a16:creationId xmlns:a16="http://schemas.microsoft.com/office/drawing/2014/main" id="{CB6D25D1-39C3-967F-A376-3976CED8CCD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5" name="Straight Connector 9244">
                <a:extLst>
                  <a:ext uri="{FF2B5EF4-FFF2-40B4-BE49-F238E27FC236}">
                    <a16:creationId xmlns:a16="http://schemas.microsoft.com/office/drawing/2014/main" id="{68740F0C-B19F-9F49-8493-D7CF64713F7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6" name="Group 9245">
              <a:extLst>
                <a:ext uri="{FF2B5EF4-FFF2-40B4-BE49-F238E27FC236}">
                  <a16:creationId xmlns:a16="http://schemas.microsoft.com/office/drawing/2014/main" id="{9A774D55-327C-581F-5209-7621DA08BAEB}"/>
                </a:ext>
              </a:extLst>
            </p:cNvPr>
            <p:cNvGrpSpPr/>
            <p:nvPr/>
          </p:nvGrpSpPr>
          <p:grpSpPr>
            <a:xfrm>
              <a:off x="3385971" y="3152152"/>
              <a:ext cx="89485" cy="89485"/>
              <a:chOff x="2162465" y="4117385"/>
              <a:chExt cx="283772" cy="283772"/>
            </a:xfrm>
          </p:grpSpPr>
          <p:cxnSp>
            <p:nvCxnSpPr>
              <p:cNvPr id="9247" name="Straight Connector 9246">
                <a:extLst>
                  <a:ext uri="{FF2B5EF4-FFF2-40B4-BE49-F238E27FC236}">
                    <a16:creationId xmlns:a16="http://schemas.microsoft.com/office/drawing/2014/main" id="{C31A1FB6-DD7A-F9F4-4D99-4B1A19E5B6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8" name="Straight Connector 9247">
                <a:extLst>
                  <a:ext uri="{FF2B5EF4-FFF2-40B4-BE49-F238E27FC236}">
                    <a16:creationId xmlns:a16="http://schemas.microsoft.com/office/drawing/2014/main" id="{8579FF5F-2EC2-9AE9-709C-BB3AA837BDB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9" name="Group 9248">
              <a:extLst>
                <a:ext uri="{FF2B5EF4-FFF2-40B4-BE49-F238E27FC236}">
                  <a16:creationId xmlns:a16="http://schemas.microsoft.com/office/drawing/2014/main" id="{68D75E0E-B00F-AE3A-C09E-1DDE21382580}"/>
                </a:ext>
              </a:extLst>
            </p:cNvPr>
            <p:cNvGrpSpPr/>
            <p:nvPr/>
          </p:nvGrpSpPr>
          <p:grpSpPr>
            <a:xfrm>
              <a:off x="3430713" y="3162622"/>
              <a:ext cx="89485" cy="89485"/>
              <a:chOff x="2162465" y="4117385"/>
              <a:chExt cx="283772" cy="283772"/>
            </a:xfrm>
          </p:grpSpPr>
          <p:cxnSp>
            <p:nvCxnSpPr>
              <p:cNvPr id="9250" name="Straight Connector 9249">
                <a:extLst>
                  <a:ext uri="{FF2B5EF4-FFF2-40B4-BE49-F238E27FC236}">
                    <a16:creationId xmlns:a16="http://schemas.microsoft.com/office/drawing/2014/main" id="{A5442079-2004-3983-363F-C0C245AB6D9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1" name="Straight Connector 9250">
                <a:extLst>
                  <a:ext uri="{FF2B5EF4-FFF2-40B4-BE49-F238E27FC236}">
                    <a16:creationId xmlns:a16="http://schemas.microsoft.com/office/drawing/2014/main" id="{7960EAA0-DBB7-492B-88CD-9565A96DEF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2" name="Group 9251">
              <a:extLst>
                <a:ext uri="{FF2B5EF4-FFF2-40B4-BE49-F238E27FC236}">
                  <a16:creationId xmlns:a16="http://schemas.microsoft.com/office/drawing/2014/main" id="{3A1001AD-44A2-6F76-1E48-9E93B1DEAE24}"/>
                </a:ext>
              </a:extLst>
            </p:cNvPr>
            <p:cNvGrpSpPr/>
            <p:nvPr/>
          </p:nvGrpSpPr>
          <p:grpSpPr>
            <a:xfrm>
              <a:off x="3917843" y="3496762"/>
              <a:ext cx="89485" cy="89485"/>
              <a:chOff x="2162465" y="4117385"/>
              <a:chExt cx="283772" cy="283772"/>
            </a:xfrm>
          </p:grpSpPr>
          <p:cxnSp>
            <p:nvCxnSpPr>
              <p:cNvPr id="9253" name="Straight Connector 9252">
                <a:extLst>
                  <a:ext uri="{FF2B5EF4-FFF2-40B4-BE49-F238E27FC236}">
                    <a16:creationId xmlns:a16="http://schemas.microsoft.com/office/drawing/2014/main" id="{6C53B127-0F96-2D1E-A0A6-DC1AC6F470A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4" name="Straight Connector 9253">
                <a:extLst>
                  <a:ext uri="{FF2B5EF4-FFF2-40B4-BE49-F238E27FC236}">
                    <a16:creationId xmlns:a16="http://schemas.microsoft.com/office/drawing/2014/main" id="{334C6B5D-EE40-A7A3-8FE4-6804D8D223E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5" name="Group 9254">
              <a:extLst>
                <a:ext uri="{FF2B5EF4-FFF2-40B4-BE49-F238E27FC236}">
                  <a16:creationId xmlns:a16="http://schemas.microsoft.com/office/drawing/2014/main" id="{9C363546-28C1-7237-B352-2AC79624592A}"/>
                </a:ext>
              </a:extLst>
            </p:cNvPr>
            <p:cNvGrpSpPr/>
            <p:nvPr/>
          </p:nvGrpSpPr>
          <p:grpSpPr>
            <a:xfrm>
              <a:off x="4108343" y="3551616"/>
              <a:ext cx="89485" cy="89485"/>
              <a:chOff x="2162465" y="4117385"/>
              <a:chExt cx="283772" cy="283772"/>
            </a:xfrm>
          </p:grpSpPr>
          <p:cxnSp>
            <p:nvCxnSpPr>
              <p:cNvPr id="9256" name="Straight Connector 9255">
                <a:extLst>
                  <a:ext uri="{FF2B5EF4-FFF2-40B4-BE49-F238E27FC236}">
                    <a16:creationId xmlns:a16="http://schemas.microsoft.com/office/drawing/2014/main" id="{9891A2FA-D09D-15DB-CA57-783BC7CBDE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7" name="Straight Connector 9256">
                <a:extLst>
                  <a:ext uri="{FF2B5EF4-FFF2-40B4-BE49-F238E27FC236}">
                    <a16:creationId xmlns:a16="http://schemas.microsoft.com/office/drawing/2014/main" id="{3CE4E20C-429F-C234-D6D6-E101E6305ED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8" name="Group 9257">
              <a:extLst>
                <a:ext uri="{FF2B5EF4-FFF2-40B4-BE49-F238E27FC236}">
                  <a16:creationId xmlns:a16="http://schemas.microsoft.com/office/drawing/2014/main" id="{078D4A86-582E-79B2-8B85-270B046D9B64}"/>
                </a:ext>
              </a:extLst>
            </p:cNvPr>
            <p:cNvGrpSpPr/>
            <p:nvPr/>
          </p:nvGrpSpPr>
          <p:grpSpPr>
            <a:xfrm>
              <a:off x="4125991" y="3591096"/>
              <a:ext cx="89485" cy="89485"/>
              <a:chOff x="2162465" y="4117385"/>
              <a:chExt cx="283772" cy="283772"/>
            </a:xfrm>
          </p:grpSpPr>
          <p:cxnSp>
            <p:nvCxnSpPr>
              <p:cNvPr id="9259" name="Straight Connector 9258">
                <a:extLst>
                  <a:ext uri="{FF2B5EF4-FFF2-40B4-BE49-F238E27FC236}">
                    <a16:creationId xmlns:a16="http://schemas.microsoft.com/office/drawing/2014/main" id="{FB116A30-902D-7BFF-9267-4A1CD27A47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0" name="Straight Connector 9259">
                <a:extLst>
                  <a:ext uri="{FF2B5EF4-FFF2-40B4-BE49-F238E27FC236}">
                    <a16:creationId xmlns:a16="http://schemas.microsoft.com/office/drawing/2014/main" id="{1A66FCFE-44DC-7919-4B8B-6EA65B62BF4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1" name="Group 9260">
              <a:extLst>
                <a:ext uri="{FF2B5EF4-FFF2-40B4-BE49-F238E27FC236}">
                  <a16:creationId xmlns:a16="http://schemas.microsoft.com/office/drawing/2014/main" id="{1040AFCE-F5FB-82EB-D5B0-B86A3A413C20}"/>
                </a:ext>
              </a:extLst>
            </p:cNvPr>
            <p:cNvGrpSpPr/>
            <p:nvPr/>
          </p:nvGrpSpPr>
          <p:grpSpPr>
            <a:xfrm>
              <a:off x="4151828" y="3616907"/>
              <a:ext cx="89485" cy="89485"/>
              <a:chOff x="2162465" y="4117385"/>
              <a:chExt cx="283772" cy="283772"/>
            </a:xfrm>
          </p:grpSpPr>
          <p:cxnSp>
            <p:nvCxnSpPr>
              <p:cNvPr id="9262" name="Straight Connector 9261">
                <a:extLst>
                  <a:ext uri="{FF2B5EF4-FFF2-40B4-BE49-F238E27FC236}">
                    <a16:creationId xmlns:a16="http://schemas.microsoft.com/office/drawing/2014/main" id="{4A25F198-57B6-A660-CE0E-76EE8EAD87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3" name="Straight Connector 9262">
                <a:extLst>
                  <a:ext uri="{FF2B5EF4-FFF2-40B4-BE49-F238E27FC236}">
                    <a16:creationId xmlns:a16="http://schemas.microsoft.com/office/drawing/2014/main" id="{2B3BBEC8-A139-F88A-EE73-21292E014C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4" name="Group 9263">
              <a:extLst>
                <a:ext uri="{FF2B5EF4-FFF2-40B4-BE49-F238E27FC236}">
                  <a16:creationId xmlns:a16="http://schemas.microsoft.com/office/drawing/2014/main" id="{501F5F9F-908D-1DD3-D958-A9F9C9ECA2D4}"/>
                </a:ext>
              </a:extLst>
            </p:cNvPr>
            <p:cNvGrpSpPr/>
            <p:nvPr/>
          </p:nvGrpSpPr>
          <p:grpSpPr>
            <a:xfrm>
              <a:off x="4170733" y="3675871"/>
              <a:ext cx="89485" cy="89485"/>
              <a:chOff x="2162465" y="4117385"/>
              <a:chExt cx="283772" cy="283772"/>
            </a:xfrm>
          </p:grpSpPr>
          <p:cxnSp>
            <p:nvCxnSpPr>
              <p:cNvPr id="9265" name="Straight Connector 9264">
                <a:extLst>
                  <a:ext uri="{FF2B5EF4-FFF2-40B4-BE49-F238E27FC236}">
                    <a16:creationId xmlns:a16="http://schemas.microsoft.com/office/drawing/2014/main" id="{36A2DB58-9932-091C-7C7C-5E82181AAF3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6" name="Straight Connector 9265">
                <a:extLst>
                  <a:ext uri="{FF2B5EF4-FFF2-40B4-BE49-F238E27FC236}">
                    <a16:creationId xmlns:a16="http://schemas.microsoft.com/office/drawing/2014/main" id="{C29D2149-8791-4F6C-FD16-0D43EF90D66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7" name="Group 9266">
              <a:extLst>
                <a:ext uri="{FF2B5EF4-FFF2-40B4-BE49-F238E27FC236}">
                  <a16:creationId xmlns:a16="http://schemas.microsoft.com/office/drawing/2014/main" id="{080FAAA0-ED0B-D020-5878-92F23FA73C5F}"/>
                </a:ext>
              </a:extLst>
            </p:cNvPr>
            <p:cNvGrpSpPr/>
            <p:nvPr/>
          </p:nvGrpSpPr>
          <p:grpSpPr>
            <a:xfrm>
              <a:off x="4266152" y="3797413"/>
              <a:ext cx="89485" cy="89485"/>
              <a:chOff x="2162465" y="4117385"/>
              <a:chExt cx="283772" cy="283772"/>
            </a:xfrm>
          </p:grpSpPr>
          <p:cxnSp>
            <p:nvCxnSpPr>
              <p:cNvPr id="9268" name="Straight Connector 9267">
                <a:extLst>
                  <a:ext uri="{FF2B5EF4-FFF2-40B4-BE49-F238E27FC236}">
                    <a16:creationId xmlns:a16="http://schemas.microsoft.com/office/drawing/2014/main" id="{6DC1C47E-D273-1F37-C677-1E3D9141DC9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9" name="Straight Connector 9268">
                <a:extLst>
                  <a:ext uri="{FF2B5EF4-FFF2-40B4-BE49-F238E27FC236}">
                    <a16:creationId xmlns:a16="http://schemas.microsoft.com/office/drawing/2014/main" id="{50F3309E-4335-7922-EBCE-C215DC512AD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0" name="Group 9269">
              <a:extLst>
                <a:ext uri="{FF2B5EF4-FFF2-40B4-BE49-F238E27FC236}">
                  <a16:creationId xmlns:a16="http://schemas.microsoft.com/office/drawing/2014/main" id="{B21961FE-6525-F9C6-99BC-CB72CFE16F54}"/>
                </a:ext>
              </a:extLst>
            </p:cNvPr>
            <p:cNvGrpSpPr/>
            <p:nvPr/>
          </p:nvGrpSpPr>
          <p:grpSpPr>
            <a:xfrm>
              <a:off x="4482105" y="3818846"/>
              <a:ext cx="89485" cy="89485"/>
              <a:chOff x="2162465" y="4117385"/>
              <a:chExt cx="283772" cy="283772"/>
            </a:xfrm>
          </p:grpSpPr>
          <p:cxnSp>
            <p:nvCxnSpPr>
              <p:cNvPr id="9271" name="Straight Connector 9270">
                <a:extLst>
                  <a:ext uri="{FF2B5EF4-FFF2-40B4-BE49-F238E27FC236}">
                    <a16:creationId xmlns:a16="http://schemas.microsoft.com/office/drawing/2014/main" id="{04FFEF54-A3A3-1359-2841-FFC5765AB0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87CBF887-61E9-6290-6520-A1664DA93B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3" name="Group 9272">
              <a:extLst>
                <a:ext uri="{FF2B5EF4-FFF2-40B4-BE49-F238E27FC236}">
                  <a16:creationId xmlns:a16="http://schemas.microsoft.com/office/drawing/2014/main" id="{0DDFA768-CFCD-4226-50B5-17E70CAAA57A}"/>
                </a:ext>
              </a:extLst>
            </p:cNvPr>
            <p:cNvGrpSpPr/>
            <p:nvPr/>
          </p:nvGrpSpPr>
          <p:grpSpPr>
            <a:xfrm>
              <a:off x="4571589" y="3842156"/>
              <a:ext cx="89485" cy="89485"/>
              <a:chOff x="2162465" y="4117385"/>
              <a:chExt cx="283772" cy="283772"/>
            </a:xfrm>
          </p:grpSpPr>
          <p:cxnSp>
            <p:nvCxnSpPr>
              <p:cNvPr id="9274" name="Straight Connector 9273">
                <a:extLst>
                  <a:ext uri="{FF2B5EF4-FFF2-40B4-BE49-F238E27FC236}">
                    <a16:creationId xmlns:a16="http://schemas.microsoft.com/office/drawing/2014/main" id="{1801BBF4-D44E-48AE-ED77-63C5FFEBBA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5" name="Straight Connector 9274">
                <a:extLst>
                  <a:ext uri="{FF2B5EF4-FFF2-40B4-BE49-F238E27FC236}">
                    <a16:creationId xmlns:a16="http://schemas.microsoft.com/office/drawing/2014/main" id="{D038CE27-69CD-E7AC-4B0F-3E4A0C8327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6" name="Group 9275">
              <a:extLst>
                <a:ext uri="{FF2B5EF4-FFF2-40B4-BE49-F238E27FC236}">
                  <a16:creationId xmlns:a16="http://schemas.microsoft.com/office/drawing/2014/main" id="{984246B6-73F1-62C8-2F09-E448A8D1D6F0}"/>
                </a:ext>
              </a:extLst>
            </p:cNvPr>
            <p:cNvGrpSpPr/>
            <p:nvPr/>
          </p:nvGrpSpPr>
          <p:grpSpPr>
            <a:xfrm>
              <a:off x="4591235" y="3873013"/>
              <a:ext cx="89485" cy="89485"/>
              <a:chOff x="2162465" y="4117385"/>
              <a:chExt cx="283772" cy="283772"/>
            </a:xfrm>
          </p:grpSpPr>
          <p:cxnSp>
            <p:nvCxnSpPr>
              <p:cNvPr id="9277" name="Straight Connector 9276">
                <a:extLst>
                  <a:ext uri="{FF2B5EF4-FFF2-40B4-BE49-F238E27FC236}">
                    <a16:creationId xmlns:a16="http://schemas.microsoft.com/office/drawing/2014/main" id="{88DCDB75-2D47-EA37-7EB8-EAD55DA5A89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1416EE14-5844-CA3C-CFF4-6F7BF97CACE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9" name="Group 9278">
              <a:extLst>
                <a:ext uri="{FF2B5EF4-FFF2-40B4-BE49-F238E27FC236}">
                  <a16:creationId xmlns:a16="http://schemas.microsoft.com/office/drawing/2014/main" id="{FC1A28A2-7C82-D3B6-637A-E17321C29009}"/>
                </a:ext>
              </a:extLst>
            </p:cNvPr>
            <p:cNvGrpSpPr/>
            <p:nvPr/>
          </p:nvGrpSpPr>
          <p:grpSpPr>
            <a:xfrm>
              <a:off x="4628558" y="3942665"/>
              <a:ext cx="89485" cy="89485"/>
              <a:chOff x="2162465" y="4117385"/>
              <a:chExt cx="283772" cy="283772"/>
            </a:xfrm>
          </p:grpSpPr>
          <p:cxnSp>
            <p:nvCxnSpPr>
              <p:cNvPr id="9280" name="Straight Connector 9279">
                <a:extLst>
                  <a:ext uri="{FF2B5EF4-FFF2-40B4-BE49-F238E27FC236}">
                    <a16:creationId xmlns:a16="http://schemas.microsoft.com/office/drawing/2014/main" id="{61484E1F-600D-E1FA-4AAE-4DE1EC3D3B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1" name="Straight Connector 9280">
                <a:extLst>
                  <a:ext uri="{FF2B5EF4-FFF2-40B4-BE49-F238E27FC236}">
                    <a16:creationId xmlns:a16="http://schemas.microsoft.com/office/drawing/2014/main" id="{828C5FB9-559F-9EF1-18A7-EA9231F44D1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2" name="Group 9281">
              <a:extLst>
                <a:ext uri="{FF2B5EF4-FFF2-40B4-BE49-F238E27FC236}">
                  <a16:creationId xmlns:a16="http://schemas.microsoft.com/office/drawing/2014/main" id="{B34DC272-4A13-5FE9-370E-9497727735AF}"/>
                </a:ext>
              </a:extLst>
            </p:cNvPr>
            <p:cNvGrpSpPr/>
            <p:nvPr/>
          </p:nvGrpSpPr>
          <p:grpSpPr>
            <a:xfrm>
              <a:off x="4681894" y="3980259"/>
              <a:ext cx="89485" cy="89485"/>
              <a:chOff x="2162465" y="4117385"/>
              <a:chExt cx="283772" cy="283772"/>
            </a:xfrm>
          </p:grpSpPr>
          <p:cxnSp>
            <p:nvCxnSpPr>
              <p:cNvPr id="9283" name="Straight Connector 9282">
                <a:extLst>
                  <a:ext uri="{FF2B5EF4-FFF2-40B4-BE49-F238E27FC236}">
                    <a16:creationId xmlns:a16="http://schemas.microsoft.com/office/drawing/2014/main" id="{A9BC9C98-4F99-A732-9FBA-A75F28995F8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3E149027-81C7-2B48-7062-BED5D1AB14F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5" name="Group 9284">
              <a:extLst>
                <a:ext uri="{FF2B5EF4-FFF2-40B4-BE49-F238E27FC236}">
                  <a16:creationId xmlns:a16="http://schemas.microsoft.com/office/drawing/2014/main" id="{9990FD19-AA0C-5EFE-B094-0F0130962DDC}"/>
                </a:ext>
              </a:extLst>
            </p:cNvPr>
            <p:cNvGrpSpPr/>
            <p:nvPr/>
          </p:nvGrpSpPr>
          <p:grpSpPr>
            <a:xfrm>
              <a:off x="5072418" y="4061223"/>
              <a:ext cx="89485" cy="89485"/>
              <a:chOff x="2162465" y="4117385"/>
              <a:chExt cx="283772" cy="283772"/>
            </a:xfrm>
          </p:grpSpPr>
          <p:cxnSp>
            <p:nvCxnSpPr>
              <p:cNvPr id="9286" name="Straight Connector 9285">
                <a:extLst>
                  <a:ext uri="{FF2B5EF4-FFF2-40B4-BE49-F238E27FC236}">
                    <a16:creationId xmlns:a16="http://schemas.microsoft.com/office/drawing/2014/main" id="{157B1BBB-F2D4-2359-68B4-EA7605D159D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7" name="Straight Connector 9286">
                <a:extLst>
                  <a:ext uri="{FF2B5EF4-FFF2-40B4-BE49-F238E27FC236}">
                    <a16:creationId xmlns:a16="http://schemas.microsoft.com/office/drawing/2014/main" id="{FE4D06C8-9A09-8777-722B-76C54665109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8" name="Group 9287">
              <a:extLst>
                <a:ext uri="{FF2B5EF4-FFF2-40B4-BE49-F238E27FC236}">
                  <a16:creationId xmlns:a16="http://schemas.microsoft.com/office/drawing/2014/main" id="{A2DB6CD4-7BDF-0B4D-11A1-B99283251AF5}"/>
                </a:ext>
              </a:extLst>
            </p:cNvPr>
            <p:cNvGrpSpPr/>
            <p:nvPr/>
          </p:nvGrpSpPr>
          <p:grpSpPr>
            <a:xfrm>
              <a:off x="5107813" y="4061223"/>
              <a:ext cx="89485" cy="89485"/>
              <a:chOff x="2162465" y="4117385"/>
              <a:chExt cx="283772" cy="283772"/>
            </a:xfrm>
          </p:grpSpPr>
          <p:cxnSp>
            <p:nvCxnSpPr>
              <p:cNvPr id="9289" name="Straight Connector 9288">
                <a:extLst>
                  <a:ext uri="{FF2B5EF4-FFF2-40B4-BE49-F238E27FC236}">
                    <a16:creationId xmlns:a16="http://schemas.microsoft.com/office/drawing/2014/main" id="{A53AD6CD-52D2-9D1C-34C8-55993DAB7F9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0" name="Straight Connector 9289">
                <a:extLst>
                  <a:ext uri="{FF2B5EF4-FFF2-40B4-BE49-F238E27FC236}">
                    <a16:creationId xmlns:a16="http://schemas.microsoft.com/office/drawing/2014/main" id="{241D2D61-6A17-06B9-05F5-254498F7C79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1" name="Group 9290">
              <a:extLst>
                <a:ext uri="{FF2B5EF4-FFF2-40B4-BE49-F238E27FC236}">
                  <a16:creationId xmlns:a16="http://schemas.microsoft.com/office/drawing/2014/main" id="{46B8CCF6-CDE7-E70E-4505-12BC3F2E66AD}"/>
                </a:ext>
              </a:extLst>
            </p:cNvPr>
            <p:cNvGrpSpPr/>
            <p:nvPr/>
          </p:nvGrpSpPr>
          <p:grpSpPr>
            <a:xfrm>
              <a:off x="5320590" y="4070436"/>
              <a:ext cx="89485" cy="89485"/>
              <a:chOff x="2162465" y="4117385"/>
              <a:chExt cx="283772" cy="283772"/>
            </a:xfrm>
          </p:grpSpPr>
          <p:cxnSp>
            <p:nvCxnSpPr>
              <p:cNvPr id="9292" name="Straight Connector 9291">
                <a:extLst>
                  <a:ext uri="{FF2B5EF4-FFF2-40B4-BE49-F238E27FC236}">
                    <a16:creationId xmlns:a16="http://schemas.microsoft.com/office/drawing/2014/main" id="{76ED04FD-2819-EFC6-6521-C8C97409715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3" name="Straight Connector 9292">
                <a:extLst>
                  <a:ext uri="{FF2B5EF4-FFF2-40B4-BE49-F238E27FC236}">
                    <a16:creationId xmlns:a16="http://schemas.microsoft.com/office/drawing/2014/main" id="{92376AC1-0A10-CCCB-EDC9-74B7811FB0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4" name="Group 9293">
              <a:extLst>
                <a:ext uri="{FF2B5EF4-FFF2-40B4-BE49-F238E27FC236}">
                  <a16:creationId xmlns:a16="http://schemas.microsoft.com/office/drawing/2014/main" id="{55AAF5AF-C607-C901-5BDA-B0CB18A35854}"/>
                </a:ext>
              </a:extLst>
            </p:cNvPr>
            <p:cNvGrpSpPr/>
            <p:nvPr/>
          </p:nvGrpSpPr>
          <p:grpSpPr>
            <a:xfrm>
              <a:off x="5428685" y="4117871"/>
              <a:ext cx="89485" cy="89485"/>
              <a:chOff x="2162465" y="4117385"/>
              <a:chExt cx="283772" cy="283772"/>
            </a:xfrm>
          </p:grpSpPr>
          <p:cxnSp>
            <p:nvCxnSpPr>
              <p:cNvPr id="9295" name="Straight Connector 9294">
                <a:extLst>
                  <a:ext uri="{FF2B5EF4-FFF2-40B4-BE49-F238E27FC236}">
                    <a16:creationId xmlns:a16="http://schemas.microsoft.com/office/drawing/2014/main" id="{35DA71E1-7BFC-EA00-49A6-F385DAD947D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6" name="Straight Connector 9295">
                <a:extLst>
                  <a:ext uri="{FF2B5EF4-FFF2-40B4-BE49-F238E27FC236}">
                    <a16:creationId xmlns:a16="http://schemas.microsoft.com/office/drawing/2014/main" id="{876706BB-8FBA-BB3B-8FED-C8BA4E0FDAE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7" name="Group 9296">
              <a:extLst>
                <a:ext uri="{FF2B5EF4-FFF2-40B4-BE49-F238E27FC236}">
                  <a16:creationId xmlns:a16="http://schemas.microsoft.com/office/drawing/2014/main" id="{B3FC5EBF-D562-7BA0-DF2C-5216A5059F6E}"/>
                </a:ext>
              </a:extLst>
            </p:cNvPr>
            <p:cNvGrpSpPr/>
            <p:nvPr/>
          </p:nvGrpSpPr>
          <p:grpSpPr>
            <a:xfrm>
              <a:off x="5450116" y="4172141"/>
              <a:ext cx="89485" cy="89485"/>
              <a:chOff x="2162465" y="4117385"/>
              <a:chExt cx="283772" cy="283772"/>
            </a:xfrm>
          </p:grpSpPr>
          <p:cxnSp>
            <p:nvCxnSpPr>
              <p:cNvPr id="9298" name="Straight Connector 9297">
                <a:extLst>
                  <a:ext uri="{FF2B5EF4-FFF2-40B4-BE49-F238E27FC236}">
                    <a16:creationId xmlns:a16="http://schemas.microsoft.com/office/drawing/2014/main" id="{90D058A3-CE92-C29E-CE3E-E2E269BA602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9" name="Straight Connector 9298">
                <a:extLst>
                  <a:ext uri="{FF2B5EF4-FFF2-40B4-BE49-F238E27FC236}">
                    <a16:creationId xmlns:a16="http://schemas.microsoft.com/office/drawing/2014/main" id="{35F2AFA9-8E8D-0ACA-5EA0-484BA1238C1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0" name="Group 9299">
              <a:extLst>
                <a:ext uri="{FF2B5EF4-FFF2-40B4-BE49-F238E27FC236}">
                  <a16:creationId xmlns:a16="http://schemas.microsoft.com/office/drawing/2014/main" id="{E9AC8D1A-D7BE-5B8D-7C34-5A5761653587}"/>
                </a:ext>
              </a:extLst>
            </p:cNvPr>
            <p:cNvGrpSpPr/>
            <p:nvPr/>
          </p:nvGrpSpPr>
          <p:grpSpPr>
            <a:xfrm>
              <a:off x="5480107" y="4172141"/>
              <a:ext cx="89485" cy="89485"/>
              <a:chOff x="2162465" y="4117385"/>
              <a:chExt cx="283772" cy="283772"/>
            </a:xfrm>
          </p:grpSpPr>
          <p:cxnSp>
            <p:nvCxnSpPr>
              <p:cNvPr id="9301" name="Straight Connector 9300">
                <a:extLst>
                  <a:ext uri="{FF2B5EF4-FFF2-40B4-BE49-F238E27FC236}">
                    <a16:creationId xmlns:a16="http://schemas.microsoft.com/office/drawing/2014/main" id="{93FB7BBD-57D5-E7B4-C7AE-61D9D598AC0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2" name="Straight Connector 9301">
                <a:extLst>
                  <a:ext uri="{FF2B5EF4-FFF2-40B4-BE49-F238E27FC236}">
                    <a16:creationId xmlns:a16="http://schemas.microsoft.com/office/drawing/2014/main" id="{9E7A3887-B4BA-F776-4A9D-082095772BA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3" name="Group 9302">
              <a:extLst>
                <a:ext uri="{FF2B5EF4-FFF2-40B4-BE49-F238E27FC236}">
                  <a16:creationId xmlns:a16="http://schemas.microsoft.com/office/drawing/2014/main" id="{1365B8AE-0CDA-CBCB-A304-BECD8E2156B4}"/>
                </a:ext>
              </a:extLst>
            </p:cNvPr>
            <p:cNvGrpSpPr/>
            <p:nvPr/>
          </p:nvGrpSpPr>
          <p:grpSpPr>
            <a:xfrm>
              <a:off x="5501538" y="4204596"/>
              <a:ext cx="89485" cy="89485"/>
              <a:chOff x="2162465" y="4117385"/>
              <a:chExt cx="283772" cy="283772"/>
            </a:xfrm>
          </p:grpSpPr>
          <p:cxnSp>
            <p:nvCxnSpPr>
              <p:cNvPr id="9304" name="Straight Connector 9303">
                <a:extLst>
                  <a:ext uri="{FF2B5EF4-FFF2-40B4-BE49-F238E27FC236}">
                    <a16:creationId xmlns:a16="http://schemas.microsoft.com/office/drawing/2014/main" id="{A7C18156-F59B-6956-49D9-50E233B1DDD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5" name="Straight Connector 9304">
                <a:extLst>
                  <a:ext uri="{FF2B5EF4-FFF2-40B4-BE49-F238E27FC236}">
                    <a16:creationId xmlns:a16="http://schemas.microsoft.com/office/drawing/2014/main" id="{78F5DEC3-47AD-CC50-7FB3-1C2F7720231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6" name="Group 9305">
              <a:extLst>
                <a:ext uri="{FF2B5EF4-FFF2-40B4-BE49-F238E27FC236}">
                  <a16:creationId xmlns:a16="http://schemas.microsoft.com/office/drawing/2014/main" id="{177DAE30-A724-2C1A-BFCC-44A568EDD552}"/>
                </a:ext>
              </a:extLst>
            </p:cNvPr>
            <p:cNvGrpSpPr/>
            <p:nvPr/>
          </p:nvGrpSpPr>
          <p:grpSpPr>
            <a:xfrm>
              <a:off x="5528507" y="4204596"/>
              <a:ext cx="89485" cy="89485"/>
              <a:chOff x="2162465" y="4117385"/>
              <a:chExt cx="283772" cy="283772"/>
            </a:xfrm>
          </p:grpSpPr>
          <p:cxnSp>
            <p:nvCxnSpPr>
              <p:cNvPr id="9307" name="Straight Connector 9306">
                <a:extLst>
                  <a:ext uri="{FF2B5EF4-FFF2-40B4-BE49-F238E27FC236}">
                    <a16:creationId xmlns:a16="http://schemas.microsoft.com/office/drawing/2014/main" id="{10B78D25-E179-8F3C-8693-B3A0236E1FE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8" name="Straight Connector 9307">
                <a:extLst>
                  <a:ext uri="{FF2B5EF4-FFF2-40B4-BE49-F238E27FC236}">
                    <a16:creationId xmlns:a16="http://schemas.microsoft.com/office/drawing/2014/main" id="{29296CD0-DAB8-146D-8F34-079C2D7BD2F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9" name="Group 9308">
              <a:extLst>
                <a:ext uri="{FF2B5EF4-FFF2-40B4-BE49-F238E27FC236}">
                  <a16:creationId xmlns:a16="http://schemas.microsoft.com/office/drawing/2014/main" id="{F2F51A16-E113-E65E-5E79-9A6F81D72E17}"/>
                </a:ext>
              </a:extLst>
            </p:cNvPr>
            <p:cNvGrpSpPr/>
            <p:nvPr/>
          </p:nvGrpSpPr>
          <p:grpSpPr>
            <a:xfrm>
              <a:off x="5700550" y="4236454"/>
              <a:ext cx="89485" cy="89485"/>
              <a:chOff x="2162465" y="4117385"/>
              <a:chExt cx="283772" cy="283772"/>
            </a:xfrm>
          </p:grpSpPr>
          <p:cxnSp>
            <p:nvCxnSpPr>
              <p:cNvPr id="9310" name="Straight Connector 9309">
                <a:extLst>
                  <a:ext uri="{FF2B5EF4-FFF2-40B4-BE49-F238E27FC236}">
                    <a16:creationId xmlns:a16="http://schemas.microsoft.com/office/drawing/2014/main" id="{2CA2412D-0252-102E-CA91-7240433B351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1" name="Straight Connector 9310">
                <a:extLst>
                  <a:ext uri="{FF2B5EF4-FFF2-40B4-BE49-F238E27FC236}">
                    <a16:creationId xmlns:a16="http://schemas.microsoft.com/office/drawing/2014/main" id="{E9FFE277-D56D-E967-225B-46BCFE14D31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2" name="Group 9311">
              <a:extLst>
                <a:ext uri="{FF2B5EF4-FFF2-40B4-BE49-F238E27FC236}">
                  <a16:creationId xmlns:a16="http://schemas.microsoft.com/office/drawing/2014/main" id="{705E91B3-AA01-5ABC-8269-8BCB8CC59792}"/>
                </a:ext>
              </a:extLst>
            </p:cNvPr>
            <p:cNvGrpSpPr/>
            <p:nvPr/>
          </p:nvGrpSpPr>
          <p:grpSpPr>
            <a:xfrm>
              <a:off x="6269670" y="4317513"/>
              <a:ext cx="89485" cy="89485"/>
              <a:chOff x="2162465" y="4117385"/>
              <a:chExt cx="283772" cy="283772"/>
            </a:xfrm>
          </p:grpSpPr>
          <p:cxnSp>
            <p:nvCxnSpPr>
              <p:cNvPr id="9313" name="Straight Connector 9312">
                <a:extLst>
                  <a:ext uri="{FF2B5EF4-FFF2-40B4-BE49-F238E27FC236}">
                    <a16:creationId xmlns:a16="http://schemas.microsoft.com/office/drawing/2014/main" id="{F3F13752-9246-EA31-702B-EA6B32BE7A3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4" name="Straight Connector 9313">
                <a:extLst>
                  <a:ext uri="{FF2B5EF4-FFF2-40B4-BE49-F238E27FC236}">
                    <a16:creationId xmlns:a16="http://schemas.microsoft.com/office/drawing/2014/main" id="{688CDF51-0C0C-8DF6-97B2-8E19863AD0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5" name="Group 9314">
              <a:extLst>
                <a:ext uri="{FF2B5EF4-FFF2-40B4-BE49-F238E27FC236}">
                  <a16:creationId xmlns:a16="http://schemas.microsoft.com/office/drawing/2014/main" id="{7897DA7A-72C6-4EF9-E34D-A2F252811841}"/>
                </a:ext>
              </a:extLst>
            </p:cNvPr>
            <p:cNvGrpSpPr/>
            <p:nvPr/>
          </p:nvGrpSpPr>
          <p:grpSpPr>
            <a:xfrm>
              <a:off x="6308288" y="4317513"/>
              <a:ext cx="89485" cy="89485"/>
              <a:chOff x="2162465" y="4117385"/>
              <a:chExt cx="283772" cy="283772"/>
            </a:xfrm>
          </p:grpSpPr>
          <p:cxnSp>
            <p:nvCxnSpPr>
              <p:cNvPr id="9316" name="Straight Connector 9315">
                <a:extLst>
                  <a:ext uri="{FF2B5EF4-FFF2-40B4-BE49-F238E27FC236}">
                    <a16:creationId xmlns:a16="http://schemas.microsoft.com/office/drawing/2014/main" id="{B87AE77C-1866-8E6D-AA14-56D9E569A66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3C2FF77F-93BD-FFB7-8261-0974C2EDEB3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8" name="Group 9317">
              <a:extLst>
                <a:ext uri="{FF2B5EF4-FFF2-40B4-BE49-F238E27FC236}">
                  <a16:creationId xmlns:a16="http://schemas.microsoft.com/office/drawing/2014/main" id="{C8324616-A3F5-B66C-383E-7E22C2CD3EE0}"/>
                </a:ext>
              </a:extLst>
            </p:cNvPr>
            <p:cNvGrpSpPr/>
            <p:nvPr/>
          </p:nvGrpSpPr>
          <p:grpSpPr>
            <a:xfrm>
              <a:off x="6403897" y="4352732"/>
              <a:ext cx="89485" cy="89485"/>
              <a:chOff x="2162465" y="4117385"/>
              <a:chExt cx="283772" cy="283772"/>
            </a:xfrm>
          </p:grpSpPr>
          <p:cxnSp>
            <p:nvCxnSpPr>
              <p:cNvPr id="9319" name="Straight Connector 9318">
                <a:extLst>
                  <a:ext uri="{FF2B5EF4-FFF2-40B4-BE49-F238E27FC236}">
                    <a16:creationId xmlns:a16="http://schemas.microsoft.com/office/drawing/2014/main" id="{97FAFBF1-AF96-C3AB-A01B-E690A93B02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A56B0D47-5614-B89A-E090-306F510E97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1" name="Group 9320">
              <a:extLst>
                <a:ext uri="{FF2B5EF4-FFF2-40B4-BE49-F238E27FC236}">
                  <a16:creationId xmlns:a16="http://schemas.microsoft.com/office/drawing/2014/main" id="{FFD76D0D-E45A-7871-134D-69131A05EF62}"/>
                </a:ext>
              </a:extLst>
            </p:cNvPr>
            <p:cNvGrpSpPr/>
            <p:nvPr/>
          </p:nvGrpSpPr>
          <p:grpSpPr>
            <a:xfrm>
              <a:off x="7065884" y="4489536"/>
              <a:ext cx="89485" cy="89485"/>
              <a:chOff x="2162465" y="4117385"/>
              <a:chExt cx="283772" cy="283772"/>
            </a:xfrm>
          </p:grpSpPr>
          <p:cxnSp>
            <p:nvCxnSpPr>
              <p:cNvPr id="9322" name="Straight Connector 9321">
                <a:extLst>
                  <a:ext uri="{FF2B5EF4-FFF2-40B4-BE49-F238E27FC236}">
                    <a16:creationId xmlns:a16="http://schemas.microsoft.com/office/drawing/2014/main" id="{C2F29DA7-569D-6FAC-C3E9-A2DEC73954B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73894927-5B5E-4F4A-3C2F-44582C997AE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4" name="Group 9323">
              <a:extLst>
                <a:ext uri="{FF2B5EF4-FFF2-40B4-BE49-F238E27FC236}">
                  <a16:creationId xmlns:a16="http://schemas.microsoft.com/office/drawing/2014/main" id="{B06B1F4B-7FF9-C3A7-5FCD-C13D8FF05682}"/>
                </a:ext>
              </a:extLst>
            </p:cNvPr>
            <p:cNvGrpSpPr/>
            <p:nvPr/>
          </p:nvGrpSpPr>
          <p:grpSpPr>
            <a:xfrm>
              <a:off x="7141082" y="4534279"/>
              <a:ext cx="89485" cy="89485"/>
              <a:chOff x="2162465" y="4117385"/>
              <a:chExt cx="283772" cy="283772"/>
            </a:xfrm>
          </p:grpSpPr>
          <p:cxnSp>
            <p:nvCxnSpPr>
              <p:cNvPr id="9325" name="Straight Connector 9324">
                <a:extLst>
                  <a:ext uri="{FF2B5EF4-FFF2-40B4-BE49-F238E27FC236}">
                    <a16:creationId xmlns:a16="http://schemas.microsoft.com/office/drawing/2014/main" id="{FCC7AACA-0439-97F4-3A15-D2A1F9AE692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D3E73D53-EFD7-4FFB-3CF0-18C28FF88CB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7" name="Group 9326">
              <a:extLst>
                <a:ext uri="{FF2B5EF4-FFF2-40B4-BE49-F238E27FC236}">
                  <a16:creationId xmlns:a16="http://schemas.microsoft.com/office/drawing/2014/main" id="{D13AAAB8-A79E-BA3C-2273-ACF91A2DD3B4}"/>
                </a:ext>
              </a:extLst>
            </p:cNvPr>
            <p:cNvGrpSpPr/>
            <p:nvPr/>
          </p:nvGrpSpPr>
          <p:grpSpPr>
            <a:xfrm>
              <a:off x="7219480" y="4534280"/>
              <a:ext cx="89485" cy="89485"/>
              <a:chOff x="2162465" y="4117385"/>
              <a:chExt cx="283772" cy="283772"/>
            </a:xfrm>
          </p:grpSpPr>
          <p:cxnSp>
            <p:nvCxnSpPr>
              <p:cNvPr id="9328" name="Straight Connector 9327">
                <a:extLst>
                  <a:ext uri="{FF2B5EF4-FFF2-40B4-BE49-F238E27FC236}">
                    <a16:creationId xmlns:a16="http://schemas.microsoft.com/office/drawing/2014/main" id="{196A561C-DC1A-0480-DA1F-963F7D19A56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B9F6E9B0-AC64-E25A-BAA2-189042EA46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0" name="Group 9329">
              <a:extLst>
                <a:ext uri="{FF2B5EF4-FFF2-40B4-BE49-F238E27FC236}">
                  <a16:creationId xmlns:a16="http://schemas.microsoft.com/office/drawing/2014/main" id="{DD5095CE-A641-25AD-BB7C-EB86927EA7C3}"/>
                </a:ext>
              </a:extLst>
            </p:cNvPr>
            <p:cNvGrpSpPr/>
            <p:nvPr/>
          </p:nvGrpSpPr>
          <p:grpSpPr>
            <a:xfrm>
              <a:off x="8873044" y="4534280"/>
              <a:ext cx="89485" cy="89485"/>
              <a:chOff x="2162465" y="4117385"/>
              <a:chExt cx="283772" cy="283772"/>
            </a:xfrm>
          </p:grpSpPr>
          <p:cxnSp>
            <p:nvCxnSpPr>
              <p:cNvPr id="9331" name="Straight Connector 9330">
                <a:extLst>
                  <a:ext uri="{FF2B5EF4-FFF2-40B4-BE49-F238E27FC236}">
                    <a16:creationId xmlns:a16="http://schemas.microsoft.com/office/drawing/2014/main" id="{C91CE59A-6215-65EE-C544-D789F10BA6F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2" name="Straight Connector 9331">
                <a:extLst>
                  <a:ext uri="{FF2B5EF4-FFF2-40B4-BE49-F238E27FC236}">
                    <a16:creationId xmlns:a16="http://schemas.microsoft.com/office/drawing/2014/main" id="{F4520694-D627-2850-ECA8-3728DDDC4E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3" name="Group 9332">
              <a:extLst>
                <a:ext uri="{FF2B5EF4-FFF2-40B4-BE49-F238E27FC236}">
                  <a16:creationId xmlns:a16="http://schemas.microsoft.com/office/drawing/2014/main" id="{83A9E379-DD78-D379-423C-3F7D7492A790}"/>
                </a:ext>
              </a:extLst>
            </p:cNvPr>
            <p:cNvGrpSpPr/>
            <p:nvPr/>
          </p:nvGrpSpPr>
          <p:grpSpPr>
            <a:xfrm>
              <a:off x="9743092" y="4632359"/>
              <a:ext cx="89485" cy="89485"/>
              <a:chOff x="2162465" y="4117385"/>
              <a:chExt cx="283772" cy="283772"/>
            </a:xfrm>
          </p:grpSpPr>
          <p:cxnSp>
            <p:nvCxnSpPr>
              <p:cNvPr id="9334" name="Straight Connector 9333">
                <a:extLst>
                  <a:ext uri="{FF2B5EF4-FFF2-40B4-BE49-F238E27FC236}">
                    <a16:creationId xmlns:a16="http://schemas.microsoft.com/office/drawing/2014/main" id="{E90DA4F7-DC0A-38AB-7E14-2AB9B2F611C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5" name="Straight Connector 9334">
                <a:extLst>
                  <a:ext uri="{FF2B5EF4-FFF2-40B4-BE49-F238E27FC236}">
                    <a16:creationId xmlns:a16="http://schemas.microsoft.com/office/drawing/2014/main" id="{01CBA27B-E26C-9D42-68E2-4699A51E071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9341" name="Group 9340">
            <a:extLst>
              <a:ext uri="{FF2B5EF4-FFF2-40B4-BE49-F238E27FC236}">
                <a16:creationId xmlns:a16="http://schemas.microsoft.com/office/drawing/2014/main" id="{C3C10406-6218-ED45-52E0-C8A8F2E1BB58}"/>
              </a:ext>
            </a:extLst>
          </p:cNvPr>
          <p:cNvGrpSpPr/>
          <p:nvPr/>
        </p:nvGrpSpPr>
        <p:grpSpPr>
          <a:xfrm>
            <a:off x="2025650" y="1876424"/>
            <a:ext cx="6851650" cy="2881314"/>
            <a:chOff x="2025650" y="1876424"/>
            <a:chExt cx="6851650" cy="2881314"/>
          </a:xfrm>
        </p:grpSpPr>
        <p:sp>
          <p:nvSpPr>
            <p:cNvPr id="9337" name="Freeform: Shape 9336">
              <a:extLst>
                <a:ext uri="{FF2B5EF4-FFF2-40B4-BE49-F238E27FC236}">
                  <a16:creationId xmlns:a16="http://schemas.microsoft.com/office/drawing/2014/main" id="{0DC6EC23-2C2D-C043-B2D9-921BA5596BDD}"/>
                </a:ext>
              </a:extLst>
            </p:cNvPr>
            <p:cNvSpPr/>
            <p:nvPr/>
          </p:nvSpPr>
          <p:spPr bwMode="auto">
            <a:xfrm>
              <a:off x="2025650" y="1876424"/>
              <a:ext cx="1250950" cy="1489075"/>
            </a:xfrm>
            <a:custGeom>
              <a:avLst/>
              <a:gdLst>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3175 w 1298575"/>
                <a:gd name="connsiteY86" fmla="*/ 1511300 h 1511300"/>
                <a:gd name="connsiteX87" fmla="*/ 1298575 w 1298575"/>
                <a:gd name="connsiteY87" fmla="*/ 1511300 h 1511300"/>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0793 w 1298575"/>
                <a:gd name="connsiteY86" fmla="*/ 1487487 h 1511300"/>
                <a:gd name="connsiteX87" fmla="*/ 1298575 w 1298575"/>
                <a:gd name="connsiteY87" fmla="*/ 1511300 h 1511300"/>
                <a:gd name="connsiteX0" fmla="*/ 0 w 1298575"/>
                <a:gd name="connsiteY0" fmla="*/ 0 h 1511300"/>
                <a:gd name="connsiteX1" fmla="*/ 136525 w 1298575"/>
                <a:gd name="connsiteY1" fmla="*/ 0 h 1511300"/>
                <a:gd name="connsiteX2" fmla="*/ 136525 w 1298575"/>
                <a:gd name="connsiteY2" fmla="*/ 31750 h 1511300"/>
                <a:gd name="connsiteX3" fmla="*/ 165100 w 1298575"/>
                <a:gd name="connsiteY3" fmla="*/ 31750 h 1511300"/>
                <a:gd name="connsiteX4" fmla="*/ 165100 w 1298575"/>
                <a:gd name="connsiteY4" fmla="*/ 50800 h 1511300"/>
                <a:gd name="connsiteX5" fmla="*/ 174625 w 1298575"/>
                <a:gd name="connsiteY5" fmla="*/ 50800 h 1511300"/>
                <a:gd name="connsiteX6" fmla="*/ 174625 w 1298575"/>
                <a:gd name="connsiteY6" fmla="*/ 82550 h 1511300"/>
                <a:gd name="connsiteX7" fmla="*/ 203200 w 1298575"/>
                <a:gd name="connsiteY7" fmla="*/ 82550 h 1511300"/>
                <a:gd name="connsiteX8" fmla="*/ 203200 w 1298575"/>
                <a:gd name="connsiteY8" fmla="*/ 98425 h 1511300"/>
                <a:gd name="connsiteX9" fmla="*/ 219075 w 1298575"/>
                <a:gd name="connsiteY9" fmla="*/ 98425 h 1511300"/>
                <a:gd name="connsiteX10" fmla="*/ 219075 w 1298575"/>
                <a:gd name="connsiteY10" fmla="*/ 133350 h 1511300"/>
                <a:gd name="connsiteX11" fmla="*/ 279400 w 1298575"/>
                <a:gd name="connsiteY11" fmla="*/ 133350 h 1511300"/>
                <a:gd name="connsiteX12" fmla="*/ 279400 w 1298575"/>
                <a:gd name="connsiteY12" fmla="*/ 168275 h 1511300"/>
                <a:gd name="connsiteX13" fmla="*/ 288925 w 1298575"/>
                <a:gd name="connsiteY13" fmla="*/ 168275 h 1511300"/>
                <a:gd name="connsiteX14" fmla="*/ 288925 w 1298575"/>
                <a:gd name="connsiteY14" fmla="*/ 184150 h 1511300"/>
                <a:gd name="connsiteX15" fmla="*/ 323850 w 1298575"/>
                <a:gd name="connsiteY15" fmla="*/ 184150 h 1511300"/>
                <a:gd name="connsiteX16" fmla="*/ 323850 w 1298575"/>
                <a:gd name="connsiteY16" fmla="*/ 200025 h 1511300"/>
                <a:gd name="connsiteX17" fmla="*/ 365125 w 1298575"/>
                <a:gd name="connsiteY17" fmla="*/ 200025 h 1511300"/>
                <a:gd name="connsiteX18" fmla="*/ 365125 w 1298575"/>
                <a:gd name="connsiteY18" fmla="*/ 212725 h 1511300"/>
                <a:gd name="connsiteX19" fmla="*/ 384175 w 1298575"/>
                <a:gd name="connsiteY19" fmla="*/ 212725 h 1511300"/>
                <a:gd name="connsiteX20" fmla="*/ 384175 w 1298575"/>
                <a:gd name="connsiteY20" fmla="*/ 225425 h 1511300"/>
                <a:gd name="connsiteX21" fmla="*/ 400050 w 1298575"/>
                <a:gd name="connsiteY21" fmla="*/ 225425 h 1511300"/>
                <a:gd name="connsiteX22" fmla="*/ 400050 w 1298575"/>
                <a:gd name="connsiteY22" fmla="*/ 250825 h 1511300"/>
                <a:gd name="connsiteX23" fmla="*/ 409575 w 1298575"/>
                <a:gd name="connsiteY23" fmla="*/ 250825 h 1511300"/>
                <a:gd name="connsiteX24" fmla="*/ 409575 w 1298575"/>
                <a:gd name="connsiteY24" fmla="*/ 368300 h 1511300"/>
                <a:gd name="connsiteX25" fmla="*/ 425450 w 1298575"/>
                <a:gd name="connsiteY25" fmla="*/ 368300 h 1511300"/>
                <a:gd name="connsiteX26" fmla="*/ 425450 w 1298575"/>
                <a:gd name="connsiteY26" fmla="*/ 549275 h 1511300"/>
                <a:gd name="connsiteX27" fmla="*/ 441325 w 1298575"/>
                <a:gd name="connsiteY27" fmla="*/ 549275 h 1511300"/>
                <a:gd name="connsiteX28" fmla="*/ 441325 w 1298575"/>
                <a:gd name="connsiteY28" fmla="*/ 590550 h 1511300"/>
                <a:gd name="connsiteX29" fmla="*/ 454025 w 1298575"/>
                <a:gd name="connsiteY29" fmla="*/ 590550 h 1511300"/>
                <a:gd name="connsiteX30" fmla="*/ 454025 w 1298575"/>
                <a:gd name="connsiteY30" fmla="*/ 657225 h 1511300"/>
                <a:gd name="connsiteX31" fmla="*/ 460375 w 1298575"/>
                <a:gd name="connsiteY31" fmla="*/ 657225 h 1511300"/>
                <a:gd name="connsiteX32" fmla="*/ 460375 w 1298575"/>
                <a:gd name="connsiteY32" fmla="*/ 723900 h 1511300"/>
                <a:gd name="connsiteX33" fmla="*/ 492125 w 1298575"/>
                <a:gd name="connsiteY33" fmla="*/ 723900 h 1511300"/>
                <a:gd name="connsiteX34" fmla="*/ 492125 w 1298575"/>
                <a:gd name="connsiteY34" fmla="*/ 904875 h 1511300"/>
                <a:gd name="connsiteX35" fmla="*/ 508000 w 1298575"/>
                <a:gd name="connsiteY35" fmla="*/ 904875 h 1511300"/>
                <a:gd name="connsiteX36" fmla="*/ 508000 w 1298575"/>
                <a:gd name="connsiteY36" fmla="*/ 927100 h 1511300"/>
                <a:gd name="connsiteX37" fmla="*/ 508000 w 1298575"/>
                <a:gd name="connsiteY37" fmla="*/ 927100 h 1511300"/>
                <a:gd name="connsiteX38" fmla="*/ 527050 w 1298575"/>
                <a:gd name="connsiteY38" fmla="*/ 927100 h 1511300"/>
                <a:gd name="connsiteX39" fmla="*/ 527050 w 1298575"/>
                <a:gd name="connsiteY39" fmla="*/ 949325 h 1511300"/>
                <a:gd name="connsiteX40" fmla="*/ 568325 w 1298575"/>
                <a:gd name="connsiteY40" fmla="*/ 949325 h 1511300"/>
                <a:gd name="connsiteX41" fmla="*/ 568325 w 1298575"/>
                <a:gd name="connsiteY41" fmla="*/ 962025 h 1511300"/>
                <a:gd name="connsiteX42" fmla="*/ 622300 w 1298575"/>
                <a:gd name="connsiteY42" fmla="*/ 962025 h 1511300"/>
                <a:gd name="connsiteX43" fmla="*/ 622300 w 1298575"/>
                <a:gd name="connsiteY43" fmla="*/ 977900 h 1511300"/>
                <a:gd name="connsiteX44" fmla="*/ 647700 w 1298575"/>
                <a:gd name="connsiteY44" fmla="*/ 977900 h 1511300"/>
                <a:gd name="connsiteX45" fmla="*/ 647700 w 1298575"/>
                <a:gd name="connsiteY45" fmla="*/ 993775 h 1511300"/>
                <a:gd name="connsiteX46" fmla="*/ 679450 w 1298575"/>
                <a:gd name="connsiteY46" fmla="*/ 993775 h 1511300"/>
                <a:gd name="connsiteX47" fmla="*/ 679450 w 1298575"/>
                <a:gd name="connsiteY47" fmla="*/ 1009650 h 1511300"/>
                <a:gd name="connsiteX48" fmla="*/ 698500 w 1298575"/>
                <a:gd name="connsiteY48" fmla="*/ 1009650 h 1511300"/>
                <a:gd name="connsiteX49" fmla="*/ 698500 w 1298575"/>
                <a:gd name="connsiteY49" fmla="*/ 1022350 h 1511300"/>
                <a:gd name="connsiteX50" fmla="*/ 727075 w 1298575"/>
                <a:gd name="connsiteY50" fmla="*/ 1022350 h 1511300"/>
                <a:gd name="connsiteX51" fmla="*/ 727075 w 1298575"/>
                <a:gd name="connsiteY51" fmla="*/ 1041400 h 1511300"/>
                <a:gd name="connsiteX52" fmla="*/ 762000 w 1298575"/>
                <a:gd name="connsiteY52" fmla="*/ 1041400 h 1511300"/>
                <a:gd name="connsiteX53" fmla="*/ 762000 w 1298575"/>
                <a:gd name="connsiteY53" fmla="*/ 1057275 h 1511300"/>
                <a:gd name="connsiteX54" fmla="*/ 781050 w 1298575"/>
                <a:gd name="connsiteY54" fmla="*/ 1057275 h 1511300"/>
                <a:gd name="connsiteX55" fmla="*/ 781050 w 1298575"/>
                <a:gd name="connsiteY55" fmla="*/ 1073150 h 1511300"/>
                <a:gd name="connsiteX56" fmla="*/ 781050 w 1298575"/>
                <a:gd name="connsiteY56" fmla="*/ 1108075 h 1511300"/>
                <a:gd name="connsiteX57" fmla="*/ 809625 w 1298575"/>
                <a:gd name="connsiteY57" fmla="*/ 1108075 h 1511300"/>
                <a:gd name="connsiteX58" fmla="*/ 809625 w 1298575"/>
                <a:gd name="connsiteY58" fmla="*/ 1130300 h 1511300"/>
                <a:gd name="connsiteX59" fmla="*/ 831850 w 1298575"/>
                <a:gd name="connsiteY59" fmla="*/ 1130300 h 1511300"/>
                <a:gd name="connsiteX60" fmla="*/ 831850 w 1298575"/>
                <a:gd name="connsiteY60" fmla="*/ 1158875 h 1511300"/>
                <a:gd name="connsiteX61" fmla="*/ 863600 w 1298575"/>
                <a:gd name="connsiteY61" fmla="*/ 1158875 h 1511300"/>
                <a:gd name="connsiteX62" fmla="*/ 863600 w 1298575"/>
                <a:gd name="connsiteY62" fmla="*/ 1225550 h 1511300"/>
                <a:gd name="connsiteX63" fmla="*/ 882650 w 1298575"/>
                <a:gd name="connsiteY63" fmla="*/ 1225550 h 1511300"/>
                <a:gd name="connsiteX64" fmla="*/ 882650 w 1298575"/>
                <a:gd name="connsiteY64" fmla="*/ 1244600 h 1511300"/>
                <a:gd name="connsiteX65" fmla="*/ 882650 w 1298575"/>
                <a:gd name="connsiteY65" fmla="*/ 1244600 h 1511300"/>
                <a:gd name="connsiteX66" fmla="*/ 882650 w 1298575"/>
                <a:gd name="connsiteY66" fmla="*/ 1260475 h 1511300"/>
                <a:gd name="connsiteX67" fmla="*/ 898525 w 1298575"/>
                <a:gd name="connsiteY67" fmla="*/ 1260475 h 1511300"/>
                <a:gd name="connsiteX68" fmla="*/ 898525 w 1298575"/>
                <a:gd name="connsiteY68" fmla="*/ 1289050 h 1511300"/>
                <a:gd name="connsiteX69" fmla="*/ 930275 w 1298575"/>
                <a:gd name="connsiteY69" fmla="*/ 1289050 h 1511300"/>
                <a:gd name="connsiteX70" fmla="*/ 930275 w 1298575"/>
                <a:gd name="connsiteY70" fmla="*/ 1349375 h 1511300"/>
                <a:gd name="connsiteX71" fmla="*/ 939800 w 1298575"/>
                <a:gd name="connsiteY71" fmla="*/ 1349375 h 1511300"/>
                <a:gd name="connsiteX72" fmla="*/ 939800 w 1298575"/>
                <a:gd name="connsiteY72" fmla="*/ 1368425 h 1511300"/>
                <a:gd name="connsiteX73" fmla="*/ 955675 w 1298575"/>
                <a:gd name="connsiteY73" fmla="*/ 1368425 h 1511300"/>
                <a:gd name="connsiteX74" fmla="*/ 955675 w 1298575"/>
                <a:gd name="connsiteY74" fmla="*/ 1384300 h 1511300"/>
                <a:gd name="connsiteX75" fmla="*/ 1190625 w 1298575"/>
                <a:gd name="connsiteY75" fmla="*/ 1384300 h 1511300"/>
                <a:gd name="connsiteX76" fmla="*/ 1190625 w 1298575"/>
                <a:gd name="connsiteY76" fmla="*/ 1406525 h 1511300"/>
                <a:gd name="connsiteX77" fmla="*/ 1203325 w 1298575"/>
                <a:gd name="connsiteY77" fmla="*/ 1406525 h 1511300"/>
                <a:gd name="connsiteX78" fmla="*/ 1203325 w 1298575"/>
                <a:gd name="connsiteY78" fmla="*/ 1425575 h 1511300"/>
                <a:gd name="connsiteX79" fmla="*/ 1216025 w 1298575"/>
                <a:gd name="connsiteY79" fmla="*/ 1425575 h 1511300"/>
                <a:gd name="connsiteX80" fmla="*/ 1216025 w 1298575"/>
                <a:gd name="connsiteY80" fmla="*/ 1447800 h 1511300"/>
                <a:gd name="connsiteX81" fmla="*/ 1235075 w 1298575"/>
                <a:gd name="connsiteY81" fmla="*/ 1447800 h 1511300"/>
                <a:gd name="connsiteX82" fmla="*/ 1235075 w 1298575"/>
                <a:gd name="connsiteY82" fmla="*/ 1457325 h 1511300"/>
                <a:gd name="connsiteX83" fmla="*/ 1250950 w 1298575"/>
                <a:gd name="connsiteY83" fmla="*/ 1457325 h 1511300"/>
                <a:gd name="connsiteX84" fmla="*/ 1250950 w 1298575"/>
                <a:gd name="connsiteY84" fmla="*/ 1489075 h 1511300"/>
                <a:gd name="connsiteX85" fmla="*/ 1250950 w 1298575"/>
                <a:gd name="connsiteY85" fmla="*/ 1489075 h 1511300"/>
                <a:gd name="connsiteX86" fmla="*/ 1273174 w 1298575"/>
                <a:gd name="connsiteY86" fmla="*/ 1492250 h 1511300"/>
                <a:gd name="connsiteX87" fmla="*/ 1298575 w 1298575"/>
                <a:gd name="connsiteY87" fmla="*/ 1511300 h 1511300"/>
                <a:gd name="connsiteX0" fmla="*/ 0 w 1275530"/>
                <a:gd name="connsiteY0" fmla="*/ 0 h 1513681"/>
                <a:gd name="connsiteX1" fmla="*/ 136525 w 1275530"/>
                <a:gd name="connsiteY1" fmla="*/ 0 h 1513681"/>
                <a:gd name="connsiteX2" fmla="*/ 136525 w 1275530"/>
                <a:gd name="connsiteY2" fmla="*/ 31750 h 1513681"/>
                <a:gd name="connsiteX3" fmla="*/ 165100 w 1275530"/>
                <a:gd name="connsiteY3" fmla="*/ 31750 h 1513681"/>
                <a:gd name="connsiteX4" fmla="*/ 165100 w 1275530"/>
                <a:gd name="connsiteY4" fmla="*/ 50800 h 1513681"/>
                <a:gd name="connsiteX5" fmla="*/ 174625 w 1275530"/>
                <a:gd name="connsiteY5" fmla="*/ 50800 h 1513681"/>
                <a:gd name="connsiteX6" fmla="*/ 174625 w 1275530"/>
                <a:gd name="connsiteY6" fmla="*/ 82550 h 1513681"/>
                <a:gd name="connsiteX7" fmla="*/ 203200 w 1275530"/>
                <a:gd name="connsiteY7" fmla="*/ 82550 h 1513681"/>
                <a:gd name="connsiteX8" fmla="*/ 203200 w 1275530"/>
                <a:gd name="connsiteY8" fmla="*/ 98425 h 1513681"/>
                <a:gd name="connsiteX9" fmla="*/ 219075 w 1275530"/>
                <a:gd name="connsiteY9" fmla="*/ 98425 h 1513681"/>
                <a:gd name="connsiteX10" fmla="*/ 219075 w 1275530"/>
                <a:gd name="connsiteY10" fmla="*/ 133350 h 1513681"/>
                <a:gd name="connsiteX11" fmla="*/ 279400 w 1275530"/>
                <a:gd name="connsiteY11" fmla="*/ 133350 h 1513681"/>
                <a:gd name="connsiteX12" fmla="*/ 279400 w 1275530"/>
                <a:gd name="connsiteY12" fmla="*/ 168275 h 1513681"/>
                <a:gd name="connsiteX13" fmla="*/ 288925 w 1275530"/>
                <a:gd name="connsiteY13" fmla="*/ 168275 h 1513681"/>
                <a:gd name="connsiteX14" fmla="*/ 288925 w 1275530"/>
                <a:gd name="connsiteY14" fmla="*/ 184150 h 1513681"/>
                <a:gd name="connsiteX15" fmla="*/ 323850 w 1275530"/>
                <a:gd name="connsiteY15" fmla="*/ 184150 h 1513681"/>
                <a:gd name="connsiteX16" fmla="*/ 323850 w 1275530"/>
                <a:gd name="connsiteY16" fmla="*/ 200025 h 1513681"/>
                <a:gd name="connsiteX17" fmla="*/ 365125 w 1275530"/>
                <a:gd name="connsiteY17" fmla="*/ 200025 h 1513681"/>
                <a:gd name="connsiteX18" fmla="*/ 365125 w 1275530"/>
                <a:gd name="connsiteY18" fmla="*/ 212725 h 1513681"/>
                <a:gd name="connsiteX19" fmla="*/ 384175 w 1275530"/>
                <a:gd name="connsiteY19" fmla="*/ 212725 h 1513681"/>
                <a:gd name="connsiteX20" fmla="*/ 384175 w 1275530"/>
                <a:gd name="connsiteY20" fmla="*/ 225425 h 1513681"/>
                <a:gd name="connsiteX21" fmla="*/ 400050 w 1275530"/>
                <a:gd name="connsiteY21" fmla="*/ 225425 h 1513681"/>
                <a:gd name="connsiteX22" fmla="*/ 400050 w 1275530"/>
                <a:gd name="connsiteY22" fmla="*/ 250825 h 1513681"/>
                <a:gd name="connsiteX23" fmla="*/ 409575 w 1275530"/>
                <a:gd name="connsiteY23" fmla="*/ 250825 h 1513681"/>
                <a:gd name="connsiteX24" fmla="*/ 409575 w 1275530"/>
                <a:gd name="connsiteY24" fmla="*/ 368300 h 1513681"/>
                <a:gd name="connsiteX25" fmla="*/ 425450 w 1275530"/>
                <a:gd name="connsiteY25" fmla="*/ 368300 h 1513681"/>
                <a:gd name="connsiteX26" fmla="*/ 425450 w 1275530"/>
                <a:gd name="connsiteY26" fmla="*/ 549275 h 1513681"/>
                <a:gd name="connsiteX27" fmla="*/ 441325 w 1275530"/>
                <a:gd name="connsiteY27" fmla="*/ 549275 h 1513681"/>
                <a:gd name="connsiteX28" fmla="*/ 441325 w 1275530"/>
                <a:gd name="connsiteY28" fmla="*/ 590550 h 1513681"/>
                <a:gd name="connsiteX29" fmla="*/ 454025 w 1275530"/>
                <a:gd name="connsiteY29" fmla="*/ 590550 h 1513681"/>
                <a:gd name="connsiteX30" fmla="*/ 454025 w 1275530"/>
                <a:gd name="connsiteY30" fmla="*/ 657225 h 1513681"/>
                <a:gd name="connsiteX31" fmla="*/ 460375 w 1275530"/>
                <a:gd name="connsiteY31" fmla="*/ 657225 h 1513681"/>
                <a:gd name="connsiteX32" fmla="*/ 460375 w 1275530"/>
                <a:gd name="connsiteY32" fmla="*/ 723900 h 1513681"/>
                <a:gd name="connsiteX33" fmla="*/ 492125 w 1275530"/>
                <a:gd name="connsiteY33" fmla="*/ 723900 h 1513681"/>
                <a:gd name="connsiteX34" fmla="*/ 492125 w 1275530"/>
                <a:gd name="connsiteY34" fmla="*/ 904875 h 1513681"/>
                <a:gd name="connsiteX35" fmla="*/ 508000 w 1275530"/>
                <a:gd name="connsiteY35" fmla="*/ 904875 h 1513681"/>
                <a:gd name="connsiteX36" fmla="*/ 508000 w 1275530"/>
                <a:gd name="connsiteY36" fmla="*/ 927100 h 1513681"/>
                <a:gd name="connsiteX37" fmla="*/ 508000 w 1275530"/>
                <a:gd name="connsiteY37" fmla="*/ 927100 h 1513681"/>
                <a:gd name="connsiteX38" fmla="*/ 527050 w 1275530"/>
                <a:gd name="connsiteY38" fmla="*/ 927100 h 1513681"/>
                <a:gd name="connsiteX39" fmla="*/ 527050 w 1275530"/>
                <a:gd name="connsiteY39" fmla="*/ 949325 h 1513681"/>
                <a:gd name="connsiteX40" fmla="*/ 568325 w 1275530"/>
                <a:gd name="connsiteY40" fmla="*/ 949325 h 1513681"/>
                <a:gd name="connsiteX41" fmla="*/ 568325 w 1275530"/>
                <a:gd name="connsiteY41" fmla="*/ 962025 h 1513681"/>
                <a:gd name="connsiteX42" fmla="*/ 622300 w 1275530"/>
                <a:gd name="connsiteY42" fmla="*/ 962025 h 1513681"/>
                <a:gd name="connsiteX43" fmla="*/ 622300 w 1275530"/>
                <a:gd name="connsiteY43" fmla="*/ 977900 h 1513681"/>
                <a:gd name="connsiteX44" fmla="*/ 647700 w 1275530"/>
                <a:gd name="connsiteY44" fmla="*/ 977900 h 1513681"/>
                <a:gd name="connsiteX45" fmla="*/ 647700 w 1275530"/>
                <a:gd name="connsiteY45" fmla="*/ 993775 h 1513681"/>
                <a:gd name="connsiteX46" fmla="*/ 679450 w 1275530"/>
                <a:gd name="connsiteY46" fmla="*/ 993775 h 1513681"/>
                <a:gd name="connsiteX47" fmla="*/ 679450 w 1275530"/>
                <a:gd name="connsiteY47" fmla="*/ 1009650 h 1513681"/>
                <a:gd name="connsiteX48" fmla="*/ 698500 w 1275530"/>
                <a:gd name="connsiteY48" fmla="*/ 1009650 h 1513681"/>
                <a:gd name="connsiteX49" fmla="*/ 698500 w 1275530"/>
                <a:gd name="connsiteY49" fmla="*/ 1022350 h 1513681"/>
                <a:gd name="connsiteX50" fmla="*/ 727075 w 1275530"/>
                <a:gd name="connsiteY50" fmla="*/ 1022350 h 1513681"/>
                <a:gd name="connsiteX51" fmla="*/ 727075 w 1275530"/>
                <a:gd name="connsiteY51" fmla="*/ 1041400 h 1513681"/>
                <a:gd name="connsiteX52" fmla="*/ 762000 w 1275530"/>
                <a:gd name="connsiteY52" fmla="*/ 1041400 h 1513681"/>
                <a:gd name="connsiteX53" fmla="*/ 762000 w 1275530"/>
                <a:gd name="connsiteY53" fmla="*/ 1057275 h 1513681"/>
                <a:gd name="connsiteX54" fmla="*/ 781050 w 1275530"/>
                <a:gd name="connsiteY54" fmla="*/ 1057275 h 1513681"/>
                <a:gd name="connsiteX55" fmla="*/ 781050 w 1275530"/>
                <a:gd name="connsiteY55" fmla="*/ 1073150 h 1513681"/>
                <a:gd name="connsiteX56" fmla="*/ 781050 w 1275530"/>
                <a:gd name="connsiteY56" fmla="*/ 1108075 h 1513681"/>
                <a:gd name="connsiteX57" fmla="*/ 809625 w 1275530"/>
                <a:gd name="connsiteY57" fmla="*/ 1108075 h 1513681"/>
                <a:gd name="connsiteX58" fmla="*/ 809625 w 1275530"/>
                <a:gd name="connsiteY58" fmla="*/ 1130300 h 1513681"/>
                <a:gd name="connsiteX59" fmla="*/ 831850 w 1275530"/>
                <a:gd name="connsiteY59" fmla="*/ 1130300 h 1513681"/>
                <a:gd name="connsiteX60" fmla="*/ 831850 w 1275530"/>
                <a:gd name="connsiteY60" fmla="*/ 1158875 h 1513681"/>
                <a:gd name="connsiteX61" fmla="*/ 863600 w 1275530"/>
                <a:gd name="connsiteY61" fmla="*/ 1158875 h 1513681"/>
                <a:gd name="connsiteX62" fmla="*/ 863600 w 1275530"/>
                <a:gd name="connsiteY62" fmla="*/ 1225550 h 1513681"/>
                <a:gd name="connsiteX63" fmla="*/ 882650 w 1275530"/>
                <a:gd name="connsiteY63" fmla="*/ 1225550 h 1513681"/>
                <a:gd name="connsiteX64" fmla="*/ 882650 w 1275530"/>
                <a:gd name="connsiteY64" fmla="*/ 1244600 h 1513681"/>
                <a:gd name="connsiteX65" fmla="*/ 882650 w 1275530"/>
                <a:gd name="connsiteY65" fmla="*/ 1244600 h 1513681"/>
                <a:gd name="connsiteX66" fmla="*/ 882650 w 1275530"/>
                <a:gd name="connsiteY66" fmla="*/ 1260475 h 1513681"/>
                <a:gd name="connsiteX67" fmla="*/ 898525 w 1275530"/>
                <a:gd name="connsiteY67" fmla="*/ 1260475 h 1513681"/>
                <a:gd name="connsiteX68" fmla="*/ 898525 w 1275530"/>
                <a:gd name="connsiteY68" fmla="*/ 1289050 h 1513681"/>
                <a:gd name="connsiteX69" fmla="*/ 930275 w 1275530"/>
                <a:gd name="connsiteY69" fmla="*/ 1289050 h 1513681"/>
                <a:gd name="connsiteX70" fmla="*/ 930275 w 1275530"/>
                <a:gd name="connsiteY70" fmla="*/ 1349375 h 1513681"/>
                <a:gd name="connsiteX71" fmla="*/ 939800 w 1275530"/>
                <a:gd name="connsiteY71" fmla="*/ 1349375 h 1513681"/>
                <a:gd name="connsiteX72" fmla="*/ 939800 w 1275530"/>
                <a:gd name="connsiteY72" fmla="*/ 1368425 h 1513681"/>
                <a:gd name="connsiteX73" fmla="*/ 955675 w 1275530"/>
                <a:gd name="connsiteY73" fmla="*/ 1368425 h 1513681"/>
                <a:gd name="connsiteX74" fmla="*/ 955675 w 1275530"/>
                <a:gd name="connsiteY74" fmla="*/ 1384300 h 1513681"/>
                <a:gd name="connsiteX75" fmla="*/ 1190625 w 1275530"/>
                <a:gd name="connsiteY75" fmla="*/ 1384300 h 1513681"/>
                <a:gd name="connsiteX76" fmla="*/ 1190625 w 1275530"/>
                <a:gd name="connsiteY76" fmla="*/ 1406525 h 1513681"/>
                <a:gd name="connsiteX77" fmla="*/ 1203325 w 1275530"/>
                <a:gd name="connsiteY77" fmla="*/ 1406525 h 1513681"/>
                <a:gd name="connsiteX78" fmla="*/ 1203325 w 1275530"/>
                <a:gd name="connsiteY78" fmla="*/ 1425575 h 1513681"/>
                <a:gd name="connsiteX79" fmla="*/ 1216025 w 1275530"/>
                <a:gd name="connsiteY79" fmla="*/ 1425575 h 1513681"/>
                <a:gd name="connsiteX80" fmla="*/ 1216025 w 1275530"/>
                <a:gd name="connsiteY80" fmla="*/ 1447800 h 1513681"/>
                <a:gd name="connsiteX81" fmla="*/ 1235075 w 1275530"/>
                <a:gd name="connsiteY81" fmla="*/ 1447800 h 1513681"/>
                <a:gd name="connsiteX82" fmla="*/ 1235075 w 1275530"/>
                <a:gd name="connsiteY82" fmla="*/ 1457325 h 1513681"/>
                <a:gd name="connsiteX83" fmla="*/ 1250950 w 1275530"/>
                <a:gd name="connsiteY83" fmla="*/ 1457325 h 1513681"/>
                <a:gd name="connsiteX84" fmla="*/ 1250950 w 1275530"/>
                <a:gd name="connsiteY84" fmla="*/ 1489075 h 1513681"/>
                <a:gd name="connsiteX85" fmla="*/ 1250950 w 1275530"/>
                <a:gd name="connsiteY85" fmla="*/ 1489075 h 1513681"/>
                <a:gd name="connsiteX86" fmla="*/ 1273174 w 1275530"/>
                <a:gd name="connsiteY86" fmla="*/ 1492250 h 1513681"/>
                <a:gd name="connsiteX87" fmla="*/ 1272381 w 1275530"/>
                <a:gd name="connsiteY87" fmla="*/ 1513681 h 1513681"/>
                <a:gd name="connsiteX0" fmla="*/ 0 w 1279525"/>
                <a:gd name="connsiteY0" fmla="*/ 0 h 1513681"/>
                <a:gd name="connsiteX1" fmla="*/ 136525 w 1279525"/>
                <a:gd name="connsiteY1" fmla="*/ 0 h 1513681"/>
                <a:gd name="connsiteX2" fmla="*/ 136525 w 1279525"/>
                <a:gd name="connsiteY2" fmla="*/ 31750 h 1513681"/>
                <a:gd name="connsiteX3" fmla="*/ 165100 w 1279525"/>
                <a:gd name="connsiteY3" fmla="*/ 31750 h 1513681"/>
                <a:gd name="connsiteX4" fmla="*/ 165100 w 1279525"/>
                <a:gd name="connsiteY4" fmla="*/ 50800 h 1513681"/>
                <a:gd name="connsiteX5" fmla="*/ 174625 w 1279525"/>
                <a:gd name="connsiteY5" fmla="*/ 50800 h 1513681"/>
                <a:gd name="connsiteX6" fmla="*/ 174625 w 1279525"/>
                <a:gd name="connsiteY6" fmla="*/ 82550 h 1513681"/>
                <a:gd name="connsiteX7" fmla="*/ 203200 w 1279525"/>
                <a:gd name="connsiteY7" fmla="*/ 82550 h 1513681"/>
                <a:gd name="connsiteX8" fmla="*/ 203200 w 1279525"/>
                <a:gd name="connsiteY8" fmla="*/ 98425 h 1513681"/>
                <a:gd name="connsiteX9" fmla="*/ 219075 w 1279525"/>
                <a:gd name="connsiteY9" fmla="*/ 98425 h 1513681"/>
                <a:gd name="connsiteX10" fmla="*/ 219075 w 1279525"/>
                <a:gd name="connsiteY10" fmla="*/ 133350 h 1513681"/>
                <a:gd name="connsiteX11" fmla="*/ 279400 w 1279525"/>
                <a:gd name="connsiteY11" fmla="*/ 133350 h 1513681"/>
                <a:gd name="connsiteX12" fmla="*/ 279400 w 1279525"/>
                <a:gd name="connsiteY12" fmla="*/ 168275 h 1513681"/>
                <a:gd name="connsiteX13" fmla="*/ 288925 w 1279525"/>
                <a:gd name="connsiteY13" fmla="*/ 168275 h 1513681"/>
                <a:gd name="connsiteX14" fmla="*/ 288925 w 1279525"/>
                <a:gd name="connsiteY14" fmla="*/ 184150 h 1513681"/>
                <a:gd name="connsiteX15" fmla="*/ 323850 w 1279525"/>
                <a:gd name="connsiteY15" fmla="*/ 184150 h 1513681"/>
                <a:gd name="connsiteX16" fmla="*/ 323850 w 1279525"/>
                <a:gd name="connsiteY16" fmla="*/ 200025 h 1513681"/>
                <a:gd name="connsiteX17" fmla="*/ 365125 w 1279525"/>
                <a:gd name="connsiteY17" fmla="*/ 200025 h 1513681"/>
                <a:gd name="connsiteX18" fmla="*/ 365125 w 1279525"/>
                <a:gd name="connsiteY18" fmla="*/ 212725 h 1513681"/>
                <a:gd name="connsiteX19" fmla="*/ 384175 w 1279525"/>
                <a:gd name="connsiteY19" fmla="*/ 212725 h 1513681"/>
                <a:gd name="connsiteX20" fmla="*/ 384175 w 1279525"/>
                <a:gd name="connsiteY20" fmla="*/ 225425 h 1513681"/>
                <a:gd name="connsiteX21" fmla="*/ 400050 w 1279525"/>
                <a:gd name="connsiteY21" fmla="*/ 225425 h 1513681"/>
                <a:gd name="connsiteX22" fmla="*/ 400050 w 1279525"/>
                <a:gd name="connsiteY22" fmla="*/ 250825 h 1513681"/>
                <a:gd name="connsiteX23" fmla="*/ 409575 w 1279525"/>
                <a:gd name="connsiteY23" fmla="*/ 250825 h 1513681"/>
                <a:gd name="connsiteX24" fmla="*/ 409575 w 1279525"/>
                <a:gd name="connsiteY24" fmla="*/ 368300 h 1513681"/>
                <a:gd name="connsiteX25" fmla="*/ 425450 w 1279525"/>
                <a:gd name="connsiteY25" fmla="*/ 368300 h 1513681"/>
                <a:gd name="connsiteX26" fmla="*/ 425450 w 1279525"/>
                <a:gd name="connsiteY26" fmla="*/ 549275 h 1513681"/>
                <a:gd name="connsiteX27" fmla="*/ 441325 w 1279525"/>
                <a:gd name="connsiteY27" fmla="*/ 549275 h 1513681"/>
                <a:gd name="connsiteX28" fmla="*/ 441325 w 1279525"/>
                <a:gd name="connsiteY28" fmla="*/ 590550 h 1513681"/>
                <a:gd name="connsiteX29" fmla="*/ 454025 w 1279525"/>
                <a:gd name="connsiteY29" fmla="*/ 590550 h 1513681"/>
                <a:gd name="connsiteX30" fmla="*/ 454025 w 1279525"/>
                <a:gd name="connsiteY30" fmla="*/ 657225 h 1513681"/>
                <a:gd name="connsiteX31" fmla="*/ 460375 w 1279525"/>
                <a:gd name="connsiteY31" fmla="*/ 657225 h 1513681"/>
                <a:gd name="connsiteX32" fmla="*/ 460375 w 1279525"/>
                <a:gd name="connsiteY32" fmla="*/ 723900 h 1513681"/>
                <a:gd name="connsiteX33" fmla="*/ 492125 w 1279525"/>
                <a:gd name="connsiteY33" fmla="*/ 723900 h 1513681"/>
                <a:gd name="connsiteX34" fmla="*/ 492125 w 1279525"/>
                <a:gd name="connsiteY34" fmla="*/ 904875 h 1513681"/>
                <a:gd name="connsiteX35" fmla="*/ 508000 w 1279525"/>
                <a:gd name="connsiteY35" fmla="*/ 904875 h 1513681"/>
                <a:gd name="connsiteX36" fmla="*/ 508000 w 1279525"/>
                <a:gd name="connsiteY36" fmla="*/ 927100 h 1513681"/>
                <a:gd name="connsiteX37" fmla="*/ 508000 w 1279525"/>
                <a:gd name="connsiteY37" fmla="*/ 927100 h 1513681"/>
                <a:gd name="connsiteX38" fmla="*/ 527050 w 1279525"/>
                <a:gd name="connsiteY38" fmla="*/ 927100 h 1513681"/>
                <a:gd name="connsiteX39" fmla="*/ 527050 w 1279525"/>
                <a:gd name="connsiteY39" fmla="*/ 949325 h 1513681"/>
                <a:gd name="connsiteX40" fmla="*/ 568325 w 1279525"/>
                <a:gd name="connsiteY40" fmla="*/ 949325 h 1513681"/>
                <a:gd name="connsiteX41" fmla="*/ 568325 w 1279525"/>
                <a:gd name="connsiteY41" fmla="*/ 962025 h 1513681"/>
                <a:gd name="connsiteX42" fmla="*/ 622300 w 1279525"/>
                <a:gd name="connsiteY42" fmla="*/ 962025 h 1513681"/>
                <a:gd name="connsiteX43" fmla="*/ 622300 w 1279525"/>
                <a:gd name="connsiteY43" fmla="*/ 977900 h 1513681"/>
                <a:gd name="connsiteX44" fmla="*/ 647700 w 1279525"/>
                <a:gd name="connsiteY44" fmla="*/ 977900 h 1513681"/>
                <a:gd name="connsiteX45" fmla="*/ 647700 w 1279525"/>
                <a:gd name="connsiteY45" fmla="*/ 993775 h 1513681"/>
                <a:gd name="connsiteX46" fmla="*/ 679450 w 1279525"/>
                <a:gd name="connsiteY46" fmla="*/ 993775 h 1513681"/>
                <a:gd name="connsiteX47" fmla="*/ 679450 w 1279525"/>
                <a:gd name="connsiteY47" fmla="*/ 1009650 h 1513681"/>
                <a:gd name="connsiteX48" fmla="*/ 698500 w 1279525"/>
                <a:gd name="connsiteY48" fmla="*/ 1009650 h 1513681"/>
                <a:gd name="connsiteX49" fmla="*/ 698500 w 1279525"/>
                <a:gd name="connsiteY49" fmla="*/ 1022350 h 1513681"/>
                <a:gd name="connsiteX50" fmla="*/ 727075 w 1279525"/>
                <a:gd name="connsiteY50" fmla="*/ 1022350 h 1513681"/>
                <a:gd name="connsiteX51" fmla="*/ 727075 w 1279525"/>
                <a:gd name="connsiteY51" fmla="*/ 1041400 h 1513681"/>
                <a:gd name="connsiteX52" fmla="*/ 762000 w 1279525"/>
                <a:gd name="connsiteY52" fmla="*/ 1041400 h 1513681"/>
                <a:gd name="connsiteX53" fmla="*/ 762000 w 1279525"/>
                <a:gd name="connsiteY53" fmla="*/ 1057275 h 1513681"/>
                <a:gd name="connsiteX54" fmla="*/ 781050 w 1279525"/>
                <a:gd name="connsiteY54" fmla="*/ 1057275 h 1513681"/>
                <a:gd name="connsiteX55" fmla="*/ 781050 w 1279525"/>
                <a:gd name="connsiteY55" fmla="*/ 1073150 h 1513681"/>
                <a:gd name="connsiteX56" fmla="*/ 781050 w 1279525"/>
                <a:gd name="connsiteY56" fmla="*/ 1108075 h 1513681"/>
                <a:gd name="connsiteX57" fmla="*/ 809625 w 1279525"/>
                <a:gd name="connsiteY57" fmla="*/ 1108075 h 1513681"/>
                <a:gd name="connsiteX58" fmla="*/ 809625 w 1279525"/>
                <a:gd name="connsiteY58" fmla="*/ 1130300 h 1513681"/>
                <a:gd name="connsiteX59" fmla="*/ 831850 w 1279525"/>
                <a:gd name="connsiteY59" fmla="*/ 1130300 h 1513681"/>
                <a:gd name="connsiteX60" fmla="*/ 831850 w 1279525"/>
                <a:gd name="connsiteY60" fmla="*/ 1158875 h 1513681"/>
                <a:gd name="connsiteX61" fmla="*/ 863600 w 1279525"/>
                <a:gd name="connsiteY61" fmla="*/ 1158875 h 1513681"/>
                <a:gd name="connsiteX62" fmla="*/ 863600 w 1279525"/>
                <a:gd name="connsiteY62" fmla="*/ 1225550 h 1513681"/>
                <a:gd name="connsiteX63" fmla="*/ 882650 w 1279525"/>
                <a:gd name="connsiteY63" fmla="*/ 1225550 h 1513681"/>
                <a:gd name="connsiteX64" fmla="*/ 882650 w 1279525"/>
                <a:gd name="connsiteY64" fmla="*/ 1244600 h 1513681"/>
                <a:gd name="connsiteX65" fmla="*/ 882650 w 1279525"/>
                <a:gd name="connsiteY65" fmla="*/ 1244600 h 1513681"/>
                <a:gd name="connsiteX66" fmla="*/ 882650 w 1279525"/>
                <a:gd name="connsiteY66" fmla="*/ 1260475 h 1513681"/>
                <a:gd name="connsiteX67" fmla="*/ 898525 w 1279525"/>
                <a:gd name="connsiteY67" fmla="*/ 1260475 h 1513681"/>
                <a:gd name="connsiteX68" fmla="*/ 898525 w 1279525"/>
                <a:gd name="connsiteY68" fmla="*/ 1289050 h 1513681"/>
                <a:gd name="connsiteX69" fmla="*/ 930275 w 1279525"/>
                <a:gd name="connsiteY69" fmla="*/ 1289050 h 1513681"/>
                <a:gd name="connsiteX70" fmla="*/ 930275 w 1279525"/>
                <a:gd name="connsiteY70" fmla="*/ 1349375 h 1513681"/>
                <a:gd name="connsiteX71" fmla="*/ 939800 w 1279525"/>
                <a:gd name="connsiteY71" fmla="*/ 1349375 h 1513681"/>
                <a:gd name="connsiteX72" fmla="*/ 939800 w 1279525"/>
                <a:gd name="connsiteY72" fmla="*/ 1368425 h 1513681"/>
                <a:gd name="connsiteX73" fmla="*/ 955675 w 1279525"/>
                <a:gd name="connsiteY73" fmla="*/ 1368425 h 1513681"/>
                <a:gd name="connsiteX74" fmla="*/ 955675 w 1279525"/>
                <a:gd name="connsiteY74" fmla="*/ 1384300 h 1513681"/>
                <a:gd name="connsiteX75" fmla="*/ 1190625 w 1279525"/>
                <a:gd name="connsiteY75" fmla="*/ 1384300 h 1513681"/>
                <a:gd name="connsiteX76" fmla="*/ 1190625 w 1279525"/>
                <a:gd name="connsiteY76" fmla="*/ 1406525 h 1513681"/>
                <a:gd name="connsiteX77" fmla="*/ 1203325 w 1279525"/>
                <a:gd name="connsiteY77" fmla="*/ 1406525 h 1513681"/>
                <a:gd name="connsiteX78" fmla="*/ 1203325 w 1279525"/>
                <a:gd name="connsiteY78" fmla="*/ 1425575 h 1513681"/>
                <a:gd name="connsiteX79" fmla="*/ 1216025 w 1279525"/>
                <a:gd name="connsiteY79" fmla="*/ 1425575 h 1513681"/>
                <a:gd name="connsiteX80" fmla="*/ 1216025 w 1279525"/>
                <a:gd name="connsiteY80" fmla="*/ 1447800 h 1513681"/>
                <a:gd name="connsiteX81" fmla="*/ 1235075 w 1279525"/>
                <a:gd name="connsiteY81" fmla="*/ 1447800 h 1513681"/>
                <a:gd name="connsiteX82" fmla="*/ 1235075 w 1279525"/>
                <a:gd name="connsiteY82" fmla="*/ 1457325 h 1513681"/>
                <a:gd name="connsiteX83" fmla="*/ 1250950 w 1279525"/>
                <a:gd name="connsiteY83" fmla="*/ 1457325 h 1513681"/>
                <a:gd name="connsiteX84" fmla="*/ 1250950 w 1279525"/>
                <a:gd name="connsiteY84" fmla="*/ 1489075 h 1513681"/>
                <a:gd name="connsiteX85" fmla="*/ 1250950 w 1279525"/>
                <a:gd name="connsiteY85" fmla="*/ 1489075 h 1513681"/>
                <a:gd name="connsiteX86" fmla="*/ 1273174 w 1279525"/>
                <a:gd name="connsiteY86" fmla="*/ 1492250 h 1513681"/>
                <a:gd name="connsiteX87" fmla="*/ 1279525 w 1279525"/>
                <a:gd name="connsiteY87" fmla="*/ 1513681 h 1513681"/>
                <a:gd name="connsiteX0" fmla="*/ 0 w 1273174"/>
                <a:gd name="connsiteY0" fmla="*/ 0 h 1492250"/>
                <a:gd name="connsiteX1" fmla="*/ 136525 w 1273174"/>
                <a:gd name="connsiteY1" fmla="*/ 0 h 1492250"/>
                <a:gd name="connsiteX2" fmla="*/ 136525 w 1273174"/>
                <a:gd name="connsiteY2" fmla="*/ 31750 h 1492250"/>
                <a:gd name="connsiteX3" fmla="*/ 165100 w 1273174"/>
                <a:gd name="connsiteY3" fmla="*/ 31750 h 1492250"/>
                <a:gd name="connsiteX4" fmla="*/ 165100 w 1273174"/>
                <a:gd name="connsiteY4" fmla="*/ 50800 h 1492250"/>
                <a:gd name="connsiteX5" fmla="*/ 174625 w 1273174"/>
                <a:gd name="connsiteY5" fmla="*/ 50800 h 1492250"/>
                <a:gd name="connsiteX6" fmla="*/ 174625 w 1273174"/>
                <a:gd name="connsiteY6" fmla="*/ 82550 h 1492250"/>
                <a:gd name="connsiteX7" fmla="*/ 203200 w 1273174"/>
                <a:gd name="connsiteY7" fmla="*/ 82550 h 1492250"/>
                <a:gd name="connsiteX8" fmla="*/ 203200 w 1273174"/>
                <a:gd name="connsiteY8" fmla="*/ 98425 h 1492250"/>
                <a:gd name="connsiteX9" fmla="*/ 219075 w 1273174"/>
                <a:gd name="connsiteY9" fmla="*/ 98425 h 1492250"/>
                <a:gd name="connsiteX10" fmla="*/ 219075 w 1273174"/>
                <a:gd name="connsiteY10" fmla="*/ 133350 h 1492250"/>
                <a:gd name="connsiteX11" fmla="*/ 279400 w 1273174"/>
                <a:gd name="connsiteY11" fmla="*/ 133350 h 1492250"/>
                <a:gd name="connsiteX12" fmla="*/ 279400 w 1273174"/>
                <a:gd name="connsiteY12" fmla="*/ 168275 h 1492250"/>
                <a:gd name="connsiteX13" fmla="*/ 288925 w 1273174"/>
                <a:gd name="connsiteY13" fmla="*/ 168275 h 1492250"/>
                <a:gd name="connsiteX14" fmla="*/ 288925 w 1273174"/>
                <a:gd name="connsiteY14" fmla="*/ 184150 h 1492250"/>
                <a:gd name="connsiteX15" fmla="*/ 323850 w 1273174"/>
                <a:gd name="connsiteY15" fmla="*/ 184150 h 1492250"/>
                <a:gd name="connsiteX16" fmla="*/ 323850 w 1273174"/>
                <a:gd name="connsiteY16" fmla="*/ 200025 h 1492250"/>
                <a:gd name="connsiteX17" fmla="*/ 365125 w 1273174"/>
                <a:gd name="connsiteY17" fmla="*/ 200025 h 1492250"/>
                <a:gd name="connsiteX18" fmla="*/ 365125 w 1273174"/>
                <a:gd name="connsiteY18" fmla="*/ 212725 h 1492250"/>
                <a:gd name="connsiteX19" fmla="*/ 384175 w 1273174"/>
                <a:gd name="connsiteY19" fmla="*/ 212725 h 1492250"/>
                <a:gd name="connsiteX20" fmla="*/ 384175 w 1273174"/>
                <a:gd name="connsiteY20" fmla="*/ 225425 h 1492250"/>
                <a:gd name="connsiteX21" fmla="*/ 400050 w 1273174"/>
                <a:gd name="connsiteY21" fmla="*/ 225425 h 1492250"/>
                <a:gd name="connsiteX22" fmla="*/ 400050 w 1273174"/>
                <a:gd name="connsiteY22" fmla="*/ 250825 h 1492250"/>
                <a:gd name="connsiteX23" fmla="*/ 409575 w 1273174"/>
                <a:gd name="connsiteY23" fmla="*/ 250825 h 1492250"/>
                <a:gd name="connsiteX24" fmla="*/ 409575 w 1273174"/>
                <a:gd name="connsiteY24" fmla="*/ 368300 h 1492250"/>
                <a:gd name="connsiteX25" fmla="*/ 425450 w 1273174"/>
                <a:gd name="connsiteY25" fmla="*/ 368300 h 1492250"/>
                <a:gd name="connsiteX26" fmla="*/ 425450 w 1273174"/>
                <a:gd name="connsiteY26" fmla="*/ 549275 h 1492250"/>
                <a:gd name="connsiteX27" fmla="*/ 441325 w 1273174"/>
                <a:gd name="connsiteY27" fmla="*/ 549275 h 1492250"/>
                <a:gd name="connsiteX28" fmla="*/ 441325 w 1273174"/>
                <a:gd name="connsiteY28" fmla="*/ 590550 h 1492250"/>
                <a:gd name="connsiteX29" fmla="*/ 454025 w 1273174"/>
                <a:gd name="connsiteY29" fmla="*/ 590550 h 1492250"/>
                <a:gd name="connsiteX30" fmla="*/ 454025 w 1273174"/>
                <a:gd name="connsiteY30" fmla="*/ 657225 h 1492250"/>
                <a:gd name="connsiteX31" fmla="*/ 460375 w 1273174"/>
                <a:gd name="connsiteY31" fmla="*/ 657225 h 1492250"/>
                <a:gd name="connsiteX32" fmla="*/ 460375 w 1273174"/>
                <a:gd name="connsiteY32" fmla="*/ 723900 h 1492250"/>
                <a:gd name="connsiteX33" fmla="*/ 492125 w 1273174"/>
                <a:gd name="connsiteY33" fmla="*/ 723900 h 1492250"/>
                <a:gd name="connsiteX34" fmla="*/ 492125 w 1273174"/>
                <a:gd name="connsiteY34" fmla="*/ 904875 h 1492250"/>
                <a:gd name="connsiteX35" fmla="*/ 508000 w 1273174"/>
                <a:gd name="connsiteY35" fmla="*/ 904875 h 1492250"/>
                <a:gd name="connsiteX36" fmla="*/ 508000 w 1273174"/>
                <a:gd name="connsiteY36" fmla="*/ 927100 h 1492250"/>
                <a:gd name="connsiteX37" fmla="*/ 508000 w 1273174"/>
                <a:gd name="connsiteY37" fmla="*/ 927100 h 1492250"/>
                <a:gd name="connsiteX38" fmla="*/ 527050 w 1273174"/>
                <a:gd name="connsiteY38" fmla="*/ 927100 h 1492250"/>
                <a:gd name="connsiteX39" fmla="*/ 527050 w 1273174"/>
                <a:gd name="connsiteY39" fmla="*/ 949325 h 1492250"/>
                <a:gd name="connsiteX40" fmla="*/ 568325 w 1273174"/>
                <a:gd name="connsiteY40" fmla="*/ 949325 h 1492250"/>
                <a:gd name="connsiteX41" fmla="*/ 568325 w 1273174"/>
                <a:gd name="connsiteY41" fmla="*/ 962025 h 1492250"/>
                <a:gd name="connsiteX42" fmla="*/ 622300 w 1273174"/>
                <a:gd name="connsiteY42" fmla="*/ 962025 h 1492250"/>
                <a:gd name="connsiteX43" fmla="*/ 622300 w 1273174"/>
                <a:gd name="connsiteY43" fmla="*/ 977900 h 1492250"/>
                <a:gd name="connsiteX44" fmla="*/ 647700 w 1273174"/>
                <a:gd name="connsiteY44" fmla="*/ 977900 h 1492250"/>
                <a:gd name="connsiteX45" fmla="*/ 647700 w 1273174"/>
                <a:gd name="connsiteY45" fmla="*/ 993775 h 1492250"/>
                <a:gd name="connsiteX46" fmla="*/ 679450 w 1273174"/>
                <a:gd name="connsiteY46" fmla="*/ 993775 h 1492250"/>
                <a:gd name="connsiteX47" fmla="*/ 679450 w 1273174"/>
                <a:gd name="connsiteY47" fmla="*/ 1009650 h 1492250"/>
                <a:gd name="connsiteX48" fmla="*/ 698500 w 1273174"/>
                <a:gd name="connsiteY48" fmla="*/ 1009650 h 1492250"/>
                <a:gd name="connsiteX49" fmla="*/ 698500 w 1273174"/>
                <a:gd name="connsiteY49" fmla="*/ 1022350 h 1492250"/>
                <a:gd name="connsiteX50" fmla="*/ 727075 w 1273174"/>
                <a:gd name="connsiteY50" fmla="*/ 1022350 h 1492250"/>
                <a:gd name="connsiteX51" fmla="*/ 727075 w 1273174"/>
                <a:gd name="connsiteY51" fmla="*/ 1041400 h 1492250"/>
                <a:gd name="connsiteX52" fmla="*/ 762000 w 1273174"/>
                <a:gd name="connsiteY52" fmla="*/ 1041400 h 1492250"/>
                <a:gd name="connsiteX53" fmla="*/ 762000 w 1273174"/>
                <a:gd name="connsiteY53" fmla="*/ 1057275 h 1492250"/>
                <a:gd name="connsiteX54" fmla="*/ 781050 w 1273174"/>
                <a:gd name="connsiteY54" fmla="*/ 1057275 h 1492250"/>
                <a:gd name="connsiteX55" fmla="*/ 781050 w 1273174"/>
                <a:gd name="connsiteY55" fmla="*/ 1073150 h 1492250"/>
                <a:gd name="connsiteX56" fmla="*/ 781050 w 1273174"/>
                <a:gd name="connsiteY56" fmla="*/ 1108075 h 1492250"/>
                <a:gd name="connsiteX57" fmla="*/ 809625 w 1273174"/>
                <a:gd name="connsiteY57" fmla="*/ 1108075 h 1492250"/>
                <a:gd name="connsiteX58" fmla="*/ 809625 w 1273174"/>
                <a:gd name="connsiteY58" fmla="*/ 1130300 h 1492250"/>
                <a:gd name="connsiteX59" fmla="*/ 831850 w 1273174"/>
                <a:gd name="connsiteY59" fmla="*/ 1130300 h 1492250"/>
                <a:gd name="connsiteX60" fmla="*/ 831850 w 1273174"/>
                <a:gd name="connsiteY60" fmla="*/ 1158875 h 1492250"/>
                <a:gd name="connsiteX61" fmla="*/ 863600 w 1273174"/>
                <a:gd name="connsiteY61" fmla="*/ 1158875 h 1492250"/>
                <a:gd name="connsiteX62" fmla="*/ 863600 w 1273174"/>
                <a:gd name="connsiteY62" fmla="*/ 1225550 h 1492250"/>
                <a:gd name="connsiteX63" fmla="*/ 882650 w 1273174"/>
                <a:gd name="connsiteY63" fmla="*/ 1225550 h 1492250"/>
                <a:gd name="connsiteX64" fmla="*/ 882650 w 1273174"/>
                <a:gd name="connsiteY64" fmla="*/ 1244600 h 1492250"/>
                <a:gd name="connsiteX65" fmla="*/ 882650 w 1273174"/>
                <a:gd name="connsiteY65" fmla="*/ 1244600 h 1492250"/>
                <a:gd name="connsiteX66" fmla="*/ 882650 w 1273174"/>
                <a:gd name="connsiteY66" fmla="*/ 1260475 h 1492250"/>
                <a:gd name="connsiteX67" fmla="*/ 898525 w 1273174"/>
                <a:gd name="connsiteY67" fmla="*/ 1260475 h 1492250"/>
                <a:gd name="connsiteX68" fmla="*/ 898525 w 1273174"/>
                <a:gd name="connsiteY68" fmla="*/ 1289050 h 1492250"/>
                <a:gd name="connsiteX69" fmla="*/ 930275 w 1273174"/>
                <a:gd name="connsiteY69" fmla="*/ 1289050 h 1492250"/>
                <a:gd name="connsiteX70" fmla="*/ 930275 w 1273174"/>
                <a:gd name="connsiteY70" fmla="*/ 1349375 h 1492250"/>
                <a:gd name="connsiteX71" fmla="*/ 939800 w 1273174"/>
                <a:gd name="connsiteY71" fmla="*/ 1349375 h 1492250"/>
                <a:gd name="connsiteX72" fmla="*/ 939800 w 1273174"/>
                <a:gd name="connsiteY72" fmla="*/ 1368425 h 1492250"/>
                <a:gd name="connsiteX73" fmla="*/ 955675 w 1273174"/>
                <a:gd name="connsiteY73" fmla="*/ 1368425 h 1492250"/>
                <a:gd name="connsiteX74" fmla="*/ 955675 w 1273174"/>
                <a:gd name="connsiteY74" fmla="*/ 1384300 h 1492250"/>
                <a:gd name="connsiteX75" fmla="*/ 1190625 w 1273174"/>
                <a:gd name="connsiteY75" fmla="*/ 1384300 h 1492250"/>
                <a:gd name="connsiteX76" fmla="*/ 1190625 w 1273174"/>
                <a:gd name="connsiteY76" fmla="*/ 1406525 h 1492250"/>
                <a:gd name="connsiteX77" fmla="*/ 1203325 w 1273174"/>
                <a:gd name="connsiteY77" fmla="*/ 1406525 h 1492250"/>
                <a:gd name="connsiteX78" fmla="*/ 1203325 w 1273174"/>
                <a:gd name="connsiteY78" fmla="*/ 1425575 h 1492250"/>
                <a:gd name="connsiteX79" fmla="*/ 1216025 w 1273174"/>
                <a:gd name="connsiteY79" fmla="*/ 1425575 h 1492250"/>
                <a:gd name="connsiteX80" fmla="*/ 1216025 w 1273174"/>
                <a:gd name="connsiteY80" fmla="*/ 1447800 h 1492250"/>
                <a:gd name="connsiteX81" fmla="*/ 1235075 w 1273174"/>
                <a:gd name="connsiteY81" fmla="*/ 1447800 h 1492250"/>
                <a:gd name="connsiteX82" fmla="*/ 1235075 w 1273174"/>
                <a:gd name="connsiteY82" fmla="*/ 1457325 h 1492250"/>
                <a:gd name="connsiteX83" fmla="*/ 1250950 w 1273174"/>
                <a:gd name="connsiteY83" fmla="*/ 1457325 h 1492250"/>
                <a:gd name="connsiteX84" fmla="*/ 1250950 w 1273174"/>
                <a:gd name="connsiteY84" fmla="*/ 1489075 h 1492250"/>
                <a:gd name="connsiteX85" fmla="*/ 1250950 w 1273174"/>
                <a:gd name="connsiteY85" fmla="*/ 1489075 h 1492250"/>
                <a:gd name="connsiteX86" fmla="*/ 1273174 w 1273174"/>
                <a:gd name="connsiteY86" fmla="*/ 1492250 h 1492250"/>
                <a:gd name="connsiteX0" fmla="*/ 0 w 1250950"/>
                <a:gd name="connsiteY0" fmla="*/ 0 h 1489075"/>
                <a:gd name="connsiteX1" fmla="*/ 136525 w 1250950"/>
                <a:gd name="connsiteY1" fmla="*/ 0 h 1489075"/>
                <a:gd name="connsiteX2" fmla="*/ 136525 w 1250950"/>
                <a:gd name="connsiteY2" fmla="*/ 31750 h 1489075"/>
                <a:gd name="connsiteX3" fmla="*/ 165100 w 1250950"/>
                <a:gd name="connsiteY3" fmla="*/ 31750 h 1489075"/>
                <a:gd name="connsiteX4" fmla="*/ 165100 w 1250950"/>
                <a:gd name="connsiteY4" fmla="*/ 50800 h 1489075"/>
                <a:gd name="connsiteX5" fmla="*/ 174625 w 1250950"/>
                <a:gd name="connsiteY5" fmla="*/ 50800 h 1489075"/>
                <a:gd name="connsiteX6" fmla="*/ 174625 w 1250950"/>
                <a:gd name="connsiteY6" fmla="*/ 82550 h 1489075"/>
                <a:gd name="connsiteX7" fmla="*/ 203200 w 1250950"/>
                <a:gd name="connsiteY7" fmla="*/ 82550 h 1489075"/>
                <a:gd name="connsiteX8" fmla="*/ 203200 w 1250950"/>
                <a:gd name="connsiteY8" fmla="*/ 98425 h 1489075"/>
                <a:gd name="connsiteX9" fmla="*/ 219075 w 1250950"/>
                <a:gd name="connsiteY9" fmla="*/ 98425 h 1489075"/>
                <a:gd name="connsiteX10" fmla="*/ 219075 w 1250950"/>
                <a:gd name="connsiteY10" fmla="*/ 133350 h 1489075"/>
                <a:gd name="connsiteX11" fmla="*/ 279400 w 1250950"/>
                <a:gd name="connsiteY11" fmla="*/ 133350 h 1489075"/>
                <a:gd name="connsiteX12" fmla="*/ 279400 w 1250950"/>
                <a:gd name="connsiteY12" fmla="*/ 168275 h 1489075"/>
                <a:gd name="connsiteX13" fmla="*/ 288925 w 1250950"/>
                <a:gd name="connsiteY13" fmla="*/ 168275 h 1489075"/>
                <a:gd name="connsiteX14" fmla="*/ 288925 w 1250950"/>
                <a:gd name="connsiteY14" fmla="*/ 184150 h 1489075"/>
                <a:gd name="connsiteX15" fmla="*/ 323850 w 1250950"/>
                <a:gd name="connsiteY15" fmla="*/ 184150 h 1489075"/>
                <a:gd name="connsiteX16" fmla="*/ 323850 w 1250950"/>
                <a:gd name="connsiteY16" fmla="*/ 200025 h 1489075"/>
                <a:gd name="connsiteX17" fmla="*/ 365125 w 1250950"/>
                <a:gd name="connsiteY17" fmla="*/ 200025 h 1489075"/>
                <a:gd name="connsiteX18" fmla="*/ 365125 w 1250950"/>
                <a:gd name="connsiteY18" fmla="*/ 212725 h 1489075"/>
                <a:gd name="connsiteX19" fmla="*/ 384175 w 1250950"/>
                <a:gd name="connsiteY19" fmla="*/ 212725 h 1489075"/>
                <a:gd name="connsiteX20" fmla="*/ 384175 w 1250950"/>
                <a:gd name="connsiteY20" fmla="*/ 225425 h 1489075"/>
                <a:gd name="connsiteX21" fmla="*/ 400050 w 1250950"/>
                <a:gd name="connsiteY21" fmla="*/ 225425 h 1489075"/>
                <a:gd name="connsiteX22" fmla="*/ 400050 w 1250950"/>
                <a:gd name="connsiteY22" fmla="*/ 250825 h 1489075"/>
                <a:gd name="connsiteX23" fmla="*/ 409575 w 1250950"/>
                <a:gd name="connsiteY23" fmla="*/ 250825 h 1489075"/>
                <a:gd name="connsiteX24" fmla="*/ 409575 w 1250950"/>
                <a:gd name="connsiteY24" fmla="*/ 368300 h 1489075"/>
                <a:gd name="connsiteX25" fmla="*/ 425450 w 1250950"/>
                <a:gd name="connsiteY25" fmla="*/ 368300 h 1489075"/>
                <a:gd name="connsiteX26" fmla="*/ 425450 w 1250950"/>
                <a:gd name="connsiteY26" fmla="*/ 549275 h 1489075"/>
                <a:gd name="connsiteX27" fmla="*/ 441325 w 1250950"/>
                <a:gd name="connsiteY27" fmla="*/ 549275 h 1489075"/>
                <a:gd name="connsiteX28" fmla="*/ 441325 w 1250950"/>
                <a:gd name="connsiteY28" fmla="*/ 590550 h 1489075"/>
                <a:gd name="connsiteX29" fmla="*/ 454025 w 1250950"/>
                <a:gd name="connsiteY29" fmla="*/ 590550 h 1489075"/>
                <a:gd name="connsiteX30" fmla="*/ 454025 w 1250950"/>
                <a:gd name="connsiteY30" fmla="*/ 657225 h 1489075"/>
                <a:gd name="connsiteX31" fmla="*/ 460375 w 1250950"/>
                <a:gd name="connsiteY31" fmla="*/ 657225 h 1489075"/>
                <a:gd name="connsiteX32" fmla="*/ 460375 w 1250950"/>
                <a:gd name="connsiteY32" fmla="*/ 723900 h 1489075"/>
                <a:gd name="connsiteX33" fmla="*/ 492125 w 1250950"/>
                <a:gd name="connsiteY33" fmla="*/ 723900 h 1489075"/>
                <a:gd name="connsiteX34" fmla="*/ 492125 w 1250950"/>
                <a:gd name="connsiteY34" fmla="*/ 904875 h 1489075"/>
                <a:gd name="connsiteX35" fmla="*/ 508000 w 1250950"/>
                <a:gd name="connsiteY35" fmla="*/ 904875 h 1489075"/>
                <a:gd name="connsiteX36" fmla="*/ 508000 w 1250950"/>
                <a:gd name="connsiteY36" fmla="*/ 927100 h 1489075"/>
                <a:gd name="connsiteX37" fmla="*/ 508000 w 1250950"/>
                <a:gd name="connsiteY37" fmla="*/ 927100 h 1489075"/>
                <a:gd name="connsiteX38" fmla="*/ 527050 w 1250950"/>
                <a:gd name="connsiteY38" fmla="*/ 927100 h 1489075"/>
                <a:gd name="connsiteX39" fmla="*/ 527050 w 1250950"/>
                <a:gd name="connsiteY39" fmla="*/ 949325 h 1489075"/>
                <a:gd name="connsiteX40" fmla="*/ 568325 w 1250950"/>
                <a:gd name="connsiteY40" fmla="*/ 949325 h 1489075"/>
                <a:gd name="connsiteX41" fmla="*/ 568325 w 1250950"/>
                <a:gd name="connsiteY41" fmla="*/ 962025 h 1489075"/>
                <a:gd name="connsiteX42" fmla="*/ 622300 w 1250950"/>
                <a:gd name="connsiteY42" fmla="*/ 962025 h 1489075"/>
                <a:gd name="connsiteX43" fmla="*/ 622300 w 1250950"/>
                <a:gd name="connsiteY43" fmla="*/ 977900 h 1489075"/>
                <a:gd name="connsiteX44" fmla="*/ 647700 w 1250950"/>
                <a:gd name="connsiteY44" fmla="*/ 977900 h 1489075"/>
                <a:gd name="connsiteX45" fmla="*/ 647700 w 1250950"/>
                <a:gd name="connsiteY45" fmla="*/ 993775 h 1489075"/>
                <a:gd name="connsiteX46" fmla="*/ 679450 w 1250950"/>
                <a:gd name="connsiteY46" fmla="*/ 993775 h 1489075"/>
                <a:gd name="connsiteX47" fmla="*/ 679450 w 1250950"/>
                <a:gd name="connsiteY47" fmla="*/ 1009650 h 1489075"/>
                <a:gd name="connsiteX48" fmla="*/ 698500 w 1250950"/>
                <a:gd name="connsiteY48" fmla="*/ 1009650 h 1489075"/>
                <a:gd name="connsiteX49" fmla="*/ 698500 w 1250950"/>
                <a:gd name="connsiteY49" fmla="*/ 1022350 h 1489075"/>
                <a:gd name="connsiteX50" fmla="*/ 727075 w 1250950"/>
                <a:gd name="connsiteY50" fmla="*/ 1022350 h 1489075"/>
                <a:gd name="connsiteX51" fmla="*/ 727075 w 1250950"/>
                <a:gd name="connsiteY51" fmla="*/ 1041400 h 1489075"/>
                <a:gd name="connsiteX52" fmla="*/ 762000 w 1250950"/>
                <a:gd name="connsiteY52" fmla="*/ 1041400 h 1489075"/>
                <a:gd name="connsiteX53" fmla="*/ 762000 w 1250950"/>
                <a:gd name="connsiteY53" fmla="*/ 1057275 h 1489075"/>
                <a:gd name="connsiteX54" fmla="*/ 781050 w 1250950"/>
                <a:gd name="connsiteY54" fmla="*/ 1057275 h 1489075"/>
                <a:gd name="connsiteX55" fmla="*/ 781050 w 1250950"/>
                <a:gd name="connsiteY55" fmla="*/ 1073150 h 1489075"/>
                <a:gd name="connsiteX56" fmla="*/ 781050 w 1250950"/>
                <a:gd name="connsiteY56" fmla="*/ 1108075 h 1489075"/>
                <a:gd name="connsiteX57" fmla="*/ 809625 w 1250950"/>
                <a:gd name="connsiteY57" fmla="*/ 1108075 h 1489075"/>
                <a:gd name="connsiteX58" fmla="*/ 809625 w 1250950"/>
                <a:gd name="connsiteY58" fmla="*/ 1130300 h 1489075"/>
                <a:gd name="connsiteX59" fmla="*/ 831850 w 1250950"/>
                <a:gd name="connsiteY59" fmla="*/ 1130300 h 1489075"/>
                <a:gd name="connsiteX60" fmla="*/ 831850 w 1250950"/>
                <a:gd name="connsiteY60" fmla="*/ 1158875 h 1489075"/>
                <a:gd name="connsiteX61" fmla="*/ 863600 w 1250950"/>
                <a:gd name="connsiteY61" fmla="*/ 1158875 h 1489075"/>
                <a:gd name="connsiteX62" fmla="*/ 863600 w 1250950"/>
                <a:gd name="connsiteY62" fmla="*/ 1225550 h 1489075"/>
                <a:gd name="connsiteX63" fmla="*/ 882650 w 1250950"/>
                <a:gd name="connsiteY63" fmla="*/ 1225550 h 1489075"/>
                <a:gd name="connsiteX64" fmla="*/ 882650 w 1250950"/>
                <a:gd name="connsiteY64" fmla="*/ 1244600 h 1489075"/>
                <a:gd name="connsiteX65" fmla="*/ 882650 w 1250950"/>
                <a:gd name="connsiteY65" fmla="*/ 1244600 h 1489075"/>
                <a:gd name="connsiteX66" fmla="*/ 882650 w 1250950"/>
                <a:gd name="connsiteY66" fmla="*/ 1260475 h 1489075"/>
                <a:gd name="connsiteX67" fmla="*/ 898525 w 1250950"/>
                <a:gd name="connsiteY67" fmla="*/ 1260475 h 1489075"/>
                <a:gd name="connsiteX68" fmla="*/ 898525 w 1250950"/>
                <a:gd name="connsiteY68" fmla="*/ 1289050 h 1489075"/>
                <a:gd name="connsiteX69" fmla="*/ 930275 w 1250950"/>
                <a:gd name="connsiteY69" fmla="*/ 1289050 h 1489075"/>
                <a:gd name="connsiteX70" fmla="*/ 930275 w 1250950"/>
                <a:gd name="connsiteY70" fmla="*/ 1349375 h 1489075"/>
                <a:gd name="connsiteX71" fmla="*/ 939800 w 1250950"/>
                <a:gd name="connsiteY71" fmla="*/ 1349375 h 1489075"/>
                <a:gd name="connsiteX72" fmla="*/ 939800 w 1250950"/>
                <a:gd name="connsiteY72" fmla="*/ 1368425 h 1489075"/>
                <a:gd name="connsiteX73" fmla="*/ 955675 w 1250950"/>
                <a:gd name="connsiteY73" fmla="*/ 1368425 h 1489075"/>
                <a:gd name="connsiteX74" fmla="*/ 955675 w 1250950"/>
                <a:gd name="connsiteY74" fmla="*/ 1384300 h 1489075"/>
                <a:gd name="connsiteX75" fmla="*/ 1190625 w 1250950"/>
                <a:gd name="connsiteY75" fmla="*/ 1384300 h 1489075"/>
                <a:gd name="connsiteX76" fmla="*/ 1190625 w 1250950"/>
                <a:gd name="connsiteY76" fmla="*/ 1406525 h 1489075"/>
                <a:gd name="connsiteX77" fmla="*/ 1203325 w 1250950"/>
                <a:gd name="connsiteY77" fmla="*/ 1406525 h 1489075"/>
                <a:gd name="connsiteX78" fmla="*/ 1203325 w 1250950"/>
                <a:gd name="connsiteY78" fmla="*/ 1425575 h 1489075"/>
                <a:gd name="connsiteX79" fmla="*/ 1216025 w 1250950"/>
                <a:gd name="connsiteY79" fmla="*/ 1425575 h 1489075"/>
                <a:gd name="connsiteX80" fmla="*/ 1216025 w 1250950"/>
                <a:gd name="connsiteY80" fmla="*/ 1447800 h 1489075"/>
                <a:gd name="connsiteX81" fmla="*/ 1235075 w 1250950"/>
                <a:gd name="connsiteY81" fmla="*/ 1447800 h 1489075"/>
                <a:gd name="connsiteX82" fmla="*/ 1235075 w 1250950"/>
                <a:gd name="connsiteY82" fmla="*/ 1457325 h 1489075"/>
                <a:gd name="connsiteX83" fmla="*/ 1250950 w 1250950"/>
                <a:gd name="connsiteY83" fmla="*/ 1457325 h 1489075"/>
                <a:gd name="connsiteX84" fmla="*/ 1250950 w 1250950"/>
                <a:gd name="connsiteY84" fmla="*/ 1489075 h 1489075"/>
                <a:gd name="connsiteX85" fmla="*/ 1250950 w 1250950"/>
                <a:gd name="connsiteY85" fmla="*/ 1489075 h 14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50950" h="1489075">
                  <a:moveTo>
                    <a:pt x="0" y="0"/>
                  </a:moveTo>
                  <a:lnTo>
                    <a:pt x="136525" y="0"/>
                  </a:lnTo>
                  <a:lnTo>
                    <a:pt x="136525" y="31750"/>
                  </a:lnTo>
                  <a:lnTo>
                    <a:pt x="165100" y="31750"/>
                  </a:lnTo>
                  <a:lnTo>
                    <a:pt x="165100" y="50800"/>
                  </a:lnTo>
                  <a:lnTo>
                    <a:pt x="174625" y="50800"/>
                  </a:lnTo>
                  <a:lnTo>
                    <a:pt x="174625" y="82550"/>
                  </a:lnTo>
                  <a:lnTo>
                    <a:pt x="203200" y="82550"/>
                  </a:lnTo>
                  <a:lnTo>
                    <a:pt x="203200" y="98425"/>
                  </a:lnTo>
                  <a:lnTo>
                    <a:pt x="219075" y="98425"/>
                  </a:lnTo>
                  <a:lnTo>
                    <a:pt x="219075" y="133350"/>
                  </a:lnTo>
                  <a:lnTo>
                    <a:pt x="279400" y="133350"/>
                  </a:lnTo>
                  <a:lnTo>
                    <a:pt x="279400" y="168275"/>
                  </a:lnTo>
                  <a:lnTo>
                    <a:pt x="288925" y="168275"/>
                  </a:lnTo>
                  <a:lnTo>
                    <a:pt x="288925" y="184150"/>
                  </a:lnTo>
                  <a:lnTo>
                    <a:pt x="323850" y="184150"/>
                  </a:lnTo>
                  <a:lnTo>
                    <a:pt x="323850" y="200025"/>
                  </a:lnTo>
                  <a:lnTo>
                    <a:pt x="365125" y="200025"/>
                  </a:lnTo>
                  <a:lnTo>
                    <a:pt x="365125" y="212725"/>
                  </a:lnTo>
                  <a:lnTo>
                    <a:pt x="384175" y="212725"/>
                  </a:lnTo>
                  <a:lnTo>
                    <a:pt x="384175" y="225425"/>
                  </a:lnTo>
                  <a:lnTo>
                    <a:pt x="400050" y="225425"/>
                  </a:lnTo>
                  <a:lnTo>
                    <a:pt x="400050" y="250825"/>
                  </a:lnTo>
                  <a:lnTo>
                    <a:pt x="409575" y="250825"/>
                  </a:lnTo>
                  <a:lnTo>
                    <a:pt x="409575" y="368300"/>
                  </a:lnTo>
                  <a:lnTo>
                    <a:pt x="425450" y="368300"/>
                  </a:lnTo>
                  <a:lnTo>
                    <a:pt x="425450" y="549275"/>
                  </a:lnTo>
                  <a:lnTo>
                    <a:pt x="441325" y="549275"/>
                  </a:lnTo>
                  <a:lnTo>
                    <a:pt x="441325" y="590550"/>
                  </a:lnTo>
                  <a:lnTo>
                    <a:pt x="454025" y="590550"/>
                  </a:lnTo>
                  <a:lnTo>
                    <a:pt x="454025" y="657225"/>
                  </a:lnTo>
                  <a:lnTo>
                    <a:pt x="460375" y="657225"/>
                  </a:lnTo>
                  <a:lnTo>
                    <a:pt x="460375" y="723900"/>
                  </a:lnTo>
                  <a:lnTo>
                    <a:pt x="492125" y="723900"/>
                  </a:lnTo>
                  <a:lnTo>
                    <a:pt x="492125" y="904875"/>
                  </a:lnTo>
                  <a:lnTo>
                    <a:pt x="508000" y="904875"/>
                  </a:lnTo>
                  <a:lnTo>
                    <a:pt x="508000" y="927100"/>
                  </a:lnTo>
                  <a:lnTo>
                    <a:pt x="508000" y="927100"/>
                  </a:lnTo>
                  <a:lnTo>
                    <a:pt x="527050" y="927100"/>
                  </a:lnTo>
                  <a:lnTo>
                    <a:pt x="527050" y="949325"/>
                  </a:lnTo>
                  <a:lnTo>
                    <a:pt x="568325" y="949325"/>
                  </a:lnTo>
                  <a:lnTo>
                    <a:pt x="568325" y="962025"/>
                  </a:lnTo>
                  <a:lnTo>
                    <a:pt x="622300" y="962025"/>
                  </a:lnTo>
                  <a:lnTo>
                    <a:pt x="622300" y="977900"/>
                  </a:lnTo>
                  <a:lnTo>
                    <a:pt x="647700" y="977900"/>
                  </a:lnTo>
                  <a:lnTo>
                    <a:pt x="647700" y="993775"/>
                  </a:lnTo>
                  <a:lnTo>
                    <a:pt x="679450" y="993775"/>
                  </a:lnTo>
                  <a:lnTo>
                    <a:pt x="679450" y="1009650"/>
                  </a:lnTo>
                  <a:lnTo>
                    <a:pt x="698500" y="1009650"/>
                  </a:lnTo>
                  <a:lnTo>
                    <a:pt x="698500" y="1022350"/>
                  </a:lnTo>
                  <a:lnTo>
                    <a:pt x="727075" y="1022350"/>
                  </a:lnTo>
                  <a:lnTo>
                    <a:pt x="727075" y="1041400"/>
                  </a:lnTo>
                  <a:lnTo>
                    <a:pt x="762000" y="1041400"/>
                  </a:lnTo>
                  <a:lnTo>
                    <a:pt x="762000" y="1057275"/>
                  </a:lnTo>
                  <a:lnTo>
                    <a:pt x="781050" y="1057275"/>
                  </a:lnTo>
                  <a:lnTo>
                    <a:pt x="781050" y="1073150"/>
                  </a:lnTo>
                  <a:lnTo>
                    <a:pt x="781050" y="1108075"/>
                  </a:lnTo>
                  <a:lnTo>
                    <a:pt x="809625" y="1108075"/>
                  </a:lnTo>
                  <a:lnTo>
                    <a:pt x="809625" y="1130300"/>
                  </a:lnTo>
                  <a:lnTo>
                    <a:pt x="831850" y="1130300"/>
                  </a:lnTo>
                  <a:lnTo>
                    <a:pt x="831850" y="1158875"/>
                  </a:lnTo>
                  <a:lnTo>
                    <a:pt x="863600" y="1158875"/>
                  </a:lnTo>
                  <a:lnTo>
                    <a:pt x="863600" y="1225550"/>
                  </a:lnTo>
                  <a:lnTo>
                    <a:pt x="882650" y="1225550"/>
                  </a:lnTo>
                  <a:lnTo>
                    <a:pt x="882650" y="1244600"/>
                  </a:lnTo>
                  <a:lnTo>
                    <a:pt x="882650" y="1244600"/>
                  </a:lnTo>
                  <a:lnTo>
                    <a:pt x="882650" y="1260475"/>
                  </a:lnTo>
                  <a:lnTo>
                    <a:pt x="898525" y="1260475"/>
                  </a:lnTo>
                  <a:lnTo>
                    <a:pt x="898525" y="1289050"/>
                  </a:lnTo>
                  <a:lnTo>
                    <a:pt x="930275" y="1289050"/>
                  </a:lnTo>
                  <a:lnTo>
                    <a:pt x="930275" y="1349375"/>
                  </a:lnTo>
                  <a:lnTo>
                    <a:pt x="939800" y="1349375"/>
                  </a:lnTo>
                  <a:lnTo>
                    <a:pt x="939800" y="1368425"/>
                  </a:lnTo>
                  <a:lnTo>
                    <a:pt x="955675" y="1368425"/>
                  </a:lnTo>
                  <a:lnTo>
                    <a:pt x="955675" y="1384300"/>
                  </a:lnTo>
                  <a:lnTo>
                    <a:pt x="1190625" y="1384300"/>
                  </a:lnTo>
                  <a:lnTo>
                    <a:pt x="1190625" y="1406525"/>
                  </a:lnTo>
                  <a:lnTo>
                    <a:pt x="1203325" y="1406525"/>
                  </a:lnTo>
                  <a:lnTo>
                    <a:pt x="1203325" y="1425575"/>
                  </a:lnTo>
                  <a:lnTo>
                    <a:pt x="1216025" y="1425575"/>
                  </a:lnTo>
                  <a:lnTo>
                    <a:pt x="1216025" y="1447800"/>
                  </a:lnTo>
                  <a:lnTo>
                    <a:pt x="1235075" y="1447800"/>
                  </a:lnTo>
                  <a:lnTo>
                    <a:pt x="1235075" y="1457325"/>
                  </a:lnTo>
                  <a:lnTo>
                    <a:pt x="1250950" y="1457325"/>
                  </a:lnTo>
                  <a:lnTo>
                    <a:pt x="1250950" y="1489075"/>
                  </a:lnTo>
                  <a:lnTo>
                    <a:pt x="1250950" y="1489075"/>
                  </a:lnTo>
                </a:path>
              </a:pathLst>
            </a:custGeom>
            <a:noFill/>
            <a:ln w="28575">
              <a:solidFill>
                <a:schemeClr val="accent3"/>
              </a:solidFill>
              <a:miter lim="800000"/>
              <a:headEnd/>
              <a:tailEnd/>
            </a:ln>
          </p:spPr>
          <p:txBody>
            <a:bodyPr rtlCol="0" anchor="ctr"/>
            <a:lstStyle/>
            <a:p>
              <a:pPr algn="ctr"/>
              <a:endParaRPr lang="en-US" dirty="0"/>
            </a:p>
          </p:txBody>
        </p:sp>
        <p:sp>
          <p:nvSpPr>
            <p:cNvPr id="9338" name="Freeform: Shape 9337">
              <a:extLst>
                <a:ext uri="{FF2B5EF4-FFF2-40B4-BE49-F238E27FC236}">
                  <a16:creationId xmlns:a16="http://schemas.microsoft.com/office/drawing/2014/main" id="{7BC96FDA-F1BC-42C8-705C-006B7FD79524}"/>
                </a:ext>
              </a:extLst>
            </p:cNvPr>
            <p:cNvSpPr/>
            <p:nvPr/>
          </p:nvSpPr>
          <p:spPr bwMode="auto">
            <a:xfrm>
              <a:off x="4367213" y="4248150"/>
              <a:ext cx="4510087" cy="509588"/>
            </a:xfrm>
            <a:custGeom>
              <a:avLst/>
              <a:gdLst>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47750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09650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14425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16794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 name="connsiteX0" fmla="*/ 4510087 w 4510087"/>
                <a:gd name="connsiteY0" fmla="*/ 509588 h 509588"/>
                <a:gd name="connsiteX1" fmla="*/ 3795712 w 4510087"/>
                <a:gd name="connsiteY1" fmla="*/ 509588 h 509588"/>
                <a:gd name="connsiteX2" fmla="*/ 3795712 w 4510087"/>
                <a:gd name="connsiteY2" fmla="*/ 471488 h 509588"/>
                <a:gd name="connsiteX3" fmla="*/ 2571750 w 4510087"/>
                <a:gd name="connsiteY3" fmla="*/ 471488 h 509588"/>
                <a:gd name="connsiteX4" fmla="*/ 2571750 w 4510087"/>
                <a:gd name="connsiteY4" fmla="*/ 428625 h 509588"/>
                <a:gd name="connsiteX5" fmla="*/ 2052637 w 4510087"/>
                <a:gd name="connsiteY5" fmla="*/ 428625 h 509588"/>
                <a:gd name="connsiteX6" fmla="*/ 2052637 w 4510087"/>
                <a:gd name="connsiteY6" fmla="*/ 390525 h 509588"/>
                <a:gd name="connsiteX7" fmla="*/ 1347787 w 4510087"/>
                <a:gd name="connsiteY7" fmla="*/ 390525 h 509588"/>
                <a:gd name="connsiteX8" fmla="*/ 1347787 w 4510087"/>
                <a:gd name="connsiteY8" fmla="*/ 352425 h 509588"/>
                <a:gd name="connsiteX9" fmla="*/ 1228725 w 4510087"/>
                <a:gd name="connsiteY9" fmla="*/ 352425 h 509588"/>
                <a:gd name="connsiteX10" fmla="*/ 1228725 w 4510087"/>
                <a:gd name="connsiteY10" fmla="*/ 333375 h 509588"/>
                <a:gd name="connsiteX11" fmla="*/ 1162050 w 4510087"/>
                <a:gd name="connsiteY11" fmla="*/ 333375 h 509588"/>
                <a:gd name="connsiteX12" fmla="*/ 1162050 w 4510087"/>
                <a:gd name="connsiteY12" fmla="*/ 304800 h 509588"/>
                <a:gd name="connsiteX13" fmla="*/ 1143000 w 4510087"/>
                <a:gd name="connsiteY13" fmla="*/ 304800 h 509588"/>
                <a:gd name="connsiteX14" fmla="*/ 1143000 w 4510087"/>
                <a:gd name="connsiteY14" fmla="*/ 261938 h 509588"/>
                <a:gd name="connsiteX15" fmla="*/ 1123950 w 4510087"/>
                <a:gd name="connsiteY15" fmla="*/ 261938 h 509588"/>
                <a:gd name="connsiteX16" fmla="*/ 1123950 w 4510087"/>
                <a:gd name="connsiteY16" fmla="*/ 252413 h 509588"/>
                <a:gd name="connsiteX17" fmla="*/ 1047750 w 4510087"/>
                <a:gd name="connsiteY17" fmla="*/ 252413 h 509588"/>
                <a:gd name="connsiteX18" fmla="*/ 1047750 w 4510087"/>
                <a:gd name="connsiteY18" fmla="*/ 214313 h 509588"/>
                <a:gd name="connsiteX19" fmla="*/ 1016794 w 4510087"/>
                <a:gd name="connsiteY19" fmla="*/ 214313 h 509588"/>
                <a:gd name="connsiteX20" fmla="*/ 1019175 w 4510087"/>
                <a:gd name="connsiteY20" fmla="*/ 185738 h 509588"/>
                <a:gd name="connsiteX21" fmla="*/ 838200 w 4510087"/>
                <a:gd name="connsiteY21" fmla="*/ 185738 h 509588"/>
                <a:gd name="connsiteX22" fmla="*/ 838200 w 4510087"/>
                <a:gd name="connsiteY22" fmla="*/ 166688 h 509588"/>
                <a:gd name="connsiteX23" fmla="*/ 757237 w 4510087"/>
                <a:gd name="connsiteY23" fmla="*/ 166688 h 509588"/>
                <a:gd name="connsiteX24" fmla="*/ 757237 w 4510087"/>
                <a:gd name="connsiteY24" fmla="*/ 147638 h 509588"/>
                <a:gd name="connsiteX25" fmla="*/ 700087 w 4510087"/>
                <a:gd name="connsiteY25" fmla="*/ 147638 h 509588"/>
                <a:gd name="connsiteX26" fmla="*/ 700087 w 4510087"/>
                <a:gd name="connsiteY26" fmla="*/ 123825 h 509588"/>
                <a:gd name="connsiteX27" fmla="*/ 657225 w 4510087"/>
                <a:gd name="connsiteY27" fmla="*/ 123825 h 509588"/>
                <a:gd name="connsiteX28" fmla="*/ 657225 w 4510087"/>
                <a:gd name="connsiteY28" fmla="*/ 123825 h 509588"/>
                <a:gd name="connsiteX29" fmla="*/ 657225 w 4510087"/>
                <a:gd name="connsiteY29" fmla="*/ 95250 h 509588"/>
                <a:gd name="connsiteX30" fmla="*/ 414337 w 4510087"/>
                <a:gd name="connsiteY30" fmla="*/ 95250 h 509588"/>
                <a:gd name="connsiteX31" fmla="*/ 414337 w 4510087"/>
                <a:gd name="connsiteY31" fmla="*/ 95250 h 509588"/>
                <a:gd name="connsiteX32" fmla="*/ 414337 w 4510087"/>
                <a:gd name="connsiteY32" fmla="*/ 66675 h 509588"/>
                <a:gd name="connsiteX33" fmla="*/ 414337 w 4510087"/>
                <a:gd name="connsiteY33" fmla="*/ 47625 h 509588"/>
                <a:gd name="connsiteX34" fmla="*/ 319087 w 4510087"/>
                <a:gd name="connsiteY34" fmla="*/ 47625 h 509588"/>
                <a:gd name="connsiteX35" fmla="*/ 319087 w 4510087"/>
                <a:gd name="connsiteY35" fmla="*/ 23813 h 509588"/>
                <a:gd name="connsiteX36" fmla="*/ 238125 w 4510087"/>
                <a:gd name="connsiteY36" fmla="*/ 23813 h 509588"/>
                <a:gd name="connsiteX37" fmla="*/ 238125 w 4510087"/>
                <a:gd name="connsiteY37" fmla="*/ 23813 h 509588"/>
                <a:gd name="connsiteX38" fmla="*/ 238125 w 4510087"/>
                <a:gd name="connsiteY38" fmla="*/ 0 h 509588"/>
                <a:gd name="connsiteX39" fmla="*/ 0 w 4510087"/>
                <a:gd name="connsiteY39" fmla="*/ 0 h 50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510087" h="509588">
                  <a:moveTo>
                    <a:pt x="4510087" y="509588"/>
                  </a:moveTo>
                  <a:lnTo>
                    <a:pt x="3795712" y="509588"/>
                  </a:lnTo>
                  <a:lnTo>
                    <a:pt x="3795712" y="471488"/>
                  </a:lnTo>
                  <a:lnTo>
                    <a:pt x="2571750" y="471488"/>
                  </a:lnTo>
                  <a:lnTo>
                    <a:pt x="2571750" y="428625"/>
                  </a:lnTo>
                  <a:lnTo>
                    <a:pt x="2052637" y="428625"/>
                  </a:lnTo>
                  <a:lnTo>
                    <a:pt x="2052637" y="390525"/>
                  </a:lnTo>
                  <a:lnTo>
                    <a:pt x="1347787" y="390525"/>
                  </a:lnTo>
                  <a:lnTo>
                    <a:pt x="1347787" y="352425"/>
                  </a:lnTo>
                  <a:lnTo>
                    <a:pt x="1228725" y="352425"/>
                  </a:lnTo>
                  <a:lnTo>
                    <a:pt x="1228725" y="333375"/>
                  </a:lnTo>
                  <a:lnTo>
                    <a:pt x="1162050" y="333375"/>
                  </a:lnTo>
                  <a:lnTo>
                    <a:pt x="1162050" y="304800"/>
                  </a:lnTo>
                  <a:lnTo>
                    <a:pt x="1143000" y="304800"/>
                  </a:lnTo>
                  <a:lnTo>
                    <a:pt x="1143000" y="261938"/>
                  </a:lnTo>
                  <a:lnTo>
                    <a:pt x="1123950" y="261938"/>
                  </a:lnTo>
                  <a:lnTo>
                    <a:pt x="1123950" y="252413"/>
                  </a:lnTo>
                  <a:lnTo>
                    <a:pt x="1047750" y="252413"/>
                  </a:lnTo>
                  <a:lnTo>
                    <a:pt x="1047750" y="214313"/>
                  </a:lnTo>
                  <a:lnTo>
                    <a:pt x="1016794" y="214313"/>
                  </a:lnTo>
                  <a:lnTo>
                    <a:pt x="1019175" y="185738"/>
                  </a:lnTo>
                  <a:lnTo>
                    <a:pt x="838200" y="185738"/>
                  </a:lnTo>
                  <a:lnTo>
                    <a:pt x="838200" y="166688"/>
                  </a:lnTo>
                  <a:lnTo>
                    <a:pt x="757237" y="166688"/>
                  </a:lnTo>
                  <a:lnTo>
                    <a:pt x="757237" y="147638"/>
                  </a:lnTo>
                  <a:lnTo>
                    <a:pt x="700087" y="147638"/>
                  </a:lnTo>
                  <a:lnTo>
                    <a:pt x="700087" y="123825"/>
                  </a:lnTo>
                  <a:lnTo>
                    <a:pt x="657225" y="123825"/>
                  </a:lnTo>
                  <a:lnTo>
                    <a:pt x="657225" y="123825"/>
                  </a:lnTo>
                  <a:lnTo>
                    <a:pt x="657225" y="95250"/>
                  </a:lnTo>
                  <a:lnTo>
                    <a:pt x="414337" y="95250"/>
                  </a:lnTo>
                  <a:lnTo>
                    <a:pt x="414337" y="95250"/>
                  </a:lnTo>
                  <a:lnTo>
                    <a:pt x="414337" y="66675"/>
                  </a:lnTo>
                  <a:lnTo>
                    <a:pt x="414337" y="47625"/>
                  </a:lnTo>
                  <a:lnTo>
                    <a:pt x="319087" y="47625"/>
                  </a:lnTo>
                  <a:lnTo>
                    <a:pt x="319087" y="23813"/>
                  </a:lnTo>
                  <a:lnTo>
                    <a:pt x="238125" y="23813"/>
                  </a:lnTo>
                  <a:lnTo>
                    <a:pt x="238125" y="23813"/>
                  </a:lnTo>
                  <a:lnTo>
                    <a:pt x="238125" y="0"/>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9340" name="Freeform: Shape 9339">
              <a:extLst>
                <a:ext uri="{FF2B5EF4-FFF2-40B4-BE49-F238E27FC236}">
                  <a16:creationId xmlns:a16="http://schemas.microsoft.com/office/drawing/2014/main" id="{F957816B-3921-1BC4-C065-821BF81CE114}"/>
                </a:ext>
              </a:extLst>
            </p:cNvPr>
            <p:cNvSpPr/>
            <p:nvPr/>
          </p:nvSpPr>
          <p:spPr bwMode="auto">
            <a:xfrm>
              <a:off x="3267075" y="3355181"/>
              <a:ext cx="1097756" cy="881063"/>
            </a:xfrm>
            <a:custGeom>
              <a:avLst/>
              <a:gdLst>
                <a:gd name="connsiteX0" fmla="*/ 1097756 w 1097756"/>
                <a:gd name="connsiteY0" fmla="*/ 881063 h 881063"/>
                <a:gd name="connsiteX1" fmla="*/ 1016794 w 1097756"/>
                <a:gd name="connsiteY1" fmla="*/ 881063 h 881063"/>
                <a:gd name="connsiteX2" fmla="*/ 1016794 w 1097756"/>
                <a:gd name="connsiteY2" fmla="*/ 857250 h 881063"/>
                <a:gd name="connsiteX3" fmla="*/ 1000125 w 1097756"/>
                <a:gd name="connsiteY3" fmla="*/ 857250 h 881063"/>
                <a:gd name="connsiteX4" fmla="*/ 1000125 w 1097756"/>
                <a:gd name="connsiteY4" fmla="*/ 812007 h 881063"/>
                <a:gd name="connsiteX5" fmla="*/ 985838 w 1097756"/>
                <a:gd name="connsiteY5" fmla="*/ 812007 h 881063"/>
                <a:gd name="connsiteX6" fmla="*/ 985838 w 1097756"/>
                <a:gd name="connsiteY6" fmla="*/ 731044 h 881063"/>
                <a:gd name="connsiteX7" fmla="*/ 954881 w 1097756"/>
                <a:gd name="connsiteY7" fmla="*/ 731044 h 881063"/>
                <a:gd name="connsiteX8" fmla="*/ 954881 w 1097756"/>
                <a:gd name="connsiteY8" fmla="*/ 714375 h 881063"/>
                <a:gd name="connsiteX9" fmla="*/ 942975 w 1097756"/>
                <a:gd name="connsiteY9" fmla="*/ 714375 h 881063"/>
                <a:gd name="connsiteX10" fmla="*/ 942975 w 1097756"/>
                <a:gd name="connsiteY10" fmla="*/ 685800 h 881063"/>
                <a:gd name="connsiteX11" fmla="*/ 931069 w 1097756"/>
                <a:gd name="connsiteY11" fmla="*/ 685800 h 881063"/>
                <a:gd name="connsiteX12" fmla="*/ 931069 w 1097756"/>
                <a:gd name="connsiteY12" fmla="*/ 645319 h 881063"/>
                <a:gd name="connsiteX13" fmla="*/ 916781 w 1097756"/>
                <a:gd name="connsiteY13" fmla="*/ 645319 h 881063"/>
                <a:gd name="connsiteX14" fmla="*/ 916781 w 1097756"/>
                <a:gd name="connsiteY14" fmla="*/ 588169 h 881063"/>
                <a:gd name="connsiteX15" fmla="*/ 776288 w 1097756"/>
                <a:gd name="connsiteY15" fmla="*/ 588169 h 881063"/>
                <a:gd name="connsiteX16" fmla="*/ 776288 w 1097756"/>
                <a:gd name="connsiteY16" fmla="*/ 561975 h 881063"/>
                <a:gd name="connsiteX17" fmla="*/ 692944 w 1097756"/>
                <a:gd name="connsiteY17" fmla="*/ 561975 h 881063"/>
                <a:gd name="connsiteX18" fmla="*/ 692944 w 1097756"/>
                <a:gd name="connsiteY18" fmla="*/ 550069 h 881063"/>
                <a:gd name="connsiteX19" fmla="*/ 571500 w 1097756"/>
                <a:gd name="connsiteY19" fmla="*/ 550069 h 881063"/>
                <a:gd name="connsiteX20" fmla="*/ 571500 w 1097756"/>
                <a:gd name="connsiteY20" fmla="*/ 521494 h 881063"/>
                <a:gd name="connsiteX21" fmla="*/ 540544 w 1097756"/>
                <a:gd name="connsiteY21" fmla="*/ 521494 h 881063"/>
                <a:gd name="connsiteX22" fmla="*/ 540544 w 1097756"/>
                <a:gd name="connsiteY22" fmla="*/ 490538 h 881063"/>
                <a:gd name="connsiteX23" fmla="*/ 523875 w 1097756"/>
                <a:gd name="connsiteY23" fmla="*/ 490538 h 881063"/>
                <a:gd name="connsiteX24" fmla="*/ 523875 w 1097756"/>
                <a:gd name="connsiteY24" fmla="*/ 473869 h 881063"/>
                <a:gd name="connsiteX25" fmla="*/ 507206 w 1097756"/>
                <a:gd name="connsiteY25" fmla="*/ 473869 h 881063"/>
                <a:gd name="connsiteX26" fmla="*/ 507206 w 1097756"/>
                <a:gd name="connsiteY26" fmla="*/ 400050 h 881063"/>
                <a:gd name="connsiteX27" fmla="*/ 481013 w 1097756"/>
                <a:gd name="connsiteY27" fmla="*/ 400050 h 881063"/>
                <a:gd name="connsiteX28" fmla="*/ 481013 w 1097756"/>
                <a:gd name="connsiteY28" fmla="*/ 361950 h 881063"/>
                <a:gd name="connsiteX29" fmla="*/ 469106 w 1097756"/>
                <a:gd name="connsiteY29" fmla="*/ 361950 h 881063"/>
                <a:gd name="connsiteX30" fmla="*/ 469106 w 1097756"/>
                <a:gd name="connsiteY30" fmla="*/ 335757 h 881063"/>
                <a:gd name="connsiteX31" fmla="*/ 442913 w 1097756"/>
                <a:gd name="connsiteY31" fmla="*/ 335757 h 881063"/>
                <a:gd name="connsiteX32" fmla="*/ 442913 w 1097756"/>
                <a:gd name="connsiteY32" fmla="*/ 319088 h 881063"/>
                <a:gd name="connsiteX33" fmla="*/ 426244 w 1097756"/>
                <a:gd name="connsiteY33" fmla="*/ 319088 h 881063"/>
                <a:gd name="connsiteX34" fmla="*/ 426244 w 1097756"/>
                <a:gd name="connsiteY34" fmla="*/ 300038 h 881063"/>
                <a:gd name="connsiteX35" fmla="*/ 392906 w 1097756"/>
                <a:gd name="connsiteY35" fmla="*/ 300038 h 881063"/>
                <a:gd name="connsiteX36" fmla="*/ 392906 w 1097756"/>
                <a:gd name="connsiteY36" fmla="*/ 280988 h 881063"/>
                <a:gd name="connsiteX37" fmla="*/ 295275 w 1097756"/>
                <a:gd name="connsiteY37" fmla="*/ 280988 h 881063"/>
                <a:gd name="connsiteX38" fmla="*/ 295275 w 1097756"/>
                <a:gd name="connsiteY38" fmla="*/ 264319 h 881063"/>
                <a:gd name="connsiteX39" fmla="*/ 240506 w 1097756"/>
                <a:gd name="connsiteY39" fmla="*/ 264319 h 881063"/>
                <a:gd name="connsiteX40" fmla="*/ 240506 w 1097756"/>
                <a:gd name="connsiteY40" fmla="*/ 252413 h 881063"/>
                <a:gd name="connsiteX41" fmla="*/ 200025 w 1097756"/>
                <a:gd name="connsiteY41" fmla="*/ 252413 h 881063"/>
                <a:gd name="connsiteX42" fmla="*/ 200025 w 1097756"/>
                <a:gd name="connsiteY42" fmla="*/ 221457 h 881063"/>
                <a:gd name="connsiteX43" fmla="*/ 166688 w 1097756"/>
                <a:gd name="connsiteY43" fmla="*/ 221457 h 881063"/>
                <a:gd name="connsiteX44" fmla="*/ 166688 w 1097756"/>
                <a:gd name="connsiteY44" fmla="*/ 200025 h 881063"/>
                <a:gd name="connsiteX45" fmla="*/ 135731 w 1097756"/>
                <a:gd name="connsiteY45" fmla="*/ 200025 h 881063"/>
                <a:gd name="connsiteX46" fmla="*/ 135731 w 1097756"/>
                <a:gd name="connsiteY46" fmla="*/ 154782 h 881063"/>
                <a:gd name="connsiteX47" fmla="*/ 102394 w 1097756"/>
                <a:gd name="connsiteY47" fmla="*/ 154782 h 881063"/>
                <a:gd name="connsiteX48" fmla="*/ 102394 w 1097756"/>
                <a:gd name="connsiteY48" fmla="*/ 126207 h 881063"/>
                <a:gd name="connsiteX49" fmla="*/ 83344 w 1097756"/>
                <a:gd name="connsiteY49" fmla="*/ 126207 h 881063"/>
                <a:gd name="connsiteX50" fmla="*/ 83344 w 1097756"/>
                <a:gd name="connsiteY50" fmla="*/ 90488 h 881063"/>
                <a:gd name="connsiteX51" fmla="*/ 64294 w 1097756"/>
                <a:gd name="connsiteY51" fmla="*/ 90488 h 881063"/>
                <a:gd name="connsiteX52" fmla="*/ 64294 w 1097756"/>
                <a:gd name="connsiteY52" fmla="*/ 45244 h 881063"/>
                <a:gd name="connsiteX53" fmla="*/ 28575 w 1097756"/>
                <a:gd name="connsiteY53" fmla="*/ 45244 h 881063"/>
                <a:gd name="connsiteX54" fmla="*/ 28575 w 1097756"/>
                <a:gd name="connsiteY54" fmla="*/ 0 h 881063"/>
                <a:gd name="connsiteX55" fmla="*/ 0 w 1097756"/>
                <a:gd name="connsiteY55" fmla="*/ 0 h 88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097756" h="881063">
                  <a:moveTo>
                    <a:pt x="1097756" y="881063"/>
                  </a:moveTo>
                  <a:lnTo>
                    <a:pt x="1016794" y="881063"/>
                  </a:lnTo>
                  <a:lnTo>
                    <a:pt x="1016794" y="857250"/>
                  </a:lnTo>
                  <a:lnTo>
                    <a:pt x="1000125" y="857250"/>
                  </a:lnTo>
                  <a:lnTo>
                    <a:pt x="1000125" y="812007"/>
                  </a:lnTo>
                  <a:lnTo>
                    <a:pt x="985838" y="812007"/>
                  </a:lnTo>
                  <a:lnTo>
                    <a:pt x="985838" y="731044"/>
                  </a:lnTo>
                  <a:lnTo>
                    <a:pt x="954881" y="731044"/>
                  </a:lnTo>
                  <a:lnTo>
                    <a:pt x="954881" y="714375"/>
                  </a:lnTo>
                  <a:lnTo>
                    <a:pt x="942975" y="714375"/>
                  </a:lnTo>
                  <a:lnTo>
                    <a:pt x="942975" y="685800"/>
                  </a:lnTo>
                  <a:lnTo>
                    <a:pt x="931069" y="685800"/>
                  </a:lnTo>
                  <a:lnTo>
                    <a:pt x="931069" y="645319"/>
                  </a:lnTo>
                  <a:lnTo>
                    <a:pt x="916781" y="645319"/>
                  </a:lnTo>
                  <a:lnTo>
                    <a:pt x="916781" y="588169"/>
                  </a:lnTo>
                  <a:lnTo>
                    <a:pt x="776288" y="588169"/>
                  </a:lnTo>
                  <a:lnTo>
                    <a:pt x="776288" y="561975"/>
                  </a:lnTo>
                  <a:lnTo>
                    <a:pt x="692944" y="561975"/>
                  </a:lnTo>
                  <a:lnTo>
                    <a:pt x="692944" y="550069"/>
                  </a:lnTo>
                  <a:lnTo>
                    <a:pt x="571500" y="550069"/>
                  </a:lnTo>
                  <a:lnTo>
                    <a:pt x="571500" y="521494"/>
                  </a:lnTo>
                  <a:lnTo>
                    <a:pt x="540544" y="521494"/>
                  </a:lnTo>
                  <a:lnTo>
                    <a:pt x="540544" y="490538"/>
                  </a:lnTo>
                  <a:lnTo>
                    <a:pt x="523875" y="490538"/>
                  </a:lnTo>
                  <a:lnTo>
                    <a:pt x="523875" y="473869"/>
                  </a:lnTo>
                  <a:lnTo>
                    <a:pt x="507206" y="473869"/>
                  </a:lnTo>
                  <a:lnTo>
                    <a:pt x="507206" y="400050"/>
                  </a:lnTo>
                  <a:lnTo>
                    <a:pt x="481013" y="400050"/>
                  </a:lnTo>
                  <a:lnTo>
                    <a:pt x="481013" y="361950"/>
                  </a:lnTo>
                  <a:lnTo>
                    <a:pt x="469106" y="361950"/>
                  </a:lnTo>
                  <a:lnTo>
                    <a:pt x="469106" y="335757"/>
                  </a:lnTo>
                  <a:lnTo>
                    <a:pt x="442913" y="335757"/>
                  </a:lnTo>
                  <a:lnTo>
                    <a:pt x="442913" y="319088"/>
                  </a:lnTo>
                  <a:lnTo>
                    <a:pt x="426244" y="319088"/>
                  </a:lnTo>
                  <a:lnTo>
                    <a:pt x="426244" y="300038"/>
                  </a:lnTo>
                  <a:lnTo>
                    <a:pt x="392906" y="300038"/>
                  </a:lnTo>
                  <a:lnTo>
                    <a:pt x="392906" y="280988"/>
                  </a:lnTo>
                  <a:lnTo>
                    <a:pt x="295275" y="280988"/>
                  </a:lnTo>
                  <a:lnTo>
                    <a:pt x="295275" y="264319"/>
                  </a:lnTo>
                  <a:lnTo>
                    <a:pt x="240506" y="264319"/>
                  </a:lnTo>
                  <a:lnTo>
                    <a:pt x="240506" y="252413"/>
                  </a:lnTo>
                  <a:lnTo>
                    <a:pt x="200025" y="252413"/>
                  </a:lnTo>
                  <a:lnTo>
                    <a:pt x="200025" y="221457"/>
                  </a:lnTo>
                  <a:lnTo>
                    <a:pt x="166688" y="221457"/>
                  </a:lnTo>
                  <a:lnTo>
                    <a:pt x="166688" y="200025"/>
                  </a:lnTo>
                  <a:lnTo>
                    <a:pt x="135731" y="200025"/>
                  </a:lnTo>
                  <a:lnTo>
                    <a:pt x="135731" y="154782"/>
                  </a:lnTo>
                  <a:lnTo>
                    <a:pt x="102394" y="154782"/>
                  </a:lnTo>
                  <a:lnTo>
                    <a:pt x="102394" y="126207"/>
                  </a:lnTo>
                  <a:lnTo>
                    <a:pt x="83344" y="126207"/>
                  </a:lnTo>
                  <a:lnTo>
                    <a:pt x="83344" y="90488"/>
                  </a:lnTo>
                  <a:lnTo>
                    <a:pt x="64294" y="90488"/>
                  </a:lnTo>
                  <a:lnTo>
                    <a:pt x="64294" y="45244"/>
                  </a:lnTo>
                  <a:lnTo>
                    <a:pt x="28575" y="45244"/>
                  </a:lnTo>
                  <a:lnTo>
                    <a:pt x="28575" y="0"/>
                  </a:lnTo>
                  <a:lnTo>
                    <a:pt x="0" y="0"/>
                  </a:lnTo>
                </a:path>
              </a:pathLst>
            </a:custGeom>
            <a:noFill/>
            <a:ln w="28575">
              <a:solidFill>
                <a:schemeClr val="accent3"/>
              </a:solidFill>
              <a:miter lim="800000"/>
              <a:headEnd/>
              <a:tailEnd/>
            </a:ln>
          </p:spPr>
          <p:txBody>
            <a:bodyPr rtlCol="0" anchor="ctr"/>
            <a:lstStyle/>
            <a:p>
              <a:pPr algn="ctr"/>
              <a:endParaRPr lang="en-US" dirty="0"/>
            </a:p>
          </p:txBody>
        </p:sp>
      </p:grpSp>
      <p:grpSp>
        <p:nvGrpSpPr>
          <p:cNvPr id="9427" name="Group 9426">
            <a:extLst>
              <a:ext uri="{FF2B5EF4-FFF2-40B4-BE49-F238E27FC236}">
                <a16:creationId xmlns:a16="http://schemas.microsoft.com/office/drawing/2014/main" id="{90743FCE-95A8-3EE9-69CD-3DD048CA101C}"/>
              </a:ext>
            </a:extLst>
          </p:cNvPr>
          <p:cNvGrpSpPr/>
          <p:nvPr/>
        </p:nvGrpSpPr>
        <p:grpSpPr>
          <a:xfrm>
            <a:off x="1967412" y="1828508"/>
            <a:ext cx="6949802" cy="2979518"/>
            <a:chOff x="1967412" y="1828508"/>
            <a:chExt cx="6949802" cy="2979518"/>
          </a:xfrm>
        </p:grpSpPr>
        <p:grpSp>
          <p:nvGrpSpPr>
            <p:cNvPr id="9343" name="Group 9342">
              <a:extLst>
                <a:ext uri="{FF2B5EF4-FFF2-40B4-BE49-F238E27FC236}">
                  <a16:creationId xmlns:a16="http://schemas.microsoft.com/office/drawing/2014/main" id="{1FAAB0A9-F36E-2C15-1C97-0238863361B1}"/>
                </a:ext>
              </a:extLst>
            </p:cNvPr>
            <p:cNvGrpSpPr/>
            <p:nvPr/>
          </p:nvGrpSpPr>
          <p:grpSpPr>
            <a:xfrm>
              <a:off x="2470582" y="2609186"/>
              <a:ext cx="89485" cy="89485"/>
              <a:chOff x="2162465" y="4117385"/>
              <a:chExt cx="283772" cy="283772"/>
            </a:xfrm>
          </p:grpSpPr>
          <p:cxnSp>
            <p:nvCxnSpPr>
              <p:cNvPr id="9344" name="Straight Connector 9343">
                <a:extLst>
                  <a:ext uri="{FF2B5EF4-FFF2-40B4-BE49-F238E27FC236}">
                    <a16:creationId xmlns:a16="http://schemas.microsoft.com/office/drawing/2014/main" id="{2D490A50-42B5-530A-3B51-3969C5D4943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45" name="Straight Connector 9344">
                <a:extLst>
                  <a:ext uri="{FF2B5EF4-FFF2-40B4-BE49-F238E27FC236}">
                    <a16:creationId xmlns:a16="http://schemas.microsoft.com/office/drawing/2014/main" id="{C264F379-2D48-EFFB-9541-CCCD623066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46" name="Group 9345">
              <a:extLst>
                <a:ext uri="{FF2B5EF4-FFF2-40B4-BE49-F238E27FC236}">
                  <a16:creationId xmlns:a16="http://schemas.microsoft.com/office/drawing/2014/main" id="{B8FE429C-2503-59D9-84C1-C95CCC6C9E8F}"/>
                </a:ext>
              </a:extLst>
            </p:cNvPr>
            <p:cNvGrpSpPr/>
            <p:nvPr/>
          </p:nvGrpSpPr>
          <p:grpSpPr>
            <a:xfrm>
              <a:off x="1967412" y="1828508"/>
              <a:ext cx="89485" cy="89485"/>
              <a:chOff x="2162465" y="4117385"/>
              <a:chExt cx="283772" cy="283772"/>
            </a:xfrm>
          </p:grpSpPr>
          <p:cxnSp>
            <p:nvCxnSpPr>
              <p:cNvPr id="9347" name="Straight Connector 9346">
                <a:extLst>
                  <a:ext uri="{FF2B5EF4-FFF2-40B4-BE49-F238E27FC236}">
                    <a16:creationId xmlns:a16="http://schemas.microsoft.com/office/drawing/2014/main" id="{CCD728AE-F6D8-45D3-835A-4DFA6E51E31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48" name="Straight Connector 9347">
                <a:extLst>
                  <a:ext uri="{FF2B5EF4-FFF2-40B4-BE49-F238E27FC236}">
                    <a16:creationId xmlns:a16="http://schemas.microsoft.com/office/drawing/2014/main" id="{74928348-D587-FF4A-215F-85DD39C7E4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49" name="Group 9348">
              <a:extLst>
                <a:ext uri="{FF2B5EF4-FFF2-40B4-BE49-F238E27FC236}">
                  <a16:creationId xmlns:a16="http://schemas.microsoft.com/office/drawing/2014/main" id="{5E77D033-AFC9-5CA5-B452-D54A057F09C4}"/>
                </a:ext>
              </a:extLst>
            </p:cNvPr>
            <p:cNvGrpSpPr/>
            <p:nvPr/>
          </p:nvGrpSpPr>
          <p:grpSpPr>
            <a:xfrm>
              <a:off x="2408948" y="2317217"/>
              <a:ext cx="89485" cy="89485"/>
              <a:chOff x="2162465" y="4117385"/>
              <a:chExt cx="283772" cy="283772"/>
            </a:xfrm>
          </p:grpSpPr>
          <p:cxnSp>
            <p:nvCxnSpPr>
              <p:cNvPr id="9350" name="Straight Connector 9349">
                <a:extLst>
                  <a:ext uri="{FF2B5EF4-FFF2-40B4-BE49-F238E27FC236}">
                    <a16:creationId xmlns:a16="http://schemas.microsoft.com/office/drawing/2014/main" id="{7C46021D-A424-44F0-A40B-2A1BAA9337A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1" name="Straight Connector 9350">
                <a:extLst>
                  <a:ext uri="{FF2B5EF4-FFF2-40B4-BE49-F238E27FC236}">
                    <a16:creationId xmlns:a16="http://schemas.microsoft.com/office/drawing/2014/main" id="{592AE90B-0E98-492B-A41D-3948756EC9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2" name="Group 9351">
              <a:extLst>
                <a:ext uri="{FF2B5EF4-FFF2-40B4-BE49-F238E27FC236}">
                  <a16:creationId xmlns:a16="http://schemas.microsoft.com/office/drawing/2014/main" id="{61B78F2C-09E6-BE58-0270-0214CB9FCCDF}"/>
                </a:ext>
              </a:extLst>
            </p:cNvPr>
            <p:cNvGrpSpPr/>
            <p:nvPr/>
          </p:nvGrpSpPr>
          <p:grpSpPr>
            <a:xfrm>
              <a:off x="2779928" y="2933813"/>
              <a:ext cx="89485" cy="89485"/>
              <a:chOff x="2162465" y="4117385"/>
              <a:chExt cx="283772" cy="283772"/>
            </a:xfrm>
          </p:grpSpPr>
          <p:cxnSp>
            <p:nvCxnSpPr>
              <p:cNvPr id="9353" name="Straight Connector 9352">
                <a:extLst>
                  <a:ext uri="{FF2B5EF4-FFF2-40B4-BE49-F238E27FC236}">
                    <a16:creationId xmlns:a16="http://schemas.microsoft.com/office/drawing/2014/main" id="{7057521F-0585-DA73-072C-F9DBED813A3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4" name="Straight Connector 9353">
                <a:extLst>
                  <a:ext uri="{FF2B5EF4-FFF2-40B4-BE49-F238E27FC236}">
                    <a16:creationId xmlns:a16="http://schemas.microsoft.com/office/drawing/2014/main" id="{06FBE25A-2518-0983-4FEE-565EC9E32B8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5" name="Group 9354">
              <a:extLst>
                <a:ext uri="{FF2B5EF4-FFF2-40B4-BE49-F238E27FC236}">
                  <a16:creationId xmlns:a16="http://schemas.microsoft.com/office/drawing/2014/main" id="{1ECA5E5B-8793-07E3-FB6B-D99927969AF4}"/>
                </a:ext>
              </a:extLst>
            </p:cNvPr>
            <p:cNvGrpSpPr/>
            <p:nvPr/>
          </p:nvGrpSpPr>
          <p:grpSpPr>
            <a:xfrm>
              <a:off x="2845333" y="3050192"/>
              <a:ext cx="89485" cy="89485"/>
              <a:chOff x="2162465" y="4117385"/>
              <a:chExt cx="283772" cy="283772"/>
            </a:xfrm>
          </p:grpSpPr>
          <p:cxnSp>
            <p:nvCxnSpPr>
              <p:cNvPr id="9356" name="Straight Connector 9355">
                <a:extLst>
                  <a:ext uri="{FF2B5EF4-FFF2-40B4-BE49-F238E27FC236}">
                    <a16:creationId xmlns:a16="http://schemas.microsoft.com/office/drawing/2014/main" id="{93DD9B50-D1F3-EE1A-1FEA-EE2A5FBAFE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57" name="Straight Connector 9356">
                <a:extLst>
                  <a:ext uri="{FF2B5EF4-FFF2-40B4-BE49-F238E27FC236}">
                    <a16:creationId xmlns:a16="http://schemas.microsoft.com/office/drawing/2014/main" id="{72B46C51-117A-E4C5-BC1C-E861BBE4DAD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58" name="Group 9357">
              <a:extLst>
                <a:ext uri="{FF2B5EF4-FFF2-40B4-BE49-F238E27FC236}">
                  <a16:creationId xmlns:a16="http://schemas.microsoft.com/office/drawing/2014/main" id="{7958DF5D-AE9E-0F8F-824A-03C593C2B7DA}"/>
                </a:ext>
              </a:extLst>
            </p:cNvPr>
            <p:cNvGrpSpPr/>
            <p:nvPr/>
          </p:nvGrpSpPr>
          <p:grpSpPr>
            <a:xfrm>
              <a:off x="2890076" y="3117879"/>
              <a:ext cx="89485" cy="89485"/>
              <a:chOff x="2162465" y="4117385"/>
              <a:chExt cx="283772" cy="283772"/>
            </a:xfrm>
          </p:grpSpPr>
          <p:cxnSp>
            <p:nvCxnSpPr>
              <p:cNvPr id="9359" name="Straight Connector 9358">
                <a:extLst>
                  <a:ext uri="{FF2B5EF4-FFF2-40B4-BE49-F238E27FC236}">
                    <a16:creationId xmlns:a16="http://schemas.microsoft.com/office/drawing/2014/main" id="{3D750E41-4D5B-71FB-370B-1463C0C190D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9DF1B6E0-F835-5F45-E6F3-1071ED23E26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9DAABB12-E19C-171E-E239-A996E0E18066}"/>
                </a:ext>
              </a:extLst>
            </p:cNvPr>
            <p:cNvGrpSpPr/>
            <p:nvPr/>
          </p:nvGrpSpPr>
          <p:grpSpPr>
            <a:xfrm>
              <a:off x="2958746" y="3212117"/>
              <a:ext cx="89485" cy="89485"/>
              <a:chOff x="2162465" y="4117385"/>
              <a:chExt cx="283772" cy="283772"/>
            </a:xfrm>
          </p:grpSpPr>
          <p:cxnSp>
            <p:nvCxnSpPr>
              <p:cNvPr id="9362" name="Straight Connector 9361">
                <a:extLst>
                  <a:ext uri="{FF2B5EF4-FFF2-40B4-BE49-F238E27FC236}">
                    <a16:creationId xmlns:a16="http://schemas.microsoft.com/office/drawing/2014/main" id="{3C6CD557-BCC5-EA8D-6EC7-D6554EE89CD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DB64DA59-EE51-40BB-4353-8B18340367B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0B74090F-37F8-2D18-F6A7-5BD658ADD47E}"/>
                </a:ext>
              </a:extLst>
            </p:cNvPr>
            <p:cNvGrpSpPr/>
            <p:nvPr/>
          </p:nvGrpSpPr>
          <p:grpSpPr>
            <a:xfrm>
              <a:off x="3283279" y="3358057"/>
              <a:ext cx="89485" cy="89485"/>
              <a:chOff x="2162465" y="4117385"/>
              <a:chExt cx="283772" cy="283772"/>
            </a:xfrm>
          </p:grpSpPr>
          <p:cxnSp>
            <p:nvCxnSpPr>
              <p:cNvPr id="9365" name="Straight Connector 9364">
                <a:extLst>
                  <a:ext uri="{FF2B5EF4-FFF2-40B4-BE49-F238E27FC236}">
                    <a16:creationId xmlns:a16="http://schemas.microsoft.com/office/drawing/2014/main" id="{ED7C9DF7-9D8A-469F-551C-0BEEE3112F9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D76A0648-6432-8C8B-0C82-D2AA0408A70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112EE983-9164-448A-4C5A-9E040F639FF8}"/>
                </a:ext>
              </a:extLst>
            </p:cNvPr>
            <p:cNvGrpSpPr/>
            <p:nvPr/>
          </p:nvGrpSpPr>
          <p:grpSpPr>
            <a:xfrm>
              <a:off x="3296486" y="3402801"/>
              <a:ext cx="89485" cy="89485"/>
              <a:chOff x="2162465" y="4117385"/>
              <a:chExt cx="283772" cy="283772"/>
            </a:xfrm>
          </p:grpSpPr>
          <p:cxnSp>
            <p:nvCxnSpPr>
              <p:cNvPr id="9368" name="Straight Connector 9367">
                <a:extLst>
                  <a:ext uri="{FF2B5EF4-FFF2-40B4-BE49-F238E27FC236}">
                    <a16:creationId xmlns:a16="http://schemas.microsoft.com/office/drawing/2014/main" id="{E62B8A21-3BB7-5AFF-44DF-4580567DAAA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76B90663-704A-EC3C-BB86-05F6A10DB0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F613FBED-280A-B812-3064-864A2B6CBCF5}"/>
                </a:ext>
              </a:extLst>
            </p:cNvPr>
            <p:cNvGrpSpPr/>
            <p:nvPr/>
          </p:nvGrpSpPr>
          <p:grpSpPr>
            <a:xfrm>
              <a:off x="3381606" y="3520685"/>
              <a:ext cx="89485" cy="89485"/>
              <a:chOff x="2162465" y="4117385"/>
              <a:chExt cx="283772" cy="283772"/>
            </a:xfrm>
          </p:grpSpPr>
          <p:cxnSp>
            <p:nvCxnSpPr>
              <p:cNvPr id="9371" name="Straight Connector 9370">
                <a:extLst>
                  <a:ext uri="{FF2B5EF4-FFF2-40B4-BE49-F238E27FC236}">
                    <a16:creationId xmlns:a16="http://schemas.microsoft.com/office/drawing/2014/main" id="{E346FA58-C5A4-C061-7AB3-821D771808B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83C0A741-6545-4086-4B1C-B8DE4CD33DA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90E10A9B-1EB9-6721-BE44-9B5DE6B2CCE1}"/>
                </a:ext>
              </a:extLst>
            </p:cNvPr>
            <p:cNvGrpSpPr/>
            <p:nvPr/>
          </p:nvGrpSpPr>
          <p:grpSpPr>
            <a:xfrm>
              <a:off x="3400756" y="3539336"/>
              <a:ext cx="89485" cy="89485"/>
              <a:chOff x="2162465" y="4117385"/>
              <a:chExt cx="283772" cy="283772"/>
            </a:xfrm>
          </p:grpSpPr>
          <p:cxnSp>
            <p:nvCxnSpPr>
              <p:cNvPr id="9374" name="Straight Connector 9373">
                <a:extLst>
                  <a:ext uri="{FF2B5EF4-FFF2-40B4-BE49-F238E27FC236}">
                    <a16:creationId xmlns:a16="http://schemas.microsoft.com/office/drawing/2014/main" id="{D6D680BE-1497-FBE8-D8A9-429CC3E91BD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43BEB5E3-FFBA-FAD7-8FA5-75BF2027B84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BBCE9AB7-A323-B82C-1229-D054FEC84F0A}"/>
                </a:ext>
              </a:extLst>
            </p:cNvPr>
            <p:cNvGrpSpPr/>
            <p:nvPr/>
          </p:nvGrpSpPr>
          <p:grpSpPr>
            <a:xfrm>
              <a:off x="3493244" y="3574785"/>
              <a:ext cx="89485" cy="89485"/>
              <a:chOff x="2162465" y="4117385"/>
              <a:chExt cx="283772" cy="283772"/>
            </a:xfrm>
          </p:grpSpPr>
          <p:cxnSp>
            <p:nvCxnSpPr>
              <p:cNvPr id="9377" name="Straight Connector 9376">
                <a:extLst>
                  <a:ext uri="{FF2B5EF4-FFF2-40B4-BE49-F238E27FC236}">
                    <a16:creationId xmlns:a16="http://schemas.microsoft.com/office/drawing/2014/main" id="{0397250E-DF4F-CC1B-B85B-978D2212F85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92CD09E2-5E4F-2466-A8D6-4E8A3261A7F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90B92C01-B020-A6DD-F4F9-5E9B938D3CDD}"/>
                </a:ext>
              </a:extLst>
            </p:cNvPr>
            <p:cNvGrpSpPr/>
            <p:nvPr/>
          </p:nvGrpSpPr>
          <p:grpSpPr>
            <a:xfrm>
              <a:off x="3512529" y="3582314"/>
              <a:ext cx="89485" cy="89485"/>
              <a:chOff x="2162465" y="4117385"/>
              <a:chExt cx="283772" cy="283772"/>
            </a:xfrm>
          </p:grpSpPr>
          <p:cxnSp>
            <p:nvCxnSpPr>
              <p:cNvPr id="9380" name="Straight Connector 9379">
                <a:extLst>
                  <a:ext uri="{FF2B5EF4-FFF2-40B4-BE49-F238E27FC236}">
                    <a16:creationId xmlns:a16="http://schemas.microsoft.com/office/drawing/2014/main" id="{319C8718-1F67-B86C-2C9A-AD909958C33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905123CC-BADC-A62E-F718-05638216F7C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834913CC-35F2-7CF3-EC19-FA4EDC5E40E8}"/>
                </a:ext>
              </a:extLst>
            </p:cNvPr>
            <p:cNvGrpSpPr/>
            <p:nvPr/>
          </p:nvGrpSpPr>
          <p:grpSpPr>
            <a:xfrm>
              <a:off x="3719443" y="3719449"/>
              <a:ext cx="89485" cy="89485"/>
              <a:chOff x="2162465" y="4117385"/>
              <a:chExt cx="283772" cy="283772"/>
            </a:xfrm>
          </p:grpSpPr>
          <p:cxnSp>
            <p:nvCxnSpPr>
              <p:cNvPr id="9383" name="Straight Connector 9382">
                <a:extLst>
                  <a:ext uri="{FF2B5EF4-FFF2-40B4-BE49-F238E27FC236}">
                    <a16:creationId xmlns:a16="http://schemas.microsoft.com/office/drawing/2014/main" id="{CE8FEDAE-DD42-1A2B-CE36-33D4A1E6D0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1C92C0C3-5D04-C374-37CB-47A10D1BA94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B094F8DF-FC91-2C01-0EA2-D19A8277DCD8}"/>
                </a:ext>
              </a:extLst>
            </p:cNvPr>
            <p:cNvGrpSpPr/>
            <p:nvPr/>
          </p:nvGrpSpPr>
          <p:grpSpPr>
            <a:xfrm>
              <a:off x="3800090" y="3853180"/>
              <a:ext cx="89485" cy="89485"/>
              <a:chOff x="2162465" y="4117385"/>
              <a:chExt cx="283772" cy="283772"/>
            </a:xfrm>
          </p:grpSpPr>
          <p:cxnSp>
            <p:nvCxnSpPr>
              <p:cNvPr id="9386" name="Straight Connector 9385">
                <a:extLst>
                  <a:ext uri="{FF2B5EF4-FFF2-40B4-BE49-F238E27FC236}">
                    <a16:creationId xmlns:a16="http://schemas.microsoft.com/office/drawing/2014/main" id="{89FBA2A2-FEAC-E44E-2EE0-256FD712645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5D9AE378-403D-A65E-2BA1-0DD236E7635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81596334-ABCD-1403-BEFA-9F4D827E4AA9}"/>
                </a:ext>
              </a:extLst>
            </p:cNvPr>
            <p:cNvGrpSpPr/>
            <p:nvPr/>
          </p:nvGrpSpPr>
          <p:grpSpPr>
            <a:xfrm>
              <a:off x="3932438" y="3880758"/>
              <a:ext cx="89485" cy="89485"/>
              <a:chOff x="2162465" y="4117385"/>
              <a:chExt cx="283772" cy="283772"/>
            </a:xfrm>
          </p:grpSpPr>
          <p:cxnSp>
            <p:nvCxnSpPr>
              <p:cNvPr id="9389" name="Straight Connector 9388">
                <a:extLst>
                  <a:ext uri="{FF2B5EF4-FFF2-40B4-BE49-F238E27FC236}">
                    <a16:creationId xmlns:a16="http://schemas.microsoft.com/office/drawing/2014/main" id="{A01D7A67-4689-1CC9-A1FD-F7EF40C838F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EB69E54F-9114-B955-0D3A-02140DADC6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67437C63-CD56-6EFA-3234-163EC358665D}"/>
                </a:ext>
              </a:extLst>
            </p:cNvPr>
            <p:cNvGrpSpPr/>
            <p:nvPr/>
          </p:nvGrpSpPr>
          <p:grpSpPr>
            <a:xfrm>
              <a:off x="4196570" y="4036880"/>
              <a:ext cx="89485" cy="89485"/>
              <a:chOff x="2162465" y="4117385"/>
              <a:chExt cx="283772" cy="283772"/>
            </a:xfrm>
          </p:grpSpPr>
          <p:cxnSp>
            <p:nvCxnSpPr>
              <p:cNvPr id="9392" name="Straight Connector 9391">
                <a:extLst>
                  <a:ext uri="{FF2B5EF4-FFF2-40B4-BE49-F238E27FC236}">
                    <a16:creationId xmlns:a16="http://schemas.microsoft.com/office/drawing/2014/main" id="{971A1873-2E14-732C-97F1-8EEC6EAD152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1089D78F-FC41-C6AB-D658-0A2E6A387F9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4" name="Group 9393">
              <a:extLst>
                <a:ext uri="{FF2B5EF4-FFF2-40B4-BE49-F238E27FC236}">
                  <a16:creationId xmlns:a16="http://schemas.microsoft.com/office/drawing/2014/main" id="{AF01256B-7B01-EAAB-5D32-024BB19C0E90}"/>
                </a:ext>
              </a:extLst>
            </p:cNvPr>
            <p:cNvGrpSpPr/>
            <p:nvPr/>
          </p:nvGrpSpPr>
          <p:grpSpPr>
            <a:xfrm>
              <a:off x="4263452" y="4191501"/>
              <a:ext cx="89485" cy="89485"/>
              <a:chOff x="2162465" y="4117385"/>
              <a:chExt cx="283772" cy="283772"/>
            </a:xfrm>
          </p:grpSpPr>
          <p:cxnSp>
            <p:nvCxnSpPr>
              <p:cNvPr id="9395" name="Straight Connector 9394">
                <a:extLst>
                  <a:ext uri="{FF2B5EF4-FFF2-40B4-BE49-F238E27FC236}">
                    <a16:creationId xmlns:a16="http://schemas.microsoft.com/office/drawing/2014/main" id="{59D667FA-9A17-99E3-0445-402A3E713DC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6" name="Straight Connector 9395">
                <a:extLst>
                  <a:ext uri="{FF2B5EF4-FFF2-40B4-BE49-F238E27FC236}">
                    <a16:creationId xmlns:a16="http://schemas.microsoft.com/office/drawing/2014/main" id="{1B4A45FB-BD96-EA12-BBFF-F7BAD9EADB2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7" name="Group 9396">
              <a:extLst>
                <a:ext uri="{FF2B5EF4-FFF2-40B4-BE49-F238E27FC236}">
                  <a16:creationId xmlns:a16="http://schemas.microsoft.com/office/drawing/2014/main" id="{27AA4E8F-FC31-C623-284D-444907F04E76}"/>
                </a:ext>
              </a:extLst>
            </p:cNvPr>
            <p:cNvGrpSpPr/>
            <p:nvPr/>
          </p:nvGrpSpPr>
          <p:grpSpPr>
            <a:xfrm>
              <a:off x="4557013" y="4221765"/>
              <a:ext cx="89485" cy="89485"/>
              <a:chOff x="2162465" y="4117385"/>
              <a:chExt cx="283772" cy="283772"/>
            </a:xfrm>
          </p:grpSpPr>
          <p:cxnSp>
            <p:nvCxnSpPr>
              <p:cNvPr id="9398" name="Straight Connector 9397">
                <a:extLst>
                  <a:ext uri="{FF2B5EF4-FFF2-40B4-BE49-F238E27FC236}">
                    <a16:creationId xmlns:a16="http://schemas.microsoft.com/office/drawing/2014/main" id="{74C0F0BB-13DB-86C3-7094-264A4039D9A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9" name="Straight Connector 9398">
                <a:extLst>
                  <a:ext uri="{FF2B5EF4-FFF2-40B4-BE49-F238E27FC236}">
                    <a16:creationId xmlns:a16="http://schemas.microsoft.com/office/drawing/2014/main" id="{5E8BF742-F94E-2324-739D-F94983DEA3C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0" name="Group 9399">
              <a:extLst>
                <a:ext uri="{FF2B5EF4-FFF2-40B4-BE49-F238E27FC236}">
                  <a16:creationId xmlns:a16="http://schemas.microsoft.com/office/drawing/2014/main" id="{8CA1170A-1CBA-177E-9AB7-C3B241585BD1}"/>
                </a:ext>
              </a:extLst>
            </p:cNvPr>
            <p:cNvGrpSpPr/>
            <p:nvPr/>
          </p:nvGrpSpPr>
          <p:grpSpPr>
            <a:xfrm>
              <a:off x="4590803" y="4221765"/>
              <a:ext cx="89485" cy="89485"/>
              <a:chOff x="2162465" y="4117385"/>
              <a:chExt cx="283772" cy="283772"/>
            </a:xfrm>
          </p:grpSpPr>
          <p:cxnSp>
            <p:nvCxnSpPr>
              <p:cNvPr id="9401" name="Straight Connector 9400">
                <a:extLst>
                  <a:ext uri="{FF2B5EF4-FFF2-40B4-BE49-F238E27FC236}">
                    <a16:creationId xmlns:a16="http://schemas.microsoft.com/office/drawing/2014/main" id="{339FCA7D-CF36-7302-CDE8-648DA0E101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30DED12B-F7D9-9F24-E139-C548D4861B8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3" name="Group 9402">
              <a:extLst>
                <a:ext uri="{FF2B5EF4-FFF2-40B4-BE49-F238E27FC236}">
                  <a16:creationId xmlns:a16="http://schemas.microsoft.com/office/drawing/2014/main" id="{A177EA28-DC8D-E3CD-5CF0-273E244C650F}"/>
                </a:ext>
              </a:extLst>
            </p:cNvPr>
            <p:cNvGrpSpPr/>
            <p:nvPr/>
          </p:nvGrpSpPr>
          <p:grpSpPr>
            <a:xfrm>
              <a:off x="4628558" y="4221765"/>
              <a:ext cx="89485" cy="89485"/>
              <a:chOff x="2162465" y="4117385"/>
              <a:chExt cx="283772" cy="283772"/>
            </a:xfrm>
          </p:grpSpPr>
          <p:cxnSp>
            <p:nvCxnSpPr>
              <p:cNvPr id="9404" name="Straight Connector 9403">
                <a:extLst>
                  <a:ext uri="{FF2B5EF4-FFF2-40B4-BE49-F238E27FC236}">
                    <a16:creationId xmlns:a16="http://schemas.microsoft.com/office/drawing/2014/main" id="{6CBD1430-9A4A-96C2-C988-38E52DCDBC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3F51F733-AA97-93C0-466E-8BA47BF248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6" name="Group 9405">
              <a:extLst>
                <a:ext uri="{FF2B5EF4-FFF2-40B4-BE49-F238E27FC236}">
                  <a16:creationId xmlns:a16="http://schemas.microsoft.com/office/drawing/2014/main" id="{5D13E0C1-05B6-593A-C5B3-9AC433754C9E}"/>
                </a:ext>
              </a:extLst>
            </p:cNvPr>
            <p:cNvGrpSpPr/>
            <p:nvPr/>
          </p:nvGrpSpPr>
          <p:grpSpPr>
            <a:xfrm>
              <a:off x="4652564" y="4241001"/>
              <a:ext cx="89485" cy="89485"/>
              <a:chOff x="2162465" y="4117385"/>
              <a:chExt cx="283772" cy="283772"/>
            </a:xfrm>
          </p:grpSpPr>
          <p:cxnSp>
            <p:nvCxnSpPr>
              <p:cNvPr id="9407" name="Straight Connector 9406">
                <a:extLst>
                  <a:ext uri="{FF2B5EF4-FFF2-40B4-BE49-F238E27FC236}">
                    <a16:creationId xmlns:a16="http://schemas.microsoft.com/office/drawing/2014/main" id="{21B66955-EB22-5F8C-277E-AB68D1C3F83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420A3E93-E172-A3EC-8528-FFDF18BDE22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09" name="Group 9408">
              <a:extLst>
                <a:ext uri="{FF2B5EF4-FFF2-40B4-BE49-F238E27FC236}">
                  <a16:creationId xmlns:a16="http://schemas.microsoft.com/office/drawing/2014/main" id="{C2C783B4-66C4-F974-449F-EC809C62CA07}"/>
                </a:ext>
              </a:extLst>
            </p:cNvPr>
            <p:cNvGrpSpPr/>
            <p:nvPr/>
          </p:nvGrpSpPr>
          <p:grpSpPr>
            <a:xfrm>
              <a:off x="4734392" y="4272770"/>
              <a:ext cx="89485" cy="89485"/>
              <a:chOff x="2162465" y="4117385"/>
              <a:chExt cx="283772" cy="283772"/>
            </a:xfrm>
          </p:grpSpPr>
          <p:cxnSp>
            <p:nvCxnSpPr>
              <p:cNvPr id="9410" name="Straight Connector 9409">
                <a:extLst>
                  <a:ext uri="{FF2B5EF4-FFF2-40B4-BE49-F238E27FC236}">
                    <a16:creationId xmlns:a16="http://schemas.microsoft.com/office/drawing/2014/main" id="{00027312-BC75-1455-38E0-699B2DC3EB9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EEBD5918-4F75-8E7F-5E6F-1D2D85280A0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2" name="Group 9411">
              <a:extLst>
                <a:ext uri="{FF2B5EF4-FFF2-40B4-BE49-F238E27FC236}">
                  <a16:creationId xmlns:a16="http://schemas.microsoft.com/office/drawing/2014/main" id="{4095810C-44D2-8813-B34C-7828346ADC87}"/>
                </a:ext>
              </a:extLst>
            </p:cNvPr>
            <p:cNvGrpSpPr/>
            <p:nvPr/>
          </p:nvGrpSpPr>
          <p:grpSpPr>
            <a:xfrm>
              <a:off x="4815625" y="4304261"/>
              <a:ext cx="89485" cy="89485"/>
              <a:chOff x="2162465" y="4117385"/>
              <a:chExt cx="283772" cy="283772"/>
            </a:xfrm>
          </p:grpSpPr>
          <p:cxnSp>
            <p:nvCxnSpPr>
              <p:cNvPr id="9413" name="Straight Connector 9412">
                <a:extLst>
                  <a:ext uri="{FF2B5EF4-FFF2-40B4-BE49-F238E27FC236}">
                    <a16:creationId xmlns:a16="http://schemas.microsoft.com/office/drawing/2014/main" id="{4E309008-6754-D98F-6440-51822AE35CE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C1EB1D11-4399-AA5D-496E-10ABCA45322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5" name="Group 9414">
              <a:extLst>
                <a:ext uri="{FF2B5EF4-FFF2-40B4-BE49-F238E27FC236}">
                  <a16:creationId xmlns:a16="http://schemas.microsoft.com/office/drawing/2014/main" id="{46BC0321-662F-6D38-1F9A-13622073D51D}"/>
                </a:ext>
              </a:extLst>
            </p:cNvPr>
            <p:cNvGrpSpPr/>
            <p:nvPr/>
          </p:nvGrpSpPr>
          <p:grpSpPr>
            <a:xfrm>
              <a:off x="5333263" y="4386945"/>
              <a:ext cx="89485" cy="89485"/>
              <a:chOff x="2162465" y="4117385"/>
              <a:chExt cx="283772" cy="283772"/>
            </a:xfrm>
          </p:grpSpPr>
          <p:cxnSp>
            <p:nvCxnSpPr>
              <p:cNvPr id="9416" name="Straight Connector 9415">
                <a:extLst>
                  <a:ext uri="{FF2B5EF4-FFF2-40B4-BE49-F238E27FC236}">
                    <a16:creationId xmlns:a16="http://schemas.microsoft.com/office/drawing/2014/main" id="{100E3A02-4C6B-FEB1-B466-C8CC1F43B1B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6232BFDD-8F59-E179-7058-5B85F96EDFF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18" name="Group 9417">
              <a:extLst>
                <a:ext uri="{FF2B5EF4-FFF2-40B4-BE49-F238E27FC236}">
                  <a16:creationId xmlns:a16="http://schemas.microsoft.com/office/drawing/2014/main" id="{99CB12C6-65FC-6A29-5B86-4962B774404A}"/>
                </a:ext>
              </a:extLst>
            </p:cNvPr>
            <p:cNvGrpSpPr/>
            <p:nvPr/>
          </p:nvGrpSpPr>
          <p:grpSpPr>
            <a:xfrm>
              <a:off x="5510347" y="4528466"/>
              <a:ext cx="89485" cy="89485"/>
              <a:chOff x="2162465" y="4117385"/>
              <a:chExt cx="283772" cy="283772"/>
            </a:xfrm>
          </p:grpSpPr>
          <p:cxnSp>
            <p:nvCxnSpPr>
              <p:cNvPr id="9419" name="Straight Connector 9418">
                <a:extLst>
                  <a:ext uri="{FF2B5EF4-FFF2-40B4-BE49-F238E27FC236}">
                    <a16:creationId xmlns:a16="http://schemas.microsoft.com/office/drawing/2014/main" id="{766E9CA2-F6DA-4421-6FCF-0F2D4B0AD78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085EA2B4-837C-B2D3-BCB7-25381B36FFF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21" name="Group 9420">
              <a:extLst>
                <a:ext uri="{FF2B5EF4-FFF2-40B4-BE49-F238E27FC236}">
                  <a16:creationId xmlns:a16="http://schemas.microsoft.com/office/drawing/2014/main" id="{5EFA316C-294D-86DC-FE66-1CCBE0677D83}"/>
                </a:ext>
              </a:extLst>
            </p:cNvPr>
            <p:cNvGrpSpPr/>
            <p:nvPr/>
          </p:nvGrpSpPr>
          <p:grpSpPr>
            <a:xfrm>
              <a:off x="6025751" y="4591113"/>
              <a:ext cx="89485" cy="89485"/>
              <a:chOff x="2162465" y="4117385"/>
              <a:chExt cx="283772" cy="283772"/>
            </a:xfrm>
          </p:grpSpPr>
          <p:cxnSp>
            <p:nvCxnSpPr>
              <p:cNvPr id="9422" name="Straight Connector 9421">
                <a:extLst>
                  <a:ext uri="{FF2B5EF4-FFF2-40B4-BE49-F238E27FC236}">
                    <a16:creationId xmlns:a16="http://schemas.microsoft.com/office/drawing/2014/main" id="{6E999D02-194F-2964-6A79-526CD171F54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C2079251-63A6-84F2-28C0-3F7267D70DB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424" name="Group 9423">
              <a:extLst>
                <a:ext uri="{FF2B5EF4-FFF2-40B4-BE49-F238E27FC236}">
                  <a16:creationId xmlns:a16="http://schemas.microsoft.com/office/drawing/2014/main" id="{7CEEA660-E579-CBFA-8092-DBCE2C6C9DFC}"/>
                </a:ext>
              </a:extLst>
            </p:cNvPr>
            <p:cNvGrpSpPr/>
            <p:nvPr/>
          </p:nvGrpSpPr>
          <p:grpSpPr>
            <a:xfrm>
              <a:off x="8827729" y="4718541"/>
              <a:ext cx="89485" cy="89485"/>
              <a:chOff x="2162465" y="4117385"/>
              <a:chExt cx="283772" cy="283772"/>
            </a:xfrm>
          </p:grpSpPr>
          <p:cxnSp>
            <p:nvCxnSpPr>
              <p:cNvPr id="9425" name="Straight Connector 9424">
                <a:extLst>
                  <a:ext uri="{FF2B5EF4-FFF2-40B4-BE49-F238E27FC236}">
                    <a16:creationId xmlns:a16="http://schemas.microsoft.com/office/drawing/2014/main" id="{0F753764-087D-E8CF-961A-FED9AB2B5A2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B30D3B66-CA06-1584-900C-848ABE34C98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Tree>
    <p:extLst>
      <p:ext uri="{BB962C8B-B14F-4D97-AF65-F5344CB8AC3E}">
        <p14:creationId xmlns:p14="http://schemas.microsoft.com/office/powerpoint/2010/main" val="669554037"/>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97" name="Graphic 9595">
            <a:extLst>
              <a:ext uri="{FF2B5EF4-FFF2-40B4-BE49-F238E27FC236}">
                <a16:creationId xmlns:a16="http://schemas.microsoft.com/office/drawing/2014/main" id="{79F0241F-D6DF-D07B-772E-D33D1DEF0099}"/>
              </a:ext>
            </a:extLst>
          </p:cNvPr>
          <p:cNvGrpSpPr/>
          <p:nvPr/>
        </p:nvGrpSpPr>
        <p:grpSpPr>
          <a:xfrm>
            <a:off x="1238938" y="4098164"/>
            <a:ext cx="4621002" cy="2134673"/>
            <a:chOff x="1238938" y="4098164"/>
            <a:chExt cx="4621002" cy="2134673"/>
          </a:xfrm>
        </p:grpSpPr>
        <p:grpSp>
          <p:nvGrpSpPr>
            <p:cNvPr id="9598" name="Graphic 9595">
              <a:extLst>
                <a:ext uri="{FF2B5EF4-FFF2-40B4-BE49-F238E27FC236}">
                  <a16:creationId xmlns:a16="http://schemas.microsoft.com/office/drawing/2014/main" id="{C65AF484-17D3-3033-94B3-B29911E845F6}"/>
                </a:ext>
              </a:extLst>
            </p:cNvPr>
            <p:cNvGrpSpPr/>
            <p:nvPr/>
          </p:nvGrpSpPr>
          <p:grpSpPr>
            <a:xfrm>
              <a:off x="1238938" y="4098164"/>
              <a:ext cx="595281" cy="1012894"/>
              <a:chOff x="1238938" y="4098164"/>
              <a:chExt cx="595281" cy="1012894"/>
            </a:xfrm>
          </p:grpSpPr>
          <p:sp>
            <p:nvSpPr>
              <p:cNvPr id="9599" name="Freeform: Shape 9598">
                <a:extLst>
                  <a:ext uri="{FF2B5EF4-FFF2-40B4-BE49-F238E27FC236}">
                    <a16:creationId xmlns:a16="http://schemas.microsoft.com/office/drawing/2014/main" id="{A7E48939-80C9-C659-5BDB-6152984CA98C}"/>
                  </a:ext>
                </a:extLst>
              </p:cNvPr>
              <p:cNvSpPr/>
              <p:nvPr/>
            </p:nvSpPr>
            <p:spPr>
              <a:xfrm>
                <a:off x="1238938" y="4098164"/>
                <a:ext cx="12725" cy="1012894"/>
              </a:xfrm>
              <a:custGeom>
                <a:avLst/>
                <a:gdLst>
                  <a:gd name="connsiteX0" fmla="*/ 0 w 12725"/>
                  <a:gd name="connsiteY0" fmla="*/ 0 h 1012894"/>
                  <a:gd name="connsiteX1" fmla="*/ 0 w 12725"/>
                  <a:gd name="connsiteY1" fmla="*/ 1012895 h 1012894"/>
                </a:gdLst>
                <a:ahLst/>
                <a:cxnLst>
                  <a:cxn ang="0">
                    <a:pos x="connsiteX0" y="connsiteY0"/>
                  </a:cxn>
                  <a:cxn ang="0">
                    <a:pos x="connsiteX1" y="connsiteY1"/>
                  </a:cxn>
                </a:cxnLst>
                <a:rect l="l" t="t" r="r" b="b"/>
                <a:pathLst>
                  <a:path w="12725" h="1012894">
                    <a:moveTo>
                      <a:pt x="0" y="0"/>
                    </a:moveTo>
                    <a:lnTo>
                      <a:pt x="0" y="1012895"/>
                    </a:lnTo>
                  </a:path>
                </a:pathLst>
              </a:custGeom>
              <a:ln w="19050" cap="flat">
                <a:solidFill>
                  <a:srgbClr val="025973"/>
                </a:solidFill>
                <a:prstDash val="solid"/>
                <a:miter/>
              </a:ln>
            </p:spPr>
            <p:txBody>
              <a:bodyPr rtlCol="0" anchor="ctr"/>
              <a:lstStyle/>
              <a:p>
                <a:endParaRPr lang="en-US" dirty="0"/>
              </a:p>
            </p:txBody>
          </p:sp>
          <p:sp>
            <p:nvSpPr>
              <p:cNvPr id="9234" name="Freeform: Shape 9233">
                <a:extLst>
                  <a:ext uri="{FF2B5EF4-FFF2-40B4-BE49-F238E27FC236}">
                    <a16:creationId xmlns:a16="http://schemas.microsoft.com/office/drawing/2014/main" id="{22975744-B668-E1C5-665E-144D3509C04B}"/>
                  </a:ext>
                </a:extLst>
              </p:cNvPr>
              <p:cNvSpPr/>
              <p:nvPr/>
            </p:nvSpPr>
            <p:spPr>
              <a:xfrm>
                <a:off x="1261080" y="4450132"/>
                <a:ext cx="12725" cy="653047"/>
              </a:xfrm>
              <a:custGeom>
                <a:avLst/>
                <a:gdLst>
                  <a:gd name="connsiteX0" fmla="*/ 0 w 12725"/>
                  <a:gd name="connsiteY0" fmla="*/ 653047 h 653047"/>
                  <a:gd name="connsiteX1" fmla="*/ 0 w 12725"/>
                  <a:gd name="connsiteY1" fmla="*/ 0 h 653047"/>
                </a:gdLst>
                <a:ahLst/>
                <a:cxnLst>
                  <a:cxn ang="0">
                    <a:pos x="connsiteX0" y="connsiteY0"/>
                  </a:cxn>
                  <a:cxn ang="0">
                    <a:pos x="connsiteX1" y="connsiteY1"/>
                  </a:cxn>
                </a:cxnLst>
                <a:rect l="l" t="t" r="r" b="b"/>
                <a:pathLst>
                  <a:path w="12725" h="653047">
                    <a:moveTo>
                      <a:pt x="0" y="653047"/>
                    </a:moveTo>
                    <a:lnTo>
                      <a:pt x="0" y="0"/>
                    </a:lnTo>
                  </a:path>
                </a:pathLst>
              </a:custGeom>
              <a:ln w="19050" cap="flat">
                <a:solidFill>
                  <a:srgbClr val="025973"/>
                </a:solidFill>
                <a:prstDash val="solid"/>
                <a:miter/>
              </a:ln>
            </p:spPr>
            <p:txBody>
              <a:bodyPr rtlCol="0" anchor="ctr"/>
              <a:lstStyle/>
              <a:p>
                <a:endParaRPr lang="en-US" dirty="0"/>
              </a:p>
            </p:txBody>
          </p:sp>
          <p:sp>
            <p:nvSpPr>
              <p:cNvPr id="9237" name="Freeform: Shape 9236">
                <a:extLst>
                  <a:ext uri="{FF2B5EF4-FFF2-40B4-BE49-F238E27FC236}">
                    <a16:creationId xmlns:a16="http://schemas.microsoft.com/office/drawing/2014/main" id="{95EE6645-1004-9049-83E7-F56390361CF5}"/>
                  </a:ext>
                </a:extLst>
              </p:cNvPr>
              <p:cNvSpPr/>
              <p:nvPr/>
            </p:nvSpPr>
            <p:spPr>
              <a:xfrm>
                <a:off x="1283094" y="4583299"/>
                <a:ext cx="12725" cy="519880"/>
              </a:xfrm>
              <a:custGeom>
                <a:avLst/>
                <a:gdLst>
                  <a:gd name="connsiteX0" fmla="*/ 0 w 12725"/>
                  <a:gd name="connsiteY0" fmla="*/ 519880 h 519880"/>
                  <a:gd name="connsiteX1" fmla="*/ 0 w 12725"/>
                  <a:gd name="connsiteY1" fmla="*/ 0 h 519880"/>
                </a:gdLst>
                <a:ahLst/>
                <a:cxnLst>
                  <a:cxn ang="0">
                    <a:pos x="connsiteX0" y="connsiteY0"/>
                  </a:cxn>
                  <a:cxn ang="0">
                    <a:pos x="connsiteX1" y="connsiteY1"/>
                  </a:cxn>
                </a:cxnLst>
                <a:rect l="l" t="t" r="r" b="b"/>
                <a:pathLst>
                  <a:path w="12725" h="519880">
                    <a:moveTo>
                      <a:pt x="0" y="519880"/>
                    </a:moveTo>
                    <a:lnTo>
                      <a:pt x="0" y="0"/>
                    </a:lnTo>
                  </a:path>
                </a:pathLst>
              </a:custGeom>
              <a:ln w="19050" cap="flat">
                <a:solidFill>
                  <a:srgbClr val="025973"/>
                </a:solidFill>
                <a:prstDash val="solid"/>
                <a:miter/>
              </a:ln>
            </p:spPr>
            <p:txBody>
              <a:bodyPr rtlCol="0" anchor="ctr"/>
              <a:lstStyle/>
              <a:p>
                <a:endParaRPr lang="en-US" dirty="0"/>
              </a:p>
            </p:txBody>
          </p:sp>
          <p:sp>
            <p:nvSpPr>
              <p:cNvPr id="9600" name="Freeform: Shape 9599">
                <a:extLst>
                  <a:ext uri="{FF2B5EF4-FFF2-40B4-BE49-F238E27FC236}">
                    <a16:creationId xmlns:a16="http://schemas.microsoft.com/office/drawing/2014/main" id="{AC408C0D-D08C-6DB4-B3F7-6A98F9F3786A}"/>
                  </a:ext>
                </a:extLst>
              </p:cNvPr>
              <p:cNvSpPr/>
              <p:nvPr/>
            </p:nvSpPr>
            <p:spPr>
              <a:xfrm>
                <a:off x="1305109" y="4623339"/>
                <a:ext cx="12725" cy="479839"/>
              </a:xfrm>
              <a:custGeom>
                <a:avLst/>
                <a:gdLst>
                  <a:gd name="connsiteX0" fmla="*/ 0 w 12725"/>
                  <a:gd name="connsiteY0" fmla="*/ 479840 h 479839"/>
                  <a:gd name="connsiteX1" fmla="*/ 0 w 12725"/>
                  <a:gd name="connsiteY1" fmla="*/ 0 h 479839"/>
                </a:gdLst>
                <a:ahLst/>
                <a:cxnLst>
                  <a:cxn ang="0">
                    <a:pos x="connsiteX0" y="connsiteY0"/>
                  </a:cxn>
                  <a:cxn ang="0">
                    <a:pos x="connsiteX1" y="connsiteY1"/>
                  </a:cxn>
                </a:cxnLst>
                <a:rect l="l" t="t" r="r" b="b"/>
                <a:pathLst>
                  <a:path w="12725" h="479839">
                    <a:moveTo>
                      <a:pt x="0" y="479840"/>
                    </a:moveTo>
                    <a:lnTo>
                      <a:pt x="0" y="0"/>
                    </a:lnTo>
                  </a:path>
                </a:pathLst>
              </a:custGeom>
              <a:ln w="19050" cap="flat">
                <a:solidFill>
                  <a:srgbClr val="025973"/>
                </a:solidFill>
                <a:prstDash val="solid"/>
                <a:miter/>
              </a:ln>
            </p:spPr>
            <p:txBody>
              <a:bodyPr rtlCol="0" anchor="ctr"/>
              <a:lstStyle/>
              <a:p>
                <a:endParaRPr lang="en-US" dirty="0"/>
              </a:p>
            </p:txBody>
          </p:sp>
          <p:sp>
            <p:nvSpPr>
              <p:cNvPr id="9601" name="Freeform: Shape 9600">
                <a:extLst>
                  <a:ext uri="{FF2B5EF4-FFF2-40B4-BE49-F238E27FC236}">
                    <a16:creationId xmlns:a16="http://schemas.microsoft.com/office/drawing/2014/main" id="{85FE76CD-78BF-BD4D-5627-28FEE34F14B0}"/>
                  </a:ext>
                </a:extLst>
              </p:cNvPr>
              <p:cNvSpPr/>
              <p:nvPr/>
            </p:nvSpPr>
            <p:spPr>
              <a:xfrm>
                <a:off x="1327123" y="4691537"/>
                <a:ext cx="12725" cy="411641"/>
              </a:xfrm>
              <a:custGeom>
                <a:avLst/>
                <a:gdLst>
                  <a:gd name="connsiteX0" fmla="*/ 0 w 12725"/>
                  <a:gd name="connsiteY0" fmla="*/ 411642 h 411641"/>
                  <a:gd name="connsiteX1" fmla="*/ 0 w 12725"/>
                  <a:gd name="connsiteY1" fmla="*/ 0 h 411641"/>
                </a:gdLst>
                <a:ahLst/>
                <a:cxnLst>
                  <a:cxn ang="0">
                    <a:pos x="connsiteX0" y="connsiteY0"/>
                  </a:cxn>
                  <a:cxn ang="0">
                    <a:pos x="connsiteX1" y="connsiteY1"/>
                  </a:cxn>
                </a:cxnLst>
                <a:rect l="l" t="t" r="r" b="b"/>
                <a:pathLst>
                  <a:path w="12725" h="411641">
                    <a:moveTo>
                      <a:pt x="0" y="411642"/>
                    </a:moveTo>
                    <a:lnTo>
                      <a:pt x="0" y="0"/>
                    </a:lnTo>
                  </a:path>
                </a:pathLst>
              </a:custGeom>
              <a:ln w="19050" cap="flat">
                <a:solidFill>
                  <a:srgbClr val="025973"/>
                </a:solidFill>
                <a:prstDash val="solid"/>
                <a:miter/>
              </a:ln>
            </p:spPr>
            <p:txBody>
              <a:bodyPr rtlCol="0" anchor="ctr"/>
              <a:lstStyle/>
              <a:p>
                <a:endParaRPr lang="en-US" dirty="0"/>
              </a:p>
            </p:txBody>
          </p:sp>
          <p:sp>
            <p:nvSpPr>
              <p:cNvPr id="9602" name="Freeform: Shape 9601">
                <a:extLst>
                  <a:ext uri="{FF2B5EF4-FFF2-40B4-BE49-F238E27FC236}">
                    <a16:creationId xmlns:a16="http://schemas.microsoft.com/office/drawing/2014/main" id="{5BA0DC6F-D463-5EE1-F7C1-38BF07A638C6}"/>
                  </a:ext>
                </a:extLst>
              </p:cNvPr>
              <p:cNvSpPr/>
              <p:nvPr/>
            </p:nvSpPr>
            <p:spPr>
              <a:xfrm>
                <a:off x="1349265" y="4741782"/>
                <a:ext cx="12725" cy="361397"/>
              </a:xfrm>
              <a:custGeom>
                <a:avLst/>
                <a:gdLst>
                  <a:gd name="connsiteX0" fmla="*/ 0 w 12725"/>
                  <a:gd name="connsiteY0" fmla="*/ 361397 h 361397"/>
                  <a:gd name="connsiteX1" fmla="*/ 0 w 12725"/>
                  <a:gd name="connsiteY1" fmla="*/ 0 h 361397"/>
                </a:gdLst>
                <a:ahLst/>
                <a:cxnLst>
                  <a:cxn ang="0">
                    <a:pos x="connsiteX0" y="connsiteY0"/>
                  </a:cxn>
                  <a:cxn ang="0">
                    <a:pos x="connsiteX1" y="connsiteY1"/>
                  </a:cxn>
                </a:cxnLst>
                <a:rect l="l" t="t" r="r" b="b"/>
                <a:pathLst>
                  <a:path w="12725" h="361397">
                    <a:moveTo>
                      <a:pt x="0" y="361397"/>
                    </a:moveTo>
                    <a:lnTo>
                      <a:pt x="0" y="0"/>
                    </a:lnTo>
                  </a:path>
                </a:pathLst>
              </a:custGeom>
              <a:ln w="19050" cap="flat">
                <a:solidFill>
                  <a:srgbClr val="025973"/>
                </a:solidFill>
                <a:prstDash val="solid"/>
                <a:miter/>
              </a:ln>
            </p:spPr>
            <p:txBody>
              <a:bodyPr rtlCol="0" anchor="ctr"/>
              <a:lstStyle/>
              <a:p>
                <a:endParaRPr lang="en-US" dirty="0"/>
              </a:p>
            </p:txBody>
          </p:sp>
          <p:sp>
            <p:nvSpPr>
              <p:cNvPr id="9603" name="Freeform: Shape 9602">
                <a:extLst>
                  <a:ext uri="{FF2B5EF4-FFF2-40B4-BE49-F238E27FC236}">
                    <a16:creationId xmlns:a16="http://schemas.microsoft.com/office/drawing/2014/main" id="{C375CF94-67E4-AE59-9CB5-B05637DAC6F2}"/>
                  </a:ext>
                </a:extLst>
              </p:cNvPr>
              <p:cNvSpPr/>
              <p:nvPr/>
            </p:nvSpPr>
            <p:spPr>
              <a:xfrm>
                <a:off x="1371279" y="4776656"/>
                <a:ext cx="12725" cy="326523"/>
              </a:xfrm>
              <a:custGeom>
                <a:avLst/>
                <a:gdLst>
                  <a:gd name="connsiteX0" fmla="*/ 0 w 12725"/>
                  <a:gd name="connsiteY0" fmla="*/ 326524 h 326523"/>
                  <a:gd name="connsiteX1" fmla="*/ 0 w 12725"/>
                  <a:gd name="connsiteY1" fmla="*/ 0 h 326523"/>
                </a:gdLst>
                <a:ahLst/>
                <a:cxnLst>
                  <a:cxn ang="0">
                    <a:pos x="connsiteX0" y="connsiteY0"/>
                  </a:cxn>
                  <a:cxn ang="0">
                    <a:pos x="connsiteX1" y="connsiteY1"/>
                  </a:cxn>
                </a:cxnLst>
                <a:rect l="l" t="t" r="r" b="b"/>
                <a:pathLst>
                  <a:path w="12725" h="326523">
                    <a:moveTo>
                      <a:pt x="0" y="326524"/>
                    </a:moveTo>
                    <a:lnTo>
                      <a:pt x="0" y="0"/>
                    </a:lnTo>
                  </a:path>
                </a:pathLst>
              </a:custGeom>
              <a:ln w="19050" cap="flat">
                <a:solidFill>
                  <a:srgbClr val="025973"/>
                </a:solidFill>
                <a:prstDash val="solid"/>
                <a:miter/>
              </a:ln>
            </p:spPr>
            <p:txBody>
              <a:bodyPr rtlCol="0" anchor="ctr"/>
              <a:lstStyle/>
              <a:p>
                <a:endParaRPr lang="en-US" dirty="0"/>
              </a:p>
            </p:txBody>
          </p:sp>
          <p:sp>
            <p:nvSpPr>
              <p:cNvPr id="9604" name="Freeform: Shape 9603">
                <a:extLst>
                  <a:ext uri="{FF2B5EF4-FFF2-40B4-BE49-F238E27FC236}">
                    <a16:creationId xmlns:a16="http://schemas.microsoft.com/office/drawing/2014/main" id="{ECB9C617-79BA-F8AE-DF2E-D37313C3DC61}"/>
                  </a:ext>
                </a:extLst>
              </p:cNvPr>
              <p:cNvSpPr/>
              <p:nvPr/>
            </p:nvSpPr>
            <p:spPr>
              <a:xfrm>
                <a:off x="1393294" y="4776656"/>
                <a:ext cx="12725" cy="326523"/>
              </a:xfrm>
              <a:custGeom>
                <a:avLst/>
                <a:gdLst>
                  <a:gd name="connsiteX0" fmla="*/ 0 w 12725"/>
                  <a:gd name="connsiteY0" fmla="*/ 326524 h 326523"/>
                  <a:gd name="connsiteX1" fmla="*/ 0 w 12725"/>
                  <a:gd name="connsiteY1" fmla="*/ 0 h 326523"/>
                </a:gdLst>
                <a:ahLst/>
                <a:cxnLst>
                  <a:cxn ang="0">
                    <a:pos x="connsiteX0" y="connsiteY0"/>
                  </a:cxn>
                  <a:cxn ang="0">
                    <a:pos x="connsiteX1" y="connsiteY1"/>
                  </a:cxn>
                </a:cxnLst>
                <a:rect l="l" t="t" r="r" b="b"/>
                <a:pathLst>
                  <a:path w="12725" h="326523">
                    <a:moveTo>
                      <a:pt x="0" y="326524"/>
                    </a:moveTo>
                    <a:lnTo>
                      <a:pt x="0" y="0"/>
                    </a:lnTo>
                  </a:path>
                </a:pathLst>
              </a:custGeom>
              <a:ln w="19050" cap="flat">
                <a:solidFill>
                  <a:srgbClr val="025973"/>
                </a:solidFill>
                <a:prstDash val="solid"/>
                <a:miter/>
              </a:ln>
            </p:spPr>
            <p:txBody>
              <a:bodyPr rtlCol="0" anchor="ctr"/>
              <a:lstStyle/>
              <a:p>
                <a:endParaRPr lang="en-US" dirty="0"/>
              </a:p>
            </p:txBody>
          </p:sp>
          <p:sp>
            <p:nvSpPr>
              <p:cNvPr id="9605" name="Freeform: Shape 9604">
                <a:extLst>
                  <a:ext uri="{FF2B5EF4-FFF2-40B4-BE49-F238E27FC236}">
                    <a16:creationId xmlns:a16="http://schemas.microsoft.com/office/drawing/2014/main" id="{BC611C84-962E-A29D-FE3D-EEB5FBE8B845}"/>
                  </a:ext>
                </a:extLst>
              </p:cNvPr>
              <p:cNvSpPr/>
              <p:nvPr/>
            </p:nvSpPr>
            <p:spPr>
              <a:xfrm>
                <a:off x="1415308" y="4798097"/>
                <a:ext cx="12725" cy="305082"/>
              </a:xfrm>
              <a:custGeom>
                <a:avLst/>
                <a:gdLst>
                  <a:gd name="connsiteX0" fmla="*/ 0 w 12725"/>
                  <a:gd name="connsiteY0" fmla="*/ 305082 h 305082"/>
                  <a:gd name="connsiteX1" fmla="*/ 0 w 12725"/>
                  <a:gd name="connsiteY1" fmla="*/ 0 h 305082"/>
                </a:gdLst>
                <a:ahLst/>
                <a:cxnLst>
                  <a:cxn ang="0">
                    <a:pos x="connsiteX0" y="connsiteY0"/>
                  </a:cxn>
                  <a:cxn ang="0">
                    <a:pos x="connsiteX1" y="connsiteY1"/>
                  </a:cxn>
                </a:cxnLst>
                <a:rect l="l" t="t" r="r" b="b"/>
                <a:pathLst>
                  <a:path w="12725" h="305082">
                    <a:moveTo>
                      <a:pt x="0" y="305082"/>
                    </a:moveTo>
                    <a:lnTo>
                      <a:pt x="0" y="0"/>
                    </a:lnTo>
                  </a:path>
                </a:pathLst>
              </a:custGeom>
              <a:ln w="19050" cap="flat">
                <a:solidFill>
                  <a:srgbClr val="025973"/>
                </a:solidFill>
                <a:prstDash val="solid"/>
                <a:miter/>
              </a:ln>
            </p:spPr>
            <p:txBody>
              <a:bodyPr rtlCol="0" anchor="ctr"/>
              <a:lstStyle/>
              <a:p>
                <a:endParaRPr lang="en-US" dirty="0"/>
              </a:p>
            </p:txBody>
          </p:sp>
          <p:sp>
            <p:nvSpPr>
              <p:cNvPr id="9606" name="Freeform: Shape 9605">
                <a:extLst>
                  <a:ext uri="{FF2B5EF4-FFF2-40B4-BE49-F238E27FC236}">
                    <a16:creationId xmlns:a16="http://schemas.microsoft.com/office/drawing/2014/main" id="{DC5C3EAE-4D6C-F247-86F2-E4838C81E0EB}"/>
                  </a:ext>
                </a:extLst>
              </p:cNvPr>
              <p:cNvSpPr/>
              <p:nvPr/>
            </p:nvSpPr>
            <p:spPr>
              <a:xfrm>
                <a:off x="1437450" y="4897294"/>
                <a:ext cx="12725" cy="205885"/>
              </a:xfrm>
              <a:custGeom>
                <a:avLst/>
                <a:gdLst>
                  <a:gd name="connsiteX0" fmla="*/ 0 w 12725"/>
                  <a:gd name="connsiteY0" fmla="*/ 205885 h 205885"/>
                  <a:gd name="connsiteX1" fmla="*/ 0 w 12725"/>
                  <a:gd name="connsiteY1" fmla="*/ 0 h 205885"/>
                </a:gdLst>
                <a:ahLst/>
                <a:cxnLst>
                  <a:cxn ang="0">
                    <a:pos x="connsiteX0" y="connsiteY0"/>
                  </a:cxn>
                  <a:cxn ang="0">
                    <a:pos x="connsiteX1" y="connsiteY1"/>
                  </a:cxn>
                </a:cxnLst>
                <a:rect l="l" t="t" r="r" b="b"/>
                <a:pathLst>
                  <a:path w="12725" h="205885">
                    <a:moveTo>
                      <a:pt x="0" y="205885"/>
                    </a:moveTo>
                    <a:lnTo>
                      <a:pt x="0" y="0"/>
                    </a:lnTo>
                  </a:path>
                </a:pathLst>
              </a:custGeom>
              <a:ln w="19050" cap="flat">
                <a:solidFill>
                  <a:srgbClr val="025973"/>
                </a:solidFill>
                <a:prstDash val="solid"/>
                <a:miter/>
              </a:ln>
            </p:spPr>
            <p:txBody>
              <a:bodyPr rtlCol="0" anchor="ctr"/>
              <a:lstStyle/>
              <a:p>
                <a:endParaRPr lang="en-US" dirty="0"/>
              </a:p>
            </p:txBody>
          </p:sp>
          <p:sp>
            <p:nvSpPr>
              <p:cNvPr id="9607" name="Freeform: Shape 9606">
                <a:extLst>
                  <a:ext uri="{FF2B5EF4-FFF2-40B4-BE49-F238E27FC236}">
                    <a16:creationId xmlns:a16="http://schemas.microsoft.com/office/drawing/2014/main" id="{EDE87679-D0EA-926C-D523-243EC12D56E3}"/>
                  </a:ext>
                </a:extLst>
              </p:cNvPr>
              <p:cNvSpPr/>
              <p:nvPr/>
            </p:nvSpPr>
            <p:spPr>
              <a:xfrm>
                <a:off x="1459465" y="4897294"/>
                <a:ext cx="12725" cy="205885"/>
              </a:xfrm>
              <a:custGeom>
                <a:avLst/>
                <a:gdLst>
                  <a:gd name="connsiteX0" fmla="*/ 0 w 12725"/>
                  <a:gd name="connsiteY0" fmla="*/ 205885 h 205885"/>
                  <a:gd name="connsiteX1" fmla="*/ 0 w 12725"/>
                  <a:gd name="connsiteY1" fmla="*/ 0 h 205885"/>
                </a:gdLst>
                <a:ahLst/>
                <a:cxnLst>
                  <a:cxn ang="0">
                    <a:pos x="connsiteX0" y="connsiteY0"/>
                  </a:cxn>
                  <a:cxn ang="0">
                    <a:pos x="connsiteX1" y="connsiteY1"/>
                  </a:cxn>
                </a:cxnLst>
                <a:rect l="l" t="t" r="r" b="b"/>
                <a:pathLst>
                  <a:path w="12725" h="205885">
                    <a:moveTo>
                      <a:pt x="0" y="205885"/>
                    </a:moveTo>
                    <a:lnTo>
                      <a:pt x="0" y="0"/>
                    </a:lnTo>
                  </a:path>
                </a:pathLst>
              </a:custGeom>
              <a:ln w="19050" cap="flat">
                <a:solidFill>
                  <a:srgbClr val="025973"/>
                </a:solidFill>
                <a:prstDash val="solid"/>
                <a:miter/>
              </a:ln>
            </p:spPr>
            <p:txBody>
              <a:bodyPr rtlCol="0" anchor="ctr"/>
              <a:lstStyle/>
              <a:p>
                <a:endParaRPr lang="en-US" dirty="0"/>
              </a:p>
            </p:txBody>
          </p:sp>
          <p:sp>
            <p:nvSpPr>
              <p:cNvPr id="9608" name="Freeform: Shape 9607">
                <a:extLst>
                  <a:ext uri="{FF2B5EF4-FFF2-40B4-BE49-F238E27FC236}">
                    <a16:creationId xmlns:a16="http://schemas.microsoft.com/office/drawing/2014/main" id="{E5374560-40E7-B56A-A84B-EB9C3A063C2B}"/>
                  </a:ext>
                </a:extLst>
              </p:cNvPr>
              <p:cNvSpPr/>
              <p:nvPr/>
            </p:nvSpPr>
            <p:spPr>
              <a:xfrm>
                <a:off x="1481479" y="4920801"/>
                <a:ext cx="12725" cy="182377"/>
              </a:xfrm>
              <a:custGeom>
                <a:avLst/>
                <a:gdLst>
                  <a:gd name="connsiteX0" fmla="*/ 0 w 12725"/>
                  <a:gd name="connsiteY0" fmla="*/ 182378 h 182377"/>
                  <a:gd name="connsiteX1" fmla="*/ 0 w 12725"/>
                  <a:gd name="connsiteY1" fmla="*/ 0 h 182377"/>
                </a:gdLst>
                <a:ahLst/>
                <a:cxnLst>
                  <a:cxn ang="0">
                    <a:pos x="connsiteX0" y="connsiteY0"/>
                  </a:cxn>
                  <a:cxn ang="0">
                    <a:pos x="connsiteX1" y="connsiteY1"/>
                  </a:cxn>
                </a:cxnLst>
                <a:rect l="l" t="t" r="r" b="b"/>
                <a:pathLst>
                  <a:path w="12725" h="182377">
                    <a:moveTo>
                      <a:pt x="0" y="182378"/>
                    </a:moveTo>
                    <a:lnTo>
                      <a:pt x="0" y="0"/>
                    </a:lnTo>
                  </a:path>
                </a:pathLst>
              </a:custGeom>
              <a:ln w="19050" cap="flat">
                <a:solidFill>
                  <a:srgbClr val="025973"/>
                </a:solidFill>
                <a:prstDash val="solid"/>
                <a:miter/>
              </a:ln>
            </p:spPr>
            <p:txBody>
              <a:bodyPr rtlCol="0" anchor="ctr"/>
              <a:lstStyle/>
              <a:p>
                <a:endParaRPr lang="en-US" dirty="0"/>
              </a:p>
            </p:txBody>
          </p:sp>
          <p:sp>
            <p:nvSpPr>
              <p:cNvPr id="9609" name="Freeform: Shape 9608">
                <a:extLst>
                  <a:ext uri="{FF2B5EF4-FFF2-40B4-BE49-F238E27FC236}">
                    <a16:creationId xmlns:a16="http://schemas.microsoft.com/office/drawing/2014/main" id="{74C57259-E96A-6FB4-3840-B4B49349E142}"/>
                  </a:ext>
                </a:extLst>
              </p:cNvPr>
              <p:cNvSpPr/>
              <p:nvPr/>
            </p:nvSpPr>
            <p:spPr>
              <a:xfrm>
                <a:off x="1503493" y="4950638"/>
                <a:ext cx="12725" cy="152541"/>
              </a:xfrm>
              <a:custGeom>
                <a:avLst/>
                <a:gdLst>
                  <a:gd name="connsiteX0" fmla="*/ 0 w 12725"/>
                  <a:gd name="connsiteY0" fmla="*/ 152541 h 152541"/>
                  <a:gd name="connsiteX1" fmla="*/ 0 w 12725"/>
                  <a:gd name="connsiteY1" fmla="*/ 0 h 152541"/>
                </a:gdLst>
                <a:ahLst/>
                <a:cxnLst>
                  <a:cxn ang="0">
                    <a:pos x="connsiteX0" y="connsiteY0"/>
                  </a:cxn>
                  <a:cxn ang="0">
                    <a:pos x="connsiteX1" y="connsiteY1"/>
                  </a:cxn>
                </a:cxnLst>
                <a:rect l="l" t="t" r="r" b="b"/>
                <a:pathLst>
                  <a:path w="12725" h="152541">
                    <a:moveTo>
                      <a:pt x="0" y="152541"/>
                    </a:moveTo>
                    <a:lnTo>
                      <a:pt x="0" y="0"/>
                    </a:lnTo>
                  </a:path>
                </a:pathLst>
              </a:custGeom>
              <a:ln w="19050" cap="flat">
                <a:solidFill>
                  <a:srgbClr val="025973"/>
                </a:solidFill>
                <a:prstDash val="solid"/>
                <a:miter/>
              </a:ln>
            </p:spPr>
            <p:txBody>
              <a:bodyPr rtlCol="0" anchor="ctr"/>
              <a:lstStyle/>
              <a:p>
                <a:endParaRPr lang="en-US" dirty="0"/>
              </a:p>
            </p:txBody>
          </p:sp>
          <p:sp>
            <p:nvSpPr>
              <p:cNvPr id="9610" name="Freeform: Shape 9609">
                <a:extLst>
                  <a:ext uri="{FF2B5EF4-FFF2-40B4-BE49-F238E27FC236}">
                    <a16:creationId xmlns:a16="http://schemas.microsoft.com/office/drawing/2014/main" id="{11EC3F8F-8EAE-326F-D144-F8C95A186CAF}"/>
                  </a:ext>
                </a:extLst>
              </p:cNvPr>
              <p:cNvSpPr/>
              <p:nvPr/>
            </p:nvSpPr>
            <p:spPr>
              <a:xfrm>
                <a:off x="1525635" y="4962004"/>
                <a:ext cx="12725" cy="141174"/>
              </a:xfrm>
              <a:custGeom>
                <a:avLst/>
                <a:gdLst>
                  <a:gd name="connsiteX0" fmla="*/ 0 w 12725"/>
                  <a:gd name="connsiteY0" fmla="*/ 141175 h 141174"/>
                  <a:gd name="connsiteX1" fmla="*/ 0 w 12725"/>
                  <a:gd name="connsiteY1" fmla="*/ 0 h 141174"/>
                </a:gdLst>
                <a:ahLst/>
                <a:cxnLst>
                  <a:cxn ang="0">
                    <a:pos x="connsiteX0" y="connsiteY0"/>
                  </a:cxn>
                  <a:cxn ang="0">
                    <a:pos x="connsiteX1" y="connsiteY1"/>
                  </a:cxn>
                </a:cxnLst>
                <a:rect l="l" t="t" r="r" b="b"/>
                <a:pathLst>
                  <a:path w="12725" h="141174">
                    <a:moveTo>
                      <a:pt x="0" y="141175"/>
                    </a:moveTo>
                    <a:lnTo>
                      <a:pt x="0" y="0"/>
                    </a:lnTo>
                  </a:path>
                </a:pathLst>
              </a:custGeom>
              <a:ln w="19050" cap="flat">
                <a:solidFill>
                  <a:srgbClr val="025973"/>
                </a:solidFill>
                <a:prstDash val="solid"/>
                <a:miter/>
              </a:ln>
            </p:spPr>
            <p:txBody>
              <a:bodyPr rtlCol="0" anchor="ctr"/>
              <a:lstStyle/>
              <a:p>
                <a:endParaRPr lang="en-US" dirty="0"/>
              </a:p>
            </p:txBody>
          </p:sp>
          <p:sp>
            <p:nvSpPr>
              <p:cNvPr id="9611" name="Freeform: Shape 9610">
                <a:extLst>
                  <a:ext uri="{FF2B5EF4-FFF2-40B4-BE49-F238E27FC236}">
                    <a16:creationId xmlns:a16="http://schemas.microsoft.com/office/drawing/2014/main" id="{F9A66785-C87A-86C3-B472-7E949677B104}"/>
                  </a:ext>
                </a:extLst>
              </p:cNvPr>
              <p:cNvSpPr/>
              <p:nvPr/>
            </p:nvSpPr>
            <p:spPr>
              <a:xfrm>
                <a:off x="1547650"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dirty="0"/>
              </a:p>
            </p:txBody>
          </p:sp>
          <p:sp>
            <p:nvSpPr>
              <p:cNvPr id="9612" name="Freeform: Shape 9611">
                <a:extLst>
                  <a:ext uri="{FF2B5EF4-FFF2-40B4-BE49-F238E27FC236}">
                    <a16:creationId xmlns:a16="http://schemas.microsoft.com/office/drawing/2014/main" id="{A3298482-DC2F-3704-5D5E-50B9BD375C26}"/>
                  </a:ext>
                </a:extLst>
              </p:cNvPr>
              <p:cNvSpPr/>
              <p:nvPr/>
            </p:nvSpPr>
            <p:spPr>
              <a:xfrm>
                <a:off x="1569664"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dirty="0"/>
              </a:p>
            </p:txBody>
          </p:sp>
          <p:sp>
            <p:nvSpPr>
              <p:cNvPr id="9613" name="Freeform: Shape 9612">
                <a:extLst>
                  <a:ext uri="{FF2B5EF4-FFF2-40B4-BE49-F238E27FC236}">
                    <a16:creationId xmlns:a16="http://schemas.microsoft.com/office/drawing/2014/main" id="{7CEB8D5B-CE31-A354-B839-EAEB08E1D567}"/>
                  </a:ext>
                </a:extLst>
              </p:cNvPr>
              <p:cNvSpPr/>
              <p:nvPr/>
            </p:nvSpPr>
            <p:spPr>
              <a:xfrm>
                <a:off x="1591679"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dirty="0"/>
              </a:p>
            </p:txBody>
          </p:sp>
          <p:sp>
            <p:nvSpPr>
              <p:cNvPr id="9614" name="Freeform: Shape 9613">
                <a:extLst>
                  <a:ext uri="{FF2B5EF4-FFF2-40B4-BE49-F238E27FC236}">
                    <a16:creationId xmlns:a16="http://schemas.microsoft.com/office/drawing/2014/main" id="{320542BB-FE76-0488-C8AC-90E757D4E2BF}"/>
                  </a:ext>
                </a:extLst>
              </p:cNvPr>
              <p:cNvSpPr/>
              <p:nvPr/>
            </p:nvSpPr>
            <p:spPr>
              <a:xfrm>
                <a:off x="1613820" y="4967817"/>
                <a:ext cx="12725" cy="135362"/>
              </a:xfrm>
              <a:custGeom>
                <a:avLst/>
                <a:gdLst>
                  <a:gd name="connsiteX0" fmla="*/ 0 w 12725"/>
                  <a:gd name="connsiteY0" fmla="*/ 135363 h 135362"/>
                  <a:gd name="connsiteX1" fmla="*/ 0 w 12725"/>
                  <a:gd name="connsiteY1" fmla="*/ 0 h 135362"/>
                </a:gdLst>
                <a:ahLst/>
                <a:cxnLst>
                  <a:cxn ang="0">
                    <a:pos x="connsiteX0" y="connsiteY0"/>
                  </a:cxn>
                  <a:cxn ang="0">
                    <a:pos x="connsiteX1" y="connsiteY1"/>
                  </a:cxn>
                </a:cxnLst>
                <a:rect l="l" t="t" r="r" b="b"/>
                <a:pathLst>
                  <a:path w="12725" h="135362">
                    <a:moveTo>
                      <a:pt x="0" y="135363"/>
                    </a:moveTo>
                    <a:lnTo>
                      <a:pt x="0" y="0"/>
                    </a:lnTo>
                  </a:path>
                </a:pathLst>
              </a:custGeom>
              <a:ln w="19050" cap="flat">
                <a:solidFill>
                  <a:srgbClr val="025973"/>
                </a:solidFill>
                <a:prstDash val="solid"/>
                <a:miter/>
              </a:ln>
            </p:spPr>
            <p:txBody>
              <a:bodyPr rtlCol="0" anchor="ctr"/>
              <a:lstStyle/>
              <a:p>
                <a:endParaRPr lang="en-US" dirty="0"/>
              </a:p>
            </p:txBody>
          </p:sp>
          <p:sp>
            <p:nvSpPr>
              <p:cNvPr id="9615" name="Freeform: Shape 9614">
                <a:extLst>
                  <a:ext uri="{FF2B5EF4-FFF2-40B4-BE49-F238E27FC236}">
                    <a16:creationId xmlns:a16="http://schemas.microsoft.com/office/drawing/2014/main" id="{22295B5E-32CC-910A-8A03-9455AC635C9C}"/>
                  </a:ext>
                </a:extLst>
              </p:cNvPr>
              <p:cNvSpPr/>
              <p:nvPr/>
            </p:nvSpPr>
            <p:spPr>
              <a:xfrm>
                <a:off x="1635835" y="5007340"/>
                <a:ext cx="12725" cy="95838"/>
              </a:xfrm>
              <a:custGeom>
                <a:avLst/>
                <a:gdLst>
                  <a:gd name="connsiteX0" fmla="*/ 0 w 12725"/>
                  <a:gd name="connsiteY0" fmla="*/ 95839 h 95838"/>
                  <a:gd name="connsiteX1" fmla="*/ 0 w 12725"/>
                  <a:gd name="connsiteY1" fmla="*/ 0 h 95838"/>
                </a:gdLst>
                <a:ahLst/>
                <a:cxnLst>
                  <a:cxn ang="0">
                    <a:pos x="connsiteX0" y="connsiteY0"/>
                  </a:cxn>
                  <a:cxn ang="0">
                    <a:pos x="connsiteX1" y="connsiteY1"/>
                  </a:cxn>
                </a:cxnLst>
                <a:rect l="l" t="t" r="r" b="b"/>
                <a:pathLst>
                  <a:path w="12725" h="95838">
                    <a:moveTo>
                      <a:pt x="0" y="95839"/>
                    </a:moveTo>
                    <a:lnTo>
                      <a:pt x="0" y="0"/>
                    </a:lnTo>
                  </a:path>
                </a:pathLst>
              </a:custGeom>
              <a:ln w="19050" cap="flat">
                <a:solidFill>
                  <a:srgbClr val="025973"/>
                </a:solidFill>
                <a:prstDash val="solid"/>
                <a:miter/>
              </a:ln>
            </p:spPr>
            <p:txBody>
              <a:bodyPr rtlCol="0" anchor="ctr"/>
              <a:lstStyle/>
              <a:p>
                <a:endParaRPr lang="en-US" dirty="0"/>
              </a:p>
            </p:txBody>
          </p:sp>
          <p:sp>
            <p:nvSpPr>
              <p:cNvPr id="9616" name="Freeform: Shape 9615">
                <a:extLst>
                  <a:ext uri="{FF2B5EF4-FFF2-40B4-BE49-F238E27FC236}">
                    <a16:creationId xmlns:a16="http://schemas.microsoft.com/office/drawing/2014/main" id="{ED8EC706-C626-5F9B-4AED-10693E9A20E6}"/>
                  </a:ext>
                </a:extLst>
              </p:cNvPr>
              <p:cNvSpPr/>
              <p:nvPr/>
            </p:nvSpPr>
            <p:spPr>
              <a:xfrm>
                <a:off x="1657849" y="5007340"/>
                <a:ext cx="12725" cy="95838"/>
              </a:xfrm>
              <a:custGeom>
                <a:avLst/>
                <a:gdLst>
                  <a:gd name="connsiteX0" fmla="*/ 0 w 12725"/>
                  <a:gd name="connsiteY0" fmla="*/ 95839 h 95838"/>
                  <a:gd name="connsiteX1" fmla="*/ 0 w 12725"/>
                  <a:gd name="connsiteY1" fmla="*/ 0 h 95838"/>
                </a:gdLst>
                <a:ahLst/>
                <a:cxnLst>
                  <a:cxn ang="0">
                    <a:pos x="connsiteX0" y="connsiteY0"/>
                  </a:cxn>
                  <a:cxn ang="0">
                    <a:pos x="connsiteX1" y="connsiteY1"/>
                  </a:cxn>
                </a:cxnLst>
                <a:rect l="l" t="t" r="r" b="b"/>
                <a:pathLst>
                  <a:path w="12725" h="95838">
                    <a:moveTo>
                      <a:pt x="0" y="95839"/>
                    </a:moveTo>
                    <a:lnTo>
                      <a:pt x="0" y="0"/>
                    </a:lnTo>
                  </a:path>
                </a:pathLst>
              </a:custGeom>
              <a:ln w="19050" cap="flat">
                <a:solidFill>
                  <a:srgbClr val="025973"/>
                </a:solidFill>
                <a:prstDash val="solid"/>
                <a:miter/>
              </a:ln>
            </p:spPr>
            <p:txBody>
              <a:bodyPr rtlCol="0" anchor="ctr"/>
              <a:lstStyle/>
              <a:p>
                <a:endParaRPr lang="en-US" dirty="0"/>
              </a:p>
            </p:txBody>
          </p:sp>
          <p:sp>
            <p:nvSpPr>
              <p:cNvPr id="9617" name="Freeform: Shape 9616">
                <a:extLst>
                  <a:ext uri="{FF2B5EF4-FFF2-40B4-BE49-F238E27FC236}">
                    <a16:creationId xmlns:a16="http://schemas.microsoft.com/office/drawing/2014/main" id="{C5A9E307-138A-CD06-8239-F80AA4E6BF57}"/>
                  </a:ext>
                </a:extLst>
              </p:cNvPr>
              <p:cNvSpPr/>
              <p:nvPr/>
            </p:nvSpPr>
            <p:spPr>
              <a:xfrm>
                <a:off x="1679864" y="5022194"/>
                <a:ext cx="12725" cy="80985"/>
              </a:xfrm>
              <a:custGeom>
                <a:avLst/>
                <a:gdLst>
                  <a:gd name="connsiteX0" fmla="*/ 0 w 12725"/>
                  <a:gd name="connsiteY0" fmla="*/ 80985 h 80985"/>
                  <a:gd name="connsiteX1" fmla="*/ 0 w 12725"/>
                  <a:gd name="connsiteY1" fmla="*/ 0 h 80985"/>
                </a:gdLst>
                <a:ahLst/>
                <a:cxnLst>
                  <a:cxn ang="0">
                    <a:pos x="connsiteX0" y="connsiteY0"/>
                  </a:cxn>
                  <a:cxn ang="0">
                    <a:pos x="connsiteX1" y="connsiteY1"/>
                  </a:cxn>
                </a:cxnLst>
                <a:rect l="l" t="t" r="r" b="b"/>
                <a:pathLst>
                  <a:path w="12725" h="80985">
                    <a:moveTo>
                      <a:pt x="0" y="80985"/>
                    </a:moveTo>
                    <a:lnTo>
                      <a:pt x="0" y="0"/>
                    </a:lnTo>
                  </a:path>
                </a:pathLst>
              </a:custGeom>
              <a:ln w="19050" cap="flat">
                <a:solidFill>
                  <a:srgbClr val="025973"/>
                </a:solidFill>
                <a:prstDash val="solid"/>
                <a:miter/>
              </a:ln>
            </p:spPr>
            <p:txBody>
              <a:bodyPr rtlCol="0" anchor="ctr"/>
              <a:lstStyle/>
              <a:p>
                <a:endParaRPr lang="en-US" dirty="0"/>
              </a:p>
            </p:txBody>
          </p:sp>
          <p:sp>
            <p:nvSpPr>
              <p:cNvPr id="9618" name="Freeform: Shape 9617">
                <a:extLst>
                  <a:ext uri="{FF2B5EF4-FFF2-40B4-BE49-F238E27FC236}">
                    <a16:creationId xmlns:a16="http://schemas.microsoft.com/office/drawing/2014/main" id="{7291BEF1-1F9F-94F8-E0AB-4D8F90EF5E8B}"/>
                  </a:ext>
                </a:extLst>
              </p:cNvPr>
              <p:cNvSpPr/>
              <p:nvPr/>
            </p:nvSpPr>
            <p:spPr>
              <a:xfrm>
                <a:off x="1702005" y="5022194"/>
                <a:ext cx="12725" cy="80985"/>
              </a:xfrm>
              <a:custGeom>
                <a:avLst/>
                <a:gdLst>
                  <a:gd name="connsiteX0" fmla="*/ 0 w 12725"/>
                  <a:gd name="connsiteY0" fmla="*/ 80985 h 80985"/>
                  <a:gd name="connsiteX1" fmla="*/ 0 w 12725"/>
                  <a:gd name="connsiteY1" fmla="*/ 0 h 80985"/>
                </a:gdLst>
                <a:ahLst/>
                <a:cxnLst>
                  <a:cxn ang="0">
                    <a:pos x="connsiteX0" y="connsiteY0"/>
                  </a:cxn>
                  <a:cxn ang="0">
                    <a:pos x="connsiteX1" y="connsiteY1"/>
                  </a:cxn>
                </a:cxnLst>
                <a:rect l="l" t="t" r="r" b="b"/>
                <a:pathLst>
                  <a:path w="12725" h="80985">
                    <a:moveTo>
                      <a:pt x="0" y="80985"/>
                    </a:moveTo>
                    <a:lnTo>
                      <a:pt x="0" y="0"/>
                    </a:lnTo>
                  </a:path>
                </a:pathLst>
              </a:custGeom>
              <a:ln w="19050" cap="flat">
                <a:solidFill>
                  <a:srgbClr val="025973"/>
                </a:solidFill>
                <a:prstDash val="solid"/>
                <a:miter/>
              </a:ln>
            </p:spPr>
            <p:txBody>
              <a:bodyPr rtlCol="0" anchor="ctr"/>
              <a:lstStyle/>
              <a:p>
                <a:endParaRPr lang="en-US" dirty="0"/>
              </a:p>
            </p:txBody>
          </p:sp>
          <p:sp>
            <p:nvSpPr>
              <p:cNvPr id="9619" name="Freeform: Shape 9618">
                <a:extLst>
                  <a:ext uri="{FF2B5EF4-FFF2-40B4-BE49-F238E27FC236}">
                    <a16:creationId xmlns:a16="http://schemas.microsoft.com/office/drawing/2014/main" id="{9E1365E6-3DBC-EE15-C8F4-842A6710AA7E}"/>
                  </a:ext>
                </a:extLst>
              </p:cNvPr>
              <p:cNvSpPr/>
              <p:nvPr/>
            </p:nvSpPr>
            <p:spPr>
              <a:xfrm>
                <a:off x="1724020" y="5044927"/>
                <a:ext cx="12725" cy="58252"/>
              </a:xfrm>
              <a:custGeom>
                <a:avLst/>
                <a:gdLst>
                  <a:gd name="connsiteX0" fmla="*/ 0 w 12725"/>
                  <a:gd name="connsiteY0" fmla="*/ 58252 h 58252"/>
                  <a:gd name="connsiteX1" fmla="*/ 0 w 12725"/>
                  <a:gd name="connsiteY1" fmla="*/ 0 h 58252"/>
                </a:gdLst>
                <a:ahLst/>
                <a:cxnLst>
                  <a:cxn ang="0">
                    <a:pos x="connsiteX0" y="connsiteY0"/>
                  </a:cxn>
                  <a:cxn ang="0">
                    <a:pos x="connsiteX1" y="connsiteY1"/>
                  </a:cxn>
                </a:cxnLst>
                <a:rect l="l" t="t" r="r" b="b"/>
                <a:pathLst>
                  <a:path w="12725" h="58252">
                    <a:moveTo>
                      <a:pt x="0" y="58252"/>
                    </a:moveTo>
                    <a:lnTo>
                      <a:pt x="0" y="0"/>
                    </a:lnTo>
                  </a:path>
                </a:pathLst>
              </a:custGeom>
              <a:ln w="19050" cap="flat">
                <a:solidFill>
                  <a:srgbClr val="025973"/>
                </a:solidFill>
                <a:prstDash val="solid"/>
                <a:miter/>
              </a:ln>
            </p:spPr>
            <p:txBody>
              <a:bodyPr rtlCol="0" anchor="ctr"/>
              <a:lstStyle/>
              <a:p>
                <a:endParaRPr lang="en-US" dirty="0"/>
              </a:p>
            </p:txBody>
          </p:sp>
          <p:sp>
            <p:nvSpPr>
              <p:cNvPr id="9620" name="Freeform: Shape 9619">
                <a:extLst>
                  <a:ext uri="{FF2B5EF4-FFF2-40B4-BE49-F238E27FC236}">
                    <a16:creationId xmlns:a16="http://schemas.microsoft.com/office/drawing/2014/main" id="{29F1E12A-47F8-74D8-3471-77CE96E4A4C1}"/>
                  </a:ext>
                </a:extLst>
              </p:cNvPr>
              <p:cNvSpPr/>
              <p:nvPr/>
            </p:nvSpPr>
            <p:spPr>
              <a:xfrm>
                <a:off x="1746034" y="5067530"/>
                <a:ext cx="12725" cy="35648"/>
              </a:xfrm>
              <a:custGeom>
                <a:avLst/>
                <a:gdLst>
                  <a:gd name="connsiteX0" fmla="*/ 0 w 12725"/>
                  <a:gd name="connsiteY0" fmla="*/ 35649 h 35648"/>
                  <a:gd name="connsiteX1" fmla="*/ 0 w 12725"/>
                  <a:gd name="connsiteY1" fmla="*/ 0 h 35648"/>
                </a:gdLst>
                <a:ahLst/>
                <a:cxnLst>
                  <a:cxn ang="0">
                    <a:pos x="connsiteX0" y="connsiteY0"/>
                  </a:cxn>
                  <a:cxn ang="0">
                    <a:pos x="connsiteX1" y="connsiteY1"/>
                  </a:cxn>
                </a:cxnLst>
                <a:rect l="l" t="t" r="r" b="b"/>
                <a:pathLst>
                  <a:path w="12725" h="35648">
                    <a:moveTo>
                      <a:pt x="0" y="35649"/>
                    </a:moveTo>
                    <a:lnTo>
                      <a:pt x="0" y="0"/>
                    </a:lnTo>
                  </a:path>
                </a:pathLst>
              </a:custGeom>
              <a:ln w="19050" cap="flat">
                <a:solidFill>
                  <a:srgbClr val="025973"/>
                </a:solidFill>
                <a:prstDash val="solid"/>
                <a:miter/>
              </a:ln>
            </p:spPr>
            <p:txBody>
              <a:bodyPr rtlCol="0" anchor="ctr"/>
              <a:lstStyle/>
              <a:p>
                <a:endParaRPr lang="en-US" dirty="0"/>
              </a:p>
            </p:txBody>
          </p:sp>
          <p:sp>
            <p:nvSpPr>
              <p:cNvPr id="9621" name="Freeform: Shape 9620">
                <a:extLst>
                  <a:ext uri="{FF2B5EF4-FFF2-40B4-BE49-F238E27FC236}">
                    <a16:creationId xmlns:a16="http://schemas.microsoft.com/office/drawing/2014/main" id="{7E5075BA-549A-0765-3C9B-4F14220CAB83}"/>
                  </a:ext>
                </a:extLst>
              </p:cNvPr>
              <p:cNvSpPr/>
              <p:nvPr/>
            </p:nvSpPr>
            <p:spPr>
              <a:xfrm>
                <a:off x="1768049"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dirty="0"/>
              </a:p>
            </p:txBody>
          </p:sp>
          <p:sp>
            <p:nvSpPr>
              <p:cNvPr id="9622" name="Freeform: Shape 9621">
                <a:extLst>
                  <a:ext uri="{FF2B5EF4-FFF2-40B4-BE49-F238E27FC236}">
                    <a16:creationId xmlns:a16="http://schemas.microsoft.com/office/drawing/2014/main" id="{C6698FB6-C51E-0C35-AF74-17D9EFB2398E}"/>
                  </a:ext>
                </a:extLst>
              </p:cNvPr>
              <p:cNvSpPr/>
              <p:nvPr/>
            </p:nvSpPr>
            <p:spPr>
              <a:xfrm>
                <a:off x="1790191"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dirty="0"/>
              </a:p>
            </p:txBody>
          </p:sp>
          <p:sp>
            <p:nvSpPr>
              <p:cNvPr id="9623" name="Freeform: Shape 9622">
                <a:extLst>
                  <a:ext uri="{FF2B5EF4-FFF2-40B4-BE49-F238E27FC236}">
                    <a16:creationId xmlns:a16="http://schemas.microsoft.com/office/drawing/2014/main" id="{E44575EA-0B39-0FD4-5147-077DCCA6C4D1}"/>
                  </a:ext>
                </a:extLst>
              </p:cNvPr>
              <p:cNvSpPr/>
              <p:nvPr/>
            </p:nvSpPr>
            <p:spPr>
              <a:xfrm>
                <a:off x="1812205" y="5081351"/>
                <a:ext cx="12725" cy="21828"/>
              </a:xfrm>
              <a:custGeom>
                <a:avLst/>
                <a:gdLst>
                  <a:gd name="connsiteX0" fmla="*/ 0 w 12725"/>
                  <a:gd name="connsiteY0" fmla="*/ 21828 h 21828"/>
                  <a:gd name="connsiteX1" fmla="*/ 0 w 12725"/>
                  <a:gd name="connsiteY1" fmla="*/ 0 h 21828"/>
                </a:gdLst>
                <a:ahLst/>
                <a:cxnLst>
                  <a:cxn ang="0">
                    <a:pos x="connsiteX0" y="connsiteY0"/>
                  </a:cxn>
                  <a:cxn ang="0">
                    <a:pos x="connsiteX1" y="connsiteY1"/>
                  </a:cxn>
                </a:cxnLst>
                <a:rect l="l" t="t" r="r" b="b"/>
                <a:pathLst>
                  <a:path w="12725" h="21828">
                    <a:moveTo>
                      <a:pt x="0" y="21828"/>
                    </a:moveTo>
                    <a:lnTo>
                      <a:pt x="0" y="0"/>
                    </a:lnTo>
                  </a:path>
                </a:pathLst>
              </a:custGeom>
              <a:ln w="19050" cap="flat">
                <a:solidFill>
                  <a:srgbClr val="025973"/>
                </a:solidFill>
                <a:prstDash val="solid"/>
                <a:miter/>
              </a:ln>
            </p:spPr>
            <p:txBody>
              <a:bodyPr rtlCol="0" anchor="ctr"/>
              <a:lstStyle/>
              <a:p>
                <a:endParaRPr lang="en-US" dirty="0"/>
              </a:p>
            </p:txBody>
          </p:sp>
          <p:sp>
            <p:nvSpPr>
              <p:cNvPr id="9624" name="Freeform: Shape 9623">
                <a:extLst>
                  <a:ext uri="{FF2B5EF4-FFF2-40B4-BE49-F238E27FC236}">
                    <a16:creationId xmlns:a16="http://schemas.microsoft.com/office/drawing/2014/main" id="{00C8ACE1-17E8-14EC-2300-550226BD27C8}"/>
                  </a:ext>
                </a:extLst>
              </p:cNvPr>
              <p:cNvSpPr/>
              <p:nvPr/>
            </p:nvSpPr>
            <p:spPr>
              <a:xfrm>
                <a:off x="1834219" y="5088325"/>
                <a:ext cx="12725" cy="14853"/>
              </a:xfrm>
              <a:custGeom>
                <a:avLst/>
                <a:gdLst>
                  <a:gd name="connsiteX0" fmla="*/ 0 w 12725"/>
                  <a:gd name="connsiteY0" fmla="*/ 14854 h 14853"/>
                  <a:gd name="connsiteX1" fmla="*/ 0 w 12725"/>
                  <a:gd name="connsiteY1" fmla="*/ 0 h 14853"/>
                </a:gdLst>
                <a:ahLst/>
                <a:cxnLst>
                  <a:cxn ang="0">
                    <a:pos x="connsiteX0" y="connsiteY0"/>
                  </a:cxn>
                  <a:cxn ang="0">
                    <a:pos x="connsiteX1" y="connsiteY1"/>
                  </a:cxn>
                </a:cxnLst>
                <a:rect l="l" t="t" r="r" b="b"/>
                <a:pathLst>
                  <a:path w="12725" h="14853">
                    <a:moveTo>
                      <a:pt x="0" y="14854"/>
                    </a:moveTo>
                    <a:lnTo>
                      <a:pt x="0" y="0"/>
                    </a:lnTo>
                  </a:path>
                </a:pathLst>
              </a:custGeom>
              <a:ln w="19050" cap="flat">
                <a:solidFill>
                  <a:srgbClr val="025973"/>
                </a:solidFill>
                <a:prstDash val="solid"/>
                <a:miter/>
              </a:ln>
            </p:spPr>
            <p:txBody>
              <a:bodyPr rtlCol="0" anchor="ctr"/>
              <a:lstStyle/>
              <a:p>
                <a:endParaRPr lang="en-US" dirty="0"/>
              </a:p>
            </p:txBody>
          </p:sp>
        </p:grpSp>
        <p:grpSp>
          <p:nvGrpSpPr>
            <p:cNvPr id="9625" name="Graphic 9595">
              <a:extLst>
                <a:ext uri="{FF2B5EF4-FFF2-40B4-BE49-F238E27FC236}">
                  <a16:creationId xmlns:a16="http://schemas.microsoft.com/office/drawing/2014/main" id="{4728029D-1442-F9C0-AEEC-3E464FE9095E}"/>
                </a:ext>
              </a:extLst>
            </p:cNvPr>
            <p:cNvGrpSpPr/>
            <p:nvPr/>
          </p:nvGrpSpPr>
          <p:grpSpPr>
            <a:xfrm>
              <a:off x="2143058" y="5108346"/>
              <a:ext cx="3716882" cy="1124491"/>
              <a:chOff x="2143058" y="5108346"/>
              <a:chExt cx="3716882" cy="1124491"/>
            </a:xfrm>
          </p:grpSpPr>
          <p:sp>
            <p:nvSpPr>
              <p:cNvPr id="9626" name="Freeform: Shape 9625">
                <a:extLst>
                  <a:ext uri="{FF2B5EF4-FFF2-40B4-BE49-F238E27FC236}">
                    <a16:creationId xmlns:a16="http://schemas.microsoft.com/office/drawing/2014/main" id="{D3F46893-6B48-DBEF-F3CC-3452088CEF08}"/>
                  </a:ext>
                </a:extLst>
              </p:cNvPr>
              <p:cNvSpPr/>
              <p:nvPr/>
            </p:nvSpPr>
            <p:spPr>
              <a:xfrm>
                <a:off x="2651936" y="5108346"/>
                <a:ext cx="12725" cy="142983"/>
              </a:xfrm>
              <a:custGeom>
                <a:avLst/>
                <a:gdLst>
                  <a:gd name="connsiteX0" fmla="*/ 0 w 12725"/>
                  <a:gd name="connsiteY0" fmla="*/ 142983 h 142983"/>
                  <a:gd name="connsiteX1" fmla="*/ 0 w 12725"/>
                  <a:gd name="connsiteY1" fmla="*/ 0 h 142983"/>
                </a:gdLst>
                <a:ahLst/>
                <a:cxnLst>
                  <a:cxn ang="0">
                    <a:pos x="connsiteX0" y="connsiteY0"/>
                  </a:cxn>
                  <a:cxn ang="0">
                    <a:pos x="connsiteX1" y="connsiteY1"/>
                  </a:cxn>
                </a:cxnLst>
                <a:rect l="l" t="t" r="r" b="b"/>
                <a:pathLst>
                  <a:path w="12725" h="142983">
                    <a:moveTo>
                      <a:pt x="0" y="142983"/>
                    </a:moveTo>
                    <a:lnTo>
                      <a:pt x="0" y="0"/>
                    </a:lnTo>
                  </a:path>
                </a:pathLst>
              </a:custGeom>
              <a:ln w="19050" cap="flat">
                <a:solidFill>
                  <a:srgbClr val="025973"/>
                </a:solidFill>
                <a:prstDash val="solid"/>
                <a:miter/>
              </a:ln>
            </p:spPr>
            <p:txBody>
              <a:bodyPr rtlCol="0" anchor="ctr"/>
              <a:lstStyle/>
              <a:p>
                <a:endParaRPr lang="en-US" dirty="0"/>
              </a:p>
            </p:txBody>
          </p:sp>
          <p:sp>
            <p:nvSpPr>
              <p:cNvPr id="9627" name="Freeform: Shape 9626">
                <a:extLst>
                  <a:ext uri="{FF2B5EF4-FFF2-40B4-BE49-F238E27FC236}">
                    <a16:creationId xmlns:a16="http://schemas.microsoft.com/office/drawing/2014/main" id="{87B8DDE0-F077-57F8-8C80-C3EDBDDB2AC4}"/>
                  </a:ext>
                </a:extLst>
              </p:cNvPr>
              <p:cNvSpPr/>
              <p:nvPr/>
            </p:nvSpPr>
            <p:spPr>
              <a:xfrm>
                <a:off x="2674078" y="5108346"/>
                <a:ext cx="12725" cy="152541"/>
              </a:xfrm>
              <a:custGeom>
                <a:avLst/>
                <a:gdLst>
                  <a:gd name="connsiteX0" fmla="*/ 0 w 12725"/>
                  <a:gd name="connsiteY0" fmla="*/ 152541 h 152541"/>
                  <a:gd name="connsiteX1" fmla="*/ 0 w 12725"/>
                  <a:gd name="connsiteY1" fmla="*/ 0 h 152541"/>
                </a:gdLst>
                <a:ahLst/>
                <a:cxnLst>
                  <a:cxn ang="0">
                    <a:pos x="connsiteX0" y="connsiteY0"/>
                  </a:cxn>
                  <a:cxn ang="0">
                    <a:pos x="connsiteX1" y="connsiteY1"/>
                  </a:cxn>
                </a:cxnLst>
                <a:rect l="l" t="t" r="r" b="b"/>
                <a:pathLst>
                  <a:path w="12725" h="152541">
                    <a:moveTo>
                      <a:pt x="0" y="152541"/>
                    </a:moveTo>
                    <a:lnTo>
                      <a:pt x="0" y="0"/>
                    </a:lnTo>
                  </a:path>
                </a:pathLst>
              </a:custGeom>
              <a:ln w="19050" cap="flat">
                <a:solidFill>
                  <a:srgbClr val="025973"/>
                </a:solidFill>
                <a:prstDash val="solid"/>
                <a:miter/>
              </a:ln>
            </p:spPr>
            <p:txBody>
              <a:bodyPr rtlCol="0" anchor="ctr"/>
              <a:lstStyle/>
              <a:p>
                <a:endParaRPr lang="en-US" dirty="0"/>
              </a:p>
            </p:txBody>
          </p:sp>
          <p:sp>
            <p:nvSpPr>
              <p:cNvPr id="9628" name="Freeform: Shape 9627">
                <a:extLst>
                  <a:ext uri="{FF2B5EF4-FFF2-40B4-BE49-F238E27FC236}">
                    <a16:creationId xmlns:a16="http://schemas.microsoft.com/office/drawing/2014/main" id="{BEB1DF98-B9A9-E2F2-0A94-985AE5A09A99}"/>
                  </a:ext>
                </a:extLst>
              </p:cNvPr>
              <p:cNvSpPr/>
              <p:nvPr/>
            </p:nvSpPr>
            <p:spPr>
              <a:xfrm>
                <a:off x="2696220" y="5108346"/>
                <a:ext cx="12725" cy="172561"/>
              </a:xfrm>
              <a:custGeom>
                <a:avLst/>
                <a:gdLst>
                  <a:gd name="connsiteX0" fmla="*/ 0 w 12725"/>
                  <a:gd name="connsiteY0" fmla="*/ 172561 h 172561"/>
                  <a:gd name="connsiteX1" fmla="*/ 0 w 12725"/>
                  <a:gd name="connsiteY1" fmla="*/ 0 h 172561"/>
                </a:gdLst>
                <a:ahLst/>
                <a:cxnLst>
                  <a:cxn ang="0">
                    <a:pos x="connsiteX0" y="connsiteY0"/>
                  </a:cxn>
                  <a:cxn ang="0">
                    <a:pos x="connsiteX1" y="connsiteY1"/>
                  </a:cxn>
                </a:cxnLst>
                <a:rect l="l" t="t" r="r" b="b"/>
                <a:pathLst>
                  <a:path w="12725" h="172561">
                    <a:moveTo>
                      <a:pt x="0" y="172561"/>
                    </a:moveTo>
                    <a:lnTo>
                      <a:pt x="0" y="0"/>
                    </a:lnTo>
                  </a:path>
                </a:pathLst>
              </a:custGeom>
              <a:ln w="19050" cap="flat">
                <a:solidFill>
                  <a:srgbClr val="025973"/>
                </a:solidFill>
                <a:prstDash val="solid"/>
                <a:miter/>
              </a:ln>
            </p:spPr>
            <p:txBody>
              <a:bodyPr rtlCol="0" anchor="ctr"/>
              <a:lstStyle/>
              <a:p>
                <a:endParaRPr lang="en-US" dirty="0"/>
              </a:p>
            </p:txBody>
          </p:sp>
          <p:sp>
            <p:nvSpPr>
              <p:cNvPr id="9629" name="Freeform: Shape 9628">
                <a:extLst>
                  <a:ext uri="{FF2B5EF4-FFF2-40B4-BE49-F238E27FC236}">
                    <a16:creationId xmlns:a16="http://schemas.microsoft.com/office/drawing/2014/main" id="{6EF7F643-B1C8-0ACB-F526-C1D42DF7D8C6}"/>
                  </a:ext>
                </a:extLst>
              </p:cNvPr>
              <p:cNvSpPr/>
              <p:nvPr/>
            </p:nvSpPr>
            <p:spPr>
              <a:xfrm>
                <a:off x="2718234" y="5108346"/>
                <a:ext cx="12725" cy="179277"/>
              </a:xfrm>
              <a:custGeom>
                <a:avLst/>
                <a:gdLst>
                  <a:gd name="connsiteX0" fmla="*/ 0 w 12725"/>
                  <a:gd name="connsiteY0" fmla="*/ 179278 h 179277"/>
                  <a:gd name="connsiteX1" fmla="*/ 0 w 12725"/>
                  <a:gd name="connsiteY1" fmla="*/ 0 h 179277"/>
                </a:gdLst>
                <a:ahLst/>
                <a:cxnLst>
                  <a:cxn ang="0">
                    <a:pos x="connsiteX0" y="connsiteY0"/>
                  </a:cxn>
                  <a:cxn ang="0">
                    <a:pos x="connsiteX1" y="connsiteY1"/>
                  </a:cxn>
                </a:cxnLst>
                <a:rect l="l" t="t" r="r" b="b"/>
                <a:pathLst>
                  <a:path w="12725" h="179277">
                    <a:moveTo>
                      <a:pt x="0" y="179278"/>
                    </a:moveTo>
                    <a:lnTo>
                      <a:pt x="0" y="0"/>
                    </a:lnTo>
                  </a:path>
                </a:pathLst>
              </a:custGeom>
              <a:ln w="19050" cap="flat">
                <a:solidFill>
                  <a:srgbClr val="025973"/>
                </a:solidFill>
                <a:prstDash val="solid"/>
                <a:miter/>
              </a:ln>
            </p:spPr>
            <p:txBody>
              <a:bodyPr rtlCol="0" anchor="ctr"/>
              <a:lstStyle/>
              <a:p>
                <a:endParaRPr lang="en-US" dirty="0"/>
              </a:p>
            </p:txBody>
          </p:sp>
          <p:sp>
            <p:nvSpPr>
              <p:cNvPr id="9630" name="Freeform: Shape 9629">
                <a:extLst>
                  <a:ext uri="{FF2B5EF4-FFF2-40B4-BE49-F238E27FC236}">
                    <a16:creationId xmlns:a16="http://schemas.microsoft.com/office/drawing/2014/main" id="{06730E6D-289D-120E-402A-49808D917C3A}"/>
                  </a:ext>
                </a:extLst>
              </p:cNvPr>
              <p:cNvSpPr/>
              <p:nvPr/>
            </p:nvSpPr>
            <p:spPr>
              <a:xfrm>
                <a:off x="2740376" y="5108346"/>
                <a:ext cx="12725" cy="185865"/>
              </a:xfrm>
              <a:custGeom>
                <a:avLst/>
                <a:gdLst>
                  <a:gd name="connsiteX0" fmla="*/ 0 w 12725"/>
                  <a:gd name="connsiteY0" fmla="*/ 185865 h 185865"/>
                  <a:gd name="connsiteX1" fmla="*/ 0 w 12725"/>
                  <a:gd name="connsiteY1" fmla="*/ 0 h 185865"/>
                </a:gdLst>
                <a:ahLst/>
                <a:cxnLst>
                  <a:cxn ang="0">
                    <a:pos x="connsiteX0" y="connsiteY0"/>
                  </a:cxn>
                  <a:cxn ang="0">
                    <a:pos x="connsiteX1" y="connsiteY1"/>
                  </a:cxn>
                </a:cxnLst>
                <a:rect l="l" t="t" r="r" b="b"/>
                <a:pathLst>
                  <a:path w="12725" h="185865">
                    <a:moveTo>
                      <a:pt x="0" y="185865"/>
                    </a:moveTo>
                    <a:lnTo>
                      <a:pt x="0" y="0"/>
                    </a:lnTo>
                  </a:path>
                </a:pathLst>
              </a:custGeom>
              <a:ln w="19050" cap="flat">
                <a:solidFill>
                  <a:srgbClr val="025973"/>
                </a:solidFill>
                <a:prstDash val="solid"/>
                <a:miter/>
              </a:ln>
            </p:spPr>
            <p:txBody>
              <a:bodyPr rtlCol="0" anchor="ctr"/>
              <a:lstStyle/>
              <a:p>
                <a:endParaRPr lang="en-US" dirty="0"/>
              </a:p>
            </p:txBody>
          </p:sp>
          <p:sp>
            <p:nvSpPr>
              <p:cNvPr id="9631" name="Freeform: Shape 9630">
                <a:extLst>
                  <a:ext uri="{FF2B5EF4-FFF2-40B4-BE49-F238E27FC236}">
                    <a16:creationId xmlns:a16="http://schemas.microsoft.com/office/drawing/2014/main" id="{77B4DD2B-A98D-D416-AF54-61FE93816819}"/>
                  </a:ext>
                </a:extLst>
              </p:cNvPr>
              <p:cNvSpPr/>
              <p:nvPr/>
            </p:nvSpPr>
            <p:spPr>
              <a:xfrm>
                <a:off x="2762517" y="5108346"/>
                <a:ext cx="12725" cy="191031"/>
              </a:xfrm>
              <a:custGeom>
                <a:avLst/>
                <a:gdLst>
                  <a:gd name="connsiteX0" fmla="*/ 0 w 12725"/>
                  <a:gd name="connsiteY0" fmla="*/ 191032 h 191031"/>
                  <a:gd name="connsiteX1" fmla="*/ 0 w 12725"/>
                  <a:gd name="connsiteY1" fmla="*/ 0 h 191031"/>
                </a:gdLst>
                <a:ahLst/>
                <a:cxnLst>
                  <a:cxn ang="0">
                    <a:pos x="connsiteX0" y="connsiteY0"/>
                  </a:cxn>
                  <a:cxn ang="0">
                    <a:pos x="connsiteX1" y="connsiteY1"/>
                  </a:cxn>
                </a:cxnLst>
                <a:rect l="l" t="t" r="r" b="b"/>
                <a:pathLst>
                  <a:path w="12725" h="191031">
                    <a:moveTo>
                      <a:pt x="0" y="191032"/>
                    </a:moveTo>
                    <a:lnTo>
                      <a:pt x="0" y="0"/>
                    </a:lnTo>
                  </a:path>
                </a:pathLst>
              </a:custGeom>
              <a:ln w="19050" cap="flat">
                <a:solidFill>
                  <a:srgbClr val="025973"/>
                </a:solidFill>
                <a:prstDash val="solid"/>
                <a:miter/>
              </a:ln>
            </p:spPr>
            <p:txBody>
              <a:bodyPr rtlCol="0" anchor="ctr"/>
              <a:lstStyle/>
              <a:p>
                <a:endParaRPr lang="en-US" dirty="0"/>
              </a:p>
            </p:txBody>
          </p:sp>
          <p:sp>
            <p:nvSpPr>
              <p:cNvPr id="9632" name="Freeform: Shape 9631">
                <a:extLst>
                  <a:ext uri="{FF2B5EF4-FFF2-40B4-BE49-F238E27FC236}">
                    <a16:creationId xmlns:a16="http://schemas.microsoft.com/office/drawing/2014/main" id="{A6DFD571-D318-A9AD-386F-3AA6E4F35DD1}"/>
                  </a:ext>
                </a:extLst>
              </p:cNvPr>
              <p:cNvSpPr/>
              <p:nvPr/>
            </p:nvSpPr>
            <p:spPr>
              <a:xfrm>
                <a:off x="2784659" y="5108346"/>
                <a:ext cx="12725" cy="200718"/>
              </a:xfrm>
              <a:custGeom>
                <a:avLst/>
                <a:gdLst>
                  <a:gd name="connsiteX0" fmla="*/ 0 w 12725"/>
                  <a:gd name="connsiteY0" fmla="*/ 200719 h 200718"/>
                  <a:gd name="connsiteX1" fmla="*/ 0 w 12725"/>
                  <a:gd name="connsiteY1" fmla="*/ 0 h 200718"/>
                </a:gdLst>
                <a:ahLst/>
                <a:cxnLst>
                  <a:cxn ang="0">
                    <a:pos x="connsiteX0" y="connsiteY0"/>
                  </a:cxn>
                  <a:cxn ang="0">
                    <a:pos x="connsiteX1" y="connsiteY1"/>
                  </a:cxn>
                </a:cxnLst>
                <a:rect l="l" t="t" r="r" b="b"/>
                <a:pathLst>
                  <a:path w="12725" h="200718">
                    <a:moveTo>
                      <a:pt x="0" y="200719"/>
                    </a:moveTo>
                    <a:lnTo>
                      <a:pt x="0" y="0"/>
                    </a:lnTo>
                  </a:path>
                </a:pathLst>
              </a:custGeom>
              <a:ln w="19050" cap="flat">
                <a:solidFill>
                  <a:srgbClr val="025973"/>
                </a:solidFill>
                <a:prstDash val="solid"/>
                <a:miter/>
              </a:ln>
            </p:spPr>
            <p:txBody>
              <a:bodyPr rtlCol="0" anchor="ctr"/>
              <a:lstStyle/>
              <a:p>
                <a:endParaRPr lang="en-US" dirty="0"/>
              </a:p>
            </p:txBody>
          </p:sp>
          <p:sp>
            <p:nvSpPr>
              <p:cNvPr id="9633" name="Freeform: Shape 9632">
                <a:extLst>
                  <a:ext uri="{FF2B5EF4-FFF2-40B4-BE49-F238E27FC236}">
                    <a16:creationId xmlns:a16="http://schemas.microsoft.com/office/drawing/2014/main" id="{D2BFB78F-4966-0858-CF0E-A3573FC700D3}"/>
                  </a:ext>
                </a:extLst>
              </p:cNvPr>
              <p:cNvSpPr/>
              <p:nvPr/>
            </p:nvSpPr>
            <p:spPr>
              <a:xfrm>
                <a:off x="2806801" y="5108346"/>
                <a:ext cx="12725" cy="217768"/>
              </a:xfrm>
              <a:custGeom>
                <a:avLst/>
                <a:gdLst>
                  <a:gd name="connsiteX0" fmla="*/ 0 w 12725"/>
                  <a:gd name="connsiteY0" fmla="*/ 217768 h 217768"/>
                  <a:gd name="connsiteX1" fmla="*/ 0 w 12725"/>
                  <a:gd name="connsiteY1" fmla="*/ 0 h 217768"/>
                </a:gdLst>
                <a:ahLst/>
                <a:cxnLst>
                  <a:cxn ang="0">
                    <a:pos x="connsiteX0" y="connsiteY0"/>
                  </a:cxn>
                  <a:cxn ang="0">
                    <a:pos x="connsiteX1" y="connsiteY1"/>
                  </a:cxn>
                </a:cxnLst>
                <a:rect l="l" t="t" r="r" b="b"/>
                <a:pathLst>
                  <a:path w="12725" h="217768">
                    <a:moveTo>
                      <a:pt x="0" y="217768"/>
                    </a:moveTo>
                    <a:lnTo>
                      <a:pt x="0" y="0"/>
                    </a:lnTo>
                  </a:path>
                </a:pathLst>
              </a:custGeom>
              <a:ln w="19050" cap="flat">
                <a:solidFill>
                  <a:srgbClr val="025973"/>
                </a:solidFill>
                <a:prstDash val="solid"/>
                <a:miter/>
              </a:ln>
            </p:spPr>
            <p:txBody>
              <a:bodyPr rtlCol="0" anchor="ctr"/>
              <a:lstStyle/>
              <a:p>
                <a:endParaRPr lang="en-US" dirty="0"/>
              </a:p>
            </p:txBody>
          </p:sp>
          <p:sp>
            <p:nvSpPr>
              <p:cNvPr id="9634" name="Freeform: Shape 9633">
                <a:extLst>
                  <a:ext uri="{FF2B5EF4-FFF2-40B4-BE49-F238E27FC236}">
                    <a16:creationId xmlns:a16="http://schemas.microsoft.com/office/drawing/2014/main" id="{684515FC-2DEB-4E7B-ABBF-FA8B7A543CDC}"/>
                  </a:ext>
                </a:extLst>
              </p:cNvPr>
              <p:cNvSpPr/>
              <p:nvPr/>
            </p:nvSpPr>
            <p:spPr>
              <a:xfrm>
                <a:off x="2828943" y="5108346"/>
                <a:ext cx="12725" cy="239984"/>
              </a:xfrm>
              <a:custGeom>
                <a:avLst/>
                <a:gdLst>
                  <a:gd name="connsiteX0" fmla="*/ 0 w 12725"/>
                  <a:gd name="connsiteY0" fmla="*/ 239984 h 239984"/>
                  <a:gd name="connsiteX1" fmla="*/ 0 w 12725"/>
                  <a:gd name="connsiteY1" fmla="*/ 0 h 239984"/>
                </a:gdLst>
                <a:ahLst/>
                <a:cxnLst>
                  <a:cxn ang="0">
                    <a:pos x="connsiteX0" y="connsiteY0"/>
                  </a:cxn>
                  <a:cxn ang="0">
                    <a:pos x="connsiteX1" y="connsiteY1"/>
                  </a:cxn>
                </a:cxnLst>
                <a:rect l="l" t="t" r="r" b="b"/>
                <a:pathLst>
                  <a:path w="12725" h="239984">
                    <a:moveTo>
                      <a:pt x="0" y="239984"/>
                    </a:moveTo>
                    <a:lnTo>
                      <a:pt x="0" y="0"/>
                    </a:lnTo>
                  </a:path>
                </a:pathLst>
              </a:custGeom>
              <a:ln w="19050" cap="flat">
                <a:solidFill>
                  <a:srgbClr val="025973"/>
                </a:solidFill>
                <a:prstDash val="solid"/>
                <a:miter/>
              </a:ln>
            </p:spPr>
            <p:txBody>
              <a:bodyPr rtlCol="0" anchor="ctr"/>
              <a:lstStyle/>
              <a:p>
                <a:endParaRPr lang="en-US" dirty="0"/>
              </a:p>
            </p:txBody>
          </p:sp>
          <p:sp>
            <p:nvSpPr>
              <p:cNvPr id="9635" name="Freeform: Shape 9634">
                <a:extLst>
                  <a:ext uri="{FF2B5EF4-FFF2-40B4-BE49-F238E27FC236}">
                    <a16:creationId xmlns:a16="http://schemas.microsoft.com/office/drawing/2014/main" id="{F823779E-7715-B5BE-A215-D7A52E7109CB}"/>
                  </a:ext>
                </a:extLst>
              </p:cNvPr>
              <p:cNvSpPr/>
              <p:nvPr/>
            </p:nvSpPr>
            <p:spPr>
              <a:xfrm>
                <a:off x="2851084"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dirty="0"/>
              </a:p>
            </p:txBody>
          </p:sp>
          <p:sp>
            <p:nvSpPr>
              <p:cNvPr id="9636" name="Freeform: Shape 9635">
                <a:extLst>
                  <a:ext uri="{FF2B5EF4-FFF2-40B4-BE49-F238E27FC236}">
                    <a16:creationId xmlns:a16="http://schemas.microsoft.com/office/drawing/2014/main" id="{2179F783-C9D0-ADE3-0064-CF3094702B43}"/>
                  </a:ext>
                </a:extLst>
              </p:cNvPr>
              <p:cNvSpPr/>
              <p:nvPr/>
            </p:nvSpPr>
            <p:spPr>
              <a:xfrm>
                <a:off x="2873099"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dirty="0"/>
              </a:p>
            </p:txBody>
          </p:sp>
          <p:sp>
            <p:nvSpPr>
              <p:cNvPr id="9637" name="Freeform: Shape 9636">
                <a:extLst>
                  <a:ext uri="{FF2B5EF4-FFF2-40B4-BE49-F238E27FC236}">
                    <a16:creationId xmlns:a16="http://schemas.microsoft.com/office/drawing/2014/main" id="{0617E80F-1E83-722F-6FFC-B35C438DD98D}"/>
                  </a:ext>
                </a:extLst>
              </p:cNvPr>
              <p:cNvSpPr/>
              <p:nvPr/>
            </p:nvSpPr>
            <p:spPr>
              <a:xfrm>
                <a:off x="2895241"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dirty="0"/>
              </a:p>
            </p:txBody>
          </p:sp>
          <p:sp>
            <p:nvSpPr>
              <p:cNvPr id="9638" name="Freeform: Shape 9637">
                <a:extLst>
                  <a:ext uri="{FF2B5EF4-FFF2-40B4-BE49-F238E27FC236}">
                    <a16:creationId xmlns:a16="http://schemas.microsoft.com/office/drawing/2014/main" id="{303347B2-99DB-8161-59D3-9A9875FF1187}"/>
                  </a:ext>
                </a:extLst>
              </p:cNvPr>
              <p:cNvSpPr/>
              <p:nvPr/>
            </p:nvSpPr>
            <p:spPr>
              <a:xfrm>
                <a:off x="2917382" y="5108346"/>
                <a:ext cx="12725" cy="244375"/>
              </a:xfrm>
              <a:custGeom>
                <a:avLst/>
                <a:gdLst>
                  <a:gd name="connsiteX0" fmla="*/ 0 w 12725"/>
                  <a:gd name="connsiteY0" fmla="*/ 244376 h 244375"/>
                  <a:gd name="connsiteX1" fmla="*/ 0 w 12725"/>
                  <a:gd name="connsiteY1" fmla="*/ 0 h 244375"/>
                </a:gdLst>
                <a:ahLst/>
                <a:cxnLst>
                  <a:cxn ang="0">
                    <a:pos x="connsiteX0" y="connsiteY0"/>
                  </a:cxn>
                  <a:cxn ang="0">
                    <a:pos x="connsiteX1" y="connsiteY1"/>
                  </a:cxn>
                </a:cxnLst>
                <a:rect l="l" t="t" r="r" b="b"/>
                <a:pathLst>
                  <a:path w="12725" h="244375">
                    <a:moveTo>
                      <a:pt x="0" y="244376"/>
                    </a:moveTo>
                    <a:lnTo>
                      <a:pt x="0" y="0"/>
                    </a:lnTo>
                  </a:path>
                </a:pathLst>
              </a:custGeom>
              <a:ln w="19050" cap="flat">
                <a:solidFill>
                  <a:srgbClr val="025973"/>
                </a:solidFill>
                <a:prstDash val="solid"/>
                <a:miter/>
              </a:ln>
            </p:spPr>
            <p:txBody>
              <a:bodyPr rtlCol="0" anchor="ctr"/>
              <a:lstStyle/>
              <a:p>
                <a:endParaRPr lang="en-US" dirty="0"/>
              </a:p>
            </p:txBody>
          </p:sp>
          <p:sp>
            <p:nvSpPr>
              <p:cNvPr id="9639" name="Freeform: Shape 9638">
                <a:extLst>
                  <a:ext uri="{FF2B5EF4-FFF2-40B4-BE49-F238E27FC236}">
                    <a16:creationId xmlns:a16="http://schemas.microsoft.com/office/drawing/2014/main" id="{0CD0DBC8-5353-204A-554C-DC35BEFA1F89}"/>
                  </a:ext>
                </a:extLst>
              </p:cNvPr>
              <p:cNvSpPr/>
              <p:nvPr/>
            </p:nvSpPr>
            <p:spPr>
              <a:xfrm>
                <a:off x="2939142" y="5108346"/>
                <a:ext cx="763" cy="257033"/>
              </a:xfrm>
              <a:custGeom>
                <a:avLst/>
                <a:gdLst>
                  <a:gd name="connsiteX0" fmla="*/ 763 w 763"/>
                  <a:gd name="connsiteY0" fmla="*/ 257034 h 257033"/>
                  <a:gd name="connsiteX1" fmla="*/ 0 w 763"/>
                  <a:gd name="connsiteY1" fmla="*/ 0 h 257033"/>
                </a:gdLst>
                <a:ahLst/>
                <a:cxnLst>
                  <a:cxn ang="0">
                    <a:pos x="connsiteX0" y="connsiteY0"/>
                  </a:cxn>
                  <a:cxn ang="0">
                    <a:pos x="connsiteX1" y="connsiteY1"/>
                  </a:cxn>
                </a:cxnLst>
                <a:rect l="l" t="t" r="r" b="b"/>
                <a:pathLst>
                  <a:path w="763" h="257033">
                    <a:moveTo>
                      <a:pt x="763" y="257034"/>
                    </a:moveTo>
                    <a:lnTo>
                      <a:pt x="0" y="0"/>
                    </a:lnTo>
                  </a:path>
                </a:pathLst>
              </a:custGeom>
              <a:ln w="19050" cap="flat">
                <a:solidFill>
                  <a:srgbClr val="025973"/>
                </a:solidFill>
                <a:prstDash val="solid"/>
                <a:miter/>
              </a:ln>
            </p:spPr>
            <p:txBody>
              <a:bodyPr rtlCol="0" anchor="ctr"/>
              <a:lstStyle/>
              <a:p>
                <a:endParaRPr lang="en-US" dirty="0"/>
              </a:p>
            </p:txBody>
          </p:sp>
          <p:sp>
            <p:nvSpPr>
              <p:cNvPr id="9640" name="Freeform: Shape 9639">
                <a:extLst>
                  <a:ext uri="{FF2B5EF4-FFF2-40B4-BE49-F238E27FC236}">
                    <a16:creationId xmlns:a16="http://schemas.microsoft.com/office/drawing/2014/main" id="{61CE8934-F266-DC2E-0023-DFB74780F487}"/>
                  </a:ext>
                </a:extLst>
              </p:cNvPr>
              <p:cNvSpPr/>
              <p:nvPr/>
            </p:nvSpPr>
            <p:spPr>
              <a:xfrm>
                <a:off x="2961284" y="5108346"/>
                <a:ext cx="763" cy="268141"/>
              </a:xfrm>
              <a:custGeom>
                <a:avLst/>
                <a:gdLst>
                  <a:gd name="connsiteX0" fmla="*/ 763 w 763"/>
                  <a:gd name="connsiteY0" fmla="*/ 268142 h 268141"/>
                  <a:gd name="connsiteX1" fmla="*/ 0 w 763"/>
                  <a:gd name="connsiteY1" fmla="*/ 0 h 268141"/>
                </a:gdLst>
                <a:ahLst/>
                <a:cxnLst>
                  <a:cxn ang="0">
                    <a:pos x="connsiteX0" y="connsiteY0"/>
                  </a:cxn>
                  <a:cxn ang="0">
                    <a:pos x="connsiteX1" y="connsiteY1"/>
                  </a:cxn>
                </a:cxnLst>
                <a:rect l="l" t="t" r="r" b="b"/>
                <a:pathLst>
                  <a:path w="763" h="268141">
                    <a:moveTo>
                      <a:pt x="763" y="268142"/>
                    </a:moveTo>
                    <a:lnTo>
                      <a:pt x="0" y="0"/>
                    </a:lnTo>
                  </a:path>
                </a:pathLst>
              </a:custGeom>
              <a:ln w="19050" cap="flat">
                <a:solidFill>
                  <a:srgbClr val="025973"/>
                </a:solidFill>
                <a:prstDash val="solid"/>
                <a:miter/>
              </a:ln>
            </p:spPr>
            <p:txBody>
              <a:bodyPr rtlCol="0" anchor="ctr"/>
              <a:lstStyle/>
              <a:p>
                <a:endParaRPr lang="en-US" dirty="0"/>
              </a:p>
            </p:txBody>
          </p:sp>
          <p:sp>
            <p:nvSpPr>
              <p:cNvPr id="9641" name="Freeform: Shape 9640">
                <a:extLst>
                  <a:ext uri="{FF2B5EF4-FFF2-40B4-BE49-F238E27FC236}">
                    <a16:creationId xmlns:a16="http://schemas.microsoft.com/office/drawing/2014/main" id="{79549811-EF32-358D-9464-5D942CE9178E}"/>
                  </a:ext>
                </a:extLst>
              </p:cNvPr>
              <p:cNvSpPr/>
              <p:nvPr/>
            </p:nvSpPr>
            <p:spPr>
              <a:xfrm>
                <a:off x="2983426" y="5108346"/>
                <a:ext cx="763" cy="273308"/>
              </a:xfrm>
              <a:custGeom>
                <a:avLst/>
                <a:gdLst>
                  <a:gd name="connsiteX0" fmla="*/ 764 w 763"/>
                  <a:gd name="connsiteY0" fmla="*/ 273309 h 273308"/>
                  <a:gd name="connsiteX1" fmla="*/ 0 w 763"/>
                  <a:gd name="connsiteY1" fmla="*/ 0 h 273308"/>
                </a:gdLst>
                <a:ahLst/>
                <a:cxnLst>
                  <a:cxn ang="0">
                    <a:pos x="connsiteX0" y="connsiteY0"/>
                  </a:cxn>
                  <a:cxn ang="0">
                    <a:pos x="connsiteX1" y="connsiteY1"/>
                  </a:cxn>
                </a:cxnLst>
                <a:rect l="l" t="t" r="r" b="b"/>
                <a:pathLst>
                  <a:path w="763" h="273308">
                    <a:moveTo>
                      <a:pt x="764" y="273309"/>
                    </a:moveTo>
                    <a:lnTo>
                      <a:pt x="0" y="0"/>
                    </a:lnTo>
                  </a:path>
                </a:pathLst>
              </a:custGeom>
              <a:ln w="19050" cap="flat">
                <a:solidFill>
                  <a:srgbClr val="025973"/>
                </a:solidFill>
                <a:prstDash val="solid"/>
                <a:miter/>
              </a:ln>
            </p:spPr>
            <p:txBody>
              <a:bodyPr rtlCol="0" anchor="ctr"/>
              <a:lstStyle/>
              <a:p>
                <a:endParaRPr lang="en-US" dirty="0"/>
              </a:p>
            </p:txBody>
          </p:sp>
          <p:sp>
            <p:nvSpPr>
              <p:cNvPr id="9642" name="Freeform: Shape 9641">
                <a:extLst>
                  <a:ext uri="{FF2B5EF4-FFF2-40B4-BE49-F238E27FC236}">
                    <a16:creationId xmlns:a16="http://schemas.microsoft.com/office/drawing/2014/main" id="{B5FE0FE5-0035-11ED-0486-2D36879ED8D3}"/>
                  </a:ext>
                </a:extLst>
              </p:cNvPr>
              <p:cNvSpPr/>
              <p:nvPr/>
            </p:nvSpPr>
            <p:spPr>
              <a:xfrm>
                <a:off x="3005567" y="5108346"/>
                <a:ext cx="763" cy="279895"/>
              </a:xfrm>
              <a:custGeom>
                <a:avLst/>
                <a:gdLst>
                  <a:gd name="connsiteX0" fmla="*/ 763 w 763"/>
                  <a:gd name="connsiteY0" fmla="*/ 279896 h 279895"/>
                  <a:gd name="connsiteX1" fmla="*/ 0 w 763"/>
                  <a:gd name="connsiteY1" fmla="*/ 0 h 279895"/>
                </a:gdLst>
                <a:ahLst/>
                <a:cxnLst>
                  <a:cxn ang="0">
                    <a:pos x="connsiteX0" y="connsiteY0"/>
                  </a:cxn>
                  <a:cxn ang="0">
                    <a:pos x="connsiteX1" y="connsiteY1"/>
                  </a:cxn>
                </a:cxnLst>
                <a:rect l="l" t="t" r="r" b="b"/>
                <a:pathLst>
                  <a:path w="763" h="279895">
                    <a:moveTo>
                      <a:pt x="763" y="279896"/>
                    </a:moveTo>
                    <a:lnTo>
                      <a:pt x="0" y="0"/>
                    </a:lnTo>
                  </a:path>
                </a:pathLst>
              </a:custGeom>
              <a:ln w="19050" cap="flat">
                <a:solidFill>
                  <a:srgbClr val="025973"/>
                </a:solidFill>
                <a:prstDash val="solid"/>
                <a:miter/>
              </a:ln>
            </p:spPr>
            <p:txBody>
              <a:bodyPr rtlCol="0" anchor="ctr"/>
              <a:lstStyle/>
              <a:p>
                <a:endParaRPr lang="en-US" dirty="0"/>
              </a:p>
            </p:txBody>
          </p:sp>
          <p:sp>
            <p:nvSpPr>
              <p:cNvPr id="9643" name="Freeform: Shape 9642">
                <a:extLst>
                  <a:ext uri="{FF2B5EF4-FFF2-40B4-BE49-F238E27FC236}">
                    <a16:creationId xmlns:a16="http://schemas.microsoft.com/office/drawing/2014/main" id="{EFE0FB0B-6721-1019-6E7D-3F5A4362A7A6}"/>
                  </a:ext>
                </a:extLst>
              </p:cNvPr>
              <p:cNvSpPr/>
              <p:nvPr/>
            </p:nvSpPr>
            <p:spPr>
              <a:xfrm>
                <a:off x="3027582" y="5108346"/>
                <a:ext cx="890" cy="286612"/>
              </a:xfrm>
              <a:custGeom>
                <a:avLst/>
                <a:gdLst>
                  <a:gd name="connsiteX0" fmla="*/ 891 w 890"/>
                  <a:gd name="connsiteY0" fmla="*/ 286612 h 286612"/>
                  <a:gd name="connsiteX1" fmla="*/ 0 w 890"/>
                  <a:gd name="connsiteY1" fmla="*/ 0 h 286612"/>
                </a:gdLst>
                <a:ahLst/>
                <a:cxnLst>
                  <a:cxn ang="0">
                    <a:pos x="connsiteX0" y="connsiteY0"/>
                  </a:cxn>
                  <a:cxn ang="0">
                    <a:pos x="connsiteX1" y="connsiteY1"/>
                  </a:cxn>
                </a:cxnLst>
                <a:rect l="l" t="t" r="r" b="b"/>
                <a:pathLst>
                  <a:path w="890" h="286612">
                    <a:moveTo>
                      <a:pt x="891" y="286612"/>
                    </a:moveTo>
                    <a:lnTo>
                      <a:pt x="0" y="0"/>
                    </a:lnTo>
                  </a:path>
                </a:pathLst>
              </a:custGeom>
              <a:ln w="19050" cap="flat">
                <a:solidFill>
                  <a:srgbClr val="025973"/>
                </a:solidFill>
                <a:prstDash val="solid"/>
                <a:miter/>
              </a:ln>
            </p:spPr>
            <p:txBody>
              <a:bodyPr rtlCol="0" anchor="ctr"/>
              <a:lstStyle/>
              <a:p>
                <a:endParaRPr lang="en-US" dirty="0"/>
              </a:p>
            </p:txBody>
          </p:sp>
          <p:sp>
            <p:nvSpPr>
              <p:cNvPr id="9644" name="Freeform: Shape 9643">
                <a:extLst>
                  <a:ext uri="{FF2B5EF4-FFF2-40B4-BE49-F238E27FC236}">
                    <a16:creationId xmlns:a16="http://schemas.microsoft.com/office/drawing/2014/main" id="{AF243C27-1EAA-C129-A9DB-27F629FE575D}"/>
                  </a:ext>
                </a:extLst>
              </p:cNvPr>
              <p:cNvSpPr/>
              <p:nvPr/>
            </p:nvSpPr>
            <p:spPr>
              <a:xfrm>
                <a:off x="3049724" y="5108346"/>
                <a:ext cx="890" cy="290357"/>
              </a:xfrm>
              <a:custGeom>
                <a:avLst/>
                <a:gdLst>
                  <a:gd name="connsiteX0" fmla="*/ 891 w 890"/>
                  <a:gd name="connsiteY0" fmla="*/ 290358 h 290357"/>
                  <a:gd name="connsiteX1" fmla="*/ 0 w 890"/>
                  <a:gd name="connsiteY1" fmla="*/ 0 h 290357"/>
                </a:gdLst>
                <a:ahLst/>
                <a:cxnLst>
                  <a:cxn ang="0">
                    <a:pos x="connsiteX0" y="connsiteY0"/>
                  </a:cxn>
                  <a:cxn ang="0">
                    <a:pos x="connsiteX1" y="connsiteY1"/>
                  </a:cxn>
                </a:cxnLst>
                <a:rect l="l" t="t" r="r" b="b"/>
                <a:pathLst>
                  <a:path w="890" h="290357">
                    <a:moveTo>
                      <a:pt x="891" y="290358"/>
                    </a:moveTo>
                    <a:lnTo>
                      <a:pt x="0" y="0"/>
                    </a:lnTo>
                  </a:path>
                </a:pathLst>
              </a:custGeom>
              <a:ln w="19050" cap="flat">
                <a:solidFill>
                  <a:srgbClr val="025973"/>
                </a:solidFill>
                <a:prstDash val="solid"/>
                <a:miter/>
              </a:ln>
            </p:spPr>
            <p:txBody>
              <a:bodyPr rtlCol="0" anchor="ctr"/>
              <a:lstStyle/>
              <a:p>
                <a:endParaRPr lang="en-US" dirty="0"/>
              </a:p>
            </p:txBody>
          </p:sp>
          <p:sp>
            <p:nvSpPr>
              <p:cNvPr id="9645" name="Freeform: Shape 9644">
                <a:extLst>
                  <a:ext uri="{FF2B5EF4-FFF2-40B4-BE49-F238E27FC236}">
                    <a16:creationId xmlns:a16="http://schemas.microsoft.com/office/drawing/2014/main" id="{353A96BE-9FDD-BF1D-1D02-E0899170EDC8}"/>
                  </a:ext>
                </a:extLst>
              </p:cNvPr>
              <p:cNvSpPr/>
              <p:nvPr/>
            </p:nvSpPr>
            <p:spPr>
              <a:xfrm>
                <a:off x="3071865" y="5108346"/>
                <a:ext cx="890" cy="295524"/>
              </a:xfrm>
              <a:custGeom>
                <a:avLst/>
                <a:gdLst>
                  <a:gd name="connsiteX0" fmla="*/ 891 w 890"/>
                  <a:gd name="connsiteY0" fmla="*/ 295524 h 295524"/>
                  <a:gd name="connsiteX1" fmla="*/ 0 w 890"/>
                  <a:gd name="connsiteY1" fmla="*/ 0 h 295524"/>
                </a:gdLst>
                <a:ahLst/>
                <a:cxnLst>
                  <a:cxn ang="0">
                    <a:pos x="connsiteX0" y="connsiteY0"/>
                  </a:cxn>
                  <a:cxn ang="0">
                    <a:pos x="connsiteX1" y="connsiteY1"/>
                  </a:cxn>
                </a:cxnLst>
                <a:rect l="l" t="t" r="r" b="b"/>
                <a:pathLst>
                  <a:path w="890" h="295524">
                    <a:moveTo>
                      <a:pt x="891" y="295524"/>
                    </a:moveTo>
                    <a:lnTo>
                      <a:pt x="0" y="0"/>
                    </a:lnTo>
                  </a:path>
                </a:pathLst>
              </a:custGeom>
              <a:ln w="19050" cap="flat">
                <a:solidFill>
                  <a:srgbClr val="025973"/>
                </a:solidFill>
                <a:prstDash val="solid"/>
                <a:miter/>
              </a:ln>
            </p:spPr>
            <p:txBody>
              <a:bodyPr rtlCol="0" anchor="ctr"/>
              <a:lstStyle/>
              <a:p>
                <a:endParaRPr lang="en-US" dirty="0"/>
              </a:p>
            </p:txBody>
          </p:sp>
          <p:sp>
            <p:nvSpPr>
              <p:cNvPr id="9646" name="Freeform: Shape 9645">
                <a:extLst>
                  <a:ext uri="{FF2B5EF4-FFF2-40B4-BE49-F238E27FC236}">
                    <a16:creationId xmlns:a16="http://schemas.microsoft.com/office/drawing/2014/main" id="{944E01D9-D329-5B44-35F3-0E53D199F1BB}"/>
                  </a:ext>
                </a:extLst>
              </p:cNvPr>
              <p:cNvSpPr/>
              <p:nvPr/>
            </p:nvSpPr>
            <p:spPr>
              <a:xfrm>
                <a:off x="3094007" y="5108346"/>
                <a:ext cx="890" cy="306632"/>
              </a:xfrm>
              <a:custGeom>
                <a:avLst/>
                <a:gdLst>
                  <a:gd name="connsiteX0" fmla="*/ 891 w 890"/>
                  <a:gd name="connsiteY0" fmla="*/ 306632 h 306632"/>
                  <a:gd name="connsiteX1" fmla="*/ 0 w 890"/>
                  <a:gd name="connsiteY1" fmla="*/ 0 h 306632"/>
                </a:gdLst>
                <a:ahLst/>
                <a:cxnLst>
                  <a:cxn ang="0">
                    <a:pos x="connsiteX0" y="connsiteY0"/>
                  </a:cxn>
                  <a:cxn ang="0">
                    <a:pos x="connsiteX1" y="connsiteY1"/>
                  </a:cxn>
                </a:cxnLst>
                <a:rect l="l" t="t" r="r" b="b"/>
                <a:pathLst>
                  <a:path w="890" h="306632">
                    <a:moveTo>
                      <a:pt x="891" y="306632"/>
                    </a:moveTo>
                    <a:lnTo>
                      <a:pt x="0" y="0"/>
                    </a:lnTo>
                  </a:path>
                </a:pathLst>
              </a:custGeom>
              <a:ln w="19050" cap="flat">
                <a:solidFill>
                  <a:srgbClr val="025973"/>
                </a:solidFill>
                <a:prstDash val="solid"/>
                <a:miter/>
              </a:ln>
            </p:spPr>
            <p:txBody>
              <a:bodyPr rtlCol="0" anchor="ctr"/>
              <a:lstStyle/>
              <a:p>
                <a:endParaRPr lang="en-US" dirty="0"/>
              </a:p>
            </p:txBody>
          </p:sp>
          <p:sp>
            <p:nvSpPr>
              <p:cNvPr id="9647" name="Freeform: Shape 9646">
                <a:extLst>
                  <a:ext uri="{FF2B5EF4-FFF2-40B4-BE49-F238E27FC236}">
                    <a16:creationId xmlns:a16="http://schemas.microsoft.com/office/drawing/2014/main" id="{A8BE0067-E0D8-DB23-E5A3-3997472BE793}"/>
                  </a:ext>
                </a:extLst>
              </p:cNvPr>
              <p:cNvSpPr/>
              <p:nvPr/>
            </p:nvSpPr>
            <p:spPr>
              <a:xfrm>
                <a:off x="3116021" y="5108346"/>
                <a:ext cx="890" cy="318515"/>
              </a:xfrm>
              <a:custGeom>
                <a:avLst/>
                <a:gdLst>
                  <a:gd name="connsiteX0" fmla="*/ 891 w 890"/>
                  <a:gd name="connsiteY0" fmla="*/ 318515 h 318515"/>
                  <a:gd name="connsiteX1" fmla="*/ 0 w 890"/>
                  <a:gd name="connsiteY1" fmla="*/ 0 h 318515"/>
                </a:gdLst>
                <a:ahLst/>
                <a:cxnLst>
                  <a:cxn ang="0">
                    <a:pos x="connsiteX0" y="connsiteY0"/>
                  </a:cxn>
                  <a:cxn ang="0">
                    <a:pos x="connsiteX1" y="connsiteY1"/>
                  </a:cxn>
                </a:cxnLst>
                <a:rect l="l" t="t" r="r" b="b"/>
                <a:pathLst>
                  <a:path w="890" h="318515">
                    <a:moveTo>
                      <a:pt x="891" y="318515"/>
                    </a:moveTo>
                    <a:lnTo>
                      <a:pt x="0" y="0"/>
                    </a:lnTo>
                  </a:path>
                </a:pathLst>
              </a:custGeom>
              <a:ln w="19050" cap="flat">
                <a:solidFill>
                  <a:srgbClr val="025973"/>
                </a:solidFill>
                <a:prstDash val="solid"/>
                <a:miter/>
              </a:ln>
            </p:spPr>
            <p:txBody>
              <a:bodyPr rtlCol="0" anchor="ctr"/>
              <a:lstStyle/>
              <a:p>
                <a:endParaRPr lang="en-US" dirty="0"/>
              </a:p>
            </p:txBody>
          </p:sp>
          <p:sp>
            <p:nvSpPr>
              <p:cNvPr id="9648" name="Freeform: Shape 9647">
                <a:extLst>
                  <a:ext uri="{FF2B5EF4-FFF2-40B4-BE49-F238E27FC236}">
                    <a16:creationId xmlns:a16="http://schemas.microsoft.com/office/drawing/2014/main" id="{12BB1B73-7722-9263-E5F1-CCE3AA5FBE98}"/>
                  </a:ext>
                </a:extLst>
              </p:cNvPr>
              <p:cNvSpPr/>
              <p:nvPr/>
            </p:nvSpPr>
            <p:spPr>
              <a:xfrm>
                <a:off x="3138163"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dirty="0"/>
              </a:p>
            </p:txBody>
          </p:sp>
          <p:sp>
            <p:nvSpPr>
              <p:cNvPr id="9649" name="Freeform: Shape 9648">
                <a:extLst>
                  <a:ext uri="{FF2B5EF4-FFF2-40B4-BE49-F238E27FC236}">
                    <a16:creationId xmlns:a16="http://schemas.microsoft.com/office/drawing/2014/main" id="{55C904E1-6D43-CE84-129C-B52F820AE452}"/>
                  </a:ext>
                </a:extLst>
              </p:cNvPr>
              <p:cNvSpPr/>
              <p:nvPr/>
            </p:nvSpPr>
            <p:spPr>
              <a:xfrm>
                <a:off x="3160305"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dirty="0"/>
              </a:p>
            </p:txBody>
          </p:sp>
          <p:sp>
            <p:nvSpPr>
              <p:cNvPr id="9650" name="Freeform: Shape 9649">
                <a:extLst>
                  <a:ext uri="{FF2B5EF4-FFF2-40B4-BE49-F238E27FC236}">
                    <a16:creationId xmlns:a16="http://schemas.microsoft.com/office/drawing/2014/main" id="{32A2595D-BEB1-3196-482D-0F9E4E36FF31}"/>
                  </a:ext>
                </a:extLst>
              </p:cNvPr>
              <p:cNvSpPr/>
              <p:nvPr/>
            </p:nvSpPr>
            <p:spPr>
              <a:xfrm>
                <a:off x="3182447" y="5108346"/>
                <a:ext cx="890" cy="326652"/>
              </a:xfrm>
              <a:custGeom>
                <a:avLst/>
                <a:gdLst>
                  <a:gd name="connsiteX0" fmla="*/ 891 w 890"/>
                  <a:gd name="connsiteY0" fmla="*/ 326653 h 326652"/>
                  <a:gd name="connsiteX1" fmla="*/ 0 w 890"/>
                  <a:gd name="connsiteY1" fmla="*/ 0 h 326652"/>
                </a:gdLst>
                <a:ahLst/>
                <a:cxnLst>
                  <a:cxn ang="0">
                    <a:pos x="connsiteX0" y="connsiteY0"/>
                  </a:cxn>
                  <a:cxn ang="0">
                    <a:pos x="connsiteX1" y="connsiteY1"/>
                  </a:cxn>
                </a:cxnLst>
                <a:rect l="l" t="t" r="r" b="b"/>
                <a:pathLst>
                  <a:path w="890" h="326652">
                    <a:moveTo>
                      <a:pt x="891" y="326653"/>
                    </a:moveTo>
                    <a:lnTo>
                      <a:pt x="0" y="0"/>
                    </a:lnTo>
                  </a:path>
                </a:pathLst>
              </a:custGeom>
              <a:ln w="19050" cap="flat">
                <a:solidFill>
                  <a:srgbClr val="025973"/>
                </a:solidFill>
                <a:prstDash val="solid"/>
                <a:miter/>
              </a:ln>
            </p:spPr>
            <p:txBody>
              <a:bodyPr rtlCol="0" anchor="ctr"/>
              <a:lstStyle/>
              <a:p>
                <a:endParaRPr lang="en-US" dirty="0"/>
              </a:p>
            </p:txBody>
          </p:sp>
          <p:sp>
            <p:nvSpPr>
              <p:cNvPr id="9651" name="Freeform: Shape 9650">
                <a:extLst>
                  <a:ext uri="{FF2B5EF4-FFF2-40B4-BE49-F238E27FC236}">
                    <a16:creationId xmlns:a16="http://schemas.microsoft.com/office/drawing/2014/main" id="{E5EB7191-2CAA-228A-F669-129791613EA7}"/>
                  </a:ext>
                </a:extLst>
              </p:cNvPr>
              <p:cNvSpPr/>
              <p:nvPr/>
            </p:nvSpPr>
            <p:spPr>
              <a:xfrm>
                <a:off x="3204588" y="5108346"/>
                <a:ext cx="890" cy="341377"/>
              </a:xfrm>
              <a:custGeom>
                <a:avLst/>
                <a:gdLst>
                  <a:gd name="connsiteX0" fmla="*/ 891 w 890"/>
                  <a:gd name="connsiteY0" fmla="*/ 341377 h 341377"/>
                  <a:gd name="connsiteX1" fmla="*/ 0 w 890"/>
                  <a:gd name="connsiteY1" fmla="*/ 0 h 341377"/>
                </a:gdLst>
                <a:ahLst/>
                <a:cxnLst>
                  <a:cxn ang="0">
                    <a:pos x="connsiteX0" y="connsiteY0"/>
                  </a:cxn>
                  <a:cxn ang="0">
                    <a:pos x="connsiteX1" y="connsiteY1"/>
                  </a:cxn>
                </a:cxnLst>
                <a:rect l="l" t="t" r="r" b="b"/>
                <a:pathLst>
                  <a:path w="890" h="341377">
                    <a:moveTo>
                      <a:pt x="891" y="341377"/>
                    </a:moveTo>
                    <a:lnTo>
                      <a:pt x="0" y="0"/>
                    </a:lnTo>
                  </a:path>
                </a:pathLst>
              </a:custGeom>
              <a:ln w="19050" cap="flat">
                <a:solidFill>
                  <a:srgbClr val="025973"/>
                </a:solidFill>
                <a:prstDash val="solid"/>
                <a:miter/>
              </a:ln>
            </p:spPr>
            <p:txBody>
              <a:bodyPr rtlCol="0" anchor="ctr"/>
              <a:lstStyle/>
              <a:p>
                <a:endParaRPr lang="en-US" dirty="0"/>
              </a:p>
            </p:txBody>
          </p:sp>
          <p:sp>
            <p:nvSpPr>
              <p:cNvPr id="9652" name="Freeform: Shape 9651">
                <a:extLst>
                  <a:ext uri="{FF2B5EF4-FFF2-40B4-BE49-F238E27FC236}">
                    <a16:creationId xmlns:a16="http://schemas.microsoft.com/office/drawing/2014/main" id="{FF02A736-B432-9C7E-FF5D-F61D4B97587C}"/>
                  </a:ext>
                </a:extLst>
              </p:cNvPr>
              <p:cNvSpPr/>
              <p:nvPr/>
            </p:nvSpPr>
            <p:spPr>
              <a:xfrm>
                <a:off x="3226603" y="5108346"/>
                <a:ext cx="1018" cy="341377"/>
              </a:xfrm>
              <a:custGeom>
                <a:avLst/>
                <a:gdLst>
                  <a:gd name="connsiteX0" fmla="*/ 1018 w 1018"/>
                  <a:gd name="connsiteY0" fmla="*/ 341377 h 341377"/>
                  <a:gd name="connsiteX1" fmla="*/ 0 w 1018"/>
                  <a:gd name="connsiteY1" fmla="*/ 0 h 341377"/>
                </a:gdLst>
                <a:ahLst/>
                <a:cxnLst>
                  <a:cxn ang="0">
                    <a:pos x="connsiteX0" y="connsiteY0"/>
                  </a:cxn>
                  <a:cxn ang="0">
                    <a:pos x="connsiteX1" y="connsiteY1"/>
                  </a:cxn>
                </a:cxnLst>
                <a:rect l="l" t="t" r="r" b="b"/>
                <a:pathLst>
                  <a:path w="1018" h="341377">
                    <a:moveTo>
                      <a:pt x="1018" y="341377"/>
                    </a:moveTo>
                    <a:lnTo>
                      <a:pt x="0" y="0"/>
                    </a:lnTo>
                  </a:path>
                </a:pathLst>
              </a:custGeom>
              <a:ln w="19050" cap="flat">
                <a:solidFill>
                  <a:srgbClr val="025973"/>
                </a:solidFill>
                <a:prstDash val="solid"/>
                <a:miter/>
              </a:ln>
            </p:spPr>
            <p:txBody>
              <a:bodyPr rtlCol="0" anchor="ctr"/>
              <a:lstStyle/>
              <a:p>
                <a:endParaRPr lang="en-US" dirty="0"/>
              </a:p>
            </p:txBody>
          </p:sp>
          <p:sp>
            <p:nvSpPr>
              <p:cNvPr id="9653" name="Freeform: Shape 9652">
                <a:extLst>
                  <a:ext uri="{FF2B5EF4-FFF2-40B4-BE49-F238E27FC236}">
                    <a16:creationId xmlns:a16="http://schemas.microsoft.com/office/drawing/2014/main" id="{9713805A-EEB8-C731-585C-A46796287FAB}"/>
                  </a:ext>
                </a:extLst>
              </p:cNvPr>
              <p:cNvSpPr/>
              <p:nvPr/>
            </p:nvSpPr>
            <p:spPr>
              <a:xfrm>
                <a:off x="3248745" y="5108346"/>
                <a:ext cx="1018" cy="341377"/>
              </a:xfrm>
              <a:custGeom>
                <a:avLst/>
                <a:gdLst>
                  <a:gd name="connsiteX0" fmla="*/ 1018 w 1018"/>
                  <a:gd name="connsiteY0" fmla="*/ 341377 h 341377"/>
                  <a:gd name="connsiteX1" fmla="*/ 0 w 1018"/>
                  <a:gd name="connsiteY1" fmla="*/ 0 h 341377"/>
                </a:gdLst>
                <a:ahLst/>
                <a:cxnLst>
                  <a:cxn ang="0">
                    <a:pos x="connsiteX0" y="connsiteY0"/>
                  </a:cxn>
                  <a:cxn ang="0">
                    <a:pos x="connsiteX1" y="connsiteY1"/>
                  </a:cxn>
                </a:cxnLst>
                <a:rect l="l" t="t" r="r" b="b"/>
                <a:pathLst>
                  <a:path w="1018" h="341377">
                    <a:moveTo>
                      <a:pt x="1018" y="341377"/>
                    </a:moveTo>
                    <a:lnTo>
                      <a:pt x="0" y="0"/>
                    </a:lnTo>
                  </a:path>
                </a:pathLst>
              </a:custGeom>
              <a:ln w="19050" cap="flat">
                <a:solidFill>
                  <a:srgbClr val="025973"/>
                </a:solidFill>
                <a:prstDash val="solid"/>
                <a:miter/>
              </a:ln>
            </p:spPr>
            <p:txBody>
              <a:bodyPr rtlCol="0" anchor="ctr"/>
              <a:lstStyle/>
              <a:p>
                <a:endParaRPr lang="en-US" dirty="0"/>
              </a:p>
            </p:txBody>
          </p:sp>
          <p:sp>
            <p:nvSpPr>
              <p:cNvPr id="9654" name="Freeform: Shape 9653">
                <a:extLst>
                  <a:ext uri="{FF2B5EF4-FFF2-40B4-BE49-F238E27FC236}">
                    <a16:creationId xmlns:a16="http://schemas.microsoft.com/office/drawing/2014/main" id="{C167FF62-7FA2-85F7-BF7A-DC20AB8A5EDC}"/>
                  </a:ext>
                </a:extLst>
              </p:cNvPr>
              <p:cNvSpPr/>
              <p:nvPr/>
            </p:nvSpPr>
            <p:spPr>
              <a:xfrm>
                <a:off x="3270886" y="5108346"/>
                <a:ext cx="1018" cy="355455"/>
              </a:xfrm>
              <a:custGeom>
                <a:avLst/>
                <a:gdLst>
                  <a:gd name="connsiteX0" fmla="*/ 1018 w 1018"/>
                  <a:gd name="connsiteY0" fmla="*/ 355456 h 355455"/>
                  <a:gd name="connsiteX1" fmla="*/ 0 w 1018"/>
                  <a:gd name="connsiteY1" fmla="*/ 0 h 355455"/>
                </a:gdLst>
                <a:ahLst/>
                <a:cxnLst>
                  <a:cxn ang="0">
                    <a:pos x="connsiteX0" y="connsiteY0"/>
                  </a:cxn>
                  <a:cxn ang="0">
                    <a:pos x="connsiteX1" y="connsiteY1"/>
                  </a:cxn>
                </a:cxnLst>
                <a:rect l="l" t="t" r="r" b="b"/>
                <a:pathLst>
                  <a:path w="1018" h="355455">
                    <a:moveTo>
                      <a:pt x="1018" y="355456"/>
                    </a:moveTo>
                    <a:lnTo>
                      <a:pt x="0" y="0"/>
                    </a:lnTo>
                  </a:path>
                </a:pathLst>
              </a:custGeom>
              <a:ln w="19050" cap="flat">
                <a:solidFill>
                  <a:srgbClr val="025973"/>
                </a:solidFill>
                <a:prstDash val="solid"/>
                <a:miter/>
              </a:ln>
            </p:spPr>
            <p:txBody>
              <a:bodyPr rtlCol="0" anchor="ctr"/>
              <a:lstStyle/>
              <a:p>
                <a:endParaRPr lang="en-US" dirty="0"/>
              </a:p>
            </p:txBody>
          </p:sp>
          <p:sp>
            <p:nvSpPr>
              <p:cNvPr id="9655" name="Freeform: Shape 9654">
                <a:extLst>
                  <a:ext uri="{FF2B5EF4-FFF2-40B4-BE49-F238E27FC236}">
                    <a16:creationId xmlns:a16="http://schemas.microsoft.com/office/drawing/2014/main" id="{E7D9CAB0-A5F4-8737-6762-607392E651C1}"/>
                  </a:ext>
                </a:extLst>
              </p:cNvPr>
              <p:cNvSpPr/>
              <p:nvPr/>
            </p:nvSpPr>
            <p:spPr>
              <a:xfrm>
                <a:off x="3293028" y="5108346"/>
                <a:ext cx="1018" cy="366563"/>
              </a:xfrm>
              <a:custGeom>
                <a:avLst/>
                <a:gdLst>
                  <a:gd name="connsiteX0" fmla="*/ 1018 w 1018"/>
                  <a:gd name="connsiteY0" fmla="*/ 366564 h 366563"/>
                  <a:gd name="connsiteX1" fmla="*/ 0 w 1018"/>
                  <a:gd name="connsiteY1" fmla="*/ 0 h 366563"/>
                </a:gdLst>
                <a:ahLst/>
                <a:cxnLst>
                  <a:cxn ang="0">
                    <a:pos x="connsiteX0" y="connsiteY0"/>
                  </a:cxn>
                  <a:cxn ang="0">
                    <a:pos x="connsiteX1" y="connsiteY1"/>
                  </a:cxn>
                </a:cxnLst>
                <a:rect l="l" t="t" r="r" b="b"/>
                <a:pathLst>
                  <a:path w="1018" h="366563">
                    <a:moveTo>
                      <a:pt x="1018" y="366564"/>
                    </a:moveTo>
                    <a:lnTo>
                      <a:pt x="0" y="0"/>
                    </a:lnTo>
                  </a:path>
                </a:pathLst>
              </a:custGeom>
              <a:ln w="19050" cap="flat">
                <a:solidFill>
                  <a:srgbClr val="025973"/>
                </a:solidFill>
                <a:prstDash val="solid"/>
                <a:miter/>
              </a:ln>
            </p:spPr>
            <p:txBody>
              <a:bodyPr rtlCol="0" anchor="ctr"/>
              <a:lstStyle/>
              <a:p>
                <a:endParaRPr lang="en-US" dirty="0"/>
              </a:p>
            </p:txBody>
          </p:sp>
          <p:sp>
            <p:nvSpPr>
              <p:cNvPr id="9656" name="Freeform: Shape 9655">
                <a:extLst>
                  <a:ext uri="{FF2B5EF4-FFF2-40B4-BE49-F238E27FC236}">
                    <a16:creationId xmlns:a16="http://schemas.microsoft.com/office/drawing/2014/main" id="{53A8E2EF-A7F5-C19C-EFF1-BCDCD5BF19D4}"/>
                  </a:ext>
                </a:extLst>
              </p:cNvPr>
              <p:cNvSpPr/>
              <p:nvPr/>
            </p:nvSpPr>
            <p:spPr>
              <a:xfrm>
                <a:off x="3315170" y="5108346"/>
                <a:ext cx="1018" cy="366563"/>
              </a:xfrm>
              <a:custGeom>
                <a:avLst/>
                <a:gdLst>
                  <a:gd name="connsiteX0" fmla="*/ 1018 w 1018"/>
                  <a:gd name="connsiteY0" fmla="*/ 366564 h 366563"/>
                  <a:gd name="connsiteX1" fmla="*/ 0 w 1018"/>
                  <a:gd name="connsiteY1" fmla="*/ 0 h 366563"/>
                </a:gdLst>
                <a:ahLst/>
                <a:cxnLst>
                  <a:cxn ang="0">
                    <a:pos x="connsiteX0" y="connsiteY0"/>
                  </a:cxn>
                  <a:cxn ang="0">
                    <a:pos x="connsiteX1" y="connsiteY1"/>
                  </a:cxn>
                </a:cxnLst>
                <a:rect l="l" t="t" r="r" b="b"/>
                <a:pathLst>
                  <a:path w="1018" h="366563">
                    <a:moveTo>
                      <a:pt x="1018" y="366564"/>
                    </a:moveTo>
                    <a:lnTo>
                      <a:pt x="0" y="0"/>
                    </a:lnTo>
                  </a:path>
                </a:pathLst>
              </a:custGeom>
              <a:ln w="19050" cap="flat">
                <a:solidFill>
                  <a:srgbClr val="025973"/>
                </a:solidFill>
                <a:prstDash val="solid"/>
                <a:miter/>
              </a:ln>
            </p:spPr>
            <p:txBody>
              <a:bodyPr rtlCol="0" anchor="ctr"/>
              <a:lstStyle/>
              <a:p>
                <a:endParaRPr lang="en-US" dirty="0"/>
              </a:p>
            </p:txBody>
          </p:sp>
          <p:sp>
            <p:nvSpPr>
              <p:cNvPr id="9657" name="Freeform: Shape 9656">
                <a:extLst>
                  <a:ext uri="{FF2B5EF4-FFF2-40B4-BE49-F238E27FC236}">
                    <a16:creationId xmlns:a16="http://schemas.microsoft.com/office/drawing/2014/main" id="{62250B1E-F013-B660-F75A-D5C89555CFB9}"/>
                  </a:ext>
                </a:extLst>
              </p:cNvPr>
              <p:cNvSpPr/>
              <p:nvPr/>
            </p:nvSpPr>
            <p:spPr>
              <a:xfrm>
                <a:off x="3337184" y="5108346"/>
                <a:ext cx="1145" cy="378446"/>
              </a:xfrm>
              <a:custGeom>
                <a:avLst/>
                <a:gdLst>
                  <a:gd name="connsiteX0" fmla="*/ 1145 w 1145"/>
                  <a:gd name="connsiteY0" fmla="*/ 378447 h 378446"/>
                  <a:gd name="connsiteX1" fmla="*/ 0 w 1145"/>
                  <a:gd name="connsiteY1" fmla="*/ 0 h 378446"/>
                </a:gdLst>
                <a:ahLst/>
                <a:cxnLst>
                  <a:cxn ang="0">
                    <a:pos x="connsiteX0" y="connsiteY0"/>
                  </a:cxn>
                  <a:cxn ang="0">
                    <a:pos x="connsiteX1" y="connsiteY1"/>
                  </a:cxn>
                </a:cxnLst>
                <a:rect l="l" t="t" r="r" b="b"/>
                <a:pathLst>
                  <a:path w="1145" h="378446">
                    <a:moveTo>
                      <a:pt x="1145" y="378447"/>
                    </a:moveTo>
                    <a:lnTo>
                      <a:pt x="0" y="0"/>
                    </a:lnTo>
                  </a:path>
                </a:pathLst>
              </a:custGeom>
              <a:ln w="19050" cap="flat">
                <a:solidFill>
                  <a:srgbClr val="025973"/>
                </a:solidFill>
                <a:prstDash val="solid"/>
                <a:miter/>
              </a:ln>
            </p:spPr>
            <p:txBody>
              <a:bodyPr rtlCol="0" anchor="ctr"/>
              <a:lstStyle/>
              <a:p>
                <a:endParaRPr lang="en-US" dirty="0"/>
              </a:p>
            </p:txBody>
          </p:sp>
          <p:sp>
            <p:nvSpPr>
              <p:cNvPr id="9658" name="Freeform: Shape 9657">
                <a:extLst>
                  <a:ext uri="{FF2B5EF4-FFF2-40B4-BE49-F238E27FC236}">
                    <a16:creationId xmlns:a16="http://schemas.microsoft.com/office/drawing/2014/main" id="{1D1742C5-28F2-CE2E-2E0F-DCCAF653E983}"/>
                  </a:ext>
                </a:extLst>
              </p:cNvPr>
              <p:cNvSpPr/>
              <p:nvPr/>
            </p:nvSpPr>
            <p:spPr>
              <a:xfrm>
                <a:off x="3359326" y="5108346"/>
                <a:ext cx="1145" cy="378446"/>
              </a:xfrm>
              <a:custGeom>
                <a:avLst/>
                <a:gdLst>
                  <a:gd name="connsiteX0" fmla="*/ 1145 w 1145"/>
                  <a:gd name="connsiteY0" fmla="*/ 378447 h 378446"/>
                  <a:gd name="connsiteX1" fmla="*/ 0 w 1145"/>
                  <a:gd name="connsiteY1" fmla="*/ 0 h 378446"/>
                </a:gdLst>
                <a:ahLst/>
                <a:cxnLst>
                  <a:cxn ang="0">
                    <a:pos x="connsiteX0" y="connsiteY0"/>
                  </a:cxn>
                  <a:cxn ang="0">
                    <a:pos x="connsiteX1" y="connsiteY1"/>
                  </a:cxn>
                </a:cxnLst>
                <a:rect l="l" t="t" r="r" b="b"/>
                <a:pathLst>
                  <a:path w="1145" h="378446">
                    <a:moveTo>
                      <a:pt x="1145" y="378447"/>
                    </a:moveTo>
                    <a:lnTo>
                      <a:pt x="0" y="0"/>
                    </a:lnTo>
                  </a:path>
                </a:pathLst>
              </a:custGeom>
              <a:ln w="19050" cap="flat">
                <a:solidFill>
                  <a:srgbClr val="025973"/>
                </a:solidFill>
                <a:prstDash val="solid"/>
                <a:miter/>
              </a:ln>
            </p:spPr>
            <p:txBody>
              <a:bodyPr rtlCol="0" anchor="ctr"/>
              <a:lstStyle/>
              <a:p>
                <a:endParaRPr lang="en-US" dirty="0"/>
              </a:p>
            </p:txBody>
          </p:sp>
          <p:sp>
            <p:nvSpPr>
              <p:cNvPr id="9659" name="Freeform: Shape 9658">
                <a:extLst>
                  <a:ext uri="{FF2B5EF4-FFF2-40B4-BE49-F238E27FC236}">
                    <a16:creationId xmlns:a16="http://schemas.microsoft.com/office/drawing/2014/main" id="{592ED9DE-9880-7227-383E-41B529703329}"/>
                  </a:ext>
                </a:extLst>
              </p:cNvPr>
              <p:cNvSpPr/>
              <p:nvPr/>
            </p:nvSpPr>
            <p:spPr>
              <a:xfrm>
                <a:off x="3381468" y="5108346"/>
                <a:ext cx="1145" cy="383613"/>
              </a:xfrm>
              <a:custGeom>
                <a:avLst/>
                <a:gdLst>
                  <a:gd name="connsiteX0" fmla="*/ 1145 w 1145"/>
                  <a:gd name="connsiteY0" fmla="*/ 383614 h 383613"/>
                  <a:gd name="connsiteX1" fmla="*/ 0 w 1145"/>
                  <a:gd name="connsiteY1" fmla="*/ 0 h 383613"/>
                </a:gdLst>
                <a:ahLst/>
                <a:cxnLst>
                  <a:cxn ang="0">
                    <a:pos x="connsiteX0" y="connsiteY0"/>
                  </a:cxn>
                  <a:cxn ang="0">
                    <a:pos x="connsiteX1" y="connsiteY1"/>
                  </a:cxn>
                </a:cxnLst>
                <a:rect l="l" t="t" r="r" b="b"/>
                <a:pathLst>
                  <a:path w="1145" h="383613">
                    <a:moveTo>
                      <a:pt x="1145" y="383614"/>
                    </a:moveTo>
                    <a:lnTo>
                      <a:pt x="0" y="0"/>
                    </a:lnTo>
                  </a:path>
                </a:pathLst>
              </a:custGeom>
              <a:ln w="19050" cap="flat">
                <a:solidFill>
                  <a:srgbClr val="025973"/>
                </a:solidFill>
                <a:prstDash val="solid"/>
                <a:miter/>
              </a:ln>
            </p:spPr>
            <p:txBody>
              <a:bodyPr rtlCol="0" anchor="ctr"/>
              <a:lstStyle/>
              <a:p>
                <a:endParaRPr lang="en-US" dirty="0"/>
              </a:p>
            </p:txBody>
          </p:sp>
          <p:sp>
            <p:nvSpPr>
              <p:cNvPr id="9660" name="Freeform: Shape 9659">
                <a:extLst>
                  <a:ext uri="{FF2B5EF4-FFF2-40B4-BE49-F238E27FC236}">
                    <a16:creationId xmlns:a16="http://schemas.microsoft.com/office/drawing/2014/main" id="{601DD749-0CD9-B72D-4F55-9792293C5B38}"/>
                  </a:ext>
                </a:extLst>
              </p:cNvPr>
              <p:cNvSpPr/>
              <p:nvPr/>
            </p:nvSpPr>
            <p:spPr>
              <a:xfrm>
                <a:off x="3403609" y="5108346"/>
                <a:ext cx="1018" cy="383613"/>
              </a:xfrm>
              <a:custGeom>
                <a:avLst/>
                <a:gdLst>
                  <a:gd name="connsiteX0" fmla="*/ 1018 w 1018"/>
                  <a:gd name="connsiteY0" fmla="*/ 383614 h 383613"/>
                  <a:gd name="connsiteX1" fmla="*/ 0 w 1018"/>
                  <a:gd name="connsiteY1" fmla="*/ 0 h 383613"/>
                </a:gdLst>
                <a:ahLst/>
                <a:cxnLst>
                  <a:cxn ang="0">
                    <a:pos x="connsiteX0" y="connsiteY0"/>
                  </a:cxn>
                  <a:cxn ang="0">
                    <a:pos x="connsiteX1" y="connsiteY1"/>
                  </a:cxn>
                </a:cxnLst>
                <a:rect l="l" t="t" r="r" b="b"/>
                <a:pathLst>
                  <a:path w="1018" h="383613">
                    <a:moveTo>
                      <a:pt x="1018" y="383614"/>
                    </a:moveTo>
                    <a:lnTo>
                      <a:pt x="0" y="0"/>
                    </a:lnTo>
                  </a:path>
                </a:pathLst>
              </a:custGeom>
              <a:ln w="19050" cap="flat">
                <a:solidFill>
                  <a:srgbClr val="025973"/>
                </a:solidFill>
                <a:prstDash val="solid"/>
                <a:miter/>
              </a:ln>
            </p:spPr>
            <p:txBody>
              <a:bodyPr rtlCol="0" anchor="ctr"/>
              <a:lstStyle/>
              <a:p>
                <a:endParaRPr lang="en-US" dirty="0"/>
              </a:p>
            </p:txBody>
          </p:sp>
          <p:sp>
            <p:nvSpPr>
              <p:cNvPr id="9661" name="Freeform: Shape 9660">
                <a:extLst>
                  <a:ext uri="{FF2B5EF4-FFF2-40B4-BE49-F238E27FC236}">
                    <a16:creationId xmlns:a16="http://schemas.microsoft.com/office/drawing/2014/main" id="{EF009D21-4881-5312-BA88-75D2C0C1942C}"/>
                  </a:ext>
                </a:extLst>
              </p:cNvPr>
              <p:cNvSpPr/>
              <p:nvPr/>
            </p:nvSpPr>
            <p:spPr>
              <a:xfrm>
                <a:off x="3425751" y="5108346"/>
                <a:ext cx="1018" cy="387359"/>
              </a:xfrm>
              <a:custGeom>
                <a:avLst/>
                <a:gdLst>
                  <a:gd name="connsiteX0" fmla="*/ 1018 w 1018"/>
                  <a:gd name="connsiteY0" fmla="*/ 387359 h 387359"/>
                  <a:gd name="connsiteX1" fmla="*/ 0 w 1018"/>
                  <a:gd name="connsiteY1" fmla="*/ 0 h 387359"/>
                </a:gdLst>
                <a:ahLst/>
                <a:cxnLst>
                  <a:cxn ang="0">
                    <a:pos x="connsiteX0" y="connsiteY0"/>
                  </a:cxn>
                  <a:cxn ang="0">
                    <a:pos x="connsiteX1" y="connsiteY1"/>
                  </a:cxn>
                </a:cxnLst>
                <a:rect l="l" t="t" r="r" b="b"/>
                <a:pathLst>
                  <a:path w="1018" h="387359">
                    <a:moveTo>
                      <a:pt x="1018" y="387359"/>
                    </a:moveTo>
                    <a:lnTo>
                      <a:pt x="0" y="0"/>
                    </a:lnTo>
                  </a:path>
                </a:pathLst>
              </a:custGeom>
              <a:ln w="19050" cap="flat">
                <a:solidFill>
                  <a:srgbClr val="025973"/>
                </a:solidFill>
                <a:prstDash val="solid"/>
                <a:miter/>
              </a:ln>
            </p:spPr>
            <p:txBody>
              <a:bodyPr rtlCol="0" anchor="ctr"/>
              <a:lstStyle/>
              <a:p>
                <a:endParaRPr lang="en-US" dirty="0"/>
              </a:p>
            </p:txBody>
          </p:sp>
          <p:sp>
            <p:nvSpPr>
              <p:cNvPr id="9662" name="Freeform: Shape 9661">
                <a:extLst>
                  <a:ext uri="{FF2B5EF4-FFF2-40B4-BE49-F238E27FC236}">
                    <a16:creationId xmlns:a16="http://schemas.microsoft.com/office/drawing/2014/main" id="{077D1027-05B2-C494-4178-916F827B57CF}"/>
                  </a:ext>
                </a:extLst>
              </p:cNvPr>
              <p:cNvSpPr/>
              <p:nvPr/>
            </p:nvSpPr>
            <p:spPr>
              <a:xfrm>
                <a:off x="3447893" y="5108346"/>
                <a:ext cx="1018" cy="393300"/>
              </a:xfrm>
              <a:custGeom>
                <a:avLst/>
                <a:gdLst>
                  <a:gd name="connsiteX0" fmla="*/ 1018 w 1018"/>
                  <a:gd name="connsiteY0" fmla="*/ 393301 h 393300"/>
                  <a:gd name="connsiteX1" fmla="*/ 0 w 1018"/>
                  <a:gd name="connsiteY1" fmla="*/ 0 h 393300"/>
                </a:gdLst>
                <a:ahLst/>
                <a:cxnLst>
                  <a:cxn ang="0">
                    <a:pos x="connsiteX0" y="connsiteY0"/>
                  </a:cxn>
                  <a:cxn ang="0">
                    <a:pos x="connsiteX1" y="connsiteY1"/>
                  </a:cxn>
                </a:cxnLst>
                <a:rect l="l" t="t" r="r" b="b"/>
                <a:pathLst>
                  <a:path w="1018" h="393300">
                    <a:moveTo>
                      <a:pt x="1018" y="393301"/>
                    </a:moveTo>
                    <a:lnTo>
                      <a:pt x="0" y="0"/>
                    </a:lnTo>
                  </a:path>
                </a:pathLst>
              </a:custGeom>
              <a:ln w="19050" cap="flat">
                <a:solidFill>
                  <a:srgbClr val="025973"/>
                </a:solidFill>
                <a:prstDash val="solid"/>
                <a:miter/>
              </a:ln>
            </p:spPr>
            <p:txBody>
              <a:bodyPr rtlCol="0" anchor="ctr"/>
              <a:lstStyle/>
              <a:p>
                <a:endParaRPr lang="en-US" dirty="0"/>
              </a:p>
            </p:txBody>
          </p:sp>
          <p:sp>
            <p:nvSpPr>
              <p:cNvPr id="9663" name="Freeform: Shape 9662">
                <a:extLst>
                  <a:ext uri="{FF2B5EF4-FFF2-40B4-BE49-F238E27FC236}">
                    <a16:creationId xmlns:a16="http://schemas.microsoft.com/office/drawing/2014/main" id="{25F3BF13-8EFC-01C6-C963-F37AAD2FE096}"/>
                  </a:ext>
                </a:extLst>
              </p:cNvPr>
              <p:cNvSpPr/>
              <p:nvPr/>
            </p:nvSpPr>
            <p:spPr>
              <a:xfrm>
                <a:off x="3469907" y="5108346"/>
                <a:ext cx="1145" cy="404408"/>
              </a:xfrm>
              <a:custGeom>
                <a:avLst/>
                <a:gdLst>
                  <a:gd name="connsiteX0" fmla="*/ 1145 w 1145"/>
                  <a:gd name="connsiteY0" fmla="*/ 404409 h 404408"/>
                  <a:gd name="connsiteX1" fmla="*/ 0 w 1145"/>
                  <a:gd name="connsiteY1" fmla="*/ 0 h 404408"/>
                </a:gdLst>
                <a:ahLst/>
                <a:cxnLst>
                  <a:cxn ang="0">
                    <a:pos x="connsiteX0" y="connsiteY0"/>
                  </a:cxn>
                  <a:cxn ang="0">
                    <a:pos x="connsiteX1" y="connsiteY1"/>
                  </a:cxn>
                </a:cxnLst>
                <a:rect l="l" t="t" r="r" b="b"/>
                <a:pathLst>
                  <a:path w="1145" h="404408">
                    <a:moveTo>
                      <a:pt x="1145" y="404409"/>
                    </a:moveTo>
                    <a:lnTo>
                      <a:pt x="0" y="0"/>
                    </a:lnTo>
                  </a:path>
                </a:pathLst>
              </a:custGeom>
              <a:ln w="19050" cap="flat">
                <a:solidFill>
                  <a:srgbClr val="025973"/>
                </a:solidFill>
                <a:prstDash val="solid"/>
                <a:miter/>
              </a:ln>
            </p:spPr>
            <p:txBody>
              <a:bodyPr rtlCol="0" anchor="ctr"/>
              <a:lstStyle/>
              <a:p>
                <a:endParaRPr lang="en-US" dirty="0"/>
              </a:p>
            </p:txBody>
          </p:sp>
          <p:sp>
            <p:nvSpPr>
              <p:cNvPr id="9664" name="Freeform: Shape 9663">
                <a:extLst>
                  <a:ext uri="{FF2B5EF4-FFF2-40B4-BE49-F238E27FC236}">
                    <a16:creationId xmlns:a16="http://schemas.microsoft.com/office/drawing/2014/main" id="{EF555726-7BC7-8191-0C24-701B65865912}"/>
                  </a:ext>
                </a:extLst>
              </p:cNvPr>
              <p:cNvSpPr/>
              <p:nvPr/>
            </p:nvSpPr>
            <p:spPr>
              <a:xfrm>
                <a:off x="3492049" y="5108346"/>
                <a:ext cx="1145" cy="410995"/>
              </a:xfrm>
              <a:custGeom>
                <a:avLst/>
                <a:gdLst>
                  <a:gd name="connsiteX0" fmla="*/ 1145 w 1145"/>
                  <a:gd name="connsiteY0" fmla="*/ 410996 h 410995"/>
                  <a:gd name="connsiteX1" fmla="*/ 0 w 1145"/>
                  <a:gd name="connsiteY1" fmla="*/ 0 h 410995"/>
                </a:gdLst>
                <a:ahLst/>
                <a:cxnLst>
                  <a:cxn ang="0">
                    <a:pos x="connsiteX0" y="connsiteY0"/>
                  </a:cxn>
                  <a:cxn ang="0">
                    <a:pos x="connsiteX1" y="connsiteY1"/>
                  </a:cxn>
                </a:cxnLst>
                <a:rect l="l" t="t" r="r" b="b"/>
                <a:pathLst>
                  <a:path w="1145" h="410995">
                    <a:moveTo>
                      <a:pt x="1145" y="410996"/>
                    </a:moveTo>
                    <a:lnTo>
                      <a:pt x="0" y="0"/>
                    </a:lnTo>
                  </a:path>
                </a:pathLst>
              </a:custGeom>
              <a:ln w="19050" cap="flat">
                <a:solidFill>
                  <a:srgbClr val="025973"/>
                </a:solidFill>
                <a:prstDash val="solid"/>
                <a:miter/>
              </a:ln>
            </p:spPr>
            <p:txBody>
              <a:bodyPr rtlCol="0" anchor="ctr"/>
              <a:lstStyle/>
              <a:p>
                <a:endParaRPr lang="en-US" dirty="0"/>
              </a:p>
            </p:txBody>
          </p:sp>
          <p:sp>
            <p:nvSpPr>
              <p:cNvPr id="9665" name="Freeform: Shape 9664">
                <a:extLst>
                  <a:ext uri="{FF2B5EF4-FFF2-40B4-BE49-F238E27FC236}">
                    <a16:creationId xmlns:a16="http://schemas.microsoft.com/office/drawing/2014/main" id="{8708A0E3-2F1F-543B-D5D5-343AFED01DA6}"/>
                  </a:ext>
                </a:extLst>
              </p:cNvPr>
              <p:cNvSpPr/>
              <p:nvPr/>
            </p:nvSpPr>
            <p:spPr>
              <a:xfrm>
                <a:off x="3514191"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dirty="0"/>
              </a:p>
            </p:txBody>
          </p:sp>
          <p:sp>
            <p:nvSpPr>
              <p:cNvPr id="9666" name="Freeform: Shape 9665">
                <a:extLst>
                  <a:ext uri="{FF2B5EF4-FFF2-40B4-BE49-F238E27FC236}">
                    <a16:creationId xmlns:a16="http://schemas.microsoft.com/office/drawing/2014/main" id="{340BCDAB-0127-4A17-DFE0-6A8C63B725D0}"/>
                  </a:ext>
                </a:extLst>
              </p:cNvPr>
              <p:cNvSpPr/>
              <p:nvPr/>
            </p:nvSpPr>
            <p:spPr>
              <a:xfrm>
                <a:off x="3536332"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dirty="0"/>
              </a:p>
            </p:txBody>
          </p:sp>
          <p:sp>
            <p:nvSpPr>
              <p:cNvPr id="9667" name="Freeform: Shape 9666">
                <a:extLst>
                  <a:ext uri="{FF2B5EF4-FFF2-40B4-BE49-F238E27FC236}">
                    <a16:creationId xmlns:a16="http://schemas.microsoft.com/office/drawing/2014/main" id="{626DF6F0-318A-0754-FB10-4BA766EA6181}"/>
                  </a:ext>
                </a:extLst>
              </p:cNvPr>
              <p:cNvSpPr/>
              <p:nvPr/>
            </p:nvSpPr>
            <p:spPr>
              <a:xfrm>
                <a:off x="3558474" y="5108346"/>
                <a:ext cx="1145" cy="418358"/>
              </a:xfrm>
              <a:custGeom>
                <a:avLst/>
                <a:gdLst>
                  <a:gd name="connsiteX0" fmla="*/ 1145 w 1145"/>
                  <a:gd name="connsiteY0" fmla="*/ 418358 h 418358"/>
                  <a:gd name="connsiteX1" fmla="*/ 0 w 1145"/>
                  <a:gd name="connsiteY1" fmla="*/ 0 h 418358"/>
                </a:gdLst>
                <a:ahLst/>
                <a:cxnLst>
                  <a:cxn ang="0">
                    <a:pos x="connsiteX0" y="connsiteY0"/>
                  </a:cxn>
                  <a:cxn ang="0">
                    <a:pos x="connsiteX1" y="connsiteY1"/>
                  </a:cxn>
                </a:cxnLst>
                <a:rect l="l" t="t" r="r" b="b"/>
                <a:pathLst>
                  <a:path w="1145" h="418358">
                    <a:moveTo>
                      <a:pt x="1145" y="418358"/>
                    </a:moveTo>
                    <a:lnTo>
                      <a:pt x="0" y="0"/>
                    </a:lnTo>
                  </a:path>
                </a:pathLst>
              </a:custGeom>
              <a:ln w="19050" cap="flat">
                <a:solidFill>
                  <a:srgbClr val="025973"/>
                </a:solidFill>
                <a:prstDash val="solid"/>
                <a:miter/>
              </a:ln>
            </p:spPr>
            <p:txBody>
              <a:bodyPr rtlCol="0" anchor="ctr"/>
              <a:lstStyle/>
              <a:p>
                <a:endParaRPr lang="en-US" dirty="0"/>
              </a:p>
            </p:txBody>
          </p:sp>
          <p:sp>
            <p:nvSpPr>
              <p:cNvPr id="9668" name="Freeform: Shape 9667">
                <a:extLst>
                  <a:ext uri="{FF2B5EF4-FFF2-40B4-BE49-F238E27FC236}">
                    <a16:creationId xmlns:a16="http://schemas.microsoft.com/office/drawing/2014/main" id="{B30D176D-5EB1-B500-2A4A-6076D19F5C74}"/>
                  </a:ext>
                </a:extLst>
              </p:cNvPr>
              <p:cNvSpPr/>
              <p:nvPr/>
            </p:nvSpPr>
            <p:spPr>
              <a:xfrm>
                <a:off x="3580870" y="5108346"/>
                <a:ext cx="509" cy="430241"/>
              </a:xfrm>
              <a:custGeom>
                <a:avLst/>
                <a:gdLst>
                  <a:gd name="connsiteX0" fmla="*/ 509 w 509"/>
                  <a:gd name="connsiteY0" fmla="*/ 430241 h 430241"/>
                  <a:gd name="connsiteX1" fmla="*/ 0 w 509"/>
                  <a:gd name="connsiteY1" fmla="*/ 0 h 430241"/>
                </a:gdLst>
                <a:ahLst/>
                <a:cxnLst>
                  <a:cxn ang="0">
                    <a:pos x="connsiteX0" y="connsiteY0"/>
                  </a:cxn>
                  <a:cxn ang="0">
                    <a:pos x="connsiteX1" y="connsiteY1"/>
                  </a:cxn>
                </a:cxnLst>
                <a:rect l="l" t="t" r="r" b="b"/>
                <a:pathLst>
                  <a:path w="509" h="430241">
                    <a:moveTo>
                      <a:pt x="509" y="430241"/>
                    </a:moveTo>
                    <a:lnTo>
                      <a:pt x="0" y="0"/>
                    </a:lnTo>
                  </a:path>
                </a:pathLst>
              </a:custGeom>
              <a:ln w="19050" cap="flat">
                <a:solidFill>
                  <a:srgbClr val="025973"/>
                </a:solidFill>
                <a:prstDash val="solid"/>
                <a:miter/>
              </a:ln>
            </p:spPr>
            <p:txBody>
              <a:bodyPr rtlCol="0" anchor="ctr"/>
              <a:lstStyle/>
              <a:p>
                <a:endParaRPr lang="en-US" dirty="0"/>
              </a:p>
            </p:txBody>
          </p:sp>
          <p:sp>
            <p:nvSpPr>
              <p:cNvPr id="9669" name="Freeform: Shape 9668">
                <a:extLst>
                  <a:ext uri="{FF2B5EF4-FFF2-40B4-BE49-F238E27FC236}">
                    <a16:creationId xmlns:a16="http://schemas.microsoft.com/office/drawing/2014/main" id="{EB21B41B-7448-6068-4822-AAB5F1BB133F}"/>
                  </a:ext>
                </a:extLst>
              </p:cNvPr>
              <p:cNvSpPr/>
              <p:nvPr/>
            </p:nvSpPr>
            <p:spPr>
              <a:xfrm>
                <a:off x="3603012" y="5108346"/>
                <a:ext cx="509" cy="430241"/>
              </a:xfrm>
              <a:custGeom>
                <a:avLst/>
                <a:gdLst>
                  <a:gd name="connsiteX0" fmla="*/ 509 w 509"/>
                  <a:gd name="connsiteY0" fmla="*/ 430241 h 430241"/>
                  <a:gd name="connsiteX1" fmla="*/ 0 w 509"/>
                  <a:gd name="connsiteY1" fmla="*/ 0 h 430241"/>
                </a:gdLst>
                <a:ahLst/>
                <a:cxnLst>
                  <a:cxn ang="0">
                    <a:pos x="connsiteX0" y="connsiteY0"/>
                  </a:cxn>
                  <a:cxn ang="0">
                    <a:pos x="connsiteX1" y="connsiteY1"/>
                  </a:cxn>
                </a:cxnLst>
                <a:rect l="l" t="t" r="r" b="b"/>
                <a:pathLst>
                  <a:path w="509" h="430241">
                    <a:moveTo>
                      <a:pt x="509" y="430241"/>
                    </a:moveTo>
                    <a:lnTo>
                      <a:pt x="0" y="0"/>
                    </a:lnTo>
                  </a:path>
                </a:pathLst>
              </a:custGeom>
              <a:ln w="19050" cap="flat">
                <a:solidFill>
                  <a:srgbClr val="025973"/>
                </a:solidFill>
                <a:prstDash val="solid"/>
                <a:miter/>
              </a:ln>
            </p:spPr>
            <p:txBody>
              <a:bodyPr rtlCol="0" anchor="ctr"/>
              <a:lstStyle/>
              <a:p>
                <a:endParaRPr lang="en-US" dirty="0"/>
              </a:p>
            </p:txBody>
          </p:sp>
          <p:sp>
            <p:nvSpPr>
              <p:cNvPr id="9670" name="Freeform: Shape 9669">
                <a:extLst>
                  <a:ext uri="{FF2B5EF4-FFF2-40B4-BE49-F238E27FC236}">
                    <a16:creationId xmlns:a16="http://schemas.microsoft.com/office/drawing/2014/main" id="{1C20D59D-06BA-749C-71A8-52932C2A22D9}"/>
                  </a:ext>
                </a:extLst>
              </p:cNvPr>
              <p:cNvSpPr/>
              <p:nvPr/>
            </p:nvSpPr>
            <p:spPr>
              <a:xfrm>
                <a:off x="3625027" y="5108346"/>
                <a:ext cx="636" cy="445094"/>
              </a:xfrm>
              <a:custGeom>
                <a:avLst/>
                <a:gdLst>
                  <a:gd name="connsiteX0" fmla="*/ 636 w 636"/>
                  <a:gd name="connsiteY0" fmla="*/ 445095 h 445094"/>
                  <a:gd name="connsiteX1" fmla="*/ 0 w 636"/>
                  <a:gd name="connsiteY1" fmla="*/ 0 h 445094"/>
                </a:gdLst>
                <a:ahLst/>
                <a:cxnLst>
                  <a:cxn ang="0">
                    <a:pos x="connsiteX0" y="connsiteY0"/>
                  </a:cxn>
                  <a:cxn ang="0">
                    <a:pos x="connsiteX1" y="connsiteY1"/>
                  </a:cxn>
                </a:cxnLst>
                <a:rect l="l" t="t" r="r" b="b"/>
                <a:pathLst>
                  <a:path w="636" h="445094">
                    <a:moveTo>
                      <a:pt x="636" y="445095"/>
                    </a:moveTo>
                    <a:lnTo>
                      <a:pt x="0" y="0"/>
                    </a:lnTo>
                  </a:path>
                </a:pathLst>
              </a:custGeom>
              <a:ln w="19050" cap="flat">
                <a:solidFill>
                  <a:srgbClr val="025973"/>
                </a:solidFill>
                <a:prstDash val="solid"/>
                <a:miter/>
              </a:ln>
            </p:spPr>
            <p:txBody>
              <a:bodyPr rtlCol="0" anchor="ctr"/>
              <a:lstStyle/>
              <a:p>
                <a:endParaRPr lang="en-US" dirty="0"/>
              </a:p>
            </p:txBody>
          </p:sp>
          <p:sp>
            <p:nvSpPr>
              <p:cNvPr id="9671" name="Freeform: Shape 9670">
                <a:extLst>
                  <a:ext uri="{FF2B5EF4-FFF2-40B4-BE49-F238E27FC236}">
                    <a16:creationId xmlns:a16="http://schemas.microsoft.com/office/drawing/2014/main" id="{3F0BF7A7-E136-1E67-9196-42AE3EA7DD4F}"/>
                  </a:ext>
                </a:extLst>
              </p:cNvPr>
              <p:cNvSpPr/>
              <p:nvPr/>
            </p:nvSpPr>
            <p:spPr>
              <a:xfrm>
                <a:off x="3647168"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dirty="0"/>
              </a:p>
            </p:txBody>
          </p:sp>
          <p:sp>
            <p:nvSpPr>
              <p:cNvPr id="9672" name="Freeform: Shape 9671">
                <a:extLst>
                  <a:ext uri="{FF2B5EF4-FFF2-40B4-BE49-F238E27FC236}">
                    <a16:creationId xmlns:a16="http://schemas.microsoft.com/office/drawing/2014/main" id="{BA99DBFA-8946-48DA-6EC0-33869ED786DA}"/>
                  </a:ext>
                </a:extLst>
              </p:cNvPr>
              <p:cNvSpPr/>
              <p:nvPr/>
            </p:nvSpPr>
            <p:spPr>
              <a:xfrm>
                <a:off x="3669310"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dirty="0"/>
              </a:p>
            </p:txBody>
          </p:sp>
          <p:sp>
            <p:nvSpPr>
              <p:cNvPr id="9673" name="Freeform: Shape 9672">
                <a:extLst>
                  <a:ext uri="{FF2B5EF4-FFF2-40B4-BE49-F238E27FC236}">
                    <a16:creationId xmlns:a16="http://schemas.microsoft.com/office/drawing/2014/main" id="{62A923B5-A862-948A-258A-0E88EF546651}"/>
                  </a:ext>
                </a:extLst>
              </p:cNvPr>
              <p:cNvSpPr/>
              <p:nvPr/>
            </p:nvSpPr>
            <p:spPr>
              <a:xfrm>
                <a:off x="3691452"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dirty="0"/>
              </a:p>
            </p:txBody>
          </p:sp>
          <p:sp>
            <p:nvSpPr>
              <p:cNvPr id="9674" name="Freeform: Shape 9673">
                <a:extLst>
                  <a:ext uri="{FF2B5EF4-FFF2-40B4-BE49-F238E27FC236}">
                    <a16:creationId xmlns:a16="http://schemas.microsoft.com/office/drawing/2014/main" id="{76A4CD3B-0FF5-E38C-CBF4-507A9A3CA612}"/>
                  </a:ext>
                </a:extLst>
              </p:cNvPr>
              <p:cNvSpPr/>
              <p:nvPr/>
            </p:nvSpPr>
            <p:spPr>
              <a:xfrm>
                <a:off x="3713593" y="5108346"/>
                <a:ext cx="636" cy="451036"/>
              </a:xfrm>
              <a:custGeom>
                <a:avLst/>
                <a:gdLst>
                  <a:gd name="connsiteX0" fmla="*/ 636 w 636"/>
                  <a:gd name="connsiteY0" fmla="*/ 451036 h 451036"/>
                  <a:gd name="connsiteX1" fmla="*/ 0 w 636"/>
                  <a:gd name="connsiteY1" fmla="*/ 0 h 451036"/>
                </a:gdLst>
                <a:ahLst/>
                <a:cxnLst>
                  <a:cxn ang="0">
                    <a:pos x="connsiteX0" y="connsiteY0"/>
                  </a:cxn>
                  <a:cxn ang="0">
                    <a:pos x="connsiteX1" y="connsiteY1"/>
                  </a:cxn>
                </a:cxnLst>
                <a:rect l="l" t="t" r="r" b="b"/>
                <a:pathLst>
                  <a:path w="636" h="451036">
                    <a:moveTo>
                      <a:pt x="636" y="451036"/>
                    </a:moveTo>
                    <a:lnTo>
                      <a:pt x="0" y="0"/>
                    </a:lnTo>
                  </a:path>
                </a:pathLst>
              </a:custGeom>
              <a:ln w="19050" cap="flat">
                <a:solidFill>
                  <a:srgbClr val="025973"/>
                </a:solidFill>
                <a:prstDash val="solid"/>
                <a:miter/>
              </a:ln>
            </p:spPr>
            <p:txBody>
              <a:bodyPr rtlCol="0" anchor="ctr"/>
              <a:lstStyle/>
              <a:p>
                <a:endParaRPr lang="en-US" dirty="0"/>
              </a:p>
            </p:txBody>
          </p:sp>
          <p:sp>
            <p:nvSpPr>
              <p:cNvPr id="9675" name="Freeform: Shape 9674">
                <a:extLst>
                  <a:ext uri="{FF2B5EF4-FFF2-40B4-BE49-F238E27FC236}">
                    <a16:creationId xmlns:a16="http://schemas.microsoft.com/office/drawing/2014/main" id="{1C9E9D68-A40B-A2C7-80EC-01A3369011C0}"/>
                  </a:ext>
                </a:extLst>
              </p:cNvPr>
              <p:cNvSpPr/>
              <p:nvPr/>
            </p:nvSpPr>
            <p:spPr>
              <a:xfrm>
                <a:off x="3735735" y="5108346"/>
                <a:ext cx="636" cy="455427"/>
              </a:xfrm>
              <a:custGeom>
                <a:avLst/>
                <a:gdLst>
                  <a:gd name="connsiteX0" fmla="*/ 636 w 636"/>
                  <a:gd name="connsiteY0" fmla="*/ 455428 h 455427"/>
                  <a:gd name="connsiteX1" fmla="*/ 0 w 636"/>
                  <a:gd name="connsiteY1" fmla="*/ 0 h 455427"/>
                </a:gdLst>
                <a:ahLst/>
                <a:cxnLst>
                  <a:cxn ang="0">
                    <a:pos x="connsiteX0" y="connsiteY0"/>
                  </a:cxn>
                  <a:cxn ang="0">
                    <a:pos x="connsiteX1" y="connsiteY1"/>
                  </a:cxn>
                </a:cxnLst>
                <a:rect l="l" t="t" r="r" b="b"/>
                <a:pathLst>
                  <a:path w="636" h="455427">
                    <a:moveTo>
                      <a:pt x="636" y="455428"/>
                    </a:moveTo>
                    <a:lnTo>
                      <a:pt x="0" y="0"/>
                    </a:lnTo>
                  </a:path>
                </a:pathLst>
              </a:custGeom>
              <a:ln w="19050" cap="flat">
                <a:solidFill>
                  <a:srgbClr val="025973"/>
                </a:solidFill>
                <a:prstDash val="solid"/>
                <a:miter/>
              </a:ln>
            </p:spPr>
            <p:txBody>
              <a:bodyPr rtlCol="0" anchor="ctr"/>
              <a:lstStyle/>
              <a:p>
                <a:endParaRPr lang="en-US" dirty="0"/>
              </a:p>
            </p:txBody>
          </p:sp>
          <p:sp>
            <p:nvSpPr>
              <p:cNvPr id="9676" name="Freeform: Shape 9675">
                <a:extLst>
                  <a:ext uri="{FF2B5EF4-FFF2-40B4-BE49-F238E27FC236}">
                    <a16:creationId xmlns:a16="http://schemas.microsoft.com/office/drawing/2014/main" id="{28EC69D4-EAA1-32A8-9DF5-389BB84883BA}"/>
                  </a:ext>
                </a:extLst>
              </p:cNvPr>
              <p:cNvSpPr/>
              <p:nvPr/>
            </p:nvSpPr>
            <p:spPr>
              <a:xfrm>
                <a:off x="3757877" y="5108346"/>
                <a:ext cx="509" cy="456977"/>
              </a:xfrm>
              <a:custGeom>
                <a:avLst/>
                <a:gdLst>
                  <a:gd name="connsiteX0" fmla="*/ 509 w 509"/>
                  <a:gd name="connsiteY0" fmla="*/ 456978 h 456977"/>
                  <a:gd name="connsiteX1" fmla="*/ 0 w 509"/>
                  <a:gd name="connsiteY1" fmla="*/ 0 h 456977"/>
                </a:gdLst>
                <a:ahLst/>
                <a:cxnLst>
                  <a:cxn ang="0">
                    <a:pos x="connsiteX0" y="connsiteY0"/>
                  </a:cxn>
                  <a:cxn ang="0">
                    <a:pos x="connsiteX1" y="connsiteY1"/>
                  </a:cxn>
                </a:cxnLst>
                <a:rect l="l" t="t" r="r" b="b"/>
                <a:pathLst>
                  <a:path w="509" h="456977">
                    <a:moveTo>
                      <a:pt x="509" y="456978"/>
                    </a:moveTo>
                    <a:lnTo>
                      <a:pt x="0" y="0"/>
                    </a:lnTo>
                  </a:path>
                </a:pathLst>
              </a:custGeom>
              <a:ln w="19050" cap="flat">
                <a:solidFill>
                  <a:srgbClr val="025973"/>
                </a:solidFill>
                <a:prstDash val="solid"/>
                <a:miter/>
              </a:ln>
            </p:spPr>
            <p:txBody>
              <a:bodyPr rtlCol="0" anchor="ctr"/>
              <a:lstStyle/>
              <a:p>
                <a:endParaRPr lang="en-US" dirty="0"/>
              </a:p>
            </p:txBody>
          </p:sp>
          <p:sp>
            <p:nvSpPr>
              <p:cNvPr id="9677" name="Freeform: Shape 9676">
                <a:extLst>
                  <a:ext uri="{FF2B5EF4-FFF2-40B4-BE49-F238E27FC236}">
                    <a16:creationId xmlns:a16="http://schemas.microsoft.com/office/drawing/2014/main" id="{30E8A97F-62B6-995E-9CDE-8B532B70D474}"/>
                  </a:ext>
                </a:extLst>
              </p:cNvPr>
              <p:cNvSpPr/>
              <p:nvPr/>
            </p:nvSpPr>
            <p:spPr>
              <a:xfrm>
                <a:off x="3779891" y="5108346"/>
                <a:ext cx="636" cy="464340"/>
              </a:xfrm>
              <a:custGeom>
                <a:avLst/>
                <a:gdLst>
                  <a:gd name="connsiteX0" fmla="*/ 636 w 636"/>
                  <a:gd name="connsiteY0" fmla="*/ 464340 h 464340"/>
                  <a:gd name="connsiteX1" fmla="*/ 0 w 636"/>
                  <a:gd name="connsiteY1" fmla="*/ 0 h 464340"/>
                </a:gdLst>
                <a:ahLst/>
                <a:cxnLst>
                  <a:cxn ang="0">
                    <a:pos x="connsiteX0" y="connsiteY0"/>
                  </a:cxn>
                  <a:cxn ang="0">
                    <a:pos x="connsiteX1" y="connsiteY1"/>
                  </a:cxn>
                </a:cxnLst>
                <a:rect l="l" t="t" r="r" b="b"/>
                <a:pathLst>
                  <a:path w="636" h="464340">
                    <a:moveTo>
                      <a:pt x="636" y="464340"/>
                    </a:moveTo>
                    <a:lnTo>
                      <a:pt x="0" y="0"/>
                    </a:lnTo>
                  </a:path>
                </a:pathLst>
              </a:custGeom>
              <a:ln w="19050" cap="flat">
                <a:solidFill>
                  <a:srgbClr val="025973"/>
                </a:solidFill>
                <a:prstDash val="solid"/>
                <a:miter/>
              </a:ln>
            </p:spPr>
            <p:txBody>
              <a:bodyPr rtlCol="0" anchor="ctr"/>
              <a:lstStyle/>
              <a:p>
                <a:endParaRPr lang="en-US" dirty="0"/>
              </a:p>
            </p:txBody>
          </p:sp>
          <p:sp>
            <p:nvSpPr>
              <p:cNvPr id="9678" name="Freeform: Shape 9677">
                <a:extLst>
                  <a:ext uri="{FF2B5EF4-FFF2-40B4-BE49-F238E27FC236}">
                    <a16:creationId xmlns:a16="http://schemas.microsoft.com/office/drawing/2014/main" id="{1464FFDA-47DC-87BA-E73E-D80B0A6C8263}"/>
                  </a:ext>
                </a:extLst>
              </p:cNvPr>
              <p:cNvSpPr/>
              <p:nvPr/>
            </p:nvSpPr>
            <p:spPr>
              <a:xfrm>
                <a:off x="3802033" y="5108346"/>
                <a:ext cx="636" cy="469506"/>
              </a:xfrm>
              <a:custGeom>
                <a:avLst/>
                <a:gdLst>
                  <a:gd name="connsiteX0" fmla="*/ 636 w 636"/>
                  <a:gd name="connsiteY0" fmla="*/ 469507 h 469506"/>
                  <a:gd name="connsiteX1" fmla="*/ 0 w 636"/>
                  <a:gd name="connsiteY1" fmla="*/ 0 h 469506"/>
                </a:gdLst>
                <a:ahLst/>
                <a:cxnLst>
                  <a:cxn ang="0">
                    <a:pos x="connsiteX0" y="connsiteY0"/>
                  </a:cxn>
                  <a:cxn ang="0">
                    <a:pos x="connsiteX1" y="connsiteY1"/>
                  </a:cxn>
                </a:cxnLst>
                <a:rect l="l" t="t" r="r" b="b"/>
                <a:pathLst>
                  <a:path w="636" h="469506">
                    <a:moveTo>
                      <a:pt x="636" y="469507"/>
                    </a:moveTo>
                    <a:lnTo>
                      <a:pt x="0" y="0"/>
                    </a:lnTo>
                  </a:path>
                </a:pathLst>
              </a:custGeom>
              <a:ln w="19050" cap="flat">
                <a:solidFill>
                  <a:srgbClr val="025973"/>
                </a:solidFill>
                <a:prstDash val="solid"/>
                <a:miter/>
              </a:ln>
            </p:spPr>
            <p:txBody>
              <a:bodyPr rtlCol="0" anchor="ctr"/>
              <a:lstStyle/>
              <a:p>
                <a:endParaRPr lang="en-US" dirty="0"/>
              </a:p>
            </p:txBody>
          </p:sp>
          <p:sp>
            <p:nvSpPr>
              <p:cNvPr id="9679" name="Freeform: Shape 9678">
                <a:extLst>
                  <a:ext uri="{FF2B5EF4-FFF2-40B4-BE49-F238E27FC236}">
                    <a16:creationId xmlns:a16="http://schemas.microsoft.com/office/drawing/2014/main" id="{C26FA042-C0D4-A672-2AA5-AED498DD5279}"/>
                  </a:ext>
                </a:extLst>
              </p:cNvPr>
              <p:cNvSpPr/>
              <p:nvPr/>
            </p:nvSpPr>
            <p:spPr>
              <a:xfrm>
                <a:off x="3824175" y="5108346"/>
                <a:ext cx="636" cy="475448"/>
              </a:xfrm>
              <a:custGeom>
                <a:avLst/>
                <a:gdLst>
                  <a:gd name="connsiteX0" fmla="*/ 636 w 636"/>
                  <a:gd name="connsiteY0" fmla="*/ 475448 h 475448"/>
                  <a:gd name="connsiteX1" fmla="*/ 0 w 636"/>
                  <a:gd name="connsiteY1" fmla="*/ 0 h 475448"/>
                </a:gdLst>
                <a:ahLst/>
                <a:cxnLst>
                  <a:cxn ang="0">
                    <a:pos x="connsiteX0" y="connsiteY0"/>
                  </a:cxn>
                  <a:cxn ang="0">
                    <a:pos x="connsiteX1" y="connsiteY1"/>
                  </a:cxn>
                </a:cxnLst>
                <a:rect l="l" t="t" r="r" b="b"/>
                <a:pathLst>
                  <a:path w="636" h="475448">
                    <a:moveTo>
                      <a:pt x="636" y="475448"/>
                    </a:moveTo>
                    <a:lnTo>
                      <a:pt x="0" y="0"/>
                    </a:lnTo>
                  </a:path>
                </a:pathLst>
              </a:custGeom>
              <a:ln w="19050" cap="flat">
                <a:solidFill>
                  <a:srgbClr val="025973"/>
                </a:solidFill>
                <a:prstDash val="solid"/>
                <a:miter/>
              </a:ln>
            </p:spPr>
            <p:txBody>
              <a:bodyPr rtlCol="0" anchor="ctr"/>
              <a:lstStyle/>
              <a:p>
                <a:endParaRPr lang="en-US" dirty="0"/>
              </a:p>
            </p:txBody>
          </p:sp>
          <p:sp>
            <p:nvSpPr>
              <p:cNvPr id="9680" name="Freeform: Shape 9679">
                <a:extLst>
                  <a:ext uri="{FF2B5EF4-FFF2-40B4-BE49-F238E27FC236}">
                    <a16:creationId xmlns:a16="http://schemas.microsoft.com/office/drawing/2014/main" id="{0C62EFF5-AC65-FE2A-94F8-B8F93EB9B61A}"/>
                  </a:ext>
                </a:extLst>
              </p:cNvPr>
              <p:cNvSpPr/>
              <p:nvPr/>
            </p:nvSpPr>
            <p:spPr>
              <a:xfrm>
                <a:off x="3846316" y="5108346"/>
                <a:ext cx="636" cy="483585"/>
              </a:xfrm>
              <a:custGeom>
                <a:avLst/>
                <a:gdLst>
                  <a:gd name="connsiteX0" fmla="*/ 636 w 636"/>
                  <a:gd name="connsiteY0" fmla="*/ 483586 h 483585"/>
                  <a:gd name="connsiteX1" fmla="*/ 0 w 636"/>
                  <a:gd name="connsiteY1" fmla="*/ 0 h 483585"/>
                </a:gdLst>
                <a:ahLst/>
                <a:cxnLst>
                  <a:cxn ang="0">
                    <a:pos x="connsiteX0" y="connsiteY0"/>
                  </a:cxn>
                  <a:cxn ang="0">
                    <a:pos x="connsiteX1" y="connsiteY1"/>
                  </a:cxn>
                </a:cxnLst>
                <a:rect l="l" t="t" r="r" b="b"/>
                <a:pathLst>
                  <a:path w="636" h="483585">
                    <a:moveTo>
                      <a:pt x="636" y="483586"/>
                    </a:moveTo>
                    <a:lnTo>
                      <a:pt x="0" y="0"/>
                    </a:lnTo>
                  </a:path>
                </a:pathLst>
              </a:custGeom>
              <a:ln w="19050" cap="flat">
                <a:solidFill>
                  <a:srgbClr val="025973"/>
                </a:solidFill>
                <a:prstDash val="solid"/>
                <a:miter/>
              </a:ln>
            </p:spPr>
            <p:txBody>
              <a:bodyPr rtlCol="0" anchor="ctr"/>
              <a:lstStyle/>
              <a:p>
                <a:endParaRPr lang="en-US" dirty="0"/>
              </a:p>
            </p:txBody>
          </p:sp>
          <p:sp>
            <p:nvSpPr>
              <p:cNvPr id="9681" name="Freeform: Shape 9680">
                <a:extLst>
                  <a:ext uri="{FF2B5EF4-FFF2-40B4-BE49-F238E27FC236}">
                    <a16:creationId xmlns:a16="http://schemas.microsoft.com/office/drawing/2014/main" id="{0CE1E68B-FE39-0EB1-2BCB-906895B69A24}"/>
                  </a:ext>
                </a:extLst>
              </p:cNvPr>
              <p:cNvSpPr/>
              <p:nvPr/>
            </p:nvSpPr>
            <p:spPr>
              <a:xfrm>
                <a:off x="3868585" y="5108346"/>
                <a:ext cx="381" cy="493918"/>
              </a:xfrm>
              <a:custGeom>
                <a:avLst/>
                <a:gdLst>
                  <a:gd name="connsiteX0" fmla="*/ 382 w 381"/>
                  <a:gd name="connsiteY0" fmla="*/ 493918 h 493918"/>
                  <a:gd name="connsiteX1" fmla="*/ 0 w 381"/>
                  <a:gd name="connsiteY1" fmla="*/ 0 h 493918"/>
                </a:gdLst>
                <a:ahLst/>
                <a:cxnLst>
                  <a:cxn ang="0">
                    <a:pos x="connsiteX0" y="connsiteY0"/>
                  </a:cxn>
                  <a:cxn ang="0">
                    <a:pos x="connsiteX1" y="connsiteY1"/>
                  </a:cxn>
                </a:cxnLst>
                <a:rect l="l" t="t" r="r" b="b"/>
                <a:pathLst>
                  <a:path w="381" h="493918">
                    <a:moveTo>
                      <a:pt x="382" y="493918"/>
                    </a:moveTo>
                    <a:lnTo>
                      <a:pt x="0" y="0"/>
                    </a:lnTo>
                  </a:path>
                </a:pathLst>
              </a:custGeom>
              <a:ln w="19050" cap="flat">
                <a:solidFill>
                  <a:srgbClr val="025973"/>
                </a:solidFill>
                <a:prstDash val="solid"/>
                <a:miter/>
              </a:ln>
            </p:spPr>
            <p:txBody>
              <a:bodyPr rtlCol="0" anchor="ctr"/>
              <a:lstStyle/>
              <a:p>
                <a:endParaRPr lang="en-US" dirty="0"/>
              </a:p>
            </p:txBody>
          </p:sp>
          <p:sp>
            <p:nvSpPr>
              <p:cNvPr id="9682" name="Freeform: Shape 9681">
                <a:extLst>
                  <a:ext uri="{FF2B5EF4-FFF2-40B4-BE49-F238E27FC236}">
                    <a16:creationId xmlns:a16="http://schemas.microsoft.com/office/drawing/2014/main" id="{7F00B58B-3B0D-48F3-965D-67AF644F077C}"/>
                  </a:ext>
                </a:extLst>
              </p:cNvPr>
              <p:cNvSpPr/>
              <p:nvPr/>
            </p:nvSpPr>
            <p:spPr>
              <a:xfrm>
                <a:off x="3890727" y="5108346"/>
                <a:ext cx="254" cy="502055"/>
              </a:xfrm>
              <a:custGeom>
                <a:avLst/>
                <a:gdLst>
                  <a:gd name="connsiteX0" fmla="*/ 254 w 254"/>
                  <a:gd name="connsiteY0" fmla="*/ 502056 h 502055"/>
                  <a:gd name="connsiteX1" fmla="*/ 0 w 254"/>
                  <a:gd name="connsiteY1" fmla="*/ 0 h 502055"/>
                </a:gdLst>
                <a:ahLst/>
                <a:cxnLst>
                  <a:cxn ang="0">
                    <a:pos x="connsiteX0" y="connsiteY0"/>
                  </a:cxn>
                  <a:cxn ang="0">
                    <a:pos x="connsiteX1" y="connsiteY1"/>
                  </a:cxn>
                </a:cxnLst>
                <a:rect l="l" t="t" r="r" b="b"/>
                <a:pathLst>
                  <a:path w="254" h="502055">
                    <a:moveTo>
                      <a:pt x="254" y="502056"/>
                    </a:moveTo>
                    <a:lnTo>
                      <a:pt x="0" y="0"/>
                    </a:lnTo>
                  </a:path>
                </a:pathLst>
              </a:custGeom>
              <a:ln w="19050" cap="flat">
                <a:solidFill>
                  <a:srgbClr val="025973"/>
                </a:solidFill>
                <a:prstDash val="solid"/>
                <a:miter/>
              </a:ln>
            </p:spPr>
            <p:txBody>
              <a:bodyPr rtlCol="0" anchor="ctr"/>
              <a:lstStyle/>
              <a:p>
                <a:endParaRPr lang="en-US" dirty="0"/>
              </a:p>
            </p:txBody>
          </p:sp>
          <p:sp>
            <p:nvSpPr>
              <p:cNvPr id="9683" name="Freeform: Shape 9682">
                <a:extLst>
                  <a:ext uri="{FF2B5EF4-FFF2-40B4-BE49-F238E27FC236}">
                    <a16:creationId xmlns:a16="http://schemas.microsoft.com/office/drawing/2014/main" id="{3EA799F3-DA46-4616-8170-9A34E14FEEA3}"/>
                  </a:ext>
                </a:extLst>
              </p:cNvPr>
              <p:cNvSpPr/>
              <p:nvPr/>
            </p:nvSpPr>
            <p:spPr>
              <a:xfrm>
                <a:off x="3912869" y="5108346"/>
                <a:ext cx="254" cy="516134"/>
              </a:xfrm>
              <a:custGeom>
                <a:avLst/>
                <a:gdLst>
                  <a:gd name="connsiteX0" fmla="*/ 255 w 254"/>
                  <a:gd name="connsiteY0" fmla="*/ 516134 h 516134"/>
                  <a:gd name="connsiteX1" fmla="*/ 0 w 254"/>
                  <a:gd name="connsiteY1" fmla="*/ 0 h 516134"/>
                </a:gdLst>
                <a:ahLst/>
                <a:cxnLst>
                  <a:cxn ang="0">
                    <a:pos x="connsiteX0" y="connsiteY0"/>
                  </a:cxn>
                  <a:cxn ang="0">
                    <a:pos x="connsiteX1" y="connsiteY1"/>
                  </a:cxn>
                </a:cxnLst>
                <a:rect l="l" t="t" r="r" b="b"/>
                <a:pathLst>
                  <a:path w="254" h="516134">
                    <a:moveTo>
                      <a:pt x="255" y="516134"/>
                    </a:moveTo>
                    <a:lnTo>
                      <a:pt x="0" y="0"/>
                    </a:lnTo>
                  </a:path>
                </a:pathLst>
              </a:custGeom>
              <a:ln w="19050" cap="flat">
                <a:solidFill>
                  <a:srgbClr val="025973"/>
                </a:solidFill>
                <a:prstDash val="solid"/>
                <a:miter/>
              </a:ln>
            </p:spPr>
            <p:txBody>
              <a:bodyPr rtlCol="0" anchor="ctr"/>
              <a:lstStyle/>
              <a:p>
                <a:endParaRPr lang="en-US" dirty="0"/>
              </a:p>
            </p:txBody>
          </p:sp>
          <p:sp>
            <p:nvSpPr>
              <p:cNvPr id="9684" name="Freeform: Shape 9683">
                <a:extLst>
                  <a:ext uri="{FF2B5EF4-FFF2-40B4-BE49-F238E27FC236}">
                    <a16:creationId xmlns:a16="http://schemas.microsoft.com/office/drawing/2014/main" id="{3B20705E-0803-A862-25DF-C58F7E092E55}"/>
                  </a:ext>
                </a:extLst>
              </p:cNvPr>
              <p:cNvSpPr/>
              <p:nvPr/>
            </p:nvSpPr>
            <p:spPr>
              <a:xfrm>
                <a:off x="3935011" y="5108346"/>
                <a:ext cx="254" cy="516134"/>
              </a:xfrm>
              <a:custGeom>
                <a:avLst/>
                <a:gdLst>
                  <a:gd name="connsiteX0" fmla="*/ 254 w 254"/>
                  <a:gd name="connsiteY0" fmla="*/ 516134 h 516134"/>
                  <a:gd name="connsiteX1" fmla="*/ 0 w 254"/>
                  <a:gd name="connsiteY1" fmla="*/ 0 h 516134"/>
                </a:gdLst>
                <a:ahLst/>
                <a:cxnLst>
                  <a:cxn ang="0">
                    <a:pos x="connsiteX0" y="connsiteY0"/>
                  </a:cxn>
                  <a:cxn ang="0">
                    <a:pos x="connsiteX1" y="connsiteY1"/>
                  </a:cxn>
                </a:cxnLst>
                <a:rect l="l" t="t" r="r" b="b"/>
                <a:pathLst>
                  <a:path w="254" h="516134">
                    <a:moveTo>
                      <a:pt x="254" y="516134"/>
                    </a:moveTo>
                    <a:lnTo>
                      <a:pt x="0" y="0"/>
                    </a:lnTo>
                  </a:path>
                </a:pathLst>
              </a:custGeom>
              <a:ln w="19050" cap="flat">
                <a:solidFill>
                  <a:srgbClr val="025973"/>
                </a:solidFill>
                <a:prstDash val="solid"/>
                <a:miter/>
              </a:ln>
            </p:spPr>
            <p:txBody>
              <a:bodyPr rtlCol="0" anchor="ctr"/>
              <a:lstStyle/>
              <a:p>
                <a:endParaRPr lang="en-US" dirty="0"/>
              </a:p>
            </p:txBody>
          </p:sp>
          <p:sp>
            <p:nvSpPr>
              <p:cNvPr id="9685" name="Freeform: Shape 9684">
                <a:extLst>
                  <a:ext uri="{FF2B5EF4-FFF2-40B4-BE49-F238E27FC236}">
                    <a16:creationId xmlns:a16="http://schemas.microsoft.com/office/drawing/2014/main" id="{398493A7-8B36-FAB7-7724-2EBDF6AABE8F}"/>
                  </a:ext>
                </a:extLst>
              </p:cNvPr>
              <p:cNvSpPr/>
              <p:nvPr/>
            </p:nvSpPr>
            <p:spPr>
              <a:xfrm>
                <a:off x="3957025" y="5108346"/>
                <a:ext cx="381" cy="521301"/>
              </a:xfrm>
              <a:custGeom>
                <a:avLst/>
                <a:gdLst>
                  <a:gd name="connsiteX0" fmla="*/ 382 w 381"/>
                  <a:gd name="connsiteY0" fmla="*/ 521301 h 521301"/>
                  <a:gd name="connsiteX1" fmla="*/ 0 w 381"/>
                  <a:gd name="connsiteY1" fmla="*/ 0 h 521301"/>
                </a:gdLst>
                <a:ahLst/>
                <a:cxnLst>
                  <a:cxn ang="0">
                    <a:pos x="connsiteX0" y="connsiteY0"/>
                  </a:cxn>
                  <a:cxn ang="0">
                    <a:pos x="connsiteX1" y="connsiteY1"/>
                  </a:cxn>
                </a:cxnLst>
                <a:rect l="l" t="t" r="r" b="b"/>
                <a:pathLst>
                  <a:path w="381" h="521301">
                    <a:moveTo>
                      <a:pt x="382" y="521301"/>
                    </a:moveTo>
                    <a:lnTo>
                      <a:pt x="0" y="0"/>
                    </a:lnTo>
                  </a:path>
                </a:pathLst>
              </a:custGeom>
              <a:ln w="19050" cap="flat">
                <a:solidFill>
                  <a:srgbClr val="025973"/>
                </a:solidFill>
                <a:prstDash val="solid"/>
                <a:miter/>
              </a:ln>
            </p:spPr>
            <p:txBody>
              <a:bodyPr rtlCol="0" anchor="ctr"/>
              <a:lstStyle/>
              <a:p>
                <a:endParaRPr lang="en-US" dirty="0"/>
              </a:p>
            </p:txBody>
          </p:sp>
          <p:sp>
            <p:nvSpPr>
              <p:cNvPr id="9686" name="Freeform: Shape 9685">
                <a:extLst>
                  <a:ext uri="{FF2B5EF4-FFF2-40B4-BE49-F238E27FC236}">
                    <a16:creationId xmlns:a16="http://schemas.microsoft.com/office/drawing/2014/main" id="{10E85DC0-7F49-E623-BC2B-33CA0EF0CA1D}"/>
                  </a:ext>
                </a:extLst>
              </p:cNvPr>
              <p:cNvSpPr/>
              <p:nvPr/>
            </p:nvSpPr>
            <p:spPr>
              <a:xfrm>
                <a:off x="3979294" y="5108346"/>
                <a:ext cx="127" cy="528017"/>
              </a:xfrm>
              <a:custGeom>
                <a:avLst/>
                <a:gdLst>
                  <a:gd name="connsiteX0" fmla="*/ 127 w 127"/>
                  <a:gd name="connsiteY0" fmla="*/ 528017 h 528017"/>
                  <a:gd name="connsiteX1" fmla="*/ 0 w 127"/>
                  <a:gd name="connsiteY1" fmla="*/ 0 h 528017"/>
                </a:gdLst>
                <a:ahLst/>
                <a:cxnLst>
                  <a:cxn ang="0">
                    <a:pos x="connsiteX0" y="connsiteY0"/>
                  </a:cxn>
                  <a:cxn ang="0">
                    <a:pos x="connsiteX1" y="connsiteY1"/>
                  </a:cxn>
                </a:cxnLst>
                <a:rect l="l" t="t" r="r" b="b"/>
                <a:pathLst>
                  <a:path w="127" h="528017">
                    <a:moveTo>
                      <a:pt x="127" y="528017"/>
                    </a:moveTo>
                    <a:lnTo>
                      <a:pt x="0" y="0"/>
                    </a:lnTo>
                  </a:path>
                </a:pathLst>
              </a:custGeom>
              <a:ln w="19050" cap="flat">
                <a:solidFill>
                  <a:srgbClr val="025973"/>
                </a:solidFill>
                <a:prstDash val="solid"/>
                <a:miter/>
              </a:ln>
            </p:spPr>
            <p:txBody>
              <a:bodyPr rtlCol="0" anchor="ctr"/>
              <a:lstStyle/>
              <a:p>
                <a:endParaRPr lang="en-US" dirty="0"/>
              </a:p>
            </p:txBody>
          </p:sp>
          <p:sp>
            <p:nvSpPr>
              <p:cNvPr id="9687" name="Freeform: Shape 9686">
                <a:extLst>
                  <a:ext uri="{FF2B5EF4-FFF2-40B4-BE49-F238E27FC236}">
                    <a16:creationId xmlns:a16="http://schemas.microsoft.com/office/drawing/2014/main" id="{9F475534-743A-C424-B571-4FB17043AE6B}"/>
                  </a:ext>
                </a:extLst>
              </p:cNvPr>
              <p:cNvSpPr/>
              <p:nvPr/>
            </p:nvSpPr>
            <p:spPr>
              <a:xfrm>
                <a:off x="4001436" y="5108346"/>
                <a:ext cx="127" cy="533958"/>
              </a:xfrm>
              <a:custGeom>
                <a:avLst/>
                <a:gdLst>
                  <a:gd name="connsiteX0" fmla="*/ 127 w 127"/>
                  <a:gd name="connsiteY0" fmla="*/ 533959 h 533958"/>
                  <a:gd name="connsiteX1" fmla="*/ 0 w 127"/>
                  <a:gd name="connsiteY1" fmla="*/ 0 h 533958"/>
                </a:gdLst>
                <a:ahLst/>
                <a:cxnLst>
                  <a:cxn ang="0">
                    <a:pos x="connsiteX0" y="connsiteY0"/>
                  </a:cxn>
                  <a:cxn ang="0">
                    <a:pos x="connsiteX1" y="connsiteY1"/>
                  </a:cxn>
                </a:cxnLst>
                <a:rect l="l" t="t" r="r" b="b"/>
                <a:pathLst>
                  <a:path w="127" h="533958">
                    <a:moveTo>
                      <a:pt x="127" y="533959"/>
                    </a:moveTo>
                    <a:lnTo>
                      <a:pt x="0" y="0"/>
                    </a:lnTo>
                  </a:path>
                </a:pathLst>
              </a:custGeom>
              <a:ln w="19050" cap="flat">
                <a:solidFill>
                  <a:srgbClr val="025973"/>
                </a:solidFill>
                <a:prstDash val="solid"/>
                <a:miter/>
              </a:ln>
            </p:spPr>
            <p:txBody>
              <a:bodyPr rtlCol="0" anchor="ctr"/>
              <a:lstStyle/>
              <a:p>
                <a:endParaRPr lang="en-US" dirty="0"/>
              </a:p>
            </p:txBody>
          </p:sp>
          <p:sp>
            <p:nvSpPr>
              <p:cNvPr id="9688" name="Freeform: Shape 9687">
                <a:extLst>
                  <a:ext uri="{FF2B5EF4-FFF2-40B4-BE49-F238E27FC236}">
                    <a16:creationId xmlns:a16="http://schemas.microsoft.com/office/drawing/2014/main" id="{CEF5922D-413A-4BD1-C0DB-C000EC94805D}"/>
                  </a:ext>
                </a:extLst>
              </p:cNvPr>
              <p:cNvSpPr/>
              <p:nvPr/>
            </p:nvSpPr>
            <p:spPr>
              <a:xfrm>
                <a:off x="4023577" y="5108346"/>
                <a:ext cx="127" cy="533958"/>
              </a:xfrm>
              <a:custGeom>
                <a:avLst/>
                <a:gdLst>
                  <a:gd name="connsiteX0" fmla="*/ 127 w 127"/>
                  <a:gd name="connsiteY0" fmla="*/ 533959 h 533958"/>
                  <a:gd name="connsiteX1" fmla="*/ 0 w 127"/>
                  <a:gd name="connsiteY1" fmla="*/ 0 h 533958"/>
                </a:gdLst>
                <a:ahLst/>
                <a:cxnLst>
                  <a:cxn ang="0">
                    <a:pos x="connsiteX0" y="connsiteY0"/>
                  </a:cxn>
                  <a:cxn ang="0">
                    <a:pos x="connsiteX1" y="connsiteY1"/>
                  </a:cxn>
                </a:cxnLst>
                <a:rect l="l" t="t" r="r" b="b"/>
                <a:pathLst>
                  <a:path w="127" h="533958">
                    <a:moveTo>
                      <a:pt x="127" y="533959"/>
                    </a:moveTo>
                    <a:lnTo>
                      <a:pt x="0" y="0"/>
                    </a:lnTo>
                  </a:path>
                </a:pathLst>
              </a:custGeom>
              <a:ln w="19050" cap="flat">
                <a:solidFill>
                  <a:srgbClr val="025973"/>
                </a:solidFill>
                <a:prstDash val="solid"/>
                <a:miter/>
              </a:ln>
            </p:spPr>
            <p:txBody>
              <a:bodyPr rtlCol="0" anchor="ctr"/>
              <a:lstStyle/>
              <a:p>
                <a:endParaRPr lang="en-US" dirty="0"/>
              </a:p>
            </p:txBody>
          </p:sp>
          <p:sp>
            <p:nvSpPr>
              <p:cNvPr id="9689" name="Freeform: Shape 9688">
                <a:extLst>
                  <a:ext uri="{FF2B5EF4-FFF2-40B4-BE49-F238E27FC236}">
                    <a16:creationId xmlns:a16="http://schemas.microsoft.com/office/drawing/2014/main" id="{88662867-61A3-010A-71C3-B8AA25405C9B}"/>
                  </a:ext>
                </a:extLst>
              </p:cNvPr>
              <p:cNvSpPr/>
              <p:nvPr/>
            </p:nvSpPr>
            <p:spPr>
              <a:xfrm>
                <a:off x="4045719" y="5108346"/>
                <a:ext cx="127" cy="539125"/>
              </a:xfrm>
              <a:custGeom>
                <a:avLst/>
                <a:gdLst>
                  <a:gd name="connsiteX0" fmla="*/ 127 w 127"/>
                  <a:gd name="connsiteY0" fmla="*/ 539125 h 539125"/>
                  <a:gd name="connsiteX1" fmla="*/ 0 w 127"/>
                  <a:gd name="connsiteY1" fmla="*/ 0 h 539125"/>
                </a:gdLst>
                <a:ahLst/>
                <a:cxnLst>
                  <a:cxn ang="0">
                    <a:pos x="connsiteX0" y="connsiteY0"/>
                  </a:cxn>
                  <a:cxn ang="0">
                    <a:pos x="connsiteX1" y="connsiteY1"/>
                  </a:cxn>
                </a:cxnLst>
                <a:rect l="l" t="t" r="r" b="b"/>
                <a:pathLst>
                  <a:path w="127" h="539125">
                    <a:moveTo>
                      <a:pt x="127" y="539125"/>
                    </a:moveTo>
                    <a:lnTo>
                      <a:pt x="0" y="0"/>
                    </a:lnTo>
                  </a:path>
                </a:pathLst>
              </a:custGeom>
              <a:ln w="19050" cap="flat">
                <a:solidFill>
                  <a:srgbClr val="025973"/>
                </a:solidFill>
                <a:prstDash val="solid"/>
                <a:miter/>
              </a:ln>
            </p:spPr>
            <p:txBody>
              <a:bodyPr rtlCol="0" anchor="ctr"/>
              <a:lstStyle/>
              <a:p>
                <a:endParaRPr lang="en-US" dirty="0"/>
              </a:p>
            </p:txBody>
          </p:sp>
          <p:sp>
            <p:nvSpPr>
              <p:cNvPr id="9690" name="Freeform: Shape 9689">
                <a:extLst>
                  <a:ext uri="{FF2B5EF4-FFF2-40B4-BE49-F238E27FC236}">
                    <a16:creationId xmlns:a16="http://schemas.microsoft.com/office/drawing/2014/main" id="{11596843-BB47-94C4-A35A-78FDAF90D637}"/>
                  </a:ext>
                </a:extLst>
              </p:cNvPr>
              <p:cNvSpPr/>
              <p:nvPr/>
            </p:nvSpPr>
            <p:spPr>
              <a:xfrm>
                <a:off x="4067734" y="5108346"/>
                <a:ext cx="254" cy="539125"/>
              </a:xfrm>
              <a:custGeom>
                <a:avLst/>
                <a:gdLst>
                  <a:gd name="connsiteX0" fmla="*/ 255 w 254"/>
                  <a:gd name="connsiteY0" fmla="*/ 539125 h 539125"/>
                  <a:gd name="connsiteX1" fmla="*/ 0 w 254"/>
                  <a:gd name="connsiteY1" fmla="*/ 0 h 539125"/>
                </a:gdLst>
                <a:ahLst/>
                <a:cxnLst>
                  <a:cxn ang="0">
                    <a:pos x="connsiteX0" y="connsiteY0"/>
                  </a:cxn>
                  <a:cxn ang="0">
                    <a:pos x="connsiteX1" y="connsiteY1"/>
                  </a:cxn>
                </a:cxnLst>
                <a:rect l="l" t="t" r="r" b="b"/>
                <a:pathLst>
                  <a:path w="254" h="539125">
                    <a:moveTo>
                      <a:pt x="255" y="539125"/>
                    </a:moveTo>
                    <a:lnTo>
                      <a:pt x="0" y="0"/>
                    </a:lnTo>
                  </a:path>
                </a:pathLst>
              </a:custGeom>
              <a:ln w="19050" cap="flat">
                <a:solidFill>
                  <a:srgbClr val="025973"/>
                </a:solidFill>
                <a:prstDash val="solid"/>
                <a:miter/>
              </a:ln>
            </p:spPr>
            <p:txBody>
              <a:bodyPr rtlCol="0" anchor="ctr"/>
              <a:lstStyle/>
              <a:p>
                <a:endParaRPr lang="en-US" dirty="0"/>
              </a:p>
            </p:txBody>
          </p:sp>
          <p:sp>
            <p:nvSpPr>
              <p:cNvPr id="9691" name="Freeform: Shape 9690">
                <a:extLst>
                  <a:ext uri="{FF2B5EF4-FFF2-40B4-BE49-F238E27FC236}">
                    <a16:creationId xmlns:a16="http://schemas.microsoft.com/office/drawing/2014/main" id="{A3870FD0-169B-11CD-9B28-81AEB4234C77}"/>
                  </a:ext>
                </a:extLst>
              </p:cNvPr>
              <p:cNvSpPr/>
              <p:nvPr/>
            </p:nvSpPr>
            <p:spPr>
              <a:xfrm>
                <a:off x="4089875" y="5108346"/>
                <a:ext cx="254" cy="539125"/>
              </a:xfrm>
              <a:custGeom>
                <a:avLst/>
                <a:gdLst>
                  <a:gd name="connsiteX0" fmla="*/ 254 w 254"/>
                  <a:gd name="connsiteY0" fmla="*/ 539125 h 539125"/>
                  <a:gd name="connsiteX1" fmla="*/ 0 w 254"/>
                  <a:gd name="connsiteY1" fmla="*/ 0 h 539125"/>
                </a:gdLst>
                <a:ahLst/>
                <a:cxnLst>
                  <a:cxn ang="0">
                    <a:pos x="connsiteX0" y="connsiteY0"/>
                  </a:cxn>
                  <a:cxn ang="0">
                    <a:pos x="connsiteX1" y="connsiteY1"/>
                  </a:cxn>
                </a:cxnLst>
                <a:rect l="l" t="t" r="r" b="b"/>
                <a:pathLst>
                  <a:path w="254" h="539125">
                    <a:moveTo>
                      <a:pt x="254" y="539125"/>
                    </a:moveTo>
                    <a:lnTo>
                      <a:pt x="0" y="0"/>
                    </a:lnTo>
                  </a:path>
                </a:pathLst>
              </a:custGeom>
              <a:ln w="19050" cap="flat">
                <a:solidFill>
                  <a:srgbClr val="025973"/>
                </a:solidFill>
                <a:prstDash val="solid"/>
                <a:miter/>
              </a:ln>
            </p:spPr>
            <p:txBody>
              <a:bodyPr rtlCol="0" anchor="ctr"/>
              <a:lstStyle/>
              <a:p>
                <a:endParaRPr lang="en-US" dirty="0"/>
              </a:p>
            </p:txBody>
          </p:sp>
          <p:sp>
            <p:nvSpPr>
              <p:cNvPr id="9692" name="Freeform: Shape 9691">
                <a:extLst>
                  <a:ext uri="{FF2B5EF4-FFF2-40B4-BE49-F238E27FC236}">
                    <a16:creationId xmlns:a16="http://schemas.microsoft.com/office/drawing/2014/main" id="{D4AB88FD-5FB7-151C-207B-FB5DC8595A0E}"/>
                  </a:ext>
                </a:extLst>
              </p:cNvPr>
              <p:cNvSpPr/>
              <p:nvPr/>
            </p:nvSpPr>
            <p:spPr>
              <a:xfrm>
                <a:off x="4112017" y="5108346"/>
                <a:ext cx="127" cy="539125"/>
              </a:xfrm>
              <a:custGeom>
                <a:avLst/>
                <a:gdLst>
                  <a:gd name="connsiteX0" fmla="*/ 127 w 127"/>
                  <a:gd name="connsiteY0" fmla="*/ 539125 h 539125"/>
                  <a:gd name="connsiteX1" fmla="*/ 0 w 127"/>
                  <a:gd name="connsiteY1" fmla="*/ 0 h 539125"/>
                </a:gdLst>
                <a:ahLst/>
                <a:cxnLst>
                  <a:cxn ang="0">
                    <a:pos x="connsiteX0" y="connsiteY0"/>
                  </a:cxn>
                  <a:cxn ang="0">
                    <a:pos x="connsiteX1" y="connsiteY1"/>
                  </a:cxn>
                </a:cxnLst>
                <a:rect l="l" t="t" r="r" b="b"/>
                <a:pathLst>
                  <a:path w="127" h="539125">
                    <a:moveTo>
                      <a:pt x="127" y="539125"/>
                    </a:moveTo>
                    <a:lnTo>
                      <a:pt x="0" y="0"/>
                    </a:lnTo>
                  </a:path>
                </a:pathLst>
              </a:custGeom>
              <a:ln w="19050" cap="flat">
                <a:solidFill>
                  <a:srgbClr val="025973"/>
                </a:solidFill>
                <a:prstDash val="solid"/>
                <a:miter/>
              </a:ln>
            </p:spPr>
            <p:txBody>
              <a:bodyPr rtlCol="0" anchor="ctr"/>
              <a:lstStyle/>
              <a:p>
                <a:endParaRPr lang="en-US" dirty="0"/>
              </a:p>
            </p:txBody>
          </p:sp>
          <p:sp>
            <p:nvSpPr>
              <p:cNvPr id="9693" name="Freeform: Shape 9692">
                <a:extLst>
                  <a:ext uri="{FF2B5EF4-FFF2-40B4-BE49-F238E27FC236}">
                    <a16:creationId xmlns:a16="http://schemas.microsoft.com/office/drawing/2014/main" id="{20E52D91-1EA8-B210-4E2B-FEB1AD32054C}"/>
                  </a:ext>
                </a:extLst>
              </p:cNvPr>
              <p:cNvSpPr/>
              <p:nvPr/>
            </p:nvSpPr>
            <p:spPr>
              <a:xfrm>
                <a:off x="4134159" y="5108346"/>
                <a:ext cx="127" cy="545196"/>
              </a:xfrm>
              <a:custGeom>
                <a:avLst/>
                <a:gdLst>
                  <a:gd name="connsiteX0" fmla="*/ 127 w 127"/>
                  <a:gd name="connsiteY0" fmla="*/ 545196 h 545196"/>
                  <a:gd name="connsiteX1" fmla="*/ 0 w 127"/>
                  <a:gd name="connsiteY1" fmla="*/ 0 h 545196"/>
                </a:gdLst>
                <a:ahLst/>
                <a:cxnLst>
                  <a:cxn ang="0">
                    <a:pos x="connsiteX0" y="connsiteY0"/>
                  </a:cxn>
                  <a:cxn ang="0">
                    <a:pos x="connsiteX1" y="connsiteY1"/>
                  </a:cxn>
                </a:cxnLst>
                <a:rect l="l" t="t" r="r" b="b"/>
                <a:pathLst>
                  <a:path w="127" h="545196">
                    <a:moveTo>
                      <a:pt x="127" y="545196"/>
                    </a:moveTo>
                    <a:lnTo>
                      <a:pt x="0" y="0"/>
                    </a:lnTo>
                  </a:path>
                </a:pathLst>
              </a:custGeom>
              <a:ln w="19050" cap="flat">
                <a:solidFill>
                  <a:srgbClr val="025973"/>
                </a:solidFill>
                <a:prstDash val="solid"/>
                <a:miter/>
              </a:ln>
            </p:spPr>
            <p:txBody>
              <a:bodyPr rtlCol="0" anchor="ctr"/>
              <a:lstStyle/>
              <a:p>
                <a:endParaRPr lang="en-US" dirty="0"/>
              </a:p>
            </p:txBody>
          </p:sp>
          <p:sp>
            <p:nvSpPr>
              <p:cNvPr id="9694" name="Freeform: Shape 9693">
                <a:extLst>
                  <a:ext uri="{FF2B5EF4-FFF2-40B4-BE49-F238E27FC236}">
                    <a16:creationId xmlns:a16="http://schemas.microsoft.com/office/drawing/2014/main" id="{9EC73F4D-FCE3-FA9E-5EA0-29B7B05CC412}"/>
                  </a:ext>
                </a:extLst>
              </p:cNvPr>
              <p:cNvSpPr/>
              <p:nvPr/>
            </p:nvSpPr>
            <p:spPr>
              <a:xfrm>
                <a:off x="4156301" y="5108346"/>
                <a:ext cx="127" cy="557854"/>
              </a:xfrm>
              <a:custGeom>
                <a:avLst/>
                <a:gdLst>
                  <a:gd name="connsiteX0" fmla="*/ 127 w 127"/>
                  <a:gd name="connsiteY0" fmla="*/ 557854 h 557854"/>
                  <a:gd name="connsiteX1" fmla="*/ 0 w 127"/>
                  <a:gd name="connsiteY1" fmla="*/ 0 h 557854"/>
                </a:gdLst>
                <a:ahLst/>
                <a:cxnLst>
                  <a:cxn ang="0">
                    <a:pos x="connsiteX0" y="connsiteY0"/>
                  </a:cxn>
                  <a:cxn ang="0">
                    <a:pos x="connsiteX1" y="connsiteY1"/>
                  </a:cxn>
                </a:cxnLst>
                <a:rect l="l" t="t" r="r" b="b"/>
                <a:pathLst>
                  <a:path w="127" h="557854">
                    <a:moveTo>
                      <a:pt x="127" y="557854"/>
                    </a:moveTo>
                    <a:lnTo>
                      <a:pt x="0" y="0"/>
                    </a:lnTo>
                  </a:path>
                </a:pathLst>
              </a:custGeom>
              <a:ln w="19050" cap="flat">
                <a:solidFill>
                  <a:srgbClr val="025973"/>
                </a:solidFill>
                <a:prstDash val="solid"/>
                <a:miter/>
              </a:ln>
            </p:spPr>
            <p:txBody>
              <a:bodyPr rtlCol="0" anchor="ctr"/>
              <a:lstStyle/>
              <a:p>
                <a:endParaRPr lang="en-US" dirty="0"/>
              </a:p>
            </p:txBody>
          </p:sp>
          <p:sp>
            <p:nvSpPr>
              <p:cNvPr id="9695" name="Freeform: Shape 9694">
                <a:extLst>
                  <a:ext uri="{FF2B5EF4-FFF2-40B4-BE49-F238E27FC236}">
                    <a16:creationId xmlns:a16="http://schemas.microsoft.com/office/drawing/2014/main" id="{CD7B7552-4FD9-1232-73A4-7F47CED253FD}"/>
                  </a:ext>
                </a:extLst>
              </p:cNvPr>
              <p:cNvSpPr/>
              <p:nvPr/>
            </p:nvSpPr>
            <p:spPr>
              <a:xfrm>
                <a:off x="4178442" y="5108346"/>
                <a:ext cx="127" cy="563020"/>
              </a:xfrm>
              <a:custGeom>
                <a:avLst/>
                <a:gdLst>
                  <a:gd name="connsiteX0" fmla="*/ 127 w 127"/>
                  <a:gd name="connsiteY0" fmla="*/ 563021 h 563020"/>
                  <a:gd name="connsiteX1" fmla="*/ 0 w 127"/>
                  <a:gd name="connsiteY1" fmla="*/ 0 h 563020"/>
                </a:gdLst>
                <a:ahLst/>
                <a:cxnLst>
                  <a:cxn ang="0">
                    <a:pos x="connsiteX0" y="connsiteY0"/>
                  </a:cxn>
                  <a:cxn ang="0">
                    <a:pos x="connsiteX1" y="connsiteY1"/>
                  </a:cxn>
                </a:cxnLst>
                <a:rect l="l" t="t" r="r" b="b"/>
                <a:pathLst>
                  <a:path w="127" h="563020">
                    <a:moveTo>
                      <a:pt x="127" y="563021"/>
                    </a:moveTo>
                    <a:lnTo>
                      <a:pt x="0" y="0"/>
                    </a:lnTo>
                  </a:path>
                </a:pathLst>
              </a:custGeom>
              <a:ln w="19050" cap="flat">
                <a:solidFill>
                  <a:srgbClr val="025973"/>
                </a:solidFill>
                <a:prstDash val="solid"/>
                <a:miter/>
              </a:ln>
            </p:spPr>
            <p:txBody>
              <a:bodyPr rtlCol="0" anchor="ctr"/>
              <a:lstStyle/>
              <a:p>
                <a:endParaRPr lang="en-US" dirty="0"/>
              </a:p>
            </p:txBody>
          </p:sp>
          <p:sp>
            <p:nvSpPr>
              <p:cNvPr id="9696" name="Freeform: Shape 9695">
                <a:extLst>
                  <a:ext uri="{FF2B5EF4-FFF2-40B4-BE49-F238E27FC236}">
                    <a16:creationId xmlns:a16="http://schemas.microsoft.com/office/drawing/2014/main" id="{E76F00AF-084A-BD8D-1D55-C4A3900A33F1}"/>
                  </a:ext>
                </a:extLst>
              </p:cNvPr>
              <p:cNvSpPr/>
              <p:nvPr/>
            </p:nvSpPr>
            <p:spPr>
              <a:xfrm>
                <a:off x="4200584" y="5108346"/>
                <a:ext cx="127" cy="568187"/>
              </a:xfrm>
              <a:custGeom>
                <a:avLst/>
                <a:gdLst>
                  <a:gd name="connsiteX0" fmla="*/ 127 w 127"/>
                  <a:gd name="connsiteY0" fmla="*/ 568187 h 568187"/>
                  <a:gd name="connsiteX1" fmla="*/ 0 w 127"/>
                  <a:gd name="connsiteY1" fmla="*/ 0 h 568187"/>
                </a:gdLst>
                <a:ahLst/>
                <a:cxnLst>
                  <a:cxn ang="0">
                    <a:pos x="connsiteX0" y="connsiteY0"/>
                  </a:cxn>
                  <a:cxn ang="0">
                    <a:pos x="connsiteX1" y="connsiteY1"/>
                  </a:cxn>
                </a:cxnLst>
                <a:rect l="l" t="t" r="r" b="b"/>
                <a:pathLst>
                  <a:path w="127" h="568187">
                    <a:moveTo>
                      <a:pt x="127" y="568187"/>
                    </a:moveTo>
                    <a:lnTo>
                      <a:pt x="0" y="0"/>
                    </a:lnTo>
                  </a:path>
                </a:pathLst>
              </a:custGeom>
              <a:ln w="19050" cap="flat">
                <a:solidFill>
                  <a:srgbClr val="025973"/>
                </a:solidFill>
                <a:prstDash val="solid"/>
                <a:miter/>
              </a:ln>
            </p:spPr>
            <p:txBody>
              <a:bodyPr rtlCol="0" anchor="ctr"/>
              <a:lstStyle/>
              <a:p>
                <a:endParaRPr lang="en-US" dirty="0"/>
              </a:p>
            </p:txBody>
          </p:sp>
          <p:sp>
            <p:nvSpPr>
              <p:cNvPr id="9697" name="Freeform: Shape 9696">
                <a:extLst>
                  <a:ext uri="{FF2B5EF4-FFF2-40B4-BE49-F238E27FC236}">
                    <a16:creationId xmlns:a16="http://schemas.microsoft.com/office/drawing/2014/main" id="{A27CD0AE-B1A9-DEF0-0D3E-95D45F07E511}"/>
                  </a:ext>
                </a:extLst>
              </p:cNvPr>
              <p:cNvSpPr/>
              <p:nvPr/>
            </p:nvSpPr>
            <p:spPr>
              <a:xfrm>
                <a:off x="4222598" y="5108346"/>
                <a:ext cx="254" cy="575678"/>
              </a:xfrm>
              <a:custGeom>
                <a:avLst/>
                <a:gdLst>
                  <a:gd name="connsiteX0" fmla="*/ 255 w 254"/>
                  <a:gd name="connsiteY0" fmla="*/ 575679 h 575678"/>
                  <a:gd name="connsiteX1" fmla="*/ 0 w 254"/>
                  <a:gd name="connsiteY1" fmla="*/ 0 h 575678"/>
                </a:gdLst>
                <a:ahLst/>
                <a:cxnLst>
                  <a:cxn ang="0">
                    <a:pos x="connsiteX0" y="connsiteY0"/>
                  </a:cxn>
                  <a:cxn ang="0">
                    <a:pos x="connsiteX1" y="connsiteY1"/>
                  </a:cxn>
                </a:cxnLst>
                <a:rect l="l" t="t" r="r" b="b"/>
                <a:pathLst>
                  <a:path w="254" h="575678">
                    <a:moveTo>
                      <a:pt x="255" y="575679"/>
                    </a:moveTo>
                    <a:lnTo>
                      <a:pt x="0" y="0"/>
                    </a:lnTo>
                  </a:path>
                </a:pathLst>
              </a:custGeom>
              <a:ln w="19050" cap="flat">
                <a:solidFill>
                  <a:srgbClr val="025973"/>
                </a:solidFill>
                <a:prstDash val="solid"/>
                <a:miter/>
              </a:ln>
            </p:spPr>
            <p:txBody>
              <a:bodyPr rtlCol="0" anchor="ctr"/>
              <a:lstStyle/>
              <a:p>
                <a:endParaRPr lang="en-US" dirty="0"/>
              </a:p>
            </p:txBody>
          </p:sp>
          <p:sp>
            <p:nvSpPr>
              <p:cNvPr id="9698" name="Freeform: Shape 9697">
                <a:extLst>
                  <a:ext uri="{FF2B5EF4-FFF2-40B4-BE49-F238E27FC236}">
                    <a16:creationId xmlns:a16="http://schemas.microsoft.com/office/drawing/2014/main" id="{3BCD84A6-0CE2-F4C7-C14E-4184ABE571EE}"/>
                  </a:ext>
                </a:extLst>
              </p:cNvPr>
              <p:cNvSpPr/>
              <p:nvPr/>
            </p:nvSpPr>
            <p:spPr>
              <a:xfrm>
                <a:off x="4244740" y="5108346"/>
                <a:ext cx="254" cy="581749"/>
              </a:xfrm>
              <a:custGeom>
                <a:avLst/>
                <a:gdLst>
                  <a:gd name="connsiteX0" fmla="*/ 255 w 254"/>
                  <a:gd name="connsiteY0" fmla="*/ 581749 h 581749"/>
                  <a:gd name="connsiteX1" fmla="*/ 0 w 254"/>
                  <a:gd name="connsiteY1" fmla="*/ 0 h 581749"/>
                </a:gdLst>
                <a:ahLst/>
                <a:cxnLst>
                  <a:cxn ang="0">
                    <a:pos x="connsiteX0" y="connsiteY0"/>
                  </a:cxn>
                  <a:cxn ang="0">
                    <a:pos x="connsiteX1" y="connsiteY1"/>
                  </a:cxn>
                </a:cxnLst>
                <a:rect l="l" t="t" r="r" b="b"/>
                <a:pathLst>
                  <a:path w="254" h="581749">
                    <a:moveTo>
                      <a:pt x="255" y="581749"/>
                    </a:moveTo>
                    <a:lnTo>
                      <a:pt x="0" y="0"/>
                    </a:lnTo>
                  </a:path>
                </a:pathLst>
              </a:custGeom>
              <a:ln w="19050" cap="flat">
                <a:solidFill>
                  <a:srgbClr val="025973"/>
                </a:solidFill>
                <a:prstDash val="solid"/>
                <a:miter/>
              </a:ln>
            </p:spPr>
            <p:txBody>
              <a:bodyPr rtlCol="0" anchor="ctr"/>
              <a:lstStyle/>
              <a:p>
                <a:endParaRPr lang="en-US" dirty="0"/>
              </a:p>
            </p:txBody>
          </p:sp>
          <p:sp>
            <p:nvSpPr>
              <p:cNvPr id="9699" name="Freeform: Shape 9698">
                <a:extLst>
                  <a:ext uri="{FF2B5EF4-FFF2-40B4-BE49-F238E27FC236}">
                    <a16:creationId xmlns:a16="http://schemas.microsoft.com/office/drawing/2014/main" id="{4C103838-48F9-3AB7-47C4-9BF3E08C61BC}"/>
                  </a:ext>
                </a:extLst>
              </p:cNvPr>
              <p:cNvSpPr/>
              <p:nvPr/>
            </p:nvSpPr>
            <p:spPr>
              <a:xfrm>
                <a:off x="4266882" y="5108346"/>
                <a:ext cx="254" cy="589240"/>
              </a:xfrm>
              <a:custGeom>
                <a:avLst/>
                <a:gdLst>
                  <a:gd name="connsiteX0" fmla="*/ 254 w 254"/>
                  <a:gd name="connsiteY0" fmla="*/ 589241 h 589240"/>
                  <a:gd name="connsiteX1" fmla="*/ 0 w 254"/>
                  <a:gd name="connsiteY1" fmla="*/ 0 h 589240"/>
                </a:gdLst>
                <a:ahLst/>
                <a:cxnLst>
                  <a:cxn ang="0">
                    <a:pos x="connsiteX0" y="connsiteY0"/>
                  </a:cxn>
                  <a:cxn ang="0">
                    <a:pos x="connsiteX1" y="connsiteY1"/>
                  </a:cxn>
                </a:cxnLst>
                <a:rect l="l" t="t" r="r" b="b"/>
                <a:pathLst>
                  <a:path w="254" h="589240">
                    <a:moveTo>
                      <a:pt x="254" y="589241"/>
                    </a:moveTo>
                    <a:lnTo>
                      <a:pt x="0" y="0"/>
                    </a:lnTo>
                  </a:path>
                </a:pathLst>
              </a:custGeom>
              <a:ln w="19050" cap="flat">
                <a:solidFill>
                  <a:srgbClr val="025973"/>
                </a:solidFill>
                <a:prstDash val="solid"/>
                <a:miter/>
              </a:ln>
            </p:spPr>
            <p:txBody>
              <a:bodyPr rtlCol="0" anchor="ctr"/>
              <a:lstStyle/>
              <a:p>
                <a:endParaRPr lang="en-US" dirty="0"/>
              </a:p>
            </p:txBody>
          </p:sp>
          <p:sp>
            <p:nvSpPr>
              <p:cNvPr id="9700" name="Freeform: Shape 9699">
                <a:extLst>
                  <a:ext uri="{FF2B5EF4-FFF2-40B4-BE49-F238E27FC236}">
                    <a16:creationId xmlns:a16="http://schemas.microsoft.com/office/drawing/2014/main" id="{32838A5E-98D5-586C-0BB7-2CCD836FC2E5}"/>
                  </a:ext>
                </a:extLst>
              </p:cNvPr>
              <p:cNvSpPr/>
              <p:nvPr/>
            </p:nvSpPr>
            <p:spPr>
              <a:xfrm>
                <a:off x="4289024"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dirty="0"/>
              </a:p>
            </p:txBody>
          </p:sp>
          <p:sp>
            <p:nvSpPr>
              <p:cNvPr id="9701" name="Freeform: Shape 9700">
                <a:extLst>
                  <a:ext uri="{FF2B5EF4-FFF2-40B4-BE49-F238E27FC236}">
                    <a16:creationId xmlns:a16="http://schemas.microsoft.com/office/drawing/2014/main" id="{2E9DC9A1-044A-7DD4-0711-F2FDB4BD51F9}"/>
                  </a:ext>
                </a:extLst>
              </p:cNvPr>
              <p:cNvSpPr/>
              <p:nvPr/>
            </p:nvSpPr>
            <p:spPr>
              <a:xfrm>
                <a:off x="4311165"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dirty="0"/>
              </a:p>
            </p:txBody>
          </p:sp>
          <p:sp>
            <p:nvSpPr>
              <p:cNvPr id="9702" name="Freeform: Shape 9701">
                <a:extLst>
                  <a:ext uri="{FF2B5EF4-FFF2-40B4-BE49-F238E27FC236}">
                    <a16:creationId xmlns:a16="http://schemas.microsoft.com/office/drawing/2014/main" id="{AFE65621-B5DC-600E-77B6-406F69DA6480}"/>
                  </a:ext>
                </a:extLst>
              </p:cNvPr>
              <p:cNvSpPr/>
              <p:nvPr/>
            </p:nvSpPr>
            <p:spPr>
              <a:xfrm>
                <a:off x="4333307"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dirty="0"/>
              </a:p>
            </p:txBody>
          </p:sp>
          <p:sp>
            <p:nvSpPr>
              <p:cNvPr id="9703" name="Freeform: Shape 9702">
                <a:extLst>
                  <a:ext uri="{FF2B5EF4-FFF2-40B4-BE49-F238E27FC236}">
                    <a16:creationId xmlns:a16="http://schemas.microsoft.com/office/drawing/2014/main" id="{25D6E02A-B57C-3EBF-8BCE-858739FC5A28}"/>
                  </a:ext>
                </a:extLst>
              </p:cNvPr>
              <p:cNvSpPr/>
              <p:nvPr/>
            </p:nvSpPr>
            <p:spPr>
              <a:xfrm>
                <a:off x="4355449" y="5108346"/>
                <a:ext cx="127" cy="592986"/>
              </a:xfrm>
              <a:custGeom>
                <a:avLst/>
                <a:gdLst>
                  <a:gd name="connsiteX0" fmla="*/ 127 w 127"/>
                  <a:gd name="connsiteY0" fmla="*/ 592986 h 592986"/>
                  <a:gd name="connsiteX1" fmla="*/ 0 w 127"/>
                  <a:gd name="connsiteY1" fmla="*/ 0 h 592986"/>
                </a:gdLst>
                <a:ahLst/>
                <a:cxnLst>
                  <a:cxn ang="0">
                    <a:pos x="connsiteX0" y="connsiteY0"/>
                  </a:cxn>
                  <a:cxn ang="0">
                    <a:pos x="connsiteX1" y="connsiteY1"/>
                  </a:cxn>
                </a:cxnLst>
                <a:rect l="l" t="t" r="r" b="b"/>
                <a:pathLst>
                  <a:path w="127" h="592986">
                    <a:moveTo>
                      <a:pt x="127" y="592986"/>
                    </a:moveTo>
                    <a:lnTo>
                      <a:pt x="0" y="0"/>
                    </a:lnTo>
                  </a:path>
                </a:pathLst>
              </a:custGeom>
              <a:ln w="19050" cap="flat">
                <a:solidFill>
                  <a:srgbClr val="025973"/>
                </a:solidFill>
                <a:prstDash val="solid"/>
                <a:miter/>
              </a:ln>
            </p:spPr>
            <p:txBody>
              <a:bodyPr rtlCol="0" anchor="ctr"/>
              <a:lstStyle/>
              <a:p>
                <a:endParaRPr lang="en-US" dirty="0"/>
              </a:p>
            </p:txBody>
          </p:sp>
          <p:sp>
            <p:nvSpPr>
              <p:cNvPr id="9704" name="Freeform: Shape 9703">
                <a:extLst>
                  <a:ext uri="{FF2B5EF4-FFF2-40B4-BE49-F238E27FC236}">
                    <a16:creationId xmlns:a16="http://schemas.microsoft.com/office/drawing/2014/main" id="{FC377F56-F715-B2B8-49EA-93BABCD2350F}"/>
                  </a:ext>
                </a:extLst>
              </p:cNvPr>
              <p:cNvSpPr/>
              <p:nvPr/>
            </p:nvSpPr>
            <p:spPr>
              <a:xfrm>
                <a:off x="4377590" y="5108346"/>
                <a:ext cx="127" cy="597377"/>
              </a:xfrm>
              <a:custGeom>
                <a:avLst/>
                <a:gdLst>
                  <a:gd name="connsiteX0" fmla="*/ 127 w 127"/>
                  <a:gd name="connsiteY0" fmla="*/ 597378 h 597377"/>
                  <a:gd name="connsiteX1" fmla="*/ 0 w 127"/>
                  <a:gd name="connsiteY1" fmla="*/ 0 h 597377"/>
                </a:gdLst>
                <a:ahLst/>
                <a:cxnLst>
                  <a:cxn ang="0">
                    <a:pos x="connsiteX0" y="connsiteY0"/>
                  </a:cxn>
                  <a:cxn ang="0">
                    <a:pos x="connsiteX1" y="connsiteY1"/>
                  </a:cxn>
                </a:cxnLst>
                <a:rect l="l" t="t" r="r" b="b"/>
                <a:pathLst>
                  <a:path w="127" h="597377">
                    <a:moveTo>
                      <a:pt x="127" y="597378"/>
                    </a:moveTo>
                    <a:lnTo>
                      <a:pt x="0" y="0"/>
                    </a:lnTo>
                  </a:path>
                </a:pathLst>
              </a:custGeom>
              <a:ln w="19050" cap="flat">
                <a:solidFill>
                  <a:srgbClr val="025973"/>
                </a:solidFill>
                <a:prstDash val="solid"/>
                <a:miter/>
              </a:ln>
            </p:spPr>
            <p:txBody>
              <a:bodyPr rtlCol="0" anchor="ctr"/>
              <a:lstStyle/>
              <a:p>
                <a:endParaRPr lang="en-US" dirty="0"/>
              </a:p>
            </p:txBody>
          </p:sp>
          <p:sp>
            <p:nvSpPr>
              <p:cNvPr id="9705" name="Freeform: Shape 9704">
                <a:extLst>
                  <a:ext uri="{FF2B5EF4-FFF2-40B4-BE49-F238E27FC236}">
                    <a16:creationId xmlns:a16="http://schemas.microsoft.com/office/drawing/2014/main" id="{C58CA79C-1E2D-D956-FE92-7D17F5267F78}"/>
                  </a:ext>
                </a:extLst>
              </p:cNvPr>
              <p:cNvSpPr/>
              <p:nvPr/>
            </p:nvSpPr>
            <p:spPr>
              <a:xfrm>
                <a:off x="4399732" y="5108346"/>
                <a:ext cx="12725" cy="604094"/>
              </a:xfrm>
              <a:custGeom>
                <a:avLst/>
                <a:gdLst>
                  <a:gd name="connsiteX0" fmla="*/ 0 w 12725"/>
                  <a:gd name="connsiteY0" fmla="*/ 604094 h 604094"/>
                  <a:gd name="connsiteX1" fmla="*/ 0 w 12725"/>
                  <a:gd name="connsiteY1" fmla="*/ 0 h 604094"/>
                </a:gdLst>
                <a:ahLst/>
                <a:cxnLst>
                  <a:cxn ang="0">
                    <a:pos x="connsiteX0" y="connsiteY0"/>
                  </a:cxn>
                  <a:cxn ang="0">
                    <a:pos x="connsiteX1" y="connsiteY1"/>
                  </a:cxn>
                </a:cxnLst>
                <a:rect l="l" t="t" r="r" b="b"/>
                <a:pathLst>
                  <a:path w="12725" h="604094">
                    <a:moveTo>
                      <a:pt x="0" y="604094"/>
                    </a:moveTo>
                    <a:lnTo>
                      <a:pt x="0" y="0"/>
                    </a:lnTo>
                  </a:path>
                </a:pathLst>
              </a:custGeom>
              <a:ln w="19050" cap="flat">
                <a:solidFill>
                  <a:srgbClr val="025973"/>
                </a:solidFill>
                <a:prstDash val="solid"/>
                <a:miter/>
              </a:ln>
            </p:spPr>
            <p:txBody>
              <a:bodyPr rtlCol="0" anchor="ctr"/>
              <a:lstStyle/>
              <a:p>
                <a:endParaRPr lang="en-US" dirty="0"/>
              </a:p>
            </p:txBody>
          </p:sp>
          <p:sp>
            <p:nvSpPr>
              <p:cNvPr id="9706" name="Freeform: Shape 9705">
                <a:extLst>
                  <a:ext uri="{FF2B5EF4-FFF2-40B4-BE49-F238E27FC236}">
                    <a16:creationId xmlns:a16="http://schemas.microsoft.com/office/drawing/2014/main" id="{18F0152A-417F-6701-88E5-0736D5A50DD3}"/>
                  </a:ext>
                </a:extLst>
              </p:cNvPr>
              <p:cNvSpPr/>
              <p:nvPr/>
            </p:nvSpPr>
            <p:spPr>
              <a:xfrm>
                <a:off x="4421874" y="5108346"/>
                <a:ext cx="12725" cy="611585"/>
              </a:xfrm>
              <a:custGeom>
                <a:avLst/>
                <a:gdLst>
                  <a:gd name="connsiteX0" fmla="*/ 0 w 12725"/>
                  <a:gd name="connsiteY0" fmla="*/ 611586 h 611585"/>
                  <a:gd name="connsiteX1" fmla="*/ 0 w 12725"/>
                  <a:gd name="connsiteY1" fmla="*/ 0 h 611585"/>
                </a:gdLst>
                <a:ahLst/>
                <a:cxnLst>
                  <a:cxn ang="0">
                    <a:pos x="connsiteX0" y="connsiteY0"/>
                  </a:cxn>
                  <a:cxn ang="0">
                    <a:pos x="connsiteX1" y="connsiteY1"/>
                  </a:cxn>
                </a:cxnLst>
                <a:rect l="l" t="t" r="r" b="b"/>
                <a:pathLst>
                  <a:path w="12725" h="611585">
                    <a:moveTo>
                      <a:pt x="0" y="611586"/>
                    </a:moveTo>
                    <a:lnTo>
                      <a:pt x="0" y="0"/>
                    </a:lnTo>
                  </a:path>
                </a:pathLst>
              </a:custGeom>
              <a:ln w="19050" cap="flat">
                <a:solidFill>
                  <a:srgbClr val="025973"/>
                </a:solidFill>
                <a:prstDash val="solid"/>
                <a:miter/>
              </a:ln>
            </p:spPr>
            <p:txBody>
              <a:bodyPr rtlCol="0" anchor="ctr"/>
              <a:lstStyle/>
              <a:p>
                <a:endParaRPr lang="en-US" dirty="0"/>
              </a:p>
            </p:txBody>
          </p:sp>
          <p:sp>
            <p:nvSpPr>
              <p:cNvPr id="9707" name="Freeform: Shape 9706">
                <a:extLst>
                  <a:ext uri="{FF2B5EF4-FFF2-40B4-BE49-F238E27FC236}">
                    <a16:creationId xmlns:a16="http://schemas.microsoft.com/office/drawing/2014/main" id="{608496A1-BD1D-F991-354E-907CAA04BD70}"/>
                  </a:ext>
                </a:extLst>
              </p:cNvPr>
              <p:cNvSpPr/>
              <p:nvPr/>
            </p:nvSpPr>
            <p:spPr>
              <a:xfrm>
                <a:off x="4443888" y="5108346"/>
                <a:ext cx="127" cy="614556"/>
              </a:xfrm>
              <a:custGeom>
                <a:avLst/>
                <a:gdLst>
                  <a:gd name="connsiteX0" fmla="*/ 127 w 127"/>
                  <a:gd name="connsiteY0" fmla="*/ 614557 h 614556"/>
                  <a:gd name="connsiteX1" fmla="*/ 0 w 127"/>
                  <a:gd name="connsiteY1" fmla="*/ 0 h 614556"/>
                </a:gdLst>
                <a:ahLst/>
                <a:cxnLst>
                  <a:cxn ang="0">
                    <a:pos x="connsiteX0" y="connsiteY0"/>
                  </a:cxn>
                  <a:cxn ang="0">
                    <a:pos x="connsiteX1" y="connsiteY1"/>
                  </a:cxn>
                </a:cxnLst>
                <a:rect l="l" t="t" r="r" b="b"/>
                <a:pathLst>
                  <a:path w="127" h="614556">
                    <a:moveTo>
                      <a:pt x="127" y="614557"/>
                    </a:moveTo>
                    <a:lnTo>
                      <a:pt x="0" y="0"/>
                    </a:lnTo>
                  </a:path>
                </a:pathLst>
              </a:custGeom>
              <a:ln w="19050" cap="flat">
                <a:solidFill>
                  <a:srgbClr val="025973"/>
                </a:solidFill>
                <a:prstDash val="solid"/>
                <a:miter/>
              </a:ln>
            </p:spPr>
            <p:txBody>
              <a:bodyPr rtlCol="0" anchor="ctr"/>
              <a:lstStyle/>
              <a:p>
                <a:endParaRPr lang="en-US" dirty="0"/>
              </a:p>
            </p:txBody>
          </p:sp>
          <p:sp>
            <p:nvSpPr>
              <p:cNvPr id="9708" name="Freeform: Shape 9707">
                <a:extLst>
                  <a:ext uri="{FF2B5EF4-FFF2-40B4-BE49-F238E27FC236}">
                    <a16:creationId xmlns:a16="http://schemas.microsoft.com/office/drawing/2014/main" id="{1B367FCD-8D03-4AE3-13BF-D16A92B68C31}"/>
                  </a:ext>
                </a:extLst>
              </p:cNvPr>
              <p:cNvSpPr/>
              <p:nvPr/>
            </p:nvSpPr>
            <p:spPr>
              <a:xfrm>
                <a:off x="4466030" y="5108346"/>
                <a:ext cx="127" cy="626439"/>
              </a:xfrm>
              <a:custGeom>
                <a:avLst/>
                <a:gdLst>
                  <a:gd name="connsiteX0" fmla="*/ 127 w 127"/>
                  <a:gd name="connsiteY0" fmla="*/ 626440 h 626439"/>
                  <a:gd name="connsiteX1" fmla="*/ 0 w 127"/>
                  <a:gd name="connsiteY1" fmla="*/ 0 h 626439"/>
                </a:gdLst>
                <a:ahLst/>
                <a:cxnLst>
                  <a:cxn ang="0">
                    <a:pos x="connsiteX0" y="connsiteY0"/>
                  </a:cxn>
                  <a:cxn ang="0">
                    <a:pos x="connsiteX1" y="connsiteY1"/>
                  </a:cxn>
                </a:cxnLst>
                <a:rect l="l" t="t" r="r" b="b"/>
                <a:pathLst>
                  <a:path w="127" h="626439">
                    <a:moveTo>
                      <a:pt x="127" y="626440"/>
                    </a:moveTo>
                    <a:lnTo>
                      <a:pt x="0" y="0"/>
                    </a:lnTo>
                  </a:path>
                </a:pathLst>
              </a:custGeom>
              <a:ln w="19050" cap="flat">
                <a:solidFill>
                  <a:srgbClr val="025973"/>
                </a:solidFill>
                <a:prstDash val="solid"/>
                <a:miter/>
              </a:ln>
            </p:spPr>
            <p:txBody>
              <a:bodyPr rtlCol="0" anchor="ctr"/>
              <a:lstStyle/>
              <a:p>
                <a:endParaRPr lang="en-US" dirty="0"/>
              </a:p>
            </p:txBody>
          </p:sp>
          <p:sp>
            <p:nvSpPr>
              <p:cNvPr id="9709" name="Freeform: Shape 9708">
                <a:extLst>
                  <a:ext uri="{FF2B5EF4-FFF2-40B4-BE49-F238E27FC236}">
                    <a16:creationId xmlns:a16="http://schemas.microsoft.com/office/drawing/2014/main" id="{6A763DF1-E3F6-4095-89EE-436DB1AD42B7}"/>
                  </a:ext>
                </a:extLst>
              </p:cNvPr>
              <p:cNvSpPr/>
              <p:nvPr/>
            </p:nvSpPr>
            <p:spPr>
              <a:xfrm>
                <a:off x="4488172" y="5108346"/>
                <a:ext cx="127" cy="634576"/>
              </a:xfrm>
              <a:custGeom>
                <a:avLst/>
                <a:gdLst>
                  <a:gd name="connsiteX0" fmla="*/ 127 w 127"/>
                  <a:gd name="connsiteY0" fmla="*/ 634577 h 634576"/>
                  <a:gd name="connsiteX1" fmla="*/ 0 w 127"/>
                  <a:gd name="connsiteY1" fmla="*/ 0 h 634576"/>
                </a:gdLst>
                <a:ahLst/>
                <a:cxnLst>
                  <a:cxn ang="0">
                    <a:pos x="connsiteX0" y="connsiteY0"/>
                  </a:cxn>
                  <a:cxn ang="0">
                    <a:pos x="connsiteX1" y="connsiteY1"/>
                  </a:cxn>
                </a:cxnLst>
                <a:rect l="l" t="t" r="r" b="b"/>
                <a:pathLst>
                  <a:path w="127" h="634576">
                    <a:moveTo>
                      <a:pt x="127" y="634577"/>
                    </a:moveTo>
                    <a:lnTo>
                      <a:pt x="0" y="0"/>
                    </a:lnTo>
                  </a:path>
                </a:pathLst>
              </a:custGeom>
              <a:ln w="19050" cap="flat">
                <a:solidFill>
                  <a:srgbClr val="025973"/>
                </a:solidFill>
                <a:prstDash val="solid"/>
                <a:miter/>
              </a:ln>
            </p:spPr>
            <p:txBody>
              <a:bodyPr rtlCol="0" anchor="ctr"/>
              <a:lstStyle/>
              <a:p>
                <a:endParaRPr lang="en-US" dirty="0"/>
              </a:p>
            </p:txBody>
          </p:sp>
          <p:sp>
            <p:nvSpPr>
              <p:cNvPr id="9710" name="Freeform: Shape 9709">
                <a:extLst>
                  <a:ext uri="{FF2B5EF4-FFF2-40B4-BE49-F238E27FC236}">
                    <a16:creationId xmlns:a16="http://schemas.microsoft.com/office/drawing/2014/main" id="{81CFA44B-7A31-7FAF-4D17-837C027A54F3}"/>
                  </a:ext>
                </a:extLst>
              </p:cNvPr>
              <p:cNvSpPr/>
              <p:nvPr/>
            </p:nvSpPr>
            <p:spPr>
              <a:xfrm>
                <a:off x="4510314" y="5108346"/>
                <a:ext cx="127" cy="634576"/>
              </a:xfrm>
              <a:custGeom>
                <a:avLst/>
                <a:gdLst>
                  <a:gd name="connsiteX0" fmla="*/ 127 w 127"/>
                  <a:gd name="connsiteY0" fmla="*/ 634577 h 634576"/>
                  <a:gd name="connsiteX1" fmla="*/ 0 w 127"/>
                  <a:gd name="connsiteY1" fmla="*/ 0 h 634576"/>
                </a:gdLst>
                <a:ahLst/>
                <a:cxnLst>
                  <a:cxn ang="0">
                    <a:pos x="connsiteX0" y="connsiteY0"/>
                  </a:cxn>
                  <a:cxn ang="0">
                    <a:pos x="connsiteX1" y="connsiteY1"/>
                  </a:cxn>
                </a:cxnLst>
                <a:rect l="l" t="t" r="r" b="b"/>
                <a:pathLst>
                  <a:path w="127" h="634576">
                    <a:moveTo>
                      <a:pt x="127" y="634577"/>
                    </a:moveTo>
                    <a:lnTo>
                      <a:pt x="0" y="0"/>
                    </a:lnTo>
                  </a:path>
                </a:pathLst>
              </a:custGeom>
              <a:ln w="19050" cap="flat">
                <a:solidFill>
                  <a:srgbClr val="025973"/>
                </a:solidFill>
                <a:prstDash val="solid"/>
                <a:miter/>
              </a:ln>
            </p:spPr>
            <p:txBody>
              <a:bodyPr rtlCol="0" anchor="ctr"/>
              <a:lstStyle/>
              <a:p>
                <a:endParaRPr lang="en-US" dirty="0"/>
              </a:p>
            </p:txBody>
          </p:sp>
          <p:sp>
            <p:nvSpPr>
              <p:cNvPr id="9711" name="Freeform: Shape 9710">
                <a:extLst>
                  <a:ext uri="{FF2B5EF4-FFF2-40B4-BE49-F238E27FC236}">
                    <a16:creationId xmlns:a16="http://schemas.microsoft.com/office/drawing/2014/main" id="{CF37D5FA-44B2-0B55-8B68-55F79FA535D6}"/>
                  </a:ext>
                </a:extLst>
              </p:cNvPr>
              <p:cNvSpPr/>
              <p:nvPr/>
            </p:nvSpPr>
            <p:spPr>
              <a:xfrm>
                <a:off x="4532455" y="5108346"/>
                <a:ext cx="127" cy="643489"/>
              </a:xfrm>
              <a:custGeom>
                <a:avLst/>
                <a:gdLst>
                  <a:gd name="connsiteX0" fmla="*/ 127 w 127"/>
                  <a:gd name="connsiteY0" fmla="*/ 643489 h 643489"/>
                  <a:gd name="connsiteX1" fmla="*/ 0 w 127"/>
                  <a:gd name="connsiteY1" fmla="*/ 0 h 643489"/>
                </a:gdLst>
                <a:ahLst/>
                <a:cxnLst>
                  <a:cxn ang="0">
                    <a:pos x="connsiteX0" y="connsiteY0"/>
                  </a:cxn>
                  <a:cxn ang="0">
                    <a:pos x="connsiteX1" y="connsiteY1"/>
                  </a:cxn>
                </a:cxnLst>
                <a:rect l="l" t="t" r="r" b="b"/>
                <a:pathLst>
                  <a:path w="127" h="643489">
                    <a:moveTo>
                      <a:pt x="127" y="643489"/>
                    </a:moveTo>
                    <a:lnTo>
                      <a:pt x="0" y="0"/>
                    </a:lnTo>
                  </a:path>
                </a:pathLst>
              </a:custGeom>
              <a:ln w="19050" cap="flat">
                <a:solidFill>
                  <a:srgbClr val="025973"/>
                </a:solidFill>
                <a:prstDash val="solid"/>
                <a:miter/>
              </a:ln>
            </p:spPr>
            <p:txBody>
              <a:bodyPr rtlCol="0" anchor="ctr"/>
              <a:lstStyle/>
              <a:p>
                <a:endParaRPr lang="en-US" dirty="0"/>
              </a:p>
            </p:txBody>
          </p:sp>
          <p:sp>
            <p:nvSpPr>
              <p:cNvPr id="9712" name="Freeform: Shape 9711">
                <a:extLst>
                  <a:ext uri="{FF2B5EF4-FFF2-40B4-BE49-F238E27FC236}">
                    <a16:creationId xmlns:a16="http://schemas.microsoft.com/office/drawing/2014/main" id="{D889E489-E2D9-8D5D-CFC9-1A2F1B407AFE}"/>
                  </a:ext>
                </a:extLst>
              </p:cNvPr>
              <p:cNvSpPr/>
              <p:nvPr/>
            </p:nvSpPr>
            <p:spPr>
              <a:xfrm>
                <a:off x="4554597" y="5108346"/>
                <a:ext cx="12725" cy="652401"/>
              </a:xfrm>
              <a:custGeom>
                <a:avLst/>
                <a:gdLst>
                  <a:gd name="connsiteX0" fmla="*/ 0 w 12725"/>
                  <a:gd name="connsiteY0" fmla="*/ 652401 h 652401"/>
                  <a:gd name="connsiteX1" fmla="*/ 0 w 12725"/>
                  <a:gd name="connsiteY1" fmla="*/ 0 h 652401"/>
                </a:gdLst>
                <a:ahLst/>
                <a:cxnLst>
                  <a:cxn ang="0">
                    <a:pos x="connsiteX0" y="connsiteY0"/>
                  </a:cxn>
                  <a:cxn ang="0">
                    <a:pos x="connsiteX1" y="connsiteY1"/>
                  </a:cxn>
                </a:cxnLst>
                <a:rect l="l" t="t" r="r" b="b"/>
                <a:pathLst>
                  <a:path w="12725" h="652401">
                    <a:moveTo>
                      <a:pt x="0" y="652401"/>
                    </a:moveTo>
                    <a:lnTo>
                      <a:pt x="0" y="0"/>
                    </a:lnTo>
                  </a:path>
                </a:pathLst>
              </a:custGeom>
              <a:ln w="19050" cap="flat">
                <a:solidFill>
                  <a:srgbClr val="025973"/>
                </a:solidFill>
                <a:prstDash val="solid"/>
                <a:miter/>
              </a:ln>
            </p:spPr>
            <p:txBody>
              <a:bodyPr rtlCol="0" anchor="ctr"/>
              <a:lstStyle/>
              <a:p>
                <a:endParaRPr lang="en-US" dirty="0"/>
              </a:p>
            </p:txBody>
          </p:sp>
          <p:sp>
            <p:nvSpPr>
              <p:cNvPr id="9713" name="Freeform: Shape 9712">
                <a:extLst>
                  <a:ext uri="{FF2B5EF4-FFF2-40B4-BE49-F238E27FC236}">
                    <a16:creationId xmlns:a16="http://schemas.microsoft.com/office/drawing/2014/main" id="{42ED5E56-A323-715A-F974-CA0CFC1FCE96}"/>
                  </a:ext>
                </a:extLst>
              </p:cNvPr>
              <p:cNvSpPr/>
              <p:nvPr/>
            </p:nvSpPr>
            <p:spPr>
              <a:xfrm>
                <a:off x="4576739" y="5108346"/>
                <a:ext cx="12725" cy="655371"/>
              </a:xfrm>
              <a:custGeom>
                <a:avLst/>
                <a:gdLst>
                  <a:gd name="connsiteX0" fmla="*/ 0 w 12725"/>
                  <a:gd name="connsiteY0" fmla="*/ 655372 h 655371"/>
                  <a:gd name="connsiteX1" fmla="*/ 0 w 12725"/>
                  <a:gd name="connsiteY1" fmla="*/ 0 h 655371"/>
                </a:gdLst>
                <a:ahLst/>
                <a:cxnLst>
                  <a:cxn ang="0">
                    <a:pos x="connsiteX0" y="connsiteY0"/>
                  </a:cxn>
                  <a:cxn ang="0">
                    <a:pos x="connsiteX1" y="connsiteY1"/>
                  </a:cxn>
                </a:cxnLst>
                <a:rect l="l" t="t" r="r" b="b"/>
                <a:pathLst>
                  <a:path w="12725" h="655371">
                    <a:moveTo>
                      <a:pt x="0" y="655372"/>
                    </a:moveTo>
                    <a:lnTo>
                      <a:pt x="0" y="0"/>
                    </a:lnTo>
                  </a:path>
                </a:pathLst>
              </a:custGeom>
              <a:ln w="19050" cap="flat">
                <a:solidFill>
                  <a:srgbClr val="025973"/>
                </a:solidFill>
                <a:prstDash val="solid"/>
                <a:miter/>
              </a:ln>
            </p:spPr>
            <p:txBody>
              <a:bodyPr rtlCol="0" anchor="ctr"/>
              <a:lstStyle/>
              <a:p>
                <a:endParaRPr lang="en-US" dirty="0"/>
              </a:p>
            </p:txBody>
          </p:sp>
          <p:sp>
            <p:nvSpPr>
              <p:cNvPr id="9714" name="Freeform: Shape 9713">
                <a:extLst>
                  <a:ext uri="{FF2B5EF4-FFF2-40B4-BE49-F238E27FC236}">
                    <a16:creationId xmlns:a16="http://schemas.microsoft.com/office/drawing/2014/main" id="{F943B06B-9AFB-F873-3C33-3076F591706E}"/>
                  </a:ext>
                </a:extLst>
              </p:cNvPr>
              <p:cNvSpPr/>
              <p:nvPr/>
            </p:nvSpPr>
            <p:spPr>
              <a:xfrm>
                <a:off x="4598753" y="5108346"/>
                <a:ext cx="127" cy="655371"/>
              </a:xfrm>
              <a:custGeom>
                <a:avLst/>
                <a:gdLst>
                  <a:gd name="connsiteX0" fmla="*/ 127 w 127"/>
                  <a:gd name="connsiteY0" fmla="*/ 655372 h 655371"/>
                  <a:gd name="connsiteX1" fmla="*/ 0 w 127"/>
                  <a:gd name="connsiteY1" fmla="*/ 0 h 655371"/>
                </a:gdLst>
                <a:ahLst/>
                <a:cxnLst>
                  <a:cxn ang="0">
                    <a:pos x="connsiteX0" y="connsiteY0"/>
                  </a:cxn>
                  <a:cxn ang="0">
                    <a:pos x="connsiteX1" y="connsiteY1"/>
                  </a:cxn>
                </a:cxnLst>
                <a:rect l="l" t="t" r="r" b="b"/>
                <a:pathLst>
                  <a:path w="127" h="655371">
                    <a:moveTo>
                      <a:pt x="127" y="655372"/>
                    </a:moveTo>
                    <a:lnTo>
                      <a:pt x="0" y="0"/>
                    </a:lnTo>
                  </a:path>
                </a:pathLst>
              </a:custGeom>
              <a:ln w="19050" cap="flat">
                <a:solidFill>
                  <a:srgbClr val="025973"/>
                </a:solidFill>
                <a:prstDash val="solid"/>
                <a:miter/>
              </a:ln>
            </p:spPr>
            <p:txBody>
              <a:bodyPr rtlCol="0" anchor="ctr"/>
              <a:lstStyle/>
              <a:p>
                <a:endParaRPr lang="en-US" dirty="0"/>
              </a:p>
            </p:txBody>
          </p:sp>
          <p:sp>
            <p:nvSpPr>
              <p:cNvPr id="9715" name="Freeform: Shape 9714">
                <a:extLst>
                  <a:ext uri="{FF2B5EF4-FFF2-40B4-BE49-F238E27FC236}">
                    <a16:creationId xmlns:a16="http://schemas.microsoft.com/office/drawing/2014/main" id="{E79541B2-8681-247C-4240-982137CB6AA9}"/>
                  </a:ext>
                </a:extLst>
              </p:cNvPr>
              <p:cNvSpPr/>
              <p:nvPr/>
            </p:nvSpPr>
            <p:spPr>
              <a:xfrm>
                <a:off x="4620895" y="5108346"/>
                <a:ext cx="127" cy="696962"/>
              </a:xfrm>
              <a:custGeom>
                <a:avLst/>
                <a:gdLst>
                  <a:gd name="connsiteX0" fmla="*/ 127 w 127"/>
                  <a:gd name="connsiteY0" fmla="*/ 696962 h 696962"/>
                  <a:gd name="connsiteX1" fmla="*/ 0 w 127"/>
                  <a:gd name="connsiteY1" fmla="*/ 0 h 696962"/>
                </a:gdLst>
                <a:ahLst/>
                <a:cxnLst>
                  <a:cxn ang="0">
                    <a:pos x="connsiteX0" y="connsiteY0"/>
                  </a:cxn>
                  <a:cxn ang="0">
                    <a:pos x="connsiteX1" y="connsiteY1"/>
                  </a:cxn>
                </a:cxnLst>
                <a:rect l="l" t="t" r="r" b="b"/>
                <a:pathLst>
                  <a:path w="127" h="696962">
                    <a:moveTo>
                      <a:pt x="127" y="696962"/>
                    </a:moveTo>
                    <a:lnTo>
                      <a:pt x="0" y="0"/>
                    </a:lnTo>
                  </a:path>
                </a:pathLst>
              </a:custGeom>
              <a:ln w="19050" cap="flat">
                <a:solidFill>
                  <a:srgbClr val="025973"/>
                </a:solidFill>
                <a:prstDash val="solid"/>
                <a:miter/>
              </a:ln>
            </p:spPr>
            <p:txBody>
              <a:bodyPr rtlCol="0" anchor="ctr"/>
              <a:lstStyle/>
              <a:p>
                <a:endParaRPr lang="en-US" dirty="0"/>
              </a:p>
            </p:txBody>
          </p:sp>
          <p:sp>
            <p:nvSpPr>
              <p:cNvPr id="9716" name="Freeform: Shape 9715">
                <a:extLst>
                  <a:ext uri="{FF2B5EF4-FFF2-40B4-BE49-F238E27FC236}">
                    <a16:creationId xmlns:a16="http://schemas.microsoft.com/office/drawing/2014/main" id="{D7EEB0C8-CC2F-E2DD-8673-B5FD6CE32396}"/>
                  </a:ext>
                </a:extLst>
              </p:cNvPr>
              <p:cNvSpPr/>
              <p:nvPr/>
            </p:nvSpPr>
            <p:spPr>
              <a:xfrm>
                <a:off x="4643037"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dirty="0"/>
              </a:p>
            </p:txBody>
          </p:sp>
          <p:sp>
            <p:nvSpPr>
              <p:cNvPr id="9717" name="Freeform: Shape 9716">
                <a:extLst>
                  <a:ext uri="{FF2B5EF4-FFF2-40B4-BE49-F238E27FC236}">
                    <a16:creationId xmlns:a16="http://schemas.microsoft.com/office/drawing/2014/main" id="{85888412-426C-92E8-40A3-FD4AB2944650}"/>
                  </a:ext>
                </a:extLst>
              </p:cNvPr>
              <p:cNvSpPr/>
              <p:nvPr/>
            </p:nvSpPr>
            <p:spPr>
              <a:xfrm>
                <a:off x="4665178"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dirty="0"/>
              </a:p>
            </p:txBody>
          </p:sp>
          <p:sp>
            <p:nvSpPr>
              <p:cNvPr id="9718" name="Freeform: Shape 9717">
                <a:extLst>
                  <a:ext uri="{FF2B5EF4-FFF2-40B4-BE49-F238E27FC236}">
                    <a16:creationId xmlns:a16="http://schemas.microsoft.com/office/drawing/2014/main" id="{768981F2-E76D-B350-9CC7-D51AC9D61283}"/>
                  </a:ext>
                </a:extLst>
              </p:cNvPr>
              <p:cNvSpPr/>
              <p:nvPr/>
            </p:nvSpPr>
            <p:spPr>
              <a:xfrm>
                <a:off x="4687320" y="5108346"/>
                <a:ext cx="127" cy="703549"/>
              </a:xfrm>
              <a:custGeom>
                <a:avLst/>
                <a:gdLst>
                  <a:gd name="connsiteX0" fmla="*/ 127 w 127"/>
                  <a:gd name="connsiteY0" fmla="*/ 703550 h 703549"/>
                  <a:gd name="connsiteX1" fmla="*/ 0 w 127"/>
                  <a:gd name="connsiteY1" fmla="*/ 0 h 703549"/>
                </a:gdLst>
                <a:ahLst/>
                <a:cxnLst>
                  <a:cxn ang="0">
                    <a:pos x="connsiteX0" y="connsiteY0"/>
                  </a:cxn>
                  <a:cxn ang="0">
                    <a:pos x="connsiteX1" y="connsiteY1"/>
                  </a:cxn>
                </a:cxnLst>
                <a:rect l="l" t="t" r="r" b="b"/>
                <a:pathLst>
                  <a:path w="127" h="703549">
                    <a:moveTo>
                      <a:pt x="127" y="703550"/>
                    </a:moveTo>
                    <a:lnTo>
                      <a:pt x="0" y="0"/>
                    </a:lnTo>
                  </a:path>
                </a:pathLst>
              </a:custGeom>
              <a:ln w="19050" cap="flat">
                <a:solidFill>
                  <a:srgbClr val="025973"/>
                </a:solidFill>
                <a:prstDash val="solid"/>
                <a:miter/>
              </a:ln>
            </p:spPr>
            <p:txBody>
              <a:bodyPr rtlCol="0" anchor="ctr"/>
              <a:lstStyle/>
              <a:p>
                <a:endParaRPr lang="en-US" dirty="0"/>
              </a:p>
            </p:txBody>
          </p:sp>
          <p:sp>
            <p:nvSpPr>
              <p:cNvPr id="9719" name="Freeform: Shape 9718">
                <a:extLst>
                  <a:ext uri="{FF2B5EF4-FFF2-40B4-BE49-F238E27FC236}">
                    <a16:creationId xmlns:a16="http://schemas.microsoft.com/office/drawing/2014/main" id="{748A0EDF-9959-1DEA-4FAE-FB841F3F70A1}"/>
                  </a:ext>
                </a:extLst>
              </p:cNvPr>
              <p:cNvSpPr/>
              <p:nvPr/>
            </p:nvSpPr>
            <p:spPr>
              <a:xfrm>
                <a:off x="4709462" y="5108346"/>
                <a:ext cx="12725" cy="703549"/>
              </a:xfrm>
              <a:custGeom>
                <a:avLst/>
                <a:gdLst>
                  <a:gd name="connsiteX0" fmla="*/ 0 w 12725"/>
                  <a:gd name="connsiteY0" fmla="*/ 703550 h 703549"/>
                  <a:gd name="connsiteX1" fmla="*/ 0 w 12725"/>
                  <a:gd name="connsiteY1" fmla="*/ 0 h 703549"/>
                </a:gdLst>
                <a:ahLst/>
                <a:cxnLst>
                  <a:cxn ang="0">
                    <a:pos x="connsiteX0" y="connsiteY0"/>
                  </a:cxn>
                  <a:cxn ang="0">
                    <a:pos x="connsiteX1" y="connsiteY1"/>
                  </a:cxn>
                </a:cxnLst>
                <a:rect l="l" t="t" r="r" b="b"/>
                <a:pathLst>
                  <a:path w="12725" h="703549">
                    <a:moveTo>
                      <a:pt x="0" y="703550"/>
                    </a:moveTo>
                    <a:lnTo>
                      <a:pt x="0" y="0"/>
                    </a:lnTo>
                  </a:path>
                </a:pathLst>
              </a:custGeom>
              <a:ln w="19050" cap="flat">
                <a:solidFill>
                  <a:srgbClr val="025973"/>
                </a:solidFill>
                <a:prstDash val="solid"/>
                <a:miter/>
              </a:ln>
            </p:spPr>
            <p:txBody>
              <a:bodyPr rtlCol="0" anchor="ctr"/>
              <a:lstStyle/>
              <a:p>
                <a:endParaRPr lang="en-US" dirty="0"/>
              </a:p>
            </p:txBody>
          </p:sp>
          <p:sp>
            <p:nvSpPr>
              <p:cNvPr id="9720" name="Freeform: Shape 9719">
                <a:extLst>
                  <a:ext uri="{FF2B5EF4-FFF2-40B4-BE49-F238E27FC236}">
                    <a16:creationId xmlns:a16="http://schemas.microsoft.com/office/drawing/2014/main" id="{9C98E033-180A-062C-ADD4-AFD8500559F9}"/>
                  </a:ext>
                </a:extLst>
              </p:cNvPr>
              <p:cNvSpPr/>
              <p:nvPr/>
            </p:nvSpPr>
            <p:spPr>
              <a:xfrm>
                <a:off x="4731604" y="5108346"/>
                <a:ext cx="12725" cy="724344"/>
              </a:xfrm>
              <a:custGeom>
                <a:avLst/>
                <a:gdLst>
                  <a:gd name="connsiteX0" fmla="*/ 0 w 12725"/>
                  <a:gd name="connsiteY0" fmla="*/ 724345 h 724344"/>
                  <a:gd name="connsiteX1" fmla="*/ 0 w 12725"/>
                  <a:gd name="connsiteY1" fmla="*/ 0 h 724344"/>
                </a:gdLst>
                <a:ahLst/>
                <a:cxnLst>
                  <a:cxn ang="0">
                    <a:pos x="connsiteX0" y="connsiteY0"/>
                  </a:cxn>
                  <a:cxn ang="0">
                    <a:pos x="connsiteX1" y="connsiteY1"/>
                  </a:cxn>
                </a:cxnLst>
                <a:rect l="l" t="t" r="r" b="b"/>
                <a:pathLst>
                  <a:path w="12725" h="724344">
                    <a:moveTo>
                      <a:pt x="0" y="724345"/>
                    </a:moveTo>
                    <a:lnTo>
                      <a:pt x="0" y="0"/>
                    </a:lnTo>
                  </a:path>
                </a:pathLst>
              </a:custGeom>
              <a:ln w="19050" cap="flat">
                <a:solidFill>
                  <a:srgbClr val="025973"/>
                </a:solidFill>
                <a:prstDash val="solid"/>
                <a:miter/>
              </a:ln>
            </p:spPr>
            <p:txBody>
              <a:bodyPr rtlCol="0" anchor="ctr"/>
              <a:lstStyle/>
              <a:p>
                <a:endParaRPr lang="en-US" dirty="0"/>
              </a:p>
            </p:txBody>
          </p:sp>
          <p:sp>
            <p:nvSpPr>
              <p:cNvPr id="9721" name="Freeform: Shape 9720">
                <a:extLst>
                  <a:ext uri="{FF2B5EF4-FFF2-40B4-BE49-F238E27FC236}">
                    <a16:creationId xmlns:a16="http://schemas.microsoft.com/office/drawing/2014/main" id="{1D3D2DA5-5780-8BF0-3970-4A6FCAC3A89D}"/>
                  </a:ext>
                </a:extLst>
              </p:cNvPr>
              <p:cNvSpPr/>
              <p:nvPr/>
            </p:nvSpPr>
            <p:spPr>
              <a:xfrm>
                <a:off x="4753618" y="5108346"/>
                <a:ext cx="127" cy="748110"/>
              </a:xfrm>
              <a:custGeom>
                <a:avLst/>
                <a:gdLst>
                  <a:gd name="connsiteX0" fmla="*/ 127 w 127"/>
                  <a:gd name="connsiteY0" fmla="*/ 748111 h 748110"/>
                  <a:gd name="connsiteX1" fmla="*/ 0 w 127"/>
                  <a:gd name="connsiteY1" fmla="*/ 0 h 748110"/>
                </a:gdLst>
                <a:ahLst/>
                <a:cxnLst>
                  <a:cxn ang="0">
                    <a:pos x="connsiteX0" y="connsiteY0"/>
                  </a:cxn>
                  <a:cxn ang="0">
                    <a:pos x="connsiteX1" y="connsiteY1"/>
                  </a:cxn>
                </a:cxnLst>
                <a:rect l="l" t="t" r="r" b="b"/>
                <a:pathLst>
                  <a:path w="127" h="748110">
                    <a:moveTo>
                      <a:pt x="127" y="748111"/>
                    </a:moveTo>
                    <a:lnTo>
                      <a:pt x="0" y="0"/>
                    </a:lnTo>
                  </a:path>
                </a:pathLst>
              </a:custGeom>
              <a:ln w="19050" cap="flat">
                <a:solidFill>
                  <a:srgbClr val="025973"/>
                </a:solidFill>
                <a:prstDash val="solid"/>
                <a:miter/>
              </a:ln>
            </p:spPr>
            <p:txBody>
              <a:bodyPr rtlCol="0" anchor="ctr"/>
              <a:lstStyle/>
              <a:p>
                <a:endParaRPr lang="en-US" dirty="0"/>
              </a:p>
            </p:txBody>
          </p:sp>
          <p:sp>
            <p:nvSpPr>
              <p:cNvPr id="9722" name="Freeform: Shape 9721">
                <a:extLst>
                  <a:ext uri="{FF2B5EF4-FFF2-40B4-BE49-F238E27FC236}">
                    <a16:creationId xmlns:a16="http://schemas.microsoft.com/office/drawing/2014/main" id="{8853CD0F-0C78-CFA9-129E-7C68CE0BF3BA}"/>
                  </a:ext>
                </a:extLst>
              </p:cNvPr>
              <p:cNvSpPr/>
              <p:nvPr/>
            </p:nvSpPr>
            <p:spPr>
              <a:xfrm>
                <a:off x="4775887" y="5108346"/>
                <a:ext cx="12725" cy="756377"/>
              </a:xfrm>
              <a:custGeom>
                <a:avLst/>
                <a:gdLst>
                  <a:gd name="connsiteX0" fmla="*/ 0 w 12725"/>
                  <a:gd name="connsiteY0" fmla="*/ 756377 h 756377"/>
                  <a:gd name="connsiteX1" fmla="*/ 0 w 12725"/>
                  <a:gd name="connsiteY1" fmla="*/ 0 h 756377"/>
                </a:gdLst>
                <a:ahLst/>
                <a:cxnLst>
                  <a:cxn ang="0">
                    <a:pos x="connsiteX0" y="connsiteY0"/>
                  </a:cxn>
                  <a:cxn ang="0">
                    <a:pos x="connsiteX1" y="connsiteY1"/>
                  </a:cxn>
                </a:cxnLst>
                <a:rect l="l" t="t" r="r" b="b"/>
                <a:pathLst>
                  <a:path w="12725" h="756377">
                    <a:moveTo>
                      <a:pt x="0" y="756377"/>
                    </a:moveTo>
                    <a:lnTo>
                      <a:pt x="0" y="0"/>
                    </a:lnTo>
                  </a:path>
                </a:pathLst>
              </a:custGeom>
              <a:ln w="19050" cap="flat">
                <a:solidFill>
                  <a:srgbClr val="025973"/>
                </a:solidFill>
                <a:prstDash val="solid"/>
                <a:miter/>
              </a:ln>
            </p:spPr>
            <p:txBody>
              <a:bodyPr rtlCol="0" anchor="ctr"/>
              <a:lstStyle/>
              <a:p>
                <a:endParaRPr lang="en-US" dirty="0"/>
              </a:p>
            </p:txBody>
          </p:sp>
          <p:sp>
            <p:nvSpPr>
              <p:cNvPr id="9723" name="Freeform: Shape 9722">
                <a:extLst>
                  <a:ext uri="{FF2B5EF4-FFF2-40B4-BE49-F238E27FC236}">
                    <a16:creationId xmlns:a16="http://schemas.microsoft.com/office/drawing/2014/main" id="{2AE7DB00-09E6-65F3-F1D4-598A35577A78}"/>
                  </a:ext>
                </a:extLst>
              </p:cNvPr>
              <p:cNvSpPr/>
              <p:nvPr/>
            </p:nvSpPr>
            <p:spPr>
              <a:xfrm>
                <a:off x="4797901" y="5108346"/>
                <a:ext cx="127" cy="768131"/>
              </a:xfrm>
              <a:custGeom>
                <a:avLst/>
                <a:gdLst>
                  <a:gd name="connsiteX0" fmla="*/ 127 w 127"/>
                  <a:gd name="connsiteY0" fmla="*/ 768131 h 768131"/>
                  <a:gd name="connsiteX1" fmla="*/ 0 w 127"/>
                  <a:gd name="connsiteY1" fmla="*/ 0 h 768131"/>
                </a:gdLst>
                <a:ahLst/>
                <a:cxnLst>
                  <a:cxn ang="0">
                    <a:pos x="connsiteX0" y="connsiteY0"/>
                  </a:cxn>
                  <a:cxn ang="0">
                    <a:pos x="connsiteX1" y="connsiteY1"/>
                  </a:cxn>
                </a:cxnLst>
                <a:rect l="l" t="t" r="r" b="b"/>
                <a:pathLst>
                  <a:path w="127" h="768131">
                    <a:moveTo>
                      <a:pt x="127" y="768131"/>
                    </a:moveTo>
                    <a:lnTo>
                      <a:pt x="0" y="0"/>
                    </a:lnTo>
                  </a:path>
                </a:pathLst>
              </a:custGeom>
              <a:ln w="19050" cap="flat">
                <a:solidFill>
                  <a:srgbClr val="025973"/>
                </a:solidFill>
                <a:prstDash val="solid"/>
                <a:miter/>
              </a:ln>
            </p:spPr>
            <p:txBody>
              <a:bodyPr rtlCol="0" anchor="ctr"/>
              <a:lstStyle/>
              <a:p>
                <a:endParaRPr lang="en-US" dirty="0"/>
              </a:p>
            </p:txBody>
          </p:sp>
          <p:sp>
            <p:nvSpPr>
              <p:cNvPr id="9724" name="Freeform: Shape 9723">
                <a:extLst>
                  <a:ext uri="{FF2B5EF4-FFF2-40B4-BE49-F238E27FC236}">
                    <a16:creationId xmlns:a16="http://schemas.microsoft.com/office/drawing/2014/main" id="{8A9124E0-2D07-FAEE-85C4-EA3CF1EDB442}"/>
                  </a:ext>
                </a:extLst>
              </p:cNvPr>
              <p:cNvSpPr/>
              <p:nvPr/>
            </p:nvSpPr>
            <p:spPr>
              <a:xfrm>
                <a:off x="4820043" y="5108346"/>
                <a:ext cx="127" cy="768131"/>
              </a:xfrm>
              <a:custGeom>
                <a:avLst/>
                <a:gdLst>
                  <a:gd name="connsiteX0" fmla="*/ 127 w 127"/>
                  <a:gd name="connsiteY0" fmla="*/ 768131 h 768131"/>
                  <a:gd name="connsiteX1" fmla="*/ 0 w 127"/>
                  <a:gd name="connsiteY1" fmla="*/ 0 h 768131"/>
                </a:gdLst>
                <a:ahLst/>
                <a:cxnLst>
                  <a:cxn ang="0">
                    <a:pos x="connsiteX0" y="connsiteY0"/>
                  </a:cxn>
                  <a:cxn ang="0">
                    <a:pos x="connsiteX1" y="connsiteY1"/>
                  </a:cxn>
                </a:cxnLst>
                <a:rect l="l" t="t" r="r" b="b"/>
                <a:pathLst>
                  <a:path w="127" h="768131">
                    <a:moveTo>
                      <a:pt x="127" y="768131"/>
                    </a:moveTo>
                    <a:lnTo>
                      <a:pt x="0" y="0"/>
                    </a:lnTo>
                  </a:path>
                </a:pathLst>
              </a:custGeom>
              <a:ln w="19050" cap="flat">
                <a:solidFill>
                  <a:srgbClr val="025973"/>
                </a:solidFill>
                <a:prstDash val="solid"/>
                <a:miter/>
              </a:ln>
            </p:spPr>
            <p:txBody>
              <a:bodyPr rtlCol="0" anchor="ctr"/>
              <a:lstStyle/>
              <a:p>
                <a:endParaRPr lang="en-US" dirty="0"/>
              </a:p>
            </p:txBody>
          </p:sp>
          <p:sp>
            <p:nvSpPr>
              <p:cNvPr id="9725" name="Freeform: Shape 9724">
                <a:extLst>
                  <a:ext uri="{FF2B5EF4-FFF2-40B4-BE49-F238E27FC236}">
                    <a16:creationId xmlns:a16="http://schemas.microsoft.com/office/drawing/2014/main" id="{BD3E4971-455C-A9A9-101C-97E581788351}"/>
                  </a:ext>
                </a:extLst>
              </p:cNvPr>
              <p:cNvSpPr/>
              <p:nvPr/>
            </p:nvSpPr>
            <p:spPr>
              <a:xfrm>
                <a:off x="4842185" y="5108346"/>
                <a:ext cx="12725" cy="768131"/>
              </a:xfrm>
              <a:custGeom>
                <a:avLst/>
                <a:gdLst>
                  <a:gd name="connsiteX0" fmla="*/ 0 w 12725"/>
                  <a:gd name="connsiteY0" fmla="*/ 768131 h 768131"/>
                  <a:gd name="connsiteX1" fmla="*/ 0 w 12725"/>
                  <a:gd name="connsiteY1" fmla="*/ 0 h 768131"/>
                </a:gdLst>
                <a:ahLst/>
                <a:cxnLst>
                  <a:cxn ang="0">
                    <a:pos x="connsiteX0" y="connsiteY0"/>
                  </a:cxn>
                  <a:cxn ang="0">
                    <a:pos x="connsiteX1" y="connsiteY1"/>
                  </a:cxn>
                </a:cxnLst>
                <a:rect l="l" t="t" r="r" b="b"/>
                <a:pathLst>
                  <a:path w="12725" h="768131">
                    <a:moveTo>
                      <a:pt x="0" y="768131"/>
                    </a:moveTo>
                    <a:lnTo>
                      <a:pt x="0" y="0"/>
                    </a:lnTo>
                  </a:path>
                </a:pathLst>
              </a:custGeom>
              <a:ln w="19050" cap="flat">
                <a:solidFill>
                  <a:srgbClr val="025973"/>
                </a:solidFill>
                <a:prstDash val="solid"/>
                <a:miter/>
              </a:ln>
            </p:spPr>
            <p:txBody>
              <a:bodyPr rtlCol="0" anchor="ctr"/>
              <a:lstStyle/>
              <a:p>
                <a:endParaRPr lang="en-US" dirty="0"/>
              </a:p>
            </p:txBody>
          </p:sp>
          <p:sp>
            <p:nvSpPr>
              <p:cNvPr id="9726" name="Freeform: Shape 9725">
                <a:extLst>
                  <a:ext uri="{FF2B5EF4-FFF2-40B4-BE49-F238E27FC236}">
                    <a16:creationId xmlns:a16="http://schemas.microsoft.com/office/drawing/2014/main" id="{B5AF2874-AD46-EEDD-836C-87D999A6A515}"/>
                  </a:ext>
                </a:extLst>
              </p:cNvPr>
              <p:cNvSpPr/>
              <p:nvPr/>
            </p:nvSpPr>
            <p:spPr>
              <a:xfrm>
                <a:off x="4864327" y="5108346"/>
                <a:ext cx="12725" cy="774072"/>
              </a:xfrm>
              <a:custGeom>
                <a:avLst/>
                <a:gdLst>
                  <a:gd name="connsiteX0" fmla="*/ 0 w 12725"/>
                  <a:gd name="connsiteY0" fmla="*/ 774073 h 774072"/>
                  <a:gd name="connsiteX1" fmla="*/ 0 w 12725"/>
                  <a:gd name="connsiteY1" fmla="*/ 0 h 774072"/>
                </a:gdLst>
                <a:ahLst/>
                <a:cxnLst>
                  <a:cxn ang="0">
                    <a:pos x="connsiteX0" y="connsiteY0"/>
                  </a:cxn>
                  <a:cxn ang="0">
                    <a:pos x="connsiteX1" y="connsiteY1"/>
                  </a:cxn>
                </a:cxnLst>
                <a:rect l="l" t="t" r="r" b="b"/>
                <a:pathLst>
                  <a:path w="12725" h="774072">
                    <a:moveTo>
                      <a:pt x="0" y="774073"/>
                    </a:moveTo>
                    <a:lnTo>
                      <a:pt x="0" y="0"/>
                    </a:lnTo>
                  </a:path>
                </a:pathLst>
              </a:custGeom>
              <a:ln w="19050" cap="flat">
                <a:solidFill>
                  <a:srgbClr val="025973"/>
                </a:solidFill>
                <a:prstDash val="solid"/>
                <a:miter/>
              </a:ln>
            </p:spPr>
            <p:txBody>
              <a:bodyPr rtlCol="0" anchor="ctr"/>
              <a:lstStyle/>
              <a:p>
                <a:endParaRPr lang="en-US" dirty="0"/>
              </a:p>
            </p:txBody>
          </p:sp>
          <p:sp>
            <p:nvSpPr>
              <p:cNvPr id="9727" name="Freeform: Shape 9726">
                <a:extLst>
                  <a:ext uri="{FF2B5EF4-FFF2-40B4-BE49-F238E27FC236}">
                    <a16:creationId xmlns:a16="http://schemas.microsoft.com/office/drawing/2014/main" id="{A4A90B46-7BA1-E165-C3B7-0D6B57836FE2}"/>
                  </a:ext>
                </a:extLst>
              </p:cNvPr>
              <p:cNvSpPr/>
              <p:nvPr/>
            </p:nvSpPr>
            <p:spPr>
              <a:xfrm>
                <a:off x="4886468" y="5108346"/>
                <a:ext cx="12725" cy="780014"/>
              </a:xfrm>
              <a:custGeom>
                <a:avLst/>
                <a:gdLst>
                  <a:gd name="connsiteX0" fmla="*/ 0 w 12725"/>
                  <a:gd name="connsiteY0" fmla="*/ 780014 h 780014"/>
                  <a:gd name="connsiteX1" fmla="*/ 0 w 12725"/>
                  <a:gd name="connsiteY1" fmla="*/ 0 h 780014"/>
                </a:gdLst>
                <a:ahLst/>
                <a:cxnLst>
                  <a:cxn ang="0">
                    <a:pos x="connsiteX0" y="connsiteY0"/>
                  </a:cxn>
                  <a:cxn ang="0">
                    <a:pos x="connsiteX1" y="connsiteY1"/>
                  </a:cxn>
                </a:cxnLst>
                <a:rect l="l" t="t" r="r" b="b"/>
                <a:pathLst>
                  <a:path w="12725" h="780014">
                    <a:moveTo>
                      <a:pt x="0" y="780014"/>
                    </a:moveTo>
                    <a:lnTo>
                      <a:pt x="0" y="0"/>
                    </a:lnTo>
                  </a:path>
                </a:pathLst>
              </a:custGeom>
              <a:ln w="19050" cap="flat">
                <a:solidFill>
                  <a:srgbClr val="025973"/>
                </a:solidFill>
                <a:prstDash val="solid"/>
                <a:miter/>
              </a:ln>
            </p:spPr>
            <p:txBody>
              <a:bodyPr rtlCol="0" anchor="ctr"/>
              <a:lstStyle/>
              <a:p>
                <a:endParaRPr lang="en-US" dirty="0"/>
              </a:p>
            </p:txBody>
          </p:sp>
          <p:sp>
            <p:nvSpPr>
              <p:cNvPr id="9728" name="Freeform: Shape 9727">
                <a:extLst>
                  <a:ext uri="{FF2B5EF4-FFF2-40B4-BE49-F238E27FC236}">
                    <a16:creationId xmlns:a16="http://schemas.microsoft.com/office/drawing/2014/main" id="{5867A59F-1EAB-CFA9-3E8C-9611DD9AD467}"/>
                  </a:ext>
                </a:extLst>
              </p:cNvPr>
              <p:cNvSpPr/>
              <p:nvPr/>
            </p:nvSpPr>
            <p:spPr>
              <a:xfrm>
                <a:off x="4908610" y="5108346"/>
                <a:ext cx="12725" cy="788280"/>
              </a:xfrm>
              <a:custGeom>
                <a:avLst/>
                <a:gdLst>
                  <a:gd name="connsiteX0" fmla="*/ 0 w 12725"/>
                  <a:gd name="connsiteY0" fmla="*/ 788281 h 788280"/>
                  <a:gd name="connsiteX1" fmla="*/ 0 w 12725"/>
                  <a:gd name="connsiteY1" fmla="*/ 0 h 788280"/>
                </a:gdLst>
                <a:ahLst/>
                <a:cxnLst>
                  <a:cxn ang="0">
                    <a:pos x="connsiteX0" y="connsiteY0"/>
                  </a:cxn>
                  <a:cxn ang="0">
                    <a:pos x="connsiteX1" y="connsiteY1"/>
                  </a:cxn>
                </a:cxnLst>
                <a:rect l="l" t="t" r="r" b="b"/>
                <a:pathLst>
                  <a:path w="12725" h="788280">
                    <a:moveTo>
                      <a:pt x="0" y="788281"/>
                    </a:moveTo>
                    <a:lnTo>
                      <a:pt x="0" y="0"/>
                    </a:lnTo>
                  </a:path>
                </a:pathLst>
              </a:custGeom>
              <a:ln w="19050" cap="flat">
                <a:solidFill>
                  <a:srgbClr val="025973"/>
                </a:solidFill>
                <a:prstDash val="solid"/>
                <a:miter/>
              </a:ln>
            </p:spPr>
            <p:txBody>
              <a:bodyPr rtlCol="0" anchor="ctr"/>
              <a:lstStyle/>
              <a:p>
                <a:endParaRPr lang="en-US" dirty="0"/>
              </a:p>
            </p:txBody>
          </p:sp>
          <p:sp>
            <p:nvSpPr>
              <p:cNvPr id="9729" name="Freeform: Shape 9728">
                <a:extLst>
                  <a:ext uri="{FF2B5EF4-FFF2-40B4-BE49-F238E27FC236}">
                    <a16:creationId xmlns:a16="http://schemas.microsoft.com/office/drawing/2014/main" id="{0CE15466-148D-C161-1270-CDE3036951BD}"/>
                  </a:ext>
                </a:extLst>
              </p:cNvPr>
              <p:cNvSpPr/>
              <p:nvPr/>
            </p:nvSpPr>
            <p:spPr>
              <a:xfrm>
                <a:off x="4930752" y="5108346"/>
                <a:ext cx="12725" cy="788280"/>
              </a:xfrm>
              <a:custGeom>
                <a:avLst/>
                <a:gdLst>
                  <a:gd name="connsiteX0" fmla="*/ 0 w 12725"/>
                  <a:gd name="connsiteY0" fmla="*/ 788281 h 788280"/>
                  <a:gd name="connsiteX1" fmla="*/ 0 w 12725"/>
                  <a:gd name="connsiteY1" fmla="*/ 0 h 788280"/>
                </a:gdLst>
                <a:ahLst/>
                <a:cxnLst>
                  <a:cxn ang="0">
                    <a:pos x="connsiteX0" y="connsiteY0"/>
                  </a:cxn>
                  <a:cxn ang="0">
                    <a:pos x="connsiteX1" y="connsiteY1"/>
                  </a:cxn>
                </a:cxnLst>
                <a:rect l="l" t="t" r="r" b="b"/>
                <a:pathLst>
                  <a:path w="12725" h="788280">
                    <a:moveTo>
                      <a:pt x="0" y="788281"/>
                    </a:moveTo>
                    <a:lnTo>
                      <a:pt x="0" y="0"/>
                    </a:lnTo>
                  </a:path>
                </a:pathLst>
              </a:custGeom>
              <a:ln w="19050" cap="flat">
                <a:solidFill>
                  <a:srgbClr val="025973"/>
                </a:solidFill>
                <a:prstDash val="solid"/>
                <a:miter/>
              </a:ln>
            </p:spPr>
            <p:txBody>
              <a:bodyPr rtlCol="0" anchor="ctr"/>
              <a:lstStyle/>
              <a:p>
                <a:endParaRPr lang="en-US" dirty="0"/>
              </a:p>
            </p:txBody>
          </p:sp>
          <p:sp>
            <p:nvSpPr>
              <p:cNvPr id="9730" name="Freeform: Shape 9729">
                <a:extLst>
                  <a:ext uri="{FF2B5EF4-FFF2-40B4-BE49-F238E27FC236}">
                    <a16:creationId xmlns:a16="http://schemas.microsoft.com/office/drawing/2014/main" id="{94C525D4-58AF-2933-24AD-05795549DA4E}"/>
                  </a:ext>
                </a:extLst>
              </p:cNvPr>
              <p:cNvSpPr/>
              <p:nvPr/>
            </p:nvSpPr>
            <p:spPr>
              <a:xfrm>
                <a:off x="4952766" y="5108346"/>
                <a:ext cx="127" cy="794221"/>
              </a:xfrm>
              <a:custGeom>
                <a:avLst/>
                <a:gdLst>
                  <a:gd name="connsiteX0" fmla="*/ 127 w 127"/>
                  <a:gd name="connsiteY0" fmla="*/ 794222 h 794221"/>
                  <a:gd name="connsiteX1" fmla="*/ 0 w 127"/>
                  <a:gd name="connsiteY1" fmla="*/ 0 h 794221"/>
                </a:gdLst>
                <a:ahLst/>
                <a:cxnLst>
                  <a:cxn ang="0">
                    <a:pos x="connsiteX0" y="connsiteY0"/>
                  </a:cxn>
                  <a:cxn ang="0">
                    <a:pos x="connsiteX1" y="connsiteY1"/>
                  </a:cxn>
                </a:cxnLst>
                <a:rect l="l" t="t" r="r" b="b"/>
                <a:pathLst>
                  <a:path w="127" h="794221">
                    <a:moveTo>
                      <a:pt x="127" y="794222"/>
                    </a:moveTo>
                    <a:lnTo>
                      <a:pt x="0" y="0"/>
                    </a:lnTo>
                  </a:path>
                </a:pathLst>
              </a:custGeom>
              <a:ln w="19050" cap="flat">
                <a:solidFill>
                  <a:srgbClr val="025973"/>
                </a:solidFill>
                <a:prstDash val="solid"/>
                <a:miter/>
              </a:ln>
            </p:spPr>
            <p:txBody>
              <a:bodyPr rtlCol="0" anchor="ctr"/>
              <a:lstStyle/>
              <a:p>
                <a:endParaRPr lang="en-US" dirty="0"/>
              </a:p>
            </p:txBody>
          </p:sp>
          <p:sp>
            <p:nvSpPr>
              <p:cNvPr id="9731" name="Freeform: Shape 9730">
                <a:extLst>
                  <a:ext uri="{FF2B5EF4-FFF2-40B4-BE49-F238E27FC236}">
                    <a16:creationId xmlns:a16="http://schemas.microsoft.com/office/drawing/2014/main" id="{C3D69DEF-EDD2-51FB-184F-B23EACFAEB83}"/>
                  </a:ext>
                </a:extLst>
              </p:cNvPr>
              <p:cNvSpPr/>
              <p:nvPr/>
            </p:nvSpPr>
            <p:spPr>
              <a:xfrm>
                <a:off x="4974908" y="5108346"/>
                <a:ext cx="127" cy="800034"/>
              </a:xfrm>
              <a:custGeom>
                <a:avLst/>
                <a:gdLst>
                  <a:gd name="connsiteX0" fmla="*/ 127 w 127"/>
                  <a:gd name="connsiteY0" fmla="*/ 800034 h 800034"/>
                  <a:gd name="connsiteX1" fmla="*/ 0 w 127"/>
                  <a:gd name="connsiteY1" fmla="*/ 0 h 800034"/>
                </a:gdLst>
                <a:ahLst/>
                <a:cxnLst>
                  <a:cxn ang="0">
                    <a:pos x="connsiteX0" y="connsiteY0"/>
                  </a:cxn>
                  <a:cxn ang="0">
                    <a:pos x="connsiteX1" y="connsiteY1"/>
                  </a:cxn>
                </a:cxnLst>
                <a:rect l="l" t="t" r="r" b="b"/>
                <a:pathLst>
                  <a:path w="127" h="800034">
                    <a:moveTo>
                      <a:pt x="127" y="800034"/>
                    </a:moveTo>
                    <a:lnTo>
                      <a:pt x="0" y="0"/>
                    </a:lnTo>
                  </a:path>
                </a:pathLst>
              </a:custGeom>
              <a:ln w="19050" cap="flat">
                <a:solidFill>
                  <a:srgbClr val="025973"/>
                </a:solidFill>
                <a:prstDash val="solid"/>
                <a:miter/>
              </a:ln>
            </p:spPr>
            <p:txBody>
              <a:bodyPr rtlCol="0" anchor="ctr"/>
              <a:lstStyle/>
              <a:p>
                <a:endParaRPr lang="en-US" dirty="0"/>
              </a:p>
            </p:txBody>
          </p:sp>
          <p:sp>
            <p:nvSpPr>
              <p:cNvPr id="9732" name="Freeform: Shape 9731">
                <a:extLst>
                  <a:ext uri="{FF2B5EF4-FFF2-40B4-BE49-F238E27FC236}">
                    <a16:creationId xmlns:a16="http://schemas.microsoft.com/office/drawing/2014/main" id="{9E777747-8EED-DA8C-0705-2A01EB161123}"/>
                  </a:ext>
                </a:extLst>
              </p:cNvPr>
              <p:cNvSpPr/>
              <p:nvPr/>
            </p:nvSpPr>
            <p:spPr>
              <a:xfrm>
                <a:off x="4997050" y="5108346"/>
                <a:ext cx="12725" cy="805329"/>
              </a:xfrm>
              <a:custGeom>
                <a:avLst/>
                <a:gdLst>
                  <a:gd name="connsiteX0" fmla="*/ 0 w 12725"/>
                  <a:gd name="connsiteY0" fmla="*/ 805330 h 805329"/>
                  <a:gd name="connsiteX1" fmla="*/ 0 w 12725"/>
                  <a:gd name="connsiteY1" fmla="*/ 0 h 805329"/>
                </a:gdLst>
                <a:ahLst/>
                <a:cxnLst>
                  <a:cxn ang="0">
                    <a:pos x="connsiteX0" y="connsiteY0"/>
                  </a:cxn>
                  <a:cxn ang="0">
                    <a:pos x="connsiteX1" y="connsiteY1"/>
                  </a:cxn>
                </a:cxnLst>
                <a:rect l="l" t="t" r="r" b="b"/>
                <a:pathLst>
                  <a:path w="12725" h="805329">
                    <a:moveTo>
                      <a:pt x="0" y="805330"/>
                    </a:moveTo>
                    <a:lnTo>
                      <a:pt x="0" y="0"/>
                    </a:lnTo>
                  </a:path>
                </a:pathLst>
              </a:custGeom>
              <a:ln w="19050" cap="flat">
                <a:solidFill>
                  <a:srgbClr val="025973"/>
                </a:solidFill>
                <a:prstDash val="solid"/>
                <a:miter/>
              </a:ln>
            </p:spPr>
            <p:txBody>
              <a:bodyPr rtlCol="0" anchor="ctr"/>
              <a:lstStyle/>
              <a:p>
                <a:endParaRPr lang="en-US" dirty="0"/>
              </a:p>
            </p:txBody>
          </p:sp>
          <p:sp>
            <p:nvSpPr>
              <p:cNvPr id="9733" name="Freeform: Shape 9732">
                <a:extLst>
                  <a:ext uri="{FF2B5EF4-FFF2-40B4-BE49-F238E27FC236}">
                    <a16:creationId xmlns:a16="http://schemas.microsoft.com/office/drawing/2014/main" id="{E4816490-1137-9751-FDCF-6436C0D23197}"/>
                  </a:ext>
                </a:extLst>
              </p:cNvPr>
              <p:cNvSpPr/>
              <p:nvPr/>
            </p:nvSpPr>
            <p:spPr>
              <a:xfrm>
                <a:off x="5019191" y="5108346"/>
                <a:ext cx="12725" cy="817083"/>
              </a:xfrm>
              <a:custGeom>
                <a:avLst/>
                <a:gdLst>
                  <a:gd name="connsiteX0" fmla="*/ 0 w 12725"/>
                  <a:gd name="connsiteY0" fmla="*/ 817084 h 817083"/>
                  <a:gd name="connsiteX1" fmla="*/ 0 w 12725"/>
                  <a:gd name="connsiteY1" fmla="*/ 0 h 817083"/>
                </a:gdLst>
                <a:ahLst/>
                <a:cxnLst>
                  <a:cxn ang="0">
                    <a:pos x="connsiteX0" y="connsiteY0"/>
                  </a:cxn>
                  <a:cxn ang="0">
                    <a:pos x="connsiteX1" y="connsiteY1"/>
                  </a:cxn>
                </a:cxnLst>
                <a:rect l="l" t="t" r="r" b="b"/>
                <a:pathLst>
                  <a:path w="12725" h="817083">
                    <a:moveTo>
                      <a:pt x="0" y="817084"/>
                    </a:moveTo>
                    <a:lnTo>
                      <a:pt x="0" y="0"/>
                    </a:lnTo>
                  </a:path>
                </a:pathLst>
              </a:custGeom>
              <a:ln w="19050" cap="flat">
                <a:solidFill>
                  <a:srgbClr val="025973"/>
                </a:solidFill>
                <a:prstDash val="solid"/>
                <a:miter/>
              </a:ln>
            </p:spPr>
            <p:txBody>
              <a:bodyPr rtlCol="0" anchor="ctr"/>
              <a:lstStyle/>
              <a:p>
                <a:endParaRPr lang="en-US" dirty="0"/>
              </a:p>
            </p:txBody>
          </p:sp>
          <p:sp>
            <p:nvSpPr>
              <p:cNvPr id="9734" name="Freeform: Shape 9733">
                <a:extLst>
                  <a:ext uri="{FF2B5EF4-FFF2-40B4-BE49-F238E27FC236}">
                    <a16:creationId xmlns:a16="http://schemas.microsoft.com/office/drawing/2014/main" id="{E7F8C529-B47E-B348-2C81-BDB53A4E9459}"/>
                  </a:ext>
                </a:extLst>
              </p:cNvPr>
              <p:cNvSpPr/>
              <p:nvPr/>
            </p:nvSpPr>
            <p:spPr>
              <a:xfrm>
                <a:off x="5041333" y="5108346"/>
                <a:ext cx="12725" cy="842270"/>
              </a:xfrm>
              <a:custGeom>
                <a:avLst/>
                <a:gdLst>
                  <a:gd name="connsiteX0" fmla="*/ 0 w 12725"/>
                  <a:gd name="connsiteY0" fmla="*/ 842271 h 842270"/>
                  <a:gd name="connsiteX1" fmla="*/ 0 w 12725"/>
                  <a:gd name="connsiteY1" fmla="*/ 0 h 842270"/>
                </a:gdLst>
                <a:ahLst/>
                <a:cxnLst>
                  <a:cxn ang="0">
                    <a:pos x="connsiteX0" y="connsiteY0"/>
                  </a:cxn>
                  <a:cxn ang="0">
                    <a:pos x="connsiteX1" y="connsiteY1"/>
                  </a:cxn>
                </a:cxnLst>
                <a:rect l="l" t="t" r="r" b="b"/>
                <a:pathLst>
                  <a:path w="12725" h="842270">
                    <a:moveTo>
                      <a:pt x="0" y="842271"/>
                    </a:moveTo>
                    <a:lnTo>
                      <a:pt x="0" y="0"/>
                    </a:lnTo>
                  </a:path>
                </a:pathLst>
              </a:custGeom>
              <a:ln w="19050" cap="flat">
                <a:solidFill>
                  <a:srgbClr val="025973"/>
                </a:solidFill>
                <a:prstDash val="solid"/>
                <a:miter/>
              </a:ln>
            </p:spPr>
            <p:txBody>
              <a:bodyPr rtlCol="0" anchor="ctr"/>
              <a:lstStyle/>
              <a:p>
                <a:endParaRPr lang="en-US" dirty="0"/>
              </a:p>
            </p:txBody>
          </p:sp>
          <p:sp>
            <p:nvSpPr>
              <p:cNvPr id="9735" name="Freeform: Shape 9734">
                <a:extLst>
                  <a:ext uri="{FF2B5EF4-FFF2-40B4-BE49-F238E27FC236}">
                    <a16:creationId xmlns:a16="http://schemas.microsoft.com/office/drawing/2014/main" id="{962243B1-B560-F4BD-C442-E75F0736D105}"/>
                  </a:ext>
                </a:extLst>
              </p:cNvPr>
              <p:cNvSpPr/>
              <p:nvPr/>
            </p:nvSpPr>
            <p:spPr>
              <a:xfrm>
                <a:off x="5063475" y="5108346"/>
                <a:ext cx="12725" cy="843820"/>
              </a:xfrm>
              <a:custGeom>
                <a:avLst/>
                <a:gdLst>
                  <a:gd name="connsiteX0" fmla="*/ 0 w 12725"/>
                  <a:gd name="connsiteY0" fmla="*/ 843820 h 843820"/>
                  <a:gd name="connsiteX1" fmla="*/ 0 w 12725"/>
                  <a:gd name="connsiteY1" fmla="*/ 0 h 843820"/>
                </a:gdLst>
                <a:ahLst/>
                <a:cxnLst>
                  <a:cxn ang="0">
                    <a:pos x="connsiteX0" y="connsiteY0"/>
                  </a:cxn>
                  <a:cxn ang="0">
                    <a:pos x="connsiteX1" y="connsiteY1"/>
                  </a:cxn>
                </a:cxnLst>
                <a:rect l="l" t="t" r="r" b="b"/>
                <a:pathLst>
                  <a:path w="12725" h="843820">
                    <a:moveTo>
                      <a:pt x="0" y="843820"/>
                    </a:moveTo>
                    <a:lnTo>
                      <a:pt x="0" y="0"/>
                    </a:lnTo>
                  </a:path>
                </a:pathLst>
              </a:custGeom>
              <a:ln w="19050" cap="flat">
                <a:solidFill>
                  <a:srgbClr val="025973"/>
                </a:solidFill>
                <a:prstDash val="solid"/>
                <a:miter/>
              </a:ln>
            </p:spPr>
            <p:txBody>
              <a:bodyPr rtlCol="0" anchor="ctr"/>
              <a:lstStyle/>
              <a:p>
                <a:endParaRPr lang="en-US" dirty="0"/>
              </a:p>
            </p:txBody>
          </p:sp>
          <p:sp>
            <p:nvSpPr>
              <p:cNvPr id="9736" name="Freeform: Shape 9735">
                <a:extLst>
                  <a:ext uri="{FF2B5EF4-FFF2-40B4-BE49-F238E27FC236}">
                    <a16:creationId xmlns:a16="http://schemas.microsoft.com/office/drawing/2014/main" id="{9080B537-DD11-1BE3-E042-428DF964EE58}"/>
                  </a:ext>
                </a:extLst>
              </p:cNvPr>
              <p:cNvSpPr/>
              <p:nvPr/>
            </p:nvSpPr>
            <p:spPr>
              <a:xfrm>
                <a:off x="5085617" y="5108346"/>
                <a:ext cx="12725" cy="851957"/>
              </a:xfrm>
              <a:custGeom>
                <a:avLst/>
                <a:gdLst>
                  <a:gd name="connsiteX0" fmla="*/ 0 w 12725"/>
                  <a:gd name="connsiteY0" fmla="*/ 851958 h 851957"/>
                  <a:gd name="connsiteX1" fmla="*/ 0 w 12725"/>
                  <a:gd name="connsiteY1" fmla="*/ 0 h 851957"/>
                </a:gdLst>
                <a:ahLst/>
                <a:cxnLst>
                  <a:cxn ang="0">
                    <a:pos x="connsiteX0" y="connsiteY0"/>
                  </a:cxn>
                  <a:cxn ang="0">
                    <a:pos x="connsiteX1" y="connsiteY1"/>
                  </a:cxn>
                </a:cxnLst>
                <a:rect l="l" t="t" r="r" b="b"/>
                <a:pathLst>
                  <a:path w="12725" h="851957">
                    <a:moveTo>
                      <a:pt x="0" y="851958"/>
                    </a:moveTo>
                    <a:lnTo>
                      <a:pt x="0" y="0"/>
                    </a:lnTo>
                  </a:path>
                </a:pathLst>
              </a:custGeom>
              <a:ln w="19050" cap="flat">
                <a:solidFill>
                  <a:srgbClr val="025973"/>
                </a:solidFill>
                <a:prstDash val="solid"/>
                <a:miter/>
              </a:ln>
            </p:spPr>
            <p:txBody>
              <a:bodyPr rtlCol="0" anchor="ctr"/>
              <a:lstStyle/>
              <a:p>
                <a:endParaRPr lang="en-US" dirty="0"/>
              </a:p>
            </p:txBody>
          </p:sp>
          <p:sp>
            <p:nvSpPr>
              <p:cNvPr id="9737" name="Freeform: Shape 9736">
                <a:extLst>
                  <a:ext uri="{FF2B5EF4-FFF2-40B4-BE49-F238E27FC236}">
                    <a16:creationId xmlns:a16="http://schemas.microsoft.com/office/drawing/2014/main" id="{4925BEC8-D86C-CCCC-ED6B-DC9713F7FBD3}"/>
                  </a:ext>
                </a:extLst>
              </p:cNvPr>
              <p:cNvSpPr/>
              <p:nvPr/>
            </p:nvSpPr>
            <p:spPr>
              <a:xfrm>
                <a:off x="5107758" y="5108346"/>
                <a:ext cx="12725" cy="876369"/>
              </a:xfrm>
              <a:custGeom>
                <a:avLst/>
                <a:gdLst>
                  <a:gd name="connsiteX0" fmla="*/ 0 w 12725"/>
                  <a:gd name="connsiteY0" fmla="*/ 876370 h 876369"/>
                  <a:gd name="connsiteX1" fmla="*/ 0 w 12725"/>
                  <a:gd name="connsiteY1" fmla="*/ 0 h 876369"/>
                </a:gdLst>
                <a:ahLst/>
                <a:cxnLst>
                  <a:cxn ang="0">
                    <a:pos x="connsiteX0" y="connsiteY0"/>
                  </a:cxn>
                  <a:cxn ang="0">
                    <a:pos x="connsiteX1" y="connsiteY1"/>
                  </a:cxn>
                </a:cxnLst>
                <a:rect l="l" t="t" r="r" b="b"/>
                <a:pathLst>
                  <a:path w="12725" h="876369">
                    <a:moveTo>
                      <a:pt x="0" y="876370"/>
                    </a:moveTo>
                    <a:lnTo>
                      <a:pt x="0" y="0"/>
                    </a:lnTo>
                  </a:path>
                </a:pathLst>
              </a:custGeom>
              <a:ln w="19050" cap="flat">
                <a:solidFill>
                  <a:srgbClr val="025973"/>
                </a:solidFill>
                <a:prstDash val="solid"/>
                <a:miter/>
              </a:ln>
            </p:spPr>
            <p:txBody>
              <a:bodyPr rtlCol="0" anchor="ctr"/>
              <a:lstStyle/>
              <a:p>
                <a:endParaRPr lang="en-US" dirty="0"/>
              </a:p>
            </p:txBody>
          </p:sp>
          <p:sp>
            <p:nvSpPr>
              <p:cNvPr id="9738" name="Freeform: Shape 9737">
                <a:extLst>
                  <a:ext uri="{FF2B5EF4-FFF2-40B4-BE49-F238E27FC236}">
                    <a16:creationId xmlns:a16="http://schemas.microsoft.com/office/drawing/2014/main" id="{2CE20DC2-6121-FDF4-6397-83495548226A}"/>
                  </a:ext>
                </a:extLst>
              </p:cNvPr>
              <p:cNvSpPr/>
              <p:nvPr/>
            </p:nvSpPr>
            <p:spPr>
              <a:xfrm>
                <a:off x="5129773" y="5108346"/>
                <a:ext cx="127" cy="886056"/>
              </a:xfrm>
              <a:custGeom>
                <a:avLst/>
                <a:gdLst>
                  <a:gd name="connsiteX0" fmla="*/ 127 w 127"/>
                  <a:gd name="connsiteY0" fmla="*/ 886057 h 886056"/>
                  <a:gd name="connsiteX1" fmla="*/ 0 w 127"/>
                  <a:gd name="connsiteY1" fmla="*/ 0 h 886056"/>
                </a:gdLst>
                <a:ahLst/>
                <a:cxnLst>
                  <a:cxn ang="0">
                    <a:pos x="connsiteX0" y="connsiteY0"/>
                  </a:cxn>
                  <a:cxn ang="0">
                    <a:pos x="connsiteX1" y="connsiteY1"/>
                  </a:cxn>
                </a:cxnLst>
                <a:rect l="l" t="t" r="r" b="b"/>
                <a:pathLst>
                  <a:path w="127" h="886056">
                    <a:moveTo>
                      <a:pt x="127" y="886057"/>
                    </a:moveTo>
                    <a:lnTo>
                      <a:pt x="0" y="0"/>
                    </a:lnTo>
                  </a:path>
                </a:pathLst>
              </a:custGeom>
              <a:ln w="19050" cap="flat">
                <a:solidFill>
                  <a:srgbClr val="025973"/>
                </a:solidFill>
                <a:prstDash val="solid"/>
                <a:miter/>
              </a:ln>
            </p:spPr>
            <p:txBody>
              <a:bodyPr rtlCol="0" anchor="ctr"/>
              <a:lstStyle/>
              <a:p>
                <a:endParaRPr lang="en-US" dirty="0"/>
              </a:p>
            </p:txBody>
          </p:sp>
          <p:sp>
            <p:nvSpPr>
              <p:cNvPr id="9739" name="Freeform: Shape 9738">
                <a:extLst>
                  <a:ext uri="{FF2B5EF4-FFF2-40B4-BE49-F238E27FC236}">
                    <a16:creationId xmlns:a16="http://schemas.microsoft.com/office/drawing/2014/main" id="{0D4588DF-59FB-B2EF-4A0A-F495D9345E10}"/>
                  </a:ext>
                </a:extLst>
              </p:cNvPr>
              <p:cNvSpPr/>
              <p:nvPr/>
            </p:nvSpPr>
            <p:spPr>
              <a:xfrm>
                <a:off x="5151914" y="5108346"/>
                <a:ext cx="12725" cy="886056"/>
              </a:xfrm>
              <a:custGeom>
                <a:avLst/>
                <a:gdLst>
                  <a:gd name="connsiteX0" fmla="*/ 0 w 12725"/>
                  <a:gd name="connsiteY0" fmla="*/ 886057 h 886056"/>
                  <a:gd name="connsiteX1" fmla="*/ 0 w 12725"/>
                  <a:gd name="connsiteY1" fmla="*/ 0 h 886056"/>
                </a:gdLst>
                <a:ahLst/>
                <a:cxnLst>
                  <a:cxn ang="0">
                    <a:pos x="connsiteX0" y="connsiteY0"/>
                  </a:cxn>
                  <a:cxn ang="0">
                    <a:pos x="connsiteX1" y="connsiteY1"/>
                  </a:cxn>
                </a:cxnLst>
                <a:rect l="l" t="t" r="r" b="b"/>
                <a:pathLst>
                  <a:path w="12725" h="886056">
                    <a:moveTo>
                      <a:pt x="0" y="886057"/>
                    </a:moveTo>
                    <a:lnTo>
                      <a:pt x="0" y="0"/>
                    </a:lnTo>
                  </a:path>
                </a:pathLst>
              </a:custGeom>
              <a:ln w="19050" cap="flat">
                <a:solidFill>
                  <a:srgbClr val="025973"/>
                </a:solidFill>
                <a:prstDash val="solid"/>
                <a:miter/>
              </a:ln>
            </p:spPr>
            <p:txBody>
              <a:bodyPr rtlCol="0" anchor="ctr"/>
              <a:lstStyle/>
              <a:p>
                <a:endParaRPr lang="en-US" dirty="0"/>
              </a:p>
            </p:txBody>
          </p:sp>
          <p:sp>
            <p:nvSpPr>
              <p:cNvPr id="9740" name="Freeform: Shape 9739">
                <a:extLst>
                  <a:ext uri="{FF2B5EF4-FFF2-40B4-BE49-F238E27FC236}">
                    <a16:creationId xmlns:a16="http://schemas.microsoft.com/office/drawing/2014/main" id="{F7BC48CA-FAFB-1875-284D-27582048CCC6}"/>
                  </a:ext>
                </a:extLst>
              </p:cNvPr>
              <p:cNvSpPr/>
              <p:nvPr/>
            </p:nvSpPr>
            <p:spPr>
              <a:xfrm>
                <a:off x="5174056" y="5108346"/>
                <a:ext cx="12725" cy="886056"/>
              </a:xfrm>
              <a:custGeom>
                <a:avLst/>
                <a:gdLst>
                  <a:gd name="connsiteX0" fmla="*/ 0 w 12725"/>
                  <a:gd name="connsiteY0" fmla="*/ 886057 h 886056"/>
                  <a:gd name="connsiteX1" fmla="*/ 0 w 12725"/>
                  <a:gd name="connsiteY1" fmla="*/ 0 h 886056"/>
                </a:gdLst>
                <a:ahLst/>
                <a:cxnLst>
                  <a:cxn ang="0">
                    <a:pos x="connsiteX0" y="connsiteY0"/>
                  </a:cxn>
                  <a:cxn ang="0">
                    <a:pos x="connsiteX1" y="connsiteY1"/>
                  </a:cxn>
                </a:cxnLst>
                <a:rect l="l" t="t" r="r" b="b"/>
                <a:pathLst>
                  <a:path w="12725" h="886056">
                    <a:moveTo>
                      <a:pt x="0" y="886057"/>
                    </a:moveTo>
                    <a:lnTo>
                      <a:pt x="0" y="0"/>
                    </a:lnTo>
                  </a:path>
                </a:pathLst>
              </a:custGeom>
              <a:ln w="19050" cap="flat">
                <a:solidFill>
                  <a:srgbClr val="025973"/>
                </a:solidFill>
                <a:prstDash val="solid"/>
                <a:miter/>
              </a:ln>
            </p:spPr>
            <p:txBody>
              <a:bodyPr rtlCol="0" anchor="ctr"/>
              <a:lstStyle/>
              <a:p>
                <a:endParaRPr lang="en-US" dirty="0"/>
              </a:p>
            </p:txBody>
          </p:sp>
          <p:sp>
            <p:nvSpPr>
              <p:cNvPr id="9741" name="Freeform: Shape 9740">
                <a:extLst>
                  <a:ext uri="{FF2B5EF4-FFF2-40B4-BE49-F238E27FC236}">
                    <a16:creationId xmlns:a16="http://schemas.microsoft.com/office/drawing/2014/main" id="{89AC749B-EEED-86D0-D0D1-C5AE1E65BAB2}"/>
                  </a:ext>
                </a:extLst>
              </p:cNvPr>
              <p:cNvSpPr/>
              <p:nvPr/>
            </p:nvSpPr>
            <p:spPr>
              <a:xfrm>
                <a:off x="5196198" y="5108346"/>
                <a:ext cx="127" cy="887219"/>
              </a:xfrm>
              <a:custGeom>
                <a:avLst/>
                <a:gdLst>
                  <a:gd name="connsiteX0" fmla="*/ 127 w 127"/>
                  <a:gd name="connsiteY0" fmla="*/ 887219 h 887219"/>
                  <a:gd name="connsiteX1" fmla="*/ 0 w 127"/>
                  <a:gd name="connsiteY1" fmla="*/ 0 h 887219"/>
                </a:gdLst>
                <a:ahLst/>
                <a:cxnLst>
                  <a:cxn ang="0">
                    <a:pos x="connsiteX0" y="connsiteY0"/>
                  </a:cxn>
                  <a:cxn ang="0">
                    <a:pos x="connsiteX1" y="connsiteY1"/>
                  </a:cxn>
                </a:cxnLst>
                <a:rect l="l" t="t" r="r" b="b"/>
                <a:pathLst>
                  <a:path w="127" h="887219">
                    <a:moveTo>
                      <a:pt x="127" y="887219"/>
                    </a:moveTo>
                    <a:lnTo>
                      <a:pt x="0" y="0"/>
                    </a:lnTo>
                  </a:path>
                </a:pathLst>
              </a:custGeom>
              <a:ln w="19050" cap="flat">
                <a:solidFill>
                  <a:srgbClr val="025973"/>
                </a:solidFill>
                <a:prstDash val="solid"/>
                <a:miter/>
              </a:ln>
            </p:spPr>
            <p:txBody>
              <a:bodyPr rtlCol="0" anchor="ctr"/>
              <a:lstStyle/>
              <a:p>
                <a:endParaRPr lang="en-US" dirty="0"/>
              </a:p>
            </p:txBody>
          </p:sp>
          <p:sp>
            <p:nvSpPr>
              <p:cNvPr id="9742" name="Freeform: Shape 9741">
                <a:extLst>
                  <a:ext uri="{FF2B5EF4-FFF2-40B4-BE49-F238E27FC236}">
                    <a16:creationId xmlns:a16="http://schemas.microsoft.com/office/drawing/2014/main" id="{9B0B9D98-F288-1E12-5AC3-1E24D2DBCCB9}"/>
                  </a:ext>
                </a:extLst>
              </p:cNvPr>
              <p:cNvSpPr/>
              <p:nvPr/>
            </p:nvSpPr>
            <p:spPr>
              <a:xfrm>
                <a:off x="5218212" y="5108346"/>
                <a:ext cx="127" cy="890189"/>
              </a:xfrm>
              <a:custGeom>
                <a:avLst/>
                <a:gdLst>
                  <a:gd name="connsiteX0" fmla="*/ 127 w 127"/>
                  <a:gd name="connsiteY0" fmla="*/ 890190 h 890189"/>
                  <a:gd name="connsiteX1" fmla="*/ 0 w 127"/>
                  <a:gd name="connsiteY1" fmla="*/ 0 h 890189"/>
                </a:gdLst>
                <a:ahLst/>
                <a:cxnLst>
                  <a:cxn ang="0">
                    <a:pos x="connsiteX0" y="connsiteY0"/>
                  </a:cxn>
                  <a:cxn ang="0">
                    <a:pos x="connsiteX1" y="connsiteY1"/>
                  </a:cxn>
                </a:cxnLst>
                <a:rect l="l" t="t" r="r" b="b"/>
                <a:pathLst>
                  <a:path w="127" h="890189">
                    <a:moveTo>
                      <a:pt x="127" y="890190"/>
                    </a:moveTo>
                    <a:lnTo>
                      <a:pt x="0" y="0"/>
                    </a:lnTo>
                  </a:path>
                </a:pathLst>
              </a:custGeom>
              <a:ln w="19050" cap="flat">
                <a:solidFill>
                  <a:srgbClr val="025973"/>
                </a:solidFill>
                <a:prstDash val="solid"/>
                <a:miter/>
              </a:ln>
            </p:spPr>
            <p:txBody>
              <a:bodyPr rtlCol="0" anchor="ctr"/>
              <a:lstStyle/>
              <a:p>
                <a:endParaRPr lang="en-US" dirty="0"/>
              </a:p>
            </p:txBody>
          </p:sp>
          <p:sp>
            <p:nvSpPr>
              <p:cNvPr id="9743" name="Freeform: Shape 9742">
                <a:extLst>
                  <a:ext uri="{FF2B5EF4-FFF2-40B4-BE49-F238E27FC236}">
                    <a16:creationId xmlns:a16="http://schemas.microsoft.com/office/drawing/2014/main" id="{1CA37DE3-7259-035B-304E-03781AFE7A9F}"/>
                  </a:ext>
                </a:extLst>
              </p:cNvPr>
              <p:cNvSpPr/>
              <p:nvPr/>
            </p:nvSpPr>
            <p:spPr>
              <a:xfrm>
                <a:off x="5240354" y="5108346"/>
                <a:ext cx="127" cy="888252"/>
              </a:xfrm>
              <a:custGeom>
                <a:avLst/>
                <a:gdLst>
                  <a:gd name="connsiteX0" fmla="*/ 127 w 127"/>
                  <a:gd name="connsiteY0" fmla="*/ 888252 h 888252"/>
                  <a:gd name="connsiteX1" fmla="*/ 0 w 127"/>
                  <a:gd name="connsiteY1" fmla="*/ 0 h 888252"/>
                </a:gdLst>
                <a:ahLst/>
                <a:cxnLst>
                  <a:cxn ang="0">
                    <a:pos x="connsiteX0" y="connsiteY0"/>
                  </a:cxn>
                  <a:cxn ang="0">
                    <a:pos x="connsiteX1" y="connsiteY1"/>
                  </a:cxn>
                </a:cxnLst>
                <a:rect l="l" t="t" r="r" b="b"/>
                <a:pathLst>
                  <a:path w="127" h="888252">
                    <a:moveTo>
                      <a:pt x="127" y="888252"/>
                    </a:moveTo>
                    <a:lnTo>
                      <a:pt x="0" y="0"/>
                    </a:lnTo>
                  </a:path>
                </a:pathLst>
              </a:custGeom>
              <a:ln w="19050" cap="flat">
                <a:solidFill>
                  <a:srgbClr val="025973"/>
                </a:solidFill>
                <a:prstDash val="solid"/>
                <a:miter/>
              </a:ln>
            </p:spPr>
            <p:txBody>
              <a:bodyPr rtlCol="0" anchor="ctr"/>
              <a:lstStyle/>
              <a:p>
                <a:endParaRPr lang="en-US" dirty="0"/>
              </a:p>
            </p:txBody>
          </p:sp>
          <p:sp>
            <p:nvSpPr>
              <p:cNvPr id="9744" name="Freeform: Shape 9743">
                <a:extLst>
                  <a:ext uri="{FF2B5EF4-FFF2-40B4-BE49-F238E27FC236}">
                    <a16:creationId xmlns:a16="http://schemas.microsoft.com/office/drawing/2014/main" id="{B9A5E66A-E238-1703-0C1A-64F11C3055C6}"/>
                  </a:ext>
                </a:extLst>
              </p:cNvPr>
              <p:cNvSpPr/>
              <p:nvPr/>
            </p:nvSpPr>
            <p:spPr>
              <a:xfrm>
                <a:off x="5262496" y="5108346"/>
                <a:ext cx="127" cy="888252"/>
              </a:xfrm>
              <a:custGeom>
                <a:avLst/>
                <a:gdLst>
                  <a:gd name="connsiteX0" fmla="*/ 127 w 127"/>
                  <a:gd name="connsiteY0" fmla="*/ 888252 h 888252"/>
                  <a:gd name="connsiteX1" fmla="*/ 0 w 127"/>
                  <a:gd name="connsiteY1" fmla="*/ 0 h 888252"/>
                </a:gdLst>
                <a:ahLst/>
                <a:cxnLst>
                  <a:cxn ang="0">
                    <a:pos x="connsiteX0" y="connsiteY0"/>
                  </a:cxn>
                  <a:cxn ang="0">
                    <a:pos x="connsiteX1" y="connsiteY1"/>
                  </a:cxn>
                </a:cxnLst>
                <a:rect l="l" t="t" r="r" b="b"/>
                <a:pathLst>
                  <a:path w="127" h="888252">
                    <a:moveTo>
                      <a:pt x="127" y="888252"/>
                    </a:moveTo>
                    <a:lnTo>
                      <a:pt x="0" y="0"/>
                    </a:lnTo>
                  </a:path>
                </a:pathLst>
              </a:custGeom>
              <a:ln w="19050" cap="flat">
                <a:solidFill>
                  <a:srgbClr val="025973"/>
                </a:solidFill>
                <a:prstDash val="solid"/>
                <a:miter/>
              </a:ln>
            </p:spPr>
            <p:txBody>
              <a:bodyPr rtlCol="0" anchor="ctr"/>
              <a:lstStyle/>
              <a:p>
                <a:endParaRPr lang="en-US" dirty="0"/>
              </a:p>
            </p:txBody>
          </p:sp>
          <p:sp>
            <p:nvSpPr>
              <p:cNvPr id="9745" name="Freeform: Shape 9744">
                <a:extLst>
                  <a:ext uri="{FF2B5EF4-FFF2-40B4-BE49-F238E27FC236}">
                    <a16:creationId xmlns:a16="http://schemas.microsoft.com/office/drawing/2014/main" id="{AFA857A0-EA82-C895-C9F0-2C0E08A7BB05}"/>
                  </a:ext>
                </a:extLst>
              </p:cNvPr>
              <p:cNvSpPr/>
              <p:nvPr/>
            </p:nvSpPr>
            <p:spPr>
              <a:xfrm>
                <a:off x="5284638" y="5108346"/>
                <a:ext cx="127" cy="897164"/>
              </a:xfrm>
              <a:custGeom>
                <a:avLst/>
                <a:gdLst>
                  <a:gd name="connsiteX0" fmla="*/ 127 w 127"/>
                  <a:gd name="connsiteY0" fmla="*/ 897165 h 897164"/>
                  <a:gd name="connsiteX1" fmla="*/ 0 w 127"/>
                  <a:gd name="connsiteY1" fmla="*/ 0 h 897164"/>
                </a:gdLst>
                <a:ahLst/>
                <a:cxnLst>
                  <a:cxn ang="0">
                    <a:pos x="connsiteX0" y="connsiteY0"/>
                  </a:cxn>
                  <a:cxn ang="0">
                    <a:pos x="connsiteX1" y="connsiteY1"/>
                  </a:cxn>
                </a:cxnLst>
                <a:rect l="l" t="t" r="r" b="b"/>
                <a:pathLst>
                  <a:path w="127" h="897164">
                    <a:moveTo>
                      <a:pt x="127" y="897165"/>
                    </a:moveTo>
                    <a:lnTo>
                      <a:pt x="0" y="0"/>
                    </a:lnTo>
                  </a:path>
                </a:pathLst>
              </a:custGeom>
              <a:ln w="19050" cap="flat">
                <a:solidFill>
                  <a:srgbClr val="025973"/>
                </a:solidFill>
                <a:prstDash val="solid"/>
                <a:miter/>
              </a:ln>
            </p:spPr>
            <p:txBody>
              <a:bodyPr rtlCol="0" anchor="ctr"/>
              <a:lstStyle/>
              <a:p>
                <a:endParaRPr lang="en-US" dirty="0"/>
              </a:p>
            </p:txBody>
          </p:sp>
          <p:sp>
            <p:nvSpPr>
              <p:cNvPr id="9746" name="Freeform: Shape 9745">
                <a:extLst>
                  <a:ext uri="{FF2B5EF4-FFF2-40B4-BE49-F238E27FC236}">
                    <a16:creationId xmlns:a16="http://schemas.microsoft.com/office/drawing/2014/main" id="{605F4580-8EF2-7502-1910-212657F5CE8D}"/>
                  </a:ext>
                </a:extLst>
              </p:cNvPr>
              <p:cNvSpPr/>
              <p:nvPr/>
            </p:nvSpPr>
            <p:spPr>
              <a:xfrm>
                <a:off x="5306779" y="5108346"/>
                <a:ext cx="127" cy="902072"/>
              </a:xfrm>
              <a:custGeom>
                <a:avLst/>
                <a:gdLst>
                  <a:gd name="connsiteX0" fmla="*/ 127 w 127"/>
                  <a:gd name="connsiteY0" fmla="*/ 902073 h 902072"/>
                  <a:gd name="connsiteX1" fmla="*/ 0 w 127"/>
                  <a:gd name="connsiteY1" fmla="*/ 0 h 902072"/>
                </a:gdLst>
                <a:ahLst/>
                <a:cxnLst>
                  <a:cxn ang="0">
                    <a:pos x="connsiteX0" y="connsiteY0"/>
                  </a:cxn>
                  <a:cxn ang="0">
                    <a:pos x="connsiteX1" y="connsiteY1"/>
                  </a:cxn>
                </a:cxnLst>
                <a:rect l="l" t="t" r="r" b="b"/>
                <a:pathLst>
                  <a:path w="127" h="902072">
                    <a:moveTo>
                      <a:pt x="127" y="902073"/>
                    </a:moveTo>
                    <a:lnTo>
                      <a:pt x="0" y="0"/>
                    </a:lnTo>
                  </a:path>
                </a:pathLst>
              </a:custGeom>
              <a:ln w="19050" cap="flat">
                <a:solidFill>
                  <a:srgbClr val="025973"/>
                </a:solidFill>
                <a:prstDash val="solid"/>
                <a:miter/>
              </a:ln>
            </p:spPr>
            <p:txBody>
              <a:bodyPr rtlCol="0" anchor="ctr"/>
              <a:lstStyle/>
              <a:p>
                <a:endParaRPr lang="en-US" dirty="0"/>
              </a:p>
            </p:txBody>
          </p:sp>
          <p:sp>
            <p:nvSpPr>
              <p:cNvPr id="9747" name="Freeform: Shape 9746">
                <a:extLst>
                  <a:ext uri="{FF2B5EF4-FFF2-40B4-BE49-F238E27FC236}">
                    <a16:creationId xmlns:a16="http://schemas.microsoft.com/office/drawing/2014/main" id="{EC15A1F3-1AC0-3665-862C-25CA68712E10}"/>
                  </a:ext>
                </a:extLst>
              </p:cNvPr>
              <p:cNvSpPr/>
              <p:nvPr/>
            </p:nvSpPr>
            <p:spPr>
              <a:xfrm>
                <a:off x="5328921" y="5108346"/>
                <a:ext cx="127" cy="907110"/>
              </a:xfrm>
              <a:custGeom>
                <a:avLst/>
                <a:gdLst>
                  <a:gd name="connsiteX0" fmla="*/ 127 w 127"/>
                  <a:gd name="connsiteY0" fmla="*/ 907110 h 907110"/>
                  <a:gd name="connsiteX1" fmla="*/ 0 w 127"/>
                  <a:gd name="connsiteY1" fmla="*/ 0 h 907110"/>
                </a:gdLst>
                <a:ahLst/>
                <a:cxnLst>
                  <a:cxn ang="0">
                    <a:pos x="connsiteX0" y="connsiteY0"/>
                  </a:cxn>
                  <a:cxn ang="0">
                    <a:pos x="connsiteX1" y="connsiteY1"/>
                  </a:cxn>
                </a:cxnLst>
                <a:rect l="l" t="t" r="r" b="b"/>
                <a:pathLst>
                  <a:path w="127" h="907110">
                    <a:moveTo>
                      <a:pt x="127" y="907110"/>
                    </a:moveTo>
                    <a:lnTo>
                      <a:pt x="0" y="0"/>
                    </a:lnTo>
                  </a:path>
                </a:pathLst>
              </a:custGeom>
              <a:ln w="19050" cap="flat">
                <a:solidFill>
                  <a:srgbClr val="025973"/>
                </a:solidFill>
                <a:prstDash val="solid"/>
                <a:miter/>
              </a:ln>
            </p:spPr>
            <p:txBody>
              <a:bodyPr rtlCol="0" anchor="ctr"/>
              <a:lstStyle/>
              <a:p>
                <a:endParaRPr lang="en-US" dirty="0"/>
              </a:p>
            </p:txBody>
          </p:sp>
          <p:sp>
            <p:nvSpPr>
              <p:cNvPr id="9748" name="Freeform: Shape 9747">
                <a:extLst>
                  <a:ext uri="{FF2B5EF4-FFF2-40B4-BE49-F238E27FC236}">
                    <a16:creationId xmlns:a16="http://schemas.microsoft.com/office/drawing/2014/main" id="{23414FD3-45E8-F2E0-55B6-981B8AB455FB}"/>
                  </a:ext>
                </a:extLst>
              </p:cNvPr>
              <p:cNvSpPr/>
              <p:nvPr/>
            </p:nvSpPr>
            <p:spPr>
              <a:xfrm>
                <a:off x="5351063" y="5108346"/>
                <a:ext cx="12725" cy="926872"/>
              </a:xfrm>
              <a:custGeom>
                <a:avLst/>
                <a:gdLst>
                  <a:gd name="connsiteX0" fmla="*/ 0 w 12725"/>
                  <a:gd name="connsiteY0" fmla="*/ 926872 h 926872"/>
                  <a:gd name="connsiteX1" fmla="*/ 0 w 12725"/>
                  <a:gd name="connsiteY1" fmla="*/ 0 h 926872"/>
                </a:gdLst>
                <a:ahLst/>
                <a:cxnLst>
                  <a:cxn ang="0">
                    <a:pos x="connsiteX0" y="connsiteY0"/>
                  </a:cxn>
                  <a:cxn ang="0">
                    <a:pos x="connsiteX1" y="connsiteY1"/>
                  </a:cxn>
                </a:cxnLst>
                <a:rect l="l" t="t" r="r" b="b"/>
                <a:pathLst>
                  <a:path w="12725" h="926872">
                    <a:moveTo>
                      <a:pt x="0" y="926872"/>
                    </a:moveTo>
                    <a:lnTo>
                      <a:pt x="0" y="0"/>
                    </a:lnTo>
                  </a:path>
                </a:pathLst>
              </a:custGeom>
              <a:ln w="19050" cap="flat">
                <a:solidFill>
                  <a:srgbClr val="025973"/>
                </a:solidFill>
                <a:prstDash val="solid"/>
                <a:miter/>
              </a:ln>
            </p:spPr>
            <p:txBody>
              <a:bodyPr rtlCol="0" anchor="ctr"/>
              <a:lstStyle/>
              <a:p>
                <a:endParaRPr lang="en-US" dirty="0"/>
              </a:p>
            </p:txBody>
          </p:sp>
          <p:sp>
            <p:nvSpPr>
              <p:cNvPr id="9749" name="Freeform: Shape 9748">
                <a:extLst>
                  <a:ext uri="{FF2B5EF4-FFF2-40B4-BE49-F238E27FC236}">
                    <a16:creationId xmlns:a16="http://schemas.microsoft.com/office/drawing/2014/main" id="{403B3F1C-CB51-D793-11EC-D9D94675BF8C}"/>
                  </a:ext>
                </a:extLst>
              </p:cNvPr>
              <p:cNvSpPr/>
              <p:nvPr/>
            </p:nvSpPr>
            <p:spPr>
              <a:xfrm>
                <a:off x="5373204" y="5108346"/>
                <a:ext cx="12725" cy="931909"/>
              </a:xfrm>
              <a:custGeom>
                <a:avLst/>
                <a:gdLst>
                  <a:gd name="connsiteX0" fmla="*/ 0 w 12725"/>
                  <a:gd name="connsiteY0" fmla="*/ 931910 h 931909"/>
                  <a:gd name="connsiteX1" fmla="*/ 0 w 12725"/>
                  <a:gd name="connsiteY1" fmla="*/ 0 h 931909"/>
                </a:gdLst>
                <a:ahLst/>
                <a:cxnLst>
                  <a:cxn ang="0">
                    <a:pos x="connsiteX0" y="connsiteY0"/>
                  </a:cxn>
                  <a:cxn ang="0">
                    <a:pos x="connsiteX1" y="connsiteY1"/>
                  </a:cxn>
                </a:cxnLst>
                <a:rect l="l" t="t" r="r" b="b"/>
                <a:pathLst>
                  <a:path w="12725" h="931909">
                    <a:moveTo>
                      <a:pt x="0" y="931910"/>
                    </a:moveTo>
                    <a:lnTo>
                      <a:pt x="0" y="0"/>
                    </a:lnTo>
                  </a:path>
                </a:pathLst>
              </a:custGeom>
              <a:ln w="19050" cap="flat">
                <a:solidFill>
                  <a:srgbClr val="025973"/>
                </a:solidFill>
                <a:prstDash val="solid"/>
                <a:miter/>
              </a:ln>
            </p:spPr>
            <p:txBody>
              <a:bodyPr rtlCol="0" anchor="ctr"/>
              <a:lstStyle/>
              <a:p>
                <a:endParaRPr lang="en-US" dirty="0"/>
              </a:p>
            </p:txBody>
          </p:sp>
          <p:sp>
            <p:nvSpPr>
              <p:cNvPr id="9750" name="Freeform: Shape 9749">
                <a:extLst>
                  <a:ext uri="{FF2B5EF4-FFF2-40B4-BE49-F238E27FC236}">
                    <a16:creationId xmlns:a16="http://schemas.microsoft.com/office/drawing/2014/main" id="{9DC5D6A5-B55D-B0A9-0997-A576E2AED36E}"/>
                  </a:ext>
                </a:extLst>
              </p:cNvPr>
              <p:cNvSpPr/>
              <p:nvPr/>
            </p:nvSpPr>
            <p:spPr>
              <a:xfrm>
                <a:off x="5395346" y="5108346"/>
                <a:ext cx="12725" cy="957483"/>
              </a:xfrm>
              <a:custGeom>
                <a:avLst/>
                <a:gdLst>
                  <a:gd name="connsiteX0" fmla="*/ 0 w 12725"/>
                  <a:gd name="connsiteY0" fmla="*/ 957484 h 957483"/>
                  <a:gd name="connsiteX1" fmla="*/ 0 w 12725"/>
                  <a:gd name="connsiteY1" fmla="*/ 0 h 957483"/>
                </a:gdLst>
                <a:ahLst/>
                <a:cxnLst>
                  <a:cxn ang="0">
                    <a:pos x="connsiteX0" y="connsiteY0"/>
                  </a:cxn>
                  <a:cxn ang="0">
                    <a:pos x="connsiteX1" y="connsiteY1"/>
                  </a:cxn>
                </a:cxnLst>
                <a:rect l="l" t="t" r="r" b="b"/>
                <a:pathLst>
                  <a:path w="12725" h="957483">
                    <a:moveTo>
                      <a:pt x="0" y="957484"/>
                    </a:moveTo>
                    <a:lnTo>
                      <a:pt x="0" y="0"/>
                    </a:lnTo>
                  </a:path>
                </a:pathLst>
              </a:custGeom>
              <a:ln w="19050" cap="flat">
                <a:solidFill>
                  <a:srgbClr val="025973"/>
                </a:solidFill>
                <a:prstDash val="solid"/>
                <a:miter/>
              </a:ln>
            </p:spPr>
            <p:txBody>
              <a:bodyPr rtlCol="0" anchor="ctr"/>
              <a:lstStyle/>
              <a:p>
                <a:endParaRPr lang="en-US" dirty="0"/>
              </a:p>
            </p:txBody>
          </p:sp>
          <p:sp>
            <p:nvSpPr>
              <p:cNvPr id="9751" name="Freeform: Shape 9750">
                <a:extLst>
                  <a:ext uri="{FF2B5EF4-FFF2-40B4-BE49-F238E27FC236}">
                    <a16:creationId xmlns:a16="http://schemas.microsoft.com/office/drawing/2014/main" id="{AB1044A5-D655-1569-4579-F765FC0FC2A4}"/>
                  </a:ext>
                </a:extLst>
              </p:cNvPr>
              <p:cNvSpPr/>
              <p:nvPr/>
            </p:nvSpPr>
            <p:spPr>
              <a:xfrm>
                <a:off x="5417361" y="5108346"/>
                <a:ext cx="127" cy="1003853"/>
              </a:xfrm>
              <a:custGeom>
                <a:avLst/>
                <a:gdLst>
                  <a:gd name="connsiteX0" fmla="*/ 127 w 127"/>
                  <a:gd name="connsiteY0" fmla="*/ 1003853 h 1003853"/>
                  <a:gd name="connsiteX1" fmla="*/ 0 w 127"/>
                  <a:gd name="connsiteY1" fmla="*/ 0 h 1003853"/>
                </a:gdLst>
                <a:ahLst/>
                <a:cxnLst>
                  <a:cxn ang="0">
                    <a:pos x="connsiteX0" y="connsiteY0"/>
                  </a:cxn>
                  <a:cxn ang="0">
                    <a:pos x="connsiteX1" y="connsiteY1"/>
                  </a:cxn>
                </a:cxnLst>
                <a:rect l="l" t="t" r="r" b="b"/>
                <a:pathLst>
                  <a:path w="127" h="1003853">
                    <a:moveTo>
                      <a:pt x="127" y="1003853"/>
                    </a:moveTo>
                    <a:lnTo>
                      <a:pt x="0" y="0"/>
                    </a:lnTo>
                  </a:path>
                </a:pathLst>
              </a:custGeom>
              <a:ln w="19050" cap="flat">
                <a:solidFill>
                  <a:srgbClr val="025973"/>
                </a:solidFill>
                <a:prstDash val="solid"/>
                <a:miter/>
              </a:ln>
            </p:spPr>
            <p:txBody>
              <a:bodyPr rtlCol="0" anchor="ctr"/>
              <a:lstStyle/>
              <a:p>
                <a:endParaRPr lang="en-US" dirty="0"/>
              </a:p>
            </p:txBody>
          </p:sp>
          <p:sp>
            <p:nvSpPr>
              <p:cNvPr id="9752" name="Freeform: Shape 9751">
                <a:extLst>
                  <a:ext uri="{FF2B5EF4-FFF2-40B4-BE49-F238E27FC236}">
                    <a16:creationId xmlns:a16="http://schemas.microsoft.com/office/drawing/2014/main" id="{7B580D06-CF18-FE2D-4875-5ED35D7B29FC}"/>
                  </a:ext>
                </a:extLst>
              </p:cNvPr>
              <p:cNvSpPr/>
              <p:nvPr/>
            </p:nvSpPr>
            <p:spPr>
              <a:xfrm>
                <a:off x="5439502" y="5108346"/>
                <a:ext cx="127" cy="1015736"/>
              </a:xfrm>
              <a:custGeom>
                <a:avLst/>
                <a:gdLst>
                  <a:gd name="connsiteX0" fmla="*/ 127 w 127"/>
                  <a:gd name="connsiteY0" fmla="*/ 1015736 h 1015736"/>
                  <a:gd name="connsiteX1" fmla="*/ 0 w 127"/>
                  <a:gd name="connsiteY1" fmla="*/ 0 h 1015736"/>
                </a:gdLst>
                <a:ahLst/>
                <a:cxnLst>
                  <a:cxn ang="0">
                    <a:pos x="connsiteX0" y="connsiteY0"/>
                  </a:cxn>
                  <a:cxn ang="0">
                    <a:pos x="connsiteX1" y="connsiteY1"/>
                  </a:cxn>
                </a:cxnLst>
                <a:rect l="l" t="t" r="r" b="b"/>
                <a:pathLst>
                  <a:path w="127" h="1015736">
                    <a:moveTo>
                      <a:pt x="127" y="1015736"/>
                    </a:moveTo>
                    <a:lnTo>
                      <a:pt x="0" y="0"/>
                    </a:lnTo>
                  </a:path>
                </a:pathLst>
              </a:custGeom>
              <a:ln w="19050" cap="flat">
                <a:solidFill>
                  <a:srgbClr val="025973"/>
                </a:solidFill>
                <a:prstDash val="solid"/>
                <a:miter/>
              </a:ln>
            </p:spPr>
            <p:txBody>
              <a:bodyPr rtlCol="0" anchor="ctr"/>
              <a:lstStyle/>
              <a:p>
                <a:endParaRPr lang="en-US" dirty="0"/>
              </a:p>
            </p:txBody>
          </p:sp>
          <p:sp>
            <p:nvSpPr>
              <p:cNvPr id="9753" name="Freeform: Shape 9752">
                <a:extLst>
                  <a:ext uri="{FF2B5EF4-FFF2-40B4-BE49-F238E27FC236}">
                    <a16:creationId xmlns:a16="http://schemas.microsoft.com/office/drawing/2014/main" id="{3789FCB5-AA00-A0C0-4116-9C6A58EE00B7}"/>
                  </a:ext>
                </a:extLst>
              </p:cNvPr>
              <p:cNvSpPr/>
              <p:nvPr/>
            </p:nvSpPr>
            <p:spPr>
              <a:xfrm>
                <a:off x="5461644" y="5108346"/>
                <a:ext cx="127" cy="1022710"/>
              </a:xfrm>
              <a:custGeom>
                <a:avLst/>
                <a:gdLst>
                  <a:gd name="connsiteX0" fmla="*/ 127 w 127"/>
                  <a:gd name="connsiteY0" fmla="*/ 1022711 h 1022710"/>
                  <a:gd name="connsiteX1" fmla="*/ 0 w 127"/>
                  <a:gd name="connsiteY1" fmla="*/ 0 h 1022710"/>
                </a:gdLst>
                <a:ahLst/>
                <a:cxnLst>
                  <a:cxn ang="0">
                    <a:pos x="connsiteX0" y="connsiteY0"/>
                  </a:cxn>
                  <a:cxn ang="0">
                    <a:pos x="connsiteX1" y="connsiteY1"/>
                  </a:cxn>
                </a:cxnLst>
                <a:rect l="l" t="t" r="r" b="b"/>
                <a:pathLst>
                  <a:path w="127" h="1022710">
                    <a:moveTo>
                      <a:pt x="127" y="1022711"/>
                    </a:moveTo>
                    <a:lnTo>
                      <a:pt x="0" y="0"/>
                    </a:lnTo>
                  </a:path>
                </a:pathLst>
              </a:custGeom>
              <a:ln w="19050" cap="flat">
                <a:solidFill>
                  <a:srgbClr val="025973"/>
                </a:solidFill>
                <a:prstDash val="solid"/>
                <a:miter/>
              </a:ln>
            </p:spPr>
            <p:txBody>
              <a:bodyPr rtlCol="0" anchor="ctr"/>
              <a:lstStyle/>
              <a:p>
                <a:endParaRPr lang="en-US" dirty="0"/>
              </a:p>
            </p:txBody>
          </p:sp>
          <p:sp>
            <p:nvSpPr>
              <p:cNvPr id="9754" name="Freeform: Shape 9753">
                <a:extLst>
                  <a:ext uri="{FF2B5EF4-FFF2-40B4-BE49-F238E27FC236}">
                    <a16:creationId xmlns:a16="http://schemas.microsoft.com/office/drawing/2014/main" id="{7BD4B0B2-1C2C-CE12-7EE5-FC23670B52A2}"/>
                  </a:ext>
                </a:extLst>
              </p:cNvPr>
              <p:cNvSpPr/>
              <p:nvPr/>
            </p:nvSpPr>
            <p:spPr>
              <a:xfrm>
                <a:off x="5483786" y="5108346"/>
                <a:ext cx="127" cy="1039502"/>
              </a:xfrm>
              <a:custGeom>
                <a:avLst/>
                <a:gdLst>
                  <a:gd name="connsiteX0" fmla="*/ 127 w 127"/>
                  <a:gd name="connsiteY0" fmla="*/ 1039502 h 1039502"/>
                  <a:gd name="connsiteX1" fmla="*/ 0 w 127"/>
                  <a:gd name="connsiteY1" fmla="*/ 0 h 1039502"/>
                </a:gdLst>
                <a:ahLst/>
                <a:cxnLst>
                  <a:cxn ang="0">
                    <a:pos x="connsiteX0" y="connsiteY0"/>
                  </a:cxn>
                  <a:cxn ang="0">
                    <a:pos x="connsiteX1" y="connsiteY1"/>
                  </a:cxn>
                </a:cxnLst>
                <a:rect l="l" t="t" r="r" b="b"/>
                <a:pathLst>
                  <a:path w="127" h="1039502">
                    <a:moveTo>
                      <a:pt x="127" y="1039502"/>
                    </a:moveTo>
                    <a:lnTo>
                      <a:pt x="0" y="0"/>
                    </a:lnTo>
                  </a:path>
                </a:pathLst>
              </a:custGeom>
              <a:ln w="19050" cap="flat">
                <a:solidFill>
                  <a:srgbClr val="025973"/>
                </a:solidFill>
                <a:prstDash val="solid"/>
                <a:miter/>
              </a:ln>
            </p:spPr>
            <p:txBody>
              <a:bodyPr rtlCol="0" anchor="ctr"/>
              <a:lstStyle/>
              <a:p>
                <a:endParaRPr lang="en-US" dirty="0"/>
              </a:p>
            </p:txBody>
          </p:sp>
          <p:sp>
            <p:nvSpPr>
              <p:cNvPr id="9755" name="Freeform: Shape 9754">
                <a:extLst>
                  <a:ext uri="{FF2B5EF4-FFF2-40B4-BE49-F238E27FC236}">
                    <a16:creationId xmlns:a16="http://schemas.microsoft.com/office/drawing/2014/main" id="{9CE89645-346B-D42A-04A7-2FA7A9DFFA93}"/>
                  </a:ext>
                </a:extLst>
              </p:cNvPr>
              <p:cNvSpPr/>
              <p:nvPr/>
            </p:nvSpPr>
            <p:spPr>
              <a:xfrm>
                <a:off x="5505927" y="5108346"/>
                <a:ext cx="12725" cy="1044410"/>
              </a:xfrm>
              <a:custGeom>
                <a:avLst/>
                <a:gdLst>
                  <a:gd name="connsiteX0" fmla="*/ 0 w 12725"/>
                  <a:gd name="connsiteY0" fmla="*/ 1044410 h 1044410"/>
                  <a:gd name="connsiteX1" fmla="*/ 0 w 12725"/>
                  <a:gd name="connsiteY1" fmla="*/ 0 h 1044410"/>
                </a:gdLst>
                <a:ahLst/>
                <a:cxnLst>
                  <a:cxn ang="0">
                    <a:pos x="connsiteX0" y="connsiteY0"/>
                  </a:cxn>
                  <a:cxn ang="0">
                    <a:pos x="connsiteX1" y="connsiteY1"/>
                  </a:cxn>
                </a:cxnLst>
                <a:rect l="l" t="t" r="r" b="b"/>
                <a:pathLst>
                  <a:path w="12725" h="1044410">
                    <a:moveTo>
                      <a:pt x="0" y="1044410"/>
                    </a:moveTo>
                    <a:lnTo>
                      <a:pt x="0" y="0"/>
                    </a:lnTo>
                  </a:path>
                </a:pathLst>
              </a:custGeom>
              <a:ln w="19050" cap="flat">
                <a:solidFill>
                  <a:srgbClr val="025973"/>
                </a:solidFill>
                <a:prstDash val="solid"/>
                <a:miter/>
              </a:ln>
            </p:spPr>
            <p:txBody>
              <a:bodyPr rtlCol="0" anchor="ctr"/>
              <a:lstStyle/>
              <a:p>
                <a:endParaRPr lang="en-US" dirty="0"/>
              </a:p>
            </p:txBody>
          </p:sp>
          <p:sp>
            <p:nvSpPr>
              <p:cNvPr id="9756" name="Freeform: Shape 9755">
                <a:extLst>
                  <a:ext uri="{FF2B5EF4-FFF2-40B4-BE49-F238E27FC236}">
                    <a16:creationId xmlns:a16="http://schemas.microsoft.com/office/drawing/2014/main" id="{903A91EF-DDA1-763B-022C-CF0BA6E50523}"/>
                  </a:ext>
                </a:extLst>
              </p:cNvPr>
              <p:cNvSpPr/>
              <p:nvPr/>
            </p:nvSpPr>
            <p:spPr>
              <a:xfrm>
                <a:off x="5528069" y="5108346"/>
                <a:ext cx="12725" cy="1053322"/>
              </a:xfrm>
              <a:custGeom>
                <a:avLst/>
                <a:gdLst>
                  <a:gd name="connsiteX0" fmla="*/ 0 w 12725"/>
                  <a:gd name="connsiteY0" fmla="*/ 1053323 h 1053322"/>
                  <a:gd name="connsiteX1" fmla="*/ 0 w 12725"/>
                  <a:gd name="connsiteY1" fmla="*/ 0 h 1053322"/>
                </a:gdLst>
                <a:ahLst/>
                <a:cxnLst>
                  <a:cxn ang="0">
                    <a:pos x="connsiteX0" y="connsiteY0"/>
                  </a:cxn>
                  <a:cxn ang="0">
                    <a:pos x="connsiteX1" y="connsiteY1"/>
                  </a:cxn>
                </a:cxnLst>
                <a:rect l="l" t="t" r="r" b="b"/>
                <a:pathLst>
                  <a:path w="12725" h="1053322">
                    <a:moveTo>
                      <a:pt x="0" y="1053323"/>
                    </a:moveTo>
                    <a:lnTo>
                      <a:pt x="0" y="0"/>
                    </a:lnTo>
                  </a:path>
                </a:pathLst>
              </a:custGeom>
              <a:ln w="19050" cap="flat">
                <a:solidFill>
                  <a:srgbClr val="025973"/>
                </a:solidFill>
                <a:prstDash val="solid"/>
                <a:miter/>
              </a:ln>
            </p:spPr>
            <p:txBody>
              <a:bodyPr rtlCol="0" anchor="ctr"/>
              <a:lstStyle/>
              <a:p>
                <a:endParaRPr lang="en-US" dirty="0"/>
              </a:p>
            </p:txBody>
          </p:sp>
          <p:sp>
            <p:nvSpPr>
              <p:cNvPr id="9757" name="Freeform: Shape 9756">
                <a:extLst>
                  <a:ext uri="{FF2B5EF4-FFF2-40B4-BE49-F238E27FC236}">
                    <a16:creationId xmlns:a16="http://schemas.microsoft.com/office/drawing/2014/main" id="{426F16F9-DA90-E18C-5D97-47C0C27F45F0}"/>
                  </a:ext>
                </a:extLst>
              </p:cNvPr>
              <p:cNvSpPr/>
              <p:nvPr/>
            </p:nvSpPr>
            <p:spPr>
              <a:xfrm>
                <a:off x="5550211" y="5108346"/>
                <a:ext cx="12725" cy="1073084"/>
              </a:xfrm>
              <a:custGeom>
                <a:avLst/>
                <a:gdLst>
                  <a:gd name="connsiteX0" fmla="*/ 0 w 12725"/>
                  <a:gd name="connsiteY0" fmla="*/ 1073084 h 1073084"/>
                  <a:gd name="connsiteX1" fmla="*/ 0 w 12725"/>
                  <a:gd name="connsiteY1" fmla="*/ 0 h 1073084"/>
                </a:gdLst>
                <a:ahLst/>
                <a:cxnLst>
                  <a:cxn ang="0">
                    <a:pos x="connsiteX0" y="connsiteY0"/>
                  </a:cxn>
                  <a:cxn ang="0">
                    <a:pos x="connsiteX1" y="connsiteY1"/>
                  </a:cxn>
                </a:cxnLst>
                <a:rect l="l" t="t" r="r" b="b"/>
                <a:pathLst>
                  <a:path w="12725" h="1073084">
                    <a:moveTo>
                      <a:pt x="0" y="1073084"/>
                    </a:moveTo>
                    <a:lnTo>
                      <a:pt x="0" y="0"/>
                    </a:lnTo>
                  </a:path>
                </a:pathLst>
              </a:custGeom>
              <a:ln w="19050" cap="flat">
                <a:solidFill>
                  <a:srgbClr val="025973"/>
                </a:solidFill>
                <a:prstDash val="solid"/>
                <a:miter/>
              </a:ln>
            </p:spPr>
            <p:txBody>
              <a:bodyPr rtlCol="0" anchor="ctr"/>
              <a:lstStyle/>
              <a:p>
                <a:endParaRPr lang="en-US" dirty="0"/>
              </a:p>
            </p:txBody>
          </p:sp>
          <p:sp>
            <p:nvSpPr>
              <p:cNvPr id="9758" name="Freeform: Shape 9757">
                <a:extLst>
                  <a:ext uri="{FF2B5EF4-FFF2-40B4-BE49-F238E27FC236}">
                    <a16:creationId xmlns:a16="http://schemas.microsoft.com/office/drawing/2014/main" id="{3B8F5D04-2DA0-7749-11EC-054C85A75778}"/>
                  </a:ext>
                </a:extLst>
              </p:cNvPr>
              <p:cNvSpPr/>
              <p:nvPr/>
            </p:nvSpPr>
            <p:spPr>
              <a:xfrm>
                <a:off x="5572353"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dirty="0"/>
              </a:p>
            </p:txBody>
          </p:sp>
          <p:sp>
            <p:nvSpPr>
              <p:cNvPr id="9759" name="Freeform: Shape 9758">
                <a:extLst>
                  <a:ext uri="{FF2B5EF4-FFF2-40B4-BE49-F238E27FC236}">
                    <a16:creationId xmlns:a16="http://schemas.microsoft.com/office/drawing/2014/main" id="{3C18979A-7CAE-0987-C146-1E97251274D6}"/>
                  </a:ext>
                </a:extLst>
              </p:cNvPr>
              <p:cNvSpPr/>
              <p:nvPr/>
            </p:nvSpPr>
            <p:spPr>
              <a:xfrm>
                <a:off x="5594494"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dirty="0"/>
              </a:p>
            </p:txBody>
          </p:sp>
          <p:sp>
            <p:nvSpPr>
              <p:cNvPr id="9760" name="Freeform: Shape 9759">
                <a:extLst>
                  <a:ext uri="{FF2B5EF4-FFF2-40B4-BE49-F238E27FC236}">
                    <a16:creationId xmlns:a16="http://schemas.microsoft.com/office/drawing/2014/main" id="{921D1537-66E7-B2CA-C38D-C31F7BDEDF26}"/>
                  </a:ext>
                </a:extLst>
              </p:cNvPr>
              <p:cNvSpPr/>
              <p:nvPr/>
            </p:nvSpPr>
            <p:spPr>
              <a:xfrm>
                <a:off x="5616509" y="5108346"/>
                <a:ext cx="127" cy="1119453"/>
              </a:xfrm>
              <a:custGeom>
                <a:avLst/>
                <a:gdLst>
                  <a:gd name="connsiteX0" fmla="*/ 127 w 127"/>
                  <a:gd name="connsiteY0" fmla="*/ 1119454 h 1119453"/>
                  <a:gd name="connsiteX1" fmla="*/ 0 w 127"/>
                  <a:gd name="connsiteY1" fmla="*/ 0 h 1119453"/>
                </a:gdLst>
                <a:ahLst/>
                <a:cxnLst>
                  <a:cxn ang="0">
                    <a:pos x="connsiteX0" y="connsiteY0"/>
                  </a:cxn>
                  <a:cxn ang="0">
                    <a:pos x="connsiteX1" y="connsiteY1"/>
                  </a:cxn>
                </a:cxnLst>
                <a:rect l="l" t="t" r="r" b="b"/>
                <a:pathLst>
                  <a:path w="127" h="1119453">
                    <a:moveTo>
                      <a:pt x="127" y="1119454"/>
                    </a:moveTo>
                    <a:lnTo>
                      <a:pt x="0" y="0"/>
                    </a:lnTo>
                  </a:path>
                </a:pathLst>
              </a:custGeom>
              <a:ln w="19050" cap="flat">
                <a:solidFill>
                  <a:srgbClr val="025973"/>
                </a:solidFill>
                <a:prstDash val="solid"/>
                <a:miter/>
              </a:ln>
            </p:spPr>
            <p:txBody>
              <a:bodyPr rtlCol="0" anchor="ctr"/>
              <a:lstStyle/>
              <a:p>
                <a:endParaRPr lang="en-US" dirty="0"/>
              </a:p>
            </p:txBody>
          </p:sp>
          <p:sp>
            <p:nvSpPr>
              <p:cNvPr id="9761" name="Freeform: Shape 9760">
                <a:extLst>
                  <a:ext uri="{FF2B5EF4-FFF2-40B4-BE49-F238E27FC236}">
                    <a16:creationId xmlns:a16="http://schemas.microsoft.com/office/drawing/2014/main" id="{9BABDA6B-17CF-D417-AAD1-708D09CC8E17}"/>
                  </a:ext>
                </a:extLst>
              </p:cNvPr>
              <p:cNvSpPr/>
              <p:nvPr/>
            </p:nvSpPr>
            <p:spPr>
              <a:xfrm>
                <a:off x="5638651"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dirty="0"/>
              </a:p>
            </p:txBody>
          </p:sp>
          <p:sp>
            <p:nvSpPr>
              <p:cNvPr id="9762" name="Freeform: Shape 9761">
                <a:extLst>
                  <a:ext uri="{FF2B5EF4-FFF2-40B4-BE49-F238E27FC236}">
                    <a16:creationId xmlns:a16="http://schemas.microsoft.com/office/drawing/2014/main" id="{82D7009A-67D4-A7C9-DD51-D55E6345A9C9}"/>
                  </a:ext>
                </a:extLst>
              </p:cNvPr>
              <p:cNvSpPr/>
              <p:nvPr/>
            </p:nvSpPr>
            <p:spPr>
              <a:xfrm>
                <a:off x="5660792"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dirty="0"/>
              </a:p>
            </p:txBody>
          </p:sp>
          <p:sp>
            <p:nvSpPr>
              <p:cNvPr id="9763" name="Freeform: Shape 9762">
                <a:extLst>
                  <a:ext uri="{FF2B5EF4-FFF2-40B4-BE49-F238E27FC236}">
                    <a16:creationId xmlns:a16="http://schemas.microsoft.com/office/drawing/2014/main" id="{E98A8F45-F810-09FE-DC44-66C435299F3E}"/>
                  </a:ext>
                </a:extLst>
              </p:cNvPr>
              <p:cNvSpPr/>
              <p:nvPr/>
            </p:nvSpPr>
            <p:spPr>
              <a:xfrm>
                <a:off x="5682934" y="5108346"/>
                <a:ext cx="12725" cy="1124491"/>
              </a:xfrm>
              <a:custGeom>
                <a:avLst/>
                <a:gdLst>
                  <a:gd name="connsiteX0" fmla="*/ 0 w 12725"/>
                  <a:gd name="connsiteY0" fmla="*/ 1124491 h 1124491"/>
                  <a:gd name="connsiteX1" fmla="*/ 0 w 12725"/>
                  <a:gd name="connsiteY1" fmla="*/ 0 h 1124491"/>
                </a:gdLst>
                <a:ahLst/>
                <a:cxnLst>
                  <a:cxn ang="0">
                    <a:pos x="connsiteX0" y="connsiteY0"/>
                  </a:cxn>
                  <a:cxn ang="0">
                    <a:pos x="connsiteX1" y="connsiteY1"/>
                  </a:cxn>
                </a:cxnLst>
                <a:rect l="l" t="t" r="r" b="b"/>
                <a:pathLst>
                  <a:path w="12725" h="1124491">
                    <a:moveTo>
                      <a:pt x="0" y="1124491"/>
                    </a:moveTo>
                    <a:lnTo>
                      <a:pt x="0" y="0"/>
                    </a:lnTo>
                  </a:path>
                </a:pathLst>
              </a:custGeom>
              <a:ln w="19050" cap="flat">
                <a:solidFill>
                  <a:srgbClr val="025973"/>
                </a:solidFill>
                <a:prstDash val="solid"/>
                <a:miter/>
              </a:ln>
            </p:spPr>
            <p:txBody>
              <a:bodyPr rtlCol="0" anchor="ctr"/>
              <a:lstStyle/>
              <a:p>
                <a:endParaRPr lang="en-US" dirty="0"/>
              </a:p>
            </p:txBody>
          </p:sp>
          <p:sp>
            <p:nvSpPr>
              <p:cNvPr id="9764" name="Freeform: Shape 9763">
                <a:extLst>
                  <a:ext uri="{FF2B5EF4-FFF2-40B4-BE49-F238E27FC236}">
                    <a16:creationId xmlns:a16="http://schemas.microsoft.com/office/drawing/2014/main" id="{8523231E-77FE-0257-EB27-0BF38FBE3202}"/>
                  </a:ext>
                </a:extLst>
              </p:cNvPr>
              <p:cNvSpPr/>
              <p:nvPr/>
            </p:nvSpPr>
            <p:spPr>
              <a:xfrm>
                <a:off x="5705076"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dirty="0"/>
              </a:p>
            </p:txBody>
          </p:sp>
          <p:sp>
            <p:nvSpPr>
              <p:cNvPr id="9765" name="Freeform: Shape 9764">
                <a:extLst>
                  <a:ext uri="{FF2B5EF4-FFF2-40B4-BE49-F238E27FC236}">
                    <a16:creationId xmlns:a16="http://schemas.microsoft.com/office/drawing/2014/main" id="{D8CCA317-738C-C796-7234-23DED05AC441}"/>
                  </a:ext>
                </a:extLst>
              </p:cNvPr>
              <p:cNvSpPr/>
              <p:nvPr/>
            </p:nvSpPr>
            <p:spPr>
              <a:xfrm>
                <a:off x="5727217"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dirty="0"/>
              </a:p>
            </p:txBody>
          </p:sp>
          <p:sp>
            <p:nvSpPr>
              <p:cNvPr id="9766" name="Freeform: Shape 9765">
                <a:extLst>
                  <a:ext uri="{FF2B5EF4-FFF2-40B4-BE49-F238E27FC236}">
                    <a16:creationId xmlns:a16="http://schemas.microsoft.com/office/drawing/2014/main" id="{2C49B2DE-0552-82F2-6028-55F4819FC1D7}"/>
                  </a:ext>
                </a:extLst>
              </p:cNvPr>
              <p:cNvSpPr/>
              <p:nvPr/>
            </p:nvSpPr>
            <p:spPr>
              <a:xfrm>
                <a:off x="5749359" y="5108346"/>
                <a:ext cx="12725" cy="1120487"/>
              </a:xfrm>
              <a:custGeom>
                <a:avLst/>
                <a:gdLst>
                  <a:gd name="connsiteX0" fmla="*/ 0 w 12725"/>
                  <a:gd name="connsiteY0" fmla="*/ 1120487 h 1120487"/>
                  <a:gd name="connsiteX1" fmla="*/ 0 w 12725"/>
                  <a:gd name="connsiteY1" fmla="*/ 0 h 1120487"/>
                </a:gdLst>
                <a:ahLst/>
                <a:cxnLst>
                  <a:cxn ang="0">
                    <a:pos x="connsiteX0" y="connsiteY0"/>
                  </a:cxn>
                  <a:cxn ang="0">
                    <a:pos x="connsiteX1" y="connsiteY1"/>
                  </a:cxn>
                </a:cxnLst>
                <a:rect l="l" t="t" r="r" b="b"/>
                <a:pathLst>
                  <a:path w="12725" h="1120487">
                    <a:moveTo>
                      <a:pt x="0" y="1120487"/>
                    </a:moveTo>
                    <a:lnTo>
                      <a:pt x="0" y="0"/>
                    </a:lnTo>
                  </a:path>
                </a:pathLst>
              </a:custGeom>
              <a:ln w="19050" cap="flat">
                <a:solidFill>
                  <a:srgbClr val="025973"/>
                </a:solidFill>
                <a:prstDash val="solid"/>
                <a:miter/>
              </a:ln>
            </p:spPr>
            <p:txBody>
              <a:bodyPr rtlCol="0" anchor="ctr"/>
              <a:lstStyle/>
              <a:p>
                <a:endParaRPr lang="en-US" dirty="0"/>
              </a:p>
            </p:txBody>
          </p:sp>
          <p:sp>
            <p:nvSpPr>
              <p:cNvPr id="9767" name="Freeform: Shape 9766">
                <a:extLst>
                  <a:ext uri="{FF2B5EF4-FFF2-40B4-BE49-F238E27FC236}">
                    <a16:creationId xmlns:a16="http://schemas.microsoft.com/office/drawing/2014/main" id="{65F273F3-E337-930C-38EB-ECB3F8701510}"/>
                  </a:ext>
                </a:extLst>
              </p:cNvPr>
              <p:cNvSpPr/>
              <p:nvPr/>
            </p:nvSpPr>
            <p:spPr>
              <a:xfrm>
                <a:off x="5771374" y="5108346"/>
                <a:ext cx="127" cy="1119453"/>
              </a:xfrm>
              <a:custGeom>
                <a:avLst/>
                <a:gdLst>
                  <a:gd name="connsiteX0" fmla="*/ 127 w 127"/>
                  <a:gd name="connsiteY0" fmla="*/ 1119454 h 1119453"/>
                  <a:gd name="connsiteX1" fmla="*/ 0 w 127"/>
                  <a:gd name="connsiteY1" fmla="*/ 0 h 1119453"/>
                </a:gdLst>
                <a:ahLst/>
                <a:cxnLst>
                  <a:cxn ang="0">
                    <a:pos x="connsiteX0" y="connsiteY0"/>
                  </a:cxn>
                  <a:cxn ang="0">
                    <a:pos x="connsiteX1" y="connsiteY1"/>
                  </a:cxn>
                </a:cxnLst>
                <a:rect l="l" t="t" r="r" b="b"/>
                <a:pathLst>
                  <a:path w="127" h="1119453">
                    <a:moveTo>
                      <a:pt x="127" y="1119454"/>
                    </a:moveTo>
                    <a:lnTo>
                      <a:pt x="0" y="0"/>
                    </a:lnTo>
                  </a:path>
                </a:pathLst>
              </a:custGeom>
              <a:ln w="19050" cap="flat">
                <a:solidFill>
                  <a:srgbClr val="025973"/>
                </a:solidFill>
                <a:prstDash val="solid"/>
                <a:miter/>
              </a:ln>
            </p:spPr>
            <p:txBody>
              <a:bodyPr rtlCol="0" anchor="ctr"/>
              <a:lstStyle/>
              <a:p>
                <a:endParaRPr lang="en-US" dirty="0"/>
              </a:p>
            </p:txBody>
          </p:sp>
          <p:sp>
            <p:nvSpPr>
              <p:cNvPr id="9768" name="Freeform: Shape 9767">
                <a:extLst>
                  <a:ext uri="{FF2B5EF4-FFF2-40B4-BE49-F238E27FC236}">
                    <a16:creationId xmlns:a16="http://schemas.microsoft.com/office/drawing/2014/main" id="{F7634030-84C3-21C8-6FA5-13B99B439E8C}"/>
                  </a:ext>
                </a:extLst>
              </p:cNvPr>
              <p:cNvSpPr/>
              <p:nvPr/>
            </p:nvSpPr>
            <p:spPr>
              <a:xfrm>
                <a:off x="5793515" y="5108346"/>
                <a:ext cx="127" cy="1121520"/>
              </a:xfrm>
              <a:custGeom>
                <a:avLst/>
                <a:gdLst>
                  <a:gd name="connsiteX0" fmla="*/ 127 w 127"/>
                  <a:gd name="connsiteY0" fmla="*/ 1121520 h 1121520"/>
                  <a:gd name="connsiteX1" fmla="*/ 0 w 127"/>
                  <a:gd name="connsiteY1" fmla="*/ 0 h 1121520"/>
                </a:gdLst>
                <a:ahLst/>
                <a:cxnLst>
                  <a:cxn ang="0">
                    <a:pos x="connsiteX0" y="connsiteY0"/>
                  </a:cxn>
                  <a:cxn ang="0">
                    <a:pos x="connsiteX1" y="connsiteY1"/>
                  </a:cxn>
                </a:cxnLst>
                <a:rect l="l" t="t" r="r" b="b"/>
                <a:pathLst>
                  <a:path w="127" h="1121520">
                    <a:moveTo>
                      <a:pt x="127" y="1121520"/>
                    </a:moveTo>
                    <a:lnTo>
                      <a:pt x="0" y="0"/>
                    </a:lnTo>
                  </a:path>
                </a:pathLst>
              </a:custGeom>
              <a:ln w="19050" cap="flat">
                <a:solidFill>
                  <a:srgbClr val="025973"/>
                </a:solidFill>
                <a:prstDash val="solid"/>
                <a:miter/>
              </a:ln>
            </p:spPr>
            <p:txBody>
              <a:bodyPr rtlCol="0" anchor="ctr"/>
              <a:lstStyle/>
              <a:p>
                <a:endParaRPr lang="en-US" dirty="0"/>
              </a:p>
            </p:txBody>
          </p:sp>
          <p:sp>
            <p:nvSpPr>
              <p:cNvPr id="9769" name="Freeform: Shape 9768">
                <a:extLst>
                  <a:ext uri="{FF2B5EF4-FFF2-40B4-BE49-F238E27FC236}">
                    <a16:creationId xmlns:a16="http://schemas.microsoft.com/office/drawing/2014/main" id="{732DD0D4-AB36-4B2F-4F63-AA5473DEFDB0}"/>
                  </a:ext>
                </a:extLst>
              </p:cNvPr>
              <p:cNvSpPr/>
              <p:nvPr/>
            </p:nvSpPr>
            <p:spPr>
              <a:xfrm>
                <a:off x="5815657"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dirty="0"/>
              </a:p>
            </p:txBody>
          </p:sp>
          <p:sp>
            <p:nvSpPr>
              <p:cNvPr id="9770" name="Freeform: Shape 9769">
                <a:extLst>
                  <a:ext uri="{FF2B5EF4-FFF2-40B4-BE49-F238E27FC236}">
                    <a16:creationId xmlns:a16="http://schemas.microsoft.com/office/drawing/2014/main" id="{912D388A-E470-F2AD-93C9-BD64DFA6E0CE}"/>
                  </a:ext>
                </a:extLst>
              </p:cNvPr>
              <p:cNvSpPr/>
              <p:nvPr/>
            </p:nvSpPr>
            <p:spPr>
              <a:xfrm>
                <a:off x="5837799" y="5108346"/>
                <a:ext cx="12725" cy="1124491"/>
              </a:xfrm>
              <a:custGeom>
                <a:avLst/>
                <a:gdLst>
                  <a:gd name="connsiteX0" fmla="*/ 0 w 12725"/>
                  <a:gd name="connsiteY0" fmla="*/ 1124491 h 1124491"/>
                  <a:gd name="connsiteX1" fmla="*/ 0 w 12725"/>
                  <a:gd name="connsiteY1" fmla="*/ 0 h 1124491"/>
                </a:gdLst>
                <a:ahLst/>
                <a:cxnLst>
                  <a:cxn ang="0">
                    <a:pos x="connsiteX0" y="connsiteY0"/>
                  </a:cxn>
                  <a:cxn ang="0">
                    <a:pos x="connsiteX1" y="connsiteY1"/>
                  </a:cxn>
                </a:cxnLst>
                <a:rect l="l" t="t" r="r" b="b"/>
                <a:pathLst>
                  <a:path w="12725" h="1124491">
                    <a:moveTo>
                      <a:pt x="0" y="1124491"/>
                    </a:moveTo>
                    <a:lnTo>
                      <a:pt x="0" y="0"/>
                    </a:lnTo>
                  </a:path>
                </a:pathLst>
              </a:custGeom>
              <a:ln w="19050" cap="flat">
                <a:solidFill>
                  <a:srgbClr val="025973"/>
                </a:solidFill>
                <a:prstDash val="solid"/>
                <a:miter/>
              </a:ln>
            </p:spPr>
            <p:txBody>
              <a:bodyPr rtlCol="0" anchor="ctr"/>
              <a:lstStyle/>
              <a:p>
                <a:endParaRPr lang="en-US" dirty="0"/>
              </a:p>
            </p:txBody>
          </p:sp>
          <p:sp>
            <p:nvSpPr>
              <p:cNvPr id="9771" name="Freeform: Shape 9770">
                <a:extLst>
                  <a:ext uri="{FF2B5EF4-FFF2-40B4-BE49-F238E27FC236}">
                    <a16:creationId xmlns:a16="http://schemas.microsoft.com/office/drawing/2014/main" id="{F88EA8A3-4502-16F8-00E2-648E3D7891AA}"/>
                  </a:ext>
                </a:extLst>
              </p:cNvPr>
              <p:cNvSpPr/>
              <p:nvPr/>
            </p:nvSpPr>
            <p:spPr>
              <a:xfrm>
                <a:off x="5859940" y="5108346"/>
                <a:ext cx="12725" cy="1121520"/>
              </a:xfrm>
              <a:custGeom>
                <a:avLst/>
                <a:gdLst>
                  <a:gd name="connsiteX0" fmla="*/ 0 w 12725"/>
                  <a:gd name="connsiteY0" fmla="*/ 1121520 h 1121520"/>
                  <a:gd name="connsiteX1" fmla="*/ 0 w 12725"/>
                  <a:gd name="connsiteY1" fmla="*/ 0 h 1121520"/>
                </a:gdLst>
                <a:ahLst/>
                <a:cxnLst>
                  <a:cxn ang="0">
                    <a:pos x="connsiteX0" y="connsiteY0"/>
                  </a:cxn>
                  <a:cxn ang="0">
                    <a:pos x="connsiteX1" y="connsiteY1"/>
                  </a:cxn>
                </a:cxnLst>
                <a:rect l="l" t="t" r="r" b="b"/>
                <a:pathLst>
                  <a:path w="12725" h="1121520">
                    <a:moveTo>
                      <a:pt x="0" y="1121520"/>
                    </a:moveTo>
                    <a:lnTo>
                      <a:pt x="0" y="0"/>
                    </a:lnTo>
                  </a:path>
                </a:pathLst>
              </a:custGeom>
              <a:ln w="19050" cap="flat">
                <a:solidFill>
                  <a:srgbClr val="025973"/>
                </a:solidFill>
                <a:prstDash val="solid"/>
                <a:miter/>
              </a:ln>
            </p:spPr>
            <p:txBody>
              <a:bodyPr rtlCol="0" anchor="ctr"/>
              <a:lstStyle/>
              <a:p>
                <a:endParaRPr lang="en-US" dirty="0"/>
              </a:p>
            </p:txBody>
          </p:sp>
          <p:sp>
            <p:nvSpPr>
              <p:cNvPr id="9772" name="Freeform: Shape 9771">
                <a:extLst>
                  <a:ext uri="{FF2B5EF4-FFF2-40B4-BE49-F238E27FC236}">
                    <a16:creationId xmlns:a16="http://schemas.microsoft.com/office/drawing/2014/main" id="{CA84F0E1-E4B7-56AF-8743-8C95D631ABD8}"/>
                  </a:ext>
                </a:extLst>
              </p:cNvPr>
              <p:cNvSpPr/>
              <p:nvPr/>
            </p:nvSpPr>
            <p:spPr>
              <a:xfrm>
                <a:off x="2629794" y="5108346"/>
                <a:ext cx="12725" cy="117021"/>
              </a:xfrm>
              <a:custGeom>
                <a:avLst/>
                <a:gdLst>
                  <a:gd name="connsiteX0" fmla="*/ 0 w 12725"/>
                  <a:gd name="connsiteY0" fmla="*/ 117021 h 117021"/>
                  <a:gd name="connsiteX1" fmla="*/ 0 w 12725"/>
                  <a:gd name="connsiteY1" fmla="*/ 0 h 117021"/>
                </a:gdLst>
                <a:ahLst/>
                <a:cxnLst>
                  <a:cxn ang="0">
                    <a:pos x="connsiteX0" y="connsiteY0"/>
                  </a:cxn>
                  <a:cxn ang="0">
                    <a:pos x="connsiteX1" y="connsiteY1"/>
                  </a:cxn>
                </a:cxnLst>
                <a:rect l="l" t="t" r="r" b="b"/>
                <a:pathLst>
                  <a:path w="12725" h="117021">
                    <a:moveTo>
                      <a:pt x="0" y="117021"/>
                    </a:moveTo>
                    <a:lnTo>
                      <a:pt x="0" y="0"/>
                    </a:lnTo>
                  </a:path>
                </a:pathLst>
              </a:custGeom>
              <a:ln w="19050" cap="flat">
                <a:solidFill>
                  <a:srgbClr val="025973"/>
                </a:solidFill>
                <a:prstDash val="solid"/>
                <a:miter/>
              </a:ln>
            </p:spPr>
            <p:txBody>
              <a:bodyPr rtlCol="0" anchor="ctr"/>
              <a:lstStyle/>
              <a:p>
                <a:endParaRPr lang="en-US" dirty="0"/>
              </a:p>
            </p:txBody>
          </p:sp>
          <p:sp>
            <p:nvSpPr>
              <p:cNvPr id="9773" name="Freeform: Shape 9772">
                <a:extLst>
                  <a:ext uri="{FF2B5EF4-FFF2-40B4-BE49-F238E27FC236}">
                    <a16:creationId xmlns:a16="http://schemas.microsoft.com/office/drawing/2014/main" id="{1839AF4A-E00F-E7A3-2DB7-864208CC1DFD}"/>
                  </a:ext>
                </a:extLst>
              </p:cNvPr>
              <p:cNvSpPr/>
              <p:nvPr/>
            </p:nvSpPr>
            <p:spPr>
              <a:xfrm>
                <a:off x="2607653" y="5108346"/>
                <a:ext cx="12725" cy="108109"/>
              </a:xfrm>
              <a:custGeom>
                <a:avLst/>
                <a:gdLst>
                  <a:gd name="connsiteX0" fmla="*/ 0 w 12725"/>
                  <a:gd name="connsiteY0" fmla="*/ 108109 h 108109"/>
                  <a:gd name="connsiteX1" fmla="*/ 0 w 12725"/>
                  <a:gd name="connsiteY1" fmla="*/ 0 h 108109"/>
                </a:gdLst>
                <a:ahLst/>
                <a:cxnLst>
                  <a:cxn ang="0">
                    <a:pos x="connsiteX0" y="connsiteY0"/>
                  </a:cxn>
                  <a:cxn ang="0">
                    <a:pos x="connsiteX1" y="connsiteY1"/>
                  </a:cxn>
                </a:cxnLst>
                <a:rect l="l" t="t" r="r" b="b"/>
                <a:pathLst>
                  <a:path w="12725" h="108109">
                    <a:moveTo>
                      <a:pt x="0" y="108109"/>
                    </a:moveTo>
                    <a:lnTo>
                      <a:pt x="0" y="0"/>
                    </a:lnTo>
                  </a:path>
                </a:pathLst>
              </a:custGeom>
              <a:ln w="19050" cap="flat">
                <a:solidFill>
                  <a:srgbClr val="025973"/>
                </a:solidFill>
                <a:prstDash val="solid"/>
                <a:miter/>
              </a:ln>
            </p:spPr>
            <p:txBody>
              <a:bodyPr rtlCol="0" anchor="ctr"/>
              <a:lstStyle/>
              <a:p>
                <a:endParaRPr lang="en-US" dirty="0"/>
              </a:p>
            </p:txBody>
          </p:sp>
          <p:sp>
            <p:nvSpPr>
              <p:cNvPr id="9774" name="Freeform: Shape 9773">
                <a:extLst>
                  <a:ext uri="{FF2B5EF4-FFF2-40B4-BE49-F238E27FC236}">
                    <a16:creationId xmlns:a16="http://schemas.microsoft.com/office/drawing/2014/main" id="{65EDECAE-0586-3EDA-71F2-E9F45440D072}"/>
                  </a:ext>
                </a:extLst>
              </p:cNvPr>
              <p:cNvSpPr/>
              <p:nvPr/>
            </p:nvSpPr>
            <p:spPr>
              <a:xfrm>
                <a:off x="2585511" y="5108346"/>
                <a:ext cx="12725" cy="100746"/>
              </a:xfrm>
              <a:custGeom>
                <a:avLst/>
                <a:gdLst>
                  <a:gd name="connsiteX0" fmla="*/ 0 w 12725"/>
                  <a:gd name="connsiteY0" fmla="*/ 100747 h 100746"/>
                  <a:gd name="connsiteX1" fmla="*/ 0 w 12725"/>
                  <a:gd name="connsiteY1" fmla="*/ 0 h 100746"/>
                </a:gdLst>
                <a:ahLst/>
                <a:cxnLst>
                  <a:cxn ang="0">
                    <a:pos x="connsiteX0" y="connsiteY0"/>
                  </a:cxn>
                  <a:cxn ang="0">
                    <a:pos x="connsiteX1" y="connsiteY1"/>
                  </a:cxn>
                </a:cxnLst>
                <a:rect l="l" t="t" r="r" b="b"/>
                <a:pathLst>
                  <a:path w="12725" h="100746">
                    <a:moveTo>
                      <a:pt x="0" y="100747"/>
                    </a:moveTo>
                    <a:lnTo>
                      <a:pt x="0" y="0"/>
                    </a:lnTo>
                  </a:path>
                </a:pathLst>
              </a:custGeom>
              <a:ln w="19050" cap="flat">
                <a:solidFill>
                  <a:srgbClr val="025973"/>
                </a:solidFill>
                <a:prstDash val="solid"/>
                <a:miter/>
              </a:ln>
            </p:spPr>
            <p:txBody>
              <a:bodyPr rtlCol="0" anchor="ctr"/>
              <a:lstStyle/>
              <a:p>
                <a:endParaRPr lang="en-US" dirty="0"/>
              </a:p>
            </p:txBody>
          </p:sp>
          <p:sp>
            <p:nvSpPr>
              <p:cNvPr id="9775" name="Freeform: Shape 9774">
                <a:extLst>
                  <a:ext uri="{FF2B5EF4-FFF2-40B4-BE49-F238E27FC236}">
                    <a16:creationId xmlns:a16="http://schemas.microsoft.com/office/drawing/2014/main" id="{456DF480-AFA4-156F-C265-2788E23BB78A}"/>
                  </a:ext>
                </a:extLst>
              </p:cNvPr>
              <p:cNvSpPr/>
              <p:nvPr/>
            </p:nvSpPr>
            <p:spPr>
              <a:xfrm>
                <a:off x="2563369" y="5108346"/>
                <a:ext cx="12725" cy="88218"/>
              </a:xfrm>
              <a:custGeom>
                <a:avLst/>
                <a:gdLst>
                  <a:gd name="connsiteX0" fmla="*/ 0 w 12725"/>
                  <a:gd name="connsiteY0" fmla="*/ 88218 h 88218"/>
                  <a:gd name="connsiteX1" fmla="*/ 0 w 12725"/>
                  <a:gd name="connsiteY1" fmla="*/ 0 h 88218"/>
                </a:gdLst>
                <a:ahLst/>
                <a:cxnLst>
                  <a:cxn ang="0">
                    <a:pos x="connsiteX0" y="connsiteY0"/>
                  </a:cxn>
                  <a:cxn ang="0">
                    <a:pos x="connsiteX1" y="connsiteY1"/>
                  </a:cxn>
                </a:cxnLst>
                <a:rect l="l" t="t" r="r" b="b"/>
                <a:pathLst>
                  <a:path w="12725" h="88218">
                    <a:moveTo>
                      <a:pt x="0" y="88218"/>
                    </a:moveTo>
                    <a:lnTo>
                      <a:pt x="0" y="0"/>
                    </a:lnTo>
                  </a:path>
                </a:pathLst>
              </a:custGeom>
              <a:ln w="19050" cap="flat">
                <a:solidFill>
                  <a:srgbClr val="025973"/>
                </a:solidFill>
                <a:prstDash val="solid"/>
                <a:miter/>
              </a:ln>
            </p:spPr>
            <p:txBody>
              <a:bodyPr rtlCol="0" anchor="ctr"/>
              <a:lstStyle/>
              <a:p>
                <a:endParaRPr lang="en-US" dirty="0"/>
              </a:p>
            </p:txBody>
          </p:sp>
          <p:sp>
            <p:nvSpPr>
              <p:cNvPr id="9776" name="Freeform: Shape 9775">
                <a:extLst>
                  <a:ext uri="{FF2B5EF4-FFF2-40B4-BE49-F238E27FC236}">
                    <a16:creationId xmlns:a16="http://schemas.microsoft.com/office/drawing/2014/main" id="{8ABDA580-A9CF-30B2-CBF1-355DB15A9F1B}"/>
                  </a:ext>
                </a:extLst>
              </p:cNvPr>
              <p:cNvSpPr/>
              <p:nvPr/>
            </p:nvSpPr>
            <p:spPr>
              <a:xfrm>
                <a:off x="2541228" y="5108346"/>
                <a:ext cx="12725" cy="88218"/>
              </a:xfrm>
              <a:custGeom>
                <a:avLst/>
                <a:gdLst>
                  <a:gd name="connsiteX0" fmla="*/ 0 w 12725"/>
                  <a:gd name="connsiteY0" fmla="*/ 88218 h 88218"/>
                  <a:gd name="connsiteX1" fmla="*/ 0 w 12725"/>
                  <a:gd name="connsiteY1" fmla="*/ 0 h 88218"/>
                </a:gdLst>
                <a:ahLst/>
                <a:cxnLst>
                  <a:cxn ang="0">
                    <a:pos x="connsiteX0" y="connsiteY0"/>
                  </a:cxn>
                  <a:cxn ang="0">
                    <a:pos x="connsiteX1" y="connsiteY1"/>
                  </a:cxn>
                </a:cxnLst>
                <a:rect l="l" t="t" r="r" b="b"/>
                <a:pathLst>
                  <a:path w="12725" h="88218">
                    <a:moveTo>
                      <a:pt x="0" y="88218"/>
                    </a:moveTo>
                    <a:lnTo>
                      <a:pt x="0" y="0"/>
                    </a:lnTo>
                  </a:path>
                </a:pathLst>
              </a:custGeom>
              <a:ln w="19050" cap="flat">
                <a:solidFill>
                  <a:srgbClr val="025973"/>
                </a:solidFill>
                <a:prstDash val="solid"/>
                <a:miter/>
              </a:ln>
            </p:spPr>
            <p:txBody>
              <a:bodyPr rtlCol="0" anchor="ctr"/>
              <a:lstStyle/>
              <a:p>
                <a:endParaRPr lang="en-US" dirty="0"/>
              </a:p>
            </p:txBody>
          </p:sp>
          <p:sp>
            <p:nvSpPr>
              <p:cNvPr id="9777" name="Freeform: Shape 9776">
                <a:extLst>
                  <a:ext uri="{FF2B5EF4-FFF2-40B4-BE49-F238E27FC236}">
                    <a16:creationId xmlns:a16="http://schemas.microsoft.com/office/drawing/2014/main" id="{F61E2B6C-7C53-EE00-8DB2-D765485FBF6A}"/>
                  </a:ext>
                </a:extLst>
              </p:cNvPr>
              <p:cNvSpPr/>
              <p:nvPr/>
            </p:nvSpPr>
            <p:spPr>
              <a:xfrm>
                <a:off x="2519213"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dirty="0"/>
              </a:p>
            </p:txBody>
          </p:sp>
          <p:sp>
            <p:nvSpPr>
              <p:cNvPr id="9778" name="Freeform: Shape 9777">
                <a:extLst>
                  <a:ext uri="{FF2B5EF4-FFF2-40B4-BE49-F238E27FC236}">
                    <a16:creationId xmlns:a16="http://schemas.microsoft.com/office/drawing/2014/main" id="{61885C89-EA4C-604A-D069-6D666E21E22E}"/>
                  </a:ext>
                </a:extLst>
              </p:cNvPr>
              <p:cNvSpPr/>
              <p:nvPr/>
            </p:nvSpPr>
            <p:spPr>
              <a:xfrm>
                <a:off x="2497071"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dirty="0"/>
              </a:p>
            </p:txBody>
          </p:sp>
          <p:sp>
            <p:nvSpPr>
              <p:cNvPr id="9779" name="Freeform: Shape 9778">
                <a:extLst>
                  <a:ext uri="{FF2B5EF4-FFF2-40B4-BE49-F238E27FC236}">
                    <a16:creationId xmlns:a16="http://schemas.microsoft.com/office/drawing/2014/main" id="{8C2616F7-790B-7201-8BE4-E73587CFE3AD}"/>
                  </a:ext>
                </a:extLst>
              </p:cNvPr>
              <p:cNvSpPr/>
              <p:nvPr/>
            </p:nvSpPr>
            <p:spPr>
              <a:xfrm>
                <a:off x="2474930"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dirty="0"/>
              </a:p>
            </p:txBody>
          </p:sp>
          <p:sp>
            <p:nvSpPr>
              <p:cNvPr id="9780" name="Freeform: Shape 9779">
                <a:extLst>
                  <a:ext uri="{FF2B5EF4-FFF2-40B4-BE49-F238E27FC236}">
                    <a16:creationId xmlns:a16="http://schemas.microsoft.com/office/drawing/2014/main" id="{D3AB8215-C6C1-392E-D53E-07FF5C4FE311}"/>
                  </a:ext>
                </a:extLst>
              </p:cNvPr>
              <p:cNvSpPr/>
              <p:nvPr/>
            </p:nvSpPr>
            <p:spPr>
              <a:xfrm>
                <a:off x="2452788" y="5108346"/>
                <a:ext cx="12725" cy="75560"/>
              </a:xfrm>
              <a:custGeom>
                <a:avLst/>
                <a:gdLst>
                  <a:gd name="connsiteX0" fmla="*/ 0 w 12725"/>
                  <a:gd name="connsiteY0" fmla="*/ 75560 h 75560"/>
                  <a:gd name="connsiteX1" fmla="*/ 0 w 12725"/>
                  <a:gd name="connsiteY1" fmla="*/ 0 h 75560"/>
                </a:gdLst>
                <a:ahLst/>
                <a:cxnLst>
                  <a:cxn ang="0">
                    <a:pos x="connsiteX0" y="connsiteY0"/>
                  </a:cxn>
                  <a:cxn ang="0">
                    <a:pos x="connsiteX1" y="connsiteY1"/>
                  </a:cxn>
                </a:cxnLst>
                <a:rect l="l" t="t" r="r" b="b"/>
                <a:pathLst>
                  <a:path w="12725" h="75560">
                    <a:moveTo>
                      <a:pt x="0" y="75560"/>
                    </a:moveTo>
                    <a:lnTo>
                      <a:pt x="0" y="0"/>
                    </a:lnTo>
                  </a:path>
                </a:pathLst>
              </a:custGeom>
              <a:ln w="19050" cap="flat">
                <a:solidFill>
                  <a:srgbClr val="025973"/>
                </a:solidFill>
                <a:prstDash val="solid"/>
                <a:miter/>
              </a:ln>
            </p:spPr>
            <p:txBody>
              <a:bodyPr rtlCol="0" anchor="ctr"/>
              <a:lstStyle/>
              <a:p>
                <a:endParaRPr lang="en-US" dirty="0"/>
              </a:p>
            </p:txBody>
          </p:sp>
          <p:sp>
            <p:nvSpPr>
              <p:cNvPr id="9781" name="Freeform: Shape 9780">
                <a:extLst>
                  <a:ext uri="{FF2B5EF4-FFF2-40B4-BE49-F238E27FC236}">
                    <a16:creationId xmlns:a16="http://schemas.microsoft.com/office/drawing/2014/main" id="{ACDE781E-873D-8686-35E4-DFF667F414A2}"/>
                  </a:ext>
                </a:extLst>
              </p:cNvPr>
              <p:cNvSpPr/>
              <p:nvPr/>
            </p:nvSpPr>
            <p:spPr>
              <a:xfrm>
                <a:off x="2430646" y="5108346"/>
                <a:ext cx="12725" cy="71556"/>
              </a:xfrm>
              <a:custGeom>
                <a:avLst/>
                <a:gdLst>
                  <a:gd name="connsiteX0" fmla="*/ 0 w 12725"/>
                  <a:gd name="connsiteY0" fmla="*/ 71556 h 71556"/>
                  <a:gd name="connsiteX1" fmla="*/ 0 w 12725"/>
                  <a:gd name="connsiteY1" fmla="*/ 0 h 71556"/>
                </a:gdLst>
                <a:ahLst/>
                <a:cxnLst>
                  <a:cxn ang="0">
                    <a:pos x="connsiteX0" y="connsiteY0"/>
                  </a:cxn>
                  <a:cxn ang="0">
                    <a:pos x="connsiteX1" y="connsiteY1"/>
                  </a:cxn>
                </a:cxnLst>
                <a:rect l="l" t="t" r="r" b="b"/>
                <a:pathLst>
                  <a:path w="12725" h="71556">
                    <a:moveTo>
                      <a:pt x="0" y="71556"/>
                    </a:moveTo>
                    <a:lnTo>
                      <a:pt x="0" y="0"/>
                    </a:lnTo>
                  </a:path>
                </a:pathLst>
              </a:custGeom>
              <a:ln w="19050" cap="flat">
                <a:solidFill>
                  <a:srgbClr val="025973"/>
                </a:solidFill>
                <a:prstDash val="solid"/>
                <a:miter/>
              </a:ln>
            </p:spPr>
            <p:txBody>
              <a:bodyPr rtlCol="0" anchor="ctr"/>
              <a:lstStyle/>
              <a:p>
                <a:endParaRPr lang="en-US" dirty="0"/>
              </a:p>
            </p:txBody>
          </p:sp>
          <p:sp>
            <p:nvSpPr>
              <p:cNvPr id="9782" name="Freeform: Shape 9781">
                <a:extLst>
                  <a:ext uri="{FF2B5EF4-FFF2-40B4-BE49-F238E27FC236}">
                    <a16:creationId xmlns:a16="http://schemas.microsoft.com/office/drawing/2014/main" id="{8A6E6E48-0582-C395-4359-5DFA19A6BE72}"/>
                  </a:ext>
                </a:extLst>
              </p:cNvPr>
              <p:cNvSpPr/>
              <p:nvPr/>
            </p:nvSpPr>
            <p:spPr>
              <a:xfrm>
                <a:off x="2408504" y="5108346"/>
                <a:ext cx="12725" cy="64452"/>
              </a:xfrm>
              <a:custGeom>
                <a:avLst/>
                <a:gdLst>
                  <a:gd name="connsiteX0" fmla="*/ 0 w 12725"/>
                  <a:gd name="connsiteY0" fmla="*/ 64452 h 64452"/>
                  <a:gd name="connsiteX1" fmla="*/ 0 w 12725"/>
                  <a:gd name="connsiteY1" fmla="*/ 0 h 64452"/>
                </a:gdLst>
                <a:ahLst/>
                <a:cxnLst>
                  <a:cxn ang="0">
                    <a:pos x="connsiteX0" y="connsiteY0"/>
                  </a:cxn>
                  <a:cxn ang="0">
                    <a:pos x="connsiteX1" y="connsiteY1"/>
                  </a:cxn>
                </a:cxnLst>
                <a:rect l="l" t="t" r="r" b="b"/>
                <a:pathLst>
                  <a:path w="12725" h="64452">
                    <a:moveTo>
                      <a:pt x="0" y="64452"/>
                    </a:moveTo>
                    <a:lnTo>
                      <a:pt x="0" y="0"/>
                    </a:lnTo>
                  </a:path>
                </a:pathLst>
              </a:custGeom>
              <a:ln w="19050" cap="flat">
                <a:solidFill>
                  <a:srgbClr val="025973"/>
                </a:solidFill>
                <a:prstDash val="solid"/>
                <a:miter/>
              </a:ln>
            </p:spPr>
            <p:txBody>
              <a:bodyPr rtlCol="0" anchor="ctr"/>
              <a:lstStyle/>
              <a:p>
                <a:endParaRPr lang="en-US" dirty="0"/>
              </a:p>
            </p:txBody>
          </p:sp>
          <p:sp>
            <p:nvSpPr>
              <p:cNvPr id="9783" name="Freeform: Shape 9782">
                <a:extLst>
                  <a:ext uri="{FF2B5EF4-FFF2-40B4-BE49-F238E27FC236}">
                    <a16:creationId xmlns:a16="http://schemas.microsoft.com/office/drawing/2014/main" id="{41C94C8F-5944-AB03-E5F7-0730A7F66CE1}"/>
                  </a:ext>
                </a:extLst>
              </p:cNvPr>
              <p:cNvSpPr/>
              <p:nvPr/>
            </p:nvSpPr>
            <p:spPr>
              <a:xfrm>
                <a:off x="2386363" y="5108346"/>
                <a:ext cx="12725" cy="64452"/>
              </a:xfrm>
              <a:custGeom>
                <a:avLst/>
                <a:gdLst>
                  <a:gd name="connsiteX0" fmla="*/ 0 w 12725"/>
                  <a:gd name="connsiteY0" fmla="*/ 64452 h 64452"/>
                  <a:gd name="connsiteX1" fmla="*/ 0 w 12725"/>
                  <a:gd name="connsiteY1" fmla="*/ 0 h 64452"/>
                </a:gdLst>
                <a:ahLst/>
                <a:cxnLst>
                  <a:cxn ang="0">
                    <a:pos x="connsiteX0" y="connsiteY0"/>
                  </a:cxn>
                  <a:cxn ang="0">
                    <a:pos x="connsiteX1" y="connsiteY1"/>
                  </a:cxn>
                </a:cxnLst>
                <a:rect l="l" t="t" r="r" b="b"/>
                <a:pathLst>
                  <a:path w="12725" h="64452">
                    <a:moveTo>
                      <a:pt x="0" y="64452"/>
                    </a:moveTo>
                    <a:lnTo>
                      <a:pt x="0" y="0"/>
                    </a:lnTo>
                  </a:path>
                </a:pathLst>
              </a:custGeom>
              <a:ln w="19050" cap="flat">
                <a:solidFill>
                  <a:srgbClr val="025973"/>
                </a:solidFill>
                <a:prstDash val="solid"/>
                <a:miter/>
              </a:ln>
            </p:spPr>
            <p:txBody>
              <a:bodyPr rtlCol="0" anchor="ctr"/>
              <a:lstStyle/>
              <a:p>
                <a:endParaRPr lang="en-US" dirty="0"/>
              </a:p>
            </p:txBody>
          </p:sp>
          <p:sp>
            <p:nvSpPr>
              <p:cNvPr id="9784" name="Freeform: Shape 9783">
                <a:extLst>
                  <a:ext uri="{FF2B5EF4-FFF2-40B4-BE49-F238E27FC236}">
                    <a16:creationId xmlns:a16="http://schemas.microsoft.com/office/drawing/2014/main" id="{032145FF-D16E-3776-5923-14380786F75C}"/>
                  </a:ext>
                </a:extLst>
              </p:cNvPr>
              <p:cNvSpPr/>
              <p:nvPr/>
            </p:nvSpPr>
            <p:spPr>
              <a:xfrm>
                <a:off x="2364348"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dirty="0"/>
              </a:p>
            </p:txBody>
          </p:sp>
          <p:sp>
            <p:nvSpPr>
              <p:cNvPr id="9785" name="Freeform: Shape 9784">
                <a:extLst>
                  <a:ext uri="{FF2B5EF4-FFF2-40B4-BE49-F238E27FC236}">
                    <a16:creationId xmlns:a16="http://schemas.microsoft.com/office/drawing/2014/main" id="{A15A8BEE-56A8-572C-5EB9-87BA41BBF511}"/>
                  </a:ext>
                </a:extLst>
              </p:cNvPr>
              <p:cNvSpPr/>
              <p:nvPr/>
            </p:nvSpPr>
            <p:spPr>
              <a:xfrm>
                <a:off x="2342207"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dirty="0"/>
              </a:p>
            </p:txBody>
          </p:sp>
          <p:sp>
            <p:nvSpPr>
              <p:cNvPr id="9786" name="Freeform: Shape 9785">
                <a:extLst>
                  <a:ext uri="{FF2B5EF4-FFF2-40B4-BE49-F238E27FC236}">
                    <a16:creationId xmlns:a16="http://schemas.microsoft.com/office/drawing/2014/main" id="{FED48C12-ED49-39DE-D15C-8EEE678AAD2A}"/>
                  </a:ext>
                </a:extLst>
              </p:cNvPr>
              <p:cNvSpPr/>
              <p:nvPr/>
            </p:nvSpPr>
            <p:spPr>
              <a:xfrm>
                <a:off x="2320065" y="5108346"/>
                <a:ext cx="12725" cy="58510"/>
              </a:xfrm>
              <a:custGeom>
                <a:avLst/>
                <a:gdLst>
                  <a:gd name="connsiteX0" fmla="*/ 0 w 12725"/>
                  <a:gd name="connsiteY0" fmla="*/ 58511 h 58510"/>
                  <a:gd name="connsiteX1" fmla="*/ 0 w 12725"/>
                  <a:gd name="connsiteY1" fmla="*/ 0 h 58510"/>
                </a:gdLst>
                <a:ahLst/>
                <a:cxnLst>
                  <a:cxn ang="0">
                    <a:pos x="connsiteX0" y="connsiteY0"/>
                  </a:cxn>
                  <a:cxn ang="0">
                    <a:pos x="connsiteX1" y="connsiteY1"/>
                  </a:cxn>
                </a:cxnLst>
                <a:rect l="l" t="t" r="r" b="b"/>
                <a:pathLst>
                  <a:path w="12725" h="58510">
                    <a:moveTo>
                      <a:pt x="0" y="58511"/>
                    </a:moveTo>
                    <a:lnTo>
                      <a:pt x="0" y="0"/>
                    </a:lnTo>
                  </a:path>
                </a:pathLst>
              </a:custGeom>
              <a:ln w="19050" cap="flat">
                <a:solidFill>
                  <a:srgbClr val="025973"/>
                </a:solidFill>
                <a:prstDash val="solid"/>
                <a:miter/>
              </a:ln>
            </p:spPr>
            <p:txBody>
              <a:bodyPr rtlCol="0" anchor="ctr"/>
              <a:lstStyle/>
              <a:p>
                <a:endParaRPr lang="en-US" dirty="0"/>
              </a:p>
            </p:txBody>
          </p:sp>
          <p:sp>
            <p:nvSpPr>
              <p:cNvPr id="9787" name="Freeform: Shape 9786">
                <a:extLst>
                  <a:ext uri="{FF2B5EF4-FFF2-40B4-BE49-F238E27FC236}">
                    <a16:creationId xmlns:a16="http://schemas.microsoft.com/office/drawing/2014/main" id="{8637A9ED-A3F8-6168-6C3D-17652F0D7DAE}"/>
                  </a:ext>
                </a:extLst>
              </p:cNvPr>
              <p:cNvSpPr/>
              <p:nvPr/>
            </p:nvSpPr>
            <p:spPr>
              <a:xfrm>
                <a:off x="2297923" y="5108346"/>
                <a:ext cx="12725" cy="44173"/>
              </a:xfrm>
              <a:custGeom>
                <a:avLst/>
                <a:gdLst>
                  <a:gd name="connsiteX0" fmla="*/ 0 w 12725"/>
                  <a:gd name="connsiteY0" fmla="*/ 44174 h 44173"/>
                  <a:gd name="connsiteX1" fmla="*/ 0 w 12725"/>
                  <a:gd name="connsiteY1" fmla="*/ 0 h 44173"/>
                </a:gdLst>
                <a:ahLst/>
                <a:cxnLst>
                  <a:cxn ang="0">
                    <a:pos x="connsiteX0" y="connsiteY0"/>
                  </a:cxn>
                  <a:cxn ang="0">
                    <a:pos x="connsiteX1" y="connsiteY1"/>
                  </a:cxn>
                </a:cxnLst>
                <a:rect l="l" t="t" r="r" b="b"/>
                <a:pathLst>
                  <a:path w="12725" h="44173">
                    <a:moveTo>
                      <a:pt x="0" y="44174"/>
                    </a:moveTo>
                    <a:lnTo>
                      <a:pt x="0" y="0"/>
                    </a:lnTo>
                  </a:path>
                </a:pathLst>
              </a:custGeom>
              <a:ln w="19050" cap="flat">
                <a:solidFill>
                  <a:srgbClr val="025973"/>
                </a:solidFill>
                <a:prstDash val="solid"/>
                <a:miter/>
              </a:ln>
            </p:spPr>
            <p:txBody>
              <a:bodyPr rtlCol="0" anchor="ctr"/>
              <a:lstStyle/>
              <a:p>
                <a:endParaRPr lang="en-US" dirty="0"/>
              </a:p>
            </p:txBody>
          </p:sp>
          <p:sp>
            <p:nvSpPr>
              <p:cNvPr id="9788" name="Freeform: Shape 9787">
                <a:extLst>
                  <a:ext uri="{FF2B5EF4-FFF2-40B4-BE49-F238E27FC236}">
                    <a16:creationId xmlns:a16="http://schemas.microsoft.com/office/drawing/2014/main" id="{900DF63B-0E65-AEE2-995D-1692B4DCAA44}"/>
                  </a:ext>
                </a:extLst>
              </p:cNvPr>
              <p:cNvSpPr/>
              <p:nvPr/>
            </p:nvSpPr>
            <p:spPr>
              <a:xfrm>
                <a:off x="2275781" y="5108346"/>
                <a:ext cx="12725" cy="35778"/>
              </a:xfrm>
              <a:custGeom>
                <a:avLst/>
                <a:gdLst>
                  <a:gd name="connsiteX0" fmla="*/ 0 w 12725"/>
                  <a:gd name="connsiteY0" fmla="*/ 35778 h 35778"/>
                  <a:gd name="connsiteX1" fmla="*/ 0 w 12725"/>
                  <a:gd name="connsiteY1" fmla="*/ 0 h 35778"/>
                </a:gdLst>
                <a:ahLst/>
                <a:cxnLst>
                  <a:cxn ang="0">
                    <a:pos x="connsiteX0" y="connsiteY0"/>
                  </a:cxn>
                  <a:cxn ang="0">
                    <a:pos x="connsiteX1" y="connsiteY1"/>
                  </a:cxn>
                </a:cxnLst>
                <a:rect l="l" t="t" r="r" b="b"/>
                <a:pathLst>
                  <a:path w="12725" h="35778">
                    <a:moveTo>
                      <a:pt x="0" y="35778"/>
                    </a:moveTo>
                    <a:lnTo>
                      <a:pt x="0" y="0"/>
                    </a:lnTo>
                  </a:path>
                </a:pathLst>
              </a:custGeom>
              <a:ln w="19050" cap="flat">
                <a:solidFill>
                  <a:srgbClr val="025973"/>
                </a:solidFill>
                <a:prstDash val="solid"/>
                <a:miter/>
              </a:ln>
            </p:spPr>
            <p:txBody>
              <a:bodyPr rtlCol="0" anchor="ctr"/>
              <a:lstStyle/>
              <a:p>
                <a:endParaRPr lang="en-US" dirty="0"/>
              </a:p>
            </p:txBody>
          </p:sp>
          <p:sp>
            <p:nvSpPr>
              <p:cNvPr id="9789" name="Freeform: Shape 9788">
                <a:extLst>
                  <a:ext uri="{FF2B5EF4-FFF2-40B4-BE49-F238E27FC236}">
                    <a16:creationId xmlns:a16="http://schemas.microsoft.com/office/drawing/2014/main" id="{78E450BA-BBD8-F680-E173-2A6668B3A9E8}"/>
                  </a:ext>
                </a:extLst>
              </p:cNvPr>
              <p:cNvSpPr/>
              <p:nvPr/>
            </p:nvSpPr>
            <p:spPr>
              <a:xfrm>
                <a:off x="2253640" y="5108346"/>
                <a:ext cx="12725" cy="22086"/>
              </a:xfrm>
              <a:custGeom>
                <a:avLst/>
                <a:gdLst>
                  <a:gd name="connsiteX0" fmla="*/ 0 w 12725"/>
                  <a:gd name="connsiteY0" fmla="*/ 22087 h 22086"/>
                  <a:gd name="connsiteX1" fmla="*/ 0 w 12725"/>
                  <a:gd name="connsiteY1" fmla="*/ 0 h 22086"/>
                </a:gdLst>
                <a:ahLst/>
                <a:cxnLst>
                  <a:cxn ang="0">
                    <a:pos x="connsiteX0" y="connsiteY0"/>
                  </a:cxn>
                  <a:cxn ang="0">
                    <a:pos x="connsiteX1" y="connsiteY1"/>
                  </a:cxn>
                </a:cxnLst>
                <a:rect l="l" t="t" r="r" b="b"/>
                <a:pathLst>
                  <a:path w="12725" h="22086">
                    <a:moveTo>
                      <a:pt x="0" y="22087"/>
                    </a:moveTo>
                    <a:lnTo>
                      <a:pt x="0" y="0"/>
                    </a:lnTo>
                  </a:path>
                </a:pathLst>
              </a:custGeom>
              <a:ln w="19050" cap="flat">
                <a:solidFill>
                  <a:srgbClr val="025973"/>
                </a:solidFill>
                <a:prstDash val="solid"/>
                <a:miter/>
              </a:ln>
            </p:spPr>
            <p:txBody>
              <a:bodyPr rtlCol="0" anchor="ctr"/>
              <a:lstStyle/>
              <a:p>
                <a:endParaRPr lang="en-US" dirty="0"/>
              </a:p>
            </p:txBody>
          </p:sp>
          <p:sp>
            <p:nvSpPr>
              <p:cNvPr id="9790" name="Freeform: Shape 9789">
                <a:extLst>
                  <a:ext uri="{FF2B5EF4-FFF2-40B4-BE49-F238E27FC236}">
                    <a16:creationId xmlns:a16="http://schemas.microsoft.com/office/drawing/2014/main" id="{06254A31-9CB9-CBF2-17EF-52E7C8A7341B}"/>
                  </a:ext>
                </a:extLst>
              </p:cNvPr>
              <p:cNvSpPr/>
              <p:nvPr/>
            </p:nvSpPr>
            <p:spPr>
              <a:xfrm>
                <a:off x="2231498"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dirty="0"/>
              </a:p>
            </p:txBody>
          </p:sp>
          <p:sp>
            <p:nvSpPr>
              <p:cNvPr id="9791" name="Freeform: Shape 9790">
                <a:extLst>
                  <a:ext uri="{FF2B5EF4-FFF2-40B4-BE49-F238E27FC236}">
                    <a16:creationId xmlns:a16="http://schemas.microsoft.com/office/drawing/2014/main" id="{CE72B504-3856-8DFA-7A18-8165D8D64FE2}"/>
                  </a:ext>
                </a:extLst>
              </p:cNvPr>
              <p:cNvSpPr/>
              <p:nvPr/>
            </p:nvSpPr>
            <p:spPr>
              <a:xfrm>
                <a:off x="2209483"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dirty="0"/>
              </a:p>
            </p:txBody>
          </p:sp>
          <p:sp>
            <p:nvSpPr>
              <p:cNvPr id="9792" name="Freeform: Shape 9791">
                <a:extLst>
                  <a:ext uri="{FF2B5EF4-FFF2-40B4-BE49-F238E27FC236}">
                    <a16:creationId xmlns:a16="http://schemas.microsoft.com/office/drawing/2014/main" id="{3FB0724E-B75A-E0DA-0ECF-DF2598D54EB0}"/>
                  </a:ext>
                </a:extLst>
              </p:cNvPr>
              <p:cNvSpPr/>
              <p:nvPr/>
            </p:nvSpPr>
            <p:spPr>
              <a:xfrm>
                <a:off x="2187342"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dirty="0"/>
              </a:p>
            </p:txBody>
          </p:sp>
          <p:sp>
            <p:nvSpPr>
              <p:cNvPr id="9793" name="Freeform: Shape 9792">
                <a:extLst>
                  <a:ext uri="{FF2B5EF4-FFF2-40B4-BE49-F238E27FC236}">
                    <a16:creationId xmlns:a16="http://schemas.microsoft.com/office/drawing/2014/main" id="{41478F24-D823-1D19-9D0C-515005F5C101}"/>
                  </a:ext>
                </a:extLst>
              </p:cNvPr>
              <p:cNvSpPr/>
              <p:nvPr/>
            </p:nvSpPr>
            <p:spPr>
              <a:xfrm>
                <a:off x="2165200"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dirty="0"/>
              </a:p>
            </p:txBody>
          </p:sp>
          <p:sp>
            <p:nvSpPr>
              <p:cNvPr id="9794" name="Freeform: Shape 9793">
                <a:extLst>
                  <a:ext uri="{FF2B5EF4-FFF2-40B4-BE49-F238E27FC236}">
                    <a16:creationId xmlns:a16="http://schemas.microsoft.com/office/drawing/2014/main" id="{9870F75C-2ADC-E335-F837-6B3B55FBDC2C}"/>
                  </a:ext>
                </a:extLst>
              </p:cNvPr>
              <p:cNvSpPr/>
              <p:nvPr/>
            </p:nvSpPr>
            <p:spPr>
              <a:xfrm>
                <a:off x="2143058" y="5108346"/>
                <a:ext cx="12725" cy="13949"/>
              </a:xfrm>
              <a:custGeom>
                <a:avLst/>
                <a:gdLst>
                  <a:gd name="connsiteX0" fmla="*/ 0 w 12725"/>
                  <a:gd name="connsiteY0" fmla="*/ 13950 h 13949"/>
                  <a:gd name="connsiteX1" fmla="*/ 0 w 12725"/>
                  <a:gd name="connsiteY1" fmla="*/ 0 h 13949"/>
                </a:gdLst>
                <a:ahLst/>
                <a:cxnLst>
                  <a:cxn ang="0">
                    <a:pos x="connsiteX0" y="connsiteY0"/>
                  </a:cxn>
                  <a:cxn ang="0">
                    <a:pos x="connsiteX1" y="connsiteY1"/>
                  </a:cxn>
                </a:cxnLst>
                <a:rect l="l" t="t" r="r" b="b"/>
                <a:pathLst>
                  <a:path w="12725" h="13949">
                    <a:moveTo>
                      <a:pt x="0" y="13950"/>
                    </a:moveTo>
                    <a:lnTo>
                      <a:pt x="0" y="0"/>
                    </a:lnTo>
                  </a:path>
                </a:pathLst>
              </a:custGeom>
              <a:ln w="19050" cap="flat">
                <a:solidFill>
                  <a:srgbClr val="025973"/>
                </a:solidFill>
                <a:prstDash val="solid"/>
                <a:miter/>
              </a:ln>
            </p:spPr>
            <p:txBody>
              <a:bodyPr rtlCol="0" anchor="ctr"/>
              <a:lstStyle/>
              <a:p>
                <a:endParaRPr lang="en-US" dirty="0"/>
              </a:p>
            </p:txBody>
          </p:sp>
        </p:grpSp>
      </p:grpSp>
      <p:grpSp>
        <p:nvGrpSpPr>
          <p:cNvPr id="9798" name="Graphic 9795">
            <a:extLst>
              <a:ext uri="{FF2B5EF4-FFF2-40B4-BE49-F238E27FC236}">
                <a16:creationId xmlns:a16="http://schemas.microsoft.com/office/drawing/2014/main" id="{EE049AC5-70CE-9426-AC3A-9863C4DB6222}"/>
              </a:ext>
            </a:extLst>
          </p:cNvPr>
          <p:cNvGrpSpPr/>
          <p:nvPr/>
        </p:nvGrpSpPr>
        <p:grpSpPr>
          <a:xfrm>
            <a:off x="6588116" y="4006849"/>
            <a:ext cx="1666154" cy="1093054"/>
            <a:chOff x="6588116" y="4006849"/>
            <a:chExt cx="1666154" cy="1093054"/>
          </a:xfrm>
        </p:grpSpPr>
        <p:sp>
          <p:nvSpPr>
            <p:cNvPr id="9799" name="Freeform: Shape 9798">
              <a:extLst>
                <a:ext uri="{FF2B5EF4-FFF2-40B4-BE49-F238E27FC236}">
                  <a16:creationId xmlns:a16="http://schemas.microsoft.com/office/drawing/2014/main" id="{FA027751-2B70-6022-06BF-A408A91FB6F3}"/>
                </a:ext>
              </a:extLst>
            </p:cNvPr>
            <p:cNvSpPr/>
            <p:nvPr/>
          </p:nvSpPr>
          <p:spPr>
            <a:xfrm>
              <a:off x="6588116" y="4006849"/>
              <a:ext cx="126" cy="1093054"/>
            </a:xfrm>
            <a:custGeom>
              <a:avLst/>
              <a:gdLst>
                <a:gd name="connsiteX0" fmla="*/ 127 w 126"/>
                <a:gd name="connsiteY0" fmla="*/ 1093054 h 1093054"/>
                <a:gd name="connsiteX1" fmla="*/ 0 w 126"/>
                <a:gd name="connsiteY1" fmla="*/ 0 h 1093054"/>
              </a:gdLst>
              <a:ahLst/>
              <a:cxnLst>
                <a:cxn ang="0">
                  <a:pos x="connsiteX0" y="connsiteY0"/>
                </a:cxn>
                <a:cxn ang="0">
                  <a:pos x="connsiteX1" y="connsiteY1"/>
                </a:cxn>
              </a:cxnLst>
              <a:rect l="l" t="t" r="r" b="b"/>
              <a:pathLst>
                <a:path w="126" h="1093054">
                  <a:moveTo>
                    <a:pt x="127" y="1093054"/>
                  </a:moveTo>
                  <a:lnTo>
                    <a:pt x="0" y="0"/>
                  </a:lnTo>
                </a:path>
              </a:pathLst>
            </a:custGeom>
            <a:ln w="19050" cap="flat">
              <a:solidFill>
                <a:srgbClr val="E1471D"/>
              </a:solidFill>
              <a:prstDash val="solid"/>
              <a:miter/>
            </a:ln>
          </p:spPr>
          <p:txBody>
            <a:bodyPr rtlCol="0" anchor="ctr"/>
            <a:lstStyle/>
            <a:p>
              <a:endParaRPr lang="en-US" dirty="0"/>
            </a:p>
          </p:txBody>
        </p:sp>
        <p:sp>
          <p:nvSpPr>
            <p:cNvPr id="9800" name="Freeform: Shape 9799">
              <a:extLst>
                <a:ext uri="{FF2B5EF4-FFF2-40B4-BE49-F238E27FC236}">
                  <a16:creationId xmlns:a16="http://schemas.microsoft.com/office/drawing/2014/main" id="{5F4827CF-300D-8766-6496-B19FAB9775A6}"/>
                </a:ext>
              </a:extLst>
            </p:cNvPr>
            <p:cNvSpPr/>
            <p:nvPr/>
          </p:nvSpPr>
          <p:spPr>
            <a:xfrm>
              <a:off x="6613380" y="4006849"/>
              <a:ext cx="126" cy="1093054"/>
            </a:xfrm>
            <a:custGeom>
              <a:avLst/>
              <a:gdLst>
                <a:gd name="connsiteX0" fmla="*/ 127 w 126"/>
                <a:gd name="connsiteY0" fmla="*/ 1093054 h 1093054"/>
                <a:gd name="connsiteX1" fmla="*/ 0 w 126"/>
                <a:gd name="connsiteY1" fmla="*/ 0 h 1093054"/>
              </a:gdLst>
              <a:ahLst/>
              <a:cxnLst>
                <a:cxn ang="0">
                  <a:pos x="connsiteX0" y="connsiteY0"/>
                </a:cxn>
                <a:cxn ang="0">
                  <a:pos x="connsiteX1" y="connsiteY1"/>
                </a:cxn>
              </a:cxnLst>
              <a:rect l="l" t="t" r="r" b="b"/>
              <a:pathLst>
                <a:path w="126" h="1093054">
                  <a:moveTo>
                    <a:pt x="127" y="1093054"/>
                  </a:moveTo>
                  <a:lnTo>
                    <a:pt x="0" y="0"/>
                  </a:lnTo>
                </a:path>
              </a:pathLst>
            </a:custGeom>
            <a:ln w="19050" cap="flat">
              <a:solidFill>
                <a:srgbClr val="E1471D"/>
              </a:solidFill>
              <a:prstDash val="solid"/>
              <a:miter/>
            </a:ln>
          </p:spPr>
          <p:txBody>
            <a:bodyPr rtlCol="0" anchor="ctr"/>
            <a:lstStyle/>
            <a:p>
              <a:endParaRPr lang="en-US" dirty="0"/>
            </a:p>
          </p:txBody>
        </p:sp>
        <p:sp>
          <p:nvSpPr>
            <p:cNvPr id="9801" name="Freeform: Shape 9800">
              <a:extLst>
                <a:ext uri="{FF2B5EF4-FFF2-40B4-BE49-F238E27FC236}">
                  <a16:creationId xmlns:a16="http://schemas.microsoft.com/office/drawing/2014/main" id="{A0B5241F-3F2D-71B4-280F-9B04BBA3B64E}"/>
                </a:ext>
              </a:extLst>
            </p:cNvPr>
            <p:cNvSpPr/>
            <p:nvPr/>
          </p:nvSpPr>
          <p:spPr>
            <a:xfrm>
              <a:off x="6638644" y="4315679"/>
              <a:ext cx="12695" cy="784224"/>
            </a:xfrm>
            <a:custGeom>
              <a:avLst/>
              <a:gdLst>
                <a:gd name="connsiteX0" fmla="*/ 0 w 12695"/>
                <a:gd name="connsiteY0" fmla="*/ 784224 h 784224"/>
                <a:gd name="connsiteX1" fmla="*/ 0 w 12695"/>
                <a:gd name="connsiteY1" fmla="*/ 0 h 784224"/>
              </a:gdLst>
              <a:ahLst/>
              <a:cxnLst>
                <a:cxn ang="0">
                  <a:pos x="connsiteX0" y="connsiteY0"/>
                </a:cxn>
                <a:cxn ang="0">
                  <a:pos x="connsiteX1" y="connsiteY1"/>
                </a:cxn>
              </a:cxnLst>
              <a:rect l="l" t="t" r="r" b="b"/>
              <a:pathLst>
                <a:path w="12695" h="784224">
                  <a:moveTo>
                    <a:pt x="0" y="784224"/>
                  </a:moveTo>
                  <a:lnTo>
                    <a:pt x="0" y="0"/>
                  </a:lnTo>
                </a:path>
              </a:pathLst>
            </a:custGeom>
            <a:ln w="19050" cap="flat">
              <a:solidFill>
                <a:srgbClr val="E1471D"/>
              </a:solidFill>
              <a:prstDash val="solid"/>
              <a:miter/>
            </a:ln>
          </p:spPr>
          <p:txBody>
            <a:bodyPr rtlCol="0" anchor="ctr"/>
            <a:lstStyle/>
            <a:p>
              <a:endParaRPr lang="en-US" dirty="0"/>
            </a:p>
          </p:txBody>
        </p:sp>
        <p:sp>
          <p:nvSpPr>
            <p:cNvPr id="9802" name="Freeform: Shape 9801">
              <a:extLst>
                <a:ext uri="{FF2B5EF4-FFF2-40B4-BE49-F238E27FC236}">
                  <a16:creationId xmlns:a16="http://schemas.microsoft.com/office/drawing/2014/main" id="{DCBC813A-EBC0-467A-0CFC-49AD3BD06B64}"/>
                </a:ext>
              </a:extLst>
            </p:cNvPr>
            <p:cNvSpPr/>
            <p:nvPr/>
          </p:nvSpPr>
          <p:spPr>
            <a:xfrm>
              <a:off x="6663908" y="4446613"/>
              <a:ext cx="12695" cy="653289"/>
            </a:xfrm>
            <a:custGeom>
              <a:avLst/>
              <a:gdLst>
                <a:gd name="connsiteX0" fmla="*/ 0 w 12695"/>
                <a:gd name="connsiteY0" fmla="*/ 653289 h 653289"/>
                <a:gd name="connsiteX1" fmla="*/ 0 w 12695"/>
                <a:gd name="connsiteY1" fmla="*/ 0 h 653289"/>
              </a:gdLst>
              <a:ahLst/>
              <a:cxnLst>
                <a:cxn ang="0">
                  <a:pos x="connsiteX0" y="connsiteY0"/>
                </a:cxn>
                <a:cxn ang="0">
                  <a:pos x="connsiteX1" y="connsiteY1"/>
                </a:cxn>
              </a:cxnLst>
              <a:rect l="l" t="t" r="r" b="b"/>
              <a:pathLst>
                <a:path w="12695" h="653289">
                  <a:moveTo>
                    <a:pt x="0" y="653289"/>
                  </a:moveTo>
                  <a:lnTo>
                    <a:pt x="0" y="0"/>
                  </a:lnTo>
                </a:path>
              </a:pathLst>
            </a:custGeom>
            <a:ln w="19050" cap="flat">
              <a:solidFill>
                <a:srgbClr val="E1471D"/>
              </a:solidFill>
              <a:prstDash val="solid"/>
              <a:miter/>
            </a:ln>
          </p:spPr>
          <p:txBody>
            <a:bodyPr rtlCol="0" anchor="ctr"/>
            <a:lstStyle/>
            <a:p>
              <a:endParaRPr lang="en-US" dirty="0"/>
            </a:p>
          </p:txBody>
        </p:sp>
        <p:sp>
          <p:nvSpPr>
            <p:cNvPr id="9803" name="Freeform: Shape 9802">
              <a:extLst>
                <a:ext uri="{FF2B5EF4-FFF2-40B4-BE49-F238E27FC236}">
                  <a16:creationId xmlns:a16="http://schemas.microsoft.com/office/drawing/2014/main" id="{7E7569AC-FAAF-7750-3AEF-B445BABD80AD}"/>
                </a:ext>
              </a:extLst>
            </p:cNvPr>
            <p:cNvSpPr/>
            <p:nvPr/>
          </p:nvSpPr>
          <p:spPr>
            <a:xfrm>
              <a:off x="6689172" y="4467764"/>
              <a:ext cx="12695" cy="632138"/>
            </a:xfrm>
            <a:custGeom>
              <a:avLst/>
              <a:gdLst>
                <a:gd name="connsiteX0" fmla="*/ 0 w 12695"/>
                <a:gd name="connsiteY0" fmla="*/ 632138 h 632138"/>
                <a:gd name="connsiteX1" fmla="*/ 0 w 12695"/>
                <a:gd name="connsiteY1" fmla="*/ 0 h 632138"/>
              </a:gdLst>
              <a:ahLst/>
              <a:cxnLst>
                <a:cxn ang="0">
                  <a:pos x="connsiteX0" y="connsiteY0"/>
                </a:cxn>
                <a:cxn ang="0">
                  <a:pos x="connsiteX1" y="connsiteY1"/>
                </a:cxn>
              </a:cxnLst>
              <a:rect l="l" t="t" r="r" b="b"/>
              <a:pathLst>
                <a:path w="12695" h="632138">
                  <a:moveTo>
                    <a:pt x="0" y="632138"/>
                  </a:moveTo>
                  <a:lnTo>
                    <a:pt x="0" y="0"/>
                  </a:lnTo>
                </a:path>
              </a:pathLst>
            </a:custGeom>
            <a:ln w="19050" cap="flat">
              <a:solidFill>
                <a:srgbClr val="E1471D"/>
              </a:solidFill>
              <a:prstDash val="solid"/>
              <a:miter/>
            </a:ln>
          </p:spPr>
          <p:txBody>
            <a:bodyPr rtlCol="0" anchor="ctr"/>
            <a:lstStyle/>
            <a:p>
              <a:endParaRPr lang="en-US" dirty="0"/>
            </a:p>
          </p:txBody>
        </p:sp>
        <p:sp>
          <p:nvSpPr>
            <p:cNvPr id="9804" name="Freeform: Shape 9803">
              <a:extLst>
                <a:ext uri="{FF2B5EF4-FFF2-40B4-BE49-F238E27FC236}">
                  <a16:creationId xmlns:a16="http://schemas.microsoft.com/office/drawing/2014/main" id="{662D2C54-1D45-A093-9506-3310E4DCDDC8}"/>
                </a:ext>
              </a:extLst>
            </p:cNvPr>
            <p:cNvSpPr/>
            <p:nvPr/>
          </p:nvSpPr>
          <p:spPr>
            <a:xfrm>
              <a:off x="6714436" y="4482117"/>
              <a:ext cx="12695" cy="617785"/>
            </a:xfrm>
            <a:custGeom>
              <a:avLst/>
              <a:gdLst>
                <a:gd name="connsiteX0" fmla="*/ 0 w 12695"/>
                <a:gd name="connsiteY0" fmla="*/ 617786 h 617785"/>
                <a:gd name="connsiteX1" fmla="*/ 0 w 12695"/>
                <a:gd name="connsiteY1" fmla="*/ 0 h 617785"/>
              </a:gdLst>
              <a:ahLst/>
              <a:cxnLst>
                <a:cxn ang="0">
                  <a:pos x="connsiteX0" y="connsiteY0"/>
                </a:cxn>
                <a:cxn ang="0">
                  <a:pos x="connsiteX1" y="connsiteY1"/>
                </a:cxn>
              </a:cxnLst>
              <a:rect l="l" t="t" r="r" b="b"/>
              <a:pathLst>
                <a:path w="12695" h="617785">
                  <a:moveTo>
                    <a:pt x="0" y="617786"/>
                  </a:moveTo>
                  <a:lnTo>
                    <a:pt x="0" y="0"/>
                  </a:lnTo>
                </a:path>
              </a:pathLst>
            </a:custGeom>
            <a:ln w="19050" cap="flat">
              <a:solidFill>
                <a:srgbClr val="E1471D"/>
              </a:solidFill>
              <a:prstDash val="solid"/>
              <a:miter/>
            </a:ln>
          </p:spPr>
          <p:txBody>
            <a:bodyPr rtlCol="0" anchor="ctr"/>
            <a:lstStyle/>
            <a:p>
              <a:endParaRPr lang="en-US" dirty="0"/>
            </a:p>
          </p:txBody>
        </p:sp>
        <p:sp>
          <p:nvSpPr>
            <p:cNvPr id="9805" name="Freeform: Shape 9804">
              <a:extLst>
                <a:ext uri="{FF2B5EF4-FFF2-40B4-BE49-F238E27FC236}">
                  <a16:creationId xmlns:a16="http://schemas.microsoft.com/office/drawing/2014/main" id="{1CFAC6F8-85D1-E1E2-0F23-D94A97EACF8E}"/>
                </a:ext>
              </a:extLst>
            </p:cNvPr>
            <p:cNvSpPr/>
            <p:nvPr/>
          </p:nvSpPr>
          <p:spPr>
            <a:xfrm>
              <a:off x="6739700" y="4526433"/>
              <a:ext cx="12695" cy="573469"/>
            </a:xfrm>
            <a:custGeom>
              <a:avLst/>
              <a:gdLst>
                <a:gd name="connsiteX0" fmla="*/ 0 w 12695"/>
                <a:gd name="connsiteY0" fmla="*/ 573470 h 573469"/>
                <a:gd name="connsiteX1" fmla="*/ 0 w 12695"/>
                <a:gd name="connsiteY1" fmla="*/ 0 h 573469"/>
              </a:gdLst>
              <a:ahLst/>
              <a:cxnLst>
                <a:cxn ang="0">
                  <a:pos x="connsiteX0" y="connsiteY0"/>
                </a:cxn>
                <a:cxn ang="0">
                  <a:pos x="connsiteX1" y="connsiteY1"/>
                </a:cxn>
              </a:cxnLst>
              <a:rect l="l" t="t" r="r" b="b"/>
              <a:pathLst>
                <a:path w="12695" h="573469">
                  <a:moveTo>
                    <a:pt x="0" y="573470"/>
                  </a:moveTo>
                  <a:lnTo>
                    <a:pt x="0" y="0"/>
                  </a:lnTo>
                </a:path>
              </a:pathLst>
            </a:custGeom>
            <a:ln w="19050" cap="flat">
              <a:solidFill>
                <a:srgbClr val="E1471D"/>
              </a:solidFill>
              <a:prstDash val="solid"/>
              <a:miter/>
            </a:ln>
          </p:spPr>
          <p:txBody>
            <a:bodyPr rtlCol="0" anchor="ctr"/>
            <a:lstStyle/>
            <a:p>
              <a:endParaRPr lang="en-US" dirty="0"/>
            </a:p>
          </p:txBody>
        </p:sp>
        <p:sp>
          <p:nvSpPr>
            <p:cNvPr id="9806" name="Freeform: Shape 9805">
              <a:extLst>
                <a:ext uri="{FF2B5EF4-FFF2-40B4-BE49-F238E27FC236}">
                  <a16:creationId xmlns:a16="http://schemas.microsoft.com/office/drawing/2014/main" id="{2C0D23CB-FB18-C4BA-0115-FFF73940E56B}"/>
                </a:ext>
              </a:extLst>
            </p:cNvPr>
            <p:cNvSpPr/>
            <p:nvPr/>
          </p:nvSpPr>
          <p:spPr>
            <a:xfrm>
              <a:off x="6764964" y="4562063"/>
              <a:ext cx="12695" cy="537840"/>
            </a:xfrm>
            <a:custGeom>
              <a:avLst/>
              <a:gdLst>
                <a:gd name="connsiteX0" fmla="*/ 0 w 12695"/>
                <a:gd name="connsiteY0" fmla="*/ 537840 h 537840"/>
                <a:gd name="connsiteX1" fmla="*/ 0 w 12695"/>
                <a:gd name="connsiteY1" fmla="*/ 0 h 537840"/>
              </a:gdLst>
              <a:ahLst/>
              <a:cxnLst>
                <a:cxn ang="0">
                  <a:pos x="connsiteX0" y="connsiteY0"/>
                </a:cxn>
                <a:cxn ang="0">
                  <a:pos x="connsiteX1" y="connsiteY1"/>
                </a:cxn>
              </a:cxnLst>
              <a:rect l="l" t="t" r="r" b="b"/>
              <a:pathLst>
                <a:path w="12695" h="537840">
                  <a:moveTo>
                    <a:pt x="0" y="537840"/>
                  </a:moveTo>
                  <a:lnTo>
                    <a:pt x="0" y="0"/>
                  </a:lnTo>
                </a:path>
              </a:pathLst>
            </a:custGeom>
            <a:ln w="19050" cap="flat">
              <a:solidFill>
                <a:srgbClr val="E1471D"/>
              </a:solidFill>
              <a:prstDash val="solid"/>
              <a:miter/>
            </a:ln>
          </p:spPr>
          <p:txBody>
            <a:bodyPr rtlCol="0" anchor="ctr"/>
            <a:lstStyle/>
            <a:p>
              <a:endParaRPr lang="en-US" dirty="0"/>
            </a:p>
          </p:txBody>
        </p:sp>
        <p:sp>
          <p:nvSpPr>
            <p:cNvPr id="9807" name="Freeform: Shape 9806">
              <a:extLst>
                <a:ext uri="{FF2B5EF4-FFF2-40B4-BE49-F238E27FC236}">
                  <a16:creationId xmlns:a16="http://schemas.microsoft.com/office/drawing/2014/main" id="{040388E8-D70D-8EC3-5993-2A74DF0A925A}"/>
                </a:ext>
              </a:extLst>
            </p:cNvPr>
            <p:cNvSpPr/>
            <p:nvPr/>
          </p:nvSpPr>
          <p:spPr>
            <a:xfrm>
              <a:off x="6790101" y="4562063"/>
              <a:ext cx="12695" cy="537840"/>
            </a:xfrm>
            <a:custGeom>
              <a:avLst/>
              <a:gdLst>
                <a:gd name="connsiteX0" fmla="*/ 0 w 12695"/>
                <a:gd name="connsiteY0" fmla="*/ 537840 h 537840"/>
                <a:gd name="connsiteX1" fmla="*/ 0 w 12695"/>
                <a:gd name="connsiteY1" fmla="*/ 0 h 537840"/>
              </a:gdLst>
              <a:ahLst/>
              <a:cxnLst>
                <a:cxn ang="0">
                  <a:pos x="connsiteX0" y="connsiteY0"/>
                </a:cxn>
                <a:cxn ang="0">
                  <a:pos x="connsiteX1" y="connsiteY1"/>
                </a:cxn>
              </a:cxnLst>
              <a:rect l="l" t="t" r="r" b="b"/>
              <a:pathLst>
                <a:path w="12695" h="537840">
                  <a:moveTo>
                    <a:pt x="0" y="537840"/>
                  </a:moveTo>
                  <a:lnTo>
                    <a:pt x="0" y="0"/>
                  </a:lnTo>
                </a:path>
              </a:pathLst>
            </a:custGeom>
            <a:ln w="19050" cap="flat">
              <a:solidFill>
                <a:srgbClr val="E1471D"/>
              </a:solidFill>
              <a:prstDash val="solid"/>
              <a:miter/>
            </a:ln>
          </p:spPr>
          <p:txBody>
            <a:bodyPr rtlCol="0" anchor="ctr"/>
            <a:lstStyle/>
            <a:p>
              <a:endParaRPr lang="en-US" dirty="0"/>
            </a:p>
          </p:txBody>
        </p:sp>
        <p:sp>
          <p:nvSpPr>
            <p:cNvPr id="9808" name="Freeform: Shape 9807">
              <a:extLst>
                <a:ext uri="{FF2B5EF4-FFF2-40B4-BE49-F238E27FC236}">
                  <a16:creationId xmlns:a16="http://schemas.microsoft.com/office/drawing/2014/main" id="{DC4A65EC-7F28-F0FD-3EFA-29D387AB3FB8}"/>
                </a:ext>
              </a:extLst>
            </p:cNvPr>
            <p:cNvSpPr/>
            <p:nvPr/>
          </p:nvSpPr>
          <p:spPr>
            <a:xfrm>
              <a:off x="6815365" y="4614059"/>
              <a:ext cx="12695" cy="485843"/>
            </a:xfrm>
            <a:custGeom>
              <a:avLst/>
              <a:gdLst>
                <a:gd name="connsiteX0" fmla="*/ 0 w 12695"/>
                <a:gd name="connsiteY0" fmla="*/ 485844 h 485843"/>
                <a:gd name="connsiteX1" fmla="*/ 0 w 12695"/>
                <a:gd name="connsiteY1" fmla="*/ 0 h 485843"/>
              </a:gdLst>
              <a:ahLst/>
              <a:cxnLst>
                <a:cxn ang="0">
                  <a:pos x="connsiteX0" y="connsiteY0"/>
                </a:cxn>
                <a:cxn ang="0">
                  <a:pos x="connsiteX1" y="connsiteY1"/>
                </a:cxn>
              </a:cxnLst>
              <a:rect l="l" t="t" r="r" b="b"/>
              <a:pathLst>
                <a:path w="12695" h="485843">
                  <a:moveTo>
                    <a:pt x="0" y="485844"/>
                  </a:moveTo>
                  <a:lnTo>
                    <a:pt x="0" y="0"/>
                  </a:lnTo>
                </a:path>
              </a:pathLst>
            </a:custGeom>
            <a:ln w="19050" cap="flat">
              <a:solidFill>
                <a:srgbClr val="E1471D"/>
              </a:solidFill>
              <a:prstDash val="solid"/>
              <a:miter/>
            </a:ln>
          </p:spPr>
          <p:txBody>
            <a:bodyPr rtlCol="0" anchor="ctr"/>
            <a:lstStyle/>
            <a:p>
              <a:endParaRPr lang="en-US" dirty="0"/>
            </a:p>
          </p:txBody>
        </p:sp>
        <p:sp>
          <p:nvSpPr>
            <p:cNvPr id="9809" name="Freeform: Shape 9808">
              <a:extLst>
                <a:ext uri="{FF2B5EF4-FFF2-40B4-BE49-F238E27FC236}">
                  <a16:creationId xmlns:a16="http://schemas.microsoft.com/office/drawing/2014/main" id="{81B2EB51-6DE9-1C5C-BA56-820145B62A9D}"/>
                </a:ext>
              </a:extLst>
            </p:cNvPr>
            <p:cNvSpPr/>
            <p:nvPr/>
          </p:nvSpPr>
          <p:spPr>
            <a:xfrm>
              <a:off x="6840629" y="4644778"/>
              <a:ext cx="12695" cy="455124"/>
            </a:xfrm>
            <a:custGeom>
              <a:avLst/>
              <a:gdLst>
                <a:gd name="connsiteX0" fmla="*/ 0 w 12695"/>
                <a:gd name="connsiteY0" fmla="*/ 455125 h 455124"/>
                <a:gd name="connsiteX1" fmla="*/ 0 w 12695"/>
                <a:gd name="connsiteY1" fmla="*/ 0 h 455124"/>
              </a:gdLst>
              <a:ahLst/>
              <a:cxnLst>
                <a:cxn ang="0">
                  <a:pos x="connsiteX0" y="connsiteY0"/>
                </a:cxn>
                <a:cxn ang="0">
                  <a:pos x="connsiteX1" y="connsiteY1"/>
                </a:cxn>
              </a:cxnLst>
              <a:rect l="l" t="t" r="r" b="b"/>
              <a:pathLst>
                <a:path w="12695" h="455124">
                  <a:moveTo>
                    <a:pt x="0" y="455125"/>
                  </a:moveTo>
                  <a:lnTo>
                    <a:pt x="0" y="0"/>
                  </a:lnTo>
                </a:path>
              </a:pathLst>
            </a:custGeom>
            <a:ln w="19050" cap="flat">
              <a:solidFill>
                <a:srgbClr val="E1471D"/>
              </a:solidFill>
              <a:prstDash val="solid"/>
              <a:miter/>
            </a:ln>
          </p:spPr>
          <p:txBody>
            <a:bodyPr rtlCol="0" anchor="ctr"/>
            <a:lstStyle/>
            <a:p>
              <a:endParaRPr lang="en-US" dirty="0"/>
            </a:p>
          </p:txBody>
        </p:sp>
        <p:sp>
          <p:nvSpPr>
            <p:cNvPr id="9810" name="Freeform: Shape 9809">
              <a:extLst>
                <a:ext uri="{FF2B5EF4-FFF2-40B4-BE49-F238E27FC236}">
                  <a16:creationId xmlns:a16="http://schemas.microsoft.com/office/drawing/2014/main" id="{66E9BDE3-D403-EB55-F09A-2C526E779E7A}"/>
                </a:ext>
              </a:extLst>
            </p:cNvPr>
            <p:cNvSpPr/>
            <p:nvPr/>
          </p:nvSpPr>
          <p:spPr>
            <a:xfrm>
              <a:off x="6865893" y="4652458"/>
              <a:ext cx="12695" cy="447444"/>
            </a:xfrm>
            <a:custGeom>
              <a:avLst/>
              <a:gdLst>
                <a:gd name="connsiteX0" fmla="*/ 0 w 12695"/>
                <a:gd name="connsiteY0" fmla="*/ 447445 h 447444"/>
                <a:gd name="connsiteX1" fmla="*/ 0 w 12695"/>
                <a:gd name="connsiteY1" fmla="*/ 0 h 447444"/>
              </a:gdLst>
              <a:ahLst/>
              <a:cxnLst>
                <a:cxn ang="0">
                  <a:pos x="connsiteX0" y="connsiteY0"/>
                </a:cxn>
                <a:cxn ang="0">
                  <a:pos x="connsiteX1" y="connsiteY1"/>
                </a:cxn>
              </a:cxnLst>
              <a:rect l="l" t="t" r="r" b="b"/>
              <a:pathLst>
                <a:path w="12695" h="447444">
                  <a:moveTo>
                    <a:pt x="0" y="447445"/>
                  </a:moveTo>
                  <a:lnTo>
                    <a:pt x="0" y="0"/>
                  </a:lnTo>
                </a:path>
              </a:pathLst>
            </a:custGeom>
            <a:ln w="19050" cap="flat">
              <a:solidFill>
                <a:srgbClr val="E1471D"/>
              </a:solidFill>
              <a:prstDash val="solid"/>
              <a:miter/>
            </a:ln>
          </p:spPr>
          <p:txBody>
            <a:bodyPr rtlCol="0" anchor="ctr"/>
            <a:lstStyle/>
            <a:p>
              <a:endParaRPr lang="en-US" dirty="0"/>
            </a:p>
          </p:txBody>
        </p:sp>
        <p:sp>
          <p:nvSpPr>
            <p:cNvPr id="9811" name="Freeform: Shape 9810">
              <a:extLst>
                <a:ext uri="{FF2B5EF4-FFF2-40B4-BE49-F238E27FC236}">
                  <a16:creationId xmlns:a16="http://schemas.microsoft.com/office/drawing/2014/main" id="{80B28511-A9DD-755C-9796-5E52F8F6E1A0}"/>
                </a:ext>
              </a:extLst>
            </p:cNvPr>
            <p:cNvSpPr/>
            <p:nvPr/>
          </p:nvSpPr>
          <p:spPr>
            <a:xfrm>
              <a:off x="6891157" y="4661145"/>
              <a:ext cx="12695" cy="438757"/>
            </a:xfrm>
            <a:custGeom>
              <a:avLst/>
              <a:gdLst>
                <a:gd name="connsiteX0" fmla="*/ 0 w 12695"/>
                <a:gd name="connsiteY0" fmla="*/ 438758 h 438757"/>
                <a:gd name="connsiteX1" fmla="*/ 0 w 12695"/>
                <a:gd name="connsiteY1" fmla="*/ 0 h 438757"/>
              </a:gdLst>
              <a:ahLst/>
              <a:cxnLst>
                <a:cxn ang="0">
                  <a:pos x="connsiteX0" y="connsiteY0"/>
                </a:cxn>
                <a:cxn ang="0">
                  <a:pos x="connsiteX1" y="connsiteY1"/>
                </a:cxn>
              </a:cxnLst>
              <a:rect l="l" t="t" r="r" b="b"/>
              <a:pathLst>
                <a:path w="12695" h="438757">
                  <a:moveTo>
                    <a:pt x="0" y="438758"/>
                  </a:moveTo>
                  <a:lnTo>
                    <a:pt x="0" y="0"/>
                  </a:lnTo>
                </a:path>
              </a:pathLst>
            </a:custGeom>
            <a:ln w="19050" cap="flat">
              <a:solidFill>
                <a:srgbClr val="E1471D"/>
              </a:solidFill>
              <a:prstDash val="solid"/>
              <a:miter/>
            </a:ln>
          </p:spPr>
          <p:txBody>
            <a:bodyPr rtlCol="0" anchor="ctr"/>
            <a:lstStyle/>
            <a:p>
              <a:endParaRPr lang="en-US" dirty="0"/>
            </a:p>
          </p:txBody>
        </p:sp>
        <p:sp>
          <p:nvSpPr>
            <p:cNvPr id="9812" name="Freeform: Shape 9811">
              <a:extLst>
                <a:ext uri="{FF2B5EF4-FFF2-40B4-BE49-F238E27FC236}">
                  <a16:creationId xmlns:a16="http://schemas.microsoft.com/office/drawing/2014/main" id="{311857D3-280B-7767-9448-C41F82370021}"/>
                </a:ext>
              </a:extLst>
            </p:cNvPr>
            <p:cNvSpPr/>
            <p:nvPr/>
          </p:nvSpPr>
          <p:spPr>
            <a:xfrm>
              <a:off x="6916421" y="4679400"/>
              <a:ext cx="12695" cy="420502"/>
            </a:xfrm>
            <a:custGeom>
              <a:avLst/>
              <a:gdLst>
                <a:gd name="connsiteX0" fmla="*/ 0 w 12695"/>
                <a:gd name="connsiteY0" fmla="*/ 420502 h 420502"/>
                <a:gd name="connsiteX1" fmla="*/ 0 w 12695"/>
                <a:gd name="connsiteY1" fmla="*/ 0 h 420502"/>
              </a:gdLst>
              <a:ahLst/>
              <a:cxnLst>
                <a:cxn ang="0">
                  <a:pos x="connsiteX0" y="connsiteY0"/>
                </a:cxn>
                <a:cxn ang="0">
                  <a:pos x="connsiteX1" y="connsiteY1"/>
                </a:cxn>
              </a:cxnLst>
              <a:rect l="l" t="t" r="r" b="b"/>
              <a:pathLst>
                <a:path w="12695" h="420502">
                  <a:moveTo>
                    <a:pt x="0" y="420502"/>
                  </a:moveTo>
                  <a:lnTo>
                    <a:pt x="0" y="0"/>
                  </a:lnTo>
                </a:path>
              </a:pathLst>
            </a:custGeom>
            <a:ln w="19050" cap="flat">
              <a:solidFill>
                <a:srgbClr val="E1471D"/>
              </a:solidFill>
              <a:prstDash val="solid"/>
              <a:miter/>
            </a:ln>
          </p:spPr>
          <p:txBody>
            <a:bodyPr rtlCol="0" anchor="ctr"/>
            <a:lstStyle/>
            <a:p>
              <a:endParaRPr lang="en-US" dirty="0"/>
            </a:p>
          </p:txBody>
        </p:sp>
        <p:sp>
          <p:nvSpPr>
            <p:cNvPr id="9813" name="Freeform: Shape 9812">
              <a:extLst>
                <a:ext uri="{FF2B5EF4-FFF2-40B4-BE49-F238E27FC236}">
                  <a16:creationId xmlns:a16="http://schemas.microsoft.com/office/drawing/2014/main" id="{27CBFB9E-3CFA-3E6B-821F-4C129F64496B}"/>
                </a:ext>
              </a:extLst>
            </p:cNvPr>
            <p:cNvSpPr/>
            <p:nvPr/>
          </p:nvSpPr>
          <p:spPr>
            <a:xfrm>
              <a:off x="6941558" y="4707854"/>
              <a:ext cx="12695" cy="392049"/>
            </a:xfrm>
            <a:custGeom>
              <a:avLst/>
              <a:gdLst>
                <a:gd name="connsiteX0" fmla="*/ 0 w 12695"/>
                <a:gd name="connsiteY0" fmla="*/ 392049 h 392049"/>
                <a:gd name="connsiteX1" fmla="*/ 0 w 12695"/>
                <a:gd name="connsiteY1" fmla="*/ 0 h 392049"/>
              </a:gdLst>
              <a:ahLst/>
              <a:cxnLst>
                <a:cxn ang="0">
                  <a:pos x="connsiteX0" y="connsiteY0"/>
                </a:cxn>
                <a:cxn ang="0">
                  <a:pos x="connsiteX1" y="connsiteY1"/>
                </a:cxn>
              </a:cxnLst>
              <a:rect l="l" t="t" r="r" b="b"/>
              <a:pathLst>
                <a:path w="12695" h="392049">
                  <a:moveTo>
                    <a:pt x="0" y="392049"/>
                  </a:moveTo>
                  <a:lnTo>
                    <a:pt x="0" y="0"/>
                  </a:lnTo>
                </a:path>
              </a:pathLst>
            </a:custGeom>
            <a:ln w="19050" cap="flat">
              <a:solidFill>
                <a:srgbClr val="E1471D"/>
              </a:solidFill>
              <a:prstDash val="solid"/>
              <a:miter/>
            </a:ln>
          </p:spPr>
          <p:txBody>
            <a:bodyPr rtlCol="0" anchor="ctr"/>
            <a:lstStyle/>
            <a:p>
              <a:endParaRPr lang="en-US" dirty="0"/>
            </a:p>
          </p:txBody>
        </p:sp>
        <p:sp>
          <p:nvSpPr>
            <p:cNvPr id="9814" name="Freeform: Shape 9813">
              <a:extLst>
                <a:ext uri="{FF2B5EF4-FFF2-40B4-BE49-F238E27FC236}">
                  <a16:creationId xmlns:a16="http://schemas.microsoft.com/office/drawing/2014/main" id="{45771B9D-69D1-ECCE-EF37-4F71146AB55F}"/>
                </a:ext>
              </a:extLst>
            </p:cNvPr>
            <p:cNvSpPr/>
            <p:nvPr/>
          </p:nvSpPr>
          <p:spPr>
            <a:xfrm>
              <a:off x="6966822" y="4715030"/>
              <a:ext cx="12695" cy="384872"/>
            </a:xfrm>
            <a:custGeom>
              <a:avLst/>
              <a:gdLst>
                <a:gd name="connsiteX0" fmla="*/ 0 w 12695"/>
                <a:gd name="connsiteY0" fmla="*/ 384873 h 384872"/>
                <a:gd name="connsiteX1" fmla="*/ 0 w 12695"/>
                <a:gd name="connsiteY1" fmla="*/ 0 h 384872"/>
              </a:gdLst>
              <a:ahLst/>
              <a:cxnLst>
                <a:cxn ang="0">
                  <a:pos x="connsiteX0" y="connsiteY0"/>
                </a:cxn>
                <a:cxn ang="0">
                  <a:pos x="connsiteX1" y="connsiteY1"/>
                </a:cxn>
              </a:cxnLst>
              <a:rect l="l" t="t" r="r" b="b"/>
              <a:pathLst>
                <a:path w="12695" h="384872">
                  <a:moveTo>
                    <a:pt x="0" y="384873"/>
                  </a:moveTo>
                  <a:lnTo>
                    <a:pt x="0" y="0"/>
                  </a:lnTo>
                </a:path>
              </a:pathLst>
            </a:custGeom>
            <a:ln w="19050" cap="flat">
              <a:solidFill>
                <a:srgbClr val="E1471D"/>
              </a:solidFill>
              <a:prstDash val="solid"/>
              <a:miter/>
            </a:ln>
          </p:spPr>
          <p:txBody>
            <a:bodyPr rtlCol="0" anchor="ctr"/>
            <a:lstStyle/>
            <a:p>
              <a:endParaRPr lang="en-US" dirty="0"/>
            </a:p>
          </p:txBody>
        </p:sp>
        <p:sp>
          <p:nvSpPr>
            <p:cNvPr id="9815" name="Freeform: Shape 9814">
              <a:extLst>
                <a:ext uri="{FF2B5EF4-FFF2-40B4-BE49-F238E27FC236}">
                  <a16:creationId xmlns:a16="http://schemas.microsoft.com/office/drawing/2014/main" id="{2DD1165E-78D4-31F9-EC70-AE9625DE061E}"/>
                </a:ext>
              </a:extLst>
            </p:cNvPr>
            <p:cNvSpPr/>
            <p:nvPr/>
          </p:nvSpPr>
          <p:spPr>
            <a:xfrm>
              <a:off x="6992086" y="4729508"/>
              <a:ext cx="12695" cy="370394"/>
            </a:xfrm>
            <a:custGeom>
              <a:avLst/>
              <a:gdLst>
                <a:gd name="connsiteX0" fmla="*/ 0 w 12695"/>
                <a:gd name="connsiteY0" fmla="*/ 370395 h 370394"/>
                <a:gd name="connsiteX1" fmla="*/ 0 w 12695"/>
                <a:gd name="connsiteY1" fmla="*/ 0 h 370394"/>
              </a:gdLst>
              <a:ahLst/>
              <a:cxnLst>
                <a:cxn ang="0">
                  <a:pos x="connsiteX0" y="connsiteY0"/>
                </a:cxn>
                <a:cxn ang="0">
                  <a:pos x="connsiteX1" y="connsiteY1"/>
                </a:cxn>
              </a:cxnLst>
              <a:rect l="l" t="t" r="r" b="b"/>
              <a:pathLst>
                <a:path w="12695" h="370394">
                  <a:moveTo>
                    <a:pt x="0" y="370395"/>
                  </a:moveTo>
                  <a:lnTo>
                    <a:pt x="0" y="0"/>
                  </a:lnTo>
                </a:path>
              </a:pathLst>
            </a:custGeom>
            <a:ln w="19050" cap="flat">
              <a:solidFill>
                <a:srgbClr val="E1471D"/>
              </a:solidFill>
              <a:prstDash val="solid"/>
              <a:miter/>
            </a:ln>
          </p:spPr>
          <p:txBody>
            <a:bodyPr rtlCol="0" anchor="ctr"/>
            <a:lstStyle/>
            <a:p>
              <a:endParaRPr lang="en-US" dirty="0"/>
            </a:p>
          </p:txBody>
        </p:sp>
        <p:sp>
          <p:nvSpPr>
            <p:cNvPr id="9816" name="Freeform: Shape 9815">
              <a:extLst>
                <a:ext uri="{FF2B5EF4-FFF2-40B4-BE49-F238E27FC236}">
                  <a16:creationId xmlns:a16="http://schemas.microsoft.com/office/drawing/2014/main" id="{727B286E-ABD1-63F5-FFE5-786F969EA150}"/>
                </a:ext>
              </a:extLst>
            </p:cNvPr>
            <p:cNvSpPr/>
            <p:nvPr/>
          </p:nvSpPr>
          <p:spPr>
            <a:xfrm>
              <a:off x="7017350" y="4780497"/>
              <a:ext cx="12695" cy="319405"/>
            </a:xfrm>
            <a:custGeom>
              <a:avLst/>
              <a:gdLst>
                <a:gd name="connsiteX0" fmla="*/ 0 w 12695"/>
                <a:gd name="connsiteY0" fmla="*/ 319406 h 319405"/>
                <a:gd name="connsiteX1" fmla="*/ 0 w 12695"/>
                <a:gd name="connsiteY1" fmla="*/ 0 h 319405"/>
              </a:gdLst>
              <a:ahLst/>
              <a:cxnLst>
                <a:cxn ang="0">
                  <a:pos x="connsiteX0" y="connsiteY0"/>
                </a:cxn>
                <a:cxn ang="0">
                  <a:pos x="connsiteX1" y="connsiteY1"/>
                </a:cxn>
              </a:cxnLst>
              <a:rect l="l" t="t" r="r" b="b"/>
              <a:pathLst>
                <a:path w="12695" h="319405">
                  <a:moveTo>
                    <a:pt x="0" y="319406"/>
                  </a:moveTo>
                  <a:lnTo>
                    <a:pt x="0" y="0"/>
                  </a:lnTo>
                </a:path>
              </a:pathLst>
            </a:custGeom>
            <a:ln w="19050" cap="flat">
              <a:solidFill>
                <a:srgbClr val="E1471D"/>
              </a:solidFill>
              <a:prstDash val="solid"/>
              <a:miter/>
            </a:ln>
          </p:spPr>
          <p:txBody>
            <a:bodyPr rtlCol="0" anchor="ctr"/>
            <a:lstStyle/>
            <a:p>
              <a:endParaRPr lang="en-US" dirty="0"/>
            </a:p>
          </p:txBody>
        </p:sp>
        <p:sp>
          <p:nvSpPr>
            <p:cNvPr id="9817" name="Freeform: Shape 9816">
              <a:extLst>
                <a:ext uri="{FF2B5EF4-FFF2-40B4-BE49-F238E27FC236}">
                  <a16:creationId xmlns:a16="http://schemas.microsoft.com/office/drawing/2014/main" id="{C7877A75-5C06-4861-9001-C1BEF5D7C16F}"/>
                </a:ext>
              </a:extLst>
            </p:cNvPr>
            <p:cNvSpPr/>
            <p:nvPr/>
          </p:nvSpPr>
          <p:spPr>
            <a:xfrm>
              <a:off x="7042614" y="4813231"/>
              <a:ext cx="12695" cy="286671"/>
            </a:xfrm>
            <a:custGeom>
              <a:avLst/>
              <a:gdLst>
                <a:gd name="connsiteX0" fmla="*/ 0 w 12695"/>
                <a:gd name="connsiteY0" fmla="*/ 286672 h 286671"/>
                <a:gd name="connsiteX1" fmla="*/ 0 w 12695"/>
                <a:gd name="connsiteY1" fmla="*/ 0 h 286671"/>
              </a:gdLst>
              <a:ahLst/>
              <a:cxnLst>
                <a:cxn ang="0">
                  <a:pos x="connsiteX0" y="connsiteY0"/>
                </a:cxn>
                <a:cxn ang="0">
                  <a:pos x="connsiteX1" y="connsiteY1"/>
                </a:cxn>
              </a:cxnLst>
              <a:rect l="l" t="t" r="r" b="b"/>
              <a:pathLst>
                <a:path w="12695" h="286671">
                  <a:moveTo>
                    <a:pt x="0" y="286672"/>
                  </a:moveTo>
                  <a:lnTo>
                    <a:pt x="0" y="0"/>
                  </a:lnTo>
                </a:path>
              </a:pathLst>
            </a:custGeom>
            <a:ln w="19050" cap="flat">
              <a:solidFill>
                <a:srgbClr val="E1471D"/>
              </a:solidFill>
              <a:prstDash val="solid"/>
              <a:miter/>
            </a:ln>
          </p:spPr>
          <p:txBody>
            <a:bodyPr rtlCol="0" anchor="ctr"/>
            <a:lstStyle/>
            <a:p>
              <a:endParaRPr lang="en-US" dirty="0"/>
            </a:p>
          </p:txBody>
        </p:sp>
        <p:sp>
          <p:nvSpPr>
            <p:cNvPr id="9818" name="Freeform: Shape 9817">
              <a:extLst>
                <a:ext uri="{FF2B5EF4-FFF2-40B4-BE49-F238E27FC236}">
                  <a16:creationId xmlns:a16="http://schemas.microsoft.com/office/drawing/2014/main" id="{8D731192-71E5-D029-0815-0C6137079996}"/>
                </a:ext>
              </a:extLst>
            </p:cNvPr>
            <p:cNvSpPr/>
            <p:nvPr/>
          </p:nvSpPr>
          <p:spPr>
            <a:xfrm>
              <a:off x="7067878" y="4823806"/>
              <a:ext cx="12695" cy="276096"/>
            </a:xfrm>
            <a:custGeom>
              <a:avLst/>
              <a:gdLst>
                <a:gd name="connsiteX0" fmla="*/ 0 w 12695"/>
                <a:gd name="connsiteY0" fmla="*/ 276096 h 276096"/>
                <a:gd name="connsiteX1" fmla="*/ 0 w 12695"/>
                <a:gd name="connsiteY1" fmla="*/ 0 h 276096"/>
              </a:gdLst>
              <a:ahLst/>
              <a:cxnLst>
                <a:cxn ang="0">
                  <a:pos x="connsiteX0" y="connsiteY0"/>
                </a:cxn>
                <a:cxn ang="0">
                  <a:pos x="connsiteX1" y="connsiteY1"/>
                </a:cxn>
              </a:cxnLst>
              <a:rect l="l" t="t" r="r" b="b"/>
              <a:pathLst>
                <a:path w="12695" h="276096">
                  <a:moveTo>
                    <a:pt x="0" y="276096"/>
                  </a:moveTo>
                  <a:lnTo>
                    <a:pt x="0" y="0"/>
                  </a:lnTo>
                </a:path>
              </a:pathLst>
            </a:custGeom>
            <a:ln w="19050" cap="flat">
              <a:solidFill>
                <a:srgbClr val="E1471D"/>
              </a:solidFill>
              <a:prstDash val="solid"/>
              <a:miter/>
            </a:ln>
          </p:spPr>
          <p:txBody>
            <a:bodyPr rtlCol="0" anchor="ctr"/>
            <a:lstStyle/>
            <a:p>
              <a:endParaRPr lang="en-US" dirty="0"/>
            </a:p>
          </p:txBody>
        </p:sp>
        <p:sp>
          <p:nvSpPr>
            <p:cNvPr id="9819" name="Freeform: Shape 9818">
              <a:extLst>
                <a:ext uri="{FF2B5EF4-FFF2-40B4-BE49-F238E27FC236}">
                  <a16:creationId xmlns:a16="http://schemas.microsoft.com/office/drawing/2014/main" id="{03DFC1A7-1A71-4B0D-B9BF-8F029A563F60}"/>
                </a:ext>
              </a:extLst>
            </p:cNvPr>
            <p:cNvSpPr/>
            <p:nvPr/>
          </p:nvSpPr>
          <p:spPr>
            <a:xfrm>
              <a:off x="7093015" y="4846846"/>
              <a:ext cx="12695" cy="253056"/>
            </a:xfrm>
            <a:custGeom>
              <a:avLst/>
              <a:gdLst>
                <a:gd name="connsiteX0" fmla="*/ 0 w 12695"/>
                <a:gd name="connsiteY0" fmla="*/ 253057 h 253056"/>
                <a:gd name="connsiteX1" fmla="*/ 0 w 12695"/>
                <a:gd name="connsiteY1" fmla="*/ 0 h 253056"/>
              </a:gdLst>
              <a:ahLst/>
              <a:cxnLst>
                <a:cxn ang="0">
                  <a:pos x="connsiteX0" y="connsiteY0"/>
                </a:cxn>
                <a:cxn ang="0">
                  <a:pos x="connsiteX1" y="connsiteY1"/>
                </a:cxn>
              </a:cxnLst>
              <a:rect l="l" t="t" r="r" b="b"/>
              <a:pathLst>
                <a:path w="12695" h="253056">
                  <a:moveTo>
                    <a:pt x="0" y="253057"/>
                  </a:moveTo>
                  <a:lnTo>
                    <a:pt x="0" y="0"/>
                  </a:lnTo>
                </a:path>
              </a:pathLst>
            </a:custGeom>
            <a:ln w="19050" cap="flat">
              <a:solidFill>
                <a:srgbClr val="E1471D"/>
              </a:solidFill>
              <a:prstDash val="solid"/>
              <a:miter/>
            </a:ln>
          </p:spPr>
          <p:txBody>
            <a:bodyPr rtlCol="0" anchor="ctr"/>
            <a:lstStyle/>
            <a:p>
              <a:endParaRPr lang="en-US" dirty="0"/>
            </a:p>
          </p:txBody>
        </p:sp>
        <p:sp>
          <p:nvSpPr>
            <p:cNvPr id="9820" name="Freeform: Shape 9819">
              <a:extLst>
                <a:ext uri="{FF2B5EF4-FFF2-40B4-BE49-F238E27FC236}">
                  <a16:creationId xmlns:a16="http://schemas.microsoft.com/office/drawing/2014/main" id="{E3B5F209-48E7-F9E7-0C6A-3F9FA72C972A}"/>
                </a:ext>
              </a:extLst>
            </p:cNvPr>
            <p:cNvSpPr/>
            <p:nvPr/>
          </p:nvSpPr>
          <p:spPr>
            <a:xfrm>
              <a:off x="7118279" y="4846846"/>
              <a:ext cx="12695" cy="253056"/>
            </a:xfrm>
            <a:custGeom>
              <a:avLst/>
              <a:gdLst>
                <a:gd name="connsiteX0" fmla="*/ 0 w 12695"/>
                <a:gd name="connsiteY0" fmla="*/ 253057 h 253056"/>
                <a:gd name="connsiteX1" fmla="*/ 0 w 12695"/>
                <a:gd name="connsiteY1" fmla="*/ 0 h 253056"/>
              </a:gdLst>
              <a:ahLst/>
              <a:cxnLst>
                <a:cxn ang="0">
                  <a:pos x="connsiteX0" y="connsiteY0"/>
                </a:cxn>
                <a:cxn ang="0">
                  <a:pos x="connsiteX1" y="connsiteY1"/>
                </a:cxn>
              </a:cxnLst>
              <a:rect l="l" t="t" r="r" b="b"/>
              <a:pathLst>
                <a:path w="12695" h="253056">
                  <a:moveTo>
                    <a:pt x="0" y="253057"/>
                  </a:moveTo>
                  <a:lnTo>
                    <a:pt x="0" y="0"/>
                  </a:lnTo>
                </a:path>
              </a:pathLst>
            </a:custGeom>
            <a:ln w="19050" cap="flat">
              <a:solidFill>
                <a:srgbClr val="E1471D"/>
              </a:solidFill>
              <a:prstDash val="solid"/>
              <a:miter/>
            </a:ln>
          </p:spPr>
          <p:txBody>
            <a:bodyPr rtlCol="0" anchor="ctr"/>
            <a:lstStyle/>
            <a:p>
              <a:endParaRPr lang="en-US" dirty="0"/>
            </a:p>
          </p:txBody>
        </p:sp>
        <p:sp>
          <p:nvSpPr>
            <p:cNvPr id="9821" name="Freeform: Shape 9820">
              <a:extLst>
                <a:ext uri="{FF2B5EF4-FFF2-40B4-BE49-F238E27FC236}">
                  <a16:creationId xmlns:a16="http://schemas.microsoft.com/office/drawing/2014/main" id="{62BC0D7D-8883-0F57-A06D-559C3208E20F}"/>
                </a:ext>
              </a:extLst>
            </p:cNvPr>
            <p:cNvSpPr/>
            <p:nvPr/>
          </p:nvSpPr>
          <p:spPr>
            <a:xfrm>
              <a:off x="7143543" y="4866109"/>
              <a:ext cx="12695" cy="233794"/>
            </a:xfrm>
            <a:custGeom>
              <a:avLst/>
              <a:gdLst>
                <a:gd name="connsiteX0" fmla="*/ 0 w 12695"/>
                <a:gd name="connsiteY0" fmla="*/ 233794 h 233794"/>
                <a:gd name="connsiteX1" fmla="*/ 0 w 12695"/>
                <a:gd name="connsiteY1" fmla="*/ 0 h 233794"/>
              </a:gdLst>
              <a:ahLst/>
              <a:cxnLst>
                <a:cxn ang="0">
                  <a:pos x="connsiteX0" y="connsiteY0"/>
                </a:cxn>
                <a:cxn ang="0">
                  <a:pos x="connsiteX1" y="connsiteY1"/>
                </a:cxn>
              </a:cxnLst>
              <a:rect l="l" t="t" r="r" b="b"/>
              <a:pathLst>
                <a:path w="12695" h="233794">
                  <a:moveTo>
                    <a:pt x="0" y="233794"/>
                  </a:moveTo>
                  <a:lnTo>
                    <a:pt x="0" y="0"/>
                  </a:lnTo>
                </a:path>
              </a:pathLst>
            </a:custGeom>
            <a:ln w="19050" cap="flat">
              <a:solidFill>
                <a:srgbClr val="E1471D"/>
              </a:solidFill>
              <a:prstDash val="solid"/>
              <a:miter/>
            </a:ln>
          </p:spPr>
          <p:txBody>
            <a:bodyPr rtlCol="0" anchor="ctr"/>
            <a:lstStyle/>
            <a:p>
              <a:endParaRPr lang="en-US" dirty="0"/>
            </a:p>
          </p:txBody>
        </p:sp>
        <p:sp>
          <p:nvSpPr>
            <p:cNvPr id="9822" name="Freeform: Shape 9821">
              <a:extLst>
                <a:ext uri="{FF2B5EF4-FFF2-40B4-BE49-F238E27FC236}">
                  <a16:creationId xmlns:a16="http://schemas.microsoft.com/office/drawing/2014/main" id="{039D1E9E-AAFA-2A2B-C154-75C19C9319C9}"/>
                </a:ext>
              </a:extLst>
            </p:cNvPr>
            <p:cNvSpPr/>
            <p:nvPr/>
          </p:nvSpPr>
          <p:spPr>
            <a:xfrm>
              <a:off x="7168807" y="4866109"/>
              <a:ext cx="12695" cy="233794"/>
            </a:xfrm>
            <a:custGeom>
              <a:avLst/>
              <a:gdLst>
                <a:gd name="connsiteX0" fmla="*/ 0 w 12695"/>
                <a:gd name="connsiteY0" fmla="*/ 233794 h 233794"/>
                <a:gd name="connsiteX1" fmla="*/ 0 w 12695"/>
                <a:gd name="connsiteY1" fmla="*/ 0 h 233794"/>
              </a:gdLst>
              <a:ahLst/>
              <a:cxnLst>
                <a:cxn ang="0">
                  <a:pos x="connsiteX0" y="connsiteY0"/>
                </a:cxn>
                <a:cxn ang="0">
                  <a:pos x="connsiteX1" y="connsiteY1"/>
                </a:cxn>
              </a:cxnLst>
              <a:rect l="l" t="t" r="r" b="b"/>
              <a:pathLst>
                <a:path w="12695" h="233794">
                  <a:moveTo>
                    <a:pt x="0" y="233794"/>
                  </a:moveTo>
                  <a:lnTo>
                    <a:pt x="0" y="0"/>
                  </a:lnTo>
                </a:path>
              </a:pathLst>
            </a:custGeom>
            <a:ln w="19050" cap="flat">
              <a:solidFill>
                <a:srgbClr val="E1471D"/>
              </a:solidFill>
              <a:prstDash val="solid"/>
              <a:miter/>
            </a:ln>
          </p:spPr>
          <p:txBody>
            <a:bodyPr rtlCol="0" anchor="ctr"/>
            <a:lstStyle/>
            <a:p>
              <a:endParaRPr lang="en-US" dirty="0"/>
            </a:p>
          </p:txBody>
        </p:sp>
        <p:sp>
          <p:nvSpPr>
            <p:cNvPr id="9823" name="Freeform: Shape 9822">
              <a:extLst>
                <a:ext uri="{FF2B5EF4-FFF2-40B4-BE49-F238E27FC236}">
                  <a16:creationId xmlns:a16="http://schemas.microsoft.com/office/drawing/2014/main" id="{75D1F93C-0C90-5F1C-C772-DA7FA85E90CD}"/>
                </a:ext>
              </a:extLst>
            </p:cNvPr>
            <p:cNvSpPr/>
            <p:nvPr/>
          </p:nvSpPr>
          <p:spPr>
            <a:xfrm>
              <a:off x="7194071" y="4872403"/>
              <a:ext cx="12695" cy="227499"/>
            </a:xfrm>
            <a:custGeom>
              <a:avLst/>
              <a:gdLst>
                <a:gd name="connsiteX0" fmla="*/ 0 w 12695"/>
                <a:gd name="connsiteY0" fmla="*/ 227499 h 227499"/>
                <a:gd name="connsiteX1" fmla="*/ 0 w 12695"/>
                <a:gd name="connsiteY1" fmla="*/ 0 h 227499"/>
              </a:gdLst>
              <a:ahLst/>
              <a:cxnLst>
                <a:cxn ang="0">
                  <a:pos x="connsiteX0" y="connsiteY0"/>
                </a:cxn>
                <a:cxn ang="0">
                  <a:pos x="connsiteX1" y="connsiteY1"/>
                </a:cxn>
              </a:cxnLst>
              <a:rect l="l" t="t" r="r" b="b"/>
              <a:pathLst>
                <a:path w="12695" h="227499">
                  <a:moveTo>
                    <a:pt x="0" y="227499"/>
                  </a:moveTo>
                  <a:lnTo>
                    <a:pt x="0" y="0"/>
                  </a:lnTo>
                </a:path>
              </a:pathLst>
            </a:custGeom>
            <a:ln w="19050" cap="flat">
              <a:solidFill>
                <a:srgbClr val="E1471D"/>
              </a:solidFill>
              <a:prstDash val="solid"/>
              <a:miter/>
            </a:ln>
          </p:spPr>
          <p:txBody>
            <a:bodyPr rtlCol="0" anchor="ctr"/>
            <a:lstStyle/>
            <a:p>
              <a:endParaRPr lang="en-US" dirty="0"/>
            </a:p>
          </p:txBody>
        </p:sp>
        <p:sp>
          <p:nvSpPr>
            <p:cNvPr id="9824" name="Freeform: Shape 9823">
              <a:extLst>
                <a:ext uri="{FF2B5EF4-FFF2-40B4-BE49-F238E27FC236}">
                  <a16:creationId xmlns:a16="http://schemas.microsoft.com/office/drawing/2014/main" id="{A40C066F-2DDE-FA77-5660-D64B34DBAE8C}"/>
                </a:ext>
              </a:extLst>
            </p:cNvPr>
            <p:cNvSpPr/>
            <p:nvPr/>
          </p:nvSpPr>
          <p:spPr>
            <a:xfrm>
              <a:off x="7219335" y="4880587"/>
              <a:ext cx="12695" cy="219315"/>
            </a:xfrm>
            <a:custGeom>
              <a:avLst/>
              <a:gdLst>
                <a:gd name="connsiteX0" fmla="*/ 0 w 12695"/>
                <a:gd name="connsiteY0" fmla="*/ 219316 h 219315"/>
                <a:gd name="connsiteX1" fmla="*/ 0 w 12695"/>
                <a:gd name="connsiteY1" fmla="*/ 0 h 219315"/>
              </a:gdLst>
              <a:ahLst/>
              <a:cxnLst>
                <a:cxn ang="0">
                  <a:pos x="connsiteX0" y="connsiteY0"/>
                </a:cxn>
                <a:cxn ang="0">
                  <a:pos x="connsiteX1" y="connsiteY1"/>
                </a:cxn>
              </a:cxnLst>
              <a:rect l="l" t="t" r="r" b="b"/>
              <a:pathLst>
                <a:path w="12695" h="219315">
                  <a:moveTo>
                    <a:pt x="0" y="219316"/>
                  </a:moveTo>
                  <a:lnTo>
                    <a:pt x="0" y="0"/>
                  </a:lnTo>
                </a:path>
              </a:pathLst>
            </a:custGeom>
            <a:ln w="19050" cap="flat">
              <a:solidFill>
                <a:srgbClr val="E1471D"/>
              </a:solidFill>
              <a:prstDash val="solid"/>
              <a:miter/>
            </a:ln>
          </p:spPr>
          <p:txBody>
            <a:bodyPr rtlCol="0" anchor="ctr"/>
            <a:lstStyle/>
            <a:p>
              <a:endParaRPr lang="en-US" dirty="0"/>
            </a:p>
          </p:txBody>
        </p:sp>
        <p:sp>
          <p:nvSpPr>
            <p:cNvPr id="9825" name="Freeform: Shape 9824">
              <a:extLst>
                <a:ext uri="{FF2B5EF4-FFF2-40B4-BE49-F238E27FC236}">
                  <a16:creationId xmlns:a16="http://schemas.microsoft.com/office/drawing/2014/main" id="{E930262C-7E3C-7D85-23AE-44E279322246}"/>
                </a:ext>
              </a:extLst>
            </p:cNvPr>
            <p:cNvSpPr/>
            <p:nvPr/>
          </p:nvSpPr>
          <p:spPr>
            <a:xfrm>
              <a:off x="7244472" y="4884364"/>
              <a:ext cx="12695" cy="215538"/>
            </a:xfrm>
            <a:custGeom>
              <a:avLst/>
              <a:gdLst>
                <a:gd name="connsiteX0" fmla="*/ 0 w 12695"/>
                <a:gd name="connsiteY0" fmla="*/ 215539 h 215538"/>
                <a:gd name="connsiteX1" fmla="*/ 0 w 12695"/>
                <a:gd name="connsiteY1" fmla="*/ 0 h 215538"/>
              </a:gdLst>
              <a:ahLst/>
              <a:cxnLst>
                <a:cxn ang="0">
                  <a:pos x="connsiteX0" y="connsiteY0"/>
                </a:cxn>
                <a:cxn ang="0">
                  <a:pos x="connsiteX1" y="connsiteY1"/>
                </a:cxn>
              </a:cxnLst>
              <a:rect l="l" t="t" r="r" b="b"/>
              <a:pathLst>
                <a:path w="12695" h="215538">
                  <a:moveTo>
                    <a:pt x="0" y="215539"/>
                  </a:moveTo>
                  <a:lnTo>
                    <a:pt x="0" y="0"/>
                  </a:lnTo>
                </a:path>
              </a:pathLst>
            </a:custGeom>
            <a:ln w="19050" cap="flat">
              <a:solidFill>
                <a:srgbClr val="E1471D"/>
              </a:solidFill>
              <a:prstDash val="solid"/>
              <a:miter/>
            </a:ln>
          </p:spPr>
          <p:txBody>
            <a:bodyPr rtlCol="0" anchor="ctr"/>
            <a:lstStyle/>
            <a:p>
              <a:endParaRPr lang="en-US" dirty="0"/>
            </a:p>
          </p:txBody>
        </p:sp>
        <p:sp>
          <p:nvSpPr>
            <p:cNvPr id="9826" name="Freeform: Shape 9825">
              <a:extLst>
                <a:ext uri="{FF2B5EF4-FFF2-40B4-BE49-F238E27FC236}">
                  <a16:creationId xmlns:a16="http://schemas.microsoft.com/office/drawing/2014/main" id="{857909C0-648E-4911-AC7B-BA4564E0DA82}"/>
                </a:ext>
              </a:extLst>
            </p:cNvPr>
            <p:cNvSpPr/>
            <p:nvPr/>
          </p:nvSpPr>
          <p:spPr>
            <a:xfrm>
              <a:off x="7269736"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dirty="0"/>
            </a:p>
          </p:txBody>
        </p:sp>
        <p:sp>
          <p:nvSpPr>
            <p:cNvPr id="9827" name="Freeform: Shape 9826">
              <a:extLst>
                <a:ext uri="{FF2B5EF4-FFF2-40B4-BE49-F238E27FC236}">
                  <a16:creationId xmlns:a16="http://schemas.microsoft.com/office/drawing/2014/main" id="{FEF7DF90-A3D0-840A-354E-8995124258CA}"/>
                </a:ext>
              </a:extLst>
            </p:cNvPr>
            <p:cNvSpPr/>
            <p:nvPr/>
          </p:nvSpPr>
          <p:spPr>
            <a:xfrm>
              <a:off x="7295000"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dirty="0"/>
            </a:p>
          </p:txBody>
        </p:sp>
        <p:sp>
          <p:nvSpPr>
            <p:cNvPr id="9828" name="Freeform: Shape 9827">
              <a:extLst>
                <a:ext uri="{FF2B5EF4-FFF2-40B4-BE49-F238E27FC236}">
                  <a16:creationId xmlns:a16="http://schemas.microsoft.com/office/drawing/2014/main" id="{317D34D3-5635-9F89-EAC9-150AAAB904AF}"/>
                </a:ext>
              </a:extLst>
            </p:cNvPr>
            <p:cNvSpPr/>
            <p:nvPr/>
          </p:nvSpPr>
          <p:spPr>
            <a:xfrm>
              <a:off x="7320264"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dirty="0"/>
            </a:p>
          </p:txBody>
        </p:sp>
        <p:sp>
          <p:nvSpPr>
            <p:cNvPr id="9829" name="Freeform: Shape 9828">
              <a:extLst>
                <a:ext uri="{FF2B5EF4-FFF2-40B4-BE49-F238E27FC236}">
                  <a16:creationId xmlns:a16="http://schemas.microsoft.com/office/drawing/2014/main" id="{CE7FC053-0076-FF54-50C0-7ABDAE0D90DD}"/>
                </a:ext>
              </a:extLst>
            </p:cNvPr>
            <p:cNvSpPr/>
            <p:nvPr/>
          </p:nvSpPr>
          <p:spPr>
            <a:xfrm>
              <a:off x="7345528" y="4896954"/>
              <a:ext cx="12695" cy="202949"/>
            </a:xfrm>
            <a:custGeom>
              <a:avLst/>
              <a:gdLst>
                <a:gd name="connsiteX0" fmla="*/ 0 w 12695"/>
                <a:gd name="connsiteY0" fmla="*/ 202949 h 202949"/>
                <a:gd name="connsiteX1" fmla="*/ 0 w 12695"/>
                <a:gd name="connsiteY1" fmla="*/ 0 h 202949"/>
              </a:gdLst>
              <a:ahLst/>
              <a:cxnLst>
                <a:cxn ang="0">
                  <a:pos x="connsiteX0" y="connsiteY0"/>
                </a:cxn>
                <a:cxn ang="0">
                  <a:pos x="connsiteX1" y="connsiteY1"/>
                </a:cxn>
              </a:cxnLst>
              <a:rect l="l" t="t" r="r" b="b"/>
              <a:pathLst>
                <a:path w="12695" h="202949">
                  <a:moveTo>
                    <a:pt x="0" y="202949"/>
                  </a:moveTo>
                  <a:lnTo>
                    <a:pt x="0" y="0"/>
                  </a:lnTo>
                </a:path>
              </a:pathLst>
            </a:custGeom>
            <a:ln w="19050" cap="flat">
              <a:solidFill>
                <a:srgbClr val="E1471D"/>
              </a:solidFill>
              <a:prstDash val="solid"/>
              <a:miter/>
            </a:ln>
          </p:spPr>
          <p:txBody>
            <a:bodyPr rtlCol="0" anchor="ctr"/>
            <a:lstStyle/>
            <a:p>
              <a:endParaRPr lang="en-US" dirty="0"/>
            </a:p>
          </p:txBody>
        </p:sp>
        <p:sp>
          <p:nvSpPr>
            <p:cNvPr id="9830" name="Freeform: Shape 9829">
              <a:extLst>
                <a:ext uri="{FF2B5EF4-FFF2-40B4-BE49-F238E27FC236}">
                  <a16:creationId xmlns:a16="http://schemas.microsoft.com/office/drawing/2014/main" id="{265AC164-8D91-619D-48CD-3301CC674D14}"/>
                </a:ext>
              </a:extLst>
            </p:cNvPr>
            <p:cNvSpPr/>
            <p:nvPr/>
          </p:nvSpPr>
          <p:spPr>
            <a:xfrm>
              <a:off x="7370792"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dirty="0"/>
            </a:p>
          </p:txBody>
        </p:sp>
        <p:sp>
          <p:nvSpPr>
            <p:cNvPr id="9831" name="Freeform: Shape 9830">
              <a:extLst>
                <a:ext uri="{FF2B5EF4-FFF2-40B4-BE49-F238E27FC236}">
                  <a16:creationId xmlns:a16="http://schemas.microsoft.com/office/drawing/2014/main" id="{25BE7D76-ADBC-3C37-43EA-8E147CC53DFE}"/>
                </a:ext>
              </a:extLst>
            </p:cNvPr>
            <p:cNvSpPr/>
            <p:nvPr/>
          </p:nvSpPr>
          <p:spPr>
            <a:xfrm>
              <a:off x="7396056"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dirty="0"/>
            </a:p>
          </p:txBody>
        </p:sp>
        <p:sp>
          <p:nvSpPr>
            <p:cNvPr id="9832" name="Freeform: Shape 9831">
              <a:extLst>
                <a:ext uri="{FF2B5EF4-FFF2-40B4-BE49-F238E27FC236}">
                  <a16:creationId xmlns:a16="http://schemas.microsoft.com/office/drawing/2014/main" id="{A2427130-B3FD-FAA8-F475-22AF68F4F08A}"/>
                </a:ext>
              </a:extLst>
            </p:cNvPr>
            <p:cNvSpPr/>
            <p:nvPr/>
          </p:nvSpPr>
          <p:spPr>
            <a:xfrm>
              <a:off x="7421193"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dirty="0"/>
            </a:p>
          </p:txBody>
        </p:sp>
        <p:sp>
          <p:nvSpPr>
            <p:cNvPr id="9833" name="Freeform: Shape 9832">
              <a:extLst>
                <a:ext uri="{FF2B5EF4-FFF2-40B4-BE49-F238E27FC236}">
                  <a16:creationId xmlns:a16="http://schemas.microsoft.com/office/drawing/2014/main" id="{F4B680BD-C4CE-A840-E89D-9682CECC586F}"/>
                </a:ext>
              </a:extLst>
            </p:cNvPr>
            <p:cNvSpPr/>
            <p:nvPr/>
          </p:nvSpPr>
          <p:spPr>
            <a:xfrm>
              <a:off x="7446457"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dirty="0"/>
            </a:p>
          </p:txBody>
        </p:sp>
        <p:sp>
          <p:nvSpPr>
            <p:cNvPr id="9834" name="Freeform: Shape 9833">
              <a:extLst>
                <a:ext uri="{FF2B5EF4-FFF2-40B4-BE49-F238E27FC236}">
                  <a16:creationId xmlns:a16="http://schemas.microsoft.com/office/drawing/2014/main" id="{6E276526-F7CD-FF9B-2539-459D5C434EFF}"/>
                </a:ext>
              </a:extLst>
            </p:cNvPr>
            <p:cNvSpPr/>
            <p:nvPr/>
          </p:nvSpPr>
          <p:spPr>
            <a:xfrm>
              <a:off x="7471721" y="4907529"/>
              <a:ext cx="12695" cy="192373"/>
            </a:xfrm>
            <a:custGeom>
              <a:avLst/>
              <a:gdLst>
                <a:gd name="connsiteX0" fmla="*/ 0 w 12695"/>
                <a:gd name="connsiteY0" fmla="*/ 192374 h 192373"/>
                <a:gd name="connsiteX1" fmla="*/ 0 w 12695"/>
                <a:gd name="connsiteY1" fmla="*/ 0 h 192373"/>
              </a:gdLst>
              <a:ahLst/>
              <a:cxnLst>
                <a:cxn ang="0">
                  <a:pos x="connsiteX0" y="connsiteY0"/>
                </a:cxn>
                <a:cxn ang="0">
                  <a:pos x="connsiteX1" y="connsiteY1"/>
                </a:cxn>
              </a:cxnLst>
              <a:rect l="l" t="t" r="r" b="b"/>
              <a:pathLst>
                <a:path w="12695" h="192373">
                  <a:moveTo>
                    <a:pt x="0" y="192374"/>
                  </a:moveTo>
                  <a:lnTo>
                    <a:pt x="0" y="0"/>
                  </a:lnTo>
                </a:path>
              </a:pathLst>
            </a:custGeom>
            <a:ln w="19050" cap="flat">
              <a:solidFill>
                <a:srgbClr val="E1471D"/>
              </a:solidFill>
              <a:prstDash val="solid"/>
              <a:miter/>
            </a:ln>
          </p:spPr>
          <p:txBody>
            <a:bodyPr rtlCol="0" anchor="ctr"/>
            <a:lstStyle/>
            <a:p>
              <a:endParaRPr lang="en-US" dirty="0"/>
            </a:p>
          </p:txBody>
        </p:sp>
        <p:sp>
          <p:nvSpPr>
            <p:cNvPr id="9835" name="Freeform: Shape 9834">
              <a:extLst>
                <a:ext uri="{FF2B5EF4-FFF2-40B4-BE49-F238E27FC236}">
                  <a16:creationId xmlns:a16="http://schemas.microsoft.com/office/drawing/2014/main" id="{4F2BFF6A-63F9-DA1F-2D98-DA346797844E}"/>
                </a:ext>
              </a:extLst>
            </p:cNvPr>
            <p:cNvSpPr/>
            <p:nvPr/>
          </p:nvSpPr>
          <p:spPr>
            <a:xfrm>
              <a:off x="7496985" y="4950838"/>
              <a:ext cx="12695" cy="149064"/>
            </a:xfrm>
            <a:custGeom>
              <a:avLst/>
              <a:gdLst>
                <a:gd name="connsiteX0" fmla="*/ 0 w 12695"/>
                <a:gd name="connsiteY0" fmla="*/ 149064 h 149064"/>
                <a:gd name="connsiteX1" fmla="*/ 0 w 12695"/>
                <a:gd name="connsiteY1" fmla="*/ 0 h 149064"/>
              </a:gdLst>
              <a:ahLst/>
              <a:cxnLst>
                <a:cxn ang="0">
                  <a:pos x="connsiteX0" y="connsiteY0"/>
                </a:cxn>
                <a:cxn ang="0">
                  <a:pos x="connsiteX1" y="connsiteY1"/>
                </a:cxn>
              </a:cxnLst>
              <a:rect l="l" t="t" r="r" b="b"/>
              <a:pathLst>
                <a:path w="12695" h="149064">
                  <a:moveTo>
                    <a:pt x="0" y="149064"/>
                  </a:moveTo>
                  <a:lnTo>
                    <a:pt x="0" y="0"/>
                  </a:lnTo>
                </a:path>
              </a:pathLst>
            </a:custGeom>
            <a:ln w="19050" cap="flat">
              <a:solidFill>
                <a:srgbClr val="E1471D"/>
              </a:solidFill>
              <a:prstDash val="solid"/>
              <a:miter/>
            </a:ln>
          </p:spPr>
          <p:txBody>
            <a:bodyPr rtlCol="0" anchor="ctr"/>
            <a:lstStyle/>
            <a:p>
              <a:endParaRPr lang="en-US" dirty="0"/>
            </a:p>
          </p:txBody>
        </p:sp>
        <p:sp>
          <p:nvSpPr>
            <p:cNvPr id="9836" name="Freeform: Shape 9835">
              <a:extLst>
                <a:ext uri="{FF2B5EF4-FFF2-40B4-BE49-F238E27FC236}">
                  <a16:creationId xmlns:a16="http://schemas.microsoft.com/office/drawing/2014/main" id="{5F12D255-D783-674E-3D7F-7E023433533B}"/>
                </a:ext>
              </a:extLst>
            </p:cNvPr>
            <p:cNvSpPr/>
            <p:nvPr/>
          </p:nvSpPr>
          <p:spPr>
            <a:xfrm>
              <a:off x="7522249" y="4950838"/>
              <a:ext cx="12695" cy="149064"/>
            </a:xfrm>
            <a:custGeom>
              <a:avLst/>
              <a:gdLst>
                <a:gd name="connsiteX0" fmla="*/ 0 w 12695"/>
                <a:gd name="connsiteY0" fmla="*/ 149064 h 149064"/>
                <a:gd name="connsiteX1" fmla="*/ 0 w 12695"/>
                <a:gd name="connsiteY1" fmla="*/ 0 h 149064"/>
              </a:gdLst>
              <a:ahLst/>
              <a:cxnLst>
                <a:cxn ang="0">
                  <a:pos x="connsiteX0" y="connsiteY0"/>
                </a:cxn>
                <a:cxn ang="0">
                  <a:pos x="connsiteX1" y="connsiteY1"/>
                </a:cxn>
              </a:cxnLst>
              <a:rect l="l" t="t" r="r" b="b"/>
              <a:pathLst>
                <a:path w="12695" h="149064">
                  <a:moveTo>
                    <a:pt x="0" y="149064"/>
                  </a:moveTo>
                  <a:lnTo>
                    <a:pt x="0" y="0"/>
                  </a:lnTo>
                </a:path>
              </a:pathLst>
            </a:custGeom>
            <a:ln w="19050" cap="flat">
              <a:solidFill>
                <a:srgbClr val="E1471D"/>
              </a:solidFill>
              <a:prstDash val="solid"/>
              <a:miter/>
            </a:ln>
          </p:spPr>
          <p:txBody>
            <a:bodyPr rtlCol="0" anchor="ctr"/>
            <a:lstStyle/>
            <a:p>
              <a:endParaRPr lang="en-US" dirty="0"/>
            </a:p>
          </p:txBody>
        </p:sp>
        <p:sp>
          <p:nvSpPr>
            <p:cNvPr id="9837" name="Freeform: Shape 9836">
              <a:extLst>
                <a:ext uri="{FF2B5EF4-FFF2-40B4-BE49-F238E27FC236}">
                  <a16:creationId xmlns:a16="http://schemas.microsoft.com/office/drawing/2014/main" id="{2956DFFE-6561-7EAC-3608-0EC47367519E}"/>
                </a:ext>
              </a:extLst>
            </p:cNvPr>
            <p:cNvSpPr/>
            <p:nvPr/>
          </p:nvSpPr>
          <p:spPr>
            <a:xfrm>
              <a:off x="7547513" y="4973374"/>
              <a:ext cx="12695" cy="126528"/>
            </a:xfrm>
            <a:custGeom>
              <a:avLst/>
              <a:gdLst>
                <a:gd name="connsiteX0" fmla="*/ 0 w 12695"/>
                <a:gd name="connsiteY0" fmla="*/ 126528 h 126528"/>
                <a:gd name="connsiteX1" fmla="*/ 0 w 12695"/>
                <a:gd name="connsiteY1" fmla="*/ 0 h 126528"/>
              </a:gdLst>
              <a:ahLst/>
              <a:cxnLst>
                <a:cxn ang="0">
                  <a:pos x="connsiteX0" y="connsiteY0"/>
                </a:cxn>
                <a:cxn ang="0">
                  <a:pos x="connsiteX1" y="connsiteY1"/>
                </a:cxn>
              </a:cxnLst>
              <a:rect l="l" t="t" r="r" b="b"/>
              <a:pathLst>
                <a:path w="12695" h="126528">
                  <a:moveTo>
                    <a:pt x="0" y="126528"/>
                  </a:moveTo>
                  <a:lnTo>
                    <a:pt x="0" y="0"/>
                  </a:lnTo>
                </a:path>
              </a:pathLst>
            </a:custGeom>
            <a:ln w="19050" cap="flat">
              <a:solidFill>
                <a:srgbClr val="E1471D"/>
              </a:solidFill>
              <a:prstDash val="solid"/>
              <a:miter/>
            </a:ln>
          </p:spPr>
          <p:txBody>
            <a:bodyPr rtlCol="0" anchor="ctr"/>
            <a:lstStyle/>
            <a:p>
              <a:endParaRPr lang="en-US" dirty="0"/>
            </a:p>
          </p:txBody>
        </p:sp>
        <p:sp>
          <p:nvSpPr>
            <p:cNvPr id="9838" name="Freeform: Shape 9837">
              <a:extLst>
                <a:ext uri="{FF2B5EF4-FFF2-40B4-BE49-F238E27FC236}">
                  <a16:creationId xmlns:a16="http://schemas.microsoft.com/office/drawing/2014/main" id="{CA5B6EB5-19AE-8C00-AF35-AB86D67BE8C4}"/>
                </a:ext>
              </a:extLst>
            </p:cNvPr>
            <p:cNvSpPr/>
            <p:nvPr/>
          </p:nvSpPr>
          <p:spPr>
            <a:xfrm>
              <a:off x="7572650"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dirty="0"/>
            </a:p>
          </p:txBody>
        </p:sp>
        <p:sp>
          <p:nvSpPr>
            <p:cNvPr id="9839" name="Freeform: Shape 9838">
              <a:extLst>
                <a:ext uri="{FF2B5EF4-FFF2-40B4-BE49-F238E27FC236}">
                  <a16:creationId xmlns:a16="http://schemas.microsoft.com/office/drawing/2014/main" id="{A49E8126-8818-0A55-F377-5DBB5C2629DD}"/>
                </a:ext>
              </a:extLst>
            </p:cNvPr>
            <p:cNvSpPr/>
            <p:nvPr/>
          </p:nvSpPr>
          <p:spPr>
            <a:xfrm>
              <a:off x="7597914"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dirty="0"/>
            </a:p>
          </p:txBody>
        </p:sp>
        <p:sp>
          <p:nvSpPr>
            <p:cNvPr id="9840" name="Freeform: Shape 9839">
              <a:extLst>
                <a:ext uri="{FF2B5EF4-FFF2-40B4-BE49-F238E27FC236}">
                  <a16:creationId xmlns:a16="http://schemas.microsoft.com/office/drawing/2014/main" id="{258375D4-C416-988E-DC46-4C60761522B3}"/>
                </a:ext>
              </a:extLst>
            </p:cNvPr>
            <p:cNvSpPr/>
            <p:nvPr/>
          </p:nvSpPr>
          <p:spPr>
            <a:xfrm>
              <a:off x="7623178"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dirty="0"/>
            </a:p>
          </p:txBody>
        </p:sp>
        <p:sp>
          <p:nvSpPr>
            <p:cNvPr id="9841" name="Freeform: Shape 9840">
              <a:extLst>
                <a:ext uri="{FF2B5EF4-FFF2-40B4-BE49-F238E27FC236}">
                  <a16:creationId xmlns:a16="http://schemas.microsoft.com/office/drawing/2014/main" id="{EDF7B694-C353-C302-62ED-BDB41198CF38}"/>
                </a:ext>
              </a:extLst>
            </p:cNvPr>
            <p:cNvSpPr/>
            <p:nvPr/>
          </p:nvSpPr>
          <p:spPr>
            <a:xfrm>
              <a:off x="7648442" y="4983069"/>
              <a:ext cx="12695" cy="116834"/>
            </a:xfrm>
            <a:custGeom>
              <a:avLst/>
              <a:gdLst>
                <a:gd name="connsiteX0" fmla="*/ 0 w 12695"/>
                <a:gd name="connsiteY0" fmla="*/ 116834 h 116834"/>
                <a:gd name="connsiteX1" fmla="*/ 0 w 12695"/>
                <a:gd name="connsiteY1" fmla="*/ 0 h 116834"/>
              </a:gdLst>
              <a:ahLst/>
              <a:cxnLst>
                <a:cxn ang="0">
                  <a:pos x="connsiteX0" y="connsiteY0"/>
                </a:cxn>
                <a:cxn ang="0">
                  <a:pos x="connsiteX1" y="connsiteY1"/>
                </a:cxn>
              </a:cxnLst>
              <a:rect l="l" t="t" r="r" b="b"/>
              <a:pathLst>
                <a:path w="12695" h="116834">
                  <a:moveTo>
                    <a:pt x="0" y="116834"/>
                  </a:moveTo>
                  <a:lnTo>
                    <a:pt x="0" y="0"/>
                  </a:lnTo>
                </a:path>
              </a:pathLst>
            </a:custGeom>
            <a:ln w="19050" cap="flat">
              <a:solidFill>
                <a:srgbClr val="E1471D"/>
              </a:solidFill>
              <a:prstDash val="solid"/>
              <a:miter/>
            </a:ln>
          </p:spPr>
          <p:txBody>
            <a:bodyPr rtlCol="0" anchor="ctr"/>
            <a:lstStyle/>
            <a:p>
              <a:endParaRPr lang="en-US" dirty="0"/>
            </a:p>
          </p:txBody>
        </p:sp>
        <p:sp>
          <p:nvSpPr>
            <p:cNvPr id="9842" name="Freeform: Shape 9841">
              <a:extLst>
                <a:ext uri="{FF2B5EF4-FFF2-40B4-BE49-F238E27FC236}">
                  <a16:creationId xmlns:a16="http://schemas.microsoft.com/office/drawing/2014/main" id="{FA2DD8DB-9935-0E50-2D9D-33DCA3253B51}"/>
                </a:ext>
              </a:extLst>
            </p:cNvPr>
            <p:cNvSpPr/>
            <p:nvPr/>
          </p:nvSpPr>
          <p:spPr>
            <a:xfrm>
              <a:off x="7673706" y="4998428"/>
              <a:ext cx="12695" cy="101474"/>
            </a:xfrm>
            <a:custGeom>
              <a:avLst/>
              <a:gdLst>
                <a:gd name="connsiteX0" fmla="*/ 0 w 12695"/>
                <a:gd name="connsiteY0" fmla="*/ 101475 h 101474"/>
                <a:gd name="connsiteX1" fmla="*/ 0 w 12695"/>
                <a:gd name="connsiteY1" fmla="*/ 0 h 101474"/>
              </a:gdLst>
              <a:ahLst/>
              <a:cxnLst>
                <a:cxn ang="0">
                  <a:pos x="connsiteX0" y="connsiteY0"/>
                </a:cxn>
                <a:cxn ang="0">
                  <a:pos x="connsiteX1" y="connsiteY1"/>
                </a:cxn>
              </a:cxnLst>
              <a:rect l="l" t="t" r="r" b="b"/>
              <a:pathLst>
                <a:path w="12695" h="101474">
                  <a:moveTo>
                    <a:pt x="0" y="101475"/>
                  </a:moveTo>
                  <a:lnTo>
                    <a:pt x="0" y="0"/>
                  </a:lnTo>
                </a:path>
              </a:pathLst>
            </a:custGeom>
            <a:ln w="19050" cap="flat">
              <a:solidFill>
                <a:srgbClr val="E1471D"/>
              </a:solidFill>
              <a:prstDash val="solid"/>
              <a:miter/>
            </a:ln>
          </p:spPr>
          <p:txBody>
            <a:bodyPr rtlCol="0" anchor="ctr"/>
            <a:lstStyle/>
            <a:p>
              <a:endParaRPr lang="en-US" dirty="0"/>
            </a:p>
          </p:txBody>
        </p:sp>
        <p:sp>
          <p:nvSpPr>
            <p:cNvPr id="9843" name="Freeform: Shape 9842">
              <a:extLst>
                <a:ext uri="{FF2B5EF4-FFF2-40B4-BE49-F238E27FC236}">
                  <a16:creationId xmlns:a16="http://schemas.microsoft.com/office/drawing/2014/main" id="{1D72806B-0C86-3BF4-A4D0-9C3941E66839}"/>
                </a:ext>
              </a:extLst>
            </p:cNvPr>
            <p:cNvSpPr/>
            <p:nvPr/>
          </p:nvSpPr>
          <p:spPr>
            <a:xfrm>
              <a:off x="7698970" y="5010515"/>
              <a:ext cx="12695" cy="89388"/>
            </a:xfrm>
            <a:custGeom>
              <a:avLst/>
              <a:gdLst>
                <a:gd name="connsiteX0" fmla="*/ 0 w 12695"/>
                <a:gd name="connsiteY0" fmla="*/ 89388 h 89388"/>
                <a:gd name="connsiteX1" fmla="*/ 0 w 12695"/>
                <a:gd name="connsiteY1" fmla="*/ 0 h 89388"/>
              </a:gdLst>
              <a:ahLst/>
              <a:cxnLst>
                <a:cxn ang="0">
                  <a:pos x="connsiteX0" y="connsiteY0"/>
                </a:cxn>
                <a:cxn ang="0">
                  <a:pos x="connsiteX1" y="connsiteY1"/>
                </a:cxn>
              </a:cxnLst>
              <a:rect l="l" t="t" r="r" b="b"/>
              <a:pathLst>
                <a:path w="12695" h="89388">
                  <a:moveTo>
                    <a:pt x="0" y="89388"/>
                  </a:moveTo>
                  <a:lnTo>
                    <a:pt x="0" y="0"/>
                  </a:lnTo>
                </a:path>
              </a:pathLst>
            </a:custGeom>
            <a:ln w="19050" cap="flat">
              <a:solidFill>
                <a:srgbClr val="E1471D"/>
              </a:solidFill>
              <a:prstDash val="solid"/>
              <a:miter/>
            </a:ln>
          </p:spPr>
          <p:txBody>
            <a:bodyPr rtlCol="0" anchor="ctr"/>
            <a:lstStyle/>
            <a:p>
              <a:endParaRPr lang="en-US" dirty="0"/>
            </a:p>
          </p:txBody>
        </p:sp>
        <p:sp>
          <p:nvSpPr>
            <p:cNvPr id="9844" name="Freeform: Shape 9843">
              <a:extLst>
                <a:ext uri="{FF2B5EF4-FFF2-40B4-BE49-F238E27FC236}">
                  <a16:creationId xmlns:a16="http://schemas.microsoft.com/office/drawing/2014/main" id="{FAA5A118-32DC-4A3E-8EA3-67704C9325A7}"/>
                </a:ext>
              </a:extLst>
            </p:cNvPr>
            <p:cNvSpPr/>
            <p:nvPr/>
          </p:nvSpPr>
          <p:spPr>
            <a:xfrm>
              <a:off x="7724107" y="5025371"/>
              <a:ext cx="12695" cy="74532"/>
            </a:xfrm>
            <a:custGeom>
              <a:avLst/>
              <a:gdLst>
                <a:gd name="connsiteX0" fmla="*/ 0 w 12695"/>
                <a:gd name="connsiteY0" fmla="*/ 74532 h 74532"/>
                <a:gd name="connsiteX1" fmla="*/ 0 w 12695"/>
                <a:gd name="connsiteY1" fmla="*/ 0 h 74532"/>
              </a:gdLst>
              <a:ahLst/>
              <a:cxnLst>
                <a:cxn ang="0">
                  <a:pos x="connsiteX0" y="connsiteY0"/>
                </a:cxn>
                <a:cxn ang="0">
                  <a:pos x="connsiteX1" y="connsiteY1"/>
                </a:cxn>
              </a:cxnLst>
              <a:rect l="l" t="t" r="r" b="b"/>
              <a:pathLst>
                <a:path w="12695" h="74532">
                  <a:moveTo>
                    <a:pt x="0" y="74532"/>
                  </a:moveTo>
                  <a:lnTo>
                    <a:pt x="0" y="0"/>
                  </a:lnTo>
                </a:path>
              </a:pathLst>
            </a:custGeom>
            <a:ln w="19050" cap="flat">
              <a:solidFill>
                <a:srgbClr val="E1471D"/>
              </a:solidFill>
              <a:prstDash val="solid"/>
              <a:miter/>
            </a:ln>
          </p:spPr>
          <p:txBody>
            <a:bodyPr rtlCol="0" anchor="ctr"/>
            <a:lstStyle/>
            <a:p>
              <a:endParaRPr lang="en-US" dirty="0"/>
            </a:p>
          </p:txBody>
        </p:sp>
        <p:sp>
          <p:nvSpPr>
            <p:cNvPr id="9845" name="Freeform: Shape 9844">
              <a:extLst>
                <a:ext uri="{FF2B5EF4-FFF2-40B4-BE49-F238E27FC236}">
                  <a16:creationId xmlns:a16="http://schemas.microsoft.com/office/drawing/2014/main" id="{8CAD006C-827E-4CAF-2557-AE217DD778C8}"/>
                </a:ext>
              </a:extLst>
            </p:cNvPr>
            <p:cNvSpPr/>
            <p:nvPr/>
          </p:nvSpPr>
          <p:spPr>
            <a:xfrm>
              <a:off x="7749371" y="5029777"/>
              <a:ext cx="12695" cy="70125"/>
            </a:xfrm>
            <a:custGeom>
              <a:avLst/>
              <a:gdLst>
                <a:gd name="connsiteX0" fmla="*/ 0 w 12695"/>
                <a:gd name="connsiteY0" fmla="*/ 70126 h 70125"/>
                <a:gd name="connsiteX1" fmla="*/ 0 w 12695"/>
                <a:gd name="connsiteY1" fmla="*/ 0 h 70125"/>
              </a:gdLst>
              <a:ahLst/>
              <a:cxnLst>
                <a:cxn ang="0">
                  <a:pos x="connsiteX0" y="connsiteY0"/>
                </a:cxn>
                <a:cxn ang="0">
                  <a:pos x="connsiteX1" y="connsiteY1"/>
                </a:cxn>
              </a:cxnLst>
              <a:rect l="l" t="t" r="r" b="b"/>
              <a:pathLst>
                <a:path w="12695" h="70125">
                  <a:moveTo>
                    <a:pt x="0" y="70126"/>
                  </a:moveTo>
                  <a:lnTo>
                    <a:pt x="0" y="0"/>
                  </a:lnTo>
                </a:path>
              </a:pathLst>
            </a:custGeom>
            <a:ln w="19050" cap="flat">
              <a:solidFill>
                <a:srgbClr val="E1471D"/>
              </a:solidFill>
              <a:prstDash val="solid"/>
              <a:miter/>
            </a:ln>
          </p:spPr>
          <p:txBody>
            <a:bodyPr rtlCol="0" anchor="ctr"/>
            <a:lstStyle/>
            <a:p>
              <a:endParaRPr lang="en-US" dirty="0"/>
            </a:p>
          </p:txBody>
        </p:sp>
        <p:sp>
          <p:nvSpPr>
            <p:cNvPr id="9846" name="Freeform: Shape 9845">
              <a:extLst>
                <a:ext uri="{FF2B5EF4-FFF2-40B4-BE49-F238E27FC236}">
                  <a16:creationId xmlns:a16="http://schemas.microsoft.com/office/drawing/2014/main" id="{3F4FC9E0-6D14-9958-BB26-095CE2B0122D}"/>
                </a:ext>
              </a:extLst>
            </p:cNvPr>
            <p:cNvSpPr/>
            <p:nvPr/>
          </p:nvSpPr>
          <p:spPr>
            <a:xfrm>
              <a:off x="7774635" y="5032169"/>
              <a:ext cx="12695" cy="67733"/>
            </a:xfrm>
            <a:custGeom>
              <a:avLst/>
              <a:gdLst>
                <a:gd name="connsiteX0" fmla="*/ 0 w 12695"/>
                <a:gd name="connsiteY0" fmla="*/ 67734 h 67733"/>
                <a:gd name="connsiteX1" fmla="*/ 0 w 12695"/>
                <a:gd name="connsiteY1" fmla="*/ 0 h 67733"/>
              </a:gdLst>
              <a:ahLst/>
              <a:cxnLst>
                <a:cxn ang="0">
                  <a:pos x="connsiteX0" y="connsiteY0"/>
                </a:cxn>
                <a:cxn ang="0">
                  <a:pos x="connsiteX1" y="connsiteY1"/>
                </a:cxn>
              </a:cxnLst>
              <a:rect l="l" t="t" r="r" b="b"/>
              <a:pathLst>
                <a:path w="12695" h="67733">
                  <a:moveTo>
                    <a:pt x="0" y="67734"/>
                  </a:moveTo>
                  <a:lnTo>
                    <a:pt x="0" y="0"/>
                  </a:lnTo>
                </a:path>
              </a:pathLst>
            </a:custGeom>
            <a:ln w="19050" cap="flat">
              <a:solidFill>
                <a:srgbClr val="E1471D"/>
              </a:solidFill>
              <a:prstDash val="solid"/>
              <a:miter/>
            </a:ln>
          </p:spPr>
          <p:txBody>
            <a:bodyPr rtlCol="0" anchor="ctr"/>
            <a:lstStyle/>
            <a:p>
              <a:endParaRPr lang="en-US" dirty="0"/>
            </a:p>
          </p:txBody>
        </p:sp>
        <p:sp>
          <p:nvSpPr>
            <p:cNvPr id="9847" name="Freeform: Shape 9846">
              <a:extLst>
                <a:ext uri="{FF2B5EF4-FFF2-40B4-BE49-F238E27FC236}">
                  <a16:creationId xmlns:a16="http://schemas.microsoft.com/office/drawing/2014/main" id="{84F32ADA-2AB1-68DD-905B-63BB9D516197}"/>
                </a:ext>
              </a:extLst>
            </p:cNvPr>
            <p:cNvSpPr/>
            <p:nvPr/>
          </p:nvSpPr>
          <p:spPr>
            <a:xfrm>
              <a:off x="7799899" y="5043626"/>
              <a:ext cx="12695" cy="56276"/>
            </a:xfrm>
            <a:custGeom>
              <a:avLst/>
              <a:gdLst>
                <a:gd name="connsiteX0" fmla="*/ 0 w 12695"/>
                <a:gd name="connsiteY0" fmla="*/ 56277 h 56276"/>
                <a:gd name="connsiteX1" fmla="*/ 0 w 12695"/>
                <a:gd name="connsiteY1" fmla="*/ 0 h 56276"/>
              </a:gdLst>
              <a:ahLst/>
              <a:cxnLst>
                <a:cxn ang="0">
                  <a:pos x="connsiteX0" y="connsiteY0"/>
                </a:cxn>
                <a:cxn ang="0">
                  <a:pos x="connsiteX1" y="connsiteY1"/>
                </a:cxn>
              </a:cxnLst>
              <a:rect l="l" t="t" r="r" b="b"/>
              <a:pathLst>
                <a:path w="12695" h="56276">
                  <a:moveTo>
                    <a:pt x="0" y="56277"/>
                  </a:moveTo>
                  <a:lnTo>
                    <a:pt x="0" y="0"/>
                  </a:lnTo>
                </a:path>
              </a:pathLst>
            </a:custGeom>
            <a:ln w="19050" cap="flat">
              <a:solidFill>
                <a:srgbClr val="E1471D"/>
              </a:solidFill>
              <a:prstDash val="solid"/>
              <a:miter/>
            </a:ln>
          </p:spPr>
          <p:txBody>
            <a:bodyPr rtlCol="0" anchor="ctr"/>
            <a:lstStyle/>
            <a:p>
              <a:endParaRPr lang="en-US" dirty="0"/>
            </a:p>
          </p:txBody>
        </p:sp>
        <p:sp>
          <p:nvSpPr>
            <p:cNvPr id="9848" name="Freeform: Shape 9847">
              <a:extLst>
                <a:ext uri="{FF2B5EF4-FFF2-40B4-BE49-F238E27FC236}">
                  <a16:creationId xmlns:a16="http://schemas.microsoft.com/office/drawing/2014/main" id="{DE883900-0278-5DA7-B677-13DA1B550F1C}"/>
                </a:ext>
              </a:extLst>
            </p:cNvPr>
            <p:cNvSpPr/>
            <p:nvPr/>
          </p:nvSpPr>
          <p:spPr>
            <a:xfrm>
              <a:off x="7825163" y="5043626"/>
              <a:ext cx="12695" cy="56276"/>
            </a:xfrm>
            <a:custGeom>
              <a:avLst/>
              <a:gdLst>
                <a:gd name="connsiteX0" fmla="*/ 0 w 12695"/>
                <a:gd name="connsiteY0" fmla="*/ 56277 h 56276"/>
                <a:gd name="connsiteX1" fmla="*/ 0 w 12695"/>
                <a:gd name="connsiteY1" fmla="*/ 0 h 56276"/>
              </a:gdLst>
              <a:ahLst/>
              <a:cxnLst>
                <a:cxn ang="0">
                  <a:pos x="connsiteX0" y="connsiteY0"/>
                </a:cxn>
                <a:cxn ang="0">
                  <a:pos x="connsiteX1" y="connsiteY1"/>
                </a:cxn>
              </a:cxnLst>
              <a:rect l="l" t="t" r="r" b="b"/>
              <a:pathLst>
                <a:path w="12695" h="56276">
                  <a:moveTo>
                    <a:pt x="0" y="56277"/>
                  </a:moveTo>
                  <a:lnTo>
                    <a:pt x="0" y="0"/>
                  </a:lnTo>
                </a:path>
              </a:pathLst>
            </a:custGeom>
            <a:ln w="19050" cap="flat">
              <a:solidFill>
                <a:srgbClr val="E1471D"/>
              </a:solidFill>
              <a:prstDash val="solid"/>
              <a:miter/>
            </a:ln>
          </p:spPr>
          <p:txBody>
            <a:bodyPr rtlCol="0" anchor="ctr"/>
            <a:lstStyle/>
            <a:p>
              <a:endParaRPr lang="en-US" dirty="0"/>
            </a:p>
          </p:txBody>
        </p:sp>
        <p:sp>
          <p:nvSpPr>
            <p:cNvPr id="9849" name="Freeform: Shape 9848">
              <a:extLst>
                <a:ext uri="{FF2B5EF4-FFF2-40B4-BE49-F238E27FC236}">
                  <a16:creationId xmlns:a16="http://schemas.microsoft.com/office/drawing/2014/main" id="{E22FC176-963B-8EC7-2D42-6DC938AFDAFB}"/>
                </a:ext>
              </a:extLst>
            </p:cNvPr>
            <p:cNvSpPr/>
            <p:nvPr/>
          </p:nvSpPr>
          <p:spPr>
            <a:xfrm>
              <a:off x="7850427"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dirty="0"/>
            </a:p>
          </p:txBody>
        </p:sp>
        <p:sp>
          <p:nvSpPr>
            <p:cNvPr id="9850" name="Freeform: Shape 9849">
              <a:extLst>
                <a:ext uri="{FF2B5EF4-FFF2-40B4-BE49-F238E27FC236}">
                  <a16:creationId xmlns:a16="http://schemas.microsoft.com/office/drawing/2014/main" id="{585CE300-AC87-F128-CA30-E9F91F67E0B7}"/>
                </a:ext>
              </a:extLst>
            </p:cNvPr>
            <p:cNvSpPr/>
            <p:nvPr/>
          </p:nvSpPr>
          <p:spPr>
            <a:xfrm>
              <a:off x="7875691"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dirty="0"/>
            </a:p>
          </p:txBody>
        </p:sp>
        <p:sp>
          <p:nvSpPr>
            <p:cNvPr id="9851" name="Freeform: Shape 9850">
              <a:extLst>
                <a:ext uri="{FF2B5EF4-FFF2-40B4-BE49-F238E27FC236}">
                  <a16:creationId xmlns:a16="http://schemas.microsoft.com/office/drawing/2014/main" id="{F2F39C28-13E1-E41F-10F2-DBD4F2C98BFC}"/>
                </a:ext>
              </a:extLst>
            </p:cNvPr>
            <p:cNvSpPr/>
            <p:nvPr/>
          </p:nvSpPr>
          <p:spPr>
            <a:xfrm>
              <a:off x="7900828"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dirty="0"/>
            </a:p>
          </p:txBody>
        </p:sp>
        <p:sp>
          <p:nvSpPr>
            <p:cNvPr id="9852" name="Freeform: Shape 9851">
              <a:extLst>
                <a:ext uri="{FF2B5EF4-FFF2-40B4-BE49-F238E27FC236}">
                  <a16:creationId xmlns:a16="http://schemas.microsoft.com/office/drawing/2014/main" id="{6431FA13-7231-2006-E5E9-01D0AA4EECEF}"/>
                </a:ext>
              </a:extLst>
            </p:cNvPr>
            <p:cNvSpPr/>
            <p:nvPr/>
          </p:nvSpPr>
          <p:spPr>
            <a:xfrm>
              <a:off x="7926092" y="5046018"/>
              <a:ext cx="12695" cy="53884"/>
            </a:xfrm>
            <a:custGeom>
              <a:avLst/>
              <a:gdLst>
                <a:gd name="connsiteX0" fmla="*/ 0 w 12695"/>
                <a:gd name="connsiteY0" fmla="*/ 53885 h 53884"/>
                <a:gd name="connsiteX1" fmla="*/ 0 w 12695"/>
                <a:gd name="connsiteY1" fmla="*/ 0 h 53884"/>
              </a:gdLst>
              <a:ahLst/>
              <a:cxnLst>
                <a:cxn ang="0">
                  <a:pos x="connsiteX0" y="connsiteY0"/>
                </a:cxn>
                <a:cxn ang="0">
                  <a:pos x="connsiteX1" y="connsiteY1"/>
                </a:cxn>
              </a:cxnLst>
              <a:rect l="l" t="t" r="r" b="b"/>
              <a:pathLst>
                <a:path w="12695" h="53884">
                  <a:moveTo>
                    <a:pt x="0" y="53885"/>
                  </a:moveTo>
                  <a:lnTo>
                    <a:pt x="0" y="0"/>
                  </a:lnTo>
                </a:path>
              </a:pathLst>
            </a:custGeom>
            <a:ln w="19050" cap="flat">
              <a:solidFill>
                <a:srgbClr val="E1471D"/>
              </a:solidFill>
              <a:prstDash val="solid"/>
              <a:miter/>
            </a:ln>
          </p:spPr>
          <p:txBody>
            <a:bodyPr rtlCol="0" anchor="ctr"/>
            <a:lstStyle/>
            <a:p>
              <a:endParaRPr lang="en-US" dirty="0"/>
            </a:p>
          </p:txBody>
        </p:sp>
        <p:sp>
          <p:nvSpPr>
            <p:cNvPr id="9853" name="Freeform: Shape 9852">
              <a:extLst>
                <a:ext uri="{FF2B5EF4-FFF2-40B4-BE49-F238E27FC236}">
                  <a16:creationId xmlns:a16="http://schemas.microsoft.com/office/drawing/2014/main" id="{A2BBFB2D-2D25-A80B-3BC3-B5B62A391D4E}"/>
                </a:ext>
              </a:extLst>
            </p:cNvPr>
            <p:cNvSpPr/>
            <p:nvPr/>
          </p:nvSpPr>
          <p:spPr>
            <a:xfrm>
              <a:off x="7951356" y="5049166"/>
              <a:ext cx="12695" cy="50737"/>
            </a:xfrm>
            <a:custGeom>
              <a:avLst/>
              <a:gdLst>
                <a:gd name="connsiteX0" fmla="*/ 0 w 12695"/>
                <a:gd name="connsiteY0" fmla="*/ 50737 h 50737"/>
                <a:gd name="connsiteX1" fmla="*/ 0 w 12695"/>
                <a:gd name="connsiteY1" fmla="*/ 0 h 50737"/>
              </a:gdLst>
              <a:ahLst/>
              <a:cxnLst>
                <a:cxn ang="0">
                  <a:pos x="connsiteX0" y="connsiteY0"/>
                </a:cxn>
                <a:cxn ang="0">
                  <a:pos x="connsiteX1" y="connsiteY1"/>
                </a:cxn>
              </a:cxnLst>
              <a:rect l="l" t="t" r="r" b="b"/>
              <a:pathLst>
                <a:path w="12695" h="50737">
                  <a:moveTo>
                    <a:pt x="0" y="50737"/>
                  </a:moveTo>
                  <a:lnTo>
                    <a:pt x="0" y="0"/>
                  </a:lnTo>
                </a:path>
              </a:pathLst>
            </a:custGeom>
            <a:ln w="19050" cap="flat">
              <a:solidFill>
                <a:srgbClr val="E1471D"/>
              </a:solidFill>
              <a:prstDash val="solid"/>
              <a:miter/>
            </a:ln>
          </p:spPr>
          <p:txBody>
            <a:bodyPr rtlCol="0" anchor="ctr"/>
            <a:lstStyle/>
            <a:p>
              <a:endParaRPr lang="en-US" dirty="0"/>
            </a:p>
          </p:txBody>
        </p:sp>
        <p:sp>
          <p:nvSpPr>
            <p:cNvPr id="9854" name="Freeform: Shape 9853">
              <a:extLst>
                <a:ext uri="{FF2B5EF4-FFF2-40B4-BE49-F238E27FC236}">
                  <a16:creationId xmlns:a16="http://schemas.microsoft.com/office/drawing/2014/main" id="{DCFEB7C4-DE1C-7789-FF6F-E6B18D5F985A}"/>
                </a:ext>
              </a:extLst>
            </p:cNvPr>
            <p:cNvSpPr/>
            <p:nvPr/>
          </p:nvSpPr>
          <p:spPr>
            <a:xfrm>
              <a:off x="7976620" y="5055209"/>
              <a:ext cx="12695" cy="44694"/>
            </a:xfrm>
            <a:custGeom>
              <a:avLst/>
              <a:gdLst>
                <a:gd name="connsiteX0" fmla="*/ 0 w 12695"/>
                <a:gd name="connsiteY0" fmla="*/ 44694 h 44694"/>
                <a:gd name="connsiteX1" fmla="*/ 0 w 12695"/>
                <a:gd name="connsiteY1" fmla="*/ 0 h 44694"/>
              </a:gdLst>
              <a:ahLst/>
              <a:cxnLst>
                <a:cxn ang="0">
                  <a:pos x="connsiteX0" y="connsiteY0"/>
                </a:cxn>
                <a:cxn ang="0">
                  <a:pos x="connsiteX1" y="connsiteY1"/>
                </a:cxn>
              </a:cxnLst>
              <a:rect l="l" t="t" r="r" b="b"/>
              <a:pathLst>
                <a:path w="12695" h="44694">
                  <a:moveTo>
                    <a:pt x="0" y="44694"/>
                  </a:moveTo>
                  <a:lnTo>
                    <a:pt x="0" y="0"/>
                  </a:lnTo>
                </a:path>
              </a:pathLst>
            </a:custGeom>
            <a:ln w="19050" cap="flat">
              <a:solidFill>
                <a:srgbClr val="E1471D"/>
              </a:solidFill>
              <a:prstDash val="solid"/>
              <a:miter/>
            </a:ln>
          </p:spPr>
          <p:txBody>
            <a:bodyPr rtlCol="0" anchor="ctr"/>
            <a:lstStyle/>
            <a:p>
              <a:endParaRPr lang="en-US" dirty="0"/>
            </a:p>
          </p:txBody>
        </p:sp>
        <p:sp>
          <p:nvSpPr>
            <p:cNvPr id="9855" name="Freeform: Shape 9854">
              <a:extLst>
                <a:ext uri="{FF2B5EF4-FFF2-40B4-BE49-F238E27FC236}">
                  <a16:creationId xmlns:a16="http://schemas.microsoft.com/office/drawing/2014/main" id="{3601DC27-30E7-27DA-D6CF-27FDD09795CF}"/>
                </a:ext>
              </a:extLst>
            </p:cNvPr>
            <p:cNvSpPr/>
            <p:nvPr/>
          </p:nvSpPr>
          <p:spPr>
            <a:xfrm>
              <a:off x="8001884" y="5062637"/>
              <a:ext cx="12695" cy="37266"/>
            </a:xfrm>
            <a:custGeom>
              <a:avLst/>
              <a:gdLst>
                <a:gd name="connsiteX0" fmla="*/ 0 w 12695"/>
                <a:gd name="connsiteY0" fmla="*/ 37266 h 37266"/>
                <a:gd name="connsiteX1" fmla="*/ 0 w 12695"/>
                <a:gd name="connsiteY1" fmla="*/ 0 h 37266"/>
              </a:gdLst>
              <a:ahLst/>
              <a:cxnLst>
                <a:cxn ang="0">
                  <a:pos x="connsiteX0" y="connsiteY0"/>
                </a:cxn>
                <a:cxn ang="0">
                  <a:pos x="connsiteX1" y="connsiteY1"/>
                </a:cxn>
              </a:cxnLst>
              <a:rect l="l" t="t" r="r" b="b"/>
              <a:pathLst>
                <a:path w="12695" h="37266">
                  <a:moveTo>
                    <a:pt x="0" y="37266"/>
                  </a:moveTo>
                  <a:lnTo>
                    <a:pt x="0" y="0"/>
                  </a:lnTo>
                </a:path>
              </a:pathLst>
            </a:custGeom>
            <a:ln w="19050" cap="flat">
              <a:solidFill>
                <a:srgbClr val="E1471D"/>
              </a:solidFill>
              <a:prstDash val="solid"/>
              <a:miter/>
            </a:ln>
          </p:spPr>
          <p:txBody>
            <a:bodyPr rtlCol="0" anchor="ctr"/>
            <a:lstStyle/>
            <a:p>
              <a:endParaRPr lang="en-US" dirty="0"/>
            </a:p>
          </p:txBody>
        </p:sp>
        <p:sp>
          <p:nvSpPr>
            <p:cNvPr id="9856" name="Freeform: Shape 9855">
              <a:extLst>
                <a:ext uri="{FF2B5EF4-FFF2-40B4-BE49-F238E27FC236}">
                  <a16:creationId xmlns:a16="http://schemas.microsoft.com/office/drawing/2014/main" id="{3A029106-26B8-F35B-3F4F-0DBEB51C29C4}"/>
                </a:ext>
              </a:extLst>
            </p:cNvPr>
            <p:cNvSpPr/>
            <p:nvPr/>
          </p:nvSpPr>
          <p:spPr>
            <a:xfrm>
              <a:off x="8027148"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dirty="0"/>
            </a:p>
          </p:txBody>
        </p:sp>
        <p:sp>
          <p:nvSpPr>
            <p:cNvPr id="9857" name="Freeform: Shape 9856">
              <a:extLst>
                <a:ext uri="{FF2B5EF4-FFF2-40B4-BE49-F238E27FC236}">
                  <a16:creationId xmlns:a16="http://schemas.microsoft.com/office/drawing/2014/main" id="{C4BE0DA9-D2F0-9024-E789-4137FC79AA9C}"/>
                </a:ext>
              </a:extLst>
            </p:cNvPr>
            <p:cNvSpPr/>
            <p:nvPr/>
          </p:nvSpPr>
          <p:spPr>
            <a:xfrm>
              <a:off x="8052285"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dirty="0"/>
            </a:p>
          </p:txBody>
        </p:sp>
        <p:sp>
          <p:nvSpPr>
            <p:cNvPr id="9858" name="Freeform: Shape 9857">
              <a:extLst>
                <a:ext uri="{FF2B5EF4-FFF2-40B4-BE49-F238E27FC236}">
                  <a16:creationId xmlns:a16="http://schemas.microsoft.com/office/drawing/2014/main" id="{81856005-B09A-B0AE-0968-EDA530CD3C8E}"/>
                </a:ext>
              </a:extLst>
            </p:cNvPr>
            <p:cNvSpPr/>
            <p:nvPr/>
          </p:nvSpPr>
          <p:spPr>
            <a:xfrm>
              <a:off x="8077550"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dirty="0"/>
            </a:p>
          </p:txBody>
        </p:sp>
        <p:sp>
          <p:nvSpPr>
            <p:cNvPr id="9859" name="Freeform: Shape 9858">
              <a:extLst>
                <a:ext uri="{FF2B5EF4-FFF2-40B4-BE49-F238E27FC236}">
                  <a16:creationId xmlns:a16="http://schemas.microsoft.com/office/drawing/2014/main" id="{08808E62-3DBA-279D-EB62-A5CA26C4A152}"/>
                </a:ext>
              </a:extLst>
            </p:cNvPr>
            <p:cNvSpPr/>
            <p:nvPr/>
          </p:nvSpPr>
          <p:spPr>
            <a:xfrm>
              <a:off x="8102814" y="5064777"/>
              <a:ext cx="12695" cy="35125"/>
            </a:xfrm>
            <a:custGeom>
              <a:avLst/>
              <a:gdLst>
                <a:gd name="connsiteX0" fmla="*/ 0 w 12695"/>
                <a:gd name="connsiteY0" fmla="*/ 35126 h 35125"/>
                <a:gd name="connsiteX1" fmla="*/ 0 w 12695"/>
                <a:gd name="connsiteY1" fmla="*/ 0 h 35125"/>
              </a:gdLst>
              <a:ahLst/>
              <a:cxnLst>
                <a:cxn ang="0">
                  <a:pos x="connsiteX0" y="connsiteY0"/>
                </a:cxn>
                <a:cxn ang="0">
                  <a:pos x="connsiteX1" y="connsiteY1"/>
                </a:cxn>
              </a:cxnLst>
              <a:rect l="l" t="t" r="r" b="b"/>
              <a:pathLst>
                <a:path w="12695" h="35125">
                  <a:moveTo>
                    <a:pt x="0" y="35126"/>
                  </a:moveTo>
                  <a:lnTo>
                    <a:pt x="0" y="0"/>
                  </a:lnTo>
                </a:path>
              </a:pathLst>
            </a:custGeom>
            <a:ln w="19050" cap="flat">
              <a:solidFill>
                <a:srgbClr val="E1471D"/>
              </a:solidFill>
              <a:prstDash val="solid"/>
              <a:miter/>
            </a:ln>
          </p:spPr>
          <p:txBody>
            <a:bodyPr rtlCol="0" anchor="ctr"/>
            <a:lstStyle/>
            <a:p>
              <a:endParaRPr lang="en-US" dirty="0"/>
            </a:p>
          </p:txBody>
        </p:sp>
        <p:sp>
          <p:nvSpPr>
            <p:cNvPr id="9860" name="Freeform: Shape 9859">
              <a:extLst>
                <a:ext uri="{FF2B5EF4-FFF2-40B4-BE49-F238E27FC236}">
                  <a16:creationId xmlns:a16="http://schemas.microsoft.com/office/drawing/2014/main" id="{480F3786-664E-A21D-1A92-40616261DE04}"/>
                </a:ext>
              </a:extLst>
            </p:cNvPr>
            <p:cNvSpPr/>
            <p:nvPr/>
          </p:nvSpPr>
          <p:spPr>
            <a:xfrm>
              <a:off x="8128078" y="5071827"/>
              <a:ext cx="12695" cy="28075"/>
            </a:xfrm>
            <a:custGeom>
              <a:avLst/>
              <a:gdLst>
                <a:gd name="connsiteX0" fmla="*/ 0 w 12695"/>
                <a:gd name="connsiteY0" fmla="*/ 28075 h 28075"/>
                <a:gd name="connsiteX1" fmla="*/ 0 w 12695"/>
                <a:gd name="connsiteY1" fmla="*/ 0 h 28075"/>
              </a:gdLst>
              <a:ahLst/>
              <a:cxnLst>
                <a:cxn ang="0">
                  <a:pos x="connsiteX0" y="connsiteY0"/>
                </a:cxn>
                <a:cxn ang="0">
                  <a:pos x="connsiteX1" y="connsiteY1"/>
                </a:cxn>
              </a:cxnLst>
              <a:rect l="l" t="t" r="r" b="b"/>
              <a:pathLst>
                <a:path w="12695" h="28075">
                  <a:moveTo>
                    <a:pt x="0" y="28075"/>
                  </a:moveTo>
                  <a:lnTo>
                    <a:pt x="0" y="0"/>
                  </a:lnTo>
                </a:path>
              </a:pathLst>
            </a:custGeom>
            <a:ln w="19050" cap="flat">
              <a:solidFill>
                <a:srgbClr val="E1471D"/>
              </a:solidFill>
              <a:prstDash val="solid"/>
              <a:miter/>
            </a:ln>
          </p:spPr>
          <p:txBody>
            <a:bodyPr rtlCol="0" anchor="ctr"/>
            <a:lstStyle/>
            <a:p>
              <a:endParaRPr lang="en-US" dirty="0"/>
            </a:p>
          </p:txBody>
        </p:sp>
        <p:sp>
          <p:nvSpPr>
            <p:cNvPr id="9861" name="Freeform: Shape 9860">
              <a:extLst>
                <a:ext uri="{FF2B5EF4-FFF2-40B4-BE49-F238E27FC236}">
                  <a16:creationId xmlns:a16="http://schemas.microsoft.com/office/drawing/2014/main" id="{C142CF04-5335-F903-A542-CA38B093941E}"/>
                </a:ext>
              </a:extLst>
            </p:cNvPr>
            <p:cNvSpPr/>
            <p:nvPr/>
          </p:nvSpPr>
          <p:spPr>
            <a:xfrm>
              <a:off x="8153342" y="5077619"/>
              <a:ext cx="12695" cy="22284"/>
            </a:xfrm>
            <a:custGeom>
              <a:avLst/>
              <a:gdLst>
                <a:gd name="connsiteX0" fmla="*/ 0 w 12695"/>
                <a:gd name="connsiteY0" fmla="*/ 22284 h 22284"/>
                <a:gd name="connsiteX1" fmla="*/ 0 w 12695"/>
                <a:gd name="connsiteY1" fmla="*/ 0 h 22284"/>
              </a:gdLst>
              <a:ahLst/>
              <a:cxnLst>
                <a:cxn ang="0">
                  <a:pos x="connsiteX0" y="connsiteY0"/>
                </a:cxn>
                <a:cxn ang="0">
                  <a:pos x="connsiteX1" y="connsiteY1"/>
                </a:cxn>
              </a:cxnLst>
              <a:rect l="l" t="t" r="r" b="b"/>
              <a:pathLst>
                <a:path w="12695" h="22284">
                  <a:moveTo>
                    <a:pt x="0" y="22284"/>
                  </a:moveTo>
                  <a:lnTo>
                    <a:pt x="0" y="0"/>
                  </a:lnTo>
                </a:path>
              </a:pathLst>
            </a:custGeom>
            <a:ln w="19050" cap="flat">
              <a:solidFill>
                <a:srgbClr val="E1471D"/>
              </a:solidFill>
              <a:prstDash val="solid"/>
              <a:miter/>
            </a:ln>
          </p:spPr>
          <p:txBody>
            <a:bodyPr rtlCol="0" anchor="ctr"/>
            <a:lstStyle/>
            <a:p>
              <a:endParaRPr lang="en-US" dirty="0"/>
            </a:p>
          </p:txBody>
        </p:sp>
        <p:sp>
          <p:nvSpPr>
            <p:cNvPr id="9862" name="Freeform: Shape 9861">
              <a:extLst>
                <a:ext uri="{FF2B5EF4-FFF2-40B4-BE49-F238E27FC236}">
                  <a16:creationId xmlns:a16="http://schemas.microsoft.com/office/drawing/2014/main" id="{CA4455EF-0450-72A6-5FD0-6C8EB510DB98}"/>
                </a:ext>
              </a:extLst>
            </p:cNvPr>
            <p:cNvSpPr/>
            <p:nvPr/>
          </p:nvSpPr>
          <p:spPr>
            <a:xfrm>
              <a:off x="8178606" y="5077619"/>
              <a:ext cx="12695" cy="22284"/>
            </a:xfrm>
            <a:custGeom>
              <a:avLst/>
              <a:gdLst>
                <a:gd name="connsiteX0" fmla="*/ 0 w 12695"/>
                <a:gd name="connsiteY0" fmla="*/ 22284 h 22284"/>
                <a:gd name="connsiteX1" fmla="*/ 0 w 12695"/>
                <a:gd name="connsiteY1" fmla="*/ 0 h 22284"/>
              </a:gdLst>
              <a:ahLst/>
              <a:cxnLst>
                <a:cxn ang="0">
                  <a:pos x="connsiteX0" y="connsiteY0"/>
                </a:cxn>
                <a:cxn ang="0">
                  <a:pos x="connsiteX1" y="connsiteY1"/>
                </a:cxn>
              </a:cxnLst>
              <a:rect l="l" t="t" r="r" b="b"/>
              <a:pathLst>
                <a:path w="12695" h="22284">
                  <a:moveTo>
                    <a:pt x="0" y="22284"/>
                  </a:moveTo>
                  <a:lnTo>
                    <a:pt x="0" y="0"/>
                  </a:lnTo>
                </a:path>
              </a:pathLst>
            </a:custGeom>
            <a:ln w="19050" cap="flat">
              <a:solidFill>
                <a:srgbClr val="E1471D"/>
              </a:solidFill>
              <a:prstDash val="solid"/>
              <a:miter/>
            </a:ln>
          </p:spPr>
          <p:txBody>
            <a:bodyPr rtlCol="0" anchor="ctr"/>
            <a:lstStyle/>
            <a:p>
              <a:endParaRPr lang="en-US" dirty="0"/>
            </a:p>
          </p:txBody>
        </p:sp>
        <p:sp>
          <p:nvSpPr>
            <p:cNvPr id="9863" name="Freeform: Shape 9862">
              <a:extLst>
                <a:ext uri="{FF2B5EF4-FFF2-40B4-BE49-F238E27FC236}">
                  <a16:creationId xmlns:a16="http://schemas.microsoft.com/office/drawing/2014/main" id="{CFE8BF44-428A-6BAA-CD7E-2656D2E504C1}"/>
                </a:ext>
              </a:extLst>
            </p:cNvPr>
            <p:cNvSpPr/>
            <p:nvPr/>
          </p:nvSpPr>
          <p:spPr>
            <a:xfrm>
              <a:off x="8203743" y="5082403"/>
              <a:ext cx="12695" cy="17499"/>
            </a:xfrm>
            <a:custGeom>
              <a:avLst/>
              <a:gdLst>
                <a:gd name="connsiteX0" fmla="*/ 0 w 12695"/>
                <a:gd name="connsiteY0" fmla="*/ 17500 h 17499"/>
                <a:gd name="connsiteX1" fmla="*/ 0 w 12695"/>
                <a:gd name="connsiteY1" fmla="*/ 0 h 17499"/>
              </a:gdLst>
              <a:ahLst/>
              <a:cxnLst>
                <a:cxn ang="0">
                  <a:pos x="connsiteX0" y="connsiteY0"/>
                </a:cxn>
                <a:cxn ang="0">
                  <a:pos x="connsiteX1" y="connsiteY1"/>
                </a:cxn>
              </a:cxnLst>
              <a:rect l="l" t="t" r="r" b="b"/>
              <a:pathLst>
                <a:path w="12695" h="17499">
                  <a:moveTo>
                    <a:pt x="0" y="17500"/>
                  </a:moveTo>
                  <a:lnTo>
                    <a:pt x="0" y="0"/>
                  </a:lnTo>
                </a:path>
              </a:pathLst>
            </a:custGeom>
            <a:ln w="19050" cap="flat">
              <a:solidFill>
                <a:srgbClr val="E1471D"/>
              </a:solidFill>
              <a:prstDash val="solid"/>
              <a:miter/>
            </a:ln>
          </p:spPr>
          <p:txBody>
            <a:bodyPr rtlCol="0" anchor="ctr"/>
            <a:lstStyle/>
            <a:p>
              <a:endParaRPr lang="en-US" dirty="0"/>
            </a:p>
          </p:txBody>
        </p:sp>
        <p:sp>
          <p:nvSpPr>
            <p:cNvPr id="9864" name="Freeform: Shape 9863">
              <a:extLst>
                <a:ext uri="{FF2B5EF4-FFF2-40B4-BE49-F238E27FC236}">
                  <a16:creationId xmlns:a16="http://schemas.microsoft.com/office/drawing/2014/main" id="{E64DBB13-4430-84C8-41F5-A4F96DF336A7}"/>
                </a:ext>
              </a:extLst>
            </p:cNvPr>
            <p:cNvSpPr/>
            <p:nvPr/>
          </p:nvSpPr>
          <p:spPr>
            <a:xfrm>
              <a:off x="8229007" y="5084291"/>
              <a:ext cx="12695" cy="15611"/>
            </a:xfrm>
            <a:custGeom>
              <a:avLst/>
              <a:gdLst>
                <a:gd name="connsiteX0" fmla="*/ 0 w 12695"/>
                <a:gd name="connsiteY0" fmla="*/ 15611 h 15611"/>
                <a:gd name="connsiteX1" fmla="*/ 0 w 12695"/>
                <a:gd name="connsiteY1" fmla="*/ 0 h 15611"/>
              </a:gdLst>
              <a:ahLst/>
              <a:cxnLst>
                <a:cxn ang="0">
                  <a:pos x="connsiteX0" y="connsiteY0"/>
                </a:cxn>
                <a:cxn ang="0">
                  <a:pos x="connsiteX1" y="connsiteY1"/>
                </a:cxn>
              </a:cxnLst>
              <a:rect l="l" t="t" r="r" b="b"/>
              <a:pathLst>
                <a:path w="12695" h="15611">
                  <a:moveTo>
                    <a:pt x="0" y="15611"/>
                  </a:moveTo>
                  <a:lnTo>
                    <a:pt x="0" y="0"/>
                  </a:lnTo>
                </a:path>
              </a:pathLst>
            </a:custGeom>
            <a:ln w="19050" cap="flat">
              <a:solidFill>
                <a:srgbClr val="E1471D"/>
              </a:solidFill>
              <a:prstDash val="solid"/>
              <a:miter/>
            </a:ln>
          </p:spPr>
          <p:txBody>
            <a:bodyPr rtlCol="0" anchor="ctr"/>
            <a:lstStyle/>
            <a:p>
              <a:endParaRPr lang="en-US" dirty="0"/>
            </a:p>
          </p:txBody>
        </p:sp>
        <p:sp>
          <p:nvSpPr>
            <p:cNvPr id="9865" name="Freeform: Shape 9864">
              <a:extLst>
                <a:ext uri="{FF2B5EF4-FFF2-40B4-BE49-F238E27FC236}">
                  <a16:creationId xmlns:a16="http://schemas.microsoft.com/office/drawing/2014/main" id="{99645139-EB45-ABD1-C791-6EB5D615FF10}"/>
                </a:ext>
              </a:extLst>
            </p:cNvPr>
            <p:cNvSpPr/>
            <p:nvPr/>
          </p:nvSpPr>
          <p:spPr>
            <a:xfrm>
              <a:off x="8254271" y="5088698"/>
              <a:ext cx="12695" cy="11205"/>
            </a:xfrm>
            <a:custGeom>
              <a:avLst/>
              <a:gdLst>
                <a:gd name="connsiteX0" fmla="*/ 0 w 12695"/>
                <a:gd name="connsiteY0" fmla="*/ 11205 h 11205"/>
                <a:gd name="connsiteX1" fmla="*/ 0 w 12695"/>
                <a:gd name="connsiteY1" fmla="*/ 0 h 11205"/>
              </a:gdLst>
              <a:ahLst/>
              <a:cxnLst>
                <a:cxn ang="0">
                  <a:pos x="connsiteX0" y="connsiteY0"/>
                </a:cxn>
                <a:cxn ang="0">
                  <a:pos x="connsiteX1" y="connsiteY1"/>
                </a:cxn>
              </a:cxnLst>
              <a:rect l="l" t="t" r="r" b="b"/>
              <a:pathLst>
                <a:path w="12695" h="11205">
                  <a:moveTo>
                    <a:pt x="0" y="11205"/>
                  </a:moveTo>
                  <a:lnTo>
                    <a:pt x="0" y="0"/>
                  </a:lnTo>
                </a:path>
              </a:pathLst>
            </a:custGeom>
            <a:ln w="19050" cap="flat">
              <a:solidFill>
                <a:srgbClr val="E1471D"/>
              </a:solidFill>
              <a:prstDash val="solid"/>
              <a:miter/>
            </a:ln>
          </p:spPr>
          <p:txBody>
            <a:bodyPr rtlCol="0" anchor="ctr"/>
            <a:lstStyle/>
            <a:p>
              <a:endParaRPr lang="en-US" dirty="0"/>
            </a:p>
          </p:txBody>
        </p:sp>
      </p:grpSp>
      <p:grpSp>
        <p:nvGrpSpPr>
          <p:cNvPr id="9866" name="Graphic 9795">
            <a:extLst>
              <a:ext uri="{FF2B5EF4-FFF2-40B4-BE49-F238E27FC236}">
                <a16:creationId xmlns:a16="http://schemas.microsoft.com/office/drawing/2014/main" id="{36C476B1-C5E3-2A1E-7543-92F7B188A557}"/>
              </a:ext>
            </a:extLst>
          </p:cNvPr>
          <p:cNvGrpSpPr/>
          <p:nvPr/>
        </p:nvGrpSpPr>
        <p:grpSpPr>
          <a:xfrm>
            <a:off x="8679823" y="5096629"/>
            <a:ext cx="2518529" cy="1092676"/>
            <a:chOff x="8679823" y="5096629"/>
            <a:chExt cx="2518529" cy="1092676"/>
          </a:xfrm>
        </p:grpSpPr>
        <p:sp>
          <p:nvSpPr>
            <p:cNvPr id="9867" name="Freeform: Shape 9866">
              <a:extLst>
                <a:ext uri="{FF2B5EF4-FFF2-40B4-BE49-F238E27FC236}">
                  <a16:creationId xmlns:a16="http://schemas.microsoft.com/office/drawing/2014/main" id="{578DE860-1A14-258E-6F31-3263970D4F17}"/>
                </a:ext>
              </a:extLst>
            </p:cNvPr>
            <p:cNvSpPr/>
            <p:nvPr/>
          </p:nvSpPr>
          <p:spPr>
            <a:xfrm>
              <a:off x="8780498" y="5101414"/>
              <a:ext cx="12695" cy="25557"/>
            </a:xfrm>
            <a:custGeom>
              <a:avLst/>
              <a:gdLst>
                <a:gd name="connsiteX0" fmla="*/ 0 w 12695"/>
                <a:gd name="connsiteY0" fmla="*/ 25557 h 25557"/>
                <a:gd name="connsiteX1" fmla="*/ 0 w 12695"/>
                <a:gd name="connsiteY1" fmla="*/ 0 h 25557"/>
              </a:gdLst>
              <a:ahLst/>
              <a:cxnLst>
                <a:cxn ang="0">
                  <a:pos x="connsiteX0" y="connsiteY0"/>
                </a:cxn>
                <a:cxn ang="0">
                  <a:pos x="connsiteX1" y="connsiteY1"/>
                </a:cxn>
              </a:cxnLst>
              <a:rect l="l" t="t" r="r" b="b"/>
              <a:pathLst>
                <a:path w="12695" h="25557">
                  <a:moveTo>
                    <a:pt x="0" y="25557"/>
                  </a:moveTo>
                  <a:lnTo>
                    <a:pt x="0" y="0"/>
                  </a:lnTo>
                </a:path>
              </a:pathLst>
            </a:custGeom>
            <a:ln w="19050" cap="flat">
              <a:solidFill>
                <a:srgbClr val="E1471D"/>
              </a:solidFill>
              <a:prstDash val="solid"/>
              <a:miter/>
            </a:ln>
          </p:spPr>
          <p:txBody>
            <a:bodyPr rtlCol="0" anchor="ctr"/>
            <a:lstStyle/>
            <a:p>
              <a:endParaRPr lang="en-US" dirty="0"/>
            </a:p>
          </p:txBody>
        </p:sp>
        <p:sp>
          <p:nvSpPr>
            <p:cNvPr id="9868" name="Freeform: Shape 9867">
              <a:extLst>
                <a:ext uri="{FF2B5EF4-FFF2-40B4-BE49-F238E27FC236}">
                  <a16:creationId xmlns:a16="http://schemas.microsoft.com/office/drawing/2014/main" id="{10C33BCA-7092-31D2-14E1-83E555816FFD}"/>
                </a:ext>
              </a:extLst>
            </p:cNvPr>
            <p:cNvSpPr/>
            <p:nvPr/>
          </p:nvSpPr>
          <p:spPr>
            <a:xfrm>
              <a:off x="8755361" y="5101414"/>
              <a:ext cx="12695" cy="22410"/>
            </a:xfrm>
            <a:custGeom>
              <a:avLst/>
              <a:gdLst>
                <a:gd name="connsiteX0" fmla="*/ 0 w 12695"/>
                <a:gd name="connsiteY0" fmla="*/ 22410 h 22410"/>
                <a:gd name="connsiteX1" fmla="*/ 0 w 12695"/>
                <a:gd name="connsiteY1" fmla="*/ 0 h 22410"/>
              </a:gdLst>
              <a:ahLst/>
              <a:cxnLst>
                <a:cxn ang="0">
                  <a:pos x="connsiteX0" y="connsiteY0"/>
                </a:cxn>
                <a:cxn ang="0">
                  <a:pos x="connsiteX1" y="connsiteY1"/>
                </a:cxn>
              </a:cxnLst>
              <a:rect l="l" t="t" r="r" b="b"/>
              <a:pathLst>
                <a:path w="12695" h="22410">
                  <a:moveTo>
                    <a:pt x="0" y="22410"/>
                  </a:moveTo>
                  <a:lnTo>
                    <a:pt x="0" y="0"/>
                  </a:lnTo>
                </a:path>
              </a:pathLst>
            </a:custGeom>
            <a:ln w="19050" cap="flat">
              <a:solidFill>
                <a:srgbClr val="E1471D"/>
              </a:solidFill>
              <a:prstDash val="solid"/>
              <a:miter/>
            </a:ln>
          </p:spPr>
          <p:txBody>
            <a:bodyPr rtlCol="0" anchor="ctr"/>
            <a:lstStyle/>
            <a:p>
              <a:endParaRPr lang="en-US" dirty="0"/>
            </a:p>
          </p:txBody>
        </p:sp>
        <p:sp>
          <p:nvSpPr>
            <p:cNvPr id="9869" name="Freeform: Shape 9868">
              <a:extLst>
                <a:ext uri="{FF2B5EF4-FFF2-40B4-BE49-F238E27FC236}">
                  <a16:creationId xmlns:a16="http://schemas.microsoft.com/office/drawing/2014/main" id="{73448039-7493-1B19-2C07-644D60FA11DE}"/>
                </a:ext>
              </a:extLst>
            </p:cNvPr>
            <p:cNvSpPr/>
            <p:nvPr/>
          </p:nvSpPr>
          <p:spPr>
            <a:xfrm>
              <a:off x="8730097" y="5100406"/>
              <a:ext cx="12695" cy="17625"/>
            </a:xfrm>
            <a:custGeom>
              <a:avLst/>
              <a:gdLst>
                <a:gd name="connsiteX0" fmla="*/ 0 w 12695"/>
                <a:gd name="connsiteY0" fmla="*/ 17626 h 17625"/>
                <a:gd name="connsiteX1" fmla="*/ 0 w 12695"/>
                <a:gd name="connsiteY1" fmla="*/ 0 h 17625"/>
              </a:gdLst>
              <a:ahLst/>
              <a:cxnLst>
                <a:cxn ang="0">
                  <a:pos x="connsiteX0" y="connsiteY0"/>
                </a:cxn>
                <a:cxn ang="0">
                  <a:pos x="connsiteX1" y="connsiteY1"/>
                </a:cxn>
              </a:cxnLst>
              <a:rect l="l" t="t" r="r" b="b"/>
              <a:pathLst>
                <a:path w="12695" h="17625">
                  <a:moveTo>
                    <a:pt x="0" y="17626"/>
                  </a:moveTo>
                  <a:lnTo>
                    <a:pt x="0" y="0"/>
                  </a:lnTo>
                </a:path>
              </a:pathLst>
            </a:custGeom>
            <a:ln w="19050" cap="flat">
              <a:solidFill>
                <a:srgbClr val="E1471D"/>
              </a:solidFill>
              <a:prstDash val="solid"/>
              <a:miter/>
            </a:ln>
          </p:spPr>
          <p:txBody>
            <a:bodyPr rtlCol="0" anchor="ctr"/>
            <a:lstStyle/>
            <a:p>
              <a:endParaRPr lang="en-US" dirty="0"/>
            </a:p>
          </p:txBody>
        </p:sp>
        <p:sp>
          <p:nvSpPr>
            <p:cNvPr id="9870" name="Freeform: Shape 9869">
              <a:extLst>
                <a:ext uri="{FF2B5EF4-FFF2-40B4-BE49-F238E27FC236}">
                  <a16:creationId xmlns:a16="http://schemas.microsoft.com/office/drawing/2014/main" id="{35440976-78E5-6151-264A-E98975EDC3E9}"/>
                </a:ext>
              </a:extLst>
            </p:cNvPr>
            <p:cNvSpPr/>
            <p:nvPr/>
          </p:nvSpPr>
          <p:spPr>
            <a:xfrm>
              <a:off x="8704960" y="5101414"/>
              <a:ext cx="12695" cy="15611"/>
            </a:xfrm>
            <a:custGeom>
              <a:avLst/>
              <a:gdLst>
                <a:gd name="connsiteX0" fmla="*/ 0 w 12695"/>
                <a:gd name="connsiteY0" fmla="*/ 15611 h 15611"/>
                <a:gd name="connsiteX1" fmla="*/ 0 w 12695"/>
                <a:gd name="connsiteY1" fmla="*/ 0 h 15611"/>
              </a:gdLst>
              <a:ahLst/>
              <a:cxnLst>
                <a:cxn ang="0">
                  <a:pos x="connsiteX0" y="connsiteY0"/>
                </a:cxn>
                <a:cxn ang="0">
                  <a:pos x="connsiteX1" y="connsiteY1"/>
                </a:cxn>
              </a:cxnLst>
              <a:rect l="l" t="t" r="r" b="b"/>
              <a:pathLst>
                <a:path w="12695" h="15611">
                  <a:moveTo>
                    <a:pt x="0" y="15611"/>
                  </a:moveTo>
                  <a:lnTo>
                    <a:pt x="0" y="0"/>
                  </a:lnTo>
                </a:path>
              </a:pathLst>
            </a:custGeom>
            <a:ln w="19050" cap="flat">
              <a:solidFill>
                <a:srgbClr val="E1471D"/>
              </a:solidFill>
              <a:prstDash val="solid"/>
              <a:miter/>
            </a:ln>
          </p:spPr>
          <p:txBody>
            <a:bodyPr rtlCol="0" anchor="ctr"/>
            <a:lstStyle/>
            <a:p>
              <a:endParaRPr lang="en-US" dirty="0"/>
            </a:p>
          </p:txBody>
        </p:sp>
        <p:sp>
          <p:nvSpPr>
            <p:cNvPr id="9871" name="Freeform: Shape 9870">
              <a:extLst>
                <a:ext uri="{FF2B5EF4-FFF2-40B4-BE49-F238E27FC236}">
                  <a16:creationId xmlns:a16="http://schemas.microsoft.com/office/drawing/2014/main" id="{49311206-4F2A-2325-CF0A-A7EBD5D7C6CE}"/>
                </a:ext>
              </a:extLst>
            </p:cNvPr>
            <p:cNvSpPr/>
            <p:nvPr/>
          </p:nvSpPr>
          <p:spPr>
            <a:xfrm>
              <a:off x="8679823" y="5101414"/>
              <a:ext cx="12695" cy="11205"/>
            </a:xfrm>
            <a:custGeom>
              <a:avLst/>
              <a:gdLst>
                <a:gd name="connsiteX0" fmla="*/ 0 w 12695"/>
                <a:gd name="connsiteY0" fmla="*/ 11205 h 11205"/>
                <a:gd name="connsiteX1" fmla="*/ 0 w 12695"/>
                <a:gd name="connsiteY1" fmla="*/ 0 h 11205"/>
              </a:gdLst>
              <a:ahLst/>
              <a:cxnLst>
                <a:cxn ang="0">
                  <a:pos x="connsiteX0" y="connsiteY0"/>
                </a:cxn>
                <a:cxn ang="0">
                  <a:pos x="connsiteX1" y="connsiteY1"/>
                </a:cxn>
              </a:cxnLst>
              <a:rect l="l" t="t" r="r" b="b"/>
              <a:pathLst>
                <a:path w="12695" h="11205">
                  <a:moveTo>
                    <a:pt x="0" y="11205"/>
                  </a:moveTo>
                  <a:lnTo>
                    <a:pt x="0" y="0"/>
                  </a:lnTo>
                </a:path>
              </a:pathLst>
            </a:custGeom>
            <a:ln w="19050" cap="flat">
              <a:solidFill>
                <a:srgbClr val="E1471D"/>
              </a:solidFill>
              <a:prstDash val="solid"/>
              <a:miter/>
            </a:ln>
          </p:spPr>
          <p:txBody>
            <a:bodyPr rtlCol="0" anchor="ctr"/>
            <a:lstStyle/>
            <a:p>
              <a:endParaRPr lang="en-US" dirty="0"/>
            </a:p>
          </p:txBody>
        </p:sp>
        <p:sp>
          <p:nvSpPr>
            <p:cNvPr id="9872" name="Freeform: Shape 9871">
              <a:extLst>
                <a:ext uri="{FF2B5EF4-FFF2-40B4-BE49-F238E27FC236}">
                  <a16:creationId xmlns:a16="http://schemas.microsoft.com/office/drawing/2014/main" id="{4078B978-C0AC-3333-9756-0611EE9C8628}"/>
                </a:ext>
              </a:extLst>
            </p:cNvPr>
            <p:cNvSpPr/>
            <p:nvPr/>
          </p:nvSpPr>
          <p:spPr>
            <a:xfrm>
              <a:off x="8805762" y="5101414"/>
              <a:ext cx="12695" cy="32733"/>
            </a:xfrm>
            <a:custGeom>
              <a:avLst/>
              <a:gdLst>
                <a:gd name="connsiteX0" fmla="*/ 0 w 12695"/>
                <a:gd name="connsiteY0" fmla="*/ 32734 h 32733"/>
                <a:gd name="connsiteX1" fmla="*/ 0 w 12695"/>
                <a:gd name="connsiteY1" fmla="*/ 0 h 32733"/>
              </a:gdLst>
              <a:ahLst/>
              <a:cxnLst>
                <a:cxn ang="0">
                  <a:pos x="connsiteX0" y="connsiteY0"/>
                </a:cxn>
                <a:cxn ang="0">
                  <a:pos x="connsiteX1" y="connsiteY1"/>
                </a:cxn>
              </a:cxnLst>
              <a:rect l="l" t="t" r="r" b="b"/>
              <a:pathLst>
                <a:path w="12695" h="32733">
                  <a:moveTo>
                    <a:pt x="0" y="32734"/>
                  </a:moveTo>
                  <a:lnTo>
                    <a:pt x="0" y="0"/>
                  </a:lnTo>
                </a:path>
              </a:pathLst>
            </a:custGeom>
            <a:ln w="19050" cap="flat">
              <a:solidFill>
                <a:srgbClr val="E1471D"/>
              </a:solidFill>
              <a:prstDash val="solid"/>
              <a:miter/>
            </a:ln>
          </p:spPr>
          <p:txBody>
            <a:bodyPr rtlCol="0" anchor="ctr"/>
            <a:lstStyle/>
            <a:p>
              <a:endParaRPr lang="en-US" dirty="0"/>
            </a:p>
          </p:txBody>
        </p:sp>
        <p:sp>
          <p:nvSpPr>
            <p:cNvPr id="9873" name="Freeform: Shape 9872">
              <a:extLst>
                <a:ext uri="{FF2B5EF4-FFF2-40B4-BE49-F238E27FC236}">
                  <a16:creationId xmlns:a16="http://schemas.microsoft.com/office/drawing/2014/main" id="{A695422B-A607-2FD0-0443-087155F527C3}"/>
                </a:ext>
              </a:extLst>
            </p:cNvPr>
            <p:cNvSpPr/>
            <p:nvPr/>
          </p:nvSpPr>
          <p:spPr>
            <a:xfrm>
              <a:off x="8830899" y="5101414"/>
              <a:ext cx="12695" cy="37517"/>
            </a:xfrm>
            <a:custGeom>
              <a:avLst/>
              <a:gdLst>
                <a:gd name="connsiteX0" fmla="*/ 0 w 12695"/>
                <a:gd name="connsiteY0" fmla="*/ 37518 h 37517"/>
                <a:gd name="connsiteX1" fmla="*/ 0 w 12695"/>
                <a:gd name="connsiteY1" fmla="*/ 0 h 37517"/>
              </a:gdLst>
              <a:ahLst/>
              <a:cxnLst>
                <a:cxn ang="0">
                  <a:pos x="connsiteX0" y="connsiteY0"/>
                </a:cxn>
                <a:cxn ang="0">
                  <a:pos x="connsiteX1" y="connsiteY1"/>
                </a:cxn>
              </a:cxnLst>
              <a:rect l="l" t="t" r="r" b="b"/>
              <a:pathLst>
                <a:path w="12695" h="37517">
                  <a:moveTo>
                    <a:pt x="0" y="37518"/>
                  </a:moveTo>
                  <a:lnTo>
                    <a:pt x="0" y="0"/>
                  </a:lnTo>
                </a:path>
              </a:pathLst>
            </a:custGeom>
            <a:ln w="19050" cap="flat">
              <a:solidFill>
                <a:srgbClr val="E1471D"/>
              </a:solidFill>
              <a:prstDash val="solid"/>
              <a:miter/>
            </a:ln>
          </p:spPr>
          <p:txBody>
            <a:bodyPr rtlCol="0" anchor="ctr"/>
            <a:lstStyle/>
            <a:p>
              <a:endParaRPr lang="en-US" dirty="0"/>
            </a:p>
          </p:txBody>
        </p:sp>
        <p:sp>
          <p:nvSpPr>
            <p:cNvPr id="9874" name="Freeform: Shape 9873">
              <a:extLst>
                <a:ext uri="{FF2B5EF4-FFF2-40B4-BE49-F238E27FC236}">
                  <a16:creationId xmlns:a16="http://schemas.microsoft.com/office/drawing/2014/main" id="{0ABC1677-EB6A-71E8-1718-7073FFC62F1C}"/>
                </a:ext>
              </a:extLst>
            </p:cNvPr>
            <p:cNvSpPr/>
            <p:nvPr/>
          </p:nvSpPr>
          <p:spPr>
            <a:xfrm>
              <a:off x="8856036"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dirty="0"/>
            </a:p>
          </p:txBody>
        </p:sp>
        <p:sp>
          <p:nvSpPr>
            <p:cNvPr id="9875" name="Freeform: Shape 9874">
              <a:extLst>
                <a:ext uri="{FF2B5EF4-FFF2-40B4-BE49-F238E27FC236}">
                  <a16:creationId xmlns:a16="http://schemas.microsoft.com/office/drawing/2014/main" id="{E328CC95-83A0-1747-893A-286A6DB2FB1E}"/>
                </a:ext>
              </a:extLst>
            </p:cNvPr>
            <p:cNvSpPr/>
            <p:nvPr/>
          </p:nvSpPr>
          <p:spPr>
            <a:xfrm>
              <a:off x="8881300"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dirty="0"/>
            </a:p>
          </p:txBody>
        </p:sp>
        <p:sp>
          <p:nvSpPr>
            <p:cNvPr id="9876" name="Freeform: Shape 9875">
              <a:extLst>
                <a:ext uri="{FF2B5EF4-FFF2-40B4-BE49-F238E27FC236}">
                  <a16:creationId xmlns:a16="http://schemas.microsoft.com/office/drawing/2014/main" id="{10F6E077-D32D-0724-3104-FD27B4ACC25B}"/>
                </a:ext>
              </a:extLst>
            </p:cNvPr>
            <p:cNvSpPr/>
            <p:nvPr/>
          </p:nvSpPr>
          <p:spPr>
            <a:xfrm>
              <a:off x="8906437"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dirty="0"/>
            </a:p>
          </p:txBody>
        </p:sp>
        <p:sp>
          <p:nvSpPr>
            <p:cNvPr id="9877" name="Freeform: Shape 9876">
              <a:extLst>
                <a:ext uri="{FF2B5EF4-FFF2-40B4-BE49-F238E27FC236}">
                  <a16:creationId xmlns:a16="http://schemas.microsoft.com/office/drawing/2014/main" id="{58516637-D7DC-88FE-2F5E-66CFF23F78FF}"/>
                </a:ext>
              </a:extLst>
            </p:cNvPr>
            <p:cNvSpPr/>
            <p:nvPr/>
          </p:nvSpPr>
          <p:spPr>
            <a:xfrm>
              <a:off x="8931701" y="5101414"/>
              <a:ext cx="12695" cy="44316"/>
            </a:xfrm>
            <a:custGeom>
              <a:avLst/>
              <a:gdLst>
                <a:gd name="connsiteX0" fmla="*/ 0 w 12695"/>
                <a:gd name="connsiteY0" fmla="*/ 44316 h 44316"/>
                <a:gd name="connsiteX1" fmla="*/ 0 w 12695"/>
                <a:gd name="connsiteY1" fmla="*/ 0 h 44316"/>
              </a:gdLst>
              <a:ahLst/>
              <a:cxnLst>
                <a:cxn ang="0">
                  <a:pos x="connsiteX0" y="connsiteY0"/>
                </a:cxn>
                <a:cxn ang="0">
                  <a:pos x="connsiteX1" y="connsiteY1"/>
                </a:cxn>
              </a:cxnLst>
              <a:rect l="l" t="t" r="r" b="b"/>
              <a:pathLst>
                <a:path w="12695" h="44316">
                  <a:moveTo>
                    <a:pt x="0" y="44316"/>
                  </a:moveTo>
                  <a:lnTo>
                    <a:pt x="0" y="0"/>
                  </a:lnTo>
                </a:path>
              </a:pathLst>
            </a:custGeom>
            <a:ln w="19050" cap="flat">
              <a:solidFill>
                <a:srgbClr val="E1471D"/>
              </a:solidFill>
              <a:prstDash val="solid"/>
              <a:miter/>
            </a:ln>
          </p:spPr>
          <p:txBody>
            <a:bodyPr rtlCol="0" anchor="ctr"/>
            <a:lstStyle/>
            <a:p>
              <a:endParaRPr lang="en-US" dirty="0"/>
            </a:p>
          </p:txBody>
        </p:sp>
        <p:sp>
          <p:nvSpPr>
            <p:cNvPr id="9878" name="Freeform: Shape 9877">
              <a:extLst>
                <a:ext uri="{FF2B5EF4-FFF2-40B4-BE49-F238E27FC236}">
                  <a16:creationId xmlns:a16="http://schemas.microsoft.com/office/drawing/2014/main" id="{245C87C4-25C9-CA34-8F73-C9A2ED4BAE74}"/>
                </a:ext>
              </a:extLst>
            </p:cNvPr>
            <p:cNvSpPr/>
            <p:nvPr/>
          </p:nvSpPr>
          <p:spPr>
            <a:xfrm>
              <a:off x="8956839" y="5101414"/>
              <a:ext cx="12695" cy="49981"/>
            </a:xfrm>
            <a:custGeom>
              <a:avLst/>
              <a:gdLst>
                <a:gd name="connsiteX0" fmla="*/ 0 w 12695"/>
                <a:gd name="connsiteY0" fmla="*/ 49982 h 49981"/>
                <a:gd name="connsiteX1" fmla="*/ 0 w 12695"/>
                <a:gd name="connsiteY1" fmla="*/ 0 h 49981"/>
              </a:gdLst>
              <a:ahLst/>
              <a:cxnLst>
                <a:cxn ang="0">
                  <a:pos x="connsiteX0" y="connsiteY0"/>
                </a:cxn>
                <a:cxn ang="0">
                  <a:pos x="connsiteX1" y="connsiteY1"/>
                </a:cxn>
              </a:cxnLst>
              <a:rect l="l" t="t" r="r" b="b"/>
              <a:pathLst>
                <a:path w="12695" h="49981">
                  <a:moveTo>
                    <a:pt x="0" y="49982"/>
                  </a:moveTo>
                  <a:lnTo>
                    <a:pt x="0" y="0"/>
                  </a:lnTo>
                </a:path>
              </a:pathLst>
            </a:custGeom>
            <a:ln w="19050" cap="flat">
              <a:solidFill>
                <a:srgbClr val="E1471D"/>
              </a:solidFill>
              <a:prstDash val="solid"/>
              <a:miter/>
            </a:ln>
          </p:spPr>
          <p:txBody>
            <a:bodyPr rtlCol="0" anchor="ctr"/>
            <a:lstStyle/>
            <a:p>
              <a:endParaRPr lang="en-US" dirty="0"/>
            </a:p>
          </p:txBody>
        </p:sp>
        <p:sp>
          <p:nvSpPr>
            <p:cNvPr id="9879" name="Freeform: Shape 9878">
              <a:extLst>
                <a:ext uri="{FF2B5EF4-FFF2-40B4-BE49-F238E27FC236}">
                  <a16:creationId xmlns:a16="http://schemas.microsoft.com/office/drawing/2014/main" id="{FF8FD4E0-B263-31EB-681A-7D6BC576BF6B}"/>
                </a:ext>
              </a:extLst>
            </p:cNvPr>
            <p:cNvSpPr/>
            <p:nvPr/>
          </p:nvSpPr>
          <p:spPr>
            <a:xfrm>
              <a:off x="8981976" y="5101414"/>
              <a:ext cx="12695" cy="49981"/>
            </a:xfrm>
            <a:custGeom>
              <a:avLst/>
              <a:gdLst>
                <a:gd name="connsiteX0" fmla="*/ 0 w 12695"/>
                <a:gd name="connsiteY0" fmla="*/ 49982 h 49981"/>
                <a:gd name="connsiteX1" fmla="*/ 0 w 12695"/>
                <a:gd name="connsiteY1" fmla="*/ 0 h 49981"/>
              </a:gdLst>
              <a:ahLst/>
              <a:cxnLst>
                <a:cxn ang="0">
                  <a:pos x="connsiteX0" y="connsiteY0"/>
                </a:cxn>
                <a:cxn ang="0">
                  <a:pos x="connsiteX1" y="connsiteY1"/>
                </a:cxn>
              </a:cxnLst>
              <a:rect l="l" t="t" r="r" b="b"/>
              <a:pathLst>
                <a:path w="12695" h="49981">
                  <a:moveTo>
                    <a:pt x="0" y="49982"/>
                  </a:moveTo>
                  <a:lnTo>
                    <a:pt x="0" y="0"/>
                  </a:lnTo>
                </a:path>
              </a:pathLst>
            </a:custGeom>
            <a:ln w="19050" cap="flat">
              <a:solidFill>
                <a:srgbClr val="E1471D"/>
              </a:solidFill>
              <a:prstDash val="solid"/>
              <a:miter/>
            </a:ln>
          </p:spPr>
          <p:txBody>
            <a:bodyPr rtlCol="0" anchor="ctr"/>
            <a:lstStyle/>
            <a:p>
              <a:endParaRPr lang="en-US" dirty="0"/>
            </a:p>
          </p:txBody>
        </p:sp>
        <p:sp>
          <p:nvSpPr>
            <p:cNvPr id="9880" name="Freeform: Shape 9879">
              <a:extLst>
                <a:ext uri="{FF2B5EF4-FFF2-40B4-BE49-F238E27FC236}">
                  <a16:creationId xmlns:a16="http://schemas.microsoft.com/office/drawing/2014/main" id="{A2F62D2D-CC0B-9414-4FF1-6793C5F569B7}"/>
                </a:ext>
              </a:extLst>
            </p:cNvPr>
            <p:cNvSpPr/>
            <p:nvPr/>
          </p:nvSpPr>
          <p:spPr>
            <a:xfrm>
              <a:off x="9007240" y="5101414"/>
              <a:ext cx="12695" cy="63075"/>
            </a:xfrm>
            <a:custGeom>
              <a:avLst/>
              <a:gdLst>
                <a:gd name="connsiteX0" fmla="*/ 0 w 12695"/>
                <a:gd name="connsiteY0" fmla="*/ 63075 h 63075"/>
                <a:gd name="connsiteX1" fmla="*/ 0 w 12695"/>
                <a:gd name="connsiteY1" fmla="*/ 0 h 63075"/>
              </a:gdLst>
              <a:ahLst/>
              <a:cxnLst>
                <a:cxn ang="0">
                  <a:pos x="connsiteX0" y="connsiteY0"/>
                </a:cxn>
                <a:cxn ang="0">
                  <a:pos x="connsiteX1" y="connsiteY1"/>
                </a:cxn>
              </a:cxnLst>
              <a:rect l="l" t="t" r="r" b="b"/>
              <a:pathLst>
                <a:path w="12695" h="63075">
                  <a:moveTo>
                    <a:pt x="0" y="63075"/>
                  </a:moveTo>
                  <a:lnTo>
                    <a:pt x="0" y="0"/>
                  </a:lnTo>
                </a:path>
              </a:pathLst>
            </a:custGeom>
            <a:ln w="19050" cap="flat">
              <a:solidFill>
                <a:srgbClr val="E1471D"/>
              </a:solidFill>
              <a:prstDash val="solid"/>
              <a:miter/>
            </a:ln>
          </p:spPr>
          <p:txBody>
            <a:bodyPr rtlCol="0" anchor="ctr"/>
            <a:lstStyle/>
            <a:p>
              <a:endParaRPr lang="en-US" dirty="0"/>
            </a:p>
          </p:txBody>
        </p:sp>
        <p:sp>
          <p:nvSpPr>
            <p:cNvPr id="9881" name="Freeform: Shape 9880">
              <a:extLst>
                <a:ext uri="{FF2B5EF4-FFF2-40B4-BE49-F238E27FC236}">
                  <a16:creationId xmlns:a16="http://schemas.microsoft.com/office/drawing/2014/main" id="{9324396E-AEA1-FE2E-2C5F-DCA7858334DF}"/>
                </a:ext>
              </a:extLst>
            </p:cNvPr>
            <p:cNvSpPr/>
            <p:nvPr/>
          </p:nvSpPr>
          <p:spPr>
            <a:xfrm>
              <a:off x="9032377" y="5101414"/>
              <a:ext cx="12695" cy="74532"/>
            </a:xfrm>
            <a:custGeom>
              <a:avLst/>
              <a:gdLst>
                <a:gd name="connsiteX0" fmla="*/ 0 w 12695"/>
                <a:gd name="connsiteY0" fmla="*/ 74532 h 74532"/>
                <a:gd name="connsiteX1" fmla="*/ 0 w 12695"/>
                <a:gd name="connsiteY1" fmla="*/ 0 h 74532"/>
              </a:gdLst>
              <a:ahLst/>
              <a:cxnLst>
                <a:cxn ang="0">
                  <a:pos x="connsiteX0" y="connsiteY0"/>
                </a:cxn>
                <a:cxn ang="0">
                  <a:pos x="connsiteX1" y="connsiteY1"/>
                </a:cxn>
              </a:cxnLst>
              <a:rect l="l" t="t" r="r" b="b"/>
              <a:pathLst>
                <a:path w="12695" h="74532">
                  <a:moveTo>
                    <a:pt x="0" y="74532"/>
                  </a:moveTo>
                  <a:lnTo>
                    <a:pt x="0" y="0"/>
                  </a:lnTo>
                </a:path>
              </a:pathLst>
            </a:custGeom>
            <a:ln w="19050" cap="flat">
              <a:solidFill>
                <a:srgbClr val="E1471D"/>
              </a:solidFill>
              <a:prstDash val="solid"/>
              <a:miter/>
            </a:ln>
          </p:spPr>
          <p:txBody>
            <a:bodyPr rtlCol="0" anchor="ctr"/>
            <a:lstStyle/>
            <a:p>
              <a:endParaRPr lang="en-US" dirty="0"/>
            </a:p>
          </p:txBody>
        </p:sp>
        <p:sp>
          <p:nvSpPr>
            <p:cNvPr id="9882" name="Freeform: Shape 9881">
              <a:extLst>
                <a:ext uri="{FF2B5EF4-FFF2-40B4-BE49-F238E27FC236}">
                  <a16:creationId xmlns:a16="http://schemas.microsoft.com/office/drawing/2014/main" id="{FFB5EA88-E6D0-9D89-B99C-2D90285CC9E9}"/>
                </a:ext>
              </a:extLst>
            </p:cNvPr>
            <p:cNvSpPr/>
            <p:nvPr/>
          </p:nvSpPr>
          <p:spPr>
            <a:xfrm>
              <a:off x="9057514"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dirty="0"/>
            </a:p>
          </p:txBody>
        </p:sp>
        <p:sp>
          <p:nvSpPr>
            <p:cNvPr id="9883" name="Freeform: Shape 9882">
              <a:extLst>
                <a:ext uri="{FF2B5EF4-FFF2-40B4-BE49-F238E27FC236}">
                  <a16:creationId xmlns:a16="http://schemas.microsoft.com/office/drawing/2014/main" id="{9D64FA4D-0B18-B4C0-C192-EBEBDD3DC1AD}"/>
                </a:ext>
              </a:extLst>
            </p:cNvPr>
            <p:cNvSpPr/>
            <p:nvPr/>
          </p:nvSpPr>
          <p:spPr>
            <a:xfrm>
              <a:off x="9082778"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dirty="0"/>
            </a:p>
          </p:txBody>
        </p:sp>
        <p:sp>
          <p:nvSpPr>
            <p:cNvPr id="9884" name="Freeform: Shape 9883">
              <a:extLst>
                <a:ext uri="{FF2B5EF4-FFF2-40B4-BE49-F238E27FC236}">
                  <a16:creationId xmlns:a16="http://schemas.microsoft.com/office/drawing/2014/main" id="{74BD8C29-0778-3503-5994-0A5956F1431C}"/>
                </a:ext>
              </a:extLst>
            </p:cNvPr>
            <p:cNvSpPr/>
            <p:nvPr/>
          </p:nvSpPr>
          <p:spPr>
            <a:xfrm>
              <a:off x="9107915" y="5101414"/>
              <a:ext cx="12695" cy="86618"/>
            </a:xfrm>
            <a:custGeom>
              <a:avLst/>
              <a:gdLst>
                <a:gd name="connsiteX0" fmla="*/ 0 w 12695"/>
                <a:gd name="connsiteY0" fmla="*/ 86618 h 86618"/>
                <a:gd name="connsiteX1" fmla="*/ 0 w 12695"/>
                <a:gd name="connsiteY1" fmla="*/ 0 h 86618"/>
              </a:gdLst>
              <a:ahLst/>
              <a:cxnLst>
                <a:cxn ang="0">
                  <a:pos x="connsiteX0" y="connsiteY0"/>
                </a:cxn>
                <a:cxn ang="0">
                  <a:pos x="connsiteX1" y="connsiteY1"/>
                </a:cxn>
              </a:cxnLst>
              <a:rect l="l" t="t" r="r" b="b"/>
              <a:pathLst>
                <a:path w="12695" h="86618">
                  <a:moveTo>
                    <a:pt x="0" y="86618"/>
                  </a:moveTo>
                  <a:lnTo>
                    <a:pt x="0" y="0"/>
                  </a:lnTo>
                </a:path>
              </a:pathLst>
            </a:custGeom>
            <a:ln w="19050" cap="flat">
              <a:solidFill>
                <a:srgbClr val="E1471D"/>
              </a:solidFill>
              <a:prstDash val="solid"/>
              <a:miter/>
            </a:ln>
          </p:spPr>
          <p:txBody>
            <a:bodyPr rtlCol="0" anchor="ctr"/>
            <a:lstStyle/>
            <a:p>
              <a:endParaRPr lang="en-US" dirty="0"/>
            </a:p>
          </p:txBody>
        </p:sp>
        <p:sp>
          <p:nvSpPr>
            <p:cNvPr id="9885" name="Freeform: Shape 9884">
              <a:extLst>
                <a:ext uri="{FF2B5EF4-FFF2-40B4-BE49-F238E27FC236}">
                  <a16:creationId xmlns:a16="http://schemas.microsoft.com/office/drawing/2014/main" id="{B730D8FB-F8B2-B29F-FA2D-3745BF9F1396}"/>
                </a:ext>
              </a:extLst>
            </p:cNvPr>
            <p:cNvSpPr/>
            <p:nvPr/>
          </p:nvSpPr>
          <p:spPr>
            <a:xfrm>
              <a:off x="9133179" y="5101414"/>
              <a:ext cx="12695" cy="118848"/>
            </a:xfrm>
            <a:custGeom>
              <a:avLst/>
              <a:gdLst>
                <a:gd name="connsiteX0" fmla="*/ 0 w 12695"/>
                <a:gd name="connsiteY0" fmla="*/ 118849 h 118848"/>
                <a:gd name="connsiteX1" fmla="*/ 0 w 12695"/>
                <a:gd name="connsiteY1" fmla="*/ 0 h 118848"/>
              </a:gdLst>
              <a:ahLst/>
              <a:cxnLst>
                <a:cxn ang="0">
                  <a:pos x="connsiteX0" y="connsiteY0"/>
                </a:cxn>
                <a:cxn ang="0">
                  <a:pos x="connsiteX1" y="connsiteY1"/>
                </a:cxn>
              </a:cxnLst>
              <a:rect l="l" t="t" r="r" b="b"/>
              <a:pathLst>
                <a:path w="12695" h="118848">
                  <a:moveTo>
                    <a:pt x="0" y="118849"/>
                  </a:moveTo>
                  <a:lnTo>
                    <a:pt x="0" y="0"/>
                  </a:lnTo>
                </a:path>
              </a:pathLst>
            </a:custGeom>
            <a:ln w="19050" cap="flat">
              <a:solidFill>
                <a:srgbClr val="E1471D"/>
              </a:solidFill>
              <a:prstDash val="solid"/>
              <a:miter/>
            </a:ln>
          </p:spPr>
          <p:txBody>
            <a:bodyPr rtlCol="0" anchor="ctr"/>
            <a:lstStyle/>
            <a:p>
              <a:endParaRPr lang="en-US" dirty="0"/>
            </a:p>
          </p:txBody>
        </p:sp>
        <p:sp>
          <p:nvSpPr>
            <p:cNvPr id="9886" name="Freeform: Shape 9885">
              <a:extLst>
                <a:ext uri="{FF2B5EF4-FFF2-40B4-BE49-F238E27FC236}">
                  <a16:creationId xmlns:a16="http://schemas.microsoft.com/office/drawing/2014/main" id="{8F86F203-E5BE-54C0-E635-C77F842DBD32}"/>
                </a:ext>
              </a:extLst>
            </p:cNvPr>
            <p:cNvSpPr/>
            <p:nvPr/>
          </p:nvSpPr>
          <p:spPr>
            <a:xfrm>
              <a:off x="9158316" y="5101414"/>
              <a:ext cx="12695" cy="118848"/>
            </a:xfrm>
            <a:custGeom>
              <a:avLst/>
              <a:gdLst>
                <a:gd name="connsiteX0" fmla="*/ 0 w 12695"/>
                <a:gd name="connsiteY0" fmla="*/ 118849 h 118848"/>
                <a:gd name="connsiteX1" fmla="*/ 0 w 12695"/>
                <a:gd name="connsiteY1" fmla="*/ 0 h 118848"/>
              </a:gdLst>
              <a:ahLst/>
              <a:cxnLst>
                <a:cxn ang="0">
                  <a:pos x="connsiteX0" y="connsiteY0"/>
                </a:cxn>
                <a:cxn ang="0">
                  <a:pos x="connsiteX1" y="connsiteY1"/>
                </a:cxn>
              </a:cxnLst>
              <a:rect l="l" t="t" r="r" b="b"/>
              <a:pathLst>
                <a:path w="12695" h="118848">
                  <a:moveTo>
                    <a:pt x="0" y="118849"/>
                  </a:moveTo>
                  <a:lnTo>
                    <a:pt x="0" y="0"/>
                  </a:lnTo>
                </a:path>
              </a:pathLst>
            </a:custGeom>
            <a:ln w="19050" cap="flat">
              <a:solidFill>
                <a:srgbClr val="E1471D"/>
              </a:solidFill>
              <a:prstDash val="solid"/>
              <a:miter/>
            </a:ln>
          </p:spPr>
          <p:txBody>
            <a:bodyPr rtlCol="0" anchor="ctr"/>
            <a:lstStyle/>
            <a:p>
              <a:endParaRPr lang="en-US" dirty="0"/>
            </a:p>
          </p:txBody>
        </p:sp>
        <p:sp>
          <p:nvSpPr>
            <p:cNvPr id="9887" name="Freeform: Shape 9886">
              <a:extLst>
                <a:ext uri="{FF2B5EF4-FFF2-40B4-BE49-F238E27FC236}">
                  <a16:creationId xmlns:a16="http://schemas.microsoft.com/office/drawing/2014/main" id="{3CF61EE5-164C-E3B6-1BF1-D55181CBCBF8}"/>
                </a:ext>
              </a:extLst>
            </p:cNvPr>
            <p:cNvSpPr/>
            <p:nvPr/>
          </p:nvSpPr>
          <p:spPr>
            <a:xfrm>
              <a:off x="9183453" y="5101414"/>
              <a:ext cx="12695" cy="126024"/>
            </a:xfrm>
            <a:custGeom>
              <a:avLst/>
              <a:gdLst>
                <a:gd name="connsiteX0" fmla="*/ 0 w 12695"/>
                <a:gd name="connsiteY0" fmla="*/ 126025 h 126024"/>
                <a:gd name="connsiteX1" fmla="*/ 0 w 12695"/>
                <a:gd name="connsiteY1" fmla="*/ 0 h 126024"/>
              </a:gdLst>
              <a:ahLst/>
              <a:cxnLst>
                <a:cxn ang="0">
                  <a:pos x="connsiteX0" y="connsiteY0"/>
                </a:cxn>
                <a:cxn ang="0">
                  <a:pos x="connsiteX1" y="connsiteY1"/>
                </a:cxn>
              </a:cxnLst>
              <a:rect l="l" t="t" r="r" b="b"/>
              <a:pathLst>
                <a:path w="12695" h="126024">
                  <a:moveTo>
                    <a:pt x="0" y="126025"/>
                  </a:moveTo>
                  <a:lnTo>
                    <a:pt x="0" y="0"/>
                  </a:lnTo>
                </a:path>
              </a:pathLst>
            </a:custGeom>
            <a:ln w="19050" cap="flat">
              <a:solidFill>
                <a:srgbClr val="E1471D"/>
              </a:solidFill>
              <a:prstDash val="solid"/>
              <a:miter/>
            </a:ln>
          </p:spPr>
          <p:txBody>
            <a:bodyPr rtlCol="0" anchor="ctr"/>
            <a:lstStyle/>
            <a:p>
              <a:endParaRPr lang="en-US" dirty="0"/>
            </a:p>
          </p:txBody>
        </p:sp>
        <p:sp>
          <p:nvSpPr>
            <p:cNvPr id="9888" name="Freeform: Shape 9887">
              <a:extLst>
                <a:ext uri="{FF2B5EF4-FFF2-40B4-BE49-F238E27FC236}">
                  <a16:creationId xmlns:a16="http://schemas.microsoft.com/office/drawing/2014/main" id="{F5CFAC20-FE1E-0DF4-D946-292076E4CAB4}"/>
                </a:ext>
              </a:extLst>
            </p:cNvPr>
            <p:cNvSpPr/>
            <p:nvPr/>
          </p:nvSpPr>
          <p:spPr>
            <a:xfrm>
              <a:off x="9208717" y="5101414"/>
              <a:ext cx="12695" cy="126024"/>
            </a:xfrm>
            <a:custGeom>
              <a:avLst/>
              <a:gdLst>
                <a:gd name="connsiteX0" fmla="*/ 0 w 12695"/>
                <a:gd name="connsiteY0" fmla="*/ 126025 h 126024"/>
                <a:gd name="connsiteX1" fmla="*/ 0 w 12695"/>
                <a:gd name="connsiteY1" fmla="*/ 0 h 126024"/>
              </a:gdLst>
              <a:ahLst/>
              <a:cxnLst>
                <a:cxn ang="0">
                  <a:pos x="connsiteX0" y="connsiteY0"/>
                </a:cxn>
                <a:cxn ang="0">
                  <a:pos x="connsiteX1" y="connsiteY1"/>
                </a:cxn>
              </a:cxnLst>
              <a:rect l="l" t="t" r="r" b="b"/>
              <a:pathLst>
                <a:path w="12695" h="126024">
                  <a:moveTo>
                    <a:pt x="0" y="126025"/>
                  </a:moveTo>
                  <a:lnTo>
                    <a:pt x="0" y="0"/>
                  </a:lnTo>
                </a:path>
              </a:pathLst>
            </a:custGeom>
            <a:ln w="19050" cap="flat">
              <a:solidFill>
                <a:srgbClr val="E1471D"/>
              </a:solidFill>
              <a:prstDash val="solid"/>
              <a:miter/>
            </a:ln>
          </p:spPr>
          <p:txBody>
            <a:bodyPr rtlCol="0" anchor="ctr"/>
            <a:lstStyle/>
            <a:p>
              <a:endParaRPr lang="en-US" dirty="0"/>
            </a:p>
          </p:txBody>
        </p:sp>
        <p:sp>
          <p:nvSpPr>
            <p:cNvPr id="9889" name="Freeform: Shape 9888">
              <a:extLst>
                <a:ext uri="{FF2B5EF4-FFF2-40B4-BE49-F238E27FC236}">
                  <a16:creationId xmlns:a16="http://schemas.microsoft.com/office/drawing/2014/main" id="{29F3BD36-68F4-DA67-3802-AF648CDE8613}"/>
                </a:ext>
              </a:extLst>
            </p:cNvPr>
            <p:cNvSpPr/>
            <p:nvPr/>
          </p:nvSpPr>
          <p:spPr>
            <a:xfrm>
              <a:off x="9233854"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dirty="0"/>
            </a:p>
          </p:txBody>
        </p:sp>
        <p:sp>
          <p:nvSpPr>
            <p:cNvPr id="9890" name="Freeform: Shape 9889">
              <a:extLst>
                <a:ext uri="{FF2B5EF4-FFF2-40B4-BE49-F238E27FC236}">
                  <a16:creationId xmlns:a16="http://schemas.microsoft.com/office/drawing/2014/main" id="{79286DAA-9485-B8D8-F616-4AEE20EEEED1}"/>
                </a:ext>
              </a:extLst>
            </p:cNvPr>
            <p:cNvSpPr/>
            <p:nvPr/>
          </p:nvSpPr>
          <p:spPr>
            <a:xfrm>
              <a:off x="9259118"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dirty="0"/>
            </a:p>
          </p:txBody>
        </p:sp>
        <p:sp>
          <p:nvSpPr>
            <p:cNvPr id="9891" name="Freeform: Shape 9890">
              <a:extLst>
                <a:ext uri="{FF2B5EF4-FFF2-40B4-BE49-F238E27FC236}">
                  <a16:creationId xmlns:a16="http://schemas.microsoft.com/office/drawing/2014/main" id="{A32CC44D-1EFF-7B47-C4A9-3E85117A9D5F}"/>
                </a:ext>
              </a:extLst>
            </p:cNvPr>
            <p:cNvSpPr/>
            <p:nvPr/>
          </p:nvSpPr>
          <p:spPr>
            <a:xfrm>
              <a:off x="9284255" y="5101414"/>
              <a:ext cx="12695" cy="130808"/>
            </a:xfrm>
            <a:custGeom>
              <a:avLst/>
              <a:gdLst>
                <a:gd name="connsiteX0" fmla="*/ 0 w 12695"/>
                <a:gd name="connsiteY0" fmla="*/ 130809 h 130808"/>
                <a:gd name="connsiteX1" fmla="*/ 0 w 12695"/>
                <a:gd name="connsiteY1" fmla="*/ 0 h 130808"/>
              </a:gdLst>
              <a:ahLst/>
              <a:cxnLst>
                <a:cxn ang="0">
                  <a:pos x="connsiteX0" y="connsiteY0"/>
                </a:cxn>
                <a:cxn ang="0">
                  <a:pos x="connsiteX1" y="connsiteY1"/>
                </a:cxn>
              </a:cxnLst>
              <a:rect l="l" t="t" r="r" b="b"/>
              <a:pathLst>
                <a:path w="12695" h="130808">
                  <a:moveTo>
                    <a:pt x="0" y="130809"/>
                  </a:moveTo>
                  <a:lnTo>
                    <a:pt x="0" y="0"/>
                  </a:lnTo>
                </a:path>
              </a:pathLst>
            </a:custGeom>
            <a:ln w="19050" cap="flat">
              <a:solidFill>
                <a:srgbClr val="E1471D"/>
              </a:solidFill>
              <a:prstDash val="solid"/>
              <a:miter/>
            </a:ln>
          </p:spPr>
          <p:txBody>
            <a:bodyPr rtlCol="0" anchor="ctr"/>
            <a:lstStyle/>
            <a:p>
              <a:endParaRPr lang="en-US" dirty="0"/>
            </a:p>
          </p:txBody>
        </p:sp>
        <p:sp>
          <p:nvSpPr>
            <p:cNvPr id="9892" name="Freeform: Shape 9891">
              <a:extLst>
                <a:ext uri="{FF2B5EF4-FFF2-40B4-BE49-F238E27FC236}">
                  <a16:creationId xmlns:a16="http://schemas.microsoft.com/office/drawing/2014/main" id="{36C15FBE-0A07-2FAD-3602-1DE79C15746F}"/>
                </a:ext>
              </a:extLst>
            </p:cNvPr>
            <p:cNvSpPr/>
            <p:nvPr/>
          </p:nvSpPr>
          <p:spPr>
            <a:xfrm>
              <a:off x="9309392" y="5101414"/>
              <a:ext cx="12695" cy="138111"/>
            </a:xfrm>
            <a:custGeom>
              <a:avLst/>
              <a:gdLst>
                <a:gd name="connsiteX0" fmla="*/ 0 w 12695"/>
                <a:gd name="connsiteY0" fmla="*/ 138111 h 138111"/>
                <a:gd name="connsiteX1" fmla="*/ 0 w 12695"/>
                <a:gd name="connsiteY1" fmla="*/ 0 h 138111"/>
              </a:gdLst>
              <a:ahLst/>
              <a:cxnLst>
                <a:cxn ang="0">
                  <a:pos x="connsiteX0" y="connsiteY0"/>
                </a:cxn>
                <a:cxn ang="0">
                  <a:pos x="connsiteX1" y="connsiteY1"/>
                </a:cxn>
              </a:cxnLst>
              <a:rect l="l" t="t" r="r" b="b"/>
              <a:pathLst>
                <a:path w="12695" h="138111">
                  <a:moveTo>
                    <a:pt x="0" y="138111"/>
                  </a:moveTo>
                  <a:lnTo>
                    <a:pt x="0" y="0"/>
                  </a:lnTo>
                </a:path>
              </a:pathLst>
            </a:custGeom>
            <a:ln w="19050" cap="flat">
              <a:solidFill>
                <a:srgbClr val="E1471D"/>
              </a:solidFill>
              <a:prstDash val="solid"/>
              <a:miter/>
            </a:ln>
          </p:spPr>
          <p:txBody>
            <a:bodyPr rtlCol="0" anchor="ctr"/>
            <a:lstStyle/>
            <a:p>
              <a:endParaRPr lang="en-US" dirty="0"/>
            </a:p>
          </p:txBody>
        </p:sp>
        <p:sp>
          <p:nvSpPr>
            <p:cNvPr id="9893" name="Freeform: Shape 9892">
              <a:extLst>
                <a:ext uri="{FF2B5EF4-FFF2-40B4-BE49-F238E27FC236}">
                  <a16:creationId xmlns:a16="http://schemas.microsoft.com/office/drawing/2014/main" id="{15B036F5-F748-1AD2-FA99-709025C1BF8E}"/>
                </a:ext>
              </a:extLst>
            </p:cNvPr>
            <p:cNvSpPr/>
            <p:nvPr/>
          </p:nvSpPr>
          <p:spPr>
            <a:xfrm>
              <a:off x="9334656" y="5101414"/>
              <a:ext cx="12695" cy="144783"/>
            </a:xfrm>
            <a:custGeom>
              <a:avLst/>
              <a:gdLst>
                <a:gd name="connsiteX0" fmla="*/ 0 w 12695"/>
                <a:gd name="connsiteY0" fmla="*/ 144784 h 144783"/>
                <a:gd name="connsiteX1" fmla="*/ 0 w 12695"/>
                <a:gd name="connsiteY1" fmla="*/ 0 h 144783"/>
              </a:gdLst>
              <a:ahLst/>
              <a:cxnLst>
                <a:cxn ang="0">
                  <a:pos x="connsiteX0" y="connsiteY0"/>
                </a:cxn>
                <a:cxn ang="0">
                  <a:pos x="connsiteX1" y="connsiteY1"/>
                </a:cxn>
              </a:cxnLst>
              <a:rect l="l" t="t" r="r" b="b"/>
              <a:pathLst>
                <a:path w="12695" h="144783">
                  <a:moveTo>
                    <a:pt x="0" y="144784"/>
                  </a:moveTo>
                  <a:lnTo>
                    <a:pt x="0" y="0"/>
                  </a:lnTo>
                </a:path>
              </a:pathLst>
            </a:custGeom>
            <a:ln w="19050" cap="flat">
              <a:solidFill>
                <a:srgbClr val="E1471D"/>
              </a:solidFill>
              <a:prstDash val="solid"/>
              <a:miter/>
            </a:ln>
          </p:spPr>
          <p:txBody>
            <a:bodyPr rtlCol="0" anchor="ctr"/>
            <a:lstStyle/>
            <a:p>
              <a:endParaRPr lang="en-US" dirty="0"/>
            </a:p>
          </p:txBody>
        </p:sp>
        <p:sp>
          <p:nvSpPr>
            <p:cNvPr id="9894" name="Freeform: Shape 9893">
              <a:extLst>
                <a:ext uri="{FF2B5EF4-FFF2-40B4-BE49-F238E27FC236}">
                  <a16:creationId xmlns:a16="http://schemas.microsoft.com/office/drawing/2014/main" id="{09C796D3-FA80-5FCC-FC22-08A5B381F667}"/>
                </a:ext>
              </a:extLst>
            </p:cNvPr>
            <p:cNvSpPr/>
            <p:nvPr/>
          </p:nvSpPr>
          <p:spPr>
            <a:xfrm>
              <a:off x="9359793" y="5101414"/>
              <a:ext cx="12695" cy="170089"/>
            </a:xfrm>
            <a:custGeom>
              <a:avLst/>
              <a:gdLst>
                <a:gd name="connsiteX0" fmla="*/ 0 w 12695"/>
                <a:gd name="connsiteY0" fmla="*/ 170089 h 170089"/>
                <a:gd name="connsiteX1" fmla="*/ 0 w 12695"/>
                <a:gd name="connsiteY1" fmla="*/ 0 h 170089"/>
              </a:gdLst>
              <a:ahLst/>
              <a:cxnLst>
                <a:cxn ang="0">
                  <a:pos x="connsiteX0" y="connsiteY0"/>
                </a:cxn>
                <a:cxn ang="0">
                  <a:pos x="connsiteX1" y="connsiteY1"/>
                </a:cxn>
              </a:cxnLst>
              <a:rect l="l" t="t" r="r" b="b"/>
              <a:pathLst>
                <a:path w="12695" h="170089">
                  <a:moveTo>
                    <a:pt x="0" y="170089"/>
                  </a:moveTo>
                  <a:lnTo>
                    <a:pt x="0" y="0"/>
                  </a:lnTo>
                </a:path>
              </a:pathLst>
            </a:custGeom>
            <a:ln w="19050" cap="flat">
              <a:solidFill>
                <a:srgbClr val="E1471D"/>
              </a:solidFill>
              <a:prstDash val="solid"/>
              <a:miter/>
            </a:ln>
          </p:spPr>
          <p:txBody>
            <a:bodyPr rtlCol="0" anchor="ctr"/>
            <a:lstStyle/>
            <a:p>
              <a:endParaRPr lang="en-US" dirty="0"/>
            </a:p>
          </p:txBody>
        </p:sp>
        <p:sp>
          <p:nvSpPr>
            <p:cNvPr id="9895" name="Freeform: Shape 9894">
              <a:extLst>
                <a:ext uri="{FF2B5EF4-FFF2-40B4-BE49-F238E27FC236}">
                  <a16:creationId xmlns:a16="http://schemas.microsoft.com/office/drawing/2014/main" id="{374A2DED-E165-AD33-E1AE-C6424216B257}"/>
                </a:ext>
              </a:extLst>
            </p:cNvPr>
            <p:cNvSpPr/>
            <p:nvPr/>
          </p:nvSpPr>
          <p:spPr>
            <a:xfrm>
              <a:off x="9384549" y="5101414"/>
              <a:ext cx="888" cy="170844"/>
            </a:xfrm>
            <a:custGeom>
              <a:avLst/>
              <a:gdLst>
                <a:gd name="connsiteX0" fmla="*/ 889 w 888"/>
                <a:gd name="connsiteY0" fmla="*/ 170845 h 170844"/>
                <a:gd name="connsiteX1" fmla="*/ 0 w 888"/>
                <a:gd name="connsiteY1" fmla="*/ 0 h 170844"/>
              </a:gdLst>
              <a:ahLst/>
              <a:cxnLst>
                <a:cxn ang="0">
                  <a:pos x="connsiteX0" y="connsiteY0"/>
                </a:cxn>
                <a:cxn ang="0">
                  <a:pos x="connsiteX1" y="connsiteY1"/>
                </a:cxn>
              </a:cxnLst>
              <a:rect l="l" t="t" r="r" b="b"/>
              <a:pathLst>
                <a:path w="888" h="170844">
                  <a:moveTo>
                    <a:pt x="889" y="170845"/>
                  </a:moveTo>
                  <a:lnTo>
                    <a:pt x="0" y="0"/>
                  </a:lnTo>
                </a:path>
              </a:pathLst>
            </a:custGeom>
            <a:ln w="19050" cap="flat">
              <a:solidFill>
                <a:srgbClr val="E1471D"/>
              </a:solidFill>
              <a:prstDash val="solid"/>
              <a:miter/>
            </a:ln>
          </p:spPr>
          <p:txBody>
            <a:bodyPr rtlCol="0" anchor="ctr"/>
            <a:lstStyle/>
            <a:p>
              <a:endParaRPr lang="en-US" dirty="0"/>
            </a:p>
          </p:txBody>
        </p:sp>
        <p:sp>
          <p:nvSpPr>
            <p:cNvPr id="9896" name="Freeform: Shape 9895">
              <a:extLst>
                <a:ext uri="{FF2B5EF4-FFF2-40B4-BE49-F238E27FC236}">
                  <a16:creationId xmlns:a16="http://schemas.microsoft.com/office/drawing/2014/main" id="{7DC70620-4529-5CD7-BB08-2BB9532511F0}"/>
                </a:ext>
              </a:extLst>
            </p:cNvPr>
            <p:cNvSpPr/>
            <p:nvPr/>
          </p:nvSpPr>
          <p:spPr>
            <a:xfrm>
              <a:off x="9409686" y="5101414"/>
              <a:ext cx="1015" cy="176636"/>
            </a:xfrm>
            <a:custGeom>
              <a:avLst/>
              <a:gdLst>
                <a:gd name="connsiteX0" fmla="*/ 1016 w 1015"/>
                <a:gd name="connsiteY0" fmla="*/ 176636 h 176636"/>
                <a:gd name="connsiteX1" fmla="*/ 0 w 1015"/>
                <a:gd name="connsiteY1" fmla="*/ 0 h 176636"/>
              </a:gdLst>
              <a:ahLst/>
              <a:cxnLst>
                <a:cxn ang="0">
                  <a:pos x="connsiteX0" y="connsiteY0"/>
                </a:cxn>
                <a:cxn ang="0">
                  <a:pos x="connsiteX1" y="connsiteY1"/>
                </a:cxn>
              </a:cxnLst>
              <a:rect l="l" t="t" r="r" b="b"/>
              <a:pathLst>
                <a:path w="1015" h="176636">
                  <a:moveTo>
                    <a:pt x="1016" y="176636"/>
                  </a:moveTo>
                  <a:lnTo>
                    <a:pt x="0" y="0"/>
                  </a:lnTo>
                </a:path>
              </a:pathLst>
            </a:custGeom>
            <a:ln w="19050" cap="flat">
              <a:solidFill>
                <a:srgbClr val="E1471D"/>
              </a:solidFill>
              <a:prstDash val="solid"/>
              <a:miter/>
            </a:ln>
          </p:spPr>
          <p:txBody>
            <a:bodyPr rtlCol="0" anchor="ctr"/>
            <a:lstStyle/>
            <a:p>
              <a:endParaRPr lang="en-US" dirty="0"/>
            </a:p>
          </p:txBody>
        </p:sp>
        <p:sp>
          <p:nvSpPr>
            <p:cNvPr id="9897" name="Freeform: Shape 9896">
              <a:extLst>
                <a:ext uri="{FF2B5EF4-FFF2-40B4-BE49-F238E27FC236}">
                  <a16:creationId xmlns:a16="http://schemas.microsoft.com/office/drawing/2014/main" id="{C807E03C-5336-F0F1-DCD6-281856D09C40}"/>
                </a:ext>
              </a:extLst>
            </p:cNvPr>
            <p:cNvSpPr/>
            <p:nvPr/>
          </p:nvSpPr>
          <p:spPr>
            <a:xfrm>
              <a:off x="9434823" y="5101414"/>
              <a:ext cx="1142" cy="200682"/>
            </a:xfrm>
            <a:custGeom>
              <a:avLst/>
              <a:gdLst>
                <a:gd name="connsiteX0" fmla="*/ 1143 w 1142"/>
                <a:gd name="connsiteY0" fmla="*/ 200683 h 200682"/>
                <a:gd name="connsiteX1" fmla="*/ 0 w 1142"/>
                <a:gd name="connsiteY1" fmla="*/ 0 h 200682"/>
              </a:gdLst>
              <a:ahLst/>
              <a:cxnLst>
                <a:cxn ang="0">
                  <a:pos x="connsiteX0" y="connsiteY0"/>
                </a:cxn>
                <a:cxn ang="0">
                  <a:pos x="connsiteX1" y="connsiteY1"/>
                </a:cxn>
              </a:cxnLst>
              <a:rect l="l" t="t" r="r" b="b"/>
              <a:pathLst>
                <a:path w="1142" h="200682">
                  <a:moveTo>
                    <a:pt x="1143" y="200683"/>
                  </a:moveTo>
                  <a:lnTo>
                    <a:pt x="0" y="0"/>
                  </a:lnTo>
                </a:path>
              </a:pathLst>
            </a:custGeom>
            <a:ln w="19050" cap="flat">
              <a:solidFill>
                <a:srgbClr val="E1471D"/>
              </a:solidFill>
              <a:prstDash val="solid"/>
              <a:miter/>
            </a:ln>
          </p:spPr>
          <p:txBody>
            <a:bodyPr rtlCol="0" anchor="ctr"/>
            <a:lstStyle/>
            <a:p>
              <a:endParaRPr lang="en-US" dirty="0"/>
            </a:p>
          </p:txBody>
        </p:sp>
        <p:sp>
          <p:nvSpPr>
            <p:cNvPr id="9898" name="Freeform: Shape 9897">
              <a:extLst>
                <a:ext uri="{FF2B5EF4-FFF2-40B4-BE49-F238E27FC236}">
                  <a16:creationId xmlns:a16="http://schemas.microsoft.com/office/drawing/2014/main" id="{F213F2A0-19D8-0D52-EBE4-84B3A85EBDB2}"/>
                </a:ext>
              </a:extLst>
            </p:cNvPr>
            <p:cNvSpPr/>
            <p:nvPr/>
          </p:nvSpPr>
          <p:spPr>
            <a:xfrm>
              <a:off x="9460595" y="5101414"/>
              <a:ext cx="12695" cy="232409"/>
            </a:xfrm>
            <a:custGeom>
              <a:avLst/>
              <a:gdLst>
                <a:gd name="connsiteX0" fmla="*/ 0 w 12695"/>
                <a:gd name="connsiteY0" fmla="*/ 232409 h 232409"/>
                <a:gd name="connsiteX1" fmla="*/ 0 w 12695"/>
                <a:gd name="connsiteY1" fmla="*/ 0 h 232409"/>
              </a:gdLst>
              <a:ahLst/>
              <a:cxnLst>
                <a:cxn ang="0">
                  <a:pos x="connsiteX0" y="connsiteY0"/>
                </a:cxn>
                <a:cxn ang="0">
                  <a:pos x="connsiteX1" y="connsiteY1"/>
                </a:cxn>
              </a:cxnLst>
              <a:rect l="l" t="t" r="r" b="b"/>
              <a:pathLst>
                <a:path w="12695" h="232409">
                  <a:moveTo>
                    <a:pt x="0" y="232409"/>
                  </a:moveTo>
                  <a:lnTo>
                    <a:pt x="0" y="0"/>
                  </a:lnTo>
                </a:path>
              </a:pathLst>
            </a:custGeom>
            <a:ln w="19050" cap="flat">
              <a:solidFill>
                <a:srgbClr val="E1471D"/>
              </a:solidFill>
              <a:prstDash val="solid"/>
              <a:miter/>
            </a:ln>
          </p:spPr>
          <p:txBody>
            <a:bodyPr rtlCol="0" anchor="ctr"/>
            <a:lstStyle/>
            <a:p>
              <a:endParaRPr lang="en-US" dirty="0"/>
            </a:p>
          </p:txBody>
        </p:sp>
        <p:sp>
          <p:nvSpPr>
            <p:cNvPr id="9899" name="Freeform: Shape 9898">
              <a:extLst>
                <a:ext uri="{FF2B5EF4-FFF2-40B4-BE49-F238E27FC236}">
                  <a16:creationId xmlns:a16="http://schemas.microsoft.com/office/drawing/2014/main" id="{4653B451-992F-1D49-4813-514EB16BE66A}"/>
                </a:ext>
              </a:extLst>
            </p:cNvPr>
            <p:cNvSpPr/>
            <p:nvPr/>
          </p:nvSpPr>
          <p:spPr>
            <a:xfrm>
              <a:off x="9485732" y="5101414"/>
              <a:ext cx="12695" cy="239082"/>
            </a:xfrm>
            <a:custGeom>
              <a:avLst/>
              <a:gdLst>
                <a:gd name="connsiteX0" fmla="*/ 0 w 12695"/>
                <a:gd name="connsiteY0" fmla="*/ 239082 h 239082"/>
                <a:gd name="connsiteX1" fmla="*/ 0 w 12695"/>
                <a:gd name="connsiteY1" fmla="*/ 0 h 239082"/>
              </a:gdLst>
              <a:ahLst/>
              <a:cxnLst>
                <a:cxn ang="0">
                  <a:pos x="connsiteX0" y="connsiteY0"/>
                </a:cxn>
                <a:cxn ang="0">
                  <a:pos x="connsiteX1" y="connsiteY1"/>
                </a:cxn>
              </a:cxnLst>
              <a:rect l="l" t="t" r="r" b="b"/>
              <a:pathLst>
                <a:path w="12695" h="239082">
                  <a:moveTo>
                    <a:pt x="0" y="239082"/>
                  </a:moveTo>
                  <a:lnTo>
                    <a:pt x="0" y="0"/>
                  </a:lnTo>
                </a:path>
              </a:pathLst>
            </a:custGeom>
            <a:ln w="19050" cap="flat">
              <a:solidFill>
                <a:srgbClr val="E1471D"/>
              </a:solidFill>
              <a:prstDash val="solid"/>
              <a:miter/>
            </a:ln>
          </p:spPr>
          <p:txBody>
            <a:bodyPr rtlCol="0" anchor="ctr"/>
            <a:lstStyle/>
            <a:p>
              <a:endParaRPr lang="en-US" dirty="0"/>
            </a:p>
          </p:txBody>
        </p:sp>
        <p:sp>
          <p:nvSpPr>
            <p:cNvPr id="9900" name="Freeform: Shape 9899">
              <a:extLst>
                <a:ext uri="{FF2B5EF4-FFF2-40B4-BE49-F238E27FC236}">
                  <a16:creationId xmlns:a16="http://schemas.microsoft.com/office/drawing/2014/main" id="{7B548743-CCBE-A957-32CC-54FAF01A4671}"/>
                </a:ext>
              </a:extLst>
            </p:cNvPr>
            <p:cNvSpPr/>
            <p:nvPr/>
          </p:nvSpPr>
          <p:spPr>
            <a:xfrm>
              <a:off x="9510869" y="5101414"/>
              <a:ext cx="12695" cy="239082"/>
            </a:xfrm>
            <a:custGeom>
              <a:avLst/>
              <a:gdLst>
                <a:gd name="connsiteX0" fmla="*/ 0 w 12695"/>
                <a:gd name="connsiteY0" fmla="*/ 239082 h 239082"/>
                <a:gd name="connsiteX1" fmla="*/ 0 w 12695"/>
                <a:gd name="connsiteY1" fmla="*/ 0 h 239082"/>
              </a:gdLst>
              <a:ahLst/>
              <a:cxnLst>
                <a:cxn ang="0">
                  <a:pos x="connsiteX0" y="connsiteY0"/>
                </a:cxn>
                <a:cxn ang="0">
                  <a:pos x="connsiteX1" y="connsiteY1"/>
                </a:cxn>
              </a:cxnLst>
              <a:rect l="l" t="t" r="r" b="b"/>
              <a:pathLst>
                <a:path w="12695" h="239082">
                  <a:moveTo>
                    <a:pt x="0" y="239082"/>
                  </a:moveTo>
                  <a:lnTo>
                    <a:pt x="0" y="0"/>
                  </a:lnTo>
                </a:path>
              </a:pathLst>
            </a:custGeom>
            <a:ln w="19050" cap="flat">
              <a:solidFill>
                <a:srgbClr val="E1471D"/>
              </a:solidFill>
              <a:prstDash val="solid"/>
              <a:miter/>
            </a:ln>
          </p:spPr>
          <p:txBody>
            <a:bodyPr rtlCol="0" anchor="ctr"/>
            <a:lstStyle/>
            <a:p>
              <a:endParaRPr lang="en-US" dirty="0"/>
            </a:p>
          </p:txBody>
        </p:sp>
        <p:sp>
          <p:nvSpPr>
            <p:cNvPr id="9901" name="Freeform: Shape 9900">
              <a:extLst>
                <a:ext uri="{FF2B5EF4-FFF2-40B4-BE49-F238E27FC236}">
                  <a16:creationId xmlns:a16="http://schemas.microsoft.com/office/drawing/2014/main" id="{E408FC27-054A-6F2D-7119-A364598932A0}"/>
                </a:ext>
              </a:extLst>
            </p:cNvPr>
            <p:cNvSpPr/>
            <p:nvPr/>
          </p:nvSpPr>
          <p:spPr>
            <a:xfrm>
              <a:off x="9536133" y="5101414"/>
              <a:ext cx="12695" cy="251671"/>
            </a:xfrm>
            <a:custGeom>
              <a:avLst/>
              <a:gdLst>
                <a:gd name="connsiteX0" fmla="*/ 0 w 12695"/>
                <a:gd name="connsiteY0" fmla="*/ 251672 h 251671"/>
                <a:gd name="connsiteX1" fmla="*/ 0 w 12695"/>
                <a:gd name="connsiteY1" fmla="*/ 0 h 251671"/>
              </a:gdLst>
              <a:ahLst/>
              <a:cxnLst>
                <a:cxn ang="0">
                  <a:pos x="connsiteX0" y="connsiteY0"/>
                </a:cxn>
                <a:cxn ang="0">
                  <a:pos x="connsiteX1" y="connsiteY1"/>
                </a:cxn>
              </a:cxnLst>
              <a:rect l="l" t="t" r="r" b="b"/>
              <a:pathLst>
                <a:path w="12695" h="251671">
                  <a:moveTo>
                    <a:pt x="0" y="251672"/>
                  </a:moveTo>
                  <a:lnTo>
                    <a:pt x="0" y="0"/>
                  </a:lnTo>
                </a:path>
              </a:pathLst>
            </a:custGeom>
            <a:ln w="19050" cap="flat">
              <a:solidFill>
                <a:srgbClr val="E1471D"/>
              </a:solidFill>
              <a:prstDash val="solid"/>
              <a:miter/>
            </a:ln>
          </p:spPr>
          <p:txBody>
            <a:bodyPr rtlCol="0" anchor="ctr"/>
            <a:lstStyle/>
            <a:p>
              <a:endParaRPr lang="en-US" dirty="0"/>
            </a:p>
          </p:txBody>
        </p:sp>
        <p:sp>
          <p:nvSpPr>
            <p:cNvPr id="9902" name="Freeform: Shape 9901">
              <a:extLst>
                <a:ext uri="{FF2B5EF4-FFF2-40B4-BE49-F238E27FC236}">
                  <a16:creationId xmlns:a16="http://schemas.microsoft.com/office/drawing/2014/main" id="{529B169E-F007-4652-262E-AA56B9E79F1A}"/>
                </a:ext>
              </a:extLst>
            </p:cNvPr>
            <p:cNvSpPr/>
            <p:nvPr/>
          </p:nvSpPr>
          <p:spPr>
            <a:xfrm>
              <a:off x="9561270" y="5101414"/>
              <a:ext cx="12695" cy="257840"/>
            </a:xfrm>
            <a:custGeom>
              <a:avLst/>
              <a:gdLst>
                <a:gd name="connsiteX0" fmla="*/ 0 w 12695"/>
                <a:gd name="connsiteY0" fmla="*/ 257841 h 257840"/>
                <a:gd name="connsiteX1" fmla="*/ 0 w 12695"/>
                <a:gd name="connsiteY1" fmla="*/ 0 h 257840"/>
              </a:gdLst>
              <a:ahLst/>
              <a:cxnLst>
                <a:cxn ang="0">
                  <a:pos x="connsiteX0" y="connsiteY0"/>
                </a:cxn>
                <a:cxn ang="0">
                  <a:pos x="connsiteX1" y="connsiteY1"/>
                </a:cxn>
              </a:cxnLst>
              <a:rect l="l" t="t" r="r" b="b"/>
              <a:pathLst>
                <a:path w="12695" h="257840">
                  <a:moveTo>
                    <a:pt x="0" y="257841"/>
                  </a:moveTo>
                  <a:lnTo>
                    <a:pt x="0" y="0"/>
                  </a:lnTo>
                </a:path>
              </a:pathLst>
            </a:custGeom>
            <a:ln w="19050" cap="flat">
              <a:solidFill>
                <a:srgbClr val="E1471D"/>
              </a:solidFill>
              <a:prstDash val="solid"/>
              <a:miter/>
            </a:ln>
          </p:spPr>
          <p:txBody>
            <a:bodyPr rtlCol="0" anchor="ctr"/>
            <a:lstStyle/>
            <a:p>
              <a:endParaRPr lang="en-US" dirty="0"/>
            </a:p>
          </p:txBody>
        </p:sp>
        <p:sp>
          <p:nvSpPr>
            <p:cNvPr id="9903" name="Freeform: Shape 9902">
              <a:extLst>
                <a:ext uri="{FF2B5EF4-FFF2-40B4-BE49-F238E27FC236}">
                  <a16:creationId xmlns:a16="http://schemas.microsoft.com/office/drawing/2014/main" id="{A9718D92-B7F0-63AF-F3A6-E0200EA83D74}"/>
                </a:ext>
              </a:extLst>
            </p:cNvPr>
            <p:cNvSpPr/>
            <p:nvPr/>
          </p:nvSpPr>
          <p:spPr>
            <a:xfrm>
              <a:off x="9586407" y="5101414"/>
              <a:ext cx="12695" cy="257840"/>
            </a:xfrm>
            <a:custGeom>
              <a:avLst/>
              <a:gdLst>
                <a:gd name="connsiteX0" fmla="*/ 0 w 12695"/>
                <a:gd name="connsiteY0" fmla="*/ 257841 h 257840"/>
                <a:gd name="connsiteX1" fmla="*/ 0 w 12695"/>
                <a:gd name="connsiteY1" fmla="*/ 0 h 257840"/>
              </a:gdLst>
              <a:ahLst/>
              <a:cxnLst>
                <a:cxn ang="0">
                  <a:pos x="connsiteX0" y="connsiteY0"/>
                </a:cxn>
                <a:cxn ang="0">
                  <a:pos x="connsiteX1" y="connsiteY1"/>
                </a:cxn>
              </a:cxnLst>
              <a:rect l="l" t="t" r="r" b="b"/>
              <a:pathLst>
                <a:path w="12695" h="257840">
                  <a:moveTo>
                    <a:pt x="0" y="257841"/>
                  </a:moveTo>
                  <a:lnTo>
                    <a:pt x="0" y="0"/>
                  </a:lnTo>
                </a:path>
              </a:pathLst>
            </a:custGeom>
            <a:ln w="19050" cap="flat">
              <a:solidFill>
                <a:srgbClr val="E1471D"/>
              </a:solidFill>
              <a:prstDash val="solid"/>
              <a:miter/>
            </a:ln>
          </p:spPr>
          <p:txBody>
            <a:bodyPr rtlCol="0" anchor="ctr"/>
            <a:lstStyle/>
            <a:p>
              <a:endParaRPr lang="en-US" dirty="0"/>
            </a:p>
          </p:txBody>
        </p:sp>
        <p:sp>
          <p:nvSpPr>
            <p:cNvPr id="9904" name="Freeform: Shape 9903">
              <a:extLst>
                <a:ext uri="{FF2B5EF4-FFF2-40B4-BE49-F238E27FC236}">
                  <a16:creationId xmlns:a16="http://schemas.microsoft.com/office/drawing/2014/main" id="{7BE78993-E185-9B83-4CC7-515EFE9820E3}"/>
                </a:ext>
              </a:extLst>
            </p:cNvPr>
            <p:cNvSpPr/>
            <p:nvPr/>
          </p:nvSpPr>
          <p:spPr>
            <a:xfrm>
              <a:off x="9611671" y="5096629"/>
              <a:ext cx="12695" cy="267535"/>
            </a:xfrm>
            <a:custGeom>
              <a:avLst/>
              <a:gdLst>
                <a:gd name="connsiteX0" fmla="*/ 0 w 12695"/>
                <a:gd name="connsiteY0" fmla="*/ 0 h 267535"/>
                <a:gd name="connsiteX1" fmla="*/ 0 w 12695"/>
                <a:gd name="connsiteY1" fmla="*/ 267535 h 267535"/>
              </a:gdLst>
              <a:ahLst/>
              <a:cxnLst>
                <a:cxn ang="0">
                  <a:pos x="connsiteX0" y="connsiteY0"/>
                </a:cxn>
                <a:cxn ang="0">
                  <a:pos x="connsiteX1" y="connsiteY1"/>
                </a:cxn>
              </a:cxnLst>
              <a:rect l="l" t="t" r="r" b="b"/>
              <a:pathLst>
                <a:path w="12695" h="267535">
                  <a:moveTo>
                    <a:pt x="0" y="0"/>
                  </a:moveTo>
                  <a:lnTo>
                    <a:pt x="0" y="267535"/>
                  </a:lnTo>
                </a:path>
              </a:pathLst>
            </a:custGeom>
            <a:ln w="19050" cap="flat">
              <a:solidFill>
                <a:srgbClr val="E1471D"/>
              </a:solidFill>
              <a:prstDash val="solid"/>
              <a:miter/>
            </a:ln>
          </p:spPr>
          <p:txBody>
            <a:bodyPr rtlCol="0" anchor="ctr"/>
            <a:lstStyle/>
            <a:p>
              <a:endParaRPr lang="en-US" dirty="0"/>
            </a:p>
          </p:txBody>
        </p:sp>
        <p:sp>
          <p:nvSpPr>
            <p:cNvPr id="9905" name="Freeform: Shape 9904">
              <a:extLst>
                <a:ext uri="{FF2B5EF4-FFF2-40B4-BE49-F238E27FC236}">
                  <a16:creationId xmlns:a16="http://schemas.microsoft.com/office/drawing/2014/main" id="{6EDD45E1-6C62-F58A-61EA-60900CBCE281}"/>
                </a:ext>
              </a:extLst>
            </p:cNvPr>
            <p:cNvSpPr/>
            <p:nvPr/>
          </p:nvSpPr>
          <p:spPr>
            <a:xfrm>
              <a:off x="9636808" y="5096629"/>
              <a:ext cx="12695" cy="272822"/>
            </a:xfrm>
            <a:custGeom>
              <a:avLst/>
              <a:gdLst>
                <a:gd name="connsiteX0" fmla="*/ 0 w 12695"/>
                <a:gd name="connsiteY0" fmla="*/ 0 h 272822"/>
                <a:gd name="connsiteX1" fmla="*/ 0 w 12695"/>
                <a:gd name="connsiteY1" fmla="*/ 272823 h 272822"/>
              </a:gdLst>
              <a:ahLst/>
              <a:cxnLst>
                <a:cxn ang="0">
                  <a:pos x="connsiteX0" y="connsiteY0"/>
                </a:cxn>
                <a:cxn ang="0">
                  <a:pos x="connsiteX1" y="connsiteY1"/>
                </a:cxn>
              </a:cxnLst>
              <a:rect l="l" t="t" r="r" b="b"/>
              <a:pathLst>
                <a:path w="12695" h="272822">
                  <a:moveTo>
                    <a:pt x="0" y="0"/>
                  </a:moveTo>
                  <a:lnTo>
                    <a:pt x="0" y="272823"/>
                  </a:lnTo>
                </a:path>
              </a:pathLst>
            </a:custGeom>
            <a:ln w="19050" cap="flat">
              <a:solidFill>
                <a:srgbClr val="E1471D"/>
              </a:solidFill>
              <a:prstDash val="solid"/>
              <a:miter/>
            </a:ln>
          </p:spPr>
          <p:txBody>
            <a:bodyPr rtlCol="0" anchor="ctr"/>
            <a:lstStyle/>
            <a:p>
              <a:endParaRPr lang="en-US" dirty="0"/>
            </a:p>
          </p:txBody>
        </p:sp>
        <p:sp>
          <p:nvSpPr>
            <p:cNvPr id="9906" name="Freeform: Shape 9905">
              <a:extLst>
                <a:ext uri="{FF2B5EF4-FFF2-40B4-BE49-F238E27FC236}">
                  <a16:creationId xmlns:a16="http://schemas.microsoft.com/office/drawing/2014/main" id="{4D3B79FE-E6AC-E216-E13E-41C206647C60}"/>
                </a:ext>
              </a:extLst>
            </p:cNvPr>
            <p:cNvSpPr/>
            <p:nvPr/>
          </p:nvSpPr>
          <p:spPr>
            <a:xfrm>
              <a:off x="9662072" y="5096629"/>
              <a:ext cx="12695" cy="275718"/>
            </a:xfrm>
            <a:custGeom>
              <a:avLst/>
              <a:gdLst>
                <a:gd name="connsiteX0" fmla="*/ 0 w 12695"/>
                <a:gd name="connsiteY0" fmla="*/ 0 h 275718"/>
                <a:gd name="connsiteX1" fmla="*/ 0 w 12695"/>
                <a:gd name="connsiteY1" fmla="*/ 275719 h 275718"/>
              </a:gdLst>
              <a:ahLst/>
              <a:cxnLst>
                <a:cxn ang="0">
                  <a:pos x="connsiteX0" y="connsiteY0"/>
                </a:cxn>
                <a:cxn ang="0">
                  <a:pos x="connsiteX1" y="connsiteY1"/>
                </a:cxn>
              </a:cxnLst>
              <a:rect l="l" t="t" r="r" b="b"/>
              <a:pathLst>
                <a:path w="12695" h="275718">
                  <a:moveTo>
                    <a:pt x="0" y="0"/>
                  </a:moveTo>
                  <a:lnTo>
                    <a:pt x="0" y="275719"/>
                  </a:lnTo>
                </a:path>
              </a:pathLst>
            </a:custGeom>
            <a:ln w="19050" cap="flat">
              <a:solidFill>
                <a:srgbClr val="E1471D"/>
              </a:solidFill>
              <a:prstDash val="solid"/>
              <a:miter/>
            </a:ln>
          </p:spPr>
          <p:txBody>
            <a:bodyPr rtlCol="0" anchor="ctr"/>
            <a:lstStyle/>
            <a:p>
              <a:endParaRPr lang="en-US" dirty="0"/>
            </a:p>
          </p:txBody>
        </p:sp>
        <p:sp>
          <p:nvSpPr>
            <p:cNvPr id="9907" name="Freeform: Shape 9906">
              <a:extLst>
                <a:ext uri="{FF2B5EF4-FFF2-40B4-BE49-F238E27FC236}">
                  <a16:creationId xmlns:a16="http://schemas.microsoft.com/office/drawing/2014/main" id="{E97EA916-76DE-A753-4933-804AF9ED1E23}"/>
                </a:ext>
              </a:extLst>
            </p:cNvPr>
            <p:cNvSpPr/>
            <p:nvPr/>
          </p:nvSpPr>
          <p:spPr>
            <a:xfrm>
              <a:off x="9687210" y="5096629"/>
              <a:ext cx="12695" cy="275718"/>
            </a:xfrm>
            <a:custGeom>
              <a:avLst/>
              <a:gdLst>
                <a:gd name="connsiteX0" fmla="*/ 0 w 12695"/>
                <a:gd name="connsiteY0" fmla="*/ 0 h 275718"/>
                <a:gd name="connsiteX1" fmla="*/ 0 w 12695"/>
                <a:gd name="connsiteY1" fmla="*/ 275719 h 275718"/>
              </a:gdLst>
              <a:ahLst/>
              <a:cxnLst>
                <a:cxn ang="0">
                  <a:pos x="connsiteX0" y="connsiteY0"/>
                </a:cxn>
                <a:cxn ang="0">
                  <a:pos x="connsiteX1" y="connsiteY1"/>
                </a:cxn>
              </a:cxnLst>
              <a:rect l="l" t="t" r="r" b="b"/>
              <a:pathLst>
                <a:path w="12695" h="275718">
                  <a:moveTo>
                    <a:pt x="0" y="0"/>
                  </a:moveTo>
                  <a:lnTo>
                    <a:pt x="0" y="275719"/>
                  </a:lnTo>
                </a:path>
              </a:pathLst>
            </a:custGeom>
            <a:ln w="19050" cap="flat">
              <a:solidFill>
                <a:srgbClr val="E1471D"/>
              </a:solidFill>
              <a:prstDash val="solid"/>
              <a:miter/>
            </a:ln>
          </p:spPr>
          <p:txBody>
            <a:bodyPr rtlCol="0" anchor="ctr"/>
            <a:lstStyle/>
            <a:p>
              <a:endParaRPr lang="en-US" dirty="0"/>
            </a:p>
          </p:txBody>
        </p:sp>
        <p:sp>
          <p:nvSpPr>
            <p:cNvPr id="9908" name="Freeform: Shape 9907">
              <a:extLst>
                <a:ext uri="{FF2B5EF4-FFF2-40B4-BE49-F238E27FC236}">
                  <a16:creationId xmlns:a16="http://schemas.microsoft.com/office/drawing/2014/main" id="{AA93C81C-F01F-2B77-9731-AA177AD54FB8}"/>
                </a:ext>
              </a:extLst>
            </p:cNvPr>
            <p:cNvSpPr/>
            <p:nvPr/>
          </p:nvSpPr>
          <p:spPr>
            <a:xfrm>
              <a:off x="9712347"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dirty="0"/>
            </a:p>
          </p:txBody>
        </p:sp>
        <p:sp>
          <p:nvSpPr>
            <p:cNvPr id="9909" name="Freeform: Shape 9908">
              <a:extLst>
                <a:ext uri="{FF2B5EF4-FFF2-40B4-BE49-F238E27FC236}">
                  <a16:creationId xmlns:a16="http://schemas.microsoft.com/office/drawing/2014/main" id="{17708C42-5ABF-0158-A680-1F20873AA16E}"/>
                </a:ext>
              </a:extLst>
            </p:cNvPr>
            <p:cNvSpPr/>
            <p:nvPr/>
          </p:nvSpPr>
          <p:spPr>
            <a:xfrm>
              <a:off x="9737611"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dirty="0"/>
            </a:p>
          </p:txBody>
        </p:sp>
        <p:sp>
          <p:nvSpPr>
            <p:cNvPr id="9910" name="Freeform: Shape 9909">
              <a:extLst>
                <a:ext uri="{FF2B5EF4-FFF2-40B4-BE49-F238E27FC236}">
                  <a16:creationId xmlns:a16="http://schemas.microsoft.com/office/drawing/2014/main" id="{C4863EE8-E2BB-671F-789C-507E1B84BB2A}"/>
                </a:ext>
              </a:extLst>
            </p:cNvPr>
            <p:cNvSpPr/>
            <p:nvPr/>
          </p:nvSpPr>
          <p:spPr>
            <a:xfrm>
              <a:off x="9762748"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dirty="0"/>
            </a:p>
          </p:txBody>
        </p:sp>
        <p:sp>
          <p:nvSpPr>
            <p:cNvPr id="9911" name="Freeform: Shape 9910">
              <a:extLst>
                <a:ext uri="{FF2B5EF4-FFF2-40B4-BE49-F238E27FC236}">
                  <a16:creationId xmlns:a16="http://schemas.microsoft.com/office/drawing/2014/main" id="{694A4C13-FF7F-1C02-F6E6-9D2C7209F7FD}"/>
                </a:ext>
              </a:extLst>
            </p:cNvPr>
            <p:cNvSpPr/>
            <p:nvPr/>
          </p:nvSpPr>
          <p:spPr>
            <a:xfrm>
              <a:off x="9788012"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dirty="0"/>
            </a:p>
          </p:txBody>
        </p:sp>
        <p:sp>
          <p:nvSpPr>
            <p:cNvPr id="9912" name="Freeform: Shape 9911">
              <a:extLst>
                <a:ext uri="{FF2B5EF4-FFF2-40B4-BE49-F238E27FC236}">
                  <a16:creationId xmlns:a16="http://schemas.microsoft.com/office/drawing/2014/main" id="{966F8A5C-2BE0-DA82-AC0F-B2721D4C6550}"/>
                </a:ext>
              </a:extLst>
            </p:cNvPr>
            <p:cNvSpPr/>
            <p:nvPr/>
          </p:nvSpPr>
          <p:spPr>
            <a:xfrm>
              <a:off x="9813149" y="5096629"/>
              <a:ext cx="12695" cy="312229"/>
            </a:xfrm>
            <a:custGeom>
              <a:avLst/>
              <a:gdLst>
                <a:gd name="connsiteX0" fmla="*/ 0 w 12695"/>
                <a:gd name="connsiteY0" fmla="*/ 0 h 312229"/>
                <a:gd name="connsiteX1" fmla="*/ 0 w 12695"/>
                <a:gd name="connsiteY1" fmla="*/ 312229 h 312229"/>
              </a:gdLst>
              <a:ahLst/>
              <a:cxnLst>
                <a:cxn ang="0">
                  <a:pos x="connsiteX0" y="connsiteY0"/>
                </a:cxn>
                <a:cxn ang="0">
                  <a:pos x="connsiteX1" y="connsiteY1"/>
                </a:cxn>
              </a:cxnLst>
              <a:rect l="l" t="t" r="r" b="b"/>
              <a:pathLst>
                <a:path w="12695" h="312229">
                  <a:moveTo>
                    <a:pt x="0" y="0"/>
                  </a:moveTo>
                  <a:lnTo>
                    <a:pt x="0" y="312229"/>
                  </a:lnTo>
                </a:path>
              </a:pathLst>
            </a:custGeom>
            <a:ln w="19050" cap="flat">
              <a:solidFill>
                <a:srgbClr val="E1471D"/>
              </a:solidFill>
              <a:prstDash val="solid"/>
              <a:miter/>
            </a:ln>
          </p:spPr>
          <p:txBody>
            <a:bodyPr rtlCol="0" anchor="ctr"/>
            <a:lstStyle/>
            <a:p>
              <a:endParaRPr lang="en-US" dirty="0"/>
            </a:p>
          </p:txBody>
        </p:sp>
        <p:sp>
          <p:nvSpPr>
            <p:cNvPr id="9913" name="Freeform: Shape 9912">
              <a:extLst>
                <a:ext uri="{FF2B5EF4-FFF2-40B4-BE49-F238E27FC236}">
                  <a16:creationId xmlns:a16="http://schemas.microsoft.com/office/drawing/2014/main" id="{57E5758F-E2EC-F24A-226B-0D75D778D88C}"/>
                </a:ext>
              </a:extLst>
            </p:cNvPr>
            <p:cNvSpPr/>
            <p:nvPr/>
          </p:nvSpPr>
          <p:spPr>
            <a:xfrm>
              <a:off x="9838286" y="5096629"/>
              <a:ext cx="12695" cy="320412"/>
            </a:xfrm>
            <a:custGeom>
              <a:avLst/>
              <a:gdLst>
                <a:gd name="connsiteX0" fmla="*/ 0 w 12695"/>
                <a:gd name="connsiteY0" fmla="*/ 0 h 320412"/>
                <a:gd name="connsiteX1" fmla="*/ 0 w 12695"/>
                <a:gd name="connsiteY1" fmla="*/ 320413 h 320412"/>
              </a:gdLst>
              <a:ahLst/>
              <a:cxnLst>
                <a:cxn ang="0">
                  <a:pos x="connsiteX0" y="connsiteY0"/>
                </a:cxn>
                <a:cxn ang="0">
                  <a:pos x="connsiteX1" y="connsiteY1"/>
                </a:cxn>
              </a:cxnLst>
              <a:rect l="l" t="t" r="r" b="b"/>
              <a:pathLst>
                <a:path w="12695" h="320412">
                  <a:moveTo>
                    <a:pt x="0" y="0"/>
                  </a:moveTo>
                  <a:lnTo>
                    <a:pt x="0" y="320413"/>
                  </a:lnTo>
                </a:path>
              </a:pathLst>
            </a:custGeom>
            <a:ln w="19050" cap="flat">
              <a:solidFill>
                <a:srgbClr val="E1471D"/>
              </a:solidFill>
              <a:prstDash val="solid"/>
              <a:miter/>
            </a:ln>
          </p:spPr>
          <p:txBody>
            <a:bodyPr rtlCol="0" anchor="ctr"/>
            <a:lstStyle/>
            <a:p>
              <a:endParaRPr lang="en-US" dirty="0"/>
            </a:p>
          </p:txBody>
        </p:sp>
        <p:sp>
          <p:nvSpPr>
            <p:cNvPr id="9914" name="Freeform: Shape 9913">
              <a:extLst>
                <a:ext uri="{FF2B5EF4-FFF2-40B4-BE49-F238E27FC236}">
                  <a16:creationId xmlns:a16="http://schemas.microsoft.com/office/drawing/2014/main" id="{6ECFD4D8-F3B4-6D46-02F8-1C9ECC0008B3}"/>
                </a:ext>
              </a:extLst>
            </p:cNvPr>
            <p:cNvSpPr/>
            <p:nvPr/>
          </p:nvSpPr>
          <p:spPr>
            <a:xfrm>
              <a:off x="9863550" y="5096629"/>
              <a:ext cx="12695" cy="320412"/>
            </a:xfrm>
            <a:custGeom>
              <a:avLst/>
              <a:gdLst>
                <a:gd name="connsiteX0" fmla="*/ 0 w 12695"/>
                <a:gd name="connsiteY0" fmla="*/ 0 h 320412"/>
                <a:gd name="connsiteX1" fmla="*/ 0 w 12695"/>
                <a:gd name="connsiteY1" fmla="*/ 320413 h 320412"/>
              </a:gdLst>
              <a:ahLst/>
              <a:cxnLst>
                <a:cxn ang="0">
                  <a:pos x="connsiteX0" y="connsiteY0"/>
                </a:cxn>
                <a:cxn ang="0">
                  <a:pos x="connsiteX1" y="connsiteY1"/>
                </a:cxn>
              </a:cxnLst>
              <a:rect l="l" t="t" r="r" b="b"/>
              <a:pathLst>
                <a:path w="12695" h="320412">
                  <a:moveTo>
                    <a:pt x="0" y="0"/>
                  </a:moveTo>
                  <a:lnTo>
                    <a:pt x="0" y="320413"/>
                  </a:lnTo>
                </a:path>
              </a:pathLst>
            </a:custGeom>
            <a:ln w="19050" cap="flat">
              <a:solidFill>
                <a:srgbClr val="E1471D"/>
              </a:solidFill>
              <a:prstDash val="solid"/>
              <a:miter/>
            </a:ln>
          </p:spPr>
          <p:txBody>
            <a:bodyPr rtlCol="0" anchor="ctr"/>
            <a:lstStyle/>
            <a:p>
              <a:endParaRPr lang="en-US" dirty="0"/>
            </a:p>
          </p:txBody>
        </p:sp>
        <p:sp>
          <p:nvSpPr>
            <p:cNvPr id="9915" name="Freeform: Shape 9914">
              <a:extLst>
                <a:ext uri="{FF2B5EF4-FFF2-40B4-BE49-F238E27FC236}">
                  <a16:creationId xmlns:a16="http://schemas.microsoft.com/office/drawing/2014/main" id="{630E6EA6-1180-ED67-7CCF-78B9D2F4DB8F}"/>
                </a:ext>
              </a:extLst>
            </p:cNvPr>
            <p:cNvSpPr/>
            <p:nvPr/>
          </p:nvSpPr>
          <p:spPr>
            <a:xfrm>
              <a:off x="9888687"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dirty="0"/>
            </a:p>
          </p:txBody>
        </p:sp>
        <p:sp>
          <p:nvSpPr>
            <p:cNvPr id="9916" name="Freeform: Shape 9915">
              <a:extLst>
                <a:ext uri="{FF2B5EF4-FFF2-40B4-BE49-F238E27FC236}">
                  <a16:creationId xmlns:a16="http://schemas.microsoft.com/office/drawing/2014/main" id="{598FAF71-4E29-D279-9BA5-60F179C5E67D}"/>
                </a:ext>
              </a:extLst>
            </p:cNvPr>
            <p:cNvSpPr/>
            <p:nvPr/>
          </p:nvSpPr>
          <p:spPr>
            <a:xfrm>
              <a:off x="9913824"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dirty="0"/>
            </a:p>
          </p:txBody>
        </p:sp>
        <p:sp>
          <p:nvSpPr>
            <p:cNvPr id="9917" name="Freeform: Shape 9916">
              <a:extLst>
                <a:ext uri="{FF2B5EF4-FFF2-40B4-BE49-F238E27FC236}">
                  <a16:creationId xmlns:a16="http://schemas.microsoft.com/office/drawing/2014/main" id="{4E843857-EFC2-1C3F-0EA1-D9F8298B7F79}"/>
                </a:ext>
              </a:extLst>
            </p:cNvPr>
            <p:cNvSpPr/>
            <p:nvPr/>
          </p:nvSpPr>
          <p:spPr>
            <a:xfrm>
              <a:off x="9939088" y="5096629"/>
              <a:ext cx="12695" cy="325196"/>
            </a:xfrm>
            <a:custGeom>
              <a:avLst/>
              <a:gdLst>
                <a:gd name="connsiteX0" fmla="*/ 0 w 12695"/>
                <a:gd name="connsiteY0" fmla="*/ 0 h 325196"/>
                <a:gd name="connsiteX1" fmla="*/ 0 w 12695"/>
                <a:gd name="connsiteY1" fmla="*/ 325197 h 325196"/>
              </a:gdLst>
              <a:ahLst/>
              <a:cxnLst>
                <a:cxn ang="0">
                  <a:pos x="connsiteX0" y="connsiteY0"/>
                </a:cxn>
                <a:cxn ang="0">
                  <a:pos x="connsiteX1" y="connsiteY1"/>
                </a:cxn>
              </a:cxnLst>
              <a:rect l="l" t="t" r="r" b="b"/>
              <a:pathLst>
                <a:path w="12695" h="325196">
                  <a:moveTo>
                    <a:pt x="0" y="0"/>
                  </a:moveTo>
                  <a:lnTo>
                    <a:pt x="0" y="325197"/>
                  </a:lnTo>
                </a:path>
              </a:pathLst>
            </a:custGeom>
            <a:ln w="19050" cap="flat">
              <a:solidFill>
                <a:srgbClr val="E1471D"/>
              </a:solidFill>
              <a:prstDash val="solid"/>
              <a:miter/>
            </a:ln>
          </p:spPr>
          <p:txBody>
            <a:bodyPr rtlCol="0" anchor="ctr"/>
            <a:lstStyle/>
            <a:p>
              <a:endParaRPr lang="en-US" dirty="0"/>
            </a:p>
          </p:txBody>
        </p:sp>
        <p:sp>
          <p:nvSpPr>
            <p:cNvPr id="9918" name="Freeform: Shape 9917">
              <a:extLst>
                <a:ext uri="{FF2B5EF4-FFF2-40B4-BE49-F238E27FC236}">
                  <a16:creationId xmlns:a16="http://schemas.microsoft.com/office/drawing/2014/main" id="{C5A5B6D6-D0D4-D0BE-C733-DB42E0C2020E}"/>
                </a:ext>
              </a:extLst>
            </p:cNvPr>
            <p:cNvSpPr/>
            <p:nvPr/>
          </p:nvSpPr>
          <p:spPr>
            <a:xfrm>
              <a:off x="9964225" y="5096629"/>
              <a:ext cx="12695" cy="339171"/>
            </a:xfrm>
            <a:custGeom>
              <a:avLst/>
              <a:gdLst>
                <a:gd name="connsiteX0" fmla="*/ 0 w 12695"/>
                <a:gd name="connsiteY0" fmla="*/ 0 h 339171"/>
                <a:gd name="connsiteX1" fmla="*/ 0 w 12695"/>
                <a:gd name="connsiteY1" fmla="*/ 339172 h 339171"/>
              </a:gdLst>
              <a:ahLst/>
              <a:cxnLst>
                <a:cxn ang="0">
                  <a:pos x="connsiteX0" y="connsiteY0"/>
                </a:cxn>
                <a:cxn ang="0">
                  <a:pos x="connsiteX1" y="connsiteY1"/>
                </a:cxn>
              </a:cxnLst>
              <a:rect l="l" t="t" r="r" b="b"/>
              <a:pathLst>
                <a:path w="12695" h="339171">
                  <a:moveTo>
                    <a:pt x="0" y="0"/>
                  </a:moveTo>
                  <a:lnTo>
                    <a:pt x="0" y="339172"/>
                  </a:lnTo>
                </a:path>
              </a:pathLst>
            </a:custGeom>
            <a:ln w="19050" cap="flat">
              <a:solidFill>
                <a:srgbClr val="E1471D"/>
              </a:solidFill>
              <a:prstDash val="solid"/>
              <a:miter/>
            </a:ln>
          </p:spPr>
          <p:txBody>
            <a:bodyPr rtlCol="0" anchor="ctr"/>
            <a:lstStyle/>
            <a:p>
              <a:endParaRPr lang="en-US" dirty="0"/>
            </a:p>
          </p:txBody>
        </p:sp>
        <p:sp>
          <p:nvSpPr>
            <p:cNvPr id="9919" name="Freeform: Shape 9918">
              <a:extLst>
                <a:ext uri="{FF2B5EF4-FFF2-40B4-BE49-F238E27FC236}">
                  <a16:creationId xmlns:a16="http://schemas.microsoft.com/office/drawing/2014/main" id="{4B3ABE3F-7075-24ED-48F5-7A8924DB5B41}"/>
                </a:ext>
              </a:extLst>
            </p:cNvPr>
            <p:cNvSpPr/>
            <p:nvPr/>
          </p:nvSpPr>
          <p:spPr>
            <a:xfrm>
              <a:off x="9989489" y="5096629"/>
              <a:ext cx="12695" cy="345466"/>
            </a:xfrm>
            <a:custGeom>
              <a:avLst/>
              <a:gdLst>
                <a:gd name="connsiteX0" fmla="*/ 0 w 12695"/>
                <a:gd name="connsiteY0" fmla="*/ 0 h 345466"/>
                <a:gd name="connsiteX1" fmla="*/ 0 w 12695"/>
                <a:gd name="connsiteY1" fmla="*/ 345467 h 345466"/>
              </a:gdLst>
              <a:ahLst/>
              <a:cxnLst>
                <a:cxn ang="0">
                  <a:pos x="connsiteX0" y="connsiteY0"/>
                </a:cxn>
                <a:cxn ang="0">
                  <a:pos x="connsiteX1" y="connsiteY1"/>
                </a:cxn>
              </a:cxnLst>
              <a:rect l="l" t="t" r="r" b="b"/>
              <a:pathLst>
                <a:path w="12695" h="345466">
                  <a:moveTo>
                    <a:pt x="0" y="0"/>
                  </a:moveTo>
                  <a:lnTo>
                    <a:pt x="0" y="345467"/>
                  </a:lnTo>
                </a:path>
              </a:pathLst>
            </a:custGeom>
            <a:ln w="19050" cap="flat">
              <a:solidFill>
                <a:srgbClr val="E1471D"/>
              </a:solidFill>
              <a:prstDash val="solid"/>
              <a:miter/>
            </a:ln>
          </p:spPr>
          <p:txBody>
            <a:bodyPr rtlCol="0" anchor="ctr"/>
            <a:lstStyle/>
            <a:p>
              <a:endParaRPr lang="en-US" dirty="0"/>
            </a:p>
          </p:txBody>
        </p:sp>
        <p:sp>
          <p:nvSpPr>
            <p:cNvPr id="9920" name="Freeform: Shape 9919">
              <a:extLst>
                <a:ext uri="{FF2B5EF4-FFF2-40B4-BE49-F238E27FC236}">
                  <a16:creationId xmlns:a16="http://schemas.microsoft.com/office/drawing/2014/main" id="{CEC5936A-8C4A-88C5-BBED-88AE1BAEFC7C}"/>
                </a:ext>
              </a:extLst>
            </p:cNvPr>
            <p:cNvSpPr/>
            <p:nvPr/>
          </p:nvSpPr>
          <p:spPr>
            <a:xfrm>
              <a:off x="10014626" y="5096629"/>
              <a:ext cx="12695" cy="345466"/>
            </a:xfrm>
            <a:custGeom>
              <a:avLst/>
              <a:gdLst>
                <a:gd name="connsiteX0" fmla="*/ 0 w 12695"/>
                <a:gd name="connsiteY0" fmla="*/ 0 h 345466"/>
                <a:gd name="connsiteX1" fmla="*/ 0 w 12695"/>
                <a:gd name="connsiteY1" fmla="*/ 345467 h 345466"/>
              </a:gdLst>
              <a:ahLst/>
              <a:cxnLst>
                <a:cxn ang="0">
                  <a:pos x="connsiteX0" y="connsiteY0"/>
                </a:cxn>
                <a:cxn ang="0">
                  <a:pos x="connsiteX1" y="connsiteY1"/>
                </a:cxn>
              </a:cxnLst>
              <a:rect l="l" t="t" r="r" b="b"/>
              <a:pathLst>
                <a:path w="12695" h="345466">
                  <a:moveTo>
                    <a:pt x="0" y="0"/>
                  </a:moveTo>
                  <a:lnTo>
                    <a:pt x="0" y="345467"/>
                  </a:lnTo>
                </a:path>
              </a:pathLst>
            </a:custGeom>
            <a:ln w="19050" cap="flat">
              <a:solidFill>
                <a:srgbClr val="E1471D"/>
              </a:solidFill>
              <a:prstDash val="solid"/>
              <a:miter/>
            </a:ln>
          </p:spPr>
          <p:txBody>
            <a:bodyPr rtlCol="0" anchor="ctr"/>
            <a:lstStyle/>
            <a:p>
              <a:endParaRPr lang="en-US" dirty="0"/>
            </a:p>
          </p:txBody>
        </p:sp>
        <p:sp>
          <p:nvSpPr>
            <p:cNvPr id="9921" name="Freeform: Shape 9920">
              <a:extLst>
                <a:ext uri="{FF2B5EF4-FFF2-40B4-BE49-F238E27FC236}">
                  <a16:creationId xmlns:a16="http://schemas.microsoft.com/office/drawing/2014/main" id="{C294BBE7-A117-08DE-DDF1-C2503434834F}"/>
                </a:ext>
              </a:extLst>
            </p:cNvPr>
            <p:cNvSpPr/>
            <p:nvPr/>
          </p:nvSpPr>
          <p:spPr>
            <a:xfrm>
              <a:off x="10039382" y="5096629"/>
              <a:ext cx="888" cy="362714"/>
            </a:xfrm>
            <a:custGeom>
              <a:avLst/>
              <a:gdLst>
                <a:gd name="connsiteX0" fmla="*/ 889 w 888"/>
                <a:gd name="connsiteY0" fmla="*/ 0 h 362714"/>
                <a:gd name="connsiteX1" fmla="*/ 0 w 888"/>
                <a:gd name="connsiteY1" fmla="*/ 362715 h 362714"/>
              </a:gdLst>
              <a:ahLst/>
              <a:cxnLst>
                <a:cxn ang="0">
                  <a:pos x="connsiteX0" y="connsiteY0"/>
                </a:cxn>
                <a:cxn ang="0">
                  <a:pos x="connsiteX1" y="connsiteY1"/>
                </a:cxn>
              </a:cxnLst>
              <a:rect l="l" t="t" r="r" b="b"/>
              <a:pathLst>
                <a:path w="888" h="362714">
                  <a:moveTo>
                    <a:pt x="889" y="0"/>
                  </a:moveTo>
                  <a:lnTo>
                    <a:pt x="0" y="362715"/>
                  </a:lnTo>
                </a:path>
              </a:pathLst>
            </a:custGeom>
            <a:ln w="19050" cap="flat">
              <a:solidFill>
                <a:srgbClr val="E1471D"/>
              </a:solidFill>
              <a:prstDash val="solid"/>
              <a:miter/>
            </a:ln>
          </p:spPr>
          <p:txBody>
            <a:bodyPr rtlCol="0" anchor="ctr"/>
            <a:lstStyle/>
            <a:p>
              <a:endParaRPr lang="en-US" dirty="0"/>
            </a:p>
          </p:txBody>
        </p:sp>
        <p:sp>
          <p:nvSpPr>
            <p:cNvPr id="9922" name="Freeform: Shape 9921">
              <a:extLst>
                <a:ext uri="{FF2B5EF4-FFF2-40B4-BE49-F238E27FC236}">
                  <a16:creationId xmlns:a16="http://schemas.microsoft.com/office/drawing/2014/main" id="{98834508-1C0C-26D2-D317-6B9514F79EED}"/>
                </a:ext>
              </a:extLst>
            </p:cNvPr>
            <p:cNvSpPr/>
            <p:nvPr/>
          </p:nvSpPr>
          <p:spPr>
            <a:xfrm>
              <a:off x="10064011" y="5096629"/>
              <a:ext cx="1904" cy="363218"/>
            </a:xfrm>
            <a:custGeom>
              <a:avLst/>
              <a:gdLst>
                <a:gd name="connsiteX0" fmla="*/ 0 w 1904"/>
                <a:gd name="connsiteY0" fmla="*/ 0 h 363218"/>
                <a:gd name="connsiteX1" fmla="*/ 1904 w 1904"/>
                <a:gd name="connsiteY1" fmla="*/ 363218 h 363218"/>
              </a:gdLst>
              <a:ahLst/>
              <a:cxnLst>
                <a:cxn ang="0">
                  <a:pos x="connsiteX0" y="connsiteY0"/>
                </a:cxn>
                <a:cxn ang="0">
                  <a:pos x="connsiteX1" y="connsiteY1"/>
                </a:cxn>
              </a:cxnLst>
              <a:rect l="l" t="t" r="r" b="b"/>
              <a:pathLst>
                <a:path w="1904" h="363218">
                  <a:moveTo>
                    <a:pt x="0" y="0"/>
                  </a:moveTo>
                  <a:lnTo>
                    <a:pt x="1904" y="363218"/>
                  </a:lnTo>
                </a:path>
              </a:pathLst>
            </a:custGeom>
            <a:ln w="19050" cap="flat">
              <a:solidFill>
                <a:srgbClr val="E1471D"/>
              </a:solidFill>
              <a:prstDash val="solid"/>
              <a:miter/>
            </a:ln>
          </p:spPr>
          <p:txBody>
            <a:bodyPr rtlCol="0" anchor="ctr"/>
            <a:lstStyle/>
            <a:p>
              <a:endParaRPr lang="en-US" dirty="0"/>
            </a:p>
          </p:txBody>
        </p:sp>
        <p:sp>
          <p:nvSpPr>
            <p:cNvPr id="9923" name="Freeform: Shape 9922">
              <a:extLst>
                <a:ext uri="{FF2B5EF4-FFF2-40B4-BE49-F238E27FC236}">
                  <a16:creationId xmlns:a16="http://schemas.microsoft.com/office/drawing/2014/main" id="{7787930D-6848-E776-437B-6486A50850C2}"/>
                </a:ext>
              </a:extLst>
            </p:cNvPr>
            <p:cNvSpPr/>
            <p:nvPr/>
          </p:nvSpPr>
          <p:spPr>
            <a:xfrm>
              <a:off x="10089656" y="5096629"/>
              <a:ext cx="1015" cy="370394"/>
            </a:xfrm>
            <a:custGeom>
              <a:avLst/>
              <a:gdLst>
                <a:gd name="connsiteX0" fmla="*/ 0 w 1015"/>
                <a:gd name="connsiteY0" fmla="*/ 0 h 370394"/>
                <a:gd name="connsiteX1" fmla="*/ 1016 w 1015"/>
                <a:gd name="connsiteY1" fmla="*/ 370395 h 370394"/>
              </a:gdLst>
              <a:ahLst/>
              <a:cxnLst>
                <a:cxn ang="0">
                  <a:pos x="connsiteX0" y="connsiteY0"/>
                </a:cxn>
                <a:cxn ang="0">
                  <a:pos x="connsiteX1" y="connsiteY1"/>
                </a:cxn>
              </a:cxnLst>
              <a:rect l="l" t="t" r="r" b="b"/>
              <a:pathLst>
                <a:path w="1015" h="370394">
                  <a:moveTo>
                    <a:pt x="0" y="0"/>
                  </a:moveTo>
                  <a:lnTo>
                    <a:pt x="1016" y="370395"/>
                  </a:lnTo>
                </a:path>
              </a:pathLst>
            </a:custGeom>
            <a:ln w="19050" cap="flat">
              <a:solidFill>
                <a:srgbClr val="E1471D"/>
              </a:solidFill>
              <a:prstDash val="solid"/>
              <a:miter/>
            </a:ln>
          </p:spPr>
          <p:txBody>
            <a:bodyPr rtlCol="0" anchor="ctr"/>
            <a:lstStyle/>
            <a:p>
              <a:endParaRPr lang="en-US" dirty="0"/>
            </a:p>
          </p:txBody>
        </p:sp>
        <p:sp>
          <p:nvSpPr>
            <p:cNvPr id="9924" name="Freeform: Shape 9923">
              <a:extLst>
                <a:ext uri="{FF2B5EF4-FFF2-40B4-BE49-F238E27FC236}">
                  <a16:creationId xmlns:a16="http://schemas.microsoft.com/office/drawing/2014/main" id="{9DFF02C6-A503-0AB0-56E0-DECD09F97E0A}"/>
                </a:ext>
              </a:extLst>
            </p:cNvPr>
            <p:cNvSpPr/>
            <p:nvPr/>
          </p:nvSpPr>
          <p:spPr>
            <a:xfrm>
              <a:off x="10115428" y="5096629"/>
              <a:ext cx="12695" cy="376689"/>
            </a:xfrm>
            <a:custGeom>
              <a:avLst/>
              <a:gdLst>
                <a:gd name="connsiteX0" fmla="*/ 0 w 12695"/>
                <a:gd name="connsiteY0" fmla="*/ 0 h 376689"/>
                <a:gd name="connsiteX1" fmla="*/ 0 w 12695"/>
                <a:gd name="connsiteY1" fmla="*/ 376690 h 376689"/>
              </a:gdLst>
              <a:ahLst/>
              <a:cxnLst>
                <a:cxn ang="0">
                  <a:pos x="connsiteX0" y="connsiteY0"/>
                </a:cxn>
                <a:cxn ang="0">
                  <a:pos x="connsiteX1" y="connsiteY1"/>
                </a:cxn>
              </a:cxnLst>
              <a:rect l="l" t="t" r="r" b="b"/>
              <a:pathLst>
                <a:path w="12695" h="376689">
                  <a:moveTo>
                    <a:pt x="0" y="0"/>
                  </a:moveTo>
                  <a:lnTo>
                    <a:pt x="0" y="376690"/>
                  </a:lnTo>
                </a:path>
              </a:pathLst>
            </a:custGeom>
            <a:ln w="19050" cap="flat">
              <a:solidFill>
                <a:srgbClr val="E1471D"/>
              </a:solidFill>
              <a:prstDash val="solid"/>
              <a:miter/>
            </a:ln>
          </p:spPr>
          <p:txBody>
            <a:bodyPr rtlCol="0" anchor="ctr"/>
            <a:lstStyle/>
            <a:p>
              <a:endParaRPr lang="en-US" dirty="0"/>
            </a:p>
          </p:txBody>
        </p:sp>
        <p:sp>
          <p:nvSpPr>
            <p:cNvPr id="9925" name="Freeform: Shape 9924">
              <a:extLst>
                <a:ext uri="{FF2B5EF4-FFF2-40B4-BE49-F238E27FC236}">
                  <a16:creationId xmlns:a16="http://schemas.microsoft.com/office/drawing/2014/main" id="{20BD8FE0-7CAB-58DD-4513-700683E6D689}"/>
                </a:ext>
              </a:extLst>
            </p:cNvPr>
            <p:cNvSpPr/>
            <p:nvPr/>
          </p:nvSpPr>
          <p:spPr>
            <a:xfrm>
              <a:off x="10140565" y="5096629"/>
              <a:ext cx="12695" cy="395448"/>
            </a:xfrm>
            <a:custGeom>
              <a:avLst/>
              <a:gdLst>
                <a:gd name="connsiteX0" fmla="*/ 0 w 12695"/>
                <a:gd name="connsiteY0" fmla="*/ 0 h 395448"/>
                <a:gd name="connsiteX1" fmla="*/ 0 w 12695"/>
                <a:gd name="connsiteY1" fmla="*/ 395448 h 395448"/>
              </a:gdLst>
              <a:ahLst/>
              <a:cxnLst>
                <a:cxn ang="0">
                  <a:pos x="connsiteX0" y="connsiteY0"/>
                </a:cxn>
                <a:cxn ang="0">
                  <a:pos x="connsiteX1" y="connsiteY1"/>
                </a:cxn>
              </a:cxnLst>
              <a:rect l="l" t="t" r="r" b="b"/>
              <a:pathLst>
                <a:path w="12695" h="395448">
                  <a:moveTo>
                    <a:pt x="0" y="0"/>
                  </a:moveTo>
                  <a:lnTo>
                    <a:pt x="0" y="395448"/>
                  </a:lnTo>
                </a:path>
              </a:pathLst>
            </a:custGeom>
            <a:ln w="19050" cap="flat">
              <a:solidFill>
                <a:srgbClr val="E1471D"/>
              </a:solidFill>
              <a:prstDash val="solid"/>
              <a:miter/>
            </a:ln>
          </p:spPr>
          <p:txBody>
            <a:bodyPr rtlCol="0" anchor="ctr"/>
            <a:lstStyle/>
            <a:p>
              <a:endParaRPr lang="en-US" dirty="0"/>
            </a:p>
          </p:txBody>
        </p:sp>
        <p:sp>
          <p:nvSpPr>
            <p:cNvPr id="9926" name="Freeform: Shape 9925">
              <a:extLst>
                <a:ext uri="{FF2B5EF4-FFF2-40B4-BE49-F238E27FC236}">
                  <a16:creationId xmlns:a16="http://schemas.microsoft.com/office/drawing/2014/main" id="{3C1DDF2C-7C8F-5880-8E9E-B2AF943CAFFA}"/>
                </a:ext>
              </a:extLst>
            </p:cNvPr>
            <p:cNvSpPr/>
            <p:nvPr/>
          </p:nvSpPr>
          <p:spPr>
            <a:xfrm>
              <a:off x="10165702" y="5096629"/>
              <a:ext cx="12695" cy="408919"/>
            </a:xfrm>
            <a:custGeom>
              <a:avLst/>
              <a:gdLst>
                <a:gd name="connsiteX0" fmla="*/ 0 w 12695"/>
                <a:gd name="connsiteY0" fmla="*/ 0 h 408919"/>
                <a:gd name="connsiteX1" fmla="*/ 0 w 12695"/>
                <a:gd name="connsiteY1" fmla="*/ 408920 h 408919"/>
              </a:gdLst>
              <a:ahLst/>
              <a:cxnLst>
                <a:cxn ang="0">
                  <a:pos x="connsiteX0" y="connsiteY0"/>
                </a:cxn>
                <a:cxn ang="0">
                  <a:pos x="connsiteX1" y="connsiteY1"/>
                </a:cxn>
              </a:cxnLst>
              <a:rect l="l" t="t" r="r" b="b"/>
              <a:pathLst>
                <a:path w="12695" h="408919">
                  <a:moveTo>
                    <a:pt x="0" y="0"/>
                  </a:moveTo>
                  <a:lnTo>
                    <a:pt x="0" y="408920"/>
                  </a:lnTo>
                </a:path>
              </a:pathLst>
            </a:custGeom>
            <a:ln w="19050" cap="flat">
              <a:solidFill>
                <a:srgbClr val="E1471D"/>
              </a:solidFill>
              <a:prstDash val="solid"/>
              <a:miter/>
            </a:ln>
          </p:spPr>
          <p:txBody>
            <a:bodyPr rtlCol="0" anchor="ctr"/>
            <a:lstStyle/>
            <a:p>
              <a:endParaRPr lang="en-US" dirty="0"/>
            </a:p>
          </p:txBody>
        </p:sp>
        <p:sp>
          <p:nvSpPr>
            <p:cNvPr id="9927" name="Freeform: Shape 9926">
              <a:extLst>
                <a:ext uri="{FF2B5EF4-FFF2-40B4-BE49-F238E27FC236}">
                  <a16:creationId xmlns:a16="http://schemas.microsoft.com/office/drawing/2014/main" id="{0F9DF1C1-B58C-BD55-1C7A-53EE1A90A888}"/>
                </a:ext>
              </a:extLst>
            </p:cNvPr>
            <p:cNvSpPr/>
            <p:nvPr/>
          </p:nvSpPr>
          <p:spPr>
            <a:xfrm>
              <a:off x="10190966" y="5096629"/>
              <a:ext cx="12695" cy="419495"/>
            </a:xfrm>
            <a:custGeom>
              <a:avLst/>
              <a:gdLst>
                <a:gd name="connsiteX0" fmla="*/ 0 w 12695"/>
                <a:gd name="connsiteY0" fmla="*/ 0 h 419495"/>
                <a:gd name="connsiteX1" fmla="*/ 0 w 12695"/>
                <a:gd name="connsiteY1" fmla="*/ 419495 h 419495"/>
              </a:gdLst>
              <a:ahLst/>
              <a:cxnLst>
                <a:cxn ang="0">
                  <a:pos x="connsiteX0" y="connsiteY0"/>
                </a:cxn>
                <a:cxn ang="0">
                  <a:pos x="connsiteX1" y="connsiteY1"/>
                </a:cxn>
              </a:cxnLst>
              <a:rect l="l" t="t" r="r" b="b"/>
              <a:pathLst>
                <a:path w="12695" h="419495">
                  <a:moveTo>
                    <a:pt x="0" y="0"/>
                  </a:moveTo>
                  <a:lnTo>
                    <a:pt x="0" y="419495"/>
                  </a:lnTo>
                </a:path>
              </a:pathLst>
            </a:custGeom>
            <a:ln w="19050" cap="flat">
              <a:solidFill>
                <a:srgbClr val="E1471D"/>
              </a:solidFill>
              <a:prstDash val="solid"/>
              <a:miter/>
            </a:ln>
          </p:spPr>
          <p:txBody>
            <a:bodyPr rtlCol="0" anchor="ctr"/>
            <a:lstStyle/>
            <a:p>
              <a:endParaRPr lang="en-US" dirty="0"/>
            </a:p>
          </p:txBody>
        </p:sp>
        <p:sp>
          <p:nvSpPr>
            <p:cNvPr id="9928" name="Freeform: Shape 9927">
              <a:extLst>
                <a:ext uri="{FF2B5EF4-FFF2-40B4-BE49-F238E27FC236}">
                  <a16:creationId xmlns:a16="http://schemas.microsoft.com/office/drawing/2014/main" id="{A3A87C67-79C3-C4EA-AC3B-D8868A2950F5}"/>
                </a:ext>
              </a:extLst>
            </p:cNvPr>
            <p:cNvSpPr/>
            <p:nvPr/>
          </p:nvSpPr>
          <p:spPr>
            <a:xfrm>
              <a:off x="10216103" y="5096629"/>
              <a:ext cx="12695" cy="426293"/>
            </a:xfrm>
            <a:custGeom>
              <a:avLst/>
              <a:gdLst>
                <a:gd name="connsiteX0" fmla="*/ 0 w 12695"/>
                <a:gd name="connsiteY0" fmla="*/ 0 h 426293"/>
                <a:gd name="connsiteX1" fmla="*/ 0 w 12695"/>
                <a:gd name="connsiteY1" fmla="*/ 426294 h 426293"/>
              </a:gdLst>
              <a:ahLst/>
              <a:cxnLst>
                <a:cxn ang="0">
                  <a:pos x="connsiteX0" y="connsiteY0"/>
                </a:cxn>
                <a:cxn ang="0">
                  <a:pos x="connsiteX1" y="connsiteY1"/>
                </a:cxn>
              </a:cxnLst>
              <a:rect l="l" t="t" r="r" b="b"/>
              <a:pathLst>
                <a:path w="12695" h="426293">
                  <a:moveTo>
                    <a:pt x="0" y="0"/>
                  </a:moveTo>
                  <a:lnTo>
                    <a:pt x="0" y="426294"/>
                  </a:lnTo>
                </a:path>
              </a:pathLst>
            </a:custGeom>
            <a:ln w="19050" cap="flat">
              <a:solidFill>
                <a:srgbClr val="E1471D"/>
              </a:solidFill>
              <a:prstDash val="solid"/>
              <a:miter/>
            </a:ln>
          </p:spPr>
          <p:txBody>
            <a:bodyPr rtlCol="0" anchor="ctr"/>
            <a:lstStyle/>
            <a:p>
              <a:endParaRPr lang="en-US" dirty="0"/>
            </a:p>
          </p:txBody>
        </p:sp>
        <p:sp>
          <p:nvSpPr>
            <p:cNvPr id="9929" name="Freeform: Shape 9928">
              <a:extLst>
                <a:ext uri="{FF2B5EF4-FFF2-40B4-BE49-F238E27FC236}">
                  <a16:creationId xmlns:a16="http://schemas.microsoft.com/office/drawing/2014/main" id="{9DCE3BEE-7437-5682-2468-B51DC74923A8}"/>
                </a:ext>
              </a:extLst>
            </p:cNvPr>
            <p:cNvSpPr/>
            <p:nvPr/>
          </p:nvSpPr>
          <p:spPr>
            <a:xfrm>
              <a:off x="10241240"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dirty="0"/>
            </a:p>
          </p:txBody>
        </p:sp>
        <p:sp>
          <p:nvSpPr>
            <p:cNvPr id="9930" name="Freeform: Shape 9929">
              <a:extLst>
                <a:ext uri="{FF2B5EF4-FFF2-40B4-BE49-F238E27FC236}">
                  <a16:creationId xmlns:a16="http://schemas.microsoft.com/office/drawing/2014/main" id="{61402221-1102-8466-A573-33A66702BD4D}"/>
                </a:ext>
              </a:extLst>
            </p:cNvPr>
            <p:cNvSpPr/>
            <p:nvPr/>
          </p:nvSpPr>
          <p:spPr>
            <a:xfrm>
              <a:off x="10266504"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dirty="0"/>
            </a:p>
          </p:txBody>
        </p:sp>
        <p:sp>
          <p:nvSpPr>
            <p:cNvPr id="9931" name="Freeform: Shape 9930">
              <a:extLst>
                <a:ext uri="{FF2B5EF4-FFF2-40B4-BE49-F238E27FC236}">
                  <a16:creationId xmlns:a16="http://schemas.microsoft.com/office/drawing/2014/main" id="{288C9715-ADB9-FC71-3B8F-164B99117446}"/>
                </a:ext>
              </a:extLst>
            </p:cNvPr>
            <p:cNvSpPr/>
            <p:nvPr/>
          </p:nvSpPr>
          <p:spPr>
            <a:xfrm>
              <a:off x="10291641" y="5096629"/>
              <a:ext cx="12695" cy="438757"/>
            </a:xfrm>
            <a:custGeom>
              <a:avLst/>
              <a:gdLst>
                <a:gd name="connsiteX0" fmla="*/ 0 w 12695"/>
                <a:gd name="connsiteY0" fmla="*/ 0 h 438757"/>
                <a:gd name="connsiteX1" fmla="*/ 0 w 12695"/>
                <a:gd name="connsiteY1" fmla="*/ 438758 h 438757"/>
              </a:gdLst>
              <a:ahLst/>
              <a:cxnLst>
                <a:cxn ang="0">
                  <a:pos x="connsiteX0" y="connsiteY0"/>
                </a:cxn>
                <a:cxn ang="0">
                  <a:pos x="connsiteX1" y="connsiteY1"/>
                </a:cxn>
              </a:cxnLst>
              <a:rect l="l" t="t" r="r" b="b"/>
              <a:pathLst>
                <a:path w="12695" h="438757">
                  <a:moveTo>
                    <a:pt x="0" y="0"/>
                  </a:moveTo>
                  <a:lnTo>
                    <a:pt x="0" y="438758"/>
                  </a:lnTo>
                </a:path>
              </a:pathLst>
            </a:custGeom>
            <a:ln w="19050" cap="flat">
              <a:solidFill>
                <a:srgbClr val="E1471D"/>
              </a:solidFill>
              <a:prstDash val="solid"/>
              <a:miter/>
            </a:ln>
          </p:spPr>
          <p:txBody>
            <a:bodyPr rtlCol="0" anchor="ctr"/>
            <a:lstStyle/>
            <a:p>
              <a:endParaRPr lang="en-US" dirty="0"/>
            </a:p>
          </p:txBody>
        </p:sp>
        <p:sp>
          <p:nvSpPr>
            <p:cNvPr id="9932" name="Freeform: Shape 9931">
              <a:extLst>
                <a:ext uri="{FF2B5EF4-FFF2-40B4-BE49-F238E27FC236}">
                  <a16:creationId xmlns:a16="http://schemas.microsoft.com/office/drawing/2014/main" id="{C5EE4540-88CD-EC7D-1978-ECD860542A7A}"/>
                </a:ext>
              </a:extLst>
            </p:cNvPr>
            <p:cNvSpPr/>
            <p:nvPr/>
          </p:nvSpPr>
          <p:spPr>
            <a:xfrm>
              <a:off x="10316905" y="5096629"/>
              <a:ext cx="12695" cy="448829"/>
            </a:xfrm>
            <a:custGeom>
              <a:avLst/>
              <a:gdLst>
                <a:gd name="connsiteX0" fmla="*/ 0 w 12695"/>
                <a:gd name="connsiteY0" fmla="*/ 0 h 448829"/>
                <a:gd name="connsiteX1" fmla="*/ 0 w 12695"/>
                <a:gd name="connsiteY1" fmla="*/ 448830 h 448829"/>
              </a:gdLst>
              <a:ahLst/>
              <a:cxnLst>
                <a:cxn ang="0">
                  <a:pos x="connsiteX0" y="connsiteY0"/>
                </a:cxn>
                <a:cxn ang="0">
                  <a:pos x="connsiteX1" y="connsiteY1"/>
                </a:cxn>
              </a:cxnLst>
              <a:rect l="l" t="t" r="r" b="b"/>
              <a:pathLst>
                <a:path w="12695" h="448829">
                  <a:moveTo>
                    <a:pt x="0" y="0"/>
                  </a:moveTo>
                  <a:lnTo>
                    <a:pt x="0" y="448830"/>
                  </a:lnTo>
                </a:path>
              </a:pathLst>
            </a:custGeom>
            <a:ln w="19050" cap="flat">
              <a:solidFill>
                <a:srgbClr val="E1471D"/>
              </a:solidFill>
              <a:prstDash val="solid"/>
              <a:miter/>
            </a:ln>
          </p:spPr>
          <p:txBody>
            <a:bodyPr rtlCol="0" anchor="ctr"/>
            <a:lstStyle/>
            <a:p>
              <a:endParaRPr lang="en-US" dirty="0"/>
            </a:p>
          </p:txBody>
        </p:sp>
        <p:sp>
          <p:nvSpPr>
            <p:cNvPr id="9933" name="Freeform: Shape 9932">
              <a:extLst>
                <a:ext uri="{FF2B5EF4-FFF2-40B4-BE49-F238E27FC236}">
                  <a16:creationId xmlns:a16="http://schemas.microsoft.com/office/drawing/2014/main" id="{364C4999-096A-7338-DD1C-D90672315CBB}"/>
                </a:ext>
              </a:extLst>
            </p:cNvPr>
            <p:cNvSpPr/>
            <p:nvPr/>
          </p:nvSpPr>
          <p:spPr>
            <a:xfrm>
              <a:off x="10342042" y="5096629"/>
              <a:ext cx="12695" cy="448829"/>
            </a:xfrm>
            <a:custGeom>
              <a:avLst/>
              <a:gdLst>
                <a:gd name="connsiteX0" fmla="*/ 0 w 12695"/>
                <a:gd name="connsiteY0" fmla="*/ 0 h 448829"/>
                <a:gd name="connsiteX1" fmla="*/ 0 w 12695"/>
                <a:gd name="connsiteY1" fmla="*/ 448830 h 448829"/>
              </a:gdLst>
              <a:ahLst/>
              <a:cxnLst>
                <a:cxn ang="0">
                  <a:pos x="connsiteX0" y="connsiteY0"/>
                </a:cxn>
                <a:cxn ang="0">
                  <a:pos x="connsiteX1" y="connsiteY1"/>
                </a:cxn>
              </a:cxnLst>
              <a:rect l="l" t="t" r="r" b="b"/>
              <a:pathLst>
                <a:path w="12695" h="448829">
                  <a:moveTo>
                    <a:pt x="0" y="0"/>
                  </a:moveTo>
                  <a:lnTo>
                    <a:pt x="0" y="448830"/>
                  </a:lnTo>
                </a:path>
              </a:pathLst>
            </a:custGeom>
            <a:ln w="19050" cap="flat">
              <a:solidFill>
                <a:srgbClr val="E1471D"/>
              </a:solidFill>
              <a:prstDash val="solid"/>
              <a:miter/>
            </a:ln>
          </p:spPr>
          <p:txBody>
            <a:bodyPr rtlCol="0" anchor="ctr"/>
            <a:lstStyle/>
            <a:p>
              <a:endParaRPr lang="en-US" dirty="0"/>
            </a:p>
          </p:txBody>
        </p:sp>
        <p:sp>
          <p:nvSpPr>
            <p:cNvPr id="9934" name="Freeform: Shape 9933">
              <a:extLst>
                <a:ext uri="{FF2B5EF4-FFF2-40B4-BE49-F238E27FC236}">
                  <a16:creationId xmlns:a16="http://schemas.microsoft.com/office/drawing/2014/main" id="{04030C09-F486-746C-8D50-1F0D4345E7E5}"/>
                </a:ext>
              </a:extLst>
            </p:cNvPr>
            <p:cNvSpPr/>
            <p:nvPr/>
          </p:nvSpPr>
          <p:spPr>
            <a:xfrm>
              <a:off x="10367179" y="5096629"/>
              <a:ext cx="12695" cy="451725"/>
            </a:xfrm>
            <a:custGeom>
              <a:avLst/>
              <a:gdLst>
                <a:gd name="connsiteX0" fmla="*/ 0 w 12695"/>
                <a:gd name="connsiteY0" fmla="*/ 0 h 451725"/>
                <a:gd name="connsiteX1" fmla="*/ 0 w 12695"/>
                <a:gd name="connsiteY1" fmla="*/ 451725 h 451725"/>
              </a:gdLst>
              <a:ahLst/>
              <a:cxnLst>
                <a:cxn ang="0">
                  <a:pos x="connsiteX0" y="connsiteY0"/>
                </a:cxn>
                <a:cxn ang="0">
                  <a:pos x="connsiteX1" y="connsiteY1"/>
                </a:cxn>
              </a:cxnLst>
              <a:rect l="l" t="t" r="r" b="b"/>
              <a:pathLst>
                <a:path w="12695" h="451725">
                  <a:moveTo>
                    <a:pt x="0" y="0"/>
                  </a:moveTo>
                  <a:lnTo>
                    <a:pt x="0" y="451725"/>
                  </a:lnTo>
                </a:path>
              </a:pathLst>
            </a:custGeom>
            <a:ln w="19050" cap="flat">
              <a:solidFill>
                <a:srgbClr val="E1471D"/>
              </a:solidFill>
              <a:prstDash val="solid"/>
              <a:miter/>
            </a:ln>
          </p:spPr>
          <p:txBody>
            <a:bodyPr rtlCol="0" anchor="ctr"/>
            <a:lstStyle/>
            <a:p>
              <a:endParaRPr lang="en-US" dirty="0"/>
            </a:p>
          </p:txBody>
        </p:sp>
        <p:sp>
          <p:nvSpPr>
            <p:cNvPr id="9935" name="Freeform: Shape 9934">
              <a:extLst>
                <a:ext uri="{FF2B5EF4-FFF2-40B4-BE49-F238E27FC236}">
                  <a16:creationId xmlns:a16="http://schemas.microsoft.com/office/drawing/2014/main" id="{58574187-1516-4FDC-D424-A49A100B59E8}"/>
                </a:ext>
              </a:extLst>
            </p:cNvPr>
            <p:cNvSpPr/>
            <p:nvPr/>
          </p:nvSpPr>
          <p:spPr>
            <a:xfrm>
              <a:off x="10392443" y="5096629"/>
              <a:ext cx="12695" cy="451725"/>
            </a:xfrm>
            <a:custGeom>
              <a:avLst/>
              <a:gdLst>
                <a:gd name="connsiteX0" fmla="*/ 0 w 12695"/>
                <a:gd name="connsiteY0" fmla="*/ 0 h 451725"/>
                <a:gd name="connsiteX1" fmla="*/ 0 w 12695"/>
                <a:gd name="connsiteY1" fmla="*/ 451725 h 451725"/>
              </a:gdLst>
              <a:ahLst/>
              <a:cxnLst>
                <a:cxn ang="0">
                  <a:pos x="connsiteX0" y="connsiteY0"/>
                </a:cxn>
                <a:cxn ang="0">
                  <a:pos x="connsiteX1" y="connsiteY1"/>
                </a:cxn>
              </a:cxnLst>
              <a:rect l="l" t="t" r="r" b="b"/>
              <a:pathLst>
                <a:path w="12695" h="451725">
                  <a:moveTo>
                    <a:pt x="0" y="0"/>
                  </a:moveTo>
                  <a:lnTo>
                    <a:pt x="0" y="451725"/>
                  </a:lnTo>
                </a:path>
              </a:pathLst>
            </a:custGeom>
            <a:ln w="19050" cap="flat">
              <a:solidFill>
                <a:srgbClr val="E1471D"/>
              </a:solidFill>
              <a:prstDash val="solid"/>
              <a:miter/>
            </a:ln>
          </p:spPr>
          <p:txBody>
            <a:bodyPr rtlCol="0" anchor="ctr"/>
            <a:lstStyle/>
            <a:p>
              <a:endParaRPr lang="en-US" dirty="0"/>
            </a:p>
          </p:txBody>
        </p:sp>
        <p:sp>
          <p:nvSpPr>
            <p:cNvPr id="9936" name="Freeform: Shape 9935">
              <a:extLst>
                <a:ext uri="{FF2B5EF4-FFF2-40B4-BE49-F238E27FC236}">
                  <a16:creationId xmlns:a16="http://schemas.microsoft.com/office/drawing/2014/main" id="{70B6B36B-5460-E109-53A0-55C006969FE4}"/>
                </a:ext>
              </a:extLst>
            </p:cNvPr>
            <p:cNvSpPr/>
            <p:nvPr/>
          </p:nvSpPr>
          <p:spPr>
            <a:xfrm>
              <a:off x="10417581" y="5096629"/>
              <a:ext cx="12695" cy="456509"/>
            </a:xfrm>
            <a:custGeom>
              <a:avLst/>
              <a:gdLst>
                <a:gd name="connsiteX0" fmla="*/ 0 w 12695"/>
                <a:gd name="connsiteY0" fmla="*/ 0 h 456509"/>
                <a:gd name="connsiteX1" fmla="*/ 0 w 12695"/>
                <a:gd name="connsiteY1" fmla="*/ 456509 h 456509"/>
              </a:gdLst>
              <a:ahLst/>
              <a:cxnLst>
                <a:cxn ang="0">
                  <a:pos x="connsiteX0" y="connsiteY0"/>
                </a:cxn>
                <a:cxn ang="0">
                  <a:pos x="connsiteX1" y="connsiteY1"/>
                </a:cxn>
              </a:cxnLst>
              <a:rect l="l" t="t" r="r" b="b"/>
              <a:pathLst>
                <a:path w="12695" h="456509">
                  <a:moveTo>
                    <a:pt x="0" y="0"/>
                  </a:moveTo>
                  <a:lnTo>
                    <a:pt x="0" y="456509"/>
                  </a:lnTo>
                </a:path>
              </a:pathLst>
            </a:custGeom>
            <a:ln w="19050" cap="flat">
              <a:solidFill>
                <a:srgbClr val="E1471D"/>
              </a:solidFill>
              <a:prstDash val="solid"/>
              <a:miter/>
            </a:ln>
          </p:spPr>
          <p:txBody>
            <a:bodyPr rtlCol="0" anchor="ctr"/>
            <a:lstStyle/>
            <a:p>
              <a:endParaRPr lang="en-US" dirty="0"/>
            </a:p>
          </p:txBody>
        </p:sp>
        <p:sp>
          <p:nvSpPr>
            <p:cNvPr id="9937" name="Freeform: Shape 9936">
              <a:extLst>
                <a:ext uri="{FF2B5EF4-FFF2-40B4-BE49-F238E27FC236}">
                  <a16:creationId xmlns:a16="http://schemas.microsoft.com/office/drawing/2014/main" id="{A0E46126-FC34-D06A-08FF-1C5AEEAB6DF5}"/>
                </a:ext>
              </a:extLst>
            </p:cNvPr>
            <p:cNvSpPr/>
            <p:nvPr/>
          </p:nvSpPr>
          <p:spPr>
            <a:xfrm>
              <a:off x="10442718" y="5096629"/>
              <a:ext cx="12695" cy="462804"/>
            </a:xfrm>
            <a:custGeom>
              <a:avLst/>
              <a:gdLst>
                <a:gd name="connsiteX0" fmla="*/ 0 w 12695"/>
                <a:gd name="connsiteY0" fmla="*/ 0 h 462804"/>
                <a:gd name="connsiteX1" fmla="*/ 0 w 12695"/>
                <a:gd name="connsiteY1" fmla="*/ 462804 h 462804"/>
              </a:gdLst>
              <a:ahLst/>
              <a:cxnLst>
                <a:cxn ang="0">
                  <a:pos x="connsiteX0" y="connsiteY0"/>
                </a:cxn>
                <a:cxn ang="0">
                  <a:pos x="connsiteX1" y="connsiteY1"/>
                </a:cxn>
              </a:cxnLst>
              <a:rect l="l" t="t" r="r" b="b"/>
              <a:pathLst>
                <a:path w="12695" h="462804">
                  <a:moveTo>
                    <a:pt x="0" y="0"/>
                  </a:moveTo>
                  <a:lnTo>
                    <a:pt x="0" y="462804"/>
                  </a:lnTo>
                </a:path>
              </a:pathLst>
            </a:custGeom>
            <a:ln w="19050" cap="flat">
              <a:solidFill>
                <a:srgbClr val="E1471D"/>
              </a:solidFill>
              <a:prstDash val="solid"/>
              <a:miter/>
            </a:ln>
          </p:spPr>
          <p:txBody>
            <a:bodyPr rtlCol="0" anchor="ctr"/>
            <a:lstStyle/>
            <a:p>
              <a:endParaRPr lang="en-US" dirty="0"/>
            </a:p>
          </p:txBody>
        </p:sp>
        <p:sp>
          <p:nvSpPr>
            <p:cNvPr id="9938" name="Freeform: Shape 9937">
              <a:extLst>
                <a:ext uri="{FF2B5EF4-FFF2-40B4-BE49-F238E27FC236}">
                  <a16:creationId xmlns:a16="http://schemas.microsoft.com/office/drawing/2014/main" id="{A2A039D1-F473-84BF-BC73-96D3BE962859}"/>
                </a:ext>
              </a:extLst>
            </p:cNvPr>
            <p:cNvSpPr/>
            <p:nvPr/>
          </p:nvSpPr>
          <p:spPr>
            <a:xfrm>
              <a:off x="10467982" y="5096629"/>
              <a:ext cx="12695" cy="487858"/>
            </a:xfrm>
            <a:custGeom>
              <a:avLst/>
              <a:gdLst>
                <a:gd name="connsiteX0" fmla="*/ 0 w 12695"/>
                <a:gd name="connsiteY0" fmla="*/ 0 h 487858"/>
                <a:gd name="connsiteX1" fmla="*/ 0 w 12695"/>
                <a:gd name="connsiteY1" fmla="*/ 487858 h 487858"/>
              </a:gdLst>
              <a:ahLst/>
              <a:cxnLst>
                <a:cxn ang="0">
                  <a:pos x="connsiteX0" y="connsiteY0"/>
                </a:cxn>
                <a:cxn ang="0">
                  <a:pos x="connsiteX1" y="connsiteY1"/>
                </a:cxn>
              </a:cxnLst>
              <a:rect l="l" t="t" r="r" b="b"/>
              <a:pathLst>
                <a:path w="12695" h="487858">
                  <a:moveTo>
                    <a:pt x="0" y="0"/>
                  </a:moveTo>
                  <a:lnTo>
                    <a:pt x="0" y="487858"/>
                  </a:lnTo>
                </a:path>
              </a:pathLst>
            </a:custGeom>
            <a:ln w="19050" cap="flat">
              <a:solidFill>
                <a:srgbClr val="E1471D"/>
              </a:solidFill>
              <a:prstDash val="solid"/>
              <a:miter/>
            </a:ln>
          </p:spPr>
          <p:txBody>
            <a:bodyPr rtlCol="0" anchor="ctr"/>
            <a:lstStyle/>
            <a:p>
              <a:endParaRPr lang="en-US" dirty="0"/>
            </a:p>
          </p:txBody>
        </p:sp>
        <p:sp>
          <p:nvSpPr>
            <p:cNvPr id="9939" name="Freeform: Shape 9938">
              <a:extLst>
                <a:ext uri="{FF2B5EF4-FFF2-40B4-BE49-F238E27FC236}">
                  <a16:creationId xmlns:a16="http://schemas.microsoft.com/office/drawing/2014/main" id="{032418EF-0528-61D6-4091-94E690573152}"/>
                </a:ext>
              </a:extLst>
            </p:cNvPr>
            <p:cNvSpPr/>
            <p:nvPr/>
          </p:nvSpPr>
          <p:spPr>
            <a:xfrm>
              <a:off x="10493119" y="5096629"/>
              <a:ext cx="12695" cy="487858"/>
            </a:xfrm>
            <a:custGeom>
              <a:avLst/>
              <a:gdLst>
                <a:gd name="connsiteX0" fmla="*/ 0 w 12695"/>
                <a:gd name="connsiteY0" fmla="*/ 0 h 487858"/>
                <a:gd name="connsiteX1" fmla="*/ 0 w 12695"/>
                <a:gd name="connsiteY1" fmla="*/ 487858 h 487858"/>
              </a:gdLst>
              <a:ahLst/>
              <a:cxnLst>
                <a:cxn ang="0">
                  <a:pos x="connsiteX0" y="connsiteY0"/>
                </a:cxn>
                <a:cxn ang="0">
                  <a:pos x="connsiteX1" y="connsiteY1"/>
                </a:cxn>
              </a:cxnLst>
              <a:rect l="l" t="t" r="r" b="b"/>
              <a:pathLst>
                <a:path w="12695" h="487858">
                  <a:moveTo>
                    <a:pt x="0" y="0"/>
                  </a:moveTo>
                  <a:lnTo>
                    <a:pt x="0" y="487858"/>
                  </a:lnTo>
                </a:path>
              </a:pathLst>
            </a:custGeom>
            <a:ln w="19050" cap="flat">
              <a:solidFill>
                <a:srgbClr val="E1471D"/>
              </a:solidFill>
              <a:prstDash val="solid"/>
              <a:miter/>
            </a:ln>
          </p:spPr>
          <p:txBody>
            <a:bodyPr rtlCol="0" anchor="ctr"/>
            <a:lstStyle/>
            <a:p>
              <a:endParaRPr lang="en-US" dirty="0"/>
            </a:p>
          </p:txBody>
        </p:sp>
        <p:sp>
          <p:nvSpPr>
            <p:cNvPr id="9940" name="Freeform: Shape 9939">
              <a:extLst>
                <a:ext uri="{FF2B5EF4-FFF2-40B4-BE49-F238E27FC236}">
                  <a16:creationId xmlns:a16="http://schemas.microsoft.com/office/drawing/2014/main" id="{AC8CD323-5768-1DA4-53FE-4869E1D8C196}"/>
                </a:ext>
              </a:extLst>
            </p:cNvPr>
            <p:cNvSpPr/>
            <p:nvPr/>
          </p:nvSpPr>
          <p:spPr>
            <a:xfrm>
              <a:off x="10518383" y="5096629"/>
              <a:ext cx="12695" cy="534063"/>
            </a:xfrm>
            <a:custGeom>
              <a:avLst/>
              <a:gdLst>
                <a:gd name="connsiteX0" fmla="*/ 0 w 12695"/>
                <a:gd name="connsiteY0" fmla="*/ 0 h 534063"/>
                <a:gd name="connsiteX1" fmla="*/ 0 w 12695"/>
                <a:gd name="connsiteY1" fmla="*/ 534063 h 534063"/>
              </a:gdLst>
              <a:ahLst/>
              <a:cxnLst>
                <a:cxn ang="0">
                  <a:pos x="connsiteX0" y="connsiteY0"/>
                </a:cxn>
                <a:cxn ang="0">
                  <a:pos x="connsiteX1" y="connsiteY1"/>
                </a:cxn>
              </a:cxnLst>
              <a:rect l="l" t="t" r="r" b="b"/>
              <a:pathLst>
                <a:path w="12695" h="534063">
                  <a:moveTo>
                    <a:pt x="0" y="0"/>
                  </a:moveTo>
                  <a:lnTo>
                    <a:pt x="0" y="534063"/>
                  </a:lnTo>
                </a:path>
              </a:pathLst>
            </a:custGeom>
            <a:ln w="19050" cap="flat">
              <a:solidFill>
                <a:srgbClr val="E1471D"/>
              </a:solidFill>
              <a:prstDash val="solid"/>
              <a:miter/>
            </a:ln>
          </p:spPr>
          <p:txBody>
            <a:bodyPr rtlCol="0" anchor="ctr"/>
            <a:lstStyle/>
            <a:p>
              <a:endParaRPr lang="en-US" dirty="0"/>
            </a:p>
          </p:txBody>
        </p:sp>
        <p:sp>
          <p:nvSpPr>
            <p:cNvPr id="9941" name="Freeform: Shape 9940">
              <a:extLst>
                <a:ext uri="{FF2B5EF4-FFF2-40B4-BE49-F238E27FC236}">
                  <a16:creationId xmlns:a16="http://schemas.microsoft.com/office/drawing/2014/main" id="{5FAFF7E3-A669-2451-B641-ED5C584BE132}"/>
                </a:ext>
              </a:extLst>
            </p:cNvPr>
            <p:cNvSpPr/>
            <p:nvPr/>
          </p:nvSpPr>
          <p:spPr>
            <a:xfrm>
              <a:off x="10543520"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dirty="0"/>
            </a:p>
          </p:txBody>
        </p:sp>
        <p:sp>
          <p:nvSpPr>
            <p:cNvPr id="9942" name="Freeform: Shape 9941">
              <a:extLst>
                <a:ext uri="{FF2B5EF4-FFF2-40B4-BE49-F238E27FC236}">
                  <a16:creationId xmlns:a16="http://schemas.microsoft.com/office/drawing/2014/main" id="{F1241EEE-111E-F161-F4FA-C2228C68ED06}"/>
                </a:ext>
              </a:extLst>
            </p:cNvPr>
            <p:cNvSpPr/>
            <p:nvPr/>
          </p:nvSpPr>
          <p:spPr>
            <a:xfrm>
              <a:off x="10568657"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dirty="0"/>
            </a:p>
          </p:txBody>
        </p:sp>
        <p:sp>
          <p:nvSpPr>
            <p:cNvPr id="9943" name="Freeform: Shape 9942">
              <a:extLst>
                <a:ext uri="{FF2B5EF4-FFF2-40B4-BE49-F238E27FC236}">
                  <a16:creationId xmlns:a16="http://schemas.microsoft.com/office/drawing/2014/main" id="{5C3F4F09-83AA-40BB-4952-9BD51D16808A}"/>
                </a:ext>
              </a:extLst>
            </p:cNvPr>
            <p:cNvSpPr/>
            <p:nvPr/>
          </p:nvSpPr>
          <p:spPr>
            <a:xfrm>
              <a:off x="10593921" y="5096629"/>
              <a:ext cx="12695" cy="546527"/>
            </a:xfrm>
            <a:custGeom>
              <a:avLst/>
              <a:gdLst>
                <a:gd name="connsiteX0" fmla="*/ 0 w 12695"/>
                <a:gd name="connsiteY0" fmla="*/ 0 h 546527"/>
                <a:gd name="connsiteX1" fmla="*/ 0 w 12695"/>
                <a:gd name="connsiteY1" fmla="*/ 546527 h 546527"/>
              </a:gdLst>
              <a:ahLst/>
              <a:cxnLst>
                <a:cxn ang="0">
                  <a:pos x="connsiteX0" y="connsiteY0"/>
                </a:cxn>
                <a:cxn ang="0">
                  <a:pos x="connsiteX1" y="connsiteY1"/>
                </a:cxn>
              </a:cxnLst>
              <a:rect l="l" t="t" r="r" b="b"/>
              <a:pathLst>
                <a:path w="12695" h="546527">
                  <a:moveTo>
                    <a:pt x="0" y="0"/>
                  </a:moveTo>
                  <a:lnTo>
                    <a:pt x="0" y="546527"/>
                  </a:lnTo>
                </a:path>
              </a:pathLst>
            </a:custGeom>
            <a:ln w="19050" cap="flat">
              <a:solidFill>
                <a:srgbClr val="E1471D"/>
              </a:solidFill>
              <a:prstDash val="solid"/>
              <a:miter/>
            </a:ln>
          </p:spPr>
          <p:txBody>
            <a:bodyPr rtlCol="0" anchor="ctr"/>
            <a:lstStyle/>
            <a:p>
              <a:endParaRPr lang="en-US" dirty="0"/>
            </a:p>
          </p:txBody>
        </p:sp>
        <p:sp>
          <p:nvSpPr>
            <p:cNvPr id="9944" name="Freeform: Shape 9943">
              <a:extLst>
                <a:ext uri="{FF2B5EF4-FFF2-40B4-BE49-F238E27FC236}">
                  <a16:creationId xmlns:a16="http://schemas.microsoft.com/office/drawing/2014/main" id="{C353B211-B065-2021-FE5A-709643BE99E8}"/>
                </a:ext>
              </a:extLst>
            </p:cNvPr>
            <p:cNvSpPr/>
            <p:nvPr/>
          </p:nvSpPr>
          <p:spPr>
            <a:xfrm>
              <a:off x="10619058" y="5096629"/>
              <a:ext cx="12695" cy="551814"/>
            </a:xfrm>
            <a:custGeom>
              <a:avLst/>
              <a:gdLst>
                <a:gd name="connsiteX0" fmla="*/ 0 w 12695"/>
                <a:gd name="connsiteY0" fmla="*/ 0 h 551814"/>
                <a:gd name="connsiteX1" fmla="*/ 0 w 12695"/>
                <a:gd name="connsiteY1" fmla="*/ 551815 h 551814"/>
              </a:gdLst>
              <a:ahLst/>
              <a:cxnLst>
                <a:cxn ang="0">
                  <a:pos x="connsiteX0" y="connsiteY0"/>
                </a:cxn>
                <a:cxn ang="0">
                  <a:pos x="connsiteX1" y="connsiteY1"/>
                </a:cxn>
              </a:cxnLst>
              <a:rect l="l" t="t" r="r" b="b"/>
              <a:pathLst>
                <a:path w="12695" h="551814">
                  <a:moveTo>
                    <a:pt x="0" y="0"/>
                  </a:moveTo>
                  <a:lnTo>
                    <a:pt x="0" y="551815"/>
                  </a:lnTo>
                </a:path>
              </a:pathLst>
            </a:custGeom>
            <a:ln w="19050" cap="flat">
              <a:solidFill>
                <a:srgbClr val="E1471D"/>
              </a:solidFill>
              <a:prstDash val="solid"/>
              <a:miter/>
            </a:ln>
          </p:spPr>
          <p:txBody>
            <a:bodyPr rtlCol="0" anchor="ctr"/>
            <a:lstStyle/>
            <a:p>
              <a:endParaRPr lang="en-US" dirty="0"/>
            </a:p>
          </p:txBody>
        </p:sp>
        <p:sp>
          <p:nvSpPr>
            <p:cNvPr id="9945" name="Freeform: Shape 9944">
              <a:extLst>
                <a:ext uri="{FF2B5EF4-FFF2-40B4-BE49-F238E27FC236}">
                  <a16:creationId xmlns:a16="http://schemas.microsoft.com/office/drawing/2014/main" id="{B1438365-907F-99A0-CE3F-CF77E4DA1215}"/>
                </a:ext>
              </a:extLst>
            </p:cNvPr>
            <p:cNvSpPr/>
            <p:nvPr/>
          </p:nvSpPr>
          <p:spPr>
            <a:xfrm>
              <a:off x="10644322" y="5096629"/>
              <a:ext cx="12695" cy="551814"/>
            </a:xfrm>
            <a:custGeom>
              <a:avLst/>
              <a:gdLst>
                <a:gd name="connsiteX0" fmla="*/ 0 w 12695"/>
                <a:gd name="connsiteY0" fmla="*/ 0 h 551814"/>
                <a:gd name="connsiteX1" fmla="*/ 0 w 12695"/>
                <a:gd name="connsiteY1" fmla="*/ 551815 h 551814"/>
              </a:gdLst>
              <a:ahLst/>
              <a:cxnLst>
                <a:cxn ang="0">
                  <a:pos x="connsiteX0" y="connsiteY0"/>
                </a:cxn>
                <a:cxn ang="0">
                  <a:pos x="connsiteX1" y="connsiteY1"/>
                </a:cxn>
              </a:cxnLst>
              <a:rect l="l" t="t" r="r" b="b"/>
              <a:pathLst>
                <a:path w="12695" h="551814">
                  <a:moveTo>
                    <a:pt x="0" y="0"/>
                  </a:moveTo>
                  <a:lnTo>
                    <a:pt x="0" y="551815"/>
                  </a:lnTo>
                </a:path>
              </a:pathLst>
            </a:custGeom>
            <a:ln w="19050" cap="flat">
              <a:solidFill>
                <a:srgbClr val="E1471D"/>
              </a:solidFill>
              <a:prstDash val="solid"/>
              <a:miter/>
            </a:ln>
          </p:spPr>
          <p:txBody>
            <a:bodyPr rtlCol="0" anchor="ctr"/>
            <a:lstStyle/>
            <a:p>
              <a:endParaRPr lang="en-US" dirty="0"/>
            </a:p>
          </p:txBody>
        </p:sp>
        <p:sp>
          <p:nvSpPr>
            <p:cNvPr id="9946" name="Freeform: Shape 9945">
              <a:extLst>
                <a:ext uri="{FF2B5EF4-FFF2-40B4-BE49-F238E27FC236}">
                  <a16:creationId xmlns:a16="http://schemas.microsoft.com/office/drawing/2014/main" id="{63AB5BC0-2169-08F5-E3FA-F210ECCC817B}"/>
                </a:ext>
              </a:extLst>
            </p:cNvPr>
            <p:cNvSpPr/>
            <p:nvPr/>
          </p:nvSpPr>
          <p:spPr>
            <a:xfrm>
              <a:off x="10669459" y="5096629"/>
              <a:ext cx="12695" cy="585555"/>
            </a:xfrm>
            <a:custGeom>
              <a:avLst/>
              <a:gdLst>
                <a:gd name="connsiteX0" fmla="*/ 0 w 12695"/>
                <a:gd name="connsiteY0" fmla="*/ 0 h 585555"/>
                <a:gd name="connsiteX1" fmla="*/ 0 w 12695"/>
                <a:gd name="connsiteY1" fmla="*/ 585556 h 585555"/>
              </a:gdLst>
              <a:ahLst/>
              <a:cxnLst>
                <a:cxn ang="0">
                  <a:pos x="connsiteX0" y="connsiteY0"/>
                </a:cxn>
                <a:cxn ang="0">
                  <a:pos x="connsiteX1" y="connsiteY1"/>
                </a:cxn>
              </a:cxnLst>
              <a:rect l="l" t="t" r="r" b="b"/>
              <a:pathLst>
                <a:path w="12695" h="585555">
                  <a:moveTo>
                    <a:pt x="0" y="0"/>
                  </a:moveTo>
                  <a:lnTo>
                    <a:pt x="0" y="585556"/>
                  </a:lnTo>
                </a:path>
              </a:pathLst>
            </a:custGeom>
            <a:ln w="19050" cap="flat">
              <a:solidFill>
                <a:srgbClr val="E1471D"/>
              </a:solidFill>
              <a:prstDash val="solid"/>
              <a:miter/>
            </a:ln>
          </p:spPr>
          <p:txBody>
            <a:bodyPr rtlCol="0" anchor="ctr"/>
            <a:lstStyle/>
            <a:p>
              <a:endParaRPr lang="en-US" dirty="0"/>
            </a:p>
          </p:txBody>
        </p:sp>
        <p:sp>
          <p:nvSpPr>
            <p:cNvPr id="9947" name="Freeform: Shape 9946">
              <a:extLst>
                <a:ext uri="{FF2B5EF4-FFF2-40B4-BE49-F238E27FC236}">
                  <a16:creationId xmlns:a16="http://schemas.microsoft.com/office/drawing/2014/main" id="{FBA0C49F-0CE7-DC70-4917-B5A0ECE7BF46}"/>
                </a:ext>
              </a:extLst>
            </p:cNvPr>
            <p:cNvSpPr/>
            <p:nvPr/>
          </p:nvSpPr>
          <p:spPr>
            <a:xfrm>
              <a:off x="10694596" y="5096629"/>
              <a:ext cx="12695" cy="604314"/>
            </a:xfrm>
            <a:custGeom>
              <a:avLst/>
              <a:gdLst>
                <a:gd name="connsiteX0" fmla="*/ 0 w 12695"/>
                <a:gd name="connsiteY0" fmla="*/ 0 h 604314"/>
                <a:gd name="connsiteX1" fmla="*/ 0 w 12695"/>
                <a:gd name="connsiteY1" fmla="*/ 604315 h 604314"/>
              </a:gdLst>
              <a:ahLst/>
              <a:cxnLst>
                <a:cxn ang="0">
                  <a:pos x="connsiteX0" y="connsiteY0"/>
                </a:cxn>
                <a:cxn ang="0">
                  <a:pos x="connsiteX1" y="connsiteY1"/>
                </a:cxn>
              </a:cxnLst>
              <a:rect l="l" t="t" r="r" b="b"/>
              <a:pathLst>
                <a:path w="12695" h="604314">
                  <a:moveTo>
                    <a:pt x="0" y="0"/>
                  </a:moveTo>
                  <a:lnTo>
                    <a:pt x="0" y="604315"/>
                  </a:lnTo>
                </a:path>
              </a:pathLst>
            </a:custGeom>
            <a:ln w="19050" cap="flat">
              <a:solidFill>
                <a:srgbClr val="E1471D"/>
              </a:solidFill>
              <a:prstDash val="solid"/>
              <a:miter/>
            </a:ln>
          </p:spPr>
          <p:txBody>
            <a:bodyPr rtlCol="0" anchor="ctr"/>
            <a:lstStyle/>
            <a:p>
              <a:endParaRPr lang="en-US" dirty="0"/>
            </a:p>
          </p:txBody>
        </p:sp>
        <p:sp>
          <p:nvSpPr>
            <p:cNvPr id="9948" name="Freeform: Shape 9947">
              <a:extLst>
                <a:ext uri="{FF2B5EF4-FFF2-40B4-BE49-F238E27FC236}">
                  <a16:creationId xmlns:a16="http://schemas.microsoft.com/office/drawing/2014/main" id="{FE2EDE17-3399-7351-6B38-98D30C9427C1}"/>
                </a:ext>
              </a:extLst>
            </p:cNvPr>
            <p:cNvSpPr/>
            <p:nvPr/>
          </p:nvSpPr>
          <p:spPr>
            <a:xfrm>
              <a:off x="10719860" y="5096629"/>
              <a:ext cx="12695" cy="604314"/>
            </a:xfrm>
            <a:custGeom>
              <a:avLst/>
              <a:gdLst>
                <a:gd name="connsiteX0" fmla="*/ 0 w 12695"/>
                <a:gd name="connsiteY0" fmla="*/ 0 h 604314"/>
                <a:gd name="connsiteX1" fmla="*/ 0 w 12695"/>
                <a:gd name="connsiteY1" fmla="*/ 604315 h 604314"/>
              </a:gdLst>
              <a:ahLst/>
              <a:cxnLst>
                <a:cxn ang="0">
                  <a:pos x="connsiteX0" y="connsiteY0"/>
                </a:cxn>
                <a:cxn ang="0">
                  <a:pos x="connsiteX1" y="connsiteY1"/>
                </a:cxn>
              </a:cxnLst>
              <a:rect l="l" t="t" r="r" b="b"/>
              <a:pathLst>
                <a:path w="12695" h="604314">
                  <a:moveTo>
                    <a:pt x="0" y="0"/>
                  </a:moveTo>
                  <a:lnTo>
                    <a:pt x="0" y="604315"/>
                  </a:lnTo>
                </a:path>
              </a:pathLst>
            </a:custGeom>
            <a:ln w="19050" cap="flat">
              <a:solidFill>
                <a:srgbClr val="E1471D"/>
              </a:solidFill>
              <a:prstDash val="solid"/>
              <a:miter/>
            </a:ln>
          </p:spPr>
          <p:txBody>
            <a:bodyPr rtlCol="0" anchor="ctr"/>
            <a:lstStyle/>
            <a:p>
              <a:endParaRPr lang="en-US" dirty="0"/>
            </a:p>
          </p:txBody>
        </p:sp>
        <p:sp>
          <p:nvSpPr>
            <p:cNvPr id="9949" name="Freeform: Shape 9948">
              <a:extLst>
                <a:ext uri="{FF2B5EF4-FFF2-40B4-BE49-F238E27FC236}">
                  <a16:creationId xmlns:a16="http://schemas.microsoft.com/office/drawing/2014/main" id="{0E221E5A-4B7D-F7FF-B457-736138279442}"/>
                </a:ext>
              </a:extLst>
            </p:cNvPr>
            <p:cNvSpPr/>
            <p:nvPr/>
          </p:nvSpPr>
          <p:spPr>
            <a:xfrm>
              <a:off x="10744997" y="5096629"/>
              <a:ext cx="12695" cy="615771"/>
            </a:xfrm>
            <a:custGeom>
              <a:avLst/>
              <a:gdLst>
                <a:gd name="connsiteX0" fmla="*/ 0 w 12695"/>
                <a:gd name="connsiteY0" fmla="*/ 0 h 615771"/>
                <a:gd name="connsiteX1" fmla="*/ 0 w 12695"/>
                <a:gd name="connsiteY1" fmla="*/ 615772 h 615771"/>
              </a:gdLst>
              <a:ahLst/>
              <a:cxnLst>
                <a:cxn ang="0">
                  <a:pos x="connsiteX0" y="connsiteY0"/>
                </a:cxn>
                <a:cxn ang="0">
                  <a:pos x="connsiteX1" y="connsiteY1"/>
                </a:cxn>
              </a:cxnLst>
              <a:rect l="l" t="t" r="r" b="b"/>
              <a:pathLst>
                <a:path w="12695" h="615771">
                  <a:moveTo>
                    <a:pt x="0" y="0"/>
                  </a:moveTo>
                  <a:lnTo>
                    <a:pt x="0" y="615772"/>
                  </a:lnTo>
                </a:path>
              </a:pathLst>
            </a:custGeom>
            <a:ln w="19050" cap="flat">
              <a:solidFill>
                <a:srgbClr val="E1471D"/>
              </a:solidFill>
              <a:prstDash val="solid"/>
              <a:miter/>
            </a:ln>
          </p:spPr>
          <p:txBody>
            <a:bodyPr rtlCol="0" anchor="ctr"/>
            <a:lstStyle/>
            <a:p>
              <a:endParaRPr lang="en-US" dirty="0"/>
            </a:p>
          </p:txBody>
        </p:sp>
        <p:sp>
          <p:nvSpPr>
            <p:cNvPr id="9950" name="Freeform: Shape 9949">
              <a:extLst>
                <a:ext uri="{FF2B5EF4-FFF2-40B4-BE49-F238E27FC236}">
                  <a16:creationId xmlns:a16="http://schemas.microsoft.com/office/drawing/2014/main" id="{0519E618-1AF7-1CA1-DF6D-0B9859C7BD07}"/>
                </a:ext>
              </a:extLst>
            </p:cNvPr>
            <p:cNvSpPr/>
            <p:nvPr/>
          </p:nvSpPr>
          <p:spPr>
            <a:xfrm>
              <a:off x="10770134" y="5096629"/>
              <a:ext cx="12695" cy="646113"/>
            </a:xfrm>
            <a:custGeom>
              <a:avLst/>
              <a:gdLst>
                <a:gd name="connsiteX0" fmla="*/ 0 w 12695"/>
                <a:gd name="connsiteY0" fmla="*/ 646113 h 646113"/>
                <a:gd name="connsiteX1" fmla="*/ 0 w 12695"/>
                <a:gd name="connsiteY1" fmla="*/ 0 h 646113"/>
              </a:gdLst>
              <a:ahLst/>
              <a:cxnLst>
                <a:cxn ang="0">
                  <a:pos x="connsiteX0" y="connsiteY0"/>
                </a:cxn>
                <a:cxn ang="0">
                  <a:pos x="connsiteX1" y="connsiteY1"/>
                </a:cxn>
              </a:cxnLst>
              <a:rect l="l" t="t" r="r" b="b"/>
              <a:pathLst>
                <a:path w="12695" h="646113">
                  <a:moveTo>
                    <a:pt x="0" y="646113"/>
                  </a:moveTo>
                  <a:lnTo>
                    <a:pt x="0" y="0"/>
                  </a:lnTo>
                </a:path>
              </a:pathLst>
            </a:custGeom>
            <a:ln w="19050" cap="flat">
              <a:solidFill>
                <a:srgbClr val="E1471D"/>
              </a:solidFill>
              <a:prstDash val="solid"/>
              <a:miter/>
            </a:ln>
          </p:spPr>
          <p:txBody>
            <a:bodyPr rtlCol="0" anchor="ctr"/>
            <a:lstStyle/>
            <a:p>
              <a:endParaRPr lang="en-US" dirty="0"/>
            </a:p>
          </p:txBody>
        </p:sp>
        <p:sp>
          <p:nvSpPr>
            <p:cNvPr id="9951" name="Freeform: Shape 9950">
              <a:extLst>
                <a:ext uri="{FF2B5EF4-FFF2-40B4-BE49-F238E27FC236}">
                  <a16:creationId xmlns:a16="http://schemas.microsoft.com/office/drawing/2014/main" id="{BDD6B114-272B-78DA-810E-D2FD5D10E413}"/>
                </a:ext>
              </a:extLst>
            </p:cNvPr>
            <p:cNvSpPr/>
            <p:nvPr/>
          </p:nvSpPr>
          <p:spPr>
            <a:xfrm>
              <a:off x="10795398" y="5096629"/>
              <a:ext cx="12695" cy="646113"/>
            </a:xfrm>
            <a:custGeom>
              <a:avLst/>
              <a:gdLst>
                <a:gd name="connsiteX0" fmla="*/ 0 w 12695"/>
                <a:gd name="connsiteY0" fmla="*/ 646113 h 646113"/>
                <a:gd name="connsiteX1" fmla="*/ 0 w 12695"/>
                <a:gd name="connsiteY1" fmla="*/ 0 h 646113"/>
              </a:gdLst>
              <a:ahLst/>
              <a:cxnLst>
                <a:cxn ang="0">
                  <a:pos x="connsiteX0" y="connsiteY0"/>
                </a:cxn>
                <a:cxn ang="0">
                  <a:pos x="connsiteX1" y="connsiteY1"/>
                </a:cxn>
              </a:cxnLst>
              <a:rect l="l" t="t" r="r" b="b"/>
              <a:pathLst>
                <a:path w="12695" h="646113">
                  <a:moveTo>
                    <a:pt x="0" y="646113"/>
                  </a:moveTo>
                  <a:lnTo>
                    <a:pt x="0" y="0"/>
                  </a:lnTo>
                </a:path>
              </a:pathLst>
            </a:custGeom>
            <a:ln w="19050" cap="flat">
              <a:solidFill>
                <a:srgbClr val="E1471D"/>
              </a:solidFill>
              <a:prstDash val="solid"/>
              <a:miter/>
            </a:ln>
          </p:spPr>
          <p:txBody>
            <a:bodyPr rtlCol="0" anchor="ctr"/>
            <a:lstStyle/>
            <a:p>
              <a:endParaRPr lang="en-US" dirty="0"/>
            </a:p>
          </p:txBody>
        </p:sp>
        <p:sp>
          <p:nvSpPr>
            <p:cNvPr id="9952" name="Freeform: Shape 9951">
              <a:extLst>
                <a:ext uri="{FF2B5EF4-FFF2-40B4-BE49-F238E27FC236}">
                  <a16:creationId xmlns:a16="http://schemas.microsoft.com/office/drawing/2014/main" id="{9EEFC95E-FBE8-BD0F-D5CD-4600E8DC1F69}"/>
                </a:ext>
              </a:extLst>
            </p:cNvPr>
            <p:cNvSpPr/>
            <p:nvPr/>
          </p:nvSpPr>
          <p:spPr>
            <a:xfrm>
              <a:off x="10820535" y="5096629"/>
              <a:ext cx="12695" cy="658199"/>
            </a:xfrm>
            <a:custGeom>
              <a:avLst/>
              <a:gdLst>
                <a:gd name="connsiteX0" fmla="*/ 0 w 12695"/>
                <a:gd name="connsiteY0" fmla="*/ 658199 h 658199"/>
                <a:gd name="connsiteX1" fmla="*/ 0 w 12695"/>
                <a:gd name="connsiteY1" fmla="*/ 0 h 658199"/>
              </a:gdLst>
              <a:ahLst/>
              <a:cxnLst>
                <a:cxn ang="0">
                  <a:pos x="connsiteX0" y="connsiteY0"/>
                </a:cxn>
                <a:cxn ang="0">
                  <a:pos x="connsiteX1" y="connsiteY1"/>
                </a:cxn>
              </a:cxnLst>
              <a:rect l="l" t="t" r="r" b="b"/>
              <a:pathLst>
                <a:path w="12695" h="658199">
                  <a:moveTo>
                    <a:pt x="0" y="658199"/>
                  </a:moveTo>
                  <a:lnTo>
                    <a:pt x="0" y="0"/>
                  </a:lnTo>
                </a:path>
              </a:pathLst>
            </a:custGeom>
            <a:ln w="19050" cap="flat">
              <a:solidFill>
                <a:srgbClr val="E1471D"/>
              </a:solidFill>
              <a:prstDash val="solid"/>
              <a:miter/>
            </a:ln>
          </p:spPr>
          <p:txBody>
            <a:bodyPr rtlCol="0" anchor="ctr"/>
            <a:lstStyle/>
            <a:p>
              <a:endParaRPr lang="en-US" dirty="0"/>
            </a:p>
          </p:txBody>
        </p:sp>
        <p:sp>
          <p:nvSpPr>
            <p:cNvPr id="9953" name="Freeform: Shape 9952">
              <a:extLst>
                <a:ext uri="{FF2B5EF4-FFF2-40B4-BE49-F238E27FC236}">
                  <a16:creationId xmlns:a16="http://schemas.microsoft.com/office/drawing/2014/main" id="{A571390F-12C3-AAD6-53F6-53006F2A76FF}"/>
                </a:ext>
              </a:extLst>
            </p:cNvPr>
            <p:cNvSpPr/>
            <p:nvPr/>
          </p:nvSpPr>
          <p:spPr>
            <a:xfrm>
              <a:off x="10845799" y="5096629"/>
              <a:ext cx="12695" cy="665879"/>
            </a:xfrm>
            <a:custGeom>
              <a:avLst/>
              <a:gdLst>
                <a:gd name="connsiteX0" fmla="*/ 0 w 12695"/>
                <a:gd name="connsiteY0" fmla="*/ 665879 h 665879"/>
                <a:gd name="connsiteX1" fmla="*/ 0 w 12695"/>
                <a:gd name="connsiteY1" fmla="*/ 0 h 665879"/>
              </a:gdLst>
              <a:ahLst/>
              <a:cxnLst>
                <a:cxn ang="0">
                  <a:pos x="connsiteX0" y="connsiteY0"/>
                </a:cxn>
                <a:cxn ang="0">
                  <a:pos x="connsiteX1" y="connsiteY1"/>
                </a:cxn>
              </a:cxnLst>
              <a:rect l="l" t="t" r="r" b="b"/>
              <a:pathLst>
                <a:path w="12695" h="665879">
                  <a:moveTo>
                    <a:pt x="0" y="665879"/>
                  </a:moveTo>
                  <a:lnTo>
                    <a:pt x="0" y="0"/>
                  </a:lnTo>
                </a:path>
              </a:pathLst>
            </a:custGeom>
            <a:ln w="19050" cap="flat">
              <a:solidFill>
                <a:srgbClr val="E1471D"/>
              </a:solidFill>
              <a:prstDash val="solid"/>
              <a:miter/>
            </a:ln>
          </p:spPr>
          <p:txBody>
            <a:bodyPr rtlCol="0" anchor="ctr"/>
            <a:lstStyle/>
            <a:p>
              <a:endParaRPr lang="en-US" dirty="0"/>
            </a:p>
          </p:txBody>
        </p:sp>
        <p:sp>
          <p:nvSpPr>
            <p:cNvPr id="9954" name="Freeform: Shape 9953">
              <a:extLst>
                <a:ext uri="{FF2B5EF4-FFF2-40B4-BE49-F238E27FC236}">
                  <a16:creationId xmlns:a16="http://schemas.microsoft.com/office/drawing/2014/main" id="{DB0F0A17-2EB1-86A7-D081-21375E18F341}"/>
                </a:ext>
              </a:extLst>
            </p:cNvPr>
            <p:cNvSpPr/>
            <p:nvPr/>
          </p:nvSpPr>
          <p:spPr>
            <a:xfrm>
              <a:off x="10870936" y="5096629"/>
              <a:ext cx="12695" cy="702389"/>
            </a:xfrm>
            <a:custGeom>
              <a:avLst/>
              <a:gdLst>
                <a:gd name="connsiteX0" fmla="*/ 0 w 12695"/>
                <a:gd name="connsiteY0" fmla="*/ 702390 h 702389"/>
                <a:gd name="connsiteX1" fmla="*/ 0 w 12695"/>
                <a:gd name="connsiteY1" fmla="*/ 0 h 702389"/>
              </a:gdLst>
              <a:ahLst/>
              <a:cxnLst>
                <a:cxn ang="0">
                  <a:pos x="connsiteX0" y="connsiteY0"/>
                </a:cxn>
                <a:cxn ang="0">
                  <a:pos x="connsiteX1" y="connsiteY1"/>
                </a:cxn>
              </a:cxnLst>
              <a:rect l="l" t="t" r="r" b="b"/>
              <a:pathLst>
                <a:path w="12695" h="702389">
                  <a:moveTo>
                    <a:pt x="0" y="702390"/>
                  </a:moveTo>
                  <a:lnTo>
                    <a:pt x="0" y="0"/>
                  </a:lnTo>
                </a:path>
              </a:pathLst>
            </a:custGeom>
            <a:ln w="19050" cap="flat">
              <a:solidFill>
                <a:srgbClr val="E1471D"/>
              </a:solidFill>
              <a:prstDash val="solid"/>
              <a:miter/>
            </a:ln>
          </p:spPr>
          <p:txBody>
            <a:bodyPr rtlCol="0" anchor="ctr"/>
            <a:lstStyle/>
            <a:p>
              <a:endParaRPr lang="en-US" dirty="0"/>
            </a:p>
          </p:txBody>
        </p:sp>
        <p:sp>
          <p:nvSpPr>
            <p:cNvPr id="9955" name="Freeform: Shape 9954">
              <a:extLst>
                <a:ext uri="{FF2B5EF4-FFF2-40B4-BE49-F238E27FC236}">
                  <a16:creationId xmlns:a16="http://schemas.microsoft.com/office/drawing/2014/main" id="{4EEA081D-A66B-B4E6-2387-093554424B81}"/>
                </a:ext>
              </a:extLst>
            </p:cNvPr>
            <p:cNvSpPr/>
            <p:nvPr/>
          </p:nvSpPr>
          <p:spPr>
            <a:xfrm>
              <a:off x="10896073" y="5096629"/>
              <a:ext cx="12695" cy="746202"/>
            </a:xfrm>
            <a:custGeom>
              <a:avLst/>
              <a:gdLst>
                <a:gd name="connsiteX0" fmla="*/ 0 w 12695"/>
                <a:gd name="connsiteY0" fmla="*/ 746203 h 746202"/>
                <a:gd name="connsiteX1" fmla="*/ 0 w 12695"/>
                <a:gd name="connsiteY1" fmla="*/ 0 h 746202"/>
              </a:gdLst>
              <a:ahLst/>
              <a:cxnLst>
                <a:cxn ang="0">
                  <a:pos x="connsiteX0" y="connsiteY0"/>
                </a:cxn>
                <a:cxn ang="0">
                  <a:pos x="connsiteX1" y="connsiteY1"/>
                </a:cxn>
              </a:cxnLst>
              <a:rect l="l" t="t" r="r" b="b"/>
              <a:pathLst>
                <a:path w="12695" h="746202">
                  <a:moveTo>
                    <a:pt x="0" y="746203"/>
                  </a:moveTo>
                  <a:lnTo>
                    <a:pt x="0" y="0"/>
                  </a:lnTo>
                </a:path>
              </a:pathLst>
            </a:custGeom>
            <a:ln w="19050" cap="flat">
              <a:solidFill>
                <a:srgbClr val="E1471D"/>
              </a:solidFill>
              <a:prstDash val="solid"/>
              <a:miter/>
            </a:ln>
          </p:spPr>
          <p:txBody>
            <a:bodyPr rtlCol="0" anchor="ctr"/>
            <a:lstStyle/>
            <a:p>
              <a:endParaRPr lang="en-US" dirty="0"/>
            </a:p>
          </p:txBody>
        </p:sp>
        <p:sp>
          <p:nvSpPr>
            <p:cNvPr id="9956" name="Freeform: Shape 9955">
              <a:extLst>
                <a:ext uri="{FF2B5EF4-FFF2-40B4-BE49-F238E27FC236}">
                  <a16:creationId xmlns:a16="http://schemas.microsoft.com/office/drawing/2014/main" id="{B97B3E4C-1DCD-0A36-2759-7A6831BF16B6}"/>
                </a:ext>
              </a:extLst>
            </p:cNvPr>
            <p:cNvSpPr/>
            <p:nvPr/>
          </p:nvSpPr>
          <p:spPr>
            <a:xfrm>
              <a:off x="10921337" y="5096629"/>
              <a:ext cx="12695" cy="759170"/>
            </a:xfrm>
            <a:custGeom>
              <a:avLst/>
              <a:gdLst>
                <a:gd name="connsiteX0" fmla="*/ 0 w 12695"/>
                <a:gd name="connsiteY0" fmla="*/ 759170 h 759170"/>
                <a:gd name="connsiteX1" fmla="*/ 0 w 12695"/>
                <a:gd name="connsiteY1" fmla="*/ 0 h 759170"/>
              </a:gdLst>
              <a:ahLst/>
              <a:cxnLst>
                <a:cxn ang="0">
                  <a:pos x="connsiteX0" y="connsiteY0"/>
                </a:cxn>
                <a:cxn ang="0">
                  <a:pos x="connsiteX1" y="connsiteY1"/>
                </a:cxn>
              </a:cxnLst>
              <a:rect l="l" t="t" r="r" b="b"/>
              <a:pathLst>
                <a:path w="12695" h="759170">
                  <a:moveTo>
                    <a:pt x="0" y="759170"/>
                  </a:moveTo>
                  <a:lnTo>
                    <a:pt x="0" y="0"/>
                  </a:lnTo>
                </a:path>
              </a:pathLst>
            </a:custGeom>
            <a:ln w="19050" cap="flat">
              <a:solidFill>
                <a:srgbClr val="E1471D"/>
              </a:solidFill>
              <a:prstDash val="solid"/>
              <a:miter/>
            </a:ln>
          </p:spPr>
          <p:txBody>
            <a:bodyPr rtlCol="0" anchor="ctr"/>
            <a:lstStyle/>
            <a:p>
              <a:endParaRPr lang="en-US" dirty="0"/>
            </a:p>
          </p:txBody>
        </p:sp>
        <p:sp>
          <p:nvSpPr>
            <p:cNvPr id="9957" name="Freeform: Shape 9956">
              <a:extLst>
                <a:ext uri="{FF2B5EF4-FFF2-40B4-BE49-F238E27FC236}">
                  <a16:creationId xmlns:a16="http://schemas.microsoft.com/office/drawing/2014/main" id="{2EB371F5-3DB9-6854-8CDF-57D442E3B28B}"/>
                </a:ext>
              </a:extLst>
            </p:cNvPr>
            <p:cNvSpPr/>
            <p:nvPr/>
          </p:nvSpPr>
          <p:spPr>
            <a:xfrm>
              <a:off x="10946474" y="5096629"/>
              <a:ext cx="12695" cy="797191"/>
            </a:xfrm>
            <a:custGeom>
              <a:avLst/>
              <a:gdLst>
                <a:gd name="connsiteX0" fmla="*/ 0 w 12695"/>
                <a:gd name="connsiteY0" fmla="*/ 797192 h 797191"/>
                <a:gd name="connsiteX1" fmla="*/ 0 w 12695"/>
                <a:gd name="connsiteY1" fmla="*/ 0 h 797191"/>
              </a:gdLst>
              <a:ahLst/>
              <a:cxnLst>
                <a:cxn ang="0">
                  <a:pos x="connsiteX0" y="connsiteY0"/>
                </a:cxn>
                <a:cxn ang="0">
                  <a:pos x="connsiteX1" y="connsiteY1"/>
                </a:cxn>
              </a:cxnLst>
              <a:rect l="l" t="t" r="r" b="b"/>
              <a:pathLst>
                <a:path w="12695" h="797191">
                  <a:moveTo>
                    <a:pt x="0" y="797192"/>
                  </a:moveTo>
                  <a:lnTo>
                    <a:pt x="0" y="0"/>
                  </a:lnTo>
                </a:path>
              </a:pathLst>
            </a:custGeom>
            <a:ln w="19050" cap="flat">
              <a:solidFill>
                <a:srgbClr val="E1471D"/>
              </a:solidFill>
              <a:prstDash val="solid"/>
              <a:miter/>
            </a:ln>
          </p:spPr>
          <p:txBody>
            <a:bodyPr rtlCol="0" anchor="ctr"/>
            <a:lstStyle/>
            <a:p>
              <a:endParaRPr lang="en-US" dirty="0"/>
            </a:p>
          </p:txBody>
        </p:sp>
        <p:sp>
          <p:nvSpPr>
            <p:cNvPr id="9958" name="Freeform: Shape 9957">
              <a:extLst>
                <a:ext uri="{FF2B5EF4-FFF2-40B4-BE49-F238E27FC236}">
                  <a16:creationId xmlns:a16="http://schemas.microsoft.com/office/drawing/2014/main" id="{7903428E-BD11-06F9-FF85-D67DE738B13A}"/>
                </a:ext>
              </a:extLst>
            </p:cNvPr>
            <p:cNvSpPr/>
            <p:nvPr/>
          </p:nvSpPr>
          <p:spPr>
            <a:xfrm>
              <a:off x="10971611" y="5096629"/>
              <a:ext cx="12695" cy="797191"/>
            </a:xfrm>
            <a:custGeom>
              <a:avLst/>
              <a:gdLst>
                <a:gd name="connsiteX0" fmla="*/ 0 w 12695"/>
                <a:gd name="connsiteY0" fmla="*/ 797192 h 797191"/>
                <a:gd name="connsiteX1" fmla="*/ 0 w 12695"/>
                <a:gd name="connsiteY1" fmla="*/ 0 h 797191"/>
              </a:gdLst>
              <a:ahLst/>
              <a:cxnLst>
                <a:cxn ang="0">
                  <a:pos x="connsiteX0" y="connsiteY0"/>
                </a:cxn>
                <a:cxn ang="0">
                  <a:pos x="connsiteX1" y="connsiteY1"/>
                </a:cxn>
              </a:cxnLst>
              <a:rect l="l" t="t" r="r" b="b"/>
              <a:pathLst>
                <a:path w="12695" h="797191">
                  <a:moveTo>
                    <a:pt x="0" y="797192"/>
                  </a:moveTo>
                  <a:lnTo>
                    <a:pt x="0" y="0"/>
                  </a:lnTo>
                </a:path>
              </a:pathLst>
            </a:custGeom>
            <a:ln w="19050" cap="flat">
              <a:solidFill>
                <a:srgbClr val="E1471D"/>
              </a:solidFill>
              <a:prstDash val="solid"/>
              <a:miter/>
            </a:ln>
          </p:spPr>
          <p:txBody>
            <a:bodyPr rtlCol="0" anchor="ctr"/>
            <a:lstStyle/>
            <a:p>
              <a:endParaRPr lang="en-US" dirty="0"/>
            </a:p>
          </p:txBody>
        </p:sp>
        <p:sp>
          <p:nvSpPr>
            <p:cNvPr id="9959" name="Freeform: Shape 9958">
              <a:extLst>
                <a:ext uri="{FF2B5EF4-FFF2-40B4-BE49-F238E27FC236}">
                  <a16:creationId xmlns:a16="http://schemas.microsoft.com/office/drawing/2014/main" id="{B62506B1-10AB-0F48-EE0B-6AA1889C6AEE}"/>
                </a:ext>
              </a:extLst>
            </p:cNvPr>
            <p:cNvSpPr/>
            <p:nvPr/>
          </p:nvSpPr>
          <p:spPr>
            <a:xfrm>
              <a:off x="10996875" y="5096629"/>
              <a:ext cx="12695" cy="834206"/>
            </a:xfrm>
            <a:custGeom>
              <a:avLst/>
              <a:gdLst>
                <a:gd name="connsiteX0" fmla="*/ 0 w 12695"/>
                <a:gd name="connsiteY0" fmla="*/ 834206 h 834206"/>
                <a:gd name="connsiteX1" fmla="*/ 0 w 12695"/>
                <a:gd name="connsiteY1" fmla="*/ 0 h 834206"/>
              </a:gdLst>
              <a:ahLst/>
              <a:cxnLst>
                <a:cxn ang="0">
                  <a:pos x="connsiteX0" y="connsiteY0"/>
                </a:cxn>
                <a:cxn ang="0">
                  <a:pos x="connsiteX1" y="connsiteY1"/>
                </a:cxn>
              </a:cxnLst>
              <a:rect l="l" t="t" r="r" b="b"/>
              <a:pathLst>
                <a:path w="12695" h="834206">
                  <a:moveTo>
                    <a:pt x="0" y="834206"/>
                  </a:moveTo>
                  <a:lnTo>
                    <a:pt x="0" y="0"/>
                  </a:lnTo>
                </a:path>
              </a:pathLst>
            </a:custGeom>
            <a:ln w="19050" cap="flat">
              <a:solidFill>
                <a:srgbClr val="E1471D"/>
              </a:solidFill>
              <a:prstDash val="solid"/>
              <a:miter/>
            </a:ln>
          </p:spPr>
          <p:txBody>
            <a:bodyPr rtlCol="0" anchor="ctr"/>
            <a:lstStyle/>
            <a:p>
              <a:endParaRPr lang="en-US" dirty="0"/>
            </a:p>
          </p:txBody>
        </p:sp>
        <p:sp>
          <p:nvSpPr>
            <p:cNvPr id="9960" name="Freeform: Shape 9959">
              <a:extLst>
                <a:ext uri="{FF2B5EF4-FFF2-40B4-BE49-F238E27FC236}">
                  <a16:creationId xmlns:a16="http://schemas.microsoft.com/office/drawing/2014/main" id="{C32A0720-7B38-5C9D-CA25-F7B191EC659B}"/>
                </a:ext>
              </a:extLst>
            </p:cNvPr>
            <p:cNvSpPr/>
            <p:nvPr/>
          </p:nvSpPr>
          <p:spPr>
            <a:xfrm>
              <a:off x="11022012" y="5096629"/>
              <a:ext cx="12695" cy="823630"/>
            </a:xfrm>
            <a:custGeom>
              <a:avLst/>
              <a:gdLst>
                <a:gd name="connsiteX0" fmla="*/ 0 w 12695"/>
                <a:gd name="connsiteY0" fmla="*/ 823631 h 823630"/>
                <a:gd name="connsiteX1" fmla="*/ 0 w 12695"/>
                <a:gd name="connsiteY1" fmla="*/ 0 h 823630"/>
              </a:gdLst>
              <a:ahLst/>
              <a:cxnLst>
                <a:cxn ang="0">
                  <a:pos x="connsiteX0" y="connsiteY0"/>
                </a:cxn>
                <a:cxn ang="0">
                  <a:pos x="connsiteX1" y="connsiteY1"/>
                </a:cxn>
              </a:cxnLst>
              <a:rect l="l" t="t" r="r" b="b"/>
              <a:pathLst>
                <a:path w="12695" h="823630">
                  <a:moveTo>
                    <a:pt x="0" y="823631"/>
                  </a:moveTo>
                  <a:lnTo>
                    <a:pt x="0" y="0"/>
                  </a:lnTo>
                </a:path>
              </a:pathLst>
            </a:custGeom>
            <a:ln w="19050" cap="flat">
              <a:solidFill>
                <a:srgbClr val="E1471D"/>
              </a:solidFill>
              <a:prstDash val="solid"/>
              <a:miter/>
            </a:ln>
          </p:spPr>
          <p:txBody>
            <a:bodyPr rtlCol="0" anchor="ctr"/>
            <a:lstStyle/>
            <a:p>
              <a:endParaRPr lang="en-US" dirty="0"/>
            </a:p>
          </p:txBody>
        </p:sp>
        <p:sp>
          <p:nvSpPr>
            <p:cNvPr id="9961" name="Freeform: Shape 9960">
              <a:extLst>
                <a:ext uri="{FF2B5EF4-FFF2-40B4-BE49-F238E27FC236}">
                  <a16:creationId xmlns:a16="http://schemas.microsoft.com/office/drawing/2014/main" id="{7C1C6FF4-8BA2-0D46-8CD3-CBA5C9978AD6}"/>
                </a:ext>
              </a:extLst>
            </p:cNvPr>
            <p:cNvSpPr/>
            <p:nvPr/>
          </p:nvSpPr>
          <p:spPr>
            <a:xfrm>
              <a:off x="11047276" y="5096629"/>
              <a:ext cx="12695" cy="841508"/>
            </a:xfrm>
            <a:custGeom>
              <a:avLst/>
              <a:gdLst>
                <a:gd name="connsiteX0" fmla="*/ 0 w 12695"/>
                <a:gd name="connsiteY0" fmla="*/ 841508 h 841508"/>
                <a:gd name="connsiteX1" fmla="*/ 0 w 12695"/>
                <a:gd name="connsiteY1" fmla="*/ 0 h 841508"/>
              </a:gdLst>
              <a:ahLst/>
              <a:cxnLst>
                <a:cxn ang="0">
                  <a:pos x="connsiteX0" y="connsiteY0"/>
                </a:cxn>
                <a:cxn ang="0">
                  <a:pos x="connsiteX1" y="connsiteY1"/>
                </a:cxn>
              </a:cxnLst>
              <a:rect l="l" t="t" r="r" b="b"/>
              <a:pathLst>
                <a:path w="12695" h="841508">
                  <a:moveTo>
                    <a:pt x="0" y="841508"/>
                  </a:moveTo>
                  <a:lnTo>
                    <a:pt x="0" y="0"/>
                  </a:lnTo>
                </a:path>
              </a:pathLst>
            </a:custGeom>
            <a:ln w="19050" cap="flat">
              <a:solidFill>
                <a:srgbClr val="E1471D"/>
              </a:solidFill>
              <a:prstDash val="solid"/>
              <a:miter/>
            </a:ln>
          </p:spPr>
          <p:txBody>
            <a:bodyPr rtlCol="0" anchor="ctr"/>
            <a:lstStyle/>
            <a:p>
              <a:endParaRPr lang="en-US" dirty="0"/>
            </a:p>
          </p:txBody>
        </p:sp>
        <p:sp>
          <p:nvSpPr>
            <p:cNvPr id="9962" name="Freeform: Shape 9961">
              <a:extLst>
                <a:ext uri="{FF2B5EF4-FFF2-40B4-BE49-F238E27FC236}">
                  <a16:creationId xmlns:a16="http://schemas.microsoft.com/office/drawing/2014/main" id="{C7232E29-C643-6C16-2E42-453804FCE4DE}"/>
                </a:ext>
              </a:extLst>
            </p:cNvPr>
            <p:cNvSpPr/>
            <p:nvPr/>
          </p:nvSpPr>
          <p:spPr>
            <a:xfrm>
              <a:off x="11072413" y="5096629"/>
              <a:ext cx="12695" cy="847677"/>
            </a:xfrm>
            <a:custGeom>
              <a:avLst/>
              <a:gdLst>
                <a:gd name="connsiteX0" fmla="*/ 0 w 12695"/>
                <a:gd name="connsiteY0" fmla="*/ 847677 h 847677"/>
                <a:gd name="connsiteX1" fmla="*/ 0 w 12695"/>
                <a:gd name="connsiteY1" fmla="*/ 0 h 847677"/>
              </a:gdLst>
              <a:ahLst/>
              <a:cxnLst>
                <a:cxn ang="0">
                  <a:pos x="connsiteX0" y="connsiteY0"/>
                </a:cxn>
                <a:cxn ang="0">
                  <a:pos x="connsiteX1" y="connsiteY1"/>
                </a:cxn>
              </a:cxnLst>
              <a:rect l="l" t="t" r="r" b="b"/>
              <a:pathLst>
                <a:path w="12695" h="847677">
                  <a:moveTo>
                    <a:pt x="0" y="847677"/>
                  </a:moveTo>
                  <a:lnTo>
                    <a:pt x="0" y="0"/>
                  </a:lnTo>
                </a:path>
              </a:pathLst>
            </a:custGeom>
            <a:ln w="19050" cap="flat">
              <a:solidFill>
                <a:srgbClr val="E1471D"/>
              </a:solidFill>
              <a:prstDash val="solid"/>
              <a:miter/>
            </a:ln>
          </p:spPr>
          <p:txBody>
            <a:bodyPr rtlCol="0" anchor="ctr"/>
            <a:lstStyle/>
            <a:p>
              <a:endParaRPr lang="en-US" dirty="0"/>
            </a:p>
          </p:txBody>
        </p:sp>
        <p:sp>
          <p:nvSpPr>
            <p:cNvPr id="9963" name="Freeform: Shape 9962">
              <a:extLst>
                <a:ext uri="{FF2B5EF4-FFF2-40B4-BE49-F238E27FC236}">
                  <a16:creationId xmlns:a16="http://schemas.microsoft.com/office/drawing/2014/main" id="{1739E3C4-08A7-9817-6B4D-00A74814C10C}"/>
                </a:ext>
              </a:extLst>
            </p:cNvPr>
            <p:cNvSpPr/>
            <p:nvPr/>
          </p:nvSpPr>
          <p:spPr>
            <a:xfrm>
              <a:off x="11097550"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dirty="0"/>
            </a:p>
          </p:txBody>
        </p:sp>
        <p:sp>
          <p:nvSpPr>
            <p:cNvPr id="9964" name="Freeform: Shape 9963">
              <a:extLst>
                <a:ext uri="{FF2B5EF4-FFF2-40B4-BE49-F238E27FC236}">
                  <a16:creationId xmlns:a16="http://schemas.microsoft.com/office/drawing/2014/main" id="{045F4D2B-1266-AC37-E565-06B815254F1B}"/>
                </a:ext>
              </a:extLst>
            </p:cNvPr>
            <p:cNvSpPr/>
            <p:nvPr/>
          </p:nvSpPr>
          <p:spPr>
            <a:xfrm>
              <a:off x="11122814"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dirty="0"/>
            </a:p>
          </p:txBody>
        </p:sp>
        <p:sp>
          <p:nvSpPr>
            <p:cNvPr id="9965" name="Freeform: Shape 9964">
              <a:extLst>
                <a:ext uri="{FF2B5EF4-FFF2-40B4-BE49-F238E27FC236}">
                  <a16:creationId xmlns:a16="http://schemas.microsoft.com/office/drawing/2014/main" id="{DC5AE384-A1DC-0EF1-125D-13C345EE8F97}"/>
                </a:ext>
              </a:extLst>
            </p:cNvPr>
            <p:cNvSpPr/>
            <p:nvPr/>
          </p:nvSpPr>
          <p:spPr>
            <a:xfrm>
              <a:off x="11147952"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dirty="0"/>
            </a:p>
          </p:txBody>
        </p:sp>
        <p:sp>
          <p:nvSpPr>
            <p:cNvPr id="9966" name="Freeform: Shape 9965">
              <a:extLst>
                <a:ext uri="{FF2B5EF4-FFF2-40B4-BE49-F238E27FC236}">
                  <a16:creationId xmlns:a16="http://schemas.microsoft.com/office/drawing/2014/main" id="{656C364F-F49C-87BA-6212-3809DF41C49A}"/>
                </a:ext>
              </a:extLst>
            </p:cNvPr>
            <p:cNvSpPr/>
            <p:nvPr/>
          </p:nvSpPr>
          <p:spPr>
            <a:xfrm>
              <a:off x="11173216"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dirty="0"/>
            </a:p>
          </p:txBody>
        </p:sp>
        <p:sp>
          <p:nvSpPr>
            <p:cNvPr id="9967" name="Freeform: Shape 9966">
              <a:extLst>
                <a:ext uri="{FF2B5EF4-FFF2-40B4-BE49-F238E27FC236}">
                  <a16:creationId xmlns:a16="http://schemas.microsoft.com/office/drawing/2014/main" id="{A13CDAF4-BCF2-33D8-A56D-923F126AC6CC}"/>
                </a:ext>
              </a:extLst>
            </p:cNvPr>
            <p:cNvSpPr/>
            <p:nvPr/>
          </p:nvSpPr>
          <p:spPr>
            <a:xfrm>
              <a:off x="11198353" y="5096629"/>
              <a:ext cx="12695" cy="1092676"/>
            </a:xfrm>
            <a:custGeom>
              <a:avLst/>
              <a:gdLst>
                <a:gd name="connsiteX0" fmla="*/ 0 w 12695"/>
                <a:gd name="connsiteY0" fmla="*/ 1092677 h 1092676"/>
                <a:gd name="connsiteX1" fmla="*/ 0 w 12695"/>
                <a:gd name="connsiteY1" fmla="*/ 0 h 1092676"/>
              </a:gdLst>
              <a:ahLst/>
              <a:cxnLst>
                <a:cxn ang="0">
                  <a:pos x="connsiteX0" y="connsiteY0"/>
                </a:cxn>
                <a:cxn ang="0">
                  <a:pos x="connsiteX1" y="connsiteY1"/>
                </a:cxn>
              </a:cxnLst>
              <a:rect l="l" t="t" r="r" b="b"/>
              <a:pathLst>
                <a:path w="12695" h="1092676">
                  <a:moveTo>
                    <a:pt x="0" y="1092677"/>
                  </a:moveTo>
                  <a:lnTo>
                    <a:pt x="0" y="0"/>
                  </a:lnTo>
                </a:path>
              </a:pathLst>
            </a:custGeom>
            <a:ln w="19050" cap="flat">
              <a:solidFill>
                <a:srgbClr val="E1471D"/>
              </a:solidFill>
              <a:prstDash val="solid"/>
              <a:miter/>
            </a:ln>
          </p:spPr>
          <p:txBody>
            <a:bodyPr rtlCol="0" anchor="ctr"/>
            <a:lstStyle/>
            <a:p>
              <a:endParaRPr lang="en-US" dirty="0"/>
            </a:p>
          </p:txBody>
        </p:sp>
      </p:grpSp>
      <p:grpSp>
        <p:nvGrpSpPr>
          <p:cNvPr id="50" name="Group 49">
            <a:extLst>
              <a:ext uri="{FF2B5EF4-FFF2-40B4-BE49-F238E27FC236}">
                <a16:creationId xmlns:a16="http://schemas.microsoft.com/office/drawing/2014/main" id="{353F3870-AD98-26BE-9763-5B0A71B960E1}"/>
              </a:ext>
            </a:extLst>
          </p:cNvPr>
          <p:cNvGrpSpPr/>
          <p:nvPr/>
        </p:nvGrpSpPr>
        <p:grpSpPr>
          <a:xfrm>
            <a:off x="5943314" y="3854410"/>
            <a:ext cx="5349554" cy="2491113"/>
            <a:chOff x="593760" y="3856181"/>
            <a:chExt cx="5349554" cy="2491113"/>
          </a:xfrm>
        </p:grpSpPr>
        <p:cxnSp>
          <p:nvCxnSpPr>
            <p:cNvPr id="52" name="Straight Connector 51">
              <a:extLst>
                <a:ext uri="{FF2B5EF4-FFF2-40B4-BE49-F238E27FC236}">
                  <a16:creationId xmlns:a16="http://schemas.microsoft.com/office/drawing/2014/main" id="{BCDAAC12-285D-267C-8EB5-FE88B3F91586}"/>
                </a:ext>
              </a:extLst>
            </p:cNvPr>
            <p:cNvCxnSpPr/>
            <p:nvPr/>
          </p:nvCxnSpPr>
          <p:spPr bwMode="auto">
            <a:xfrm>
              <a:off x="1177802" y="3957999"/>
              <a:ext cx="0" cy="2294252"/>
            </a:xfrm>
            <a:prstGeom prst="line">
              <a:avLst/>
            </a:prstGeom>
            <a:noFill/>
            <a:ln w="28575" cap="flat" cmpd="sng" algn="ctr">
              <a:solidFill>
                <a:schemeClr val="bg1"/>
              </a:solidFill>
              <a:prstDash val="solid"/>
              <a:round/>
              <a:headEnd type="none" w="med" len="med"/>
              <a:tailEnd type="none" w="med" len="med"/>
            </a:ln>
            <a:effectLst/>
          </p:spPr>
        </p:cxnSp>
        <p:grpSp>
          <p:nvGrpSpPr>
            <p:cNvPr id="53" name="Group 52">
              <a:extLst>
                <a:ext uri="{FF2B5EF4-FFF2-40B4-BE49-F238E27FC236}">
                  <a16:creationId xmlns:a16="http://schemas.microsoft.com/office/drawing/2014/main" id="{31CE5F8D-8A47-133B-9E7A-429140F9CB1C}"/>
                </a:ext>
              </a:extLst>
            </p:cNvPr>
            <p:cNvGrpSpPr/>
            <p:nvPr/>
          </p:nvGrpSpPr>
          <p:grpSpPr>
            <a:xfrm>
              <a:off x="726773" y="3856181"/>
              <a:ext cx="466795" cy="2491113"/>
              <a:chOff x="1270778" y="3856181"/>
              <a:chExt cx="466795" cy="2491113"/>
            </a:xfrm>
          </p:grpSpPr>
          <p:sp>
            <p:nvSpPr>
              <p:cNvPr id="9223" name="TextBox 9222">
                <a:extLst>
                  <a:ext uri="{FF2B5EF4-FFF2-40B4-BE49-F238E27FC236}">
                    <a16:creationId xmlns:a16="http://schemas.microsoft.com/office/drawing/2014/main" id="{70F9FF1B-FFA6-2A65-FED4-DA846C1212A7}"/>
                  </a:ext>
                </a:extLst>
              </p:cNvPr>
              <p:cNvSpPr txBox="1"/>
              <p:nvPr/>
            </p:nvSpPr>
            <p:spPr bwMode="auto">
              <a:xfrm>
                <a:off x="1317266" y="3856181"/>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9224" name="TextBox 9223">
                <a:extLst>
                  <a:ext uri="{FF2B5EF4-FFF2-40B4-BE49-F238E27FC236}">
                    <a16:creationId xmlns:a16="http://schemas.microsoft.com/office/drawing/2014/main" id="{F1D35F4A-4517-5773-88F7-20B26A351815}"/>
                  </a:ext>
                </a:extLst>
              </p:cNvPr>
              <p:cNvSpPr txBox="1"/>
              <p:nvPr/>
            </p:nvSpPr>
            <p:spPr bwMode="auto">
              <a:xfrm>
                <a:off x="1395813" y="407759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9225" name="TextBox 9224">
                <a:extLst>
                  <a:ext uri="{FF2B5EF4-FFF2-40B4-BE49-F238E27FC236}">
                    <a16:creationId xmlns:a16="http://schemas.microsoft.com/office/drawing/2014/main" id="{5F7B4DCB-6F28-BF2E-448C-874B0E5C26ED}"/>
                  </a:ext>
                </a:extLst>
              </p:cNvPr>
              <p:cNvSpPr txBox="1"/>
              <p:nvPr/>
            </p:nvSpPr>
            <p:spPr bwMode="auto">
              <a:xfrm>
                <a:off x="1395813" y="429900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9226" name="TextBox 9225">
                <a:extLst>
                  <a:ext uri="{FF2B5EF4-FFF2-40B4-BE49-F238E27FC236}">
                    <a16:creationId xmlns:a16="http://schemas.microsoft.com/office/drawing/2014/main" id="{BD05EEC4-7A84-EDC0-5D87-F12E6B9A3FE0}"/>
                  </a:ext>
                </a:extLst>
              </p:cNvPr>
              <p:cNvSpPr txBox="1"/>
              <p:nvPr/>
            </p:nvSpPr>
            <p:spPr bwMode="auto">
              <a:xfrm>
                <a:off x="1395813" y="45204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9227" name="TextBox 9226">
                <a:extLst>
                  <a:ext uri="{FF2B5EF4-FFF2-40B4-BE49-F238E27FC236}">
                    <a16:creationId xmlns:a16="http://schemas.microsoft.com/office/drawing/2014/main" id="{E0C6A73C-21E6-2BE8-D863-057A7CD09693}"/>
                  </a:ext>
                </a:extLst>
              </p:cNvPr>
              <p:cNvSpPr txBox="1"/>
              <p:nvPr/>
            </p:nvSpPr>
            <p:spPr bwMode="auto">
              <a:xfrm>
                <a:off x="1395813" y="47418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9228" name="TextBox 9227">
                <a:extLst>
                  <a:ext uri="{FF2B5EF4-FFF2-40B4-BE49-F238E27FC236}">
                    <a16:creationId xmlns:a16="http://schemas.microsoft.com/office/drawing/2014/main" id="{1BDD1AE2-F67A-A9A1-77E0-500359615E78}"/>
                  </a:ext>
                </a:extLst>
              </p:cNvPr>
              <p:cNvSpPr txBox="1"/>
              <p:nvPr/>
            </p:nvSpPr>
            <p:spPr bwMode="auto">
              <a:xfrm>
                <a:off x="1474359" y="496323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229" name="TextBox 9228">
                <a:extLst>
                  <a:ext uri="{FF2B5EF4-FFF2-40B4-BE49-F238E27FC236}">
                    <a16:creationId xmlns:a16="http://schemas.microsoft.com/office/drawing/2014/main" id="{ADB09FE9-0135-6045-2D65-194B99ADC9F7}"/>
                  </a:ext>
                </a:extLst>
              </p:cNvPr>
              <p:cNvSpPr txBox="1"/>
              <p:nvPr/>
            </p:nvSpPr>
            <p:spPr bwMode="auto">
              <a:xfrm>
                <a:off x="1349325" y="5184647"/>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9230" name="TextBox 9229">
                <a:extLst>
                  <a:ext uri="{FF2B5EF4-FFF2-40B4-BE49-F238E27FC236}">
                    <a16:creationId xmlns:a16="http://schemas.microsoft.com/office/drawing/2014/main" id="{87E51DBB-A28A-9D4F-2D2A-D8D3330AF4E4}"/>
                  </a:ext>
                </a:extLst>
              </p:cNvPr>
              <p:cNvSpPr txBox="1"/>
              <p:nvPr/>
            </p:nvSpPr>
            <p:spPr bwMode="auto">
              <a:xfrm>
                <a:off x="1349325" y="54060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9231" name="TextBox 9230">
                <a:extLst>
                  <a:ext uri="{FF2B5EF4-FFF2-40B4-BE49-F238E27FC236}">
                    <a16:creationId xmlns:a16="http://schemas.microsoft.com/office/drawing/2014/main" id="{85E4D619-DD81-6C18-CA3D-334F262BB74C}"/>
                  </a:ext>
                </a:extLst>
              </p:cNvPr>
              <p:cNvSpPr txBox="1"/>
              <p:nvPr/>
            </p:nvSpPr>
            <p:spPr bwMode="auto">
              <a:xfrm>
                <a:off x="1349325" y="562746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9232" name="TextBox 9231">
                <a:extLst>
                  <a:ext uri="{FF2B5EF4-FFF2-40B4-BE49-F238E27FC236}">
                    <a16:creationId xmlns:a16="http://schemas.microsoft.com/office/drawing/2014/main" id="{D9B39DBE-90CE-3EA8-2920-F17546CB14EC}"/>
                  </a:ext>
                </a:extLst>
              </p:cNvPr>
              <p:cNvSpPr txBox="1"/>
              <p:nvPr/>
            </p:nvSpPr>
            <p:spPr bwMode="auto">
              <a:xfrm>
                <a:off x="1349325" y="5848880"/>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9233" name="TextBox 9232">
                <a:extLst>
                  <a:ext uri="{FF2B5EF4-FFF2-40B4-BE49-F238E27FC236}">
                    <a16:creationId xmlns:a16="http://schemas.microsoft.com/office/drawing/2014/main" id="{19BA4F5D-9BFA-6E77-5F74-49EA2A124002}"/>
                  </a:ext>
                </a:extLst>
              </p:cNvPr>
              <p:cNvSpPr txBox="1"/>
              <p:nvPr/>
            </p:nvSpPr>
            <p:spPr bwMode="auto">
              <a:xfrm>
                <a:off x="1270778" y="6070295"/>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54" name="Group 53">
              <a:extLst>
                <a:ext uri="{FF2B5EF4-FFF2-40B4-BE49-F238E27FC236}">
                  <a16:creationId xmlns:a16="http://schemas.microsoft.com/office/drawing/2014/main" id="{D816F0F9-2522-07A0-700F-E35781BE06D2}"/>
                </a:ext>
              </a:extLst>
            </p:cNvPr>
            <p:cNvGrpSpPr/>
            <p:nvPr/>
          </p:nvGrpSpPr>
          <p:grpSpPr>
            <a:xfrm>
              <a:off x="1123057" y="3998119"/>
              <a:ext cx="64008" cy="2219157"/>
              <a:chOff x="1606132" y="3998119"/>
              <a:chExt cx="64008" cy="2219157"/>
            </a:xfrm>
          </p:grpSpPr>
          <p:cxnSp>
            <p:nvCxnSpPr>
              <p:cNvPr id="59" name="Straight Connector 58">
                <a:extLst>
                  <a:ext uri="{FF2B5EF4-FFF2-40B4-BE49-F238E27FC236}">
                    <a16:creationId xmlns:a16="http://schemas.microsoft.com/office/drawing/2014/main" id="{466D5515-E87F-6B22-FA2E-D3EF23CC446E}"/>
                  </a:ext>
                </a:extLst>
              </p:cNvPr>
              <p:cNvCxnSpPr>
                <a:cxnSpLocks/>
              </p:cNvCxnSpPr>
              <p:nvPr/>
            </p:nvCxnSpPr>
            <p:spPr bwMode="auto">
              <a:xfrm>
                <a:off x="1608156" y="3998119"/>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1FECF774-BFD8-9B73-93EA-55F1E24D0824}"/>
                  </a:ext>
                </a:extLst>
              </p:cNvPr>
              <p:cNvCxnSpPr>
                <a:cxnSpLocks/>
              </p:cNvCxnSpPr>
              <p:nvPr/>
            </p:nvCxnSpPr>
            <p:spPr bwMode="auto">
              <a:xfrm>
                <a:off x="1606132" y="422003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165D94C5-36AD-4B50-4647-4409E01D0C34}"/>
                  </a:ext>
                </a:extLst>
              </p:cNvPr>
              <p:cNvCxnSpPr>
                <a:cxnSpLocks/>
              </p:cNvCxnSpPr>
              <p:nvPr/>
            </p:nvCxnSpPr>
            <p:spPr bwMode="auto">
              <a:xfrm>
                <a:off x="1608156" y="4441951"/>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214822BE-8A89-FA77-2902-C5D6085775D4}"/>
                  </a:ext>
                </a:extLst>
              </p:cNvPr>
              <p:cNvCxnSpPr>
                <a:cxnSpLocks/>
              </p:cNvCxnSpPr>
              <p:nvPr/>
            </p:nvCxnSpPr>
            <p:spPr bwMode="auto">
              <a:xfrm>
                <a:off x="1606132" y="46638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E2AC4FAB-2760-A383-89A3-5F3EDDCF50F2}"/>
                  </a:ext>
                </a:extLst>
              </p:cNvPr>
              <p:cNvCxnSpPr>
                <a:cxnSpLocks/>
              </p:cNvCxnSpPr>
              <p:nvPr/>
            </p:nvCxnSpPr>
            <p:spPr bwMode="auto">
              <a:xfrm>
                <a:off x="1608156" y="488578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16" name="Straight Connector 9215">
                <a:extLst>
                  <a:ext uri="{FF2B5EF4-FFF2-40B4-BE49-F238E27FC236}">
                    <a16:creationId xmlns:a16="http://schemas.microsoft.com/office/drawing/2014/main" id="{A1FA929A-04C9-5A7E-A48A-620581F401B7}"/>
                  </a:ext>
                </a:extLst>
              </p:cNvPr>
              <p:cNvCxnSpPr>
                <a:cxnSpLocks/>
              </p:cNvCxnSpPr>
              <p:nvPr/>
            </p:nvCxnSpPr>
            <p:spPr bwMode="auto">
              <a:xfrm>
                <a:off x="1606132" y="51076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17" name="Straight Connector 9216">
                <a:extLst>
                  <a:ext uri="{FF2B5EF4-FFF2-40B4-BE49-F238E27FC236}">
                    <a16:creationId xmlns:a16="http://schemas.microsoft.com/office/drawing/2014/main" id="{26D35ABA-9660-ACE5-BC4B-20C87774F614}"/>
                  </a:ext>
                </a:extLst>
              </p:cNvPr>
              <p:cNvCxnSpPr>
                <a:cxnSpLocks/>
              </p:cNvCxnSpPr>
              <p:nvPr/>
            </p:nvCxnSpPr>
            <p:spPr bwMode="auto">
              <a:xfrm>
                <a:off x="1608156" y="5329615"/>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19" name="Straight Connector 9218">
                <a:extLst>
                  <a:ext uri="{FF2B5EF4-FFF2-40B4-BE49-F238E27FC236}">
                    <a16:creationId xmlns:a16="http://schemas.microsoft.com/office/drawing/2014/main" id="{CD7F17D6-1EA7-6559-59E7-62E0C4B6BF68}"/>
                  </a:ext>
                </a:extLst>
              </p:cNvPr>
              <p:cNvCxnSpPr>
                <a:cxnSpLocks/>
              </p:cNvCxnSpPr>
              <p:nvPr/>
            </p:nvCxnSpPr>
            <p:spPr bwMode="auto">
              <a:xfrm>
                <a:off x="1606132" y="555153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20" name="Straight Connector 9219">
                <a:extLst>
                  <a:ext uri="{FF2B5EF4-FFF2-40B4-BE49-F238E27FC236}">
                    <a16:creationId xmlns:a16="http://schemas.microsoft.com/office/drawing/2014/main" id="{0CB8A4AD-910B-CB2F-AFC7-FDAE0E9CBB5A}"/>
                  </a:ext>
                </a:extLst>
              </p:cNvPr>
              <p:cNvCxnSpPr>
                <a:cxnSpLocks/>
              </p:cNvCxnSpPr>
              <p:nvPr/>
            </p:nvCxnSpPr>
            <p:spPr bwMode="auto">
              <a:xfrm>
                <a:off x="1606132" y="577344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221" name="Straight Connector 9220">
                <a:extLst>
                  <a:ext uri="{FF2B5EF4-FFF2-40B4-BE49-F238E27FC236}">
                    <a16:creationId xmlns:a16="http://schemas.microsoft.com/office/drawing/2014/main" id="{2A84C41C-FA0A-508D-A1C1-2CE039DADEF5}"/>
                  </a:ext>
                </a:extLst>
              </p:cNvPr>
              <p:cNvCxnSpPr>
                <a:cxnSpLocks/>
              </p:cNvCxnSpPr>
              <p:nvPr/>
            </p:nvCxnSpPr>
            <p:spPr bwMode="auto">
              <a:xfrm>
                <a:off x="1608156" y="599536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9222" name="Straight Connector 9221">
                <a:extLst>
                  <a:ext uri="{FF2B5EF4-FFF2-40B4-BE49-F238E27FC236}">
                    <a16:creationId xmlns:a16="http://schemas.microsoft.com/office/drawing/2014/main" id="{C315D548-348C-85C6-9852-05D72E31B772}"/>
                  </a:ext>
                </a:extLst>
              </p:cNvPr>
              <p:cNvCxnSpPr>
                <a:cxnSpLocks/>
              </p:cNvCxnSpPr>
              <p:nvPr/>
            </p:nvCxnSpPr>
            <p:spPr bwMode="auto">
              <a:xfrm>
                <a:off x="1606132" y="6217276"/>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55" name="TextBox 54">
              <a:extLst>
                <a:ext uri="{FF2B5EF4-FFF2-40B4-BE49-F238E27FC236}">
                  <a16:creationId xmlns:a16="http://schemas.microsoft.com/office/drawing/2014/main" id="{BABBE811-EE9D-E914-047A-883CB1C868C6}"/>
                </a:ext>
              </a:extLst>
            </p:cNvPr>
            <p:cNvSpPr txBox="1"/>
            <p:nvPr/>
          </p:nvSpPr>
          <p:spPr bwMode="auto">
            <a:xfrm rot="16200000">
              <a:off x="-470089" y="4972731"/>
              <a:ext cx="24046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Best Percent Change From Baseline</a:t>
              </a:r>
            </a:p>
          </p:txBody>
        </p:sp>
        <p:grpSp>
          <p:nvGrpSpPr>
            <p:cNvPr id="56" name="Group 55">
              <a:extLst>
                <a:ext uri="{FF2B5EF4-FFF2-40B4-BE49-F238E27FC236}">
                  <a16:creationId xmlns:a16="http://schemas.microsoft.com/office/drawing/2014/main" id="{4C00D647-6755-1BB3-2592-1CCF81ED1A74}"/>
                </a:ext>
              </a:extLst>
            </p:cNvPr>
            <p:cNvGrpSpPr/>
            <p:nvPr/>
          </p:nvGrpSpPr>
          <p:grpSpPr>
            <a:xfrm>
              <a:off x="1188434" y="4880324"/>
              <a:ext cx="4754880" cy="554742"/>
              <a:chOff x="1188434" y="4880324"/>
              <a:chExt cx="4754880" cy="554742"/>
            </a:xfrm>
          </p:grpSpPr>
          <p:cxnSp>
            <p:nvCxnSpPr>
              <p:cNvPr id="57" name="Straight Connector 56">
                <a:extLst>
                  <a:ext uri="{FF2B5EF4-FFF2-40B4-BE49-F238E27FC236}">
                    <a16:creationId xmlns:a16="http://schemas.microsoft.com/office/drawing/2014/main" id="{678B34CB-E4B7-2B0A-651B-023AB0C86824}"/>
                  </a:ext>
                </a:extLst>
              </p:cNvPr>
              <p:cNvCxnSpPr>
                <a:cxnSpLocks/>
              </p:cNvCxnSpPr>
              <p:nvPr/>
            </p:nvCxnSpPr>
            <p:spPr bwMode="auto">
              <a:xfrm>
                <a:off x="1188434" y="4880324"/>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58" name="Straight Connector 57">
                <a:extLst>
                  <a:ext uri="{FF2B5EF4-FFF2-40B4-BE49-F238E27FC236}">
                    <a16:creationId xmlns:a16="http://schemas.microsoft.com/office/drawing/2014/main" id="{5F85F931-F031-A6EA-245A-C5320812D542}"/>
                  </a:ext>
                </a:extLst>
              </p:cNvPr>
              <p:cNvCxnSpPr>
                <a:cxnSpLocks/>
              </p:cNvCxnSpPr>
              <p:nvPr/>
            </p:nvCxnSpPr>
            <p:spPr bwMode="auto">
              <a:xfrm>
                <a:off x="1188434" y="5435066"/>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grpSp>
      </p:grpSp>
      <p:grpSp>
        <p:nvGrpSpPr>
          <p:cNvPr id="48" name="Group 47">
            <a:extLst>
              <a:ext uri="{FF2B5EF4-FFF2-40B4-BE49-F238E27FC236}">
                <a16:creationId xmlns:a16="http://schemas.microsoft.com/office/drawing/2014/main" id="{99CFF694-B45E-382A-E2A5-22AE84CE199E}"/>
              </a:ext>
            </a:extLst>
          </p:cNvPr>
          <p:cNvGrpSpPr/>
          <p:nvPr/>
        </p:nvGrpSpPr>
        <p:grpSpPr>
          <a:xfrm>
            <a:off x="1188434" y="4880324"/>
            <a:ext cx="4754880" cy="554742"/>
            <a:chOff x="1188434" y="4880324"/>
            <a:chExt cx="4754880" cy="554742"/>
          </a:xfrm>
        </p:grpSpPr>
        <p:cxnSp>
          <p:nvCxnSpPr>
            <p:cNvPr id="46" name="Straight Connector 45">
              <a:extLst>
                <a:ext uri="{FF2B5EF4-FFF2-40B4-BE49-F238E27FC236}">
                  <a16:creationId xmlns:a16="http://schemas.microsoft.com/office/drawing/2014/main" id="{66A92313-CC1E-C222-CF93-69B7FA537E02}"/>
                </a:ext>
              </a:extLst>
            </p:cNvPr>
            <p:cNvCxnSpPr>
              <a:cxnSpLocks/>
            </p:cNvCxnSpPr>
            <p:nvPr/>
          </p:nvCxnSpPr>
          <p:spPr bwMode="auto">
            <a:xfrm>
              <a:off x="1188434" y="4880324"/>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cxnSp>
          <p:nvCxnSpPr>
            <p:cNvPr id="47" name="Straight Connector 46">
              <a:extLst>
                <a:ext uri="{FF2B5EF4-FFF2-40B4-BE49-F238E27FC236}">
                  <a16:creationId xmlns:a16="http://schemas.microsoft.com/office/drawing/2014/main" id="{9A110077-CBA9-B6E0-2982-DA46B2508601}"/>
                </a:ext>
              </a:extLst>
            </p:cNvPr>
            <p:cNvCxnSpPr>
              <a:cxnSpLocks/>
            </p:cNvCxnSpPr>
            <p:nvPr/>
          </p:nvCxnSpPr>
          <p:spPr bwMode="auto">
            <a:xfrm>
              <a:off x="1188434" y="5435066"/>
              <a:ext cx="4754880" cy="0"/>
            </a:xfrm>
            <a:prstGeom prst="line">
              <a:avLst/>
            </a:prstGeom>
            <a:noFill/>
            <a:ln w="19050" cap="flat" cmpd="sng" algn="ctr">
              <a:solidFill>
                <a:schemeClr val="tx1">
                  <a:lumMod val="50000"/>
                </a:schemeClr>
              </a:solidFill>
              <a:prstDash val="sysDash"/>
              <a:round/>
              <a:headEnd type="none" w="med" len="med"/>
              <a:tailEnd type="none" w="med" len="med"/>
            </a:ln>
            <a:effectLst/>
          </p:spPr>
        </p:cxnSp>
      </p:grpSp>
      <p:grpSp>
        <p:nvGrpSpPr>
          <p:cNvPr id="9238" name="Group 9237">
            <a:extLst>
              <a:ext uri="{FF2B5EF4-FFF2-40B4-BE49-F238E27FC236}">
                <a16:creationId xmlns:a16="http://schemas.microsoft.com/office/drawing/2014/main" id="{9751E984-3D9A-155B-BB02-AC03FE099FD6}"/>
              </a:ext>
            </a:extLst>
          </p:cNvPr>
          <p:cNvGrpSpPr/>
          <p:nvPr/>
        </p:nvGrpSpPr>
        <p:grpSpPr>
          <a:xfrm>
            <a:off x="593760" y="3856181"/>
            <a:ext cx="599808" cy="2491113"/>
            <a:chOff x="593760" y="3856181"/>
            <a:chExt cx="599808" cy="2491113"/>
          </a:xfrm>
        </p:grpSpPr>
        <p:cxnSp>
          <p:nvCxnSpPr>
            <p:cNvPr id="10" name="Straight Connector 9">
              <a:extLst>
                <a:ext uri="{FF2B5EF4-FFF2-40B4-BE49-F238E27FC236}">
                  <a16:creationId xmlns:a16="http://schemas.microsoft.com/office/drawing/2014/main" id="{6E05BED6-CFD0-29E8-0D38-2A508B3FB668}"/>
                </a:ext>
              </a:extLst>
            </p:cNvPr>
            <p:cNvCxnSpPr/>
            <p:nvPr/>
          </p:nvCxnSpPr>
          <p:spPr bwMode="auto">
            <a:xfrm>
              <a:off x="1177802" y="3957999"/>
              <a:ext cx="0" cy="2294252"/>
            </a:xfrm>
            <a:prstGeom prst="line">
              <a:avLst/>
            </a:prstGeom>
            <a:noFill/>
            <a:ln w="28575" cap="flat" cmpd="sng" algn="ctr">
              <a:solidFill>
                <a:schemeClr val="bg1"/>
              </a:solidFill>
              <a:prstDash val="solid"/>
              <a:round/>
              <a:headEnd type="none" w="med" len="med"/>
              <a:tailEnd type="none" w="med" len="med"/>
            </a:ln>
            <a:effectLst/>
          </p:spPr>
        </p:cxnSp>
        <p:grpSp>
          <p:nvGrpSpPr>
            <p:cNvPr id="24" name="Group 23">
              <a:extLst>
                <a:ext uri="{FF2B5EF4-FFF2-40B4-BE49-F238E27FC236}">
                  <a16:creationId xmlns:a16="http://schemas.microsoft.com/office/drawing/2014/main" id="{0B55CA8B-200C-4118-A1F3-7AB1A1984470}"/>
                </a:ext>
              </a:extLst>
            </p:cNvPr>
            <p:cNvGrpSpPr/>
            <p:nvPr/>
          </p:nvGrpSpPr>
          <p:grpSpPr>
            <a:xfrm>
              <a:off x="726773" y="3856181"/>
              <a:ext cx="466795" cy="2491113"/>
              <a:chOff x="1270778" y="3856181"/>
              <a:chExt cx="466795" cy="2491113"/>
            </a:xfrm>
          </p:grpSpPr>
          <p:sp>
            <p:nvSpPr>
              <p:cNvPr id="11" name="TextBox 10">
                <a:extLst>
                  <a:ext uri="{FF2B5EF4-FFF2-40B4-BE49-F238E27FC236}">
                    <a16:creationId xmlns:a16="http://schemas.microsoft.com/office/drawing/2014/main" id="{A19D8A44-77E5-7638-76E9-9661BF8CECC3}"/>
                  </a:ext>
                </a:extLst>
              </p:cNvPr>
              <p:cNvSpPr txBox="1"/>
              <p:nvPr/>
            </p:nvSpPr>
            <p:spPr bwMode="auto">
              <a:xfrm>
                <a:off x="1317266" y="3856181"/>
                <a:ext cx="4203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sp>
            <p:nvSpPr>
              <p:cNvPr id="13" name="TextBox 12">
                <a:extLst>
                  <a:ext uri="{FF2B5EF4-FFF2-40B4-BE49-F238E27FC236}">
                    <a16:creationId xmlns:a16="http://schemas.microsoft.com/office/drawing/2014/main" id="{10D37D7A-80E3-17BA-9FC9-0EB9F8FA5740}"/>
                  </a:ext>
                </a:extLst>
              </p:cNvPr>
              <p:cNvSpPr txBox="1"/>
              <p:nvPr/>
            </p:nvSpPr>
            <p:spPr bwMode="auto">
              <a:xfrm>
                <a:off x="1395813" y="407759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14" name="TextBox 13">
                <a:extLst>
                  <a:ext uri="{FF2B5EF4-FFF2-40B4-BE49-F238E27FC236}">
                    <a16:creationId xmlns:a16="http://schemas.microsoft.com/office/drawing/2014/main" id="{47859AD8-77C4-20D9-4743-E6F738302E25}"/>
                  </a:ext>
                </a:extLst>
              </p:cNvPr>
              <p:cNvSpPr txBox="1"/>
              <p:nvPr/>
            </p:nvSpPr>
            <p:spPr bwMode="auto">
              <a:xfrm>
                <a:off x="1395813" y="4299003"/>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15" name="TextBox 14">
                <a:extLst>
                  <a:ext uri="{FF2B5EF4-FFF2-40B4-BE49-F238E27FC236}">
                    <a16:creationId xmlns:a16="http://schemas.microsoft.com/office/drawing/2014/main" id="{9F730CA9-4A62-D77A-D874-28A3D778E786}"/>
                  </a:ext>
                </a:extLst>
              </p:cNvPr>
              <p:cNvSpPr txBox="1"/>
              <p:nvPr/>
            </p:nvSpPr>
            <p:spPr bwMode="auto">
              <a:xfrm>
                <a:off x="1395813" y="452041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16" name="TextBox 15">
                <a:extLst>
                  <a:ext uri="{FF2B5EF4-FFF2-40B4-BE49-F238E27FC236}">
                    <a16:creationId xmlns:a16="http://schemas.microsoft.com/office/drawing/2014/main" id="{87BCD34D-4F92-562B-5E38-40D8E8814FFC}"/>
                  </a:ext>
                </a:extLst>
              </p:cNvPr>
              <p:cNvSpPr txBox="1"/>
              <p:nvPr/>
            </p:nvSpPr>
            <p:spPr bwMode="auto">
              <a:xfrm>
                <a:off x="1395813" y="474182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7" name="TextBox 16">
                <a:extLst>
                  <a:ext uri="{FF2B5EF4-FFF2-40B4-BE49-F238E27FC236}">
                    <a16:creationId xmlns:a16="http://schemas.microsoft.com/office/drawing/2014/main" id="{1BA40DF4-A319-7C84-9711-6EAC6C9BD322}"/>
                  </a:ext>
                </a:extLst>
              </p:cNvPr>
              <p:cNvSpPr txBox="1"/>
              <p:nvPr/>
            </p:nvSpPr>
            <p:spPr bwMode="auto">
              <a:xfrm>
                <a:off x="1474359" y="4963236"/>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18" name="TextBox 17">
                <a:extLst>
                  <a:ext uri="{FF2B5EF4-FFF2-40B4-BE49-F238E27FC236}">
                    <a16:creationId xmlns:a16="http://schemas.microsoft.com/office/drawing/2014/main" id="{9A6251B5-2B5F-5A9B-EDA9-D1CAF891CEFE}"/>
                  </a:ext>
                </a:extLst>
              </p:cNvPr>
              <p:cNvSpPr txBox="1"/>
              <p:nvPr/>
            </p:nvSpPr>
            <p:spPr bwMode="auto">
              <a:xfrm>
                <a:off x="1349325" y="5184647"/>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-20</a:t>
                </a:r>
              </a:p>
            </p:txBody>
          </p:sp>
          <p:sp>
            <p:nvSpPr>
              <p:cNvPr id="19" name="TextBox 18">
                <a:extLst>
                  <a:ext uri="{FF2B5EF4-FFF2-40B4-BE49-F238E27FC236}">
                    <a16:creationId xmlns:a16="http://schemas.microsoft.com/office/drawing/2014/main" id="{ACFC2127-CCB9-68C7-083B-4010B252183D}"/>
                  </a:ext>
                </a:extLst>
              </p:cNvPr>
              <p:cNvSpPr txBox="1"/>
              <p:nvPr/>
            </p:nvSpPr>
            <p:spPr bwMode="auto">
              <a:xfrm>
                <a:off x="1349325" y="54060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-40</a:t>
                </a:r>
              </a:p>
            </p:txBody>
          </p:sp>
          <p:sp>
            <p:nvSpPr>
              <p:cNvPr id="21" name="TextBox 20">
                <a:extLst>
                  <a:ext uri="{FF2B5EF4-FFF2-40B4-BE49-F238E27FC236}">
                    <a16:creationId xmlns:a16="http://schemas.microsoft.com/office/drawing/2014/main" id="{CB819A9A-95D8-E126-C168-EF1B2E64D968}"/>
                  </a:ext>
                </a:extLst>
              </p:cNvPr>
              <p:cNvSpPr txBox="1"/>
              <p:nvPr/>
            </p:nvSpPr>
            <p:spPr bwMode="auto">
              <a:xfrm>
                <a:off x="1349325" y="5627469"/>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-60</a:t>
                </a:r>
              </a:p>
            </p:txBody>
          </p:sp>
          <p:sp>
            <p:nvSpPr>
              <p:cNvPr id="22" name="TextBox 21">
                <a:extLst>
                  <a:ext uri="{FF2B5EF4-FFF2-40B4-BE49-F238E27FC236}">
                    <a16:creationId xmlns:a16="http://schemas.microsoft.com/office/drawing/2014/main" id="{6945E3D8-C9E9-25F1-C472-962640FAAC17}"/>
                  </a:ext>
                </a:extLst>
              </p:cNvPr>
              <p:cNvSpPr txBox="1"/>
              <p:nvPr/>
            </p:nvSpPr>
            <p:spPr bwMode="auto">
              <a:xfrm>
                <a:off x="1349325" y="5848880"/>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-80</a:t>
                </a:r>
              </a:p>
            </p:txBody>
          </p:sp>
          <p:sp>
            <p:nvSpPr>
              <p:cNvPr id="23" name="TextBox 22">
                <a:extLst>
                  <a:ext uri="{FF2B5EF4-FFF2-40B4-BE49-F238E27FC236}">
                    <a16:creationId xmlns:a16="http://schemas.microsoft.com/office/drawing/2014/main" id="{724B46EB-1A5A-F596-01EE-5C430407C761}"/>
                  </a:ext>
                </a:extLst>
              </p:cNvPr>
              <p:cNvSpPr txBox="1"/>
              <p:nvPr/>
            </p:nvSpPr>
            <p:spPr bwMode="auto">
              <a:xfrm>
                <a:off x="1270778" y="6070295"/>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-100</a:t>
                </a:r>
              </a:p>
            </p:txBody>
          </p:sp>
        </p:grpSp>
        <p:grpSp>
          <p:nvGrpSpPr>
            <p:cNvPr id="43" name="Group 42">
              <a:extLst>
                <a:ext uri="{FF2B5EF4-FFF2-40B4-BE49-F238E27FC236}">
                  <a16:creationId xmlns:a16="http://schemas.microsoft.com/office/drawing/2014/main" id="{1AC9C88E-A915-A9F9-9CFA-27FC5FD5BE77}"/>
                </a:ext>
              </a:extLst>
            </p:cNvPr>
            <p:cNvGrpSpPr/>
            <p:nvPr/>
          </p:nvGrpSpPr>
          <p:grpSpPr>
            <a:xfrm>
              <a:off x="1123057" y="3998119"/>
              <a:ext cx="64008" cy="2219157"/>
              <a:chOff x="1606132" y="3998119"/>
              <a:chExt cx="64008" cy="2219157"/>
            </a:xfrm>
          </p:grpSpPr>
          <p:cxnSp>
            <p:nvCxnSpPr>
              <p:cNvPr id="26" name="Straight Connector 25">
                <a:extLst>
                  <a:ext uri="{FF2B5EF4-FFF2-40B4-BE49-F238E27FC236}">
                    <a16:creationId xmlns:a16="http://schemas.microsoft.com/office/drawing/2014/main" id="{6B7881E7-FD98-05BA-64E9-4E14C5B7030C}"/>
                  </a:ext>
                </a:extLst>
              </p:cNvPr>
              <p:cNvCxnSpPr>
                <a:cxnSpLocks/>
              </p:cNvCxnSpPr>
              <p:nvPr/>
            </p:nvCxnSpPr>
            <p:spPr bwMode="auto">
              <a:xfrm>
                <a:off x="1608156" y="3998119"/>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0BD5765-1DE5-3D22-3735-1845A13524F1}"/>
                  </a:ext>
                </a:extLst>
              </p:cNvPr>
              <p:cNvCxnSpPr>
                <a:cxnSpLocks/>
              </p:cNvCxnSpPr>
              <p:nvPr/>
            </p:nvCxnSpPr>
            <p:spPr bwMode="auto">
              <a:xfrm>
                <a:off x="1606132" y="422003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1A716036-3CBC-D172-8061-387184401C41}"/>
                  </a:ext>
                </a:extLst>
              </p:cNvPr>
              <p:cNvCxnSpPr>
                <a:cxnSpLocks/>
              </p:cNvCxnSpPr>
              <p:nvPr/>
            </p:nvCxnSpPr>
            <p:spPr bwMode="auto">
              <a:xfrm>
                <a:off x="1608156" y="4441951"/>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F50E27A-07C7-487E-A2E5-D9B379A0D304}"/>
                  </a:ext>
                </a:extLst>
              </p:cNvPr>
              <p:cNvCxnSpPr>
                <a:cxnSpLocks/>
              </p:cNvCxnSpPr>
              <p:nvPr/>
            </p:nvCxnSpPr>
            <p:spPr bwMode="auto">
              <a:xfrm>
                <a:off x="1606132" y="46638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F2AB5685-6291-6B57-B5AC-579F908EF836}"/>
                  </a:ext>
                </a:extLst>
              </p:cNvPr>
              <p:cNvCxnSpPr>
                <a:cxnSpLocks/>
              </p:cNvCxnSpPr>
              <p:nvPr/>
            </p:nvCxnSpPr>
            <p:spPr bwMode="auto">
              <a:xfrm>
                <a:off x="1608156" y="488578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0348660-88A9-C8FB-10E8-E964D1CA05E8}"/>
                  </a:ext>
                </a:extLst>
              </p:cNvPr>
              <p:cNvCxnSpPr>
                <a:cxnSpLocks/>
              </p:cNvCxnSpPr>
              <p:nvPr/>
            </p:nvCxnSpPr>
            <p:spPr bwMode="auto">
              <a:xfrm>
                <a:off x="1606132" y="51076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A2232483-18F5-7573-ED7C-CE893158AEA7}"/>
                  </a:ext>
                </a:extLst>
              </p:cNvPr>
              <p:cNvCxnSpPr>
                <a:cxnSpLocks/>
              </p:cNvCxnSpPr>
              <p:nvPr/>
            </p:nvCxnSpPr>
            <p:spPr bwMode="auto">
              <a:xfrm>
                <a:off x="1608156" y="5329615"/>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DC86A63-3BC4-2C4C-9FF4-4386E85591BA}"/>
                  </a:ext>
                </a:extLst>
              </p:cNvPr>
              <p:cNvCxnSpPr>
                <a:cxnSpLocks/>
              </p:cNvCxnSpPr>
              <p:nvPr/>
            </p:nvCxnSpPr>
            <p:spPr bwMode="auto">
              <a:xfrm>
                <a:off x="1606132" y="555153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9B110266-25C1-1B02-119B-CFF36308D2ED}"/>
                  </a:ext>
                </a:extLst>
              </p:cNvPr>
              <p:cNvCxnSpPr>
                <a:cxnSpLocks/>
              </p:cNvCxnSpPr>
              <p:nvPr/>
            </p:nvCxnSpPr>
            <p:spPr bwMode="auto">
              <a:xfrm>
                <a:off x="1606132" y="577344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8F1F19BB-479C-5F31-B5D6-2CE4076287C9}"/>
                  </a:ext>
                </a:extLst>
              </p:cNvPr>
              <p:cNvCxnSpPr>
                <a:cxnSpLocks/>
              </p:cNvCxnSpPr>
              <p:nvPr/>
            </p:nvCxnSpPr>
            <p:spPr bwMode="auto">
              <a:xfrm>
                <a:off x="1608156" y="5995363"/>
                <a:ext cx="5996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8C0D887D-AA01-5181-613E-239191BA4780}"/>
                  </a:ext>
                </a:extLst>
              </p:cNvPr>
              <p:cNvCxnSpPr>
                <a:cxnSpLocks/>
              </p:cNvCxnSpPr>
              <p:nvPr/>
            </p:nvCxnSpPr>
            <p:spPr bwMode="auto">
              <a:xfrm>
                <a:off x="1606132" y="6217276"/>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465B7885-D0C9-FE8E-EB37-2053F01DFEAD}"/>
                </a:ext>
              </a:extLst>
            </p:cNvPr>
            <p:cNvSpPr txBox="1"/>
            <p:nvPr/>
          </p:nvSpPr>
          <p:spPr bwMode="auto">
            <a:xfrm rot="16200000">
              <a:off x="-470089" y="4972731"/>
              <a:ext cx="24046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Best Percent Change From Baseline</a:t>
              </a:r>
            </a:p>
          </p:txBody>
        </p:sp>
      </p:gr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Best ORR by Investigator</a:t>
            </a:r>
            <a:endParaRPr lang="en-US" altLang="en-US" dirty="0"/>
          </a:p>
        </p:txBody>
      </p:sp>
      <p:sp>
        <p:nvSpPr>
          <p:cNvPr id="2" name="Text Box 11">
            <a:extLst>
              <a:ext uri="{FF2B5EF4-FFF2-40B4-BE49-F238E27FC236}">
                <a16:creationId xmlns:a16="http://schemas.microsoft.com/office/drawing/2014/main" id="{445DC75A-1178-CFE8-7924-32602F1BE31B}"/>
              </a:ext>
            </a:extLst>
          </p:cNvPr>
          <p:cNvSpPr txBox="1">
            <a:spLocks noChangeArrowheads="1"/>
          </p:cNvSpPr>
          <p:nvPr/>
        </p:nvSpPr>
        <p:spPr bwMode="auto">
          <a:xfrm>
            <a:off x="399317" y="6376918"/>
            <a:ext cx="45749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 Reproduced with permission.</a:t>
            </a:r>
          </a:p>
        </p:txBody>
      </p:sp>
      <p:graphicFrame>
        <p:nvGraphicFramePr>
          <p:cNvPr id="3" name="Group 3">
            <a:extLst>
              <a:ext uri="{FF2B5EF4-FFF2-40B4-BE49-F238E27FC236}">
                <a16:creationId xmlns:a16="http://schemas.microsoft.com/office/drawing/2014/main" id="{C11A90F0-45B0-5919-4ED7-788B73B95FE2}"/>
              </a:ext>
            </a:extLst>
          </p:cNvPr>
          <p:cNvGraphicFramePr>
            <a:graphicFrameLocks/>
          </p:cNvGraphicFramePr>
          <p:nvPr/>
        </p:nvGraphicFramePr>
        <p:xfrm>
          <a:off x="741680" y="1230080"/>
          <a:ext cx="10756900" cy="2347072"/>
        </p:xfrm>
        <a:graphic>
          <a:graphicData uri="http://schemas.openxmlformats.org/drawingml/2006/table">
            <a:tbl>
              <a:tblPr/>
              <a:tblGrid>
                <a:gridCol w="3898603">
                  <a:extLst>
                    <a:ext uri="{9D8B030D-6E8A-4147-A177-3AD203B41FA5}">
                      <a16:colId xmlns:a16="http://schemas.microsoft.com/office/drawing/2014/main" val="20000"/>
                    </a:ext>
                  </a:extLst>
                </a:gridCol>
                <a:gridCol w="3708661">
                  <a:extLst>
                    <a:ext uri="{9D8B030D-6E8A-4147-A177-3AD203B41FA5}">
                      <a16:colId xmlns:a16="http://schemas.microsoft.com/office/drawing/2014/main" val="20001"/>
                    </a:ext>
                  </a:extLst>
                </a:gridCol>
                <a:gridCol w="3149636">
                  <a:extLst>
                    <a:ext uri="{9D8B030D-6E8A-4147-A177-3AD203B41FA5}">
                      <a16:colId xmlns:a16="http://schemas.microsoft.com/office/drawing/2014/main" val="20002"/>
                    </a:ext>
                  </a:extLst>
                </a:gridCol>
              </a:tblGrid>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Best Overall Response,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ORR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96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 (5)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84 (37)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36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86 (38)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91 (40)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7110484"/>
                  </a:ext>
                </a:extLst>
              </a:tr>
              <a:tr h="325017">
                <a:tc>
                  <a:txBody>
                    <a:bodyPr/>
                    <a:lstStyle/>
                    <a:p>
                      <a:pPr marL="0" marR="0" lvl="0" indent="0" algn="l" defTabSz="914400" rtl="0" eaLnBrk="1" fontAlgn="base" latinLnBrk="0" hangingPunct="1">
                        <a:lnSpc>
                          <a:spcPct val="100000"/>
                        </a:lnSpc>
                        <a:spcBef>
                          <a:spcPct val="0"/>
                        </a:spcBef>
                        <a:spcAft>
                          <a:spcPct val="0"/>
                        </a:spcAft>
                        <a:buClr>
                          <a:srgbClr val="000000"/>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31 (14)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62 (27)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297272298"/>
                  </a:ext>
                </a:extLst>
              </a:tr>
              <a:tr h="32501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NE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 (6)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944017292"/>
                  </a:ext>
                </a:extLst>
              </a:tr>
            </a:tbl>
          </a:graphicData>
        </a:graphic>
      </p:graphicFrame>
      <p:sp>
        <p:nvSpPr>
          <p:cNvPr id="4" name="Text Box 50">
            <a:extLst>
              <a:ext uri="{FF2B5EF4-FFF2-40B4-BE49-F238E27FC236}">
                <a16:creationId xmlns:a16="http://schemas.microsoft.com/office/drawing/2014/main" id="{C14704CB-3301-381B-0C0C-1BE5392F373D}"/>
              </a:ext>
            </a:extLst>
          </p:cNvPr>
          <p:cNvSpPr txBox="1">
            <a:spLocks noChangeArrowheads="1"/>
          </p:cNvSpPr>
          <p:nvPr/>
        </p:nvSpPr>
        <p:spPr bwMode="auto">
          <a:xfrm>
            <a:off x="1654890" y="3701377"/>
            <a:ext cx="3227294" cy="366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800" dirty="0">
                <a:solidFill>
                  <a:schemeClr val="bg1"/>
                </a:solidFill>
                <a:latin typeface="Calibri" panose="020F0502020204030204" pitchFamily="34" charset="0"/>
              </a:rPr>
              <a:t>Mirvetuximab Soravtansine</a:t>
            </a:r>
          </a:p>
        </p:txBody>
      </p:sp>
      <p:sp>
        <p:nvSpPr>
          <p:cNvPr id="5" name="Text Box 50">
            <a:extLst>
              <a:ext uri="{FF2B5EF4-FFF2-40B4-BE49-F238E27FC236}">
                <a16:creationId xmlns:a16="http://schemas.microsoft.com/office/drawing/2014/main" id="{99C393C3-1233-2A10-5520-B8D5529E7B00}"/>
              </a:ext>
            </a:extLst>
          </p:cNvPr>
          <p:cNvSpPr txBox="1">
            <a:spLocks noChangeArrowheads="1"/>
          </p:cNvSpPr>
          <p:nvPr/>
        </p:nvSpPr>
        <p:spPr bwMode="auto">
          <a:xfrm>
            <a:off x="7205801" y="3701377"/>
            <a:ext cx="3227294" cy="366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defPPr>
              <a:defRPr lang="en-US"/>
            </a:defPPr>
            <a:lvl1pPr algn="ctr">
              <a:lnSpc>
                <a:spcPct val="100000"/>
              </a:lnSpc>
              <a:spcBef>
                <a:spcPct val="50000"/>
              </a:spcBef>
              <a:buClrTx/>
              <a:buFontTx/>
              <a:buNone/>
              <a:tabLst>
                <a:tab pos="447675" algn="l"/>
              </a:tabLst>
              <a:defRPr sz="1800">
                <a:solidFill>
                  <a:schemeClr val="bg1"/>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defRPr>
            </a:lvl9pPr>
          </a:lstStyle>
          <a:p>
            <a:r>
              <a:rPr lang="de-DE" altLang="en-US" dirty="0"/>
              <a:t>Chemotherapy</a:t>
            </a:r>
          </a:p>
        </p:txBody>
      </p:sp>
      <p:cxnSp>
        <p:nvCxnSpPr>
          <p:cNvPr id="9969" name="Straight Connector 9968">
            <a:extLst>
              <a:ext uri="{FF2B5EF4-FFF2-40B4-BE49-F238E27FC236}">
                <a16:creationId xmlns:a16="http://schemas.microsoft.com/office/drawing/2014/main" id="{04FE7644-4382-02F2-B9D0-D1C4F19CEB19}"/>
              </a:ext>
            </a:extLst>
          </p:cNvPr>
          <p:cNvCxnSpPr>
            <a:stCxn id="17" idx="3"/>
          </p:cNvCxnSpPr>
          <p:nvPr/>
        </p:nvCxnSpPr>
        <p:spPr bwMode="auto">
          <a:xfrm flipV="1">
            <a:off x="1193568" y="5096629"/>
            <a:ext cx="4749746" cy="5107"/>
          </a:xfrm>
          <a:prstGeom prst="line">
            <a:avLst/>
          </a:prstGeom>
          <a:noFill/>
          <a:ln w="28575" cap="flat" cmpd="sng" algn="ctr">
            <a:solidFill>
              <a:schemeClr val="bg1"/>
            </a:solidFill>
            <a:prstDash val="solid"/>
            <a:round/>
            <a:headEnd type="none" w="med" len="med"/>
            <a:tailEnd type="none" w="med" len="med"/>
          </a:ln>
          <a:effectLst/>
        </p:spPr>
      </p:cxnSp>
      <p:cxnSp>
        <p:nvCxnSpPr>
          <p:cNvPr id="9970" name="Straight Connector 9969">
            <a:extLst>
              <a:ext uri="{FF2B5EF4-FFF2-40B4-BE49-F238E27FC236}">
                <a16:creationId xmlns:a16="http://schemas.microsoft.com/office/drawing/2014/main" id="{2E553F6C-7BD9-E91B-289E-020CE9A97C49}"/>
              </a:ext>
            </a:extLst>
          </p:cNvPr>
          <p:cNvCxnSpPr/>
          <p:nvPr/>
        </p:nvCxnSpPr>
        <p:spPr bwMode="auto">
          <a:xfrm flipV="1">
            <a:off x="6527566" y="5090168"/>
            <a:ext cx="4749746" cy="5107"/>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532899374"/>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3">
            <a:extLst>
              <a:ext uri="{FF2B5EF4-FFF2-40B4-BE49-F238E27FC236}">
                <a16:creationId xmlns:a16="http://schemas.microsoft.com/office/drawing/2014/main" id="{C637BFB1-4AC2-3569-407C-D5753AB20A32}"/>
              </a:ext>
            </a:extLst>
          </p:cNvPr>
          <p:cNvGraphicFramePr>
            <a:graphicFrameLocks/>
          </p:cNvGraphicFramePr>
          <p:nvPr/>
        </p:nvGraphicFramePr>
        <p:xfrm>
          <a:off x="5842099" y="1191379"/>
          <a:ext cx="5669280" cy="1829322"/>
        </p:xfrm>
        <a:graphic>
          <a:graphicData uri="http://schemas.openxmlformats.org/drawingml/2006/table">
            <a:tbl>
              <a:tblPr/>
              <a:tblGrid>
                <a:gridCol w="1828800">
                  <a:extLst>
                    <a:ext uri="{9D8B030D-6E8A-4147-A177-3AD203B41FA5}">
                      <a16:colId xmlns:a16="http://schemas.microsoft.com/office/drawing/2014/main" val="20000"/>
                    </a:ext>
                  </a:extLst>
                </a:gridCol>
                <a:gridCol w="1920240">
                  <a:extLst>
                    <a:ext uri="{9D8B030D-6E8A-4147-A177-3AD203B41FA5}">
                      <a16:colId xmlns:a16="http://schemas.microsoft.com/office/drawing/2014/main" val="20001"/>
                    </a:ext>
                  </a:extLst>
                </a:gridCol>
                <a:gridCol w="1920240">
                  <a:extLst>
                    <a:ext uri="{9D8B030D-6E8A-4147-A177-3AD203B41FA5}">
                      <a16:colId xmlns:a16="http://schemas.microsoft.com/office/drawing/2014/main" val="20002"/>
                    </a:ext>
                  </a:extLst>
                </a:gridCol>
              </a:tblGrid>
              <a:tr h="170120">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6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Mirvetuximab Soravtansine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Chemotherapy </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226)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mOS, mo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16.46 (14.46-24.57)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12.75 (10.91-14.36)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335754">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HR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0.067 (0.50-0.89)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159325">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1" u="none" strike="noStrike" cap="none" normalizeH="0" baseline="0" dirty="0">
                          <a:ln>
                            <a:noFill/>
                          </a:ln>
                          <a:solidFill>
                            <a:schemeClr val="bg2">
                              <a:lumMod val="10000"/>
                            </a:schemeClr>
                          </a:solidFill>
                          <a:effectLst/>
                          <a:latin typeface="Calibri" panose="020F0502020204030204" pitchFamily="34" charset="0"/>
                        </a:rPr>
                        <a:t>P </a:t>
                      </a:r>
                      <a:r>
                        <a:rPr kumimoji="0" lang="en-US" sz="1600" b="0" i="0" u="none" strike="noStrike" cap="none" normalizeH="0" baseline="0" dirty="0">
                          <a:ln>
                            <a:noFill/>
                          </a:ln>
                          <a:solidFill>
                            <a:schemeClr val="bg2">
                              <a:lumMod val="10000"/>
                            </a:schemeClr>
                          </a:solidFill>
                          <a:effectLst/>
                          <a:latin typeface="Calibri" panose="020F0502020204030204" pitchFamily="34" charset="0"/>
                        </a:rPr>
                        <a:t>value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.0046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OS</a:t>
            </a:r>
            <a:endParaRPr lang="en-US" altLang="en-US" dirty="0"/>
          </a:p>
        </p:txBody>
      </p:sp>
      <p:sp>
        <p:nvSpPr>
          <p:cNvPr id="2" name="Text Box 11">
            <a:extLst>
              <a:ext uri="{FF2B5EF4-FFF2-40B4-BE49-F238E27FC236}">
                <a16:creationId xmlns:a16="http://schemas.microsoft.com/office/drawing/2014/main" id="{CBE9243A-9FA7-B771-20B1-1EA023EEDE4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 Reproduced with permission.</a:t>
            </a:r>
          </a:p>
        </p:txBody>
      </p:sp>
      <p:sp>
        <p:nvSpPr>
          <p:cNvPr id="4" name="TextBox 3">
            <a:extLst>
              <a:ext uri="{FF2B5EF4-FFF2-40B4-BE49-F238E27FC236}">
                <a16:creationId xmlns:a16="http://schemas.microsoft.com/office/drawing/2014/main" id="{E5D4F49C-D04F-CAC5-62D0-4651D6EBA707}"/>
              </a:ext>
            </a:extLst>
          </p:cNvPr>
          <p:cNvSpPr txBox="1"/>
          <p:nvPr/>
        </p:nvSpPr>
        <p:spPr bwMode="auto">
          <a:xfrm rot="16200000">
            <a:off x="191945" y="3064675"/>
            <a:ext cx="2454416"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Patients (%)</a:t>
            </a:r>
          </a:p>
        </p:txBody>
      </p:sp>
      <p:grpSp>
        <p:nvGrpSpPr>
          <p:cNvPr id="12" name="Group 11">
            <a:extLst>
              <a:ext uri="{FF2B5EF4-FFF2-40B4-BE49-F238E27FC236}">
                <a16:creationId xmlns:a16="http://schemas.microsoft.com/office/drawing/2014/main" id="{0705E9B2-C410-ACC9-1EFC-026D82A09BCB}"/>
              </a:ext>
            </a:extLst>
          </p:cNvPr>
          <p:cNvGrpSpPr/>
          <p:nvPr/>
        </p:nvGrpSpPr>
        <p:grpSpPr>
          <a:xfrm>
            <a:off x="1465801" y="1703336"/>
            <a:ext cx="534120" cy="3241480"/>
            <a:chOff x="1332545" y="1703336"/>
            <a:chExt cx="534120" cy="3241480"/>
          </a:xfrm>
        </p:grpSpPr>
        <p:sp>
          <p:nvSpPr>
            <p:cNvPr id="13" name="TextBox 12">
              <a:extLst>
                <a:ext uri="{FF2B5EF4-FFF2-40B4-BE49-F238E27FC236}">
                  <a16:creationId xmlns:a16="http://schemas.microsoft.com/office/drawing/2014/main" id="{4CB36FFF-0A24-CDA7-2FE5-2CBAA437DF69}"/>
                </a:ext>
              </a:extLst>
            </p:cNvPr>
            <p:cNvSpPr txBox="1"/>
            <p:nvPr/>
          </p:nvSpPr>
          <p:spPr bwMode="auto">
            <a:xfrm>
              <a:off x="1332545" y="170333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4" name="TextBox 13">
              <a:extLst>
                <a:ext uri="{FF2B5EF4-FFF2-40B4-BE49-F238E27FC236}">
                  <a16:creationId xmlns:a16="http://schemas.microsoft.com/office/drawing/2014/main" id="{D298B48E-9A6D-3D75-3182-97277D1ECCEE}"/>
                </a:ext>
              </a:extLst>
            </p:cNvPr>
            <p:cNvSpPr txBox="1"/>
            <p:nvPr/>
          </p:nvSpPr>
          <p:spPr bwMode="auto">
            <a:xfrm>
              <a:off x="1390253" y="2262534"/>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0.8</a:t>
              </a:r>
            </a:p>
          </p:txBody>
        </p:sp>
        <p:sp>
          <p:nvSpPr>
            <p:cNvPr id="15" name="TextBox 14">
              <a:extLst>
                <a:ext uri="{FF2B5EF4-FFF2-40B4-BE49-F238E27FC236}">
                  <a16:creationId xmlns:a16="http://schemas.microsoft.com/office/drawing/2014/main" id="{414C399C-64BE-42E5-F634-D5A815311628}"/>
                </a:ext>
              </a:extLst>
            </p:cNvPr>
            <p:cNvSpPr txBox="1"/>
            <p:nvPr/>
          </p:nvSpPr>
          <p:spPr bwMode="auto">
            <a:xfrm>
              <a:off x="1390253" y="2853398"/>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0.6</a:t>
              </a:r>
            </a:p>
          </p:txBody>
        </p:sp>
        <p:sp>
          <p:nvSpPr>
            <p:cNvPr id="16" name="TextBox 15">
              <a:extLst>
                <a:ext uri="{FF2B5EF4-FFF2-40B4-BE49-F238E27FC236}">
                  <a16:creationId xmlns:a16="http://schemas.microsoft.com/office/drawing/2014/main" id="{049FDA6E-DF3A-B65A-9075-DCB5DBD92325}"/>
                </a:ext>
              </a:extLst>
            </p:cNvPr>
            <p:cNvSpPr txBox="1"/>
            <p:nvPr/>
          </p:nvSpPr>
          <p:spPr bwMode="auto">
            <a:xfrm>
              <a:off x="1390252" y="341894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0.4</a:t>
              </a:r>
            </a:p>
          </p:txBody>
        </p:sp>
        <p:sp>
          <p:nvSpPr>
            <p:cNvPr id="17" name="TextBox 16">
              <a:extLst>
                <a:ext uri="{FF2B5EF4-FFF2-40B4-BE49-F238E27FC236}">
                  <a16:creationId xmlns:a16="http://schemas.microsoft.com/office/drawing/2014/main" id="{7CC5F12A-1A88-E325-15B6-2A92A670C8EC}"/>
                </a:ext>
              </a:extLst>
            </p:cNvPr>
            <p:cNvSpPr txBox="1"/>
            <p:nvPr/>
          </p:nvSpPr>
          <p:spPr bwMode="auto">
            <a:xfrm>
              <a:off x="1390253" y="4003586"/>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0.2</a:t>
              </a:r>
            </a:p>
          </p:txBody>
        </p:sp>
        <p:sp>
          <p:nvSpPr>
            <p:cNvPr id="18" name="TextBox 17">
              <a:extLst>
                <a:ext uri="{FF2B5EF4-FFF2-40B4-BE49-F238E27FC236}">
                  <a16:creationId xmlns:a16="http://schemas.microsoft.com/office/drawing/2014/main" id="{AC19CC07-1E45-2E9B-2ECA-695A6890B928}"/>
                </a:ext>
              </a:extLst>
            </p:cNvPr>
            <p:cNvSpPr txBox="1"/>
            <p:nvPr/>
          </p:nvSpPr>
          <p:spPr bwMode="auto">
            <a:xfrm>
              <a:off x="1564980" y="45754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grpSp>
      <p:grpSp>
        <p:nvGrpSpPr>
          <p:cNvPr id="19" name="Group 18">
            <a:extLst>
              <a:ext uri="{FF2B5EF4-FFF2-40B4-BE49-F238E27FC236}">
                <a16:creationId xmlns:a16="http://schemas.microsoft.com/office/drawing/2014/main" id="{03F10F25-FBE7-54CC-160A-2F589759903B}"/>
              </a:ext>
            </a:extLst>
          </p:cNvPr>
          <p:cNvGrpSpPr/>
          <p:nvPr/>
        </p:nvGrpSpPr>
        <p:grpSpPr>
          <a:xfrm>
            <a:off x="1853965" y="4811901"/>
            <a:ext cx="9757781" cy="369332"/>
            <a:chOff x="1853965" y="4914315"/>
            <a:chExt cx="9757781" cy="369332"/>
          </a:xfrm>
        </p:grpSpPr>
        <p:sp>
          <p:nvSpPr>
            <p:cNvPr id="20" name="TextBox 19">
              <a:extLst>
                <a:ext uri="{FF2B5EF4-FFF2-40B4-BE49-F238E27FC236}">
                  <a16:creationId xmlns:a16="http://schemas.microsoft.com/office/drawing/2014/main" id="{66496352-AEFA-7161-91BF-ED607BA046FA}"/>
                </a:ext>
              </a:extLst>
            </p:cNvPr>
            <p:cNvSpPr txBox="1"/>
            <p:nvPr/>
          </p:nvSpPr>
          <p:spPr bwMode="auto">
            <a:xfrm>
              <a:off x="1853965"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21" name="TextBox 20">
              <a:extLst>
                <a:ext uri="{FF2B5EF4-FFF2-40B4-BE49-F238E27FC236}">
                  <a16:creationId xmlns:a16="http://schemas.microsoft.com/office/drawing/2014/main" id="{AAF73078-5FC4-2356-C0FD-F05C0FB2B286}"/>
                </a:ext>
              </a:extLst>
            </p:cNvPr>
            <p:cNvSpPr txBox="1"/>
            <p:nvPr/>
          </p:nvSpPr>
          <p:spPr bwMode="auto">
            <a:xfrm>
              <a:off x="2804997"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a:t>
              </a:r>
            </a:p>
          </p:txBody>
        </p:sp>
        <p:sp>
          <p:nvSpPr>
            <p:cNvPr id="22" name="TextBox 21">
              <a:extLst>
                <a:ext uri="{FF2B5EF4-FFF2-40B4-BE49-F238E27FC236}">
                  <a16:creationId xmlns:a16="http://schemas.microsoft.com/office/drawing/2014/main" id="{3A806EEC-328E-5498-3539-573382B58984}"/>
                </a:ext>
              </a:extLst>
            </p:cNvPr>
            <p:cNvSpPr txBox="1"/>
            <p:nvPr/>
          </p:nvSpPr>
          <p:spPr bwMode="auto">
            <a:xfrm>
              <a:off x="3743329"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23" name="TextBox 22">
              <a:extLst>
                <a:ext uri="{FF2B5EF4-FFF2-40B4-BE49-F238E27FC236}">
                  <a16:creationId xmlns:a16="http://schemas.microsoft.com/office/drawing/2014/main" id="{5C4430DB-F36E-96D5-9432-D0F3E15AD70B}"/>
                </a:ext>
              </a:extLst>
            </p:cNvPr>
            <p:cNvSpPr txBox="1"/>
            <p:nvPr/>
          </p:nvSpPr>
          <p:spPr bwMode="auto">
            <a:xfrm>
              <a:off x="4694361" y="491431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9</a:t>
              </a:r>
            </a:p>
          </p:txBody>
        </p:sp>
        <p:sp>
          <p:nvSpPr>
            <p:cNvPr id="24" name="TextBox 23">
              <a:extLst>
                <a:ext uri="{FF2B5EF4-FFF2-40B4-BE49-F238E27FC236}">
                  <a16:creationId xmlns:a16="http://schemas.microsoft.com/office/drawing/2014/main" id="{4576813B-1DD4-ACEE-82C4-805013F3E622}"/>
                </a:ext>
              </a:extLst>
            </p:cNvPr>
            <p:cNvSpPr txBox="1"/>
            <p:nvPr/>
          </p:nvSpPr>
          <p:spPr bwMode="auto">
            <a:xfrm>
              <a:off x="557418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12</a:t>
              </a:r>
            </a:p>
          </p:txBody>
        </p:sp>
        <p:sp>
          <p:nvSpPr>
            <p:cNvPr id="25" name="TextBox 24">
              <a:extLst>
                <a:ext uri="{FF2B5EF4-FFF2-40B4-BE49-F238E27FC236}">
                  <a16:creationId xmlns:a16="http://schemas.microsoft.com/office/drawing/2014/main" id="{77029A15-8BA3-E0A8-E40C-40555AE574A7}"/>
                </a:ext>
              </a:extLst>
            </p:cNvPr>
            <p:cNvSpPr txBox="1"/>
            <p:nvPr/>
          </p:nvSpPr>
          <p:spPr bwMode="auto">
            <a:xfrm>
              <a:off x="6525216"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15</a:t>
              </a:r>
            </a:p>
          </p:txBody>
        </p:sp>
        <p:sp>
          <p:nvSpPr>
            <p:cNvPr id="26" name="TextBox 25">
              <a:extLst>
                <a:ext uri="{FF2B5EF4-FFF2-40B4-BE49-F238E27FC236}">
                  <a16:creationId xmlns:a16="http://schemas.microsoft.com/office/drawing/2014/main" id="{B164CC1D-C20C-91C9-F866-689056C96C69}"/>
                </a:ext>
              </a:extLst>
            </p:cNvPr>
            <p:cNvSpPr txBox="1"/>
            <p:nvPr/>
          </p:nvSpPr>
          <p:spPr bwMode="auto">
            <a:xfrm>
              <a:off x="7463548"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18</a:t>
              </a:r>
            </a:p>
          </p:txBody>
        </p:sp>
        <p:sp>
          <p:nvSpPr>
            <p:cNvPr id="27" name="TextBox 26">
              <a:extLst>
                <a:ext uri="{FF2B5EF4-FFF2-40B4-BE49-F238E27FC236}">
                  <a16:creationId xmlns:a16="http://schemas.microsoft.com/office/drawing/2014/main" id="{DCE5EB40-00E9-96D3-2BFD-B50249089BB8}"/>
                </a:ext>
              </a:extLst>
            </p:cNvPr>
            <p:cNvSpPr txBox="1"/>
            <p:nvPr/>
          </p:nvSpPr>
          <p:spPr bwMode="auto">
            <a:xfrm>
              <a:off x="8414580"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21</a:t>
              </a:r>
            </a:p>
          </p:txBody>
        </p:sp>
        <p:sp>
          <p:nvSpPr>
            <p:cNvPr id="28" name="TextBox 27">
              <a:extLst>
                <a:ext uri="{FF2B5EF4-FFF2-40B4-BE49-F238E27FC236}">
                  <a16:creationId xmlns:a16="http://schemas.microsoft.com/office/drawing/2014/main" id="{300388D0-B1BB-18AD-7CF3-6B11545E0831}"/>
                </a:ext>
              </a:extLst>
            </p:cNvPr>
            <p:cNvSpPr txBox="1"/>
            <p:nvPr/>
          </p:nvSpPr>
          <p:spPr bwMode="auto">
            <a:xfrm>
              <a:off x="935291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24</a:t>
              </a:r>
            </a:p>
          </p:txBody>
        </p:sp>
        <p:sp>
          <p:nvSpPr>
            <p:cNvPr id="29" name="TextBox 28">
              <a:extLst>
                <a:ext uri="{FF2B5EF4-FFF2-40B4-BE49-F238E27FC236}">
                  <a16:creationId xmlns:a16="http://schemas.microsoft.com/office/drawing/2014/main" id="{CB21A438-252B-D251-F7F3-435ACF5D882D}"/>
                </a:ext>
              </a:extLst>
            </p:cNvPr>
            <p:cNvSpPr txBox="1"/>
            <p:nvPr/>
          </p:nvSpPr>
          <p:spPr bwMode="auto">
            <a:xfrm>
              <a:off x="10291244"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27</a:t>
              </a:r>
            </a:p>
          </p:txBody>
        </p:sp>
        <p:sp>
          <p:nvSpPr>
            <p:cNvPr id="53" name="TextBox 52">
              <a:extLst>
                <a:ext uri="{FF2B5EF4-FFF2-40B4-BE49-F238E27FC236}">
                  <a16:creationId xmlns:a16="http://schemas.microsoft.com/office/drawing/2014/main" id="{88B3C762-0D85-8D83-B186-D5DEF8C5A3F4}"/>
                </a:ext>
              </a:extLst>
            </p:cNvPr>
            <p:cNvSpPr txBox="1"/>
            <p:nvPr/>
          </p:nvSpPr>
          <p:spPr bwMode="auto">
            <a:xfrm>
              <a:off x="11193042" y="491431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30</a:t>
              </a:r>
            </a:p>
          </p:txBody>
        </p:sp>
      </p:grpSp>
      <p:sp>
        <p:nvSpPr>
          <p:cNvPr id="30" name="TextBox 29">
            <a:extLst>
              <a:ext uri="{FF2B5EF4-FFF2-40B4-BE49-F238E27FC236}">
                <a16:creationId xmlns:a16="http://schemas.microsoft.com/office/drawing/2014/main" id="{AF674402-24E9-4C60-0377-24C96634CE14}"/>
              </a:ext>
            </a:extLst>
          </p:cNvPr>
          <p:cNvSpPr txBox="1"/>
          <p:nvPr/>
        </p:nvSpPr>
        <p:spPr bwMode="auto">
          <a:xfrm>
            <a:off x="5944076" y="5074834"/>
            <a:ext cx="5100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31" name="Freeform: Shape 30">
            <a:extLst>
              <a:ext uri="{FF2B5EF4-FFF2-40B4-BE49-F238E27FC236}">
                <a16:creationId xmlns:a16="http://schemas.microsoft.com/office/drawing/2014/main" id="{03376CC0-541A-3F1A-7E56-60A9ECA3D7FA}"/>
              </a:ext>
            </a:extLst>
          </p:cNvPr>
          <p:cNvSpPr/>
          <p:nvPr/>
        </p:nvSpPr>
        <p:spPr bwMode="auto">
          <a:xfrm>
            <a:off x="2006600" y="1873250"/>
            <a:ext cx="9408160" cy="2888185"/>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32" name="Group 31">
            <a:extLst>
              <a:ext uri="{FF2B5EF4-FFF2-40B4-BE49-F238E27FC236}">
                <a16:creationId xmlns:a16="http://schemas.microsoft.com/office/drawing/2014/main" id="{202E35DC-9399-9E64-0046-3D0D5BA3E45C}"/>
              </a:ext>
            </a:extLst>
          </p:cNvPr>
          <p:cNvGrpSpPr/>
          <p:nvPr/>
        </p:nvGrpSpPr>
        <p:grpSpPr>
          <a:xfrm>
            <a:off x="1917700" y="1873250"/>
            <a:ext cx="88899" cy="2888952"/>
            <a:chOff x="1866726" y="1873250"/>
            <a:chExt cx="577850" cy="2888952"/>
          </a:xfrm>
        </p:grpSpPr>
        <p:cxnSp>
          <p:nvCxnSpPr>
            <p:cNvPr id="33" name="Straight Connector 32">
              <a:extLst>
                <a:ext uri="{FF2B5EF4-FFF2-40B4-BE49-F238E27FC236}">
                  <a16:creationId xmlns:a16="http://schemas.microsoft.com/office/drawing/2014/main" id="{D9F51E29-368C-E875-769F-C1C39BF2938E}"/>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4A66B74-61E6-404F-055C-3ECD79497EAA}"/>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EFED63EE-8C7D-E236-2A49-26BC09FF6596}"/>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FC4A3B-C00A-66DE-9030-FD284709916E}"/>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C3CA3FF5-A5AC-AEA9-BF29-C5641654FE51}"/>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CA32AC1-2FEE-084E-5EE5-A7CE240F1389}"/>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34429029-5B02-A0CC-10EA-F0E891BE79FE}"/>
              </a:ext>
            </a:extLst>
          </p:cNvPr>
          <p:cNvGrpSpPr/>
          <p:nvPr/>
        </p:nvGrpSpPr>
        <p:grpSpPr>
          <a:xfrm>
            <a:off x="2006598" y="4751960"/>
            <a:ext cx="9395796" cy="143888"/>
            <a:chOff x="2006598" y="4751963"/>
            <a:chExt cx="9395796" cy="701200"/>
          </a:xfrm>
        </p:grpSpPr>
        <p:grpSp>
          <p:nvGrpSpPr>
            <p:cNvPr id="40" name="Group 39">
              <a:extLst>
                <a:ext uri="{FF2B5EF4-FFF2-40B4-BE49-F238E27FC236}">
                  <a16:creationId xmlns:a16="http://schemas.microsoft.com/office/drawing/2014/main" id="{73D0BC41-E42D-942B-28DE-5BBCB7B41823}"/>
                </a:ext>
              </a:extLst>
            </p:cNvPr>
            <p:cNvGrpSpPr/>
            <p:nvPr/>
          </p:nvGrpSpPr>
          <p:grpSpPr>
            <a:xfrm rot="5400000">
              <a:off x="4018202" y="2740359"/>
              <a:ext cx="701193" cy="4724401"/>
              <a:chOff x="1866726" y="1873250"/>
              <a:chExt cx="577850" cy="2888952"/>
            </a:xfrm>
          </p:grpSpPr>
          <p:cxnSp>
            <p:nvCxnSpPr>
              <p:cNvPr id="46" name="Straight Connector 45">
                <a:extLst>
                  <a:ext uri="{FF2B5EF4-FFF2-40B4-BE49-F238E27FC236}">
                    <a16:creationId xmlns:a16="http://schemas.microsoft.com/office/drawing/2014/main" id="{334A1F20-B293-51AC-E6F2-EDE2C7305B9B}"/>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AF41ACAE-0ED9-51D9-C4CC-89CB1B55CD41}"/>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1A6D390-A95C-6C04-DDE9-9D6F01A118E5}"/>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37246617-925A-F83E-906D-2BE964D8D86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5F484538-47EE-DEC9-F5E9-A6562A582EF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0BE99395-9D5C-6A84-280B-78566813B194}"/>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8998C89D-10DC-48FB-3698-B97D26AA96F2}"/>
                </a:ext>
              </a:extLst>
            </p:cNvPr>
            <p:cNvGrpSpPr/>
            <p:nvPr/>
          </p:nvGrpSpPr>
          <p:grpSpPr>
            <a:xfrm rot="5400000">
              <a:off x="9184824" y="3235592"/>
              <a:ext cx="701200" cy="3733941"/>
              <a:chOff x="1866726" y="2478912"/>
              <a:chExt cx="577856" cy="2283290"/>
            </a:xfrm>
          </p:grpSpPr>
          <p:cxnSp>
            <p:nvCxnSpPr>
              <p:cNvPr id="42" name="Straight Connector 41">
                <a:extLst>
                  <a:ext uri="{FF2B5EF4-FFF2-40B4-BE49-F238E27FC236}">
                    <a16:creationId xmlns:a16="http://schemas.microsoft.com/office/drawing/2014/main" id="{3D7B75D1-B870-5C50-1AB6-AD366F33B58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0F69EB61-CF9F-A27B-A47D-76BBE17D4B3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0C8A1F6D-5F83-480F-09C5-FCA1FF6578D8}"/>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D8778B9-3928-2405-90ED-E6959B485B7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BED83191-7267-7919-4D65-DF1CF8147B77}"/>
                  </a:ext>
                </a:extLst>
              </p:cNvPr>
              <p:cNvCxnSpPr>
                <a:cxnSpLocks/>
              </p:cNvCxnSpPr>
              <p:nvPr/>
            </p:nvCxnSpPr>
            <p:spPr bwMode="auto">
              <a:xfrm>
                <a:off x="1866732" y="247891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54" name="Group 53">
            <a:extLst>
              <a:ext uri="{FF2B5EF4-FFF2-40B4-BE49-F238E27FC236}">
                <a16:creationId xmlns:a16="http://schemas.microsoft.com/office/drawing/2014/main" id="{C8540421-4496-D1D3-F1C1-C67E11DA4B3C}"/>
              </a:ext>
            </a:extLst>
          </p:cNvPr>
          <p:cNvGrpSpPr/>
          <p:nvPr/>
        </p:nvGrpSpPr>
        <p:grpSpPr>
          <a:xfrm>
            <a:off x="2155651" y="3765356"/>
            <a:ext cx="1970340" cy="954107"/>
            <a:chOff x="2004808" y="3807328"/>
            <a:chExt cx="1970340" cy="954107"/>
          </a:xfrm>
        </p:grpSpPr>
        <p:sp>
          <p:nvSpPr>
            <p:cNvPr id="55" name="TextBox 54">
              <a:extLst>
                <a:ext uri="{FF2B5EF4-FFF2-40B4-BE49-F238E27FC236}">
                  <a16:creationId xmlns:a16="http://schemas.microsoft.com/office/drawing/2014/main" id="{673017F6-7444-D4A6-F6AF-73B9300B5B12}"/>
                </a:ext>
              </a:extLst>
            </p:cNvPr>
            <p:cNvSpPr txBox="1"/>
            <p:nvPr/>
          </p:nvSpPr>
          <p:spPr bwMode="auto">
            <a:xfrm>
              <a:off x="2288580" y="3807328"/>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400" b="0" dirty="0">
                  <a:solidFill>
                    <a:schemeClr val="bg1"/>
                  </a:solidFill>
                  <a:latin typeface="Calibri" panose="020F0502020204030204" pitchFamily="34" charset="0"/>
                </a:rPr>
                <a:t>Mirvetuximab soravtansine </a:t>
              </a:r>
            </a:p>
            <a:p>
              <a:pPr>
                <a:spcBef>
                  <a:spcPts val="0"/>
                </a:spcBef>
              </a:pPr>
              <a:r>
                <a:rPr lang="en-US" sz="1400" b="0" dirty="0">
                  <a:solidFill>
                    <a:schemeClr val="bg1"/>
                  </a:solidFill>
                  <a:latin typeface="Calibri" panose="020F0502020204030204" pitchFamily="34" charset="0"/>
                </a:rPr>
                <a:t>Chemotherapy</a:t>
              </a:r>
            </a:p>
            <a:p>
              <a:pPr>
                <a:spcBef>
                  <a:spcPts val="0"/>
                </a:spcBef>
              </a:pPr>
              <a:r>
                <a:rPr lang="en-US" sz="1400" b="0" dirty="0">
                  <a:solidFill>
                    <a:schemeClr val="bg1"/>
                  </a:solidFill>
                  <a:latin typeface="Calibri" panose="020F0502020204030204" pitchFamily="34" charset="0"/>
                </a:rPr>
                <a:t>Censored</a:t>
              </a:r>
            </a:p>
          </p:txBody>
        </p:sp>
        <p:cxnSp>
          <p:nvCxnSpPr>
            <p:cNvPr id="56" name="Straight Connector 55">
              <a:extLst>
                <a:ext uri="{FF2B5EF4-FFF2-40B4-BE49-F238E27FC236}">
                  <a16:creationId xmlns:a16="http://schemas.microsoft.com/office/drawing/2014/main" id="{FF8F9F13-D9CF-E98B-6295-664F91F5E31F}"/>
                </a:ext>
              </a:extLst>
            </p:cNvPr>
            <p:cNvCxnSpPr>
              <a:cxnSpLocks/>
            </p:cNvCxnSpPr>
            <p:nvPr/>
          </p:nvCxnSpPr>
          <p:spPr bwMode="auto">
            <a:xfrm>
              <a:off x="2004808" y="3959728"/>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825032A-FC3E-0C1C-72A3-671A21AEDBD8}"/>
                </a:ext>
              </a:extLst>
            </p:cNvPr>
            <p:cNvCxnSpPr>
              <a:cxnSpLocks/>
            </p:cNvCxnSpPr>
            <p:nvPr/>
          </p:nvCxnSpPr>
          <p:spPr bwMode="auto">
            <a:xfrm>
              <a:off x="2004808" y="4404228"/>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58" name="Group 57">
              <a:extLst>
                <a:ext uri="{FF2B5EF4-FFF2-40B4-BE49-F238E27FC236}">
                  <a16:creationId xmlns:a16="http://schemas.microsoft.com/office/drawing/2014/main" id="{3EF41BA4-E18A-6D7B-D2B4-BB84FB1482AB}"/>
                </a:ext>
              </a:extLst>
            </p:cNvPr>
            <p:cNvGrpSpPr/>
            <p:nvPr/>
          </p:nvGrpSpPr>
          <p:grpSpPr>
            <a:xfrm>
              <a:off x="2118625" y="4556098"/>
              <a:ext cx="89485" cy="89485"/>
              <a:chOff x="2162465" y="4117385"/>
              <a:chExt cx="283772" cy="283772"/>
            </a:xfrm>
          </p:grpSpPr>
          <p:cxnSp>
            <p:nvCxnSpPr>
              <p:cNvPr id="59" name="Straight Connector 58">
                <a:extLst>
                  <a:ext uri="{FF2B5EF4-FFF2-40B4-BE49-F238E27FC236}">
                    <a16:creationId xmlns:a16="http://schemas.microsoft.com/office/drawing/2014/main" id="{913965E0-0272-3980-314D-122D64200C82}"/>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7CE8748F-A625-4876-6401-F750CC920486}"/>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61" name="Group 60">
            <a:extLst>
              <a:ext uri="{FF2B5EF4-FFF2-40B4-BE49-F238E27FC236}">
                <a16:creationId xmlns:a16="http://schemas.microsoft.com/office/drawing/2014/main" id="{C3DBACED-C4B7-52C5-84D2-FE0A0517B990}"/>
              </a:ext>
            </a:extLst>
          </p:cNvPr>
          <p:cNvGrpSpPr/>
          <p:nvPr/>
        </p:nvGrpSpPr>
        <p:grpSpPr>
          <a:xfrm>
            <a:off x="1775418" y="5683411"/>
            <a:ext cx="9777361" cy="523220"/>
            <a:chOff x="1775418" y="4914315"/>
            <a:chExt cx="9777361" cy="523220"/>
          </a:xfrm>
        </p:grpSpPr>
        <p:sp>
          <p:nvSpPr>
            <p:cNvPr id="62" name="TextBox 61">
              <a:extLst>
                <a:ext uri="{FF2B5EF4-FFF2-40B4-BE49-F238E27FC236}">
                  <a16:creationId xmlns:a16="http://schemas.microsoft.com/office/drawing/2014/main" id="{339FA7CC-1DEE-FD0D-5F4D-877CB96A7D72}"/>
                </a:ext>
              </a:extLst>
            </p:cNvPr>
            <p:cNvSpPr txBox="1"/>
            <p:nvPr/>
          </p:nvSpPr>
          <p:spPr bwMode="auto">
            <a:xfrm>
              <a:off x="1775418"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227</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226</a:t>
              </a:r>
            </a:p>
          </p:txBody>
        </p:sp>
        <p:sp>
          <p:nvSpPr>
            <p:cNvPr id="63" name="TextBox 62">
              <a:extLst>
                <a:ext uri="{FF2B5EF4-FFF2-40B4-BE49-F238E27FC236}">
                  <a16:creationId xmlns:a16="http://schemas.microsoft.com/office/drawing/2014/main" id="{D13D855E-94AD-57D4-AF1A-0FFD47CE6099}"/>
                </a:ext>
              </a:extLst>
            </p:cNvPr>
            <p:cNvSpPr txBox="1"/>
            <p:nvPr/>
          </p:nvSpPr>
          <p:spPr bwMode="auto">
            <a:xfrm>
              <a:off x="2726449"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204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185</a:t>
              </a:r>
            </a:p>
          </p:txBody>
        </p:sp>
        <p:sp>
          <p:nvSpPr>
            <p:cNvPr id="9216" name="TextBox 9215">
              <a:extLst>
                <a:ext uri="{FF2B5EF4-FFF2-40B4-BE49-F238E27FC236}">
                  <a16:creationId xmlns:a16="http://schemas.microsoft.com/office/drawing/2014/main" id="{4FE29A32-8662-E557-8BDF-14E433D65D8D}"/>
                </a:ext>
              </a:extLst>
            </p:cNvPr>
            <p:cNvSpPr txBox="1"/>
            <p:nvPr/>
          </p:nvSpPr>
          <p:spPr bwMode="auto">
            <a:xfrm>
              <a:off x="3664782"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175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157</a:t>
              </a:r>
            </a:p>
          </p:txBody>
        </p:sp>
        <p:sp>
          <p:nvSpPr>
            <p:cNvPr id="9217" name="TextBox 9216">
              <a:extLst>
                <a:ext uri="{FF2B5EF4-FFF2-40B4-BE49-F238E27FC236}">
                  <a16:creationId xmlns:a16="http://schemas.microsoft.com/office/drawing/2014/main" id="{9AED833B-483B-678D-AB7D-7181A6295CEA}"/>
                </a:ext>
              </a:extLst>
            </p:cNvPr>
            <p:cNvSpPr txBox="1"/>
            <p:nvPr/>
          </p:nvSpPr>
          <p:spPr bwMode="auto">
            <a:xfrm>
              <a:off x="4615814" y="4914315"/>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128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107</a:t>
              </a:r>
            </a:p>
          </p:txBody>
        </p:sp>
        <p:sp>
          <p:nvSpPr>
            <p:cNvPr id="9219" name="TextBox 9218">
              <a:extLst>
                <a:ext uri="{FF2B5EF4-FFF2-40B4-BE49-F238E27FC236}">
                  <a16:creationId xmlns:a16="http://schemas.microsoft.com/office/drawing/2014/main" id="{47DF37B0-B038-F1C9-5105-04546BEA9C85}"/>
                </a:ext>
              </a:extLst>
            </p:cNvPr>
            <p:cNvSpPr txBox="1"/>
            <p:nvPr/>
          </p:nvSpPr>
          <p:spPr bwMode="auto">
            <a:xfrm>
              <a:off x="5599832"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82</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68</a:t>
              </a:r>
            </a:p>
          </p:txBody>
        </p:sp>
        <p:sp>
          <p:nvSpPr>
            <p:cNvPr id="9220" name="TextBox 9219">
              <a:extLst>
                <a:ext uri="{FF2B5EF4-FFF2-40B4-BE49-F238E27FC236}">
                  <a16:creationId xmlns:a16="http://schemas.microsoft.com/office/drawing/2014/main" id="{2AADE1AD-809D-A64C-A827-8C4DE49EF7CA}"/>
                </a:ext>
              </a:extLst>
            </p:cNvPr>
            <p:cNvSpPr txBox="1"/>
            <p:nvPr/>
          </p:nvSpPr>
          <p:spPr bwMode="auto">
            <a:xfrm>
              <a:off x="6550864"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53</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39</a:t>
              </a:r>
            </a:p>
          </p:txBody>
        </p:sp>
        <p:sp>
          <p:nvSpPr>
            <p:cNvPr id="9221" name="TextBox 9220">
              <a:extLst>
                <a:ext uri="{FF2B5EF4-FFF2-40B4-BE49-F238E27FC236}">
                  <a16:creationId xmlns:a16="http://schemas.microsoft.com/office/drawing/2014/main" id="{5A91F38E-5D98-98D5-78E1-1B43C1AD0D8C}"/>
                </a:ext>
              </a:extLst>
            </p:cNvPr>
            <p:cNvSpPr txBox="1"/>
            <p:nvPr/>
          </p:nvSpPr>
          <p:spPr bwMode="auto">
            <a:xfrm>
              <a:off x="7489196"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28</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18</a:t>
              </a:r>
            </a:p>
          </p:txBody>
        </p:sp>
        <p:sp>
          <p:nvSpPr>
            <p:cNvPr id="9222" name="TextBox 9221">
              <a:extLst>
                <a:ext uri="{FF2B5EF4-FFF2-40B4-BE49-F238E27FC236}">
                  <a16:creationId xmlns:a16="http://schemas.microsoft.com/office/drawing/2014/main" id="{8D6D7633-311B-85DF-D96A-0AC06E9B44BE}"/>
                </a:ext>
              </a:extLst>
            </p:cNvPr>
            <p:cNvSpPr txBox="1"/>
            <p:nvPr/>
          </p:nvSpPr>
          <p:spPr bwMode="auto">
            <a:xfrm>
              <a:off x="8440228" y="4914315"/>
              <a:ext cx="36740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15</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a:t>
              </a:r>
            </a:p>
          </p:txBody>
        </p:sp>
        <p:sp>
          <p:nvSpPr>
            <p:cNvPr id="9223" name="TextBox 9222">
              <a:extLst>
                <a:ext uri="{FF2B5EF4-FFF2-40B4-BE49-F238E27FC236}">
                  <a16:creationId xmlns:a16="http://schemas.microsoft.com/office/drawing/2014/main" id="{D9E198A3-F7D3-BE22-44FF-58009333FB8D}"/>
                </a:ext>
              </a:extLst>
            </p:cNvPr>
            <p:cNvSpPr txBox="1"/>
            <p:nvPr/>
          </p:nvSpPr>
          <p:spPr bwMode="auto">
            <a:xfrm>
              <a:off x="9424245"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9</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9224" name="TextBox 9223">
              <a:extLst>
                <a:ext uri="{FF2B5EF4-FFF2-40B4-BE49-F238E27FC236}">
                  <a16:creationId xmlns:a16="http://schemas.microsoft.com/office/drawing/2014/main" id="{DAF0200E-EA42-B62F-DA96-73141490EF6A}"/>
                </a:ext>
              </a:extLst>
            </p:cNvPr>
            <p:cNvSpPr txBox="1"/>
            <p:nvPr/>
          </p:nvSpPr>
          <p:spPr bwMode="auto">
            <a:xfrm>
              <a:off x="10362577"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2</a:t>
              </a:r>
            </a:p>
          </p:txBody>
        </p:sp>
        <p:sp>
          <p:nvSpPr>
            <p:cNvPr id="9226" name="TextBox 9225">
              <a:extLst>
                <a:ext uri="{FF2B5EF4-FFF2-40B4-BE49-F238E27FC236}">
                  <a16:creationId xmlns:a16="http://schemas.microsoft.com/office/drawing/2014/main" id="{61AAD9F0-4B3B-62A6-A036-DDCBC2B5FB75}"/>
                </a:ext>
              </a:extLst>
            </p:cNvPr>
            <p:cNvSpPr txBox="1"/>
            <p:nvPr/>
          </p:nvSpPr>
          <p:spPr bwMode="auto">
            <a:xfrm>
              <a:off x="11276741" y="4914315"/>
              <a:ext cx="2760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100000"/>
                </a:lnSpc>
                <a:spcBef>
                  <a:spcPts val="0"/>
                </a:spcBef>
                <a:spcAft>
                  <a:spcPct val="0"/>
                </a:spcAft>
                <a:buClrTx/>
                <a:buFontTx/>
                <a:buNone/>
              </a:pPr>
              <a:r>
                <a:rPr lang="en-US" sz="1400" b="0" dirty="0">
                  <a:solidFill>
                    <a:schemeClr val="bg1"/>
                  </a:solidFill>
                  <a:latin typeface="Calibri" panose="020F0502020204030204" pitchFamily="34" charset="0"/>
                </a:rPr>
                <a:t>0</a:t>
              </a:r>
            </a:p>
          </p:txBody>
        </p:sp>
      </p:grpSp>
      <p:sp>
        <p:nvSpPr>
          <p:cNvPr id="9225" name="TextBox 9224">
            <a:extLst>
              <a:ext uri="{FF2B5EF4-FFF2-40B4-BE49-F238E27FC236}">
                <a16:creationId xmlns:a16="http://schemas.microsoft.com/office/drawing/2014/main" id="{BD101A02-3E23-2FCC-7CFA-29F8B34C1709}"/>
              </a:ext>
            </a:extLst>
          </p:cNvPr>
          <p:cNvSpPr txBox="1"/>
          <p:nvPr/>
        </p:nvSpPr>
        <p:spPr bwMode="auto">
          <a:xfrm>
            <a:off x="183774" y="5252524"/>
            <a:ext cx="168656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spcBef>
                <a:spcPts val="0"/>
              </a:spcBef>
            </a:pPr>
            <a:r>
              <a:rPr lang="en-US" sz="1400" dirty="0">
                <a:solidFill>
                  <a:schemeClr val="bg1"/>
                </a:solidFill>
                <a:latin typeface="Calibri" panose="020F0502020204030204" pitchFamily="34" charset="0"/>
              </a:rPr>
              <a:t>Patients at Risk, n</a:t>
            </a:r>
          </a:p>
          <a:p>
            <a:pPr algn="r">
              <a:spcBef>
                <a:spcPts val="0"/>
              </a:spcBef>
            </a:pPr>
            <a:r>
              <a:rPr lang="en-US" sz="1400" dirty="0">
                <a:solidFill>
                  <a:schemeClr val="accent1"/>
                </a:solidFill>
                <a:latin typeface="Calibri" panose="020F0502020204030204" pitchFamily="34" charset="0"/>
              </a:rPr>
              <a:t>Mirvetuximab soravtansine </a:t>
            </a:r>
          </a:p>
          <a:p>
            <a:pPr algn="r">
              <a:spcBef>
                <a:spcPts val="0"/>
              </a:spcBef>
            </a:pPr>
            <a:r>
              <a:rPr lang="en-US" sz="1400" dirty="0">
                <a:solidFill>
                  <a:schemeClr val="accent3"/>
                </a:solidFill>
                <a:latin typeface="Calibri" panose="020F0502020204030204" pitchFamily="34" charset="0"/>
              </a:rPr>
              <a:t>Chemotherapy</a:t>
            </a:r>
          </a:p>
        </p:txBody>
      </p:sp>
      <p:grpSp>
        <p:nvGrpSpPr>
          <p:cNvPr id="9229" name="Group 9228">
            <a:extLst>
              <a:ext uri="{FF2B5EF4-FFF2-40B4-BE49-F238E27FC236}">
                <a16:creationId xmlns:a16="http://schemas.microsoft.com/office/drawing/2014/main" id="{ECF5F83A-3EA3-5B1F-D6B2-B1B5BF7E5293}"/>
              </a:ext>
            </a:extLst>
          </p:cNvPr>
          <p:cNvGrpSpPr/>
          <p:nvPr/>
        </p:nvGrpSpPr>
        <p:grpSpPr>
          <a:xfrm>
            <a:off x="2016125" y="1882775"/>
            <a:ext cx="9102725" cy="2390775"/>
            <a:chOff x="2016125" y="1882775"/>
            <a:chExt cx="9102725" cy="2390775"/>
          </a:xfrm>
        </p:grpSpPr>
        <p:sp>
          <p:nvSpPr>
            <p:cNvPr id="9227" name="Freeform: Shape 9226">
              <a:extLst>
                <a:ext uri="{FF2B5EF4-FFF2-40B4-BE49-F238E27FC236}">
                  <a16:creationId xmlns:a16="http://schemas.microsoft.com/office/drawing/2014/main" id="{03B0CB94-1043-71C2-D613-065D1B667031}"/>
                </a:ext>
              </a:extLst>
            </p:cNvPr>
            <p:cNvSpPr/>
            <p:nvPr/>
          </p:nvSpPr>
          <p:spPr bwMode="auto">
            <a:xfrm>
              <a:off x="2016125" y="1882775"/>
              <a:ext cx="4841875" cy="1301750"/>
            </a:xfrm>
            <a:custGeom>
              <a:avLst/>
              <a:gdLst>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35325 w 4841875"/>
                <a:gd name="connsiteY87" fmla="*/ 847725 h 1301750"/>
                <a:gd name="connsiteX88" fmla="*/ 3257550 w 4841875"/>
                <a:gd name="connsiteY88" fmla="*/ 847725 h 1301750"/>
                <a:gd name="connsiteX89" fmla="*/ 3257550 w 4841875"/>
                <a:gd name="connsiteY89" fmla="*/ 873125 h 1301750"/>
                <a:gd name="connsiteX90" fmla="*/ 3343275 w 4841875"/>
                <a:gd name="connsiteY90" fmla="*/ 873125 h 1301750"/>
                <a:gd name="connsiteX91" fmla="*/ 3343275 w 4841875"/>
                <a:gd name="connsiteY91" fmla="*/ 908050 h 1301750"/>
                <a:gd name="connsiteX92" fmla="*/ 3498850 w 4841875"/>
                <a:gd name="connsiteY92" fmla="*/ 908050 h 1301750"/>
                <a:gd name="connsiteX93" fmla="*/ 3498850 w 4841875"/>
                <a:gd name="connsiteY93" fmla="*/ 952500 h 1301750"/>
                <a:gd name="connsiteX94" fmla="*/ 3594100 w 4841875"/>
                <a:gd name="connsiteY94" fmla="*/ 952500 h 1301750"/>
                <a:gd name="connsiteX95" fmla="*/ 3594100 w 4841875"/>
                <a:gd name="connsiteY95" fmla="*/ 1000125 h 1301750"/>
                <a:gd name="connsiteX96" fmla="*/ 3806825 w 4841875"/>
                <a:gd name="connsiteY96" fmla="*/ 1000125 h 1301750"/>
                <a:gd name="connsiteX97" fmla="*/ 3806825 w 4841875"/>
                <a:gd name="connsiteY97" fmla="*/ 1031875 h 1301750"/>
                <a:gd name="connsiteX98" fmla="*/ 4016375 w 4841875"/>
                <a:gd name="connsiteY98" fmla="*/ 1031875 h 1301750"/>
                <a:gd name="connsiteX99" fmla="*/ 4016375 w 4841875"/>
                <a:gd name="connsiteY99" fmla="*/ 1060450 h 1301750"/>
                <a:gd name="connsiteX100" fmla="*/ 4032250 w 4841875"/>
                <a:gd name="connsiteY100" fmla="*/ 1060450 h 1301750"/>
                <a:gd name="connsiteX101" fmla="*/ 4032250 w 4841875"/>
                <a:gd name="connsiteY101" fmla="*/ 1101725 h 1301750"/>
                <a:gd name="connsiteX102" fmla="*/ 4044950 w 4841875"/>
                <a:gd name="connsiteY102" fmla="*/ 1101725 h 1301750"/>
                <a:gd name="connsiteX103" fmla="*/ 4044950 w 4841875"/>
                <a:gd name="connsiteY103" fmla="*/ 1123950 h 1301750"/>
                <a:gd name="connsiteX104" fmla="*/ 4184650 w 4841875"/>
                <a:gd name="connsiteY104" fmla="*/ 1123950 h 1301750"/>
                <a:gd name="connsiteX105" fmla="*/ 4184650 w 4841875"/>
                <a:gd name="connsiteY105" fmla="*/ 1152525 h 1301750"/>
                <a:gd name="connsiteX106" fmla="*/ 4422775 w 4841875"/>
                <a:gd name="connsiteY106" fmla="*/ 1152525 h 1301750"/>
                <a:gd name="connsiteX107" fmla="*/ 4422775 w 4841875"/>
                <a:gd name="connsiteY107" fmla="*/ 1181100 h 1301750"/>
                <a:gd name="connsiteX108" fmla="*/ 4543425 w 4841875"/>
                <a:gd name="connsiteY108" fmla="*/ 1181100 h 1301750"/>
                <a:gd name="connsiteX109" fmla="*/ 4543425 w 4841875"/>
                <a:gd name="connsiteY109" fmla="*/ 1219200 h 1301750"/>
                <a:gd name="connsiteX110" fmla="*/ 4673600 w 4841875"/>
                <a:gd name="connsiteY110" fmla="*/ 1219200 h 1301750"/>
                <a:gd name="connsiteX111" fmla="*/ 4673600 w 4841875"/>
                <a:gd name="connsiteY111" fmla="*/ 1244600 h 1301750"/>
                <a:gd name="connsiteX112" fmla="*/ 4740275 w 4841875"/>
                <a:gd name="connsiteY112" fmla="*/ 1244600 h 1301750"/>
                <a:gd name="connsiteX113" fmla="*/ 4752975 w 4841875"/>
                <a:gd name="connsiteY113" fmla="*/ 1257300 h 1301750"/>
                <a:gd name="connsiteX114" fmla="*/ 4752975 w 4841875"/>
                <a:gd name="connsiteY114" fmla="*/ 1276350 h 1301750"/>
                <a:gd name="connsiteX115" fmla="*/ 4841875 w 4841875"/>
                <a:gd name="connsiteY115" fmla="*/ 1276350 h 1301750"/>
                <a:gd name="connsiteX116" fmla="*/ 4841875 w 4841875"/>
                <a:gd name="connsiteY116"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32150 w 4841875"/>
                <a:gd name="connsiteY87" fmla="*/ 850900 h 1301750"/>
                <a:gd name="connsiteX88" fmla="*/ 3257550 w 4841875"/>
                <a:gd name="connsiteY88" fmla="*/ 847725 h 1301750"/>
                <a:gd name="connsiteX89" fmla="*/ 3257550 w 4841875"/>
                <a:gd name="connsiteY89" fmla="*/ 873125 h 1301750"/>
                <a:gd name="connsiteX90" fmla="*/ 3343275 w 4841875"/>
                <a:gd name="connsiteY90" fmla="*/ 873125 h 1301750"/>
                <a:gd name="connsiteX91" fmla="*/ 3343275 w 4841875"/>
                <a:gd name="connsiteY91" fmla="*/ 908050 h 1301750"/>
                <a:gd name="connsiteX92" fmla="*/ 3498850 w 4841875"/>
                <a:gd name="connsiteY92" fmla="*/ 908050 h 1301750"/>
                <a:gd name="connsiteX93" fmla="*/ 3498850 w 4841875"/>
                <a:gd name="connsiteY93" fmla="*/ 952500 h 1301750"/>
                <a:gd name="connsiteX94" fmla="*/ 3594100 w 4841875"/>
                <a:gd name="connsiteY94" fmla="*/ 952500 h 1301750"/>
                <a:gd name="connsiteX95" fmla="*/ 3594100 w 4841875"/>
                <a:gd name="connsiteY95" fmla="*/ 1000125 h 1301750"/>
                <a:gd name="connsiteX96" fmla="*/ 3806825 w 4841875"/>
                <a:gd name="connsiteY96" fmla="*/ 1000125 h 1301750"/>
                <a:gd name="connsiteX97" fmla="*/ 3806825 w 4841875"/>
                <a:gd name="connsiteY97" fmla="*/ 1031875 h 1301750"/>
                <a:gd name="connsiteX98" fmla="*/ 4016375 w 4841875"/>
                <a:gd name="connsiteY98" fmla="*/ 1031875 h 1301750"/>
                <a:gd name="connsiteX99" fmla="*/ 4016375 w 4841875"/>
                <a:gd name="connsiteY99" fmla="*/ 1060450 h 1301750"/>
                <a:gd name="connsiteX100" fmla="*/ 4032250 w 4841875"/>
                <a:gd name="connsiteY100" fmla="*/ 1060450 h 1301750"/>
                <a:gd name="connsiteX101" fmla="*/ 4032250 w 4841875"/>
                <a:gd name="connsiteY101" fmla="*/ 1101725 h 1301750"/>
                <a:gd name="connsiteX102" fmla="*/ 4044950 w 4841875"/>
                <a:gd name="connsiteY102" fmla="*/ 1101725 h 1301750"/>
                <a:gd name="connsiteX103" fmla="*/ 4044950 w 4841875"/>
                <a:gd name="connsiteY103" fmla="*/ 1123950 h 1301750"/>
                <a:gd name="connsiteX104" fmla="*/ 4184650 w 4841875"/>
                <a:gd name="connsiteY104" fmla="*/ 1123950 h 1301750"/>
                <a:gd name="connsiteX105" fmla="*/ 4184650 w 4841875"/>
                <a:gd name="connsiteY105" fmla="*/ 1152525 h 1301750"/>
                <a:gd name="connsiteX106" fmla="*/ 4422775 w 4841875"/>
                <a:gd name="connsiteY106" fmla="*/ 1152525 h 1301750"/>
                <a:gd name="connsiteX107" fmla="*/ 4422775 w 4841875"/>
                <a:gd name="connsiteY107" fmla="*/ 1181100 h 1301750"/>
                <a:gd name="connsiteX108" fmla="*/ 4543425 w 4841875"/>
                <a:gd name="connsiteY108" fmla="*/ 1181100 h 1301750"/>
                <a:gd name="connsiteX109" fmla="*/ 4543425 w 4841875"/>
                <a:gd name="connsiteY109" fmla="*/ 1219200 h 1301750"/>
                <a:gd name="connsiteX110" fmla="*/ 4673600 w 4841875"/>
                <a:gd name="connsiteY110" fmla="*/ 1219200 h 1301750"/>
                <a:gd name="connsiteX111" fmla="*/ 4673600 w 4841875"/>
                <a:gd name="connsiteY111" fmla="*/ 1244600 h 1301750"/>
                <a:gd name="connsiteX112" fmla="*/ 4740275 w 4841875"/>
                <a:gd name="connsiteY112" fmla="*/ 1244600 h 1301750"/>
                <a:gd name="connsiteX113" fmla="*/ 4752975 w 4841875"/>
                <a:gd name="connsiteY113" fmla="*/ 1257300 h 1301750"/>
                <a:gd name="connsiteX114" fmla="*/ 4752975 w 4841875"/>
                <a:gd name="connsiteY114" fmla="*/ 1276350 h 1301750"/>
                <a:gd name="connsiteX115" fmla="*/ 4841875 w 4841875"/>
                <a:gd name="connsiteY115" fmla="*/ 1276350 h 1301750"/>
                <a:gd name="connsiteX116" fmla="*/ 4841875 w 4841875"/>
                <a:gd name="connsiteY116"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57250 h 1301750"/>
                <a:gd name="connsiteX87" fmla="*/ 3257550 w 4841875"/>
                <a:gd name="connsiteY87" fmla="*/ 847725 h 1301750"/>
                <a:gd name="connsiteX88" fmla="*/ 3257550 w 4841875"/>
                <a:gd name="connsiteY88" fmla="*/ 873125 h 1301750"/>
                <a:gd name="connsiteX89" fmla="*/ 3343275 w 4841875"/>
                <a:gd name="connsiteY89" fmla="*/ 873125 h 1301750"/>
                <a:gd name="connsiteX90" fmla="*/ 3343275 w 4841875"/>
                <a:gd name="connsiteY90" fmla="*/ 908050 h 1301750"/>
                <a:gd name="connsiteX91" fmla="*/ 3498850 w 4841875"/>
                <a:gd name="connsiteY91" fmla="*/ 908050 h 1301750"/>
                <a:gd name="connsiteX92" fmla="*/ 3498850 w 4841875"/>
                <a:gd name="connsiteY92" fmla="*/ 952500 h 1301750"/>
                <a:gd name="connsiteX93" fmla="*/ 3594100 w 4841875"/>
                <a:gd name="connsiteY93" fmla="*/ 952500 h 1301750"/>
                <a:gd name="connsiteX94" fmla="*/ 3594100 w 4841875"/>
                <a:gd name="connsiteY94" fmla="*/ 1000125 h 1301750"/>
                <a:gd name="connsiteX95" fmla="*/ 3806825 w 4841875"/>
                <a:gd name="connsiteY95" fmla="*/ 1000125 h 1301750"/>
                <a:gd name="connsiteX96" fmla="*/ 3806825 w 4841875"/>
                <a:gd name="connsiteY96" fmla="*/ 1031875 h 1301750"/>
                <a:gd name="connsiteX97" fmla="*/ 4016375 w 4841875"/>
                <a:gd name="connsiteY97" fmla="*/ 1031875 h 1301750"/>
                <a:gd name="connsiteX98" fmla="*/ 4016375 w 4841875"/>
                <a:gd name="connsiteY98" fmla="*/ 1060450 h 1301750"/>
                <a:gd name="connsiteX99" fmla="*/ 4032250 w 4841875"/>
                <a:gd name="connsiteY99" fmla="*/ 1060450 h 1301750"/>
                <a:gd name="connsiteX100" fmla="*/ 4032250 w 4841875"/>
                <a:gd name="connsiteY100" fmla="*/ 1101725 h 1301750"/>
                <a:gd name="connsiteX101" fmla="*/ 4044950 w 4841875"/>
                <a:gd name="connsiteY101" fmla="*/ 1101725 h 1301750"/>
                <a:gd name="connsiteX102" fmla="*/ 4044950 w 4841875"/>
                <a:gd name="connsiteY102" fmla="*/ 1123950 h 1301750"/>
                <a:gd name="connsiteX103" fmla="*/ 4184650 w 4841875"/>
                <a:gd name="connsiteY103" fmla="*/ 1123950 h 1301750"/>
                <a:gd name="connsiteX104" fmla="*/ 4184650 w 4841875"/>
                <a:gd name="connsiteY104" fmla="*/ 1152525 h 1301750"/>
                <a:gd name="connsiteX105" fmla="*/ 4422775 w 4841875"/>
                <a:gd name="connsiteY105" fmla="*/ 1152525 h 1301750"/>
                <a:gd name="connsiteX106" fmla="*/ 4422775 w 4841875"/>
                <a:gd name="connsiteY106" fmla="*/ 1181100 h 1301750"/>
                <a:gd name="connsiteX107" fmla="*/ 4543425 w 4841875"/>
                <a:gd name="connsiteY107" fmla="*/ 1181100 h 1301750"/>
                <a:gd name="connsiteX108" fmla="*/ 4543425 w 4841875"/>
                <a:gd name="connsiteY108" fmla="*/ 1219200 h 1301750"/>
                <a:gd name="connsiteX109" fmla="*/ 4673600 w 4841875"/>
                <a:gd name="connsiteY109" fmla="*/ 1219200 h 1301750"/>
                <a:gd name="connsiteX110" fmla="*/ 4673600 w 4841875"/>
                <a:gd name="connsiteY110" fmla="*/ 1244600 h 1301750"/>
                <a:gd name="connsiteX111" fmla="*/ 4740275 w 4841875"/>
                <a:gd name="connsiteY111" fmla="*/ 1244600 h 1301750"/>
                <a:gd name="connsiteX112" fmla="*/ 4752975 w 4841875"/>
                <a:gd name="connsiteY112" fmla="*/ 1257300 h 1301750"/>
                <a:gd name="connsiteX113" fmla="*/ 4752975 w 4841875"/>
                <a:gd name="connsiteY113" fmla="*/ 1276350 h 1301750"/>
                <a:gd name="connsiteX114" fmla="*/ 4841875 w 4841875"/>
                <a:gd name="connsiteY114" fmla="*/ 1276350 h 1301750"/>
                <a:gd name="connsiteX115" fmla="*/ 4841875 w 4841875"/>
                <a:gd name="connsiteY115" fmla="*/ 1301750 h 1301750"/>
                <a:gd name="connsiteX0" fmla="*/ 0 w 4841875"/>
                <a:gd name="connsiteY0" fmla="*/ 0 h 1301750"/>
                <a:gd name="connsiteX1" fmla="*/ 193675 w 4841875"/>
                <a:gd name="connsiteY1" fmla="*/ 0 h 1301750"/>
                <a:gd name="connsiteX2" fmla="*/ 193675 w 4841875"/>
                <a:gd name="connsiteY2" fmla="*/ 25400 h 1301750"/>
                <a:gd name="connsiteX3" fmla="*/ 273050 w 4841875"/>
                <a:gd name="connsiteY3" fmla="*/ 25400 h 1301750"/>
                <a:gd name="connsiteX4" fmla="*/ 273050 w 4841875"/>
                <a:gd name="connsiteY4" fmla="*/ 44450 h 1301750"/>
                <a:gd name="connsiteX5" fmla="*/ 504825 w 4841875"/>
                <a:gd name="connsiteY5" fmla="*/ 44450 h 1301750"/>
                <a:gd name="connsiteX6" fmla="*/ 504825 w 4841875"/>
                <a:gd name="connsiteY6" fmla="*/ 69850 h 1301750"/>
                <a:gd name="connsiteX7" fmla="*/ 644525 w 4841875"/>
                <a:gd name="connsiteY7" fmla="*/ 69850 h 1301750"/>
                <a:gd name="connsiteX8" fmla="*/ 644525 w 4841875"/>
                <a:gd name="connsiteY8" fmla="*/ 88900 h 1301750"/>
                <a:gd name="connsiteX9" fmla="*/ 727075 w 4841875"/>
                <a:gd name="connsiteY9" fmla="*/ 88900 h 1301750"/>
                <a:gd name="connsiteX10" fmla="*/ 727075 w 4841875"/>
                <a:gd name="connsiteY10" fmla="*/ 101600 h 1301750"/>
                <a:gd name="connsiteX11" fmla="*/ 742950 w 4841875"/>
                <a:gd name="connsiteY11" fmla="*/ 101600 h 1301750"/>
                <a:gd name="connsiteX12" fmla="*/ 742950 w 4841875"/>
                <a:gd name="connsiteY12" fmla="*/ 111125 h 1301750"/>
                <a:gd name="connsiteX13" fmla="*/ 771525 w 4841875"/>
                <a:gd name="connsiteY13" fmla="*/ 111125 h 1301750"/>
                <a:gd name="connsiteX14" fmla="*/ 771525 w 4841875"/>
                <a:gd name="connsiteY14" fmla="*/ 133350 h 1301750"/>
                <a:gd name="connsiteX15" fmla="*/ 952500 w 4841875"/>
                <a:gd name="connsiteY15" fmla="*/ 133350 h 1301750"/>
                <a:gd name="connsiteX16" fmla="*/ 952500 w 4841875"/>
                <a:gd name="connsiteY16" fmla="*/ 146050 h 1301750"/>
                <a:gd name="connsiteX17" fmla="*/ 996950 w 4841875"/>
                <a:gd name="connsiteY17" fmla="*/ 146050 h 1301750"/>
                <a:gd name="connsiteX18" fmla="*/ 996950 w 4841875"/>
                <a:gd name="connsiteY18" fmla="*/ 168275 h 1301750"/>
                <a:gd name="connsiteX19" fmla="*/ 1041400 w 4841875"/>
                <a:gd name="connsiteY19" fmla="*/ 168275 h 1301750"/>
                <a:gd name="connsiteX20" fmla="*/ 1041400 w 4841875"/>
                <a:gd name="connsiteY20" fmla="*/ 177800 h 1301750"/>
                <a:gd name="connsiteX21" fmla="*/ 1063625 w 4841875"/>
                <a:gd name="connsiteY21" fmla="*/ 177800 h 1301750"/>
                <a:gd name="connsiteX22" fmla="*/ 1063625 w 4841875"/>
                <a:gd name="connsiteY22" fmla="*/ 190500 h 1301750"/>
                <a:gd name="connsiteX23" fmla="*/ 1089025 w 4841875"/>
                <a:gd name="connsiteY23" fmla="*/ 190500 h 1301750"/>
                <a:gd name="connsiteX24" fmla="*/ 1089025 w 4841875"/>
                <a:gd name="connsiteY24" fmla="*/ 196850 h 1301750"/>
                <a:gd name="connsiteX25" fmla="*/ 1168400 w 4841875"/>
                <a:gd name="connsiteY25" fmla="*/ 196850 h 1301750"/>
                <a:gd name="connsiteX26" fmla="*/ 1168400 w 4841875"/>
                <a:gd name="connsiteY26" fmla="*/ 206375 h 1301750"/>
                <a:gd name="connsiteX27" fmla="*/ 1203325 w 4841875"/>
                <a:gd name="connsiteY27" fmla="*/ 206375 h 1301750"/>
                <a:gd name="connsiteX28" fmla="*/ 1203325 w 4841875"/>
                <a:gd name="connsiteY28" fmla="*/ 225425 h 1301750"/>
                <a:gd name="connsiteX29" fmla="*/ 1400175 w 4841875"/>
                <a:gd name="connsiteY29" fmla="*/ 225425 h 1301750"/>
                <a:gd name="connsiteX30" fmla="*/ 1400175 w 4841875"/>
                <a:gd name="connsiteY30" fmla="*/ 254000 h 1301750"/>
                <a:gd name="connsiteX31" fmla="*/ 1504950 w 4841875"/>
                <a:gd name="connsiteY31" fmla="*/ 254000 h 1301750"/>
                <a:gd name="connsiteX32" fmla="*/ 1504950 w 4841875"/>
                <a:gd name="connsiteY32" fmla="*/ 269875 h 1301750"/>
                <a:gd name="connsiteX33" fmla="*/ 1558925 w 4841875"/>
                <a:gd name="connsiteY33" fmla="*/ 269875 h 1301750"/>
                <a:gd name="connsiteX34" fmla="*/ 1558925 w 4841875"/>
                <a:gd name="connsiteY34" fmla="*/ 295275 h 1301750"/>
                <a:gd name="connsiteX35" fmla="*/ 1616075 w 4841875"/>
                <a:gd name="connsiteY35" fmla="*/ 295275 h 1301750"/>
                <a:gd name="connsiteX36" fmla="*/ 1616075 w 4841875"/>
                <a:gd name="connsiteY36" fmla="*/ 304800 h 1301750"/>
                <a:gd name="connsiteX37" fmla="*/ 1682750 w 4841875"/>
                <a:gd name="connsiteY37" fmla="*/ 304800 h 1301750"/>
                <a:gd name="connsiteX38" fmla="*/ 1682750 w 4841875"/>
                <a:gd name="connsiteY38" fmla="*/ 320675 h 1301750"/>
                <a:gd name="connsiteX39" fmla="*/ 1701800 w 4841875"/>
                <a:gd name="connsiteY39" fmla="*/ 320675 h 1301750"/>
                <a:gd name="connsiteX40" fmla="*/ 1701800 w 4841875"/>
                <a:gd name="connsiteY40" fmla="*/ 333375 h 1301750"/>
                <a:gd name="connsiteX41" fmla="*/ 1727200 w 4841875"/>
                <a:gd name="connsiteY41" fmla="*/ 333375 h 1301750"/>
                <a:gd name="connsiteX42" fmla="*/ 1727200 w 4841875"/>
                <a:gd name="connsiteY42" fmla="*/ 346075 h 1301750"/>
                <a:gd name="connsiteX43" fmla="*/ 1739900 w 4841875"/>
                <a:gd name="connsiteY43" fmla="*/ 346075 h 1301750"/>
                <a:gd name="connsiteX44" fmla="*/ 1739900 w 4841875"/>
                <a:gd name="connsiteY44" fmla="*/ 358775 h 1301750"/>
                <a:gd name="connsiteX45" fmla="*/ 1781175 w 4841875"/>
                <a:gd name="connsiteY45" fmla="*/ 358775 h 1301750"/>
                <a:gd name="connsiteX46" fmla="*/ 1781175 w 4841875"/>
                <a:gd name="connsiteY46" fmla="*/ 390525 h 1301750"/>
                <a:gd name="connsiteX47" fmla="*/ 1841500 w 4841875"/>
                <a:gd name="connsiteY47" fmla="*/ 390525 h 1301750"/>
                <a:gd name="connsiteX48" fmla="*/ 1841500 w 4841875"/>
                <a:gd name="connsiteY48" fmla="*/ 403225 h 1301750"/>
                <a:gd name="connsiteX49" fmla="*/ 1854200 w 4841875"/>
                <a:gd name="connsiteY49" fmla="*/ 403225 h 1301750"/>
                <a:gd name="connsiteX50" fmla="*/ 1854200 w 4841875"/>
                <a:gd name="connsiteY50" fmla="*/ 422275 h 1301750"/>
                <a:gd name="connsiteX51" fmla="*/ 1873250 w 4841875"/>
                <a:gd name="connsiteY51" fmla="*/ 422275 h 1301750"/>
                <a:gd name="connsiteX52" fmla="*/ 1873250 w 4841875"/>
                <a:gd name="connsiteY52" fmla="*/ 434975 h 1301750"/>
                <a:gd name="connsiteX53" fmla="*/ 1885950 w 4841875"/>
                <a:gd name="connsiteY53" fmla="*/ 434975 h 1301750"/>
                <a:gd name="connsiteX54" fmla="*/ 1885950 w 4841875"/>
                <a:gd name="connsiteY54" fmla="*/ 463550 h 1301750"/>
                <a:gd name="connsiteX55" fmla="*/ 1920875 w 4841875"/>
                <a:gd name="connsiteY55" fmla="*/ 463550 h 1301750"/>
                <a:gd name="connsiteX56" fmla="*/ 1920875 w 4841875"/>
                <a:gd name="connsiteY56" fmla="*/ 504825 h 1301750"/>
                <a:gd name="connsiteX57" fmla="*/ 2038350 w 4841875"/>
                <a:gd name="connsiteY57" fmla="*/ 504825 h 1301750"/>
                <a:gd name="connsiteX58" fmla="*/ 2038350 w 4841875"/>
                <a:gd name="connsiteY58" fmla="*/ 517525 h 1301750"/>
                <a:gd name="connsiteX59" fmla="*/ 2092325 w 4841875"/>
                <a:gd name="connsiteY59" fmla="*/ 517525 h 1301750"/>
                <a:gd name="connsiteX60" fmla="*/ 2092325 w 4841875"/>
                <a:gd name="connsiteY60" fmla="*/ 542925 h 1301750"/>
                <a:gd name="connsiteX61" fmla="*/ 2181225 w 4841875"/>
                <a:gd name="connsiteY61" fmla="*/ 542925 h 1301750"/>
                <a:gd name="connsiteX62" fmla="*/ 2181225 w 4841875"/>
                <a:gd name="connsiteY62" fmla="*/ 568325 h 1301750"/>
                <a:gd name="connsiteX63" fmla="*/ 2235200 w 4841875"/>
                <a:gd name="connsiteY63" fmla="*/ 568325 h 1301750"/>
                <a:gd name="connsiteX64" fmla="*/ 2235200 w 4841875"/>
                <a:gd name="connsiteY64" fmla="*/ 593725 h 1301750"/>
                <a:gd name="connsiteX65" fmla="*/ 2282825 w 4841875"/>
                <a:gd name="connsiteY65" fmla="*/ 593725 h 1301750"/>
                <a:gd name="connsiteX66" fmla="*/ 2282825 w 4841875"/>
                <a:gd name="connsiteY66" fmla="*/ 606425 h 1301750"/>
                <a:gd name="connsiteX67" fmla="*/ 2378075 w 4841875"/>
                <a:gd name="connsiteY67" fmla="*/ 606425 h 1301750"/>
                <a:gd name="connsiteX68" fmla="*/ 2378075 w 4841875"/>
                <a:gd name="connsiteY68" fmla="*/ 631825 h 1301750"/>
                <a:gd name="connsiteX69" fmla="*/ 2501900 w 4841875"/>
                <a:gd name="connsiteY69" fmla="*/ 631825 h 1301750"/>
                <a:gd name="connsiteX70" fmla="*/ 2501900 w 4841875"/>
                <a:gd name="connsiteY70" fmla="*/ 657225 h 1301750"/>
                <a:gd name="connsiteX71" fmla="*/ 2581275 w 4841875"/>
                <a:gd name="connsiteY71" fmla="*/ 657225 h 1301750"/>
                <a:gd name="connsiteX72" fmla="*/ 2581275 w 4841875"/>
                <a:gd name="connsiteY72" fmla="*/ 673100 h 1301750"/>
                <a:gd name="connsiteX73" fmla="*/ 2593975 w 4841875"/>
                <a:gd name="connsiteY73" fmla="*/ 673100 h 1301750"/>
                <a:gd name="connsiteX74" fmla="*/ 2593975 w 4841875"/>
                <a:gd name="connsiteY74" fmla="*/ 692150 h 1301750"/>
                <a:gd name="connsiteX75" fmla="*/ 2609850 w 4841875"/>
                <a:gd name="connsiteY75" fmla="*/ 692150 h 1301750"/>
                <a:gd name="connsiteX76" fmla="*/ 2609850 w 4841875"/>
                <a:gd name="connsiteY76" fmla="*/ 704850 h 1301750"/>
                <a:gd name="connsiteX77" fmla="*/ 2717800 w 4841875"/>
                <a:gd name="connsiteY77" fmla="*/ 704850 h 1301750"/>
                <a:gd name="connsiteX78" fmla="*/ 2717800 w 4841875"/>
                <a:gd name="connsiteY78" fmla="*/ 733425 h 1301750"/>
                <a:gd name="connsiteX79" fmla="*/ 2832100 w 4841875"/>
                <a:gd name="connsiteY79" fmla="*/ 733425 h 1301750"/>
                <a:gd name="connsiteX80" fmla="*/ 2832100 w 4841875"/>
                <a:gd name="connsiteY80" fmla="*/ 784225 h 1301750"/>
                <a:gd name="connsiteX81" fmla="*/ 2943225 w 4841875"/>
                <a:gd name="connsiteY81" fmla="*/ 784225 h 1301750"/>
                <a:gd name="connsiteX82" fmla="*/ 2943225 w 4841875"/>
                <a:gd name="connsiteY82" fmla="*/ 796925 h 1301750"/>
                <a:gd name="connsiteX83" fmla="*/ 3009900 w 4841875"/>
                <a:gd name="connsiteY83" fmla="*/ 796925 h 1301750"/>
                <a:gd name="connsiteX84" fmla="*/ 3009900 w 4841875"/>
                <a:gd name="connsiteY84" fmla="*/ 819150 h 1301750"/>
                <a:gd name="connsiteX85" fmla="*/ 3225800 w 4841875"/>
                <a:gd name="connsiteY85" fmla="*/ 819150 h 1301750"/>
                <a:gd name="connsiteX86" fmla="*/ 3225800 w 4841875"/>
                <a:gd name="connsiteY86" fmla="*/ 844550 h 1301750"/>
                <a:gd name="connsiteX87" fmla="*/ 3257550 w 4841875"/>
                <a:gd name="connsiteY87" fmla="*/ 847725 h 1301750"/>
                <a:gd name="connsiteX88" fmla="*/ 3257550 w 4841875"/>
                <a:gd name="connsiteY88" fmla="*/ 873125 h 1301750"/>
                <a:gd name="connsiteX89" fmla="*/ 3343275 w 4841875"/>
                <a:gd name="connsiteY89" fmla="*/ 873125 h 1301750"/>
                <a:gd name="connsiteX90" fmla="*/ 3343275 w 4841875"/>
                <a:gd name="connsiteY90" fmla="*/ 908050 h 1301750"/>
                <a:gd name="connsiteX91" fmla="*/ 3498850 w 4841875"/>
                <a:gd name="connsiteY91" fmla="*/ 908050 h 1301750"/>
                <a:gd name="connsiteX92" fmla="*/ 3498850 w 4841875"/>
                <a:gd name="connsiteY92" fmla="*/ 952500 h 1301750"/>
                <a:gd name="connsiteX93" fmla="*/ 3594100 w 4841875"/>
                <a:gd name="connsiteY93" fmla="*/ 952500 h 1301750"/>
                <a:gd name="connsiteX94" fmla="*/ 3594100 w 4841875"/>
                <a:gd name="connsiteY94" fmla="*/ 1000125 h 1301750"/>
                <a:gd name="connsiteX95" fmla="*/ 3806825 w 4841875"/>
                <a:gd name="connsiteY95" fmla="*/ 1000125 h 1301750"/>
                <a:gd name="connsiteX96" fmla="*/ 3806825 w 4841875"/>
                <a:gd name="connsiteY96" fmla="*/ 1031875 h 1301750"/>
                <a:gd name="connsiteX97" fmla="*/ 4016375 w 4841875"/>
                <a:gd name="connsiteY97" fmla="*/ 1031875 h 1301750"/>
                <a:gd name="connsiteX98" fmla="*/ 4016375 w 4841875"/>
                <a:gd name="connsiteY98" fmla="*/ 1060450 h 1301750"/>
                <a:gd name="connsiteX99" fmla="*/ 4032250 w 4841875"/>
                <a:gd name="connsiteY99" fmla="*/ 1060450 h 1301750"/>
                <a:gd name="connsiteX100" fmla="*/ 4032250 w 4841875"/>
                <a:gd name="connsiteY100" fmla="*/ 1101725 h 1301750"/>
                <a:gd name="connsiteX101" fmla="*/ 4044950 w 4841875"/>
                <a:gd name="connsiteY101" fmla="*/ 1101725 h 1301750"/>
                <a:gd name="connsiteX102" fmla="*/ 4044950 w 4841875"/>
                <a:gd name="connsiteY102" fmla="*/ 1123950 h 1301750"/>
                <a:gd name="connsiteX103" fmla="*/ 4184650 w 4841875"/>
                <a:gd name="connsiteY103" fmla="*/ 1123950 h 1301750"/>
                <a:gd name="connsiteX104" fmla="*/ 4184650 w 4841875"/>
                <a:gd name="connsiteY104" fmla="*/ 1152525 h 1301750"/>
                <a:gd name="connsiteX105" fmla="*/ 4422775 w 4841875"/>
                <a:gd name="connsiteY105" fmla="*/ 1152525 h 1301750"/>
                <a:gd name="connsiteX106" fmla="*/ 4422775 w 4841875"/>
                <a:gd name="connsiteY106" fmla="*/ 1181100 h 1301750"/>
                <a:gd name="connsiteX107" fmla="*/ 4543425 w 4841875"/>
                <a:gd name="connsiteY107" fmla="*/ 1181100 h 1301750"/>
                <a:gd name="connsiteX108" fmla="*/ 4543425 w 4841875"/>
                <a:gd name="connsiteY108" fmla="*/ 1219200 h 1301750"/>
                <a:gd name="connsiteX109" fmla="*/ 4673600 w 4841875"/>
                <a:gd name="connsiteY109" fmla="*/ 1219200 h 1301750"/>
                <a:gd name="connsiteX110" fmla="*/ 4673600 w 4841875"/>
                <a:gd name="connsiteY110" fmla="*/ 1244600 h 1301750"/>
                <a:gd name="connsiteX111" fmla="*/ 4740275 w 4841875"/>
                <a:gd name="connsiteY111" fmla="*/ 1244600 h 1301750"/>
                <a:gd name="connsiteX112" fmla="*/ 4752975 w 4841875"/>
                <a:gd name="connsiteY112" fmla="*/ 1257300 h 1301750"/>
                <a:gd name="connsiteX113" fmla="*/ 4752975 w 4841875"/>
                <a:gd name="connsiteY113" fmla="*/ 1276350 h 1301750"/>
                <a:gd name="connsiteX114" fmla="*/ 4841875 w 4841875"/>
                <a:gd name="connsiteY114" fmla="*/ 1276350 h 1301750"/>
                <a:gd name="connsiteX115" fmla="*/ 4841875 w 4841875"/>
                <a:gd name="connsiteY115" fmla="*/ 1301750 h 130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4841875" h="1301750">
                  <a:moveTo>
                    <a:pt x="0" y="0"/>
                  </a:moveTo>
                  <a:lnTo>
                    <a:pt x="193675" y="0"/>
                  </a:lnTo>
                  <a:lnTo>
                    <a:pt x="193675" y="25400"/>
                  </a:lnTo>
                  <a:lnTo>
                    <a:pt x="273050" y="25400"/>
                  </a:lnTo>
                  <a:lnTo>
                    <a:pt x="273050" y="44450"/>
                  </a:lnTo>
                  <a:lnTo>
                    <a:pt x="504825" y="44450"/>
                  </a:lnTo>
                  <a:lnTo>
                    <a:pt x="504825" y="69850"/>
                  </a:lnTo>
                  <a:lnTo>
                    <a:pt x="644525" y="69850"/>
                  </a:lnTo>
                  <a:lnTo>
                    <a:pt x="644525" y="88900"/>
                  </a:lnTo>
                  <a:lnTo>
                    <a:pt x="727075" y="88900"/>
                  </a:lnTo>
                  <a:lnTo>
                    <a:pt x="727075" y="101600"/>
                  </a:lnTo>
                  <a:lnTo>
                    <a:pt x="742950" y="101600"/>
                  </a:lnTo>
                  <a:lnTo>
                    <a:pt x="742950" y="111125"/>
                  </a:lnTo>
                  <a:lnTo>
                    <a:pt x="771525" y="111125"/>
                  </a:lnTo>
                  <a:lnTo>
                    <a:pt x="771525" y="133350"/>
                  </a:lnTo>
                  <a:lnTo>
                    <a:pt x="952500" y="133350"/>
                  </a:lnTo>
                  <a:lnTo>
                    <a:pt x="952500" y="146050"/>
                  </a:lnTo>
                  <a:lnTo>
                    <a:pt x="996950" y="146050"/>
                  </a:lnTo>
                  <a:lnTo>
                    <a:pt x="996950" y="168275"/>
                  </a:lnTo>
                  <a:lnTo>
                    <a:pt x="1041400" y="168275"/>
                  </a:lnTo>
                  <a:lnTo>
                    <a:pt x="1041400" y="177800"/>
                  </a:lnTo>
                  <a:lnTo>
                    <a:pt x="1063625" y="177800"/>
                  </a:lnTo>
                  <a:lnTo>
                    <a:pt x="1063625" y="190500"/>
                  </a:lnTo>
                  <a:lnTo>
                    <a:pt x="1089025" y="190500"/>
                  </a:lnTo>
                  <a:lnTo>
                    <a:pt x="1089025" y="196850"/>
                  </a:lnTo>
                  <a:lnTo>
                    <a:pt x="1168400" y="196850"/>
                  </a:lnTo>
                  <a:lnTo>
                    <a:pt x="1168400" y="206375"/>
                  </a:lnTo>
                  <a:lnTo>
                    <a:pt x="1203325" y="206375"/>
                  </a:lnTo>
                  <a:lnTo>
                    <a:pt x="1203325" y="225425"/>
                  </a:lnTo>
                  <a:lnTo>
                    <a:pt x="1400175" y="225425"/>
                  </a:lnTo>
                  <a:lnTo>
                    <a:pt x="1400175" y="254000"/>
                  </a:lnTo>
                  <a:lnTo>
                    <a:pt x="1504950" y="254000"/>
                  </a:lnTo>
                  <a:lnTo>
                    <a:pt x="1504950" y="269875"/>
                  </a:lnTo>
                  <a:lnTo>
                    <a:pt x="1558925" y="269875"/>
                  </a:lnTo>
                  <a:lnTo>
                    <a:pt x="1558925" y="295275"/>
                  </a:lnTo>
                  <a:lnTo>
                    <a:pt x="1616075" y="295275"/>
                  </a:lnTo>
                  <a:lnTo>
                    <a:pt x="1616075" y="304800"/>
                  </a:lnTo>
                  <a:lnTo>
                    <a:pt x="1682750" y="304800"/>
                  </a:lnTo>
                  <a:lnTo>
                    <a:pt x="1682750" y="320675"/>
                  </a:lnTo>
                  <a:lnTo>
                    <a:pt x="1701800" y="320675"/>
                  </a:lnTo>
                  <a:lnTo>
                    <a:pt x="1701800" y="333375"/>
                  </a:lnTo>
                  <a:lnTo>
                    <a:pt x="1727200" y="333375"/>
                  </a:lnTo>
                  <a:lnTo>
                    <a:pt x="1727200" y="346075"/>
                  </a:lnTo>
                  <a:lnTo>
                    <a:pt x="1739900" y="346075"/>
                  </a:lnTo>
                  <a:lnTo>
                    <a:pt x="1739900" y="358775"/>
                  </a:lnTo>
                  <a:lnTo>
                    <a:pt x="1781175" y="358775"/>
                  </a:lnTo>
                  <a:lnTo>
                    <a:pt x="1781175" y="390525"/>
                  </a:lnTo>
                  <a:lnTo>
                    <a:pt x="1841500" y="390525"/>
                  </a:lnTo>
                  <a:lnTo>
                    <a:pt x="1841500" y="403225"/>
                  </a:lnTo>
                  <a:lnTo>
                    <a:pt x="1854200" y="403225"/>
                  </a:lnTo>
                  <a:lnTo>
                    <a:pt x="1854200" y="422275"/>
                  </a:lnTo>
                  <a:lnTo>
                    <a:pt x="1873250" y="422275"/>
                  </a:lnTo>
                  <a:lnTo>
                    <a:pt x="1873250" y="434975"/>
                  </a:lnTo>
                  <a:lnTo>
                    <a:pt x="1885950" y="434975"/>
                  </a:lnTo>
                  <a:lnTo>
                    <a:pt x="1885950" y="463550"/>
                  </a:lnTo>
                  <a:lnTo>
                    <a:pt x="1920875" y="463550"/>
                  </a:lnTo>
                  <a:lnTo>
                    <a:pt x="1920875" y="504825"/>
                  </a:lnTo>
                  <a:lnTo>
                    <a:pt x="2038350" y="504825"/>
                  </a:lnTo>
                  <a:lnTo>
                    <a:pt x="2038350" y="517525"/>
                  </a:lnTo>
                  <a:lnTo>
                    <a:pt x="2092325" y="517525"/>
                  </a:lnTo>
                  <a:lnTo>
                    <a:pt x="2092325" y="542925"/>
                  </a:lnTo>
                  <a:lnTo>
                    <a:pt x="2181225" y="542925"/>
                  </a:lnTo>
                  <a:lnTo>
                    <a:pt x="2181225" y="568325"/>
                  </a:lnTo>
                  <a:lnTo>
                    <a:pt x="2235200" y="568325"/>
                  </a:lnTo>
                  <a:lnTo>
                    <a:pt x="2235200" y="593725"/>
                  </a:lnTo>
                  <a:lnTo>
                    <a:pt x="2282825" y="593725"/>
                  </a:lnTo>
                  <a:lnTo>
                    <a:pt x="2282825" y="606425"/>
                  </a:lnTo>
                  <a:lnTo>
                    <a:pt x="2378075" y="606425"/>
                  </a:lnTo>
                  <a:lnTo>
                    <a:pt x="2378075" y="631825"/>
                  </a:lnTo>
                  <a:lnTo>
                    <a:pt x="2501900" y="631825"/>
                  </a:lnTo>
                  <a:lnTo>
                    <a:pt x="2501900" y="657225"/>
                  </a:lnTo>
                  <a:lnTo>
                    <a:pt x="2581275" y="657225"/>
                  </a:lnTo>
                  <a:lnTo>
                    <a:pt x="2581275" y="673100"/>
                  </a:lnTo>
                  <a:lnTo>
                    <a:pt x="2593975" y="673100"/>
                  </a:lnTo>
                  <a:lnTo>
                    <a:pt x="2593975" y="692150"/>
                  </a:lnTo>
                  <a:lnTo>
                    <a:pt x="2609850" y="692150"/>
                  </a:lnTo>
                  <a:lnTo>
                    <a:pt x="2609850" y="704850"/>
                  </a:lnTo>
                  <a:lnTo>
                    <a:pt x="2717800" y="704850"/>
                  </a:lnTo>
                  <a:lnTo>
                    <a:pt x="2717800" y="733425"/>
                  </a:lnTo>
                  <a:lnTo>
                    <a:pt x="2832100" y="733425"/>
                  </a:lnTo>
                  <a:lnTo>
                    <a:pt x="2832100" y="784225"/>
                  </a:lnTo>
                  <a:lnTo>
                    <a:pt x="2943225" y="784225"/>
                  </a:lnTo>
                  <a:lnTo>
                    <a:pt x="2943225" y="796925"/>
                  </a:lnTo>
                  <a:lnTo>
                    <a:pt x="3009900" y="796925"/>
                  </a:lnTo>
                  <a:lnTo>
                    <a:pt x="3009900" y="819150"/>
                  </a:lnTo>
                  <a:lnTo>
                    <a:pt x="3225800" y="819150"/>
                  </a:lnTo>
                  <a:lnTo>
                    <a:pt x="3225800" y="844550"/>
                  </a:lnTo>
                  <a:lnTo>
                    <a:pt x="3257550" y="847725"/>
                  </a:lnTo>
                  <a:lnTo>
                    <a:pt x="3257550" y="873125"/>
                  </a:lnTo>
                  <a:lnTo>
                    <a:pt x="3343275" y="873125"/>
                  </a:lnTo>
                  <a:lnTo>
                    <a:pt x="3343275" y="908050"/>
                  </a:lnTo>
                  <a:lnTo>
                    <a:pt x="3498850" y="908050"/>
                  </a:lnTo>
                  <a:lnTo>
                    <a:pt x="3498850" y="952500"/>
                  </a:lnTo>
                  <a:lnTo>
                    <a:pt x="3594100" y="952500"/>
                  </a:lnTo>
                  <a:lnTo>
                    <a:pt x="3594100" y="1000125"/>
                  </a:lnTo>
                  <a:lnTo>
                    <a:pt x="3806825" y="1000125"/>
                  </a:lnTo>
                  <a:lnTo>
                    <a:pt x="3806825" y="1031875"/>
                  </a:lnTo>
                  <a:lnTo>
                    <a:pt x="4016375" y="1031875"/>
                  </a:lnTo>
                  <a:lnTo>
                    <a:pt x="4016375" y="1060450"/>
                  </a:lnTo>
                  <a:lnTo>
                    <a:pt x="4032250" y="1060450"/>
                  </a:lnTo>
                  <a:lnTo>
                    <a:pt x="4032250" y="1101725"/>
                  </a:lnTo>
                  <a:lnTo>
                    <a:pt x="4044950" y="1101725"/>
                  </a:lnTo>
                  <a:lnTo>
                    <a:pt x="4044950" y="1123950"/>
                  </a:lnTo>
                  <a:lnTo>
                    <a:pt x="4184650" y="1123950"/>
                  </a:lnTo>
                  <a:lnTo>
                    <a:pt x="4184650" y="1152525"/>
                  </a:lnTo>
                  <a:lnTo>
                    <a:pt x="4422775" y="1152525"/>
                  </a:lnTo>
                  <a:lnTo>
                    <a:pt x="4422775" y="1181100"/>
                  </a:lnTo>
                  <a:lnTo>
                    <a:pt x="4543425" y="1181100"/>
                  </a:lnTo>
                  <a:lnTo>
                    <a:pt x="4543425" y="1219200"/>
                  </a:lnTo>
                  <a:lnTo>
                    <a:pt x="4673600" y="1219200"/>
                  </a:lnTo>
                  <a:lnTo>
                    <a:pt x="4673600" y="1244600"/>
                  </a:lnTo>
                  <a:lnTo>
                    <a:pt x="4740275" y="1244600"/>
                  </a:lnTo>
                  <a:lnTo>
                    <a:pt x="4752975" y="1257300"/>
                  </a:lnTo>
                  <a:lnTo>
                    <a:pt x="4752975" y="1276350"/>
                  </a:lnTo>
                  <a:lnTo>
                    <a:pt x="4841875" y="1276350"/>
                  </a:lnTo>
                  <a:lnTo>
                    <a:pt x="4841875" y="1301750"/>
                  </a:lnTo>
                </a:path>
              </a:pathLst>
            </a:custGeom>
            <a:noFill/>
            <a:ln w="28575">
              <a:solidFill>
                <a:schemeClr val="accent1"/>
              </a:solidFill>
              <a:miter lim="800000"/>
              <a:headEnd/>
              <a:tailEnd/>
            </a:ln>
          </p:spPr>
          <p:txBody>
            <a:bodyPr rtlCol="0" anchor="ctr"/>
            <a:lstStyle/>
            <a:p>
              <a:pPr algn="ctr"/>
              <a:endParaRPr lang="en-US" dirty="0"/>
            </a:p>
          </p:txBody>
        </p:sp>
        <p:sp>
          <p:nvSpPr>
            <p:cNvPr id="9228" name="Freeform: Shape 9227">
              <a:extLst>
                <a:ext uri="{FF2B5EF4-FFF2-40B4-BE49-F238E27FC236}">
                  <a16:creationId xmlns:a16="http://schemas.microsoft.com/office/drawing/2014/main" id="{567BE65D-DC91-9D6A-57BC-4929BA1C4BFF}"/>
                </a:ext>
              </a:extLst>
            </p:cNvPr>
            <p:cNvSpPr/>
            <p:nvPr/>
          </p:nvSpPr>
          <p:spPr bwMode="auto">
            <a:xfrm>
              <a:off x="6858000" y="3187700"/>
              <a:ext cx="4260850" cy="1085850"/>
            </a:xfrm>
            <a:custGeom>
              <a:avLst/>
              <a:gdLst>
                <a:gd name="connsiteX0" fmla="*/ 4260850 w 4260850"/>
                <a:gd name="connsiteY0" fmla="*/ 1085850 h 1085850"/>
                <a:gd name="connsiteX1" fmla="*/ 4051300 w 4260850"/>
                <a:gd name="connsiteY1" fmla="*/ 1085850 h 1085850"/>
                <a:gd name="connsiteX2" fmla="*/ 4051300 w 4260850"/>
                <a:gd name="connsiteY2" fmla="*/ 577850 h 1085850"/>
                <a:gd name="connsiteX3" fmla="*/ 2882900 w 4260850"/>
                <a:gd name="connsiteY3" fmla="*/ 577850 h 1085850"/>
                <a:gd name="connsiteX4" fmla="*/ 2882900 w 4260850"/>
                <a:gd name="connsiteY4" fmla="*/ 444500 h 1085850"/>
                <a:gd name="connsiteX5" fmla="*/ 1520825 w 4260850"/>
                <a:gd name="connsiteY5" fmla="*/ 444500 h 1085850"/>
                <a:gd name="connsiteX6" fmla="*/ 1520825 w 4260850"/>
                <a:gd name="connsiteY6" fmla="*/ 368300 h 1085850"/>
                <a:gd name="connsiteX7" fmla="*/ 1419225 w 4260850"/>
                <a:gd name="connsiteY7" fmla="*/ 368300 h 1085850"/>
                <a:gd name="connsiteX8" fmla="*/ 1419225 w 4260850"/>
                <a:gd name="connsiteY8" fmla="*/ 295275 h 1085850"/>
                <a:gd name="connsiteX9" fmla="*/ 1419225 w 4260850"/>
                <a:gd name="connsiteY9" fmla="*/ 295275 h 1085850"/>
                <a:gd name="connsiteX10" fmla="*/ 1400175 w 4260850"/>
                <a:gd name="connsiteY10" fmla="*/ 295275 h 1085850"/>
                <a:gd name="connsiteX11" fmla="*/ 1400175 w 4260850"/>
                <a:gd name="connsiteY11" fmla="*/ 225425 h 1085850"/>
                <a:gd name="connsiteX12" fmla="*/ 660400 w 4260850"/>
                <a:gd name="connsiteY12" fmla="*/ 225425 h 1085850"/>
                <a:gd name="connsiteX13" fmla="*/ 660400 w 4260850"/>
                <a:gd name="connsiteY13" fmla="*/ 187325 h 1085850"/>
                <a:gd name="connsiteX14" fmla="*/ 603250 w 4260850"/>
                <a:gd name="connsiteY14" fmla="*/ 187325 h 1085850"/>
                <a:gd name="connsiteX15" fmla="*/ 603250 w 4260850"/>
                <a:gd name="connsiteY15" fmla="*/ 149225 h 1085850"/>
                <a:gd name="connsiteX16" fmla="*/ 330200 w 4260850"/>
                <a:gd name="connsiteY16" fmla="*/ 149225 h 1085850"/>
                <a:gd name="connsiteX17" fmla="*/ 330200 w 4260850"/>
                <a:gd name="connsiteY17" fmla="*/ 104775 h 1085850"/>
                <a:gd name="connsiteX18" fmla="*/ 206375 w 4260850"/>
                <a:gd name="connsiteY18" fmla="*/ 104775 h 1085850"/>
                <a:gd name="connsiteX19" fmla="*/ 206375 w 4260850"/>
                <a:gd name="connsiteY19" fmla="*/ 73025 h 1085850"/>
                <a:gd name="connsiteX20" fmla="*/ 184150 w 4260850"/>
                <a:gd name="connsiteY20" fmla="*/ 73025 h 1085850"/>
                <a:gd name="connsiteX21" fmla="*/ 184150 w 4260850"/>
                <a:gd name="connsiteY21" fmla="*/ 38100 h 1085850"/>
                <a:gd name="connsiteX22" fmla="*/ 63500 w 4260850"/>
                <a:gd name="connsiteY22" fmla="*/ 38100 h 1085850"/>
                <a:gd name="connsiteX23" fmla="*/ 63500 w 4260850"/>
                <a:gd name="connsiteY23" fmla="*/ 0 h 1085850"/>
                <a:gd name="connsiteX24" fmla="*/ 0 w 4260850"/>
                <a:gd name="connsiteY24" fmla="*/ 0 h 1085850"/>
                <a:gd name="connsiteX0" fmla="*/ 4260850 w 4260850"/>
                <a:gd name="connsiteY0" fmla="*/ 1085850 h 1085850"/>
                <a:gd name="connsiteX1" fmla="*/ 4051300 w 4260850"/>
                <a:gd name="connsiteY1" fmla="*/ 1085850 h 1085850"/>
                <a:gd name="connsiteX2" fmla="*/ 4051300 w 4260850"/>
                <a:gd name="connsiteY2" fmla="*/ 577850 h 1085850"/>
                <a:gd name="connsiteX3" fmla="*/ 2882900 w 4260850"/>
                <a:gd name="connsiteY3" fmla="*/ 577850 h 1085850"/>
                <a:gd name="connsiteX4" fmla="*/ 2882900 w 4260850"/>
                <a:gd name="connsiteY4" fmla="*/ 444500 h 1085850"/>
                <a:gd name="connsiteX5" fmla="*/ 1520825 w 4260850"/>
                <a:gd name="connsiteY5" fmla="*/ 444500 h 1085850"/>
                <a:gd name="connsiteX6" fmla="*/ 1520825 w 4260850"/>
                <a:gd name="connsiteY6" fmla="*/ 368300 h 1085850"/>
                <a:gd name="connsiteX7" fmla="*/ 1419225 w 4260850"/>
                <a:gd name="connsiteY7" fmla="*/ 368300 h 1085850"/>
                <a:gd name="connsiteX8" fmla="*/ 1419225 w 4260850"/>
                <a:gd name="connsiteY8" fmla="*/ 295275 h 1085850"/>
                <a:gd name="connsiteX9" fmla="*/ 1400175 w 4260850"/>
                <a:gd name="connsiteY9" fmla="*/ 295275 h 1085850"/>
                <a:gd name="connsiteX10" fmla="*/ 1400175 w 4260850"/>
                <a:gd name="connsiteY10" fmla="*/ 225425 h 1085850"/>
                <a:gd name="connsiteX11" fmla="*/ 660400 w 4260850"/>
                <a:gd name="connsiteY11" fmla="*/ 225425 h 1085850"/>
                <a:gd name="connsiteX12" fmla="*/ 660400 w 4260850"/>
                <a:gd name="connsiteY12" fmla="*/ 187325 h 1085850"/>
                <a:gd name="connsiteX13" fmla="*/ 603250 w 4260850"/>
                <a:gd name="connsiteY13" fmla="*/ 187325 h 1085850"/>
                <a:gd name="connsiteX14" fmla="*/ 603250 w 4260850"/>
                <a:gd name="connsiteY14" fmla="*/ 149225 h 1085850"/>
                <a:gd name="connsiteX15" fmla="*/ 330200 w 4260850"/>
                <a:gd name="connsiteY15" fmla="*/ 149225 h 1085850"/>
                <a:gd name="connsiteX16" fmla="*/ 330200 w 4260850"/>
                <a:gd name="connsiteY16" fmla="*/ 104775 h 1085850"/>
                <a:gd name="connsiteX17" fmla="*/ 206375 w 4260850"/>
                <a:gd name="connsiteY17" fmla="*/ 104775 h 1085850"/>
                <a:gd name="connsiteX18" fmla="*/ 206375 w 4260850"/>
                <a:gd name="connsiteY18" fmla="*/ 73025 h 1085850"/>
                <a:gd name="connsiteX19" fmla="*/ 184150 w 4260850"/>
                <a:gd name="connsiteY19" fmla="*/ 73025 h 1085850"/>
                <a:gd name="connsiteX20" fmla="*/ 184150 w 4260850"/>
                <a:gd name="connsiteY20" fmla="*/ 38100 h 1085850"/>
                <a:gd name="connsiteX21" fmla="*/ 63500 w 4260850"/>
                <a:gd name="connsiteY21" fmla="*/ 38100 h 1085850"/>
                <a:gd name="connsiteX22" fmla="*/ 63500 w 4260850"/>
                <a:gd name="connsiteY22" fmla="*/ 0 h 1085850"/>
                <a:gd name="connsiteX23" fmla="*/ 0 w 4260850"/>
                <a:gd name="connsiteY23" fmla="*/ 0 h 108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260850" h="1085850">
                  <a:moveTo>
                    <a:pt x="4260850" y="1085850"/>
                  </a:moveTo>
                  <a:lnTo>
                    <a:pt x="4051300" y="1085850"/>
                  </a:lnTo>
                  <a:lnTo>
                    <a:pt x="4051300" y="577850"/>
                  </a:lnTo>
                  <a:lnTo>
                    <a:pt x="2882900" y="577850"/>
                  </a:lnTo>
                  <a:lnTo>
                    <a:pt x="2882900" y="444500"/>
                  </a:lnTo>
                  <a:lnTo>
                    <a:pt x="1520825" y="444500"/>
                  </a:lnTo>
                  <a:lnTo>
                    <a:pt x="1520825" y="368300"/>
                  </a:lnTo>
                  <a:lnTo>
                    <a:pt x="1419225" y="368300"/>
                  </a:lnTo>
                  <a:lnTo>
                    <a:pt x="1419225" y="295275"/>
                  </a:lnTo>
                  <a:lnTo>
                    <a:pt x="1400175" y="295275"/>
                  </a:lnTo>
                  <a:lnTo>
                    <a:pt x="1400175" y="225425"/>
                  </a:lnTo>
                  <a:lnTo>
                    <a:pt x="660400" y="225425"/>
                  </a:lnTo>
                  <a:lnTo>
                    <a:pt x="660400" y="187325"/>
                  </a:lnTo>
                  <a:lnTo>
                    <a:pt x="603250" y="187325"/>
                  </a:lnTo>
                  <a:lnTo>
                    <a:pt x="603250" y="149225"/>
                  </a:lnTo>
                  <a:lnTo>
                    <a:pt x="330200" y="149225"/>
                  </a:lnTo>
                  <a:lnTo>
                    <a:pt x="330200" y="104775"/>
                  </a:lnTo>
                  <a:lnTo>
                    <a:pt x="206375" y="104775"/>
                  </a:lnTo>
                  <a:lnTo>
                    <a:pt x="206375" y="73025"/>
                  </a:lnTo>
                  <a:lnTo>
                    <a:pt x="184150" y="73025"/>
                  </a:lnTo>
                  <a:lnTo>
                    <a:pt x="184150" y="38100"/>
                  </a:lnTo>
                  <a:lnTo>
                    <a:pt x="63500" y="38100"/>
                  </a:lnTo>
                  <a:lnTo>
                    <a:pt x="63500" y="0"/>
                  </a:lnTo>
                  <a:lnTo>
                    <a:pt x="0" y="0"/>
                  </a:lnTo>
                </a:path>
              </a:pathLst>
            </a:custGeom>
            <a:noFill/>
            <a:ln w="28575">
              <a:solidFill>
                <a:schemeClr val="accent1"/>
              </a:solidFill>
              <a:miter lim="800000"/>
              <a:headEnd/>
              <a:tailEnd/>
            </a:ln>
          </p:spPr>
          <p:txBody>
            <a:bodyPr rtlCol="0" anchor="ctr"/>
            <a:lstStyle/>
            <a:p>
              <a:pPr algn="ctr"/>
              <a:endParaRPr lang="en-US" dirty="0"/>
            </a:p>
          </p:txBody>
        </p:sp>
      </p:grpSp>
      <p:grpSp>
        <p:nvGrpSpPr>
          <p:cNvPr id="9530" name="Group 9529">
            <a:extLst>
              <a:ext uri="{FF2B5EF4-FFF2-40B4-BE49-F238E27FC236}">
                <a16:creationId xmlns:a16="http://schemas.microsoft.com/office/drawing/2014/main" id="{51DBF4AD-97D9-55D5-C524-D7AFF407B177}"/>
              </a:ext>
            </a:extLst>
          </p:cNvPr>
          <p:cNvGrpSpPr/>
          <p:nvPr/>
        </p:nvGrpSpPr>
        <p:grpSpPr>
          <a:xfrm>
            <a:off x="2103765" y="1839837"/>
            <a:ext cx="9049770" cy="2485513"/>
            <a:chOff x="2103765" y="1839837"/>
            <a:chExt cx="9049770" cy="2485513"/>
          </a:xfrm>
        </p:grpSpPr>
        <p:grpSp>
          <p:nvGrpSpPr>
            <p:cNvPr id="9230" name="Group 9229">
              <a:extLst>
                <a:ext uri="{FF2B5EF4-FFF2-40B4-BE49-F238E27FC236}">
                  <a16:creationId xmlns:a16="http://schemas.microsoft.com/office/drawing/2014/main" id="{78A23F46-1622-26C1-5CB5-F1D4A3428137}"/>
                </a:ext>
              </a:extLst>
            </p:cNvPr>
            <p:cNvGrpSpPr/>
            <p:nvPr/>
          </p:nvGrpSpPr>
          <p:grpSpPr>
            <a:xfrm>
              <a:off x="2103765" y="1839837"/>
              <a:ext cx="89485" cy="89485"/>
              <a:chOff x="2162465" y="4117385"/>
              <a:chExt cx="283772" cy="283772"/>
            </a:xfrm>
          </p:grpSpPr>
          <p:cxnSp>
            <p:nvCxnSpPr>
              <p:cNvPr id="9231" name="Straight Connector 9230">
                <a:extLst>
                  <a:ext uri="{FF2B5EF4-FFF2-40B4-BE49-F238E27FC236}">
                    <a16:creationId xmlns:a16="http://schemas.microsoft.com/office/drawing/2014/main" id="{8794EDDD-E7D5-DB9B-550A-C34E40ED1EA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53E34869-6F16-0B11-4905-0AF328D4520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3" name="Group 9232">
              <a:extLst>
                <a:ext uri="{FF2B5EF4-FFF2-40B4-BE49-F238E27FC236}">
                  <a16:creationId xmlns:a16="http://schemas.microsoft.com/office/drawing/2014/main" id="{E51D924E-E5F7-E168-559A-CB2BE96977D1}"/>
                </a:ext>
              </a:extLst>
            </p:cNvPr>
            <p:cNvGrpSpPr/>
            <p:nvPr/>
          </p:nvGrpSpPr>
          <p:grpSpPr>
            <a:xfrm>
              <a:off x="2193250" y="1880270"/>
              <a:ext cx="89485" cy="89485"/>
              <a:chOff x="2162465" y="4117385"/>
              <a:chExt cx="283772" cy="283772"/>
            </a:xfrm>
          </p:grpSpPr>
          <p:cxnSp>
            <p:nvCxnSpPr>
              <p:cNvPr id="9234" name="Straight Connector 9233">
                <a:extLst>
                  <a:ext uri="{FF2B5EF4-FFF2-40B4-BE49-F238E27FC236}">
                    <a16:creationId xmlns:a16="http://schemas.microsoft.com/office/drawing/2014/main" id="{73D18E89-2F3A-2024-5505-CC4400DEEEA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DAF5C609-311F-D943-8709-7101C474ECD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6" name="Group 9235">
              <a:extLst>
                <a:ext uri="{FF2B5EF4-FFF2-40B4-BE49-F238E27FC236}">
                  <a16:creationId xmlns:a16="http://schemas.microsoft.com/office/drawing/2014/main" id="{F5326695-7227-929E-198C-BB03DD0CCEA7}"/>
                </a:ext>
              </a:extLst>
            </p:cNvPr>
            <p:cNvGrpSpPr/>
            <p:nvPr/>
          </p:nvGrpSpPr>
          <p:grpSpPr>
            <a:xfrm>
              <a:off x="2370071" y="1885032"/>
              <a:ext cx="89485" cy="89485"/>
              <a:chOff x="2162465" y="4117385"/>
              <a:chExt cx="283772" cy="283772"/>
            </a:xfrm>
          </p:grpSpPr>
          <p:cxnSp>
            <p:nvCxnSpPr>
              <p:cNvPr id="9237" name="Straight Connector 9236">
                <a:extLst>
                  <a:ext uri="{FF2B5EF4-FFF2-40B4-BE49-F238E27FC236}">
                    <a16:creationId xmlns:a16="http://schemas.microsoft.com/office/drawing/2014/main" id="{8D433B4A-CD75-8FFC-2783-8926914F23F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DF0F039C-5965-BC51-A1C9-79DB6B4BD99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39" name="Group 9238">
              <a:extLst>
                <a:ext uri="{FF2B5EF4-FFF2-40B4-BE49-F238E27FC236}">
                  <a16:creationId xmlns:a16="http://schemas.microsoft.com/office/drawing/2014/main" id="{1EE7EB5C-291C-D65C-6935-14F4DCE5D824}"/>
                </a:ext>
              </a:extLst>
            </p:cNvPr>
            <p:cNvGrpSpPr/>
            <p:nvPr/>
          </p:nvGrpSpPr>
          <p:grpSpPr>
            <a:xfrm>
              <a:off x="2523943" y="1910727"/>
              <a:ext cx="89485" cy="89485"/>
              <a:chOff x="2162465" y="4117385"/>
              <a:chExt cx="283772" cy="283772"/>
            </a:xfrm>
          </p:grpSpPr>
          <p:cxnSp>
            <p:nvCxnSpPr>
              <p:cNvPr id="9240" name="Straight Connector 9239">
                <a:extLst>
                  <a:ext uri="{FF2B5EF4-FFF2-40B4-BE49-F238E27FC236}">
                    <a16:creationId xmlns:a16="http://schemas.microsoft.com/office/drawing/2014/main" id="{9AB8CA47-7DB6-5634-C87B-197D3420D8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35E19BB5-ADB7-3D53-B037-063A73F1AE5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2" name="Group 9241">
              <a:extLst>
                <a:ext uri="{FF2B5EF4-FFF2-40B4-BE49-F238E27FC236}">
                  <a16:creationId xmlns:a16="http://schemas.microsoft.com/office/drawing/2014/main" id="{15580258-EBA8-5CAE-E80C-77A8D69C835F}"/>
                </a:ext>
              </a:extLst>
            </p:cNvPr>
            <p:cNvGrpSpPr/>
            <p:nvPr/>
          </p:nvGrpSpPr>
          <p:grpSpPr>
            <a:xfrm>
              <a:off x="2614389" y="1926389"/>
              <a:ext cx="89485" cy="89485"/>
              <a:chOff x="2162465" y="4117385"/>
              <a:chExt cx="283772" cy="283772"/>
            </a:xfrm>
          </p:grpSpPr>
          <p:cxnSp>
            <p:nvCxnSpPr>
              <p:cNvPr id="9243" name="Straight Connector 9242">
                <a:extLst>
                  <a:ext uri="{FF2B5EF4-FFF2-40B4-BE49-F238E27FC236}">
                    <a16:creationId xmlns:a16="http://schemas.microsoft.com/office/drawing/2014/main" id="{0AC59443-3A2C-C402-2122-35E446EB1B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4" name="Straight Connector 9243">
                <a:extLst>
                  <a:ext uri="{FF2B5EF4-FFF2-40B4-BE49-F238E27FC236}">
                    <a16:creationId xmlns:a16="http://schemas.microsoft.com/office/drawing/2014/main" id="{C279D631-857B-BD18-534A-772F6AA937A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5" name="Group 9244">
              <a:extLst>
                <a:ext uri="{FF2B5EF4-FFF2-40B4-BE49-F238E27FC236}">
                  <a16:creationId xmlns:a16="http://schemas.microsoft.com/office/drawing/2014/main" id="{A5C049DC-5EA0-E067-5CFD-1164E5C018D8}"/>
                </a:ext>
              </a:extLst>
            </p:cNvPr>
            <p:cNvGrpSpPr/>
            <p:nvPr/>
          </p:nvGrpSpPr>
          <p:grpSpPr>
            <a:xfrm>
              <a:off x="2636705" y="1932648"/>
              <a:ext cx="89485" cy="89485"/>
              <a:chOff x="2162465" y="4117385"/>
              <a:chExt cx="283772" cy="283772"/>
            </a:xfrm>
          </p:grpSpPr>
          <p:cxnSp>
            <p:nvCxnSpPr>
              <p:cNvPr id="9246" name="Straight Connector 9245">
                <a:extLst>
                  <a:ext uri="{FF2B5EF4-FFF2-40B4-BE49-F238E27FC236}">
                    <a16:creationId xmlns:a16="http://schemas.microsoft.com/office/drawing/2014/main" id="{B0C25A24-C499-477C-6F1C-63C25973351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47" name="Straight Connector 9246">
                <a:extLst>
                  <a:ext uri="{FF2B5EF4-FFF2-40B4-BE49-F238E27FC236}">
                    <a16:creationId xmlns:a16="http://schemas.microsoft.com/office/drawing/2014/main" id="{FDC5FF58-EC38-EFD2-DD0D-4D0ACBE6858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48" name="Group 9247">
              <a:extLst>
                <a:ext uri="{FF2B5EF4-FFF2-40B4-BE49-F238E27FC236}">
                  <a16:creationId xmlns:a16="http://schemas.microsoft.com/office/drawing/2014/main" id="{2542EF9F-D7E0-F19E-E941-C48F1E867662}"/>
                </a:ext>
              </a:extLst>
            </p:cNvPr>
            <p:cNvGrpSpPr/>
            <p:nvPr/>
          </p:nvGrpSpPr>
          <p:grpSpPr>
            <a:xfrm>
              <a:off x="2690759" y="1932648"/>
              <a:ext cx="89485" cy="89485"/>
              <a:chOff x="2162465" y="4117385"/>
              <a:chExt cx="283772" cy="283772"/>
            </a:xfrm>
          </p:grpSpPr>
          <p:cxnSp>
            <p:nvCxnSpPr>
              <p:cNvPr id="9249" name="Straight Connector 9248">
                <a:extLst>
                  <a:ext uri="{FF2B5EF4-FFF2-40B4-BE49-F238E27FC236}">
                    <a16:creationId xmlns:a16="http://schemas.microsoft.com/office/drawing/2014/main" id="{DFA00AAE-85CE-F564-B6B5-D071724E77B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0" name="Straight Connector 9249">
                <a:extLst>
                  <a:ext uri="{FF2B5EF4-FFF2-40B4-BE49-F238E27FC236}">
                    <a16:creationId xmlns:a16="http://schemas.microsoft.com/office/drawing/2014/main" id="{7F260D48-A709-9894-1FB8-A12DC56E341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1" name="Group 9250">
              <a:extLst>
                <a:ext uri="{FF2B5EF4-FFF2-40B4-BE49-F238E27FC236}">
                  <a16:creationId xmlns:a16="http://schemas.microsoft.com/office/drawing/2014/main" id="{EE223629-1A78-76B4-1CBC-894C22A9A2BC}"/>
                </a:ext>
              </a:extLst>
            </p:cNvPr>
            <p:cNvGrpSpPr/>
            <p:nvPr/>
          </p:nvGrpSpPr>
          <p:grpSpPr>
            <a:xfrm>
              <a:off x="3117705" y="2040434"/>
              <a:ext cx="89485" cy="89485"/>
              <a:chOff x="2162465" y="4117385"/>
              <a:chExt cx="283772" cy="283772"/>
            </a:xfrm>
          </p:grpSpPr>
          <p:cxnSp>
            <p:nvCxnSpPr>
              <p:cNvPr id="9252" name="Straight Connector 9251">
                <a:extLst>
                  <a:ext uri="{FF2B5EF4-FFF2-40B4-BE49-F238E27FC236}">
                    <a16:creationId xmlns:a16="http://schemas.microsoft.com/office/drawing/2014/main" id="{E15019E2-F942-1A73-F6A2-EC521D6B80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3" name="Straight Connector 9252">
                <a:extLst>
                  <a:ext uri="{FF2B5EF4-FFF2-40B4-BE49-F238E27FC236}">
                    <a16:creationId xmlns:a16="http://schemas.microsoft.com/office/drawing/2014/main" id="{774DED4C-9E34-3B73-3457-A052E6AE160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4" name="Group 9253">
              <a:extLst>
                <a:ext uri="{FF2B5EF4-FFF2-40B4-BE49-F238E27FC236}">
                  <a16:creationId xmlns:a16="http://schemas.microsoft.com/office/drawing/2014/main" id="{34507496-8F49-C6B5-741B-4E4C69B488D5}"/>
                </a:ext>
              </a:extLst>
            </p:cNvPr>
            <p:cNvGrpSpPr/>
            <p:nvPr/>
          </p:nvGrpSpPr>
          <p:grpSpPr>
            <a:xfrm>
              <a:off x="3317730" y="2063678"/>
              <a:ext cx="89485" cy="89485"/>
              <a:chOff x="2162465" y="4117385"/>
              <a:chExt cx="283772" cy="283772"/>
            </a:xfrm>
          </p:grpSpPr>
          <p:cxnSp>
            <p:nvCxnSpPr>
              <p:cNvPr id="9255" name="Straight Connector 9254">
                <a:extLst>
                  <a:ext uri="{FF2B5EF4-FFF2-40B4-BE49-F238E27FC236}">
                    <a16:creationId xmlns:a16="http://schemas.microsoft.com/office/drawing/2014/main" id="{57111CB8-872A-7C31-3943-84660A0D35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6" name="Straight Connector 9255">
                <a:extLst>
                  <a:ext uri="{FF2B5EF4-FFF2-40B4-BE49-F238E27FC236}">
                    <a16:creationId xmlns:a16="http://schemas.microsoft.com/office/drawing/2014/main" id="{B939DBF9-0316-16EE-7FD7-408EDC8B4DE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57" name="Group 9256">
              <a:extLst>
                <a:ext uri="{FF2B5EF4-FFF2-40B4-BE49-F238E27FC236}">
                  <a16:creationId xmlns:a16="http://schemas.microsoft.com/office/drawing/2014/main" id="{4E3A8852-54BA-2590-EBF0-2B96B19CC9F8}"/>
                </a:ext>
              </a:extLst>
            </p:cNvPr>
            <p:cNvGrpSpPr/>
            <p:nvPr/>
          </p:nvGrpSpPr>
          <p:grpSpPr>
            <a:xfrm>
              <a:off x="3449576" y="2096516"/>
              <a:ext cx="89485" cy="89485"/>
              <a:chOff x="2162465" y="4117385"/>
              <a:chExt cx="283772" cy="283772"/>
            </a:xfrm>
          </p:grpSpPr>
          <p:cxnSp>
            <p:nvCxnSpPr>
              <p:cNvPr id="9258" name="Straight Connector 9257">
                <a:extLst>
                  <a:ext uri="{FF2B5EF4-FFF2-40B4-BE49-F238E27FC236}">
                    <a16:creationId xmlns:a16="http://schemas.microsoft.com/office/drawing/2014/main" id="{63587B9D-3DFD-6BDF-B0BE-243B9A3FF82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59" name="Straight Connector 9258">
                <a:extLst>
                  <a:ext uri="{FF2B5EF4-FFF2-40B4-BE49-F238E27FC236}">
                    <a16:creationId xmlns:a16="http://schemas.microsoft.com/office/drawing/2014/main" id="{1B0C11C7-572E-4E45-C574-81E6F589EBA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0" name="Group 9259">
              <a:extLst>
                <a:ext uri="{FF2B5EF4-FFF2-40B4-BE49-F238E27FC236}">
                  <a16:creationId xmlns:a16="http://schemas.microsoft.com/office/drawing/2014/main" id="{46471E86-BE32-960F-CCB9-46F017E32845}"/>
                </a:ext>
              </a:extLst>
            </p:cNvPr>
            <p:cNvGrpSpPr/>
            <p:nvPr/>
          </p:nvGrpSpPr>
          <p:grpSpPr>
            <a:xfrm>
              <a:off x="3513963" y="2129920"/>
              <a:ext cx="89485" cy="89485"/>
              <a:chOff x="2162465" y="4117385"/>
              <a:chExt cx="283772" cy="283772"/>
            </a:xfrm>
          </p:grpSpPr>
          <p:cxnSp>
            <p:nvCxnSpPr>
              <p:cNvPr id="9261" name="Straight Connector 9260">
                <a:extLst>
                  <a:ext uri="{FF2B5EF4-FFF2-40B4-BE49-F238E27FC236}">
                    <a16:creationId xmlns:a16="http://schemas.microsoft.com/office/drawing/2014/main" id="{A942E6D2-2F3A-EB3E-F202-43B55749A07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2" name="Straight Connector 9261">
                <a:extLst>
                  <a:ext uri="{FF2B5EF4-FFF2-40B4-BE49-F238E27FC236}">
                    <a16:creationId xmlns:a16="http://schemas.microsoft.com/office/drawing/2014/main" id="{E080461E-4F88-B98C-61C1-382553483F5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3" name="Group 9262">
              <a:extLst>
                <a:ext uri="{FF2B5EF4-FFF2-40B4-BE49-F238E27FC236}">
                  <a16:creationId xmlns:a16="http://schemas.microsoft.com/office/drawing/2014/main" id="{670808C8-D8AF-35D6-ED92-8D66823640A3}"/>
                </a:ext>
              </a:extLst>
            </p:cNvPr>
            <p:cNvGrpSpPr/>
            <p:nvPr/>
          </p:nvGrpSpPr>
          <p:grpSpPr>
            <a:xfrm>
              <a:off x="3654962" y="2157941"/>
              <a:ext cx="89485" cy="89485"/>
              <a:chOff x="2162465" y="4117385"/>
              <a:chExt cx="283772" cy="283772"/>
            </a:xfrm>
          </p:grpSpPr>
          <p:cxnSp>
            <p:nvCxnSpPr>
              <p:cNvPr id="9264" name="Straight Connector 9263">
                <a:extLst>
                  <a:ext uri="{FF2B5EF4-FFF2-40B4-BE49-F238E27FC236}">
                    <a16:creationId xmlns:a16="http://schemas.microsoft.com/office/drawing/2014/main" id="{2602677A-00C8-BC75-EF36-DF2D4AC8DA7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5" name="Straight Connector 9264">
                <a:extLst>
                  <a:ext uri="{FF2B5EF4-FFF2-40B4-BE49-F238E27FC236}">
                    <a16:creationId xmlns:a16="http://schemas.microsoft.com/office/drawing/2014/main" id="{3DE07D74-7EF0-D0BA-75E4-E573BCA86BA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6" name="Group 9265">
              <a:extLst>
                <a:ext uri="{FF2B5EF4-FFF2-40B4-BE49-F238E27FC236}">
                  <a16:creationId xmlns:a16="http://schemas.microsoft.com/office/drawing/2014/main" id="{7029AA46-519B-F242-909D-7DA42527C53E}"/>
                </a:ext>
              </a:extLst>
            </p:cNvPr>
            <p:cNvGrpSpPr/>
            <p:nvPr/>
          </p:nvGrpSpPr>
          <p:grpSpPr>
            <a:xfrm>
              <a:off x="3787742" y="2231393"/>
              <a:ext cx="89485" cy="89485"/>
              <a:chOff x="2162465" y="4117385"/>
              <a:chExt cx="283772" cy="283772"/>
            </a:xfrm>
          </p:grpSpPr>
          <p:cxnSp>
            <p:nvCxnSpPr>
              <p:cNvPr id="9267" name="Straight Connector 9266">
                <a:extLst>
                  <a:ext uri="{FF2B5EF4-FFF2-40B4-BE49-F238E27FC236}">
                    <a16:creationId xmlns:a16="http://schemas.microsoft.com/office/drawing/2014/main" id="{D9EAAD35-E69C-7036-C4FE-1E514E2F343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68" name="Straight Connector 9267">
                <a:extLst>
                  <a:ext uri="{FF2B5EF4-FFF2-40B4-BE49-F238E27FC236}">
                    <a16:creationId xmlns:a16="http://schemas.microsoft.com/office/drawing/2014/main" id="{68266018-4A14-3277-A7B3-A0CBDA1D93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69" name="Group 9268">
              <a:extLst>
                <a:ext uri="{FF2B5EF4-FFF2-40B4-BE49-F238E27FC236}">
                  <a16:creationId xmlns:a16="http://schemas.microsoft.com/office/drawing/2014/main" id="{D0948BB4-A562-89A7-F4E8-CC5B6CE5C33E}"/>
                </a:ext>
              </a:extLst>
            </p:cNvPr>
            <p:cNvGrpSpPr/>
            <p:nvPr/>
          </p:nvGrpSpPr>
          <p:grpSpPr>
            <a:xfrm>
              <a:off x="3927193" y="2343965"/>
              <a:ext cx="89485" cy="89485"/>
              <a:chOff x="2162465" y="4117385"/>
              <a:chExt cx="283772" cy="283772"/>
            </a:xfrm>
          </p:grpSpPr>
          <p:cxnSp>
            <p:nvCxnSpPr>
              <p:cNvPr id="9270" name="Straight Connector 9269">
                <a:extLst>
                  <a:ext uri="{FF2B5EF4-FFF2-40B4-BE49-F238E27FC236}">
                    <a16:creationId xmlns:a16="http://schemas.microsoft.com/office/drawing/2014/main" id="{21A65C0C-80EA-C28B-2F12-0B40BB9C00A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1CC3EDC3-8103-CBD9-3CA6-4785130915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2" name="Group 9271">
              <a:extLst>
                <a:ext uri="{FF2B5EF4-FFF2-40B4-BE49-F238E27FC236}">
                  <a16:creationId xmlns:a16="http://schemas.microsoft.com/office/drawing/2014/main" id="{D2FDBB56-C953-4C32-6582-25374F4A94D2}"/>
                </a:ext>
              </a:extLst>
            </p:cNvPr>
            <p:cNvGrpSpPr/>
            <p:nvPr/>
          </p:nvGrpSpPr>
          <p:grpSpPr>
            <a:xfrm>
              <a:off x="3995304" y="2343965"/>
              <a:ext cx="89485" cy="89485"/>
              <a:chOff x="2162465" y="4117385"/>
              <a:chExt cx="283772" cy="283772"/>
            </a:xfrm>
          </p:grpSpPr>
          <p:cxnSp>
            <p:nvCxnSpPr>
              <p:cNvPr id="9273" name="Straight Connector 9272">
                <a:extLst>
                  <a:ext uri="{FF2B5EF4-FFF2-40B4-BE49-F238E27FC236}">
                    <a16:creationId xmlns:a16="http://schemas.microsoft.com/office/drawing/2014/main" id="{F55FA91D-5541-EF9C-EA20-5833225C341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4" name="Straight Connector 9273">
                <a:extLst>
                  <a:ext uri="{FF2B5EF4-FFF2-40B4-BE49-F238E27FC236}">
                    <a16:creationId xmlns:a16="http://schemas.microsoft.com/office/drawing/2014/main" id="{3835B029-035E-F70D-9797-254369036F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5" name="Group 9274">
              <a:extLst>
                <a:ext uri="{FF2B5EF4-FFF2-40B4-BE49-F238E27FC236}">
                  <a16:creationId xmlns:a16="http://schemas.microsoft.com/office/drawing/2014/main" id="{1875711A-0AE5-350F-F13B-35C2D2218914}"/>
                </a:ext>
              </a:extLst>
            </p:cNvPr>
            <p:cNvGrpSpPr/>
            <p:nvPr/>
          </p:nvGrpSpPr>
          <p:grpSpPr>
            <a:xfrm>
              <a:off x="4045015" y="2357715"/>
              <a:ext cx="89485" cy="89485"/>
              <a:chOff x="2162465" y="4117385"/>
              <a:chExt cx="283772" cy="283772"/>
            </a:xfrm>
          </p:grpSpPr>
          <p:cxnSp>
            <p:nvCxnSpPr>
              <p:cNvPr id="9276" name="Straight Connector 9275">
                <a:extLst>
                  <a:ext uri="{FF2B5EF4-FFF2-40B4-BE49-F238E27FC236}">
                    <a16:creationId xmlns:a16="http://schemas.microsoft.com/office/drawing/2014/main" id="{E3296F6A-FF6B-7E0B-35E1-04B8BEF37B7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32CA9ED5-8C25-4E35-C167-902A8E109E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78" name="Group 9277">
              <a:extLst>
                <a:ext uri="{FF2B5EF4-FFF2-40B4-BE49-F238E27FC236}">
                  <a16:creationId xmlns:a16="http://schemas.microsoft.com/office/drawing/2014/main" id="{EFF89342-CF7C-0C46-EE90-A72B153A93BB}"/>
                </a:ext>
              </a:extLst>
            </p:cNvPr>
            <p:cNvGrpSpPr/>
            <p:nvPr/>
          </p:nvGrpSpPr>
          <p:grpSpPr>
            <a:xfrm>
              <a:off x="4075549" y="2379406"/>
              <a:ext cx="89485" cy="89485"/>
              <a:chOff x="2162465" y="4117385"/>
              <a:chExt cx="283772" cy="283772"/>
            </a:xfrm>
          </p:grpSpPr>
          <p:cxnSp>
            <p:nvCxnSpPr>
              <p:cNvPr id="9279" name="Straight Connector 9278">
                <a:extLst>
                  <a:ext uri="{FF2B5EF4-FFF2-40B4-BE49-F238E27FC236}">
                    <a16:creationId xmlns:a16="http://schemas.microsoft.com/office/drawing/2014/main" id="{7336050A-17A0-ED6C-F1B7-B4AE6AEE953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70FFEAEB-C45D-61E3-B1B1-A4205B5810A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1" name="Group 9280">
              <a:extLst>
                <a:ext uri="{FF2B5EF4-FFF2-40B4-BE49-F238E27FC236}">
                  <a16:creationId xmlns:a16="http://schemas.microsoft.com/office/drawing/2014/main" id="{8B9566A3-3585-E38C-780A-1ADD79A9D4F5}"/>
                </a:ext>
              </a:extLst>
            </p:cNvPr>
            <p:cNvGrpSpPr/>
            <p:nvPr/>
          </p:nvGrpSpPr>
          <p:grpSpPr>
            <a:xfrm>
              <a:off x="4135756" y="2393284"/>
              <a:ext cx="89485" cy="89485"/>
              <a:chOff x="2162465" y="4117385"/>
              <a:chExt cx="283772" cy="283772"/>
            </a:xfrm>
          </p:grpSpPr>
          <p:cxnSp>
            <p:nvCxnSpPr>
              <p:cNvPr id="9282" name="Straight Connector 9281">
                <a:extLst>
                  <a:ext uri="{FF2B5EF4-FFF2-40B4-BE49-F238E27FC236}">
                    <a16:creationId xmlns:a16="http://schemas.microsoft.com/office/drawing/2014/main" id="{4D28A035-1D61-79D0-F854-8A67F528647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4A773B34-086D-0E72-0F52-7B75B40D1A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4" name="Group 9283">
              <a:extLst>
                <a:ext uri="{FF2B5EF4-FFF2-40B4-BE49-F238E27FC236}">
                  <a16:creationId xmlns:a16="http://schemas.microsoft.com/office/drawing/2014/main" id="{70ADE253-81C8-8AF9-E867-DBA8FAE1D76F}"/>
                </a:ext>
              </a:extLst>
            </p:cNvPr>
            <p:cNvGrpSpPr/>
            <p:nvPr/>
          </p:nvGrpSpPr>
          <p:grpSpPr>
            <a:xfrm>
              <a:off x="4195493" y="2424149"/>
              <a:ext cx="89485" cy="89485"/>
              <a:chOff x="2162465" y="4117385"/>
              <a:chExt cx="283772" cy="283772"/>
            </a:xfrm>
          </p:grpSpPr>
          <p:cxnSp>
            <p:nvCxnSpPr>
              <p:cNvPr id="9285" name="Straight Connector 9284">
                <a:extLst>
                  <a:ext uri="{FF2B5EF4-FFF2-40B4-BE49-F238E27FC236}">
                    <a16:creationId xmlns:a16="http://schemas.microsoft.com/office/drawing/2014/main" id="{26CB5875-904A-B98F-9207-B3376619D81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B1E07C35-4DA2-0EB6-4C82-1E731793AB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87" name="Group 9286">
              <a:extLst>
                <a:ext uri="{FF2B5EF4-FFF2-40B4-BE49-F238E27FC236}">
                  <a16:creationId xmlns:a16="http://schemas.microsoft.com/office/drawing/2014/main" id="{EF40BC13-B3B5-3EEC-E7B2-658048F1E158}"/>
                </a:ext>
              </a:extLst>
            </p:cNvPr>
            <p:cNvGrpSpPr/>
            <p:nvPr/>
          </p:nvGrpSpPr>
          <p:grpSpPr>
            <a:xfrm>
              <a:off x="4265995" y="2449117"/>
              <a:ext cx="89485" cy="89485"/>
              <a:chOff x="2162465" y="4117385"/>
              <a:chExt cx="283772" cy="283772"/>
            </a:xfrm>
          </p:grpSpPr>
          <p:cxnSp>
            <p:nvCxnSpPr>
              <p:cNvPr id="9288" name="Straight Connector 9287">
                <a:extLst>
                  <a:ext uri="{FF2B5EF4-FFF2-40B4-BE49-F238E27FC236}">
                    <a16:creationId xmlns:a16="http://schemas.microsoft.com/office/drawing/2014/main" id="{10E0AFFC-73EF-F813-CBEC-023B8B9EE43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89" name="Straight Connector 9288">
                <a:extLst>
                  <a:ext uri="{FF2B5EF4-FFF2-40B4-BE49-F238E27FC236}">
                    <a16:creationId xmlns:a16="http://schemas.microsoft.com/office/drawing/2014/main" id="{21602EB2-98B3-88A5-3906-8526B605521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0" name="Group 9289">
              <a:extLst>
                <a:ext uri="{FF2B5EF4-FFF2-40B4-BE49-F238E27FC236}">
                  <a16:creationId xmlns:a16="http://schemas.microsoft.com/office/drawing/2014/main" id="{A07A2D01-5F1E-D008-BC9D-22C1F62A14B5}"/>
                </a:ext>
              </a:extLst>
            </p:cNvPr>
            <p:cNvGrpSpPr/>
            <p:nvPr/>
          </p:nvGrpSpPr>
          <p:grpSpPr>
            <a:xfrm>
              <a:off x="4301908" y="2449117"/>
              <a:ext cx="89485" cy="89485"/>
              <a:chOff x="2162465" y="4117385"/>
              <a:chExt cx="283772" cy="283772"/>
            </a:xfrm>
          </p:grpSpPr>
          <p:cxnSp>
            <p:nvCxnSpPr>
              <p:cNvPr id="9291" name="Straight Connector 9290">
                <a:extLst>
                  <a:ext uri="{FF2B5EF4-FFF2-40B4-BE49-F238E27FC236}">
                    <a16:creationId xmlns:a16="http://schemas.microsoft.com/office/drawing/2014/main" id="{52F04027-E59E-0BC3-CC1B-47FDD07DE15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2" name="Straight Connector 9291">
                <a:extLst>
                  <a:ext uri="{FF2B5EF4-FFF2-40B4-BE49-F238E27FC236}">
                    <a16:creationId xmlns:a16="http://schemas.microsoft.com/office/drawing/2014/main" id="{EBB88451-73FB-26F6-E85E-AF99E7B611D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3" name="Group 9292">
              <a:extLst>
                <a:ext uri="{FF2B5EF4-FFF2-40B4-BE49-F238E27FC236}">
                  <a16:creationId xmlns:a16="http://schemas.microsoft.com/office/drawing/2014/main" id="{23B365A0-6475-6294-4695-2967993C5AD8}"/>
                </a:ext>
              </a:extLst>
            </p:cNvPr>
            <p:cNvGrpSpPr/>
            <p:nvPr/>
          </p:nvGrpSpPr>
          <p:grpSpPr>
            <a:xfrm>
              <a:off x="4326042" y="2449117"/>
              <a:ext cx="89485" cy="89485"/>
              <a:chOff x="2162465" y="4117385"/>
              <a:chExt cx="283772" cy="283772"/>
            </a:xfrm>
          </p:grpSpPr>
          <p:cxnSp>
            <p:nvCxnSpPr>
              <p:cNvPr id="9294" name="Straight Connector 9293">
                <a:extLst>
                  <a:ext uri="{FF2B5EF4-FFF2-40B4-BE49-F238E27FC236}">
                    <a16:creationId xmlns:a16="http://schemas.microsoft.com/office/drawing/2014/main" id="{2449B483-769E-8EA0-FE95-FC71B4E639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5" name="Straight Connector 9294">
                <a:extLst>
                  <a:ext uri="{FF2B5EF4-FFF2-40B4-BE49-F238E27FC236}">
                    <a16:creationId xmlns:a16="http://schemas.microsoft.com/office/drawing/2014/main" id="{105CD1D9-0483-AE47-5164-FE39ED6007A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6" name="Group 9295">
              <a:extLst>
                <a:ext uri="{FF2B5EF4-FFF2-40B4-BE49-F238E27FC236}">
                  <a16:creationId xmlns:a16="http://schemas.microsoft.com/office/drawing/2014/main" id="{E3FE0653-DB86-4774-370A-B5DEB76C1252}"/>
                </a:ext>
              </a:extLst>
            </p:cNvPr>
            <p:cNvGrpSpPr/>
            <p:nvPr/>
          </p:nvGrpSpPr>
          <p:grpSpPr>
            <a:xfrm>
              <a:off x="4368163" y="2468892"/>
              <a:ext cx="89485" cy="89485"/>
              <a:chOff x="2162465" y="4117385"/>
              <a:chExt cx="283772" cy="283772"/>
            </a:xfrm>
          </p:grpSpPr>
          <p:cxnSp>
            <p:nvCxnSpPr>
              <p:cNvPr id="9297" name="Straight Connector 9296">
                <a:extLst>
                  <a:ext uri="{FF2B5EF4-FFF2-40B4-BE49-F238E27FC236}">
                    <a16:creationId xmlns:a16="http://schemas.microsoft.com/office/drawing/2014/main" id="{8B67C548-E629-B487-7310-AFEDC8D0610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298" name="Straight Connector 9297">
                <a:extLst>
                  <a:ext uri="{FF2B5EF4-FFF2-40B4-BE49-F238E27FC236}">
                    <a16:creationId xmlns:a16="http://schemas.microsoft.com/office/drawing/2014/main" id="{D0AE927E-FA79-8941-8D0E-6E1F6661EA9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299" name="Group 9298">
              <a:extLst>
                <a:ext uri="{FF2B5EF4-FFF2-40B4-BE49-F238E27FC236}">
                  <a16:creationId xmlns:a16="http://schemas.microsoft.com/office/drawing/2014/main" id="{E2368114-D4AB-FF58-6A91-CDC030022879}"/>
                </a:ext>
              </a:extLst>
            </p:cNvPr>
            <p:cNvGrpSpPr/>
            <p:nvPr/>
          </p:nvGrpSpPr>
          <p:grpSpPr>
            <a:xfrm>
              <a:off x="4406696" y="2468892"/>
              <a:ext cx="89485" cy="89485"/>
              <a:chOff x="2162465" y="4117385"/>
              <a:chExt cx="283772" cy="283772"/>
            </a:xfrm>
          </p:grpSpPr>
          <p:cxnSp>
            <p:nvCxnSpPr>
              <p:cNvPr id="9300" name="Straight Connector 9299">
                <a:extLst>
                  <a:ext uri="{FF2B5EF4-FFF2-40B4-BE49-F238E27FC236}">
                    <a16:creationId xmlns:a16="http://schemas.microsoft.com/office/drawing/2014/main" id="{CDE5EDC2-01F5-8DC8-A63D-1FAECFA759C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1" name="Straight Connector 9300">
                <a:extLst>
                  <a:ext uri="{FF2B5EF4-FFF2-40B4-BE49-F238E27FC236}">
                    <a16:creationId xmlns:a16="http://schemas.microsoft.com/office/drawing/2014/main" id="{19A51FA0-23E9-33C1-BFE9-02F8B638FE4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2" name="Group 9301">
              <a:extLst>
                <a:ext uri="{FF2B5EF4-FFF2-40B4-BE49-F238E27FC236}">
                  <a16:creationId xmlns:a16="http://schemas.microsoft.com/office/drawing/2014/main" id="{BB51C378-72B9-24F5-447E-A4C26EF966AE}"/>
                </a:ext>
              </a:extLst>
            </p:cNvPr>
            <p:cNvGrpSpPr/>
            <p:nvPr/>
          </p:nvGrpSpPr>
          <p:grpSpPr>
            <a:xfrm>
              <a:off x="4451842" y="2468892"/>
              <a:ext cx="89485" cy="89485"/>
              <a:chOff x="2162465" y="4117385"/>
              <a:chExt cx="283772" cy="283772"/>
            </a:xfrm>
          </p:grpSpPr>
          <p:cxnSp>
            <p:nvCxnSpPr>
              <p:cNvPr id="9303" name="Straight Connector 9302">
                <a:extLst>
                  <a:ext uri="{FF2B5EF4-FFF2-40B4-BE49-F238E27FC236}">
                    <a16:creationId xmlns:a16="http://schemas.microsoft.com/office/drawing/2014/main" id="{9F1F0706-ABB7-DF58-EF0E-C1F54591962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4" name="Straight Connector 9303">
                <a:extLst>
                  <a:ext uri="{FF2B5EF4-FFF2-40B4-BE49-F238E27FC236}">
                    <a16:creationId xmlns:a16="http://schemas.microsoft.com/office/drawing/2014/main" id="{287D317C-717A-6887-CA70-1DCE1B7FE2A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5" name="Group 9304">
              <a:extLst>
                <a:ext uri="{FF2B5EF4-FFF2-40B4-BE49-F238E27FC236}">
                  <a16:creationId xmlns:a16="http://schemas.microsoft.com/office/drawing/2014/main" id="{CDC5DB1B-FA32-CC4A-6672-9706EF396955}"/>
                </a:ext>
              </a:extLst>
            </p:cNvPr>
            <p:cNvGrpSpPr/>
            <p:nvPr/>
          </p:nvGrpSpPr>
          <p:grpSpPr>
            <a:xfrm>
              <a:off x="4489971" y="2493860"/>
              <a:ext cx="89485" cy="89485"/>
              <a:chOff x="2162465" y="4117385"/>
              <a:chExt cx="283772" cy="283772"/>
            </a:xfrm>
          </p:grpSpPr>
          <p:cxnSp>
            <p:nvCxnSpPr>
              <p:cNvPr id="9306" name="Straight Connector 9305">
                <a:extLst>
                  <a:ext uri="{FF2B5EF4-FFF2-40B4-BE49-F238E27FC236}">
                    <a16:creationId xmlns:a16="http://schemas.microsoft.com/office/drawing/2014/main" id="{E606A47E-F574-A7E4-2A73-AAFF349FFF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07" name="Straight Connector 9306">
                <a:extLst>
                  <a:ext uri="{FF2B5EF4-FFF2-40B4-BE49-F238E27FC236}">
                    <a16:creationId xmlns:a16="http://schemas.microsoft.com/office/drawing/2014/main" id="{AD501BDB-0B75-727E-6BE5-84917A2FBA6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08" name="Group 9307">
              <a:extLst>
                <a:ext uri="{FF2B5EF4-FFF2-40B4-BE49-F238E27FC236}">
                  <a16:creationId xmlns:a16="http://schemas.microsoft.com/office/drawing/2014/main" id="{592B1B9D-5664-FD10-D1E4-52E01B8EA5F5}"/>
                </a:ext>
              </a:extLst>
            </p:cNvPr>
            <p:cNvGrpSpPr/>
            <p:nvPr/>
          </p:nvGrpSpPr>
          <p:grpSpPr>
            <a:xfrm>
              <a:off x="4620932" y="2550440"/>
              <a:ext cx="89485" cy="89485"/>
              <a:chOff x="2162465" y="4117385"/>
              <a:chExt cx="283772" cy="283772"/>
            </a:xfrm>
          </p:grpSpPr>
          <p:cxnSp>
            <p:nvCxnSpPr>
              <p:cNvPr id="9309" name="Straight Connector 9308">
                <a:extLst>
                  <a:ext uri="{FF2B5EF4-FFF2-40B4-BE49-F238E27FC236}">
                    <a16:creationId xmlns:a16="http://schemas.microsoft.com/office/drawing/2014/main" id="{A185E1DA-5FEE-FE83-0308-F355DDED17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0" name="Straight Connector 9309">
                <a:extLst>
                  <a:ext uri="{FF2B5EF4-FFF2-40B4-BE49-F238E27FC236}">
                    <a16:creationId xmlns:a16="http://schemas.microsoft.com/office/drawing/2014/main" id="{69FC5DD5-A652-DBCF-B208-2A024488B7B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1" name="Group 9310">
              <a:extLst>
                <a:ext uri="{FF2B5EF4-FFF2-40B4-BE49-F238E27FC236}">
                  <a16:creationId xmlns:a16="http://schemas.microsoft.com/office/drawing/2014/main" id="{E4CE274C-E14E-E490-0EE1-9DBC53621F14}"/>
                </a:ext>
              </a:extLst>
            </p:cNvPr>
            <p:cNvGrpSpPr/>
            <p:nvPr/>
          </p:nvGrpSpPr>
          <p:grpSpPr>
            <a:xfrm>
              <a:off x="4649618" y="2550440"/>
              <a:ext cx="89485" cy="89485"/>
              <a:chOff x="2162465" y="4117385"/>
              <a:chExt cx="283772" cy="283772"/>
            </a:xfrm>
          </p:grpSpPr>
          <p:cxnSp>
            <p:nvCxnSpPr>
              <p:cNvPr id="9312" name="Straight Connector 9311">
                <a:extLst>
                  <a:ext uri="{FF2B5EF4-FFF2-40B4-BE49-F238E27FC236}">
                    <a16:creationId xmlns:a16="http://schemas.microsoft.com/office/drawing/2014/main" id="{C23008AE-2606-85B1-72E4-F843D4B8354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3" name="Straight Connector 9312">
                <a:extLst>
                  <a:ext uri="{FF2B5EF4-FFF2-40B4-BE49-F238E27FC236}">
                    <a16:creationId xmlns:a16="http://schemas.microsoft.com/office/drawing/2014/main" id="{59963563-C503-2E7E-B783-1EC0E49273B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4" name="Group 9313">
              <a:extLst>
                <a:ext uri="{FF2B5EF4-FFF2-40B4-BE49-F238E27FC236}">
                  <a16:creationId xmlns:a16="http://schemas.microsoft.com/office/drawing/2014/main" id="{22101048-6EE6-A048-E24A-264750416909}"/>
                </a:ext>
              </a:extLst>
            </p:cNvPr>
            <p:cNvGrpSpPr/>
            <p:nvPr/>
          </p:nvGrpSpPr>
          <p:grpSpPr>
            <a:xfrm>
              <a:off x="4696954" y="2573250"/>
              <a:ext cx="89485" cy="89485"/>
              <a:chOff x="2162465" y="4117385"/>
              <a:chExt cx="283772" cy="283772"/>
            </a:xfrm>
          </p:grpSpPr>
          <p:cxnSp>
            <p:nvCxnSpPr>
              <p:cNvPr id="9315" name="Straight Connector 9314">
                <a:extLst>
                  <a:ext uri="{FF2B5EF4-FFF2-40B4-BE49-F238E27FC236}">
                    <a16:creationId xmlns:a16="http://schemas.microsoft.com/office/drawing/2014/main" id="{4F6DDF41-4D37-435A-2212-ED3DF0485C8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235A1064-34E6-B666-B8A2-9806DF7A4A8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17" name="Group 9316">
              <a:extLst>
                <a:ext uri="{FF2B5EF4-FFF2-40B4-BE49-F238E27FC236}">
                  <a16:creationId xmlns:a16="http://schemas.microsoft.com/office/drawing/2014/main" id="{FD3BEED2-8447-4087-01C6-3DF5FB1AC383}"/>
                </a:ext>
              </a:extLst>
            </p:cNvPr>
            <p:cNvGrpSpPr/>
            <p:nvPr/>
          </p:nvGrpSpPr>
          <p:grpSpPr>
            <a:xfrm>
              <a:off x="4736671" y="2573250"/>
              <a:ext cx="89485" cy="89485"/>
              <a:chOff x="2162465" y="4117385"/>
              <a:chExt cx="283772" cy="283772"/>
            </a:xfrm>
          </p:grpSpPr>
          <p:cxnSp>
            <p:nvCxnSpPr>
              <p:cNvPr id="9318" name="Straight Connector 9317">
                <a:extLst>
                  <a:ext uri="{FF2B5EF4-FFF2-40B4-BE49-F238E27FC236}">
                    <a16:creationId xmlns:a16="http://schemas.microsoft.com/office/drawing/2014/main" id="{96BFA357-874A-49E6-9135-892050E5FDA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287D4D19-A387-B066-E588-606958FF163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0" name="Group 9319">
              <a:extLst>
                <a:ext uri="{FF2B5EF4-FFF2-40B4-BE49-F238E27FC236}">
                  <a16:creationId xmlns:a16="http://schemas.microsoft.com/office/drawing/2014/main" id="{0B646F26-AD8C-3CB1-E71F-7C544604CCB1}"/>
                </a:ext>
              </a:extLst>
            </p:cNvPr>
            <p:cNvGrpSpPr/>
            <p:nvPr/>
          </p:nvGrpSpPr>
          <p:grpSpPr>
            <a:xfrm>
              <a:off x="4787748" y="2595183"/>
              <a:ext cx="89485" cy="89485"/>
              <a:chOff x="2162465" y="4117385"/>
              <a:chExt cx="283772" cy="283772"/>
            </a:xfrm>
          </p:grpSpPr>
          <p:cxnSp>
            <p:nvCxnSpPr>
              <p:cNvPr id="9321" name="Straight Connector 9320">
                <a:extLst>
                  <a:ext uri="{FF2B5EF4-FFF2-40B4-BE49-F238E27FC236}">
                    <a16:creationId xmlns:a16="http://schemas.microsoft.com/office/drawing/2014/main" id="{FC61F7C1-AE09-1493-26D7-AEBE657DA22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424AE5AF-C769-4525-5CC4-8793318C24E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3" name="Group 9322">
              <a:extLst>
                <a:ext uri="{FF2B5EF4-FFF2-40B4-BE49-F238E27FC236}">
                  <a16:creationId xmlns:a16="http://schemas.microsoft.com/office/drawing/2014/main" id="{441F50D5-71E1-105D-91A8-227C67CE22C6}"/>
                </a:ext>
              </a:extLst>
            </p:cNvPr>
            <p:cNvGrpSpPr/>
            <p:nvPr/>
          </p:nvGrpSpPr>
          <p:grpSpPr>
            <a:xfrm>
              <a:off x="4815374" y="2612350"/>
              <a:ext cx="89485" cy="89485"/>
              <a:chOff x="2162465" y="4117385"/>
              <a:chExt cx="283772" cy="283772"/>
            </a:xfrm>
          </p:grpSpPr>
          <p:cxnSp>
            <p:nvCxnSpPr>
              <p:cNvPr id="9324" name="Straight Connector 9323">
                <a:extLst>
                  <a:ext uri="{FF2B5EF4-FFF2-40B4-BE49-F238E27FC236}">
                    <a16:creationId xmlns:a16="http://schemas.microsoft.com/office/drawing/2014/main" id="{75708B2B-49F5-7CC6-32E1-74C0AFAE5B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2018248B-2486-79DB-939C-6E52542F20D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6" name="Group 9325">
              <a:extLst>
                <a:ext uri="{FF2B5EF4-FFF2-40B4-BE49-F238E27FC236}">
                  <a16:creationId xmlns:a16="http://schemas.microsoft.com/office/drawing/2014/main" id="{7CFDC542-F063-5E39-E266-F1B65AB901ED}"/>
                </a:ext>
              </a:extLst>
            </p:cNvPr>
            <p:cNvGrpSpPr/>
            <p:nvPr/>
          </p:nvGrpSpPr>
          <p:grpSpPr>
            <a:xfrm>
              <a:off x="4853934" y="2612350"/>
              <a:ext cx="89485" cy="89485"/>
              <a:chOff x="2162465" y="4117385"/>
              <a:chExt cx="283772" cy="283772"/>
            </a:xfrm>
          </p:grpSpPr>
          <p:cxnSp>
            <p:nvCxnSpPr>
              <p:cNvPr id="9327" name="Straight Connector 9326">
                <a:extLst>
                  <a:ext uri="{FF2B5EF4-FFF2-40B4-BE49-F238E27FC236}">
                    <a16:creationId xmlns:a16="http://schemas.microsoft.com/office/drawing/2014/main" id="{2E77F186-EBE2-A951-A002-81BFA99361A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3E64103F-2198-670C-505F-73B68277B01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29" name="Group 9328">
              <a:extLst>
                <a:ext uri="{FF2B5EF4-FFF2-40B4-BE49-F238E27FC236}">
                  <a16:creationId xmlns:a16="http://schemas.microsoft.com/office/drawing/2014/main" id="{FA304F38-1906-74BB-544B-5A3B2CDC4820}"/>
                </a:ext>
              </a:extLst>
            </p:cNvPr>
            <p:cNvGrpSpPr/>
            <p:nvPr/>
          </p:nvGrpSpPr>
          <p:grpSpPr>
            <a:xfrm>
              <a:off x="4887741" y="2612350"/>
              <a:ext cx="89485" cy="89485"/>
              <a:chOff x="2162465" y="4117385"/>
              <a:chExt cx="283772" cy="283772"/>
            </a:xfrm>
          </p:grpSpPr>
          <p:cxnSp>
            <p:nvCxnSpPr>
              <p:cNvPr id="9330" name="Straight Connector 9329">
                <a:extLst>
                  <a:ext uri="{FF2B5EF4-FFF2-40B4-BE49-F238E27FC236}">
                    <a16:creationId xmlns:a16="http://schemas.microsoft.com/office/drawing/2014/main" id="{AD0B8F57-3A6C-70F1-7781-EBFB4FF3C2E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1" name="Straight Connector 9330">
                <a:extLst>
                  <a:ext uri="{FF2B5EF4-FFF2-40B4-BE49-F238E27FC236}">
                    <a16:creationId xmlns:a16="http://schemas.microsoft.com/office/drawing/2014/main" id="{62D6E887-A3B5-60A3-96A8-847B466356E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2" name="Group 9331">
              <a:extLst>
                <a:ext uri="{FF2B5EF4-FFF2-40B4-BE49-F238E27FC236}">
                  <a16:creationId xmlns:a16="http://schemas.microsoft.com/office/drawing/2014/main" id="{671BD138-93BA-0469-D3A4-834F5AEF52C0}"/>
                </a:ext>
              </a:extLst>
            </p:cNvPr>
            <p:cNvGrpSpPr/>
            <p:nvPr/>
          </p:nvGrpSpPr>
          <p:grpSpPr>
            <a:xfrm>
              <a:off x="4923284" y="2612350"/>
              <a:ext cx="89485" cy="89485"/>
              <a:chOff x="2162465" y="4117385"/>
              <a:chExt cx="283772" cy="283772"/>
            </a:xfrm>
          </p:grpSpPr>
          <p:cxnSp>
            <p:nvCxnSpPr>
              <p:cNvPr id="9333" name="Straight Connector 9332">
                <a:extLst>
                  <a:ext uri="{FF2B5EF4-FFF2-40B4-BE49-F238E27FC236}">
                    <a16:creationId xmlns:a16="http://schemas.microsoft.com/office/drawing/2014/main" id="{4AA685D9-76DE-5F4D-83D0-07CBC585C96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4" name="Straight Connector 9333">
                <a:extLst>
                  <a:ext uri="{FF2B5EF4-FFF2-40B4-BE49-F238E27FC236}">
                    <a16:creationId xmlns:a16="http://schemas.microsoft.com/office/drawing/2014/main" id="{B8FDC298-D52D-A825-59E1-37660CE766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5" name="Group 9334">
              <a:extLst>
                <a:ext uri="{FF2B5EF4-FFF2-40B4-BE49-F238E27FC236}">
                  <a16:creationId xmlns:a16="http://schemas.microsoft.com/office/drawing/2014/main" id="{6E2553DC-00E3-2FD4-8600-E2D16E1FFAC3}"/>
                </a:ext>
              </a:extLst>
            </p:cNvPr>
            <p:cNvGrpSpPr/>
            <p:nvPr/>
          </p:nvGrpSpPr>
          <p:grpSpPr>
            <a:xfrm>
              <a:off x="4974705" y="2662736"/>
              <a:ext cx="89485" cy="89485"/>
              <a:chOff x="2162465" y="4117385"/>
              <a:chExt cx="283772" cy="283772"/>
            </a:xfrm>
          </p:grpSpPr>
          <p:cxnSp>
            <p:nvCxnSpPr>
              <p:cNvPr id="9336" name="Straight Connector 9335">
                <a:extLst>
                  <a:ext uri="{FF2B5EF4-FFF2-40B4-BE49-F238E27FC236}">
                    <a16:creationId xmlns:a16="http://schemas.microsoft.com/office/drawing/2014/main" id="{B6C1D9D4-44F4-80EA-1192-EA574C4C46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37" name="Straight Connector 9336">
                <a:extLst>
                  <a:ext uri="{FF2B5EF4-FFF2-40B4-BE49-F238E27FC236}">
                    <a16:creationId xmlns:a16="http://schemas.microsoft.com/office/drawing/2014/main" id="{196F1B9C-14A2-2FF1-922E-D1DB912B66C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38" name="Group 9337">
              <a:extLst>
                <a:ext uri="{FF2B5EF4-FFF2-40B4-BE49-F238E27FC236}">
                  <a16:creationId xmlns:a16="http://schemas.microsoft.com/office/drawing/2014/main" id="{651959F4-D23D-ABBF-B6B6-77FFC58A803F}"/>
                </a:ext>
              </a:extLst>
            </p:cNvPr>
            <p:cNvGrpSpPr/>
            <p:nvPr/>
          </p:nvGrpSpPr>
          <p:grpSpPr>
            <a:xfrm>
              <a:off x="5007048" y="2676302"/>
              <a:ext cx="89485" cy="89485"/>
              <a:chOff x="2162465" y="4117385"/>
              <a:chExt cx="283772" cy="283772"/>
            </a:xfrm>
          </p:grpSpPr>
          <p:cxnSp>
            <p:nvCxnSpPr>
              <p:cNvPr id="9339" name="Straight Connector 9338">
                <a:extLst>
                  <a:ext uri="{FF2B5EF4-FFF2-40B4-BE49-F238E27FC236}">
                    <a16:creationId xmlns:a16="http://schemas.microsoft.com/office/drawing/2014/main" id="{082A0C42-4FA6-2CB4-7C80-562DAC337CA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0" name="Straight Connector 9339">
                <a:extLst>
                  <a:ext uri="{FF2B5EF4-FFF2-40B4-BE49-F238E27FC236}">
                    <a16:creationId xmlns:a16="http://schemas.microsoft.com/office/drawing/2014/main" id="{93D0F865-7065-1ABB-102A-47D3721378C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1" name="Group 9340">
              <a:extLst>
                <a:ext uri="{FF2B5EF4-FFF2-40B4-BE49-F238E27FC236}">
                  <a16:creationId xmlns:a16="http://schemas.microsoft.com/office/drawing/2014/main" id="{76C75CA6-E048-94AD-14EB-B9A8002B3C08}"/>
                </a:ext>
              </a:extLst>
            </p:cNvPr>
            <p:cNvGrpSpPr/>
            <p:nvPr/>
          </p:nvGrpSpPr>
          <p:grpSpPr>
            <a:xfrm>
              <a:off x="5044055" y="2676302"/>
              <a:ext cx="89485" cy="89485"/>
              <a:chOff x="2162465" y="4117385"/>
              <a:chExt cx="283772" cy="283772"/>
            </a:xfrm>
          </p:grpSpPr>
          <p:cxnSp>
            <p:nvCxnSpPr>
              <p:cNvPr id="9342" name="Straight Connector 9341">
                <a:extLst>
                  <a:ext uri="{FF2B5EF4-FFF2-40B4-BE49-F238E27FC236}">
                    <a16:creationId xmlns:a16="http://schemas.microsoft.com/office/drawing/2014/main" id="{A18B0D50-71CD-F91A-189F-0EDBBC89B6E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3" name="Straight Connector 9342">
                <a:extLst>
                  <a:ext uri="{FF2B5EF4-FFF2-40B4-BE49-F238E27FC236}">
                    <a16:creationId xmlns:a16="http://schemas.microsoft.com/office/drawing/2014/main" id="{988F8A7D-DFBA-EC85-46C0-55B478E7F3F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4" name="Group 9343">
              <a:extLst>
                <a:ext uri="{FF2B5EF4-FFF2-40B4-BE49-F238E27FC236}">
                  <a16:creationId xmlns:a16="http://schemas.microsoft.com/office/drawing/2014/main" id="{4886C046-3731-299D-B7C9-A41076BBF3E3}"/>
                </a:ext>
              </a:extLst>
            </p:cNvPr>
            <p:cNvGrpSpPr/>
            <p:nvPr/>
          </p:nvGrpSpPr>
          <p:grpSpPr>
            <a:xfrm>
              <a:off x="5063978" y="2676302"/>
              <a:ext cx="89485" cy="89485"/>
              <a:chOff x="2162465" y="4117385"/>
              <a:chExt cx="283772" cy="283772"/>
            </a:xfrm>
          </p:grpSpPr>
          <p:cxnSp>
            <p:nvCxnSpPr>
              <p:cNvPr id="9345" name="Straight Connector 9344">
                <a:extLst>
                  <a:ext uri="{FF2B5EF4-FFF2-40B4-BE49-F238E27FC236}">
                    <a16:creationId xmlns:a16="http://schemas.microsoft.com/office/drawing/2014/main" id="{A31382D9-2497-AB19-E785-9D6F71879D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6" name="Straight Connector 9345">
                <a:extLst>
                  <a:ext uri="{FF2B5EF4-FFF2-40B4-BE49-F238E27FC236}">
                    <a16:creationId xmlns:a16="http://schemas.microsoft.com/office/drawing/2014/main" id="{EA024515-DC79-3CCD-1528-DB57ACE40E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47" name="Group 9346">
              <a:extLst>
                <a:ext uri="{FF2B5EF4-FFF2-40B4-BE49-F238E27FC236}">
                  <a16:creationId xmlns:a16="http://schemas.microsoft.com/office/drawing/2014/main" id="{A790AD0C-35B3-D2D4-923F-8683FBB69750}"/>
                </a:ext>
              </a:extLst>
            </p:cNvPr>
            <p:cNvGrpSpPr/>
            <p:nvPr/>
          </p:nvGrpSpPr>
          <p:grpSpPr>
            <a:xfrm>
              <a:off x="5082615" y="2676302"/>
              <a:ext cx="89485" cy="89485"/>
              <a:chOff x="2162465" y="4117385"/>
              <a:chExt cx="283772" cy="283772"/>
            </a:xfrm>
          </p:grpSpPr>
          <p:cxnSp>
            <p:nvCxnSpPr>
              <p:cNvPr id="9348" name="Straight Connector 9347">
                <a:extLst>
                  <a:ext uri="{FF2B5EF4-FFF2-40B4-BE49-F238E27FC236}">
                    <a16:creationId xmlns:a16="http://schemas.microsoft.com/office/drawing/2014/main" id="{65268881-2933-7ECD-9237-002A71A16D9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50584DC0-69E0-024F-AEA9-16477A463B3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0" name="Group 9349">
              <a:extLst>
                <a:ext uri="{FF2B5EF4-FFF2-40B4-BE49-F238E27FC236}">
                  <a16:creationId xmlns:a16="http://schemas.microsoft.com/office/drawing/2014/main" id="{FEE4B2F3-62DF-A348-CEAB-172B5A96F159}"/>
                </a:ext>
              </a:extLst>
            </p:cNvPr>
            <p:cNvGrpSpPr/>
            <p:nvPr/>
          </p:nvGrpSpPr>
          <p:grpSpPr>
            <a:xfrm>
              <a:off x="5207926" y="2676302"/>
              <a:ext cx="89485" cy="89485"/>
              <a:chOff x="2162465" y="4117385"/>
              <a:chExt cx="283772" cy="283772"/>
            </a:xfrm>
          </p:grpSpPr>
          <p:cxnSp>
            <p:nvCxnSpPr>
              <p:cNvPr id="9351" name="Straight Connector 9350">
                <a:extLst>
                  <a:ext uri="{FF2B5EF4-FFF2-40B4-BE49-F238E27FC236}">
                    <a16:creationId xmlns:a16="http://schemas.microsoft.com/office/drawing/2014/main" id="{B86658C9-FAC9-5EC3-B834-B6814AAC84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B2CA889D-8F06-8712-63C3-A4AB1659CED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3" name="Group 9352">
              <a:extLst>
                <a:ext uri="{FF2B5EF4-FFF2-40B4-BE49-F238E27FC236}">
                  <a16:creationId xmlns:a16="http://schemas.microsoft.com/office/drawing/2014/main" id="{5B0C01EB-1AA8-61C2-8544-85ED2C76D4F3}"/>
                </a:ext>
              </a:extLst>
            </p:cNvPr>
            <p:cNvGrpSpPr/>
            <p:nvPr/>
          </p:nvGrpSpPr>
          <p:grpSpPr>
            <a:xfrm>
              <a:off x="5228027" y="2705926"/>
              <a:ext cx="89485" cy="89485"/>
              <a:chOff x="2162465" y="4117385"/>
              <a:chExt cx="283772" cy="283772"/>
            </a:xfrm>
          </p:grpSpPr>
          <p:cxnSp>
            <p:nvCxnSpPr>
              <p:cNvPr id="9354" name="Straight Connector 9353">
                <a:extLst>
                  <a:ext uri="{FF2B5EF4-FFF2-40B4-BE49-F238E27FC236}">
                    <a16:creationId xmlns:a16="http://schemas.microsoft.com/office/drawing/2014/main" id="{463014CF-2A06-3998-80C8-E3A52495773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5" name="Straight Connector 9354">
                <a:extLst>
                  <a:ext uri="{FF2B5EF4-FFF2-40B4-BE49-F238E27FC236}">
                    <a16:creationId xmlns:a16="http://schemas.microsoft.com/office/drawing/2014/main" id="{B1B767B1-5C5D-85F9-23B9-E2B1ECBDA56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6" name="Group 9355">
              <a:extLst>
                <a:ext uri="{FF2B5EF4-FFF2-40B4-BE49-F238E27FC236}">
                  <a16:creationId xmlns:a16="http://schemas.microsoft.com/office/drawing/2014/main" id="{C2D785C0-CBCD-2749-D3A8-0A97BF158B09}"/>
                </a:ext>
              </a:extLst>
            </p:cNvPr>
            <p:cNvGrpSpPr/>
            <p:nvPr/>
          </p:nvGrpSpPr>
          <p:grpSpPr>
            <a:xfrm>
              <a:off x="5269208" y="2715452"/>
              <a:ext cx="89485" cy="89485"/>
              <a:chOff x="2162465" y="4117385"/>
              <a:chExt cx="283772" cy="283772"/>
            </a:xfrm>
          </p:grpSpPr>
          <p:cxnSp>
            <p:nvCxnSpPr>
              <p:cNvPr id="9357" name="Straight Connector 9356">
                <a:extLst>
                  <a:ext uri="{FF2B5EF4-FFF2-40B4-BE49-F238E27FC236}">
                    <a16:creationId xmlns:a16="http://schemas.microsoft.com/office/drawing/2014/main" id="{B612D1E1-21F7-FF78-17A0-B620AEE136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58" name="Straight Connector 9357">
                <a:extLst>
                  <a:ext uri="{FF2B5EF4-FFF2-40B4-BE49-F238E27FC236}">
                    <a16:creationId xmlns:a16="http://schemas.microsoft.com/office/drawing/2014/main" id="{19DB45A6-52D9-908D-3895-AF31BD98380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59" name="Group 9358">
              <a:extLst>
                <a:ext uri="{FF2B5EF4-FFF2-40B4-BE49-F238E27FC236}">
                  <a16:creationId xmlns:a16="http://schemas.microsoft.com/office/drawing/2014/main" id="{4E7DD964-8D79-44A2-6DA8-68C2B9CFBA70}"/>
                </a:ext>
              </a:extLst>
            </p:cNvPr>
            <p:cNvGrpSpPr/>
            <p:nvPr/>
          </p:nvGrpSpPr>
          <p:grpSpPr>
            <a:xfrm>
              <a:off x="5367280" y="2750669"/>
              <a:ext cx="89485" cy="89485"/>
              <a:chOff x="2162465" y="4117385"/>
              <a:chExt cx="283772" cy="283772"/>
            </a:xfrm>
          </p:grpSpPr>
          <p:cxnSp>
            <p:nvCxnSpPr>
              <p:cNvPr id="9360" name="Straight Connector 9359">
                <a:extLst>
                  <a:ext uri="{FF2B5EF4-FFF2-40B4-BE49-F238E27FC236}">
                    <a16:creationId xmlns:a16="http://schemas.microsoft.com/office/drawing/2014/main" id="{5AFA48D2-64BD-200C-C7FE-1B6C77A3890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1" name="Straight Connector 9360">
                <a:extLst>
                  <a:ext uri="{FF2B5EF4-FFF2-40B4-BE49-F238E27FC236}">
                    <a16:creationId xmlns:a16="http://schemas.microsoft.com/office/drawing/2014/main" id="{1772A927-025F-A4C6-8639-7C9F234BEF0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2" name="Group 9361">
              <a:extLst>
                <a:ext uri="{FF2B5EF4-FFF2-40B4-BE49-F238E27FC236}">
                  <a16:creationId xmlns:a16="http://schemas.microsoft.com/office/drawing/2014/main" id="{F345B9FF-3A79-22DE-FF53-BE79C6CA8538}"/>
                </a:ext>
              </a:extLst>
            </p:cNvPr>
            <p:cNvGrpSpPr/>
            <p:nvPr/>
          </p:nvGrpSpPr>
          <p:grpSpPr>
            <a:xfrm>
              <a:off x="5409828" y="2750669"/>
              <a:ext cx="89485" cy="89485"/>
              <a:chOff x="2162465" y="4117385"/>
              <a:chExt cx="283772" cy="283772"/>
            </a:xfrm>
          </p:grpSpPr>
          <p:cxnSp>
            <p:nvCxnSpPr>
              <p:cNvPr id="9363" name="Straight Connector 9362">
                <a:extLst>
                  <a:ext uri="{FF2B5EF4-FFF2-40B4-BE49-F238E27FC236}">
                    <a16:creationId xmlns:a16="http://schemas.microsoft.com/office/drawing/2014/main" id="{99E338B2-944A-E804-156B-31960404D43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4" name="Straight Connector 9363">
                <a:extLst>
                  <a:ext uri="{FF2B5EF4-FFF2-40B4-BE49-F238E27FC236}">
                    <a16:creationId xmlns:a16="http://schemas.microsoft.com/office/drawing/2014/main" id="{6C9F886F-DBA6-154B-D587-AA4A70BAF0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5" name="Group 9364">
              <a:extLst>
                <a:ext uri="{FF2B5EF4-FFF2-40B4-BE49-F238E27FC236}">
                  <a16:creationId xmlns:a16="http://schemas.microsoft.com/office/drawing/2014/main" id="{1F517C6F-3CE8-8D0A-ADD5-8C242410DCFB}"/>
                </a:ext>
              </a:extLst>
            </p:cNvPr>
            <p:cNvGrpSpPr/>
            <p:nvPr/>
          </p:nvGrpSpPr>
          <p:grpSpPr>
            <a:xfrm>
              <a:off x="5449524" y="2750669"/>
              <a:ext cx="89485" cy="89485"/>
              <a:chOff x="2162465" y="4117385"/>
              <a:chExt cx="283772" cy="283772"/>
            </a:xfrm>
          </p:grpSpPr>
          <p:cxnSp>
            <p:nvCxnSpPr>
              <p:cNvPr id="9366" name="Straight Connector 9365">
                <a:extLst>
                  <a:ext uri="{FF2B5EF4-FFF2-40B4-BE49-F238E27FC236}">
                    <a16:creationId xmlns:a16="http://schemas.microsoft.com/office/drawing/2014/main" id="{45C99EE0-8E3C-57DC-45A8-A9D05F457D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67" name="Straight Connector 9366">
                <a:extLst>
                  <a:ext uri="{FF2B5EF4-FFF2-40B4-BE49-F238E27FC236}">
                    <a16:creationId xmlns:a16="http://schemas.microsoft.com/office/drawing/2014/main" id="{43DDA6B8-8118-D92F-9F97-BC6DC406654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68" name="Group 9367">
              <a:extLst>
                <a:ext uri="{FF2B5EF4-FFF2-40B4-BE49-F238E27FC236}">
                  <a16:creationId xmlns:a16="http://schemas.microsoft.com/office/drawing/2014/main" id="{6B33F705-F550-F962-940D-0A3EF65A1722}"/>
                </a:ext>
              </a:extLst>
            </p:cNvPr>
            <p:cNvGrpSpPr/>
            <p:nvPr/>
          </p:nvGrpSpPr>
          <p:grpSpPr>
            <a:xfrm>
              <a:off x="5478107" y="2795236"/>
              <a:ext cx="89485" cy="89485"/>
              <a:chOff x="2162465" y="4117385"/>
              <a:chExt cx="283772" cy="283772"/>
            </a:xfrm>
          </p:grpSpPr>
          <p:cxnSp>
            <p:nvCxnSpPr>
              <p:cNvPr id="9369" name="Straight Connector 9368">
                <a:extLst>
                  <a:ext uri="{FF2B5EF4-FFF2-40B4-BE49-F238E27FC236}">
                    <a16:creationId xmlns:a16="http://schemas.microsoft.com/office/drawing/2014/main" id="{E4E509BB-D8D6-4AAD-50E6-8D4928E41AC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0" name="Straight Connector 9369">
                <a:extLst>
                  <a:ext uri="{FF2B5EF4-FFF2-40B4-BE49-F238E27FC236}">
                    <a16:creationId xmlns:a16="http://schemas.microsoft.com/office/drawing/2014/main" id="{FD9AC1B5-BE73-3AC3-5F7D-49726435F11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1" name="Group 9370">
              <a:extLst>
                <a:ext uri="{FF2B5EF4-FFF2-40B4-BE49-F238E27FC236}">
                  <a16:creationId xmlns:a16="http://schemas.microsoft.com/office/drawing/2014/main" id="{605F8785-CEF5-593C-0871-D4B1AB0D46C5}"/>
                </a:ext>
              </a:extLst>
            </p:cNvPr>
            <p:cNvGrpSpPr/>
            <p:nvPr/>
          </p:nvGrpSpPr>
          <p:grpSpPr>
            <a:xfrm>
              <a:off x="5562490" y="2811405"/>
              <a:ext cx="89485" cy="89485"/>
              <a:chOff x="2162465" y="4117385"/>
              <a:chExt cx="283772" cy="283772"/>
            </a:xfrm>
          </p:grpSpPr>
          <p:cxnSp>
            <p:nvCxnSpPr>
              <p:cNvPr id="9372" name="Straight Connector 9371">
                <a:extLst>
                  <a:ext uri="{FF2B5EF4-FFF2-40B4-BE49-F238E27FC236}">
                    <a16:creationId xmlns:a16="http://schemas.microsoft.com/office/drawing/2014/main" id="{41781BE0-6B27-886F-4207-6E6E83171B0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3" name="Straight Connector 9372">
                <a:extLst>
                  <a:ext uri="{FF2B5EF4-FFF2-40B4-BE49-F238E27FC236}">
                    <a16:creationId xmlns:a16="http://schemas.microsoft.com/office/drawing/2014/main" id="{08DF4C79-EE02-AC66-E4B8-1909D630AF6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4" name="Group 9373">
              <a:extLst>
                <a:ext uri="{FF2B5EF4-FFF2-40B4-BE49-F238E27FC236}">
                  <a16:creationId xmlns:a16="http://schemas.microsoft.com/office/drawing/2014/main" id="{6A54E478-BD05-8402-B2B9-1E8A6D120055}"/>
                </a:ext>
              </a:extLst>
            </p:cNvPr>
            <p:cNvGrpSpPr/>
            <p:nvPr/>
          </p:nvGrpSpPr>
          <p:grpSpPr>
            <a:xfrm>
              <a:off x="5591128" y="2848172"/>
              <a:ext cx="89485" cy="89485"/>
              <a:chOff x="2162465" y="4117385"/>
              <a:chExt cx="283772" cy="283772"/>
            </a:xfrm>
          </p:grpSpPr>
          <p:cxnSp>
            <p:nvCxnSpPr>
              <p:cNvPr id="9375" name="Straight Connector 9374">
                <a:extLst>
                  <a:ext uri="{FF2B5EF4-FFF2-40B4-BE49-F238E27FC236}">
                    <a16:creationId xmlns:a16="http://schemas.microsoft.com/office/drawing/2014/main" id="{E515EB20-CFD8-703F-2A0F-44A81C79A16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6" name="Straight Connector 9375">
                <a:extLst>
                  <a:ext uri="{FF2B5EF4-FFF2-40B4-BE49-F238E27FC236}">
                    <a16:creationId xmlns:a16="http://schemas.microsoft.com/office/drawing/2014/main" id="{502F9171-210A-8654-4031-2FDCEB3E275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77" name="Group 9376">
              <a:extLst>
                <a:ext uri="{FF2B5EF4-FFF2-40B4-BE49-F238E27FC236}">
                  <a16:creationId xmlns:a16="http://schemas.microsoft.com/office/drawing/2014/main" id="{2C07F281-3A59-ED74-7727-711CB8A2127F}"/>
                </a:ext>
              </a:extLst>
            </p:cNvPr>
            <p:cNvGrpSpPr/>
            <p:nvPr/>
          </p:nvGrpSpPr>
          <p:grpSpPr>
            <a:xfrm>
              <a:off x="5655995" y="2848172"/>
              <a:ext cx="89485" cy="89485"/>
              <a:chOff x="2162465" y="4117385"/>
              <a:chExt cx="283772" cy="283772"/>
            </a:xfrm>
          </p:grpSpPr>
          <p:cxnSp>
            <p:nvCxnSpPr>
              <p:cNvPr id="9378" name="Straight Connector 9377">
                <a:extLst>
                  <a:ext uri="{FF2B5EF4-FFF2-40B4-BE49-F238E27FC236}">
                    <a16:creationId xmlns:a16="http://schemas.microsoft.com/office/drawing/2014/main" id="{FEF4B6DA-6FEF-7D08-28CF-F85F4CA8046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79" name="Straight Connector 9378">
                <a:extLst>
                  <a:ext uri="{FF2B5EF4-FFF2-40B4-BE49-F238E27FC236}">
                    <a16:creationId xmlns:a16="http://schemas.microsoft.com/office/drawing/2014/main" id="{D8B36263-A871-D17E-78DE-510B57D36BA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0" name="Group 9379">
              <a:extLst>
                <a:ext uri="{FF2B5EF4-FFF2-40B4-BE49-F238E27FC236}">
                  <a16:creationId xmlns:a16="http://schemas.microsoft.com/office/drawing/2014/main" id="{04372F64-4553-A0BF-2949-B03FD0A95E5C}"/>
                </a:ext>
              </a:extLst>
            </p:cNvPr>
            <p:cNvGrpSpPr/>
            <p:nvPr/>
          </p:nvGrpSpPr>
          <p:grpSpPr>
            <a:xfrm>
              <a:off x="5767365" y="2848172"/>
              <a:ext cx="89485" cy="89485"/>
              <a:chOff x="2162465" y="4117385"/>
              <a:chExt cx="283772" cy="283772"/>
            </a:xfrm>
          </p:grpSpPr>
          <p:cxnSp>
            <p:nvCxnSpPr>
              <p:cNvPr id="9381" name="Straight Connector 9380">
                <a:extLst>
                  <a:ext uri="{FF2B5EF4-FFF2-40B4-BE49-F238E27FC236}">
                    <a16:creationId xmlns:a16="http://schemas.microsoft.com/office/drawing/2014/main" id="{0F3CECBD-8DA6-F87D-3905-A4FA5C45A5D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2" name="Straight Connector 9381">
                <a:extLst>
                  <a:ext uri="{FF2B5EF4-FFF2-40B4-BE49-F238E27FC236}">
                    <a16:creationId xmlns:a16="http://schemas.microsoft.com/office/drawing/2014/main" id="{5A601C3F-D652-5761-B511-A1F8A1D41D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3" name="Group 9382">
              <a:extLst>
                <a:ext uri="{FF2B5EF4-FFF2-40B4-BE49-F238E27FC236}">
                  <a16:creationId xmlns:a16="http://schemas.microsoft.com/office/drawing/2014/main" id="{295E3F2C-0D78-16ED-7070-DDCAD19D3BDA}"/>
                </a:ext>
              </a:extLst>
            </p:cNvPr>
            <p:cNvGrpSpPr/>
            <p:nvPr/>
          </p:nvGrpSpPr>
          <p:grpSpPr>
            <a:xfrm>
              <a:off x="5836145" y="2867749"/>
              <a:ext cx="89485" cy="89485"/>
              <a:chOff x="2162465" y="4117385"/>
              <a:chExt cx="283772" cy="283772"/>
            </a:xfrm>
          </p:grpSpPr>
          <p:cxnSp>
            <p:nvCxnSpPr>
              <p:cNvPr id="9384" name="Straight Connector 9383">
                <a:extLst>
                  <a:ext uri="{FF2B5EF4-FFF2-40B4-BE49-F238E27FC236}">
                    <a16:creationId xmlns:a16="http://schemas.microsoft.com/office/drawing/2014/main" id="{C712510C-29CD-3801-9A07-DE316752054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5" name="Straight Connector 9384">
                <a:extLst>
                  <a:ext uri="{FF2B5EF4-FFF2-40B4-BE49-F238E27FC236}">
                    <a16:creationId xmlns:a16="http://schemas.microsoft.com/office/drawing/2014/main" id="{398B76BD-8508-0F89-D189-9EA9D2E592E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6" name="Group 9385">
              <a:extLst>
                <a:ext uri="{FF2B5EF4-FFF2-40B4-BE49-F238E27FC236}">
                  <a16:creationId xmlns:a16="http://schemas.microsoft.com/office/drawing/2014/main" id="{5936B4C5-6443-304D-55B3-378AE72C3812}"/>
                </a:ext>
              </a:extLst>
            </p:cNvPr>
            <p:cNvGrpSpPr/>
            <p:nvPr/>
          </p:nvGrpSpPr>
          <p:grpSpPr>
            <a:xfrm>
              <a:off x="5876895" y="2867749"/>
              <a:ext cx="89485" cy="89485"/>
              <a:chOff x="2162465" y="4117385"/>
              <a:chExt cx="283772" cy="283772"/>
            </a:xfrm>
          </p:grpSpPr>
          <p:cxnSp>
            <p:nvCxnSpPr>
              <p:cNvPr id="9387" name="Straight Connector 9386">
                <a:extLst>
                  <a:ext uri="{FF2B5EF4-FFF2-40B4-BE49-F238E27FC236}">
                    <a16:creationId xmlns:a16="http://schemas.microsoft.com/office/drawing/2014/main" id="{1D8FB03D-5CD2-1901-E8A5-CCA1F8075AE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88" name="Straight Connector 9387">
                <a:extLst>
                  <a:ext uri="{FF2B5EF4-FFF2-40B4-BE49-F238E27FC236}">
                    <a16:creationId xmlns:a16="http://schemas.microsoft.com/office/drawing/2014/main" id="{B0DED82A-8DA5-465A-4CA5-A0E0E669AFC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89" name="Group 9388">
              <a:extLst>
                <a:ext uri="{FF2B5EF4-FFF2-40B4-BE49-F238E27FC236}">
                  <a16:creationId xmlns:a16="http://schemas.microsoft.com/office/drawing/2014/main" id="{53F3D371-5411-E7E7-F013-45CBDEE1FCD5}"/>
                </a:ext>
              </a:extLst>
            </p:cNvPr>
            <p:cNvGrpSpPr/>
            <p:nvPr/>
          </p:nvGrpSpPr>
          <p:grpSpPr>
            <a:xfrm>
              <a:off x="5916848" y="2867749"/>
              <a:ext cx="89485" cy="89485"/>
              <a:chOff x="2162465" y="4117385"/>
              <a:chExt cx="283772" cy="283772"/>
            </a:xfrm>
          </p:grpSpPr>
          <p:cxnSp>
            <p:nvCxnSpPr>
              <p:cNvPr id="9390" name="Straight Connector 9389">
                <a:extLst>
                  <a:ext uri="{FF2B5EF4-FFF2-40B4-BE49-F238E27FC236}">
                    <a16:creationId xmlns:a16="http://schemas.microsoft.com/office/drawing/2014/main" id="{2BCC417D-4A90-3F1F-1DAF-F2CA4B06361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8736C4A6-4C2A-D42C-2C01-42DFEA3E8EB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2" name="Group 9391">
              <a:extLst>
                <a:ext uri="{FF2B5EF4-FFF2-40B4-BE49-F238E27FC236}">
                  <a16:creationId xmlns:a16="http://schemas.microsoft.com/office/drawing/2014/main" id="{A84DB59E-DD84-8C1A-C1EC-2C0B41F6E700}"/>
                </a:ext>
              </a:extLst>
            </p:cNvPr>
            <p:cNvGrpSpPr/>
            <p:nvPr/>
          </p:nvGrpSpPr>
          <p:grpSpPr>
            <a:xfrm>
              <a:off x="5960425" y="2867749"/>
              <a:ext cx="89485" cy="89485"/>
              <a:chOff x="2162465" y="4117385"/>
              <a:chExt cx="283772" cy="283772"/>
            </a:xfrm>
          </p:grpSpPr>
          <p:cxnSp>
            <p:nvCxnSpPr>
              <p:cNvPr id="9393" name="Straight Connector 9392">
                <a:extLst>
                  <a:ext uri="{FF2B5EF4-FFF2-40B4-BE49-F238E27FC236}">
                    <a16:creationId xmlns:a16="http://schemas.microsoft.com/office/drawing/2014/main" id="{00DB7B75-9FD6-51DE-0318-CDD0EA620A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F3D15626-E39C-1F9E-67CF-AF2957CC5A0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5" name="Group 9394">
              <a:extLst>
                <a:ext uri="{FF2B5EF4-FFF2-40B4-BE49-F238E27FC236}">
                  <a16:creationId xmlns:a16="http://schemas.microsoft.com/office/drawing/2014/main" id="{CC1B2D34-D373-C801-347E-5F0179D0BBB7}"/>
                </a:ext>
              </a:extLst>
            </p:cNvPr>
            <p:cNvGrpSpPr/>
            <p:nvPr/>
          </p:nvGrpSpPr>
          <p:grpSpPr>
            <a:xfrm>
              <a:off x="6024552" y="2961672"/>
              <a:ext cx="89485" cy="89485"/>
              <a:chOff x="2162465" y="4117385"/>
              <a:chExt cx="283772" cy="283772"/>
            </a:xfrm>
          </p:grpSpPr>
          <p:cxnSp>
            <p:nvCxnSpPr>
              <p:cNvPr id="9396" name="Straight Connector 9395">
                <a:extLst>
                  <a:ext uri="{FF2B5EF4-FFF2-40B4-BE49-F238E27FC236}">
                    <a16:creationId xmlns:a16="http://schemas.microsoft.com/office/drawing/2014/main" id="{04B7D86C-4075-F616-8475-BAA20CAFF50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97" name="Straight Connector 9396">
                <a:extLst>
                  <a:ext uri="{FF2B5EF4-FFF2-40B4-BE49-F238E27FC236}">
                    <a16:creationId xmlns:a16="http://schemas.microsoft.com/office/drawing/2014/main" id="{D4BC950C-B053-CDB9-7C01-84C27592A0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398" name="Group 9397">
              <a:extLst>
                <a:ext uri="{FF2B5EF4-FFF2-40B4-BE49-F238E27FC236}">
                  <a16:creationId xmlns:a16="http://schemas.microsoft.com/office/drawing/2014/main" id="{E59F6FE5-234E-653E-F376-999B87014EC5}"/>
                </a:ext>
              </a:extLst>
            </p:cNvPr>
            <p:cNvGrpSpPr/>
            <p:nvPr/>
          </p:nvGrpSpPr>
          <p:grpSpPr>
            <a:xfrm>
              <a:off x="6154371" y="2968385"/>
              <a:ext cx="89485" cy="89485"/>
              <a:chOff x="2162465" y="4117385"/>
              <a:chExt cx="283772" cy="283772"/>
            </a:xfrm>
          </p:grpSpPr>
          <p:cxnSp>
            <p:nvCxnSpPr>
              <p:cNvPr id="9399" name="Straight Connector 9398">
                <a:extLst>
                  <a:ext uri="{FF2B5EF4-FFF2-40B4-BE49-F238E27FC236}">
                    <a16:creationId xmlns:a16="http://schemas.microsoft.com/office/drawing/2014/main" id="{F8B47AC4-7C48-A491-6F11-92C0059BCE2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0" name="Straight Connector 9399">
                <a:extLst>
                  <a:ext uri="{FF2B5EF4-FFF2-40B4-BE49-F238E27FC236}">
                    <a16:creationId xmlns:a16="http://schemas.microsoft.com/office/drawing/2014/main" id="{159BD710-B856-E32A-B6B7-B915A97B009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1" name="Group 9400">
              <a:extLst>
                <a:ext uri="{FF2B5EF4-FFF2-40B4-BE49-F238E27FC236}">
                  <a16:creationId xmlns:a16="http://schemas.microsoft.com/office/drawing/2014/main" id="{464E8D92-6034-4991-2ED3-609A0B3E886E}"/>
                </a:ext>
              </a:extLst>
            </p:cNvPr>
            <p:cNvGrpSpPr/>
            <p:nvPr/>
          </p:nvGrpSpPr>
          <p:grpSpPr>
            <a:xfrm>
              <a:off x="6158779" y="2991187"/>
              <a:ext cx="89485" cy="89485"/>
              <a:chOff x="2162465" y="4117385"/>
              <a:chExt cx="283772" cy="283772"/>
            </a:xfrm>
          </p:grpSpPr>
          <p:cxnSp>
            <p:nvCxnSpPr>
              <p:cNvPr id="9402" name="Straight Connector 9401">
                <a:extLst>
                  <a:ext uri="{FF2B5EF4-FFF2-40B4-BE49-F238E27FC236}">
                    <a16:creationId xmlns:a16="http://schemas.microsoft.com/office/drawing/2014/main" id="{595EF367-1F60-B540-28A4-317C8D1A5DB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3" name="Straight Connector 9402">
                <a:extLst>
                  <a:ext uri="{FF2B5EF4-FFF2-40B4-BE49-F238E27FC236}">
                    <a16:creationId xmlns:a16="http://schemas.microsoft.com/office/drawing/2014/main" id="{BA44F53D-6B6A-8885-CA61-037404ABFA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4" name="Group 9403">
              <a:extLst>
                <a:ext uri="{FF2B5EF4-FFF2-40B4-BE49-F238E27FC236}">
                  <a16:creationId xmlns:a16="http://schemas.microsoft.com/office/drawing/2014/main" id="{C9AFFBE1-3E64-6F4D-2038-C6E35AE6658E}"/>
                </a:ext>
              </a:extLst>
            </p:cNvPr>
            <p:cNvGrpSpPr/>
            <p:nvPr/>
          </p:nvGrpSpPr>
          <p:grpSpPr>
            <a:xfrm>
              <a:off x="6209444" y="2991187"/>
              <a:ext cx="89485" cy="89485"/>
              <a:chOff x="2162465" y="4117385"/>
              <a:chExt cx="283772" cy="283772"/>
            </a:xfrm>
          </p:grpSpPr>
          <p:cxnSp>
            <p:nvCxnSpPr>
              <p:cNvPr id="9405" name="Straight Connector 9404">
                <a:extLst>
                  <a:ext uri="{FF2B5EF4-FFF2-40B4-BE49-F238E27FC236}">
                    <a16:creationId xmlns:a16="http://schemas.microsoft.com/office/drawing/2014/main" id="{E6C571E2-F5C7-38DF-3007-88E33575221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6" name="Straight Connector 9405">
                <a:extLst>
                  <a:ext uri="{FF2B5EF4-FFF2-40B4-BE49-F238E27FC236}">
                    <a16:creationId xmlns:a16="http://schemas.microsoft.com/office/drawing/2014/main" id="{B8C82F69-BAB7-328D-8EEC-88BA14B8491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7" name="Group 9406">
              <a:extLst>
                <a:ext uri="{FF2B5EF4-FFF2-40B4-BE49-F238E27FC236}">
                  <a16:creationId xmlns:a16="http://schemas.microsoft.com/office/drawing/2014/main" id="{2DCAFE35-6869-2D09-CB3B-106BB8D81DC3}"/>
                </a:ext>
              </a:extLst>
            </p:cNvPr>
            <p:cNvGrpSpPr/>
            <p:nvPr/>
          </p:nvGrpSpPr>
          <p:grpSpPr>
            <a:xfrm>
              <a:off x="6275522" y="2991187"/>
              <a:ext cx="89485" cy="89485"/>
              <a:chOff x="2162465" y="4117385"/>
              <a:chExt cx="283772" cy="283772"/>
            </a:xfrm>
          </p:grpSpPr>
          <p:cxnSp>
            <p:nvCxnSpPr>
              <p:cNvPr id="9408" name="Straight Connector 9407">
                <a:extLst>
                  <a:ext uri="{FF2B5EF4-FFF2-40B4-BE49-F238E27FC236}">
                    <a16:creationId xmlns:a16="http://schemas.microsoft.com/office/drawing/2014/main" id="{5A4B672E-BF6E-4FA0-7007-E9A2D1546F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9" name="Straight Connector 9408">
                <a:extLst>
                  <a:ext uri="{FF2B5EF4-FFF2-40B4-BE49-F238E27FC236}">
                    <a16:creationId xmlns:a16="http://schemas.microsoft.com/office/drawing/2014/main" id="{7E112FFE-0769-0437-FC29-BEFAD02E7ED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0" name="Group 9409">
              <a:extLst>
                <a:ext uri="{FF2B5EF4-FFF2-40B4-BE49-F238E27FC236}">
                  <a16:creationId xmlns:a16="http://schemas.microsoft.com/office/drawing/2014/main" id="{CE374FE1-B2AA-C0F9-C33A-DFEE1F1AEF26}"/>
                </a:ext>
              </a:extLst>
            </p:cNvPr>
            <p:cNvGrpSpPr/>
            <p:nvPr/>
          </p:nvGrpSpPr>
          <p:grpSpPr>
            <a:xfrm>
              <a:off x="6285773" y="2991187"/>
              <a:ext cx="89485" cy="89485"/>
              <a:chOff x="2162465" y="4117385"/>
              <a:chExt cx="283772" cy="283772"/>
            </a:xfrm>
          </p:grpSpPr>
          <p:cxnSp>
            <p:nvCxnSpPr>
              <p:cNvPr id="9411" name="Straight Connector 9410">
                <a:extLst>
                  <a:ext uri="{FF2B5EF4-FFF2-40B4-BE49-F238E27FC236}">
                    <a16:creationId xmlns:a16="http://schemas.microsoft.com/office/drawing/2014/main" id="{D03A6A48-EBAD-33F6-DAFA-93CFB79AB5F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2" name="Straight Connector 9411">
                <a:extLst>
                  <a:ext uri="{FF2B5EF4-FFF2-40B4-BE49-F238E27FC236}">
                    <a16:creationId xmlns:a16="http://schemas.microsoft.com/office/drawing/2014/main" id="{63F417BA-3DD6-F139-965F-8B382CC4AEA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3" name="Group 9412">
              <a:extLst>
                <a:ext uri="{FF2B5EF4-FFF2-40B4-BE49-F238E27FC236}">
                  <a16:creationId xmlns:a16="http://schemas.microsoft.com/office/drawing/2014/main" id="{18ECB78F-ECE4-439B-DF84-A751B4099903}"/>
                </a:ext>
              </a:extLst>
            </p:cNvPr>
            <p:cNvGrpSpPr/>
            <p:nvPr/>
          </p:nvGrpSpPr>
          <p:grpSpPr>
            <a:xfrm>
              <a:off x="6317378" y="2991187"/>
              <a:ext cx="89485" cy="89485"/>
              <a:chOff x="2162465" y="4117385"/>
              <a:chExt cx="283772" cy="283772"/>
            </a:xfrm>
          </p:grpSpPr>
          <p:cxnSp>
            <p:nvCxnSpPr>
              <p:cNvPr id="9414" name="Straight Connector 9413">
                <a:extLst>
                  <a:ext uri="{FF2B5EF4-FFF2-40B4-BE49-F238E27FC236}">
                    <a16:creationId xmlns:a16="http://schemas.microsoft.com/office/drawing/2014/main" id="{718301B7-D505-C6C8-24C6-84BE2594CD7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5" name="Straight Connector 9414">
                <a:extLst>
                  <a:ext uri="{FF2B5EF4-FFF2-40B4-BE49-F238E27FC236}">
                    <a16:creationId xmlns:a16="http://schemas.microsoft.com/office/drawing/2014/main" id="{CBC40876-E835-AD67-E8DB-D8352539B19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6" name="Group 9415">
              <a:extLst>
                <a:ext uri="{FF2B5EF4-FFF2-40B4-BE49-F238E27FC236}">
                  <a16:creationId xmlns:a16="http://schemas.microsoft.com/office/drawing/2014/main" id="{3BC33139-8875-B77F-28CE-64063D1B456F}"/>
                </a:ext>
              </a:extLst>
            </p:cNvPr>
            <p:cNvGrpSpPr/>
            <p:nvPr/>
          </p:nvGrpSpPr>
          <p:grpSpPr>
            <a:xfrm>
              <a:off x="6344417" y="2991187"/>
              <a:ext cx="89485" cy="89485"/>
              <a:chOff x="2162465" y="4117385"/>
              <a:chExt cx="283772" cy="283772"/>
            </a:xfrm>
          </p:grpSpPr>
          <p:cxnSp>
            <p:nvCxnSpPr>
              <p:cNvPr id="9417" name="Straight Connector 9416">
                <a:extLst>
                  <a:ext uri="{FF2B5EF4-FFF2-40B4-BE49-F238E27FC236}">
                    <a16:creationId xmlns:a16="http://schemas.microsoft.com/office/drawing/2014/main" id="{D2EF3057-8D74-FE80-0873-B88D26850A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8" name="Straight Connector 9417">
                <a:extLst>
                  <a:ext uri="{FF2B5EF4-FFF2-40B4-BE49-F238E27FC236}">
                    <a16:creationId xmlns:a16="http://schemas.microsoft.com/office/drawing/2014/main" id="{FD91534D-25DA-383A-F101-97E2CE9F717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9" name="Group 9418">
              <a:extLst>
                <a:ext uri="{FF2B5EF4-FFF2-40B4-BE49-F238E27FC236}">
                  <a16:creationId xmlns:a16="http://schemas.microsoft.com/office/drawing/2014/main" id="{1DCC6A34-9EBD-58ED-0B9C-9233BB0A4A94}"/>
                </a:ext>
              </a:extLst>
            </p:cNvPr>
            <p:cNvGrpSpPr/>
            <p:nvPr/>
          </p:nvGrpSpPr>
          <p:grpSpPr>
            <a:xfrm>
              <a:off x="6454152" y="3015451"/>
              <a:ext cx="89485" cy="89485"/>
              <a:chOff x="2162465" y="4117385"/>
              <a:chExt cx="283772" cy="283772"/>
            </a:xfrm>
          </p:grpSpPr>
          <p:cxnSp>
            <p:nvCxnSpPr>
              <p:cNvPr id="9420" name="Straight Connector 9419">
                <a:extLst>
                  <a:ext uri="{FF2B5EF4-FFF2-40B4-BE49-F238E27FC236}">
                    <a16:creationId xmlns:a16="http://schemas.microsoft.com/office/drawing/2014/main" id="{B29E6738-E3A8-6D9E-DF23-D1B075C07D4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1" name="Straight Connector 9420">
                <a:extLst>
                  <a:ext uri="{FF2B5EF4-FFF2-40B4-BE49-F238E27FC236}">
                    <a16:creationId xmlns:a16="http://schemas.microsoft.com/office/drawing/2014/main" id="{146D1851-0D17-E101-16A0-C1BB394EAE2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2" name="Group 9421">
              <a:extLst>
                <a:ext uri="{FF2B5EF4-FFF2-40B4-BE49-F238E27FC236}">
                  <a16:creationId xmlns:a16="http://schemas.microsoft.com/office/drawing/2014/main" id="{D88709F0-8826-7B53-8273-93A29F797C74}"/>
                </a:ext>
              </a:extLst>
            </p:cNvPr>
            <p:cNvGrpSpPr/>
            <p:nvPr/>
          </p:nvGrpSpPr>
          <p:grpSpPr>
            <a:xfrm>
              <a:off x="6534094" y="3065513"/>
              <a:ext cx="89485" cy="89485"/>
              <a:chOff x="2162465" y="4117385"/>
              <a:chExt cx="283772" cy="283772"/>
            </a:xfrm>
          </p:grpSpPr>
          <p:cxnSp>
            <p:nvCxnSpPr>
              <p:cNvPr id="9423" name="Straight Connector 9422">
                <a:extLst>
                  <a:ext uri="{FF2B5EF4-FFF2-40B4-BE49-F238E27FC236}">
                    <a16:creationId xmlns:a16="http://schemas.microsoft.com/office/drawing/2014/main" id="{15BEC140-5026-1D38-0167-06D73184337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4" name="Straight Connector 9423">
                <a:extLst>
                  <a:ext uri="{FF2B5EF4-FFF2-40B4-BE49-F238E27FC236}">
                    <a16:creationId xmlns:a16="http://schemas.microsoft.com/office/drawing/2014/main" id="{49D5D10A-8EEE-D5CF-ACEF-14B5AD8E1DF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5" name="Group 9424">
              <a:extLst>
                <a:ext uri="{FF2B5EF4-FFF2-40B4-BE49-F238E27FC236}">
                  <a16:creationId xmlns:a16="http://schemas.microsoft.com/office/drawing/2014/main" id="{CD017800-51C1-CCF8-4F49-D3A2B70B351F}"/>
                </a:ext>
              </a:extLst>
            </p:cNvPr>
            <p:cNvGrpSpPr/>
            <p:nvPr/>
          </p:nvGrpSpPr>
          <p:grpSpPr>
            <a:xfrm>
              <a:off x="6665483" y="3097208"/>
              <a:ext cx="89485" cy="89485"/>
              <a:chOff x="2162465" y="4117385"/>
              <a:chExt cx="283772" cy="283772"/>
            </a:xfrm>
          </p:grpSpPr>
          <p:cxnSp>
            <p:nvCxnSpPr>
              <p:cNvPr id="9426" name="Straight Connector 9425">
                <a:extLst>
                  <a:ext uri="{FF2B5EF4-FFF2-40B4-BE49-F238E27FC236}">
                    <a16:creationId xmlns:a16="http://schemas.microsoft.com/office/drawing/2014/main" id="{E6316F8A-2826-D84E-F1F4-4B03EA0AC2A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7" name="Straight Connector 9426">
                <a:extLst>
                  <a:ext uri="{FF2B5EF4-FFF2-40B4-BE49-F238E27FC236}">
                    <a16:creationId xmlns:a16="http://schemas.microsoft.com/office/drawing/2014/main" id="{4EDF48A3-AB24-8FD1-FB96-F71080AFA46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8" name="Group 9427">
              <a:extLst>
                <a:ext uri="{FF2B5EF4-FFF2-40B4-BE49-F238E27FC236}">
                  <a16:creationId xmlns:a16="http://schemas.microsoft.com/office/drawing/2014/main" id="{06077708-E5CD-7AEF-49D4-05E49E6251EC}"/>
                </a:ext>
              </a:extLst>
            </p:cNvPr>
            <p:cNvGrpSpPr/>
            <p:nvPr/>
          </p:nvGrpSpPr>
          <p:grpSpPr>
            <a:xfrm>
              <a:off x="6696047" y="3097208"/>
              <a:ext cx="89485" cy="89485"/>
              <a:chOff x="2162465" y="4117385"/>
              <a:chExt cx="283772" cy="283772"/>
            </a:xfrm>
          </p:grpSpPr>
          <p:cxnSp>
            <p:nvCxnSpPr>
              <p:cNvPr id="9429" name="Straight Connector 9428">
                <a:extLst>
                  <a:ext uri="{FF2B5EF4-FFF2-40B4-BE49-F238E27FC236}">
                    <a16:creationId xmlns:a16="http://schemas.microsoft.com/office/drawing/2014/main" id="{2FECCD95-0F75-E69E-7915-0348C3D0322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0" name="Straight Connector 9429">
                <a:extLst>
                  <a:ext uri="{FF2B5EF4-FFF2-40B4-BE49-F238E27FC236}">
                    <a16:creationId xmlns:a16="http://schemas.microsoft.com/office/drawing/2014/main" id="{9837BD6A-E47B-127D-DFF9-993247B901C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1" name="Group 9430">
              <a:extLst>
                <a:ext uri="{FF2B5EF4-FFF2-40B4-BE49-F238E27FC236}">
                  <a16:creationId xmlns:a16="http://schemas.microsoft.com/office/drawing/2014/main" id="{1EFFFC52-34D0-6EF3-3ECA-214D57F9D848}"/>
                </a:ext>
              </a:extLst>
            </p:cNvPr>
            <p:cNvGrpSpPr/>
            <p:nvPr/>
          </p:nvGrpSpPr>
          <p:grpSpPr>
            <a:xfrm>
              <a:off x="6778572" y="3117725"/>
              <a:ext cx="89485" cy="89485"/>
              <a:chOff x="2162465" y="4117385"/>
              <a:chExt cx="283772" cy="283772"/>
            </a:xfrm>
          </p:grpSpPr>
          <p:cxnSp>
            <p:nvCxnSpPr>
              <p:cNvPr id="9432" name="Straight Connector 9431">
                <a:extLst>
                  <a:ext uri="{FF2B5EF4-FFF2-40B4-BE49-F238E27FC236}">
                    <a16:creationId xmlns:a16="http://schemas.microsoft.com/office/drawing/2014/main" id="{D4D99FC7-F093-4334-3B03-6652C4F1F64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3" name="Straight Connector 9432">
                <a:extLst>
                  <a:ext uri="{FF2B5EF4-FFF2-40B4-BE49-F238E27FC236}">
                    <a16:creationId xmlns:a16="http://schemas.microsoft.com/office/drawing/2014/main" id="{6093EEEA-0205-1D10-A11B-C71EF28CB0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4" name="Group 9433">
              <a:extLst>
                <a:ext uri="{FF2B5EF4-FFF2-40B4-BE49-F238E27FC236}">
                  <a16:creationId xmlns:a16="http://schemas.microsoft.com/office/drawing/2014/main" id="{68D4378A-D3D5-3A42-E499-6F7413525486}"/>
                </a:ext>
              </a:extLst>
            </p:cNvPr>
            <p:cNvGrpSpPr/>
            <p:nvPr/>
          </p:nvGrpSpPr>
          <p:grpSpPr>
            <a:xfrm>
              <a:off x="6848109" y="3145808"/>
              <a:ext cx="89485" cy="89485"/>
              <a:chOff x="2162465" y="4117385"/>
              <a:chExt cx="283772" cy="283772"/>
            </a:xfrm>
          </p:grpSpPr>
          <p:cxnSp>
            <p:nvCxnSpPr>
              <p:cNvPr id="9435" name="Straight Connector 9434">
                <a:extLst>
                  <a:ext uri="{FF2B5EF4-FFF2-40B4-BE49-F238E27FC236}">
                    <a16:creationId xmlns:a16="http://schemas.microsoft.com/office/drawing/2014/main" id="{5DF11085-0907-A4C5-086F-730FDCD3C21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6" name="Straight Connector 9435">
                <a:extLst>
                  <a:ext uri="{FF2B5EF4-FFF2-40B4-BE49-F238E27FC236}">
                    <a16:creationId xmlns:a16="http://schemas.microsoft.com/office/drawing/2014/main" id="{81DB60B5-EBDE-0693-280C-B0EF19435A4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7" name="Group 9436">
              <a:extLst>
                <a:ext uri="{FF2B5EF4-FFF2-40B4-BE49-F238E27FC236}">
                  <a16:creationId xmlns:a16="http://schemas.microsoft.com/office/drawing/2014/main" id="{DFE1567D-DE88-4558-F808-D4129D21CFD4}"/>
                </a:ext>
              </a:extLst>
            </p:cNvPr>
            <p:cNvGrpSpPr/>
            <p:nvPr/>
          </p:nvGrpSpPr>
          <p:grpSpPr>
            <a:xfrm>
              <a:off x="6989388" y="3184525"/>
              <a:ext cx="89485" cy="89485"/>
              <a:chOff x="2162465" y="4117385"/>
              <a:chExt cx="283772" cy="283772"/>
            </a:xfrm>
          </p:grpSpPr>
          <p:cxnSp>
            <p:nvCxnSpPr>
              <p:cNvPr id="9438" name="Straight Connector 9437">
                <a:extLst>
                  <a:ext uri="{FF2B5EF4-FFF2-40B4-BE49-F238E27FC236}">
                    <a16:creationId xmlns:a16="http://schemas.microsoft.com/office/drawing/2014/main" id="{93BACBD4-B778-8E35-D82E-74852CE672F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9" name="Straight Connector 9438">
                <a:extLst>
                  <a:ext uri="{FF2B5EF4-FFF2-40B4-BE49-F238E27FC236}">
                    <a16:creationId xmlns:a16="http://schemas.microsoft.com/office/drawing/2014/main" id="{B146A58D-A42B-3F10-E44A-CB48BF02B17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0" name="Group 9439">
              <a:extLst>
                <a:ext uri="{FF2B5EF4-FFF2-40B4-BE49-F238E27FC236}">
                  <a16:creationId xmlns:a16="http://schemas.microsoft.com/office/drawing/2014/main" id="{CCF04DE8-D8C6-198B-717A-63CD3514B7CF}"/>
                </a:ext>
              </a:extLst>
            </p:cNvPr>
            <p:cNvGrpSpPr/>
            <p:nvPr/>
          </p:nvGrpSpPr>
          <p:grpSpPr>
            <a:xfrm>
              <a:off x="7037013" y="3249341"/>
              <a:ext cx="89485" cy="89485"/>
              <a:chOff x="2162465" y="4117385"/>
              <a:chExt cx="283772" cy="283772"/>
            </a:xfrm>
          </p:grpSpPr>
          <p:cxnSp>
            <p:nvCxnSpPr>
              <p:cNvPr id="9441" name="Straight Connector 9440">
                <a:extLst>
                  <a:ext uri="{FF2B5EF4-FFF2-40B4-BE49-F238E27FC236}">
                    <a16:creationId xmlns:a16="http://schemas.microsoft.com/office/drawing/2014/main" id="{9C670233-A359-444C-819B-EF19F9B61B4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2" name="Straight Connector 9441">
                <a:extLst>
                  <a:ext uri="{FF2B5EF4-FFF2-40B4-BE49-F238E27FC236}">
                    <a16:creationId xmlns:a16="http://schemas.microsoft.com/office/drawing/2014/main" id="{648D17F1-BA17-B69C-B354-C5DBE0CAB15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3" name="Group 9442">
              <a:extLst>
                <a:ext uri="{FF2B5EF4-FFF2-40B4-BE49-F238E27FC236}">
                  <a16:creationId xmlns:a16="http://schemas.microsoft.com/office/drawing/2014/main" id="{E825F8F3-FCC5-D3D1-C95C-21E5A4CFE2EC}"/>
                </a:ext>
              </a:extLst>
            </p:cNvPr>
            <p:cNvGrpSpPr/>
            <p:nvPr/>
          </p:nvGrpSpPr>
          <p:grpSpPr>
            <a:xfrm>
              <a:off x="7092600" y="3249341"/>
              <a:ext cx="89485" cy="89485"/>
              <a:chOff x="2162465" y="4117385"/>
              <a:chExt cx="283772" cy="283772"/>
            </a:xfrm>
          </p:grpSpPr>
          <p:cxnSp>
            <p:nvCxnSpPr>
              <p:cNvPr id="9444" name="Straight Connector 9443">
                <a:extLst>
                  <a:ext uri="{FF2B5EF4-FFF2-40B4-BE49-F238E27FC236}">
                    <a16:creationId xmlns:a16="http://schemas.microsoft.com/office/drawing/2014/main" id="{ED3D027D-E7A4-EDE3-8652-9E4C376A699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5" name="Straight Connector 9444">
                <a:extLst>
                  <a:ext uri="{FF2B5EF4-FFF2-40B4-BE49-F238E27FC236}">
                    <a16:creationId xmlns:a16="http://schemas.microsoft.com/office/drawing/2014/main" id="{BC3B153B-0E27-9902-4EBA-E78F2A17E12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6" name="Group 9445">
              <a:extLst>
                <a:ext uri="{FF2B5EF4-FFF2-40B4-BE49-F238E27FC236}">
                  <a16:creationId xmlns:a16="http://schemas.microsoft.com/office/drawing/2014/main" id="{36695831-6103-D780-6A91-7166576F1E1B}"/>
                </a:ext>
              </a:extLst>
            </p:cNvPr>
            <p:cNvGrpSpPr/>
            <p:nvPr/>
          </p:nvGrpSpPr>
          <p:grpSpPr>
            <a:xfrm>
              <a:off x="7113012" y="3249341"/>
              <a:ext cx="89485" cy="89485"/>
              <a:chOff x="2162465" y="4117385"/>
              <a:chExt cx="283772" cy="283772"/>
            </a:xfrm>
          </p:grpSpPr>
          <p:cxnSp>
            <p:nvCxnSpPr>
              <p:cNvPr id="9447" name="Straight Connector 9446">
                <a:extLst>
                  <a:ext uri="{FF2B5EF4-FFF2-40B4-BE49-F238E27FC236}">
                    <a16:creationId xmlns:a16="http://schemas.microsoft.com/office/drawing/2014/main" id="{4CA228D6-FFCB-CC02-81E0-1A183114A2E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8" name="Straight Connector 9447">
                <a:extLst>
                  <a:ext uri="{FF2B5EF4-FFF2-40B4-BE49-F238E27FC236}">
                    <a16:creationId xmlns:a16="http://schemas.microsoft.com/office/drawing/2014/main" id="{9010C314-9634-F7F2-4C99-D2A4E9D02BB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9" name="Group 9448">
              <a:extLst>
                <a:ext uri="{FF2B5EF4-FFF2-40B4-BE49-F238E27FC236}">
                  <a16:creationId xmlns:a16="http://schemas.microsoft.com/office/drawing/2014/main" id="{0FB0F4D6-7776-3667-1A94-6503E890CDAC}"/>
                </a:ext>
              </a:extLst>
            </p:cNvPr>
            <p:cNvGrpSpPr/>
            <p:nvPr/>
          </p:nvGrpSpPr>
          <p:grpSpPr>
            <a:xfrm>
              <a:off x="7216770" y="3297887"/>
              <a:ext cx="89485" cy="89485"/>
              <a:chOff x="2162465" y="4117385"/>
              <a:chExt cx="283772" cy="283772"/>
            </a:xfrm>
          </p:grpSpPr>
          <p:cxnSp>
            <p:nvCxnSpPr>
              <p:cNvPr id="9450" name="Straight Connector 9449">
                <a:extLst>
                  <a:ext uri="{FF2B5EF4-FFF2-40B4-BE49-F238E27FC236}">
                    <a16:creationId xmlns:a16="http://schemas.microsoft.com/office/drawing/2014/main" id="{3A4FBB85-725E-324C-FF37-50121CA0C93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1" name="Straight Connector 9450">
                <a:extLst>
                  <a:ext uri="{FF2B5EF4-FFF2-40B4-BE49-F238E27FC236}">
                    <a16:creationId xmlns:a16="http://schemas.microsoft.com/office/drawing/2014/main" id="{0F48A0FA-7521-12C5-1717-320DC5F363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2" name="Group 9451">
              <a:extLst>
                <a:ext uri="{FF2B5EF4-FFF2-40B4-BE49-F238E27FC236}">
                  <a16:creationId xmlns:a16="http://schemas.microsoft.com/office/drawing/2014/main" id="{2362F545-E0EE-3D6E-84C7-0D51CEF37432}"/>
                </a:ext>
              </a:extLst>
            </p:cNvPr>
            <p:cNvGrpSpPr/>
            <p:nvPr/>
          </p:nvGrpSpPr>
          <p:grpSpPr>
            <a:xfrm>
              <a:off x="7285297" y="3297887"/>
              <a:ext cx="89485" cy="89485"/>
              <a:chOff x="2162465" y="4117385"/>
              <a:chExt cx="283772" cy="283772"/>
            </a:xfrm>
          </p:grpSpPr>
          <p:cxnSp>
            <p:nvCxnSpPr>
              <p:cNvPr id="9453" name="Straight Connector 9452">
                <a:extLst>
                  <a:ext uri="{FF2B5EF4-FFF2-40B4-BE49-F238E27FC236}">
                    <a16:creationId xmlns:a16="http://schemas.microsoft.com/office/drawing/2014/main" id="{3BE9074A-F080-26A4-15D8-368A3AB6C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4" name="Straight Connector 9453">
                <a:extLst>
                  <a:ext uri="{FF2B5EF4-FFF2-40B4-BE49-F238E27FC236}">
                    <a16:creationId xmlns:a16="http://schemas.microsoft.com/office/drawing/2014/main" id="{181E2E66-7B29-C157-2419-D32AEFFF5CC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5" name="Group 9454">
              <a:extLst>
                <a:ext uri="{FF2B5EF4-FFF2-40B4-BE49-F238E27FC236}">
                  <a16:creationId xmlns:a16="http://schemas.microsoft.com/office/drawing/2014/main" id="{382F43A2-6D73-4137-DCAA-FF431C28F7E7}"/>
                </a:ext>
              </a:extLst>
            </p:cNvPr>
            <p:cNvGrpSpPr/>
            <p:nvPr/>
          </p:nvGrpSpPr>
          <p:grpSpPr>
            <a:xfrm>
              <a:off x="7325900" y="3297887"/>
              <a:ext cx="89485" cy="89485"/>
              <a:chOff x="2162465" y="4117385"/>
              <a:chExt cx="283772" cy="283772"/>
            </a:xfrm>
          </p:grpSpPr>
          <p:cxnSp>
            <p:nvCxnSpPr>
              <p:cNvPr id="9456" name="Straight Connector 9455">
                <a:extLst>
                  <a:ext uri="{FF2B5EF4-FFF2-40B4-BE49-F238E27FC236}">
                    <a16:creationId xmlns:a16="http://schemas.microsoft.com/office/drawing/2014/main" id="{359BC5A5-C259-AAC8-0CB8-455E2B097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7" name="Straight Connector 9456">
                <a:extLst>
                  <a:ext uri="{FF2B5EF4-FFF2-40B4-BE49-F238E27FC236}">
                    <a16:creationId xmlns:a16="http://schemas.microsoft.com/office/drawing/2014/main" id="{8F6D401E-F4FB-F507-CD44-2D6AB23799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8" name="Group 9457">
              <a:extLst>
                <a:ext uri="{FF2B5EF4-FFF2-40B4-BE49-F238E27FC236}">
                  <a16:creationId xmlns:a16="http://schemas.microsoft.com/office/drawing/2014/main" id="{BDB1105C-65AB-96A4-4CC3-49EC51E26A8B}"/>
                </a:ext>
              </a:extLst>
            </p:cNvPr>
            <p:cNvGrpSpPr/>
            <p:nvPr/>
          </p:nvGrpSpPr>
          <p:grpSpPr>
            <a:xfrm>
              <a:off x="7374063" y="3297887"/>
              <a:ext cx="89485" cy="89485"/>
              <a:chOff x="2162465" y="4117385"/>
              <a:chExt cx="283772" cy="283772"/>
            </a:xfrm>
          </p:grpSpPr>
          <p:cxnSp>
            <p:nvCxnSpPr>
              <p:cNvPr id="9459" name="Straight Connector 9458">
                <a:extLst>
                  <a:ext uri="{FF2B5EF4-FFF2-40B4-BE49-F238E27FC236}">
                    <a16:creationId xmlns:a16="http://schemas.microsoft.com/office/drawing/2014/main" id="{691E4498-D6B1-7F54-AAF8-042DBCC275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0" name="Straight Connector 9459">
                <a:extLst>
                  <a:ext uri="{FF2B5EF4-FFF2-40B4-BE49-F238E27FC236}">
                    <a16:creationId xmlns:a16="http://schemas.microsoft.com/office/drawing/2014/main" id="{50A043F7-C81A-209D-472E-876091B6813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1" name="Group 9460">
              <a:extLst>
                <a:ext uri="{FF2B5EF4-FFF2-40B4-BE49-F238E27FC236}">
                  <a16:creationId xmlns:a16="http://schemas.microsoft.com/office/drawing/2014/main" id="{A02C5159-E293-4BAF-073F-F71FD91234BD}"/>
                </a:ext>
              </a:extLst>
            </p:cNvPr>
            <p:cNvGrpSpPr/>
            <p:nvPr/>
          </p:nvGrpSpPr>
          <p:grpSpPr>
            <a:xfrm>
              <a:off x="7432949" y="3338827"/>
              <a:ext cx="89485" cy="89485"/>
              <a:chOff x="2162465" y="4117385"/>
              <a:chExt cx="283772" cy="283772"/>
            </a:xfrm>
          </p:grpSpPr>
          <p:cxnSp>
            <p:nvCxnSpPr>
              <p:cNvPr id="9462" name="Straight Connector 9461">
                <a:extLst>
                  <a:ext uri="{FF2B5EF4-FFF2-40B4-BE49-F238E27FC236}">
                    <a16:creationId xmlns:a16="http://schemas.microsoft.com/office/drawing/2014/main" id="{0E5FFD95-0945-EBFA-F04E-7C0A2C36551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3" name="Straight Connector 9462">
                <a:extLst>
                  <a:ext uri="{FF2B5EF4-FFF2-40B4-BE49-F238E27FC236}">
                    <a16:creationId xmlns:a16="http://schemas.microsoft.com/office/drawing/2014/main" id="{AE2AC9F5-7C15-7B9A-B475-FAC3637CDE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4" name="Group 9463">
              <a:extLst>
                <a:ext uri="{FF2B5EF4-FFF2-40B4-BE49-F238E27FC236}">
                  <a16:creationId xmlns:a16="http://schemas.microsoft.com/office/drawing/2014/main" id="{FEDF511E-CFC6-E52B-38EC-9177FCE709CB}"/>
                </a:ext>
              </a:extLst>
            </p:cNvPr>
            <p:cNvGrpSpPr/>
            <p:nvPr/>
          </p:nvGrpSpPr>
          <p:grpSpPr>
            <a:xfrm>
              <a:off x="7535858" y="3369539"/>
              <a:ext cx="89485" cy="89485"/>
              <a:chOff x="2162465" y="4117385"/>
              <a:chExt cx="283772" cy="283772"/>
            </a:xfrm>
          </p:grpSpPr>
          <p:cxnSp>
            <p:nvCxnSpPr>
              <p:cNvPr id="9465" name="Straight Connector 9464">
                <a:extLst>
                  <a:ext uri="{FF2B5EF4-FFF2-40B4-BE49-F238E27FC236}">
                    <a16:creationId xmlns:a16="http://schemas.microsoft.com/office/drawing/2014/main" id="{C8278022-E336-5DD3-05E8-8555634971A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6" name="Straight Connector 9465">
                <a:extLst>
                  <a:ext uri="{FF2B5EF4-FFF2-40B4-BE49-F238E27FC236}">
                    <a16:creationId xmlns:a16="http://schemas.microsoft.com/office/drawing/2014/main" id="{CB4C91E1-B71C-E05B-D227-9A105B39FF7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7" name="Group 9466">
              <a:extLst>
                <a:ext uri="{FF2B5EF4-FFF2-40B4-BE49-F238E27FC236}">
                  <a16:creationId xmlns:a16="http://schemas.microsoft.com/office/drawing/2014/main" id="{3489C7CB-CEE1-9FC0-B78F-CA0E693D31E5}"/>
                </a:ext>
              </a:extLst>
            </p:cNvPr>
            <p:cNvGrpSpPr/>
            <p:nvPr/>
          </p:nvGrpSpPr>
          <p:grpSpPr>
            <a:xfrm>
              <a:off x="7619550" y="3369539"/>
              <a:ext cx="89485" cy="89485"/>
              <a:chOff x="2162465" y="4117385"/>
              <a:chExt cx="283772" cy="283772"/>
            </a:xfrm>
          </p:grpSpPr>
          <p:cxnSp>
            <p:nvCxnSpPr>
              <p:cNvPr id="9468" name="Straight Connector 9467">
                <a:extLst>
                  <a:ext uri="{FF2B5EF4-FFF2-40B4-BE49-F238E27FC236}">
                    <a16:creationId xmlns:a16="http://schemas.microsoft.com/office/drawing/2014/main" id="{DC59E9BB-204C-AEF3-204C-7AC5E33507D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9" name="Straight Connector 9468">
                <a:extLst>
                  <a:ext uri="{FF2B5EF4-FFF2-40B4-BE49-F238E27FC236}">
                    <a16:creationId xmlns:a16="http://schemas.microsoft.com/office/drawing/2014/main" id="{61A1ADB6-CF71-613F-867C-D2DC3000F23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0" name="Group 9469">
              <a:extLst>
                <a:ext uri="{FF2B5EF4-FFF2-40B4-BE49-F238E27FC236}">
                  <a16:creationId xmlns:a16="http://schemas.microsoft.com/office/drawing/2014/main" id="{27476A42-8CE9-8FF5-1114-8D1134BB9C1F}"/>
                </a:ext>
              </a:extLst>
            </p:cNvPr>
            <p:cNvGrpSpPr/>
            <p:nvPr/>
          </p:nvGrpSpPr>
          <p:grpSpPr>
            <a:xfrm>
              <a:off x="7788152" y="3369539"/>
              <a:ext cx="89485" cy="89485"/>
              <a:chOff x="2162465" y="4117385"/>
              <a:chExt cx="283772" cy="283772"/>
            </a:xfrm>
          </p:grpSpPr>
          <p:cxnSp>
            <p:nvCxnSpPr>
              <p:cNvPr id="9471" name="Straight Connector 9470">
                <a:extLst>
                  <a:ext uri="{FF2B5EF4-FFF2-40B4-BE49-F238E27FC236}">
                    <a16:creationId xmlns:a16="http://schemas.microsoft.com/office/drawing/2014/main" id="{2DE40813-1352-B9BE-6CF4-96AC54DA83D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2" name="Straight Connector 9471">
                <a:extLst>
                  <a:ext uri="{FF2B5EF4-FFF2-40B4-BE49-F238E27FC236}">
                    <a16:creationId xmlns:a16="http://schemas.microsoft.com/office/drawing/2014/main" id="{0F7B2621-022F-EBC2-195C-6A01B54F740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3" name="Group 9472">
              <a:extLst>
                <a:ext uri="{FF2B5EF4-FFF2-40B4-BE49-F238E27FC236}">
                  <a16:creationId xmlns:a16="http://schemas.microsoft.com/office/drawing/2014/main" id="{A7586930-DEC6-8832-AF00-439BD332E204}"/>
                </a:ext>
              </a:extLst>
            </p:cNvPr>
            <p:cNvGrpSpPr/>
            <p:nvPr/>
          </p:nvGrpSpPr>
          <p:grpSpPr>
            <a:xfrm>
              <a:off x="7900849" y="3369539"/>
              <a:ext cx="89485" cy="89485"/>
              <a:chOff x="2162465" y="4117385"/>
              <a:chExt cx="283772" cy="283772"/>
            </a:xfrm>
          </p:grpSpPr>
          <p:cxnSp>
            <p:nvCxnSpPr>
              <p:cNvPr id="9474" name="Straight Connector 9473">
                <a:extLst>
                  <a:ext uri="{FF2B5EF4-FFF2-40B4-BE49-F238E27FC236}">
                    <a16:creationId xmlns:a16="http://schemas.microsoft.com/office/drawing/2014/main" id="{4F41F320-7AC5-4359-067E-19BD3C7EB06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5" name="Straight Connector 9474">
                <a:extLst>
                  <a:ext uri="{FF2B5EF4-FFF2-40B4-BE49-F238E27FC236}">
                    <a16:creationId xmlns:a16="http://schemas.microsoft.com/office/drawing/2014/main" id="{050C2CC0-A9D0-5821-90DE-6472A8D319B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6" name="Group 9475">
              <a:extLst>
                <a:ext uri="{FF2B5EF4-FFF2-40B4-BE49-F238E27FC236}">
                  <a16:creationId xmlns:a16="http://schemas.microsoft.com/office/drawing/2014/main" id="{2032FC8C-5E93-946C-22FC-E08D964EF24E}"/>
                </a:ext>
              </a:extLst>
            </p:cNvPr>
            <p:cNvGrpSpPr/>
            <p:nvPr/>
          </p:nvGrpSpPr>
          <p:grpSpPr>
            <a:xfrm>
              <a:off x="7983785" y="3369539"/>
              <a:ext cx="89485" cy="89485"/>
              <a:chOff x="2162465" y="4117385"/>
              <a:chExt cx="283772" cy="283772"/>
            </a:xfrm>
          </p:grpSpPr>
          <p:cxnSp>
            <p:nvCxnSpPr>
              <p:cNvPr id="9477" name="Straight Connector 9476">
                <a:extLst>
                  <a:ext uri="{FF2B5EF4-FFF2-40B4-BE49-F238E27FC236}">
                    <a16:creationId xmlns:a16="http://schemas.microsoft.com/office/drawing/2014/main" id="{FD2C0B6B-C19A-1FE7-F0CE-51725541236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8" name="Straight Connector 9477">
                <a:extLst>
                  <a:ext uri="{FF2B5EF4-FFF2-40B4-BE49-F238E27FC236}">
                    <a16:creationId xmlns:a16="http://schemas.microsoft.com/office/drawing/2014/main" id="{2B160581-6C39-379D-EB1D-AADA7662227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9" name="Group 9478">
              <a:extLst>
                <a:ext uri="{FF2B5EF4-FFF2-40B4-BE49-F238E27FC236}">
                  <a16:creationId xmlns:a16="http://schemas.microsoft.com/office/drawing/2014/main" id="{A5BA17DD-1DD7-8FAA-EF1C-A8A5D3797C63}"/>
                </a:ext>
              </a:extLst>
            </p:cNvPr>
            <p:cNvGrpSpPr/>
            <p:nvPr/>
          </p:nvGrpSpPr>
          <p:grpSpPr>
            <a:xfrm>
              <a:off x="8035646" y="3369539"/>
              <a:ext cx="89485" cy="89485"/>
              <a:chOff x="2162465" y="4117385"/>
              <a:chExt cx="283772" cy="283772"/>
            </a:xfrm>
          </p:grpSpPr>
          <p:cxnSp>
            <p:nvCxnSpPr>
              <p:cNvPr id="9480" name="Straight Connector 9479">
                <a:extLst>
                  <a:ext uri="{FF2B5EF4-FFF2-40B4-BE49-F238E27FC236}">
                    <a16:creationId xmlns:a16="http://schemas.microsoft.com/office/drawing/2014/main" id="{085B8C99-A7E2-DA29-CA93-65EAB070A1B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1" name="Straight Connector 9480">
                <a:extLst>
                  <a:ext uri="{FF2B5EF4-FFF2-40B4-BE49-F238E27FC236}">
                    <a16:creationId xmlns:a16="http://schemas.microsoft.com/office/drawing/2014/main" id="{F04D08D3-49BD-C5AB-D922-E904F95B65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2" name="Group 9481">
              <a:extLst>
                <a:ext uri="{FF2B5EF4-FFF2-40B4-BE49-F238E27FC236}">
                  <a16:creationId xmlns:a16="http://schemas.microsoft.com/office/drawing/2014/main" id="{EDB18C9B-C2D9-B07E-AF12-E8A093A59CDE}"/>
                </a:ext>
              </a:extLst>
            </p:cNvPr>
            <p:cNvGrpSpPr/>
            <p:nvPr/>
          </p:nvGrpSpPr>
          <p:grpSpPr>
            <a:xfrm>
              <a:off x="8085447" y="3369539"/>
              <a:ext cx="89485" cy="89485"/>
              <a:chOff x="2162465" y="4117385"/>
              <a:chExt cx="283772" cy="283772"/>
            </a:xfrm>
          </p:grpSpPr>
          <p:cxnSp>
            <p:nvCxnSpPr>
              <p:cNvPr id="9483" name="Straight Connector 9482">
                <a:extLst>
                  <a:ext uri="{FF2B5EF4-FFF2-40B4-BE49-F238E27FC236}">
                    <a16:creationId xmlns:a16="http://schemas.microsoft.com/office/drawing/2014/main" id="{7F1246D8-8148-79D0-80FD-DCFD1677CA5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4" name="Straight Connector 9483">
                <a:extLst>
                  <a:ext uri="{FF2B5EF4-FFF2-40B4-BE49-F238E27FC236}">
                    <a16:creationId xmlns:a16="http://schemas.microsoft.com/office/drawing/2014/main" id="{C7CE7B3D-2A8F-2DE1-0099-B289733DA1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5" name="Group 9484">
              <a:extLst>
                <a:ext uri="{FF2B5EF4-FFF2-40B4-BE49-F238E27FC236}">
                  <a16:creationId xmlns:a16="http://schemas.microsoft.com/office/drawing/2014/main" id="{1C03091D-C953-FAFC-78F7-3798884133C3}"/>
                </a:ext>
              </a:extLst>
            </p:cNvPr>
            <p:cNvGrpSpPr/>
            <p:nvPr/>
          </p:nvGrpSpPr>
          <p:grpSpPr>
            <a:xfrm>
              <a:off x="8183600" y="3369539"/>
              <a:ext cx="89485" cy="89485"/>
              <a:chOff x="2162465" y="4117385"/>
              <a:chExt cx="283772" cy="283772"/>
            </a:xfrm>
          </p:grpSpPr>
          <p:cxnSp>
            <p:nvCxnSpPr>
              <p:cNvPr id="9486" name="Straight Connector 9485">
                <a:extLst>
                  <a:ext uri="{FF2B5EF4-FFF2-40B4-BE49-F238E27FC236}">
                    <a16:creationId xmlns:a16="http://schemas.microsoft.com/office/drawing/2014/main" id="{B7C4E963-A267-93AF-7926-B2D50BCF13A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7" name="Straight Connector 9486">
                <a:extLst>
                  <a:ext uri="{FF2B5EF4-FFF2-40B4-BE49-F238E27FC236}">
                    <a16:creationId xmlns:a16="http://schemas.microsoft.com/office/drawing/2014/main" id="{78D6FE5C-69C2-329E-1F20-E8A43DDCC2C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8" name="Group 9487">
              <a:extLst>
                <a:ext uri="{FF2B5EF4-FFF2-40B4-BE49-F238E27FC236}">
                  <a16:creationId xmlns:a16="http://schemas.microsoft.com/office/drawing/2014/main" id="{4AD0460B-819D-5469-6910-ACE2DECFAB1B}"/>
                </a:ext>
              </a:extLst>
            </p:cNvPr>
            <p:cNvGrpSpPr/>
            <p:nvPr/>
          </p:nvGrpSpPr>
          <p:grpSpPr>
            <a:xfrm>
              <a:off x="8293138" y="3514127"/>
              <a:ext cx="89485" cy="89485"/>
              <a:chOff x="2162465" y="4117385"/>
              <a:chExt cx="283772" cy="283772"/>
            </a:xfrm>
          </p:grpSpPr>
          <p:cxnSp>
            <p:nvCxnSpPr>
              <p:cNvPr id="9489" name="Straight Connector 9488">
                <a:extLst>
                  <a:ext uri="{FF2B5EF4-FFF2-40B4-BE49-F238E27FC236}">
                    <a16:creationId xmlns:a16="http://schemas.microsoft.com/office/drawing/2014/main" id="{70D2EDA5-184B-8950-2EC1-26EB005F1C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0" name="Straight Connector 9489">
                <a:extLst>
                  <a:ext uri="{FF2B5EF4-FFF2-40B4-BE49-F238E27FC236}">
                    <a16:creationId xmlns:a16="http://schemas.microsoft.com/office/drawing/2014/main" id="{00DA5754-39C4-70D8-F964-65AA54E1D43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1" name="Group 9490">
              <a:extLst>
                <a:ext uri="{FF2B5EF4-FFF2-40B4-BE49-F238E27FC236}">
                  <a16:creationId xmlns:a16="http://schemas.microsoft.com/office/drawing/2014/main" id="{89E48D90-403E-69AA-ABC0-18EA3B8985A8}"/>
                </a:ext>
              </a:extLst>
            </p:cNvPr>
            <p:cNvGrpSpPr/>
            <p:nvPr/>
          </p:nvGrpSpPr>
          <p:grpSpPr>
            <a:xfrm>
              <a:off x="8440228" y="3583145"/>
              <a:ext cx="89485" cy="89485"/>
              <a:chOff x="2162465" y="4117385"/>
              <a:chExt cx="283772" cy="283772"/>
            </a:xfrm>
          </p:grpSpPr>
          <p:cxnSp>
            <p:nvCxnSpPr>
              <p:cNvPr id="9492" name="Straight Connector 9491">
                <a:extLst>
                  <a:ext uri="{FF2B5EF4-FFF2-40B4-BE49-F238E27FC236}">
                    <a16:creationId xmlns:a16="http://schemas.microsoft.com/office/drawing/2014/main" id="{769563BB-E9FE-0F2B-1AAF-F965568F70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3" name="Straight Connector 9492">
                <a:extLst>
                  <a:ext uri="{FF2B5EF4-FFF2-40B4-BE49-F238E27FC236}">
                    <a16:creationId xmlns:a16="http://schemas.microsoft.com/office/drawing/2014/main" id="{F6726FF3-4601-B383-720B-B1B22CA65AB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4" name="Group 9493">
              <a:extLst>
                <a:ext uri="{FF2B5EF4-FFF2-40B4-BE49-F238E27FC236}">
                  <a16:creationId xmlns:a16="http://schemas.microsoft.com/office/drawing/2014/main" id="{59C68B80-7C58-C9E2-A8E8-DD0E40BEE747}"/>
                </a:ext>
              </a:extLst>
            </p:cNvPr>
            <p:cNvGrpSpPr/>
            <p:nvPr/>
          </p:nvGrpSpPr>
          <p:grpSpPr>
            <a:xfrm>
              <a:off x="8856759" y="3585236"/>
              <a:ext cx="89485" cy="89485"/>
              <a:chOff x="2162465" y="4117385"/>
              <a:chExt cx="283772" cy="283772"/>
            </a:xfrm>
          </p:grpSpPr>
          <p:cxnSp>
            <p:nvCxnSpPr>
              <p:cNvPr id="9495" name="Straight Connector 9494">
                <a:extLst>
                  <a:ext uri="{FF2B5EF4-FFF2-40B4-BE49-F238E27FC236}">
                    <a16:creationId xmlns:a16="http://schemas.microsoft.com/office/drawing/2014/main" id="{73AE7C8D-15D2-68DA-13A3-9EDD0400C3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6" name="Straight Connector 9495">
                <a:extLst>
                  <a:ext uri="{FF2B5EF4-FFF2-40B4-BE49-F238E27FC236}">
                    <a16:creationId xmlns:a16="http://schemas.microsoft.com/office/drawing/2014/main" id="{D55CD027-0365-F0EF-EB90-62C69EB2025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7" name="Group 9496">
              <a:extLst>
                <a:ext uri="{FF2B5EF4-FFF2-40B4-BE49-F238E27FC236}">
                  <a16:creationId xmlns:a16="http://schemas.microsoft.com/office/drawing/2014/main" id="{88824FE2-D22B-BB13-1AEF-7B7EEEB8C43B}"/>
                </a:ext>
              </a:extLst>
            </p:cNvPr>
            <p:cNvGrpSpPr/>
            <p:nvPr/>
          </p:nvGrpSpPr>
          <p:grpSpPr>
            <a:xfrm>
              <a:off x="8908889" y="3585236"/>
              <a:ext cx="89485" cy="89485"/>
              <a:chOff x="2162465" y="4117385"/>
              <a:chExt cx="283772" cy="283772"/>
            </a:xfrm>
          </p:grpSpPr>
          <p:cxnSp>
            <p:nvCxnSpPr>
              <p:cNvPr id="9498" name="Straight Connector 9497">
                <a:extLst>
                  <a:ext uri="{FF2B5EF4-FFF2-40B4-BE49-F238E27FC236}">
                    <a16:creationId xmlns:a16="http://schemas.microsoft.com/office/drawing/2014/main" id="{4072CA6B-39BC-13C6-2C54-A8C4AD7FC18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9" name="Straight Connector 9498">
                <a:extLst>
                  <a:ext uri="{FF2B5EF4-FFF2-40B4-BE49-F238E27FC236}">
                    <a16:creationId xmlns:a16="http://schemas.microsoft.com/office/drawing/2014/main" id="{A2716E3A-2664-740E-F3CA-877CD4FF647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0" name="Group 9499">
              <a:extLst>
                <a:ext uri="{FF2B5EF4-FFF2-40B4-BE49-F238E27FC236}">
                  <a16:creationId xmlns:a16="http://schemas.microsoft.com/office/drawing/2014/main" id="{21ADC5D7-643D-DF9E-2BD0-D6E10A620985}"/>
                </a:ext>
              </a:extLst>
            </p:cNvPr>
            <p:cNvGrpSpPr/>
            <p:nvPr/>
          </p:nvGrpSpPr>
          <p:grpSpPr>
            <a:xfrm>
              <a:off x="8975589" y="3585236"/>
              <a:ext cx="89485" cy="89485"/>
              <a:chOff x="2162465" y="4117385"/>
              <a:chExt cx="283772" cy="283772"/>
            </a:xfrm>
          </p:grpSpPr>
          <p:cxnSp>
            <p:nvCxnSpPr>
              <p:cNvPr id="9501" name="Straight Connector 9500">
                <a:extLst>
                  <a:ext uri="{FF2B5EF4-FFF2-40B4-BE49-F238E27FC236}">
                    <a16:creationId xmlns:a16="http://schemas.microsoft.com/office/drawing/2014/main" id="{8E44245E-2CF7-7453-BEBA-0BCF80D6A04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2" name="Straight Connector 9501">
                <a:extLst>
                  <a:ext uri="{FF2B5EF4-FFF2-40B4-BE49-F238E27FC236}">
                    <a16:creationId xmlns:a16="http://schemas.microsoft.com/office/drawing/2014/main" id="{74B4034C-BEC3-3FC9-5355-F10352F7A3C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3" name="Group 9502">
              <a:extLst>
                <a:ext uri="{FF2B5EF4-FFF2-40B4-BE49-F238E27FC236}">
                  <a16:creationId xmlns:a16="http://schemas.microsoft.com/office/drawing/2014/main" id="{7A74171E-1116-4F19-31CC-F5B29F315A61}"/>
                </a:ext>
              </a:extLst>
            </p:cNvPr>
            <p:cNvGrpSpPr/>
            <p:nvPr/>
          </p:nvGrpSpPr>
          <p:grpSpPr>
            <a:xfrm>
              <a:off x="9129869" y="3585236"/>
              <a:ext cx="89485" cy="89485"/>
              <a:chOff x="2162465" y="4117385"/>
              <a:chExt cx="283772" cy="283772"/>
            </a:xfrm>
          </p:grpSpPr>
          <p:cxnSp>
            <p:nvCxnSpPr>
              <p:cNvPr id="9504" name="Straight Connector 9503">
                <a:extLst>
                  <a:ext uri="{FF2B5EF4-FFF2-40B4-BE49-F238E27FC236}">
                    <a16:creationId xmlns:a16="http://schemas.microsoft.com/office/drawing/2014/main" id="{3C6B27F6-2C57-01AD-7DB7-303F3C4850B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5" name="Straight Connector 9504">
                <a:extLst>
                  <a:ext uri="{FF2B5EF4-FFF2-40B4-BE49-F238E27FC236}">
                    <a16:creationId xmlns:a16="http://schemas.microsoft.com/office/drawing/2014/main" id="{BC094537-C6E8-3590-D3D8-0206BB18542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6" name="Group 9505">
              <a:extLst>
                <a:ext uri="{FF2B5EF4-FFF2-40B4-BE49-F238E27FC236}">
                  <a16:creationId xmlns:a16="http://schemas.microsoft.com/office/drawing/2014/main" id="{B6E90AC3-E5D7-F457-7C2F-67C9D1AE7345}"/>
                </a:ext>
              </a:extLst>
            </p:cNvPr>
            <p:cNvGrpSpPr/>
            <p:nvPr/>
          </p:nvGrpSpPr>
          <p:grpSpPr>
            <a:xfrm>
              <a:off x="9190603" y="3585236"/>
              <a:ext cx="89485" cy="89485"/>
              <a:chOff x="2162465" y="4117385"/>
              <a:chExt cx="283772" cy="283772"/>
            </a:xfrm>
          </p:grpSpPr>
          <p:cxnSp>
            <p:nvCxnSpPr>
              <p:cNvPr id="9507" name="Straight Connector 9506">
                <a:extLst>
                  <a:ext uri="{FF2B5EF4-FFF2-40B4-BE49-F238E27FC236}">
                    <a16:creationId xmlns:a16="http://schemas.microsoft.com/office/drawing/2014/main" id="{5C1F4635-D3E7-784E-DDFB-BE9FC36C928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8" name="Straight Connector 9507">
                <a:extLst>
                  <a:ext uri="{FF2B5EF4-FFF2-40B4-BE49-F238E27FC236}">
                    <a16:creationId xmlns:a16="http://schemas.microsoft.com/office/drawing/2014/main" id="{DFB76EDC-A491-8148-FE30-58D84311F9B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9" name="Group 9508">
              <a:extLst>
                <a:ext uri="{FF2B5EF4-FFF2-40B4-BE49-F238E27FC236}">
                  <a16:creationId xmlns:a16="http://schemas.microsoft.com/office/drawing/2014/main" id="{D6B4B9DD-4D3B-051E-DFE5-C6C991BEB5DE}"/>
                </a:ext>
              </a:extLst>
            </p:cNvPr>
            <p:cNvGrpSpPr/>
            <p:nvPr/>
          </p:nvGrpSpPr>
          <p:grpSpPr>
            <a:xfrm>
              <a:off x="9560598" y="3589999"/>
              <a:ext cx="89485" cy="89485"/>
              <a:chOff x="2162465" y="4117385"/>
              <a:chExt cx="283772" cy="283772"/>
            </a:xfrm>
          </p:grpSpPr>
          <p:cxnSp>
            <p:nvCxnSpPr>
              <p:cNvPr id="9510" name="Straight Connector 9509">
                <a:extLst>
                  <a:ext uri="{FF2B5EF4-FFF2-40B4-BE49-F238E27FC236}">
                    <a16:creationId xmlns:a16="http://schemas.microsoft.com/office/drawing/2014/main" id="{B3043357-8416-6910-99F2-6FAC0240203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1" name="Straight Connector 9510">
                <a:extLst>
                  <a:ext uri="{FF2B5EF4-FFF2-40B4-BE49-F238E27FC236}">
                    <a16:creationId xmlns:a16="http://schemas.microsoft.com/office/drawing/2014/main" id="{26B1A679-B629-C064-0F74-1585EB42EC8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2" name="Group 9511">
              <a:extLst>
                <a:ext uri="{FF2B5EF4-FFF2-40B4-BE49-F238E27FC236}">
                  <a16:creationId xmlns:a16="http://schemas.microsoft.com/office/drawing/2014/main" id="{0C1CC431-30C0-4C19-B041-1600F6FCF88A}"/>
                </a:ext>
              </a:extLst>
            </p:cNvPr>
            <p:cNvGrpSpPr/>
            <p:nvPr/>
          </p:nvGrpSpPr>
          <p:grpSpPr>
            <a:xfrm>
              <a:off x="9953504" y="3723191"/>
              <a:ext cx="89485" cy="89485"/>
              <a:chOff x="2162465" y="4117385"/>
              <a:chExt cx="283772" cy="283772"/>
            </a:xfrm>
          </p:grpSpPr>
          <p:cxnSp>
            <p:nvCxnSpPr>
              <p:cNvPr id="9513" name="Straight Connector 9512">
                <a:extLst>
                  <a:ext uri="{FF2B5EF4-FFF2-40B4-BE49-F238E27FC236}">
                    <a16:creationId xmlns:a16="http://schemas.microsoft.com/office/drawing/2014/main" id="{664F7362-446E-ACBD-7250-9FD1D285C5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4" name="Straight Connector 9513">
                <a:extLst>
                  <a:ext uri="{FF2B5EF4-FFF2-40B4-BE49-F238E27FC236}">
                    <a16:creationId xmlns:a16="http://schemas.microsoft.com/office/drawing/2014/main" id="{6D30373E-CE11-82E5-E51E-C912ECE119C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5" name="Group 9514">
              <a:extLst>
                <a:ext uri="{FF2B5EF4-FFF2-40B4-BE49-F238E27FC236}">
                  <a16:creationId xmlns:a16="http://schemas.microsoft.com/office/drawing/2014/main" id="{D98FEC40-0D13-D40D-B878-00E4AE39120D}"/>
                </a:ext>
              </a:extLst>
            </p:cNvPr>
            <p:cNvGrpSpPr/>
            <p:nvPr/>
          </p:nvGrpSpPr>
          <p:grpSpPr>
            <a:xfrm>
              <a:off x="10339267" y="3723191"/>
              <a:ext cx="89485" cy="89485"/>
              <a:chOff x="2162465" y="4117385"/>
              <a:chExt cx="283772" cy="283772"/>
            </a:xfrm>
          </p:grpSpPr>
          <p:cxnSp>
            <p:nvCxnSpPr>
              <p:cNvPr id="9516" name="Straight Connector 9515">
                <a:extLst>
                  <a:ext uri="{FF2B5EF4-FFF2-40B4-BE49-F238E27FC236}">
                    <a16:creationId xmlns:a16="http://schemas.microsoft.com/office/drawing/2014/main" id="{AD93AB2A-95BD-AE4B-088B-2349267DA48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7" name="Straight Connector 9516">
                <a:extLst>
                  <a:ext uri="{FF2B5EF4-FFF2-40B4-BE49-F238E27FC236}">
                    <a16:creationId xmlns:a16="http://schemas.microsoft.com/office/drawing/2014/main" id="{AFAB3733-C7D4-F7E3-838A-CF711D44EB0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8" name="Group 9517">
              <a:extLst>
                <a:ext uri="{FF2B5EF4-FFF2-40B4-BE49-F238E27FC236}">
                  <a16:creationId xmlns:a16="http://schemas.microsoft.com/office/drawing/2014/main" id="{5838293F-C591-AF50-779C-EB26A45C2590}"/>
                </a:ext>
              </a:extLst>
            </p:cNvPr>
            <p:cNvGrpSpPr/>
            <p:nvPr/>
          </p:nvGrpSpPr>
          <p:grpSpPr>
            <a:xfrm>
              <a:off x="10398509" y="3723191"/>
              <a:ext cx="89485" cy="89485"/>
              <a:chOff x="2162465" y="4117385"/>
              <a:chExt cx="283772" cy="283772"/>
            </a:xfrm>
          </p:grpSpPr>
          <p:cxnSp>
            <p:nvCxnSpPr>
              <p:cNvPr id="9519" name="Straight Connector 9518">
                <a:extLst>
                  <a:ext uri="{FF2B5EF4-FFF2-40B4-BE49-F238E27FC236}">
                    <a16:creationId xmlns:a16="http://schemas.microsoft.com/office/drawing/2014/main" id="{484E567A-DA4F-900B-196A-A4194335D3F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0" name="Straight Connector 9519">
                <a:extLst>
                  <a:ext uri="{FF2B5EF4-FFF2-40B4-BE49-F238E27FC236}">
                    <a16:creationId xmlns:a16="http://schemas.microsoft.com/office/drawing/2014/main" id="{0C92DF89-47A2-95A6-CF29-A43B04A1206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1" name="Group 9520">
              <a:extLst>
                <a:ext uri="{FF2B5EF4-FFF2-40B4-BE49-F238E27FC236}">
                  <a16:creationId xmlns:a16="http://schemas.microsoft.com/office/drawing/2014/main" id="{1DE64046-ED7A-3A1B-6C58-5D63C6B91F6E}"/>
                </a:ext>
              </a:extLst>
            </p:cNvPr>
            <p:cNvGrpSpPr/>
            <p:nvPr/>
          </p:nvGrpSpPr>
          <p:grpSpPr>
            <a:xfrm>
              <a:off x="10723441" y="3723191"/>
              <a:ext cx="89485" cy="89485"/>
              <a:chOff x="2162465" y="4117385"/>
              <a:chExt cx="283772" cy="283772"/>
            </a:xfrm>
          </p:grpSpPr>
          <p:cxnSp>
            <p:nvCxnSpPr>
              <p:cNvPr id="9522" name="Straight Connector 9521">
                <a:extLst>
                  <a:ext uri="{FF2B5EF4-FFF2-40B4-BE49-F238E27FC236}">
                    <a16:creationId xmlns:a16="http://schemas.microsoft.com/office/drawing/2014/main" id="{DA5501FC-847E-1983-14BE-9A1C6275BE7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3" name="Straight Connector 9522">
                <a:extLst>
                  <a:ext uri="{FF2B5EF4-FFF2-40B4-BE49-F238E27FC236}">
                    <a16:creationId xmlns:a16="http://schemas.microsoft.com/office/drawing/2014/main" id="{3DE19EFE-1DA8-FB26-899F-FE9FCDB75F4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4" name="Group 9523">
              <a:extLst>
                <a:ext uri="{FF2B5EF4-FFF2-40B4-BE49-F238E27FC236}">
                  <a16:creationId xmlns:a16="http://schemas.microsoft.com/office/drawing/2014/main" id="{BD31BEDA-C814-E580-FD79-B40E74445437}"/>
                </a:ext>
              </a:extLst>
            </p:cNvPr>
            <p:cNvGrpSpPr/>
            <p:nvPr/>
          </p:nvGrpSpPr>
          <p:grpSpPr>
            <a:xfrm>
              <a:off x="10849891" y="3723191"/>
              <a:ext cx="89485" cy="89485"/>
              <a:chOff x="2162465" y="4117385"/>
              <a:chExt cx="283772" cy="283772"/>
            </a:xfrm>
          </p:grpSpPr>
          <p:cxnSp>
            <p:nvCxnSpPr>
              <p:cNvPr id="9525" name="Straight Connector 9524">
                <a:extLst>
                  <a:ext uri="{FF2B5EF4-FFF2-40B4-BE49-F238E27FC236}">
                    <a16:creationId xmlns:a16="http://schemas.microsoft.com/office/drawing/2014/main" id="{42D264A8-E627-A4D2-BFAC-418C382785C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6" name="Straight Connector 9525">
                <a:extLst>
                  <a:ext uri="{FF2B5EF4-FFF2-40B4-BE49-F238E27FC236}">
                    <a16:creationId xmlns:a16="http://schemas.microsoft.com/office/drawing/2014/main" id="{AE6508B1-F749-ECF3-5F4D-96C21B555DA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7" name="Group 9526">
              <a:extLst>
                <a:ext uri="{FF2B5EF4-FFF2-40B4-BE49-F238E27FC236}">
                  <a16:creationId xmlns:a16="http://schemas.microsoft.com/office/drawing/2014/main" id="{BE0F6A2C-3432-914B-BEC2-CBA100D77A2F}"/>
                </a:ext>
              </a:extLst>
            </p:cNvPr>
            <p:cNvGrpSpPr/>
            <p:nvPr/>
          </p:nvGrpSpPr>
          <p:grpSpPr>
            <a:xfrm>
              <a:off x="11064050" y="4235865"/>
              <a:ext cx="89485" cy="89485"/>
              <a:chOff x="2162465" y="4117385"/>
              <a:chExt cx="283772" cy="283772"/>
            </a:xfrm>
          </p:grpSpPr>
          <p:cxnSp>
            <p:nvCxnSpPr>
              <p:cNvPr id="9528" name="Straight Connector 9527">
                <a:extLst>
                  <a:ext uri="{FF2B5EF4-FFF2-40B4-BE49-F238E27FC236}">
                    <a16:creationId xmlns:a16="http://schemas.microsoft.com/office/drawing/2014/main" id="{421182D3-29DB-11CE-8284-8CC650A9926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9" name="Straight Connector 9528">
                <a:extLst>
                  <a:ext uri="{FF2B5EF4-FFF2-40B4-BE49-F238E27FC236}">
                    <a16:creationId xmlns:a16="http://schemas.microsoft.com/office/drawing/2014/main" id="{867C800F-2F39-7180-6C2E-7FC201D986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grpSp>
        <p:nvGrpSpPr>
          <p:cNvPr id="9533" name="Group 9532">
            <a:extLst>
              <a:ext uri="{FF2B5EF4-FFF2-40B4-BE49-F238E27FC236}">
                <a16:creationId xmlns:a16="http://schemas.microsoft.com/office/drawing/2014/main" id="{DCD75F5E-3D11-66E2-C382-A86EC7B33AD9}"/>
              </a:ext>
            </a:extLst>
          </p:cNvPr>
          <p:cNvGrpSpPr/>
          <p:nvPr/>
        </p:nvGrpSpPr>
        <p:grpSpPr>
          <a:xfrm>
            <a:off x="2014538" y="1885950"/>
            <a:ext cx="9353550" cy="2738438"/>
            <a:chOff x="2014538" y="1885950"/>
            <a:chExt cx="9353550" cy="2738438"/>
          </a:xfrm>
        </p:grpSpPr>
        <p:sp>
          <p:nvSpPr>
            <p:cNvPr id="9531" name="Freeform: Shape 9530">
              <a:extLst>
                <a:ext uri="{FF2B5EF4-FFF2-40B4-BE49-F238E27FC236}">
                  <a16:creationId xmlns:a16="http://schemas.microsoft.com/office/drawing/2014/main" id="{81DF0695-E306-ECC1-D43D-0AB4E48CD307}"/>
                </a:ext>
              </a:extLst>
            </p:cNvPr>
            <p:cNvSpPr/>
            <p:nvPr/>
          </p:nvSpPr>
          <p:spPr bwMode="auto">
            <a:xfrm>
              <a:off x="2014538" y="1885950"/>
              <a:ext cx="3479006" cy="1276350"/>
            </a:xfrm>
            <a:custGeom>
              <a:avLst/>
              <a:gdLst>
                <a:gd name="connsiteX0" fmla="*/ 0 w 3479006"/>
                <a:gd name="connsiteY0" fmla="*/ 0 h 1276350"/>
                <a:gd name="connsiteX1" fmla="*/ 214312 w 3479006"/>
                <a:gd name="connsiteY1" fmla="*/ 0 h 1276350"/>
                <a:gd name="connsiteX2" fmla="*/ 214312 w 3479006"/>
                <a:gd name="connsiteY2" fmla="*/ 33338 h 1276350"/>
                <a:gd name="connsiteX3" fmla="*/ 311943 w 3479006"/>
                <a:gd name="connsiteY3" fmla="*/ 33338 h 1276350"/>
                <a:gd name="connsiteX4" fmla="*/ 311943 w 3479006"/>
                <a:gd name="connsiteY4" fmla="*/ 71438 h 1276350"/>
                <a:gd name="connsiteX5" fmla="*/ 459581 w 3479006"/>
                <a:gd name="connsiteY5" fmla="*/ 71438 h 1276350"/>
                <a:gd name="connsiteX6" fmla="*/ 459581 w 3479006"/>
                <a:gd name="connsiteY6" fmla="*/ 104775 h 1276350"/>
                <a:gd name="connsiteX7" fmla="*/ 485775 w 3479006"/>
                <a:gd name="connsiteY7" fmla="*/ 104775 h 1276350"/>
                <a:gd name="connsiteX8" fmla="*/ 485775 w 3479006"/>
                <a:gd name="connsiteY8" fmla="*/ 128588 h 1276350"/>
                <a:gd name="connsiteX9" fmla="*/ 550068 w 3479006"/>
                <a:gd name="connsiteY9" fmla="*/ 128588 h 1276350"/>
                <a:gd name="connsiteX10" fmla="*/ 550068 w 3479006"/>
                <a:gd name="connsiteY10" fmla="*/ 142875 h 1276350"/>
                <a:gd name="connsiteX11" fmla="*/ 652462 w 3479006"/>
                <a:gd name="connsiteY11" fmla="*/ 142875 h 1276350"/>
                <a:gd name="connsiteX12" fmla="*/ 652462 w 3479006"/>
                <a:gd name="connsiteY12" fmla="*/ 171450 h 1276350"/>
                <a:gd name="connsiteX13" fmla="*/ 773906 w 3479006"/>
                <a:gd name="connsiteY13" fmla="*/ 171450 h 1276350"/>
                <a:gd name="connsiteX14" fmla="*/ 773906 w 3479006"/>
                <a:gd name="connsiteY14" fmla="*/ 188119 h 1276350"/>
                <a:gd name="connsiteX15" fmla="*/ 800100 w 3479006"/>
                <a:gd name="connsiteY15" fmla="*/ 188119 h 1276350"/>
                <a:gd name="connsiteX16" fmla="*/ 800100 w 3479006"/>
                <a:gd name="connsiteY16" fmla="*/ 204788 h 1276350"/>
                <a:gd name="connsiteX17" fmla="*/ 807243 w 3479006"/>
                <a:gd name="connsiteY17" fmla="*/ 204788 h 1276350"/>
                <a:gd name="connsiteX18" fmla="*/ 807243 w 3479006"/>
                <a:gd name="connsiteY18" fmla="*/ 219075 h 1276350"/>
                <a:gd name="connsiteX19" fmla="*/ 831056 w 3479006"/>
                <a:gd name="connsiteY19" fmla="*/ 219075 h 1276350"/>
                <a:gd name="connsiteX20" fmla="*/ 831056 w 3479006"/>
                <a:gd name="connsiteY20" fmla="*/ 235744 h 1276350"/>
                <a:gd name="connsiteX21" fmla="*/ 885825 w 3479006"/>
                <a:gd name="connsiteY21" fmla="*/ 235744 h 1276350"/>
                <a:gd name="connsiteX22" fmla="*/ 885825 w 3479006"/>
                <a:gd name="connsiteY22" fmla="*/ 250031 h 1276350"/>
                <a:gd name="connsiteX23" fmla="*/ 935831 w 3479006"/>
                <a:gd name="connsiteY23" fmla="*/ 250031 h 1276350"/>
                <a:gd name="connsiteX24" fmla="*/ 935831 w 3479006"/>
                <a:gd name="connsiteY24" fmla="*/ 259556 h 1276350"/>
                <a:gd name="connsiteX25" fmla="*/ 981075 w 3479006"/>
                <a:gd name="connsiteY25" fmla="*/ 259556 h 1276350"/>
                <a:gd name="connsiteX26" fmla="*/ 981075 w 3479006"/>
                <a:gd name="connsiteY26" fmla="*/ 269081 h 1276350"/>
                <a:gd name="connsiteX27" fmla="*/ 1026318 w 3479006"/>
                <a:gd name="connsiteY27" fmla="*/ 269081 h 1276350"/>
                <a:gd name="connsiteX28" fmla="*/ 1026318 w 3479006"/>
                <a:gd name="connsiteY28" fmla="*/ 290513 h 1276350"/>
                <a:gd name="connsiteX29" fmla="*/ 1078706 w 3479006"/>
                <a:gd name="connsiteY29" fmla="*/ 290513 h 1276350"/>
                <a:gd name="connsiteX30" fmla="*/ 1078706 w 3479006"/>
                <a:gd name="connsiteY30" fmla="*/ 304800 h 1276350"/>
                <a:gd name="connsiteX31" fmla="*/ 1126331 w 3479006"/>
                <a:gd name="connsiteY31" fmla="*/ 304800 h 1276350"/>
                <a:gd name="connsiteX32" fmla="*/ 1126331 w 3479006"/>
                <a:gd name="connsiteY32" fmla="*/ 314325 h 1276350"/>
                <a:gd name="connsiteX33" fmla="*/ 1254918 w 3479006"/>
                <a:gd name="connsiteY33" fmla="*/ 314325 h 1276350"/>
                <a:gd name="connsiteX34" fmla="*/ 1254918 w 3479006"/>
                <a:gd name="connsiteY34" fmla="*/ 328613 h 1276350"/>
                <a:gd name="connsiteX35" fmla="*/ 1290637 w 3479006"/>
                <a:gd name="connsiteY35" fmla="*/ 328613 h 1276350"/>
                <a:gd name="connsiteX36" fmla="*/ 1290637 w 3479006"/>
                <a:gd name="connsiteY36" fmla="*/ 340519 h 1276350"/>
                <a:gd name="connsiteX37" fmla="*/ 1345406 w 3479006"/>
                <a:gd name="connsiteY37" fmla="*/ 340519 h 1276350"/>
                <a:gd name="connsiteX38" fmla="*/ 1345406 w 3479006"/>
                <a:gd name="connsiteY38" fmla="*/ 359569 h 1276350"/>
                <a:gd name="connsiteX39" fmla="*/ 1407318 w 3479006"/>
                <a:gd name="connsiteY39" fmla="*/ 359569 h 1276350"/>
                <a:gd name="connsiteX40" fmla="*/ 1407318 w 3479006"/>
                <a:gd name="connsiteY40" fmla="*/ 373856 h 1276350"/>
                <a:gd name="connsiteX41" fmla="*/ 1416843 w 3479006"/>
                <a:gd name="connsiteY41" fmla="*/ 373856 h 1276350"/>
                <a:gd name="connsiteX42" fmla="*/ 1416843 w 3479006"/>
                <a:gd name="connsiteY42" fmla="*/ 388144 h 1276350"/>
                <a:gd name="connsiteX43" fmla="*/ 1445418 w 3479006"/>
                <a:gd name="connsiteY43" fmla="*/ 388144 h 1276350"/>
                <a:gd name="connsiteX44" fmla="*/ 1445418 w 3479006"/>
                <a:gd name="connsiteY44" fmla="*/ 409575 h 1276350"/>
                <a:gd name="connsiteX45" fmla="*/ 1452562 w 3479006"/>
                <a:gd name="connsiteY45" fmla="*/ 409575 h 1276350"/>
                <a:gd name="connsiteX46" fmla="*/ 1452562 w 3479006"/>
                <a:gd name="connsiteY46" fmla="*/ 431006 h 1276350"/>
                <a:gd name="connsiteX47" fmla="*/ 1466850 w 3479006"/>
                <a:gd name="connsiteY47" fmla="*/ 431006 h 1276350"/>
                <a:gd name="connsiteX48" fmla="*/ 1466850 w 3479006"/>
                <a:gd name="connsiteY48" fmla="*/ 445294 h 1276350"/>
                <a:gd name="connsiteX49" fmla="*/ 1493043 w 3479006"/>
                <a:gd name="connsiteY49" fmla="*/ 445294 h 1276350"/>
                <a:gd name="connsiteX50" fmla="*/ 1493043 w 3479006"/>
                <a:gd name="connsiteY50" fmla="*/ 461963 h 1276350"/>
                <a:gd name="connsiteX51" fmla="*/ 1507331 w 3479006"/>
                <a:gd name="connsiteY51" fmla="*/ 461963 h 1276350"/>
                <a:gd name="connsiteX52" fmla="*/ 1507331 w 3479006"/>
                <a:gd name="connsiteY52" fmla="*/ 476250 h 1276350"/>
                <a:gd name="connsiteX53" fmla="*/ 1519237 w 3479006"/>
                <a:gd name="connsiteY53" fmla="*/ 476250 h 1276350"/>
                <a:gd name="connsiteX54" fmla="*/ 1519237 w 3479006"/>
                <a:gd name="connsiteY54" fmla="*/ 485775 h 1276350"/>
                <a:gd name="connsiteX55" fmla="*/ 1550193 w 3479006"/>
                <a:gd name="connsiteY55" fmla="*/ 485775 h 1276350"/>
                <a:gd name="connsiteX56" fmla="*/ 1550193 w 3479006"/>
                <a:gd name="connsiteY56" fmla="*/ 511969 h 1276350"/>
                <a:gd name="connsiteX57" fmla="*/ 1564481 w 3479006"/>
                <a:gd name="connsiteY57" fmla="*/ 511969 h 1276350"/>
                <a:gd name="connsiteX58" fmla="*/ 1564481 w 3479006"/>
                <a:gd name="connsiteY58" fmla="*/ 531019 h 1276350"/>
                <a:gd name="connsiteX59" fmla="*/ 1576387 w 3479006"/>
                <a:gd name="connsiteY59" fmla="*/ 531019 h 1276350"/>
                <a:gd name="connsiteX60" fmla="*/ 1576387 w 3479006"/>
                <a:gd name="connsiteY60" fmla="*/ 545306 h 1276350"/>
                <a:gd name="connsiteX61" fmla="*/ 1590675 w 3479006"/>
                <a:gd name="connsiteY61" fmla="*/ 545306 h 1276350"/>
                <a:gd name="connsiteX62" fmla="*/ 1590675 w 3479006"/>
                <a:gd name="connsiteY62" fmla="*/ 559594 h 1276350"/>
                <a:gd name="connsiteX63" fmla="*/ 1614487 w 3479006"/>
                <a:gd name="connsiteY63" fmla="*/ 559594 h 1276350"/>
                <a:gd name="connsiteX64" fmla="*/ 1614487 w 3479006"/>
                <a:gd name="connsiteY64" fmla="*/ 569119 h 1276350"/>
                <a:gd name="connsiteX65" fmla="*/ 1624012 w 3479006"/>
                <a:gd name="connsiteY65" fmla="*/ 569119 h 1276350"/>
                <a:gd name="connsiteX66" fmla="*/ 1624012 w 3479006"/>
                <a:gd name="connsiteY66" fmla="*/ 592931 h 1276350"/>
                <a:gd name="connsiteX67" fmla="*/ 1647825 w 3479006"/>
                <a:gd name="connsiteY67" fmla="*/ 592931 h 1276350"/>
                <a:gd name="connsiteX68" fmla="*/ 1647825 w 3479006"/>
                <a:gd name="connsiteY68" fmla="*/ 604838 h 1276350"/>
                <a:gd name="connsiteX69" fmla="*/ 1657350 w 3479006"/>
                <a:gd name="connsiteY69" fmla="*/ 604838 h 1276350"/>
                <a:gd name="connsiteX70" fmla="*/ 1657350 w 3479006"/>
                <a:gd name="connsiteY70" fmla="*/ 623888 h 1276350"/>
                <a:gd name="connsiteX71" fmla="*/ 1978818 w 3479006"/>
                <a:gd name="connsiteY71" fmla="*/ 623888 h 1276350"/>
                <a:gd name="connsiteX72" fmla="*/ 1978818 w 3479006"/>
                <a:gd name="connsiteY72" fmla="*/ 638175 h 1276350"/>
                <a:gd name="connsiteX73" fmla="*/ 2047875 w 3479006"/>
                <a:gd name="connsiteY73" fmla="*/ 638175 h 1276350"/>
                <a:gd name="connsiteX74" fmla="*/ 2047875 w 3479006"/>
                <a:gd name="connsiteY74" fmla="*/ 657225 h 1276350"/>
                <a:gd name="connsiteX75" fmla="*/ 2126456 w 3479006"/>
                <a:gd name="connsiteY75" fmla="*/ 657225 h 1276350"/>
                <a:gd name="connsiteX76" fmla="*/ 2126456 w 3479006"/>
                <a:gd name="connsiteY76" fmla="*/ 676275 h 1276350"/>
                <a:gd name="connsiteX77" fmla="*/ 2271712 w 3479006"/>
                <a:gd name="connsiteY77" fmla="*/ 676275 h 1276350"/>
                <a:gd name="connsiteX78" fmla="*/ 2271712 w 3479006"/>
                <a:gd name="connsiteY78" fmla="*/ 697706 h 1276350"/>
                <a:gd name="connsiteX79" fmla="*/ 2309812 w 3479006"/>
                <a:gd name="connsiteY79" fmla="*/ 697706 h 1276350"/>
                <a:gd name="connsiteX80" fmla="*/ 2309812 w 3479006"/>
                <a:gd name="connsiteY80" fmla="*/ 719138 h 1276350"/>
                <a:gd name="connsiteX81" fmla="*/ 2338387 w 3479006"/>
                <a:gd name="connsiteY81" fmla="*/ 719138 h 1276350"/>
                <a:gd name="connsiteX82" fmla="*/ 2338387 w 3479006"/>
                <a:gd name="connsiteY82" fmla="*/ 728663 h 1276350"/>
                <a:gd name="connsiteX83" fmla="*/ 2359818 w 3479006"/>
                <a:gd name="connsiteY83" fmla="*/ 728663 h 1276350"/>
                <a:gd name="connsiteX84" fmla="*/ 2359818 w 3479006"/>
                <a:gd name="connsiteY84" fmla="*/ 757238 h 1276350"/>
                <a:gd name="connsiteX85" fmla="*/ 2390775 w 3479006"/>
                <a:gd name="connsiteY85" fmla="*/ 757238 h 1276350"/>
                <a:gd name="connsiteX86" fmla="*/ 2390775 w 3479006"/>
                <a:gd name="connsiteY86" fmla="*/ 773906 h 1276350"/>
                <a:gd name="connsiteX87" fmla="*/ 2405062 w 3479006"/>
                <a:gd name="connsiteY87" fmla="*/ 773906 h 1276350"/>
                <a:gd name="connsiteX88" fmla="*/ 2405062 w 3479006"/>
                <a:gd name="connsiteY88" fmla="*/ 790575 h 1276350"/>
                <a:gd name="connsiteX89" fmla="*/ 2450306 w 3479006"/>
                <a:gd name="connsiteY89" fmla="*/ 790575 h 1276350"/>
                <a:gd name="connsiteX90" fmla="*/ 2450306 w 3479006"/>
                <a:gd name="connsiteY90" fmla="*/ 845344 h 1276350"/>
                <a:gd name="connsiteX91" fmla="*/ 2597943 w 3479006"/>
                <a:gd name="connsiteY91" fmla="*/ 845344 h 1276350"/>
                <a:gd name="connsiteX92" fmla="*/ 2597943 w 3479006"/>
                <a:gd name="connsiteY92" fmla="*/ 876300 h 1276350"/>
                <a:gd name="connsiteX93" fmla="*/ 2664618 w 3479006"/>
                <a:gd name="connsiteY93" fmla="*/ 876300 h 1276350"/>
                <a:gd name="connsiteX94" fmla="*/ 2664618 w 3479006"/>
                <a:gd name="connsiteY94" fmla="*/ 890588 h 1276350"/>
                <a:gd name="connsiteX95" fmla="*/ 2738437 w 3479006"/>
                <a:gd name="connsiteY95" fmla="*/ 890588 h 1276350"/>
                <a:gd name="connsiteX96" fmla="*/ 2726531 w 3479006"/>
                <a:gd name="connsiteY96" fmla="*/ 902494 h 1276350"/>
                <a:gd name="connsiteX97" fmla="*/ 2769393 w 3479006"/>
                <a:gd name="connsiteY97" fmla="*/ 902494 h 1276350"/>
                <a:gd name="connsiteX98" fmla="*/ 2769393 w 3479006"/>
                <a:gd name="connsiteY98" fmla="*/ 964406 h 1276350"/>
                <a:gd name="connsiteX99" fmla="*/ 2919412 w 3479006"/>
                <a:gd name="connsiteY99" fmla="*/ 964406 h 1276350"/>
                <a:gd name="connsiteX100" fmla="*/ 2919412 w 3479006"/>
                <a:gd name="connsiteY100" fmla="*/ 985838 h 1276350"/>
                <a:gd name="connsiteX101" fmla="*/ 2957512 w 3479006"/>
                <a:gd name="connsiteY101" fmla="*/ 985838 h 1276350"/>
                <a:gd name="connsiteX102" fmla="*/ 2957512 w 3479006"/>
                <a:gd name="connsiteY102" fmla="*/ 1002506 h 1276350"/>
                <a:gd name="connsiteX103" fmla="*/ 2976562 w 3479006"/>
                <a:gd name="connsiteY103" fmla="*/ 1002506 h 1276350"/>
                <a:gd name="connsiteX104" fmla="*/ 2976562 w 3479006"/>
                <a:gd name="connsiteY104" fmla="*/ 1021556 h 1276350"/>
                <a:gd name="connsiteX105" fmla="*/ 3038475 w 3479006"/>
                <a:gd name="connsiteY105" fmla="*/ 1021556 h 1276350"/>
                <a:gd name="connsiteX106" fmla="*/ 3038475 w 3479006"/>
                <a:gd name="connsiteY106" fmla="*/ 1042988 h 1276350"/>
                <a:gd name="connsiteX107" fmla="*/ 3121818 w 3479006"/>
                <a:gd name="connsiteY107" fmla="*/ 1042988 h 1276350"/>
                <a:gd name="connsiteX108" fmla="*/ 3121818 w 3479006"/>
                <a:gd name="connsiteY108" fmla="*/ 1064419 h 1276350"/>
                <a:gd name="connsiteX109" fmla="*/ 3233737 w 3479006"/>
                <a:gd name="connsiteY109" fmla="*/ 1064419 h 1276350"/>
                <a:gd name="connsiteX110" fmla="*/ 3233737 w 3479006"/>
                <a:gd name="connsiteY110" fmla="*/ 1100138 h 1276350"/>
                <a:gd name="connsiteX111" fmla="*/ 3255168 w 3479006"/>
                <a:gd name="connsiteY111" fmla="*/ 1100138 h 1276350"/>
                <a:gd name="connsiteX112" fmla="*/ 3255168 w 3479006"/>
                <a:gd name="connsiteY112" fmla="*/ 1121569 h 1276350"/>
                <a:gd name="connsiteX113" fmla="*/ 3398043 w 3479006"/>
                <a:gd name="connsiteY113" fmla="*/ 1121569 h 1276350"/>
                <a:gd name="connsiteX114" fmla="*/ 3398043 w 3479006"/>
                <a:gd name="connsiteY114" fmla="*/ 1140619 h 1276350"/>
                <a:gd name="connsiteX115" fmla="*/ 3419475 w 3479006"/>
                <a:gd name="connsiteY115" fmla="*/ 1140619 h 1276350"/>
                <a:gd name="connsiteX116" fmla="*/ 3419475 w 3479006"/>
                <a:gd name="connsiteY116" fmla="*/ 1166813 h 1276350"/>
                <a:gd name="connsiteX117" fmla="*/ 3438525 w 3479006"/>
                <a:gd name="connsiteY117" fmla="*/ 1166813 h 1276350"/>
                <a:gd name="connsiteX118" fmla="*/ 3438525 w 3479006"/>
                <a:gd name="connsiteY118" fmla="*/ 1209675 h 1276350"/>
                <a:gd name="connsiteX119" fmla="*/ 3450431 w 3479006"/>
                <a:gd name="connsiteY119" fmla="*/ 1209675 h 1276350"/>
                <a:gd name="connsiteX120" fmla="*/ 3450431 w 3479006"/>
                <a:gd name="connsiteY120" fmla="*/ 1231106 h 1276350"/>
                <a:gd name="connsiteX121" fmla="*/ 3462337 w 3479006"/>
                <a:gd name="connsiteY121" fmla="*/ 1231106 h 1276350"/>
                <a:gd name="connsiteX122" fmla="*/ 3462337 w 3479006"/>
                <a:gd name="connsiteY122" fmla="*/ 1250156 h 1276350"/>
                <a:gd name="connsiteX123" fmla="*/ 3479006 w 3479006"/>
                <a:gd name="connsiteY123" fmla="*/ 1250156 h 1276350"/>
                <a:gd name="connsiteX124" fmla="*/ 3479006 w 3479006"/>
                <a:gd name="connsiteY124" fmla="*/ 1276350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479006" h="1276350">
                  <a:moveTo>
                    <a:pt x="0" y="0"/>
                  </a:moveTo>
                  <a:lnTo>
                    <a:pt x="214312" y="0"/>
                  </a:lnTo>
                  <a:lnTo>
                    <a:pt x="214312" y="33338"/>
                  </a:lnTo>
                  <a:lnTo>
                    <a:pt x="311943" y="33338"/>
                  </a:lnTo>
                  <a:lnTo>
                    <a:pt x="311943" y="71438"/>
                  </a:lnTo>
                  <a:lnTo>
                    <a:pt x="459581" y="71438"/>
                  </a:lnTo>
                  <a:lnTo>
                    <a:pt x="459581" y="104775"/>
                  </a:lnTo>
                  <a:lnTo>
                    <a:pt x="485775" y="104775"/>
                  </a:lnTo>
                  <a:lnTo>
                    <a:pt x="485775" y="128588"/>
                  </a:lnTo>
                  <a:lnTo>
                    <a:pt x="550068" y="128588"/>
                  </a:lnTo>
                  <a:lnTo>
                    <a:pt x="550068" y="142875"/>
                  </a:lnTo>
                  <a:lnTo>
                    <a:pt x="652462" y="142875"/>
                  </a:lnTo>
                  <a:lnTo>
                    <a:pt x="652462" y="171450"/>
                  </a:lnTo>
                  <a:lnTo>
                    <a:pt x="773906" y="171450"/>
                  </a:lnTo>
                  <a:lnTo>
                    <a:pt x="773906" y="188119"/>
                  </a:lnTo>
                  <a:lnTo>
                    <a:pt x="800100" y="188119"/>
                  </a:lnTo>
                  <a:lnTo>
                    <a:pt x="800100" y="204788"/>
                  </a:lnTo>
                  <a:lnTo>
                    <a:pt x="807243" y="204788"/>
                  </a:lnTo>
                  <a:lnTo>
                    <a:pt x="807243" y="219075"/>
                  </a:lnTo>
                  <a:lnTo>
                    <a:pt x="831056" y="219075"/>
                  </a:lnTo>
                  <a:lnTo>
                    <a:pt x="831056" y="235744"/>
                  </a:lnTo>
                  <a:lnTo>
                    <a:pt x="885825" y="235744"/>
                  </a:lnTo>
                  <a:lnTo>
                    <a:pt x="885825" y="250031"/>
                  </a:lnTo>
                  <a:lnTo>
                    <a:pt x="935831" y="250031"/>
                  </a:lnTo>
                  <a:lnTo>
                    <a:pt x="935831" y="259556"/>
                  </a:lnTo>
                  <a:lnTo>
                    <a:pt x="981075" y="259556"/>
                  </a:lnTo>
                  <a:lnTo>
                    <a:pt x="981075" y="269081"/>
                  </a:lnTo>
                  <a:lnTo>
                    <a:pt x="1026318" y="269081"/>
                  </a:lnTo>
                  <a:lnTo>
                    <a:pt x="1026318" y="290513"/>
                  </a:lnTo>
                  <a:lnTo>
                    <a:pt x="1078706" y="290513"/>
                  </a:lnTo>
                  <a:lnTo>
                    <a:pt x="1078706" y="304800"/>
                  </a:lnTo>
                  <a:lnTo>
                    <a:pt x="1126331" y="304800"/>
                  </a:lnTo>
                  <a:lnTo>
                    <a:pt x="1126331" y="314325"/>
                  </a:lnTo>
                  <a:lnTo>
                    <a:pt x="1254918" y="314325"/>
                  </a:lnTo>
                  <a:lnTo>
                    <a:pt x="1254918" y="328613"/>
                  </a:lnTo>
                  <a:lnTo>
                    <a:pt x="1290637" y="328613"/>
                  </a:lnTo>
                  <a:lnTo>
                    <a:pt x="1290637" y="340519"/>
                  </a:lnTo>
                  <a:lnTo>
                    <a:pt x="1345406" y="340519"/>
                  </a:lnTo>
                  <a:lnTo>
                    <a:pt x="1345406" y="359569"/>
                  </a:lnTo>
                  <a:lnTo>
                    <a:pt x="1407318" y="359569"/>
                  </a:lnTo>
                  <a:lnTo>
                    <a:pt x="1407318" y="373856"/>
                  </a:lnTo>
                  <a:lnTo>
                    <a:pt x="1416843" y="373856"/>
                  </a:lnTo>
                  <a:lnTo>
                    <a:pt x="1416843" y="388144"/>
                  </a:lnTo>
                  <a:lnTo>
                    <a:pt x="1445418" y="388144"/>
                  </a:lnTo>
                  <a:lnTo>
                    <a:pt x="1445418" y="409575"/>
                  </a:lnTo>
                  <a:lnTo>
                    <a:pt x="1452562" y="409575"/>
                  </a:lnTo>
                  <a:lnTo>
                    <a:pt x="1452562" y="431006"/>
                  </a:lnTo>
                  <a:lnTo>
                    <a:pt x="1466850" y="431006"/>
                  </a:lnTo>
                  <a:lnTo>
                    <a:pt x="1466850" y="445294"/>
                  </a:lnTo>
                  <a:lnTo>
                    <a:pt x="1493043" y="445294"/>
                  </a:lnTo>
                  <a:lnTo>
                    <a:pt x="1493043" y="461963"/>
                  </a:lnTo>
                  <a:lnTo>
                    <a:pt x="1507331" y="461963"/>
                  </a:lnTo>
                  <a:lnTo>
                    <a:pt x="1507331" y="476250"/>
                  </a:lnTo>
                  <a:lnTo>
                    <a:pt x="1519237" y="476250"/>
                  </a:lnTo>
                  <a:lnTo>
                    <a:pt x="1519237" y="485775"/>
                  </a:lnTo>
                  <a:lnTo>
                    <a:pt x="1550193" y="485775"/>
                  </a:lnTo>
                  <a:lnTo>
                    <a:pt x="1550193" y="511969"/>
                  </a:lnTo>
                  <a:lnTo>
                    <a:pt x="1564481" y="511969"/>
                  </a:lnTo>
                  <a:lnTo>
                    <a:pt x="1564481" y="531019"/>
                  </a:lnTo>
                  <a:lnTo>
                    <a:pt x="1576387" y="531019"/>
                  </a:lnTo>
                  <a:lnTo>
                    <a:pt x="1576387" y="545306"/>
                  </a:lnTo>
                  <a:lnTo>
                    <a:pt x="1590675" y="545306"/>
                  </a:lnTo>
                  <a:lnTo>
                    <a:pt x="1590675" y="559594"/>
                  </a:lnTo>
                  <a:lnTo>
                    <a:pt x="1614487" y="559594"/>
                  </a:lnTo>
                  <a:lnTo>
                    <a:pt x="1614487" y="569119"/>
                  </a:lnTo>
                  <a:lnTo>
                    <a:pt x="1624012" y="569119"/>
                  </a:lnTo>
                  <a:lnTo>
                    <a:pt x="1624012" y="592931"/>
                  </a:lnTo>
                  <a:lnTo>
                    <a:pt x="1647825" y="592931"/>
                  </a:lnTo>
                  <a:lnTo>
                    <a:pt x="1647825" y="604838"/>
                  </a:lnTo>
                  <a:lnTo>
                    <a:pt x="1657350" y="604838"/>
                  </a:lnTo>
                  <a:lnTo>
                    <a:pt x="1657350" y="623888"/>
                  </a:lnTo>
                  <a:lnTo>
                    <a:pt x="1978818" y="623888"/>
                  </a:lnTo>
                  <a:lnTo>
                    <a:pt x="1978818" y="638175"/>
                  </a:lnTo>
                  <a:lnTo>
                    <a:pt x="2047875" y="638175"/>
                  </a:lnTo>
                  <a:lnTo>
                    <a:pt x="2047875" y="657225"/>
                  </a:lnTo>
                  <a:lnTo>
                    <a:pt x="2126456" y="657225"/>
                  </a:lnTo>
                  <a:lnTo>
                    <a:pt x="2126456" y="676275"/>
                  </a:lnTo>
                  <a:lnTo>
                    <a:pt x="2271712" y="676275"/>
                  </a:lnTo>
                  <a:lnTo>
                    <a:pt x="2271712" y="697706"/>
                  </a:lnTo>
                  <a:lnTo>
                    <a:pt x="2309812" y="697706"/>
                  </a:lnTo>
                  <a:lnTo>
                    <a:pt x="2309812" y="719138"/>
                  </a:lnTo>
                  <a:lnTo>
                    <a:pt x="2338387" y="719138"/>
                  </a:lnTo>
                  <a:lnTo>
                    <a:pt x="2338387" y="728663"/>
                  </a:lnTo>
                  <a:lnTo>
                    <a:pt x="2359818" y="728663"/>
                  </a:lnTo>
                  <a:lnTo>
                    <a:pt x="2359818" y="757238"/>
                  </a:lnTo>
                  <a:lnTo>
                    <a:pt x="2390775" y="757238"/>
                  </a:lnTo>
                  <a:lnTo>
                    <a:pt x="2390775" y="773906"/>
                  </a:lnTo>
                  <a:lnTo>
                    <a:pt x="2405062" y="773906"/>
                  </a:lnTo>
                  <a:lnTo>
                    <a:pt x="2405062" y="790575"/>
                  </a:lnTo>
                  <a:lnTo>
                    <a:pt x="2450306" y="790575"/>
                  </a:lnTo>
                  <a:lnTo>
                    <a:pt x="2450306" y="845344"/>
                  </a:lnTo>
                  <a:lnTo>
                    <a:pt x="2597943" y="845344"/>
                  </a:lnTo>
                  <a:lnTo>
                    <a:pt x="2597943" y="876300"/>
                  </a:lnTo>
                  <a:lnTo>
                    <a:pt x="2664618" y="876300"/>
                  </a:lnTo>
                  <a:lnTo>
                    <a:pt x="2664618" y="890588"/>
                  </a:lnTo>
                  <a:lnTo>
                    <a:pt x="2738437" y="890588"/>
                  </a:lnTo>
                  <a:lnTo>
                    <a:pt x="2726531" y="902494"/>
                  </a:lnTo>
                  <a:lnTo>
                    <a:pt x="2769393" y="902494"/>
                  </a:lnTo>
                  <a:lnTo>
                    <a:pt x="2769393" y="964406"/>
                  </a:lnTo>
                  <a:lnTo>
                    <a:pt x="2919412" y="964406"/>
                  </a:lnTo>
                  <a:lnTo>
                    <a:pt x="2919412" y="985838"/>
                  </a:lnTo>
                  <a:lnTo>
                    <a:pt x="2957512" y="985838"/>
                  </a:lnTo>
                  <a:lnTo>
                    <a:pt x="2957512" y="1002506"/>
                  </a:lnTo>
                  <a:lnTo>
                    <a:pt x="2976562" y="1002506"/>
                  </a:lnTo>
                  <a:lnTo>
                    <a:pt x="2976562" y="1021556"/>
                  </a:lnTo>
                  <a:lnTo>
                    <a:pt x="3038475" y="1021556"/>
                  </a:lnTo>
                  <a:lnTo>
                    <a:pt x="3038475" y="1042988"/>
                  </a:lnTo>
                  <a:lnTo>
                    <a:pt x="3121818" y="1042988"/>
                  </a:lnTo>
                  <a:lnTo>
                    <a:pt x="3121818" y="1064419"/>
                  </a:lnTo>
                  <a:lnTo>
                    <a:pt x="3233737" y="1064419"/>
                  </a:lnTo>
                  <a:lnTo>
                    <a:pt x="3233737" y="1100138"/>
                  </a:lnTo>
                  <a:lnTo>
                    <a:pt x="3255168" y="1100138"/>
                  </a:lnTo>
                  <a:lnTo>
                    <a:pt x="3255168" y="1121569"/>
                  </a:lnTo>
                  <a:lnTo>
                    <a:pt x="3398043" y="1121569"/>
                  </a:lnTo>
                  <a:lnTo>
                    <a:pt x="3398043" y="1140619"/>
                  </a:lnTo>
                  <a:lnTo>
                    <a:pt x="3419475" y="1140619"/>
                  </a:lnTo>
                  <a:lnTo>
                    <a:pt x="3419475" y="1166813"/>
                  </a:lnTo>
                  <a:lnTo>
                    <a:pt x="3438525" y="1166813"/>
                  </a:lnTo>
                  <a:lnTo>
                    <a:pt x="3438525" y="1209675"/>
                  </a:lnTo>
                  <a:lnTo>
                    <a:pt x="3450431" y="1209675"/>
                  </a:lnTo>
                  <a:lnTo>
                    <a:pt x="3450431" y="1231106"/>
                  </a:lnTo>
                  <a:lnTo>
                    <a:pt x="3462337" y="1231106"/>
                  </a:lnTo>
                  <a:lnTo>
                    <a:pt x="3462337" y="1250156"/>
                  </a:lnTo>
                  <a:lnTo>
                    <a:pt x="3479006" y="1250156"/>
                  </a:lnTo>
                  <a:lnTo>
                    <a:pt x="3479006" y="1276350"/>
                  </a:lnTo>
                </a:path>
              </a:pathLst>
            </a:custGeom>
            <a:noFill/>
            <a:ln w="28575">
              <a:solidFill>
                <a:schemeClr val="accent3"/>
              </a:solidFill>
              <a:miter lim="800000"/>
              <a:headEnd/>
              <a:tailEnd/>
            </a:ln>
          </p:spPr>
          <p:txBody>
            <a:bodyPr rtlCol="0" anchor="ctr"/>
            <a:lstStyle/>
            <a:p>
              <a:pPr algn="ctr"/>
              <a:endParaRPr lang="en-US" dirty="0"/>
            </a:p>
          </p:txBody>
        </p:sp>
        <p:sp>
          <p:nvSpPr>
            <p:cNvPr id="9532" name="Freeform: Shape 9531">
              <a:extLst>
                <a:ext uri="{FF2B5EF4-FFF2-40B4-BE49-F238E27FC236}">
                  <a16:creationId xmlns:a16="http://schemas.microsoft.com/office/drawing/2014/main" id="{12DF5797-4BDD-4C61-3EFC-962CE102791D}"/>
                </a:ext>
              </a:extLst>
            </p:cNvPr>
            <p:cNvSpPr/>
            <p:nvPr/>
          </p:nvSpPr>
          <p:spPr bwMode="auto">
            <a:xfrm>
              <a:off x="5510213" y="3138488"/>
              <a:ext cx="5857875" cy="1485900"/>
            </a:xfrm>
            <a:custGeom>
              <a:avLst/>
              <a:gdLst>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514350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497681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85737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7362 w 5857875"/>
                <a:gd name="connsiteY19" fmla="*/ 700087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73831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 name="connsiteX0" fmla="*/ 5857875 w 5857875"/>
                <a:gd name="connsiteY0" fmla="*/ 1485900 h 1485900"/>
                <a:gd name="connsiteX1" fmla="*/ 5338762 w 5857875"/>
                <a:gd name="connsiteY1" fmla="*/ 1485900 h 1485900"/>
                <a:gd name="connsiteX2" fmla="*/ 5338762 w 5857875"/>
                <a:gd name="connsiteY2" fmla="*/ 1314450 h 1485900"/>
                <a:gd name="connsiteX3" fmla="*/ 4600575 w 5857875"/>
                <a:gd name="connsiteY3" fmla="*/ 1314450 h 1485900"/>
                <a:gd name="connsiteX4" fmla="*/ 4600575 w 5857875"/>
                <a:gd name="connsiteY4" fmla="*/ 1147762 h 1485900"/>
                <a:gd name="connsiteX5" fmla="*/ 4124325 w 5857875"/>
                <a:gd name="connsiteY5" fmla="*/ 1147762 h 1485900"/>
                <a:gd name="connsiteX6" fmla="*/ 4124325 w 5857875"/>
                <a:gd name="connsiteY6" fmla="*/ 1028700 h 1485900"/>
                <a:gd name="connsiteX7" fmla="*/ 3705225 w 5857875"/>
                <a:gd name="connsiteY7" fmla="*/ 1028700 h 1485900"/>
                <a:gd name="connsiteX8" fmla="*/ 3705225 w 5857875"/>
                <a:gd name="connsiteY8" fmla="*/ 928687 h 1485900"/>
                <a:gd name="connsiteX9" fmla="*/ 2566987 w 5857875"/>
                <a:gd name="connsiteY9" fmla="*/ 928687 h 1485900"/>
                <a:gd name="connsiteX10" fmla="*/ 2566987 w 5857875"/>
                <a:gd name="connsiteY10" fmla="*/ 876300 h 1485900"/>
                <a:gd name="connsiteX11" fmla="*/ 2343150 w 5857875"/>
                <a:gd name="connsiteY11" fmla="*/ 876300 h 1485900"/>
                <a:gd name="connsiteX12" fmla="*/ 2343150 w 5857875"/>
                <a:gd name="connsiteY12" fmla="*/ 814387 h 1485900"/>
                <a:gd name="connsiteX13" fmla="*/ 1985962 w 5857875"/>
                <a:gd name="connsiteY13" fmla="*/ 814387 h 1485900"/>
                <a:gd name="connsiteX14" fmla="*/ 1985962 w 5857875"/>
                <a:gd name="connsiteY14" fmla="*/ 771525 h 1485900"/>
                <a:gd name="connsiteX15" fmla="*/ 1800225 w 5857875"/>
                <a:gd name="connsiteY15" fmla="*/ 771525 h 1485900"/>
                <a:gd name="connsiteX16" fmla="*/ 1800225 w 5857875"/>
                <a:gd name="connsiteY16" fmla="*/ 738187 h 1485900"/>
                <a:gd name="connsiteX17" fmla="*/ 1766887 w 5857875"/>
                <a:gd name="connsiteY17" fmla="*/ 738187 h 1485900"/>
                <a:gd name="connsiteX18" fmla="*/ 1766887 w 5857875"/>
                <a:gd name="connsiteY18" fmla="*/ 690562 h 1485900"/>
                <a:gd name="connsiteX19" fmla="*/ 1759743 w 5857875"/>
                <a:gd name="connsiteY19" fmla="*/ 690562 h 1485900"/>
                <a:gd name="connsiteX20" fmla="*/ 1757362 w 5857875"/>
                <a:gd name="connsiteY20" fmla="*/ 652462 h 1485900"/>
                <a:gd name="connsiteX21" fmla="*/ 1652587 w 5857875"/>
                <a:gd name="connsiteY21" fmla="*/ 652462 h 1485900"/>
                <a:gd name="connsiteX22" fmla="*/ 1652587 w 5857875"/>
                <a:gd name="connsiteY22" fmla="*/ 609600 h 1485900"/>
                <a:gd name="connsiteX23" fmla="*/ 1595437 w 5857875"/>
                <a:gd name="connsiteY23" fmla="*/ 609600 h 1485900"/>
                <a:gd name="connsiteX24" fmla="*/ 1595437 w 5857875"/>
                <a:gd name="connsiteY24" fmla="*/ 576262 h 1485900"/>
                <a:gd name="connsiteX25" fmla="*/ 1528762 w 5857875"/>
                <a:gd name="connsiteY25" fmla="*/ 576262 h 1485900"/>
                <a:gd name="connsiteX26" fmla="*/ 1528762 w 5857875"/>
                <a:gd name="connsiteY26" fmla="*/ 538162 h 1485900"/>
                <a:gd name="connsiteX27" fmla="*/ 1500187 w 5857875"/>
                <a:gd name="connsiteY27" fmla="*/ 538162 h 1485900"/>
                <a:gd name="connsiteX28" fmla="*/ 1500187 w 5857875"/>
                <a:gd name="connsiteY28" fmla="*/ 504825 h 1485900"/>
                <a:gd name="connsiteX29" fmla="*/ 1366837 w 5857875"/>
                <a:gd name="connsiteY29" fmla="*/ 504825 h 1485900"/>
                <a:gd name="connsiteX30" fmla="*/ 1366837 w 5857875"/>
                <a:gd name="connsiteY30" fmla="*/ 476250 h 1485900"/>
                <a:gd name="connsiteX31" fmla="*/ 1266825 w 5857875"/>
                <a:gd name="connsiteY31" fmla="*/ 476250 h 1485900"/>
                <a:gd name="connsiteX32" fmla="*/ 1266825 w 5857875"/>
                <a:gd name="connsiteY32" fmla="*/ 442912 h 1485900"/>
                <a:gd name="connsiteX33" fmla="*/ 1019175 w 5857875"/>
                <a:gd name="connsiteY33" fmla="*/ 442912 h 1485900"/>
                <a:gd name="connsiteX34" fmla="*/ 1019175 w 5857875"/>
                <a:gd name="connsiteY34" fmla="*/ 414337 h 1485900"/>
                <a:gd name="connsiteX35" fmla="*/ 842962 w 5857875"/>
                <a:gd name="connsiteY35" fmla="*/ 414337 h 1485900"/>
                <a:gd name="connsiteX36" fmla="*/ 842962 w 5857875"/>
                <a:gd name="connsiteY36" fmla="*/ 352425 h 1485900"/>
                <a:gd name="connsiteX37" fmla="*/ 695325 w 5857875"/>
                <a:gd name="connsiteY37" fmla="*/ 352425 h 1485900"/>
                <a:gd name="connsiteX38" fmla="*/ 695325 w 5857875"/>
                <a:gd name="connsiteY38" fmla="*/ 280987 h 1485900"/>
                <a:gd name="connsiteX39" fmla="*/ 623887 w 5857875"/>
                <a:gd name="connsiteY39" fmla="*/ 280987 h 1485900"/>
                <a:gd name="connsiteX40" fmla="*/ 623887 w 5857875"/>
                <a:gd name="connsiteY40" fmla="*/ 242887 h 1485900"/>
                <a:gd name="connsiteX41" fmla="*/ 576262 w 5857875"/>
                <a:gd name="connsiteY41" fmla="*/ 242887 h 1485900"/>
                <a:gd name="connsiteX42" fmla="*/ 576262 w 5857875"/>
                <a:gd name="connsiteY42" fmla="*/ 223837 h 1485900"/>
                <a:gd name="connsiteX43" fmla="*/ 523875 w 5857875"/>
                <a:gd name="connsiteY43" fmla="*/ 223837 h 1485900"/>
                <a:gd name="connsiteX44" fmla="*/ 523875 w 5857875"/>
                <a:gd name="connsiteY44" fmla="*/ 176212 h 1485900"/>
                <a:gd name="connsiteX45" fmla="*/ 514350 w 5857875"/>
                <a:gd name="connsiteY45" fmla="*/ 173831 h 1485900"/>
                <a:gd name="connsiteX46" fmla="*/ 514350 w 5857875"/>
                <a:gd name="connsiteY46" fmla="*/ 147637 h 1485900"/>
                <a:gd name="connsiteX47" fmla="*/ 504825 w 5857875"/>
                <a:gd name="connsiteY47" fmla="*/ 147637 h 1485900"/>
                <a:gd name="connsiteX48" fmla="*/ 500063 w 5857875"/>
                <a:gd name="connsiteY48" fmla="*/ 133350 h 1485900"/>
                <a:gd name="connsiteX49" fmla="*/ 409575 w 5857875"/>
                <a:gd name="connsiteY49" fmla="*/ 133350 h 1485900"/>
                <a:gd name="connsiteX50" fmla="*/ 409575 w 5857875"/>
                <a:gd name="connsiteY50" fmla="*/ 104775 h 1485900"/>
                <a:gd name="connsiteX51" fmla="*/ 328612 w 5857875"/>
                <a:gd name="connsiteY51" fmla="*/ 104775 h 1485900"/>
                <a:gd name="connsiteX52" fmla="*/ 328612 w 5857875"/>
                <a:gd name="connsiteY52" fmla="*/ 76200 h 1485900"/>
                <a:gd name="connsiteX53" fmla="*/ 209550 w 5857875"/>
                <a:gd name="connsiteY53" fmla="*/ 76200 h 1485900"/>
                <a:gd name="connsiteX54" fmla="*/ 209550 w 5857875"/>
                <a:gd name="connsiteY54" fmla="*/ 47625 h 1485900"/>
                <a:gd name="connsiteX55" fmla="*/ 80962 w 5857875"/>
                <a:gd name="connsiteY55" fmla="*/ 47625 h 1485900"/>
                <a:gd name="connsiteX56" fmla="*/ 80962 w 5857875"/>
                <a:gd name="connsiteY56" fmla="*/ 33337 h 1485900"/>
                <a:gd name="connsiteX57" fmla="*/ 0 w 5857875"/>
                <a:gd name="connsiteY57" fmla="*/ 33337 h 1485900"/>
                <a:gd name="connsiteX58" fmla="*/ 0 w 5857875"/>
                <a:gd name="connsiteY58" fmla="*/ 0 h 148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857875" h="1485900">
                  <a:moveTo>
                    <a:pt x="5857875" y="1485900"/>
                  </a:moveTo>
                  <a:lnTo>
                    <a:pt x="5338762" y="1485900"/>
                  </a:lnTo>
                  <a:lnTo>
                    <a:pt x="5338762" y="1314450"/>
                  </a:lnTo>
                  <a:lnTo>
                    <a:pt x="4600575" y="1314450"/>
                  </a:lnTo>
                  <a:lnTo>
                    <a:pt x="4600575" y="1147762"/>
                  </a:lnTo>
                  <a:lnTo>
                    <a:pt x="4124325" y="1147762"/>
                  </a:lnTo>
                  <a:lnTo>
                    <a:pt x="4124325" y="1028700"/>
                  </a:lnTo>
                  <a:lnTo>
                    <a:pt x="3705225" y="1028700"/>
                  </a:lnTo>
                  <a:lnTo>
                    <a:pt x="3705225" y="928687"/>
                  </a:lnTo>
                  <a:lnTo>
                    <a:pt x="2566987" y="928687"/>
                  </a:lnTo>
                  <a:lnTo>
                    <a:pt x="2566987" y="876300"/>
                  </a:lnTo>
                  <a:lnTo>
                    <a:pt x="2343150" y="876300"/>
                  </a:lnTo>
                  <a:lnTo>
                    <a:pt x="2343150" y="814387"/>
                  </a:lnTo>
                  <a:lnTo>
                    <a:pt x="1985962" y="814387"/>
                  </a:lnTo>
                  <a:lnTo>
                    <a:pt x="1985962" y="771525"/>
                  </a:lnTo>
                  <a:lnTo>
                    <a:pt x="1800225" y="771525"/>
                  </a:lnTo>
                  <a:lnTo>
                    <a:pt x="1800225" y="738187"/>
                  </a:lnTo>
                  <a:lnTo>
                    <a:pt x="1766887" y="738187"/>
                  </a:lnTo>
                  <a:lnTo>
                    <a:pt x="1766887" y="690562"/>
                  </a:lnTo>
                  <a:lnTo>
                    <a:pt x="1759743" y="690562"/>
                  </a:lnTo>
                  <a:lnTo>
                    <a:pt x="1757362" y="652462"/>
                  </a:lnTo>
                  <a:lnTo>
                    <a:pt x="1652587" y="652462"/>
                  </a:lnTo>
                  <a:lnTo>
                    <a:pt x="1652587" y="609600"/>
                  </a:lnTo>
                  <a:lnTo>
                    <a:pt x="1595437" y="609600"/>
                  </a:lnTo>
                  <a:lnTo>
                    <a:pt x="1595437" y="576262"/>
                  </a:lnTo>
                  <a:lnTo>
                    <a:pt x="1528762" y="576262"/>
                  </a:lnTo>
                  <a:lnTo>
                    <a:pt x="1528762" y="538162"/>
                  </a:lnTo>
                  <a:lnTo>
                    <a:pt x="1500187" y="538162"/>
                  </a:lnTo>
                  <a:lnTo>
                    <a:pt x="1500187" y="504825"/>
                  </a:lnTo>
                  <a:lnTo>
                    <a:pt x="1366837" y="504825"/>
                  </a:lnTo>
                  <a:lnTo>
                    <a:pt x="1366837" y="476250"/>
                  </a:lnTo>
                  <a:lnTo>
                    <a:pt x="1266825" y="476250"/>
                  </a:lnTo>
                  <a:lnTo>
                    <a:pt x="1266825" y="442912"/>
                  </a:lnTo>
                  <a:lnTo>
                    <a:pt x="1019175" y="442912"/>
                  </a:lnTo>
                  <a:lnTo>
                    <a:pt x="1019175" y="414337"/>
                  </a:lnTo>
                  <a:lnTo>
                    <a:pt x="842962" y="414337"/>
                  </a:lnTo>
                  <a:lnTo>
                    <a:pt x="842962" y="352425"/>
                  </a:lnTo>
                  <a:lnTo>
                    <a:pt x="695325" y="352425"/>
                  </a:lnTo>
                  <a:lnTo>
                    <a:pt x="695325" y="280987"/>
                  </a:lnTo>
                  <a:lnTo>
                    <a:pt x="623887" y="280987"/>
                  </a:lnTo>
                  <a:lnTo>
                    <a:pt x="623887" y="242887"/>
                  </a:lnTo>
                  <a:lnTo>
                    <a:pt x="576262" y="242887"/>
                  </a:lnTo>
                  <a:lnTo>
                    <a:pt x="576262" y="223837"/>
                  </a:lnTo>
                  <a:lnTo>
                    <a:pt x="523875" y="223837"/>
                  </a:lnTo>
                  <a:lnTo>
                    <a:pt x="523875" y="176212"/>
                  </a:lnTo>
                  <a:lnTo>
                    <a:pt x="514350" y="173831"/>
                  </a:lnTo>
                  <a:lnTo>
                    <a:pt x="514350" y="147637"/>
                  </a:lnTo>
                  <a:lnTo>
                    <a:pt x="504825" y="147637"/>
                  </a:lnTo>
                  <a:lnTo>
                    <a:pt x="500063" y="133350"/>
                  </a:lnTo>
                  <a:lnTo>
                    <a:pt x="409575" y="133350"/>
                  </a:lnTo>
                  <a:lnTo>
                    <a:pt x="409575" y="104775"/>
                  </a:lnTo>
                  <a:lnTo>
                    <a:pt x="328612" y="104775"/>
                  </a:lnTo>
                  <a:lnTo>
                    <a:pt x="328612" y="76200"/>
                  </a:lnTo>
                  <a:lnTo>
                    <a:pt x="209550" y="76200"/>
                  </a:lnTo>
                  <a:lnTo>
                    <a:pt x="209550" y="47625"/>
                  </a:lnTo>
                  <a:lnTo>
                    <a:pt x="80962" y="47625"/>
                  </a:lnTo>
                  <a:lnTo>
                    <a:pt x="80962" y="33337"/>
                  </a:lnTo>
                  <a:lnTo>
                    <a:pt x="0" y="33337"/>
                  </a:lnTo>
                  <a:lnTo>
                    <a:pt x="0" y="0"/>
                  </a:lnTo>
                </a:path>
              </a:pathLst>
            </a:custGeom>
            <a:noFill/>
            <a:ln w="28575">
              <a:solidFill>
                <a:schemeClr val="accent3"/>
              </a:solidFill>
              <a:miter lim="800000"/>
              <a:headEnd/>
              <a:tailEnd/>
            </a:ln>
          </p:spPr>
          <p:txBody>
            <a:bodyPr rtlCol="0" anchor="ctr"/>
            <a:lstStyle/>
            <a:p>
              <a:pPr algn="ctr"/>
              <a:endParaRPr lang="en-US" dirty="0"/>
            </a:p>
          </p:txBody>
        </p:sp>
      </p:grpSp>
      <p:grpSp>
        <p:nvGrpSpPr>
          <p:cNvPr id="9753" name="Group 9752">
            <a:extLst>
              <a:ext uri="{FF2B5EF4-FFF2-40B4-BE49-F238E27FC236}">
                <a16:creationId xmlns:a16="http://schemas.microsoft.com/office/drawing/2014/main" id="{B7375B6F-AEAD-78BD-2A69-BA8B0EAF4B82}"/>
              </a:ext>
            </a:extLst>
          </p:cNvPr>
          <p:cNvGrpSpPr/>
          <p:nvPr/>
        </p:nvGrpSpPr>
        <p:grpSpPr>
          <a:xfrm>
            <a:off x="2000521" y="1843618"/>
            <a:ext cx="9401873" cy="2825512"/>
            <a:chOff x="2000521" y="1843618"/>
            <a:chExt cx="9401873" cy="2825512"/>
          </a:xfrm>
        </p:grpSpPr>
        <p:grpSp>
          <p:nvGrpSpPr>
            <p:cNvPr id="9534" name="Group 9533">
              <a:extLst>
                <a:ext uri="{FF2B5EF4-FFF2-40B4-BE49-F238E27FC236}">
                  <a16:creationId xmlns:a16="http://schemas.microsoft.com/office/drawing/2014/main" id="{5C0FBCE2-A2FC-6A7F-B89A-F43E315B8463}"/>
                </a:ext>
              </a:extLst>
            </p:cNvPr>
            <p:cNvGrpSpPr/>
            <p:nvPr/>
          </p:nvGrpSpPr>
          <p:grpSpPr>
            <a:xfrm>
              <a:off x="2000521" y="1843618"/>
              <a:ext cx="89485" cy="89485"/>
              <a:chOff x="2162465" y="4117385"/>
              <a:chExt cx="283772" cy="283772"/>
            </a:xfrm>
          </p:grpSpPr>
          <p:cxnSp>
            <p:nvCxnSpPr>
              <p:cNvPr id="9535" name="Straight Connector 9534">
                <a:extLst>
                  <a:ext uri="{FF2B5EF4-FFF2-40B4-BE49-F238E27FC236}">
                    <a16:creationId xmlns:a16="http://schemas.microsoft.com/office/drawing/2014/main" id="{0D636017-864A-5AA7-8C85-C18385B83D3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4942589D-343A-AD87-B30A-08EE3E3681F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37" name="Group 9536">
              <a:extLst>
                <a:ext uri="{FF2B5EF4-FFF2-40B4-BE49-F238E27FC236}">
                  <a16:creationId xmlns:a16="http://schemas.microsoft.com/office/drawing/2014/main" id="{00E69227-738C-697C-B819-32D6AF542D57}"/>
                </a:ext>
              </a:extLst>
            </p:cNvPr>
            <p:cNvGrpSpPr/>
            <p:nvPr/>
          </p:nvGrpSpPr>
          <p:grpSpPr>
            <a:xfrm>
              <a:off x="2018936" y="1843618"/>
              <a:ext cx="89485" cy="89485"/>
              <a:chOff x="2162465" y="4117385"/>
              <a:chExt cx="283772" cy="283772"/>
            </a:xfrm>
          </p:grpSpPr>
          <p:cxnSp>
            <p:nvCxnSpPr>
              <p:cNvPr id="9538" name="Straight Connector 9537">
                <a:extLst>
                  <a:ext uri="{FF2B5EF4-FFF2-40B4-BE49-F238E27FC236}">
                    <a16:creationId xmlns:a16="http://schemas.microsoft.com/office/drawing/2014/main" id="{7F4EADA2-86E7-089F-D30C-2DC7B9D0E10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E9FB5B3F-5F36-F169-6497-63DB7AD90A5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0" name="Group 9539">
              <a:extLst>
                <a:ext uri="{FF2B5EF4-FFF2-40B4-BE49-F238E27FC236}">
                  <a16:creationId xmlns:a16="http://schemas.microsoft.com/office/drawing/2014/main" id="{2DC5A3AE-57D3-C323-01AC-DE7EB2CF454D}"/>
                </a:ext>
              </a:extLst>
            </p:cNvPr>
            <p:cNvGrpSpPr/>
            <p:nvPr/>
          </p:nvGrpSpPr>
          <p:grpSpPr>
            <a:xfrm>
              <a:off x="2046224" y="1843618"/>
              <a:ext cx="89485" cy="89485"/>
              <a:chOff x="2162465" y="4117385"/>
              <a:chExt cx="283772" cy="283772"/>
            </a:xfrm>
          </p:grpSpPr>
          <p:cxnSp>
            <p:nvCxnSpPr>
              <p:cNvPr id="9541" name="Straight Connector 9540">
                <a:extLst>
                  <a:ext uri="{FF2B5EF4-FFF2-40B4-BE49-F238E27FC236}">
                    <a16:creationId xmlns:a16="http://schemas.microsoft.com/office/drawing/2014/main" id="{8F3A5F79-C110-B5DD-9D64-0E2F8C2B9D9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6C2D2287-5326-1B25-57A3-9D2D70793B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3" name="Group 9542">
              <a:extLst>
                <a:ext uri="{FF2B5EF4-FFF2-40B4-BE49-F238E27FC236}">
                  <a16:creationId xmlns:a16="http://schemas.microsoft.com/office/drawing/2014/main" id="{51D85378-9408-407C-7855-D41909EEC26F}"/>
                </a:ext>
              </a:extLst>
            </p:cNvPr>
            <p:cNvGrpSpPr/>
            <p:nvPr/>
          </p:nvGrpSpPr>
          <p:grpSpPr>
            <a:xfrm>
              <a:off x="2083323" y="1843618"/>
              <a:ext cx="89485" cy="89485"/>
              <a:chOff x="2162465" y="4117385"/>
              <a:chExt cx="283772" cy="283772"/>
            </a:xfrm>
          </p:grpSpPr>
          <p:cxnSp>
            <p:nvCxnSpPr>
              <p:cNvPr id="9544" name="Straight Connector 9543">
                <a:extLst>
                  <a:ext uri="{FF2B5EF4-FFF2-40B4-BE49-F238E27FC236}">
                    <a16:creationId xmlns:a16="http://schemas.microsoft.com/office/drawing/2014/main" id="{AAB0C44B-53B3-21B0-3CD6-8A5448F65B1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1671AA46-8D03-C9A2-83CF-A596ED3AA2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6" name="Group 9545">
              <a:extLst>
                <a:ext uri="{FF2B5EF4-FFF2-40B4-BE49-F238E27FC236}">
                  <a16:creationId xmlns:a16="http://schemas.microsoft.com/office/drawing/2014/main" id="{C5A920F8-328D-510D-D5F4-4E89B4264D59}"/>
                </a:ext>
              </a:extLst>
            </p:cNvPr>
            <p:cNvGrpSpPr/>
            <p:nvPr/>
          </p:nvGrpSpPr>
          <p:grpSpPr>
            <a:xfrm>
              <a:off x="2126136" y="1843618"/>
              <a:ext cx="89485" cy="89485"/>
              <a:chOff x="2162465" y="4117385"/>
              <a:chExt cx="283772" cy="283772"/>
            </a:xfrm>
          </p:grpSpPr>
          <p:cxnSp>
            <p:nvCxnSpPr>
              <p:cNvPr id="9547" name="Straight Connector 9546">
                <a:extLst>
                  <a:ext uri="{FF2B5EF4-FFF2-40B4-BE49-F238E27FC236}">
                    <a16:creationId xmlns:a16="http://schemas.microsoft.com/office/drawing/2014/main" id="{4DD392AE-435A-7AB3-C115-76F461EE4DB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3226DC7F-5815-C5BC-0E43-BB24471DC42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49" name="Group 9548">
              <a:extLst>
                <a:ext uri="{FF2B5EF4-FFF2-40B4-BE49-F238E27FC236}">
                  <a16:creationId xmlns:a16="http://schemas.microsoft.com/office/drawing/2014/main" id="{49D01833-B60D-218B-662C-C250F8009850}"/>
                </a:ext>
              </a:extLst>
            </p:cNvPr>
            <p:cNvGrpSpPr/>
            <p:nvPr/>
          </p:nvGrpSpPr>
          <p:grpSpPr>
            <a:xfrm>
              <a:off x="2211197" y="1855445"/>
              <a:ext cx="89485" cy="89485"/>
              <a:chOff x="2162465" y="4117385"/>
              <a:chExt cx="283772" cy="283772"/>
            </a:xfrm>
          </p:grpSpPr>
          <p:cxnSp>
            <p:nvCxnSpPr>
              <p:cNvPr id="9550" name="Straight Connector 9549">
                <a:extLst>
                  <a:ext uri="{FF2B5EF4-FFF2-40B4-BE49-F238E27FC236}">
                    <a16:creationId xmlns:a16="http://schemas.microsoft.com/office/drawing/2014/main" id="{3B6A687B-14C8-C7E7-7068-475425D23F1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874DB52F-42D4-EBF8-2186-A90E49F73AC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2" name="Group 9551">
              <a:extLst>
                <a:ext uri="{FF2B5EF4-FFF2-40B4-BE49-F238E27FC236}">
                  <a16:creationId xmlns:a16="http://schemas.microsoft.com/office/drawing/2014/main" id="{F20FB690-FF77-7287-9D92-15525367C9C8}"/>
                </a:ext>
              </a:extLst>
            </p:cNvPr>
            <p:cNvGrpSpPr/>
            <p:nvPr/>
          </p:nvGrpSpPr>
          <p:grpSpPr>
            <a:xfrm>
              <a:off x="2461485" y="1945028"/>
              <a:ext cx="89485" cy="89485"/>
              <a:chOff x="2162465" y="4117385"/>
              <a:chExt cx="283772" cy="283772"/>
            </a:xfrm>
          </p:grpSpPr>
          <p:cxnSp>
            <p:nvCxnSpPr>
              <p:cNvPr id="9553" name="Straight Connector 9552">
                <a:extLst>
                  <a:ext uri="{FF2B5EF4-FFF2-40B4-BE49-F238E27FC236}">
                    <a16:creationId xmlns:a16="http://schemas.microsoft.com/office/drawing/2014/main" id="{C886A165-3BB6-D49A-782B-0B20D4163E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D2E755C1-E6BF-FAC0-051F-B9A8FBE2A24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5" name="Group 9554">
              <a:extLst>
                <a:ext uri="{FF2B5EF4-FFF2-40B4-BE49-F238E27FC236}">
                  <a16:creationId xmlns:a16="http://schemas.microsoft.com/office/drawing/2014/main" id="{51DCADC5-ED62-808F-1120-2A180FF7D0D2}"/>
                </a:ext>
              </a:extLst>
            </p:cNvPr>
            <p:cNvGrpSpPr/>
            <p:nvPr/>
          </p:nvGrpSpPr>
          <p:grpSpPr>
            <a:xfrm>
              <a:off x="2578903" y="1999864"/>
              <a:ext cx="89485" cy="89485"/>
              <a:chOff x="2162465" y="4117385"/>
              <a:chExt cx="283772" cy="283772"/>
            </a:xfrm>
          </p:grpSpPr>
          <p:cxnSp>
            <p:nvCxnSpPr>
              <p:cNvPr id="9556" name="Straight Connector 9555">
                <a:extLst>
                  <a:ext uri="{FF2B5EF4-FFF2-40B4-BE49-F238E27FC236}">
                    <a16:creationId xmlns:a16="http://schemas.microsoft.com/office/drawing/2014/main" id="{3CCA678A-65A9-F259-C6D2-6631C81F91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A40F75F3-096A-D5F7-7F52-B2A3C952E1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58" name="Group 9557">
              <a:extLst>
                <a:ext uri="{FF2B5EF4-FFF2-40B4-BE49-F238E27FC236}">
                  <a16:creationId xmlns:a16="http://schemas.microsoft.com/office/drawing/2014/main" id="{5769ADA7-45D2-3EBD-9913-7FF6BE3D2777}"/>
                </a:ext>
              </a:extLst>
            </p:cNvPr>
            <p:cNvGrpSpPr/>
            <p:nvPr/>
          </p:nvGrpSpPr>
          <p:grpSpPr>
            <a:xfrm>
              <a:off x="2604831" y="1999864"/>
              <a:ext cx="89485" cy="89485"/>
              <a:chOff x="2162465" y="4117385"/>
              <a:chExt cx="283772" cy="283772"/>
            </a:xfrm>
          </p:grpSpPr>
          <p:cxnSp>
            <p:nvCxnSpPr>
              <p:cNvPr id="9559" name="Straight Connector 9558">
                <a:extLst>
                  <a:ext uri="{FF2B5EF4-FFF2-40B4-BE49-F238E27FC236}">
                    <a16:creationId xmlns:a16="http://schemas.microsoft.com/office/drawing/2014/main" id="{7FD17419-4FD2-BA96-F409-45D10B3B24A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750F8225-AA6E-FB9A-A760-010629D628B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1" name="Group 9560">
              <a:extLst>
                <a:ext uri="{FF2B5EF4-FFF2-40B4-BE49-F238E27FC236}">
                  <a16:creationId xmlns:a16="http://schemas.microsoft.com/office/drawing/2014/main" id="{E4DFEB4F-D3DE-0E4E-3E24-94980770B7C2}"/>
                </a:ext>
              </a:extLst>
            </p:cNvPr>
            <p:cNvGrpSpPr/>
            <p:nvPr/>
          </p:nvGrpSpPr>
          <p:grpSpPr>
            <a:xfrm>
              <a:off x="2803561" y="2063679"/>
              <a:ext cx="89485" cy="89485"/>
              <a:chOff x="2162465" y="4117385"/>
              <a:chExt cx="283772" cy="283772"/>
            </a:xfrm>
          </p:grpSpPr>
          <p:cxnSp>
            <p:nvCxnSpPr>
              <p:cNvPr id="9562" name="Straight Connector 9561">
                <a:extLst>
                  <a:ext uri="{FF2B5EF4-FFF2-40B4-BE49-F238E27FC236}">
                    <a16:creationId xmlns:a16="http://schemas.microsoft.com/office/drawing/2014/main" id="{4F09955F-FB27-EA4E-6963-554DFADB7D4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3" name="Straight Connector 9562">
                <a:extLst>
                  <a:ext uri="{FF2B5EF4-FFF2-40B4-BE49-F238E27FC236}">
                    <a16:creationId xmlns:a16="http://schemas.microsoft.com/office/drawing/2014/main" id="{00E19DB3-480E-24F2-7892-2F6FB3DD8BA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4" name="Group 9563">
              <a:extLst>
                <a:ext uri="{FF2B5EF4-FFF2-40B4-BE49-F238E27FC236}">
                  <a16:creationId xmlns:a16="http://schemas.microsoft.com/office/drawing/2014/main" id="{CDB65C24-F59D-013D-CFCB-2B74856ABE01}"/>
                </a:ext>
              </a:extLst>
            </p:cNvPr>
            <p:cNvGrpSpPr/>
            <p:nvPr/>
          </p:nvGrpSpPr>
          <p:grpSpPr>
            <a:xfrm>
              <a:off x="3789236" y="2468557"/>
              <a:ext cx="89485" cy="89485"/>
              <a:chOff x="2162465" y="4117385"/>
              <a:chExt cx="283772" cy="283772"/>
            </a:xfrm>
          </p:grpSpPr>
          <p:cxnSp>
            <p:nvCxnSpPr>
              <p:cNvPr id="9565" name="Straight Connector 9564">
                <a:extLst>
                  <a:ext uri="{FF2B5EF4-FFF2-40B4-BE49-F238E27FC236}">
                    <a16:creationId xmlns:a16="http://schemas.microsoft.com/office/drawing/2014/main" id="{00C4BCAE-14A0-85B7-A865-088DE37478E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6" name="Straight Connector 9565">
                <a:extLst>
                  <a:ext uri="{FF2B5EF4-FFF2-40B4-BE49-F238E27FC236}">
                    <a16:creationId xmlns:a16="http://schemas.microsoft.com/office/drawing/2014/main" id="{E5DD6126-9478-7407-DA87-0C8DE0FCEB6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67" name="Group 9566">
              <a:extLst>
                <a:ext uri="{FF2B5EF4-FFF2-40B4-BE49-F238E27FC236}">
                  <a16:creationId xmlns:a16="http://schemas.microsoft.com/office/drawing/2014/main" id="{8542628B-E4C3-F53A-D6B0-61B83E6979C2}"/>
                </a:ext>
              </a:extLst>
            </p:cNvPr>
            <p:cNvGrpSpPr/>
            <p:nvPr/>
          </p:nvGrpSpPr>
          <p:grpSpPr>
            <a:xfrm>
              <a:off x="3837062" y="2468557"/>
              <a:ext cx="89485" cy="89485"/>
              <a:chOff x="2162465" y="4117385"/>
              <a:chExt cx="283772" cy="283772"/>
            </a:xfrm>
          </p:grpSpPr>
          <p:cxnSp>
            <p:nvCxnSpPr>
              <p:cNvPr id="9568" name="Straight Connector 9567">
                <a:extLst>
                  <a:ext uri="{FF2B5EF4-FFF2-40B4-BE49-F238E27FC236}">
                    <a16:creationId xmlns:a16="http://schemas.microsoft.com/office/drawing/2014/main" id="{61C0678E-7CFD-F056-F5B5-CC7F8103B69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2D1BF769-E4A4-58C2-4B1E-A57BD91D8D7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0" name="Group 9569">
              <a:extLst>
                <a:ext uri="{FF2B5EF4-FFF2-40B4-BE49-F238E27FC236}">
                  <a16:creationId xmlns:a16="http://schemas.microsoft.com/office/drawing/2014/main" id="{0388F6EA-E737-7FB8-CB5B-54ADFBC5643B}"/>
                </a:ext>
              </a:extLst>
            </p:cNvPr>
            <p:cNvGrpSpPr/>
            <p:nvPr/>
          </p:nvGrpSpPr>
          <p:grpSpPr>
            <a:xfrm>
              <a:off x="3953566" y="2468557"/>
              <a:ext cx="89485" cy="89485"/>
              <a:chOff x="2162465" y="4117385"/>
              <a:chExt cx="283772" cy="283772"/>
            </a:xfrm>
          </p:grpSpPr>
          <p:cxnSp>
            <p:nvCxnSpPr>
              <p:cNvPr id="9571" name="Straight Connector 9570">
                <a:extLst>
                  <a:ext uri="{FF2B5EF4-FFF2-40B4-BE49-F238E27FC236}">
                    <a16:creationId xmlns:a16="http://schemas.microsoft.com/office/drawing/2014/main" id="{70CB2920-A080-8702-DE79-A79397DD7A8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4F15E69A-B4F1-66CA-5212-088A24F0FE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3" name="Group 9572">
              <a:extLst>
                <a:ext uri="{FF2B5EF4-FFF2-40B4-BE49-F238E27FC236}">
                  <a16:creationId xmlns:a16="http://schemas.microsoft.com/office/drawing/2014/main" id="{4D9BB93C-7282-7E33-A9F4-781F0E07A62F}"/>
                </a:ext>
              </a:extLst>
            </p:cNvPr>
            <p:cNvGrpSpPr/>
            <p:nvPr/>
          </p:nvGrpSpPr>
          <p:grpSpPr>
            <a:xfrm>
              <a:off x="4071380" y="2505242"/>
              <a:ext cx="89485" cy="89485"/>
              <a:chOff x="2162465" y="4117385"/>
              <a:chExt cx="283772" cy="283772"/>
            </a:xfrm>
          </p:grpSpPr>
          <p:cxnSp>
            <p:nvCxnSpPr>
              <p:cNvPr id="9574" name="Straight Connector 9573">
                <a:extLst>
                  <a:ext uri="{FF2B5EF4-FFF2-40B4-BE49-F238E27FC236}">
                    <a16:creationId xmlns:a16="http://schemas.microsoft.com/office/drawing/2014/main" id="{34B5B6C7-98D1-C947-9191-63E256D473A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58E47CF7-C7A1-2BB0-3874-CE06DBB0444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6" name="Group 9575">
              <a:extLst>
                <a:ext uri="{FF2B5EF4-FFF2-40B4-BE49-F238E27FC236}">
                  <a16:creationId xmlns:a16="http://schemas.microsoft.com/office/drawing/2014/main" id="{46F45421-59F8-4098-F13F-BD7795BAB29A}"/>
                </a:ext>
              </a:extLst>
            </p:cNvPr>
            <p:cNvGrpSpPr/>
            <p:nvPr/>
          </p:nvGrpSpPr>
          <p:grpSpPr>
            <a:xfrm>
              <a:off x="4101593" y="2505242"/>
              <a:ext cx="89485" cy="89485"/>
              <a:chOff x="2162465" y="4117385"/>
              <a:chExt cx="283772" cy="283772"/>
            </a:xfrm>
          </p:grpSpPr>
          <p:cxnSp>
            <p:nvCxnSpPr>
              <p:cNvPr id="9577" name="Straight Connector 9576">
                <a:extLst>
                  <a:ext uri="{FF2B5EF4-FFF2-40B4-BE49-F238E27FC236}">
                    <a16:creationId xmlns:a16="http://schemas.microsoft.com/office/drawing/2014/main" id="{5B644A09-BE1A-1316-3057-3FACDBE89B5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78" name="Straight Connector 9577">
                <a:extLst>
                  <a:ext uri="{FF2B5EF4-FFF2-40B4-BE49-F238E27FC236}">
                    <a16:creationId xmlns:a16="http://schemas.microsoft.com/office/drawing/2014/main" id="{EEC9F30F-3A57-3E7C-935E-27DC6D20E35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79" name="Group 9578">
              <a:extLst>
                <a:ext uri="{FF2B5EF4-FFF2-40B4-BE49-F238E27FC236}">
                  <a16:creationId xmlns:a16="http://schemas.microsoft.com/office/drawing/2014/main" id="{20872F41-84FB-1FB5-7084-1C5E0D8CAB5D}"/>
                </a:ext>
              </a:extLst>
            </p:cNvPr>
            <p:cNvGrpSpPr/>
            <p:nvPr/>
          </p:nvGrpSpPr>
          <p:grpSpPr>
            <a:xfrm>
              <a:off x="4165946" y="2505242"/>
              <a:ext cx="89485" cy="89485"/>
              <a:chOff x="2162465" y="4117385"/>
              <a:chExt cx="283772" cy="283772"/>
            </a:xfrm>
          </p:grpSpPr>
          <p:cxnSp>
            <p:nvCxnSpPr>
              <p:cNvPr id="9580" name="Straight Connector 9579">
                <a:extLst>
                  <a:ext uri="{FF2B5EF4-FFF2-40B4-BE49-F238E27FC236}">
                    <a16:creationId xmlns:a16="http://schemas.microsoft.com/office/drawing/2014/main" id="{0133D05B-D1B0-BE37-BA24-AC02B2794F2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1" name="Straight Connector 9580">
                <a:extLst>
                  <a:ext uri="{FF2B5EF4-FFF2-40B4-BE49-F238E27FC236}">
                    <a16:creationId xmlns:a16="http://schemas.microsoft.com/office/drawing/2014/main" id="{0FE36F44-A3A6-5B34-E2A2-64332722AF4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2" name="Group 9581">
              <a:extLst>
                <a:ext uri="{FF2B5EF4-FFF2-40B4-BE49-F238E27FC236}">
                  <a16:creationId xmlns:a16="http://schemas.microsoft.com/office/drawing/2014/main" id="{CEC7A9A7-38A0-9249-35B1-83D876BF2E54}"/>
                </a:ext>
              </a:extLst>
            </p:cNvPr>
            <p:cNvGrpSpPr/>
            <p:nvPr/>
          </p:nvGrpSpPr>
          <p:grpSpPr>
            <a:xfrm>
              <a:off x="4225836" y="2516333"/>
              <a:ext cx="89485" cy="89485"/>
              <a:chOff x="2162465" y="4117385"/>
              <a:chExt cx="283772" cy="283772"/>
            </a:xfrm>
          </p:grpSpPr>
          <p:cxnSp>
            <p:nvCxnSpPr>
              <p:cNvPr id="9583" name="Straight Connector 9582">
                <a:extLst>
                  <a:ext uri="{FF2B5EF4-FFF2-40B4-BE49-F238E27FC236}">
                    <a16:creationId xmlns:a16="http://schemas.microsoft.com/office/drawing/2014/main" id="{8E134960-8084-2589-73CB-0C0DCD3351C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4" name="Straight Connector 9583">
                <a:extLst>
                  <a:ext uri="{FF2B5EF4-FFF2-40B4-BE49-F238E27FC236}">
                    <a16:creationId xmlns:a16="http://schemas.microsoft.com/office/drawing/2014/main" id="{9355FF96-C49A-328A-0029-4D4229E4E8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5" name="Group 9584">
              <a:extLst>
                <a:ext uri="{FF2B5EF4-FFF2-40B4-BE49-F238E27FC236}">
                  <a16:creationId xmlns:a16="http://schemas.microsoft.com/office/drawing/2014/main" id="{C1AB1920-05FE-B61D-FB3A-7D0896D50CAF}"/>
                </a:ext>
              </a:extLst>
            </p:cNvPr>
            <p:cNvGrpSpPr/>
            <p:nvPr/>
          </p:nvGrpSpPr>
          <p:grpSpPr>
            <a:xfrm>
              <a:off x="4264095" y="2549628"/>
              <a:ext cx="89485" cy="89485"/>
              <a:chOff x="2162465" y="4117385"/>
              <a:chExt cx="283772" cy="283772"/>
            </a:xfrm>
          </p:grpSpPr>
          <p:cxnSp>
            <p:nvCxnSpPr>
              <p:cNvPr id="9586" name="Straight Connector 9585">
                <a:extLst>
                  <a:ext uri="{FF2B5EF4-FFF2-40B4-BE49-F238E27FC236}">
                    <a16:creationId xmlns:a16="http://schemas.microsoft.com/office/drawing/2014/main" id="{EFF46279-A2B5-FD5A-570D-03E48692C47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7" name="Straight Connector 9586">
                <a:extLst>
                  <a:ext uri="{FF2B5EF4-FFF2-40B4-BE49-F238E27FC236}">
                    <a16:creationId xmlns:a16="http://schemas.microsoft.com/office/drawing/2014/main" id="{6DAEB0DE-30FE-8DEB-8BD0-4F0C67A3699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8" name="Group 9587">
              <a:extLst>
                <a:ext uri="{FF2B5EF4-FFF2-40B4-BE49-F238E27FC236}">
                  <a16:creationId xmlns:a16="http://schemas.microsoft.com/office/drawing/2014/main" id="{F037A3C5-5CCB-FD24-395A-AED9C55C6EA1}"/>
                </a:ext>
              </a:extLst>
            </p:cNvPr>
            <p:cNvGrpSpPr/>
            <p:nvPr/>
          </p:nvGrpSpPr>
          <p:grpSpPr>
            <a:xfrm>
              <a:off x="4316849" y="2568337"/>
              <a:ext cx="89485" cy="89485"/>
              <a:chOff x="2162465" y="4117385"/>
              <a:chExt cx="283772" cy="283772"/>
            </a:xfrm>
          </p:grpSpPr>
          <p:cxnSp>
            <p:nvCxnSpPr>
              <p:cNvPr id="9589" name="Straight Connector 9588">
                <a:extLst>
                  <a:ext uri="{FF2B5EF4-FFF2-40B4-BE49-F238E27FC236}">
                    <a16:creationId xmlns:a16="http://schemas.microsoft.com/office/drawing/2014/main" id="{C94D5FAE-365B-4F07-1AB8-1CC0397CCE5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0" name="Straight Connector 9589">
                <a:extLst>
                  <a:ext uri="{FF2B5EF4-FFF2-40B4-BE49-F238E27FC236}">
                    <a16:creationId xmlns:a16="http://schemas.microsoft.com/office/drawing/2014/main" id="{271F488D-CD1A-6597-0642-01EEC65AC18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1" name="Group 9590">
              <a:extLst>
                <a:ext uri="{FF2B5EF4-FFF2-40B4-BE49-F238E27FC236}">
                  <a16:creationId xmlns:a16="http://schemas.microsoft.com/office/drawing/2014/main" id="{E331708C-4B51-DFBD-34F1-11D031CAD53C}"/>
                </a:ext>
              </a:extLst>
            </p:cNvPr>
            <p:cNvGrpSpPr/>
            <p:nvPr/>
          </p:nvGrpSpPr>
          <p:grpSpPr>
            <a:xfrm>
              <a:off x="4373159" y="2612350"/>
              <a:ext cx="89485" cy="89485"/>
              <a:chOff x="2162465" y="4117385"/>
              <a:chExt cx="283772" cy="283772"/>
            </a:xfrm>
          </p:grpSpPr>
          <p:cxnSp>
            <p:nvCxnSpPr>
              <p:cNvPr id="9592" name="Straight Connector 9591">
                <a:extLst>
                  <a:ext uri="{FF2B5EF4-FFF2-40B4-BE49-F238E27FC236}">
                    <a16:creationId xmlns:a16="http://schemas.microsoft.com/office/drawing/2014/main" id="{15E72A8F-D50C-BD59-0791-7C5F200185E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3" name="Straight Connector 9592">
                <a:extLst>
                  <a:ext uri="{FF2B5EF4-FFF2-40B4-BE49-F238E27FC236}">
                    <a16:creationId xmlns:a16="http://schemas.microsoft.com/office/drawing/2014/main" id="{561508A6-24FE-05E5-448A-8796B3A208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4" name="Group 9593">
              <a:extLst>
                <a:ext uri="{FF2B5EF4-FFF2-40B4-BE49-F238E27FC236}">
                  <a16:creationId xmlns:a16="http://schemas.microsoft.com/office/drawing/2014/main" id="{12D2E187-B41C-E430-50DB-4F207450FA09}"/>
                </a:ext>
              </a:extLst>
            </p:cNvPr>
            <p:cNvGrpSpPr/>
            <p:nvPr/>
          </p:nvGrpSpPr>
          <p:grpSpPr>
            <a:xfrm>
              <a:off x="4418107" y="2656039"/>
              <a:ext cx="89485" cy="89485"/>
              <a:chOff x="2162465" y="4117385"/>
              <a:chExt cx="283772" cy="283772"/>
            </a:xfrm>
          </p:grpSpPr>
          <p:cxnSp>
            <p:nvCxnSpPr>
              <p:cNvPr id="9595" name="Straight Connector 9594">
                <a:extLst>
                  <a:ext uri="{FF2B5EF4-FFF2-40B4-BE49-F238E27FC236}">
                    <a16:creationId xmlns:a16="http://schemas.microsoft.com/office/drawing/2014/main" id="{9A43B5EA-BD4F-C24A-28D0-FDE05F7245B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6" name="Straight Connector 9595">
                <a:extLst>
                  <a:ext uri="{FF2B5EF4-FFF2-40B4-BE49-F238E27FC236}">
                    <a16:creationId xmlns:a16="http://schemas.microsoft.com/office/drawing/2014/main" id="{AF4303FD-A9EE-070D-4EF5-FB01C685442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7" name="Group 9596">
              <a:extLst>
                <a:ext uri="{FF2B5EF4-FFF2-40B4-BE49-F238E27FC236}">
                  <a16:creationId xmlns:a16="http://schemas.microsoft.com/office/drawing/2014/main" id="{E09F2246-2358-BD21-1480-B3C0FE6B101B}"/>
                </a:ext>
              </a:extLst>
            </p:cNvPr>
            <p:cNvGrpSpPr/>
            <p:nvPr/>
          </p:nvGrpSpPr>
          <p:grpSpPr>
            <a:xfrm>
              <a:off x="4435798" y="2686786"/>
              <a:ext cx="89485" cy="89485"/>
              <a:chOff x="2162465" y="4117385"/>
              <a:chExt cx="283772" cy="283772"/>
            </a:xfrm>
          </p:grpSpPr>
          <p:cxnSp>
            <p:nvCxnSpPr>
              <p:cNvPr id="9598" name="Straight Connector 9597">
                <a:extLst>
                  <a:ext uri="{FF2B5EF4-FFF2-40B4-BE49-F238E27FC236}">
                    <a16:creationId xmlns:a16="http://schemas.microsoft.com/office/drawing/2014/main" id="{4474AC52-B55C-D667-BD6B-5EDDC6CEB44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9" name="Straight Connector 9598">
                <a:extLst>
                  <a:ext uri="{FF2B5EF4-FFF2-40B4-BE49-F238E27FC236}">
                    <a16:creationId xmlns:a16="http://schemas.microsoft.com/office/drawing/2014/main" id="{0DFAEC90-F533-6DD8-5380-C3D36349653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0" name="Group 9599">
              <a:extLst>
                <a:ext uri="{FF2B5EF4-FFF2-40B4-BE49-F238E27FC236}">
                  <a16:creationId xmlns:a16="http://schemas.microsoft.com/office/drawing/2014/main" id="{7FA4F8F9-F72B-334A-400F-95A8D7FF0D09}"/>
                </a:ext>
              </a:extLst>
            </p:cNvPr>
            <p:cNvGrpSpPr/>
            <p:nvPr/>
          </p:nvGrpSpPr>
          <p:grpSpPr>
            <a:xfrm>
              <a:off x="4469183" y="2686786"/>
              <a:ext cx="89485" cy="89485"/>
              <a:chOff x="2162465" y="4117385"/>
              <a:chExt cx="283772" cy="283772"/>
            </a:xfrm>
          </p:grpSpPr>
          <p:cxnSp>
            <p:nvCxnSpPr>
              <p:cNvPr id="9601" name="Straight Connector 9600">
                <a:extLst>
                  <a:ext uri="{FF2B5EF4-FFF2-40B4-BE49-F238E27FC236}">
                    <a16:creationId xmlns:a16="http://schemas.microsoft.com/office/drawing/2014/main" id="{C14FD4DD-35BE-0893-948C-5134291BDC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2" name="Straight Connector 9601">
                <a:extLst>
                  <a:ext uri="{FF2B5EF4-FFF2-40B4-BE49-F238E27FC236}">
                    <a16:creationId xmlns:a16="http://schemas.microsoft.com/office/drawing/2014/main" id="{EC4C4F7A-25F0-12E6-9D24-35719DA43D9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3" name="Group 9602">
              <a:extLst>
                <a:ext uri="{FF2B5EF4-FFF2-40B4-BE49-F238E27FC236}">
                  <a16:creationId xmlns:a16="http://schemas.microsoft.com/office/drawing/2014/main" id="{5D24AAE9-12D0-1A7A-8FC9-6C0928D526D3}"/>
                </a:ext>
              </a:extLst>
            </p:cNvPr>
            <p:cNvGrpSpPr/>
            <p:nvPr/>
          </p:nvGrpSpPr>
          <p:grpSpPr>
            <a:xfrm>
              <a:off x="4529756" y="2686786"/>
              <a:ext cx="89485" cy="89485"/>
              <a:chOff x="2162465" y="4117385"/>
              <a:chExt cx="283772" cy="283772"/>
            </a:xfrm>
          </p:grpSpPr>
          <p:cxnSp>
            <p:nvCxnSpPr>
              <p:cNvPr id="9604" name="Straight Connector 9603">
                <a:extLst>
                  <a:ext uri="{FF2B5EF4-FFF2-40B4-BE49-F238E27FC236}">
                    <a16:creationId xmlns:a16="http://schemas.microsoft.com/office/drawing/2014/main" id="{E998A953-21E4-61AC-FFA2-489EBC20BCD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5" name="Straight Connector 9604">
                <a:extLst>
                  <a:ext uri="{FF2B5EF4-FFF2-40B4-BE49-F238E27FC236}">
                    <a16:creationId xmlns:a16="http://schemas.microsoft.com/office/drawing/2014/main" id="{5D219FD0-67E9-3916-99ED-1943A4BB29D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6" name="Group 9605">
              <a:extLst>
                <a:ext uri="{FF2B5EF4-FFF2-40B4-BE49-F238E27FC236}">
                  <a16:creationId xmlns:a16="http://schemas.microsoft.com/office/drawing/2014/main" id="{1A657F6F-E1A5-DB0D-9B3E-07426A35C432}"/>
                </a:ext>
              </a:extLst>
            </p:cNvPr>
            <p:cNvGrpSpPr/>
            <p:nvPr/>
          </p:nvGrpSpPr>
          <p:grpSpPr>
            <a:xfrm>
              <a:off x="4567942" y="2714305"/>
              <a:ext cx="89485" cy="89485"/>
              <a:chOff x="2162465" y="4117385"/>
              <a:chExt cx="283772" cy="283772"/>
            </a:xfrm>
          </p:grpSpPr>
          <p:cxnSp>
            <p:nvCxnSpPr>
              <p:cNvPr id="9607" name="Straight Connector 9606">
                <a:extLst>
                  <a:ext uri="{FF2B5EF4-FFF2-40B4-BE49-F238E27FC236}">
                    <a16:creationId xmlns:a16="http://schemas.microsoft.com/office/drawing/2014/main" id="{E62CFC42-9D47-13C6-1036-F5A28AC5FCE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8" name="Straight Connector 9607">
                <a:extLst>
                  <a:ext uri="{FF2B5EF4-FFF2-40B4-BE49-F238E27FC236}">
                    <a16:creationId xmlns:a16="http://schemas.microsoft.com/office/drawing/2014/main" id="{99C97C13-B4AF-7DB1-DEBB-B869B4FE428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9" name="Group 9608">
              <a:extLst>
                <a:ext uri="{FF2B5EF4-FFF2-40B4-BE49-F238E27FC236}">
                  <a16:creationId xmlns:a16="http://schemas.microsoft.com/office/drawing/2014/main" id="{B7DBCBD3-D021-51D6-DCB3-65BECFEC20EC}"/>
                </a:ext>
              </a:extLst>
            </p:cNvPr>
            <p:cNvGrpSpPr/>
            <p:nvPr/>
          </p:nvGrpSpPr>
          <p:grpSpPr>
            <a:xfrm>
              <a:off x="4616421" y="2714305"/>
              <a:ext cx="89485" cy="89485"/>
              <a:chOff x="2162465" y="4117385"/>
              <a:chExt cx="283772" cy="283772"/>
            </a:xfrm>
          </p:grpSpPr>
          <p:cxnSp>
            <p:nvCxnSpPr>
              <p:cNvPr id="9610" name="Straight Connector 9609">
                <a:extLst>
                  <a:ext uri="{FF2B5EF4-FFF2-40B4-BE49-F238E27FC236}">
                    <a16:creationId xmlns:a16="http://schemas.microsoft.com/office/drawing/2014/main" id="{C85CAFB0-0207-8BD7-142F-EEFD72506D5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1" name="Straight Connector 9610">
                <a:extLst>
                  <a:ext uri="{FF2B5EF4-FFF2-40B4-BE49-F238E27FC236}">
                    <a16:creationId xmlns:a16="http://schemas.microsoft.com/office/drawing/2014/main" id="{C4FD58DB-6214-0EFF-48E7-2AF85395ADF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2" name="Group 9611">
              <a:extLst>
                <a:ext uri="{FF2B5EF4-FFF2-40B4-BE49-F238E27FC236}">
                  <a16:creationId xmlns:a16="http://schemas.microsoft.com/office/drawing/2014/main" id="{FED2C2E4-293D-53F8-B4B6-0C2E7C4D9F22}"/>
                </a:ext>
              </a:extLst>
            </p:cNvPr>
            <p:cNvGrpSpPr/>
            <p:nvPr/>
          </p:nvGrpSpPr>
          <p:grpSpPr>
            <a:xfrm>
              <a:off x="4670664" y="2714305"/>
              <a:ext cx="89485" cy="89485"/>
              <a:chOff x="2162465" y="4117385"/>
              <a:chExt cx="283772" cy="283772"/>
            </a:xfrm>
          </p:grpSpPr>
          <p:cxnSp>
            <p:nvCxnSpPr>
              <p:cNvPr id="9613" name="Straight Connector 9612">
                <a:extLst>
                  <a:ext uri="{FF2B5EF4-FFF2-40B4-BE49-F238E27FC236}">
                    <a16:creationId xmlns:a16="http://schemas.microsoft.com/office/drawing/2014/main" id="{D9C1DAF6-C283-151A-55FC-4C6611BD014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4" name="Straight Connector 9613">
                <a:extLst>
                  <a:ext uri="{FF2B5EF4-FFF2-40B4-BE49-F238E27FC236}">
                    <a16:creationId xmlns:a16="http://schemas.microsoft.com/office/drawing/2014/main" id="{A6868642-B687-718B-A2CA-4E25C6A9C78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5" name="Group 9614">
              <a:extLst>
                <a:ext uri="{FF2B5EF4-FFF2-40B4-BE49-F238E27FC236}">
                  <a16:creationId xmlns:a16="http://schemas.microsoft.com/office/drawing/2014/main" id="{279462EA-E3B4-27FA-80A3-6A6A8C911D98}"/>
                </a:ext>
              </a:extLst>
            </p:cNvPr>
            <p:cNvGrpSpPr/>
            <p:nvPr/>
          </p:nvGrpSpPr>
          <p:grpSpPr>
            <a:xfrm>
              <a:off x="4713434" y="2752021"/>
              <a:ext cx="89485" cy="89485"/>
              <a:chOff x="2162465" y="4117385"/>
              <a:chExt cx="283772" cy="283772"/>
            </a:xfrm>
          </p:grpSpPr>
          <p:cxnSp>
            <p:nvCxnSpPr>
              <p:cNvPr id="9616" name="Straight Connector 9615">
                <a:extLst>
                  <a:ext uri="{FF2B5EF4-FFF2-40B4-BE49-F238E27FC236}">
                    <a16:creationId xmlns:a16="http://schemas.microsoft.com/office/drawing/2014/main" id="{D4C79C5B-7ADE-72E6-8E20-2CCE6D462A5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7" name="Straight Connector 9616">
                <a:extLst>
                  <a:ext uri="{FF2B5EF4-FFF2-40B4-BE49-F238E27FC236}">
                    <a16:creationId xmlns:a16="http://schemas.microsoft.com/office/drawing/2014/main" id="{07A7B9D8-9B49-6EC8-3BD0-80139A0ED4F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8" name="Group 9617">
              <a:extLst>
                <a:ext uri="{FF2B5EF4-FFF2-40B4-BE49-F238E27FC236}">
                  <a16:creationId xmlns:a16="http://schemas.microsoft.com/office/drawing/2014/main" id="{0F106D5C-ED2F-12E8-D040-CEFAA5657A4C}"/>
                </a:ext>
              </a:extLst>
            </p:cNvPr>
            <p:cNvGrpSpPr/>
            <p:nvPr/>
          </p:nvGrpSpPr>
          <p:grpSpPr>
            <a:xfrm>
              <a:off x="4745594" y="2787821"/>
              <a:ext cx="89485" cy="89485"/>
              <a:chOff x="2162465" y="4117385"/>
              <a:chExt cx="283772" cy="283772"/>
            </a:xfrm>
          </p:grpSpPr>
          <p:cxnSp>
            <p:nvCxnSpPr>
              <p:cNvPr id="9619" name="Straight Connector 9618">
                <a:extLst>
                  <a:ext uri="{FF2B5EF4-FFF2-40B4-BE49-F238E27FC236}">
                    <a16:creationId xmlns:a16="http://schemas.microsoft.com/office/drawing/2014/main" id="{F466698A-E93E-7D37-557B-E05C97E69F6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0" name="Straight Connector 9619">
                <a:extLst>
                  <a:ext uri="{FF2B5EF4-FFF2-40B4-BE49-F238E27FC236}">
                    <a16:creationId xmlns:a16="http://schemas.microsoft.com/office/drawing/2014/main" id="{D6D797E5-80D4-B0EC-0950-CEFB70118E5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1" name="Group 9620">
              <a:extLst>
                <a:ext uri="{FF2B5EF4-FFF2-40B4-BE49-F238E27FC236}">
                  <a16:creationId xmlns:a16="http://schemas.microsoft.com/office/drawing/2014/main" id="{4DA6BCC5-E161-144B-7C81-A1F77C494226}"/>
                </a:ext>
              </a:extLst>
            </p:cNvPr>
            <p:cNvGrpSpPr/>
            <p:nvPr/>
          </p:nvGrpSpPr>
          <p:grpSpPr>
            <a:xfrm>
              <a:off x="4853237" y="2802306"/>
              <a:ext cx="89485" cy="89485"/>
              <a:chOff x="2162465" y="4117385"/>
              <a:chExt cx="283772" cy="283772"/>
            </a:xfrm>
          </p:grpSpPr>
          <p:cxnSp>
            <p:nvCxnSpPr>
              <p:cNvPr id="9622" name="Straight Connector 9621">
                <a:extLst>
                  <a:ext uri="{FF2B5EF4-FFF2-40B4-BE49-F238E27FC236}">
                    <a16:creationId xmlns:a16="http://schemas.microsoft.com/office/drawing/2014/main" id="{40A0E260-DF2D-7FFD-3364-00EB052653F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3" name="Straight Connector 9622">
                <a:extLst>
                  <a:ext uri="{FF2B5EF4-FFF2-40B4-BE49-F238E27FC236}">
                    <a16:creationId xmlns:a16="http://schemas.microsoft.com/office/drawing/2014/main" id="{B0B1F080-5B86-D380-7D56-E6DF65DAABE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4" name="Group 9623">
              <a:extLst>
                <a:ext uri="{FF2B5EF4-FFF2-40B4-BE49-F238E27FC236}">
                  <a16:creationId xmlns:a16="http://schemas.microsoft.com/office/drawing/2014/main" id="{E6D5FA20-9270-E9E5-6422-29A6E4FD681D}"/>
                </a:ext>
              </a:extLst>
            </p:cNvPr>
            <p:cNvGrpSpPr/>
            <p:nvPr/>
          </p:nvGrpSpPr>
          <p:grpSpPr>
            <a:xfrm>
              <a:off x="4885304" y="2817771"/>
              <a:ext cx="89485" cy="89485"/>
              <a:chOff x="2162465" y="4117385"/>
              <a:chExt cx="283772" cy="283772"/>
            </a:xfrm>
          </p:grpSpPr>
          <p:cxnSp>
            <p:nvCxnSpPr>
              <p:cNvPr id="9625" name="Straight Connector 9624">
                <a:extLst>
                  <a:ext uri="{FF2B5EF4-FFF2-40B4-BE49-F238E27FC236}">
                    <a16:creationId xmlns:a16="http://schemas.microsoft.com/office/drawing/2014/main" id="{7D95E1A3-1130-470E-423C-949500CE1A0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6" name="Straight Connector 9625">
                <a:extLst>
                  <a:ext uri="{FF2B5EF4-FFF2-40B4-BE49-F238E27FC236}">
                    <a16:creationId xmlns:a16="http://schemas.microsoft.com/office/drawing/2014/main" id="{6D63E38A-AC55-7ECB-D4D2-C952B9E16A4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7" name="Group 9626">
              <a:extLst>
                <a:ext uri="{FF2B5EF4-FFF2-40B4-BE49-F238E27FC236}">
                  <a16:creationId xmlns:a16="http://schemas.microsoft.com/office/drawing/2014/main" id="{3075B073-BD83-F2EB-1475-0F74D506639A}"/>
                </a:ext>
              </a:extLst>
            </p:cNvPr>
            <p:cNvGrpSpPr/>
            <p:nvPr/>
          </p:nvGrpSpPr>
          <p:grpSpPr>
            <a:xfrm>
              <a:off x="4956009" y="2870195"/>
              <a:ext cx="89485" cy="89485"/>
              <a:chOff x="2162465" y="4117385"/>
              <a:chExt cx="283772" cy="283772"/>
            </a:xfrm>
          </p:grpSpPr>
          <p:cxnSp>
            <p:nvCxnSpPr>
              <p:cNvPr id="9628" name="Straight Connector 9627">
                <a:extLst>
                  <a:ext uri="{FF2B5EF4-FFF2-40B4-BE49-F238E27FC236}">
                    <a16:creationId xmlns:a16="http://schemas.microsoft.com/office/drawing/2014/main" id="{81C4387E-0E62-5D74-245F-EAA5D9C0787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9" name="Straight Connector 9628">
                <a:extLst>
                  <a:ext uri="{FF2B5EF4-FFF2-40B4-BE49-F238E27FC236}">
                    <a16:creationId xmlns:a16="http://schemas.microsoft.com/office/drawing/2014/main" id="{DB32D349-7240-B5A8-A7B7-00945FE156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0" name="Group 9629">
              <a:extLst>
                <a:ext uri="{FF2B5EF4-FFF2-40B4-BE49-F238E27FC236}">
                  <a16:creationId xmlns:a16="http://schemas.microsoft.com/office/drawing/2014/main" id="{E589A616-3AE8-71B1-C131-D5F499815274}"/>
                </a:ext>
              </a:extLst>
            </p:cNvPr>
            <p:cNvGrpSpPr/>
            <p:nvPr/>
          </p:nvGrpSpPr>
          <p:grpSpPr>
            <a:xfrm>
              <a:off x="4996901" y="2870195"/>
              <a:ext cx="89485" cy="89485"/>
              <a:chOff x="2162465" y="4117385"/>
              <a:chExt cx="283772" cy="283772"/>
            </a:xfrm>
          </p:grpSpPr>
          <p:cxnSp>
            <p:nvCxnSpPr>
              <p:cNvPr id="9631" name="Straight Connector 9630">
                <a:extLst>
                  <a:ext uri="{FF2B5EF4-FFF2-40B4-BE49-F238E27FC236}">
                    <a16:creationId xmlns:a16="http://schemas.microsoft.com/office/drawing/2014/main" id="{32213EAD-ACEF-33F7-2367-5D755B96AD6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2" name="Straight Connector 9631">
                <a:extLst>
                  <a:ext uri="{FF2B5EF4-FFF2-40B4-BE49-F238E27FC236}">
                    <a16:creationId xmlns:a16="http://schemas.microsoft.com/office/drawing/2014/main" id="{2675381E-D899-2988-DB6F-CAFC312061F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3" name="Group 9632">
              <a:extLst>
                <a:ext uri="{FF2B5EF4-FFF2-40B4-BE49-F238E27FC236}">
                  <a16:creationId xmlns:a16="http://schemas.microsoft.com/office/drawing/2014/main" id="{C25DA2E9-5D9C-F794-DC3E-E5DAA853D09C}"/>
                </a:ext>
              </a:extLst>
            </p:cNvPr>
            <p:cNvGrpSpPr/>
            <p:nvPr/>
          </p:nvGrpSpPr>
          <p:grpSpPr>
            <a:xfrm>
              <a:off x="5126436" y="2912492"/>
              <a:ext cx="89485" cy="89485"/>
              <a:chOff x="2162465" y="4117385"/>
              <a:chExt cx="283772" cy="283772"/>
            </a:xfrm>
          </p:grpSpPr>
          <p:cxnSp>
            <p:nvCxnSpPr>
              <p:cNvPr id="9634" name="Straight Connector 9633">
                <a:extLst>
                  <a:ext uri="{FF2B5EF4-FFF2-40B4-BE49-F238E27FC236}">
                    <a16:creationId xmlns:a16="http://schemas.microsoft.com/office/drawing/2014/main" id="{783E07AF-0F3B-4F00-0696-179801A6AB3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5" name="Straight Connector 9634">
                <a:extLst>
                  <a:ext uri="{FF2B5EF4-FFF2-40B4-BE49-F238E27FC236}">
                    <a16:creationId xmlns:a16="http://schemas.microsoft.com/office/drawing/2014/main" id="{4D472FA1-464D-A670-1D10-23E8411A763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6" name="Group 9635">
              <a:extLst>
                <a:ext uri="{FF2B5EF4-FFF2-40B4-BE49-F238E27FC236}">
                  <a16:creationId xmlns:a16="http://schemas.microsoft.com/office/drawing/2014/main" id="{C2714AA9-63E9-4515-2F50-0C1C873CD82F}"/>
                </a:ext>
              </a:extLst>
            </p:cNvPr>
            <p:cNvGrpSpPr/>
            <p:nvPr/>
          </p:nvGrpSpPr>
          <p:grpSpPr>
            <a:xfrm>
              <a:off x="5260877" y="2953434"/>
              <a:ext cx="89485" cy="89485"/>
              <a:chOff x="2162465" y="4117385"/>
              <a:chExt cx="283772" cy="283772"/>
            </a:xfrm>
          </p:grpSpPr>
          <p:cxnSp>
            <p:nvCxnSpPr>
              <p:cNvPr id="9637" name="Straight Connector 9636">
                <a:extLst>
                  <a:ext uri="{FF2B5EF4-FFF2-40B4-BE49-F238E27FC236}">
                    <a16:creationId xmlns:a16="http://schemas.microsoft.com/office/drawing/2014/main" id="{B68247A6-B625-B84A-1EF3-1D66BAC491C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8" name="Straight Connector 9637">
                <a:extLst>
                  <a:ext uri="{FF2B5EF4-FFF2-40B4-BE49-F238E27FC236}">
                    <a16:creationId xmlns:a16="http://schemas.microsoft.com/office/drawing/2014/main" id="{6CB0E0F8-A3C4-C67F-D8EA-A34DD32FB5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9" name="Group 9638">
              <a:extLst>
                <a:ext uri="{FF2B5EF4-FFF2-40B4-BE49-F238E27FC236}">
                  <a16:creationId xmlns:a16="http://schemas.microsoft.com/office/drawing/2014/main" id="{00543F06-1CA4-12E3-7781-3D57482479AB}"/>
                </a:ext>
              </a:extLst>
            </p:cNvPr>
            <p:cNvGrpSpPr/>
            <p:nvPr/>
          </p:nvGrpSpPr>
          <p:grpSpPr>
            <a:xfrm>
              <a:off x="5315311" y="2953434"/>
              <a:ext cx="89485" cy="89485"/>
              <a:chOff x="2162465" y="4117385"/>
              <a:chExt cx="283772" cy="283772"/>
            </a:xfrm>
          </p:grpSpPr>
          <p:cxnSp>
            <p:nvCxnSpPr>
              <p:cNvPr id="9640" name="Straight Connector 9639">
                <a:extLst>
                  <a:ext uri="{FF2B5EF4-FFF2-40B4-BE49-F238E27FC236}">
                    <a16:creationId xmlns:a16="http://schemas.microsoft.com/office/drawing/2014/main" id="{E6B3F00D-3F70-7736-BB48-DBD148FEE1D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1" name="Straight Connector 9640">
                <a:extLst>
                  <a:ext uri="{FF2B5EF4-FFF2-40B4-BE49-F238E27FC236}">
                    <a16:creationId xmlns:a16="http://schemas.microsoft.com/office/drawing/2014/main" id="{CC5C2E83-C500-CEAB-501F-EFED64A2686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2" name="Group 9641">
              <a:extLst>
                <a:ext uri="{FF2B5EF4-FFF2-40B4-BE49-F238E27FC236}">
                  <a16:creationId xmlns:a16="http://schemas.microsoft.com/office/drawing/2014/main" id="{B0A94F04-28BE-4D0A-709F-7CA2BED3EBB1}"/>
                </a:ext>
              </a:extLst>
            </p:cNvPr>
            <p:cNvGrpSpPr/>
            <p:nvPr/>
          </p:nvGrpSpPr>
          <p:grpSpPr>
            <a:xfrm>
              <a:off x="5444029" y="3097208"/>
              <a:ext cx="89485" cy="89485"/>
              <a:chOff x="2162465" y="4117385"/>
              <a:chExt cx="283772" cy="283772"/>
            </a:xfrm>
          </p:grpSpPr>
          <p:cxnSp>
            <p:nvCxnSpPr>
              <p:cNvPr id="9643" name="Straight Connector 9642">
                <a:extLst>
                  <a:ext uri="{FF2B5EF4-FFF2-40B4-BE49-F238E27FC236}">
                    <a16:creationId xmlns:a16="http://schemas.microsoft.com/office/drawing/2014/main" id="{B4DE9710-0CC9-455D-3E54-76B66D62A96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4" name="Straight Connector 9643">
                <a:extLst>
                  <a:ext uri="{FF2B5EF4-FFF2-40B4-BE49-F238E27FC236}">
                    <a16:creationId xmlns:a16="http://schemas.microsoft.com/office/drawing/2014/main" id="{F781F2BF-484C-EBB5-D733-7091588466B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5" name="Group 9644">
              <a:extLst>
                <a:ext uri="{FF2B5EF4-FFF2-40B4-BE49-F238E27FC236}">
                  <a16:creationId xmlns:a16="http://schemas.microsoft.com/office/drawing/2014/main" id="{6602574F-199B-DDFC-F39D-1EE7D2F0E1A8}"/>
                </a:ext>
              </a:extLst>
            </p:cNvPr>
            <p:cNvGrpSpPr/>
            <p:nvPr/>
          </p:nvGrpSpPr>
          <p:grpSpPr>
            <a:xfrm>
              <a:off x="5498898" y="3130864"/>
              <a:ext cx="89485" cy="89485"/>
              <a:chOff x="2162465" y="4117385"/>
              <a:chExt cx="283772" cy="283772"/>
            </a:xfrm>
          </p:grpSpPr>
          <p:cxnSp>
            <p:nvCxnSpPr>
              <p:cNvPr id="9646" name="Straight Connector 9645">
                <a:extLst>
                  <a:ext uri="{FF2B5EF4-FFF2-40B4-BE49-F238E27FC236}">
                    <a16:creationId xmlns:a16="http://schemas.microsoft.com/office/drawing/2014/main" id="{69FF9FD0-C1E4-CBC0-2791-5EF53CE8C42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7" name="Straight Connector 9646">
                <a:extLst>
                  <a:ext uri="{FF2B5EF4-FFF2-40B4-BE49-F238E27FC236}">
                    <a16:creationId xmlns:a16="http://schemas.microsoft.com/office/drawing/2014/main" id="{77FE89B4-8155-7535-9570-E9BF23D9815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8" name="Group 9647">
              <a:extLst>
                <a:ext uri="{FF2B5EF4-FFF2-40B4-BE49-F238E27FC236}">
                  <a16:creationId xmlns:a16="http://schemas.microsoft.com/office/drawing/2014/main" id="{9AA90252-67B0-6D3D-06F7-88DDE2313965}"/>
                </a:ext>
              </a:extLst>
            </p:cNvPr>
            <p:cNvGrpSpPr/>
            <p:nvPr/>
          </p:nvGrpSpPr>
          <p:grpSpPr>
            <a:xfrm>
              <a:off x="5530196" y="3130864"/>
              <a:ext cx="89485" cy="89485"/>
              <a:chOff x="2162465" y="4117385"/>
              <a:chExt cx="283772" cy="283772"/>
            </a:xfrm>
          </p:grpSpPr>
          <p:cxnSp>
            <p:nvCxnSpPr>
              <p:cNvPr id="9649" name="Straight Connector 9648">
                <a:extLst>
                  <a:ext uri="{FF2B5EF4-FFF2-40B4-BE49-F238E27FC236}">
                    <a16:creationId xmlns:a16="http://schemas.microsoft.com/office/drawing/2014/main" id="{196B77FF-C0F9-CDE8-7A0F-2E1C8DAE1CE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0" name="Straight Connector 9649">
                <a:extLst>
                  <a:ext uri="{FF2B5EF4-FFF2-40B4-BE49-F238E27FC236}">
                    <a16:creationId xmlns:a16="http://schemas.microsoft.com/office/drawing/2014/main" id="{64534689-7BB5-B537-CD1E-C2E3970B5C7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1" name="Group 9650">
              <a:extLst>
                <a:ext uri="{FF2B5EF4-FFF2-40B4-BE49-F238E27FC236}">
                  <a16:creationId xmlns:a16="http://schemas.microsoft.com/office/drawing/2014/main" id="{8322FDD0-EB9B-B002-C9B5-4B76B29F7715}"/>
                </a:ext>
              </a:extLst>
            </p:cNvPr>
            <p:cNvGrpSpPr/>
            <p:nvPr/>
          </p:nvGrpSpPr>
          <p:grpSpPr>
            <a:xfrm>
              <a:off x="5614141" y="3145808"/>
              <a:ext cx="89485" cy="89485"/>
              <a:chOff x="2162465" y="4117385"/>
              <a:chExt cx="283772" cy="283772"/>
            </a:xfrm>
          </p:grpSpPr>
          <p:cxnSp>
            <p:nvCxnSpPr>
              <p:cNvPr id="9652" name="Straight Connector 9651">
                <a:extLst>
                  <a:ext uri="{FF2B5EF4-FFF2-40B4-BE49-F238E27FC236}">
                    <a16:creationId xmlns:a16="http://schemas.microsoft.com/office/drawing/2014/main" id="{58DE720B-4E5B-6294-4FAB-A621ECA8E90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3" name="Straight Connector 9652">
                <a:extLst>
                  <a:ext uri="{FF2B5EF4-FFF2-40B4-BE49-F238E27FC236}">
                    <a16:creationId xmlns:a16="http://schemas.microsoft.com/office/drawing/2014/main" id="{FE41DB6B-BCEA-0D98-7A49-05B1B183D16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4" name="Group 9653">
              <a:extLst>
                <a:ext uri="{FF2B5EF4-FFF2-40B4-BE49-F238E27FC236}">
                  <a16:creationId xmlns:a16="http://schemas.microsoft.com/office/drawing/2014/main" id="{1FB2CE4F-C66C-9B4B-406F-F87FC531FF9E}"/>
                </a:ext>
              </a:extLst>
            </p:cNvPr>
            <p:cNvGrpSpPr/>
            <p:nvPr/>
          </p:nvGrpSpPr>
          <p:grpSpPr>
            <a:xfrm>
              <a:off x="5640176" y="3145808"/>
              <a:ext cx="89485" cy="89485"/>
              <a:chOff x="2162465" y="4117385"/>
              <a:chExt cx="283772" cy="283772"/>
            </a:xfrm>
          </p:grpSpPr>
          <p:cxnSp>
            <p:nvCxnSpPr>
              <p:cNvPr id="9655" name="Straight Connector 9654">
                <a:extLst>
                  <a:ext uri="{FF2B5EF4-FFF2-40B4-BE49-F238E27FC236}">
                    <a16:creationId xmlns:a16="http://schemas.microsoft.com/office/drawing/2014/main" id="{55E4C021-9301-92A0-A58E-3AE6F9714E0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6" name="Straight Connector 9655">
                <a:extLst>
                  <a:ext uri="{FF2B5EF4-FFF2-40B4-BE49-F238E27FC236}">
                    <a16:creationId xmlns:a16="http://schemas.microsoft.com/office/drawing/2014/main" id="{189AE851-B976-9E1E-83CE-4C437FCABA9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7" name="Group 9656">
              <a:extLst>
                <a:ext uri="{FF2B5EF4-FFF2-40B4-BE49-F238E27FC236}">
                  <a16:creationId xmlns:a16="http://schemas.microsoft.com/office/drawing/2014/main" id="{9E1F60E5-3DE2-88F0-2363-871EA3F0916F}"/>
                </a:ext>
              </a:extLst>
            </p:cNvPr>
            <p:cNvGrpSpPr/>
            <p:nvPr/>
          </p:nvGrpSpPr>
          <p:grpSpPr>
            <a:xfrm>
              <a:off x="5773945" y="3192990"/>
              <a:ext cx="89485" cy="89485"/>
              <a:chOff x="2162465" y="4117385"/>
              <a:chExt cx="283772" cy="283772"/>
            </a:xfrm>
          </p:grpSpPr>
          <p:cxnSp>
            <p:nvCxnSpPr>
              <p:cNvPr id="9658" name="Straight Connector 9657">
                <a:extLst>
                  <a:ext uri="{FF2B5EF4-FFF2-40B4-BE49-F238E27FC236}">
                    <a16:creationId xmlns:a16="http://schemas.microsoft.com/office/drawing/2014/main" id="{4D23307D-9AE2-3C89-4F8B-4C9B62F9623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9" name="Straight Connector 9658">
                <a:extLst>
                  <a:ext uri="{FF2B5EF4-FFF2-40B4-BE49-F238E27FC236}">
                    <a16:creationId xmlns:a16="http://schemas.microsoft.com/office/drawing/2014/main" id="{47900C07-13F9-E6EA-78BD-5B143CE3673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0" name="Group 9659">
              <a:extLst>
                <a:ext uri="{FF2B5EF4-FFF2-40B4-BE49-F238E27FC236}">
                  <a16:creationId xmlns:a16="http://schemas.microsoft.com/office/drawing/2014/main" id="{32A1D76C-F317-1634-8810-B5FDC3FA96E6}"/>
                </a:ext>
              </a:extLst>
            </p:cNvPr>
            <p:cNvGrpSpPr/>
            <p:nvPr/>
          </p:nvGrpSpPr>
          <p:grpSpPr>
            <a:xfrm>
              <a:off x="5814721" y="3192990"/>
              <a:ext cx="89485" cy="89485"/>
              <a:chOff x="2162465" y="4117385"/>
              <a:chExt cx="283772" cy="283772"/>
            </a:xfrm>
          </p:grpSpPr>
          <p:cxnSp>
            <p:nvCxnSpPr>
              <p:cNvPr id="9661" name="Straight Connector 9660">
                <a:extLst>
                  <a:ext uri="{FF2B5EF4-FFF2-40B4-BE49-F238E27FC236}">
                    <a16:creationId xmlns:a16="http://schemas.microsoft.com/office/drawing/2014/main" id="{0DDE0490-3602-29E3-9466-3E3A1E0B2D5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2" name="Straight Connector 9661">
                <a:extLst>
                  <a:ext uri="{FF2B5EF4-FFF2-40B4-BE49-F238E27FC236}">
                    <a16:creationId xmlns:a16="http://schemas.microsoft.com/office/drawing/2014/main" id="{9B7C7F70-1D1F-3498-34FA-E54ABFDA32B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3" name="Group 9662">
              <a:extLst>
                <a:ext uri="{FF2B5EF4-FFF2-40B4-BE49-F238E27FC236}">
                  <a16:creationId xmlns:a16="http://schemas.microsoft.com/office/drawing/2014/main" id="{BC4FEBD1-6DEA-3CEE-6754-C2C89CA41C90}"/>
                </a:ext>
              </a:extLst>
            </p:cNvPr>
            <p:cNvGrpSpPr/>
            <p:nvPr/>
          </p:nvGrpSpPr>
          <p:grpSpPr>
            <a:xfrm>
              <a:off x="5991602" y="3310512"/>
              <a:ext cx="89485" cy="89485"/>
              <a:chOff x="2162465" y="4117385"/>
              <a:chExt cx="283772" cy="283772"/>
            </a:xfrm>
          </p:grpSpPr>
          <p:cxnSp>
            <p:nvCxnSpPr>
              <p:cNvPr id="9664" name="Straight Connector 9663">
                <a:extLst>
                  <a:ext uri="{FF2B5EF4-FFF2-40B4-BE49-F238E27FC236}">
                    <a16:creationId xmlns:a16="http://schemas.microsoft.com/office/drawing/2014/main" id="{D13E1329-CC4D-FCE2-C8D0-8C879CB86F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5" name="Straight Connector 9664">
                <a:extLst>
                  <a:ext uri="{FF2B5EF4-FFF2-40B4-BE49-F238E27FC236}">
                    <a16:creationId xmlns:a16="http://schemas.microsoft.com/office/drawing/2014/main" id="{990D8448-6AE3-FBF3-63EC-CCF02CDD7EE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6" name="Group 9665">
              <a:extLst>
                <a:ext uri="{FF2B5EF4-FFF2-40B4-BE49-F238E27FC236}">
                  <a16:creationId xmlns:a16="http://schemas.microsoft.com/office/drawing/2014/main" id="{95FAFAF5-8C66-EAE0-2C75-E55B35CF6375}"/>
                </a:ext>
              </a:extLst>
            </p:cNvPr>
            <p:cNvGrpSpPr/>
            <p:nvPr/>
          </p:nvGrpSpPr>
          <p:grpSpPr>
            <a:xfrm>
              <a:off x="6053112" y="3321035"/>
              <a:ext cx="89485" cy="89485"/>
              <a:chOff x="2162465" y="4117385"/>
              <a:chExt cx="283772" cy="283772"/>
            </a:xfrm>
          </p:grpSpPr>
          <p:cxnSp>
            <p:nvCxnSpPr>
              <p:cNvPr id="9667" name="Straight Connector 9666">
                <a:extLst>
                  <a:ext uri="{FF2B5EF4-FFF2-40B4-BE49-F238E27FC236}">
                    <a16:creationId xmlns:a16="http://schemas.microsoft.com/office/drawing/2014/main" id="{01794013-266C-A2D5-E738-AB38E5AADEA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8" name="Straight Connector 9667">
                <a:extLst>
                  <a:ext uri="{FF2B5EF4-FFF2-40B4-BE49-F238E27FC236}">
                    <a16:creationId xmlns:a16="http://schemas.microsoft.com/office/drawing/2014/main" id="{014E123A-D099-35D1-804F-B7C800ED62F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9" name="Group 9668">
              <a:extLst>
                <a:ext uri="{FF2B5EF4-FFF2-40B4-BE49-F238E27FC236}">
                  <a16:creationId xmlns:a16="http://schemas.microsoft.com/office/drawing/2014/main" id="{55FB7DE5-EE80-3923-E5DA-07D56C6ACFBC}"/>
                </a:ext>
              </a:extLst>
            </p:cNvPr>
            <p:cNvGrpSpPr/>
            <p:nvPr/>
          </p:nvGrpSpPr>
          <p:grpSpPr>
            <a:xfrm>
              <a:off x="6098691" y="3355255"/>
              <a:ext cx="89485" cy="89485"/>
              <a:chOff x="2162465" y="4117385"/>
              <a:chExt cx="283772" cy="283772"/>
            </a:xfrm>
          </p:grpSpPr>
          <p:cxnSp>
            <p:nvCxnSpPr>
              <p:cNvPr id="9670" name="Straight Connector 9669">
                <a:extLst>
                  <a:ext uri="{FF2B5EF4-FFF2-40B4-BE49-F238E27FC236}">
                    <a16:creationId xmlns:a16="http://schemas.microsoft.com/office/drawing/2014/main" id="{1E67430A-68D8-56F1-0805-E5D95171A57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1" name="Straight Connector 9670">
                <a:extLst>
                  <a:ext uri="{FF2B5EF4-FFF2-40B4-BE49-F238E27FC236}">
                    <a16:creationId xmlns:a16="http://schemas.microsoft.com/office/drawing/2014/main" id="{DB390A2A-E9A9-ED12-5AE9-B88E0C5DED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2" name="Group 9671">
              <a:extLst>
                <a:ext uri="{FF2B5EF4-FFF2-40B4-BE49-F238E27FC236}">
                  <a16:creationId xmlns:a16="http://schemas.microsoft.com/office/drawing/2014/main" id="{EACC3403-1AE5-9631-B9DF-E6BE205256EC}"/>
                </a:ext>
              </a:extLst>
            </p:cNvPr>
            <p:cNvGrpSpPr/>
            <p:nvPr/>
          </p:nvGrpSpPr>
          <p:grpSpPr>
            <a:xfrm>
              <a:off x="6148583" y="3392203"/>
              <a:ext cx="89485" cy="89485"/>
              <a:chOff x="2162465" y="4117385"/>
              <a:chExt cx="283772" cy="283772"/>
            </a:xfrm>
          </p:grpSpPr>
          <p:cxnSp>
            <p:nvCxnSpPr>
              <p:cNvPr id="9673" name="Straight Connector 9672">
                <a:extLst>
                  <a:ext uri="{FF2B5EF4-FFF2-40B4-BE49-F238E27FC236}">
                    <a16:creationId xmlns:a16="http://schemas.microsoft.com/office/drawing/2014/main" id="{DFD5B2EA-8583-0C53-E4C1-2A3025023FE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4" name="Straight Connector 9673">
                <a:extLst>
                  <a:ext uri="{FF2B5EF4-FFF2-40B4-BE49-F238E27FC236}">
                    <a16:creationId xmlns:a16="http://schemas.microsoft.com/office/drawing/2014/main" id="{6308F896-E7A5-E78A-7E53-D91B1A5206B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5" name="Group 9674">
              <a:extLst>
                <a:ext uri="{FF2B5EF4-FFF2-40B4-BE49-F238E27FC236}">
                  <a16:creationId xmlns:a16="http://schemas.microsoft.com/office/drawing/2014/main" id="{19B35913-691C-A031-424C-F31644B7C9AE}"/>
                </a:ext>
              </a:extLst>
            </p:cNvPr>
            <p:cNvGrpSpPr/>
            <p:nvPr/>
          </p:nvGrpSpPr>
          <p:grpSpPr>
            <a:xfrm>
              <a:off x="6204117" y="3451452"/>
              <a:ext cx="89485" cy="89485"/>
              <a:chOff x="2162465" y="4117385"/>
              <a:chExt cx="283772" cy="283772"/>
            </a:xfrm>
          </p:grpSpPr>
          <p:cxnSp>
            <p:nvCxnSpPr>
              <p:cNvPr id="9676" name="Straight Connector 9675">
                <a:extLst>
                  <a:ext uri="{FF2B5EF4-FFF2-40B4-BE49-F238E27FC236}">
                    <a16:creationId xmlns:a16="http://schemas.microsoft.com/office/drawing/2014/main" id="{6B62B314-5CEC-1160-7827-88DC2D594F6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7" name="Straight Connector 9676">
                <a:extLst>
                  <a:ext uri="{FF2B5EF4-FFF2-40B4-BE49-F238E27FC236}">
                    <a16:creationId xmlns:a16="http://schemas.microsoft.com/office/drawing/2014/main" id="{A803433B-A6E9-71AE-AF75-CF6F7186AA8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8" name="Group 9677">
              <a:extLst>
                <a:ext uri="{FF2B5EF4-FFF2-40B4-BE49-F238E27FC236}">
                  <a16:creationId xmlns:a16="http://schemas.microsoft.com/office/drawing/2014/main" id="{E2AEE959-EDDF-DC34-A021-7F20C4E1DFA3}"/>
                </a:ext>
              </a:extLst>
            </p:cNvPr>
            <p:cNvGrpSpPr/>
            <p:nvPr/>
          </p:nvGrpSpPr>
          <p:grpSpPr>
            <a:xfrm>
              <a:off x="6246735" y="3451452"/>
              <a:ext cx="89485" cy="89485"/>
              <a:chOff x="2162465" y="4117385"/>
              <a:chExt cx="283772" cy="283772"/>
            </a:xfrm>
          </p:grpSpPr>
          <p:cxnSp>
            <p:nvCxnSpPr>
              <p:cNvPr id="9679" name="Straight Connector 9678">
                <a:extLst>
                  <a:ext uri="{FF2B5EF4-FFF2-40B4-BE49-F238E27FC236}">
                    <a16:creationId xmlns:a16="http://schemas.microsoft.com/office/drawing/2014/main" id="{6B9D4733-A73B-DC2F-BC39-098639BC5C8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0" name="Straight Connector 9679">
                <a:extLst>
                  <a:ext uri="{FF2B5EF4-FFF2-40B4-BE49-F238E27FC236}">
                    <a16:creationId xmlns:a16="http://schemas.microsoft.com/office/drawing/2014/main" id="{54056639-B488-99A7-811D-B909C55DD91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1" name="Group 9680">
              <a:extLst>
                <a:ext uri="{FF2B5EF4-FFF2-40B4-BE49-F238E27FC236}">
                  <a16:creationId xmlns:a16="http://schemas.microsoft.com/office/drawing/2014/main" id="{3A44480A-9A44-AF1C-1A54-8DB05926393E}"/>
                </a:ext>
              </a:extLst>
            </p:cNvPr>
            <p:cNvGrpSpPr/>
            <p:nvPr/>
          </p:nvGrpSpPr>
          <p:grpSpPr>
            <a:xfrm>
              <a:off x="6346345" y="3495751"/>
              <a:ext cx="89485" cy="89485"/>
              <a:chOff x="2162465" y="4117385"/>
              <a:chExt cx="283772" cy="283772"/>
            </a:xfrm>
          </p:grpSpPr>
          <p:cxnSp>
            <p:nvCxnSpPr>
              <p:cNvPr id="9682" name="Straight Connector 9681">
                <a:extLst>
                  <a:ext uri="{FF2B5EF4-FFF2-40B4-BE49-F238E27FC236}">
                    <a16:creationId xmlns:a16="http://schemas.microsoft.com/office/drawing/2014/main" id="{EEB77E0C-AC01-63E8-CA92-7444E12DBF9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3" name="Straight Connector 9682">
                <a:extLst>
                  <a:ext uri="{FF2B5EF4-FFF2-40B4-BE49-F238E27FC236}">
                    <a16:creationId xmlns:a16="http://schemas.microsoft.com/office/drawing/2014/main" id="{E792802B-74E1-DCDB-EDD7-C0A99318BF2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4" name="Group 9683">
              <a:extLst>
                <a:ext uri="{FF2B5EF4-FFF2-40B4-BE49-F238E27FC236}">
                  <a16:creationId xmlns:a16="http://schemas.microsoft.com/office/drawing/2014/main" id="{F1B81313-D216-0D5C-2339-B456B7F92DD5}"/>
                </a:ext>
              </a:extLst>
            </p:cNvPr>
            <p:cNvGrpSpPr/>
            <p:nvPr/>
          </p:nvGrpSpPr>
          <p:grpSpPr>
            <a:xfrm>
              <a:off x="6427054" y="3495751"/>
              <a:ext cx="89485" cy="89485"/>
              <a:chOff x="2162465" y="4117385"/>
              <a:chExt cx="283772" cy="283772"/>
            </a:xfrm>
          </p:grpSpPr>
          <p:cxnSp>
            <p:nvCxnSpPr>
              <p:cNvPr id="9685" name="Straight Connector 9684">
                <a:extLst>
                  <a:ext uri="{FF2B5EF4-FFF2-40B4-BE49-F238E27FC236}">
                    <a16:creationId xmlns:a16="http://schemas.microsoft.com/office/drawing/2014/main" id="{7F933659-31DE-59FC-5B98-2B8E692D58F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6" name="Straight Connector 9685">
                <a:extLst>
                  <a:ext uri="{FF2B5EF4-FFF2-40B4-BE49-F238E27FC236}">
                    <a16:creationId xmlns:a16="http://schemas.microsoft.com/office/drawing/2014/main" id="{C0B93D0E-CF68-0796-C39B-951833304BF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7" name="Group 9686">
              <a:extLst>
                <a:ext uri="{FF2B5EF4-FFF2-40B4-BE49-F238E27FC236}">
                  <a16:creationId xmlns:a16="http://schemas.microsoft.com/office/drawing/2014/main" id="{253FDD42-B255-33FF-01FA-AF27EFDD3A28}"/>
                </a:ext>
              </a:extLst>
            </p:cNvPr>
            <p:cNvGrpSpPr/>
            <p:nvPr/>
          </p:nvGrpSpPr>
          <p:grpSpPr>
            <a:xfrm>
              <a:off x="6587434" y="3540493"/>
              <a:ext cx="89485" cy="89485"/>
              <a:chOff x="2162465" y="4117385"/>
              <a:chExt cx="283772" cy="283772"/>
            </a:xfrm>
          </p:grpSpPr>
          <p:cxnSp>
            <p:nvCxnSpPr>
              <p:cNvPr id="9688" name="Straight Connector 9687">
                <a:extLst>
                  <a:ext uri="{FF2B5EF4-FFF2-40B4-BE49-F238E27FC236}">
                    <a16:creationId xmlns:a16="http://schemas.microsoft.com/office/drawing/2014/main" id="{903305EE-6AC8-8163-3077-22A52D3FEB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9" name="Straight Connector 9688">
                <a:extLst>
                  <a:ext uri="{FF2B5EF4-FFF2-40B4-BE49-F238E27FC236}">
                    <a16:creationId xmlns:a16="http://schemas.microsoft.com/office/drawing/2014/main" id="{74EB4A92-C7AC-5A9B-27F3-A37609E4A73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0" name="Group 9689">
              <a:extLst>
                <a:ext uri="{FF2B5EF4-FFF2-40B4-BE49-F238E27FC236}">
                  <a16:creationId xmlns:a16="http://schemas.microsoft.com/office/drawing/2014/main" id="{A7A97082-022E-EE82-1BC2-DB0DAF5CC17C}"/>
                </a:ext>
              </a:extLst>
            </p:cNvPr>
            <p:cNvGrpSpPr/>
            <p:nvPr/>
          </p:nvGrpSpPr>
          <p:grpSpPr>
            <a:xfrm>
              <a:off x="6625417" y="3540493"/>
              <a:ext cx="89485" cy="89485"/>
              <a:chOff x="2162465" y="4117385"/>
              <a:chExt cx="283772" cy="283772"/>
            </a:xfrm>
          </p:grpSpPr>
          <p:cxnSp>
            <p:nvCxnSpPr>
              <p:cNvPr id="9691" name="Straight Connector 9690">
                <a:extLst>
                  <a:ext uri="{FF2B5EF4-FFF2-40B4-BE49-F238E27FC236}">
                    <a16:creationId xmlns:a16="http://schemas.microsoft.com/office/drawing/2014/main" id="{99C564D0-913B-3609-6043-8235715867B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2" name="Straight Connector 9691">
                <a:extLst>
                  <a:ext uri="{FF2B5EF4-FFF2-40B4-BE49-F238E27FC236}">
                    <a16:creationId xmlns:a16="http://schemas.microsoft.com/office/drawing/2014/main" id="{66785149-BBDF-6882-EB80-32BE229340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3" name="Group 9692">
              <a:extLst>
                <a:ext uri="{FF2B5EF4-FFF2-40B4-BE49-F238E27FC236}">
                  <a16:creationId xmlns:a16="http://schemas.microsoft.com/office/drawing/2014/main" id="{C640FA87-76AA-A5BA-7CDF-7F45CF0F5799}"/>
                </a:ext>
              </a:extLst>
            </p:cNvPr>
            <p:cNvGrpSpPr/>
            <p:nvPr/>
          </p:nvGrpSpPr>
          <p:grpSpPr>
            <a:xfrm>
              <a:off x="6727688" y="3571854"/>
              <a:ext cx="89485" cy="89485"/>
              <a:chOff x="2162465" y="4117385"/>
              <a:chExt cx="283772" cy="283772"/>
            </a:xfrm>
          </p:grpSpPr>
          <p:cxnSp>
            <p:nvCxnSpPr>
              <p:cNvPr id="9694" name="Straight Connector 9693">
                <a:extLst>
                  <a:ext uri="{FF2B5EF4-FFF2-40B4-BE49-F238E27FC236}">
                    <a16:creationId xmlns:a16="http://schemas.microsoft.com/office/drawing/2014/main" id="{430E7183-B6BB-4E00-DB50-EABD20C4AFF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9704F641-B71F-B62B-888F-E4F8D27F7A7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6" name="Group 9695">
              <a:extLst>
                <a:ext uri="{FF2B5EF4-FFF2-40B4-BE49-F238E27FC236}">
                  <a16:creationId xmlns:a16="http://schemas.microsoft.com/office/drawing/2014/main" id="{B94A5E57-3B01-37E0-EF62-4304628350F2}"/>
                </a:ext>
              </a:extLst>
            </p:cNvPr>
            <p:cNvGrpSpPr/>
            <p:nvPr/>
          </p:nvGrpSpPr>
          <p:grpSpPr>
            <a:xfrm>
              <a:off x="6833678" y="3586481"/>
              <a:ext cx="89485" cy="89485"/>
              <a:chOff x="2162465" y="4117385"/>
              <a:chExt cx="283772" cy="283772"/>
            </a:xfrm>
          </p:grpSpPr>
          <p:cxnSp>
            <p:nvCxnSpPr>
              <p:cNvPr id="9697" name="Straight Connector 9696">
                <a:extLst>
                  <a:ext uri="{FF2B5EF4-FFF2-40B4-BE49-F238E27FC236}">
                    <a16:creationId xmlns:a16="http://schemas.microsoft.com/office/drawing/2014/main" id="{8DA9EA38-C47F-56D5-016C-2FA0E54AF0F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98" name="Straight Connector 9697">
                <a:extLst>
                  <a:ext uri="{FF2B5EF4-FFF2-40B4-BE49-F238E27FC236}">
                    <a16:creationId xmlns:a16="http://schemas.microsoft.com/office/drawing/2014/main" id="{8F8C32B6-2B7C-ED20-6F55-AC80411E6D5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99" name="Group 9698">
              <a:extLst>
                <a:ext uri="{FF2B5EF4-FFF2-40B4-BE49-F238E27FC236}">
                  <a16:creationId xmlns:a16="http://schemas.microsoft.com/office/drawing/2014/main" id="{1FBA1B43-CC1F-B07C-69CC-28970CDEEBDC}"/>
                </a:ext>
              </a:extLst>
            </p:cNvPr>
            <p:cNvGrpSpPr/>
            <p:nvPr/>
          </p:nvGrpSpPr>
          <p:grpSpPr>
            <a:xfrm>
              <a:off x="6874700" y="3586481"/>
              <a:ext cx="89485" cy="89485"/>
              <a:chOff x="2162465" y="4117385"/>
              <a:chExt cx="283772" cy="283772"/>
            </a:xfrm>
          </p:grpSpPr>
          <p:cxnSp>
            <p:nvCxnSpPr>
              <p:cNvPr id="9700" name="Straight Connector 9699">
                <a:extLst>
                  <a:ext uri="{FF2B5EF4-FFF2-40B4-BE49-F238E27FC236}">
                    <a16:creationId xmlns:a16="http://schemas.microsoft.com/office/drawing/2014/main" id="{C5DEDB73-A1D0-5D6F-E485-D353374BC8D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98525DF8-ADAA-80D0-EB54-9652925EB58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2" name="Group 9701">
              <a:extLst>
                <a:ext uri="{FF2B5EF4-FFF2-40B4-BE49-F238E27FC236}">
                  <a16:creationId xmlns:a16="http://schemas.microsoft.com/office/drawing/2014/main" id="{21C38610-14BC-E573-3264-FE85A2591056}"/>
                </a:ext>
              </a:extLst>
            </p:cNvPr>
            <p:cNvGrpSpPr/>
            <p:nvPr/>
          </p:nvGrpSpPr>
          <p:grpSpPr>
            <a:xfrm>
              <a:off x="6957428" y="3624009"/>
              <a:ext cx="89485" cy="89485"/>
              <a:chOff x="2162465" y="4117385"/>
              <a:chExt cx="283772" cy="283772"/>
            </a:xfrm>
          </p:grpSpPr>
          <p:cxnSp>
            <p:nvCxnSpPr>
              <p:cNvPr id="9703" name="Straight Connector 9702">
                <a:extLst>
                  <a:ext uri="{FF2B5EF4-FFF2-40B4-BE49-F238E27FC236}">
                    <a16:creationId xmlns:a16="http://schemas.microsoft.com/office/drawing/2014/main" id="{B70328CC-23C2-66F0-B620-19988D73F2D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B29D7374-2674-4D01-D172-60C3FF828A9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5" name="Group 9704">
              <a:extLst>
                <a:ext uri="{FF2B5EF4-FFF2-40B4-BE49-F238E27FC236}">
                  <a16:creationId xmlns:a16="http://schemas.microsoft.com/office/drawing/2014/main" id="{3BF0C94D-130B-1AF2-4167-A4EEA47630B2}"/>
                </a:ext>
              </a:extLst>
            </p:cNvPr>
            <p:cNvGrpSpPr/>
            <p:nvPr/>
          </p:nvGrpSpPr>
          <p:grpSpPr>
            <a:xfrm>
              <a:off x="7007610" y="3661924"/>
              <a:ext cx="89485" cy="89485"/>
              <a:chOff x="2162465" y="4117385"/>
              <a:chExt cx="283772" cy="283772"/>
            </a:xfrm>
          </p:grpSpPr>
          <p:cxnSp>
            <p:nvCxnSpPr>
              <p:cNvPr id="9706" name="Straight Connector 9705">
                <a:extLst>
                  <a:ext uri="{FF2B5EF4-FFF2-40B4-BE49-F238E27FC236}">
                    <a16:creationId xmlns:a16="http://schemas.microsoft.com/office/drawing/2014/main" id="{746D49B4-3336-64E4-837C-864D21E2AD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10A6072A-8978-084E-733B-F46197F86CC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08" name="Group 9707">
              <a:extLst>
                <a:ext uri="{FF2B5EF4-FFF2-40B4-BE49-F238E27FC236}">
                  <a16:creationId xmlns:a16="http://schemas.microsoft.com/office/drawing/2014/main" id="{88FB4BF3-0DAF-3E24-BA79-48076ED281ED}"/>
                </a:ext>
              </a:extLst>
            </p:cNvPr>
            <p:cNvGrpSpPr/>
            <p:nvPr/>
          </p:nvGrpSpPr>
          <p:grpSpPr>
            <a:xfrm>
              <a:off x="7054804" y="3706672"/>
              <a:ext cx="89485" cy="89485"/>
              <a:chOff x="2162465" y="4117385"/>
              <a:chExt cx="283772" cy="283772"/>
            </a:xfrm>
          </p:grpSpPr>
          <p:cxnSp>
            <p:nvCxnSpPr>
              <p:cNvPr id="9709" name="Straight Connector 9708">
                <a:extLst>
                  <a:ext uri="{FF2B5EF4-FFF2-40B4-BE49-F238E27FC236}">
                    <a16:creationId xmlns:a16="http://schemas.microsoft.com/office/drawing/2014/main" id="{2426FC3A-5E2A-5ABB-84EB-6EE6EEBA2FC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4992AC25-ED98-13A6-3289-DCD860FF365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1" name="Group 9710">
              <a:extLst>
                <a:ext uri="{FF2B5EF4-FFF2-40B4-BE49-F238E27FC236}">
                  <a16:creationId xmlns:a16="http://schemas.microsoft.com/office/drawing/2014/main" id="{D644AB48-DD00-534A-94D1-87CB7EF60A57}"/>
                </a:ext>
              </a:extLst>
            </p:cNvPr>
            <p:cNvGrpSpPr/>
            <p:nvPr/>
          </p:nvGrpSpPr>
          <p:grpSpPr>
            <a:xfrm>
              <a:off x="7399711" y="3871558"/>
              <a:ext cx="89485" cy="89485"/>
              <a:chOff x="2162465" y="4117385"/>
              <a:chExt cx="283772" cy="283772"/>
            </a:xfrm>
          </p:grpSpPr>
          <p:cxnSp>
            <p:nvCxnSpPr>
              <p:cNvPr id="9712" name="Straight Connector 9711">
                <a:extLst>
                  <a:ext uri="{FF2B5EF4-FFF2-40B4-BE49-F238E27FC236}">
                    <a16:creationId xmlns:a16="http://schemas.microsoft.com/office/drawing/2014/main" id="{DAE1816A-369A-FF5E-F7F8-33936134870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56E9A79F-8DBF-EE0E-DA50-4ACFCF4210C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4" name="Group 9713">
              <a:extLst>
                <a:ext uri="{FF2B5EF4-FFF2-40B4-BE49-F238E27FC236}">
                  <a16:creationId xmlns:a16="http://schemas.microsoft.com/office/drawing/2014/main" id="{D59021BC-2A6D-72B0-6740-8298BB0C09AC}"/>
                </a:ext>
              </a:extLst>
            </p:cNvPr>
            <p:cNvGrpSpPr/>
            <p:nvPr/>
          </p:nvGrpSpPr>
          <p:grpSpPr>
            <a:xfrm>
              <a:off x="7464098" y="3901378"/>
              <a:ext cx="89485" cy="89485"/>
              <a:chOff x="2162465" y="4117385"/>
              <a:chExt cx="283772" cy="283772"/>
            </a:xfrm>
          </p:grpSpPr>
          <p:cxnSp>
            <p:nvCxnSpPr>
              <p:cNvPr id="9715" name="Straight Connector 9714">
                <a:extLst>
                  <a:ext uri="{FF2B5EF4-FFF2-40B4-BE49-F238E27FC236}">
                    <a16:creationId xmlns:a16="http://schemas.microsoft.com/office/drawing/2014/main" id="{D40D9B03-7501-6BFA-0FB6-3EE2F8FBDF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F5D7B6CF-0706-362F-E79D-59ADB83B8A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17" name="Group 9716">
              <a:extLst>
                <a:ext uri="{FF2B5EF4-FFF2-40B4-BE49-F238E27FC236}">
                  <a16:creationId xmlns:a16="http://schemas.microsoft.com/office/drawing/2014/main" id="{E870A685-54AA-8E88-4FC2-D51CCE4A927F}"/>
                </a:ext>
              </a:extLst>
            </p:cNvPr>
            <p:cNvGrpSpPr/>
            <p:nvPr/>
          </p:nvGrpSpPr>
          <p:grpSpPr>
            <a:xfrm>
              <a:off x="7553583" y="3901378"/>
              <a:ext cx="89485" cy="89485"/>
              <a:chOff x="2162465" y="4117385"/>
              <a:chExt cx="283772" cy="283772"/>
            </a:xfrm>
          </p:grpSpPr>
          <p:cxnSp>
            <p:nvCxnSpPr>
              <p:cNvPr id="9718" name="Straight Connector 9717">
                <a:extLst>
                  <a:ext uri="{FF2B5EF4-FFF2-40B4-BE49-F238E27FC236}">
                    <a16:creationId xmlns:a16="http://schemas.microsoft.com/office/drawing/2014/main" id="{754157CE-FFB6-5C47-0E00-DAEE4E45320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5E49CA50-4F4E-AA4F-D0A2-4C137273C27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0" name="Group 9719">
              <a:extLst>
                <a:ext uri="{FF2B5EF4-FFF2-40B4-BE49-F238E27FC236}">
                  <a16:creationId xmlns:a16="http://schemas.microsoft.com/office/drawing/2014/main" id="{5F2DEA98-111B-0DB6-F5D5-083EAB7C01DE}"/>
                </a:ext>
              </a:extLst>
            </p:cNvPr>
            <p:cNvGrpSpPr/>
            <p:nvPr/>
          </p:nvGrpSpPr>
          <p:grpSpPr>
            <a:xfrm>
              <a:off x="7635633" y="3901378"/>
              <a:ext cx="89485" cy="89485"/>
              <a:chOff x="2162465" y="4117385"/>
              <a:chExt cx="283772" cy="283772"/>
            </a:xfrm>
          </p:grpSpPr>
          <p:cxnSp>
            <p:nvCxnSpPr>
              <p:cNvPr id="9721" name="Straight Connector 9720">
                <a:extLst>
                  <a:ext uri="{FF2B5EF4-FFF2-40B4-BE49-F238E27FC236}">
                    <a16:creationId xmlns:a16="http://schemas.microsoft.com/office/drawing/2014/main" id="{8185368E-A241-FD47-627E-346430EAB52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54000D4A-87B4-96F4-3BCC-53BBAF64584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3" name="Group 9722">
              <a:extLst>
                <a:ext uri="{FF2B5EF4-FFF2-40B4-BE49-F238E27FC236}">
                  <a16:creationId xmlns:a16="http://schemas.microsoft.com/office/drawing/2014/main" id="{89262011-A4B0-8570-57DC-ACF3D38FBAA3}"/>
                </a:ext>
              </a:extLst>
            </p:cNvPr>
            <p:cNvGrpSpPr/>
            <p:nvPr/>
          </p:nvGrpSpPr>
          <p:grpSpPr>
            <a:xfrm>
              <a:off x="7683496" y="3901378"/>
              <a:ext cx="89485" cy="89485"/>
              <a:chOff x="2162465" y="4117385"/>
              <a:chExt cx="283772" cy="283772"/>
            </a:xfrm>
          </p:grpSpPr>
          <p:cxnSp>
            <p:nvCxnSpPr>
              <p:cNvPr id="9724" name="Straight Connector 9723">
                <a:extLst>
                  <a:ext uri="{FF2B5EF4-FFF2-40B4-BE49-F238E27FC236}">
                    <a16:creationId xmlns:a16="http://schemas.microsoft.com/office/drawing/2014/main" id="{14D67C97-6245-40D5-0815-912025AF8B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FA20DDF5-5B66-2F21-B641-B6D7A63B05C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6" name="Group 9725">
              <a:extLst>
                <a:ext uri="{FF2B5EF4-FFF2-40B4-BE49-F238E27FC236}">
                  <a16:creationId xmlns:a16="http://schemas.microsoft.com/office/drawing/2014/main" id="{AFD02EEA-957F-E498-C2D3-EE503FEBBD8C}"/>
                </a:ext>
              </a:extLst>
            </p:cNvPr>
            <p:cNvGrpSpPr/>
            <p:nvPr/>
          </p:nvGrpSpPr>
          <p:grpSpPr>
            <a:xfrm>
              <a:off x="7805559" y="3961044"/>
              <a:ext cx="89485" cy="89485"/>
              <a:chOff x="2162465" y="4117385"/>
              <a:chExt cx="283772" cy="283772"/>
            </a:xfrm>
          </p:grpSpPr>
          <p:cxnSp>
            <p:nvCxnSpPr>
              <p:cNvPr id="9727" name="Straight Connector 9726">
                <a:extLst>
                  <a:ext uri="{FF2B5EF4-FFF2-40B4-BE49-F238E27FC236}">
                    <a16:creationId xmlns:a16="http://schemas.microsoft.com/office/drawing/2014/main" id="{F38D07B8-4F9B-6DBF-EC6B-F3CB2040942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48096E4A-C29F-F3FC-2AE2-88EA6C1B909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29" name="Group 9728">
              <a:extLst>
                <a:ext uri="{FF2B5EF4-FFF2-40B4-BE49-F238E27FC236}">
                  <a16:creationId xmlns:a16="http://schemas.microsoft.com/office/drawing/2014/main" id="{FEFB753E-8210-607C-DCFD-FE680228388C}"/>
                </a:ext>
              </a:extLst>
            </p:cNvPr>
            <p:cNvGrpSpPr/>
            <p:nvPr/>
          </p:nvGrpSpPr>
          <p:grpSpPr>
            <a:xfrm>
              <a:off x="8069523" y="4024916"/>
              <a:ext cx="89485" cy="89485"/>
              <a:chOff x="2162465" y="4117385"/>
              <a:chExt cx="283772" cy="283772"/>
            </a:xfrm>
          </p:grpSpPr>
          <p:cxnSp>
            <p:nvCxnSpPr>
              <p:cNvPr id="9730" name="Straight Connector 9729">
                <a:extLst>
                  <a:ext uri="{FF2B5EF4-FFF2-40B4-BE49-F238E27FC236}">
                    <a16:creationId xmlns:a16="http://schemas.microsoft.com/office/drawing/2014/main" id="{4AA916F8-BAC8-12B9-D785-D160B3F5A8C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752708F2-4D9E-2E35-B190-D66EE1341AD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2" name="Group 9731">
              <a:extLst>
                <a:ext uri="{FF2B5EF4-FFF2-40B4-BE49-F238E27FC236}">
                  <a16:creationId xmlns:a16="http://schemas.microsoft.com/office/drawing/2014/main" id="{2F8DE21A-261A-5EF0-77A1-7591BFBA667F}"/>
                </a:ext>
              </a:extLst>
            </p:cNvPr>
            <p:cNvGrpSpPr/>
            <p:nvPr/>
          </p:nvGrpSpPr>
          <p:grpSpPr>
            <a:xfrm>
              <a:off x="8282597" y="4024916"/>
              <a:ext cx="89485" cy="89485"/>
              <a:chOff x="2162465" y="4117385"/>
              <a:chExt cx="283772" cy="283772"/>
            </a:xfrm>
          </p:grpSpPr>
          <p:cxnSp>
            <p:nvCxnSpPr>
              <p:cNvPr id="9733" name="Straight Connector 9732">
                <a:extLst>
                  <a:ext uri="{FF2B5EF4-FFF2-40B4-BE49-F238E27FC236}">
                    <a16:creationId xmlns:a16="http://schemas.microsoft.com/office/drawing/2014/main" id="{B2589BA5-A22F-41CE-F0BD-F6CDE5139C8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04921DE2-3F13-2569-6E5B-A56FEE0F7F6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5" name="Group 9734">
              <a:extLst>
                <a:ext uri="{FF2B5EF4-FFF2-40B4-BE49-F238E27FC236}">
                  <a16:creationId xmlns:a16="http://schemas.microsoft.com/office/drawing/2014/main" id="{DF29911D-29B7-4EDB-BBF4-627F436B59AC}"/>
                </a:ext>
              </a:extLst>
            </p:cNvPr>
            <p:cNvGrpSpPr/>
            <p:nvPr/>
          </p:nvGrpSpPr>
          <p:grpSpPr>
            <a:xfrm>
              <a:off x="8346848" y="4024916"/>
              <a:ext cx="89485" cy="89485"/>
              <a:chOff x="2162465" y="4117385"/>
              <a:chExt cx="283772" cy="283772"/>
            </a:xfrm>
          </p:grpSpPr>
          <p:cxnSp>
            <p:nvCxnSpPr>
              <p:cNvPr id="9736" name="Straight Connector 9735">
                <a:extLst>
                  <a:ext uri="{FF2B5EF4-FFF2-40B4-BE49-F238E27FC236}">
                    <a16:creationId xmlns:a16="http://schemas.microsoft.com/office/drawing/2014/main" id="{92C9F8E7-879A-C4E8-A2D6-59FA6990168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4AD01675-289C-1062-0055-D33B363E93F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38" name="Group 9737">
              <a:extLst>
                <a:ext uri="{FF2B5EF4-FFF2-40B4-BE49-F238E27FC236}">
                  <a16:creationId xmlns:a16="http://schemas.microsoft.com/office/drawing/2014/main" id="{1C7F1A0B-F589-5A31-D02E-66322317D54D}"/>
                </a:ext>
              </a:extLst>
            </p:cNvPr>
            <p:cNvGrpSpPr/>
            <p:nvPr/>
          </p:nvGrpSpPr>
          <p:grpSpPr>
            <a:xfrm>
              <a:off x="9073019" y="4024916"/>
              <a:ext cx="89485" cy="89485"/>
              <a:chOff x="2162465" y="4117385"/>
              <a:chExt cx="283772" cy="283772"/>
            </a:xfrm>
          </p:grpSpPr>
          <p:cxnSp>
            <p:nvCxnSpPr>
              <p:cNvPr id="9739" name="Straight Connector 9738">
                <a:extLst>
                  <a:ext uri="{FF2B5EF4-FFF2-40B4-BE49-F238E27FC236}">
                    <a16:creationId xmlns:a16="http://schemas.microsoft.com/office/drawing/2014/main" id="{955BE855-3AED-F8BB-32D0-CA29D2C9F5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0" name="Straight Connector 9739">
                <a:extLst>
                  <a:ext uri="{FF2B5EF4-FFF2-40B4-BE49-F238E27FC236}">
                    <a16:creationId xmlns:a16="http://schemas.microsoft.com/office/drawing/2014/main" id="{4234851A-7FA9-F621-BFD5-201A0DB6FC6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1" name="Group 9740">
              <a:extLst>
                <a:ext uri="{FF2B5EF4-FFF2-40B4-BE49-F238E27FC236}">
                  <a16:creationId xmlns:a16="http://schemas.microsoft.com/office/drawing/2014/main" id="{536825D0-77AD-7AA9-EAC0-D137F9B08415}"/>
                </a:ext>
              </a:extLst>
            </p:cNvPr>
            <p:cNvGrpSpPr/>
            <p:nvPr/>
          </p:nvGrpSpPr>
          <p:grpSpPr>
            <a:xfrm>
              <a:off x="9129825" y="4024916"/>
              <a:ext cx="89485" cy="89485"/>
              <a:chOff x="2162465" y="4117385"/>
              <a:chExt cx="283772" cy="283772"/>
            </a:xfrm>
          </p:grpSpPr>
          <p:cxnSp>
            <p:nvCxnSpPr>
              <p:cNvPr id="9742" name="Straight Connector 9741">
                <a:extLst>
                  <a:ext uri="{FF2B5EF4-FFF2-40B4-BE49-F238E27FC236}">
                    <a16:creationId xmlns:a16="http://schemas.microsoft.com/office/drawing/2014/main" id="{BA13099B-B0DB-E286-5A75-191D933D715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3" name="Straight Connector 9742">
                <a:extLst>
                  <a:ext uri="{FF2B5EF4-FFF2-40B4-BE49-F238E27FC236}">
                    <a16:creationId xmlns:a16="http://schemas.microsoft.com/office/drawing/2014/main" id="{67C711F7-2E57-003E-A8FF-9D571AA8A2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4" name="Group 9743">
              <a:extLst>
                <a:ext uri="{FF2B5EF4-FFF2-40B4-BE49-F238E27FC236}">
                  <a16:creationId xmlns:a16="http://schemas.microsoft.com/office/drawing/2014/main" id="{27B6C8D4-F308-C29A-EED3-2779B3369F46}"/>
                </a:ext>
              </a:extLst>
            </p:cNvPr>
            <p:cNvGrpSpPr/>
            <p:nvPr/>
          </p:nvGrpSpPr>
          <p:grpSpPr>
            <a:xfrm>
              <a:off x="9425489" y="4123926"/>
              <a:ext cx="89485" cy="89485"/>
              <a:chOff x="2162465" y="4117385"/>
              <a:chExt cx="283772" cy="283772"/>
            </a:xfrm>
          </p:grpSpPr>
          <p:cxnSp>
            <p:nvCxnSpPr>
              <p:cNvPr id="9745" name="Straight Connector 9744">
                <a:extLst>
                  <a:ext uri="{FF2B5EF4-FFF2-40B4-BE49-F238E27FC236}">
                    <a16:creationId xmlns:a16="http://schemas.microsoft.com/office/drawing/2014/main" id="{2E963104-38BF-3866-1450-8EF9A78A0B6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6" name="Straight Connector 9745">
                <a:extLst>
                  <a:ext uri="{FF2B5EF4-FFF2-40B4-BE49-F238E27FC236}">
                    <a16:creationId xmlns:a16="http://schemas.microsoft.com/office/drawing/2014/main" id="{899F5C8F-897F-C01D-29F5-227BCC04918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47" name="Group 9746">
              <a:extLst>
                <a:ext uri="{FF2B5EF4-FFF2-40B4-BE49-F238E27FC236}">
                  <a16:creationId xmlns:a16="http://schemas.microsoft.com/office/drawing/2014/main" id="{4A57D427-902F-D05D-2814-70EA7D358F1E}"/>
                </a:ext>
              </a:extLst>
            </p:cNvPr>
            <p:cNvGrpSpPr/>
            <p:nvPr/>
          </p:nvGrpSpPr>
          <p:grpSpPr>
            <a:xfrm>
              <a:off x="10000627" y="4240821"/>
              <a:ext cx="89485" cy="89485"/>
              <a:chOff x="2162465" y="4117385"/>
              <a:chExt cx="283772" cy="283772"/>
            </a:xfrm>
          </p:grpSpPr>
          <p:cxnSp>
            <p:nvCxnSpPr>
              <p:cNvPr id="9748" name="Straight Connector 9747">
                <a:extLst>
                  <a:ext uri="{FF2B5EF4-FFF2-40B4-BE49-F238E27FC236}">
                    <a16:creationId xmlns:a16="http://schemas.microsoft.com/office/drawing/2014/main" id="{345186B9-E179-8462-728B-0034E8E6AD4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49" name="Straight Connector 9748">
                <a:extLst>
                  <a:ext uri="{FF2B5EF4-FFF2-40B4-BE49-F238E27FC236}">
                    <a16:creationId xmlns:a16="http://schemas.microsoft.com/office/drawing/2014/main" id="{810FA390-3FCA-4FD4-CCB8-E6212AE61B3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750" name="Group 9749">
              <a:extLst>
                <a:ext uri="{FF2B5EF4-FFF2-40B4-BE49-F238E27FC236}">
                  <a16:creationId xmlns:a16="http://schemas.microsoft.com/office/drawing/2014/main" id="{54A4AB48-C66D-6DBA-43FE-1EAD93158F69}"/>
                </a:ext>
              </a:extLst>
            </p:cNvPr>
            <p:cNvGrpSpPr/>
            <p:nvPr/>
          </p:nvGrpSpPr>
          <p:grpSpPr>
            <a:xfrm>
              <a:off x="11312909" y="4579645"/>
              <a:ext cx="89485" cy="89485"/>
              <a:chOff x="2162465" y="4117385"/>
              <a:chExt cx="283772" cy="283772"/>
            </a:xfrm>
          </p:grpSpPr>
          <p:cxnSp>
            <p:nvCxnSpPr>
              <p:cNvPr id="9751" name="Straight Connector 9750">
                <a:extLst>
                  <a:ext uri="{FF2B5EF4-FFF2-40B4-BE49-F238E27FC236}">
                    <a16:creationId xmlns:a16="http://schemas.microsoft.com/office/drawing/2014/main" id="{2287FD4A-56CB-1051-86ED-590EAE54B04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752" name="Straight Connector 9751">
                <a:extLst>
                  <a:ext uri="{FF2B5EF4-FFF2-40B4-BE49-F238E27FC236}">
                    <a16:creationId xmlns:a16="http://schemas.microsoft.com/office/drawing/2014/main" id="{204DFE4C-C401-A2DE-4356-2960E90CEB3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Tree>
    <p:extLst>
      <p:ext uri="{BB962C8B-B14F-4D97-AF65-F5344CB8AC3E}">
        <p14:creationId xmlns:p14="http://schemas.microsoft.com/office/powerpoint/2010/main" val="1920130401"/>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07" name="Freeform: Shape 10006">
            <a:extLst>
              <a:ext uri="{FF2B5EF4-FFF2-40B4-BE49-F238E27FC236}">
                <a16:creationId xmlns:a16="http://schemas.microsoft.com/office/drawing/2014/main" id="{2368E6D7-6A17-E2EB-0FC4-61B0D3114E8F}"/>
              </a:ext>
            </a:extLst>
          </p:cNvPr>
          <p:cNvSpPr/>
          <p:nvPr/>
        </p:nvSpPr>
        <p:spPr bwMode="auto">
          <a:xfrm>
            <a:off x="6788944" y="2226469"/>
            <a:ext cx="2166937" cy="1045369"/>
          </a:xfrm>
          <a:custGeom>
            <a:avLst/>
            <a:gdLst>
              <a:gd name="connsiteX0" fmla="*/ 2166937 w 2166937"/>
              <a:gd name="connsiteY0" fmla="*/ 1045369 h 1045369"/>
              <a:gd name="connsiteX1" fmla="*/ 2166937 w 2166937"/>
              <a:gd name="connsiteY1" fmla="*/ 1012031 h 1045369"/>
              <a:gd name="connsiteX2" fmla="*/ 1909762 w 2166937"/>
              <a:gd name="connsiteY2" fmla="*/ 1012031 h 1045369"/>
              <a:gd name="connsiteX3" fmla="*/ 1909762 w 2166937"/>
              <a:gd name="connsiteY3" fmla="*/ 973931 h 1045369"/>
              <a:gd name="connsiteX4" fmla="*/ 1569244 w 2166937"/>
              <a:gd name="connsiteY4" fmla="*/ 973931 h 1045369"/>
              <a:gd name="connsiteX5" fmla="*/ 1569244 w 2166937"/>
              <a:gd name="connsiteY5" fmla="*/ 954881 h 1045369"/>
              <a:gd name="connsiteX6" fmla="*/ 1476375 w 2166937"/>
              <a:gd name="connsiteY6" fmla="*/ 954881 h 1045369"/>
              <a:gd name="connsiteX7" fmla="*/ 1476375 w 2166937"/>
              <a:gd name="connsiteY7" fmla="*/ 902494 h 1045369"/>
              <a:gd name="connsiteX8" fmla="*/ 1407319 w 2166937"/>
              <a:gd name="connsiteY8" fmla="*/ 902494 h 1045369"/>
              <a:gd name="connsiteX9" fmla="*/ 1407319 w 2166937"/>
              <a:gd name="connsiteY9" fmla="*/ 888206 h 1045369"/>
              <a:gd name="connsiteX10" fmla="*/ 1228725 w 2166937"/>
              <a:gd name="connsiteY10" fmla="*/ 888206 h 1045369"/>
              <a:gd name="connsiteX11" fmla="*/ 1228725 w 2166937"/>
              <a:gd name="connsiteY11" fmla="*/ 864394 h 1045369"/>
              <a:gd name="connsiteX12" fmla="*/ 1021556 w 2166937"/>
              <a:gd name="connsiteY12" fmla="*/ 864394 h 1045369"/>
              <a:gd name="connsiteX13" fmla="*/ 1021556 w 2166937"/>
              <a:gd name="connsiteY13" fmla="*/ 842962 h 1045369"/>
              <a:gd name="connsiteX14" fmla="*/ 914400 w 2166937"/>
              <a:gd name="connsiteY14" fmla="*/ 842962 h 1045369"/>
              <a:gd name="connsiteX15" fmla="*/ 914400 w 2166937"/>
              <a:gd name="connsiteY15" fmla="*/ 831056 h 1045369"/>
              <a:gd name="connsiteX16" fmla="*/ 852487 w 2166937"/>
              <a:gd name="connsiteY16" fmla="*/ 831056 h 1045369"/>
              <a:gd name="connsiteX17" fmla="*/ 852487 w 2166937"/>
              <a:gd name="connsiteY17" fmla="*/ 769144 h 1045369"/>
              <a:gd name="connsiteX18" fmla="*/ 838200 w 2166937"/>
              <a:gd name="connsiteY18" fmla="*/ 769144 h 1045369"/>
              <a:gd name="connsiteX19" fmla="*/ 838200 w 2166937"/>
              <a:gd name="connsiteY19" fmla="*/ 750094 h 1045369"/>
              <a:gd name="connsiteX20" fmla="*/ 828675 w 2166937"/>
              <a:gd name="connsiteY20" fmla="*/ 750094 h 1045369"/>
              <a:gd name="connsiteX21" fmla="*/ 828675 w 2166937"/>
              <a:gd name="connsiteY21" fmla="*/ 733425 h 1045369"/>
              <a:gd name="connsiteX22" fmla="*/ 812006 w 2166937"/>
              <a:gd name="connsiteY22" fmla="*/ 733425 h 1045369"/>
              <a:gd name="connsiteX23" fmla="*/ 812006 w 2166937"/>
              <a:gd name="connsiteY23" fmla="*/ 690562 h 1045369"/>
              <a:gd name="connsiteX24" fmla="*/ 633412 w 2166937"/>
              <a:gd name="connsiteY24" fmla="*/ 690562 h 1045369"/>
              <a:gd name="connsiteX25" fmla="*/ 633412 w 2166937"/>
              <a:gd name="connsiteY25" fmla="*/ 669131 h 1045369"/>
              <a:gd name="connsiteX26" fmla="*/ 623887 w 2166937"/>
              <a:gd name="connsiteY26" fmla="*/ 669131 h 1045369"/>
              <a:gd name="connsiteX27" fmla="*/ 623887 w 2166937"/>
              <a:gd name="connsiteY27" fmla="*/ 645319 h 1045369"/>
              <a:gd name="connsiteX28" fmla="*/ 607219 w 2166937"/>
              <a:gd name="connsiteY28" fmla="*/ 645319 h 1045369"/>
              <a:gd name="connsiteX29" fmla="*/ 607219 w 2166937"/>
              <a:gd name="connsiteY29" fmla="*/ 602456 h 1045369"/>
              <a:gd name="connsiteX30" fmla="*/ 583406 w 2166937"/>
              <a:gd name="connsiteY30" fmla="*/ 602456 h 1045369"/>
              <a:gd name="connsiteX31" fmla="*/ 583406 w 2166937"/>
              <a:gd name="connsiteY31" fmla="*/ 576262 h 1045369"/>
              <a:gd name="connsiteX32" fmla="*/ 564356 w 2166937"/>
              <a:gd name="connsiteY32" fmla="*/ 576262 h 1045369"/>
              <a:gd name="connsiteX33" fmla="*/ 564356 w 2166937"/>
              <a:gd name="connsiteY33" fmla="*/ 550069 h 1045369"/>
              <a:gd name="connsiteX34" fmla="*/ 519112 w 2166937"/>
              <a:gd name="connsiteY34" fmla="*/ 550069 h 1045369"/>
              <a:gd name="connsiteX35" fmla="*/ 519112 w 2166937"/>
              <a:gd name="connsiteY35" fmla="*/ 538162 h 1045369"/>
              <a:gd name="connsiteX36" fmla="*/ 464344 w 2166937"/>
              <a:gd name="connsiteY36" fmla="*/ 538162 h 1045369"/>
              <a:gd name="connsiteX37" fmla="*/ 464344 w 2166937"/>
              <a:gd name="connsiteY37" fmla="*/ 523875 h 1045369"/>
              <a:gd name="connsiteX38" fmla="*/ 445294 w 2166937"/>
              <a:gd name="connsiteY38" fmla="*/ 523875 h 1045369"/>
              <a:gd name="connsiteX39" fmla="*/ 445294 w 2166937"/>
              <a:gd name="connsiteY39" fmla="*/ 478631 h 1045369"/>
              <a:gd name="connsiteX40" fmla="*/ 421481 w 2166937"/>
              <a:gd name="connsiteY40" fmla="*/ 478631 h 1045369"/>
              <a:gd name="connsiteX41" fmla="*/ 421481 w 2166937"/>
              <a:gd name="connsiteY41" fmla="*/ 457200 h 1045369"/>
              <a:gd name="connsiteX42" fmla="*/ 411956 w 2166937"/>
              <a:gd name="connsiteY42" fmla="*/ 457200 h 1045369"/>
              <a:gd name="connsiteX43" fmla="*/ 411956 w 2166937"/>
              <a:gd name="connsiteY43" fmla="*/ 438150 h 1045369"/>
              <a:gd name="connsiteX44" fmla="*/ 404812 w 2166937"/>
              <a:gd name="connsiteY44" fmla="*/ 438150 h 1045369"/>
              <a:gd name="connsiteX45" fmla="*/ 404812 w 2166937"/>
              <a:gd name="connsiteY45" fmla="*/ 395287 h 1045369"/>
              <a:gd name="connsiteX46" fmla="*/ 381000 w 2166937"/>
              <a:gd name="connsiteY46" fmla="*/ 395287 h 1045369"/>
              <a:gd name="connsiteX47" fmla="*/ 381000 w 2166937"/>
              <a:gd name="connsiteY47" fmla="*/ 369094 h 1045369"/>
              <a:gd name="connsiteX48" fmla="*/ 354806 w 2166937"/>
              <a:gd name="connsiteY48" fmla="*/ 369094 h 1045369"/>
              <a:gd name="connsiteX49" fmla="*/ 354806 w 2166937"/>
              <a:gd name="connsiteY49" fmla="*/ 342900 h 1045369"/>
              <a:gd name="connsiteX50" fmla="*/ 216694 w 2166937"/>
              <a:gd name="connsiteY50" fmla="*/ 342900 h 1045369"/>
              <a:gd name="connsiteX51" fmla="*/ 216694 w 2166937"/>
              <a:gd name="connsiteY51" fmla="*/ 319087 h 1045369"/>
              <a:gd name="connsiteX52" fmla="*/ 202406 w 2166937"/>
              <a:gd name="connsiteY52" fmla="*/ 319087 h 1045369"/>
              <a:gd name="connsiteX53" fmla="*/ 202406 w 2166937"/>
              <a:gd name="connsiteY53" fmla="*/ 269081 h 1045369"/>
              <a:gd name="connsiteX54" fmla="*/ 195262 w 2166937"/>
              <a:gd name="connsiteY54" fmla="*/ 261937 h 1045369"/>
              <a:gd name="connsiteX55" fmla="*/ 195262 w 2166937"/>
              <a:gd name="connsiteY55" fmla="*/ 200025 h 1045369"/>
              <a:gd name="connsiteX56" fmla="*/ 159544 w 2166937"/>
              <a:gd name="connsiteY56" fmla="*/ 200025 h 1045369"/>
              <a:gd name="connsiteX57" fmla="*/ 159544 w 2166937"/>
              <a:gd name="connsiteY57" fmla="*/ 166687 h 1045369"/>
              <a:gd name="connsiteX58" fmla="*/ 126206 w 2166937"/>
              <a:gd name="connsiteY58" fmla="*/ 166687 h 1045369"/>
              <a:gd name="connsiteX59" fmla="*/ 126206 w 2166937"/>
              <a:gd name="connsiteY59" fmla="*/ 152400 h 1045369"/>
              <a:gd name="connsiteX60" fmla="*/ 104775 w 2166937"/>
              <a:gd name="connsiteY60" fmla="*/ 152400 h 1045369"/>
              <a:gd name="connsiteX61" fmla="*/ 104775 w 2166937"/>
              <a:gd name="connsiteY61" fmla="*/ 133350 h 1045369"/>
              <a:gd name="connsiteX62" fmla="*/ 64294 w 2166937"/>
              <a:gd name="connsiteY62" fmla="*/ 133350 h 1045369"/>
              <a:gd name="connsiteX63" fmla="*/ 64294 w 2166937"/>
              <a:gd name="connsiteY63" fmla="*/ 126206 h 1045369"/>
              <a:gd name="connsiteX64" fmla="*/ 40481 w 2166937"/>
              <a:gd name="connsiteY64" fmla="*/ 126206 h 1045369"/>
              <a:gd name="connsiteX65" fmla="*/ 40481 w 2166937"/>
              <a:gd name="connsiteY65" fmla="*/ 114300 h 1045369"/>
              <a:gd name="connsiteX66" fmla="*/ 28575 w 2166937"/>
              <a:gd name="connsiteY66" fmla="*/ 114300 h 1045369"/>
              <a:gd name="connsiteX67" fmla="*/ 28575 w 2166937"/>
              <a:gd name="connsiteY67" fmla="*/ 92869 h 1045369"/>
              <a:gd name="connsiteX68" fmla="*/ 0 w 2166937"/>
              <a:gd name="connsiteY68" fmla="*/ 92869 h 1045369"/>
              <a:gd name="connsiteX69" fmla="*/ 0 w 2166937"/>
              <a:gd name="connsiteY69" fmla="*/ 0 h 104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66937" h="1045369">
                <a:moveTo>
                  <a:pt x="2166937" y="1045369"/>
                </a:moveTo>
                <a:lnTo>
                  <a:pt x="2166937" y="1012031"/>
                </a:lnTo>
                <a:lnTo>
                  <a:pt x="1909762" y="1012031"/>
                </a:lnTo>
                <a:lnTo>
                  <a:pt x="1909762" y="973931"/>
                </a:lnTo>
                <a:lnTo>
                  <a:pt x="1569244" y="973931"/>
                </a:lnTo>
                <a:lnTo>
                  <a:pt x="1569244" y="954881"/>
                </a:lnTo>
                <a:lnTo>
                  <a:pt x="1476375" y="954881"/>
                </a:lnTo>
                <a:lnTo>
                  <a:pt x="1476375" y="902494"/>
                </a:lnTo>
                <a:lnTo>
                  <a:pt x="1407319" y="902494"/>
                </a:lnTo>
                <a:lnTo>
                  <a:pt x="1407319" y="888206"/>
                </a:lnTo>
                <a:lnTo>
                  <a:pt x="1228725" y="888206"/>
                </a:lnTo>
                <a:lnTo>
                  <a:pt x="1228725" y="864394"/>
                </a:lnTo>
                <a:lnTo>
                  <a:pt x="1021556" y="864394"/>
                </a:lnTo>
                <a:lnTo>
                  <a:pt x="1021556" y="842962"/>
                </a:lnTo>
                <a:lnTo>
                  <a:pt x="914400" y="842962"/>
                </a:lnTo>
                <a:lnTo>
                  <a:pt x="914400" y="831056"/>
                </a:lnTo>
                <a:lnTo>
                  <a:pt x="852487" y="831056"/>
                </a:lnTo>
                <a:lnTo>
                  <a:pt x="852487" y="769144"/>
                </a:lnTo>
                <a:lnTo>
                  <a:pt x="838200" y="769144"/>
                </a:lnTo>
                <a:lnTo>
                  <a:pt x="838200" y="750094"/>
                </a:lnTo>
                <a:lnTo>
                  <a:pt x="828675" y="750094"/>
                </a:lnTo>
                <a:lnTo>
                  <a:pt x="828675" y="733425"/>
                </a:lnTo>
                <a:lnTo>
                  <a:pt x="812006" y="733425"/>
                </a:lnTo>
                <a:lnTo>
                  <a:pt x="812006" y="690562"/>
                </a:lnTo>
                <a:lnTo>
                  <a:pt x="633412" y="690562"/>
                </a:lnTo>
                <a:lnTo>
                  <a:pt x="633412" y="669131"/>
                </a:lnTo>
                <a:lnTo>
                  <a:pt x="623887" y="669131"/>
                </a:lnTo>
                <a:lnTo>
                  <a:pt x="623887" y="645319"/>
                </a:lnTo>
                <a:lnTo>
                  <a:pt x="607219" y="645319"/>
                </a:lnTo>
                <a:lnTo>
                  <a:pt x="607219" y="602456"/>
                </a:lnTo>
                <a:lnTo>
                  <a:pt x="583406" y="602456"/>
                </a:lnTo>
                <a:lnTo>
                  <a:pt x="583406" y="576262"/>
                </a:lnTo>
                <a:lnTo>
                  <a:pt x="564356" y="576262"/>
                </a:lnTo>
                <a:lnTo>
                  <a:pt x="564356" y="550069"/>
                </a:lnTo>
                <a:lnTo>
                  <a:pt x="519112" y="550069"/>
                </a:lnTo>
                <a:lnTo>
                  <a:pt x="519112" y="538162"/>
                </a:lnTo>
                <a:lnTo>
                  <a:pt x="464344" y="538162"/>
                </a:lnTo>
                <a:lnTo>
                  <a:pt x="464344" y="523875"/>
                </a:lnTo>
                <a:lnTo>
                  <a:pt x="445294" y="523875"/>
                </a:lnTo>
                <a:lnTo>
                  <a:pt x="445294" y="478631"/>
                </a:lnTo>
                <a:lnTo>
                  <a:pt x="421481" y="478631"/>
                </a:lnTo>
                <a:lnTo>
                  <a:pt x="421481" y="457200"/>
                </a:lnTo>
                <a:lnTo>
                  <a:pt x="411956" y="457200"/>
                </a:lnTo>
                <a:lnTo>
                  <a:pt x="411956" y="438150"/>
                </a:lnTo>
                <a:lnTo>
                  <a:pt x="404812" y="438150"/>
                </a:lnTo>
                <a:lnTo>
                  <a:pt x="404812" y="395287"/>
                </a:lnTo>
                <a:lnTo>
                  <a:pt x="381000" y="395287"/>
                </a:lnTo>
                <a:lnTo>
                  <a:pt x="381000" y="369094"/>
                </a:lnTo>
                <a:lnTo>
                  <a:pt x="354806" y="369094"/>
                </a:lnTo>
                <a:lnTo>
                  <a:pt x="354806" y="342900"/>
                </a:lnTo>
                <a:lnTo>
                  <a:pt x="216694" y="342900"/>
                </a:lnTo>
                <a:lnTo>
                  <a:pt x="216694" y="319087"/>
                </a:lnTo>
                <a:lnTo>
                  <a:pt x="202406" y="319087"/>
                </a:lnTo>
                <a:lnTo>
                  <a:pt x="202406" y="269081"/>
                </a:lnTo>
                <a:lnTo>
                  <a:pt x="195262" y="261937"/>
                </a:lnTo>
                <a:lnTo>
                  <a:pt x="195262" y="200025"/>
                </a:lnTo>
                <a:lnTo>
                  <a:pt x="159544" y="200025"/>
                </a:lnTo>
                <a:lnTo>
                  <a:pt x="159544" y="166687"/>
                </a:lnTo>
                <a:lnTo>
                  <a:pt x="126206" y="166687"/>
                </a:lnTo>
                <a:lnTo>
                  <a:pt x="126206" y="152400"/>
                </a:lnTo>
                <a:lnTo>
                  <a:pt x="104775" y="152400"/>
                </a:lnTo>
                <a:lnTo>
                  <a:pt x="104775" y="133350"/>
                </a:lnTo>
                <a:lnTo>
                  <a:pt x="64294" y="133350"/>
                </a:lnTo>
                <a:lnTo>
                  <a:pt x="64294" y="126206"/>
                </a:lnTo>
                <a:lnTo>
                  <a:pt x="40481" y="126206"/>
                </a:lnTo>
                <a:lnTo>
                  <a:pt x="40481" y="114300"/>
                </a:lnTo>
                <a:lnTo>
                  <a:pt x="28575" y="114300"/>
                </a:lnTo>
                <a:lnTo>
                  <a:pt x="28575" y="92869"/>
                </a:lnTo>
                <a:lnTo>
                  <a:pt x="0" y="92869"/>
                </a:lnTo>
                <a:lnTo>
                  <a:pt x="0" y="0"/>
                </a:lnTo>
              </a:path>
            </a:pathLst>
          </a:custGeom>
          <a:noFill/>
          <a:ln w="28575">
            <a:solidFill>
              <a:schemeClr val="accent3"/>
            </a:solidFill>
            <a:miter lim="800000"/>
            <a:headEnd/>
            <a:tailEnd/>
          </a:ln>
        </p:spPr>
        <p:txBody>
          <a:bodyPr rtlCol="0" anchor="ctr"/>
          <a:lstStyle/>
          <a:p>
            <a:pPr algn="ctr"/>
            <a:endParaRPr lang="en-US" dirty="0"/>
          </a:p>
        </p:txBody>
      </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Outcomes by Prior Bevacizumab</a:t>
            </a:r>
            <a:endParaRPr lang="en-US" altLang="en-US" dirty="0"/>
          </a:p>
        </p:txBody>
      </p:sp>
      <p:sp>
        <p:nvSpPr>
          <p:cNvPr id="2" name="Text Box 11">
            <a:extLst>
              <a:ext uri="{FF2B5EF4-FFF2-40B4-BE49-F238E27FC236}">
                <a16:creationId xmlns:a16="http://schemas.microsoft.com/office/drawing/2014/main" id="{445DC75A-1178-CFE8-7924-32602F1BE31B}"/>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 Reproduced with permission.</a:t>
            </a:r>
          </a:p>
        </p:txBody>
      </p:sp>
      <p:sp>
        <p:nvSpPr>
          <p:cNvPr id="4" name="Text Box 50">
            <a:extLst>
              <a:ext uri="{FF2B5EF4-FFF2-40B4-BE49-F238E27FC236}">
                <a16:creationId xmlns:a16="http://schemas.microsoft.com/office/drawing/2014/main" id="{C14704CB-3301-381B-0C0C-1BE5392F373D}"/>
              </a:ext>
            </a:extLst>
          </p:cNvPr>
          <p:cNvSpPr txBox="1">
            <a:spLocks noChangeArrowheads="1"/>
          </p:cNvSpPr>
          <p:nvPr/>
        </p:nvSpPr>
        <p:spPr bwMode="auto">
          <a:xfrm>
            <a:off x="6829376" y="1271320"/>
            <a:ext cx="3227294"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Bevacizumab Treated</a:t>
            </a:r>
          </a:p>
        </p:txBody>
      </p:sp>
      <p:sp>
        <p:nvSpPr>
          <p:cNvPr id="14" name="Text Box 50">
            <a:extLst>
              <a:ext uri="{FF2B5EF4-FFF2-40B4-BE49-F238E27FC236}">
                <a16:creationId xmlns:a16="http://schemas.microsoft.com/office/drawing/2014/main" id="{F6A518AA-DFB4-7DDB-6D1A-6B7CD9B4181A}"/>
              </a:ext>
            </a:extLst>
          </p:cNvPr>
          <p:cNvSpPr txBox="1">
            <a:spLocks noChangeArrowheads="1"/>
          </p:cNvSpPr>
          <p:nvPr/>
        </p:nvSpPr>
        <p:spPr bwMode="auto">
          <a:xfrm>
            <a:off x="1829692" y="1271320"/>
            <a:ext cx="3227294"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Bevacizumab Naive</a:t>
            </a:r>
          </a:p>
        </p:txBody>
      </p:sp>
      <p:sp>
        <p:nvSpPr>
          <p:cNvPr id="19" name="Text Box 50">
            <a:extLst>
              <a:ext uri="{FF2B5EF4-FFF2-40B4-BE49-F238E27FC236}">
                <a16:creationId xmlns:a16="http://schemas.microsoft.com/office/drawing/2014/main" id="{822F912E-B4D0-9B2A-14C2-8C7043E9D59C}"/>
              </a:ext>
            </a:extLst>
          </p:cNvPr>
          <p:cNvSpPr txBox="1">
            <a:spLocks noChangeArrowheads="1"/>
          </p:cNvSpPr>
          <p:nvPr/>
        </p:nvSpPr>
        <p:spPr bwMode="auto">
          <a:xfrm>
            <a:off x="317500" y="2445931"/>
            <a:ext cx="728100"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PFS</a:t>
            </a:r>
          </a:p>
        </p:txBody>
      </p:sp>
      <p:sp>
        <p:nvSpPr>
          <p:cNvPr id="20" name="Text Box 50">
            <a:extLst>
              <a:ext uri="{FF2B5EF4-FFF2-40B4-BE49-F238E27FC236}">
                <a16:creationId xmlns:a16="http://schemas.microsoft.com/office/drawing/2014/main" id="{68EEFED0-E9D2-4CEB-53D1-E8B1D81F52C5}"/>
              </a:ext>
            </a:extLst>
          </p:cNvPr>
          <p:cNvSpPr txBox="1">
            <a:spLocks noChangeArrowheads="1"/>
          </p:cNvSpPr>
          <p:nvPr/>
        </p:nvSpPr>
        <p:spPr bwMode="auto">
          <a:xfrm>
            <a:off x="276897" y="4904747"/>
            <a:ext cx="728100" cy="335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tabLst>
                <a:tab pos="447675" algn="l"/>
              </a:tabLst>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tabLst>
                <a:tab pos="447675" algn="l"/>
              </a:tabLst>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tabLst>
                <a:tab pos="447675" algn="l"/>
              </a:tabLst>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tabLst>
                <a:tab pos="447675" algn="l"/>
              </a:tabLst>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tabLst>
                <a:tab pos="447675" algn="l"/>
              </a:tabLst>
              <a:defRPr sz="2000">
                <a:solidFill>
                  <a:srgbClr val="FEFDDE"/>
                </a:solidFill>
                <a:latin typeface="Arial" panose="020B0604020202020204" pitchFamily="34" charset="0"/>
              </a:defRPr>
            </a:lvl9pPr>
          </a:lstStyle>
          <a:p>
            <a:pPr algn="ctr">
              <a:lnSpc>
                <a:spcPct val="100000"/>
              </a:lnSpc>
              <a:spcBef>
                <a:spcPct val="50000"/>
              </a:spcBef>
              <a:spcAft>
                <a:spcPct val="0"/>
              </a:spcAft>
              <a:buClrTx/>
              <a:buFontTx/>
              <a:buNone/>
            </a:pPr>
            <a:r>
              <a:rPr lang="de-DE" altLang="en-US" sz="1600" dirty="0">
                <a:solidFill>
                  <a:schemeClr val="bg1"/>
                </a:solidFill>
                <a:latin typeface="Calibri" panose="020F0502020204030204" pitchFamily="34" charset="0"/>
              </a:rPr>
              <a:t>OS</a:t>
            </a:r>
          </a:p>
        </p:txBody>
      </p:sp>
      <p:graphicFrame>
        <p:nvGraphicFramePr>
          <p:cNvPr id="3" name="Group 3">
            <a:extLst>
              <a:ext uri="{FF2B5EF4-FFF2-40B4-BE49-F238E27FC236}">
                <a16:creationId xmlns:a16="http://schemas.microsoft.com/office/drawing/2014/main" id="{56A554CC-06AE-1EEE-E918-7AE85C9C7237}"/>
              </a:ext>
            </a:extLst>
          </p:cNvPr>
          <p:cNvGraphicFramePr>
            <a:graphicFrameLocks/>
          </p:cNvGraphicFramePr>
          <p:nvPr/>
        </p:nvGraphicFramePr>
        <p:xfrm>
          <a:off x="2886816" y="1675110"/>
          <a:ext cx="2834640" cy="91440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(n = 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83)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7.0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(5.6-8.4)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5.6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(3.0-6.5)</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0.66 (0.46-0.94)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.0210</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5" name="Group 3">
            <a:extLst>
              <a:ext uri="{FF2B5EF4-FFF2-40B4-BE49-F238E27FC236}">
                <a16:creationId xmlns:a16="http://schemas.microsoft.com/office/drawing/2014/main" id="{F50B7931-F12D-05E2-4AAF-30D13E969560}"/>
              </a:ext>
            </a:extLst>
          </p:cNvPr>
          <p:cNvGraphicFramePr>
            <a:graphicFrameLocks/>
          </p:cNvGraphicFramePr>
          <p:nvPr/>
        </p:nvGraphicFramePr>
        <p:xfrm>
          <a:off x="3002281" y="3667329"/>
          <a:ext cx="2834640" cy="91440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(n = 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83)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mOS,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20.2</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(14.8-NE)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14.4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(11.8-16.7)</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0.51 (0.31-0.86)</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.0099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6" name="Group 3">
            <a:extLst>
              <a:ext uri="{FF2B5EF4-FFF2-40B4-BE49-F238E27FC236}">
                <a16:creationId xmlns:a16="http://schemas.microsoft.com/office/drawing/2014/main" id="{4037E36F-C541-1608-EE8E-238CB94BBF62}"/>
              </a:ext>
            </a:extLst>
          </p:cNvPr>
          <p:cNvGraphicFramePr>
            <a:graphicFrameLocks/>
          </p:cNvGraphicFramePr>
          <p:nvPr/>
        </p:nvGraphicFramePr>
        <p:xfrm>
          <a:off x="7510280" y="1583670"/>
          <a:ext cx="2834640" cy="109728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143)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mPFS,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4.4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(4.0-5.8)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3.0</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(2.5-4.3)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0.64 (0.49-0.84)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.0011</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aphicFrame>
        <p:nvGraphicFramePr>
          <p:cNvPr id="7" name="Group 3">
            <a:extLst>
              <a:ext uri="{FF2B5EF4-FFF2-40B4-BE49-F238E27FC236}">
                <a16:creationId xmlns:a16="http://schemas.microsoft.com/office/drawing/2014/main" id="{EBDACC45-3813-1EBD-68ED-4E6D39C6F7DB}"/>
              </a:ext>
            </a:extLst>
          </p:cNvPr>
          <p:cNvGraphicFramePr>
            <a:graphicFrameLocks/>
          </p:cNvGraphicFramePr>
          <p:nvPr/>
        </p:nvGraphicFramePr>
        <p:xfrm>
          <a:off x="8108352" y="3783471"/>
          <a:ext cx="2834640" cy="1097280"/>
        </p:xfrm>
        <a:graphic>
          <a:graphicData uri="http://schemas.openxmlformats.org/drawingml/2006/table">
            <a:tbl>
              <a:tblPr/>
              <a:tblGrid>
                <a:gridCol w="822960">
                  <a:extLst>
                    <a:ext uri="{9D8B030D-6E8A-4147-A177-3AD203B41FA5}">
                      <a16:colId xmlns:a16="http://schemas.microsoft.com/office/drawing/2014/main" val="20000"/>
                    </a:ext>
                  </a:extLst>
                </a:gridCol>
                <a:gridCol w="1005840">
                  <a:extLst>
                    <a:ext uri="{9D8B030D-6E8A-4147-A177-3AD203B41FA5}">
                      <a16:colId xmlns:a16="http://schemas.microsoft.com/office/drawing/2014/main" val="20001"/>
                    </a:ext>
                  </a:extLst>
                </a:gridCol>
                <a:gridCol w="1005840">
                  <a:extLst>
                    <a:ext uri="{9D8B030D-6E8A-4147-A177-3AD203B41FA5}">
                      <a16:colId xmlns:a16="http://schemas.microsoft.com/office/drawing/2014/main" val="20002"/>
                    </a:ext>
                  </a:extLst>
                </a:gridCol>
              </a:tblGrid>
              <a:tr h="57279">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200" b="1" i="0" u="none" strike="noStrike" cap="none" normalizeH="0" baseline="0" dirty="0">
                        <a:ln>
                          <a:noFill/>
                        </a:ln>
                        <a:solidFill>
                          <a:schemeClr val="tx1"/>
                        </a:solidFill>
                        <a:effectLst/>
                        <a:latin typeface="Calibri" panose="020F0502020204030204" pitchFamily="34" charset="0"/>
                      </a:endParaRP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MIRV </a:t>
                      </a:r>
                      <a:br>
                        <a:rPr kumimoji="0" lang="en-US" sz="1200" b="1" i="0" u="none" strike="noStrike" cap="none" normalizeH="0" baseline="0" dirty="0">
                          <a:ln>
                            <a:noFill/>
                          </a:ln>
                          <a:solidFill>
                            <a:schemeClr val="tx1"/>
                          </a:solidFill>
                          <a:effectLst/>
                          <a:latin typeface="Calibri" panose="020F0502020204030204" pitchFamily="34" charset="0"/>
                        </a:rPr>
                      </a:br>
                      <a:r>
                        <a:rPr kumimoji="0" lang="en-US" sz="1200" b="1" i="0" u="none" strike="noStrike" cap="none" normalizeH="0" baseline="0" dirty="0">
                          <a:ln>
                            <a:noFill/>
                          </a:ln>
                          <a:solidFill>
                            <a:schemeClr val="tx1"/>
                          </a:solidFill>
                          <a:effectLst/>
                          <a:latin typeface="Calibri" panose="020F0502020204030204" pitchFamily="34" charset="0"/>
                        </a:rPr>
                        <a:t>(n = 138)</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015873"/>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1" i="0" u="none" strike="noStrike" cap="none" normalizeH="0" baseline="0" dirty="0">
                          <a:ln>
                            <a:noFill/>
                          </a:ln>
                          <a:solidFill>
                            <a:schemeClr val="tx1"/>
                          </a:solidFill>
                          <a:effectLst/>
                          <a:latin typeface="Calibri" panose="020F0502020204030204" pitchFamily="34" charset="0"/>
                        </a:rPr>
                        <a:t>CT (n = 143)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mOS, mo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15. 4</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(11.3-17.5)</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10.9 </a:t>
                      </a:r>
                      <a:br>
                        <a:rPr kumimoji="0" lang="en-US" sz="1200" b="0" i="0" u="none" strike="noStrike" cap="none" normalizeH="0" baseline="0" dirty="0">
                          <a:ln>
                            <a:noFill/>
                          </a:ln>
                          <a:solidFill>
                            <a:schemeClr val="bg2">
                              <a:lumMod val="10000"/>
                            </a:schemeClr>
                          </a:solidFill>
                          <a:effectLst/>
                          <a:latin typeface="Calibri" panose="020F0502020204030204" pitchFamily="34" charset="0"/>
                        </a:rPr>
                      </a:br>
                      <a:r>
                        <a:rPr kumimoji="0" lang="en-US" sz="1200" b="0" i="0" u="none" strike="noStrike" cap="none" normalizeH="0" baseline="0" dirty="0">
                          <a:ln>
                            <a:noFill/>
                          </a:ln>
                          <a:solidFill>
                            <a:schemeClr val="bg2">
                              <a:lumMod val="10000"/>
                            </a:schemeClr>
                          </a:solidFill>
                          <a:effectLst/>
                          <a:latin typeface="Calibri" panose="020F0502020204030204" pitchFamily="34" charset="0"/>
                        </a:rPr>
                        <a:t>(9.4-13.3)</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105161">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HR (95% CI)</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0.74 (0.54-1.04)</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r h="57279">
                <a:tc>
                  <a:txBody>
                    <a:bodyPr/>
                    <a:lstStyle/>
                    <a:p>
                      <a:pPr marL="0" marR="0" lvl="0" indent="0" algn="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1" u="none" strike="noStrike" cap="none" normalizeH="0" baseline="0" dirty="0">
                          <a:ln>
                            <a:noFill/>
                          </a:ln>
                          <a:solidFill>
                            <a:schemeClr val="bg2">
                              <a:lumMod val="10000"/>
                            </a:schemeClr>
                          </a:solidFill>
                          <a:effectLst/>
                          <a:latin typeface="Calibri" panose="020F0502020204030204" pitchFamily="34" charset="0"/>
                        </a:rPr>
                        <a:t>P</a:t>
                      </a:r>
                      <a:r>
                        <a:rPr kumimoji="0" lang="en-US" sz="1200" b="0" i="0" u="none" strike="noStrike" cap="none" normalizeH="0" baseline="0" dirty="0">
                          <a:ln>
                            <a:noFill/>
                          </a:ln>
                          <a:solidFill>
                            <a:schemeClr val="bg2">
                              <a:lumMod val="10000"/>
                            </a:schemeClr>
                          </a:solidFill>
                          <a:effectLst/>
                          <a:latin typeface="Calibri" panose="020F0502020204030204" pitchFamily="34" charset="0"/>
                        </a:rPr>
                        <a:t> value</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200" b="0" i="0" u="none" strike="noStrike" cap="none" normalizeH="0" baseline="0" dirty="0">
                          <a:ln>
                            <a:noFill/>
                          </a:ln>
                          <a:solidFill>
                            <a:schemeClr val="bg2">
                              <a:lumMod val="10000"/>
                            </a:schemeClr>
                          </a:solidFill>
                          <a:effectLst/>
                          <a:latin typeface="Calibri" panose="020F0502020204030204" pitchFamily="34" charset="0"/>
                        </a:rPr>
                        <a:t>.0789</a:t>
                      </a:r>
                    </a:p>
                  </a:txBody>
                  <a:tcPr marL="45720" marR="45720" marT="0" marB="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grpSp>
        <p:nvGrpSpPr>
          <p:cNvPr id="62" name="Group 61">
            <a:extLst>
              <a:ext uri="{FF2B5EF4-FFF2-40B4-BE49-F238E27FC236}">
                <a16:creationId xmlns:a16="http://schemas.microsoft.com/office/drawing/2014/main" id="{D210384E-6A42-0E8D-C9EC-E7EB25C46D92}"/>
              </a:ext>
            </a:extLst>
          </p:cNvPr>
          <p:cNvGrpSpPr/>
          <p:nvPr/>
        </p:nvGrpSpPr>
        <p:grpSpPr>
          <a:xfrm>
            <a:off x="6102877" y="4238782"/>
            <a:ext cx="5143312" cy="2102791"/>
            <a:chOff x="6293037" y="4238782"/>
            <a:chExt cx="5143312" cy="2102791"/>
          </a:xfrm>
        </p:grpSpPr>
        <p:grpSp>
          <p:nvGrpSpPr>
            <p:cNvPr id="60" name="Group 59">
              <a:extLst>
                <a:ext uri="{FF2B5EF4-FFF2-40B4-BE49-F238E27FC236}">
                  <a16:creationId xmlns:a16="http://schemas.microsoft.com/office/drawing/2014/main" id="{6E5C7CEC-8AD6-B6AD-ED33-5C4D5D52A7AC}"/>
                </a:ext>
              </a:extLst>
            </p:cNvPr>
            <p:cNvGrpSpPr/>
            <p:nvPr/>
          </p:nvGrpSpPr>
          <p:grpSpPr>
            <a:xfrm>
              <a:off x="6293037" y="4238782"/>
              <a:ext cx="5143312" cy="1948903"/>
              <a:chOff x="6293037" y="4238782"/>
              <a:chExt cx="5143312" cy="1948903"/>
            </a:xfrm>
          </p:grpSpPr>
          <p:grpSp>
            <p:nvGrpSpPr>
              <p:cNvPr id="59" name="Group 58">
                <a:extLst>
                  <a:ext uri="{FF2B5EF4-FFF2-40B4-BE49-F238E27FC236}">
                    <a16:creationId xmlns:a16="http://schemas.microsoft.com/office/drawing/2014/main" id="{F34F3183-E8DE-4A54-5D43-C1006084DA51}"/>
                  </a:ext>
                </a:extLst>
              </p:cNvPr>
              <p:cNvGrpSpPr/>
              <p:nvPr/>
            </p:nvGrpSpPr>
            <p:grpSpPr>
              <a:xfrm>
                <a:off x="6293037" y="4238782"/>
                <a:ext cx="412292" cy="1784501"/>
                <a:chOff x="6375093" y="4238782"/>
                <a:chExt cx="412292" cy="1784501"/>
              </a:xfrm>
            </p:grpSpPr>
            <p:sp>
              <p:nvSpPr>
                <p:cNvPr id="15" name="TextBox 14">
                  <a:extLst>
                    <a:ext uri="{FF2B5EF4-FFF2-40B4-BE49-F238E27FC236}">
                      <a16:creationId xmlns:a16="http://schemas.microsoft.com/office/drawing/2014/main" id="{0BC22DA0-2749-4B78-585E-89CF96EE033E}"/>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17" name="TextBox 16">
                  <a:extLst>
                    <a:ext uri="{FF2B5EF4-FFF2-40B4-BE49-F238E27FC236}">
                      <a16:creationId xmlns:a16="http://schemas.microsoft.com/office/drawing/2014/main" id="{773C9CF9-C2D8-F562-B82A-788DD882642D}"/>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21" name="TextBox 20">
                  <a:extLst>
                    <a:ext uri="{FF2B5EF4-FFF2-40B4-BE49-F238E27FC236}">
                      <a16:creationId xmlns:a16="http://schemas.microsoft.com/office/drawing/2014/main" id="{A0A7B26C-4DCC-B8B9-9E2D-6CCF2046379D}"/>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22" name="TextBox 21">
                  <a:extLst>
                    <a:ext uri="{FF2B5EF4-FFF2-40B4-BE49-F238E27FC236}">
                      <a16:creationId xmlns:a16="http://schemas.microsoft.com/office/drawing/2014/main" id="{EECB3651-C295-9F53-CE8B-003BC96107AE}"/>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23" name="TextBox 22">
                  <a:extLst>
                    <a:ext uri="{FF2B5EF4-FFF2-40B4-BE49-F238E27FC236}">
                      <a16:creationId xmlns:a16="http://schemas.microsoft.com/office/drawing/2014/main" id="{C98F27E0-BA8A-E3AD-A677-2397295AD43D}"/>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24" name="TextBox 23">
                  <a:extLst>
                    <a:ext uri="{FF2B5EF4-FFF2-40B4-BE49-F238E27FC236}">
                      <a16:creationId xmlns:a16="http://schemas.microsoft.com/office/drawing/2014/main" id="{A03CC29B-CC88-41D2-DA57-C8AE275DB3DC}"/>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25" name="Group 24">
                <a:extLst>
                  <a:ext uri="{FF2B5EF4-FFF2-40B4-BE49-F238E27FC236}">
                    <a16:creationId xmlns:a16="http://schemas.microsoft.com/office/drawing/2014/main" id="{7A7EC41D-2A16-ED3E-13C0-57907A6B72F9}"/>
                  </a:ext>
                </a:extLst>
              </p:cNvPr>
              <p:cNvGrpSpPr/>
              <p:nvPr/>
            </p:nvGrpSpPr>
            <p:grpSpPr>
              <a:xfrm>
                <a:off x="6657030" y="5879908"/>
                <a:ext cx="4779319" cy="307777"/>
                <a:chOff x="1866789" y="4914315"/>
                <a:chExt cx="9719309" cy="307777"/>
              </a:xfrm>
            </p:grpSpPr>
            <p:sp>
              <p:nvSpPr>
                <p:cNvPr id="26" name="TextBox 25">
                  <a:extLst>
                    <a:ext uri="{FF2B5EF4-FFF2-40B4-BE49-F238E27FC236}">
                      <a16:creationId xmlns:a16="http://schemas.microsoft.com/office/drawing/2014/main" id="{7037F92B-C0B5-9DA0-BF69-0D0F44C3E3E0}"/>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27" name="TextBox 26">
                  <a:extLst>
                    <a:ext uri="{FF2B5EF4-FFF2-40B4-BE49-F238E27FC236}">
                      <a16:creationId xmlns:a16="http://schemas.microsoft.com/office/drawing/2014/main" id="{08F2E120-4F27-724B-BB99-C20010E01C40}"/>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28" name="TextBox 27">
                  <a:extLst>
                    <a:ext uri="{FF2B5EF4-FFF2-40B4-BE49-F238E27FC236}">
                      <a16:creationId xmlns:a16="http://schemas.microsoft.com/office/drawing/2014/main" id="{6E9D2AD2-EDF9-C595-489C-27818B580464}"/>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29" name="TextBox 28">
                  <a:extLst>
                    <a:ext uri="{FF2B5EF4-FFF2-40B4-BE49-F238E27FC236}">
                      <a16:creationId xmlns:a16="http://schemas.microsoft.com/office/drawing/2014/main" id="{47D200E4-6980-A46F-CE6E-DAB3E6BDF257}"/>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30" name="TextBox 29">
                  <a:extLst>
                    <a:ext uri="{FF2B5EF4-FFF2-40B4-BE49-F238E27FC236}">
                      <a16:creationId xmlns:a16="http://schemas.microsoft.com/office/drawing/2014/main" id="{76332929-B8AC-86DE-44B1-36399225810C}"/>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31" name="TextBox 30">
                  <a:extLst>
                    <a:ext uri="{FF2B5EF4-FFF2-40B4-BE49-F238E27FC236}">
                      <a16:creationId xmlns:a16="http://schemas.microsoft.com/office/drawing/2014/main" id="{DB9ADC32-AB26-7574-ECD7-E6D691E2A541}"/>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32" name="TextBox 31">
                  <a:extLst>
                    <a:ext uri="{FF2B5EF4-FFF2-40B4-BE49-F238E27FC236}">
                      <a16:creationId xmlns:a16="http://schemas.microsoft.com/office/drawing/2014/main" id="{D9A05E0E-309C-7F3A-9FFD-E29C72B3A92F}"/>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33" name="TextBox 32">
                  <a:extLst>
                    <a:ext uri="{FF2B5EF4-FFF2-40B4-BE49-F238E27FC236}">
                      <a16:creationId xmlns:a16="http://schemas.microsoft.com/office/drawing/2014/main" id="{2FB83F89-C079-99DA-7DA7-CF4EEECB05A4}"/>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34" name="TextBox 33">
                  <a:extLst>
                    <a:ext uri="{FF2B5EF4-FFF2-40B4-BE49-F238E27FC236}">
                      <a16:creationId xmlns:a16="http://schemas.microsoft.com/office/drawing/2014/main" id="{D80BDC02-8A0A-525E-A06C-0AD2D0B63A6F}"/>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35" name="TextBox 34">
                  <a:extLst>
                    <a:ext uri="{FF2B5EF4-FFF2-40B4-BE49-F238E27FC236}">
                      <a16:creationId xmlns:a16="http://schemas.microsoft.com/office/drawing/2014/main" id="{1935C08E-DDB7-8C09-F4AB-15D006F4728D}"/>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sp>
              <p:nvSpPr>
                <p:cNvPr id="36" name="TextBox 35">
                  <a:extLst>
                    <a:ext uri="{FF2B5EF4-FFF2-40B4-BE49-F238E27FC236}">
                      <a16:creationId xmlns:a16="http://schemas.microsoft.com/office/drawing/2014/main" id="{B242CB80-2A4C-19B0-886F-2DE19C2BCF41}"/>
                    </a:ext>
                  </a:extLst>
                </p:cNvPr>
                <p:cNvSpPr txBox="1"/>
                <p:nvPr/>
              </p:nvSpPr>
              <p:spPr bwMode="auto">
                <a:xfrm>
                  <a:off x="1121869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grpSp>
          <p:sp>
            <p:nvSpPr>
              <p:cNvPr id="37" name="Freeform: Shape 36">
                <a:extLst>
                  <a:ext uri="{FF2B5EF4-FFF2-40B4-BE49-F238E27FC236}">
                    <a16:creationId xmlns:a16="http://schemas.microsoft.com/office/drawing/2014/main" id="{87BD2C59-08F5-A6BE-9B15-C97223D37458}"/>
                  </a:ext>
                </a:extLst>
              </p:cNvPr>
              <p:cNvSpPr/>
              <p:nvPr/>
            </p:nvSpPr>
            <p:spPr bwMode="auto">
              <a:xfrm>
                <a:off x="6725642" y="4381500"/>
                <a:ext cx="4640858"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38" name="Group 37">
                <a:extLst>
                  <a:ext uri="{FF2B5EF4-FFF2-40B4-BE49-F238E27FC236}">
                    <a16:creationId xmlns:a16="http://schemas.microsoft.com/office/drawing/2014/main" id="{F7E65AFA-E134-54B6-C5AF-0EFFE5F57202}"/>
                  </a:ext>
                </a:extLst>
              </p:cNvPr>
              <p:cNvGrpSpPr/>
              <p:nvPr/>
            </p:nvGrpSpPr>
            <p:grpSpPr>
              <a:xfrm>
                <a:off x="6648451" y="4381500"/>
                <a:ext cx="76200" cy="1466850"/>
                <a:chOff x="1866726" y="1873250"/>
                <a:chExt cx="577850" cy="2888952"/>
              </a:xfrm>
            </p:grpSpPr>
            <p:cxnSp>
              <p:nvCxnSpPr>
                <p:cNvPr id="39" name="Straight Connector 38">
                  <a:extLst>
                    <a:ext uri="{FF2B5EF4-FFF2-40B4-BE49-F238E27FC236}">
                      <a16:creationId xmlns:a16="http://schemas.microsoft.com/office/drawing/2014/main" id="{C6142B68-6336-C70E-7396-7DED5CB28C9E}"/>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5781C684-7D1F-7CE4-6858-667AAC754200}"/>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1AA7CF6-3915-173F-A02F-F1F8F4CDADA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68063F0-75B9-BE5C-0AB2-53918FCB7B27}"/>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3907248-6A40-4110-85EB-B91AA2A62F39}"/>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9866B087-1C63-A980-8E54-B8DFC730649D}"/>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4C284D64-6071-5751-2FDF-A8BCB8FE860C}"/>
                  </a:ext>
                </a:extLst>
              </p:cNvPr>
              <p:cNvGrpSpPr/>
              <p:nvPr/>
            </p:nvGrpSpPr>
            <p:grpSpPr>
              <a:xfrm>
                <a:off x="6724650" y="5854700"/>
                <a:ext cx="4629150" cy="88334"/>
                <a:chOff x="2006598" y="4751963"/>
                <a:chExt cx="9395796" cy="701200"/>
              </a:xfrm>
            </p:grpSpPr>
            <p:grpSp>
              <p:nvGrpSpPr>
                <p:cNvPr id="46" name="Group 45">
                  <a:extLst>
                    <a:ext uri="{FF2B5EF4-FFF2-40B4-BE49-F238E27FC236}">
                      <a16:creationId xmlns:a16="http://schemas.microsoft.com/office/drawing/2014/main" id="{3B071440-71E1-A22B-5FFE-058EBCF3D8EB}"/>
                    </a:ext>
                  </a:extLst>
                </p:cNvPr>
                <p:cNvGrpSpPr/>
                <p:nvPr/>
              </p:nvGrpSpPr>
              <p:grpSpPr>
                <a:xfrm rot="5400000">
                  <a:off x="4018202" y="2740359"/>
                  <a:ext cx="701193" cy="4724401"/>
                  <a:chOff x="1866726" y="1873250"/>
                  <a:chExt cx="577850" cy="2888952"/>
                </a:xfrm>
              </p:grpSpPr>
              <p:cxnSp>
                <p:nvCxnSpPr>
                  <p:cNvPr id="53" name="Straight Connector 52">
                    <a:extLst>
                      <a:ext uri="{FF2B5EF4-FFF2-40B4-BE49-F238E27FC236}">
                        <a16:creationId xmlns:a16="http://schemas.microsoft.com/office/drawing/2014/main" id="{C8B6A852-86DD-239B-6B63-2B239DC1E24A}"/>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F6FF4E86-07A4-CBA6-A134-0DBD640D1A8D}"/>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0405E14-8009-A6E1-243C-4A601CE6BE07}"/>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279F2AB1-A92E-0548-F61E-318D986FE3E1}"/>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943C3F0B-7871-1139-74C8-AF6AD979E81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F74D55E4-658A-A6F7-E15B-6DE93FB9BADB}"/>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6079576A-C5B2-D29B-D214-6375DE7AE643}"/>
                    </a:ext>
                  </a:extLst>
                </p:cNvPr>
                <p:cNvGrpSpPr/>
                <p:nvPr/>
              </p:nvGrpSpPr>
              <p:grpSpPr>
                <a:xfrm rot="5400000">
                  <a:off x="9184824" y="3235592"/>
                  <a:ext cx="701200" cy="3733941"/>
                  <a:chOff x="1866726" y="2478912"/>
                  <a:chExt cx="577856" cy="2283290"/>
                </a:xfrm>
              </p:grpSpPr>
              <p:cxnSp>
                <p:nvCxnSpPr>
                  <p:cNvPr id="48" name="Straight Connector 47">
                    <a:extLst>
                      <a:ext uri="{FF2B5EF4-FFF2-40B4-BE49-F238E27FC236}">
                        <a16:creationId xmlns:a16="http://schemas.microsoft.com/office/drawing/2014/main" id="{45A43B95-FED9-63E2-A5DE-42F0FC4F7DAD}"/>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28D9995-39C1-E8E0-6150-F527913386A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CD755E14-4FC1-6510-FBB2-01D9A53541BA}"/>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4F6498C0-C330-4D2E-0D47-88380A4C7590}"/>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4BE5D2E4-5C87-8C85-29D2-B1D9AF671E25}"/>
                      </a:ext>
                    </a:extLst>
                  </p:cNvPr>
                  <p:cNvCxnSpPr>
                    <a:cxnSpLocks/>
                  </p:cNvCxnSpPr>
                  <p:nvPr/>
                </p:nvCxnSpPr>
                <p:spPr bwMode="auto">
                  <a:xfrm>
                    <a:off x="1866732" y="247891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61" name="TextBox 60">
              <a:extLst>
                <a:ext uri="{FF2B5EF4-FFF2-40B4-BE49-F238E27FC236}">
                  <a16:creationId xmlns:a16="http://schemas.microsoft.com/office/drawing/2014/main" id="{D53BDBA2-C293-1B34-0045-4992FDB5F43B}"/>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63" name="Group 62">
            <a:extLst>
              <a:ext uri="{FF2B5EF4-FFF2-40B4-BE49-F238E27FC236}">
                <a16:creationId xmlns:a16="http://schemas.microsoft.com/office/drawing/2014/main" id="{436DC675-7F6D-D828-BCCF-4876F5268297}"/>
              </a:ext>
            </a:extLst>
          </p:cNvPr>
          <p:cNvGrpSpPr/>
          <p:nvPr/>
        </p:nvGrpSpPr>
        <p:grpSpPr>
          <a:xfrm>
            <a:off x="6102877" y="1641166"/>
            <a:ext cx="4238457" cy="2102791"/>
            <a:chOff x="6293037" y="4238782"/>
            <a:chExt cx="4238457" cy="2102791"/>
          </a:xfrm>
        </p:grpSpPr>
        <p:grpSp>
          <p:nvGrpSpPr>
            <p:cNvPr id="9216" name="Group 9215">
              <a:extLst>
                <a:ext uri="{FF2B5EF4-FFF2-40B4-BE49-F238E27FC236}">
                  <a16:creationId xmlns:a16="http://schemas.microsoft.com/office/drawing/2014/main" id="{2CE90882-35F0-1539-E88F-BFC6C2FB8E16}"/>
                </a:ext>
              </a:extLst>
            </p:cNvPr>
            <p:cNvGrpSpPr/>
            <p:nvPr/>
          </p:nvGrpSpPr>
          <p:grpSpPr>
            <a:xfrm>
              <a:off x="6293037" y="4238782"/>
              <a:ext cx="4238457" cy="1948903"/>
              <a:chOff x="6293037" y="4238782"/>
              <a:chExt cx="4238457" cy="1948903"/>
            </a:xfrm>
          </p:grpSpPr>
          <p:grpSp>
            <p:nvGrpSpPr>
              <p:cNvPr id="9219" name="Group 9218">
                <a:extLst>
                  <a:ext uri="{FF2B5EF4-FFF2-40B4-BE49-F238E27FC236}">
                    <a16:creationId xmlns:a16="http://schemas.microsoft.com/office/drawing/2014/main" id="{E97A66C9-2E69-E96E-3EE3-4236EB961297}"/>
                  </a:ext>
                </a:extLst>
              </p:cNvPr>
              <p:cNvGrpSpPr/>
              <p:nvPr/>
            </p:nvGrpSpPr>
            <p:grpSpPr>
              <a:xfrm>
                <a:off x="6293037" y="4238782"/>
                <a:ext cx="412292" cy="1784501"/>
                <a:chOff x="6375093" y="4238782"/>
                <a:chExt cx="412292" cy="1784501"/>
              </a:xfrm>
            </p:grpSpPr>
            <p:sp>
              <p:nvSpPr>
                <p:cNvPr id="9254" name="TextBox 9253">
                  <a:extLst>
                    <a:ext uri="{FF2B5EF4-FFF2-40B4-BE49-F238E27FC236}">
                      <a16:creationId xmlns:a16="http://schemas.microsoft.com/office/drawing/2014/main" id="{5EE8493E-CC1A-9199-E26B-07BBED7D99F8}"/>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255" name="TextBox 9254">
                  <a:extLst>
                    <a:ext uri="{FF2B5EF4-FFF2-40B4-BE49-F238E27FC236}">
                      <a16:creationId xmlns:a16="http://schemas.microsoft.com/office/drawing/2014/main" id="{A2993D41-C316-494C-BD32-16EEB8096A20}"/>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256" name="TextBox 9255">
                  <a:extLst>
                    <a:ext uri="{FF2B5EF4-FFF2-40B4-BE49-F238E27FC236}">
                      <a16:creationId xmlns:a16="http://schemas.microsoft.com/office/drawing/2014/main" id="{F8F2D0A8-5319-2018-4831-A8C80F24E886}"/>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257" name="TextBox 9256">
                  <a:extLst>
                    <a:ext uri="{FF2B5EF4-FFF2-40B4-BE49-F238E27FC236}">
                      <a16:creationId xmlns:a16="http://schemas.microsoft.com/office/drawing/2014/main" id="{5526F3E9-5967-4D66-DF15-130E154054E4}"/>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258" name="TextBox 9257">
                  <a:extLst>
                    <a:ext uri="{FF2B5EF4-FFF2-40B4-BE49-F238E27FC236}">
                      <a16:creationId xmlns:a16="http://schemas.microsoft.com/office/drawing/2014/main" id="{1BD8908D-B767-B180-1F4D-42B5C8D88A8E}"/>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259" name="TextBox 9258">
                  <a:extLst>
                    <a:ext uri="{FF2B5EF4-FFF2-40B4-BE49-F238E27FC236}">
                      <a16:creationId xmlns:a16="http://schemas.microsoft.com/office/drawing/2014/main" id="{F0CC3BB7-2561-88C4-24E1-BEE8E4F5D78C}"/>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220" name="Group 9219">
                <a:extLst>
                  <a:ext uri="{FF2B5EF4-FFF2-40B4-BE49-F238E27FC236}">
                    <a16:creationId xmlns:a16="http://schemas.microsoft.com/office/drawing/2014/main" id="{21A8C393-6A8E-B8EB-2E00-8C4AAA894558}"/>
                  </a:ext>
                </a:extLst>
              </p:cNvPr>
              <p:cNvGrpSpPr/>
              <p:nvPr/>
            </p:nvGrpSpPr>
            <p:grpSpPr>
              <a:xfrm>
                <a:off x="6657030" y="5879908"/>
                <a:ext cx="3874464" cy="307777"/>
                <a:chOff x="1866789" y="4914315"/>
                <a:chExt cx="7879179" cy="307777"/>
              </a:xfrm>
            </p:grpSpPr>
            <p:sp>
              <p:nvSpPr>
                <p:cNvPr id="9243" name="TextBox 9242">
                  <a:extLst>
                    <a:ext uri="{FF2B5EF4-FFF2-40B4-BE49-F238E27FC236}">
                      <a16:creationId xmlns:a16="http://schemas.microsoft.com/office/drawing/2014/main" id="{C4D4C460-3FAD-0A2A-0AF2-6703DD763F58}"/>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244" name="TextBox 9243">
                  <a:extLst>
                    <a:ext uri="{FF2B5EF4-FFF2-40B4-BE49-F238E27FC236}">
                      <a16:creationId xmlns:a16="http://schemas.microsoft.com/office/drawing/2014/main" id="{C9ECF09C-6181-16B9-E3AE-F9B3AF5BFA7F}"/>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245" name="TextBox 9244">
                  <a:extLst>
                    <a:ext uri="{FF2B5EF4-FFF2-40B4-BE49-F238E27FC236}">
                      <a16:creationId xmlns:a16="http://schemas.microsoft.com/office/drawing/2014/main" id="{B53534C2-AEE8-07E0-7F06-E1A271C73D3F}"/>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246" name="TextBox 9245">
                  <a:extLst>
                    <a:ext uri="{FF2B5EF4-FFF2-40B4-BE49-F238E27FC236}">
                      <a16:creationId xmlns:a16="http://schemas.microsoft.com/office/drawing/2014/main" id="{5A24ACAA-06BF-602D-EB3C-E683B54EB802}"/>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247" name="TextBox 9246">
                  <a:extLst>
                    <a:ext uri="{FF2B5EF4-FFF2-40B4-BE49-F238E27FC236}">
                      <a16:creationId xmlns:a16="http://schemas.microsoft.com/office/drawing/2014/main" id="{C983DD65-4BE9-D677-BBBD-AA823417DC3D}"/>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248" name="TextBox 9247">
                  <a:extLst>
                    <a:ext uri="{FF2B5EF4-FFF2-40B4-BE49-F238E27FC236}">
                      <a16:creationId xmlns:a16="http://schemas.microsoft.com/office/drawing/2014/main" id="{A2E514C1-C969-7CD2-B5ED-2C69372EA494}"/>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249" name="TextBox 9248">
                  <a:extLst>
                    <a:ext uri="{FF2B5EF4-FFF2-40B4-BE49-F238E27FC236}">
                      <a16:creationId xmlns:a16="http://schemas.microsoft.com/office/drawing/2014/main" id="{259AAE31-E13F-6E1E-3D80-D211E8BBFB74}"/>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250" name="TextBox 9249">
                  <a:extLst>
                    <a:ext uri="{FF2B5EF4-FFF2-40B4-BE49-F238E27FC236}">
                      <a16:creationId xmlns:a16="http://schemas.microsoft.com/office/drawing/2014/main" id="{C2765D20-46BF-2F77-EF1F-CECB2E7E9000}"/>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251" name="TextBox 9250">
                  <a:extLst>
                    <a:ext uri="{FF2B5EF4-FFF2-40B4-BE49-F238E27FC236}">
                      <a16:creationId xmlns:a16="http://schemas.microsoft.com/office/drawing/2014/main" id="{22457DC6-D05B-E6F4-F2EC-EB65DB540643}"/>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grpSp>
          <p:sp>
            <p:nvSpPr>
              <p:cNvPr id="9221" name="Freeform: Shape 9220">
                <a:extLst>
                  <a:ext uri="{FF2B5EF4-FFF2-40B4-BE49-F238E27FC236}">
                    <a16:creationId xmlns:a16="http://schemas.microsoft.com/office/drawing/2014/main" id="{6C3DFF00-3209-6110-22DE-AD1E3DE1D945}"/>
                  </a:ext>
                </a:extLst>
              </p:cNvPr>
              <p:cNvSpPr/>
              <p:nvPr/>
            </p:nvSpPr>
            <p:spPr bwMode="auto">
              <a:xfrm>
                <a:off x="6725642" y="4381500"/>
                <a:ext cx="3720108"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9222" name="Group 9221">
                <a:extLst>
                  <a:ext uri="{FF2B5EF4-FFF2-40B4-BE49-F238E27FC236}">
                    <a16:creationId xmlns:a16="http://schemas.microsoft.com/office/drawing/2014/main" id="{84E9E10D-75BC-EE42-8C7A-A715191049F1}"/>
                  </a:ext>
                </a:extLst>
              </p:cNvPr>
              <p:cNvGrpSpPr/>
              <p:nvPr/>
            </p:nvGrpSpPr>
            <p:grpSpPr>
              <a:xfrm>
                <a:off x="6648451" y="4381500"/>
                <a:ext cx="76200" cy="1466850"/>
                <a:chOff x="1866726" y="1873250"/>
                <a:chExt cx="577850" cy="2888952"/>
              </a:xfrm>
            </p:grpSpPr>
            <p:cxnSp>
              <p:nvCxnSpPr>
                <p:cNvPr id="9237" name="Straight Connector 9236">
                  <a:extLst>
                    <a:ext uri="{FF2B5EF4-FFF2-40B4-BE49-F238E27FC236}">
                      <a16:creationId xmlns:a16="http://schemas.microsoft.com/office/drawing/2014/main" id="{8E3BCC73-A1A3-1275-7309-3A40BF48FBF0}"/>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8" name="Straight Connector 9237">
                  <a:extLst>
                    <a:ext uri="{FF2B5EF4-FFF2-40B4-BE49-F238E27FC236}">
                      <a16:creationId xmlns:a16="http://schemas.microsoft.com/office/drawing/2014/main" id="{FF679947-5FD0-F782-B04B-C524C32A8759}"/>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9" name="Straight Connector 9238">
                  <a:extLst>
                    <a:ext uri="{FF2B5EF4-FFF2-40B4-BE49-F238E27FC236}">
                      <a16:creationId xmlns:a16="http://schemas.microsoft.com/office/drawing/2014/main" id="{5CFC2D12-D479-9B61-AE9A-2A2B3F86C730}"/>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0" name="Straight Connector 9239">
                  <a:extLst>
                    <a:ext uri="{FF2B5EF4-FFF2-40B4-BE49-F238E27FC236}">
                      <a16:creationId xmlns:a16="http://schemas.microsoft.com/office/drawing/2014/main" id="{018F5FA7-9696-0778-7573-EC136DDEBE2B}"/>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1" name="Straight Connector 9240">
                  <a:extLst>
                    <a:ext uri="{FF2B5EF4-FFF2-40B4-BE49-F238E27FC236}">
                      <a16:creationId xmlns:a16="http://schemas.microsoft.com/office/drawing/2014/main" id="{CFB1F31B-CB74-60E2-8F32-31D26E5F6A17}"/>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42" name="Straight Connector 9241">
                  <a:extLst>
                    <a:ext uri="{FF2B5EF4-FFF2-40B4-BE49-F238E27FC236}">
                      <a16:creationId xmlns:a16="http://schemas.microsoft.com/office/drawing/2014/main" id="{ED25D110-A521-6BE9-68AD-DACAE439960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23" name="Group 9222">
                <a:extLst>
                  <a:ext uri="{FF2B5EF4-FFF2-40B4-BE49-F238E27FC236}">
                    <a16:creationId xmlns:a16="http://schemas.microsoft.com/office/drawing/2014/main" id="{FBAC5D7D-75D7-C330-93CF-5B91410A5731}"/>
                  </a:ext>
                </a:extLst>
              </p:cNvPr>
              <p:cNvGrpSpPr/>
              <p:nvPr/>
            </p:nvGrpSpPr>
            <p:grpSpPr>
              <a:xfrm>
                <a:off x="6724650" y="5854699"/>
                <a:ext cx="3711092" cy="88333"/>
                <a:chOff x="2006598" y="4751963"/>
                <a:chExt cx="7532412" cy="701193"/>
              </a:xfrm>
            </p:grpSpPr>
            <p:grpSp>
              <p:nvGrpSpPr>
                <p:cNvPr id="9224" name="Group 9223">
                  <a:extLst>
                    <a:ext uri="{FF2B5EF4-FFF2-40B4-BE49-F238E27FC236}">
                      <a16:creationId xmlns:a16="http://schemas.microsoft.com/office/drawing/2014/main" id="{D993925B-2060-FB29-DC41-1AE47C8991A6}"/>
                    </a:ext>
                  </a:extLst>
                </p:cNvPr>
                <p:cNvGrpSpPr/>
                <p:nvPr/>
              </p:nvGrpSpPr>
              <p:grpSpPr>
                <a:xfrm rot="5400000">
                  <a:off x="4018202" y="2740359"/>
                  <a:ext cx="701193" cy="4724401"/>
                  <a:chOff x="1866726" y="1873250"/>
                  <a:chExt cx="577850" cy="2888952"/>
                </a:xfrm>
              </p:grpSpPr>
              <p:cxnSp>
                <p:nvCxnSpPr>
                  <p:cNvPr id="9231" name="Straight Connector 9230">
                    <a:extLst>
                      <a:ext uri="{FF2B5EF4-FFF2-40B4-BE49-F238E27FC236}">
                        <a16:creationId xmlns:a16="http://schemas.microsoft.com/office/drawing/2014/main" id="{80AFA24A-1397-A503-09E0-1B2822A0A21A}"/>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2" name="Straight Connector 9231">
                    <a:extLst>
                      <a:ext uri="{FF2B5EF4-FFF2-40B4-BE49-F238E27FC236}">
                        <a16:creationId xmlns:a16="http://schemas.microsoft.com/office/drawing/2014/main" id="{7309FCE0-3B11-4DAF-D276-85818E909273}"/>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3" name="Straight Connector 9232">
                    <a:extLst>
                      <a:ext uri="{FF2B5EF4-FFF2-40B4-BE49-F238E27FC236}">
                        <a16:creationId xmlns:a16="http://schemas.microsoft.com/office/drawing/2014/main" id="{DA739341-5472-945A-B6F1-7357FF884221}"/>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4" name="Straight Connector 9233">
                    <a:extLst>
                      <a:ext uri="{FF2B5EF4-FFF2-40B4-BE49-F238E27FC236}">
                        <a16:creationId xmlns:a16="http://schemas.microsoft.com/office/drawing/2014/main" id="{D5488942-5578-C181-6FA2-A434734FE99A}"/>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5" name="Straight Connector 9234">
                    <a:extLst>
                      <a:ext uri="{FF2B5EF4-FFF2-40B4-BE49-F238E27FC236}">
                        <a16:creationId xmlns:a16="http://schemas.microsoft.com/office/drawing/2014/main" id="{E9A95A7C-964D-38E1-0665-491DB1C49EDE}"/>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36" name="Straight Connector 9235">
                    <a:extLst>
                      <a:ext uri="{FF2B5EF4-FFF2-40B4-BE49-F238E27FC236}">
                        <a16:creationId xmlns:a16="http://schemas.microsoft.com/office/drawing/2014/main" id="{7E4E8CA2-BEA6-858C-C1CB-704686EB05B7}"/>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25" name="Group 9224">
                  <a:extLst>
                    <a:ext uri="{FF2B5EF4-FFF2-40B4-BE49-F238E27FC236}">
                      <a16:creationId xmlns:a16="http://schemas.microsoft.com/office/drawing/2014/main" id="{C0C752F4-9AD0-9A08-E883-3B65DC32363F}"/>
                    </a:ext>
                  </a:extLst>
                </p:cNvPr>
                <p:cNvGrpSpPr/>
                <p:nvPr/>
              </p:nvGrpSpPr>
              <p:grpSpPr>
                <a:xfrm rot="5400000">
                  <a:off x="8253135" y="4167281"/>
                  <a:ext cx="701193" cy="1870557"/>
                  <a:chOff x="1866726" y="3618364"/>
                  <a:chExt cx="577850" cy="1143838"/>
                </a:xfrm>
              </p:grpSpPr>
              <p:cxnSp>
                <p:nvCxnSpPr>
                  <p:cNvPr id="9227" name="Straight Connector 9226">
                    <a:extLst>
                      <a:ext uri="{FF2B5EF4-FFF2-40B4-BE49-F238E27FC236}">
                        <a16:creationId xmlns:a16="http://schemas.microsoft.com/office/drawing/2014/main" id="{9628FBE9-E534-1007-10B7-E33738D59F1C}"/>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28" name="Straight Connector 9227">
                    <a:extLst>
                      <a:ext uri="{FF2B5EF4-FFF2-40B4-BE49-F238E27FC236}">
                        <a16:creationId xmlns:a16="http://schemas.microsoft.com/office/drawing/2014/main" id="{E8FFF34C-CBB7-A594-D2B3-568AA2139789}"/>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29" name="Straight Connector 9228">
                    <a:extLst>
                      <a:ext uri="{FF2B5EF4-FFF2-40B4-BE49-F238E27FC236}">
                        <a16:creationId xmlns:a16="http://schemas.microsoft.com/office/drawing/2014/main" id="{D1A8AB1B-9EA7-3637-315D-6EC54E3590C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217" name="TextBox 9216">
              <a:extLst>
                <a:ext uri="{FF2B5EF4-FFF2-40B4-BE49-F238E27FC236}">
                  <a16:creationId xmlns:a16="http://schemas.microsoft.com/office/drawing/2014/main" id="{64AA6410-B509-852C-5494-C87714F492EF}"/>
                </a:ext>
              </a:extLst>
            </p:cNvPr>
            <p:cNvSpPr txBox="1"/>
            <p:nvPr/>
          </p:nvSpPr>
          <p:spPr bwMode="auto">
            <a:xfrm>
              <a:off x="8414213"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260" name="Group 9259">
            <a:extLst>
              <a:ext uri="{FF2B5EF4-FFF2-40B4-BE49-F238E27FC236}">
                <a16:creationId xmlns:a16="http://schemas.microsoft.com/office/drawing/2014/main" id="{097C4688-1A82-1794-CB3E-0DBA9C06470B}"/>
              </a:ext>
            </a:extLst>
          </p:cNvPr>
          <p:cNvGrpSpPr/>
          <p:nvPr/>
        </p:nvGrpSpPr>
        <p:grpSpPr>
          <a:xfrm>
            <a:off x="878472" y="4238782"/>
            <a:ext cx="4699867" cy="2102791"/>
            <a:chOff x="6293037" y="4238782"/>
            <a:chExt cx="4699867" cy="2102791"/>
          </a:xfrm>
        </p:grpSpPr>
        <p:grpSp>
          <p:nvGrpSpPr>
            <p:cNvPr id="9261" name="Group 9260">
              <a:extLst>
                <a:ext uri="{FF2B5EF4-FFF2-40B4-BE49-F238E27FC236}">
                  <a16:creationId xmlns:a16="http://schemas.microsoft.com/office/drawing/2014/main" id="{5C0FD2DA-6AFD-F1DE-3896-7773D82D5EBA}"/>
                </a:ext>
              </a:extLst>
            </p:cNvPr>
            <p:cNvGrpSpPr/>
            <p:nvPr/>
          </p:nvGrpSpPr>
          <p:grpSpPr>
            <a:xfrm>
              <a:off x="6293037" y="4238782"/>
              <a:ext cx="4699867" cy="1948903"/>
              <a:chOff x="6293037" y="4238782"/>
              <a:chExt cx="4699867" cy="1948903"/>
            </a:xfrm>
          </p:grpSpPr>
          <p:grpSp>
            <p:nvGrpSpPr>
              <p:cNvPr id="9263" name="Group 9262">
                <a:extLst>
                  <a:ext uri="{FF2B5EF4-FFF2-40B4-BE49-F238E27FC236}">
                    <a16:creationId xmlns:a16="http://schemas.microsoft.com/office/drawing/2014/main" id="{6653F247-EF79-BD56-421B-0087C2E19681}"/>
                  </a:ext>
                </a:extLst>
              </p:cNvPr>
              <p:cNvGrpSpPr/>
              <p:nvPr/>
            </p:nvGrpSpPr>
            <p:grpSpPr>
              <a:xfrm>
                <a:off x="6293037" y="4238782"/>
                <a:ext cx="412292" cy="1784501"/>
                <a:chOff x="6375093" y="4238782"/>
                <a:chExt cx="412292" cy="1784501"/>
              </a:xfrm>
            </p:grpSpPr>
            <p:sp>
              <p:nvSpPr>
                <p:cNvPr id="9298" name="TextBox 9297">
                  <a:extLst>
                    <a:ext uri="{FF2B5EF4-FFF2-40B4-BE49-F238E27FC236}">
                      <a16:creationId xmlns:a16="http://schemas.microsoft.com/office/drawing/2014/main" id="{3988A915-CB42-4817-5B7C-36336FC5A74F}"/>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299" name="TextBox 9298">
                  <a:extLst>
                    <a:ext uri="{FF2B5EF4-FFF2-40B4-BE49-F238E27FC236}">
                      <a16:creationId xmlns:a16="http://schemas.microsoft.com/office/drawing/2014/main" id="{D2B40846-3AA4-FE3A-78B3-FF165B709CE3}"/>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300" name="TextBox 9299">
                  <a:extLst>
                    <a:ext uri="{FF2B5EF4-FFF2-40B4-BE49-F238E27FC236}">
                      <a16:creationId xmlns:a16="http://schemas.microsoft.com/office/drawing/2014/main" id="{989B6D20-BDFC-706E-3C18-5652BAC2FB46}"/>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301" name="TextBox 9300">
                  <a:extLst>
                    <a:ext uri="{FF2B5EF4-FFF2-40B4-BE49-F238E27FC236}">
                      <a16:creationId xmlns:a16="http://schemas.microsoft.com/office/drawing/2014/main" id="{8910262E-DD06-E2C1-835E-616948B9AE41}"/>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302" name="TextBox 9301">
                  <a:extLst>
                    <a:ext uri="{FF2B5EF4-FFF2-40B4-BE49-F238E27FC236}">
                      <a16:creationId xmlns:a16="http://schemas.microsoft.com/office/drawing/2014/main" id="{26E01EC4-026C-741E-EA17-B0FF85396B4E}"/>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303" name="TextBox 9302">
                  <a:extLst>
                    <a:ext uri="{FF2B5EF4-FFF2-40B4-BE49-F238E27FC236}">
                      <a16:creationId xmlns:a16="http://schemas.microsoft.com/office/drawing/2014/main" id="{6ECBBD62-6B27-3705-FCD6-64AF296D3AA6}"/>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264" name="Group 9263">
                <a:extLst>
                  <a:ext uri="{FF2B5EF4-FFF2-40B4-BE49-F238E27FC236}">
                    <a16:creationId xmlns:a16="http://schemas.microsoft.com/office/drawing/2014/main" id="{854A3571-329A-E786-9B08-6FE02B7FA1AE}"/>
                  </a:ext>
                </a:extLst>
              </p:cNvPr>
              <p:cNvGrpSpPr/>
              <p:nvPr/>
            </p:nvGrpSpPr>
            <p:grpSpPr>
              <a:xfrm>
                <a:off x="6657030" y="5879908"/>
                <a:ext cx="4335874" cy="307777"/>
                <a:chOff x="1866789" y="4914315"/>
                <a:chExt cx="8817511" cy="307777"/>
              </a:xfrm>
            </p:grpSpPr>
            <p:sp>
              <p:nvSpPr>
                <p:cNvPr id="9287" name="TextBox 9286">
                  <a:extLst>
                    <a:ext uri="{FF2B5EF4-FFF2-40B4-BE49-F238E27FC236}">
                      <a16:creationId xmlns:a16="http://schemas.microsoft.com/office/drawing/2014/main" id="{AD13D02D-FDA5-580E-DBC2-5328CC8FDBBC}"/>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288" name="TextBox 9287">
                  <a:extLst>
                    <a:ext uri="{FF2B5EF4-FFF2-40B4-BE49-F238E27FC236}">
                      <a16:creationId xmlns:a16="http://schemas.microsoft.com/office/drawing/2014/main" id="{5F201711-34DA-A3C6-E056-14328127F07C}"/>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289" name="TextBox 9288">
                  <a:extLst>
                    <a:ext uri="{FF2B5EF4-FFF2-40B4-BE49-F238E27FC236}">
                      <a16:creationId xmlns:a16="http://schemas.microsoft.com/office/drawing/2014/main" id="{FF7B99E7-257A-5B6D-AF11-F16FF92E81C6}"/>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290" name="TextBox 9289">
                  <a:extLst>
                    <a:ext uri="{FF2B5EF4-FFF2-40B4-BE49-F238E27FC236}">
                      <a16:creationId xmlns:a16="http://schemas.microsoft.com/office/drawing/2014/main" id="{A78A75F1-D359-6D73-D19A-0AD37FBF5D01}"/>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291" name="TextBox 9290">
                  <a:extLst>
                    <a:ext uri="{FF2B5EF4-FFF2-40B4-BE49-F238E27FC236}">
                      <a16:creationId xmlns:a16="http://schemas.microsoft.com/office/drawing/2014/main" id="{A270D121-4805-B8C6-8121-C61B2BF1B7E9}"/>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292" name="TextBox 9291">
                  <a:extLst>
                    <a:ext uri="{FF2B5EF4-FFF2-40B4-BE49-F238E27FC236}">
                      <a16:creationId xmlns:a16="http://schemas.microsoft.com/office/drawing/2014/main" id="{8FA7FDFF-B700-150D-151C-99C93F2ACBBD}"/>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293" name="TextBox 9292">
                  <a:extLst>
                    <a:ext uri="{FF2B5EF4-FFF2-40B4-BE49-F238E27FC236}">
                      <a16:creationId xmlns:a16="http://schemas.microsoft.com/office/drawing/2014/main" id="{2172A980-2BD3-41EE-6048-7676B2321307}"/>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294" name="TextBox 9293">
                  <a:extLst>
                    <a:ext uri="{FF2B5EF4-FFF2-40B4-BE49-F238E27FC236}">
                      <a16:creationId xmlns:a16="http://schemas.microsoft.com/office/drawing/2014/main" id="{A11AEB6B-CC23-5A07-B810-254046F85C45}"/>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295" name="TextBox 9294">
                  <a:extLst>
                    <a:ext uri="{FF2B5EF4-FFF2-40B4-BE49-F238E27FC236}">
                      <a16:creationId xmlns:a16="http://schemas.microsoft.com/office/drawing/2014/main" id="{2D91007C-0615-1483-8A1A-5CB21D8147A6}"/>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9296" name="TextBox 9295">
                  <a:extLst>
                    <a:ext uri="{FF2B5EF4-FFF2-40B4-BE49-F238E27FC236}">
                      <a16:creationId xmlns:a16="http://schemas.microsoft.com/office/drawing/2014/main" id="{3A730295-D1DF-6A0C-DB22-8E579599B13D}"/>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grpSp>
          <p:sp>
            <p:nvSpPr>
              <p:cNvPr id="9265" name="Freeform: Shape 9264">
                <a:extLst>
                  <a:ext uri="{FF2B5EF4-FFF2-40B4-BE49-F238E27FC236}">
                    <a16:creationId xmlns:a16="http://schemas.microsoft.com/office/drawing/2014/main" id="{93E486A7-E924-3713-5075-B8F921783C01}"/>
                  </a:ext>
                </a:extLst>
              </p:cNvPr>
              <p:cNvSpPr/>
              <p:nvPr/>
            </p:nvSpPr>
            <p:spPr bwMode="auto">
              <a:xfrm>
                <a:off x="6725642" y="4381500"/>
                <a:ext cx="4194373"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9266" name="Group 9265">
                <a:extLst>
                  <a:ext uri="{FF2B5EF4-FFF2-40B4-BE49-F238E27FC236}">
                    <a16:creationId xmlns:a16="http://schemas.microsoft.com/office/drawing/2014/main" id="{F235836A-E4B8-6526-1BD4-9C8C45996656}"/>
                  </a:ext>
                </a:extLst>
              </p:cNvPr>
              <p:cNvGrpSpPr/>
              <p:nvPr/>
            </p:nvGrpSpPr>
            <p:grpSpPr>
              <a:xfrm>
                <a:off x="6648451" y="4381500"/>
                <a:ext cx="76200" cy="1466850"/>
                <a:chOff x="1866726" y="1873250"/>
                <a:chExt cx="577850" cy="2888952"/>
              </a:xfrm>
            </p:grpSpPr>
            <p:cxnSp>
              <p:nvCxnSpPr>
                <p:cNvPr id="9281" name="Straight Connector 9280">
                  <a:extLst>
                    <a:ext uri="{FF2B5EF4-FFF2-40B4-BE49-F238E27FC236}">
                      <a16:creationId xmlns:a16="http://schemas.microsoft.com/office/drawing/2014/main" id="{2FC88AF8-90CF-17CD-30DC-4945364CD3FC}"/>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2" name="Straight Connector 9281">
                  <a:extLst>
                    <a:ext uri="{FF2B5EF4-FFF2-40B4-BE49-F238E27FC236}">
                      <a16:creationId xmlns:a16="http://schemas.microsoft.com/office/drawing/2014/main" id="{346419AE-6C00-4097-4484-700035A7398F}"/>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3" name="Straight Connector 9282">
                  <a:extLst>
                    <a:ext uri="{FF2B5EF4-FFF2-40B4-BE49-F238E27FC236}">
                      <a16:creationId xmlns:a16="http://schemas.microsoft.com/office/drawing/2014/main" id="{FF6C6472-B7FE-C442-8E3F-08A68919365B}"/>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4" name="Straight Connector 9283">
                  <a:extLst>
                    <a:ext uri="{FF2B5EF4-FFF2-40B4-BE49-F238E27FC236}">
                      <a16:creationId xmlns:a16="http://schemas.microsoft.com/office/drawing/2014/main" id="{86FEB113-DE57-C56F-C7F5-9C7D3189C6DB}"/>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5" name="Straight Connector 9284">
                  <a:extLst>
                    <a:ext uri="{FF2B5EF4-FFF2-40B4-BE49-F238E27FC236}">
                      <a16:creationId xmlns:a16="http://schemas.microsoft.com/office/drawing/2014/main" id="{64D37BFA-CC20-1AC7-D731-EA574D32830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6" name="Straight Connector 9285">
                  <a:extLst>
                    <a:ext uri="{FF2B5EF4-FFF2-40B4-BE49-F238E27FC236}">
                      <a16:creationId xmlns:a16="http://schemas.microsoft.com/office/drawing/2014/main" id="{35CEB368-F618-E760-C31C-899CC31A4102}"/>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67" name="Group 9266">
                <a:extLst>
                  <a:ext uri="{FF2B5EF4-FFF2-40B4-BE49-F238E27FC236}">
                    <a16:creationId xmlns:a16="http://schemas.microsoft.com/office/drawing/2014/main" id="{AFAC484F-B26B-5FE2-4072-211A1C5BA218}"/>
                  </a:ext>
                </a:extLst>
              </p:cNvPr>
              <p:cNvGrpSpPr/>
              <p:nvPr/>
            </p:nvGrpSpPr>
            <p:grpSpPr>
              <a:xfrm>
                <a:off x="6724650" y="5854699"/>
                <a:ext cx="4178641" cy="88333"/>
                <a:chOff x="2006598" y="4751963"/>
                <a:chExt cx="8481396" cy="701193"/>
              </a:xfrm>
            </p:grpSpPr>
            <p:grpSp>
              <p:nvGrpSpPr>
                <p:cNvPr id="9268" name="Group 9267">
                  <a:extLst>
                    <a:ext uri="{FF2B5EF4-FFF2-40B4-BE49-F238E27FC236}">
                      <a16:creationId xmlns:a16="http://schemas.microsoft.com/office/drawing/2014/main" id="{F4AC1B36-C2DC-B753-C3F8-54AA3C6E303E}"/>
                    </a:ext>
                  </a:extLst>
                </p:cNvPr>
                <p:cNvGrpSpPr/>
                <p:nvPr/>
              </p:nvGrpSpPr>
              <p:grpSpPr>
                <a:xfrm rot="5400000">
                  <a:off x="4018202" y="2740359"/>
                  <a:ext cx="701193" cy="4724401"/>
                  <a:chOff x="1866726" y="1873250"/>
                  <a:chExt cx="577850" cy="2888952"/>
                </a:xfrm>
              </p:grpSpPr>
              <p:cxnSp>
                <p:nvCxnSpPr>
                  <p:cNvPr id="9275" name="Straight Connector 9274">
                    <a:extLst>
                      <a:ext uri="{FF2B5EF4-FFF2-40B4-BE49-F238E27FC236}">
                        <a16:creationId xmlns:a16="http://schemas.microsoft.com/office/drawing/2014/main" id="{242128D2-8AF6-9307-D9C6-220CC558F972}"/>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6" name="Straight Connector 9275">
                    <a:extLst>
                      <a:ext uri="{FF2B5EF4-FFF2-40B4-BE49-F238E27FC236}">
                        <a16:creationId xmlns:a16="http://schemas.microsoft.com/office/drawing/2014/main" id="{EA83BEFF-1198-4019-8154-D979BC7B87E9}"/>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7" name="Straight Connector 9276">
                    <a:extLst>
                      <a:ext uri="{FF2B5EF4-FFF2-40B4-BE49-F238E27FC236}">
                        <a16:creationId xmlns:a16="http://schemas.microsoft.com/office/drawing/2014/main" id="{E8A9126A-5929-7C18-4916-6495BFADBF1A}"/>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8" name="Straight Connector 9277">
                    <a:extLst>
                      <a:ext uri="{FF2B5EF4-FFF2-40B4-BE49-F238E27FC236}">
                        <a16:creationId xmlns:a16="http://schemas.microsoft.com/office/drawing/2014/main" id="{672CE475-6319-6090-DB7F-6CD5374265FC}"/>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9" name="Straight Connector 9278">
                    <a:extLst>
                      <a:ext uri="{FF2B5EF4-FFF2-40B4-BE49-F238E27FC236}">
                        <a16:creationId xmlns:a16="http://schemas.microsoft.com/office/drawing/2014/main" id="{2704655F-AFF0-7D55-0A0A-439FE7EE2875}"/>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80" name="Straight Connector 9279">
                    <a:extLst>
                      <a:ext uri="{FF2B5EF4-FFF2-40B4-BE49-F238E27FC236}">
                        <a16:creationId xmlns:a16="http://schemas.microsoft.com/office/drawing/2014/main" id="{3E705CC9-E7B2-1D9C-D8AC-4968D31D68E8}"/>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269" name="Group 9268">
                  <a:extLst>
                    <a:ext uri="{FF2B5EF4-FFF2-40B4-BE49-F238E27FC236}">
                      <a16:creationId xmlns:a16="http://schemas.microsoft.com/office/drawing/2014/main" id="{5C040DB4-C632-A820-D3E2-8E44E0671B20}"/>
                    </a:ext>
                  </a:extLst>
                </p:cNvPr>
                <p:cNvGrpSpPr/>
                <p:nvPr/>
              </p:nvGrpSpPr>
              <p:grpSpPr>
                <a:xfrm rot="5400000">
                  <a:off x="8727627" y="3692789"/>
                  <a:ext cx="701193" cy="2819541"/>
                  <a:chOff x="1866726" y="3038064"/>
                  <a:chExt cx="577850" cy="1724138"/>
                </a:xfrm>
              </p:grpSpPr>
              <p:cxnSp>
                <p:nvCxnSpPr>
                  <p:cNvPr id="9270" name="Straight Connector 9269">
                    <a:extLst>
                      <a:ext uri="{FF2B5EF4-FFF2-40B4-BE49-F238E27FC236}">
                        <a16:creationId xmlns:a16="http://schemas.microsoft.com/office/drawing/2014/main" id="{FD3A2788-3D1E-DC09-DED4-4A1418DF9CEF}"/>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1" name="Straight Connector 9270">
                    <a:extLst>
                      <a:ext uri="{FF2B5EF4-FFF2-40B4-BE49-F238E27FC236}">
                        <a16:creationId xmlns:a16="http://schemas.microsoft.com/office/drawing/2014/main" id="{4BC7C138-5823-8F71-716A-6B07E6B02486}"/>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2" name="Straight Connector 9271">
                    <a:extLst>
                      <a:ext uri="{FF2B5EF4-FFF2-40B4-BE49-F238E27FC236}">
                        <a16:creationId xmlns:a16="http://schemas.microsoft.com/office/drawing/2014/main" id="{3D5ED2F1-FBA9-C30E-70D9-9DF73F544E82}"/>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273" name="Straight Connector 9272">
                    <a:extLst>
                      <a:ext uri="{FF2B5EF4-FFF2-40B4-BE49-F238E27FC236}">
                        <a16:creationId xmlns:a16="http://schemas.microsoft.com/office/drawing/2014/main" id="{18F4631A-7ECA-4AED-29FF-C39529DF5EFF}"/>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262" name="TextBox 9261">
              <a:extLst>
                <a:ext uri="{FF2B5EF4-FFF2-40B4-BE49-F238E27FC236}">
                  <a16:creationId xmlns:a16="http://schemas.microsoft.com/office/drawing/2014/main" id="{DE5B1B9D-2701-FDCA-5A44-6BE188CAD005}"/>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304" name="Group 9303">
            <a:extLst>
              <a:ext uri="{FF2B5EF4-FFF2-40B4-BE49-F238E27FC236}">
                <a16:creationId xmlns:a16="http://schemas.microsoft.com/office/drawing/2014/main" id="{3DEF1697-B023-BCC4-5F34-45F79ACF44FE}"/>
              </a:ext>
            </a:extLst>
          </p:cNvPr>
          <p:cNvGrpSpPr/>
          <p:nvPr/>
        </p:nvGrpSpPr>
        <p:grpSpPr>
          <a:xfrm>
            <a:off x="878472" y="1641166"/>
            <a:ext cx="4699867" cy="2102791"/>
            <a:chOff x="6293037" y="4238782"/>
            <a:chExt cx="4699867" cy="2102791"/>
          </a:xfrm>
        </p:grpSpPr>
        <p:grpSp>
          <p:nvGrpSpPr>
            <p:cNvPr id="9305" name="Group 9304">
              <a:extLst>
                <a:ext uri="{FF2B5EF4-FFF2-40B4-BE49-F238E27FC236}">
                  <a16:creationId xmlns:a16="http://schemas.microsoft.com/office/drawing/2014/main" id="{E7C24497-F30D-11FB-5773-3DA26495C11D}"/>
                </a:ext>
              </a:extLst>
            </p:cNvPr>
            <p:cNvGrpSpPr/>
            <p:nvPr/>
          </p:nvGrpSpPr>
          <p:grpSpPr>
            <a:xfrm>
              <a:off x="6293037" y="4238782"/>
              <a:ext cx="4699867" cy="1948903"/>
              <a:chOff x="6293037" y="4238782"/>
              <a:chExt cx="4699867" cy="1948903"/>
            </a:xfrm>
          </p:grpSpPr>
          <p:grpSp>
            <p:nvGrpSpPr>
              <p:cNvPr id="9307" name="Group 9306">
                <a:extLst>
                  <a:ext uri="{FF2B5EF4-FFF2-40B4-BE49-F238E27FC236}">
                    <a16:creationId xmlns:a16="http://schemas.microsoft.com/office/drawing/2014/main" id="{4EF02551-AC26-CA00-BACE-39E5EE1E443A}"/>
                  </a:ext>
                </a:extLst>
              </p:cNvPr>
              <p:cNvGrpSpPr/>
              <p:nvPr/>
            </p:nvGrpSpPr>
            <p:grpSpPr>
              <a:xfrm>
                <a:off x="6293037" y="4238782"/>
                <a:ext cx="412292" cy="1784501"/>
                <a:chOff x="6375093" y="4238782"/>
                <a:chExt cx="412292" cy="1784501"/>
              </a:xfrm>
            </p:grpSpPr>
            <p:sp>
              <p:nvSpPr>
                <p:cNvPr id="9340" name="TextBox 9339">
                  <a:extLst>
                    <a:ext uri="{FF2B5EF4-FFF2-40B4-BE49-F238E27FC236}">
                      <a16:creationId xmlns:a16="http://schemas.microsoft.com/office/drawing/2014/main" id="{51190E7E-2273-6775-3F3D-DDE0E3155676}"/>
                    </a:ext>
                  </a:extLst>
                </p:cNvPr>
                <p:cNvSpPr txBox="1"/>
                <p:nvPr/>
              </p:nvSpPr>
              <p:spPr bwMode="auto">
                <a:xfrm>
                  <a:off x="6375093" y="423878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341" name="TextBox 9340">
                  <a:extLst>
                    <a:ext uri="{FF2B5EF4-FFF2-40B4-BE49-F238E27FC236}">
                      <a16:creationId xmlns:a16="http://schemas.microsoft.com/office/drawing/2014/main" id="{F8B27A48-1A41-0D85-BA4C-0AD57CE456D3}"/>
                    </a:ext>
                  </a:extLst>
                </p:cNvPr>
                <p:cNvSpPr txBox="1"/>
                <p:nvPr/>
              </p:nvSpPr>
              <p:spPr bwMode="auto">
                <a:xfrm>
                  <a:off x="6375093" y="4526295"/>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0.8</a:t>
                  </a:r>
                </a:p>
              </p:txBody>
            </p:sp>
            <p:sp>
              <p:nvSpPr>
                <p:cNvPr id="9342" name="TextBox 9341">
                  <a:extLst>
                    <a:ext uri="{FF2B5EF4-FFF2-40B4-BE49-F238E27FC236}">
                      <a16:creationId xmlns:a16="http://schemas.microsoft.com/office/drawing/2014/main" id="{4E8D9AE2-A9FF-1EE8-67A4-8625ED7E852C}"/>
                    </a:ext>
                  </a:extLst>
                </p:cNvPr>
                <p:cNvSpPr txBox="1"/>
                <p:nvPr/>
              </p:nvSpPr>
              <p:spPr bwMode="auto">
                <a:xfrm>
                  <a:off x="6375093" y="4830090"/>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0.6</a:t>
                  </a:r>
                </a:p>
              </p:txBody>
            </p:sp>
            <p:sp>
              <p:nvSpPr>
                <p:cNvPr id="9343" name="TextBox 9342">
                  <a:extLst>
                    <a:ext uri="{FF2B5EF4-FFF2-40B4-BE49-F238E27FC236}">
                      <a16:creationId xmlns:a16="http://schemas.microsoft.com/office/drawing/2014/main" id="{EF398C6F-24AA-5CA3-80E7-0B8360384497}"/>
                    </a:ext>
                  </a:extLst>
                </p:cNvPr>
                <p:cNvSpPr txBox="1"/>
                <p:nvPr/>
              </p:nvSpPr>
              <p:spPr bwMode="auto">
                <a:xfrm>
                  <a:off x="6375093" y="5120868"/>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0.4</a:t>
                  </a:r>
                </a:p>
              </p:txBody>
            </p:sp>
            <p:sp>
              <p:nvSpPr>
                <p:cNvPr id="9344" name="TextBox 9343">
                  <a:extLst>
                    <a:ext uri="{FF2B5EF4-FFF2-40B4-BE49-F238E27FC236}">
                      <a16:creationId xmlns:a16="http://schemas.microsoft.com/office/drawing/2014/main" id="{1411ECEC-4B0E-33ED-33A1-DAD5CE63C88B}"/>
                    </a:ext>
                  </a:extLst>
                </p:cNvPr>
                <p:cNvSpPr txBox="1"/>
                <p:nvPr/>
              </p:nvSpPr>
              <p:spPr bwMode="auto">
                <a:xfrm>
                  <a:off x="6375093" y="5421462"/>
                  <a:ext cx="4122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0.2</a:t>
                  </a:r>
                </a:p>
              </p:txBody>
            </p:sp>
            <p:sp>
              <p:nvSpPr>
                <p:cNvPr id="9345" name="TextBox 9344">
                  <a:extLst>
                    <a:ext uri="{FF2B5EF4-FFF2-40B4-BE49-F238E27FC236}">
                      <a16:creationId xmlns:a16="http://schemas.microsoft.com/office/drawing/2014/main" id="{34C13015-5F7E-5954-48A0-1EC2951E6F67}"/>
                    </a:ext>
                  </a:extLst>
                </p:cNvPr>
                <p:cNvSpPr txBox="1"/>
                <p:nvPr/>
              </p:nvSpPr>
              <p:spPr bwMode="auto">
                <a:xfrm>
                  <a:off x="6511348" y="571550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grpSp>
            <p:nvGrpSpPr>
              <p:cNvPr id="9308" name="Group 9307">
                <a:extLst>
                  <a:ext uri="{FF2B5EF4-FFF2-40B4-BE49-F238E27FC236}">
                    <a16:creationId xmlns:a16="http://schemas.microsoft.com/office/drawing/2014/main" id="{4302E01F-1764-80E5-8B00-AE4EF66833BF}"/>
                  </a:ext>
                </a:extLst>
              </p:cNvPr>
              <p:cNvGrpSpPr/>
              <p:nvPr/>
            </p:nvGrpSpPr>
            <p:grpSpPr>
              <a:xfrm>
                <a:off x="6657030" y="5879908"/>
                <a:ext cx="4335874" cy="307777"/>
                <a:chOff x="1866789" y="4914315"/>
                <a:chExt cx="8817511" cy="307777"/>
              </a:xfrm>
            </p:grpSpPr>
            <p:sp>
              <p:nvSpPr>
                <p:cNvPr id="9330" name="TextBox 9329">
                  <a:extLst>
                    <a:ext uri="{FF2B5EF4-FFF2-40B4-BE49-F238E27FC236}">
                      <a16:creationId xmlns:a16="http://schemas.microsoft.com/office/drawing/2014/main" id="{FCDD85DE-6F31-E88F-7258-B69405F2A8B6}"/>
                    </a:ext>
                  </a:extLst>
                </p:cNvPr>
                <p:cNvSpPr txBox="1"/>
                <p:nvPr/>
              </p:nvSpPr>
              <p:spPr bwMode="auto">
                <a:xfrm>
                  <a:off x="1866789"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sp>
              <p:nvSpPr>
                <p:cNvPr id="9331" name="TextBox 9330">
                  <a:extLst>
                    <a:ext uri="{FF2B5EF4-FFF2-40B4-BE49-F238E27FC236}">
                      <a16:creationId xmlns:a16="http://schemas.microsoft.com/office/drawing/2014/main" id="{9C9AC495-23E4-BD08-C159-33C478D2DD3F}"/>
                    </a:ext>
                  </a:extLst>
                </p:cNvPr>
                <p:cNvSpPr txBox="1"/>
                <p:nvPr/>
              </p:nvSpPr>
              <p:spPr bwMode="auto">
                <a:xfrm>
                  <a:off x="2817821"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a:t>
                  </a:r>
                </a:p>
              </p:txBody>
            </p:sp>
            <p:sp>
              <p:nvSpPr>
                <p:cNvPr id="9332" name="TextBox 9331">
                  <a:extLst>
                    <a:ext uri="{FF2B5EF4-FFF2-40B4-BE49-F238E27FC236}">
                      <a16:creationId xmlns:a16="http://schemas.microsoft.com/office/drawing/2014/main" id="{CE9C6812-5113-52C0-7E7B-EDB34AF4F1C2}"/>
                    </a:ext>
                  </a:extLst>
                </p:cNvPr>
                <p:cNvSpPr txBox="1"/>
                <p:nvPr/>
              </p:nvSpPr>
              <p:spPr bwMode="auto">
                <a:xfrm>
                  <a:off x="3756153"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a:t>
                  </a:r>
                </a:p>
              </p:txBody>
            </p:sp>
            <p:sp>
              <p:nvSpPr>
                <p:cNvPr id="9333" name="TextBox 9332">
                  <a:extLst>
                    <a:ext uri="{FF2B5EF4-FFF2-40B4-BE49-F238E27FC236}">
                      <a16:creationId xmlns:a16="http://schemas.microsoft.com/office/drawing/2014/main" id="{18158050-C586-C2E0-662A-8152749D9175}"/>
                    </a:ext>
                  </a:extLst>
                </p:cNvPr>
                <p:cNvSpPr txBox="1"/>
                <p:nvPr/>
              </p:nvSpPr>
              <p:spPr bwMode="auto">
                <a:xfrm>
                  <a:off x="4707185" y="491431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9</a:t>
                  </a:r>
                </a:p>
              </p:txBody>
            </p:sp>
            <p:sp>
              <p:nvSpPr>
                <p:cNvPr id="9334" name="TextBox 9333">
                  <a:extLst>
                    <a:ext uri="{FF2B5EF4-FFF2-40B4-BE49-F238E27FC236}">
                      <a16:creationId xmlns:a16="http://schemas.microsoft.com/office/drawing/2014/main" id="{C2DC24F0-33F5-BCE1-DB13-966D79A724DE}"/>
                    </a:ext>
                  </a:extLst>
                </p:cNvPr>
                <p:cNvSpPr txBox="1"/>
                <p:nvPr/>
              </p:nvSpPr>
              <p:spPr bwMode="auto">
                <a:xfrm>
                  <a:off x="559983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a:t>
                  </a:r>
                </a:p>
              </p:txBody>
            </p:sp>
            <p:sp>
              <p:nvSpPr>
                <p:cNvPr id="9335" name="TextBox 9334">
                  <a:extLst>
                    <a:ext uri="{FF2B5EF4-FFF2-40B4-BE49-F238E27FC236}">
                      <a16:creationId xmlns:a16="http://schemas.microsoft.com/office/drawing/2014/main" id="{5CB6D841-BA72-2A6A-3605-854146388F6A}"/>
                    </a:ext>
                  </a:extLst>
                </p:cNvPr>
                <p:cNvSpPr txBox="1"/>
                <p:nvPr/>
              </p:nvSpPr>
              <p:spPr bwMode="auto">
                <a:xfrm>
                  <a:off x="6550864"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15</a:t>
                  </a:r>
                </a:p>
              </p:txBody>
            </p:sp>
            <p:sp>
              <p:nvSpPr>
                <p:cNvPr id="9336" name="TextBox 9335">
                  <a:extLst>
                    <a:ext uri="{FF2B5EF4-FFF2-40B4-BE49-F238E27FC236}">
                      <a16:creationId xmlns:a16="http://schemas.microsoft.com/office/drawing/2014/main" id="{45921B32-772C-6B85-2EE7-D0C94749D5E2}"/>
                    </a:ext>
                  </a:extLst>
                </p:cNvPr>
                <p:cNvSpPr txBox="1"/>
                <p:nvPr/>
              </p:nvSpPr>
              <p:spPr bwMode="auto">
                <a:xfrm>
                  <a:off x="7489196"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18</a:t>
                  </a:r>
                </a:p>
              </p:txBody>
            </p:sp>
            <p:sp>
              <p:nvSpPr>
                <p:cNvPr id="9337" name="TextBox 9336">
                  <a:extLst>
                    <a:ext uri="{FF2B5EF4-FFF2-40B4-BE49-F238E27FC236}">
                      <a16:creationId xmlns:a16="http://schemas.microsoft.com/office/drawing/2014/main" id="{40EC876E-AFF5-5AE1-4C11-6C07FDEBF12D}"/>
                    </a:ext>
                  </a:extLst>
                </p:cNvPr>
                <p:cNvSpPr txBox="1"/>
                <p:nvPr/>
              </p:nvSpPr>
              <p:spPr bwMode="auto">
                <a:xfrm>
                  <a:off x="8440228"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21</a:t>
                  </a:r>
                </a:p>
              </p:txBody>
            </p:sp>
            <p:sp>
              <p:nvSpPr>
                <p:cNvPr id="9338" name="TextBox 9337">
                  <a:extLst>
                    <a:ext uri="{FF2B5EF4-FFF2-40B4-BE49-F238E27FC236}">
                      <a16:creationId xmlns:a16="http://schemas.microsoft.com/office/drawing/2014/main" id="{161927D6-434F-0EF2-0958-96F89A29E234}"/>
                    </a:ext>
                  </a:extLst>
                </p:cNvPr>
                <p:cNvSpPr txBox="1"/>
                <p:nvPr/>
              </p:nvSpPr>
              <p:spPr bwMode="auto">
                <a:xfrm>
                  <a:off x="9378560"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a:t>
                  </a:r>
                </a:p>
              </p:txBody>
            </p:sp>
            <p:sp>
              <p:nvSpPr>
                <p:cNvPr id="9339" name="TextBox 9338">
                  <a:extLst>
                    <a:ext uri="{FF2B5EF4-FFF2-40B4-BE49-F238E27FC236}">
                      <a16:creationId xmlns:a16="http://schemas.microsoft.com/office/drawing/2014/main" id="{4DCAF23F-EC83-2644-186D-12DCA6D07040}"/>
                    </a:ext>
                  </a:extLst>
                </p:cNvPr>
                <p:cNvSpPr txBox="1"/>
                <p:nvPr/>
              </p:nvSpPr>
              <p:spPr bwMode="auto">
                <a:xfrm>
                  <a:off x="10316892" y="491431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a:t>
                  </a:r>
                </a:p>
              </p:txBody>
            </p:sp>
          </p:grpSp>
          <p:sp>
            <p:nvSpPr>
              <p:cNvPr id="9309" name="Freeform: Shape 9308">
                <a:extLst>
                  <a:ext uri="{FF2B5EF4-FFF2-40B4-BE49-F238E27FC236}">
                    <a16:creationId xmlns:a16="http://schemas.microsoft.com/office/drawing/2014/main" id="{9E8C6C22-84A5-CC94-F224-BE1936B430EC}"/>
                  </a:ext>
                </a:extLst>
              </p:cNvPr>
              <p:cNvSpPr/>
              <p:nvPr/>
            </p:nvSpPr>
            <p:spPr bwMode="auto">
              <a:xfrm>
                <a:off x="6725642" y="4381500"/>
                <a:ext cx="4194373" cy="1466850"/>
              </a:xfrm>
              <a:custGeom>
                <a:avLst/>
                <a:gdLst>
                  <a:gd name="connsiteX0" fmla="*/ 8483600 w 8483600"/>
                  <a:gd name="connsiteY0" fmla="*/ 3003550 h 3003550"/>
                  <a:gd name="connsiteX1" fmla="*/ 0 w 8483600"/>
                  <a:gd name="connsiteY1" fmla="*/ 3003550 h 3003550"/>
                  <a:gd name="connsiteX2" fmla="*/ 0 w 8483600"/>
                  <a:gd name="connsiteY2" fmla="*/ 0 h 3003550"/>
                </a:gdLst>
                <a:ahLst/>
                <a:cxnLst>
                  <a:cxn ang="0">
                    <a:pos x="connsiteX0" y="connsiteY0"/>
                  </a:cxn>
                  <a:cxn ang="0">
                    <a:pos x="connsiteX1" y="connsiteY1"/>
                  </a:cxn>
                  <a:cxn ang="0">
                    <a:pos x="connsiteX2" y="connsiteY2"/>
                  </a:cxn>
                </a:cxnLst>
                <a:rect l="l" t="t" r="r" b="b"/>
                <a:pathLst>
                  <a:path w="8483600" h="3003550">
                    <a:moveTo>
                      <a:pt x="8483600" y="3003550"/>
                    </a:moveTo>
                    <a:lnTo>
                      <a:pt x="0" y="300355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9310" name="Group 9309">
                <a:extLst>
                  <a:ext uri="{FF2B5EF4-FFF2-40B4-BE49-F238E27FC236}">
                    <a16:creationId xmlns:a16="http://schemas.microsoft.com/office/drawing/2014/main" id="{1137E9E4-6D44-23EE-ED96-8476777368CD}"/>
                  </a:ext>
                </a:extLst>
              </p:cNvPr>
              <p:cNvGrpSpPr/>
              <p:nvPr/>
            </p:nvGrpSpPr>
            <p:grpSpPr>
              <a:xfrm>
                <a:off x="6648451" y="4381500"/>
                <a:ext cx="76200" cy="1466850"/>
                <a:chOff x="1866726" y="1873250"/>
                <a:chExt cx="577850" cy="2888952"/>
              </a:xfrm>
            </p:grpSpPr>
            <p:cxnSp>
              <p:nvCxnSpPr>
                <p:cNvPr id="9324" name="Straight Connector 9323">
                  <a:extLst>
                    <a:ext uri="{FF2B5EF4-FFF2-40B4-BE49-F238E27FC236}">
                      <a16:creationId xmlns:a16="http://schemas.microsoft.com/office/drawing/2014/main" id="{C9B9E382-36EA-9E29-39E7-EF50DF940916}"/>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5" name="Straight Connector 9324">
                  <a:extLst>
                    <a:ext uri="{FF2B5EF4-FFF2-40B4-BE49-F238E27FC236}">
                      <a16:creationId xmlns:a16="http://schemas.microsoft.com/office/drawing/2014/main" id="{DE2DD8F0-F7C4-BC62-E612-CC955BC99854}"/>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6" name="Straight Connector 9325">
                  <a:extLst>
                    <a:ext uri="{FF2B5EF4-FFF2-40B4-BE49-F238E27FC236}">
                      <a16:creationId xmlns:a16="http://schemas.microsoft.com/office/drawing/2014/main" id="{E4F8D27C-EBE6-2ED9-A798-402467600CCE}"/>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7" name="Straight Connector 9326">
                  <a:extLst>
                    <a:ext uri="{FF2B5EF4-FFF2-40B4-BE49-F238E27FC236}">
                      <a16:creationId xmlns:a16="http://schemas.microsoft.com/office/drawing/2014/main" id="{3373FB50-D221-41FF-536B-BB1D7AD2AC1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8" name="Straight Connector 9327">
                  <a:extLst>
                    <a:ext uri="{FF2B5EF4-FFF2-40B4-BE49-F238E27FC236}">
                      <a16:creationId xmlns:a16="http://schemas.microsoft.com/office/drawing/2014/main" id="{5CCF305C-2AEE-2EBB-E9D5-FCD9C53F5C73}"/>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9" name="Straight Connector 9328">
                  <a:extLst>
                    <a:ext uri="{FF2B5EF4-FFF2-40B4-BE49-F238E27FC236}">
                      <a16:creationId xmlns:a16="http://schemas.microsoft.com/office/drawing/2014/main" id="{6E1AED64-FB04-5FC0-B799-3F091ECA307B}"/>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311" name="Group 9310">
                <a:extLst>
                  <a:ext uri="{FF2B5EF4-FFF2-40B4-BE49-F238E27FC236}">
                    <a16:creationId xmlns:a16="http://schemas.microsoft.com/office/drawing/2014/main" id="{92C2E726-BEC6-C3EA-809B-60B361333F9B}"/>
                  </a:ext>
                </a:extLst>
              </p:cNvPr>
              <p:cNvGrpSpPr/>
              <p:nvPr/>
            </p:nvGrpSpPr>
            <p:grpSpPr>
              <a:xfrm>
                <a:off x="6724650" y="5854699"/>
                <a:ext cx="4178641" cy="88333"/>
                <a:chOff x="2006598" y="4751963"/>
                <a:chExt cx="8481396" cy="701193"/>
              </a:xfrm>
            </p:grpSpPr>
            <p:grpSp>
              <p:nvGrpSpPr>
                <p:cNvPr id="9312" name="Group 9311">
                  <a:extLst>
                    <a:ext uri="{FF2B5EF4-FFF2-40B4-BE49-F238E27FC236}">
                      <a16:creationId xmlns:a16="http://schemas.microsoft.com/office/drawing/2014/main" id="{61B50703-9FBE-E162-F998-CF15D3671B7B}"/>
                    </a:ext>
                  </a:extLst>
                </p:cNvPr>
                <p:cNvGrpSpPr/>
                <p:nvPr/>
              </p:nvGrpSpPr>
              <p:grpSpPr>
                <a:xfrm rot="5400000">
                  <a:off x="4018202" y="2740359"/>
                  <a:ext cx="701193" cy="4724401"/>
                  <a:chOff x="1866726" y="1873250"/>
                  <a:chExt cx="577850" cy="2888952"/>
                </a:xfrm>
              </p:grpSpPr>
              <p:cxnSp>
                <p:nvCxnSpPr>
                  <p:cNvPr id="9318" name="Straight Connector 9317">
                    <a:extLst>
                      <a:ext uri="{FF2B5EF4-FFF2-40B4-BE49-F238E27FC236}">
                        <a16:creationId xmlns:a16="http://schemas.microsoft.com/office/drawing/2014/main" id="{F3412F52-D843-A7B5-C494-B2733370DDB4}"/>
                      </a:ext>
                    </a:extLst>
                  </p:cNvPr>
                  <p:cNvCxnSpPr>
                    <a:cxnSpLocks/>
                  </p:cNvCxnSpPr>
                  <p:nvPr/>
                </p:nvCxnSpPr>
                <p:spPr bwMode="auto">
                  <a:xfrm>
                    <a:off x="1866726" y="18732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9" name="Straight Connector 9318">
                    <a:extLst>
                      <a:ext uri="{FF2B5EF4-FFF2-40B4-BE49-F238E27FC236}">
                        <a16:creationId xmlns:a16="http://schemas.microsoft.com/office/drawing/2014/main" id="{1B7E8978-CBFF-6B79-A5B5-A835AEB774DB}"/>
                      </a:ext>
                    </a:extLst>
                  </p:cNvPr>
                  <p:cNvCxnSpPr>
                    <a:cxnSpLocks/>
                  </p:cNvCxnSpPr>
                  <p:nvPr/>
                </p:nvCxnSpPr>
                <p:spPr bwMode="auto">
                  <a:xfrm>
                    <a:off x="1866726" y="2453550"/>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0" name="Straight Connector 9319">
                    <a:extLst>
                      <a:ext uri="{FF2B5EF4-FFF2-40B4-BE49-F238E27FC236}">
                        <a16:creationId xmlns:a16="http://schemas.microsoft.com/office/drawing/2014/main" id="{30C9FAFF-C38C-7EE9-43CE-260A852CCA18}"/>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1" name="Straight Connector 9320">
                    <a:extLst>
                      <a:ext uri="{FF2B5EF4-FFF2-40B4-BE49-F238E27FC236}">
                        <a16:creationId xmlns:a16="http://schemas.microsoft.com/office/drawing/2014/main" id="{897C741A-D053-638B-FDB1-55427A5D5023}"/>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2" name="Straight Connector 9321">
                    <a:extLst>
                      <a:ext uri="{FF2B5EF4-FFF2-40B4-BE49-F238E27FC236}">
                        <a16:creationId xmlns:a16="http://schemas.microsoft.com/office/drawing/2014/main" id="{4183082B-6190-5AC5-9AF5-CC2E568AF1DF}"/>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23" name="Straight Connector 9322">
                    <a:extLst>
                      <a:ext uri="{FF2B5EF4-FFF2-40B4-BE49-F238E27FC236}">
                        <a16:creationId xmlns:a16="http://schemas.microsoft.com/office/drawing/2014/main" id="{EE9493FC-882C-38E2-7FDC-41B42BE96190}"/>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313" name="Group 9312">
                  <a:extLst>
                    <a:ext uri="{FF2B5EF4-FFF2-40B4-BE49-F238E27FC236}">
                      <a16:creationId xmlns:a16="http://schemas.microsoft.com/office/drawing/2014/main" id="{4E160B55-0954-AF70-6471-6007C88D1B8D}"/>
                    </a:ext>
                  </a:extLst>
                </p:cNvPr>
                <p:cNvGrpSpPr/>
                <p:nvPr/>
              </p:nvGrpSpPr>
              <p:grpSpPr>
                <a:xfrm rot="5400000">
                  <a:off x="8727627" y="3692789"/>
                  <a:ext cx="701193" cy="2819541"/>
                  <a:chOff x="1866726" y="3038064"/>
                  <a:chExt cx="577850" cy="1724138"/>
                </a:xfrm>
              </p:grpSpPr>
              <p:cxnSp>
                <p:nvCxnSpPr>
                  <p:cNvPr id="9314" name="Straight Connector 9313">
                    <a:extLst>
                      <a:ext uri="{FF2B5EF4-FFF2-40B4-BE49-F238E27FC236}">
                        <a16:creationId xmlns:a16="http://schemas.microsoft.com/office/drawing/2014/main" id="{257B8C65-AEB5-2EC6-02FF-C3683D879CA9}"/>
                      </a:ext>
                    </a:extLst>
                  </p:cNvPr>
                  <p:cNvCxnSpPr>
                    <a:cxnSpLocks/>
                  </p:cNvCxnSpPr>
                  <p:nvPr/>
                </p:nvCxnSpPr>
                <p:spPr bwMode="auto">
                  <a:xfrm>
                    <a:off x="1866726" y="30380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5" name="Straight Connector 9314">
                    <a:extLst>
                      <a:ext uri="{FF2B5EF4-FFF2-40B4-BE49-F238E27FC236}">
                        <a16:creationId xmlns:a16="http://schemas.microsoft.com/office/drawing/2014/main" id="{5422C4A2-9F13-1B26-1563-42D80E5A2309}"/>
                      </a:ext>
                    </a:extLst>
                  </p:cNvPr>
                  <p:cNvCxnSpPr>
                    <a:cxnSpLocks/>
                  </p:cNvCxnSpPr>
                  <p:nvPr/>
                </p:nvCxnSpPr>
                <p:spPr bwMode="auto">
                  <a:xfrm>
                    <a:off x="1866726" y="3618364"/>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6" name="Straight Connector 9315">
                    <a:extLst>
                      <a:ext uri="{FF2B5EF4-FFF2-40B4-BE49-F238E27FC236}">
                        <a16:creationId xmlns:a16="http://schemas.microsoft.com/office/drawing/2014/main" id="{3AB9BC0D-9118-FE83-BC0B-1ECD2D53316D}"/>
                      </a:ext>
                    </a:extLst>
                  </p:cNvPr>
                  <p:cNvCxnSpPr>
                    <a:cxnSpLocks/>
                  </p:cNvCxnSpPr>
                  <p:nvPr/>
                </p:nvCxnSpPr>
                <p:spPr bwMode="auto">
                  <a:xfrm>
                    <a:off x="1866726" y="4181902"/>
                    <a:ext cx="577850" cy="0"/>
                  </a:xfrm>
                  <a:prstGeom prst="line">
                    <a:avLst/>
                  </a:prstGeom>
                  <a:noFill/>
                  <a:ln w="28575" cap="flat" cmpd="sng" algn="ctr">
                    <a:solidFill>
                      <a:schemeClr val="bg1"/>
                    </a:solidFill>
                    <a:prstDash val="solid"/>
                    <a:round/>
                    <a:headEnd type="none" w="med" len="med"/>
                    <a:tailEnd type="none" w="med" len="med"/>
                  </a:ln>
                  <a:effectLst/>
                </p:spPr>
              </p:cxnSp>
              <p:cxnSp>
                <p:nvCxnSpPr>
                  <p:cNvPr id="9317" name="Straight Connector 9316">
                    <a:extLst>
                      <a:ext uri="{FF2B5EF4-FFF2-40B4-BE49-F238E27FC236}">
                        <a16:creationId xmlns:a16="http://schemas.microsoft.com/office/drawing/2014/main" id="{E7FB59DD-72E5-E252-16AF-11F80DDE41EA}"/>
                      </a:ext>
                    </a:extLst>
                  </p:cNvPr>
                  <p:cNvCxnSpPr>
                    <a:cxnSpLocks/>
                  </p:cNvCxnSpPr>
                  <p:nvPr/>
                </p:nvCxnSpPr>
                <p:spPr bwMode="auto">
                  <a:xfrm>
                    <a:off x="1866726" y="4762202"/>
                    <a:ext cx="577850"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9306" name="TextBox 9305">
              <a:extLst>
                <a:ext uri="{FF2B5EF4-FFF2-40B4-BE49-F238E27FC236}">
                  <a16:creationId xmlns:a16="http://schemas.microsoft.com/office/drawing/2014/main" id="{A7ED4360-922D-3637-A94B-581BEB7E2E2B}"/>
                </a:ext>
              </a:extLst>
            </p:cNvPr>
            <p:cNvSpPr txBox="1"/>
            <p:nvPr/>
          </p:nvSpPr>
          <p:spPr bwMode="auto">
            <a:xfrm>
              <a:off x="8880527" y="6033796"/>
              <a:ext cx="43794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Mo</a:t>
              </a:r>
            </a:p>
          </p:txBody>
        </p:sp>
      </p:grpSp>
      <p:grpSp>
        <p:nvGrpSpPr>
          <p:cNvPr id="9353" name="Group 9352">
            <a:extLst>
              <a:ext uri="{FF2B5EF4-FFF2-40B4-BE49-F238E27FC236}">
                <a16:creationId xmlns:a16="http://schemas.microsoft.com/office/drawing/2014/main" id="{F0D498A2-7556-A20C-F0CE-D345DA0A833C}"/>
              </a:ext>
            </a:extLst>
          </p:cNvPr>
          <p:cNvGrpSpPr/>
          <p:nvPr/>
        </p:nvGrpSpPr>
        <p:grpSpPr>
          <a:xfrm>
            <a:off x="10520663" y="2448640"/>
            <a:ext cx="1451052" cy="830997"/>
            <a:chOff x="11062942" y="2433523"/>
            <a:chExt cx="1451052" cy="830997"/>
          </a:xfrm>
        </p:grpSpPr>
        <p:sp>
          <p:nvSpPr>
            <p:cNvPr id="9347" name="TextBox 9346">
              <a:extLst>
                <a:ext uri="{FF2B5EF4-FFF2-40B4-BE49-F238E27FC236}">
                  <a16:creationId xmlns:a16="http://schemas.microsoft.com/office/drawing/2014/main" id="{26C6CBD6-DB48-5E12-49A8-BC18BDA7B65D}"/>
                </a:ext>
              </a:extLst>
            </p:cNvPr>
            <p:cNvSpPr txBox="1"/>
            <p:nvPr/>
          </p:nvSpPr>
          <p:spPr bwMode="auto">
            <a:xfrm>
              <a:off x="11346714" y="2433523"/>
              <a:ext cx="11672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spcBef>
                  <a:spcPts val="0"/>
                </a:spcBef>
              </a:pPr>
              <a:r>
                <a:rPr lang="en-US" sz="1200" b="0" dirty="0">
                  <a:solidFill>
                    <a:schemeClr val="bg1"/>
                  </a:solidFill>
                  <a:latin typeface="Calibri" panose="020F0502020204030204" pitchFamily="34" charset="0"/>
                </a:rPr>
                <a:t>Mirvetuximab soravtansine </a:t>
              </a:r>
            </a:p>
            <a:p>
              <a:pPr>
                <a:spcBef>
                  <a:spcPts val="0"/>
                </a:spcBef>
              </a:pPr>
              <a:r>
                <a:rPr lang="en-US" sz="1200" b="0" dirty="0">
                  <a:solidFill>
                    <a:schemeClr val="bg1"/>
                  </a:solidFill>
                  <a:latin typeface="Calibri" panose="020F0502020204030204" pitchFamily="34" charset="0"/>
                </a:rPr>
                <a:t>Chemotherapy</a:t>
              </a:r>
            </a:p>
            <a:p>
              <a:pPr>
                <a:spcBef>
                  <a:spcPts val="0"/>
                </a:spcBef>
              </a:pPr>
              <a:r>
                <a:rPr lang="en-US" sz="1200" b="0" dirty="0">
                  <a:solidFill>
                    <a:schemeClr val="bg1"/>
                  </a:solidFill>
                  <a:latin typeface="Calibri" panose="020F0502020204030204" pitchFamily="34" charset="0"/>
                </a:rPr>
                <a:t>Censored</a:t>
              </a:r>
            </a:p>
          </p:txBody>
        </p:sp>
        <p:cxnSp>
          <p:nvCxnSpPr>
            <p:cNvPr id="9348" name="Straight Connector 9347">
              <a:extLst>
                <a:ext uri="{FF2B5EF4-FFF2-40B4-BE49-F238E27FC236}">
                  <a16:creationId xmlns:a16="http://schemas.microsoft.com/office/drawing/2014/main" id="{03E38DB7-4861-7DD6-895B-B0732DB001D4}"/>
                </a:ext>
              </a:extLst>
            </p:cNvPr>
            <p:cNvCxnSpPr>
              <a:cxnSpLocks/>
            </p:cNvCxnSpPr>
            <p:nvPr/>
          </p:nvCxnSpPr>
          <p:spPr bwMode="auto">
            <a:xfrm>
              <a:off x="11062942" y="2585923"/>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349" name="Straight Connector 9348">
              <a:extLst>
                <a:ext uri="{FF2B5EF4-FFF2-40B4-BE49-F238E27FC236}">
                  <a16:creationId xmlns:a16="http://schemas.microsoft.com/office/drawing/2014/main" id="{800A3C69-9159-0D5D-E291-DCE86EDF0297}"/>
                </a:ext>
              </a:extLst>
            </p:cNvPr>
            <p:cNvCxnSpPr>
              <a:cxnSpLocks/>
            </p:cNvCxnSpPr>
            <p:nvPr/>
          </p:nvCxnSpPr>
          <p:spPr bwMode="auto">
            <a:xfrm>
              <a:off x="11062942" y="2937297"/>
              <a:ext cx="283772" cy="0"/>
            </a:xfrm>
            <a:prstGeom prst="line">
              <a:avLst/>
            </a:prstGeom>
            <a:noFill/>
            <a:ln w="28575" cap="flat" cmpd="sng" algn="ctr">
              <a:solidFill>
                <a:schemeClr val="accent3"/>
              </a:solidFill>
              <a:prstDash val="solid"/>
              <a:round/>
              <a:headEnd type="none" w="med" len="med"/>
              <a:tailEnd type="none" w="med" len="med"/>
            </a:ln>
            <a:effectLst/>
          </p:spPr>
        </p:cxnSp>
        <p:grpSp>
          <p:nvGrpSpPr>
            <p:cNvPr id="9350" name="Group 9349">
              <a:extLst>
                <a:ext uri="{FF2B5EF4-FFF2-40B4-BE49-F238E27FC236}">
                  <a16:creationId xmlns:a16="http://schemas.microsoft.com/office/drawing/2014/main" id="{06C5FCC7-A5A5-5585-96EB-A525F3A8D735}"/>
                </a:ext>
              </a:extLst>
            </p:cNvPr>
            <p:cNvGrpSpPr/>
            <p:nvPr/>
          </p:nvGrpSpPr>
          <p:grpSpPr>
            <a:xfrm>
              <a:off x="11176759" y="3086880"/>
              <a:ext cx="89485" cy="89485"/>
              <a:chOff x="2162465" y="4117385"/>
              <a:chExt cx="283772" cy="283772"/>
            </a:xfrm>
          </p:grpSpPr>
          <p:cxnSp>
            <p:nvCxnSpPr>
              <p:cNvPr id="9351" name="Straight Connector 9350">
                <a:extLst>
                  <a:ext uri="{FF2B5EF4-FFF2-40B4-BE49-F238E27FC236}">
                    <a16:creationId xmlns:a16="http://schemas.microsoft.com/office/drawing/2014/main" id="{5A5368EF-DA39-8A48-79AF-9065CB31B1FF}"/>
                  </a:ext>
                </a:extLst>
              </p:cNvPr>
              <p:cNvCxnSpPr>
                <a:cxnSpLocks/>
              </p:cNvCxnSpPr>
              <p:nvPr/>
            </p:nvCxnSpPr>
            <p:spPr bwMode="auto">
              <a:xfrm>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cxnSp>
            <p:nvCxnSpPr>
              <p:cNvPr id="9352" name="Straight Connector 9351">
                <a:extLst>
                  <a:ext uri="{FF2B5EF4-FFF2-40B4-BE49-F238E27FC236}">
                    <a16:creationId xmlns:a16="http://schemas.microsoft.com/office/drawing/2014/main" id="{D5739DEB-9532-F9A3-15BD-3FAB8123D7E3}"/>
                  </a:ext>
                </a:extLst>
              </p:cNvPr>
              <p:cNvCxnSpPr>
                <a:cxnSpLocks/>
              </p:cNvCxnSpPr>
              <p:nvPr/>
            </p:nvCxnSpPr>
            <p:spPr bwMode="auto">
              <a:xfrm rot="5400000">
                <a:off x="2162465" y="4259271"/>
                <a:ext cx="283772" cy="0"/>
              </a:xfrm>
              <a:prstGeom prst="line">
                <a:avLst/>
              </a:prstGeom>
              <a:noFill/>
              <a:ln w="28575" cap="flat" cmpd="sng" algn="ctr">
                <a:solidFill>
                  <a:schemeClr val="bg1"/>
                </a:solidFill>
                <a:prstDash val="solid"/>
                <a:round/>
                <a:headEnd type="none" w="med" len="med"/>
                <a:tailEnd type="none" w="med" len="med"/>
              </a:ln>
              <a:effectLst/>
            </p:spPr>
          </p:cxnSp>
        </p:grpSp>
      </p:grpSp>
      <p:sp>
        <p:nvSpPr>
          <p:cNvPr id="9354" name="Freeform: Shape 9353">
            <a:extLst>
              <a:ext uri="{FF2B5EF4-FFF2-40B4-BE49-F238E27FC236}">
                <a16:creationId xmlns:a16="http://schemas.microsoft.com/office/drawing/2014/main" id="{790384FB-4351-7C82-6BC3-FF6C96103850}"/>
              </a:ext>
            </a:extLst>
          </p:cNvPr>
          <p:cNvSpPr/>
          <p:nvPr/>
        </p:nvSpPr>
        <p:spPr bwMode="auto">
          <a:xfrm>
            <a:off x="1326356" y="1776413"/>
            <a:ext cx="3281363" cy="1457325"/>
          </a:xfrm>
          <a:custGeom>
            <a:avLst/>
            <a:gdLst>
              <a:gd name="connsiteX0" fmla="*/ 0 w 3281363"/>
              <a:gd name="connsiteY0" fmla="*/ 0 h 1457325"/>
              <a:gd name="connsiteX1" fmla="*/ 59532 w 3281363"/>
              <a:gd name="connsiteY1" fmla="*/ 0 h 1457325"/>
              <a:gd name="connsiteX2" fmla="*/ 59532 w 3281363"/>
              <a:gd name="connsiteY2" fmla="*/ 30956 h 1457325"/>
              <a:gd name="connsiteX3" fmla="*/ 88107 w 3281363"/>
              <a:gd name="connsiteY3" fmla="*/ 30956 h 1457325"/>
              <a:gd name="connsiteX4" fmla="*/ 88107 w 3281363"/>
              <a:gd name="connsiteY4" fmla="*/ 59531 h 1457325"/>
              <a:gd name="connsiteX5" fmla="*/ 121444 w 3281363"/>
              <a:gd name="connsiteY5" fmla="*/ 59531 h 1457325"/>
              <a:gd name="connsiteX6" fmla="*/ 121444 w 3281363"/>
              <a:gd name="connsiteY6" fmla="*/ 76200 h 1457325"/>
              <a:gd name="connsiteX7" fmla="*/ 195263 w 3281363"/>
              <a:gd name="connsiteY7" fmla="*/ 76200 h 1457325"/>
              <a:gd name="connsiteX8" fmla="*/ 195263 w 3281363"/>
              <a:gd name="connsiteY8" fmla="*/ 154781 h 1457325"/>
              <a:gd name="connsiteX9" fmla="*/ 207169 w 3281363"/>
              <a:gd name="connsiteY9" fmla="*/ 154781 h 1457325"/>
              <a:gd name="connsiteX10" fmla="*/ 207169 w 3281363"/>
              <a:gd name="connsiteY10" fmla="*/ 207168 h 1457325"/>
              <a:gd name="connsiteX11" fmla="*/ 209550 w 3281363"/>
              <a:gd name="connsiteY11" fmla="*/ 207168 h 1457325"/>
              <a:gd name="connsiteX12" fmla="*/ 209550 w 3281363"/>
              <a:gd name="connsiteY12" fmla="*/ 242887 h 1457325"/>
              <a:gd name="connsiteX13" fmla="*/ 219075 w 3281363"/>
              <a:gd name="connsiteY13" fmla="*/ 242887 h 1457325"/>
              <a:gd name="connsiteX14" fmla="*/ 219075 w 3281363"/>
              <a:gd name="connsiteY14" fmla="*/ 285750 h 1457325"/>
              <a:gd name="connsiteX15" fmla="*/ 238125 w 3281363"/>
              <a:gd name="connsiteY15" fmla="*/ 285750 h 1457325"/>
              <a:gd name="connsiteX16" fmla="*/ 238125 w 3281363"/>
              <a:gd name="connsiteY16" fmla="*/ 378618 h 1457325"/>
              <a:gd name="connsiteX17" fmla="*/ 302419 w 3281363"/>
              <a:gd name="connsiteY17" fmla="*/ 378618 h 1457325"/>
              <a:gd name="connsiteX18" fmla="*/ 302419 w 3281363"/>
              <a:gd name="connsiteY18" fmla="*/ 395287 h 1457325"/>
              <a:gd name="connsiteX19" fmla="*/ 338138 w 3281363"/>
              <a:gd name="connsiteY19" fmla="*/ 395287 h 1457325"/>
              <a:gd name="connsiteX20" fmla="*/ 338138 w 3281363"/>
              <a:gd name="connsiteY20" fmla="*/ 419100 h 1457325"/>
              <a:gd name="connsiteX21" fmla="*/ 369094 w 3281363"/>
              <a:gd name="connsiteY21" fmla="*/ 419100 h 1457325"/>
              <a:gd name="connsiteX22" fmla="*/ 369094 w 3281363"/>
              <a:gd name="connsiteY22" fmla="*/ 442912 h 1457325"/>
              <a:gd name="connsiteX23" fmla="*/ 381000 w 3281363"/>
              <a:gd name="connsiteY23" fmla="*/ 442912 h 1457325"/>
              <a:gd name="connsiteX24" fmla="*/ 381000 w 3281363"/>
              <a:gd name="connsiteY24" fmla="*/ 485775 h 1457325"/>
              <a:gd name="connsiteX25" fmla="*/ 397669 w 3281363"/>
              <a:gd name="connsiteY25" fmla="*/ 485775 h 1457325"/>
              <a:gd name="connsiteX26" fmla="*/ 397669 w 3281363"/>
              <a:gd name="connsiteY26" fmla="*/ 526256 h 1457325"/>
              <a:gd name="connsiteX27" fmla="*/ 419100 w 3281363"/>
              <a:gd name="connsiteY27" fmla="*/ 526256 h 1457325"/>
              <a:gd name="connsiteX28" fmla="*/ 419100 w 3281363"/>
              <a:gd name="connsiteY28" fmla="*/ 550068 h 1457325"/>
              <a:gd name="connsiteX29" fmla="*/ 447675 w 3281363"/>
              <a:gd name="connsiteY29" fmla="*/ 550068 h 1457325"/>
              <a:gd name="connsiteX30" fmla="*/ 447675 w 3281363"/>
              <a:gd name="connsiteY30" fmla="*/ 573881 h 1457325"/>
              <a:gd name="connsiteX31" fmla="*/ 464344 w 3281363"/>
              <a:gd name="connsiteY31" fmla="*/ 573881 h 1457325"/>
              <a:gd name="connsiteX32" fmla="*/ 464344 w 3281363"/>
              <a:gd name="connsiteY32" fmla="*/ 595312 h 1457325"/>
              <a:gd name="connsiteX33" fmla="*/ 578644 w 3281363"/>
              <a:gd name="connsiteY33" fmla="*/ 595312 h 1457325"/>
              <a:gd name="connsiteX34" fmla="*/ 578644 w 3281363"/>
              <a:gd name="connsiteY34" fmla="*/ 619125 h 1457325"/>
              <a:gd name="connsiteX35" fmla="*/ 595313 w 3281363"/>
              <a:gd name="connsiteY35" fmla="*/ 619125 h 1457325"/>
              <a:gd name="connsiteX36" fmla="*/ 595313 w 3281363"/>
              <a:gd name="connsiteY36" fmla="*/ 638175 h 1457325"/>
              <a:gd name="connsiteX37" fmla="*/ 614363 w 3281363"/>
              <a:gd name="connsiteY37" fmla="*/ 638175 h 1457325"/>
              <a:gd name="connsiteX38" fmla="*/ 614363 w 3281363"/>
              <a:gd name="connsiteY38" fmla="*/ 683418 h 1457325"/>
              <a:gd name="connsiteX39" fmla="*/ 652463 w 3281363"/>
              <a:gd name="connsiteY39" fmla="*/ 683418 h 1457325"/>
              <a:gd name="connsiteX40" fmla="*/ 652463 w 3281363"/>
              <a:gd name="connsiteY40" fmla="*/ 709612 h 1457325"/>
              <a:gd name="connsiteX41" fmla="*/ 711994 w 3281363"/>
              <a:gd name="connsiteY41" fmla="*/ 709612 h 1457325"/>
              <a:gd name="connsiteX42" fmla="*/ 711994 w 3281363"/>
              <a:gd name="connsiteY42" fmla="*/ 731043 h 1457325"/>
              <a:gd name="connsiteX43" fmla="*/ 831057 w 3281363"/>
              <a:gd name="connsiteY43" fmla="*/ 731043 h 1457325"/>
              <a:gd name="connsiteX44" fmla="*/ 831057 w 3281363"/>
              <a:gd name="connsiteY44" fmla="*/ 766762 h 1457325"/>
              <a:gd name="connsiteX45" fmla="*/ 838200 w 3281363"/>
              <a:gd name="connsiteY45" fmla="*/ 766762 h 1457325"/>
              <a:gd name="connsiteX46" fmla="*/ 838200 w 3281363"/>
              <a:gd name="connsiteY46" fmla="*/ 790575 h 1457325"/>
              <a:gd name="connsiteX47" fmla="*/ 845344 w 3281363"/>
              <a:gd name="connsiteY47" fmla="*/ 790575 h 1457325"/>
              <a:gd name="connsiteX48" fmla="*/ 845344 w 3281363"/>
              <a:gd name="connsiteY48" fmla="*/ 828675 h 1457325"/>
              <a:gd name="connsiteX49" fmla="*/ 881063 w 3281363"/>
              <a:gd name="connsiteY49" fmla="*/ 828675 h 1457325"/>
              <a:gd name="connsiteX50" fmla="*/ 881063 w 3281363"/>
              <a:gd name="connsiteY50" fmla="*/ 876300 h 1457325"/>
              <a:gd name="connsiteX51" fmla="*/ 931069 w 3281363"/>
              <a:gd name="connsiteY51" fmla="*/ 876300 h 1457325"/>
              <a:gd name="connsiteX52" fmla="*/ 931069 w 3281363"/>
              <a:gd name="connsiteY52" fmla="*/ 907256 h 1457325"/>
              <a:gd name="connsiteX53" fmla="*/ 966788 w 3281363"/>
              <a:gd name="connsiteY53" fmla="*/ 907256 h 1457325"/>
              <a:gd name="connsiteX54" fmla="*/ 966788 w 3281363"/>
              <a:gd name="connsiteY54" fmla="*/ 931068 h 1457325"/>
              <a:gd name="connsiteX55" fmla="*/ 1040607 w 3281363"/>
              <a:gd name="connsiteY55" fmla="*/ 931068 h 1457325"/>
              <a:gd name="connsiteX56" fmla="*/ 1040607 w 3281363"/>
              <a:gd name="connsiteY56" fmla="*/ 966787 h 1457325"/>
              <a:gd name="connsiteX57" fmla="*/ 1059657 w 3281363"/>
              <a:gd name="connsiteY57" fmla="*/ 966787 h 1457325"/>
              <a:gd name="connsiteX58" fmla="*/ 1059657 w 3281363"/>
              <a:gd name="connsiteY58" fmla="*/ 1009650 h 1457325"/>
              <a:gd name="connsiteX59" fmla="*/ 1064419 w 3281363"/>
              <a:gd name="connsiteY59" fmla="*/ 1009650 h 1457325"/>
              <a:gd name="connsiteX60" fmla="*/ 1064419 w 3281363"/>
              <a:gd name="connsiteY60" fmla="*/ 1045368 h 1457325"/>
              <a:gd name="connsiteX61" fmla="*/ 1081088 w 3281363"/>
              <a:gd name="connsiteY61" fmla="*/ 1045368 h 1457325"/>
              <a:gd name="connsiteX62" fmla="*/ 1081088 w 3281363"/>
              <a:gd name="connsiteY62" fmla="*/ 1076325 h 1457325"/>
              <a:gd name="connsiteX63" fmla="*/ 1269207 w 3281363"/>
              <a:gd name="connsiteY63" fmla="*/ 1076325 h 1457325"/>
              <a:gd name="connsiteX64" fmla="*/ 1269207 w 3281363"/>
              <a:gd name="connsiteY64" fmla="*/ 1112043 h 1457325"/>
              <a:gd name="connsiteX65" fmla="*/ 1321594 w 3281363"/>
              <a:gd name="connsiteY65" fmla="*/ 1112043 h 1457325"/>
              <a:gd name="connsiteX66" fmla="*/ 1321594 w 3281363"/>
              <a:gd name="connsiteY66" fmla="*/ 1138237 h 1457325"/>
              <a:gd name="connsiteX67" fmla="*/ 1328738 w 3281363"/>
              <a:gd name="connsiteY67" fmla="*/ 1138237 h 1457325"/>
              <a:gd name="connsiteX68" fmla="*/ 1328738 w 3281363"/>
              <a:gd name="connsiteY68" fmla="*/ 1173956 h 1457325"/>
              <a:gd name="connsiteX69" fmla="*/ 1457325 w 3281363"/>
              <a:gd name="connsiteY69" fmla="*/ 1173956 h 1457325"/>
              <a:gd name="connsiteX70" fmla="*/ 1457325 w 3281363"/>
              <a:gd name="connsiteY70" fmla="*/ 1204912 h 1457325"/>
              <a:gd name="connsiteX71" fmla="*/ 1490663 w 3281363"/>
              <a:gd name="connsiteY71" fmla="*/ 1204912 h 1457325"/>
              <a:gd name="connsiteX72" fmla="*/ 1490663 w 3281363"/>
              <a:gd name="connsiteY72" fmla="*/ 1243012 h 1457325"/>
              <a:gd name="connsiteX73" fmla="*/ 1526382 w 3281363"/>
              <a:gd name="connsiteY73" fmla="*/ 1243012 h 1457325"/>
              <a:gd name="connsiteX74" fmla="*/ 1526382 w 3281363"/>
              <a:gd name="connsiteY74" fmla="*/ 1273968 h 1457325"/>
              <a:gd name="connsiteX75" fmla="*/ 1626394 w 3281363"/>
              <a:gd name="connsiteY75" fmla="*/ 1273968 h 1457325"/>
              <a:gd name="connsiteX76" fmla="*/ 1626394 w 3281363"/>
              <a:gd name="connsiteY76" fmla="*/ 1309687 h 1457325"/>
              <a:gd name="connsiteX77" fmla="*/ 1664494 w 3281363"/>
              <a:gd name="connsiteY77" fmla="*/ 1309687 h 1457325"/>
              <a:gd name="connsiteX78" fmla="*/ 1664494 w 3281363"/>
              <a:gd name="connsiteY78" fmla="*/ 1354931 h 1457325"/>
              <a:gd name="connsiteX79" fmla="*/ 1712119 w 3281363"/>
              <a:gd name="connsiteY79" fmla="*/ 1354931 h 1457325"/>
              <a:gd name="connsiteX80" fmla="*/ 1712119 w 3281363"/>
              <a:gd name="connsiteY80" fmla="*/ 1390650 h 1457325"/>
              <a:gd name="connsiteX81" fmla="*/ 2936082 w 3281363"/>
              <a:gd name="connsiteY81" fmla="*/ 1390650 h 1457325"/>
              <a:gd name="connsiteX82" fmla="*/ 2936082 w 3281363"/>
              <a:gd name="connsiteY82" fmla="*/ 1431131 h 1457325"/>
              <a:gd name="connsiteX83" fmla="*/ 3281363 w 3281363"/>
              <a:gd name="connsiteY83" fmla="*/ 1431131 h 1457325"/>
              <a:gd name="connsiteX84" fmla="*/ 3281363 w 3281363"/>
              <a:gd name="connsiteY84" fmla="*/ 145732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281363" h="1457325">
                <a:moveTo>
                  <a:pt x="0" y="0"/>
                </a:moveTo>
                <a:lnTo>
                  <a:pt x="59532" y="0"/>
                </a:lnTo>
                <a:lnTo>
                  <a:pt x="59532" y="30956"/>
                </a:lnTo>
                <a:lnTo>
                  <a:pt x="88107" y="30956"/>
                </a:lnTo>
                <a:lnTo>
                  <a:pt x="88107" y="59531"/>
                </a:lnTo>
                <a:lnTo>
                  <a:pt x="121444" y="59531"/>
                </a:lnTo>
                <a:lnTo>
                  <a:pt x="121444" y="76200"/>
                </a:lnTo>
                <a:lnTo>
                  <a:pt x="195263" y="76200"/>
                </a:lnTo>
                <a:lnTo>
                  <a:pt x="195263" y="154781"/>
                </a:lnTo>
                <a:lnTo>
                  <a:pt x="207169" y="154781"/>
                </a:lnTo>
                <a:lnTo>
                  <a:pt x="207169" y="207168"/>
                </a:lnTo>
                <a:lnTo>
                  <a:pt x="209550" y="207168"/>
                </a:lnTo>
                <a:lnTo>
                  <a:pt x="209550" y="242887"/>
                </a:lnTo>
                <a:lnTo>
                  <a:pt x="219075" y="242887"/>
                </a:lnTo>
                <a:lnTo>
                  <a:pt x="219075" y="285750"/>
                </a:lnTo>
                <a:lnTo>
                  <a:pt x="238125" y="285750"/>
                </a:lnTo>
                <a:lnTo>
                  <a:pt x="238125" y="378618"/>
                </a:lnTo>
                <a:lnTo>
                  <a:pt x="302419" y="378618"/>
                </a:lnTo>
                <a:lnTo>
                  <a:pt x="302419" y="395287"/>
                </a:lnTo>
                <a:lnTo>
                  <a:pt x="338138" y="395287"/>
                </a:lnTo>
                <a:lnTo>
                  <a:pt x="338138" y="419100"/>
                </a:lnTo>
                <a:lnTo>
                  <a:pt x="369094" y="419100"/>
                </a:lnTo>
                <a:lnTo>
                  <a:pt x="369094" y="442912"/>
                </a:lnTo>
                <a:lnTo>
                  <a:pt x="381000" y="442912"/>
                </a:lnTo>
                <a:lnTo>
                  <a:pt x="381000" y="485775"/>
                </a:lnTo>
                <a:lnTo>
                  <a:pt x="397669" y="485775"/>
                </a:lnTo>
                <a:lnTo>
                  <a:pt x="397669" y="526256"/>
                </a:lnTo>
                <a:lnTo>
                  <a:pt x="419100" y="526256"/>
                </a:lnTo>
                <a:lnTo>
                  <a:pt x="419100" y="550068"/>
                </a:lnTo>
                <a:lnTo>
                  <a:pt x="447675" y="550068"/>
                </a:lnTo>
                <a:lnTo>
                  <a:pt x="447675" y="573881"/>
                </a:lnTo>
                <a:lnTo>
                  <a:pt x="464344" y="573881"/>
                </a:lnTo>
                <a:lnTo>
                  <a:pt x="464344" y="595312"/>
                </a:lnTo>
                <a:lnTo>
                  <a:pt x="578644" y="595312"/>
                </a:lnTo>
                <a:lnTo>
                  <a:pt x="578644" y="619125"/>
                </a:lnTo>
                <a:lnTo>
                  <a:pt x="595313" y="619125"/>
                </a:lnTo>
                <a:lnTo>
                  <a:pt x="595313" y="638175"/>
                </a:lnTo>
                <a:lnTo>
                  <a:pt x="614363" y="638175"/>
                </a:lnTo>
                <a:lnTo>
                  <a:pt x="614363" y="683418"/>
                </a:lnTo>
                <a:lnTo>
                  <a:pt x="652463" y="683418"/>
                </a:lnTo>
                <a:lnTo>
                  <a:pt x="652463" y="709612"/>
                </a:lnTo>
                <a:lnTo>
                  <a:pt x="711994" y="709612"/>
                </a:lnTo>
                <a:lnTo>
                  <a:pt x="711994" y="731043"/>
                </a:lnTo>
                <a:lnTo>
                  <a:pt x="831057" y="731043"/>
                </a:lnTo>
                <a:lnTo>
                  <a:pt x="831057" y="766762"/>
                </a:lnTo>
                <a:lnTo>
                  <a:pt x="838200" y="766762"/>
                </a:lnTo>
                <a:lnTo>
                  <a:pt x="838200" y="790575"/>
                </a:lnTo>
                <a:lnTo>
                  <a:pt x="845344" y="790575"/>
                </a:lnTo>
                <a:lnTo>
                  <a:pt x="845344" y="828675"/>
                </a:lnTo>
                <a:lnTo>
                  <a:pt x="881063" y="828675"/>
                </a:lnTo>
                <a:lnTo>
                  <a:pt x="881063" y="876300"/>
                </a:lnTo>
                <a:lnTo>
                  <a:pt x="931069" y="876300"/>
                </a:lnTo>
                <a:lnTo>
                  <a:pt x="931069" y="907256"/>
                </a:lnTo>
                <a:lnTo>
                  <a:pt x="966788" y="907256"/>
                </a:lnTo>
                <a:lnTo>
                  <a:pt x="966788" y="931068"/>
                </a:lnTo>
                <a:lnTo>
                  <a:pt x="1040607" y="931068"/>
                </a:lnTo>
                <a:lnTo>
                  <a:pt x="1040607" y="966787"/>
                </a:lnTo>
                <a:lnTo>
                  <a:pt x="1059657" y="966787"/>
                </a:lnTo>
                <a:lnTo>
                  <a:pt x="1059657" y="1009650"/>
                </a:lnTo>
                <a:lnTo>
                  <a:pt x="1064419" y="1009650"/>
                </a:lnTo>
                <a:lnTo>
                  <a:pt x="1064419" y="1045368"/>
                </a:lnTo>
                <a:lnTo>
                  <a:pt x="1081088" y="1045368"/>
                </a:lnTo>
                <a:lnTo>
                  <a:pt x="1081088" y="1076325"/>
                </a:lnTo>
                <a:lnTo>
                  <a:pt x="1269207" y="1076325"/>
                </a:lnTo>
                <a:lnTo>
                  <a:pt x="1269207" y="1112043"/>
                </a:lnTo>
                <a:lnTo>
                  <a:pt x="1321594" y="1112043"/>
                </a:lnTo>
                <a:lnTo>
                  <a:pt x="1321594" y="1138237"/>
                </a:lnTo>
                <a:lnTo>
                  <a:pt x="1328738" y="1138237"/>
                </a:lnTo>
                <a:lnTo>
                  <a:pt x="1328738" y="1173956"/>
                </a:lnTo>
                <a:lnTo>
                  <a:pt x="1457325" y="1173956"/>
                </a:lnTo>
                <a:lnTo>
                  <a:pt x="1457325" y="1204912"/>
                </a:lnTo>
                <a:lnTo>
                  <a:pt x="1490663" y="1204912"/>
                </a:lnTo>
                <a:lnTo>
                  <a:pt x="1490663" y="1243012"/>
                </a:lnTo>
                <a:lnTo>
                  <a:pt x="1526382" y="1243012"/>
                </a:lnTo>
                <a:lnTo>
                  <a:pt x="1526382" y="1273968"/>
                </a:lnTo>
                <a:lnTo>
                  <a:pt x="1626394" y="1273968"/>
                </a:lnTo>
                <a:lnTo>
                  <a:pt x="1626394" y="1309687"/>
                </a:lnTo>
                <a:lnTo>
                  <a:pt x="1664494" y="1309687"/>
                </a:lnTo>
                <a:lnTo>
                  <a:pt x="1664494" y="1354931"/>
                </a:lnTo>
                <a:lnTo>
                  <a:pt x="1712119" y="1354931"/>
                </a:lnTo>
                <a:lnTo>
                  <a:pt x="1712119" y="1390650"/>
                </a:lnTo>
                <a:lnTo>
                  <a:pt x="2936082" y="1390650"/>
                </a:lnTo>
                <a:lnTo>
                  <a:pt x="2936082" y="1431131"/>
                </a:lnTo>
                <a:lnTo>
                  <a:pt x="3281363" y="1431131"/>
                </a:lnTo>
                <a:lnTo>
                  <a:pt x="3281363" y="1457325"/>
                </a:lnTo>
              </a:path>
            </a:pathLst>
          </a:custGeom>
          <a:noFill/>
          <a:ln w="28575">
            <a:solidFill>
              <a:schemeClr val="accent3"/>
            </a:solidFill>
            <a:miter lim="800000"/>
            <a:headEnd/>
            <a:tailEnd/>
          </a:ln>
        </p:spPr>
        <p:txBody>
          <a:bodyPr rtlCol="0" anchor="ctr"/>
          <a:lstStyle/>
          <a:p>
            <a:pPr algn="ctr"/>
            <a:endParaRPr lang="en-US" dirty="0"/>
          </a:p>
        </p:txBody>
      </p:sp>
      <p:grpSp>
        <p:nvGrpSpPr>
          <p:cNvPr id="9397" name="Group 9396">
            <a:extLst>
              <a:ext uri="{FF2B5EF4-FFF2-40B4-BE49-F238E27FC236}">
                <a16:creationId xmlns:a16="http://schemas.microsoft.com/office/drawing/2014/main" id="{25E3BAA1-6398-779B-B18E-8535DF27947B}"/>
              </a:ext>
            </a:extLst>
          </p:cNvPr>
          <p:cNvGrpSpPr/>
          <p:nvPr/>
        </p:nvGrpSpPr>
        <p:grpSpPr>
          <a:xfrm>
            <a:off x="1502486" y="1948943"/>
            <a:ext cx="1464551" cy="1154931"/>
            <a:chOff x="1502486" y="1948943"/>
            <a:chExt cx="1464551" cy="1154931"/>
          </a:xfrm>
        </p:grpSpPr>
        <p:grpSp>
          <p:nvGrpSpPr>
            <p:cNvPr id="9358" name="Group 9357">
              <a:extLst>
                <a:ext uri="{FF2B5EF4-FFF2-40B4-BE49-F238E27FC236}">
                  <a16:creationId xmlns:a16="http://schemas.microsoft.com/office/drawing/2014/main" id="{01A8AE19-5252-A74E-5919-C4FC0D0422DA}"/>
                </a:ext>
              </a:extLst>
            </p:cNvPr>
            <p:cNvGrpSpPr/>
            <p:nvPr/>
          </p:nvGrpSpPr>
          <p:grpSpPr>
            <a:xfrm>
              <a:off x="1502486" y="1948943"/>
              <a:ext cx="89485" cy="89485"/>
              <a:chOff x="2162465" y="4117385"/>
              <a:chExt cx="283772" cy="283772"/>
            </a:xfrm>
          </p:grpSpPr>
          <p:cxnSp>
            <p:nvCxnSpPr>
              <p:cNvPr id="9359" name="Straight Connector 9358">
                <a:extLst>
                  <a:ext uri="{FF2B5EF4-FFF2-40B4-BE49-F238E27FC236}">
                    <a16:creationId xmlns:a16="http://schemas.microsoft.com/office/drawing/2014/main" id="{F02F119C-9AB9-62DA-39A4-CA8BE7F32B4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0" name="Straight Connector 9359">
                <a:extLst>
                  <a:ext uri="{FF2B5EF4-FFF2-40B4-BE49-F238E27FC236}">
                    <a16:creationId xmlns:a16="http://schemas.microsoft.com/office/drawing/2014/main" id="{75B769FF-95C9-553C-3002-45FBEB84A8A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1" name="Group 9360">
              <a:extLst>
                <a:ext uri="{FF2B5EF4-FFF2-40B4-BE49-F238E27FC236}">
                  <a16:creationId xmlns:a16="http://schemas.microsoft.com/office/drawing/2014/main" id="{7717555A-10A5-545F-72F7-9202E695111E}"/>
                </a:ext>
              </a:extLst>
            </p:cNvPr>
            <p:cNvGrpSpPr/>
            <p:nvPr/>
          </p:nvGrpSpPr>
          <p:grpSpPr>
            <a:xfrm>
              <a:off x="1525468" y="2042825"/>
              <a:ext cx="89485" cy="89485"/>
              <a:chOff x="2162465" y="4117385"/>
              <a:chExt cx="283772" cy="283772"/>
            </a:xfrm>
          </p:grpSpPr>
          <p:cxnSp>
            <p:nvCxnSpPr>
              <p:cNvPr id="9362" name="Straight Connector 9361">
                <a:extLst>
                  <a:ext uri="{FF2B5EF4-FFF2-40B4-BE49-F238E27FC236}">
                    <a16:creationId xmlns:a16="http://schemas.microsoft.com/office/drawing/2014/main" id="{92670ECD-0015-9D1E-A003-D8A1CF26724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3" name="Straight Connector 9362">
                <a:extLst>
                  <a:ext uri="{FF2B5EF4-FFF2-40B4-BE49-F238E27FC236}">
                    <a16:creationId xmlns:a16="http://schemas.microsoft.com/office/drawing/2014/main" id="{F4A72EDA-126D-5B4C-0443-087CA23F5EB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4" name="Group 9363">
              <a:extLst>
                <a:ext uri="{FF2B5EF4-FFF2-40B4-BE49-F238E27FC236}">
                  <a16:creationId xmlns:a16="http://schemas.microsoft.com/office/drawing/2014/main" id="{194F5BEE-D237-7899-007E-4E53491D76DD}"/>
                </a:ext>
              </a:extLst>
            </p:cNvPr>
            <p:cNvGrpSpPr/>
            <p:nvPr/>
          </p:nvGrpSpPr>
          <p:grpSpPr>
            <a:xfrm>
              <a:off x="1756780" y="2325128"/>
              <a:ext cx="89485" cy="89485"/>
              <a:chOff x="2162465" y="4117385"/>
              <a:chExt cx="283772" cy="283772"/>
            </a:xfrm>
          </p:grpSpPr>
          <p:cxnSp>
            <p:nvCxnSpPr>
              <p:cNvPr id="9365" name="Straight Connector 9364">
                <a:extLst>
                  <a:ext uri="{FF2B5EF4-FFF2-40B4-BE49-F238E27FC236}">
                    <a16:creationId xmlns:a16="http://schemas.microsoft.com/office/drawing/2014/main" id="{280B439D-0A9E-FA34-945E-F7217530826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6" name="Straight Connector 9365">
                <a:extLst>
                  <a:ext uri="{FF2B5EF4-FFF2-40B4-BE49-F238E27FC236}">
                    <a16:creationId xmlns:a16="http://schemas.microsoft.com/office/drawing/2014/main" id="{7B1B881E-1CC0-782E-AFA6-4A91C093C5A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67" name="Group 9366">
              <a:extLst>
                <a:ext uri="{FF2B5EF4-FFF2-40B4-BE49-F238E27FC236}">
                  <a16:creationId xmlns:a16="http://schemas.microsoft.com/office/drawing/2014/main" id="{95330B0D-B84C-AB90-DAE7-1F96B1C21334}"/>
                </a:ext>
              </a:extLst>
            </p:cNvPr>
            <p:cNvGrpSpPr/>
            <p:nvPr/>
          </p:nvGrpSpPr>
          <p:grpSpPr>
            <a:xfrm>
              <a:off x="1917796" y="2415590"/>
              <a:ext cx="89485" cy="89485"/>
              <a:chOff x="2162465" y="4117385"/>
              <a:chExt cx="283772" cy="283772"/>
            </a:xfrm>
          </p:grpSpPr>
          <p:cxnSp>
            <p:nvCxnSpPr>
              <p:cNvPr id="9368" name="Straight Connector 9367">
                <a:extLst>
                  <a:ext uri="{FF2B5EF4-FFF2-40B4-BE49-F238E27FC236}">
                    <a16:creationId xmlns:a16="http://schemas.microsoft.com/office/drawing/2014/main" id="{3BD097C8-E958-4115-D1A5-6E68DF74E29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69" name="Straight Connector 9368">
                <a:extLst>
                  <a:ext uri="{FF2B5EF4-FFF2-40B4-BE49-F238E27FC236}">
                    <a16:creationId xmlns:a16="http://schemas.microsoft.com/office/drawing/2014/main" id="{7E79F9B0-25DF-1469-7B77-716AA61C7D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0" name="Group 9369">
              <a:extLst>
                <a:ext uri="{FF2B5EF4-FFF2-40B4-BE49-F238E27FC236}">
                  <a16:creationId xmlns:a16="http://schemas.microsoft.com/office/drawing/2014/main" id="{2CDC2C08-1D53-20A5-3856-67F68EB15291}"/>
                </a:ext>
              </a:extLst>
            </p:cNvPr>
            <p:cNvGrpSpPr/>
            <p:nvPr/>
          </p:nvGrpSpPr>
          <p:grpSpPr>
            <a:xfrm>
              <a:off x="1998609" y="2465094"/>
              <a:ext cx="89485" cy="89485"/>
              <a:chOff x="2162465" y="4117385"/>
              <a:chExt cx="283772" cy="283772"/>
            </a:xfrm>
          </p:grpSpPr>
          <p:cxnSp>
            <p:nvCxnSpPr>
              <p:cNvPr id="9371" name="Straight Connector 9370">
                <a:extLst>
                  <a:ext uri="{FF2B5EF4-FFF2-40B4-BE49-F238E27FC236}">
                    <a16:creationId xmlns:a16="http://schemas.microsoft.com/office/drawing/2014/main" id="{5B01C69F-265B-93E3-9356-CD1FDEEDE75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2" name="Straight Connector 9371">
                <a:extLst>
                  <a:ext uri="{FF2B5EF4-FFF2-40B4-BE49-F238E27FC236}">
                    <a16:creationId xmlns:a16="http://schemas.microsoft.com/office/drawing/2014/main" id="{1CFA2C0C-8313-E5FE-ABE3-8E976FA2505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3" name="Group 9372">
              <a:extLst>
                <a:ext uri="{FF2B5EF4-FFF2-40B4-BE49-F238E27FC236}">
                  <a16:creationId xmlns:a16="http://schemas.microsoft.com/office/drawing/2014/main" id="{D04C4936-BF44-EBE5-F566-5A30D3F1C4B2}"/>
                </a:ext>
              </a:extLst>
            </p:cNvPr>
            <p:cNvGrpSpPr/>
            <p:nvPr/>
          </p:nvGrpSpPr>
          <p:grpSpPr>
            <a:xfrm>
              <a:off x="2114882" y="2495508"/>
              <a:ext cx="89485" cy="89485"/>
              <a:chOff x="2162465" y="4117385"/>
              <a:chExt cx="283772" cy="283772"/>
            </a:xfrm>
          </p:grpSpPr>
          <p:cxnSp>
            <p:nvCxnSpPr>
              <p:cNvPr id="9374" name="Straight Connector 9373">
                <a:extLst>
                  <a:ext uri="{FF2B5EF4-FFF2-40B4-BE49-F238E27FC236}">
                    <a16:creationId xmlns:a16="http://schemas.microsoft.com/office/drawing/2014/main" id="{3BF6E025-BFFE-7967-99F9-8CB47F64DE1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5" name="Straight Connector 9374">
                <a:extLst>
                  <a:ext uri="{FF2B5EF4-FFF2-40B4-BE49-F238E27FC236}">
                    <a16:creationId xmlns:a16="http://schemas.microsoft.com/office/drawing/2014/main" id="{AD8B335D-5918-1BBE-A253-4C702D9DB2D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6" name="Group 9375">
              <a:extLst>
                <a:ext uri="{FF2B5EF4-FFF2-40B4-BE49-F238E27FC236}">
                  <a16:creationId xmlns:a16="http://schemas.microsoft.com/office/drawing/2014/main" id="{AA199D5F-5864-FF89-F4ED-BC23DFDCB2A5}"/>
                </a:ext>
              </a:extLst>
            </p:cNvPr>
            <p:cNvGrpSpPr/>
            <p:nvPr/>
          </p:nvGrpSpPr>
          <p:grpSpPr>
            <a:xfrm>
              <a:off x="2153550" y="2589510"/>
              <a:ext cx="89485" cy="89485"/>
              <a:chOff x="2162465" y="4117385"/>
              <a:chExt cx="283772" cy="283772"/>
            </a:xfrm>
          </p:grpSpPr>
          <p:cxnSp>
            <p:nvCxnSpPr>
              <p:cNvPr id="9377" name="Straight Connector 9376">
                <a:extLst>
                  <a:ext uri="{FF2B5EF4-FFF2-40B4-BE49-F238E27FC236}">
                    <a16:creationId xmlns:a16="http://schemas.microsoft.com/office/drawing/2014/main" id="{653164B4-6110-6DBF-5BCF-F8787283FB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78" name="Straight Connector 9377">
                <a:extLst>
                  <a:ext uri="{FF2B5EF4-FFF2-40B4-BE49-F238E27FC236}">
                    <a16:creationId xmlns:a16="http://schemas.microsoft.com/office/drawing/2014/main" id="{837C420E-2757-3FCE-F98A-490A96CADE5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79" name="Group 9378">
              <a:extLst>
                <a:ext uri="{FF2B5EF4-FFF2-40B4-BE49-F238E27FC236}">
                  <a16:creationId xmlns:a16="http://schemas.microsoft.com/office/drawing/2014/main" id="{96241B3A-CEBE-7D24-62B7-89820D1493A1}"/>
                </a:ext>
              </a:extLst>
            </p:cNvPr>
            <p:cNvGrpSpPr/>
            <p:nvPr/>
          </p:nvGrpSpPr>
          <p:grpSpPr>
            <a:xfrm>
              <a:off x="2220819" y="2639839"/>
              <a:ext cx="89485" cy="89485"/>
              <a:chOff x="2162465" y="4117385"/>
              <a:chExt cx="283772" cy="283772"/>
            </a:xfrm>
          </p:grpSpPr>
          <p:cxnSp>
            <p:nvCxnSpPr>
              <p:cNvPr id="9380" name="Straight Connector 9379">
                <a:extLst>
                  <a:ext uri="{FF2B5EF4-FFF2-40B4-BE49-F238E27FC236}">
                    <a16:creationId xmlns:a16="http://schemas.microsoft.com/office/drawing/2014/main" id="{EBE83B65-5E25-C145-DAD7-E550EA68968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1" name="Straight Connector 9380">
                <a:extLst>
                  <a:ext uri="{FF2B5EF4-FFF2-40B4-BE49-F238E27FC236}">
                    <a16:creationId xmlns:a16="http://schemas.microsoft.com/office/drawing/2014/main" id="{51BF707B-3E31-D17E-0F07-177A9738BFC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2" name="Group 9381">
              <a:extLst>
                <a:ext uri="{FF2B5EF4-FFF2-40B4-BE49-F238E27FC236}">
                  <a16:creationId xmlns:a16="http://schemas.microsoft.com/office/drawing/2014/main" id="{3C5A0E33-2B51-FE15-736A-D6DB6AB50BFA}"/>
                </a:ext>
              </a:extLst>
            </p:cNvPr>
            <p:cNvGrpSpPr/>
            <p:nvPr/>
          </p:nvGrpSpPr>
          <p:grpSpPr>
            <a:xfrm>
              <a:off x="2344644" y="2725451"/>
              <a:ext cx="89485" cy="89485"/>
              <a:chOff x="2162465" y="4117385"/>
              <a:chExt cx="283772" cy="283772"/>
            </a:xfrm>
          </p:grpSpPr>
          <p:cxnSp>
            <p:nvCxnSpPr>
              <p:cNvPr id="9383" name="Straight Connector 9382">
                <a:extLst>
                  <a:ext uri="{FF2B5EF4-FFF2-40B4-BE49-F238E27FC236}">
                    <a16:creationId xmlns:a16="http://schemas.microsoft.com/office/drawing/2014/main" id="{C407719B-D871-CC0C-1AE6-884907C0BF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4" name="Straight Connector 9383">
                <a:extLst>
                  <a:ext uri="{FF2B5EF4-FFF2-40B4-BE49-F238E27FC236}">
                    <a16:creationId xmlns:a16="http://schemas.microsoft.com/office/drawing/2014/main" id="{74953A82-95B3-15F8-6D11-BF47E11E22A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5" name="Group 9384">
              <a:extLst>
                <a:ext uri="{FF2B5EF4-FFF2-40B4-BE49-F238E27FC236}">
                  <a16:creationId xmlns:a16="http://schemas.microsoft.com/office/drawing/2014/main" id="{91216E64-D913-2CE1-E460-8E9129AA24EE}"/>
                </a:ext>
              </a:extLst>
            </p:cNvPr>
            <p:cNvGrpSpPr/>
            <p:nvPr/>
          </p:nvGrpSpPr>
          <p:grpSpPr>
            <a:xfrm>
              <a:off x="2516924" y="2807490"/>
              <a:ext cx="89485" cy="89485"/>
              <a:chOff x="2162465" y="4117385"/>
              <a:chExt cx="283772" cy="283772"/>
            </a:xfrm>
          </p:grpSpPr>
          <p:cxnSp>
            <p:nvCxnSpPr>
              <p:cNvPr id="9386" name="Straight Connector 9385">
                <a:extLst>
                  <a:ext uri="{FF2B5EF4-FFF2-40B4-BE49-F238E27FC236}">
                    <a16:creationId xmlns:a16="http://schemas.microsoft.com/office/drawing/2014/main" id="{5BEE8261-2008-7F16-0EB9-1F6BD2676C5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87" name="Straight Connector 9386">
                <a:extLst>
                  <a:ext uri="{FF2B5EF4-FFF2-40B4-BE49-F238E27FC236}">
                    <a16:creationId xmlns:a16="http://schemas.microsoft.com/office/drawing/2014/main" id="{E865AA07-824D-F144-B5D5-F09F7CB0C1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88" name="Group 9387">
              <a:extLst>
                <a:ext uri="{FF2B5EF4-FFF2-40B4-BE49-F238E27FC236}">
                  <a16:creationId xmlns:a16="http://schemas.microsoft.com/office/drawing/2014/main" id="{E7A2DB30-CACC-9FD2-DE1C-1FE263CC9560}"/>
                </a:ext>
              </a:extLst>
            </p:cNvPr>
            <p:cNvGrpSpPr/>
            <p:nvPr/>
          </p:nvGrpSpPr>
          <p:grpSpPr>
            <a:xfrm>
              <a:off x="2549701" y="2807490"/>
              <a:ext cx="89485" cy="89485"/>
              <a:chOff x="2162465" y="4117385"/>
              <a:chExt cx="283772" cy="283772"/>
            </a:xfrm>
          </p:grpSpPr>
          <p:cxnSp>
            <p:nvCxnSpPr>
              <p:cNvPr id="9389" name="Straight Connector 9388">
                <a:extLst>
                  <a:ext uri="{FF2B5EF4-FFF2-40B4-BE49-F238E27FC236}">
                    <a16:creationId xmlns:a16="http://schemas.microsoft.com/office/drawing/2014/main" id="{55CF0F5F-84AC-113D-A96A-0C7802FF275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6B112AFA-EDC0-F9BE-8A43-6E5353F914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391" name="Group 9390">
              <a:extLst>
                <a:ext uri="{FF2B5EF4-FFF2-40B4-BE49-F238E27FC236}">
                  <a16:creationId xmlns:a16="http://schemas.microsoft.com/office/drawing/2014/main" id="{45FD1009-A39F-5E70-66C9-946B9B9FDEE6}"/>
                </a:ext>
              </a:extLst>
            </p:cNvPr>
            <p:cNvGrpSpPr/>
            <p:nvPr/>
          </p:nvGrpSpPr>
          <p:grpSpPr>
            <a:xfrm>
              <a:off x="2877552" y="3014389"/>
              <a:ext cx="89485" cy="89485"/>
              <a:chOff x="2162465" y="4117385"/>
              <a:chExt cx="283772" cy="283772"/>
            </a:xfrm>
          </p:grpSpPr>
          <p:cxnSp>
            <p:nvCxnSpPr>
              <p:cNvPr id="9392" name="Straight Connector 9391">
                <a:extLst>
                  <a:ext uri="{FF2B5EF4-FFF2-40B4-BE49-F238E27FC236}">
                    <a16:creationId xmlns:a16="http://schemas.microsoft.com/office/drawing/2014/main" id="{20AFBC2C-E9D9-C783-70B0-E09E5C30507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55718420-AC06-5E3B-3D3A-F8613D021DE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9398" name="Freeform: Shape 9397">
            <a:extLst>
              <a:ext uri="{FF2B5EF4-FFF2-40B4-BE49-F238E27FC236}">
                <a16:creationId xmlns:a16="http://schemas.microsoft.com/office/drawing/2014/main" id="{61391C93-1B54-1D77-E211-3143DDAFC6EC}"/>
              </a:ext>
            </a:extLst>
          </p:cNvPr>
          <p:cNvSpPr/>
          <p:nvPr/>
        </p:nvSpPr>
        <p:spPr bwMode="auto">
          <a:xfrm>
            <a:off x="1323975" y="1776413"/>
            <a:ext cx="3731419" cy="1316831"/>
          </a:xfrm>
          <a:custGeom>
            <a:avLst/>
            <a:gdLst>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50043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42899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3388 w 3731419"/>
              <a:gd name="connsiteY68" fmla="*/ 359568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8625 w 3731419"/>
              <a:gd name="connsiteY68" fmla="*/ 354805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8625 w 3731419"/>
              <a:gd name="connsiteY68" fmla="*/ 354805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33388 w 3731419"/>
              <a:gd name="connsiteY69" fmla="*/ 340518 h 1316831"/>
              <a:gd name="connsiteX70" fmla="*/ 423863 w 3731419"/>
              <a:gd name="connsiteY70" fmla="*/ 335756 h 1316831"/>
              <a:gd name="connsiteX71" fmla="*/ 423863 w 3731419"/>
              <a:gd name="connsiteY71" fmla="*/ 314325 h 1316831"/>
              <a:gd name="connsiteX72" fmla="*/ 411956 w 3731419"/>
              <a:gd name="connsiteY72" fmla="*/ 314325 h 1316831"/>
              <a:gd name="connsiteX73" fmla="*/ 411956 w 3731419"/>
              <a:gd name="connsiteY73" fmla="*/ 266700 h 1316831"/>
              <a:gd name="connsiteX74" fmla="*/ 409575 w 3731419"/>
              <a:gd name="connsiteY74" fmla="*/ 266700 h 1316831"/>
              <a:gd name="connsiteX75" fmla="*/ 409575 w 3731419"/>
              <a:gd name="connsiteY75" fmla="*/ 235743 h 1316831"/>
              <a:gd name="connsiteX76" fmla="*/ 409575 w 3731419"/>
              <a:gd name="connsiteY76" fmla="*/ 235743 h 1316831"/>
              <a:gd name="connsiteX77" fmla="*/ 409575 w 3731419"/>
              <a:gd name="connsiteY77" fmla="*/ 214312 h 1316831"/>
              <a:gd name="connsiteX78" fmla="*/ 357188 w 3731419"/>
              <a:gd name="connsiteY78" fmla="*/ 214312 h 1316831"/>
              <a:gd name="connsiteX79" fmla="*/ 357188 w 3731419"/>
              <a:gd name="connsiteY79" fmla="*/ 204787 h 1316831"/>
              <a:gd name="connsiteX80" fmla="*/ 245269 w 3731419"/>
              <a:gd name="connsiteY80" fmla="*/ 204787 h 1316831"/>
              <a:gd name="connsiteX81" fmla="*/ 245269 w 3731419"/>
              <a:gd name="connsiteY81" fmla="*/ 154781 h 1316831"/>
              <a:gd name="connsiteX82" fmla="*/ 230981 w 3731419"/>
              <a:gd name="connsiteY82" fmla="*/ 154781 h 1316831"/>
              <a:gd name="connsiteX83" fmla="*/ 230981 w 3731419"/>
              <a:gd name="connsiteY83" fmla="*/ 128587 h 1316831"/>
              <a:gd name="connsiteX84" fmla="*/ 219075 w 3731419"/>
              <a:gd name="connsiteY84" fmla="*/ 128587 h 1316831"/>
              <a:gd name="connsiteX85" fmla="*/ 219075 w 3731419"/>
              <a:gd name="connsiteY85" fmla="*/ 111918 h 1316831"/>
              <a:gd name="connsiteX86" fmla="*/ 195263 w 3731419"/>
              <a:gd name="connsiteY86" fmla="*/ 111918 h 1316831"/>
              <a:gd name="connsiteX87" fmla="*/ 195263 w 3731419"/>
              <a:gd name="connsiteY87" fmla="*/ 42862 h 1316831"/>
              <a:gd name="connsiteX88" fmla="*/ 114300 w 3731419"/>
              <a:gd name="connsiteY88" fmla="*/ 42862 h 1316831"/>
              <a:gd name="connsiteX89" fmla="*/ 114300 w 3731419"/>
              <a:gd name="connsiteY89" fmla="*/ 26193 h 1316831"/>
              <a:gd name="connsiteX90" fmla="*/ 95250 w 3731419"/>
              <a:gd name="connsiteY90" fmla="*/ 26193 h 1316831"/>
              <a:gd name="connsiteX91" fmla="*/ 95250 w 3731419"/>
              <a:gd name="connsiteY91" fmla="*/ 0 h 1316831"/>
              <a:gd name="connsiteX92" fmla="*/ 0 w 3731419"/>
              <a:gd name="connsiteY92"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33388 w 3731419"/>
              <a:gd name="connsiteY69" fmla="*/ 340518 h 1316831"/>
              <a:gd name="connsiteX70" fmla="*/ 423863 w 3731419"/>
              <a:gd name="connsiteY70" fmla="*/ 314325 h 1316831"/>
              <a:gd name="connsiteX71" fmla="*/ 411956 w 3731419"/>
              <a:gd name="connsiteY71" fmla="*/ 314325 h 1316831"/>
              <a:gd name="connsiteX72" fmla="*/ 411956 w 3731419"/>
              <a:gd name="connsiteY72" fmla="*/ 266700 h 1316831"/>
              <a:gd name="connsiteX73" fmla="*/ 409575 w 3731419"/>
              <a:gd name="connsiteY73" fmla="*/ 266700 h 1316831"/>
              <a:gd name="connsiteX74" fmla="*/ 409575 w 3731419"/>
              <a:gd name="connsiteY74" fmla="*/ 235743 h 1316831"/>
              <a:gd name="connsiteX75" fmla="*/ 409575 w 3731419"/>
              <a:gd name="connsiteY75" fmla="*/ 235743 h 1316831"/>
              <a:gd name="connsiteX76" fmla="*/ 409575 w 3731419"/>
              <a:gd name="connsiteY76" fmla="*/ 214312 h 1316831"/>
              <a:gd name="connsiteX77" fmla="*/ 357188 w 3731419"/>
              <a:gd name="connsiteY77" fmla="*/ 214312 h 1316831"/>
              <a:gd name="connsiteX78" fmla="*/ 357188 w 3731419"/>
              <a:gd name="connsiteY78" fmla="*/ 204787 h 1316831"/>
              <a:gd name="connsiteX79" fmla="*/ 245269 w 3731419"/>
              <a:gd name="connsiteY79" fmla="*/ 204787 h 1316831"/>
              <a:gd name="connsiteX80" fmla="*/ 245269 w 3731419"/>
              <a:gd name="connsiteY80" fmla="*/ 154781 h 1316831"/>
              <a:gd name="connsiteX81" fmla="*/ 230981 w 3731419"/>
              <a:gd name="connsiteY81" fmla="*/ 154781 h 1316831"/>
              <a:gd name="connsiteX82" fmla="*/ 230981 w 3731419"/>
              <a:gd name="connsiteY82" fmla="*/ 128587 h 1316831"/>
              <a:gd name="connsiteX83" fmla="*/ 219075 w 3731419"/>
              <a:gd name="connsiteY83" fmla="*/ 128587 h 1316831"/>
              <a:gd name="connsiteX84" fmla="*/ 219075 w 3731419"/>
              <a:gd name="connsiteY84" fmla="*/ 111918 h 1316831"/>
              <a:gd name="connsiteX85" fmla="*/ 195263 w 3731419"/>
              <a:gd name="connsiteY85" fmla="*/ 111918 h 1316831"/>
              <a:gd name="connsiteX86" fmla="*/ 195263 w 3731419"/>
              <a:gd name="connsiteY86" fmla="*/ 42862 h 1316831"/>
              <a:gd name="connsiteX87" fmla="*/ 114300 w 3731419"/>
              <a:gd name="connsiteY87" fmla="*/ 42862 h 1316831"/>
              <a:gd name="connsiteX88" fmla="*/ 114300 w 3731419"/>
              <a:gd name="connsiteY88" fmla="*/ 26193 h 1316831"/>
              <a:gd name="connsiteX89" fmla="*/ 95250 w 3731419"/>
              <a:gd name="connsiteY89" fmla="*/ 26193 h 1316831"/>
              <a:gd name="connsiteX90" fmla="*/ 95250 w 3731419"/>
              <a:gd name="connsiteY90" fmla="*/ 0 h 1316831"/>
              <a:gd name="connsiteX91" fmla="*/ 0 w 3731419"/>
              <a:gd name="connsiteY91"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31006 w 3731419"/>
              <a:gd name="connsiteY68" fmla="*/ 347661 h 1316831"/>
              <a:gd name="connsiteX69" fmla="*/ 423863 w 3731419"/>
              <a:gd name="connsiteY69" fmla="*/ 314325 h 1316831"/>
              <a:gd name="connsiteX70" fmla="*/ 411956 w 3731419"/>
              <a:gd name="connsiteY70" fmla="*/ 314325 h 1316831"/>
              <a:gd name="connsiteX71" fmla="*/ 411956 w 3731419"/>
              <a:gd name="connsiteY71" fmla="*/ 266700 h 1316831"/>
              <a:gd name="connsiteX72" fmla="*/ 409575 w 3731419"/>
              <a:gd name="connsiteY72" fmla="*/ 266700 h 1316831"/>
              <a:gd name="connsiteX73" fmla="*/ 409575 w 3731419"/>
              <a:gd name="connsiteY73" fmla="*/ 235743 h 1316831"/>
              <a:gd name="connsiteX74" fmla="*/ 409575 w 3731419"/>
              <a:gd name="connsiteY74" fmla="*/ 235743 h 1316831"/>
              <a:gd name="connsiteX75" fmla="*/ 409575 w 3731419"/>
              <a:gd name="connsiteY75" fmla="*/ 214312 h 1316831"/>
              <a:gd name="connsiteX76" fmla="*/ 357188 w 3731419"/>
              <a:gd name="connsiteY76" fmla="*/ 214312 h 1316831"/>
              <a:gd name="connsiteX77" fmla="*/ 357188 w 3731419"/>
              <a:gd name="connsiteY77" fmla="*/ 204787 h 1316831"/>
              <a:gd name="connsiteX78" fmla="*/ 245269 w 3731419"/>
              <a:gd name="connsiteY78" fmla="*/ 204787 h 1316831"/>
              <a:gd name="connsiteX79" fmla="*/ 245269 w 3731419"/>
              <a:gd name="connsiteY79" fmla="*/ 154781 h 1316831"/>
              <a:gd name="connsiteX80" fmla="*/ 230981 w 3731419"/>
              <a:gd name="connsiteY80" fmla="*/ 154781 h 1316831"/>
              <a:gd name="connsiteX81" fmla="*/ 230981 w 3731419"/>
              <a:gd name="connsiteY81" fmla="*/ 128587 h 1316831"/>
              <a:gd name="connsiteX82" fmla="*/ 219075 w 3731419"/>
              <a:gd name="connsiteY82" fmla="*/ 128587 h 1316831"/>
              <a:gd name="connsiteX83" fmla="*/ 219075 w 3731419"/>
              <a:gd name="connsiteY83" fmla="*/ 111918 h 1316831"/>
              <a:gd name="connsiteX84" fmla="*/ 195263 w 3731419"/>
              <a:gd name="connsiteY84" fmla="*/ 111918 h 1316831"/>
              <a:gd name="connsiteX85" fmla="*/ 195263 w 3731419"/>
              <a:gd name="connsiteY85" fmla="*/ 42862 h 1316831"/>
              <a:gd name="connsiteX86" fmla="*/ 114300 w 3731419"/>
              <a:gd name="connsiteY86" fmla="*/ 42862 h 1316831"/>
              <a:gd name="connsiteX87" fmla="*/ 114300 w 3731419"/>
              <a:gd name="connsiteY87" fmla="*/ 26193 h 1316831"/>
              <a:gd name="connsiteX88" fmla="*/ 95250 w 3731419"/>
              <a:gd name="connsiteY88" fmla="*/ 26193 h 1316831"/>
              <a:gd name="connsiteX89" fmla="*/ 95250 w 3731419"/>
              <a:gd name="connsiteY89" fmla="*/ 0 h 1316831"/>
              <a:gd name="connsiteX90" fmla="*/ 0 w 3731419"/>
              <a:gd name="connsiteY90"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38150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38150 w 3731419"/>
              <a:gd name="connsiteY66" fmla="*/ 37623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0532 w 3731419"/>
              <a:gd name="connsiteY66" fmla="*/ 35718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5 w 3731419"/>
              <a:gd name="connsiteY66" fmla="*/ 352425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50056 w 3731419"/>
              <a:gd name="connsiteY66" fmla="*/ 357188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4 w 3731419"/>
              <a:gd name="connsiteY66" fmla="*/ 350044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2438 w 3731419"/>
              <a:gd name="connsiteY65" fmla="*/ 376237 h 1316831"/>
              <a:gd name="connsiteX66" fmla="*/ 447674 w 3731419"/>
              <a:gd name="connsiteY66" fmla="*/ 357187 h 1316831"/>
              <a:gd name="connsiteX67" fmla="*/ 426244 w 3731419"/>
              <a:gd name="connsiteY67" fmla="*/ 354806 h 1316831"/>
              <a:gd name="connsiteX68" fmla="*/ 423863 w 3731419"/>
              <a:gd name="connsiteY68" fmla="*/ 314325 h 1316831"/>
              <a:gd name="connsiteX69" fmla="*/ 411956 w 3731419"/>
              <a:gd name="connsiteY69" fmla="*/ 314325 h 1316831"/>
              <a:gd name="connsiteX70" fmla="*/ 411956 w 3731419"/>
              <a:gd name="connsiteY70" fmla="*/ 266700 h 1316831"/>
              <a:gd name="connsiteX71" fmla="*/ 409575 w 3731419"/>
              <a:gd name="connsiteY71" fmla="*/ 266700 h 1316831"/>
              <a:gd name="connsiteX72" fmla="*/ 409575 w 3731419"/>
              <a:gd name="connsiteY72" fmla="*/ 235743 h 1316831"/>
              <a:gd name="connsiteX73" fmla="*/ 409575 w 3731419"/>
              <a:gd name="connsiteY73" fmla="*/ 235743 h 1316831"/>
              <a:gd name="connsiteX74" fmla="*/ 409575 w 3731419"/>
              <a:gd name="connsiteY74" fmla="*/ 214312 h 1316831"/>
              <a:gd name="connsiteX75" fmla="*/ 357188 w 3731419"/>
              <a:gd name="connsiteY75" fmla="*/ 214312 h 1316831"/>
              <a:gd name="connsiteX76" fmla="*/ 357188 w 3731419"/>
              <a:gd name="connsiteY76" fmla="*/ 204787 h 1316831"/>
              <a:gd name="connsiteX77" fmla="*/ 245269 w 3731419"/>
              <a:gd name="connsiteY77" fmla="*/ 204787 h 1316831"/>
              <a:gd name="connsiteX78" fmla="*/ 245269 w 3731419"/>
              <a:gd name="connsiteY78" fmla="*/ 154781 h 1316831"/>
              <a:gd name="connsiteX79" fmla="*/ 230981 w 3731419"/>
              <a:gd name="connsiteY79" fmla="*/ 154781 h 1316831"/>
              <a:gd name="connsiteX80" fmla="*/ 230981 w 3731419"/>
              <a:gd name="connsiteY80" fmla="*/ 128587 h 1316831"/>
              <a:gd name="connsiteX81" fmla="*/ 219075 w 3731419"/>
              <a:gd name="connsiteY81" fmla="*/ 128587 h 1316831"/>
              <a:gd name="connsiteX82" fmla="*/ 219075 w 3731419"/>
              <a:gd name="connsiteY82" fmla="*/ 111918 h 1316831"/>
              <a:gd name="connsiteX83" fmla="*/ 195263 w 3731419"/>
              <a:gd name="connsiteY83" fmla="*/ 111918 h 1316831"/>
              <a:gd name="connsiteX84" fmla="*/ 195263 w 3731419"/>
              <a:gd name="connsiteY84" fmla="*/ 42862 h 1316831"/>
              <a:gd name="connsiteX85" fmla="*/ 114300 w 3731419"/>
              <a:gd name="connsiteY85" fmla="*/ 42862 h 1316831"/>
              <a:gd name="connsiteX86" fmla="*/ 114300 w 3731419"/>
              <a:gd name="connsiteY86" fmla="*/ 26193 h 1316831"/>
              <a:gd name="connsiteX87" fmla="*/ 95250 w 3731419"/>
              <a:gd name="connsiteY87" fmla="*/ 26193 h 1316831"/>
              <a:gd name="connsiteX88" fmla="*/ 95250 w 3731419"/>
              <a:gd name="connsiteY88" fmla="*/ 0 h 1316831"/>
              <a:gd name="connsiteX89" fmla="*/ 0 w 3731419"/>
              <a:gd name="connsiteY89"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47674 w 3731419"/>
              <a:gd name="connsiteY65" fmla="*/ 357187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61949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3463 w 3731419"/>
              <a:gd name="connsiteY39" fmla="*/ 740568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 name="connsiteX0" fmla="*/ 3731419 w 3731419"/>
              <a:gd name="connsiteY0" fmla="*/ 1316831 h 1316831"/>
              <a:gd name="connsiteX1" fmla="*/ 2424113 w 3731419"/>
              <a:gd name="connsiteY1" fmla="*/ 1316831 h 1316831"/>
              <a:gd name="connsiteX2" fmla="*/ 2424113 w 3731419"/>
              <a:gd name="connsiteY2" fmla="*/ 1266825 h 1316831"/>
              <a:gd name="connsiteX3" fmla="*/ 2052638 w 3731419"/>
              <a:gd name="connsiteY3" fmla="*/ 1266825 h 1316831"/>
              <a:gd name="connsiteX4" fmla="*/ 2052638 w 3731419"/>
              <a:gd name="connsiteY4" fmla="*/ 1228725 h 1316831"/>
              <a:gd name="connsiteX5" fmla="*/ 1971675 w 3731419"/>
              <a:gd name="connsiteY5" fmla="*/ 1228725 h 1316831"/>
              <a:gd name="connsiteX6" fmla="*/ 1971675 w 3731419"/>
              <a:gd name="connsiteY6" fmla="*/ 1188243 h 1316831"/>
              <a:gd name="connsiteX7" fmla="*/ 1700213 w 3731419"/>
              <a:gd name="connsiteY7" fmla="*/ 1188243 h 1316831"/>
              <a:gd name="connsiteX8" fmla="*/ 1700213 w 3731419"/>
              <a:gd name="connsiteY8" fmla="*/ 1171575 h 1316831"/>
              <a:gd name="connsiteX9" fmla="*/ 1683544 w 3731419"/>
              <a:gd name="connsiteY9" fmla="*/ 1171575 h 1316831"/>
              <a:gd name="connsiteX10" fmla="*/ 1683544 w 3731419"/>
              <a:gd name="connsiteY10" fmla="*/ 1152525 h 1316831"/>
              <a:gd name="connsiteX11" fmla="*/ 1659731 w 3731419"/>
              <a:gd name="connsiteY11" fmla="*/ 1152525 h 1316831"/>
              <a:gd name="connsiteX12" fmla="*/ 1659731 w 3731419"/>
              <a:gd name="connsiteY12" fmla="*/ 1104900 h 1316831"/>
              <a:gd name="connsiteX13" fmla="*/ 1659731 w 3731419"/>
              <a:gd name="connsiteY13" fmla="*/ 1104900 h 1316831"/>
              <a:gd name="connsiteX14" fmla="*/ 1659731 w 3731419"/>
              <a:gd name="connsiteY14" fmla="*/ 1062037 h 1316831"/>
              <a:gd name="connsiteX15" fmla="*/ 1597819 w 3731419"/>
              <a:gd name="connsiteY15" fmla="*/ 1062037 h 1316831"/>
              <a:gd name="connsiteX16" fmla="*/ 1597819 w 3731419"/>
              <a:gd name="connsiteY16" fmla="*/ 1042987 h 1316831"/>
              <a:gd name="connsiteX17" fmla="*/ 1388269 w 3731419"/>
              <a:gd name="connsiteY17" fmla="*/ 1042987 h 1316831"/>
              <a:gd name="connsiteX18" fmla="*/ 1388269 w 3731419"/>
              <a:gd name="connsiteY18" fmla="*/ 1014412 h 1316831"/>
              <a:gd name="connsiteX19" fmla="*/ 1300163 w 3731419"/>
              <a:gd name="connsiteY19" fmla="*/ 1014412 h 1316831"/>
              <a:gd name="connsiteX20" fmla="*/ 1300163 w 3731419"/>
              <a:gd name="connsiteY20" fmla="*/ 992981 h 1316831"/>
              <a:gd name="connsiteX21" fmla="*/ 1285875 w 3731419"/>
              <a:gd name="connsiteY21" fmla="*/ 992981 h 1316831"/>
              <a:gd name="connsiteX22" fmla="*/ 1285875 w 3731419"/>
              <a:gd name="connsiteY22" fmla="*/ 966787 h 1316831"/>
              <a:gd name="connsiteX23" fmla="*/ 1271588 w 3731419"/>
              <a:gd name="connsiteY23" fmla="*/ 966787 h 1316831"/>
              <a:gd name="connsiteX24" fmla="*/ 1271588 w 3731419"/>
              <a:gd name="connsiteY24" fmla="*/ 919162 h 1316831"/>
              <a:gd name="connsiteX25" fmla="*/ 1259681 w 3731419"/>
              <a:gd name="connsiteY25" fmla="*/ 919162 h 1316831"/>
              <a:gd name="connsiteX26" fmla="*/ 1259681 w 3731419"/>
              <a:gd name="connsiteY26" fmla="*/ 873918 h 1316831"/>
              <a:gd name="connsiteX27" fmla="*/ 1221581 w 3731419"/>
              <a:gd name="connsiteY27" fmla="*/ 873918 h 1316831"/>
              <a:gd name="connsiteX28" fmla="*/ 1221581 w 3731419"/>
              <a:gd name="connsiteY28" fmla="*/ 854868 h 1316831"/>
              <a:gd name="connsiteX29" fmla="*/ 1216819 w 3731419"/>
              <a:gd name="connsiteY29" fmla="*/ 854868 h 1316831"/>
              <a:gd name="connsiteX30" fmla="*/ 1216819 w 3731419"/>
              <a:gd name="connsiteY30" fmla="*/ 835818 h 1316831"/>
              <a:gd name="connsiteX31" fmla="*/ 1085850 w 3731419"/>
              <a:gd name="connsiteY31" fmla="*/ 835818 h 1316831"/>
              <a:gd name="connsiteX32" fmla="*/ 1085850 w 3731419"/>
              <a:gd name="connsiteY32" fmla="*/ 816768 h 1316831"/>
              <a:gd name="connsiteX33" fmla="*/ 1064419 w 3731419"/>
              <a:gd name="connsiteY33" fmla="*/ 816768 h 1316831"/>
              <a:gd name="connsiteX34" fmla="*/ 1064419 w 3731419"/>
              <a:gd name="connsiteY34" fmla="*/ 802481 h 1316831"/>
              <a:gd name="connsiteX35" fmla="*/ 1057275 w 3731419"/>
              <a:gd name="connsiteY35" fmla="*/ 802481 h 1316831"/>
              <a:gd name="connsiteX36" fmla="*/ 1057275 w 3731419"/>
              <a:gd name="connsiteY36" fmla="*/ 738187 h 1316831"/>
              <a:gd name="connsiteX37" fmla="*/ 1035844 w 3731419"/>
              <a:gd name="connsiteY37" fmla="*/ 738187 h 1316831"/>
              <a:gd name="connsiteX38" fmla="*/ 1035844 w 3731419"/>
              <a:gd name="connsiteY38" fmla="*/ 738187 h 1316831"/>
              <a:gd name="connsiteX39" fmla="*/ 1035844 w 3731419"/>
              <a:gd name="connsiteY39" fmla="*/ 726281 h 1316831"/>
              <a:gd name="connsiteX40" fmla="*/ 1033463 w 3731419"/>
              <a:gd name="connsiteY40" fmla="*/ 726281 h 1316831"/>
              <a:gd name="connsiteX41" fmla="*/ 997744 w 3731419"/>
              <a:gd name="connsiteY41" fmla="*/ 726281 h 1316831"/>
              <a:gd name="connsiteX42" fmla="*/ 997744 w 3731419"/>
              <a:gd name="connsiteY42" fmla="*/ 707231 h 1316831"/>
              <a:gd name="connsiteX43" fmla="*/ 964406 w 3731419"/>
              <a:gd name="connsiteY43" fmla="*/ 707231 h 1316831"/>
              <a:gd name="connsiteX44" fmla="*/ 964406 w 3731419"/>
              <a:gd name="connsiteY44" fmla="*/ 683418 h 1316831"/>
              <a:gd name="connsiteX45" fmla="*/ 857250 w 3731419"/>
              <a:gd name="connsiteY45" fmla="*/ 683418 h 1316831"/>
              <a:gd name="connsiteX46" fmla="*/ 857250 w 3731419"/>
              <a:gd name="connsiteY46" fmla="*/ 661987 h 1316831"/>
              <a:gd name="connsiteX47" fmla="*/ 845344 w 3731419"/>
              <a:gd name="connsiteY47" fmla="*/ 661987 h 1316831"/>
              <a:gd name="connsiteX48" fmla="*/ 845344 w 3731419"/>
              <a:gd name="connsiteY48" fmla="*/ 588168 h 1316831"/>
              <a:gd name="connsiteX49" fmla="*/ 845344 w 3731419"/>
              <a:gd name="connsiteY49" fmla="*/ 588168 h 1316831"/>
              <a:gd name="connsiteX50" fmla="*/ 828675 w 3731419"/>
              <a:gd name="connsiteY50" fmla="*/ 588168 h 1316831"/>
              <a:gd name="connsiteX51" fmla="*/ 828675 w 3731419"/>
              <a:gd name="connsiteY51" fmla="*/ 554831 h 1316831"/>
              <a:gd name="connsiteX52" fmla="*/ 814388 w 3731419"/>
              <a:gd name="connsiteY52" fmla="*/ 554831 h 1316831"/>
              <a:gd name="connsiteX53" fmla="*/ 814388 w 3731419"/>
              <a:gd name="connsiteY53" fmla="*/ 533400 h 1316831"/>
              <a:gd name="connsiteX54" fmla="*/ 652463 w 3731419"/>
              <a:gd name="connsiteY54" fmla="*/ 533400 h 1316831"/>
              <a:gd name="connsiteX55" fmla="*/ 652463 w 3731419"/>
              <a:gd name="connsiteY55" fmla="*/ 483393 h 1316831"/>
              <a:gd name="connsiteX56" fmla="*/ 640556 w 3731419"/>
              <a:gd name="connsiteY56" fmla="*/ 483393 h 1316831"/>
              <a:gd name="connsiteX57" fmla="*/ 640556 w 3731419"/>
              <a:gd name="connsiteY57" fmla="*/ 466725 h 1316831"/>
              <a:gd name="connsiteX58" fmla="*/ 607219 w 3731419"/>
              <a:gd name="connsiteY58" fmla="*/ 466725 h 1316831"/>
              <a:gd name="connsiteX59" fmla="*/ 607219 w 3731419"/>
              <a:gd name="connsiteY59" fmla="*/ 433387 h 1316831"/>
              <a:gd name="connsiteX60" fmla="*/ 583406 w 3731419"/>
              <a:gd name="connsiteY60" fmla="*/ 433387 h 1316831"/>
              <a:gd name="connsiteX61" fmla="*/ 583406 w 3731419"/>
              <a:gd name="connsiteY61" fmla="*/ 416718 h 1316831"/>
              <a:gd name="connsiteX62" fmla="*/ 528638 w 3731419"/>
              <a:gd name="connsiteY62" fmla="*/ 416718 h 1316831"/>
              <a:gd name="connsiteX63" fmla="*/ 528638 w 3731419"/>
              <a:gd name="connsiteY63" fmla="*/ 400050 h 1316831"/>
              <a:gd name="connsiteX64" fmla="*/ 452438 w 3731419"/>
              <a:gd name="connsiteY64" fmla="*/ 400050 h 1316831"/>
              <a:gd name="connsiteX65" fmla="*/ 450055 w 3731419"/>
              <a:gd name="connsiteY65" fmla="*/ 354806 h 1316831"/>
              <a:gd name="connsiteX66" fmla="*/ 426244 w 3731419"/>
              <a:gd name="connsiteY66" fmla="*/ 354806 h 1316831"/>
              <a:gd name="connsiteX67" fmla="*/ 423863 w 3731419"/>
              <a:gd name="connsiteY67" fmla="*/ 314325 h 1316831"/>
              <a:gd name="connsiteX68" fmla="*/ 411956 w 3731419"/>
              <a:gd name="connsiteY68" fmla="*/ 314325 h 1316831"/>
              <a:gd name="connsiteX69" fmla="*/ 411956 w 3731419"/>
              <a:gd name="connsiteY69" fmla="*/ 266700 h 1316831"/>
              <a:gd name="connsiteX70" fmla="*/ 409575 w 3731419"/>
              <a:gd name="connsiteY70" fmla="*/ 266700 h 1316831"/>
              <a:gd name="connsiteX71" fmla="*/ 409575 w 3731419"/>
              <a:gd name="connsiteY71" fmla="*/ 235743 h 1316831"/>
              <a:gd name="connsiteX72" fmla="*/ 409575 w 3731419"/>
              <a:gd name="connsiteY72" fmla="*/ 235743 h 1316831"/>
              <a:gd name="connsiteX73" fmla="*/ 409575 w 3731419"/>
              <a:gd name="connsiteY73" fmla="*/ 214312 h 1316831"/>
              <a:gd name="connsiteX74" fmla="*/ 357188 w 3731419"/>
              <a:gd name="connsiteY74" fmla="*/ 214312 h 1316831"/>
              <a:gd name="connsiteX75" fmla="*/ 357188 w 3731419"/>
              <a:gd name="connsiteY75" fmla="*/ 204787 h 1316831"/>
              <a:gd name="connsiteX76" fmla="*/ 245269 w 3731419"/>
              <a:gd name="connsiteY76" fmla="*/ 204787 h 1316831"/>
              <a:gd name="connsiteX77" fmla="*/ 245269 w 3731419"/>
              <a:gd name="connsiteY77" fmla="*/ 154781 h 1316831"/>
              <a:gd name="connsiteX78" fmla="*/ 230981 w 3731419"/>
              <a:gd name="connsiteY78" fmla="*/ 154781 h 1316831"/>
              <a:gd name="connsiteX79" fmla="*/ 230981 w 3731419"/>
              <a:gd name="connsiteY79" fmla="*/ 128587 h 1316831"/>
              <a:gd name="connsiteX80" fmla="*/ 219075 w 3731419"/>
              <a:gd name="connsiteY80" fmla="*/ 128587 h 1316831"/>
              <a:gd name="connsiteX81" fmla="*/ 219075 w 3731419"/>
              <a:gd name="connsiteY81" fmla="*/ 111918 h 1316831"/>
              <a:gd name="connsiteX82" fmla="*/ 195263 w 3731419"/>
              <a:gd name="connsiteY82" fmla="*/ 111918 h 1316831"/>
              <a:gd name="connsiteX83" fmla="*/ 195263 w 3731419"/>
              <a:gd name="connsiteY83" fmla="*/ 42862 h 1316831"/>
              <a:gd name="connsiteX84" fmla="*/ 114300 w 3731419"/>
              <a:gd name="connsiteY84" fmla="*/ 42862 h 1316831"/>
              <a:gd name="connsiteX85" fmla="*/ 114300 w 3731419"/>
              <a:gd name="connsiteY85" fmla="*/ 26193 h 1316831"/>
              <a:gd name="connsiteX86" fmla="*/ 95250 w 3731419"/>
              <a:gd name="connsiteY86" fmla="*/ 26193 h 1316831"/>
              <a:gd name="connsiteX87" fmla="*/ 95250 w 3731419"/>
              <a:gd name="connsiteY87" fmla="*/ 0 h 1316831"/>
              <a:gd name="connsiteX88" fmla="*/ 0 w 3731419"/>
              <a:gd name="connsiteY88" fmla="*/ 0 h 1316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731419" h="1316831">
                <a:moveTo>
                  <a:pt x="3731419" y="1316831"/>
                </a:moveTo>
                <a:lnTo>
                  <a:pt x="2424113" y="1316831"/>
                </a:lnTo>
                <a:lnTo>
                  <a:pt x="2424113" y="1266825"/>
                </a:lnTo>
                <a:lnTo>
                  <a:pt x="2052638" y="1266825"/>
                </a:lnTo>
                <a:lnTo>
                  <a:pt x="2052638" y="1228725"/>
                </a:lnTo>
                <a:lnTo>
                  <a:pt x="1971675" y="1228725"/>
                </a:lnTo>
                <a:lnTo>
                  <a:pt x="1971675" y="1188243"/>
                </a:lnTo>
                <a:lnTo>
                  <a:pt x="1700213" y="1188243"/>
                </a:lnTo>
                <a:lnTo>
                  <a:pt x="1700213" y="1171575"/>
                </a:lnTo>
                <a:lnTo>
                  <a:pt x="1683544" y="1171575"/>
                </a:lnTo>
                <a:lnTo>
                  <a:pt x="1683544" y="1152525"/>
                </a:lnTo>
                <a:lnTo>
                  <a:pt x="1659731" y="1152525"/>
                </a:lnTo>
                <a:lnTo>
                  <a:pt x="1659731" y="1104900"/>
                </a:lnTo>
                <a:lnTo>
                  <a:pt x="1659731" y="1104900"/>
                </a:lnTo>
                <a:lnTo>
                  <a:pt x="1659731" y="1062037"/>
                </a:lnTo>
                <a:lnTo>
                  <a:pt x="1597819" y="1062037"/>
                </a:lnTo>
                <a:lnTo>
                  <a:pt x="1597819" y="1042987"/>
                </a:lnTo>
                <a:lnTo>
                  <a:pt x="1388269" y="1042987"/>
                </a:lnTo>
                <a:lnTo>
                  <a:pt x="1388269" y="1014412"/>
                </a:lnTo>
                <a:lnTo>
                  <a:pt x="1300163" y="1014412"/>
                </a:lnTo>
                <a:lnTo>
                  <a:pt x="1300163" y="992981"/>
                </a:lnTo>
                <a:lnTo>
                  <a:pt x="1285875" y="992981"/>
                </a:lnTo>
                <a:lnTo>
                  <a:pt x="1285875" y="966787"/>
                </a:lnTo>
                <a:lnTo>
                  <a:pt x="1271588" y="966787"/>
                </a:lnTo>
                <a:lnTo>
                  <a:pt x="1271588" y="919162"/>
                </a:lnTo>
                <a:lnTo>
                  <a:pt x="1259681" y="919162"/>
                </a:lnTo>
                <a:lnTo>
                  <a:pt x="1259681" y="873918"/>
                </a:lnTo>
                <a:lnTo>
                  <a:pt x="1221581" y="873918"/>
                </a:lnTo>
                <a:lnTo>
                  <a:pt x="1221581" y="854868"/>
                </a:lnTo>
                <a:lnTo>
                  <a:pt x="1216819" y="854868"/>
                </a:lnTo>
                <a:lnTo>
                  <a:pt x="1216819" y="835818"/>
                </a:lnTo>
                <a:lnTo>
                  <a:pt x="1085850" y="835818"/>
                </a:lnTo>
                <a:lnTo>
                  <a:pt x="1085850" y="816768"/>
                </a:lnTo>
                <a:lnTo>
                  <a:pt x="1064419" y="816768"/>
                </a:lnTo>
                <a:lnTo>
                  <a:pt x="1064419" y="802481"/>
                </a:lnTo>
                <a:lnTo>
                  <a:pt x="1057275" y="802481"/>
                </a:lnTo>
                <a:lnTo>
                  <a:pt x="1057275" y="738187"/>
                </a:lnTo>
                <a:lnTo>
                  <a:pt x="1035844" y="738187"/>
                </a:lnTo>
                <a:lnTo>
                  <a:pt x="1035844" y="738187"/>
                </a:lnTo>
                <a:lnTo>
                  <a:pt x="1035844" y="726281"/>
                </a:lnTo>
                <a:lnTo>
                  <a:pt x="1033463" y="726281"/>
                </a:lnTo>
                <a:lnTo>
                  <a:pt x="997744" y="726281"/>
                </a:lnTo>
                <a:lnTo>
                  <a:pt x="997744" y="707231"/>
                </a:lnTo>
                <a:lnTo>
                  <a:pt x="964406" y="707231"/>
                </a:lnTo>
                <a:lnTo>
                  <a:pt x="964406" y="683418"/>
                </a:lnTo>
                <a:lnTo>
                  <a:pt x="857250" y="683418"/>
                </a:lnTo>
                <a:lnTo>
                  <a:pt x="857250" y="661987"/>
                </a:lnTo>
                <a:lnTo>
                  <a:pt x="845344" y="661987"/>
                </a:lnTo>
                <a:lnTo>
                  <a:pt x="845344" y="588168"/>
                </a:lnTo>
                <a:lnTo>
                  <a:pt x="845344" y="588168"/>
                </a:lnTo>
                <a:lnTo>
                  <a:pt x="828675" y="588168"/>
                </a:lnTo>
                <a:lnTo>
                  <a:pt x="828675" y="554831"/>
                </a:lnTo>
                <a:lnTo>
                  <a:pt x="814388" y="554831"/>
                </a:lnTo>
                <a:lnTo>
                  <a:pt x="814388" y="533400"/>
                </a:lnTo>
                <a:lnTo>
                  <a:pt x="652463" y="533400"/>
                </a:lnTo>
                <a:lnTo>
                  <a:pt x="652463" y="483393"/>
                </a:lnTo>
                <a:lnTo>
                  <a:pt x="640556" y="483393"/>
                </a:lnTo>
                <a:lnTo>
                  <a:pt x="640556" y="466725"/>
                </a:lnTo>
                <a:lnTo>
                  <a:pt x="607219" y="466725"/>
                </a:lnTo>
                <a:lnTo>
                  <a:pt x="607219" y="433387"/>
                </a:lnTo>
                <a:lnTo>
                  <a:pt x="583406" y="433387"/>
                </a:lnTo>
                <a:lnTo>
                  <a:pt x="583406" y="416718"/>
                </a:lnTo>
                <a:lnTo>
                  <a:pt x="528638" y="416718"/>
                </a:lnTo>
                <a:lnTo>
                  <a:pt x="528638" y="400050"/>
                </a:lnTo>
                <a:lnTo>
                  <a:pt x="452438" y="400050"/>
                </a:lnTo>
                <a:lnTo>
                  <a:pt x="450055" y="354806"/>
                </a:lnTo>
                <a:lnTo>
                  <a:pt x="426244" y="354806"/>
                </a:lnTo>
                <a:lnTo>
                  <a:pt x="423863" y="314325"/>
                </a:lnTo>
                <a:lnTo>
                  <a:pt x="411956" y="314325"/>
                </a:lnTo>
                <a:lnTo>
                  <a:pt x="411956" y="266700"/>
                </a:lnTo>
                <a:lnTo>
                  <a:pt x="409575" y="266700"/>
                </a:lnTo>
                <a:lnTo>
                  <a:pt x="409575" y="235743"/>
                </a:lnTo>
                <a:lnTo>
                  <a:pt x="409575" y="235743"/>
                </a:lnTo>
                <a:lnTo>
                  <a:pt x="409575" y="214312"/>
                </a:lnTo>
                <a:lnTo>
                  <a:pt x="357188" y="214312"/>
                </a:lnTo>
                <a:lnTo>
                  <a:pt x="357188" y="204787"/>
                </a:lnTo>
                <a:lnTo>
                  <a:pt x="245269" y="204787"/>
                </a:lnTo>
                <a:lnTo>
                  <a:pt x="245269" y="154781"/>
                </a:lnTo>
                <a:lnTo>
                  <a:pt x="230981" y="154781"/>
                </a:lnTo>
                <a:lnTo>
                  <a:pt x="230981" y="128587"/>
                </a:lnTo>
                <a:lnTo>
                  <a:pt x="219075" y="128587"/>
                </a:lnTo>
                <a:lnTo>
                  <a:pt x="219075" y="111918"/>
                </a:lnTo>
                <a:lnTo>
                  <a:pt x="195263" y="111918"/>
                </a:lnTo>
                <a:lnTo>
                  <a:pt x="195263" y="42862"/>
                </a:lnTo>
                <a:lnTo>
                  <a:pt x="114300" y="42862"/>
                </a:lnTo>
                <a:lnTo>
                  <a:pt x="114300" y="26193"/>
                </a:lnTo>
                <a:lnTo>
                  <a:pt x="95250" y="26193"/>
                </a:lnTo>
                <a:lnTo>
                  <a:pt x="95250"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9454" name="Group 9453">
            <a:extLst>
              <a:ext uri="{FF2B5EF4-FFF2-40B4-BE49-F238E27FC236}">
                <a16:creationId xmlns:a16="http://schemas.microsoft.com/office/drawing/2014/main" id="{F0C9F1BA-AA11-D005-3685-1F7D38EF8E68}"/>
              </a:ext>
            </a:extLst>
          </p:cNvPr>
          <p:cNvGrpSpPr/>
          <p:nvPr/>
        </p:nvGrpSpPr>
        <p:grpSpPr>
          <a:xfrm>
            <a:off x="1295181" y="1724637"/>
            <a:ext cx="3790711" cy="1420823"/>
            <a:chOff x="1295181" y="1724637"/>
            <a:chExt cx="3790711" cy="1420823"/>
          </a:xfrm>
        </p:grpSpPr>
        <p:grpSp>
          <p:nvGrpSpPr>
            <p:cNvPr id="9400" name="Group 9399">
              <a:extLst>
                <a:ext uri="{FF2B5EF4-FFF2-40B4-BE49-F238E27FC236}">
                  <a16:creationId xmlns:a16="http://schemas.microsoft.com/office/drawing/2014/main" id="{48F5F240-2AB0-BC4E-4EFB-AC23023FEA0C}"/>
                </a:ext>
              </a:extLst>
            </p:cNvPr>
            <p:cNvGrpSpPr/>
            <p:nvPr/>
          </p:nvGrpSpPr>
          <p:grpSpPr>
            <a:xfrm>
              <a:off x="1295181" y="1724637"/>
              <a:ext cx="89485" cy="89485"/>
              <a:chOff x="2162465" y="4117385"/>
              <a:chExt cx="283772" cy="283772"/>
            </a:xfrm>
          </p:grpSpPr>
          <p:cxnSp>
            <p:nvCxnSpPr>
              <p:cNvPr id="9401" name="Straight Connector 9400">
                <a:extLst>
                  <a:ext uri="{FF2B5EF4-FFF2-40B4-BE49-F238E27FC236}">
                    <a16:creationId xmlns:a16="http://schemas.microsoft.com/office/drawing/2014/main" id="{15822405-CA79-9746-36DA-9E52F575678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2" name="Straight Connector 9401">
                <a:extLst>
                  <a:ext uri="{FF2B5EF4-FFF2-40B4-BE49-F238E27FC236}">
                    <a16:creationId xmlns:a16="http://schemas.microsoft.com/office/drawing/2014/main" id="{BC322621-A749-4531-C6D0-FE32C2A9B82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3" name="Group 9402">
              <a:extLst>
                <a:ext uri="{FF2B5EF4-FFF2-40B4-BE49-F238E27FC236}">
                  <a16:creationId xmlns:a16="http://schemas.microsoft.com/office/drawing/2014/main" id="{A30B121C-DACB-9130-3D80-C5041F78036F}"/>
                </a:ext>
              </a:extLst>
            </p:cNvPr>
            <p:cNvGrpSpPr/>
            <p:nvPr/>
          </p:nvGrpSpPr>
          <p:grpSpPr>
            <a:xfrm>
              <a:off x="1473854" y="1829087"/>
              <a:ext cx="89485" cy="89485"/>
              <a:chOff x="2162465" y="4117385"/>
              <a:chExt cx="283772" cy="283772"/>
            </a:xfrm>
          </p:grpSpPr>
          <p:cxnSp>
            <p:nvCxnSpPr>
              <p:cNvPr id="9404" name="Straight Connector 9403">
                <a:extLst>
                  <a:ext uri="{FF2B5EF4-FFF2-40B4-BE49-F238E27FC236}">
                    <a16:creationId xmlns:a16="http://schemas.microsoft.com/office/drawing/2014/main" id="{24F32403-0BFA-DD53-C269-83CB4DB35A4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5" name="Straight Connector 9404">
                <a:extLst>
                  <a:ext uri="{FF2B5EF4-FFF2-40B4-BE49-F238E27FC236}">
                    <a16:creationId xmlns:a16="http://schemas.microsoft.com/office/drawing/2014/main" id="{3869FB02-E8EC-2079-67AC-12E4B1F2992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6" name="Group 9405">
              <a:extLst>
                <a:ext uri="{FF2B5EF4-FFF2-40B4-BE49-F238E27FC236}">
                  <a16:creationId xmlns:a16="http://schemas.microsoft.com/office/drawing/2014/main" id="{C017202E-8167-7DC5-73AB-515BF979D164}"/>
                </a:ext>
              </a:extLst>
            </p:cNvPr>
            <p:cNvGrpSpPr/>
            <p:nvPr/>
          </p:nvGrpSpPr>
          <p:grpSpPr>
            <a:xfrm>
              <a:off x="1899600" y="2196515"/>
              <a:ext cx="89485" cy="89485"/>
              <a:chOff x="2162465" y="4117385"/>
              <a:chExt cx="283772" cy="283772"/>
            </a:xfrm>
          </p:grpSpPr>
          <p:cxnSp>
            <p:nvCxnSpPr>
              <p:cNvPr id="9407" name="Straight Connector 9406">
                <a:extLst>
                  <a:ext uri="{FF2B5EF4-FFF2-40B4-BE49-F238E27FC236}">
                    <a16:creationId xmlns:a16="http://schemas.microsoft.com/office/drawing/2014/main" id="{2DD1037F-D14E-1A21-93E6-E37C20D520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08" name="Straight Connector 9407">
                <a:extLst>
                  <a:ext uri="{FF2B5EF4-FFF2-40B4-BE49-F238E27FC236}">
                    <a16:creationId xmlns:a16="http://schemas.microsoft.com/office/drawing/2014/main" id="{B9B9531C-B20E-4CD9-CB8F-B381E155E47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09" name="Group 9408">
              <a:extLst>
                <a:ext uri="{FF2B5EF4-FFF2-40B4-BE49-F238E27FC236}">
                  <a16:creationId xmlns:a16="http://schemas.microsoft.com/office/drawing/2014/main" id="{09B8EEE6-9CAE-DA5F-5F7B-FCFFAE18F3A6}"/>
                </a:ext>
              </a:extLst>
            </p:cNvPr>
            <p:cNvGrpSpPr/>
            <p:nvPr/>
          </p:nvGrpSpPr>
          <p:grpSpPr>
            <a:xfrm>
              <a:off x="1934544" y="2258516"/>
              <a:ext cx="89485" cy="89485"/>
              <a:chOff x="2162465" y="4117385"/>
              <a:chExt cx="283772" cy="283772"/>
            </a:xfrm>
          </p:grpSpPr>
          <p:cxnSp>
            <p:nvCxnSpPr>
              <p:cNvPr id="9410" name="Straight Connector 9409">
                <a:extLst>
                  <a:ext uri="{FF2B5EF4-FFF2-40B4-BE49-F238E27FC236}">
                    <a16:creationId xmlns:a16="http://schemas.microsoft.com/office/drawing/2014/main" id="{E26A1F5B-EEA6-6767-BFF9-96EF8C9BE35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1" name="Straight Connector 9410">
                <a:extLst>
                  <a:ext uri="{FF2B5EF4-FFF2-40B4-BE49-F238E27FC236}">
                    <a16:creationId xmlns:a16="http://schemas.microsoft.com/office/drawing/2014/main" id="{81FCB663-24CC-F670-E99C-5F0E934B16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2" name="Group 9411">
              <a:extLst>
                <a:ext uri="{FF2B5EF4-FFF2-40B4-BE49-F238E27FC236}">
                  <a16:creationId xmlns:a16="http://schemas.microsoft.com/office/drawing/2014/main" id="{298F67FE-C64B-D74F-1CA2-AB6647634BEF}"/>
                </a:ext>
              </a:extLst>
            </p:cNvPr>
            <p:cNvGrpSpPr/>
            <p:nvPr/>
          </p:nvGrpSpPr>
          <p:grpSpPr>
            <a:xfrm>
              <a:off x="1979286" y="2262396"/>
              <a:ext cx="89485" cy="89485"/>
              <a:chOff x="2162465" y="4117385"/>
              <a:chExt cx="283772" cy="283772"/>
            </a:xfrm>
          </p:grpSpPr>
          <p:cxnSp>
            <p:nvCxnSpPr>
              <p:cNvPr id="9413" name="Straight Connector 9412">
                <a:extLst>
                  <a:ext uri="{FF2B5EF4-FFF2-40B4-BE49-F238E27FC236}">
                    <a16:creationId xmlns:a16="http://schemas.microsoft.com/office/drawing/2014/main" id="{B96AAAF4-7647-030E-1828-4555DC8CE19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4" name="Straight Connector 9413">
                <a:extLst>
                  <a:ext uri="{FF2B5EF4-FFF2-40B4-BE49-F238E27FC236}">
                    <a16:creationId xmlns:a16="http://schemas.microsoft.com/office/drawing/2014/main" id="{2F2481DC-5B2E-2CE3-0C4B-75598FF7EF2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5" name="Group 9414">
              <a:extLst>
                <a:ext uri="{FF2B5EF4-FFF2-40B4-BE49-F238E27FC236}">
                  <a16:creationId xmlns:a16="http://schemas.microsoft.com/office/drawing/2014/main" id="{7055C248-1088-CC7A-21C4-645E29B20C0F}"/>
                </a:ext>
              </a:extLst>
            </p:cNvPr>
            <p:cNvGrpSpPr/>
            <p:nvPr/>
          </p:nvGrpSpPr>
          <p:grpSpPr>
            <a:xfrm>
              <a:off x="2535332" y="2624723"/>
              <a:ext cx="89485" cy="89485"/>
              <a:chOff x="2162465" y="4117385"/>
              <a:chExt cx="283772" cy="283772"/>
            </a:xfrm>
          </p:grpSpPr>
          <p:cxnSp>
            <p:nvCxnSpPr>
              <p:cNvPr id="9416" name="Straight Connector 9415">
                <a:extLst>
                  <a:ext uri="{FF2B5EF4-FFF2-40B4-BE49-F238E27FC236}">
                    <a16:creationId xmlns:a16="http://schemas.microsoft.com/office/drawing/2014/main" id="{1BA735CE-A49A-9036-AC5D-D810CDA7683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17" name="Straight Connector 9416">
                <a:extLst>
                  <a:ext uri="{FF2B5EF4-FFF2-40B4-BE49-F238E27FC236}">
                    <a16:creationId xmlns:a16="http://schemas.microsoft.com/office/drawing/2014/main" id="{23AF5D2D-6F86-653E-70AC-679313229AA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18" name="Group 9417">
              <a:extLst>
                <a:ext uri="{FF2B5EF4-FFF2-40B4-BE49-F238E27FC236}">
                  <a16:creationId xmlns:a16="http://schemas.microsoft.com/office/drawing/2014/main" id="{3F5A1CB1-82B9-F110-1509-92BF46798B8F}"/>
                </a:ext>
              </a:extLst>
            </p:cNvPr>
            <p:cNvGrpSpPr/>
            <p:nvPr/>
          </p:nvGrpSpPr>
          <p:grpSpPr>
            <a:xfrm>
              <a:off x="2554780" y="2654236"/>
              <a:ext cx="89485" cy="89485"/>
              <a:chOff x="2162465" y="4117385"/>
              <a:chExt cx="283772" cy="283772"/>
            </a:xfrm>
          </p:grpSpPr>
          <p:cxnSp>
            <p:nvCxnSpPr>
              <p:cNvPr id="9419" name="Straight Connector 9418">
                <a:extLst>
                  <a:ext uri="{FF2B5EF4-FFF2-40B4-BE49-F238E27FC236}">
                    <a16:creationId xmlns:a16="http://schemas.microsoft.com/office/drawing/2014/main" id="{35080E80-2B1D-F8C9-2F30-967F687C5D2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0" name="Straight Connector 9419">
                <a:extLst>
                  <a:ext uri="{FF2B5EF4-FFF2-40B4-BE49-F238E27FC236}">
                    <a16:creationId xmlns:a16="http://schemas.microsoft.com/office/drawing/2014/main" id="{339E39D9-25A6-CFCA-371C-44DEE4EE370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1" name="Group 9420">
              <a:extLst>
                <a:ext uri="{FF2B5EF4-FFF2-40B4-BE49-F238E27FC236}">
                  <a16:creationId xmlns:a16="http://schemas.microsoft.com/office/drawing/2014/main" id="{DCE35D9F-DE51-6795-0DD9-71D85DF2ED4F}"/>
                </a:ext>
              </a:extLst>
            </p:cNvPr>
            <p:cNvGrpSpPr/>
            <p:nvPr/>
          </p:nvGrpSpPr>
          <p:grpSpPr>
            <a:xfrm>
              <a:off x="2774645" y="2774956"/>
              <a:ext cx="89485" cy="89485"/>
              <a:chOff x="2162465" y="4117385"/>
              <a:chExt cx="283772" cy="283772"/>
            </a:xfrm>
          </p:grpSpPr>
          <p:cxnSp>
            <p:nvCxnSpPr>
              <p:cNvPr id="9422" name="Straight Connector 9421">
                <a:extLst>
                  <a:ext uri="{FF2B5EF4-FFF2-40B4-BE49-F238E27FC236}">
                    <a16:creationId xmlns:a16="http://schemas.microsoft.com/office/drawing/2014/main" id="{C73A0AD0-E7D3-ADC5-A7EC-F1A4BDC2288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3" name="Straight Connector 9422">
                <a:extLst>
                  <a:ext uri="{FF2B5EF4-FFF2-40B4-BE49-F238E27FC236}">
                    <a16:creationId xmlns:a16="http://schemas.microsoft.com/office/drawing/2014/main" id="{58768980-DB9F-8B30-133D-2C00EE83153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4" name="Group 9423">
              <a:extLst>
                <a:ext uri="{FF2B5EF4-FFF2-40B4-BE49-F238E27FC236}">
                  <a16:creationId xmlns:a16="http://schemas.microsoft.com/office/drawing/2014/main" id="{BEDD9EBA-64E1-A3F7-6057-A397DE229D3A}"/>
                </a:ext>
              </a:extLst>
            </p:cNvPr>
            <p:cNvGrpSpPr/>
            <p:nvPr/>
          </p:nvGrpSpPr>
          <p:grpSpPr>
            <a:xfrm>
              <a:off x="2888800" y="2797902"/>
              <a:ext cx="89485" cy="89485"/>
              <a:chOff x="2162465" y="4117385"/>
              <a:chExt cx="283772" cy="283772"/>
            </a:xfrm>
          </p:grpSpPr>
          <p:cxnSp>
            <p:nvCxnSpPr>
              <p:cNvPr id="9425" name="Straight Connector 9424">
                <a:extLst>
                  <a:ext uri="{FF2B5EF4-FFF2-40B4-BE49-F238E27FC236}">
                    <a16:creationId xmlns:a16="http://schemas.microsoft.com/office/drawing/2014/main" id="{5D4439D2-C206-7C8E-15AB-B64A8F66B7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6" name="Straight Connector 9425">
                <a:extLst>
                  <a:ext uri="{FF2B5EF4-FFF2-40B4-BE49-F238E27FC236}">
                    <a16:creationId xmlns:a16="http://schemas.microsoft.com/office/drawing/2014/main" id="{AF0203D0-F7AA-ED30-BC82-326157234FC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27" name="Group 9426">
              <a:extLst>
                <a:ext uri="{FF2B5EF4-FFF2-40B4-BE49-F238E27FC236}">
                  <a16:creationId xmlns:a16="http://schemas.microsoft.com/office/drawing/2014/main" id="{00E3689A-A4E7-ED7B-BC67-B66C1C7EC73E}"/>
                </a:ext>
              </a:extLst>
            </p:cNvPr>
            <p:cNvGrpSpPr/>
            <p:nvPr/>
          </p:nvGrpSpPr>
          <p:grpSpPr>
            <a:xfrm>
              <a:off x="2953824" y="2892507"/>
              <a:ext cx="89485" cy="89485"/>
              <a:chOff x="2162465" y="4117385"/>
              <a:chExt cx="283772" cy="283772"/>
            </a:xfrm>
          </p:grpSpPr>
          <p:cxnSp>
            <p:nvCxnSpPr>
              <p:cNvPr id="9428" name="Straight Connector 9427">
                <a:extLst>
                  <a:ext uri="{FF2B5EF4-FFF2-40B4-BE49-F238E27FC236}">
                    <a16:creationId xmlns:a16="http://schemas.microsoft.com/office/drawing/2014/main" id="{630BDDAF-497C-6DB6-CE35-6C62A4C455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29" name="Straight Connector 9428">
                <a:extLst>
                  <a:ext uri="{FF2B5EF4-FFF2-40B4-BE49-F238E27FC236}">
                    <a16:creationId xmlns:a16="http://schemas.microsoft.com/office/drawing/2014/main" id="{9EAAEB7C-158B-5DEB-C745-E577F95F547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0" name="Group 9429">
              <a:extLst>
                <a:ext uri="{FF2B5EF4-FFF2-40B4-BE49-F238E27FC236}">
                  <a16:creationId xmlns:a16="http://schemas.microsoft.com/office/drawing/2014/main" id="{AF3AD13D-5D29-FF07-288C-AB0F9E5FF69B}"/>
                </a:ext>
              </a:extLst>
            </p:cNvPr>
            <p:cNvGrpSpPr/>
            <p:nvPr/>
          </p:nvGrpSpPr>
          <p:grpSpPr>
            <a:xfrm>
              <a:off x="2971454" y="2924936"/>
              <a:ext cx="89485" cy="89485"/>
              <a:chOff x="2162465" y="4117385"/>
              <a:chExt cx="283772" cy="283772"/>
            </a:xfrm>
          </p:grpSpPr>
          <p:cxnSp>
            <p:nvCxnSpPr>
              <p:cNvPr id="9431" name="Straight Connector 9430">
                <a:extLst>
                  <a:ext uri="{FF2B5EF4-FFF2-40B4-BE49-F238E27FC236}">
                    <a16:creationId xmlns:a16="http://schemas.microsoft.com/office/drawing/2014/main" id="{37E58D5D-949A-8181-2310-C6497235BFB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2" name="Straight Connector 9431">
                <a:extLst>
                  <a:ext uri="{FF2B5EF4-FFF2-40B4-BE49-F238E27FC236}">
                    <a16:creationId xmlns:a16="http://schemas.microsoft.com/office/drawing/2014/main" id="{C5DBF79C-308A-9241-ADB3-2CF6A0F7882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3" name="Group 9432">
              <a:extLst>
                <a:ext uri="{FF2B5EF4-FFF2-40B4-BE49-F238E27FC236}">
                  <a16:creationId xmlns:a16="http://schemas.microsoft.com/office/drawing/2014/main" id="{F0E75CF1-D226-0087-A9A0-8C6359B30E7A}"/>
                </a:ext>
              </a:extLst>
            </p:cNvPr>
            <p:cNvGrpSpPr/>
            <p:nvPr/>
          </p:nvGrpSpPr>
          <p:grpSpPr>
            <a:xfrm>
              <a:off x="3061416" y="2924904"/>
              <a:ext cx="89485" cy="89485"/>
              <a:chOff x="2162465" y="4117385"/>
              <a:chExt cx="283772" cy="283772"/>
            </a:xfrm>
          </p:grpSpPr>
          <p:cxnSp>
            <p:nvCxnSpPr>
              <p:cNvPr id="9434" name="Straight Connector 9433">
                <a:extLst>
                  <a:ext uri="{FF2B5EF4-FFF2-40B4-BE49-F238E27FC236}">
                    <a16:creationId xmlns:a16="http://schemas.microsoft.com/office/drawing/2014/main" id="{6C6F5D3A-5872-51C8-B803-E3C0FBA1CD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5" name="Straight Connector 9434">
                <a:extLst>
                  <a:ext uri="{FF2B5EF4-FFF2-40B4-BE49-F238E27FC236}">
                    <a16:creationId xmlns:a16="http://schemas.microsoft.com/office/drawing/2014/main" id="{E22174A9-3821-A7C1-554F-75FEA6E08C2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6" name="Group 9435">
              <a:extLst>
                <a:ext uri="{FF2B5EF4-FFF2-40B4-BE49-F238E27FC236}">
                  <a16:creationId xmlns:a16="http://schemas.microsoft.com/office/drawing/2014/main" id="{A19D16BD-2FE8-B86A-613F-2106938C37DA}"/>
                </a:ext>
              </a:extLst>
            </p:cNvPr>
            <p:cNvGrpSpPr/>
            <p:nvPr/>
          </p:nvGrpSpPr>
          <p:grpSpPr>
            <a:xfrm>
              <a:off x="3110767" y="2926733"/>
              <a:ext cx="89485" cy="89485"/>
              <a:chOff x="2162465" y="4117385"/>
              <a:chExt cx="283772" cy="283772"/>
            </a:xfrm>
          </p:grpSpPr>
          <p:cxnSp>
            <p:nvCxnSpPr>
              <p:cNvPr id="9437" name="Straight Connector 9436">
                <a:extLst>
                  <a:ext uri="{FF2B5EF4-FFF2-40B4-BE49-F238E27FC236}">
                    <a16:creationId xmlns:a16="http://schemas.microsoft.com/office/drawing/2014/main" id="{538CAD50-4CFF-50FE-A5D7-80829D764C9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38" name="Straight Connector 9437">
                <a:extLst>
                  <a:ext uri="{FF2B5EF4-FFF2-40B4-BE49-F238E27FC236}">
                    <a16:creationId xmlns:a16="http://schemas.microsoft.com/office/drawing/2014/main" id="{B48867AD-69B5-7E43-2BED-50DF0677035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39" name="Group 9438">
              <a:extLst>
                <a:ext uri="{FF2B5EF4-FFF2-40B4-BE49-F238E27FC236}">
                  <a16:creationId xmlns:a16="http://schemas.microsoft.com/office/drawing/2014/main" id="{AAA3D89F-6C69-6AE5-A83B-5D464EDA31A9}"/>
                </a:ext>
              </a:extLst>
            </p:cNvPr>
            <p:cNvGrpSpPr/>
            <p:nvPr/>
          </p:nvGrpSpPr>
          <p:grpSpPr>
            <a:xfrm>
              <a:off x="3077921" y="2885478"/>
              <a:ext cx="89485" cy="89485"/>
              <a:chOff x="2162465" y="4117385"/>
              <a:chExt cx="283772" cy="283772"/>
            </a:xfrm>
          </p:grpSpPr>
          <p:cxnSp>
            <p:nvCxnSpPr>
              <p:cNvPr id="9440" name="Straight Connector 9439">
                <a:extLst>
                  <a:ext uri="{FF2B5EF4-FFF2-40B4-BE49-F238E27FC236}">
                    <a16:creationId xmlns:a16="http://schemas.microsoft.com/office/drawing/2014/main" id="{9FD1961B-034F-60D2-2D89-D598295E7C3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1" name="Straight Connector 9440">
                <a:extLst>
                  <a:ext uri="{FF2B5EF4-FFF2-40B4-BE49-F238E27FC236}">
                    <a16:creationId xmlns:a16="http://schemas.microsoft.com/office/drawing/2014/main" id="{45362F6E-DD3A-0019-C1FC-AA3FD9ACBA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2" name="Group 9441">
              <a:extLst>
                <a:ext uri="{FF2B5EF4-FFF2-40B4-BE49-F238E27FC236}">
                  <a16:creationId xmlns:a16="http://schemas.microsoft.com/office/drawing/2014/main" id="{01EA95F2-598A-1E46-045B-C277CE5F2F7A}"/>
                </a:ext>
              </a:extLst>
            </p:cNvPr>
            <p:cNvGrpSpPr/>
            <p:nvPr/>
          </p:nvGrpSpPr>
          <p:grpSpPr>
            <a:xfrm>
              <a:off x="3363520" y="3003759"/>
              <a:ext cx="89485" cy="89485"/>
              <a:chOff x="2162465" y="4117385"/>
              <a:chExt cx="283772" cy="283772"/>
            </a:xfrm>
          </p:grpSpPr>
          <p:cxnSp>
            <p:nvCxnSpPr>
              <p:cNvPr id="9443" name="Straight Connector 9442">
                <a:extLst>
                  <a:ext uri="{FF2B5EF4-FFF2-40B4-BE49-F238E27FC236}">
                    <a16:creationId xmlns:a16="http://schemas.microsoft.com/office/drawing/2014/main" id="{A4F883C6-FA72-A529-933E-FC7D2EBC49A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4" name="Straight Connector 9443">
                <a:extLst>
                  <a:ext uri="{FF2B5EF4-FFF2-40B4-BE49-F238E27FC236}">
                    <a16:creationId xmlns:a16="http://schemas.microsoft.com/office/drawing/2014/main" id="{57439F8D-3E40-380C-612F-DDFD2AAE7D0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5" name="Group 9444">
              <a:extLst>
                <a:ext uri="{FF2B5EF4-FFF2-40B4-BE49-F238E27FC236}">
                  <a16:creationId xmlns:a16="http://schemas.microsoft.com/office/drawing/2014/main" id="{19B35C4D-05AE-1A46-D6EC-6E187417C8F4}"/>
                </a:ext>
              </a:extLst>
            </p:cNvPr>
            <p:cNvGrpSpPr/>
            <p:nvPr/>
          </p:nvGrpSpPr>
          <p:grpSpPr>
            <a:xfrm>
              <a:off x="3711181" y="3055975"/>
              <a:ext cx="89485" cy="89485"/>
              <a:chOff x="2162465" y="4117385"/>
              <a:chExt cx="283772" cy="283772"/>
            </a:xfrm>
          </p:grpSpPr>
          <p:cxnSp>
            <p:nvCxnSpPr>
              <p:cNvPr id="9446" name="Straight Connector 9445">
                <a:extLst>
                  <a:ext uri="{FF2B5EF4-FFF2-40B4-BE49-F238E27FC236}">
                    <a16:creationId xmlns:a16="http://schemas.microsoft.com/office/drawing/2014/main" id="{4EDDB5BB-CFB5-C8DC-493E-C76ED384BB0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47" name="Straight Connector 9446">
                <a:extLst>
                  <a:ext uri="{FF2B5EF4-FFF2-40B4-BE49-F238E27FC236}">
                    <a16:creationId xmlns:a16="http://schemas.microsoft.com/office/drawing/2014/main" id="{48A7C850-0708-A6CB-EF9D-8695353F9FC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48" name="Group 9447">
              <a:extLst>
                <a:ext uri="{FF2B5EF4-FFF2-40B4-BE49-F238E27FC236}">
                  <a16:creationId xmlns:a16="http://schemas.microsoft.com/office/drawing/2014/main" id="{825ACCCF-02F1-8C26-4EE9-05F3996FE5BE}"/>
                </a:ext>
              </a:extLst>
            </p:cNvPr>
            <p:cNvGrpSpPr/>
            <p:nvPr/>
          </p:nvGrpSpPr>
          <p:grpSpPr>
            <a:xfrm>
              <a:off x="3767999" y="3055975"/>
              <a:ext cx="89485" cy="89485"/>
              <a:chOff x="2162465" y="4117385"/>
              <a:chExt cx="283772" cy="283772"/>
            </a:xfrm>
          </p:grpSpPr>
          <p:cxnSp>
            <p:nvCxnSpPr>
              <p:cNvPr id="9449" name="Straight Connector 9448">
                <a:extLst>
                  <a:ext uri="{FF2B5EF4-FFF2-40B4-BE49-F238E27FC236}">
                    <a16:creationId xmlns:a16="http://schemas.microsoft.com/office/drawing/2014/main" id="{88522DB0-9763-D60E-84A7-03258F089FC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0" name="Straight Connector 9449">
                <a:extLst>
                  <a:ext uri="{FF2B5EF4-FFF2-40B4-BE49-F238E27FC236}">
                    <a16:creationId xmlns:a16="http://schemas.microsoft.com/office/drawing/2014/main" id="{EBC4874C-EF9B-D915-A59B-BD844B49C8B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1" name="Group 9450">
              <a:extLst>
                <a:ext uri="{FF2B5EF4-FFF2-40B4-BE49-F238E27FC236}">
                  <a16:creationId xmlns:a16="http://schemas.microsoft.com/office/drawing/2014/main" id="{8CB7AC50-F20C-6B4B-40E1-F0EE7A4D6A27}"/>
                </a:ext>
              </a:extLst>
            </p:cNvPr>
            <p:cNvGrpSpPr/>
            <p:nvPr/>
          </p:nvGrpSpPr>
          <p:grpSpPr>
            <a:xfrm>
              <a:off x="4996407" y="3055975"/>
              <a:ext cx="89485" cy="89485"/>
              <a:chOff x="2162465" y="4117385"/>
              <a:chExt cx="283772" cy="283772"/>
            </a:xfrm>
          </p:grpSpPr>
          <p:cxnSp>
            <p:nvCxnSpPr>
              <p:cNvPr id="9452" name="Straight Connector 9451">
                <a:extLst>
                  <a:ext uri="{FF2B5EF4-FFF2-40B4-BE49-F238E27FC236}">
                    <a16:creationId xmlns:a16="http://schemas.microsoft.com/office/drawing/2014/main" id="{8F3B1589-CD2C-B38A-B9E9-B336C61F3F2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3" name="Straight Connector 9452">
                <a:extLst>
                  <a:ext uri="{FF2B5EF4-FFF2-40B4-BE49-F238E27FC236}">
                    <a16:creationId xmlns:a16="http://schemas.microsoft.com/office/drawing/2014/main" id="{9F63E8EF-57F6-367D-58E2-47AA5A5EFBA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9455" name="Freeform: Shape 9454">
            <a:extLst>
              <a:ext uri="{FF2B5EF4-FFF2-40B4-BE49-F238E27FC236}">
                <a16:creationId xmlns:a16="http://schemas.microsoft.com/office/drawing/2014/main" id="{4C33A247-98B5-A4BE-2C1E-F366E0B53EC8}"/>
              </a:ext>
            </a:extLst>
          </p:cNvPr>
          <p:cNvSpPr/>
          <p:nvPr/>
        </p:nvSpPr>
        <p:spPr bwMode="auto">
          <a:xfrm>
            <a:off x="1574800" y="4394200"/>
            <a:ext cx="4064000" cy="869950"/>
          </a:xfrm>
          <a:custGeom>
            <a:avLst/>
            <a:gdLst>
              <a:gd name="connsiteX0" fmla="*/ 4064000 w 4064000"/>
              <a:gd name="connsiteY0" fmla="*/ 869950 h 869950"/>
              <a:gd name="connsiteX1" fmla="*/ 2882900 w 4064000"/>
              <a:gd name="connsiteY1" fmla="*/ 869950 h 869950"/>
              <a:gd name="connsiteX2" fmla="*/ 2882900 w 4064000"/>
              <a:gd name="connsiteY2" fmla="*/ 708025 h 869950"/>
              <a:gd name="connsiteX3" fmla="*/ 2828925 w 4064000"/>
              <a:gd name="connsiteY3" fmla="*/ 708025 h 869950"/>
              <a:gd name="connsiteX4" fmla="*/ 2828925 w 4064000"/>
              <a:gd name="connsiteY4" fmla="*/ 558800 h 869950"/>
              <a:gd name="connsiteX5" fmla="*/ 2092325 w 4064000"/>
              <a:gd name="connsiteY5" fmla="*/ 558800 h 869950"/>
              <a:gd name="connsiteX6" fmla="*/ 2092325 w 4064000"/>
              <a:gd name="connsiteY6" fmla="*/ 495300 h 869950"/>
              <a:gd name="connsiteX7" fmla="*/ 2038350 w 4064000"/>
              <a:gd name="connsiteY7" fmla="*/ 495300 h 869950"/>
              <a:gd name="connsiteX8" fmla="*/ 2038350 w 4064000"/>
              <a:gd name="connsiteY8" fmla="*/ 441325 h 869950"/>
              <a:gd name="connsiteX9" fmla="*/ 1930400 w 4064000"/>
              <a:gd name="connsiteY9" fmla="*/ 441325 h 869950"/>
              <a:gd name="connsiteX10" fmla="*/ 1930400 w 4064000"/>
              <a:gd name="connsiteY10" fmla="*/ 387350 h 869950"/>
              <a:gd name="connsiteX11" fmla="*/ 1743075 w 4064000"/>
              <a:gd name="connsiteY11" fmla="*/ 387350 h 869950"/>
              <a:gd name="connsiteX12" fmla="*/ 1743075 w 4064000"/>
              <a:gd name="connsiteY12" fmla="*/ 339725 h 869950"/>
              <a:gd name="connsiteX13" fmla="*/ 1724025 w 4064000"/>
              <a:gd name="connsiteY13" fmla="*/ 339725 h 869950"/>
              <a:gd name="connsiteX14" fmla="*/ 1724025 w 4064000"/>
              <a:gd name="connsiteY14" fmla="*/ 304800 h 869950"/>
              <a:gd name="connsiteX15" fmla="*/ 1384300 w 4064000"/>
              <a:gd name="connsiteY15" fmla="*/ 304800 h 869950"/>
              <a:gd name="connsiteX16" fmla="*/ 1384300 w 4064000"/>
              <a:gd name="connsiteY16" fmla="*/ 276225 h 869950"/>
              <a:gd name="connsiteX17" fmla="*/ 1343025 w 4064000"/>
              <a:gd name="connsiteY17" fmla="*/ 276225 h 869950"/>
              <a:gd name="connsiteX18" fmla="*/ 1343025 w 4064000"/>
              <a:gd name="connsiteY18" fmla="*/ 254000 h 869950"/>
              <a:gd name="connsiteX19" fmla="*/ 1212850 w 4064000"/>
              <a:gd name="connsiteY19" fmla="*/ 254000 h 869950"/>
              <a:gd name="connsiteX20" fmla="*/ 1212850 w 4064000"/>
              <a:gd name="connsiteY20" fmla="*/ 231775 h 869950"/>
              <a:gd name="connsiteX21" fmla="*/ 917575 w 4064000"/>
              <a:gd name="connsiteY21" fmla="*/ 231775 h 869950"/>
              <a:gd name="connsiteX22" fmla="*/ 917575 w 4064000"/>
              <a:gd name="connsiteY22" fmla="*/ 209550 h 869950"/>
              <a:gd name="connsiteX23" fmla="*/ 863600 w 4064000"/>
              <a:gd name="connsiteY23" fmla="*/ 209550 h 869950"/>
              <a:gd name="connsiteX24" fmla="*/ 863600 w 4064000"/>
              <a:gd name="connsiteY24" fmla="*/ 193675 h 869950"/>
              <a:gd name="connsiteX25" fmla="*/ 831850 w 4064000"/>
              <a:gd name="connsiteY25" fmla="*/ 193675 h 869950"/>
              <a:gd name="connsiteX26" fmla="*/ 831850 w 4064000"/>
              <a:gd name="connsiteY26" fmla="*/ 171450 h 869950"/>
              <a:gd name="connsiteX27" fmla="*/ 774700 w 4064000"/>
              <a:gd name="connsiteY27" fmla="*/ 171450 h 869950"/>
              <a:gd name="connsiteX28" fmla="*/ 774700 w 4064000"/>
              <a:gd name="connsiteY28" fmla="*/ 133350 h 869950"/>
              <a:gd name="connsiteX29" fmla="*/ 673100 w 4064000"/>
              <a:gd name="connsiteY29" fmla="*/ 133350 h 869950"/>
              <a:gd name="connsiteX30" fmla="*/ 673100 w 4064000"/>
              <a:gd name="connsiteY30" fmla="*/ 114300 h 869950"/>
              <a:gd name="connsiteX31" fmla="*/ 612775 w 4064000"/>
              <a:gd name="connsiteY31" fmla="*/ 114300 h 869950"/>
              <a:gd name="connsiteX32" fmla="*/ 612775 w 4064000"/>
              <a:gd name="connsiteY32" fmla="*/ 95250 h 869950"/>
              <a:gd name="connsiteX33" fmla="*/ 600075 w 4064000"/>
              <a:gd name="connsiteY33" fmla="*/ 95250 h 869950"/>
              <a:gd name="connsiteX34" fmla="*/ 600075 w 4064000"/>
              <a:gd name="connsiteY34" fmla="*/ 66675 h 869950"/>
              <a:gd name="connsiteX35" fmla="*/ 304800 w 4064000"/>
              <a:gd name="connsiteY35" fmla="*/ 66675 h 869950"/>
              <a:gd name="connsiteX36" fmla="*/ 304800 w 4064000"/>
              <a:gd name="connsiteY36" fmla="*/ 66675 h 869950"/>
              <a:gd name="connsiteX37" fmla="*/ 273050 w 4064000"/>
              <a:gd name="connsiteY37" fmla="*/ 66675 h 869950"/>
              <a:gd name="connsiteX38" fmla="*/ 273050 w 4064000"/>
              <a:gd name="connsiteY38" fmla="*/ 38100 h 869950"/>
              <a:gd name="connsiteX39" fmla="*/ 127000 w 4064000"/>
              <a:gd name="connsiteY39" fmla="*/ 38100 h 869950"/>
              <a:gd name="connsiteX40" fmla="*/ 127000 w 4064000"/>
              <a:gd name="connsiteY40" fmla="*/ 38100 h 869950"/>
              <a:gd name="connsiteX41" fmla="*/ 127000 w 4064000"/>
              <a:gd name="connsiteY41" fmla="*/ 19050 h 869950"/>
              <a:gd name="connsiteX42" fmla="*/ 0 w 4064000"/>
              <a:gd name="connsiteY42" fmla="*/ 19050 h 869950"/>
              <a:gd name="connsiteX43" fmla="*/ 0 w 4064000"/>
              <a:gd name="connsiteY43" fmla="*/ 0 h 86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064000" h="869950">
                <a:moveTo>
                  <a:pt x="4064000" y="869950"/>
                </a:moveTo>
                <a:lnTo>
                  <a:pt x="2882900" y="869950"/>
                </a:lnTo>
                <a:lnTo>
                  <a:pt x="2882900" y="708025"/>
                </a:lnTo>
                <a:lnTo>
                  <a:pt x="2828925" y="708025"/>
                </a:lnTo>
                <a:lnTo>
                  <a:pt x="2828925" y="558800"/>
                </a:lnTo>
                <a:lnTo>
                  <a:pt x="2092325" y="558800"/>
                </a:lnTo>
                <a:lnTo>
                  <a:pt x="2092325" y="495300"/>
                </a:lnTo>
                <a:lnTo>
                  <a:pt x="2038350" y="495300"/>
                </a:lnTo>
                <a:lnTo>
                  <a:pt x="2038350" y="441325"/>
                </a:lnTo>
                <a:lnTo>
                  <a:pt x="1930400" y="441325"/>
                </a:lnTo>
                <a:lnTo>
                  <a:pt x="1930400" y="387350"/>
                </a:lnTo>
                <a:lnTo>
                  <a:pt x="1743075" y="387350"/>
                </a:lnTo>
                <a:lnTo>
                  <a:pt x="1743075" y="339725"/>
                </a:lnTo>
                <a:lnTo>
                  <a:pt x="1724025" y="339725"/>
                </a:lnTo>
                <a:lnTo>
                  <a:pt x="1724025" y="304800"/>
                </a:lnTo>
                <a:lnTo>
                  <a:pt x="1384300" y="304800"/>
                </a:lnTo>
                <a:lnTo>
                  <a:pt x="1384300" y="276225"/>
                </a:lnTo>
                <a:lnTo>
                  <a:pt x="1343025" y="276225"/>
                </a:lnTo>
                <a:lnTo>
                  <a:pt x="1343025" y="254000"/>
                </a:lnTo>
                <a:lnTo>
                  <a:pt x="1212850" y="254000"/>
                </a:lnTo>
                <a:lnTo>
                  <a:pt x="1212850" y="231775"/>
                </a:lnTo>
                <a:lnTo>
                  <a:pt x="917575" y="231775"/>
                </a:lnTo>
                <a:lnTo>
                  <a:pt x="917575" y="209550"/>
                </a:lnTo>
                <a:lnTo>
                  <a:pt x="863600" y="209550"/>
                </a:lnTo>
                <a:lnTo>
                  <a:pt x="863600" y="193675"/>
                </a:lnTo>
                <a:lnTo>
                  <a:pt x="831850" y="193675"/>
                </a:lnTo>
                <a:lnTo>
                  <a:pt x="831850" y="171450"/>
                </a:lnTo>
                <a:lnTo>
                  <a:pt x="774700" y="171450"/>
                </a:lnTo>
                <a:lnTo>
                  <a:pt x="774700" y="133350"/>
                </a:lnTo>
                <a:lnTo>
                  <a:pt x="673100" y="133350"/>
                </a:lnTo>
                <a:lnTo>
                  <a:pt x="673100" y="114300"/>
                </a:lnTo>
                <a:lnTo>
                  <a:pt x="612775" y="114300"/>
                </a:lnTo>
                <a:lnTo>
                  <a:pt x="612775" y="95250"/>
                </a:lnTo>
                <a:lnTo>
                  <a:pt x="600075" y="95250"/>
                </a:lnTo>
                <a:lnTo>
                  <a:pt x="600075" y="66675"/>
                </a:lnTo>
                <a:lnTo>
                  <a:pt x="304800" y="66675"/>
                </a:lnTo>
                <a:lnTo>
                  <a:pt x="304800" y="66675"/>
                </a:lnTo>
                <a:lnTo>
                  <a:pt x="273050" y="66675"/>
                </a:lnTo>
                <a:lnTo>
                  <a:pt x="273050" y="38100"/>
                </a:lnTo>
                <a:lnTo>
                  <a:pt x="127000" y="38100"/>
                </a:lnTo>
                <a:lnTo>
                  <a:pt x="127000" y="38100"/>
                </a:lnTo>
                <a:lnTo>
                  <a:pt x="127000" y="19050"/>
                </a:lnTo>
                <a:lnTo>
                  <a:pt x="0" y="1905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9576" name="Group 9575">
            <a:extLst>
              <a:ext uri="{FF2B5EF4-FFF2-40B4-BE49-F238E27FC236}">
                <a16:creationId xmlns:a16="http://schemas.microsoft.com/office/drawing/2014/main" id="{A60D3123-AF87-1A30-CBBE-6FCE7DD028C0}"/>
              </a:ext>
            </a:extLst>
          </p:cNvPr>
          <p:cNvGrpSpPr/>
          <p:nvPr/>
        </p:nvGrpSpPr>
        <p:grpSpPr>
          <a:xfrm>
            <a:off x="1563339" y="4371874"/>
            <a:ext cx="4101534" cy="938059"/>
            <a:chOff x="1563339" y="4371874"/>
            <a:chExt cx="4101534" cy="938059"/>
          </a:xfrm>
        </p:grpSpPr>
        <p:grpSp>
          <p:nvGrpSpPr>
            <p:cNvPr id="9456" name="Group 9455">
              <a:extLst>
                <a:ext uri="{FF2B5EF4-FFF2-40B4-BE49-F238E27FC236}">
                  <a16:creationId xmlns:a16="http://schemas.microsoft.com/office/drawing/2014/main" id="{978C8A63-866A-9626-01B4-6A838D95DB4C}"/>
                </a:ext>
              </a:extLst>
            </p:cNvPr>
            <p:cNvGrpSpPr/>
            <p:nvPr/>
          </p:nvGrpSpPr>
          <p:grpSpPr>
            <a:xfrm>
              <a:off x="1671615" y="4381501"/>
              <a:ext cx="89485" cy="89485"/>
              <a:chOff x="2162465" y="4117385"/>
              <a:chExt cx="283772" cy="283772"/>
            </a:xfrm>
          </p:grpSpPr>
          <p:cxnSp>
            <p:nvCxnSpPr>
              <p:cNvPr id="9457" name="Straight Connector 9456">
                <a:extLst>
                  <a:ext uri="{FF2B5EF4-FFF2-40B4-BE49-F238E27FC236}">
                    <a16:creationId xmlns:a16="http://schemas.microsoft.com/office/drawing/2014/main" id="{B5EFA710-4938-7283-CEE8-65828FA4320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58" name="Straight Connector 9457">
                <a:extLst>
                  <a:ext uri="{FF2B5EF4-FFF2-40B4-BE49-F238E27FC236}">
                    <a16:creationId xmlns:a16="http://schemas.microsoft.com/office/drawing/2014/main" id="{0F22373D-389E-7289-D178-B78FEDCB774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59" name="Group 9458">
              <a:extLst>
                <a:ext uri="{FF2B5EF4-FFF2-40B4-BE49-F238E27FC236}">
                  <a16:creationId xmlns:a16="http://schemas.microsoft.com/office/drawing/2014/main" id="{7A3E55FC-73C4-ECE8-0E1D-0938D722932D}"/>
                </a:ext>
              </a:extLst>
            </p:cNvPr>
            <p:cNvGrpSpPr/>
            <p:nvPr/>
          </p:nvGrpSpPr>
          <p:grpSpPr>
            <a:xfrm>
              <a:off x="1563339" y="4371874"/>
              <a:ext cx="89485" cy="89485"/>
              <a:chOff x="2162465" y="4117385"/>
              <a:chExt cx="283772" cy="283772"/>
            </a:xfrm>
          </p:grpSpPr>
          <p:cxnSp>
            <p:nvCxnSpPr>
              <p:cNvPr id="9460" name="Straight Connector 9459">
                <a:extLst>
                  <a:ext uri="{FF2B5EF4-FFF2-40B4-BE49-F238E27FC236}">
                    <a16:creationId xmlns:a16="http://schemas.microsoft.com/office/drawing/2014/main" id="{5691ED3C-3BED-FD23-3869-9361C0BDF31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1" name="Straight Connector 9460">
                <a:extLst>
                  <a:ext uri="{FF2B5EF4-FFF2-40B4-BE49-F238E27FC236}">
                    <a16:creationId xmlns:a16="http://schemas.microsoft.com/office/drawing/2014/main" id="{0252AB4C-CF7D-ECDA-B139-17F10D75C45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2" name="Group 9461">
              <a:extLst>
                <a:ext uri="{FF2B5EF4-FFF2-40B4-BE49-F238E27FC236}">
                  <a16:creationId xmlns:a16="http://schemas.microsoft.com/office/drawing/2014/main" id="{449A39DC-37A1-3E6C-4578-913A8A9DB805}"/>
                </a:ext>
              </a:extLst>
            </p:cNvPr>
            <p:cNvGrpSpPr/>
            <p:nvPr/>
          </p:nvGrpSpPr>
          <p:grpSpPr>
            <a:xfrm>
              <a:off x="1935338" y="4413131"/>
              <a:ext cx="89485" cy="89485"/>
              <a:chOff x="2162465" y="4117385"/>
              <a:chExt cx="283772" cy="283772"/>
            </a:xfrm>
          </p:grpSpPr>
          <p:cxnSp>
            <p:nvCxnSpPr>
              <p:cNvPr id="9463" name="Straight Connector 9462">
                <a:extLst>
                  <a:ext uri="{FF2B5EF4-FFF2-40B4-BE49-F238E27FC236}">
                    <a16:creationId xmlns:a16="http://schemas.microsoft.com/office/drawing/2014/main" id="{25A84205-F5E9-E629-37BC-61D5E188F8E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4" name="Straight Connector 9463">
                <a:extLst>
                  <a:ext uri="{FF2B5EF4-FFF2-40B4-BE49-F238E27FC236}">
                    <a16:creationId xmlns:a16="http://schemas.microsoft.com/office/drawing/2014/main" id="{5A59F54F-4057-F8C5-8BDD-DB7787EC00C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5" name="Group 9464">
              <a:extLst>
                <a:ext uri="{FF2B5EF4-FFF2-40B4-BE49-F238E27FC236}">
                  <a16:creationId xmlns:a16="http://schemas.microsoft.com/office/drawing/2014/main" id="{434EB701-1217-675B-DF7D-AFE61BE0A9D8}"/>
                </a:ext>
              </a:extLst>
            </p:cNvPr>
            <p:cNvGrpSpPr/>
            <p:nvPr/>
          </p:nvGrpSpPr>
          <p:grpSpPr>
            <a:xfrm>
              <a:off x="2017819" y="4413131"/>
              <a:ext cx="89485" cy="89485"/>
              <a:chOff x="2162465" y="4117385"/>
              <a:chExt cx="283772" cy="283772"/>
            </a:xfrm>
          </p:grpSpPr>
          <p:cxnSp>
            <p:nvCxnSpPr>
              <p:cNvPr id="9466" name="Straight Connector 9465">
                <a:extLst>
                  <a:ext uri="{FF2B5EF4-FFF2-40B4-BE49-F238E27FC236}">
                    <a16:creationId xmlns:a16="http://schemas.microsoft.com/office/drawing/2014/main" id="{A51D679A-08E0-B305-FCD4-012B691CEF4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67" name="Straight Connector 9466">
                <a:extLst>
                  <a:ext uri="{FF2B5EF4-FFF2-40B4-BE49-F238E27FC236}">
                    <a16:creationId xmlns:a16="http://schemas.microsoft.com/office/drawing/2014/main" id="{CFC43A03-3569-64F8-9F05-1DF305097A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68" name="Group 9467">
              <a:extLst>
                <a:ext uri="{FF2B5EF4-FFF2-40B4-BE49-F238E27FC236}">
                  <a16:creationId xmlns:a16="http://schemas.microsoft.com/office/drawing/2014/main" id="{60B1C852-F148-7AB6-CEF8-C7E05CB5F86F}"/>
                </a:ext>
              </a:extLst>
            </p:cNvPr>
            <p:cNvGrpSpPr/>
            <p:nvPr/>
          </p:nvGrpSpPr>
          <p:grpSpPr>
            <a:xfrm>
              <a:off x="2096219" y="4413131"/>
              <a:ext cx="89485" cy="89485"/>
              <a:chOff x="2162465" y="4117385"/>
              <a:chExt cx="283772" cy="283772"/>
            </a:xfrm>
          </p:grpSpPr>
          <p:cxnSp>
            <p:nvCxnSpPr>
              <p:cNvPr id="9469" name="Straight Connector 9468">
                <a:extLst>
                  <a:ext uri="{FF2B5EF4-FFF2-40B4-BE49-F238E27FC236}">
                    <a16:creationId xmlns:a16="http://schemas.microsoft.com/office/drawing/2014/main" id="{0BA2078B-D0A1-61F3-C4C4-A3E13B691D0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0" name="Straight Connector 9469">
                <a:extLst>
                  <a:ext uri="{FF2B5EF4-FFF2-40B4-BE49-F238E27FC236}">
                    <a16:creationId xmlns:a16="http://schemas.microsoft.com/office/drawing/2014/main" id="{B6B65BC1-F425-2450-CC48-BF7ADF08792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1" name="Group 9470">
              <a:extLst>
                <a:ext uri="{FF2B5EF4-FFF2-40B4-BE49-F238E27FC236}">
                  <a16:creationId xmlns:a16="http://schemas.microsoft.com/office/drawing/2014/main" id="{408B3D53-C8C4-C321-FE57-112AF90CE1E8}"/>
                </a:ext>
              </a:extLst>
            </p:cNvPr>
            <p:cNvGrpSpPr/>
            <p:nvPr/>
          </p:nvGrpSpPr>
          <p:grpSpPr>
            <a:xfrm>
              <a:off x="2220819" y="4481552"/>
              <a:ext cx="89485" cy="89485"/>
              <a:chOff x="2162465" y="4117385"/>
              <a:chExt cx="283772" cy="283772"/>
            </a:xfrm>
          </p:grpSpPr>
          <p:cxnSp>
            <p:nvCxnSpPr>
              <p:cNvPr id="9472" name="Straight Connector 9471">
                <a:extLst>
                  <a:ext uri="{FF2B5EF4-FFF2-40B4-BE49-F238E27FC236}">
                    <a16:creationId xmlns:a16="http://schemas.microsoft.com/office/drawing/2014/main" id="{FFC4EED7-9FB0-6EE9-9F10-8AAA9AAE529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3" name="Straight Connector 9472">
                <a:extLst>
                  <a:ext uri="{FF2B5EF4-FFF2-40B4-BE49-F238E27FC236}">
                    <a16:creationId xmlns:a16="http://schemas.microsoft.com/office/drawing/2014/main" id="{CEDBC495-6638-0B58-9C09-2E6A5FB981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4" name="Group 9473">
              <a:extLst>
                <a:ext uri="{FF2B5EF4-FFF2-40B4-BE49-F238E27FC236}">
                  <a16:creationId xmlns:a16="http://schemas.microsoft.com/office/drawing/2014/main" id="{ABB5317E-7B85-672B-B130-45EA8B24853C}"/>
                </a:ext>
              </a:extLst>
            </p:cNvPr>
            <p:cNvGrpSpPr/>
            <p:nvPr/>
          </p:nvGrpSpPr>
          <p:grpSpPr>
            <a:xfrm>
              <a:off x="2270182" y="4481552"/>
              <a:ext cx="89485" cy="89485"/>
              <a:chOff x="2162465" y="4117385"/>
              <a:chExt cx="283772" cy="283772"/>
            </a:xfrm>
          </p:grpSpPr>
          <p:cxnSp>
            <p:nvCxnSpPr>
              <p:cNvPr id="9475" name="Straight Connector 9474">
                <a:extLst>
                  <a:ext uri="{FF2B5EF4-FFF2-40B4-BE49-F238E27FC236}">
                    <a16:creationId xmlns:a16="http://schemas.microsoft.com/office/drawing/2014/main" id="{64A7D9D5-12B8-94A7-AF03-201A9A7A84D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6" name="Straight Connector 9475">
                <a:extLst>
                  <a:ext uri="{FF2B5EF4-FFF2-40B4-BE49-F238E27FC236}">
                    <a16:creationId xmlns:a16="http://schemas.microsoft.com/office/drawing/2014/main" id="{88D63347-29AE-7D31-7E01-1C9112C469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77" name="Group 9476">
              <a:extLst>
                <a:ext uri="{FF2B5EF4-FFF2-40B4-BE49-F238E27FC236}">
                  <a16:creationId xmlns:a16="http://schemas.microsoft.com/office/drawing/2014/main" id="{CE40B380-1BB0-F32E-50B8-BACD56C1AC15}"/>
                </a:ext>
              </a:extLst>
            </p:cNvPr>
            <p:cNvGrpSpPr/>
            <p:nvPr/>
          </p:nvGrpSpPr>
          <p:grpSpPr>
            <a:xfrm>
              <a:off x="2561666" y="4579054"/>
              <a:ext cx="89485" cy="89485"/>
              <a:chOff x="2162465" y="4117385"/>
              <a:chExt cx="283772" cy="283772"/>
            </a:xfrm>
          </p:grpSpPr>
          <p:cxnSp>
            <p:nvCxnSpPr>
              <p:cNvPr id="9478" name="Straight Connector 9477">
                <a:extLst>
                  <a:ext uri="{FF2B5EF4-FFF2-40B4-BE49-F238E27FC236}">
                    <a16:creationId xmlns:a16="http://schemas.microsoft.com/office/drawing/2014/main" id="{7139D9B6-E8D9-B1BD-8446-1D93B83D14D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79" name="Straight Connector 9478">
                <a:extLst>
                  <a:ext uri="{FF2B5EF4-FFF2-40B4-BE49-F238E27FC236}">
                    <a16:creationId xmlns:a16="http://schemas.microsoft.com/office/drawing/2014/main" id="{C1B6FCC6-B01A-CE4B-0F91-3D87EE87C96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0" name="Group 9479">
              <a:extLst>
                <a:ext uri="{FF2B5EF4-FFF2-40B4-BE49-F238E27FC236}">
                  <a16:creationId xmlns:a16="http://schemas.microsoft.com/office/drawing/2014/main" id="{BCB90BD5-8E51-8C52-EDB4-313CC85C1679}"/>
                </a:ext>
              </a:extLst>
            </p:cNvPr>
            <p:cNvGrpSpPr/>
            <p:nvPr/>
          </p:nvGrpSpPr>
          <p:grpSpPr>
            <a:xfrm>
              <a:off x="2589179" y="4579054"/>
              <a:ext cx="89485" cy="89485"/>
              <a:chOff x="2162465" y="4117385"/>
              <a:chExt cx="283772" cy="283772"/>
            </a:xfrm>
          </p:grpSpPr>
          <p:cxnSp>
            <p:nvCxnSpPr>
              <p:cNvPr id="9481" name="Straight Connector 9480">
                <a:extLst>
                  <a:ext uri="{FF2B5EF4-FFF2-40B4-BE49-F238E27FC236}">
                    <a16:creationId xmlns:a16="http://schemas.microsoft.com/office/drawing/2014/main" id="{311E44D7-3FA8-CB20-779F-246F1E821FC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2" name="Straight Connector 9481">
                <a:extLst>
                  <a:ext uri="{FF2B5EF4-FFF2-40B4-BE49-F238E27FC236}">
                    <a16:creationId xmlns:a16="http://schemas.microsoft.com/office/drawing/2014/main" id="{0238EFD0-C548-D7FA-61D3-3A58491A43C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3" name="Group 9482">
              <a:extLst>
                <a:ext uri="{FF2B5EF4-FFF2-40B4-BE49-F238E27FC236}">
                  <a16:creationId xmlns:a16="http://schemas.microsoft.com/office/drawing/2014/main" id="{8059294B-2E94-27D4-102A-FC6C1FB2A8A8}"/>
                </a:ext>
              </a:extLst>
            </p:cNvPr>
            <p:cNvGrpSpPr/>
            <p:nvPr/>
          </p:nvGrpSpPr>
          <p:grpSpPr>
            <a:xfrm>
              <a:off x="2628285" y="4579054"/>
              <a:ext cx="89485" cy="89485"/>
              <a:chOff x="2162465" y="4117385"/>
              <a:chExt cx="283772" cy="283772"/>
            </a:xfrm>
          </p:grpSpPr>
          <p:cxnSp>
            <p:nvCxnSpPr>
              <p:cNvPr id="9484" name="Straight Connector 9483">
                <a:extLst>
                  <a:ext uri="{FF2B5EF4-FFF2-40B4-BE49-F238E27FC236}">
                    <a16:creationId xmlns:a16="http://schemas.microsoft.com/office/drawing/2014/main" id="{C48CBE07-2EC1-B191-C0C2-ABD501D8433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5" name="Straight Connector 9484">
                <a:extLst>
                  <a:ext uri="{FF2B5EF4-FFF2-40B4-BE49-F238E27FC236}">
                    <a16:creationId xmlns:a16="http://schemas.microsoft.com/office/drawing/2014/main" id="{7A92617B-679B-404E-BAC1-8CD69D5B1D5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6" name="Group 9485">
              <a:extLst>
                <a:ext uri="{FF2B5EF4-FFF2-40B4-BE49-F238E27FC236}">
                  <a16:creationId xmlns:a16="http://schemas.microsoft.com/office/drawing/2014/main" id="{1DCD2053-61D9-2DCD-4EEC-DA5A0D932C0B}"/>
                </a:ext>
              </a:extLst>
            </p:cNvPr>
            <p:cNvGrpSpPr/>
            <p:nvPr/>
          </p:nvGrpSpPr>
          <p:grpSpPr>
            <a:xfrm>
              <a:off x="2662814" y="4579054"/>
              <a:ext cx="89485" cy="89485"/>
              <a:chOff x="2162465" y="4117385"/>
              <a:chExt cx="283772" cy="283772"/>
            </a:xfrm>
          </p:grpSpPr>
          <p:cxnSp>
            <p:nvCxnSpPr>
              <p:cNvPr id="9487" name="Straight Connector 9486">
                <a:extLst>
                  <a:ext uri="{FF2B5EF4-FFF2-40B4-BE49-F238E27FC236}">
                    <a16:creationId xmlns:a16="http://schemas.microsoft.com/office/drawing/2014/main" id="{732D0F3A-4ED2-7846-1109-CDA4A104E2B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88" name="Straight Connector 9487">
                <a:extLst>
                  <a:ext uri="{FF2B5EF4-FFF2-40B4-BE49-F238E27FC236}">
                    <a16:creationId xmlns:a16="http://schemas.microsoft.com/office/drawing/2014/main" id="{D5E0F184-3C09-2E54-539D-C54250F4506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89" name="Group 9488">
              <a:extLst>
                <a:ext uri="{FF2B5EF4-FFF2-40B4-BE49-F238E27FC236}">
                  <a16:creationId xmlns:a16="http://schemas.microsoft.com/office/drawing/2014/main" id="{C133EEF8-4E43-5FCC-6F5F-6B8F1EEFFB9F}"/>
                </a:ext>
              </a:extLst>
            </p:cNvPr>
            <p:cNvGrpSpPr/>
            <p:nvPr/>
          </p:nvGrpSpPr>
          <p:grpSpPr>
            <a:xfrm>
              <a:off x="2708178" y="4579054"/>
              <a:ext cx="89485" cy="89485"/>
              <a:chOff x="2162465" y="4117385"/>
              <a:chExt cx="283772" cy="283772"/>
            </a:xfrm>
          </p:grpSpPr>
          <p:cxnSp>
            <p:nvCxnSpPr>
              <p:cNvPr id="9490" name="Straight Connector 9489">
                <a:extLst>
                  <a:ext uri="{FF2B5EF4-FFF2-40B4-BE49-F238E27FC236}">
                    <a16:creationId xmlns:a16="http://schemas.microsoft.com/office/drawing/2014/main" id="{ED3C2F18-8238-F36D-B438-6399670CF56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1" name="Straight Connector 9490">
                <a:extLst>
                  <a:ext uri="{FF2B5EF4-FFF2-40B4-BE49-F238E27FC236}">
                    <a16:creationId xmlns:a16="http://schemas.microsoft.com/office/drawing/2014/main" id="{57F8A441-22B2-3FCD-E1DB-38084D14559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2" name="Group 9491">
              <a:extLst>
                <a:ext uri="{FF2B5EF4-FFF2-40B4-BE49-F238E27FC236}">
                  <a16:creationId xmlns:a16="http://schemas.microsoft.com/office/drawing/2014/main" id="{170F8BF6-ED66-608B-3899-569AB33BA3F3}"/>
                </a:ext>
              </a:extLst>
            </p:cNvPr>
            <p:cNvGrpSpPr/>
            <p:nvPr/>
          </p:nvGrpSpPr>
          <p:grpSpPr>
            <a:xfrm>
              <a:off x="2877358" y="4623797"/>
              <a:ext cx="89485" cy="89485"/>
              <a:chOff x="2162465" y="4117385"/>
              <a:chExt cx="283772" cy="283772"/>
            </a:xfrm>
          </p:grpSpPr>
          <p:cxnSp>
            <p:nvCxnSpPr>
              <p:cNvPr id="9493" name="Straight Connector 9492">
                <a:extLst>
                  <a:ext uri="{FF2B5EF4-FFF2-40B4-BE49-F238E27FC236}">
                    <a16:creationId xmlns:a16="http://schemas.microsoft.com/office/drawing/2014/main" id="{A69045B9-1B8A-845F-DFA0-9D6F86B00C2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4" name="Straight Connector 9493">
                <a:extLst>
                  <a:ext uri="{FF2B5EF4-FFF2-40B4-BE49-F238E27FC236}">
                    <a16:creationId xmlns:a16="http://schemas.microsoft.com/office/drawing/2014/main" id="{E7727976-F900-2578-9DCF-27DA4948DE6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5" name="Group 9494">
              <a:extLst>
                <a:ext uri="{FF2B5EF4-FFF2-40B4-BE49-F238E27FC236}">
                  <a16:creationId xmlns:a16="http://schemas.microsoft.com/office/drawing/2014/main" id="{F71AACBD-5823-583A-A2B9-4AC99AE3DB64}"/>
                </a:ext>
              </a:extLst>
            </p:cNvPr>
            <p:cNvGrpSpPr/>
            <p:nvPr/>
          </p:nvGrpSpPr>
          <p:grpSpPr>
            <a:xfrm>
              <a:off x="2948624" y="4653876"/>
              <a:ext cx="89485" cy="89485"/>
              <a:chOff x="2162465" y="4117385"/>
              <a:chExt cx="283772" cy="283772"/>
            </a:xfrm>
          </p:grpSpPr>
          <p:cxnSp>
            <p:nvCxnSpPr>
              <p:cNvPr id="9496" name="Straight Connector 9495">
                <a:extLst>
                  <a:ext uri="{FF2B5EF4-FFF2-40B4-BE49-F238E27FC236}">
                    <a16:creationId xmlns:a16="http://schemas.microsoft.com/office/drawing/2014/main" id="{17967628-879C-0203-2682-22FBCACFC7F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497" name="Straight Connector 9496">
                <a:extLst>
                  <a:ext uri="{FF2B5EF4-FFF2-40B4-BE49-F238E27FC236}">
                    <a16:creationId xmlns:a16="http://schemas.microsoft.com/office/drawing/2014/main" id="{EA5C6B71-5EB7-32F2-D055-334EB506F0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498" name="Group 9497">
              <a:extLst>
                <a:ext uri="{FF2B5EF4-FFF2-40B4-BE49-F238E27FC236}">
                  <a16:creationId xmlns:a16="http://schemas.microsoft.com/office/drawing/2014/main" id="{EDE75BB9-9A91-32F0-719E-8E5D6279BB85}"/>
                </a:ext>
              </a:extLst>
            </p:cNvPr>
            <p:cNvGrpSpPr/>
            <p:nvPr/>
          </p:nvGrpSpPr>
          <p:grpSpPr>
            <a:xfrm>
              <a:off x="2976416" y="4653876"/>
              <a:ext cx="89485" cy="89485"/>
              <a:chOff x="2162465" y="4117385"/>
              <a:chExt cx="283772" cy="283772"/>
            </a:xfrm>
          </p:grpSpPr>
          <p:cxnSp>
            <p:nvCxnSpPr>
              <p:cNvPr id="9499" name="Straight Connector 9498">
                <a:extLst>
                  <a:ext uri="{FF2B5EF4-FFF2-40B4-BE49-F238E27FC236}">
                    <a16:creationId xmlns:a16="http://schemas.microsoft.com/office/drawing/2014/main" id="{FF047CE4-38F4-515B-AA40-5CAF393D94B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0" name="Straight Connector 9499">
                <a:extLst>
                  <a:ext uri="{FF2B5EF4-FFF2-40B4-BE49-F238E27FC236}">
                    <a16:creationId xmlns:a16="http://schemas.microsoft.com/office/drawing/2014/main" id="{4E2A3435-576E-F407-8B80-52A9A4A6601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1" name="Group 9500">
              <a:extLst>
                <a:ext uri="{FF2B5EF4-FFF2-40B4-BE49-F238E27FC236}">
                  <a16:creationId xmlns:a16="http://schemas.microsoft.com/office/drawing/2014/main" id="{3084A67D-5230-8141-9168-40615215F628}"/>
                </a:ext>
              </a:extLst>
            </p:cNvPr>
            <p:cNvGrpSpPr/>
            <p:nvPr/>
          </p:nvGrpSpPr>
          <p:grpSpPr>
            <a:xfrm>
              <a:off x="3007737" y="4653876"/>
              <a:ext cx="89485" cy="89485"/>
              <a:chOff x="2162465" y="4117385"/>
              <a:chExt cx="283772" cy="283772"/>
            </a:xfrm>
          </p:grpSpPr>
          <p:cxnSp>
            <p:nvCxnSpPr>
              <p:cNvPr id="9502" name="Straight Connector 9501">
                <a:extLst>
                  <a:ext uri="{FF2B5EF4-FFF2-40B4-BE49-F238E27FC236}">
                    <a16:creationId xmlns:a16="http://schemas.microsoft.com/office/drawing/2014/main" id="{61C8139F-7858-9BB3-31D3-F81693DEE2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3" name="Straight Connector 9502">
                <a:extLst>
                  <a:ext uri="{FF2B5EF4-FFF2-40B4-BE49-F238E27FC236}">
                    <a16:creationId xmlns:a16="http://schemas.microsoft.com/office/drawing/2014/main" id="{EBEE9BFE-3EFA-3086-35C6-8C6890DCC95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4" name="Group 9503">
              <a:extLst>
                <a:ext uri="{FF2B5EF4-FFF2-40B4-BE49-F238E27FC236}">
                  <a16:creationId xmlns:a16="http://schemas.microsoft.com/office/drawing/2014/main" id="{AC129DF0-C557-705C-0B30-013BF58C76FA}"/>
                </a:ext>
              </a:extLst>
            </p:cNvPr>
            <p:cNvGrpSpPr/>
            <p:nvPr/>
          </p:nvGrpSpPr>
          <p:grpSpPr>
            <a:xfrm>
              <a:off x="3034298" y="4653876"/>
              <a:ext cx="89485" cy="89485"/>
              <a:chOff x="2162465" y="4117385"/>
              <a:chExt cx="283772" cy="283772"/>
            </a:xfrm>
          </p:grpSpPr>
          <p:cxnSp>
            <p:nvCxnSpPr>
              <p:cNvPr id="9505" name="Straight Connector 9504">
                <a:extLst>
                  <a:ext uri="{FF2B5EF4-FFF2-40B4-BE49-F238E27FC236}">
                    <a16:creationId xmlns:a16="http://schemas.microsoft.com/office/drawing/2014/main" id="{572C4D7D-30F0-4FF3-2263-10AD58310BF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6" name="Straight Connector 9505">
                <a:extLst>
                  <a:ext uri="{FF2B5EF4-FFF2-40B4-BE49-F238E27FC236}">
                    <a16:creationId xmlns:a16="http://schemas.microsoft.com/office/drawing/2014/main" id="{1668DF69-8203-9EB0-1FA1-5760A495891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07" name="Group 9506">
              <a:extLst>
                <a:ext uri="{FF2B5EF4-FFF2-40B4-BE49-F238E27FC236}">
                  <a16:creationId xmlns:a16="http://schemas.microsoft.com/office/drawing/2014/main" id="{FB4919B3-D462-D022-0DFB-F49223EBE4AE}"/>
                </a:ext>
              </a:extLst>
            </p:cNvPr>
            <p:cNvGrpSpPr/>
            <p:nvPr/>
          </p:nvGrpSpPr>
          <p:grpSpPr>
            <a:xfrm>
              <a:off x="3065900" y="4653876"/>
              <a:ext cx="89485" cy="89485"/>
              <a:chOff x="2162465" y="4117385"/>
              <a:chExt cx="283772" cy="283772"/>
            </a:xfrm>
          </p:grpSpPr>
          <p:cxnSp>
            <p:nvCxnSpPr>
              <p:cNvPr id="9508" name="Straight Connector 9507">
                <a:extLst>
                  <a:ext uri="{FF2B5EF4-FFF2-40B4-BE49-F238E27FC236}">
                    <a16:creationId xmlns:a16="http://schemas.microsoft.com/office/drawing/2014/main" id="{E4827AE2-2D99-81F2-D369-CB2D03335EE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09" name="Straight Connector 9508">
                <a:extLst>
                  <a:ext uri="{FF2B5EF4-FFF2-40B4-BE49-F238E27FC236}">
                    <a16:creationId xmlns:a16="http://schemas.microsoft.com/office/drawing/2014/main" id="{612C5854-D00E-1EB8-22DF-23C5FDFD314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0" name="Group 9509">
              <a:extLst>
                <a:ext uri="{FF2B5EF4-FFF2-40B4-BE49-F238E27FC236}">
                  <a16:creationId xmlns:a16="http://schemas.microsoft.com/office/drawing/2014/main" id="{B1CA91F2-57CE-EDE0-8B89-F9AB6FF1363D}"/>
                </a:ext>
              </a:extLst>
            </p:cNvPr>
            <p:cNvGrpSpPr/>
            <p:nvPr/>
          </p:nvGrpSpPr>
          <p:grpSpPr>
            <a:xfrm>
              <a:off x="3098483" y="4653876"/>
              <a:ext cx="89485" cy="89485"/>
              <a:chOff x="2162465" y="4117385"/>
              <a:chExt cx="283772" cy="283772"/>
            </a:xfrm>
          </p:grpSpPr>
          <p:cxnSp>
            <p:nvCxnSpPr>
              <p:cNvPr id="9511" name="Straight Connector 9510">
                <a:extLst>
                  <a:ext uri="{FF2B5EF4-FFF2-40B4-BE49-F238E27FC236}">
                    <a16:creationId xmlns:a16="http://schemas.microsoft.com/office/drawing/2014/main" id="{54460578-4A16-3E1C-01E2-944990E856A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2" name="Straight Connector 9511">
                <a:extLst>
                  <a:ext uri="{FF2B5EF4-FFF2-40B4-BE49-F238E27FC236}">
                    <a16:creationId xmlns:a16="http://schemas.microsoft.com/office/drawing/2014/main" id="{9648F403-23D2-0AB0-2828-FF2190F0F86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3" name="Group 9512">
              <a:extLst>
                <a:ext uri="{FF2B5EF4-FFF2-40B4-BE49-F238E27FC236}">
                  <a16:creationId xmlns:a16="http://schemas.microsoft.com/office/drawing/2014/main" id="{B8F05763-CA76-58D6-96E8-BC82CA0EBDD6}"/>
                </a:ext>
              </a:extLst>
            </p:cNvPr>
            <p:cNvGrpSpPr/>
            <p:nvPr/>
          </p:nvGrpSpPr>
          <p:grpSpPr>
            <a:xfrm>
              <a:off x="3137884" y="4653876"/>
              <a:ext cx="89485" cy="89485"/>
              <a:chOff x="2162465" y="4117385"/>
              <a:chExt cx="283772" cy="283772"/>
            </a:xfrm>
          </p:grpSpPr>
          <p:cxnSp>
            <p:nvCxnSpPr>
              <p:cNvPr id="9514" name="Straight Connector 9513">
                <a:extLst>
                  <a:ext uri="{FF2B5EF4-FFF2-40B4-BE49-F238E27FC236}">
                    <a16:creationId xmlns:a16="http://schemas.microsoft.com/office/drawing/2014/main" id="{4374D26F-FFF0-AA06-126E-192B25FBE1C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5" name="Straight Connector 9514">
                <a:extLst>
                  <a:ext uri="{FF2B5EF4-FFF2-40B4-BE49-F238E27FC236}">
                    <a16:creationId xmlns:a16="http://schemas.microsoft.com/office/drawing/2014/main" id="{9C52FC7F-D86C-2DE3-6B30-366C3DA08E2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6" name="Group 9515">
              <a:extLst>
                <a:ext uri="{FF2B5EF4-FFF2-40B4-BE49-F238E27FC236}">
                  <a16:creationId xmlns:a16="http://schemas.microsoft.com/office/drawing/2014/main" id="{246B97AD-29F3-33CA-A906-C590F1F921D4}"/>
                </a:ext>
              </a:extLst>
            </p:cNvPr>
            <p:cNvGrpSpPr/>
            <p:nvPr/>
          </p:nvGrpSpPr>
          <p:grpSpPr>
            <a:xfrm>
              <a:off x="3174158" y="4653876"/>
              <a:ext cx="89485" cy="89485"/>
              <a:chOff x="2162465" y="4117385"/>
              <a:chExt cx="283772" cy="283772"/>
            </a:xfrm>
          </p:grpSpPr>
          <p:cxnSp>
            <p:nvCxnSpPr>
              <p:cNvPr id="9517" name="Straight Connector 9516">
                <a:extLst>
                  <a:ext uri="{FF2B5EF4-FFF2-40B4-BE49-F238E27FC236}">
                    <a16:creationId xmlns:a16="http://schemas.microsoft.com/office/drawing/2014/main" id="{DB24969A-330D-11D9-0D06-DD2AA8CE8F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18" name="Straight Connector 9517">
                <a:extLst>
                  <a:ext uri="{FF2B5EF4-FFF2-40B4-BE49-F238E27FC236}">
                    <a16:creationId xmlns:a16="http://schemas.microsoft.com/office/drawing/2014/main" id="{A6147EA7-ED5F-69DC-A656-F05151D989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19" name="Group 9518">
              <a:extLst>
                <a:ext uri="{FF2B5EF4-FFF2-40B4-BE49-F238E27FC236}">
                  <a16:creationId xmlns:a16="http://schemas.microsoft.com/office/drawing/2014/main" id="{43E6574C-000F-A3BF-6189-7DB94D678911}"/>
                </a:ext>
              </a:extLst>
            </p:cNvPr>
            <p:cNvGrpSpPr/>
            <p:nvPr/>
          </p:nvGrpSpPr>
          <p:grpSpPr>
            <a:xfrm>
              <a:off x="3223866" y="4653876"/>
              <a:ext cx="89485" cy="89485"/>
              <a:chOff x="2162465" y="4117385"/>
              <a:chExt cx="283772" cy="283772"/>
            </a:xfrm>
          </p:grpSpPr>
          <p:cxnSp>
            <p:nvCxnSpPr>
              <p:cNvPr id="9520" name="Straight Connector 9519">
                <a:extLst>
                  <a:ext uri="{FF2B5EF4-FFF2-40B4-BE49-F238E27FC236}">
                    <a16:creationId xmlns:a16="http://schemas.microsoft.com/office/drawing/2014/main" id="{816CAEBF-0D35-F9C7-87A0-71D3B839410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1" name="Straight Connector 9520">
                <a:extLst>
                  <a:ext uri="{FF2B5EF4-FFF2-40B4-BE49-F238E27FC236}">
                    <a16:creationId xmlns:a16="http://schemas.microsoft.com/office/drawing/2014/main" id="{E9B3992B-1134-1C45-2094-E0E9611520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2" name="Group 9521">
              <a:extLst>
                <a:ext uri="{FF2B5EF4-FFF2-40B4-BE49-F238E27FC236}">
                  <a16:creationId xmlns:a16="http://schemas.microsoft.com/office/drawing/2014/main" id="{8BB77B57-2D1C-115D-34F6-397AB0ED362F}"/>
                </a:ext>
              </a:extLst>
            </p:cNvPr>
            <p:cNvGrpSpPr/>
            <p:nvPr/>
          </p:nvGrpSpPr>
          <p:grpSpPr>
            <a:xfrm>
              <a:off x="3784090" y="4905414"/>
              <a:ext cx="89485" cy="89485"/>
              <a:chOff x="2162465" y="4117385"/>
              <a:chExt cx="283772" cy="283772"/>
            </a:xfrm>
          </p:grpSpPr>
          <p:cxnSp>
            <p:nvCxnSpPr>
              <p:cNvPr id="9523" name="Straight Connector 9522">
                <a:extLst>
                  <a:ext uri="{FF2B5EF4-FFF2-40B4-BE49-F238E27FC236}">
                    <a16:creationId xmlns:a16="http://schemas.microsoft.com/office/drawing/2014/main" id="{94E8EDE3-E3F8-ED9A-2EA7-569948AC71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4" name="Straight Connector 9523">
                <a:extLst>
                  <a:ext uri="{FF2B5EF4-FFF2-40B4-BE49-F238E27FC236}">
                    <a16:creationId xmlns:a16="http://schemas.microsoft.com/office/drawing/2014/main" id="{13B3397D-8A8D-2A4D-B7CD-059C0A288D1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5" name="Group 9524">
              <a:extLst>
                <a:ext uri="{FF2B5EF4-FFF2-40B4-BE49-F238E27FC236}">
                  <a16:creationId xmlns:a16="http://schemas.microsoft.com/office/drawing/2014/main" id="{86F6120F-1AFE-8877-6E75-94350CA129E1}"/>
                </a:ext>
              </a:extLst>
            </p:cNvPr>
            <p:cNvGrpSpPr/>
            <p:nvPr/>
          </p:nvGrpSpPr>
          <p:grpSpPr>
            <a:xfrm>
              <a:off x="3812155" y="4905414"/>
              <a:ext cx="89485" cy="89485"/>
              <a:chOff x="2162465" y="4117385"/>
              <a:chExt cx="283772" cy="283772"/>
            </a:xfrm>
          </p:grpSpPr>
          <p:cxnSp>
            <p:nvCxnSpPr>
              <p:cNvPr id="9526" name="Straight Connector 9525">
                <a:extLst>
                  <a:ext uri="{FF2B5EF4-FFF2-40B4-BE49-F238E27FC236}">
                    <a16:creationId xmlns:a16="http://schemas.microsoft.com/office/drawing/2014/main" id="{E8814AC3-888F-B399-5F39-1778E013A5A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27" name="Straight Connector 9526">
                <a:extLst>
                  <a:ext uri="{FF2B5EF4-FFF2-40B4-BE49-F238E27FC236}">
                    <a16:creationId xmlns:a16="http://schemas.microsoft.com/office/drawing/2014/main" id="{E20A4C93-EBA5-6B10-A989-726CD97920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28" name="Group 9527">
              <a:extLst>
                <a:ext uri="{FF2B5EF4-FFF2-40B4-BE49-F238E27FC236}">
                  <a16:creationId xmlns:a16="http://schemas.microsoft.com/office/drawing/2014/main" id="{0DCF4BE6-3D60-36AE-2E63-3A41321C0D33}"/>
                </a:ext>
              </a:extLst>
            </p:cNvPr>
            <p:cNvGrpSpPr/>
            <p:nvPr/>
          </p:nvGrpSpPr>
          <p:grpSpPr>
            <a:xfrm>
              <a:off x="3879385" y="4905414"/>
              <a:ext cx="89485" cy="89485"/>
              <a:chOff x="2162465" y="4117385"/>
              <a:chExt cx="283772" cy="283772"/>
            </a:xfrm>
          </p:grpSpPr>
          <p:cxnSp>
            <p:nvCxnSpPr>
              <p:cNvPr id="9529" name="Straight Connector 9528">
                <a:extLst>
                  <a:ext uri="{FF2B5EF4-FFF2-40B4-BE49-F238E27FC236}">
                    <a16:creationId xmlns:a16="http://schemas.microsoft.com/office/drawing/2014/main" id="{58927F61-FBD7-AA4E-9228-1A635ACC766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0" name="Straight Connector 9529">
                <a:extLst>
                  <a:ext uri="{FF2B5EF4-FFF2-40B4-BE49-F238E27FC236}">
                    <a16:creationId xmlns:a16="http://schemas.microsoft.com/office/drawing/2014/main" id="{8EDA0E61-B4CA-66EF-A5FC-9DABB1FA1BA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1" name="Group 9530">
              <a:extLst>
                <a:ext uri="{FF2B5EF4-FFF2-40B4-BE49-F238E27FC236}">
                  <a16:creationId xmlns:a16="http://schemas.microsoft.com/office/drawing/2014/main" id="{A4F23458-AA00-DF7E-5112-F06CDBDF67D5}"/>
                </a:ext>
              </a:extLst>
            </p:cNvPr>
            <p:cNvGrpSpPr/>
            <p:nvPr/>
          </p:nvGrpSpPr>
          <p:grpSpPr>
            <a:xfrm>
              <a:off x="3910968" y="4905414"/>
              <a:ext cx="89485" cy="89485"/>
              <a:chOff x="2162465" y="4117385"/>
              <a:chExt cx="283772" cy="283772"/>
            </a:xfrm>
          </p:grpSpPr>
          <p:cxnSp>
            <p:nvCxnSpPr>
              <p:cNvPr id="9532" name="Straight Connector 9531">
                <a:extLst>
                  <a:ext uri="{FF2B5EF4-FFF2-40B4-BE49-F238E27FC236}">
                    <a16:creationId xmlns:a16="http://schemas.microsoft.com/office/drawing/2014/main" id="{658AFDFA-E67A-9FDC-58BF-575F217A951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3" name="Straight Connector 9532">
                <a:extLst>
                  <a:ext uri="{FF2B5EF4-FFF2-40B4-BE49-F238E27FC236}">
                    <a16:creationId xmlns:a16="http://schemas.microsoft.com/office/drawing/2014/main" id="{7D569DC4-F7F7-DC3C-7CE1-86DFD9D08B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4" name="Group 9533">
              <a:extLst>
                <a:ext uri="{FF2B5EF4-FFF2-40B4-BE49-F238E27FC236}">
                  <a16:creationId xmlns:a16="http://schemas.microsoft.com/office/drawing/2014/main" id="{E3977DAC-D110-5143-DBE1-2DAE0EE4A564}"/>
                </a:ext>
              </a:extLst>
            </p:cNvPr>
            <p:cNvGrpSpPr/>
            <p:nvPr/>
          </p:nvGrpSpPr>
          <p:grpSpPr>
            <a:xfrm>
              <a:off x="3935404" y="4905414"/>
              <a:ext cx="89485" cy="89485"/>
              <a:chOff x="2162465" y="4117385"/>
              <a:chExt cx="283772" cy="283772"/>
            </a:xfrm>
          </p:grpSpPr>
          <p:cxnSp>
            <p:nvCxnSpPr>
              <p:cNvPr id="9535" name="Straight Connector 9534">
                <a:extLst>
                  <a:ext uri="{FF2B5EF4-FFF2-40B4-BE49-F238E27FC236}">
                    <a16:creationId xmlns:a16="http://schemas.microsoft.com/office/drawing/2014/main" id="{E421A2C0-6F55-E1C7-38E9-95EF14D1009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6" name="Straight Connector 9535">
                <a:extLst>
                  <a:ext uri="{FF2B5EF4-FFF2-40B4-BE49-F238E27FC236}">
                    <a16:creationId xmlns:a16="http://schemas.microsoft.com/office/drawing/2014/main" id="{FAA4DA1B-8435-D2AF-2CDA-38508E17F4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37" name="Group 9536">
              <a:extLst>
                <a:ext uri="{FF2B5EF4-FFF2-40B4-BE49-F238E27FC236}">
                  <a16:creationId xmlns:a16="http://schemas.microsoft.com/office/drawing/2014/main" id="{BA03EEC6-45D7-C27F-A312-3AEF4ECBE584}"/>
                </a:ext>
              </a:extLst>
            </p:cNvPr>
            <p:cNvGrpSpPr/>
            <p:nvPr/>
          </p:nvGrpSpPr>
          <p:grpSpPr>
            <a:xfrm>
              <a:off x="3517452" y="4791870"/>
              <a:ext cx="89485" cy="89485"/>
              <a:chOff x="2162465" y="4117385"/>
              <a:chExt cx="283772" cy="283772"/>
            </a:xfrm>
          </p:grpSpPr>
          <p:cxnSp>
            <p:nvCxnSpPr>
              <p:cNvPr id="9538" name="Straight Connector 9537">
                <a:extLst>
                  <a:ext uri="{FF2B5EF4-FFF2-40B4-BE49-F238E27FC236}">
                    <a16:creationId xmlns:a16="http://schemas.microsoft.com/office/drawing/2014/main" id="{F82772EA-C964-CB87-7530-81D50AED2CF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39" name="Straight Connector 9538">
                <a:extLst>
                  <a:ext uri="{FF2B5EF4-FFF2-40B4-BE49-F238E27FC236}">
                    <a16:creationId xmlns:a16="http://schemas.microsoft.com/office/drawing/2014/main" id="{BAC3514A-DD8F-4676-491A-6C0ACF0D4A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0" name="Group 9539">
              <a:extLst>
                <a:ext uri="{FF2B5EF4-FFF2-40B4-BE49-F238E27FC236}">
                  <a16:creationId xmlns:a16="http://schemas.microsoft.com/office/drawing/2014/main" id="{C7E92F1F-C287-7A82-77BA-7A12EA77005D}"/>
                </a:ext>
              </a:extLst>
            </p:cNvPr>
            <p:cNvGrpSpPr/>
            <p:nvPr/>
          </p:nvGrpSpPr>
          <p:grpSpPr>
            <a:xfrm>
              <a:off x="3314973" y="4725685"/>
              <a:ext cx="89485" cy="89485"/>
              <a:chOff x="2162465" y="4117385"/>
              <a:chExt cx="283772" cy="283772"/>
            </a:xfrm>
          </p:grpSpPr>
          <p:cxnSp>
            <p:nvCxnSpPr>
              <p:cNvPr id="9541" name="Straight Connector 9540">
                <a:extLst>
                  <a:ext uri="{FF2B5EF4-FFF2-40B4-BE49-F238E27FC236}">
                    <a16:creationId xmlns:a16="http://schemas.microsoft.com/office/drawing/2014/main" id="{B9E126D3-832F-FC00-FB27-F116ED2000D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2" name="Straight Connector 9541">
                <a:extLst>
                  <a:ext uri="{FF2B5EF4-FFF2-40B4-BE49-F238E27FC236}">
                    <a16:creationId xmlns:a16="http://schemas.microsoft.com/office/drawing/2014/main" id="{D61D04EA-74BC-8627-706F-12496BB48DC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3" name="Group 9542">
              <a:extLst>
                <a:ext uri="{FF2B5EF4-FFF2-40B4-BE49-F238E27FC236}">
                  <a16:creationId xmlns:a16="http://schemas.microsoft.com/office/drawing/2014/main" id="{C4084516-0B78-FAC0-BE63-6AFB200C4729}"/>
                </a:ext>
              </a:extLst>
            </p:cNvPr>
            <p:cNvGrpSpPr/>
            <p:nvPr/>
          </p:nvGrpSpPr>
          <p:grpSpPr>
            <a:xfrm>
              <a:off x="3338975" y="4725685"/>
              <a:ext cx="89485" cy="89485"/>
              <a:chOff x="2162465" y="4117385"/>
              <a:chExt cx="283772" cy="283772"/>
            </a:xfrm>
          </p:grpSpPr>
          <p:cxnSp>
            <p:nvCxnSpPr>
              <p:cNvPr id="9544" name="Straight Connector 9543">
                <a:extLst>
                  <a:ext uri="{FF2B5EF4-FFF2-40B4-BE49-F238E27FC236}">
                    <a16:creationId xmlns:a16="http://schemas.microsoft.com/office/drawing/2014/main" id="{DFC0E61E-2FDD-1A17-3452-5F29D31B309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5" name="Straight Connector 9544">
                <a:extLst>
                  <a:ext uri="{FF2B5EF4-FFF2-40B4-BE49-F238E27FC236}">
                    <a16:creationId xmlns:a16="http://schemas.microsoft.com/office/drawing/2014/main" id="{E45938D1-F91B-1549-ACC5-701AFF7C35D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6" name="Group 9545">
              <a:extLst>
                <a:ext uri="{FF2B5EF4-FFF2-40B4-BE49-F238E27FC236}">
                  <a16:creationId xmlns:a16="http://schemas.microsoft.com/office/drawing/2014/main" id="{C678BDCB-7273-98D5-424A-728861BEFB5A}"/>
                </a:ext>
              </a:extLst>
            </p:cNvPr>
            <p:cNvGrpSpPr/>
            <p:nvPr/>
          </p:nvGrpSpPr>
          <p:grpSpPr>
            <a:xfrm>
              <a:off x="3355986" y="4725685"/>
              <a:ext cx="89485" cy="89485"/>
              <a:chOff x="2162465" y="4117385"/>
              <a:chExt cx="283772" cy="283772"/>
            </a:xfrm>
          </p:grpSpPr>
          <p:cxnSp>
            <p:nvCxnSpPr>
              <p:cNvPr id="9547" name="Straight Connector 9546">
                <a:extLst>
                  <a:ext uri="{FF2B5EF4-FFF2-40B4-BE49-F238E27FC236}">
                    <a16:creationId xmlns:a16="http://schemas.microsoft.com/office/drawing/2014/main" id="{454D9819-146B-0F74-F9AF-BD9E9230CEF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48" name="Straight Connector 9547">
                <a:extLst>
                  <a:ext uri="{FF2B5EF4-FFF2-40B4-BE49-F238E27FC236}">
                    <a16:creationId xmlns:a16="http://schemas.microsoft.com/office/drawing/2014/main" id="{47D42AAC-7923-8F2F-2726-DB8A0C4D551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49" name="Group 9548">
              <a:extLst>
                <a:ext uri="{FF2B5EF4-FFF2-40B4-BE49-F238E27FC236}">
                  <a16:creationId xmlns:a16="http://schemas.microsoft.com/office/drawing/2014/main" id="{9E26C781-F789-AE40-D079-8AFFCF68C946}"/>
                </a:ext>
              </a:extLst>
            </p:cNvPr>
            <p:cNvGrpSpPr/>
            <p:nvPr/>
          </p:nvGrpSpPr>
          <p:grpSpPr>
            <a:xfrm>
              <a:off x="3373816" y="4725685"/>
              <a:ext cx="89485" cy="89485"/>
              <a:chOff x="2162465" y="4117385"/>
              <a:chExt cx="283772" cy="283772"/>
            </a:xfrm>
          </p:grpSpPr>
          <p:cxnSp>
            <p:nvCxnSpPr>
              <p:cNvPr id="9550" name="Straight Connector 9549">
                <a:extLst>
                  <a:ext uri="{FF2B5EF4-FFF2-40B4-BE49-F238E27FC236}">
                    <a16:creationId xmlns:a16="http://schemas.microsoft.com/office/drawing/2014/main" id="{625184A3-B283-DC08-BE56-96722CA7A91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1" name="Straight Connector 9550">
                <a:extLst>
                  <a:ext uri="{FF2B5EF4-FFF2-40B4-BE49-F238E27FC236}">
                    <a16:creationId xmlns:a16="http://schemas.microsoft.com/office/drawing/2014/main" id="{4B9E2416-D7D8-4A82-F22B-3C675B8DD68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2" name="Group 9551">
              <a:extLst>
                <a:ext uri="{FF2B5EF4-FFF2-40B4-BE49-F238E27FC236}">
                  <a16:creationId xmlns:a16="http://schemas.microsoft.com/office/drawing/2014/main" id="{B5664FA1-8E52-067F-D343-A23E876DB53F}"/>
                </a:ext>
              </a:extLst>
            </p:cNvPr>
            <p:cNvGrpSpPr/>
            <p:nvPr/>
          </p:nvGrpSpPr>
          <p:grpSpPr>
            <a:xfrm>
              <a:off x="3408028" y="4725685"/>
              <a:ext cx="89485" cy="89485"/>
              <a:chOff x="2162465" y="4117385"/>
              <a:chExt cx="283772" cy="283772"/>
            </a:xfrm>
          </p:grpSpPr>
          <p:cxnSp>
            <p:nvCxnSpPr>
              <p:cNvPr id="9553" name="Straight Connector 9552">
                <a:extLst>
                  <a:ext uri="{FF2B5EF4-FFF2-40B4-BE49-F238E27FC236}">
                    <a16:creationId xmlns:a16="http://schemas.microsoft.com/office/drawing/2014/main" id="{ED03519D-ABB7-F642-B6AB-CBF2217F427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4" name="Straight Connector 9553">
                <a:extLst>
                  <a:ext uri="{FF2B5EF4-FFF2-40B4-BE49-F238E27FC236}">
                    <a16:creationId xmlns:a16="http://schemas.microsoft.com/office/drawing/2014/main" id="{77A007BE-875F-1C28-A65A-79B1C9CAB0E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5" name="Group 9554">
              <a:extLst>
                <a:ext uri="{FF2B5EF4-FFF2-40B4-BE49-F238E27FC236}">
                  <a16:creationId xmlns:a16="http://schemas.microsoft.com/office/drawing/2014/main" id="{3B4A3902-BD22-A695-FC07-13D2E0437CEC}"/>
                </a:ext>
              </a:extLst>
            </p:cNvPr>
            <p:cNvGrpSpPr/>
            <p:nvPr/>
          </p:nvGrpSpPr>
          <p:grpSpPr>
            <a:xfrm>
              <a:off x="4059605" y="4908780"/>
              <a:ext cx="89485" cy="89485"/>
              <a:chOff x="2162465" y="4117385"/>
              <a:chExt cx="283772" cy="283772"/>
            </a:xfrm>
          </p:grpSpPr>
          <p:cxnSp>
            <p:nvCxnSpPr>
              <p:cNvPr id="9556" name="Straight Connector 9555">
                <a:extLst>
                  <a:ext uri="{FF2B5EF4-FFF2-40B4-BE49-F238E27FC236}">
                    <a16:creationId xmlns:a16="http://schemas.microsoft.com/office/drawing/2014/main" id="{30BE3902-9C5F-EA2C-1541-D619D3EA61D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57" name="Straight Connector 9556">
                <a:extLst>
                  <a:ext uri="{FF2B5EF4-FFF2-40B4-BE49-F238E27FC236}">
                    <a16:creationId xmlns:a16="http://schemas.microsoft.com/office/drawing/2014/main" id="{DFF76F83-297D-3952-212D-DA1D1585164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58" name="Group 9557">
              <a:extLst>
                <a:ext uri="{FF2B5EF4-FFF2-40B4-BE49-F238E27FC236}">
                  <a16:creationId xmlns:a16="http://schemas.microsoft.com/office/drawing/2014/main" id="{A65488A2-6A5C-0FB1-7721-FA5D9079FF5B}"/>
                </a:ext>
              </a:extLst>
            </p:cNvPr>
            <p:cNvGrpSpPr/>
            <p:nvPr/>
          </p:nvGrpSpPr>
          <p:grpSpPr>
            <a:xfrm>
              <a:off x="4267369" y="4908780"/>
              <a:ext cx="89485" cy="89485"/>
              <a:chOff x="2162465" y="4117385"/>
              <a:chExt cx="283772" cy="283772"/>
            </a:xfrm>
          </p:grpSpPr>
          <p:cxnSp>
            <p:nvCxnSpPr>
              <p:cNvPr id="9559" name="Straight Connector 9558">
                <a:extLst>
                  <a:ext uri="{FF2B5EF4-FFF2-40B4-BE49-F238E27FC236}">
                    <a16:creationId xmlns:a16="http://schemas.microsoft.com/office/drawing/2014/main" id="{9BE43A73-576F-7876-B4ED-74F85258334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0" name="Straight Connector 9559">
                <a:extLst>
                  <a:ext uri="{FF2B5EF4-FFF2-40B4-BE49-F238E27FC236}">
                    <a16:creationId xmlns:a16="http://schemas.microsoft.com/office/drawing/2014/main" id="{4CD955DB-832B-7159-F346-4FF95B129AE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1" name="Group 9560">
              <a:extLst>
                <a:ext uri="{FF2B5EF4-FFF2-40B4-BE49-F238E27FC236}">
                  <a16:creationId xmlns:a16="http://schemas.microsoft.com/office/drawing/2014/main" id="{2E118363-0A47-6AC0-44E1-F060AB83AA15}"/>
                </a:ext>
              </a:extLst>
            </p:cNvPr>
            <p:cNvGrpSpPr/>
            <p:nvPr/>
          </p:nvGrpSpPr>
          <p:grpSpPr>
            <a:xfrm>
              <a:off x="4331430" y="4908780"/>
              <a:ext cx="89485" cy="89485"/>
              <a:chOff x="2162465" y="4117385"/>
              <a:chExt cx="283772" cy="283772"/>
            </a:xfrm>
          </p:grpSpPr>
          <p:cxnSp>
            <p:nvCxnSpPr>
              <p:cNvPr id="9562" name="Straight Connector 9561">
                <a:extLst>
                  <a:ext uri="{FF2B5EF4-FFF2-40B4-BE49-F238E27FC236}">
                    <a16:creationId xmlns:a16="http://schemas.microsoft.com/office/drawing/2014/main" id="{BFC689EC-CAED-38AB-3F4B-1A46F524AA5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3" name="Straight Connector 9562">
                <a:extLst>
                  <a:ext uri="{FF2B5EF4-FFF2-40B4-BE49-F238E27FC236}">
                    <a16:creationId xmlns:a16="http://schemas.microsoft.com/office/drawing/2014/main" id="{61A8EA8F-4D24-F2EC-F941-9430C175FEE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4" name="Group 9563">
              <a:extLst>
                <a:ext uri="{FF2B5EF4-FFF2-40B4-BE49-F238E27FC236}">
                  <a16:creationId xmlns:a16="http://schemas.microsoft.com/office/drawing/2014/main" id="{EB90B6BC-B7D9-2AC5-8756-D04B99776CA3}"/>
                </a:ext>
              </a:extLst>
            </p:cNvPr>
            <p:cNvGrpSpPr/>
            <p:nvPr/>
          </p:nvGrpSpPr>
          <p:grpSpPr>
            <a:xfrm>
              <a:off x="4664640" y="5220448"/>
              <a:ext cx="89485" cy="89485"/>
              <a:chOff x="2162465" y="4117385"/>
              <a:chExt cx="283772" cy="283772"/>
            </a:xfrm>
          </p:grpSpPr>
          <p:cxnSp>
            <p:nvCxnSpPr>
              <p:cNvPr id="9565" name="Straight Connector 9564">
                <a:extLst>
                  <a:ext uri="{FF2B5EF4-FFF2-40B4-BE49-F238E27FC236}">
                    <a16:creationId xmlns:a16="http://schemas.microsoft.com/office/drawing/2014/main" id="{62F5D9F3-F583-9E2D-B32F-21DD231C6818}"/>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6" name="Straight Connector 9565">
                <a:extLst>
                  <a:ext uri="{FF2B5EF4-FFF2-40B4-BE49-F238E27FC236}">
                    <a16:creationId xmlns:a16="http://schemas.microsoft.com/office/drawing/2014/main" id="{13673AE7-325F-E7BF-E431-8E98AC68F43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67" name="Group 9566">
              <a:extLst>
                <a:ext uri="{FF2B5EF4-FFF2-40B4-BE49-F238E27FC236}">
                  <a16:creationId xmlns:a16="http://schemas.microsoft.com/office/drawing/2014/main" id="{3BD927F4-5711-87B2-B14B-520E18ADFF1A}"/>
                </a:ext>
              </a:extLst>
            </p:cNvPr>
            <p:cNvGrpSpPr/>
            <p:nvPr/>
          </p:nvGrpSpPr>
          <p:grpSpPr>
            <a:xfrm>
              <a:off x="4829876" y="5220448"/>
              <a:ext cx="89485" cy="89485"/>
              <a:chOff x="2162465" y="4117385"/>
              <a:chExt cx="283772" cy="283772"/>
            </a:xfrm>
          </p:grpSpPr>
          <p:cxnSp>
            <p:nvCxnSpPr>
              <p:cNvPr id="9568" name="Straight Connector 9567">
                <a:extLst>
                  <a:ext uri="{FF2B5EF4-FFF2-40B4-BE49-F238E27FC236}">
                    <a16:creationId xmlns:a16="http://schemas.microsoft.com/office/drawing/2014/main" id="{9F116E82-D0B2-49D4-3D1F-F013EB2D59E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69" name="Straight Connector 9568">
                <a:extLst>
                  <a:ext uri="{FF2B5EF4-FFF2-40B4-BE49-F238E27FC236}">
                    <a16:creationId xmlns:a16="http://schemas.microsoft.com/office/drawing/2014/main" id="{9DF8E6CC-F45B-B519-1A30-C6434DF6E6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70" name="Group 9569">
              <a:extLst>
                <a:ext uri="{FF2B5EF4-FFF2-40B4-BE49-F238E27FC236}">
                  <a16:creationId xmlns:a16="http://schemas.microsoft.com/office/drawing/2014/main" id="{0E27A4E1-8445-0324-9BE3-4A3B6633A568}"/>
                </a:ext>
              </a:extLst>
            </p:cNvPr>
            <p:cNvGrpSpPr/>
            <p:nvPr/>
          </p:nvGrpSpPr>
          <p:grpSpPr>
            <a:xfrm>
              <a:off x="5418242" y="5220448"/>
              <a:ext cx="89485" cy="89485"/>
              <a:chOff x="2162465" y="4117385"/>
              <a:chExt cx="283772" cy="283772"/>
            </a:xfrm>
          </p:grpSpPr>
          <p:cxnSp>
            <p:nvCxnSpPr>
              <p:cNvPr id="9571" name="Straight Connector 9570">
                <a:extLst>
                  <a:ext uri="{FF2B5EF4-FFF2-40B4-BE49-F238E27FC236}">
                    <a16:creationId xmlns:a16="http://schemas.microsoft.com/office/drawing/2014/main" id="{1EBE6714-E316-B0B0-83C9-C306FDA78A6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72" name="Straight Connector 9571">
                <a:extLst>
                  <a:ext uri="{FF2B5EF4-FFF2-40B4-BE49-F238E27FC236}">
                    <a16:creationId xmlns:a16="http://schemas.microsoft.com/office/drawing/2014/main" id="{DAAE0A66-BA21-6B2D-F299-B2A18B145B5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573" name="Group 9572">
              <a:extLst>
                <a:ext uri="{FF2B5EF4-FFF2-40B4-BE49-F238E27FC236}">
                  <a16:creationId xmlns:a16="http://schemas.microsoft.com/office/drawing/2014/main" id="{43A416DE-8990-BF69-80AA-62FA5FFDDAFD}"/>
                </a:ext>
              </a:extLst>
            </p:cNvPr>
            <p:cNvGrpSpPr/>
            <p:nvPr/>
          </p:nvGrpSpPr>
          <p:grpSpPr>
            <a:xfrm>
              <a:off x="5575388" y="5220448"/>
              <a:ext cx="89485" cy="89485"/>
              <a:chOff x="2162465" y="4117385"/>
              <a:chExt cx="283772" cy="283772"/>
            </a:xfrm>
          </p:grpSpPr>
          <p:cxnSp>
            <p:nvCxnSpPr>
              <p:cNvPr id="9574" name="Straight Connector 9573">
                <a:extLst>
                  <a:ext uri="{FF2B5EF4-FFF2-40B4-BE49-F238E27FC236}">
                    <a16:creationId xmlns:a16="http://schemas.microsoft.com/office/drawing/2014/main" id="{1EDD7B3F-99A6-EDDF-6CB0-1638294165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575" name="Straight Connector 9574">
                <a:extLst>
                  <a:ext uri="{FF2B5EF4-FFF2-40B4-BE49-F238E27FC236}">
                    <a16:creationId xmlns:a16="http://schemas.microsoft.com/office/drawing/2014/main" id="{BA35AB14-64FC-069E-67A5-43DE79B3D4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
        <p:nvSpPr>
          <p:cNvPr id="9577" name="Freeform: Shape 9576">
            <a:extLst>
              <a:ext uri="{FF2B5EF4-FFF2-40B4-BE49-F238E27FC236}">
                <a16:creationId xmlns:a16="http://schemas.microsoft.com/office/drawing/2014/main" id="{8583E656-27D0-D033-F518-6BFA4CD7F778}"/>
              </a:ext>
            </a:extLst>
          </p:cNvPr>
          <p:cNvSpPr/>
          <p:nvPr/>
        </p:nvSpPr>
        <p:spPr bwMode="auto">
          <a:xfrm>
            <a:off x="1328738" y="4371975"/>
            <a:ext cx="3974306" cy="1462088"/>
          </a:xfrm>
          <a:custGeom>
            <a:avLst/>
            <a:gdLst>
              <a:gd name="connsiteX0" fmla="*/ 3974306 w 3974306"/>
              <a:gd name="connsiteY0" fmla="*/ 1462088 h 1462088"/>
              <a:gd name="connsiteX1" fmla="*/ 3974306 w 3974306"/>
              <a:gd name="connsiteY1" fmla="*/ 1176338 h 1462088"/>
              <a:gd name="connsiteX2" fmla="*/ 2967037 w 3974306"/>
              <a:gd name="connsiteY2" fmla="*/ 1176338 h 1462088"/>
              <a:gd name="connsiteX3" fmla="*/ 2967037 w 3974306"/>
              <a:gd name="connsiteY3" fmla="*/ 1112044 h 1462088"/>
              <a:gd name="connsiteX4" fmla="*/ 2859881 w 3974306"/>
              <a:gd name="connsiteY4" fmla="*/ 1112044 h 1462088"/>
              <a:gd name="connsiteX5" fmla="*/ 2859881 w 3974306"/>
              <a:gd name="connsiteY5" fmla="*/ 1054894 h 1462088"/>
              <a:gd name="connsiteX6" fmla="*/ 2597943 w 3974306"/>
              <a:gd name="connsiteY6" fmla="*/ 1054894 h 1462088"/>
              <a:gd name="connsiteX7" fmla="*/ 2597943 w 3974306"/>
              <a:gd name="connsiteY7" fmla="*/ 1012031 h 1462088"/>
              <a:gd name="connsiteX8" fmla="*/ 2581275 w 3974306"/>
              <a:gd name="connsiteY8" fmla="*/ 1012031 h 1462088"/>
              <a:gd name="connsiteX9" fmla="*/ 2581275 w 3974306"/>
              <a:gd name="connsiteY9" fmla="*/ 966788 h 1462088"/>
              <a:gd name="connsiteX10" fmla="*/ 2571750 w 3974306"/>
              <a:gd name="connsiteY10" fmla="*/ 966788 h 1462088"/>
              <a:gd name="connsiteX11" fmla="*/ 2571750 w 3974306"/>
              <a:gd name="connsiteY11" fmla="*/ 923925 h 1462088"/>
              <a:gd name="connsiteX12" fmla="*/ 2524125 w 3974306"/>
              <a:gd name="connsiteY12" fmla="*/ 923925 h 1462088"/>
              <a:gd name="connsiteX13" fmla="*/ 2524125 w 3974306"/>
              <a:gd name="connsiteY13" fmla="*/ 883444 h 1462088"/>
              <a:gd name="connsiteX14" fmla="*/ 2495550 w 3974306"/>
              <a:gd name="connsiteY14" fmla="*/ 883444 h 1462088"/>
              <a:gd name="connsiteX15" fmla="*/ 2495550 w 3974306"/>
              <a:gd name="connsiteY15" fmla="*/ 831056 h 1462088"/>
              <a:gd name="connsiteX16" fmla="*/ 2466975 w 3974306"/>
              <a:gd name="connsiteY16" fmla="*/ 831056 h 1462088"/>
              <a:gd name="connsiteX17" fmla="*/ 2466975 w 3974306"/>
              <a:gd name="connsiteY17" fmla="*/ 797719 h 1462088"/>
              <a:gd name="connsiteX18" fmla="*/ 2452687 w 3974306"/>
              <a:gd name="connsiteY18" fmla="*/ 797719 h 1462088"/>
              <a:gd name="connsiteX19" fmla="*/ 2452687 w 3974306"/>
              <a:gd name="connsiteY19" fmla="*/ 757238 h 1462088"/>
              <a:gd name="connsiteX20" fmla="*/ 2212181 w 3974306"/>
              <a:gd name="connsiteY20" fmla="*/ 757238 h 1462088"/>
              <a:gd name="connsiteX21" fmla="*/ 2212181 w 3974306"/>
              <a:gd name="connsiteY21" fmla="*/ 714375 h 1462088"/>
              <a:gd name="connsiteX22" fmla="*/ 2126456 w 3974306"/>
              <a:gd name="connsiteY22" fmla="*/ 714375 h 1462088"/>
              <a:gd name="connsiteX23" fmla="*/ 2126456 w 3974306"/>
              <a:gd name="connsiteY23" fmla="*/ 669131 h 1462088"/>
              <a:gd name="connsiteX24" fmla="*/ 2050256 w 3974306"/>
              <a:gd name="connsiteY24" fmla="*/ 669131 h 1462088"/>
              <a:gd name="connsiteX25" fmla="*/ 2050256 w 3974306"/>
              <a:gd name="connsiteY25" fmla="*/ 635794 h 1462088"/>
              <a:gd name="connsiteX26" fmla="*/ 1966912 w 3974306"/>
              <a:gd name="connsiteY26" fmla="*/ 635794 h 1462088"/>
              <a:gd name="connsiteX27" fmla="*/ 1966912 w 3974306"/>
              <a:gd name="connsiteY27" fmla="*/ 600075 h 1462088"/>
              <a:gd name="connsiteX28" fmla="*/ 1862137 w 3974306"/>
              <a:gd name="connsiteY28" fmla="*/ 600075 h 1462088"/>
              <a:gd name="connsiteX29" fmla="*/ 1862137 w 3974306"/>
              <a:gd name="connsiteY29" fmla="*/ 564356 h 1462088"/>
              <a:gd name="connsiteX30" fmla="*/ 1814512 w 3974306"/>
              <a:gd name="connsiteY30" fmla="*/ 564356 h 1462088"/>
              <a:gd name="connsiteX31" fmla="*/ 1814512 w 3974306"/>
              <a:gd name="connsiteY31" fmla="*/ 531019 h 1462088"/>
              <a:gd name="connsiteX32" fmla="*/ 1716881 w 3974306"/>
              <a:gd name="connsiteY32" fmla="*/ 531019 h 1462088"/>
              <a:gd name="connsiteX33" fmla="*/ 1716881 w 3974306"/>
              <a:gd name="connsiteY33" fmla="*/ 497681 h 1462088"/>
              <a:gd name="connsiteX34" fmla="*/ 1707356 w 3974306"/>
              <a:gd name="connsiteY34" fmla="*/ 497681 h 1462088"/>
              <a:gd name="connsiteX35" fmla="*/ 1707356 w 3974306"/>
              <a:gd name="connsiteY35" fmla="*/ 471488 h 1462088"/>
              <a:gd name="connsiteX36" fmla="*/ 1671637 w 3974306"/>
              <a:gd name="connsiteY36" fmla="*/ 471488 h 1462088"/>
              <a:gd name="connsiteX37" fmla="*/ 1671637 w 3974306"/>
              <a:gd name="connsiteY37" fmla="*/ 442913 h 1462088"/>
              <a:gd name="connsiteX38" fmla="*/ 1666875 w 3974306"/>
              <a:gd name="connsiteY38" fmla="*/ 442913 h 1462088"/>
              <a:gd name="connsiteX39" fmla="*/ 1666875 w 3974306"/>
              <a:gd name="connsiteY39" fmla="*/ 407194 h 1462088"/>
              <a:gd name="connsiteX40" fmla="*/ 1662113 w 3974306"/>
              <a:gd name="connsiteY40" fmla="*/ 411956 h 1462088"/>
              <a:gd name="connsiteX41" fmla="*/ 1662113 w 3974306"/>
              <a:gd name="connsiteY41" fmla="*/ 381000 h 1462088"/>
              <a:gd name="connsiteX42" fmla="*/ 1524000 w 3974306"/>
              <a:gd name="connsiteY42" fmla="*/ 381000 h 1462088"/>
              <a:gd name="connsiteX43" fmla="*/ 1524000 w 3974306"/>
              <a:gd name="connsiteY43" fmla="*/ 352425 h 1462088"/>
              <a:gd name="connsiteX44" fmla="*/ 1354931 w 3974306"/>
              <a:gd name="connsiteY44" fmla="*/ 352425 h 1462088"/>
              <a:gd name="connsiteX45" fmla="*/ 1354931 w 3974306"/>
              <a:gd name="connsiteY45" fmla="*/ 330994 h 1462088"/>
              <a:gd name="connsiteX46" fmla="*/ 1176337 w 3974306"/>
              <a:gd name="connsiteY46" fmla="*/ 330994 h 1462088"/>
              <a:gd name="connsiteX47" fmla="*/ 1176337 w 3974306"/>
              <a:gd name="connsiteY47" fmla="*/ 307181 h 1462088"/>
              <a:gd name="connsiteX48" fmla="*/ 1147762 w 3974306"/>
              <a:gd name="connsiteY48" fmla="*/ 307181 h 1462088"/>
              <a:gd name="connsiteX49" fmla="*/ 1147762 w 3974306"/>
              <a:gd name="connsiteY49" fmla="*/ 280988 h 1462088"/>
              <a:gd name="connsiteX50" fmla="*/ 1114425 w 3974306"/>
              <a:gd name="connsiteY50" fmla="*/ 280988 h 1462088"/>
              <a:gd name="connsiteX51" fmla="*/ 1114425 w 3974306"/>
              <a:gd name="connsiteY51" fmla="*/ 280988 h 1462088"/>
              <a:gd name="connsiteX52" fmla="*/ 1088231 w 3974306"/>
              <a:gd name="connsiteY52" fmla="*/ 280988 h 1462088"/>
              <a:gd name="connsiteX53" fmla="*/ 1088231 w 3974306"/>
              <a:gd name="connsiteY53" fmla="*/ 250031 h 1462088"/>
              <a:gd name="connsiteX54" fmla="*/ 1066800 w 3974306"/>
              <a:gd name="connsiteY54" fmla="*/ 250031 h 1462088"/>
              <a:gd name="connsiteX55" fmla="*/ 1066800 w 3974306"/>
              <a:gd name="connsiteY55" fmla="*/ 250031 h 1462088"/>
              <a:gd name="connsiteX56" fmla="*/ 788193 w 3974306"/>
              <a:gd name="connsiteY56" fmla="*/ 250031 h 1462088"/>
              <a:gd name="connsiteX57" fmla="*/ 788193 w 3974306"/>
              <a:gd name="connsiteY57" fmla="*/ 226219 h 1462088"/>
              <a:gd name="connsiteX58" fmla="*/ 757237 w 3974306"/>
              <a:gd name="connsiteY58" fmla="*/ 226219 h 1462088"/>
              <a:gd name="connsiteX59" fmla="*/ 757237 w 3974306"/>
              <a:gd name="connsiteY59" fmla="*/ 197644 h 1462088"/>
              <a:gd name="connsiteX60" fmla="*/ 738187 w 3974306"/>
              <a:gd name="connsiteY60" fmla="*/ 197644 h 1462088"/>
              <a:gd name="connsiteX61" fmla="*/ 738187 w 3974306"/>
              <a:gd name="connsiteY61" fmla="*/ 180975 h 1462088"/>
              <a:gd name="connsiteX62" fmla="*/ 716756 w 3974306"/>
              <a:gd name="connsiteY62" fmla="*/ 180975 h 1462088"/>
              <a:gd name="connsiteX63" fmla="*/ 716756 w 3974306"/>
              <a:gd name="connsiteY63" fmla="*/ 164306 h 1462088"/>
              <a:gd name="connsiteX64" fmla="*/ 697706 w 3974306"/>
              <a:gd name="connsiteY64" fmla="*/ 164306 h 1462088"/>
              <a:gd name="connsiteX65" fmla="*/ 697706 w 3974306"/>
              <a:gd name="connsiteY65" fmla="*/ 140494 h 1462088"/>
              <a:gd name="connsiteX66" fmla="*/ 604837 w 3974306"/>
              <a:gd name="connsiteY66" fmla="*/ 140494 h 1462088"/>
              <a:gd name="connsiteX67" fmla="*/ 604837 w 3974306"/>
              <a:gd name="connsiteY67" fmla="*/ 121444 h 1462088"/>
              <a:gd name="connsiteX68" fmla="*/ 531018 w 3974306"/>
              <a:gd name="connsiteY68" fmla="*/ 121444 h 1462088"/>
              <a:gd name="connsiteX69" fmla="*/ 531018 w 3974306"/>
              <a:gd name="connsiteY69" fmla="*/ 100013 h 1462088"/>
              <a:gd name="connsiteX70" fmla="*/ 488156 w 3974306"/>
              <a:gd name="connsiteY70" fmla="*/ 100013 h 1462088"/>
              <a:gd name="connsiteX71" fmla="*/ 488156 w 3974306"/>
              <a:gd name="connsiteY71" fmla="*/ 80963 h 1462088"/>
              <a:gd name="connsiteX72" fmla="*/ 464343 w 3974306"/>
              <a:gd name="connsiteY72" fmla="*/ 80963 h 1462088"/>
              <a:gd name="connsiteX73" fmla="*/ 464343 w 3974306"/>
              <a:gd name="connsiteY73" fmla="*/ 52388 h 1462088"/>
              <a:gd name="connsiteX74" fmla="*/ 302418 w 3974306"/>
              <a:gd name="connsiteY74" fmla="*/ 52388 h 1462088"/>
              <a:gd name="connsiteX75" fmla="*/ 302418 w 3974306"/>
              <a:gd name="connsiteY75" fmla="*/ 33338 h 1462088"/>
              <a:gd name="connsiteX76" fmla="*/ 245268 w 3974306"/>
              <a:gd name="connsiteY76" fmla="*/ 33338 h 1462088"/>
              <a:gd name="connsiteX77" fmla="*/ 254793 w 3974306"/>
              <a:gd name="connsiteY77" fmla="*/ 23813 h 1462088"/>
              <a:gd name="connsiteX78" fmla="*/ 107156 w 3974306"/>
              <a:gd name="connsiteY78" fmla="*/ 23813 h 1462088"/>
              <a:gd name="connsiteX79" fmla="*/ 107156 w 3974306"/>
              <a:gd name="connsiteY79" fmla="*/ 0 h 1462088"/>
              <a:gd name="connsiteX80" fmla="*/ 0 w 3974306"/>
              <a:gd name="connsiteY80" fmla="*/ 0 h 1462088"/>
              <a:gd name="connsiteX0" fmla="*/ 3974306 w 3974306"/>
              <a:gd name="connsiteY0" fmla="*/ 1462088 h 1462088"/>
              <a:gd name="connsiteX1" fmla="*/ 3974306 w 3974306"/>
              <a:gd name="connsiteY1" fmla="*/ 1176338 h 1462088"/>
              <a:gd name="connsiteX2" fmla="*/ 2967037 w 3974306"/>
              <a:gd name="connsiteY2" fmla="*/ 1176338 h 1462088"/>
              <a:gd name="connsiteX3" fmla="*/ 2967037 w 3974306"/>
              <a:gd name="connsiteY3" fmla="*/ 1112044 h 1462088"/>
              <a:gd name="connsiteX4" fmla="*/ 2859881 w 3974306"/>
              <a:gd name="connsiteY4" fmla="*/ 1112044 h 1462088"/>
              <a:gd name="connsiteX5" fmla="*/ 2859881 w 3974306"/>
              <a:gd name="connsiteY5" fmla="*/ 1054894 h 1462088"/>
              <a:gd name="connsiteX6" fmla="*/ 2597943 w 3974306"/>
              <a:gd name="connsiteY6" fmla="*/ 1054894 h 1462088"/>
              <a:gd name="connsiteX7" fmla="*/ 2597943 w 3974306"/>
              <a:gd name="connsiteY7" fmla="*/ 1012031 h 1462088"/>
              <a:gd name="connsiteX8" fmla="*/ 2581275 w 3974306"/>
              <a:gd name="connsiteY8" fmla="*/ 1012031 h 1462088"/>
              <a:gd name="connsiteX9" fmla="*/ 2581275 w 3974306"/>
              <a:gd name="connsiteY9" fmla="*/ 966788 h 1462088"/>
              <a:gd name="connsiteX10" fmla="*/ 2571750 w 3974306"/>
              <a:gd name="connsiteY10" fmla="*/ 966788 h 1462088"/>
              <a:gd name="connsiteX11" fmla="*/ 2571750 w 3974306"/>
              <a:gd name="connsiteY11" fmla="*/ 923925 h 1462088"/>
              <a:gd name="connsiteX12" fmla="*/ 2524125 w 3974306"/>
              <a:gd name="connsiteY12" fmla="*/ 923925 h 1462088"/>
              <a:gd name="connsiteX13" fmla="*/ 2524125 w 3974306"/>
              <a:gd name="connsiteY13" fmla="*/ 883444 h 1462088"/>
              <a:gd name="connsiteX14" fmla="*/ 2495550 w 3974306"/>
              <a:gd name="connsiteY14" fmla="*/ 883444 h 1462088"/>
              <a:gd name="connsiteX15" fmla="*/ 2495550 w 3974306"/>
              <a:gd name="connsiteY15" fmla="*/ 831056 h 1462088"/>
              <a:gd name="connsiteX16" fmla="*/ 2466975 w 3974306"/>
              <a:gd name="connsiteY16" fmla="*/ 831056 h 1462088"/>
              <a:gd name="connsiteX17" fmla="*/ 2466975 w 3974306"/>
              <a:gd name="connsiteY17" fmla="*/ 797719 h 1462088"/>
              <a:gd name="connsiteX18" fmla="*/ 2452687 w 3974306"/>
              <a:gd name="connsiteY18" fmla="*/ 797719 h 1462088"/>
              <a:gd name="connsiteX19" fmla="*/ 2452687 w 3974306"/>
              <a:gd name="connsiteY19" fmla="*/ 757238 h 1462088"/>
              <a:gd name="connsiteX20" fmla="*/ 2212181 w 3974306"/>
              <a:gd name="connsiteY20" fmla="*/ 757238 h 1462088"/>
              <a:gd name="connsiteX21" fmla="*/ 2212181 w 3974306"/>
              <a:gd name="connsiteY21" fmla="*/ 714375 h 1462088"/>
              <a:gd name="connsiteX22" fmla="*/ 2126456 w 3974306"/>
              <a:gd name="connsiteY22" fmla="*/ 714375 h 1462088"/>
              <a:gd name="connsiteX23" fmla="*/ 2126456 w 3974306"/>
              <a:gd name="connsiteY23" fmla="*/ 669131 h 1462088"/>
              <a:gd name="connsiteX24" fmla="*/ 2050256 w 3974306"/>
              <a:gd name="connsiteY24" fmla="*/ 669131 h 1462088"/>
              <a:gd name="connsiteX25" fmla="*/ 2050256 w 3974306"/>
              <a:gd name="connsiteY25" fmla="*/ 635794 h 1462088"/>
              <a:gd name="connsiteX26" fmla="*/ 1966912 w 3974306"/>
              <a:gd name="connsiteY26" fmla="*/ 635794 h 1462088"/>
              <a:gd name="connsiteX27" fmla="*/ 1966912 w 3974306"/>
              <a:gd name="connsiteY27" fmla="*/ 600075 h 1462088"/>
              <a:gd name="connsiteX28" fmla="*/ 1862137 w 3974306"/>
              <a:gd name="connsiteY28" fmla="*/ 600075 h 1462088"/>
              <a:gd name="connsiteX29" fmla="*/ 1862137 w 3974306"/>
              <a:gd name="connsiteY29" fmla="*/ 564356 h 1462088"/>
              <a:gd name="connsiteX30" fmla="*/ 1814512 w 3974306"/>
              <a:gd name="connsiteY30" fmla="*/ 564356 h 1462088"/>
              <a:gd name="connsiteX31" fmla="*/ 1814512 w 3974306"/>
              <a:gd name="connsiteY31" fmla="*/ 531019 h 1462088"/>
              <a:gd name="connsiteX32" fmla="*/ 1716881 w 3974306"/>
              <a:gd name="connsiteY32" fmla="*/ 531019 h 1462088"/>
              <a:gd name="connsiteX33" fmla="*/ 1716881 w 3974306"/>
              <a:gd name="connsiteY33" fmla="*/ 497681 h 1462088"/>
              <a:gd name="connsiteX34" fmla="*/ 1707356 w 3974306"/>
              <a:gd name="connsiteY34" fmla="*/ 497681 h 1462088"/>
              <a:gd name="connsiteX35" fmla="*/ 1707356 w 3974306"/>
              <a:gd name="connsiteY35" fmla="*/ 471488 h 1462088"/>
              <a:gd name="connsiteX36" fmla="*/ 1671637 w 3974306"/>
              <a:gd name="connsiteY36" fmla="*/ 471488 h 1462088"/>
              <a:gd name="connsiteX37" fmla="*/ 1671637 w 3974306"/>
              <a:gd name="connsiteY37" fmla="*/ 442913 h 1462088"/>
              <a:gd name="connsiteX38" fmla="*/ 1666875 w 3974306"/>
              <a:gd name="connsiteY38" fmla="*/ 442913 h 1462088"/>
              <a:gd name="connsiteX39" fmla="*/ 1666875 w 3974306"/>
              <a:gd name="connsiteY39" fmla="*/ 407194 h 1462088"/>
              <a:gd name="connsiteX40" fmla="*/ 1662113 w 3974306"/>
              <a:gd name="connsiteY40" fmla="*/ 411956 h 1462088"/>
              <a:gd name="connsiteX41" fmla="*/ 1662113 w 3974306"/>
              <a:gd name="connsiteY41" fmla="*/ 381000 h 1462088"/>
              <a:gd name="connsiteX42" fmla="*/ 1524000 w 3974306"/>
              <a:gd name="connsiteY42" fmla="*/ 381000 h 1462088"/>
              <a:gd name="connsiteX43" fmla="*/ 1524000 w 3974306"/>
              <a:gd name="connsiteY43" fmla="*/ 352425 h 1462088"/>
              <a:gd name="connsiteX44" fmla="*/ 1354931 w 3974306"/>
              <a:gd name="connsiteY44" fmla="*/ 352425 h 1462088"/>
              <a:gd name="connsiteX45" fmla="*/ 1354931 w 3974306"/>
              <a:gd name="connsiteY45" fmla="*/ 330994 h 1462088"/>
              <a:gd name="connsiteX46" fmla="*/ 1176337 w 3974306"/>
              <a:gd name="connsiteY46" fmla="*/ 330994 h 1462088"/>
              <a:gd name="connsiteX47" fmla="*/ 1176337 w 3974306"/>
              <a:gd name="connsiteY47" fmla="*/ 307181 h 1462088"/>
              <a:gd name="connsiteX48" fmla="*/ 1147762 w 3974306"/>
              <a:gd name="connsiteY48" fmla="*/ 307181 h 1462088"/>
              <a:gd name="connsiteX49" fmla="*/ 1147762 w 3974306"/>
              <a:gd name="connsiteY49" fmla="*/ 280988 h 1462088"/>
              <a:gd name="connsiteX50" fmla="*/ 1114425 w 3974306"/>
              <a:gd name="connsiteY50" fmla="*/ 280988 h 1462088"/>
              <a:gd name="connsiteX51" fmla="*/ 1114425 w 3974306"/>
              <a:gd name="connsiteY51" fmla="*/ 280988 h 1462088"/>
              <a:gd name="connsiteX52" fmla="*/ 1088231 w 3974306"/>
              <a:gd name="connsiteY52" fmla="*/ 280988 h 1462088"/>
              <a:gd name="connsiteX53" fmla="*/ 1088231 w 3974306"/>
              <a:gd name="connsiteY53" fmla="*/ 250031 h 1462088"/>
              <a:gd name="connsiteX54" fmla="*/ 1066800 w 3974306"/>
              <a:gd name="connsiteY54" fmla="*/ 250031 h 1462088"/>
              <a:gd name="connsiteX55" fmla="*/ 1066800 w 3974306"/>
              <a:gd name="connsiteY55" fmla="*/ 250031 h 1462088"/>
              <a:gd name="connsiteX56" fmla="*/ 788193 w 3974306"/>
              <a:gd name="connsiteY56" fmla="*/ 250031 h 1462088"/>
              <a:gd name="connsiteX57" fmla="*/ 788193 w 3974306"/>
              <a:gd name="connsiteY57" fmla="*/ 226219 h 1462088"/>
              <a:gd name="connsiteX58" fmla="*/ 757237 w 3974306"/>
              <a:gd name="connsiteY58" fmla="*/ 226219 h 1462088"/>
              <a:gd name="connsiteX59" fmla="*/ 757237 w 3974306"/>
              <a:gd name="connsiteY59" fmla="*/ 197644 h 1462088"/>
              <a:gd name="connsiteX60" fmla="*/ 738187 w 3974306"/>
              <a:gd name="connsiteY60" fmla="*/ 197644 h 1462088"/>
              <a:gd name="connsiteX61" fmla="*/ 738187 w 3974306"/>
              <a:gd name="connsiteY61" fmla="*/ 180975 h 1462088"/>
              <a:gd name="connsiteX62" fmla="*/ 716756 w 3974306"/>
              <a:gd name="connsiteY62" fmla="*/ 180975 h 1462088"/>
              <a:gd name="connsiteX63" fmla="*/ 716756 w 3974306"/>
              <a:gd name="connsiteY63" fmla="*/ 164306 h 1462088"/>
              <a:gd name="connsiteX64" fmla="*/ 697706 w 3974306"/>
              <a:gd name="connsiteY64" fmla="*/ 164306 h 1462088"/>
              <a:gd name="connsiteX65" fmla="*/ 697706 w 3974306"/>
              <a:gd name="connsiteY65" fmla="*/ 140494 h 1462088"/>
              <a:gd name="connsiteX66" fmla="*/ 604837 w 3974306"/>
              <a:gd name="connsiteY66" fmla="*/ 140494 h 1462088"/>
              <a:gd name="connsiteX67" fmla="*/ 604837 w 3974306"/>
              <a:gd name="connsiteY67" fmla="*/ 121444 h 1462088"/>
              <a:gd name="connsiteX68" fmla="*/ 531018 w 3974306"/>
              <a:gd name="connsiteY68" fmla="*/ 121444 h 1462088"/>
              <a:gd name="connsiteX69" fmla="*/ 531018 w 3974306"/>
              <a:gd name="connsiteY69" fmla="*/ 100013 h 1462088"/>
              <a:gd name="connsiteX70" fmla="*/ 488156 w 3974306"/>
              <a:gd name="connsiteY70" fmla="*/ 100013 h 1462088"/>
              <a:gd name="connsiteX71" fmla="*/ 488156 w 3974306"/>
              <a:gd name="connsiteY71" fmla="*/ 80963 h 1462088"/>
              <a:gd name="connsiteX72" fmla="*/ 464343 w 3974306"/>
              <a:gd name="connsiteY72" fmla="*/ 80963 h 1462088"/>
              <a:gd name="connsiteX73" fmla="*/ 464343 w 3974306"/>
              <a:gd name="connsiteY73" fmla="*/ 52388 h 1462088"/>
              <a:gd name="connsiteX74" fmla="*/ 302418 w 3974306"/>
              <a:gd name="connsiteY74" fmla="*/ 52388 h 1462088"/>
              <a:gd name="connsiteX75" fmla="*/ 302418 w 3974306"/>
              <a:gd name="connsiteY75" fmla="*/ 33338 h 1462088"/>
              <a:gd name="connsiteX76" fmla="*/ 252412 w 3974306"/>
              <a:gd name="connsiteY76" fmla="*/ 35719 h 1462088"/>
              <a:gd name="connsiteX77" fmla="*/ 254793 w 3974306"/>
              <a:gd name="connsiteY77" fmla="*/ 23813 h 1462088"/>
              <a:gd name="connsiteX78" fmla="*/ 107156 w 3974306"/>
              <a:gd name="connsiteY78" fmla="*/ 23813 h 1462088"/>
              <a:gd name="connsiteX79" fmla="*/ 107156 w 3974306"/>
              <a:gd name="connsiteY79" fmla="*/ 0 h 1462088"/>
              <a:gd name="connsiteX80" fmla="*/ 0 w 3974306"/>
              <a:gd name="connsiteY80" fmla="*/ 0 h 146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974306" h="1462088">
                <a:moveTo>
                  <a:pt x="3974306" y="1462088"/>
                </a:moveTo>
                <a:lnTo>
                  <a:pt x="3974306" y="1176338"/>
                </a:lnTo>
                <a:lnTo>
                  <a:pt x="2967037" y="1176338"/>
                </a:lnTo>
                <a:lnTo>
                  <a:pt x="2967037" y="1112044"/>
                </a:lnTo>
                <a:lnTo>
                  <a:pt x="2859881" y="1112044"/>
                </a:lnTo>
                <a:lnTo>
                  <a:pt x="2859881" y="1054894"/>
                </a:lnTo>
                <a:lnTo>
                  <a:pt x="2597943" y="1054894"/>
                </a:lnTo>
                <a:lnTo>
                  <a:pt x="2597943" y="1012031"/>
                </a:lnTo>
                <a:lnTo>
                  <a:pt x="2581275" y="1012031"/>
                </a:lnTo>
                <a:lnTo>
                  <a:pt x="2581275" y="966788"/>
                </a:lnTo>
                <a:lnTo>
                  <a:pt x="2571750" y="966788"/>
                </a:lnTo>
                <a:lnTo>
                  <a:pt x="2571750" y="923925"/>
                </a:lnTo>
                <a:lnTo>
                  <a:pt x="2524125" y="923925"/>
                </a:lnTo>
                <a:lnTo>
                  <a:pt x="2524125" y="883444"/>
                </a:lnTo>
                <a:lnTo>
                  <a:pt x="2495550" y="883444"/>
                </a:lnTo>
                <a:lnTo>
                  <a:pt x="2495550" y="831056"/>
                </a:lnTo>
                <a:lnTo>
                  <a:pt x="2466975" y="831056"/>
                </a:lnTo>
                <a:lnTo>
                  <a:pt x="2466975" y="797719"/>
                </a:lnTo>
                <a:lnTo>
                  <a:pt x="2452687" y="797719"/>
                </a:lnTo>
                <a:lnTo>
                  <a:pt x="2452687" y="757238"/>
                </a:lnTo>
                <a:lnTo>
                  <a:pt x="2212181" y="757238"/>
                </a:lnTo>
                <a:lnTo>
                  <a:pt x="2212181" y="714375"/>
                </a:lnTo>
                <a:lnTo>
                  <a:pt x="2126456" y="714375"/>
                </a:lnTo>
                <a:lnTo>
                  <a:pt x="2126456" y="669131"/>
                </a:lnTo>
                <a:lnTo>
                  <a:pt x="2050256" y="669131"/>
                </a:lnTo>
                <a:lnTo>
                  <a:pt x="2050256" y="635794"/>
                </a:lnTo>
                <a:lnTo>
                  <a:pt x="1966912" y="635794"/>
                </a:lnTo>
                <a:lnTo>
                  <a:pt x="1966912" y="600075"/>
                </a:lnTo>
                <a:lnTo>
                  <a:pt x="1862137" y="600075"/>
                </a:lnTo>
                <a:lnTo>
                  <a:pt x="1862137" y="564356"/>
                </a:lnTo>
                <a:lnTo>
                  <a:pt x="1814512" y="564356"/>
                </a:lnTo>
                <a:lnTo>
                  <a:pt x="1814512" y="531019"/>
                </a:lnTo>
                <a:lnTo>
                  <a:pt x="1716881" y="531019"/>
                </a:lnTo>
                <a:lnTo>
                  <a:pt x="1716881" y="497681"/>
                </a:lnTo>
                <a:lnTo>
                  <a:pt x="1707356" y="497681"/>
                </a:lnTo>
                <a:lnTo>
                  <a:pt x="1707356" y="471488"/>
                </a:lnTo>
                <a:lnTo>
                  <a:pt x="1671637" y="471488"/>
                </a:lnTo>
                <a:lnTo>
                  <a:pt x="1671637" y="442913"/>
                </a:lnTo>
                <a:lnTo>
                  <a:pt x="1666875" y="442913"/>
                </a:lnTo>
                <a:lnTo>
                  <a:pt x="1666875" y="407194"/>
                </a:lnTo>
                <a:lnTo>
                  <a:pt x="1662113" y="411956"/>
                </a:lnTo>
                <a:lnTo>
                  <a:pt x="1662113" y="381000"/>
                </a:lnTo>
                <a:lnTo>
                  <a:pt x="1524000" y="381000"/>
                </a:lnTo>
                <a:lnTo>
                  <a:pt x="1524000" y="352425"/>
                </a:lnTo>
                <a:lnTo>
                  <a:pt x="1354931" y="352425"/>
                </a:lnTo>
                <a:lnTo>
                  <a:pt x="1354931" y="330994"/>
                </a:lnTo>
                <a:lnTo>
                  <a:pt x="1176337" y="330994"/>
                </a:lnTo>
                <a:lnTo>
                  <a:pt x="1176337" y="307181"/>
                </a:lnTo>
                <a:lnTo>
                  <a:pt x="1147762" y="307181"/>
                </a:lnTo>
                <a:lnTo>
                  <a:pt x="1147762" y="280988"/>
                </a:lnTo>
                <a:lnTo>
                  <a:pt x="1114425" y="280988"/>
                </a:lnTo>
                <a:lnTo>
                  <a:pt x="1114425" y="280988"/>
                </a:lnTo>
                <a:lnTo>
                  <a:pt x="1088231" y="280988"/>
                </a:lnTo>
                <a:lnTo>
                  <a:pt x="1088231" y="250031"/>
                </a:lnTo>
                <a:lnTo>
                  <a:pt x="1066800" y="250031"/>
                </a:lnTo>
                <a:lnTo>
                  <a:pt x="1066800" y="250031"/>
                </a:lnTo>
                <a:lnTo>
                  <a:pt x="788193" y="250031"/>
                </a:lnTo>
                <a:lnTo>
                  <a:pt x="788193" y="226219"/>
                </a:lnTo>
                <a:lnTo>
                  <a:pt x="757237" y="226219"/>
                </a:lnTo>
                <a:lnTo>
                  <a:pt x="757237" y="197644"/>
                </a:lnTo>
                <a:lnTo>
                  <a:pt x="738187" y="197644"/>
                </a:lnTo>
                <a:lnTo>
                  <a:pt x="738187" y="180975"/>
                </a:lnTo>
                <a:lnTo>
                  <a:pt x="716756" y="180975"/>
                </a:lnTo>
                <a:lnTo>
                  <a:pt x="716756" y="164306"/>
                </a:lnTo>
                <a:lnTo>
                  <a:pt x="697706" y="164306"/>
                </a:lnTo>
                <a:lnTo>
                  <a:pt x="697706" y="140494"/>
                </a:lnTo>
                <a:lnTo>
                  <a:pt x="604837" y="140494"/>
                </a:lnTo>
                <a:lnTo>
                  <a:pt x="604837" y="121444"/>
                </a:lnTo>
                <a:lnTo>
                  <a:pt x="531018" y="121444"/>
                </a:lnTo>
                <a:lnTo>
                  <a:pt x="531018" y="100013"/>
                </a:lnTo>
                <a:lnTo>
                  <a:pt x="488156" y="100013"/>
                </a:lnTo>
                <a:lnTo>
                  <a:pt x="488156" y="80963"/>
                </a:lnTo>
                <a:lnTo>
                  <a:pt x="464343" y="80963"/>
                </a:lnTo>
                <a:lnTo>
                  <a:pt x="464343" y="52388"/>
                </a:lnTo>
                <a:lnTo>
                  <a:pt x="302418" y="52388"/>
                </a:lnTo>
                <a:lnTo>
                  <a:pt x="302418" y="33338"/>
                </a:lnTo>
                <a:lnTo>
                  <a:pt x="252412" y="35719"/>
                </a:lnTo>
                <a:lnTo>
                  <a:pt x="254793" y="23813"/>
                </a:lnTo>
                <a:lnTo>
                  <a:pt x="107156" y="23813"/>
                </a:lnTo>
                <a:lnTo>
                  <a:pt x="107156" y="0"/>
                </a:lnTo>
                <a:lnTo>
                  <a:pt x="0" y="0"/>
                </a:lnTo>
              </a:path>
            </a:pathLst>
          </a:custGeom>
          <a:noFill/>
          <a:ln w="28575">
            <a:solidFill>
              <a:schemeClr val="accent3"/>
            </a:solidFill>
            <a:miter lim="800000"/>
            <a:headEnd/>
            <a:tailEnd/>
          </a:ln>
        </p:spPr>
        <p:txBody>
          <a:bodyPr rtlCol="0" anchor="ctr"/>
          <a:lstStyle/>
          <a:p>
            <a:pPr algn="ctr"/>
            <a:endParaRPr lang="en-US" dirty="0"/>
          </a:p>
        </p:txBody>
      </p:sp>
      <p:grpSp>
        <p:nvGrpSpPr>
          <p:cNvPr id="9686" name="Group 9685">
            <a:extLst>
              <a:ext uri="{FF2B5EF4-FFF2-40B4-BE49-F238E27FC236}">
                <a16:creationId xmlns:a16="http://schemas.microsoft.com/office/drawing/2014/main" id="{9FFF5926-B84B-E884-B261-BD7F62EEA9AD}"/>
              </a:ext>
            </a:extLst>
          </p:cNvPr>
          <p:cNvGrpSpPr/>
          <p:nvPr/>
        </p:nvGrpSpPr>
        <p:grpSpPr>
          <a:xfrm>
            <a:off x="1284409" y="4327131"/>
            <a:ext cx="4028140" cy="1266847"/>
            <a:chOff x="1284409" y="4327131"/>
            <a:chExt cx="4028140" cy="1266847"/>
          </a:xfrm>
        </p:grpSpPr>
        <p:grpSp>
          <p:nvGrpSpPr>
            <p:cNvPr id="9578" name="Group 9577">
              <a:extLst>
                <a:ext uri="{FF2B5EF4-FFF2-40B4-BE49-F238E27FC236}">
                  <a16:creationId xmlns:a16="http://schemas.microsoft.com/office/drawing/2014/main" id="{E185CEE2-4CCC-625C-AC0F-19856E7EB9C9}"/>
                </a:ext>
              </a:extLst>
            </p:cNvPr>
            <p:cNvGrpSpPr/>
            <p:nvPr/>
          </p:nvGrpSpPr>
          <p:grpSpPr>
            <a:xfrm>
              <a:off x="1284409" y="4327131"/>
              <a:ext cx="89485" cy="89485"/>
              <a:chOff x="2162465" y="4117385"/>
              <a:chExt cx="283772" cy="283772"/>
            </a:xfrm>
          </p:grpSpPr>
          <p:cxnSp>
            <p:nvCxnSpPr>
              <p:cNvPr id="9579" name="Straight Connector 9578">
                <a:extLst>
                  <a:ext uri="{FF2B5EF4-FFF2-40B4-BE49-F238E27FC236}">
                    <a16:creationId xmlns:a16="http://schemas.microsoft.com/office/drawing/2014/main" id="{0B32FC2A-E6A3-FC2E-E4FC-BB387317C8B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0" name="Straight Connector 9579">
                <a:extLst>
                  <a:ext uri="{FF2B5EF4-FFF2-40B4-BE49-F238E27FC236}">
                    <a16:creationId xmlns:a16="http://schemas.microsoft.com/office/drawing/2014/main" id="{4E5FA51B-2956-661F-FA3A-D4ADA2D97AF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1" name="Group 9580">
              <a:extLst>
                <a:ext uri="{FF2B5EF4-FFF2-40B4-BE49-F238E27FC236}">
                  <a16:creationId xmlns:a16="http://schemas.microsoft.com/office/drawing/2014/main" id="{28426D46-CB80-D4D8-E687-5639D8141267}"/>
                </a:ext>
              </a:extLst>
            </p:cNvPr>
            <p:cNvGrpSpPr/>
            <p:nvPr/>
          </p:nvGrpSpPr>
          <p:grpSpPr>
            <a:xfrm>
              <a:off x="1304078" y="4327131"/>
              <a:ext cx="89485" cy="89485"/>
              <a:chOff x="2162465" y="4117385"/>
              <a:chExt cx="283772" cy="283772"/>
            </a:xfrm>
          </p:grpSpPr>
          <p:cxnSp>
            <p:nvCxnSpPr>
              <p:cNvPr id="9582" name="Straight Connector 9581">
                <a:extLst>
                  <a:ext uri="{FF2B5EF4-FFF2-40B4-BE49-F238E27FC236}">
                    <a16:creationId xmlns:a16="http://schemas.microsoft.com/office/drawing/2014/main" id="{93EFE8FE-F82C-8308-787A-8FE15A628C0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3" name="Straight Connector 9582">
                <a:extLst>
                  <a:ext uri="{FF2B5EF4-FFF2-40B4-BE49-F238E27FC236}">
                    <a16:creationId xmlns:a16="http://schemas.microsoft.com/office/drawing/2014/main" id="{07DA63DB-256A-432D-9A8A-EB04D84642C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4" name="Group 9583">
              <a:extLst>
                <a:ext uri="{FF2B5EF4-FFF2-40B4-BE49-F238E27FC236}">
                  <a16:creationId xmlns:a16="http://schemas.microsoft.com/office/drawing/2014/main" id="{39150786-857F-D5F8-E1AF-A3A780992EE7}"/>
                </a:ext>
              </a:extLst>
            </p:cNvPr>
            <p:cNvGrpSpPr/>
            <p:nvPr/>
          </p:nvGrpSpPr>
          <p:grpSpPr>
            <a:xfrm>
              <a:off x="1346450" y="4327131"/>
              <a:ext cx="89485" cy="89485"/>
              <a:chOff x="2162465" y="4117385"/>
              <a:chExt cx="283772" cy="283772"/>
            </a:xfrm>
          </p:grpSpPr>
          <p:cxnSp>
            <p:nvCxnSpPr>
              <p:cNvPr id="9585" name="Straight Connector 9584">
                <a:extLst>
                  <a:ext uri="{FF2B5EF4-FFF2-40B4-BE49-F238E27FC236}">
                    <a16:creationId xmlns:a16="http://schemas.microsoft.com/office/drawing/2014/main" id="{76DA1ECC-7829-62A8-06E1-252AF2D9618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6" name="Straight Connector 9585">
                <a:extLst>
                  <a:ext uri="{FF2B5EF4-FFF2-40B4-BE49-F238E27FC236}">
                    <a16:creationId xmlns:a16="http://schemas.microsoft.com/office/drawing/2014/main" id="{EE632A93-E0CB-A361-EE0A-6AEDBCF19E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87" name="Group 9586">
              <a:extLst>
                <a:ext uri="{FF2B5EF4-FFF2-40B4-BE49-F238E27FC236}">
                  <a16:creationId xmlns:a16="http://schemas.microsoft.com/office/drawing/2014/main" id="{DA409926-0C6B-D23A-1AE0-49CA35BCA721}"/>
                </a:ext>
              </a:extLst>
            </p:cNvPr>
            <p:cNvGrpSpPr/>
            <p:nvPr/>
          </p:nvGrpSpPr>
          <p:grpSpPr>
            <a:xfrm>
              <a:off x="1375200" y="4327131"/>
              <a:ext cx="89485" cy="89485"/>
              <a:chOff x="2162465" y="4117385"/>
              <a:chExt cx="283772" cy="283772"/>
            </a:xfrm>
          </p:grpSpPr>
          <p:cxnSp>
            <p:nvCxnSpPr>
              <p:cNvPr id="9588" name="Straight Connector 9587">
                <a:extLst>
                  <a:ext uri="{FF2B5EF4-FFF2-40B4-BE49-F238E27FC236}">
                    <a16:creationId xmlns:a16="http://schemas.microsoft.com/office/drawing/2014/main" id="{216BB56B-5343-0FB1-D219-BB8C1BDC65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89" name="Straight Connector 9588">
                <a:extLst>
                  <a:ext uri="{FF2B5EF4-FFF2-40B4-BE49-F238E27FC236}">
                    <a16:creationId xmlns:a16="http://schemas.microsoft.com/office/drawing/2014/main" id="{133BD354-2DDB-B782-C425-54EB577E09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0" name="Group 9589">
              <a:extLst>
                <a:ext uri="{FF2B5EF4-FFF2-40B4-BE49-F238E27FC236}">
                  <a16:creationId xmlns:a16="http://schemas.microsoft.com/office/drawing/2014/main" id="{4EDE4E17-086E-E388-1830-B5E83A1C29DD}"/>
                </a:ext>
              </a:extLst>
            </p:cNvPr>
            <p:cNvGrpSpPr/>
            <p:nvPr/>
          </p:nvGrpSpPr>
          <p:grpSpPr>
            <a:xfrm>
              <a:off x="1427333" y="4364022"/>
              <a:ext cx="89485" cy="89485"/>
              <a:chOff x="2162465" y="4117385"/>
              <a:chExt cx="283772" cy="283772"/>
            </a:xfrm>
          </p:grpSpPr>
          <p:cxnSp>
            <p:nvCxnSpPr>
              <p:cNvPr id="9591" name="Straight Connector 9590">
                <a:extLst>
                  <a:ext uri="{FF2B5EF4-FFF2-40B4-BE49-F238E27FC236}">
                    <a16:creationId xmlns:a16="http://schemas.microsoft.com/office/drawing/2014/main" id="{3BFCBBA4-94BC-6E7D-D92A-DEDC3E5D80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2" name="Straight Connector 9591">
                <a:extLst>
                  <a:ext uri="{FF2B5EF4-FFF2-40B4-BE49-F238E27FC236}">
                    <a16:creationId xmlns:a16="http://schemas.microsoft.com/office/drawing/2014/main" id="{1360C7D7-994E-65C2-A86E-1358CB43EA3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6" name="Group 9595">
              <a:extLst>
                <a:ext uri="{FF2B5EF4-FFF2-40B4-BE49-F238E27FC236}">
                  <a16:creationId xmlns:a16="http://schemas.microsoft.com/office/drawing/2014/main" id="{6787D60C-A550-D5AC-57B7-83AC8A8B69E9}"/>
                </a:ext>
              </a:extLst>
            </p:cNvPr>
            <p:cNvGrpSpPr/>
            <p:nvPr/>
          </p:nvGrpSpPr>
          <p:grpSpPr>
            <a:xfrm>
              <a:off x="2338393" y="4577125"/>
              <a:ext cx="89485" cy="89485"/>
              <a:chOff x="2162465" y="4117385"/>
              <a:chExt cx="283772" cy="283772"/>
            </a:xfrm>
          </p:grpSpPr>
          <p:cxnSp>
            <p:nvCxnSpPr>
              <p:cNvPr id="9597" name="Straight Connector 9596">
                <a:extLst>
                  <a:ext uri="{FF2B5EF4-FFF2-40B4-BE49-F238E27FC236}">
                    <a16:creationId xmlns:a16="http://schemas.microsoft.com/office/drawing/2014/main" id="{5E49B225-A6B0-1626-37D2-7E4827257B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598" name="Straight Connector 9597">
                <a:extLst>
                  <a:ext uri="{FF2B5EF4-FFF2-40B4-BE49-F238E27FC236}">
                    <a16:creationId xmlns:a16="http://schemas.microsoft.com/office/drawing/2014/main" id="{C2C0B7B4-038B-DAC3-9DE6-5E0DABA1E25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599" name="Group 9598">
              <a:extLst>
                <a:ext uri="{FF2B5EF4-FFF2-40B4-BE49-F238E27FC236}">
                  <a16:creationId xmlns:a16="http://schemas.microsoft.com/office/drawing/2014/main" id="{DC1D6D16-DB69-C6EA-CAAE-EAC4CD741000}"/>
                </a:ext>
              </a:extLst>
            </p:cNvPr>
            <p:cNvGrpSpPr/>
            <p:nvPr/>
          </p:nvGrpSpPr>
          <p:grpSpPr>
            <a:xfrm>
              <a:off x="2350178" y="4598443"/>
              <a:ext cx="89485" cy="89485"/>
              <a:chOff x="2162465" y="4117385"/>
              <a:chExt cx="283772" cy="283772"/>
            </a:xfrm>
          </p:grpSpPr>
          <p:cxnSp>
            <p:nvCxnSpPr>
              <p:cNvPr id="9600" name="Straight Connector 9599">
                <a:extLst>
                  <a:ext uri="{FF2B5EF4-FFF2-40B4-BE49-F238E27FC236}">
                    <a16:creationId xmlns:a16="http://schemas.microsoft.com/office/drawing/2014/main" id="{FB443B2D-B3CF-2671-D39D-58CAFCA0C2F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1" name="Straight Connector 9600">
                <a:extLst>
                  <a:ext uri="{FF2B5EF4-FFF2-40B4-BE49-F238E27FC236}">
                    <a16:creationId xmlns:a16="http://schemas.microsoft.com/office/drawing/2014/main" id="{E7822BEC-D681-9C7E-D32D-79D053D63A0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2" name="Group 9601">
              <a:extLst>
                <a:ext uri="{FF2B5EF4-FFF2-40B4-BE49-F238E27FC236}">
                  <a16:creationId xmlns:a16="http://schemas.microsoft.com/office/drawing/2014/main" id="{258C769A-D5ED-AA14-BBD7-AB059C3A7D33}"/>
                </a:ext>
              </a:extLst>
            </p:cNvPr>
            <p:cNvGrpSpPr/>
            <p:nvPr/>
          </p:nvGrpSpPr>
          <p:grpSpPr>
            <a:xfrm>
              <a:off x="2386014" y="4592905"/>
              <a:ext cx="89485" cy="89485"/>
              <a:chOff x="2162465" y="4117385"/>
              <a:chExt cx="283772" cy="283772"/>
            </a:xfrm>
          </p:grpSpPr>
          <p:cxnSp>
            <p:nvCxnSpPr>
              <p:cNvPr id="9603" name="Straight Connector 9602">
                <a:extLst>
                  <a:ext uri="{FF2B5EF4-FFF2-40B4-BE49-F238E27FC236}">
                    <a16:creationId xmlns:a16="http://schemas.microsoft.com/office/drawing/2014/main" id="{E6B1417B-B6C8-BA28-BFB5-34737218568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4" name="Straight Connector 9603">
                <a:extLst>
                  <a:ext uri="{FF2B5EF4-FFF2-40B4-BE49-F238E27FC236}">
                    <a16:creationId xmlns:a16="http://schemas.microsoft.com/office/drawing/2014/main" id="{8C452261-4447-06BA-155C-FC3E9A3161A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5" name="Group 9604">
              <a:extLst>
                <a:ext uri="{FF2B5EF4-FFF2-40B4-BE49-F238E27FC236}">
                  <a16:creationId xmlns:a16="http://schemas.microsoft.com/office/drawing/2014/main" id="{A7B9232B-DAEA-8C73-CD49-F3C2B8210720}"/>
                </a:ext>
              </a:extLst>
            </p:cNvPr>
            <p:cNvGrpSpPr/>
            <p:nvPr/>
          </p:nvGrpSpPr>
          <p:grpSpPr>
            <a:xfrm>
              <a:off x="2440438" y="4630690"/>
              <a:ext cx="89485" cy="89485"/>
              <a:chOff x="2162465" y="4117385"/>
              <a:chExt cx="283772" cy="283772"/>
            </a:xfrm>
          </p:grpSpPr>
          <p:cxnSp>
            <p:nvCxnSpPr>
              <p:cNvPr id="9606" name="Straight Connector 9605">
                <a:extLst>
                  <a:ext uri="{FF2B5EF4-FFF2-40B4-BE49-F238E27FC236}">
                    <a16:creationId xmlns:a16="http://schemas.microsoft.com/office/drawing/2014/main" id="{08AB0F00-27AC-EA0E-2B25-4B22984D6DF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07" name="Straight Connector 9606">
                <a:extLst>
                  <a:ext uri="{FF2B5EF4-FFF2-40B4-BE49-F238E27FC236}">
                    <a16:creationId xmlns:a16="http://schemas.microsoft.com/office/drawing/2014/main" id="{0897A5D2-108B-1A50-D85F-03E111BDB59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08" name="Group 9607">
              <a:extLst>
                <a:ext uri="{FF2B5EF4-FFF2-40B4-BE49-F238E27FC236}">
                  <a16:creationId xmlns:a16="http://schemas.microsoft.com/office/drawing/2014/main" id="{0C88E477-F0B3-F44C-6188-78C73396C686}"/>
                </a:ext>
              </a:extLst>
            </p:cNvPr>
            <p:cNvGrpSpPr/>
            <p:nvPr/>
          </p:nvGrpSpPr>
          <p:grpSpPr>
            <a:xfrm>
              <a:off x="2480285" y="4665972"/>
              <a:ext cx="89485" cy="89485"/>
              <a:chOff x="2162465" y="4117385"/>
              <a:chExt cx="283772" cy="283772"/>
            </a:xfrm>
          </p:grpSpPr>
          <p:cxnSp>
            <p:nvCxnSpPr>
              <p:cNvPr id="9609" name="Straight Connector 9608">
                <a:extLst>
                  <a:ext uri="{FF2B5EF4-FFF2-40B4-BE49-F238E27FC236}">
                    <a16:creationId xmlns:a16="http://schemas.microsoft.com/office/drawing/2014/main" id="{B6768958-EF5A-8457-7E78-02FC15C0D52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0" name="Straight Connector 9609">
                <a:extLst>
                  <a:ext uri="{FF2B5EF4-FFF2-40B4-BE49-F238E27FC236}">
                    <a16:creationId xmlns:a16="http://schemas.microsoft.com/office/drawing/2014/main" id="{94BC19AA-0E09-CDAA-25C5-AA930758E4C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1" name="Group 9610">
              <a:extLst>
                <a:ext uri="{FF2B5EF4-FFF2-40B4-BE49-F238E27FC236}">
                  <a16:creationId xmlns:a16="http://schemas.microsoft.com/office/drawing/2014/main" id="{8A3467DE-4D45-197B-CB37-1378346FEB2B}"/>
                </a:ext>
              </a:extLst>
            </p:cNvPr>
            <p:cNvGrpSpPr/>
            <p:nvPr/>
          </p:nvGrpSpPr>
          <p:grpSpPr>
            <a:xfrm>
              <a:off x="2510135" y="4665972"/>
              <a:ext cx="89485" cy="89485"/>
              <a:chOff x="2162465" y="4117385"/>
              <a:chExt cx="283772" cy="283772"/>
            </a:xfrm>
          </p:grpSpPr>
          <p:cxnSp>
            <p:nvCxnSpPr>
              <p:cNvPr id="9612" name="Straight Connector 9611">
                <a:extLst>
                  <a:ext uri="{FF2B5EF4-FFF2-40B4-BE49-F238E27FC236}">
                    <a16:creationId xmlns:a16="http://schemas.microsoft.com/office/drawing/2014/main" id="{ADBC435B-447E-8519-366E-46DF5956F0D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3" name="Straight Connector 9612">
                <a:extLst>
                  <a:ext uri="{FF2B5EF4-FFF2-40B4-BE49-F238E27FC236}">
                    <a16:creationId xmlns:a16="http://schemas.microsoft.com/office/drawing/2014/main" id="{0A8A8AFC-C17F-78F4-254D-C68EEDD03E7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4" name="Group 9613">
              <a:extLst>
                <a:ext uri="{FF2B5EF4-FFF2-40B4-BE49-F238E27FC236}">
                  <a16:creationId xmlns:a16="http://schemas.microsoft.com/office/drawing/2014/main" id="{CA5B4ECB-9D73-6E04-9603-3E2F7EBF4E57}"/>
                </a:ext>
              </a:extLst>
            </p:cNvPr>
            <p:cNvGrpSpPr/>
            <p:nvPr/>
          </p:nvGrpSpPr>
          <p:grpSpPr>
            <a:xfrm>
              <a:off x="2526139" y="4665972"/>
              <a:ext cx="89485" cy="89485"/>
              <a:chOff x="2162465" y="4117385"/>
              <a:chExt cx="283772" cy="283772"/>
            </a:xfrm>
          </p:grpSpPr>
          <p:cxnSp>
            <p:nvCxnSpPr>
              <p:cNvPr id="9615" name="Straight Connector 9614">
                <a:extLst>
                  <a:ext uri="{FF2B5EF4-FFF2-40B4-BE49-F238E27FC236}">
                    <a16:creationId xmlns:a16="http://schemas.microsoft.com/office/drawing/2014/main" id="{86933C00-7AD1-D98D-48C4-5904A3A16DA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6" name="Straight Connector 9615">
                <a:extLst>
                  <a:ext uri="{FF2B5EF4-FFF2-40B4-BE49-F238E27FC236}">
                    <a16:creationId xmlns:a16="http://schemas.microsoft.com/office/drawing/2014/main" id="{3DCB5DB9-9CF6-6978-5222-28FC618D471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17" name="Group 9616">
              <a:extLst>
                <a:ext uri="{FF2B5EF4-FFF2-40B4-BE49-F238E27FC236}">
                  <a16:creationId xmlns:a16="http://schemas.microsoft.com/office/drawing/2014/main" id="{6BEDFE3E-20F9-DD44-CCFB-F9DCBFD115ED}"/>
                </a:ext>
              </a:extLst>
            </p:cNvPr>
            <p:cNvGrpSpPr/>
            <p:nvPr/>
          </p:nvGrpSpPr>
          <p:grpSpPr>
            <a:xfrm>
              <a:off x="2585285" y="4665972"/>
              <a:ext cx="89485" cy="89485"/>
              <a:chOff x="2162465" y="4117385"/>
              <a:chExt cx="283772" cy="283772"/>
            </a:xfrm>
          </p:grpSpPr>
          <p:cxnSp>
            <p:nvCxnSpPr>
              <p:cNvPr id="9618" name="Straight Connector 9617">
                <a:extLst>
                  <a:ext uri="{FF2B5EF4-FFF2-40B4-BE49-F238E27FC236}">
                    <a16:creationId xmlns:a16="http://schemas.microsoft.com/office/drawing/2014/main" id="{3443C988-EB4E-A4E2-97D9-81C0A8C9EDF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19" name="Straight Connector 9618">
                <a:extLst>
                  <a:ext uri="{FF2B5EF4-FFF2-40B4-BE49-F238E27FC236}">
                    <a16:creationId xmlns:a16="http://schemas.microsoft.com/office/drawing/2014/main" id="{5FE3D99F-88D9-4839-4AEF-391CF620259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0" name="Group 9619">
              <a:extLst>
                <a:ext uri="{FF2B5EF4-FFF2-40B4-BE49-F238E27FC236}">
                  <a16:creationId xmlns:a16="http://schemas.microsoft.com/office/drawing/2014/main" id="{34406989-AF6E-CD7A-6404-8B4AA0AD3958}"/>
                </a:ext>
              </a:extLst>
            </p:cNvPr>
            <p:cNvGrpSpPr/>
            <p:nvPr/>
          </p:nvGrpSpPr>
          <p:grpSpPr>
            <a:xfrm>
              <a:off x="2608813" y="4665972"/>
              <a:ext cx="89485" cy="89485"/>
              <a:chOff x="2162465" y="4117385"/>
              <a:chExt cx="283772" cy="283772"/>
            </a:xfrm>
          </p:grpSpPr>
          <p:cxnSp>
            <p:nvCxnSpPr>
              <p:cNvPr id="9621" name="Straight Connector 9620">
                <a:extLst>
                  <a:ext uri="{FF2B5EF4-FFF2-40B4-BE49-F238E27FC236}">
                    <a16:creationId xmlns:a16="http://schemas.microsoft.com/office/drawing/2014/main" id="{868D6FDF-0140-9B3C-ED02-C27DEB54E0E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2" name="Straight Connector 9621">
                <a:extLst>
                  <a:ext uri="{FF2B5EF4-FFF2-40B4-BE49-F238E27FC236}">
                    <a16:creationId xmlns:a16="http://schemas.microsoft.com/office/drawing/2014/main" id="{FA3E21A9-8842-9AB8-CE6E-7F097C96CA9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3" name="Group 9622">
              <a:extLst>
                <a:ext uri="{FF2B5EF4-FFF2-40B4-BE49-F238E27FC236}">
                  <a16:creationId xmlns:a16="http://schemas.microsoft.com/office/drawing/2014/main" id="{518E3AE5-9308-E668-2A7B-7F6E5F0F8C7E}"/>
                </a:ext>
              </a:extLst>
            </p:cNvPr>
            <p:cNvGrpSpPr/>
            <p:nvPr/>
          </p:nvGrpSpPr>
          <p:grpSpPr>
            <a:xfrm>
              <a:off x="2623277" y="4665972"/>
              <a:ext cx="89485" cy="89485"/>
              <a:chOff x="2162465" y="4117385"/>
              <a:chExt cx="283772" cy="283772"/>
            </a:xfrm>
          </p:grpSpPr>
          <p:cxnSp>
            <p:nvCxnSpPr>
              <p:cNvPr id="9624" name="Straight Connector 9623">
                <a:extLst>
                  <a:ext uri="{FF2B5EF4-FFF2-40B4-BE49-F238E27FC236}">
                    <a16:creationId xmlns:a16="http://schemas.microsoft.com/office/drawing/2014/main" id="{854B7589-3CC1-CF41-669E-99CE1EE0615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5" name="Straight Connector 9624">
                <a:extLst>
                  <a:ext uri="{FF2B5EF4-FFF2-40B4-BE49-F238E27FC236}">
                    <a16:creationId xmlns:a16="http://schemas.microsoft.com/office/drawing/2014/main" id="{226D4230-1B50-19CD-C3BB-4558E21BBFD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6" name="Group 9625">
              <a:extLst>
                <a:ext uri="{FF2B5EF4-FFF2-40B4-BE49-F238E27FC236}">
                  <a16:creationId xmlns:a16="http://schemas.microsoft.com/office/drawing/2014/main" id="{280184BE-A997-09F7-4BC8-C511B35A23B0}"/>
                </a:ext>
              </a:extLst>
            </p:cNvPr>
            <p:cNvGrpSpPr/>
            <p:nvPr/>
          </p:nvGrpSpPr>
          <p:grpSpPr>
            <a:xfrm>
              <a:off x="2710895" y="4691785"/>
              <a:ext cx="89485" cy="89485"/>
              <a:chOff x="2162465" y="4117385"/>
              <a:chExt cx="283772" cy="283772"/>
            </a:xfrm>
          </p:grpSpPr>
          <p:cxnSp>
            <p:nvCxnSpPr>
              <p:cNvPr id="9627" name="Straight Connector 9626">
                <a:extLst>
                  <a:ext uri="{FF2B5EF4-FFF2-40B4-BE49-F238E27FC236}">
                    <a16:creationId xmlns:a16="http://schemas.microsoft.com/office/drawing/2014/main" id="{9F7EBA60-73F8-CE7B-F0F1-8CEE6493E9D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28" name="Straight Connector 9627">
                <a:extLst>
                  <a:ext uri="{FF2B5EF4-FFF2-40B4-BE49-F238E27FC236}">
                    <a16:creationId xmlns:a16="http://schemas.microsoft.com/office/drawing/2014/main" id="{0C9BEB89-8C78-99CE-7885-6E26F401972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29" name="Group 9628">
              <a:extLst>
                <a:ext uri="{FF2B5EF4-FFF2-40B4-BE49-F238E27FC236}">
                  <a16:creationId xmlns:a16="http://schemas.microsoft.com/office/drawing/2014/main" id="{B4D92F97-9E96-2D90-05F6-559DC2D2FE70}"/>
                </a:ext>
              </a:extLst>
            </p:cNvPr>
            <p:cNvGrpSpPr/>
            <p:nvPr/>
          </p:nvGrpSpPr>
          <p:grpSpPr>
            <a:xfrm>
              <a:off x="2737111" y="4691785"/>
              <a:ext cx="89485" cy="89485"/>
              <a:chOff x="2162465" y="4117385"/>
              <a:chExt cx="283772" cy="283772"/>
            </a:xfrm>
          </p:grpSpPr>
          <p:cxnSp>
            <p:nvCxnSpPr>
              <p:cNvPr id="9630" name="Straight Connector 9629">
                <a:extLst>
                  <a:ext uri="{FF2B5EF4-FFF2-40B4-BE49-F238E27FC236}">
                    <a16:creationId xmlns:a16="http://schemas.microsoft.com/office/drawing/2014/main" id="{4618E3DC-9684-5F09-1831-35EE58DB44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1" name="Straight Connector 9630">
                <a:extLst>
                  <a:ext uri="{FF2B5EF4-FFF2-40B4-BE49-F238E27FC236}">
                    <a16:creationId xmlns:a16="http://schemas.microsoft.com/office/drawing/2014/main" id="{E3565E50-506C-0E92-4962-1F6BB9BF908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2" name="Group 9631">
              <a:extLst>
                <a:ext uri="{FF2B5EF4-FFF2-40B4-BE49-F238E27FC236}">
                  <a16:creationId xmlns:a16="http://schemas.microsoft.com/office/drawing/2014/main" id="{9ADDA232-5A1E-8AD7-9842-5411BAC00962}"/>
                </a:ext>
              </a:extLst>
            </p:cNvPr>
            <p:cNvGrpSpPr/>
            <p:nvPr/>
          </p:nvGrpSpPr>
          <p:grpSpPr>
            <a:xfrm>
              <a:off x="2758233" y="4691785"/>
              <a:ext cx="89485" cy="89485"/>
              <a:chOff x="2162465" y="4117385"/>
              <a:chExt cx="283772" cy="283772"/>
            </a:xfrm>
          </p:grpSpPr>
          <p:cxnSp>
            <p:nvCxnSpPr>
              <p:cNvPr id="9633" name="Straight Connector 9632">
                <a:extLst>
                  <a:ext uri="{FF2B5EF4-FFF2-40B4-BE49-F238E27FC236}">
                    <a16:creationId xmlns:a16="http://schemas.microsoft.com/office/drawing/2014/main" id="{1EDF317B-851D-BDF2-7553-E13EE127623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4" name="Straight Connector 9633">
                <a:extLst>
                  <a:ext uri="{FF2B5EF4-FFF2-40B4-BE49-F238E27FC236}">
                    <a16:creationId xmlns:a16="http://schemas.microsoft.com/office/drawing/2014/main" id="{9ED4BC51-DFB4-C4E1-E578-46D6F424D9A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5" name="Group 9634">
              <a:extLst>
                <a:ext uri="{FF2B5EF4-FFF2-40B4-BE49-F238E27FC236}">
                  <a16:creationId xmlns:a16="http://schemas.microsoft.com/office/drawing/2014/main" id="{B7EDB9B6-5E77-8560-5CA6-C318C512EFB6}"/>
                </a:ext>
              </a:extLst>
            </p:cNvPr>
            <p:cNvGrpSpPr/>
            <p:nvPr/>
          </p:nvGrpSpPr>
          <p:grpSpPr>
            <a:xfrm>
              <a:off x="2875658" y="4713283"/>
              <a:ext cx="89485" cy="89485"/>
              <a:chOff x="2162465" y="4117385"/>
              <a:chExt cx="283772" cy="283772"/>
            </a:xfrm>
          </p:grpSpPr>
          <p:cxnSp>
            <p:nvCxnSpPr>
              <p:cNvPr id="9636" name="Straight Connector 9635">
                <a:extLst>
                  <a:ext uri="{FF2B5EF4-FFF2-40B4-BE49-F238E27FC236}">
                    <a16:creationId xmlns:a16="http://schemas.microsoft.com/office/drawing/2014/main" id="{E24CA7BA-FBBE-86E5-25BA-910AF4AEA29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37" name="Straight Connector 9636">
                <a:extLst>
                  <a:ext uri="{FF2B5EF4-FFF2-40B4-BE49-F238E27FC236}">
                    <a16:creationId xmlns:a16="http://schemas.microsoft.com/office/drawing/2014/main" id="{E27EE1A9-F787-B5E7-59C4-51E6999F9EE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38" name="Group 9637">
              <a:extLst>
                <a:ext uri="{FF2B5EF4-FFF2-40B4-BE49-F238E27FC236}">
                  <a16:creationId xmlns:a16="http://schemas.microsoft.com/office/drawing/2014/main" id="{B061E0EB-98E1-9CE5-0926-2DFA8B87469C}"/>
                </a:ext>
              </a:extLst>
            </p:cNvPr>
            <p:cNvGrpSpPr/>
            <p:nvPr/>
          </p:nvGrpSpPr>
          <p:grpSpPr>
            <a:xfrm>
              <a:off x="2900394" y="4713283"/>
              <a:ext cx="89485" cy="89485"/>
              <a:chOff x="2162465" y="4117385"/>
              <a:chExt cx="283772" cy="283772"/>
            </a:xfrm>
          </p:grpSpPr>
          <p:cxnSp>
            <p:nvCxnSpPr>
              <p:cNvPr id="9639" name="Straight Connector 9638">
                <a:extLst>
                  <a:ext uri="{FF2B5EF4-FFF2-40B4-BE49-F238E27FC236}">
                    <a16:creationId xmlns:a16="http://schemas.microsoft.com/office/drawing/2014/main" id="{BB078443-9D97-61E8-04CF-194F4F1F94C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0" name="Straight Connector 9639">
                <a:extLst>
                  <a:ext uri="{FF2B5EF4-FFF2-40B4-BE49-F238E27FC236}">
                    <a16:creationId xmlns:a16="http://schemas.microsoft.com/office/drawing/2014/main" id="{16490521-7BF3-8C10-4463-3F2B5198BB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1" name="Group 9640">
              <a:extLst>
                <a:ext uri="{FF2B5EF4-FFF2-40B4-BE49-F238E27FC236}">
                  <a16:creationId xmlns:a16="http://schemas.microsoft.com/office/drawing/2014/main" id="{6FFB6D10-CBD6-2123-0A27-71900C5CFF57}"/>
                </a:ext>
              </a:extLst>
            </p:cNvPr>
            <p:cNvGrpSpPr/>
            <p:nvPr/>
          </p:nvGrpSpPr>
          <p:grpSpPr>
            <a:xfrm>
              <a:off x="2973535" y="4802641"/>
              <a:ext cx="89485" cy="89485"/>
              <a:chOff x="2162465" y="4117385"/>
              <a:chExt cx="283772" cy="283772"/>
            </a:xfrm>
          </p:grpSpPr>
          <p:cxnSp>
            <p:nvCxnSpPr>
              <p:cNvPr id="9642" name="Straight Connector 9641">
                <a:extLst>
                  <a:ext uri="{FF2B5EF4-FFF2-40B4-BE49-F238E27FC236}">
                    <a16:creationId xmlns:a16="http://schemas.microsoft.com/office/drawing/2014/main" id="{6220DBB5-F8C4-02D7-B578-4BA31FF65C9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3" name="Straight Connector 9642">
                <a:extLst>
                  <a:ext uri="{FF2B5EF4-FFF2-40B4-BE49-F238E27FC236}">
                    <a16:creationId xmlns:a16="http://schemas.microsoft.com/office/drawing/2014/main" id="{87E32385-F188-B700-D233-001F92ECAB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4" name="Group 9643">
              <a:extLst>
                <a:ext uri="{FF2B5EF4-FFF2-40B4-BE49-F238E27FC236}">
                  <a16:creationId xmlns:a16="http://schemas.microsoft.com/office/drawing/2014/main" id="{DB81A654-0A87-2FDC-2FE2-83F72E4C3256}"/>
                </a:ext>
              </a:extLst>
            </p:cNvPr>
            <p:cNvGrpSpPr/>
            <p:nvPr/>
          </p:nvGrpSpPr>
          <p:grpSpPr>
            <a:xfrm>
              <a:off x="2985831" y="4825914"/>
              <a:ext cx="89485" cy="89485"/>
              <a:chOff x="2162465" y="4117385"/>
              <a:chExt cx="283772" cy="283772"/>
            </a:xfrm>
          </p:grpSpPr>
          <p:cxnSp>
            <p:nvCxnSpPr>
              <p:cNvPr id="9645" name="Straight Connector 9644">
                <a:extLst>
                  <a:ext uri="{FF2B5EF4-FFF2-40B4-BE49-F238E27FC236}">
                    <a16:creationId xmlns:a16="http://schemas.microsoft.com/office/drawing/2014/main" id="{7B260D29-98DB-5579-6AAC-380DABEB108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6" name="Straight Connector 9645">
                <a:extLst>
                  <a:ext uri="{FF2B5EF4-FFF2-40B4-BE49-F238E27FC236}">
                    <a16:creationId xmlns:a16="http://schemas.microsoft.com/office/drawing/2014/main" id="{E68C9C5B-9705-A9DF-E617-D45E659287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47" name="Group 9646">
              <a:extLst>
                <a:ext uri="{FF2B5EF4-FFF2-40B4-BE49-F238E27FC236}">
                  <a16:creationId xmlns:a16="http://schemas.microsoft.com/office/drawing/2014/main" id="{47CC6A1D-A22E-6993-9730-CCD5E1D56856}"/>
                </a:ext>
              </a:extLst>
            </p:cNvPr>
            <p:cNvGrpSpPr/>
            <p:nvPr/>
          </p:nvGrpSpPr>
          <p:grpSpPr>
            <a:xfrm>
              <a:off x="2997255" y="4862260"/>
              <a:ext cx="89485" cy="89485"/>
              <a:chOff x="2162465" y="4117385"/>
              <a:chExt cx="283772" cy="283772"/>
            </a:xfrm>
          </p:grpSpPr>
          <p:cxnSp>
            <p:nvCxnSpPr>
              <p:cNvPr id="9648" name="Straight Connector 9647">
                <a:extLst>
                  <a:ext uri="{FF2B5EF4-FFF2-40B4-BE49-F238E27FC236}">
                    <a16:creationId xmlns:a16="http://schemas.microsoft.com/office/drawing/2014/main" id="{90AAE261-AB9D-CF6C-0105-A1E32EC3B37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49" name="Straight Connector 9648">
                <a:extLst>
                  <a:ext uri="{FF2B5EF4-FFF2-40B4-BE49-F238E27FC236}">
                    <a16:creationId xmlns:a16="http://schemas.microsoft.com/office/drawing/2014/main" id="{708200A0-22AA-12C7-646E-425E395C8EF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0" name="Group 9649">
              <a:extLst>
                <a:ext uri="{FF2B5EF4-FFF2-40B4-BE49-F238E27FC236}">
                  <a16:creationId xmlns:a16="http://schemas.microsoft.com/office/drawing/2014/main" id="{1CD34BEC-0E0A-B308-11C7-F71A510DDF29}"/>
                </a:ext>
              </a:extLst>
            </p:cNvPr>
            <p:cNvGrpSpPr/>
            <p:nvPr/>
          </p:nvGrpSpPr>
          <p:grpSpPr>
            <a:xfrm>
              <a:off x="3016673" y="4862260"/>
              <a:ext cx="89485" cy="89485"/>
              <a:chOff x="2162465" y="4117385"/>
              <a:chExt cx="283772" cy="283772"/>
            </a:xfrm>
          </p:grpSpPr>
          <p:cxnSp>
            <p:nvCxnSpPr>
              <p:cNvPr id="9651" name="Straight Connector 9650">
                <a:extLst>
                  <a:ext uri="{FF2B5EF4-FFF2-40B4-BE49-F238E27FC236}">
                    <a16:creationId xmlns:a16="http://schemas.microsoft.com/office/drawing/2014/main" id="{6982C909-9A32-C079-AAA0-3A6BC613835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2" name="Straight Connector 9651">
                <a:extLst>
                  <a:ext uri="{FF2B5EF4-FFF2-40B4-BE49-F238E27FC236}">
                    <a16:creationId xmlns:a16="http://schemas.microsoft.com/office/drawing/2014/main" id="{9D477C92-3FA3-0DD0-C6F9-15F76889FA8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3" name="Group 9652">
              <a:extLst>
                <a:ext uri="{FF2B5EF4-FFF2-40B4-BE49-F238E27FC236}">
                  <a16:creationId xmlns:a16="http://schemas.microsoft.com/office/drawing/2014/main" id="{A37E5F6C-A043-05FD-4BE1-989CD59DC80C}"/>
                </a:ext>
              </a:extLst>
            </p:cNvPr>
            <p:cNvGrpSpPr/>
            <p:nvPr/>
          </p:nvGrpSpPr>
          <p:grpSpPr>
            <a:xfrm>
              <a:off x="3057333" y="4862260"/>
              <a:ext cx="89485" cy="89485"/>
              <a:chOff x="2162465" y="4117385"/>
              <a:chExt cx="283772" cy="283772"/>
            </a:xfrm>
          </p:grpSpPr>
          <p:cxnSp>
            <p:nvCxnSpPr>
              <p:cNvPr id="9654" name="Straight Connector 9653">
                <a:extLst>
                  <a:ext uri="{FF2B5EF4-FFF2-40B4-BE49-F238E27FC236}">
                    <a16:creationId xmlns:a16="http://schemas.microsoft.com/office/drawing/2014/main" id="{78006D9B-1728-9372-D5E7-0083A1F7DF4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5" name="Straight Connector 9654">
                <a:extLst>
                  <a:ext uri="{FF2B5EF4-FFF2-40B4-BE49-F238E27FC236}">
                    <a16:creationId xmlns:a16="http://schemas.microsoft.com/office/drawing/2014/main" id="{9B87EF8C-D4A5-108B-4E84-A3DD2643044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6" name="Group 9655">
              <a:extLst>
                <a:ext uri="{FF2B5EF4-FFF2-40B4-BE49-F238E27FC236}">
                  <a16:creationId xmlns:a16="http://schemas.microsoft.com/office/drawing/2014/main" id="{88E5931B-12FC-B8A3-0C4D-C78424625FD7}"/>
                </a:ext>
              </a:extLst>
            </p:cNvPr>
            <p:cNvGrpSpPr/>
            <p:nvPr/>
          </p:nvGrpSpPr>
          <p:grpSpPr>
            <a:xfrm>
              <a:off x="3138202" y="4914004"/>
              <a:ext cx="89485" cy="89485"/>
              <a:chOff x="2162465" y="4117385"/>
              <a:chExt cx="283772" cy="283772"/>
            </a:xfrm>
          </p:grpSpPr>
          <p:cxnSp>
            <p:nvCxnSpPr>
              <p:cNvPr id="9657" name="Straight Connector 9656">
                <a:extLst>
                  <a:ext uri="{FF2B5EF4-FFF2-40B4-BE49-F238E27FC236}">
                    <a16:creationId xmlns:a16="http://schemas.microsoft.com/office/drawing/2014/main" id="{F2344EB1-B09A-3670-E414-8C625D27F6D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58" name="Straight Connector 9657">
                <a:extLst>
                  <a:ext uri="{FF2B5EF4-FFF2-40B4-BE49-F238E27FC236}">
                    <a16:creationId xmlns:a16="http://schemas.microsoft.com/office/drawing/2014/main" id="{F6259816-71C3-48C2-9C9C-10EB5FEEA34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59" name="Group 9658">
              <a:extLst>
                <a:ext uri="{FF2B5EF4-FFF2-40B4-BE49-F238E27FC236}">
                  <a16:creationId xmlns:a16="http://schemas.microsoft.com/office/drawing/2014/main" id="{ECFA0AA7-9520-A489-5573-5FE52BB73036}"/>
                </a:ext>
              </a:extLst>
            </p:cNvPr>
            <p:cNvGrpSpPr/>
            <p:nvPr/>
          </p:nvGrpSpPr>
          <p:grpSpPr>
            <a:xfrm>
              <a:off x="3288446" y="4963368"/>
              <a:ext cx="89485" cy="89485"/>
              <a:chOff x="2162465" y="4117385"/>
              <a:chExt cx="283772" cy="283772"/>
            </a:xfrm>
          </p:grpSpPr>
          <p:cxnSp>
            <p:nvCxnSpPr>
              <p:cNvPr id="9660" name="Straight Connector 9659">
                <a:extLst>
                  <a:ext uri="{FF2B5EF4-FFF2-40B4-BE49-F238E27FC236}">
                    <a16:creationId xmlns:a16="http://schemas.microsoft.com/office/drawing/2014/main" id="{290829E2-6C18-7F36-E695-AC9B3E8A0F6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1" name="Straight Connector 9660">
                <a:extLst>
                  <a:ext uri="{FF2B5EF4-FFF2-40B4-BE49-F238E27FC236}">
                    <a16:creationId xmlns:a16="http://schemas.microsoft.com/office/drawing/2014/main" id="{23986ECE-7C42-FC2B-E4AE-9A502B6FF6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2" name="Group 9661">
              <a:extLst>
                <a:ext uri="{FF2B5EF4-FFF2-40B4-BE49-F238E27FC236}">
                  <a16:creationId xmlns:a16="http://schemas.microsoft.com/office/drawing/2014/main" id="{2B11AB48-0818-43E8-F8D9-1304C84ECF7B}"/>
                </a:ext>
              </a:extLst>
            </p:cNvPr>
            <p:cNvGrpSpPr/>
            <p:nvPr/>
          </p:nvGrpSpPr>
          <p:grpSpPr>
            <a:xfrm>
              <a:off x="3441267" y="5046755"/>
              <a:ext cx="89485" cy="89485"/>
              <a:chOff x="2162465" y="4117385"/>
              <a:chExt cx="283772" cy="283772"/>
            </a:xfrm>
          </p:grpSpPr>
          <p:cxnSp>
            <p:nvCxnSpPr>
              <p:cNvPr id="9663" name="Straight Connector 9662">
                <a:extLst>
                  <a:ext uri="{FF2B5EF4-FFF2-40B4-BE49-F238E27FC236}">
                    <a16:creationId xmlns:a16="http://schemas.microsoft.com/office/drawing/2014/main" id="{A9B922D7-E89E-7DD0-E500-038F8E3D93B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4" name="Straight Connector 9663">
                <a:extLst>
                  <a:ext uri="{FF2B5EF4-FFF2-40B4-BE49-F238E27FC236}">
                    <a16:creationId xmlns:a16="http://schemas.microsoft.com/office/drawing/2014/main" id="{44AFD616-F5BF-B153-6642-5F6C13145CB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5" name="Group 9664">
              <a:extLst>
                <a:ext uri="{FF2B5EF4-FFF2-40B4-BE49-F238E27FC236}">
                  <a16:creationId xmlns:a16="http://schemas.microsoft.com/office/drawing/2014/main" id="{F2679CFB-27D9-E9A0-C8E7-990FB6BDBE4C}"/>
                </a:ext>
              </a:extLst>
            </p:cNvPr>
            <p:cNvGrpSpPr/>
            <p:nvPr/>
          </p:nvGrpSpPr>
          <p:grpSpPr>
            <a:xfrm>
              <a:off x="3550234" y="5087920"/>
              <a:ext cx="89485" cy="89485"/>
              <a:chOff x="2162465" y="4117385"/>
              <a:chExt cx="283772" cy="283772"/>
            </a:xfrm>
          </p:grpSpPr>
          <p:cxnSp>
            <p:nvCxnSpPr>
              <p:cNvPr id="9666" name="Straight Connector 9665">
                <a:extLst>
                  <a:ext uri="{FF2B5EF4-FFF2-40B4-BE49-F238E27FC236}">
                    <a16:creationId xmlns:a16="http://schemas.microsoft.com/office/drawing/2014/main" id="{49B0A7CC-6E9E-98CD-227F-CD358570016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67" name="Straight Connector 9666">
                <a:extLst>
                  <a:ext uri="{FF2B5EF4-FFF2-40B4-BE49-F238E27FC236}">
                    <a16:creationId xmlns:a16="http://schemas.microsoft.com/office/drawing/2014/main" id="{85516D1B-2771-EE91-44CA-93CEA4D57A6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68" name="Group 9667">
              <a:extLst>
                <a:ext uri="{FF2B5EF4-FFF2-40B4-BE49-F238E27FC236}">
                  <a16:creationId xmlns:a16="http://schemas.microsoft.com/office/drawing/2014/main" id="{D7F630C7-FC26-AD9D-7968-5659A02160E9}"/>
                </a:ext>
              </a:extLst>
            </p:cNvPr>
            <p:cNvGrpSpPr/>
            <p:nvPr/>
          </p:nvGrpSpPr>
          <p:grpSpPr>
            <a:xfrm>
              <a:off x="3941028" y="5384636"/>
              <a:ext cx="89485" cy="89485"/>
              <a:chOff x="2162465" y="4117385"/>
              <a:chExt cx="283772" cy="283772"/>
            </a:xfrm>
          </p:grpSpPr>
          <p:cxnSp>
            <p:nvCxnSpPr>
              <p:cNvPr id="9669" name="Straight Connector 9668">
                <a:extLst>
                  <a:ext uri="{FF2B5EF4-FFF2-40B4-BE49-F238E27FC236}">
                    <a16:creationId xmlns:a16="http://schemas.microsoft.com/office/drawing/2014/main" id="{E3F9666C-8AEE-1E63-11C7-E63D265E3C1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0" name="Straight Connector 9669">
                <a:extLst>
                  <a:ext uri="{FF2B5EF4-FFF2-40B4-BE49-F238E27FC236}">
                    <a16:creationId xmlns:a16="http://schemas.microsoft.com/office/drawing/2014/main" id="{CDB23DC3-DE01-8624-3BB4-B52BF47220F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1" name="Group 9670">
              <a:extLst>
                <a:ext uri="{FF2B5EF4-FFF2-40B4-BE49-F238E27FC236}">
                  <a16:creationId xmlns:a16="http://schemas.microsoft.com/office/drawing/2014/main" id="{DCAE1D7A-0E54-0190-A164-ADFD743502ED}"/>
                </a:ext>
              </a:extLst>
            </p:cNvPr>
            <p:cNvGrpSpPr/>
            <p:nvPr/>
          </p:nvGrpSpPr>
          <p:grpSpPr>
            <a:xfrm>
              <a:off x="3980146" y="5384636"/>
              <a:ext cx="89485" cy="89485"/>
              <a:chOff x="2162465" y="4117385"/>
              <a:chExt cx="283772" cy="283772"/>
            </a:xfrm>
          </p:grpSpPr>
          <p:cxnSp>
            <p:nvCxnSpPr>
              <p:cNvPr id="9672" name="Straight Connector 9671">
                <a:extLst>
                  <a:ext uri="{FF2B5EF4-FFF2-40B4-BE49-F238E27FC236}">
                    <a16:creationId xmlns:a16="http://schemas.microsoft.com/office/drawing/2014/main" id="{423CF1EA-F33F-9A64-A7D1-E5AD94EF444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3" name="Straight Connector 9672">
                <a:extLst>
                  <a:ext uri="{FF2B5EF4-FFF2-40B4-BE49-F238E27FC236}">
                    <a16:creationId xmlns:a16="http://schemas.microsoft.com/office/drawing/2014/main" id="{9A020370-9CB8-85FE-3FE1-3D42FAE7CE0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4" name="Group 9673">
              <a:extLst>
                <a:ext uri="{FF2B5EF4-FFF2-40B4-BE49-F238E27FC236}">
                  <a16:creationId xmlns:a16="http://schemas.microsoft.com/office/drawing/2014/main" id="{40E3B5ED-5342-1661-AC96-6FC81D4DC754}"/>
                </a:ext>
              </a:extLst>
            </p:cNvPr>
            <p:cNvGrpSpPr/>
            <p:nvPr/>
          </p:nvGrpSpPr>
          <p:grpSpPr>
            <a:xfrm>
              <a:off x="4156057" y="5444832"/>
              <a:ext cx="89485" cy="89485"/>
              <a:chOff x="2162465" y="4117385"/>
              <a:chExt cx="283772" cy="283772"/>
            </a:xfrm>
          </p:grpSpPr>
          <p:cxnSp>
            <p:nvCxnSpPr>
              <p:cNvPr id="9675" name="Straight Connector 9674">
                <a:extLst>
                  <a:ext uri="{FF2B5EF4-FFF2-40B4-BE49-F238E27FC236}">
                    <a16:creationId xmlns:a16="http://schemas.microsoft.com/office/drawing/2014/main" id="{E667A4D7-DDA6-12BD-E2A9-0B068977F5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6" name="Straight Connector 9675">
                <a:extLst>
                  <a:ext uri="{FF2B5EF4-FFF2-40B4-BE49-F238E27FC236}">
                    <a16:creationId xmlns:a16="http://schemas.microsoft.com/office/drawing/2014/main" id="{896111C9-9D4F-802F-7350-E520273AA12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77" name="Group 9676">
              <a:extLst>
                <a:ext uri="{FF2B5EF4-FFF2-40B4-BE49-F238E27FC236}">
                  <a16:creationId xmlns:a16="http://schemas.microsoft.com/office/drawing/2014/main" id="{5D1F3B51-3454-B1F3-8581-EABAB685F741}"/>
                </a:ext>
              </a:extLst>
            </p:cNvPr>
            <p:cNvGrpSpPr/>
            <p:nvPr/>
          </p:nvGrpSpPr>
          <p:grpSpPr>
            <a:xfrm>
              <a:off x="4430466" y="5504493"/>
              <a:ext cx="89485" cy="89485"/>
              <a:chOff x="2162465" y="4117385"/>
              <a:chExt cx="283772" cy="283772"/>
            </a:xfrm>
          </p:grpSpPr>
          <p:cxnSp>
            <p:nvCxnSpPr>
              <p:cNvPr id="9678" name="Straight Connector 9677">
                <a:extLst>
                  <a:ext uri="{FF2B5EF4-FFF2-40B4-BE49-F238E27FC236}">
                    <a16:creationId xmlns:a16="http://schemas.microsoft.com/office/drawing/2014/main" id="{C216C46F-E107-6F9C-2F2F-EABDBAF3468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79" name="Straight Connector 9678">
                <a:extLst>
                  <a:ext uri="{FF2B5EF4-FFF2-40B4-BE49-F238E27FC236}">
                    <a16:creationId xmlns:a16="http://schemas.microsoft.com/office/drawing/2014/main" id="{EBF7E337-B694-B95A-8ABB-39788271D75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0" name="Group 9679">
              <a:extLst>
                <a:ext uri="{FF2B5EF4-FFF2-40B4-BE49-F238E27FC236}">
                  <a16:creationId xmlns:a16="http://schemas.microsoft.com/office/drawing/2014/main" id="{63695857-ADE1-D31F-3545-F43A1CEFB36C}"/>
                </a:ext>
              </a:extLst>
            </p:cNvPr>
            <p:cNvGrpSpPr/>
            <p:nvPr/>
          </p:nvGrpSpPr>
          <p:grpSpPr>
            <a:xfrm>
              <a:off x="4785133" y="5500141"/>
              <a:ext cx="89485" cy="89485"/>
              <a:chOff x="2162465" y="4117385"/>
              <a:chExt cx="283772" cy="283772"/>
            </a:xfrm>
          </p:grpSpPr>
          <p:cxnSp>
            <p:nvCxnSpPr>
              <p:cNvPr id="9681" name="Straight Connector 9680">
                <a:extLst>
                  <a:ext uri="{FF2B5EF4-FFF2-40B4-BE49-F238E27FC236}">
                    <a16:creationId xmlns:a16="http://schemas.microsoft.com/office/drawing/2014/main" id="{EFC4E4FF-C08C-7143-5A1E-3D372A14ECF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2" name="Straight Connector 9681">
                <a:extLst>
                  <a:ext uri="{FF2B5EF4-FFF2-40B4-BE49-F238E27FC236}">
                    <a16:creationId xmlns:a16="http://schemas.microsoft.com/office/drawing/2014/main" id="{6C147BC2-5BA4-D995-9730-4E896C871D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683" name="Group 9682">
              <a:extLst>
                <a:ext uri="{FF2B5EF4-FFF2-40B4-BE49-F238E27FC236}">
                  <a16:creationId xmlns:a16="http://schemas.microsoft.com/office/drawing/2014/main" id="{6919B334-5EB9-3B95-B97A-D01695D86EC9}"/>
                </a:ext>
              </a:extLst>
            </p:cNvPr>
            <p:cNvGrpSpPr/>
            <p:nvPr/>
          </p:nvGrpSpPr>
          <p:grpSpPr>
            <a:xfrm>
              <a:off x="5223064" y="5500141"/>
              <a:ext cx="89485" cy="89485"/>
              <a:chOff x="2162465" y="4117385"/>
              <a:chExt cx="283772" cy="283772"/>
            </a:xfrm>
          </p:grpSpPr>
          <p:cxnSp>
            <p:nvCxnSpPr>
              <p:cNvPr id="9684" name="Straight Connector 9683">
                <a:extLst>
                  <a:ext uri="{FF2B5EF4-FFF2-40B4-BE49-F238E27FC236}">
                    <a16:creationId xmlns:a16="http://schemas.microsoft.com/office/drawing/2014/main" id="{D5E4E62E-67FF-4DBC-A4BB-1D6012326DB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685" name="Straight Connector 9684">
                <a:extLst>
                  <a:ext uri="{FF2B5EF4-FFF2-40B4-BE49-F238E27FC236}">
                    <a16:creationId xmlns:a16="http://schemas.microsoft.com/office/drawing/2014/main" id="{897458ED-92BE-68C4-5719-DFFD081A53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grpSp>
        <p:nvGrpSpPr>
          <p:cNvPr id="9692" name="Group 9691">
            <a:extLst>
              <a:ext uri="{FF2B5EF4-FFF2-40B4-BE49-F238E27FC236}">
                <a16:creationId xmlns:a16="http://schemas.microsoft.com/office/drawing/2014/main" id="{2B2DD110-F30C-8342-5892-10214D187FBB}"/>
              </a:ext>
            </a:extLst>
          </p:cNvPr>
          <p:cNvGrpSpPr/>
          <p:nvPr/>
        </p:nvGrpSpPr>
        <p:grpSpPr>
          <a:xfrm>
            <a:off x="6615113" y="4398169"/>
            <a:ext cx="4392612" cy="1250156"/>
            <a:chOff x="6615113" y="4398169"/>
            <a:chExt cx="4392612" cy="1250156"/>
          </a:xfrm>
        </p:grpSpPr>
        <p:sp>
          <p:nvSpPr>
            <p:cNvPr id="9690" name="Freeform: Shape 9689">
              <a:extLst>
                <a:ext uri="{FF2B5EF4-FFF2-40B4-BE49-F238E27FC236}">
                  <a16:creationId xmlns:a16="http://schemas.microsoft.com/office/drawing/2014/main" id="{8F672A39-3FA8-38BE-A76D-16A7711C15A7}"/>
                </a:ext>
              </a:extLst>
            </p:cNvPr>
            <p:cNvSpPr/>
            <p:nvPr/>
          </p:nvSpPr>
          <p:spPr bwMode="auto">
            <a:xfrm>
              <a:off x="8137525" y="4949825"/>
              <a:ext cx="2870200" cy="698500"/>
            </a:xfrm>
            <a:custGeom>
              <a:avLst/>
              <a:gdLst>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49225 w 2870200"/>
                <a:gd name="connsiteY32" fmla="*/ 66675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58750 w 2870200"/>
                <a:gd name="connsiteY32" fmla="*/ 40481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56368 w 2870200"/>
                <a:gd name="connsiteY32" fmla="*/ 52387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 name="connsiteX0" fmla="*/ 2870200 w 2870200"/>
                <a:gd name="connsiteY0" fmla="*/ 698500 h 698500"/>
                <a:gd name="connsiteX1" fmla="*/ 2768600 w 2870200"/>
                <a:gd name="connsiteY1" fmla="*/ 698500 h 698500"/>
                <a:gd name="connsiteX2" fmla="*/ 2768600 w 2870200"/>
                <a:gd name="connsiteY2" fmla="*/ 473075 h 698500"/>
                <a:gd name="connsiteX3" fmla="*/ 2187575 w 2870200"/>
                <a:gd name="connsiteY3" fmla="*/ 473075 h 698500"/>
                <a:gd name="connsiteX4" fmla="*/ 2187575 w 2870200"/>
                <a:gd name="connsiteY4" fmla="*/ 390525 h 698500"/>
                <a:gd name="connsiteX5" fmla="*/ 1460500 w 2870200"/>
                <a:gd name="connsiteY5" fmla="*/ 390525 h 698500"/>
                <a:gd name="connsiteX6" fmla="*/ 1460500 w 2870200"/>
                <a:gd name="connsiteY6" fmla="*/ 349250 h 698500"/>
                <a:gd name="connsiteX7" fmla="*/ 1095375 w 2870200"/>
                <a:gd name="connsiteY7" fmla="*/ 349250 h 698500"/>
                <a:gd name="connsiteX8" fmla="*/ 1095375 w 2870200"/>
                <a:gd name="connsiteY8" fmla="*/ 320675 h 698500"/>
                <a:gd name="connsiteX9" fmla="*/ 1066800 w 2870200"/>
                <a:gd name="connsiteY9" fmla="*/ 320675 h 698500"/>
                <a:gd name="connsiteX10" fmla="*/ 1066800 w 2870200"/>
                <a:gd name="connsiteY10" fmla="*/ 288925 h 698500"/>
                <a:gd name="connsiteX11" fmla="*/ 933450 w 2870200"/>
                <a:gd name="connsiteY11" fmla="*/ 288925 h 698500"/>
                <a:gd name="connsiteX12" fmla="*/ 933450 w 2870200"/>
                <a:gd name="connsiteY12" fmla="*/ 269875 h 698500"/>
                <a:gd name="connsiteX13" fmla="*/ 869950 w 2870200"/>
                <a:gd name="connsiteY13" fmla="*/ 269875 h 698500"/>
                <a:gd name="connsiteX14" fmla="*/ 869950 w 2870200"/>
                <a:gd name="connsiteY14" fmla="*/ 234950 h 698500"/>
                <a:gd name="connsiteX15" fmla="*/ 850900 w 2870200"/>
                <a:gd name="connsiteY15" fmla="*/ 234950 h 698500"/>
                <a:gd name="connsiteX16" fmla="*/ 850900 w 2870200"/>
                <a:gd name="connsiteY16" fmla="*/ 222250 h 698500"/>
                <a:gd name="connsiteX17" fmla="*/ 790575 w 2870200"/>
                <a:gd name="connsiteY17" fmla="*/ 222250 h 698500"/>
                <a:gd name="connsiteX18" fmla="*/ 790575 w 2870200"/>
                <a:gd name="connsiteY18" fmla="*/ 196850 h 698500"/>
                <a:gd name="connsiteX19" fmla="*/ 768350 w 2870200"/>
                <a:gd name="connsiteY19" fmla="*/ 196850 h 698500"/>
                <a:gd name="connsiteX20" fmla="*/ 768350 w 2870200"/>
                <a:gd name="connsiteY20" fmla="*/ 180975 h 698500"/>
                <a:gd name="connsiteX21" fmla="*/ 615950 w 2870200"/>
                <a:gd name="connsiteY21" fmla="*/ 180975 h 698500"/>
                <a:gd name="connsiteX22" fmla="*/ 615950 w 2870200"/>
                <a:gd name="connsiteY22" fmla="*/ 155575 h 698500"/>
                <a:gd name="connsiteX23" fmla="*/ 447675 w 2870200"/>
                <a:gd name="connsiteY23" fmla="*/ 155575 h 698500"/>
                <a:gd name="connsiteX24" fmla="*/ 447675 w 2870200"/>
                <a:gd name="connsiteY24" fmla="*/ 139700 h 698500"/>
                <a:gd name="connsiteX25" fmla="*/ 365125 w 2870200"/>
                <a:gd name="connsiteY25" fmla="*/ 139700 h 698500"/>
                <a:gd name="connsiteX26" fmla="*/ 365125 w 2870200"/>
                <a:gd name="connsiteY26" fmla="*/ 104775 h 698500"/>
                <a:gd name="connsiteX27" fmla="*/ 257175 w 2870200"/>
                <a:gd name="connsiteY27" fmla="*/ 104775 h 698500"/>
                <a:gd name="connsiteX28" fmla="*/ 257175 w 2870200"/>
                <a:gd name="connsiteY28" fmla="*/ 82550 h 698500"/>
                <a:gd name="connsiteX29" fmla="*/ 171450 w 2870200"/>
                <a:gd name="connsiteY29" fmla="*/ 82550 h 698500"/>
                <a:gd name="connsiteX30" fmla="*/ 171450 w 2870200"/>
                <a:gd name="connsiteY30" fmla="*/ 66675 h 698500"/>
                <a:gd name="connsiteX31" fmla="*/ 149225 w 2870200"/>
                <a:gd name="connsiteY31" fmla="*/ 66675 h 698500"/>
                <a:gd name="connsiteX32" fmla="*/ 149225 w 2870200"/>
                <a:gd name="connsiteY32" fmla="*/ 52387 h 698500"/>
                <a:gd name="connsiteX33" fmla="*/ 136525 w 2870200"/>
                <a:gd name="connsiteY33" fmla="*/ 53975 h 698500"/>
                <a:gd name="connsiteX34" fmla="*/ 136525 w 2870200"/>
                <a:gd name="connsiteY34" fmla="*/ 28575 h 698500"/>
                <a:gd name="connsiteX35" fmla="*/ 85725 w 2870200"/>
                <a:gd name="connsiteY35" fmla="*/ 28575 h 698500"/>
                <a:gd name="connsiteX36" fmla="*/ 85725 w 2870200"/>
                <a:gd name="connsiteY36" fmla="*/ 15875 h 698500"/>
                <a:gd name="connsiteX37" fmla="*/ 57150 w 2870200"/>
                <a:gd name="connsiteY37" fmla="*/ 15875 h 698500"/>
                <a:gd name="connsiteX38" fmla="*/ 57150 w 2870200"/>
                <a:gd name="connsiteY38" fmla="*/ 0 h 698500"/>
                <a:gd name="connsiteX39" fmla="*/ 0 w 2870200"/>
                <a:gd name="connsiteY39" fmla="*/ 0 h 6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70200" h="698500">
                  <a:moveTo>
                    <a:pt x="2870200" y="698500"/>
                  </a:moveTo>
                  <a:lnTo>
                    <a:pt x="2768600" y="698500"/>
                  </a:lnTo>
                  <a:lnTo>
                    <a:pt x="2768600" y="473075"/>
                  </a:lnTo>
                  <a:lnTo>
                    <a:pt x="2187575" y="473075"/>
                  </a:lnTo>
                  <a:lnTo>
                    <a:pt x="2187575" y="390525"/>
                  </a:lnTo>
                  <a:lnTo>
                    <a:pt x="1460500" y="390525"/>
                  </a:lnTo>
                  <a:lnTo>
                    <a:pt x="1460500" y="349250"/>
                  </a:lnTo>
                  <a:lnTo>
                    <a:pt x="1095375" y="349250"/>
                  </a:lnTo>
                  <a:lnTo>
                    <a:pt x="1095375" y="320675"/>
                  </a:lnTo>
                  <a:lnTo>
                    <a:pt x="1066800" y="320675"/>
                  </a:lnTo>
                  <a:lnTo>
                    <a:pt x="1066800" y="288925"/>
                  </a:lnTo>
                  <a:lnTo>
                    <a:pt x="933450" y="288925"/>
                  </a:lnTo>
                  <a:lnTo>
                    <a:pt x="933450" y="269875"/>
                  </a:lnTo>
                  <a:lnTo>
                    <a:pt x="869950" y="269875"/>
                  </a:lnTo>
                  <a:lnTo>
                    <a:pt x="869950" y="234950"/>
                  </a:lnTo>
                  <a:lnTo>
                    <a:pt x="850900" y="234950"/>
                  </a:lnTo>
                  <a:lnTo>
                    <a:pt x="850900" y="222250"/>
                  </a:lnTo>
                  <a:lnTo>
                    <a:pt x="790575" y="222250"/>
                  </a:lnTo>
                  <a:lnTo>
                    <a:pt x="790575" y="196850"/>
                  </a:lnTo>
                  <a:lnTo>
                    <a:pt x="768350" y="196850"/>
                  </a:lnTo>
                  <a:lnTo>
                    <a:pt x="768350" y="180975"/>
                  </a:lnTo>
                  <a:lnTo>
                    <a:pt x="615950" y="180975"/>
                  </a:lnTo>
                  <a:lnTo>
                    <a:pt x="615950" y="155575"/>
                  </a:lnTo>
                  <a:lnTo>
                    <a:pt x="447675" y="155575"/>
                  </a:lnTo>
                  <a:lnTo>
                    <a:pt x="447675" y="139700"/>
                  </a:lnTo>
                  <a:lnTo>
                    <a:pt x="365125" y="139700"/>
                  </a:lnTo>
                  <a:lnTo>
                    <a:pt x="365125" y="104775"/>
                  </a:lnTo>
                  <a:lnTo>
                    <a:pt x="257175" y="104775"/>
                  </a:lnTo>
                  <a:lnTo>
                    <a:pt x="257175" y="82550"/>
                  </a:lnTo>
                  <a:lnTo>
                    <a:pt x="171450" y="82550"/>
                  </a:lnTo>
                  <a:lnTo>
                    <a:pt x="171450" y="66675"/>
                  </a:lnTo>
                  <a:lnTo>
                    <a:pt x="149225" y="66675"/>
                  </a:lnTo>
                  <a:lnTo>
                    <a:pt x="149225" y="52387"/>
                  </a:lnTo>
                  <a:lnTo>
                    <a:pt x="136525" y="53975"/>
                  </a:lnTo>
                  <a:lnTo>
                    <a:pt x="136525" y="28575"/>
                  </a:lnTo>
                  <a:lnTo>
                    <a:pt x="85725" y="28575"/>
                  </a:lnTo>
                  <a:lnTo>
                    <a:pt x="85725" y="15875"/>
                  </a:lnTo>
                  <a:lnTo>
                    <a:pt x="57150" y="15875"/>
                  </a:lnTo>
                  <a:lnTo>
                    <a:pt x="57150" y="0"/>
                  </a:lnTo>
                  <a:lnTo>
                    <a:pt x="0" y="0"/>
                  </a:lnTo>
                </a:path>
              </a:pathLst>
            </a:custGeom>
            <a:noFill/>
            <a:ln w="28575">
              <a:solidFill>
                <a:schemeClr val="accent1"/>
              </a:solidFill>
              <a:miter lim="800000"/>
              <a:headEnd/>
              <a:tailEnd/>
            </a:ln>
          </p:spPr>
          <p:txBody>
            <a:bodyPr rtlCol="0" anchor="ctr"/>
            <a:lstStyle/>
            <a:p>
              <a:pPr algn="ctr"/>
              <a:endParaRPr lang="en-US" dirty="0"/>
            </a:p>
          </p:txBody>
        </p:sp>
        <p:sp>
          <p:nvSpPr>
            <p:cNvPr id="9691" name="Freeform: Shape 9690">
              <a:extLst>
                <a:ext uri="{FF2B5EF4-FFF2-40B4-BE49-F238E27FC236}">
                  <a16:creationId xmlns:a16="http://schemas.microsoft.com/office/drawing/2014/main" id="{C9933814-B08D-0112-358F-E2E884FB72E6}"/>
                </a:ext>
              </a:extLst>
            </p:cNvPr>
            <p:cNvSpPr/>
            <p:nvPr/>
          </p:nvSpPr>
          <p:spPr bwMode="auto">
            <a:xfrm>
              <a:off x="6615113" y="4398169"/>
              <a:ext cx="1514475" cy="552450"/>
            </a:xfrm>
            <a:custGeom>
              <a:avLst/>
              <a:gdLst>
                <a:gd name="connsiteX0" fmla="*/ 0 w 1514475"/>
                <a:gd name="connsiteY0" fmla="*/ 0 h 552450"/>
                <a:gd name="connsiteX1" fmla="*/ 38100 w 1514475"/>
                <a:gd name="connsiteY1" fmla="*/ 38100 h 552450"/>
                <a:gd name="connsiteX2" fmla="*/ 154781 w 1514475"/>
                <a:gd name="connsiteY2" fmla="*/ 38100 h 552450"/>
                <a:gd name="connsiteX3" fmla="*/ 150019 w 1514475"/>
                <a:gd name="connsiteY3" fmla="*/ 42862 h 552450"/>
                <a:gd name="connsiteX4" fmla="*/ 233362 w 1514475"/>
                <a:gd name="connsiteY4" fmla="*/ 42862 h 552450"/>
                <a:gd name="connsiteX5" fmla="*/ 233362 w 1514475"/>
                <a:gd name="connsiteY5" fmla="*/ 57150 h 552450"/>
                <a:gd name="connsiteX6" fmla="*/ 257175 w 1514475"/>
                <a:gd name="connsiteY6" fmla="*/ 57150 h 552450"/>
                <a:gd name="connsiteX7" fmla="*/ 257175 w 1514475"/>
                <a:gd name="connsiteY7" fmla="*/ 64294 h 552450"/>
                <a:gd name="connsiteX8" fmla="*/ 273843 w 1514475"/>
                <a:gd name="connsiteY8" fmla="*/ 64294 h 552450"/>
                <a:gd name="connsiteX9" fmla="*/ 273843 w 1514475"/>
                <a:gd name="connsiteY9" fmla="*/ 76200 h 552450"/>
                <a:gd name="connsiteX10" fmla="*/ 361950 w 1514475"/>
                <a:gd name="connsiteY10" fmla="*/ 76200 h 552450"/>
                <a:gd name="connsiteX11" fmla="*/ 357188 w 1514475"/>
                <a:gd name="connsiteY11" fmla="*/ 80962 h 552450"/>
                <a:gd name="connsiteX12" fmla="*/ 395287 w 1514475"/>
                <a:gd name="connsiteY12" fmla="*/ 80962 h 552450"/>
                <a:gd name="connsiteX13" fmla="*/ 395287 w 1514475"/>
                <a:gd name="connsiteY13" fmla="*/ 97631 h 552450"/>
                <a:gd name="connsiteX14" fmla="*/ 419100 w 1514475"/>
                <a:gd name="connsiteY14" fmla="*/ 97631 h 552450"/>
                <a:gd name="connsiteX15" fmla="*/ 419100 w 1514475"/>
                <a:gd name="connsiteY15" fmla="*/ 116681 h 552450"/>
                <a:gd name="connsiteX16" fmla="*/ 488156 w 1514475"/>
                <a:gd name="connsiteY16" fmla="*/ 116681 h 552450"/>
                <a:gd name="connsiteX17" fmla="*/ 488156 w 1514475"/>
                <a:gd name="connsiteY17" fmla="*/ 123825 h 552450"/>
                <a:gd name="connsiteX18" fmla="*/ 588168 w 1514475"/>
                <a:gd name="connsiteY18" fmla="*/ 123825 h 552450"/>
                <a:gd name="connsiteX19" fmla="*/ 588168 w 1514475"/>
                <a:gd name="connsiteY19" fmla="*/ 145256 h 552450"/>
                <a:gd name="connsiteX20" fmla="*/ 642937 w 1514475"/>
                <a:gd name="connsiteY20" fmla="*/ 145256 h 552450"/>
                <a:gd name="connsiteX21" fmla="*/ 642937 w 1514475"/>
                <a:gd name="connsiteY21" fmla="*/ 159544 h 552450"/>
                <a:gd name="connsiteX22" fmla="*/ 652462 w 1514475"/>
                <a:gd name="connsiteY22" fmla="*/ 159544 h 552450"/>
                <a:gd name="connsiteX23" fmla="*/ 652462 w 1514475"/>
                <a:gd name="connsiteY23" fmla="*/ 171450 h 552450"/>
                <a:gd name="connsiteX24" fmla="*/ 671512 w 1514475"/>
                <a:gd name="connsiteY24" fmla="*/ 171450 h 552450"/>
                <a:gd name="connsiteX25" fmla="*/ 671512 w 1514475"/>
                <a:gd name="connsiteY25" fmla="*/ 185737 h 552450"/>
                <a:gd name="connsiteX26" fmla="*/ 697706 w 1514475"/>
                <a:gd name="connsiteY26" fmla="*/ 185737 h 552450"/>
                <a:gd name="connsiteX27" fmla="*/ 697706 w 1514475"/>
                <a:gd name="connsiteY27" fmla="*/ 197644 h 552450"/>
                <a:gd name="connsiteX28" fmla="*/ 721518 w 1514475"/>
                <a:gd name="connsiteY28" fmla="*/ 197644 h 552450"/>
                <a:gd name="connsiteX29" fmla="*/ 721518 w 1514475"/>
                <a:gd name="connsiteY29" fmla="*/ 211931 h 552450"/>
                <a:gd name="connsiteX30" fmla="*/ 742950 w 1514475"/>
                <a:gd name="connsiteY30" fmla="*/ 211931 h 552450"/>
                <a:gd name="connsiteX31" fmla="*/ 742950 w 1514475"/>
                <a:gd name="connsiteY31" fmla="*/ 223837 h 552450"/>
                <a:gd name="connsiteX32" fmla="*/ 752475 w 1514475"/>
                <a:gd name="connsiteY32" fmla="*/ 223837 h 552450"/>
                <a:gd name="connsiteX33" fmla="*/ 752475 w 1514475"/>
                <a:gd name="connsiteY33" fmla="*/ 233362 h 552450"/>
                <a:gd name="connsiteX34" fmla="*/ 776287 w 1514475"/>
                <a:gd name="connsiteY34" fmla="*/ 233362 h 552450"/>
                <a:gd name="connsiteX35" fmla="*/ 776287 w 1514475"/>
                <a:gd name="connsiteY35" fmla="*/ 240506 h 552450"/>
                <a:gd name="connsiteX36" fmla="*/ 804862 w 1514475"/>
                <a:gd name="connsiteY36" fmla="*/ 240506 h 552450"/>
                <a:gd name="connsiteX37" fmla="*/ 804862 w 1514475"/>
                <a:gd name="connsiteY37" fmla="*/ 250031 h 552450"/>
                <a:gd name="connsiteX38" fmla="*/ 816768 w 1514475"/>
                <a:gd name="connsiteY38" fmla="*/ 250031 h 552450"/>
                <a:gd name="connsiteX39" fmla="*/ 816768 w 1514475"/>
                <a:gd name="connsiteY39" fmla="*/ 271462 h 552450"/>
                <a:gd name="connsiteX40" fmla="*/ 828675 w 1514475"/>
                <a:gd name="connsiteY40" fmla="*/ 271462 h 552450"/>
                <a:gd name="connsiteX41" fmla="*/ 828675 w 1514475"/>
                <a:gd name="connsiteY41" fmla="*/ 280987 h 552450"/>
                <a:gd name="connsiteX42" fmla="*/ 840581 w 1514475"/>
                <a:gd name="connsiteY42" fmla="*/ 280987 h 552450"/>
                <a:gd name="connsiteX43" fmla="*/ 840581 w 1514475"/>
                <a:gd name="connsiteY43" fmla="*/ 300037 h 552450"/>
                <a:gd name="connsiteX44" fmla="*/ 854868 w 1514475"/>
                <a:gd name="connsiteY44" fmla="*/ 300037 h 552450"/>
                <a:gd name="connsiteX45" fmla="*/ 854868 w 1514475"/>
                <a:gd name="connsiteY45" fmla="*/ 323850 h 552450"/>
                <a:gd name="connsiteX46" fmla="*/ 912018 w 1514475"/>
                <a:gd name="connsiteY46" fmla="*/ 323850 h 552450"/>
                <a:gd name="connsiteX47" fmla="*/ 912018 w 1514475"/>
                <a:gd name="connsiteY47" fmla="*/ 335756 h 552450"/>
                <a:gd name="connsiteX48" fmla="*/ 971550 w 1514475"/>
                <a:gd name="connsiteY48" fmla="*/ 335756 h 552450"/>
                <a:gd name="connsiteX49" fmla="*/ 971550 w 1514475"/>
                <a:gd name="connsiteY49" fmla="*/ 345281 h 552450"/>
                <a:gd name="connsiteX50" fmla="*/ 1028700 w 1514475"/>
                <a:gd name="connsiteY50" fmla="*/ 345281 h 552450"/>
                <a:gd name="connsiteX51" fmla="*/ 1028700 w 1514475"/>
                <a:gd name="connsiteY51" fmla="*/ 373856 h 552450"/>
                <a:gd name="connsiteX52" fmla="*/ 1102518 w 1514475"/>
                <a:gd name="connsiteY52" fmla="*/ 373856 h 552450"/>
                <a:gd name="connsiteX53" fmla="*/ 1102518 w 1514475"/>
                <a:gd name="connsiteY53" fmla="*/ 392906 h 552450"/>
                <a:gd name="connsiteX54" fmla="*/ 1169193 w 1514475"/>
                <a:gd name="connsiteY54" fmla="*/ 392906 h 552450"/>
                <a:gd name="connsiteX55" fmla="*/ 1169193 w 1514475"/>
                <a:gd name="connsiteY55" fmla="*/ 407194 h 552450"/>
                <a:gd name="connsiteX56" fmla="*/ 1181100 w 1514475"/>
                <a:gd name="connsiteY56" fmla="*/ 407194 h 552450"/>
                <a:gd name="connsiteX57" fmla="*/ 1181100 w 1514475"/>
                <a:gd name="connsiteY57" fmla="*/ 423862 h 552450"/>
                <a:gd name="connsiteX58" fmla="*/ 1209675 w 1514475"/>
                <a:gd name="connsiteY58" fmla="*/ 423862 h 552450"/>
                <a:gd name="connsiteX59" fmla="*/ 1209675 w 1514475"/>
                <a:gd name="connsiteY59" fmla="*/ 435769 h 552450"/>
                <a:gd name="connsiteX60" fmla="*/ 1247775 w 1514475"/>
                <a:gd name="connsiteY60" fmla="*/ 435769 h 552450"/>
                <a:gd name="connsiteX61" fmla="*/ 1247775 w 1514475"/>
                <a:gd name="connsiteY61" fmla="*/ 454819 h 552450"/>
                <a:gd name="connsiteX62" fmla="*/ 1269206 w 1514475"/>
                <a:gd name="connsiteY62" fmla="*/ 454819 h 552450"/>
                <a:gd name="connsiteX63" fmla="*/ 1269206 w 1514475"/>
                <a:gd name="connsiteY63" fmla="*/ 466725 h 552450"/>
                <a:gd name="connsiteX64" fmla="*/ 1295400 w 1514475"/>
                <a:gd name="connsiteY64" fmla="*/ 466725 h 552450"/>
                <a:gd name="connsiteX65" fmla="*/ 1295400 w 1514475"/>
                <a:gd name="connsiteY65" fmla="*/ 483394 h 552450"/>
                <a:gd name="connsiteX66" fmla="*/ 1345406 w 1514475"/>
                <a:gd name="connsiteY66" fmla="*/ 483394 h 552450"/>
                <a:gd name="connsiteX67" fmla="*/ 1345406 w 1514475"/>
                <a:gd name="connsiteY67" fmla="*/ 500062 h 552450"/>
                <a:gd name="connsiteX68" fmla="*/ 1366837 w 1514475"/>
                <a:gd name="connsiteY68" fmla="*/ 500062 h 552450"/>
                <a:gd name="connsiteX69" fmla="*/ 1366837 w 1514475"/>
                <a:gd name="connsiteY69" fmla="*/ 504825 h 552450"/>
                <a:gd name="connsiteX70" fmla="*/ 1388268 w 1514475"/>
                <a:gd name="connsiteY70" fmla="*/ 504825 h 552450"/>
                <a:gd name="connsiteX71" fmla="*/ 1388268 w 1514475"/>
                <a:gd name="connsiteY71" fmla="*/ 521494 h 552450"/>
                <a:gd name="connsiteX72" fmla="*/ 1485900 w 1514475"/>
                <a:gd name="connsiteY72" fmla="*/ 521494 h 552450"/>
                <a:gd name="connsiteX73" fmla="*/ 1485900 w 1514475"/>
                <a:gd name="connsiteY73" fmla="*/ 535781 h 552450"/>
                <a:gd name="connsiteX74" fmla="*/ 1514475 w 1514475"/>
                <a:gd name="connsiteY74" fmla="*/ 535781 h 552450"/>
                <a:gd name="connsiteX75" fmla="*/ 1514475 w 1514475"/>
                <a:gd name="connsiteY75" fmla="*/ 552450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514475" h="552450">
                  <a:moveTo>
                    <a:pt x="0" y="0"/>
                  </a:moveTo>
                  <a:lnTo>
                    <a:pt x="38100" y="38100"/>
                  </a:lnTo>
                  <a:lnTo>
                    <a:pt x="154781" y="38100"/>
                  </a:lnTo>
                  <a:lnTo>
                    <a:pt x="150019" y="42862"/>
                  </a:lnTo>
                  <a:lnTo>
                    <a:pt x="233362" y="42862"/>
                  </a:lnTo>
                  <a:lnTo>
                    <a:pt x="233362" y="57150"/>
                  </a:lnTo>
                  <a:lnTo>
                    <a:pt x="257175" y="57150"/>
                  </a:lnTo>
                  <a:lnTo>
                    <a:pt x="257175" y="64294"/>
                  </a:lnTo>
                  <a:lnTo>
                    <a:pt x="273843" y="64294"/>
                  </a:lnTo>
                  <a:lnTo>
                    <a:pt x="273843" y="76200"/>
                  </a:lnTo>
                  <a:lnTo>
                    <a:pt x="361950" y="76200"/>
                  </a:lnTo>
                  <a:lnTo>
                    <a:pt x="357188" y="80962"/>
                  </a:lnTo>
                  <a:lnTo>
                    <a:pt x="395287" y="80962"/>
                  </a:lnTo>
                  <a:lnTo>
                    <a:pt x="395287" y="97631"/>
                  </a:lnTo>
                  <a:lnTo>
                    <a:pt x="419100" y="97631"/>
                  </a:lnTo>
                  <a:lnTo>
                    <a:pt x="419100" y="116681"/>
                  </a:lnTo>
                  <a:lnTo>
                    <a:pt x="488156" y="116681"/>
                  </a:lnTo>
                  <a:lnTo>
                    <a:pt x="488156" y="123825"/>
                  </a:lnTo>
                  <a:lnTo>
                    <a:pt x="588168" y="123825"/>
                  </a:lnTo>
                  <a:lnTo>
                    <a:pt x="588168" y="145256"/>
                  </a:lnTo>
                  <a:lnTo>
                    <a:pt x="642937" y="145256"/>
                  </a:lnTo>
                  <a:lnTo>
                    <a:pt x="642937" y="159544"/>
                  </a:lnTo>
                  <a:lnTo>
                    <a:pt x="652462" y="159544"/>
                  </a:lnTo>
                  <a:lnTo>
                    <a:pt x="652462" y="171450"/>
                  </a:lnTo>
                  <a:lnTo>
                    <a:pt x="671512" y="171450"/>
                  </a:lnTo>
                  <a:lnTo>
                    <a:pt x="671512" y="185737"/>
                  </a:lnTo>
                  <a:lnTo>
                    <a:pt x="697706" y="185737"/>
                  </a:lnTo>
                  <a:lnTo>
                    <a:pt x="697706" y="197644"/>
                  </a:lnTo>
                  <a:lnTo>
                    <a:pt x="721518" y="197644"/>
                  </a:lnTo>
                  <a:lnTo>
                    <a:pt x="721518" y="211931"/>
                  </a:lnTo>
                  <a:lnTo>
                    <a:pt x="742950" y="211931"/>
                  </a:lnTo>
                  <a:lnTo>
                    <a:pt x="742950" y="223837"/>
                  </a:lnTo>
                  <a:lnTo>
                    <a:pt x="752475" y="223837"/>
                  </a:lnTo>
                  <a:lnTo>
                    <a:pt x="752475" y="233362"/>
                  </a:lnTo>
                  <a:lnTo>
                    <a:pt x="776287" y="233362"/>
                  </a:lnTo>
                  <a:lnTo>
                    <a:pt x="776287" y="240506"/>
                  </a:lnTo>
                  <a:lnTo>
                    <a:pt x="804862" y="240506"/>
                  </a:lnTo>
                  <a:lnTo>
                    <a:pt x="804862" y="250031"/>
                  </a:lnTo>
                  <a:lnTo>
                    <a:pt x="816768" y="250031"/>
                  </a:lnTo>
                  <a:lnTo>
                    <a:pt x="816768" y="271462"/>
                  </a:lnTo>
                  <a:lnTo>
                    <a:pt x="828675" y="271462"/>
                  </a:lnTo>
                  <a:lnTo>
                    <a:pt x="828675" y="280987"/>
                  </a:lnTo>
                  <a:lnTo>
                    <a:pt x="840581" y="280987"/>
                  </a:lnTo>
                  <a:lnTo>
                    <a:pt x="840581" y="300037"/>
                  </a:lnTo>
                  <a:lnTo>
                    <a:pt x="854868" y="300037"/>
                  </a:lnTo>
                  <a:lnTo>
                    <a:pt x="854868" y="323850"/>
                  </a:lnTo>
                  <a:lnTo>
                    <a:pt x="912018" y="323850"/>
                  </a:lnTo>
                  <a:lnTo>
                    <a:pt x="912018" y="335756"/>
                  </a:lnTo>
                  <a:lnTo>
                    <a:pt x="971550" y="335756"/>
                  </a:lnTo>
                  <a:lnTo>
                    <a:pt x="971550" y="345281"/>
                  </a:lnTo>
                  <a:lnTo>
                    <a:pt x="1028700" y="345281"/>
                  </a:lnTo>
                  <a:lnTo>
                    <a:pt x="1028700" y="373856"/>
                  </a:lnTo>
                  <a:lnTo>
                    <a:pt x="1102518" y="373856"/>
                  </a:lnTo>
                  <a:lnTo>
                    <a:pt x="1102518" y="392906"/>
                  </a:lnTo>
                  <a:lnTo>
                    <a:pt x="1169193" y="392906"/>
                  </a:lnTo>
                  <a:lnTo>
                    <a:pt x="1169193" y="407194"/>
                  </a:lnTo>
                  <a:lnTo>
                    <a:pt x="1181100" y="407194"/>
                  </a:lnTo>
                  <a:lnTo>
                    <a:pt x="1181100" y="423862"/>
                  </a:lnTo>
                  <a:lnTo>
                    <a:pt x="1209675" y="423862"/>
                  </a:lnTo>
                  <a:lnTo>
                    <a:pt x="1209675" y="435769"/>
                  </a:lnTo>
                  <a:lnTo>
                    <a:pt x="1247775" y="435769"/>
                  </a:lnTo>
                  <a:lnTo>
                    <a:pt x="1247775" y="454819"/>
                  </a:lnTo>
                  <a:lnTo>
                    <a:pt x="1269206" y="454819"/>
                  </a:lnTo>
                  <a:lnTo>
                    <a:pt x="1269206" y="466725"/>
                  </a:lnTo>
                  <a:lnTo>
                    <a:pt x="1295400" y="466725"/>
                  </a:lnTo>
                  <a:lnTo>
                    <a:pt x="1295400" y="483394"/>
                  </a:lnTo>
                  <a:lnTo>
                    <a:pt x="1345406" y="483394"/>
                  </a:lnTo>
                  <a:lnTo>
                    <a:pt x="1345406" y="500062"/>
                  </a:lnTo>
                  <a:lnTo>
                    <a:pt x="1366837" y="500062"/>
                  </a:lnTo>
                  <a:lnTo>
                    <a:pt x="1366837" y="504825"/>
                  </a:lnTo>
                  <a:lnTo>
                    <a:pt x="1388268" y="504825"/>
                  </a:lnTo>
                  <a:lnTo>
                    <a:pt x="1388268" y="521494"/>
                  </a:lnTo>
                  <a:lnTo>
                    <a:pt x="1485900" y="521494"/>
                  </a:lnTo>
                  <a:lnTo>
                    <a:pt x="1485900" y="535781"/>
                  </a:lnTo>
                  <a:lnTo>
                    <a:pt x="1514475" y="535781"/>
                  </a:lnTo>
                  <a:lnTo>
                    <a:pt x="1514475" y="552450"/>
                  </a:lnTo>
                </a:path>
              </a:pathLst>
            </a:custGeom>
            <a:noFill/>
            <a:ln w="28575">
              <a:solidFill>
                <a:schemeClr val="accent1"/>
              </a:solidFill>
              <a:miter lim="800000"/>
              <a:headEnd/>
              <a:tailEnd/>
            </a:ln>
          </p:spPr>
          <p:txBody>
            <a:bodyPr rtlCol="0" anchor="ctr"/>
            <a:lstStyle/>
            <a:p>
              <a:pPr algn="ctr"/>
              <a:endParaRPr lang="en-US" dirty="0"/>
            </a:p>
          </p:txBody>
        </p:sp>
      </p:grpSp>
      <p:grpSp>
        <p:nvGrpSpPr>
          <p:cNvPr id="9693" name="Group 9692">
            <a:extLst>
              <a:ext uri="{FF2B5EF4-FFF2-40B4-BE49-F238E27FC236}">
                <a16:creationId xmlns:a16="http://schemas.microsoft.com/office/drawing/2014/main" id="{05680AFA-4ADA-6654-5FBC-5FAD37F0B39E}"/>
              </a:ext>
            </a:extLst>
          </p:cNvPr>
          <p:cNvGrpSpPr/>
          <p:nvPr/>
        </p:nvGrpSpPr>
        <p:grpSpPr>
          <a:xfrm>
            <a:off x="6578264" y="4371875"/>
            <a:ext cx="89485" cy="89485"/>
            <a:chOff x="2162465" y="4117385"/>
            <a:chExt cx="283772" cy="283772"/>
          </a:xfrm>
        </p:grpSpPr>
        <p:cxnSp>
          <p:nvCxnSpPr>
            <p:cNvPr id="9694" name="Straight Connector 9693">
              <a:extLst>
                <a:ext uri="{FF2B5EF4-FFF2-40B4-BE49-F238E27FC236}">
                  <a16:creationId xmlns:a16="http://schemas.microsoft.com/office/drawing/2014/main" id="{6CF0F1D2-3B03-B314-6DF6-851F70DBB5B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695" name="Straight Connector 9694">
              <a:extLst>
                <a:ext uri="{FF2B5EF4-FFF2-40B4-BE49-F238E27FC236}">
                  <a16:creationId xmlns:a16="http://schemas.microsoft.com/office/drawing/2014/main" id="{DBC2FE11-495C-FD12-4521-B3C9710ACD3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699" name="Group 9698">
            <a:extLst>
              <a:ext uri="{FF2B5EF4-FFF2-40B4-BE49-F238E27FC236}">
                <a16:creationId xmlns:a16="http://schemas.microsoft.com/office/drawing/2014/main" id="{D99F2E35-9BAA-2961-CB79-4430F8D3A6C0}"/>
              </a:ext>
            </a:extLst>
          </p:cNvPr>
          <p:cNvGrpSpPr/>
          <p:nvPr/>
        </p:nvGrpSpPr>
        <p:grpSpPr>
          <a:xfrm>
            <a:off x="6776109" y="4398169"/>
            <a:ext cx="89485" cy="89485"/>
            <a:chOff x="2162465" y="4117385"/>
            <a:chExt cx="283772" cy="283772"/>
          </a:xfrm>
        </p:grpSpPr>
        <p:cxnSp>
          <p:nvCxnSpPr>
            <p:cNvPr id="9700" name="Straight Connector 9699">
              <a:extLst>
                <a:ext uri="{FF2B5EF4-FFF2-40B4-BE49-F238E27FC236}">
                  <a16:creationId xmlns:a16="http://schemas.microsoft.com/office/drawing/2014/main" id="{0400E2BC-0A32-5BB4-86FE-5EF024E8DC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1" name="Straight Connector 9700">
              <a:extLst>
                <a:ext uri="{FF2B5EF4-FFF2-40B4-BE49-F238E27FC236}">
                  <a16:creationId xmlns:a16="http://schemas.microsoft.com/office/drawing/2014/main" id="{B6E2B14C-D03A-2E4F-F0C8-35D1F32D008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2" name="Group 9701">
            <a:extLst>
              <a:ext uri="{FF2B5EF4-FFF2-40B4-BE49-F238E27FC236}">
                <a16:creationId xmlns:a16="http://schemas.microsoft.com/office/drawing/2014/main" id="{8BFABBA1-9985-FE5D-02ED-C3706C9A8D89}"/>
              </a:ext>
            </a:extLst>
          </p:cNvPr>
          <p:cNvGrpSpPr/>
          <p:nvPr/>
        </p:nvGrpSpPr>
        <p:grpSpPr>
          <a:xfrm>
            <a:off x="6794567" y="4403107"/>
            <a:ext cx="89485" cy="89485"/>
            <a:chOff x="2162465" y="4117385"/>
            <a:chExt cx="283772" cy="283772"/>
          </a:xfrm>
        </p:grpSpPr>
        <p:cxnSp>
          <p:nvCxnSpPr>
            <p:cNvPr id="9703" name="Straight Connector 9702">
              <a:extLst>
                <a:ext uri="{FF2B5EF4-FFF2-40B4-BE49-F238E27FC236}">
                  <a16:creationId xmlns:a16="http://schemas.microsoft.com/office/drawing/2014/main" id="{ACF9DCF9-3212-E73D-8B6E-000BBC2108B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4" name="Straight Connector 9703">
              <a:extLst>
                <a:ext uri="{FF2B5EF4-FFF2-40B4-BE49-F238E27FC236}">
                  <a16:creationId xmlns:a16="http://schemas.microsoft.com/office/drawing/2014/main" id="{55F2A055-04F5-2C24-5F27-40094589C32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5" name="Group 9704">
            <a:extLst>
              <a:ext uri="{FF2B5EF4-FFF2-40B4-BE49-F238E27FC236}">
                <a16:creationId xmlns:a16="http://schemas.microsoft.com/office/drawing/2014/main" id="{85A878D1-A147-712B-1B61-66D6E9B812F2}"/>
              </a:ext>
            </a:extLst>
          </p:cNvPr>
          <p:cNvGrpSpPr/>
          <p:nvPr/>
        </p:nvGrpSpPr>
        <p:grpSpPr>
          <a:xfrm>
            <a:off x="7042554" y="4483434"/>
            <a:ext cx="89485" cy="89485"/>
            <a:chOff x="2162465" y="4117385"/>
            <a:chExt cx="283772" cy="283772"/>
          </a:xfrm>
        </p:grpSpPr>
        <p:cxnSp>
          <p:nvCxnSpPr>
            <p:cNvPr id="9706" name="Straight Connector 9705">
              <a:extLst>
                <a:ext uri="{FF2B5EF4-FFF2-40B4-BE49-F238E27FC236}">
                  <a16:creationId xmlns:a16="http://schemas.microsoft.com/office/drawing/2014/main" id="{569D17F6-D061-82C7-84B0-74D99143D56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07" name="Straight Connector 9706">
              <a:extLst>
                <a:ext uri="{FF2B5EF4-FFF2-40B4-BE49-F238E27FC236}">
                  <a16:creationId xmlns:a16="http://schemas.microsoft.com/office/drawing/2014/main" id="{1F7CFEDA-69D4-4CEB-1394-78BC9B9E7D6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08" name="Group 9707">
            <a:extLst>
              <a:ext uri="{FF2B5EF4-FFF2-40B4-BE49-F238E27FC236}">
                <a16:creationId xmlns:a16="http://schemas.microsoft.com/office/drawing/2014/main" id="{452758D0-518F-79C9-3658-3DEC50DD5EC4}"/>
              </a:ext>
            </a:extLst>
          </p:cNvPr>
          <p:cNvGrpSpPr/>
          <p:nvPr/>
        </p:nvGrpSpPr>
        <p:grpSpPr>
          <a:xfrm>
            <a:off x="7205479" y="4501816"/>
            <a:ext cx="89485" cy="89485"/>
            <a:chOff x="2162465" y="4117385"/>
            <a:chExt cx="283772" cy="283772"/>
          </a:xfrm>
        </p:grpSpPr>
        <p:cxnSp>
          <p:nvCxnSpPr>
            <p:cNvPr id="9709" name="Straight Connector 9708">
              <a:extLst>
                <a:ext uri="{FF2B5EF4-FFF2-40B4-BE49-F238E27FC236}">
                  <a16:creationId xmlns:a16="http://schemas.microsoft.com/office/drawing/2014/main" id="{52DA3245-4CE6-EC46-0F35-8315043ACFD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0" name="Straight Connector 9709">
              <a:extLst>
                <a:ext uri="{FF2B5EF4-FFF2-40B4-BE49-F238E27FC236}">
                  <a16:creationId xmlns:a16="http://schemas.microsoft.com/office/drawing/2014/main" id="{B495C05E-EA3F-FD25-D402-1FF1B89912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1" name="Group 9710">
            <a:extLst>
              <a:ext uri="{FF2B5EF4-FFF2-40B4-BE49-F238E27FC236}">
                <a16:creationId xmlns:a16="http://schemas.microsoft.com/office/drawing/2014/main" id="{8E371E88-80BD-E3C6-863B-4E4062038C8F}"/>
              </a:ext>
            </a:extLst>
          </p:cNvPr>
          <p:cNvGrpSpPr/>
          <p:nvPr/>
        </p:nvGrpSpPr>
        <p:grpSpPr>
          <a:xfrm>
            <a:off x="7376304" y="4592905"/>
            <a:ext cx="89485" cy="89485"/>
            <a:chOff x="2162465" y="4117385"/>
            <a:chExt cx="283772" cy="283772"/>
          </a:xfrm>
        </p:grpSpPr>
        <p:cxnSp>
          <p:nvCxnSpPr>
            <p:cNvPr id="9712" name="Straight Connector 9711">
              <a:extLst>
                <a:ext uri="{FF2B5EF4-FFF2-40B4-BE49-F238E27FC236}">
                  <a16:creationId xmlns:a16="http://schemas.microsoft.com/office/drawing/2014/main" id="{939ED7F3-3C89-913B-9958-74D27DB6163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3" name="Straight Connector 9712">
              <a:extLst>
                <a:ext uri="{FF2B5EF4-FFF2-40B4-BE49-F238E27FC236}">
                  <a16:creationId xmlns:a16="http://schemas.microsoft.com/office/drawing/2014/main" id="{95E025C8-AB27-3D38-5503-AD7D7E726A5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4" name="Group 9713">
            <a:extLst>
              <a:ext uri="{FF2B5EF4-FFF2-40B4-BE49-F238E27FC236}">
                <a16:creationId xmlns:a16="http://schemas.microsoft.com/office/drawing/2014/main" id="{04E5BD2B-9AC0-BD9D-1CDC-E94E0367A8DA}"/>
              </a:ext>
            </a:extLst>
          </p:cNvPr>
          <p:cNvGrpSpPr/>
          <p:nvPr/>
        </p:nvGrpSpPr>
        <p:grpSpPr>
          <a:xfrm>
            <a:off x="7500846" y="4682605"/>
            <a:ext cx="89485" cy="89485"/>
            <a:chOff x="2162465" y="4117385"/>
            <a:chExt cx="283772" cy="283772"/>
          </a:xfrm>
        </p:grpSpPr>
        <p:cxnSp>
          <p:nvCxnSpPr>
            <p:cNvPr id="9715" name="Straight Connector 9714">
              <a:extLst>
                <a:ext uri="{FF2B5EF4-FFF2-40B4-BE49-F238E27FC236}">
                  <a16:creationId xmlns:a16="http://schemas.microsoft.com/office/drawing/2014/main" id="{9F003F61-B1DA-0315-3274-6B03C827151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6" name="Straight Connector 9715">
              <a:extLst>
                <a:ext uri="{FF2B5EF4-FFF2-40B4-BE49-F238E27FC236}">
                  <a16:creationId xmlns:a16="http://schemas.microsoft.com/office/drawing/2014/main" id="{167850FF-EFE8-256D-A61A-7A2BC32B27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17" name="Group 9716">
            <a:extLst>
              <a:ext uri="{FF2B5EF4-FFF2-40B4-BE49-F238E27FC236}">
                <a16:creationId xmlns:a16="http://schemas.microsoft.com/office/drawing/2014/main" id="{E4AC397C-DA8F-0679-3A6B-D1E1EE537A3D}"/>
              </a:ext>
            </a:extLst>
          </p:cNvPr>
          <p:cNvGrpSpPr/>
          <p:nvPr/>
        </p:nvGrpSpPr>
        <p:grpSpPr>
          <a:xfrm>
            <a:off x="7547128" y="4682605"/>
            <a:ext cx="89485" cy="89485"/>
            <a:chOff x="2162465" y="4117385"/>
            <a:chExt cx="283772" cy="283772"/>
          </a:xfrm>
        </p:grpSpPr>
        <p:cxnSp>
          <p:nvCxnSpPr>
            <p:cNvPr id="9718" name="Straight Connector 9717">
              <a:extLst>
                <a:ext uri="{FF2B5EF4-FFF2-40B4-BE49-F238E27FC236}">
                  <a16:creationId xmlns:a16="http://schemas.microsoft.com/office/drawing/2014/main" id="{CCD23938-9DE0-B635-C9AB-482369A4367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19" name="Straight Connector 9718">
              <a:extLst>
                <a:ext uri="{FF2B5EF4-FFF2-40B4-BE49-F238E27FC236}">
                  <a16:creationId xmlns:a16="http://schemas.microsoft.com/office/drawing/2014/main" id="{A934429D-5CBC-5C07-9E61-783C5C705BC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0" name="Group 9719">
            <a:extLst>
              <a:ext uri="{FF2B5EF4-FFF2-40B4-BE49-F238E27FC236}">
                <a16:creationId xmlns:a16="http://schemas.microsoft.com/office/drawing/2014/main" id="{3F8D7D16-1793-8006-C0DD-B2D111B7DF40}"/>
              </a:ext>
            </a:extLst>
          </p:cNvPr>
          <p:cNvGrpSpPr/>
          <p:nvPr/>
        </p:nvGrpSpPr>
        <p:grpSpPr>
          <a:xfrm>
            <a:off x="7574911" y="4682605"/>
            <a:ext cx="89485" cy="89485"/>
            <a:chOff x="2162465" y="4117385"/>
            <a:chExt cx="283772" cy="283772"/>
          </a:xfrm>
        </p:grpSpPr>
        <p:cxnSp>
          <p:nvCxnSpPr>
            <p:cNvPr id="9721" name="Straight Connector 9720">
              <a:extLst>
                <a:ext uri="{FF2B5EF4-FFF2-40B4-BE49-F238E27FC236}">
                  <a16:creationId xmlns:a16="http://schemas.microsoft.com/office/drawing/2014/main" id="{1E26D1D2-F510-0519-513C-15D007ECA1D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2" name="Straight Connector 9721">
              <a:extLst>
                <a:ext uri="{FF2B5EF4-FFF2-40B4-BE49-F238E27FC236}">
                  <a16:creationId xmlns:a16="http://schemas.microsoft.com/office/drawing/2014/main" id="{298686A7-479B-33A4-5DBD-D87631E8674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3" name="Group 9722">
            <a:extLst>
              <a:ext uri="{FF2B5EF4-FFF2-40B4-BE49-F238E27FC236}">
                <a16:creationId xmlns:a16="http://schemas.microsoft.com/office/drawing/2014/main" id="{63008332-AD60-0A55-5B65-C1BD7613713F}"/>
              </a:ext>
            </a:extLst>
          </p:cNvPr>
          <p:cNvGrpSpPr/>
          <p:nvPr/>
        </p:nvGrpSpPr>
        <p:grpSpPr>
          <a:xfrm>
            <a:off x="7633508" y="4726774"/>
            <a:ext cx="89485" cy="89485"/>
            <a:chOff x="2162465" y="4117385"/>
            <a:chExt cx="283772" cy="283772"/>
          </a:xfrm>
        </p:grpSpPr>
        <p:cxnSp>
          <p:nvCxnSpPr>
            <p:cNvPr id="9724" name="Straight Connector 9723">
              <a:extLst>
                <a:ext uri="{FF2B5EF4-FFF2-40B4-BE49-F238E27FC236}">
                  <a16:creationId xmlns:a16="http://schemas.microsoft.com/office/drawing/2014/main" id="{0CD5AD8C-53AB-226F-3A02-8090059E2D4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5" name="Straight Connector 9724">
              <a:extLst>
                <a:ext uri="{FF2B5EF4-FFF2-40B4-BE49-F238E27FC236}">
                  <a16:creationId xmlns:a16="http://schemas.microsoft.com/office/drawing/2014/main" id="{C8CE6CB8-7E78-993D-D2E5-F2966BC8B5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6" name="Group 9725">
            <a:extLst>
              <a:ext uri="{FF2B5EF4-FFF2-40B4-BE49-F238E27FC236}">
                <a16:creationId xmlns:a16="http://schemas.microsoft.com/office/drawing/2014/main" id="{BAB0EC45-5DD3-C49D-E5D9-91D382EE2448}"/>
              </a:ext>
            </a:extLst>
          </p:cNvPr>
          <p:cNvGrpSpPr/>
          <p:nvPr/>
        </p:nvGrpSpPr>
        <p:grpSpPr>
          <a:xfrm>
            <a:off x="7661836" y="4726774"/>
            <a:ext cx="89485" cy="89485"/>
            <a:chOff x="2162465" y="4117385"/>
            <a:chExt cx="283772" cy="283772"/>
          </a:xfrm>
        </p:grpSpPr>
        <p:cxnSp>
          <p:nvCxnSpPr>
            <p:cNvPr id="9727" name="Straight Connector 9726">
              <a:extLst>
                <a:ext uri="{FF2B5EF4-FFF2-40B4-BE49-F238E27FC236}">
                  <a16:creationId xmlns:a16="http://schemas.microsoft.com/office/drawing/2014/main" id="{E4B32182-83FD-316C-2133-B5B4DF5F1D1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28" name="Straight Connector 9727">
              <a:extLst>
                <a:ext uri="{FF2B5EF4-FFF2-40B4-BE49-F238E27FC236}">
                  <a16:creationId xmlns:a16="http://schemas.microsoft.com/office/drawing/2014/main" id="{610BD3E5-7396-9454-5EAE-E2E6EAD1236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29" name="Group 9728">
            <a:extLst>
              <a:ext uri="{FF2B5EF4-FFF2-40B4-BE49-F238E27FC236}">
                <a16:creationId xmlns:a16="http://schemas.microsoft.com/office/drawing/2014/main" id="{3C09443B-975A-D729-7F60-4EC32C37F3E1}"/>
              </a:ext>
            </a:extLst>
          </p:cNvPr>
          <p:cNvGrpSpPr/>
          <p:nvPr/>
        </p:nvGrpSpPr>
        <p:grpSpPr>
          <a:xfrm>
            <a:off x="7695120" y="4743362"/>
            <a:ext cx="89485" cy="89485"/>
            <a:chOff x="2162465" y="4117385"/>
            <a:chExt cx="283772" cy="283772"/>
          </a:xfrm>
        </p:grpSpPr>
        <p:cxnSp>
          <p:nvCxnSpPr>
            <p:cNvPr id="9730" name="Straight Connector 9729">
              <a:extLst>
                <a:ext uri="{FF2B5EF4-FFF2-40B4-BE49-F238E27FC236}">
                  <a16:creationId xmlns:a16="http://schemas.microsoft.com/office/drawing/2014/main" id="{83D916F6-28DD-FFAE-8158-757DD9B266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1" name="Straight Connector 9730">
              <a:extLst>
                <a:ext uri="{FF2B5EF4-FFF2-40B4-BE49-F238E27FC236}">
                  <a16:creationId xmlns:a16="http://schemas.microsoft.com/office/drawing/2014/main" id="{628925A0-10F1-38C1-5A20-FB12569E279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2" name="Group 9731">
            <a:extLst>
              <a:ext uri="{FF2B5EF4-FFF2-40B4-BE49-F238E27FC236}">
                <a16:creationId xmlns:a16="http://schemas.microsoft.com/office/drawing/2014/main" id="{BE5BD430-DFDB-79ED-B030-01C76000DA61}"/>
              </a:ext>
            </a:extLst>
          </p:cNvPr>
          <p:cNvGrpSpPr/>
          <p:nvPr/>
        </p:nvGrpSpPr>
        <p:grpSpPr>
          <a:xfrm>
            <a:off x="7776881" y="4780893"/>
            <a:ext cx="89485" cy="89485"/>
            <a:chOff x="2162465" y="4117385"/>
            <a:chExt cx="283772" cy="283772"/>
          </a:xfrm>
        </p:grpSpPr>
        <p:cxnSp>
          <p:nvCxnSpPr>
            <p:cNvPr id="9733" name="Straight Connector 9732">
              <a:extLst>
                <a:ext uri="{FF2B5EF4-FFF2-40B4-BE49-F238E27FC236}">
                  <a16:creationId xmlns:a16="http://schemas.microsoft.com/office/drawing/2014/main" id="{CCE7F178-9C1C-7678-042E-35298669897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4" name="Straight Connector 9733">
              <a:extLst>
                <a:ext uri="{FF2B5EF4-FFF2-40B4-BE49-F238E27FC236}">
                  <a16:creationId xmlns:a16="http://schemas.microsoft.com/office/drawing/2014/main" id="{A3F01C58-3C65-679E-1CCD-4385FBF77AD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5" name="Group 9734">
            <a:extLst>
              <a:ext uri="{FF2B5EF4-FFF2-40B4-BE49-F238E27FC236}">
                <a16:creationId xmlns:a16="http://schemas.microsoft.com/office/drawing/2014/main" id="{77A21627-009C-BF79-74C3-ADF02CB3A53E}"/>
              </a:ext>
            </a:extLst>
          </p:cNvPr>
          <p:cNvGrpSpPr/>
          <p:nvPr/>
        </p:nvGrpSpPr>
        <p:grpSpPr>
          <a:xfrm>
            <a:off x="7830020" y="4819295"/>
            <a:ext cx="89485" cy="89485"/>
            <a:chOff x="2162465" y="4117385"/>
            <a:chExt cx="283772" cy="283772"/>
          </a:xfrm>
        </p:grpSpPr>
        <p:cxnSp>
          <p:nvCxnSpPr>
            <p:cNvPr id="9736" name="Straight Connector 9735">
              <a:extLst>
                <a:ext uri="{FF2B5EF4-FFF2-40B4-BE49-F238E27FC236}">
                  <a16:creationId xmlns:a16="http://schemas.microsoft.com/office/drawing/2014/main" id="{BAB97246-3F55-D4D3-95E0-B9C076EC78E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37" name="Straight Connector 9736">
              <a:extLst>
                <a:ext uri="{FF2B5EF4-FFF2-40B4-BE49-F238E27FC236}">
                  <a16:creationId xmlns:a16="http://schemas.microsoft.com/office/drawing/2014/main" id="{3DF01E8C-F8DC-A445-7EF3-E851DEF1EF6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38" name="Group 9737">
            <a:extLst>
              <a:ext uri="{FF2B5EF4-FFF2-40B4-BE49-F238E27FC236}">
                <a16:creationId xmlns:a16="http://schemas.microsoft.com/office/drawing/2014/main" id="{23B81D63-BDE8-0C9D-1E0B-F57DF89EF5D3}"/>
              </a:ext>
            </a:extLst>
          </p:cNvPr>
          <p:cNvGrpSpPr/>
          <p:nvPr/>
        </p:nvGrpSpPr>
        <p:grpSpPr>
          <a:xfrm>
            <a:off x="7862723" y="4825636"/>
            <a:ext cx="89485" cy="89485"/>
            <a:chOff x="2162465" y="4117385"/>
            <a:chExt cx="283772" cy="283772"/>
          </a:xfrm>
        </p:grpSpPr>
        <p:cxnSp>
          <p:nvCxnSpPr>
            <p:cNvPr id="9739" name="Straight Connector 9738">
              <a:extLst>
                <a:ext uri="{FF2B5EF4-FFF2-40B4-BE49-F238E27FC236}">
                  <a16:creationId xmlns:a16="http://schemas.microsoft.com/office/drawing/2014/main" id="{3EC46285-BFB6-EDDF-E5D4-51C81E3C771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0" name="Straight Connector 9739">
              <a:extLst>
                <a:ext uri="{FF2B5EF4-FFF2-40B4-BE49-F238E27FC236}">
                  <a16:creationId xmlns:a16="http://schemas.microsoft.com/office/drawing/2014/main" id="{3F60B2E4-E100-FFE6-D913-70C10DFB7A17}"/>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1" name="Group 9740">
            <a:extLst>
              <a:ext uri="{FF2B5EF4-FFF2-40B4-BE49-F238E27FC236}">
                <a16:creationId xmlns:a16="http://schemas.microsoft.com/office/drawing/2014/main" id="{6D8419A2-B68A-CA87-4DDB-5CC822FC80D5}"/>
              </a:ext>
            </a:extLst>
          </p:cNvPr>
          <p:cNvGrpSpPr/>
          <p:nvPr/>
        </p:nvGrpSpPr>
        <p:grpSpPr>
          <a:xfrm>
            <a:off x="7891009" y="4839635"/>
            <a:ext cx="89485" cy="89485"/>
            <a:chOff x="2162465" y="4117385"/>
            <a:chExt cx="283772" cy="283772"/>
          </a:xfrm>
        </p:grpSpPr>
        <p:cxnSp>
          <p:nvCxnSpPr>
            <p:cNvPr id="9742" name="Straight Connector 9741">
              <a:extLst>
                <a:ext uri="{FF2B5EF4-FFF2-40B4-BE49-F238E27FC236}">
                  <a16:creationId xmlns:a16="http://schemas.microsoft.com/office/drawing/2014/main" id="{E6D0636C-D7B7-0CCE-89E7-49F14775136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3" name="Straight Connector 9742">
              <a:extLst>
                <a:ext uri="{FF2B5EF4-FFF2-40B4-BE49-F238E27FC236}">
                  <a16:creationId xmlns:a16="http://schemas.microsoft.com/office/drawing/2014/main" id="{F9C0A3A2-6F35-F87B-9444-22CAA7CC86A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4" name="Group 9743">
            <a:extLst>
              <a:ext uri="{FF2B5EF4-FFF2-40B4-BE49-F238E27FC236}">
                <a16:creationId xmlns:a16="http://schemas.microsoft.com/office/drawing/2014/main" id="{2385E896-2AC1-BB8F-94C4-D7F558201BB5}"/>
              </a:ext>
            </a:extLst>
          </p:cNvPr>
          <p:cNvGrpSpPr/>
          <p:nvPr/>
        </p:nvGrpSpPr>
        <p:grpSpPr>
          <a:xfrm>
            <a:off x="7952467" y="4863830"/>
            <a:ext cx="89485" cy="89485"/>
            <a:chOff x="2162465" y="4117385"/>
            <a:chExt cx="283772" cy="283772"/>
          </a:xfrm>
        </p:grpSpPr>
        <p:cxnSp>
          <p:nvCxnSpPr>
            <p:cNvPr id="9745" name="Straight Connector 9744">
              <a:extLst>
                <a:ext uri="{FF2B5EF4-FFF2-40B4-BE49-F238E27FC236}">
                  <a16:creationId xmlns:a16="http://schemas.microsoft.com/office/drawing/2014/main" id="{912060BE-7BCB-75C4-E085-4C7D1FE3702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6" name="Straight Connector 9745">
              <a:extLst>
                <a:ext uri="{FF2B5EF4-FFF2-40B4-BE49-F238E27FC236}">
                  <a16:creationId xmlns:a16="http://schemas.microsoft.com/office/drawing/2014/main" id="{61806150-BC20-6B75-9B98-671815A0A19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47" name="Group 9746">
            <a:extLst>
              <a:ext uri="{FF2B5EF4-FFF2-40B4-BE49-F238E27FC236}">
                <a16:creationId xmlns:a16="http://schemas.microsoft.com/office/drawing/2014/main" id="{8BCCA53A-9C57-52C7-0A10-20B30F6FF62F}"/>
              </a:ext>
            </a:extLst>
          </p:cNvPr>
          <p:cNvGrpSpPr/>
          <p:nvPr/>
        </p:nvGrpSpPr>
        <p:grpSpPr>
          <a:xfrm>
            <a:off x="7983558" y="4873396"/>
            <a:ext cx="89485" cy="89485"/>
            <a:chOff x="2162465" y="4117385"/>
            <a:chExt cx="283772" cy="283772"/>
          </a:xfrm>
        </p:grpSpPr>
        <p:cxnSp>
          <p:nvCxnSpPr>
            <p:cNvPr id="9748" name="Straight Connector 9747">
              <a:extLst>
                <a:ext uri="{FF2B5EF4-FFF2-40B4-BE49-F238E27FC236}">
                  <a16:creationId xmlns:a16="http://schemas.microsoft.com/office/drawing/2014/main" id="{2307591B-D7C6-55A6-445D-0CC0D13810D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49" name="Straight Connector 9748">
              <a:extLst>
                <a:ext uri="{FF2B5EF4-FFF2-40B4-BE49-F238E27FC236}">
                  <a16:creationId xmlns:a16="http://schemas.microsoft.com/office/drawing/2014/main" id="{76DBA816-2AAC-33EF-FDB4-622D6BFCD5E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0" name="Group 9749">
            <a:extLst>
              <a:ext uri="{FF2B5EF4-FFF2-40B4-BE49-F238E27FC236}">
                <a16:creationId xmlns:a16="http://schemas.microsoft.com/office/drawing/2014/main" id="{BB5AFD9A-5994-F7FA-47DC-6F7AFD173359}"/>
              </a:ext>
            </a:extLst>
          </p:cNvPr>
          <p:cNvGrpSpPr/>
          <p:nvPr/>
        </p:nvGrpSpPr>
        <p:grpSpPr>
          <a:xfrm>
            <a:off x="8072006" y="4884042"/>
            <a:ext cx="89485" cy="89485"/>
            <a:chOff x="2162465" y="4117385"/>
            <a:chExt cx="283772" cy="283772"/>
          </a:xfrm>
        </p:grpSpPr>
        <p:cxnSp>
          <p:nvCxnSpPr>
            <p:cNvPr id="9751" name="Straight Connector 9750">
              <a:extLst>
                <a:ext uri="{FF2B5EF4-FFF2-40B4-BE49-F238E27FC236}">
                  <a16:creationId xmlns:a16="http://schemas.microsoft.com/office/drawing/2014/main" id="{DE5FAF97-3737-6412-B5F4-DD9CB3587D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2" name="Straight Connector 9751">
              <a:extLst>
                <a:ext uri="{FF2B5EF4-FFF2-40B4-BE49-F238E27FC236}">
                  <a16:creationId xmlns:a16="http://schemas.microsoft.com/office/drawing/2014/main" id="{41088942-6EC0-29C6-093F-4A533FF4E85A}"/>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3" name="Group 9752">
            <a:extLst>
              <a:ext uri="{FF2B5EF4-FFF2-40B4-BE49-F238E27FC236}">
                <a16:creationId xmlns:a16="http://schemas.microsoft.com/office/drawing/2014/main" id="{1EE3ECC2-610A-D55D-C932-746E2C6C3BFA}"/>
              </a:ext>
            </a:extLst>
          </p:cNvPr>
          <p:cNvGrpSpPr/>
          <p:nvPr/>
        </p:nvGrpSpPr>
        <p:grpSpPr>
          <a:xfrm>
            <a:off x="8103409" y="4912226"/>
            <a:ext cx="89485" cy="89485"/>
            <a:chOff x="2162465" y="4117385"/>
            <a:chExt cx="283772" cy="283772"/>
          </a:xfrm>
        </p:grpSpPr>
        <p:cxnSp>
          <p:nvCxnSpPr>
            <p:cNvPr id="9754" name="Straight Connector 9753">
              <a:extLst>
                <a:ext uri="{FF2B5EF4-FFF2-40B4-BE49-F238E27FC236}">
                  <a16:creationId xmlns:a16="http://schemas.microsoft.com/office/drawing/2014/main" id="{E8BFB21B-4F42-531E-F389-DDF6BF7500E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5" name="Straight Connector 9754">
              <a:extLst>
                <a:ext uri="{FF2B5EF4-FFF2-40B4-BE49-F238E27FC236}">
                  <a16:creationId xmlns:a16="http://schemas.microsoft.com/office/drawing/2014/main" id="{4B5A3016-2AAE-7EF2-E606-ABA9211F1A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6" name="Group 9755">
            <a:extLst>
              <a:ext uri="{FF2B5EF4-FFF2-40B4-BE49-F238E27FC236}">
                <a16:creationId xmlns:a16="http://schemas.microsoft.com/office/drawing/2014/main" id="{08B11F7A-DC36-061B-01FB-3D22317A8F49}"/>
              </a:ext>
            </a:extLst>
          </p:cNvPr>
          <p:cNvGrpSpPr/>
          <p:nvPr/>
        </p:nvGrpSpPr>
        <p:grpSpPr>
          <a:xfrm>
            <a:off x="8151675" y="4914005"/>
            <a:ext cx="89485" cy="89485"/>
            <a:chOff x="2162465" y="4117385"/>
            <a:chExt cx="283772" cy="283772"/>
          </a:xfrm>
        </p:grpSpPr>
        <p:cxnSp>
          <p:nvCxnSpPr>
            <p:cNvPr id="9757" name="Straight Connector 9756">
              <a:extLst>
                <a:ext uri="{FF2B5EF4-FFF2-40B4-BE49-F238E27FC236}">
                  <a16:creationId xmlns:a16="http://schemas.microsoft.com/office/drawing/2014/main" id="{6C838494-EE0A-DAEC-7AE4-C2BB1A34E0B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58" name="Straight Connector 9757">
              <a:extLst>
                <a:ext uri="{FF2B5EF4-FFF2-40B4-BE49-F238E27FC236}">
                  <a16:creationId xmlns:a16="http://schemas.microsoft.com/office/drawing/2014/main" id="{B9FC9246-5D8C-415D-EBEA-C83015EF218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59" name="Group 9758">
            <a:extLst>
              <a:ext uri="{FF2B5EF4-FFF2-40B4-BE49-F238E27FC236}">
                <a16:creationId xmlns:a16="http://schemas.microsoft.com/office/drawing/2014/main" id="{8B153F76-A0EB-2E05-805A-B5CAEB67B27B}"/>
              </a:ext>
            </a:extLst>
          </p:cNvPr>
          <p:cNvGrpSpPr/>
          <p:nvPr/>
        </p:nvGrpSpPr>
        <p:grpSpPr>
          <a:xfrm>
            <a:off x="8182310" y="4930319"/>
            <a:ext cx="89485" cy="89485"/>
            <a:chOff x="2162465" y="4117385"/>
            <a:chExt cx="283772" cy="283772"/>
          </a:xfrm>
        </p:grpSpPr>
        <p:cxnSp>
          <p:nvCxnSpPr>
            <p:cNvPr id="9760" name="Straight Connector 9759">
              <a:extLst>
                <a:ext uri="{FF2B5EF4-FFF2-40B4-BE49-F238E27FC236}">
                  <a16:creationId xmlns:a16="http://schemas.microsoft.com/office/drawing/2014/main" id="{6CAC08FE-359C-FFBD-0CBA-4550E74321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1" name="Straight Connector 9760">
              <a:extLst>
                <a:ext uri="{FF2B5EF4-FFF2-40B4-BE49-F238E27FC236}">
                  <a16:creationId xmlns:a16="http://schemas.microsoft.com/office/drawing/2014/main" id="{9939CEDD-5016-14A0-188C-100E38145FD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2" name="Group 9761">
            <a:extLst>
              <a:ext uri="{FF2B5EF4-FFF2-40B4-BE49-F238E27FC236}">
                <a16:creationId xmlns:a16="http://schemas.microsoft.com/office/drawing/2014/main" id="{2229C58A-F7D5-C7B6-D9E3-C8ABB35B3EFE}"/>
              </a:ext>
            </a:extLst>
          </p:cNvPr>
          <p:cNvGrpSpPr/>
          <p:nvPr/>
        </p:nvGrpSpPr>
        <p:grpSpPr>
          <a:xfrm>
            <a:off x="8256722" y="4987237"/>
            <a:ext cx="89485" cy="89485"/>
            <a:chOff x="2162465" y="4117385"/>
            <a:chExt cx="283772" cy="283772"/>
          </a:xfrm>
        </p:grpSpPr>
        <p:cxnSp>
          <p:nvCxnSpPr>
            <p:cNvPr id="9763" name="Straight Connector 9762">
              <a:extLst>
                <a:ext uri="{FF2B5EF4-FFF2-40B4-BE49-F238E27FC236}">
                  <a16:creationId xmlns:a16="http://schemas.microsoft.com/office/drawing/2014/main" id="{3B8BEA84-2621-BC67-4E94-38712460DE8B}"/>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4" name="Straight Connector 9763">
              <a:extLst>
                <a:ext uri="{FF2B5EF4-FFF2-40B4-BE49-F238E27FC236}">
                  <a16:creationId xmlns:a16="http://schemas.microsoft.com/office/drawing/2014/main" id="{0E0060D6-5F24-9652-F729-B1FC44656A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5" name="Group 9764">
            <a:extLst>
              <a:ext uri="{FF2B5EF4-FFF2-40B4-BE49-F238E27FC236}">
                <a16:creationId xmlns:a16="http://schemas.microsoft.com/office/drawing/2014/main" id="{76F0DD82-4228-30A2-8BB9-6FA3FD2742CA}"/>
              </a:ext>
            </a:extLst>
          </p:cNvPr>
          <p:cNvGrpSpPr/>
          <p:nvPr/>
        </p:nvGrpSpPr>
        <p:grpSpPr>
          <a:xfrm>
            <a:off x="8291753" y="4987237"/>
            <a:ext cx="89485" cy="89485"/>
            <a:chOff x="2162465" y="4117385"/>
            <a:chExt cx="283772" cy="283772"/>
          </a:xfrm>
        </p:grpSpPr>
        <p:cxnSp>
          <p:nvCxnSpPr>
            <p:cNvPr id="9766" name="Straight Connector 9765">
              <a:extLst>
                <a:ext uri="{FF2B5EF4-FFF2-40B4-BE49-F238E27FC236}">
                  <a16:creationId xmlns:a16="http://schemas.microsoft.com/office/drawing/2014/main" id="{4179FDD8-28A1-632B-26B2-6B6082C3F1C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67" name="Straight Connector 9766">
              <a:extLst>
                <a:ext uri="{FF2B5EF4-FFF2-40B4-BE49-F238E27FC236}">
                  <a16:creationId xmlns:a16="http://schemas.microsoft.com/office/drawing/2014/main" id="{EB4196D2-AF5C-9D6F-1197-D28F90EB0B1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68" name="Group 9767">
            <a:extLst>
              <a:ext uri="{FF2B5EF4-FFF2-40B4-BE49-F238E27FC236}">
                <a16:creationId xmlns:a16="http://schemas.microsoft.com/office/drawing/2014/main" id="{B2E11E2B-2F9C-99A2-AF5A-0BF1BA50FDAA}"/>
              </a:ext>
            </a:extLst>
          </p:cNvPr>
          <p:cNvGrpSpPr/>
          <p:nvPr/>
        </p:nvGrpSpPr>
        <p:grpSpPr>
          <a:xfrm>
            <a:off x="8431796" y="5019805"/>
            <a:ext cx="89485" cy="89485"/>
            <a:chOff x="2162465" y="4117385"/>
            <a:chExt cx="283772" cy="283772"/>
          </a:xfrm>
        </p:grpSpPr>
        <p:cxnSp>
          <p:nvCxnSpPr>
            <p:cNvPr id="9769" name="Straight Connector 9768">
              <a:extLst>
                <a:ext uri="{FF2B5EF4-FFF2-40B4-BE49-F238E27FC236}">
                  <a16:creationId xmlns:a16="http://schemas.microsoft.com/office/drawing/2014/main" id="{E4FAB2A2-0DAF-7013-AE30-036AC99D5E3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0" name="Straight Connector 9769">
              <a:extLst>
                <a:ext uri="{FF2B5EF4-FFF2-40B4-BE49-F238E27FC236}">
                  <a16:creationId xmlns:a16="http://schemas.microsoft.com/office/drawing/2014/main" id="{0354EA0A-0182-DB50-8AF2-C22787CA8BA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1" name="Group 9770">
            <a:extLst>
              <a:ext uri="{FF2B5EF4-FFF2-40B4-BE49-F238E27FC236}">
                <a16:creationId xmlns:a16="http://schemas.microsoft.com/office/drawing/2014/main" id="{602FACB9-D606-ED6A-6975-345DB4B72BC9}"/>
              </a:ext>
            </a:extLst>
          </p:cNvPr>
          <p:cNvGrpSpPr/>
          <p:nvPr/>
        </p:nvGrpSpPr>
        <p:grpSpPr>
          <a:xfrm>
            <a:off x="8484305" y="5049925"/>
            <a:ext cx="89485" cy="89485"/>
            <a:chOff x="2162465" y="4117385"/>
            <a:chExt cx="283772" cy="283772"/>
          </a:xfrm>
        </p:grpSpPr>
        <p:cxnSp>
          <p:nvCxnSpPr>
            <p:cNvPr id="9772" name="Straight Connector 9771">
              <a:extLst>
                <a:ext uri="{FF2B5EF4-FFF2-40B4-BE49-F238E27FC236}">
                  <a16:creationId xmlns:a16="http://schemas.microsoft.com/office/drawing/2014/main" id="{AEAF5018-2076-EC86-2C4B-17E490E4495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3" name="Straight Connector 9772">
              <a:extLst>
                <a:ext uri="{FF2B5EF4-FFF2-40B4-BE49-F238E27FC236}">
                  <a16:creationId xmlns:a16="http://schemas.microsoft.com/office/drawing/2014/main" id="{F8194CFF-EB65-E71D-9354-45A5AFCC868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4" name="Group 9773">
            <a:extLst>
              <a:ext uri="{FF2B5EF4-FFF2-40B4-BE49-F238E27FC236}">
                <a16:creationId xmlns:a16="http://schemas.microsoft.com/office/drawing/2014/main" id="{FC41D1FA-4284-2FB2-DE1F-15605C9FF162}"/>
              </a:ext>
            </a:extLst>
          </p:cNvPr>
          <p:cNvGrpSpPr/>
          <p:nvPr/>
        </p:nvGrpSpPr>
        <p:grpSpPr>
          <a:xfrm>
            <a:off x="8690367" y="5058974"/>
            <a:ext cx="89485" cy="89485"/>
            <a:chOff x="2162465" y="4117385"/>
            <a:chExt cx="283772" cy="283772"/>
          </a:xfrm>
        </p:grpSpPr>
        <p:cxnSp>
          <p:nvCxnSpPr>
            <p:cNvPr id="9775" name="Straight Connector 9774">
              <a:extLst>
                <a:ext uri="{FF2B5EF4-FFF2-40B4-BE49-F238E27FC236}">
                  <a16:creationId xmlns:a16="http://schemas.microsoft.com/office/drawing/2014/main" id="{4D79AA29-D941-230A-12ED-474DD0A0A34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6" name="Straight Connector 9775">
              <a:extLst>
                <a:ext uri="{FF2B5EF4-FFF2-40B4-BE49-F238E27FC236}">
                  <a16:creationId xmlns:a16="http://schemas.microsoft.com/office/drawing/2014/main" id="{7DDD27B5-20C9-73FA-9AB0-B62B1612ED1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77" name="Group 9776">
            <a:extLst>
              <a:ext uri="{FF2B5EF4-FFF2-40B4-BE49-F238E27FC236}">
                <a16:creationId xmlns:a16="http://schemas.microsoft.com/office/drawing/2014/main" id="{A7A39478-ED26-4FA8-EBF1-9CF9A4535445}"/>
              </a:ext>
            </a:extLst>
          </p:cNvPr>
          <p:cNvGrpSpPr/>
          <p:nvPr/>
        </p:nvGrpSpPr>
        <p:grpSpPr>
          <a:xfrm>
            <a:off x="8733198" y="5083158"/>
            <a:ext cx="89485" cy="89485"/>
            <a:chOff x="2162465" y="4117385"/>
            <a:chExt cx="283772" cy="283772"/>
          </a:xfrm>
        </p:grpSpPr>
        <p:cxnSp>
          <p:nvCxnSpPr>
            <p:cNvPr id="9778" name="Straight Connector 9777">
              <a:extLst>
                <a:ext uri="{FF2B5EF4-FFF2-40B4-BE49-F238E27FC236}">
                  <a16:creationId xmlns:a16="http://schemas.microsoft.com/office/drawing/2014/main" id="{3D0CFC8E-D1D9-61A2-A8F7-615D416CB97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79" name="Straight Connector 9778">
              <a:extLst>
                <a:ext uri="{FF2B5EF4-FFF2-40B4-BE49-F238E27FC236}">
                  <a16:creationId xmlns:a16="http://schemas.microsoft.com/office/drawing/2014/main" id="{55EA7036-DDC4-79C1-3BD3-FBF744AF2449}"/>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0" name="Group 9779">
            <a:extLst>
              <a:ext uri="{FF2B5EF4-FFF2-40B4-BE49-F238E27FC236}">
                <a16:creationId xmlns:a16="http://schemas.microsoft.com/office/drawing/2014/main" id="{1DE6B103-251E-1A12-BB17-08BF13896FB7}"/>
              </a:ext>
            </a:extLst>
          </p:cNvPr>
          <p:cNvGrpSpPr/>
          <p:nvPr/>
        </p:nvGrpSpPr>
        <p:grpSpPr>
          <a:xfrm>
            <a:off x="8779851" y="5094668"/>
            <a:ext cx="89485" cy="89485"/>
            <a:chOff x="2162465" y="4117385"/>
            <a:chExt cx="283772" cy="283772"/>
          </a:xfrm>
        </p:grpSpPr>
        <p:cxnSp>
          <p:nvCxnSpPr>
            <p:cNvPr id="9781" name="Straight Connector 9780">
              <a:extLst>
                <a:ext uri="{FF2B5EF4-FFF2-40B4-BE49-F238E27FC236}">
                  <a16:creationId xmlns:a16="http://schemas.microsoft.com/office/drawing/2014/main" id="{BA206D99-C261-144E-3580-477EF4EC688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2" name="Straight Connector 9781">
              <a:extLst>
                <a:ext uri="{FF2B5EF4-FFF2-40B4-BE49-F238E27FC236}">
                  <a16:creationId xmlns:a16="http://schemas.microsoft.com/office/drawing/2014/main" id="{2178900A-2935-A464-A8B7-37711533707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3" name="Group 9782">
            <a:extLst>
              <a:ext uri="{FF2B5EF4-FFF2-40B4-BE49-F238E27FC236}">
                <a16:creationId xmlns:a16="http://schemas.microsoft.com/office/drawing/2014/main" id="{45FE8A38-2494-5D6C-170B-A1144852FA50}"/>
              </a:ext>
            </a:extLst>
          </p:cNvPr>
          <p:cNvGrpSpPr/>
          <p:nvPr/>
        </p:nvGrpSpPr>
        <p:grpSpPr>
          <a:xfrm>
            <a:off x="8811168" y="5094668"/>
            <a:ext cx="89485" cy="89485"/>
            <a:chOff x="2162465" y="4117385"/>
            <a:chExt cx="283772" cy="283772"/>
          </a:xfrm>
        </p:grpSpPr>
        <p:cxnSp>
          <p:nvCxnSpPr>
            <p:cNvPr id="9784" name="Straight Connector 9783">
              <a:extLst>
                <a:ext uri="{FF2B5EF4-FFF2-40B4-BE49-F238E27FC236}">
                  <a16:creationId xmlns:a16="http://schemas.microsoft.com/office/drawing/2014/main" id="{BC8E582A-F43D-AF39-C1A6-55C7FD7F06A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5" name="Straight Connector 9784">
              <a:extLst>
                <a:ext uri="{FF2B5EF4-FFF2-40B4-BE49-F238E27FC236}">
                  <a16:creationId xmlns:a16="http://schemas.microsoft.com/office/drawing/2014/main" id="{6D286741-3DBB-3409-3C21-3A69BBC516C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6" name="Group 9785">
            <a:extLst>
              <a:ext uri="{FF2B5EF4-FFF2-40B4-BE49-F238E27FC236}">
                <a16:creationId xmlns:a16="http://schemas.microsoft.com/office/drawing/2014/main" id="{D2BC5194-1E48-FD04-AA6D-F9E0DA32BC23}"/>
              </a:ext>
            </a:extLst>
          </p:cNvPr>
          <p:cNvGrpSpPr/>
          <p:nvPr/>
        </p:nvGrpSpPr>
        <p:grpSpPr>
          <a:xfrm>
            <a:off x="8859653" y="5098930"/>
            <a:ext cx="89485" cy="89485"/>
            <a:chOff x="2162465" y="4117385"/>
            <a:chExt cx="283772" cy="283772"/>
          </a:xfrm>
        </p:grpSpPr>
        <p:cxnSp>
          <p:nvCxnSpPr>
            <p:cNvPr id="9787" name="Straight Connector 9786">
              <a:extLst>
                <a:ext uri="{FF2B5EF4-FFF2-40B4-BE49-F238E27FC236}">
                  <a16:creationId xmlns:a16="http://schemas.microsoft.com/office/drawing/2014/main" id="{268A8EBC-27EA-1E19-E98A-83030FCF4F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88" name="Straight Connector 9787">
              <a:extLst>
                <a:ext uri="{FF2B5EF4-FFF2-40B4-BE49-F238E27FC236}">
                  <a16:creationId xmlns:a16="http://schemas.microsoft.com/office/drawing/2014/main" id="{BFEA30AB-B2E6-D51F-0BFE-9CCC7F40114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89" name="Group 9788">
            <a:extLst>
              <a:ext uri="{FF2B5EF4-FFF2-40B4-BE49-F238E27FC236}">
                <a16:creationId xmlns:a16="http://schemas.microsoft.com/office/drawing/2014/main" id="{472CE23E-02ED-C88F-D6EA-BD562C5F8BC7}"/>
              </a:ext>
            </a:extLst>
          </p:cNvPr>
          <p:cNvGrpSpPr/>
          <p:nvPr/>
        </p:nvGrpSpPr>
        <p:grpSpPr>
          <a:xfrm>
            <a:off x="8893074" y="5114340"/>
            <a:ext cx="89485" cy="89485"/>
            <a:chOff x="2162465" y="4117385"/>
            <a:chExt cx="283772" cy="283772"/>
          </a:xfrm>
        </p:grpSpPr>
        <p:cxnSp>
          <p:nvCxnSpPr>
            <p:cNvPr id="9790" name="Straight Connector 9789">
              <a:extLst>
                <a:ext uri="{FF2B5EF4-FFF2-40B4-BE49-F238E27FC236}">
                  <a16:creationId xmlns:a16="http://schemas.microsoft.com/office/drawing/2014/main" id="{8F1B4A85-81AB-C06B-7875-8C17A3E7B26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1" name="Straight Connector 9790">
              <a:extLst>
                <a:ext uri="{FF2B5EF4-FFF2-40B4-BE49-F238E27FC236}">
                  <a16:creationId xmlns:a16="http://schemas.microsoft.com/office/drawing/2014/main" id="{91BAF4BA-E3C2-8BEA-573A-F03A0597CBA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2" name="Group 9791">
            <a:extLst>
              <a:ext uri="{FF2B5EF4-FFF2-40B4-BE49-F238E27FC236}">
                <a16:creationId xmlns:a16="http://schemas.microsoft.com/office/drawing/2014/main" id="{1C80C266-05DA-980F-00D6-C70DE6A24DBD}"/>
              </a:ext>
            </a:extLst>
          </p:cNvPr>
          <p:cNvGrpSpPr/>
          <p:nvPr/>
        </p:nvGrpSpPr>
        <p:grpSpPr>
          <a:xfrm>
            <a:off x="8953414" y="5143099"/>
            <a:ext cx="89485" cy="89485"/>
            <a:chOff x="2162465" y="4117385"/>
            <a:chExt cx="283772" cy="283772"/>
          </a:xfrm>
        </p:grpSpPr>
        <p:cxnSp>
          <p:nvCxnSpPr>
            <p:cNvPr id="9793" name="Straight Connector 9792">
              <a:extLst>
                <a:ext uri="{FF2B5EF4-FFF2-40B4-BE49-F238E27FC236}">
                  <a16:creationId xmlns:a16="http://schemas.microsoft.com/office/drawing/2014/main" id="{4DF47C7E-4E8A-97FD-A703-14857AA19A1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4" name="Straight Connector 9793">
              <a:extLst>
                <a:ext uri="{FF2B5EF4-FFF2-40B4-BE49-F238E27FC236}">
                  <a16:creationId xmlns:a16="http://schemas.microsoft.com/office/drawing/2014/main" id="{58F0CCD5-ABA7-4CDB-5F7B-F9837F49F24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5" name="Group 9794">
            <a:extLst>
              <a:ext uri="{FF2B5EF4-FFF2-40B4-BE49-F238E27FC236}">
                <a16:creationId xmlns:a16="http://schemas.microsoft.com/office/drawing/2014/main" id="{1556C575-2C02-F604-E053-702C77221ECD}"/>
              </a:ext>
            </a:extLst>
          </p:cNvPr>
          <p:cNvGrpSpPr/>
          <p:nvPr/>
        </p:nvGrpSpPr>
        <p:grpSpPr>
          <a:xfrm>
            <a:off x="8968263" y="5169611"/>
            <a:ext cx="89485" cy="89485"/>
            <a:chOff x="2162465" y="4117385"/>
            <a:chExt cx="283772" cy="283772"/>
          </a:xfrm>
        </p:grpSpPr>
        <p:cxnSp>
          <p:nvCxnSpPr>
            <p:cNvPr id="9796" name="Straight Connector 9795">
              <a:extLst>
                <a:ext uri="{FF2B5EF4-FFF2-40B4-BE49-F238E27FC236}">
                  <a16:creationId xmlns:a16="http://schemas.microsoft.com/office/drawing/2014/main" id="{7E5D9995-5455-94F1-2692-42068DDD8A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797" name="Straight Connector 9796">
              <a:extLst>
                <a:ext uri="{FF2B5EF4-FFF2-40B4-BE49-F238E27FC236}">
                  <a16:creationId xmlns:a16="http://schemas.microsoft.com/office/drawing/2014/main" id="{94FDB488-0B85-4DE6-5F2F-247DB2BD0F6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798" name="Group 9797">
            <a:extLst>
              <a:ext uri="{FF2B5EF4-FFF2-40B4-BE49-F238E27FC236}">
                <a16:creationId xmlns:a16="http://schemas.microsoft.com/office/drawing/2014/main" id="{3390D5CB-0BF7-F88B-5E98-09EA9DF33C2D}"/>
              </a:ext>
            </a:extLst>
          </p:cNvPr>
          <p:cNvGrpSpPr/>
          <p:nvPr/>
        </p:nvGrpSpPr>
        <p:grpSpPr>
          <a:xfrm>
            <a:off x="9006446" y="5168315"/>
            <a:ext cx="89485" cy="89485"/>
            <a:chOff x="2162465" y="4117385"/>
            <a:chExt cx="283772" cy="283772"/>
          </a:xfrm>
        </p:grpSpPr>
        <p:cxnSp>
          <p:nvCxnSpPr>
            <p:cNvPr id="9799" name="Straight Connector 9798">
              <a:extLst>
                <a:ext uri="{FF2B5EF4-FFF2-40B4-BE49-F238E27FC236}">
                  <a16:creationId xmlns:a16="http://schemas.microsoft.com/office/drawing/2014/main" id="{A807ED5A-B3AB-9643-8133-B9F0EE638E0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0" name="Straight Connector 9799">
              <a:extLst>
                <a:ext uri="{FF2B5EF4-FFF2-40B4-BE49-F238E27FC236}">
                  <a16:creationId xmlns:a16="http://schemas.microsoft.com/office/drawing/2014/main" id="{10579F0F-20CD-83FB-A5C1-EC519FDB093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1" name="Group 9800">
            <a:extLst>
              <a:ext uri="{FF2B5EF4-FFF2-40B4-BE49-F238E27FC236}">
                <a16:creationId xmlns:a16="http://schemas.microsoft.com/office/drawing/2014/main" id="{9C344C8B-73F5-EFEB-B900-29065D5989D9}"/>
              </a:ext>
            </a:extLst>
          </p:cNvPr>
          <p:cNvGrpSpPr/>
          <p:nvPr/>
        </p:nvGrpSpPr>
        <p:grpSpPr>
          <a:xfrm>
            <a:off x="9069059" y="5208004"/>
            <a:ext cx="89485" cy="89485"/>
            <a:chOff x="2162465" y="4117385"/>
            <a:chExt cx="283772" cy="283772"/>
          </a:xfrm>
        </p:grpSpPr>
        <p:cxnSp>
          <p:nvCxnSpPr>
            <p:cNvPr id="9802" name="Straight Connector 9801">
              <a:extLst>
                <a:ext uri="{FF2B5EF4-FFF2-40B4-BE49-F238E27FC236}">
                  <a16:creationId xmlns:a16="http://schemas.microsoft.com/office/drawing/2014/main" id="{1CF2ABC0-D68D-8ABB-EE2A-F4F47B0C456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3" name="Straight Connector 9802">
              <a:extLst>
                <a:ext uri="{FF2B5EF4-FFF2-40B4-BE49-F238E27FC236}">
                  <a16:creationId xmlns:a16="http://schemas.microsoft.com/office/drawing/2014/main" id="{197EE1CD-8917-D8F0-0A06-2B0AF167FA03}"/>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4" name="Group 9803">
            <a:extLst>
              <a:ext uri="{FF2B5EF4-FFF2-40B4-BE49-F238E27FC236}">
                <a16:creationId xmlns:a16="http://schemas.microsoft.com/office/drawing/2014/main" id="{511DA4ED-5E68-17D9-F6FB-804BCB359875}"/>
              </a:ext>
            </a:extLst>
          </p:cNvPr>
          <p:cNvGrpSpPr/>
          <p:nvPr/>
        </p:nvGrpSpPr>
        <p:grpSpPr>
          <a:xfrm>
            <a:off x="9170024" y="5229587"/>
            <a:ext cx="89485" cy="89485"/>
            <a:chOff x="2162465" y="4117385"/>
            <a:chExt cx="283772" cy="283772"/>
          </a:xfrm>
        </p:grpSpPr>
        <p:cxnSp>
          <p:nvCxnSpPr>
            <p:cNvPr id="9805" name="Straight Connector 9804">
              <a:extLst>
                <a:ext uri="{FF2B5EF4-FFF2-40B4-BE49-F238E27FC236}">
                  <a16:creationId xmlns:a16="http://schemas.microsoft.com/office/drawing/2014/main" id="{401A5372-F268-266D-F744-4F28AF6D37E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6" name="Straight Connector 9805">
              <a:extLst>
                <a:ext uri="{FF2B5EF4-FFF2-40B4-BE49-F238E27FC236}">
                  <a16:creationId xmlns:a16="http://schemas.microsoft.com/office/drawing/2014/main" id="{8279E3FD-E0D2-B9D6-6C4E-A58CB2718CD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07" name="Group 9806">
            <a:extLst>
              <a:ext uri="{FF2B5EF4-FFF2-40B4-BE49-F238E27FC236}">
                <a16:creationId xmlns:a16="http://schemas.microsoft.com/office/drawing/2014/main" id="{8392C070-C741-A059-D587-BE6C77B3712B}"/>
              </a:ext>
            </a:extLst>
          </p:cNvPr>
          <p:cNvGrpSpPr/>
          <p:nvPr/>
        </p:nvGrpSpPr>
        <p:grpSpPr>
          <a:xfrm>
            <a:off x="9219868" y="5255631"/>
            <a:ext cx="89485" cy="89485"/>
            <a:chOff x="2162465" y="4117385"/>
            <a:chExt cx="283772" cy="283772"/>
          </a:xfrm>
        </p:grpSpPr>
        <p:cxnSp>
          <p:nvCxnSpPr>
            <p:cNvPr id="9808" name="Straight Connector 9807">
              <a:extLst>
                <a:ext uri="{FF2B5EF4-FFF2-40B4-BE49-F238E27FC236}">
                  <a16:creationId xmlns:a16="http://schemas.microsoft.com/office/drawing/2014/main" id="{30136BF6-5E56-BD7E-E2F8-A2AB7416538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09" name="Straight Connector 9808">
              <a:extLst>
                <a:ext uri="{FF2B5EF4-FFF2-40B4-BE49-F238E27FC236}">
                  <a16:creationId xmlns:a16="http://schemas.microsoft.com/office/drawing/2014/main" id="{74BD83B8-FC13-FEDE-1FC0-0515D45A263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0" name="Group 9809">
            <a:extLst>
              <a:ext uri="{FF2B5EF4-FFF2-40B4-BE49-F238E27FC236}">
                <a16:creationId xmlns:a16="http://schemas.microsoft.com/office/drawing/2014/main" id="{CF141C74-F950-8C1D-83F5-536CC0F68264}"/>
              </a:ext>
            </a:extLst>
          </p:cNvPr>
          <p:cNvGrpSpPr/>
          <p:nvPr/>
        </p:nvGrpSpPr>
        <p:grpSpPr>
          <a:xfrm>
            <a:off x="9343509" y="5258201"/>
            <a:ext cx="89485" cy="89485"/>
            <a:chOff x="2162465" y="4117385"/>
            <a:chExt cx="283772" cy="283772"/>
          </a:xfrm>
        </p:grpSpPr>
        <p:cxnSp>
          <p:nvCxnSpPr>
            <p:cNvPr id="9811" name="Straight Connector 9810">
              <a:extLst>
                <a:ext uri="{FF2B5EF4-FFF2-40B4-BE49-F238E27FC236}">
                  <a16:creationId xmlns:a16="http://schemas.microsoft.com/office/drawing/2014/main" id="{B9465A39-20B4-89ED-27DE-2CB5D01E4EF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2" name="Straight Connector 9811">
              <a:extLst>
                <a:ext uri="{FF2B5EF4-FFF2-40B4-BE49-F238E27FC236}">
                  <a16:creationId xmlns:a16="http://schemas.microsoft.com/office/drawing/2014/main" id="{F1C0F744-FDA3-EFED-993F-A7B204014A2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3" name="Group 9812">
            <a:extLst>
              <a:ext uri="{FF2B5EF4-FFF2-40B4-BE49-F238E27FC236}">
                <a16:creationId xmlns:a16="http://schemas.microsoft.com/office/drawing/2014/main" id="{C54C1E64-89B5-151E-746F-CDF2A76AA83D}"/>
              </a:ext>
            </a:extLst>
          </p:cNvPr>
          <p:cNvGrpSpPr/>
          <p:nvPr/>
        </p:nvGrpSpPr>
        <p:grpSpPr>
          <a:xfrm>
            <a:off x="9384765" y="5262392"/>
            <a:ext cx="89485" cy="89485"/>
            <a:chOff x="2162465" y="4117385"/>
            <a:chExt cx="283772" cy="283772"/>
          </a:xfrm>
        </p:grpSpPr>
        <p:cxnSp>
          <p:nvCxnSpPr>
            <p:cNvPr id="9814" name="Straight Connector 9813">
              <a:extLst>
                <a:ext uri="{FF2B5EF4-FFF2-40B4-BE49-F238E27FC236}">
                  <a16:creationId xmlns:a16="http://schemas.microsoft.com/office/drawing/2014/main" id="{CB4AF592-4501-76E5-36B3-36A872C455E1}"/>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5" name="Straight Connector 9814">
              <a:extLst>
                <a:ext uri="{FF2B5EF4-FFF2-40B4-BE49-F238E27FC236}">
                  <a16:creationId xmlns:a16="http://schemas.microsoft.com/office/drawing/2014/main" id="{4B86343B-5A19-E601-533B-9DF9653DDB9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6" name="Group 9815">
            <a:extLst>
              <a:ext uri="{FF2B5EF4-FFF2-40B4-BE49-F238E27FC236}">
                <a16:creationId xmlns:a16="http://schemas.microsoft.com/office/drawing/2014/main" id="{B6818160-0847-218E-0E07-22CCDCCA189E}"/>
              </a:ext>
            </a:extLst>
          </p:cNvPr>
          <p:cNvGrpSpPr/>
          <p:nvPr/>
        </p:nvGrpSpPr>
        <p:grpSpPr>
          <a:xfrm>
            <a:off x="9415924" y="5262392"/>
            <a:ext cx="89485" cy="89485"/>
            <a:chOff x="2162465" y="4117385"/>
            <a:chExt cx="283772" cy="283772"/>
          </a:xfrm>
        </p:grpSpPr>
        <p:cxnSp>
          <p:nvCxnSpPr>
            <p:cNvPr id="9817" name="Straight Connector 9816">
              <a:extLst>
                <a:ext uri="{FF2B5EF4-FFF2-40B4-BE49-F238E27FC236}">
                  <a16:creationId xmlns:a16="http://schemas.microsoft.com/office/drawing/2014/main" id="{E9EAC8C0-EFEF-7F70-4E4B-4194D394FD0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18" name="Straight Connector 9817">
              <a:extLst>
                <a:ext uri="{FF2B5EF4-FFF2-40B4-BE49-F238E27FC236}">
                  <a16:creationId xmlns:a16="http://schemas.microsoft.com/office/drawing/2014/main" id="{78E607E2-4240-8945-0242-19C76676622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19" name="Group 9818">
            <a:extLst>
              <a:ext uri="{FF2B5EF4-FFF2-40B4-BE49-F238E27FC236}">
                <a16:creationId xmlns:a16="http://schemas.microsoft.com/office/drawing/2014/main" id="{66779C32-AAD7-6FC8-9052-B95075999D4D}"/>
              </a:ext>
            </a:extLst>
          </p:cNvPr>
          <p:cNvGrpSpPr/>
          <p:nvPr/>
        </p:nvGrpSpPr>
        <p:grpSpPr>
          <a:xfrm>
            <a:off x="9463663" y="5262392"/>
            <a:ext cx="89485" cy="89485"/>
            <a:chOff x="2162465" y="4117385"/>
            <a:chExt cx="283772" cy="283772"/>
          </a:xfrm>
        </p:grpSpPr>
        <p:cxnSp>
          <p:nvCxnSpPr>
            <p:cNvPr id="9820" name="Straight Connector 9819">
              <a:extLst>
                <a:ext uri="{FF2B5EF4-FFF2-40B4-BE49-F238E27FC236}">
                  <a16:creationId xmlns:a16="http://schemas.microsoft.com/office/drawing/2014/main" id="{893C4A6A-BF84-8678-BAA3-84348A19B04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1" name="Straight Connector 9820">
              <a:extLst>
                <a:ext uri="{FF2B5EF4-FFF2-40B4-BE49-F238E27FC236}">
                  <a16:creationId xmlns:a16="http://schemas.microsoft.com/office/drawing/2014/main" id="{0294613F-EE58-E840-D734-CDC07FAC2A2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2" name="Group 9821">
            <a:extLst>
              <a:ext uri="{FF2B5EF4-FFF2-40B4-BE49-F238E27FC236}">
                <a16:creationId xmlns:a16="http://schemas.microsoft.com/office/drawing/2014/main" id="{BECF7DB7-DAE2-0F5D-6BC0-E36CCF7F2BD9}"/>
              </a:ext>
            </a:extLst>
          </p:cNvPr>
          <p:cNvGrpSpPr/>
          <p:nvPr/>
        </p:nvGrpSpPr>
        <p:grpSpPr>
          <a:xfrm>
            <a:off x="9477736" y="5262392"/>
            <a:ext cx="89485" cy="89485"/>
            <a:chOff x="2162465" y="4117385"/>
            <a:chExt cx="283772" cy="283772"/>
          </a:xfrm>
        </p:grpSpPr>
        <p:cxnSp>
          <p:nvCxnSpPr>
            <p:cNvPr id="9823" name="Straight Connector 9822">
              <a:extLst>
                <a:ext uri="{FF2B5EF4-FFF2-40B4-BE49-F238E27FC236}">
                  <a16:creationId xmlns:a16="http://schemas.microsoft.com/office/drawing/2014/main" id="{F93F420E-EBC9-76F7-9222-982A1F8F40B9}"/>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4" name="Straight Connector 9823">
              <a:extLst>
                <a:ext uri="{FF2B5EF4-FFF2-40B4-BE49-F238E27FC236}">
                  <a16:creationId xmlns:a16="http://schemas.microsoft.com/office/drawing/2014/main" id="{ADDA0845-10C8-864F-C365-20A751DD856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5" name="Group 9824">
            <a:extLst>
              <a:ext uri="{FF2B5EF4-FFF2-40B4-BE49-F238E27FC236}">
                <a16:creationId xmlns:a16="http://schemas.microsoft.com/office/drawing/2014/main" id="{9B7CFD02-4766-58A3-DB0C-D5AC2D1E4F98}"/>
              </a:ext>
            </a:extLst>
          </p:cNvPr>
          <p:cNvGrpSpPr/>
          <p:nvPr/>
        </p:nvGrpSpPr>
        <p:grpSpPr>
          <a:xfrm>
            <a:off x="9584140" y="5294429"/>
            <a:ext cx="89485" cy="89485"/>
            <a:chOff x="2162465" y="4117385"/>
            <a:chExt cx="283772" cy="283772"/>
          </a:xfrm>
        </p:grpSpPr>
        <p:cxnSp>
          <p:nvCxnSpPr>
            <p:cNvPr id="9826" name="Straight Connector 9825">
              <a:extLst>
                <a:ext uri="{FF2B5EF4-FFF2-40B4-BE49-F238E27FC236}">
                  <a16:creationId xmlns:a16="http://schemas.microsoft.com/office/drawing/2014/main" id="{D50D64D7-08F5-6581-4132-88B39C3731C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27" name="Straight Connector 9826">
              <a:extLst>
                <a:ext uri="{FF2B5EF4-FFF2-40B4-BE49-F238E27FC236}">
                  <a16:creationId xmlns:a16="http://schemas.microsoft.com/office/drawing/2014/main" id="{9516B9EF-D9FB-843E-DD13-F1D5D287D40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28" name="Group 9827">
            <a:extLst>
              <a:ext uri="{FF2B5EF4-FFF2-40B4-BE49-F238E27FC236}">
                <a16:creationId xmlns:a16="http://schemas.microsoft.com/office/drawing/2014/main" id="{431B2489-5516-1AF1-FB82-44C4CEFFA0D9}"/>
              </a:ext>
            </a:extLst>
          </p:cNvPr>
          <p:cNvGrpSpPr/>
          <p:nvPr/>
        </p:nvGrpSpPr>
        <p:grpSpPr>
          <a:xfrm>
            <a:off x="9657886" y="5294429"/>
            <a:ext cx="89485" cy="89485"/>
            <a:chOff x="2162465" y="4117385"/>
            <a:chExt cx="283772" cy="283772"/>
          </a:xfrm>
        </p:grpSpPr>
        <p:cxnSp>
          <p:nvCxnSpPr>
            <p:cNvPr id="9829" name="Straight Connector 9828">
              <a:extLst>
                <a:ext uri="{FF2B5EF4-FFF2-40B4-BE49-F238E27FC236}">
                  <a16:creationId xmlns:a16="http://schemas.microsoft.com/office/drawing/2014/main" id="{19BE5A0E-042C-6F7F-A9A2-750C75CEB78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0" name="Straight Connector 9829">
              <a:extLst>
                <a:ext uri="{FF2B5EF4-FFF2-40B4-BE49-F238E27FC236}">
                  <a16:creationId xmlns:a16="http://schemas.microsoft.com/office/drawing/2014/main" id="{9CE86B98-98BD-DDC3-1AFD-78D989381B6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1" name="Group 9830">
            <a:extLst>
              <a:ext uri="{FF2B5EF4-FFF2-40B4-BE49-F238E27FC236}">
                <a16:creationId xmlns:a16="http://schemas.microsoft.com/office/drawing/2014/main" id="{ED51013B-83DF-290E-B289-43ED8E34148D}"/>
              </a:ext>
            </a:extLst>
          </p:cNvPr>
          <p:cNvGrpSpPr/>
          <p:nvPr/>
        </p:nvGrpSpPr>
        <p:grpSpPr>
          <a:xfrm>
            <a:off x="9863296" y="5294429"/>
            <a:ext cx="89485" cy="89485"/>
            <a:chOff x="2162465" y="4117385"/>
            <a:chExt cx="283772" cy="283772"/>
          </a:xfrm>
        </p:grpSpPr>
        <p:cxnSp>
          <p:nvCxnSpPr>
            <p:cNvPr id="9832" name="Straight Connector 9831">
              <a:extLst>
                <a:ext uri="{FF2B5EF4-FFF2-40B4-BE49-F238E27FC236}">
                  <a16:creationId xmlns:a16="http://schemas.microsoft.com/office/drawing/2014/main" id="{69C79592-A9FB-CDAF-AC5E-EE2EAC2E67F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3" name="Straight Connector 9832">
              <a:extLst>
                <a:ext uri="{FF2B5EF4-FFF2-40B4-BE49-F238E27FC236}">
                  <a16:creationId xmlns:a16="http://schemas.microsoft.com/office/drawing/2014/main" id="{548A8019-6BD6-60E5-F9ED-EE5AA25F977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4" name="Group 9833">
            <a:extLst>
              <a:ext uri="{FF2B5EF4-FFF2-40B4-BE49-F238E27FC236}">
                <a16:creationId xmlns:a16="http://schemas.microsoft.com/office/drawing/2014/main" id="{5C811F98-5292-0119-571A-EB1E624E792F}"/>
              </a:ext>
            </a:extLst>
          </p:cNvPr>
          <p:cNvGrpSpPr/>
          <p:nvPr/>
        </p:nvGrpSpPr>
        <p:grpSpPr>
          <a:xfrm>
            <a:off x="9903669" y="5294429"/>
            <a:ext cx="89485" cy="89485"/>
            <a:chOff x="2162465" y="4117385"/>
            <a:chExt cx="283772" cy="283772"/>
          </a:xfrm>
        </p:grpSpPr>
        <p:cxnSp>
          <p:nvCxnSpPr>
            <p:cNvPr id="9835" name="Straight Connector 9834">
              <a:extLst>
                <a:ext uri="{FF2B5EF4-FFF2-40B4-BE49-F238E27FC236}">
                  <a16:creationId xmlns:a16="http://schemas.microsoft.com/office/drawing/2014/main" id="{63207284-3F8A-CB1C-4941-D3F840276C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6" name="Straight Connector 9835">
              <a:extLst>
                <a:ext uri="{FF2B5EF4-FFF2-40B4-BE49-F238E27FC236}">
                  <a16:creationId xmlns:a16="http://schemas.microsoft.com/office/drawing/2014/main" id="{927837E6-8B97-1DB3-3024-0DBC5423263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37" name="Group 9836">
            <a:extLst>
              <a:ext uri="{FF2B5EF4-FFF2-40B4-BE49-F238E27FC236}">
                <a16:creationId xmlns:a16="http://schemas.microsoft.com/office/drawing/2014/main" id="{4D7087CD-A0D3-836B-B576-600C8BB1F32D}"/>
              </a:ext>
            </a:extLst>
          </p:cNvPr>
          <p:cNvGrpSpPr/>
          <p:nvPr/>
        </p:nvGrpSpPr>
        <p:grpSpPr>
          <a:xfrm>
            <a:off x="9917748" y="5294429"/>
            <a:ext cx="89485" cy="89485"/>
            <a:chOff x="2162465" y="4117385"/>
            <a:chExt cx="283772" cy="283772"/>
          </a:xfrm>
        </p:grpSpPr>
        <p:cxnSp>
          <p:nvCxnSpPr>
            <p:cNvPr id="9838" name="Straight Connector 9837">
              <a:extLst>
                <a:ext uri="{FF2B5EF4-FFF2-40B4-BE49-F238E27FC236}">
                  <a16:creationId xmlns:a16="http://schemas.microsoft.com/office/drawing/2014/main" id="{847244AF-2387-0836-C44C-B99AA3F4D53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39" name="Straight Connector 9838">
              <a:extLst>
                <a:ext uri="{FF2B5EF4-FFF2-40B4-BE49-F238E27FC236}">
                  <a16:creationId xmlns:a16="http://schemas.microsoft.com/office/drawing/2014/main" id="{D1DDA939-A9AD-58BB-C4BD-A1342CDBB05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0" name="Group 9839">
            <a:extLst>
              <a:ext uri="{FF2B5EF4-FFF2-40B4-BE49-F238E27FC236}">
                <a16:creationId xmlns:a16="http://schemas.microsoft.com/office/drawing/2014/main" id="{C01556F3-A862-63AF-B0FD-63998EB95F26}"/>
              </a:ext>
            </a:extLst>
          </p:cNvPr>
          <p:cNvGrpSpPr/>
          <p:nvPr/>
        </p:nvGrpSpPr>
        <p:grpSpPr>
          <a:xfrm>
            <a:off x="10007647" y="5294429"/>
            <a:ext cx="89485" cy="89485"/>
            <a:chOff x="2162465" y="4117385"/>
            <a:chExt cx="283772" cy="283772"/>
          </a:xfrm>
        </p:grpSpPr>
        <p:cxnSp>
          <p:nvCxnSpPr>
            <p:cNvPr id="9841" name="Straight Connector 9840">
              <a:extLst>
                <a:ext uri="{FF2B5EF4-FFF2-40B4-BE49-F238E27FC236}">
                  <a16:creationId xmlns:a16="http://schemas.microsoft.com/office/drawing/2014/main" id="{74662E90-4D6B-AC7B-577E-EB386840A3D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2" name="Straight Connector 9841">
              <a:extLst>
                <a:ext uri="{FF2B5EF4-FFF2-40B4-BE49-F238E27FC236}">
                  <a16:creationId xmlns:a16="http://schemas.microsoft.com/office/drawing/2014/main" id="{CBD0FC1E-99CB-4DCA-0993-12FA89C853D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3" name="Group 9842">
            <a:extLst>
              <a:ext uri="{FF2B5EF4-FFF2-40B4-BE49-F238E27FC236}">
                <a16:creationId xmlns:a16="http://schemas.microsoft.com/office/drawing/2014/main" id="{8A079F62-A805-DCD6-85F1-672FDAAE0071}"/>
              </a:ext>
            </a:extLst>
          </p:cNvPr>
          <p:cNvGrpSpPr/>
          <p:nvPr/>
        </p:nvGrpSpPr>
        <p:grpSpPr>
          <a:xfrm>
            <a:off x="10202874" y="5294429"/>
            <a:ext cx="89485" cy="89485"/>
            <a:chOff x="2162465" y="4117385"/>
            <a:chExt cx="283772" cy="283772"/>
          </a:xfrm>
        </p:grpSpPr>
        <p:cxnSp>
          <p:nvCxnSpPr>
            <p:cNvPr id="9844" name="Straight Connector 9843">
              <a:extLst>
                <a:ext uri="{FF2B5EF4-FFF2-40B4-BE49-F238E27FC236}">
                  <a16:creationId xmlns:a16="http://schemas.microsoft.com/office/drawing/2014/main" id="{99F670FF-857A-5818-14A0-C7A4AD2B846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5" name="Straight Connector 9844">
              <a:extLst>
                <a:ext uri="{FF2B5EF4-FFF2-40B4-BE49-F238E27FC236}">
                  <a16:creationId xmlns:a16="http://schemas.microsoft.com/office/drawing/2014/main" id="{BC2AD2D1-597C-DAB2-042F-570F5A93ED5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6" name="Group 9845">
            <a:extLst>
              <a:ext uri="{FF2B5EF4-FFF2-40B4-BE49-F238E27FC236}">
                <a16:creationId xmlns:a16="http://schemas.microsoft.com/office/drawing/2014/main" id="{6D2CD39F-CB9F-BAD3-6DE5-9B5310E8C222}"/>
              </a:ext>
            </a:extLst>
          </p:cNvPr>
          <p:cNvGrpSpPr/>
          <p:nvPr/>
        </p:nvGrpSpPr>
        <p:grpSpPr>
          <a:xfrm>
            <a:off x="10429096" y="5383915"/>
            <a:ext cx="89485" cy="89485"/>
            <a:chOff x="2162465" y="4117385"/>
            <a:chExt cx="283772" cy="283772"/>
          </a:xfrm>
        </p:grpSpPr>
        <p:cxnSp>
          <p:nvCxnSpPr>
            <p:cNvPr id="9847" name="Straight Connector 9846">
              <a:extLst>
                <a:ext uri="{FF2B5EF4-FFF2-40B4-BE49-F238E27FC236}">
                  <a16:creationId xmlns:a16="http://schemas.microsoft.com/office/drawing/2014/main" id="{F66DA847-8D65-74E4-CDEA-A8A13C69C1B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48" name="Straight Connector 9847">
              <a:extLst>
                <a:ext uri="{FF2B5EF4-FFF2-40B4-BE49-F238E27FC236}">
                  <a16:creationId xmlns:a16="http://schemas.microsoft.com/office/drawing/2014/main" id="{B54F39B7-D953-3A07-5698-C001EF3DC1B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49" name="Group 9848">
            <a:extLst>
              <a:ext uri="{FF2B5EF4-FFF2-40B4-BE49-F238E27FC236}">
                <a16:creationId xmlns:a16="http://schemas.microsoft.com/office/drawing/2014/main" id="{616AD1F4-F92F-65A9-920A-28C3641A1617}"/>
              </a:ext>
            </a:extLst>
          </p:cNvPr>
          <p:cNvGrpSpPr/>
          <p:nvPr/>
        </p:nvGrpSpPr>
        <p:grpSpPr>
          <a:xfrm>
            <a:off x="10606554" y="5379378"/>
            <a:ext cx="89485" cy="89485"/>
            <a:chOff x="2162465" y="4117385"/>
            <a:chExt cx="283772" cy="283772"/>
          </a:xfrm>
        </p:grpSpPr>
        <p:cxnSp>
          <p:nvCxnSpPr>
            <p:cNvPr id="9850" name="Straight Connector 9849">
              <a:extLst>
                <a:ext uri="{FF2B5EF4-FFF2-40B4-BE49-F238E27FC236}">
                  <a16:creationId xmlns:a16="http://schemas.microsoft.com/office/drawing/2014/main" id="{85C2E440-0AA7-950B-6019-DB38D3D97A2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1" name="Straight Connector 9850">
              <a:extLst>
                <a:ext uri="{FF2B5EF4-FFF2-40B4-BE49-F238E27FC236}">
                  <a16:creationId xmlns:a16="http://schemas.microsoft.com/office/drawing/2014/main" id="{2D5669FE-C960-5FE9-7D07-2E61BBD2C57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52" name="Group 9851">
            <a:extLst>
              <a:ext uri="{FF2B5EF4-FFF2-40B4-BE49-F238E27FC236}">
                <a16:creationId xmlns:a16="http://schemas.microsoft.com/office/drawing/2014/main" id="{FEAFB0AB-F083-3CD0-C700-E9F5AD547EDD}"/>
              </a:ext>
            </a:extLst>
          </p:cNvPr>
          <p:cNvGrpSpPr/>
          <p:nvPr/>
        </p:nvGrpSpPr>
        <p:grpSpPr>
          <a:xfrm>
            <a:off x="10850544" y="5383915"/>
            <a:ext cx="89485" cy="89485"/>
            <a:chOff x="2162465" y="4117385"/>
            <a:chExt cx="283772" cy="283772"/>
          </a:xfrm>
        </p:grpSpPr>
        <p:cxnSp>
          <p:nvCxnSpPr>
            <p:cNvPr id="9853" name="Straight Connector 9852">
              <a:extLst>
                <a:ext uri="{FF2B5EF4-FFF2-40B4-BE49-F238E27FC236}">
                  <a16:creationId xmlns:a16="http://schemas.microsoft.com/office/drawing/2014/main" id="{F4822918-1AA7-1C51-A369-65DB03774D63}"/>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4" name="Straight Connector 9853">
              <a:extLst>
                <a:ext uri="{FF2B5EF4-FFF2-40B4-BE49-F238E27FC236}">
                  <a16:creationId xmlns:a16="http://schemas.microsoft.com/office/drawing/2014/main" id="{FB8B2049-C35D-4F08-6D5C-D823AF2118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855" name="Group 9854">
            <a:extLst>
              <a:ext uri="{FF2B5EF4-FFF2-40B4-BE49-F238E27FC236}">
                <a16:creationId xmlns:a16="http://schemas.microsoft.com/office/drawing/2014/main" id="{E4FD64DD-BBA7-2933-9C34-F8BED84B80ED}"/>
              </a:ext>
            </a:extLst>
          </p:cNvPr>
          <p:cNvGrpSpPr/>
          <p:nvPr/>
        </p:nvGrpSpPr>
        <p:grpSpPr>
          <a:xfrm>
            <a:off x="10957805" y="5601833"/>
            <a:ext cx="89485" cy="89485"/>
            <a:chOff x="2162465" y="4117385"/>
            <a:chExt cx="283772" cy="283772"/>
          </a:xfrm>
        </p:grpSpPr>
        <p:cxnSp>
          <p:nvCxnSpPr>
            <p:cNvPr id="9856" name="Straight Connector 9855">
              <a:extLst>
                <a:ext uri="{FF2B5EF4-FFF2-40B4-BE49-F238E27FC236}">
                  <a16:creationId xmlns:a16="http://schemas.microsoft.com/office/drawing/2014/main" id="{BEC1D03B-D215-BCF6-393D-A963DD7B76ED}"/>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9857" name="Straight Connector 9856">
              <a:extLst>
                <a:ext uri="{FF2B5EF4-FFF2-40B4-BE49-F238E27FC236}">
                  <a16:creationId xmlns:a16="http://schemas.microsoft.com/office/drawing/2014/main" id="{847EBC52-03FD-E95C-A3EF-851DD3077B1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sp>
        <p:nvSpPr>
          <p:cNvPr id="9858" name="Freeform: Shape 9857">
            <a:extLst>
              <a:ext uri="{FF2B5EF4-FFF2-40B4-BE49-F238E27FC236}">
                <a16:creationId xmlns:a16="http://schemas.microsoft.com/office/drawing/2014/main" id="{74BE0B3F-CABB-0DAA-6483-DF6D003A53FC}"/>
              </a:ext>
            </a:extLst>
          </p:cNvPr>
          <p:cNvSpPr/>
          <p:nvPr/>
        </p:nvSpPr>
        <p:spPr bwMode="auto">
          <a:xfrm>
            <a:off x="6522244" y="4386264"/>
            <a:ext cx="4622006" cy="1369218"/>
          </a:xfrm>
          <a:custGeom>
            <a:avLst/>
            <a:gdLst>
              <a:gd name="connsiteX0" fmla="*/ 0 w 3955256"/>
              <a:gd name="connsiteY0" fmla="*/ 0 h 1245393"/>
              <a:gd name="connsiteX1" fmla="*/ 109537 w 3955256"/>
              <a:gd name="connsiteY1" fmla="*/ 0 h 1245393"/>
              <a:gd name="connsiteX2" fmla="*/ 109537 w 3955256"/>
              <a:gd name="connsiteY2" fmla="*/ 23812 h 1245393"/>
              <a:gd name="connsiteX3" fmla="*/ 152400 w 3955256"/>
              <a:gd name="connsiteY3" fmla="*/ 23812 h 1245393"/>
              <a:gd name="connsiteX4" fmla="*/ 152400 w 3955256"/>
              <a:gd name="connsiteY4" fmla="*/ 52387 h 1245393"/>
              <a:gd name="connsiteX5" fmla="*/ 219075 w 3955256"/>
              <a:gd name="connsiteY5" fmla="*/ 52387 h 1245393"/>
              <a:gd name="connsiteX6" fmla="*/ 219075 w 3955256"/>
              <a:gd name="connsiteY6" fmla="*/ 97631 h 1245393"/>
              <a:gd name="connsiteX7" fmla="*/ 259556 w 3955256"/>
              <a:gd name="connsiteY7" fmla="*/ 97631 h 1245393"/>
              <a:gd name="connsiteX8" fmla="*/ 259556 w 3955256"/>
              <a:gd name="connsiteY8" fmla="*/ 109537 h 1245393"/>
              <a:gd name="connsiteX9" fmla="*/ 364331 w 3955256"/>
              <a:gd name="connsiteY9" fmla="*/ 109537 h 1245393"/>
              <a:gd name="connsiteX10" fmla="*/ 364331 w 3955256"/>
              <a:gd name="connsiteY10" fmla="*/ 135731 h 1245393"/>
              <a:gd name="connsiteX11" fmla="*/ 388144 w 3955256"/>
              <a:gd name="connsiteY11" fmla="*/ 135731 h 1245393"/>
              <a:gd name="connsiteX12" fmla="*/ 388144 w 3955256"/>
              <a:gd name="connsiteY12" fmla="*/ 157162 h 1245393"/>
              <a:gd name="connsiteX13" fmla="*/ 423862 w 3955256"/>
              <a:gd name="connsiteY13" fmla="*/ 157162 h 1245393"/>
              <a:gd name="connsiteX14" fmla="*/ 423862 w 3955256"/>
              <a:gd name="connsiteY14" fmla="*/ 173831 h 1245393"/>
              <a:gd name="connsiteX15" fmla="*/ 450056 w 3955256"/>
              <a:gd name="connsiteY15" fmla="*/ 173831 h 1245393"/>
              <a:gd name="connsiteX16" fmla="*/ 450056 w 3955256"/>
              <a:gd name="connsiteY16" fmla="*/ 185737 h 1245393"/>
              <a:gd name="connsiteX17" fmla="*/ 521494 w 3955256"/>
              <a:gd name="connsiteY17" fmla="*/ 185737 h 1245393"/>
              <a:gd name="connsiteX18" fmla="*/ 521494 w 3955256"/>
              <a:gd name="connsiteY18" fmla="*/ 197643 h 1245393"/>
              <a:gd name="connsiteX19" fmla="*/ 619125 w 3955256"/>
              <a:gd name="connsiteY19" fmla="*/ 197643 h 1245393"/>
              <a:gd name="connsiteX20" fmla="*/ 619125 w 3955256"/>
              <a:gd name="connsiteY20" fmla="*/ 204787 h 1245393"/>
              <a:gd name="connsiteX21" fmla="*/ 657225 w 3955256"/>
              <a:gd name="connsiteY21" fmla="*/ 204787 h 1245393"/>
              <a:gd name="connsiteX22" fmla="*/ 657225 w 3955256"/>
              <a:gd name="connsiteY22" fmla="*/ 216693 h 1245393"/>
              <a:gd name="connsiteX23" fmla="*/ 671512 w 3955256"/>
              <a:gd name="connsiteY23" fmla="*/ 216693 h 1245393"/>
              <a:gd name="connsiteX24" fmla="*/ 671512 w 3955256"/>
              <a:gd name="connsiteY24" fmla="*/ 223837 h 1245393"/>
              <a:gd name="connsiteX25" fmla="*/ 688181 w 3955256"/>
              <a:gd name="connsiteY25" fmla="*/ 223837 h 1245393"/>
              <a:gd name="connsiteX26" fmla="*/ 688181 w 3955256"/>
              <a:gd name="connsiteY26" fmla="*/ 230981 h 1245393"/>
              <a:gd name="connsiteX27" fmla="*/ 702469 w 3955256"/>
              <a:gd name="connsiteY27" fmla="*/ 230981 h 1245393"/>
              <a:gd name="connsiteX28" fmla="*/ 702469 w 3955256"/>
              <a:gd name="connsiteY28" fmla="*/ 269081 h 1245393"/>
              <a:gd name="connsiteX29" fmla="*/ 723900 w 3955256"/>
              <a:gd name="connsiteY29" fmla="*/ 269081 h 1245393"/>
              <a:gd name="connsiteX30" fmla="*/ 723900 w 3955256"/>
              <a:gd name="connsiteY30" fmla="*/ 283368 h 1245393"/>
              <a:gd name="connsiteX31" fmla="*/ 742950 w 3955256"/>
              <a:gd name="connsiteY31" fmla="*/ 283368 h 1245393"/>
              <a:gd name="connsiteX32" fmla="*/ 742950 w 3955256"/>
              <a:gd name="connsiteY32" fmla="*/ 295275 h 1245393"/>
              <a:gd name="connsiteX33" fmla="*/ 757237 w 3955256"/>
              <a:gd name="connsiteY33" fmla="*/ 295275 h 1245393"/>
              <a:gd name="connsiteX34" fmla="*/ 757237 w 3955256"/>
              <a:gd name="connsiteY34" fmla="*/ 316706 h 1245393"/>
              <a:gd name="connsiteX35" fmla="*/ 773906 w 3955256"/>
              <a:gd name="connsiteY35" fmla="*/ 316706 h 1245393"/>
              <a:gd name="connsiteX36" fmla="*/ 773906 w 3955256"/>
              <a:gd name="connsiteY36" fmla="*/ 333375 h 1245393"/>
              <a:gd name="connsiteX37" fmla="*/ 785812 w 3955256"/>
              <a:gd name="connsiteY37" fmla="*/ 333375 h 1245393"/>
              <a:gd name="connsiteX38" fmla="*/ 785812 w 3955256"/>
              <a:gd name="connsiteY38" fmla="*/ 347662 h 1245393"/>
              <a:gd name="connsiteX39" fmla="*/ 812006 w 3955256"/>
              <a:gd name="connsiteY39" fmla="*/ 347662 h 1245393"/>
              <a:gd name="connsiteX40" fmla="*/ 812006 w 3955256"/>
              <a:gd name="connsiteY40" fmla="*/ 381000 h 1245393"/>
              <a:gd name="connsiteX41" fmla="*/ 959644 w 3955256"/>
              <a:gd name="connsiteY41" fmla="*/ 381000 h 1245393"/>
              <a:gd name="connsiteX42" fmla="*/ 959644 w 3955256"/>
              <a:gd name="connsiteY42" fmla="*/ 388143 h 1245393"/>
              <a:gd name="connsiteX43" fmla="*/ 1002506 w 3955256"/>
              <a:gd name="connsiteY43" fmla="*/ 388143 h 1245393"/>
              <a:gd name="connsiteX44" fmla="*/ 1002506 w 3955256"/>
              <a:gd name="connsiteY44" fmla="*/ 407193 h 1245393"/>
              <a:gd name="connsiteX45" fmla="*/ 1112044 w 3955256"/>
              <a:gd name="connsiteY45" fmla="*/ 407193 h 1245393"/>
              <a:gd name="connsiteX46" fmla="*/ 1112044 w 3955256"/>
              <a:gd name="connsiteY46" fmla="*/ 423862 h 1245393"/>
              <a:gd name="connsiteX47" fmla="*/ 1150144 w 3955256"/>
              <a:gd name="connsiteY47" fmla="*/ 423862 h 1245393"/>
              <a:gd name="connsiteX48" fmla="*/ 1150144 w 3955256"/>
              <a:gd name="connsiteY48" fmla="*/ 447675 h 1245393"/>
              <a:gd name="connsiteX49" fmla="*/ 1178719 w 3955256"/>
              <a:gd name="connsiteY49" fmla="*/ 447675 h 1245393"/>
              <a:gd name="connsiteX50" fmla="*/ 1178719 w 3955256"/>
              <a:gd name="connsiteY50" fmla="*/ 454818 h 1245393"/>
              <a:gd name="connsiteX51" fmla="*/ 1200150 w 3955256"/>
              <a:gd name="connsiteY51" fmla="*/ 454818 h 1245393"/>
              <a:gd name="connsiteX52" fmla="*/ 1200150 w 3955256"/>
              <a:gd name="connsiteY52" fmla="*/ 488156 h 1245393"/>
              <a:gd name="connsiteX53" fmla="*/ 1219200 w 3955256"/>
              <a:gd name="connsiteY53" fmla="*/ 488156 h 1245393"/>
              <a:gd name="connsiteX54" fmla="*/ 1219200 w 3955256"/>
              <a:gd name="connsiteY54" fmla="*/ 502443 h 1245393"/>
              <a:gd name="connsiteX55" fmla="*/ 1271587 w 3955256"/>
              <a:gd name="connsiteY55" fmla="*/ 502443 h 1245393"/>
              <a:gd name="connsiteX56" fmla="*/ 1271587 w 3955256"/>
              <a:gd name="connsiteY56" fmla="*/ 533400 h 1245393"/>
              <a:gd name="connsiteX57" fmla="*/ 1283494 w 3955256"/>
              <a:gd name="connsiteY57" fmla="*/ 533400 h 1245393"/>
              <a:gd name="connsiteX58" fmla="*/ 1283494 w 3955256"/>
              <a:gd name="connsiteY58" fmla="*/ 559593 h 1245393"/>
              <a:gd name="connsiteX59" fmla="*/ 1364456 w 3955256"/>
              <a:gd name="connsiteY59" fmla="*/ 559593 h 1245393"/>
              <a:gd name="connsiteX60" fmla="*/ 1364456 w 3955256"/>
              <a:gd name="connsiteY60" fmla="*/ 588168 h 1245393"/>
              <a:gd name="connsiteX61" fmla="*/ 1423987 w 3955256"/>
              <a:gd name="connsiteY61" fmla="*/ 588168 h 1245393"/>
              <a:gd name="connsiteX62" fmla="*/ 1423987 w 3955256"/>
              <a:gd name="connsiteY62" fmla="*/ 604837 h 1245393"/>
              <a:gd name="connsiteX63" fmla="*/ 1450181 w 3955256"/>
              <a:gd name="connsiteY63" fmla="*/ 604837 h 1245393"/>
              <a:gd name="connsiteX64" fmla="*/ 1450181 w 3955256"/>
              <a:gd name="connsiteY64" fmla="*/ 621506 h 1245393"/>
              <a:gd name="connsiteX65" fmla="*/ 1459706 w 3955256"/>
              <a:gd name="connsiteY65" fmla="*/ 621506 h 1245393"/>
              <a:gd name="connsiteX66" fmla="*/ 1459706 w 3955256"/>
              <a:gd name="connsiteY66" fmla="*/ 633412 h 1245393"/>
              <a:gd name="connsiteX67" fmla="*/ 1493044 w 3955256"/>
              <a:gd name="connsiteY67" fmla="*/ 633412 h 1245393"/>
              <a:gd name="connsiteX68" fmla="*/ 1493044 w 3955256"/>
              <a:gd name="connsiteY68" fmla="*/ 647700 h 1245393"/>
              <a:gd name="connsiteX69" fmla="*/ 1574006 w 3955256"/>
              <a:gd name="connsiteY69" fmla="*/ 647700 h 1245393"/>
              <a:gd name="connsiteX70" fmla="*/ 1574006 w 3955256"/>
              <a:gd name="connsiteY70" fmla="*/ 681037 h 1245393"/>
              <a:gd name="connsiteX71" fmla="*/ 1595437 w 3955256"/>
              <a:gd name="connsiteY71" fmla="*/ 681037 h 1245393"/>
              <a:gd name="connsiteX72" fmla="*/ 1595437 w 3955256"/>
              <a:gd name="connsiteY72" fmla="*/ 695325 h 1245393"/>
              <a:gd name="connsiteX73" fmla="*/ 1676400 w 3955256"/>
              <a:gd name="connsiteY73" fmla="*/ 695325 h 1245393"/>
              <a:gd name="connsiteX74" fmla="*/ 1676400 w 3955256"/>
              <a:gd name="connsiteY74" fmla="*/ 704850 h 1245393"/>
              <a:gd name="connsiteX75" fmla="*/ 1695450 w 3955256"/>
              <a:gd name="connsiteY75" fmla="*/ 704850 h 1245393"/>
              <a:gd name="connsiteX76" fmla="*/ 1695450 w 3955256"/>
              <a:gd name="connsiteY76" fmla="*/ 745331 h 1245393"/>
              <a:gd name="connsiteX77" fmla="*/ 1759744 w 3955256"/>
              <a:gd name="connsiteY77" fmla="*/ 745331 h 1245393"/>
              <a:gd name="connsiteX78" fmla="*/ 1759744 w 3955256"/>
              <a:gd name="connsiteY78" fmla="*/ 762000 h 1245393"/>
              <a:gd name="connsiteX79" fmla="*/ 1914525 w 3955256"/>
              <a:gd name="connsiteY79" fmla="*/ 762000 h 1245393"/>
              <a:gd name="connsiteX80" fmla="*/ 1914525 w 3955256"/>
              <a:gd name="connsiteY80" fmla="*/ 781050 h 1245393"/>
              <a:gd name="connsiteX81" fmla="*/ 1959769 w 3955256"/>
              <a:gd name="connsiteY81" fmla="*/ 781050 h 1245393"/>
              <a:gd name="connsiteX82" fmla="*/ 1959769 w 3955256"/>
              <a:gd name="connsiteY82" fmla="*/ 792956 h 1245393"/>
              <a:gd name="connsiteX83" fmla="*/ 1976437 w 3955256"/>
              <a:gd name="connsiteY83" fmla="*/ 792956 h 1245393"/>
              <a:gd name="connsiteX84" fmla="*/ 1976437 w 3955256"/>
              <a:gd name="connsiteY84" fmla="*/ 840581 h 1245393"/>
              <a:gd name="connsiteX85" fmla="*/ 2019300 w 3955256"/>
              <a:gd name="connsiteY85" fmla="*/ 840581 h 1245393"/>
              <a:gd name="connsiteX86" fmla="*/ 2019300 w 3955256"/>
              <a:gd name="connsiteY86" fmla="*/ 866775 h 1245393"/>
              <a:gd name="connsiteX87" fmla="*/ 2069306 w 3955256"/>
              <a:gd name="connsiteY87" fmla="*/ 866775 h 1245393"/>
              <a:gd name="connsiteX88" fmla="*/ 2069306 w 3955256"/>
              <a:gd name="connsiteY88" fmla="*/ 907256 h 1245393"/>
              <a:gd name="connsiteX89" fmla="*/ 2128837 w 3955256"/>
              <a:gd name="connsiteY89" fmla="*/ 907256 h 1245393"/>
              <a:gd name="connsiteX90" fmla="*/ 2128837 w 3955256"/>
              <a:gd name="connsiteY90" fmla="*/ 935831 h 1245393"/>
              <a:gd name="connsiteX91" fmla="*/ 2338387 w 3955256"/>
              <a:gd name="connsiteY91" fmla="*/ 935831 h 1245393"/>
              <a:gd name="connsiteX92" fmla="*/ 2338387 w 3955256"/>
              <a:gd name="connsiteY92" fmla="*/ 969168 h 1245393"/>
              <a:gd name="connsiteX93" fmla="*/ 2400300 w 3955256"/>
              <a:gd name="connsiteY93" fmla="*/ 969168 h 1245393"/>
              <a:gd name="connsiteX94" fmla="*/ 2400300 w 3955256"/>
              <a:gd name="connsiteY94" fmla="*/ 990600 h 1245393"/>
              <a:gd name="connsiteX95" fmla="*/ 2690812 w 3955256"/>
              <a:gd name="connsiteY95" fmla="*/ 990600 h 1245393"/>
              <a:gd name="connsiteX96" fmla="*/ 2690812 w 3955256"/>
              <a:gd name="connsiteY96" fmla="*/ 1031081 h 1245393"/>
              <a:gd name="connsiteX97" fmla="*/ 3533775 w 3955256"/>
              <a:gd name="connsiteY97" fmla="*/ 1031081 h 1245393"/>
              <a:gd name="connsiteX98" fmla="*/ 3533775 w 3955256"/>
              <a:gd name="connsiteY98" fmla="*/ 1123950 h 1245393"/>
              <a:gd name="connsiteX99" fmla="*/ 3745706 w 3955256"/>
              <a:gd name="connsiteY99" fmla="*/ 1123950 h 1245393"/>
              <a:gd name="connsiteX100" fmla="*/ 3743325 w 3955256"/>
              <a:gd name="connsiteY100" fmla="*/ 1147762 h 1245393"/>
              <a:gd name="connsiteX101" fmla="*/ 3743325 w 3955256"/>
              <a:gd name="connsiteY101" fmla="*/ 1245393 h 1245393"/>
              <a:gd name="connsiteX102" fmla="*/ 3955256 w 3955256"/>
              <a:gd name="connsiteY102" fmla="*/ 1245393 h 1245393"/>
              <a:gd name="connsiteX0" fmla="*/ 0 w 3955256"/>
              <a:gd name="connsiteY0" fmla="*/ 0 h 1245393"/>
              <a:gd name="connsiteX1" fmla="*/ 109537 w 3955256"/>
              <a:gd name="connsiteY1" fmla="*/ 0 h 1245393"/>
              <a:gd name="connsiteX2" fmla="*/ 109537 w 3955256"/>
              <a:gd name="connsiteY2" fmla="*/ 23812 h 1245393"/>
              <a:gd name="connsiteX3" fmla="*/ 152400 w 3955256"/>
              <a:gd name="connsiteY3" fmla="*/ 23812 h 1245393"/>
              <a:gd name="connsiteX4" fmla="*/ 152400 w 3955256"/>
              <a:gd name="connsiteY4" fmla="*/ 52387 h 1245393"/>
              <a:gd name="connsiteX5" fmla="*/ 219075 w 3955256"/>
              <a:gd name="connsiteY5" fmla="*/ 52387 h 1245393"/>
              <a:gd name="connsiteX6" fmla="*/ 219075 w 3955256"/>
              <a:gd name="connsiteY6" fmla="*/ 97631 h 1245393"/>
              <a:gd name="connsiteX7" fmla="*/ 259556 w 3955256"/>
              <a:gd name="connsiteY7" fmla="*/ 97631 h 1245393"/>
              <a:gd name="connsiteX8" fmla="*/ 259556 w 3955256"/>
              <a:gd name="connsiteY8" fmla="*/ 109537 h 1245393"/>
              <a:gd name="connsiteX9" fmla="*/ 364331 w 3955256"/>
              <a:gd name="connsiteY9" fmla="*/ 109537 h 1245393"/>
              <a:gd name="connsiteX10" fmla="*/ 364331 w 3955256"/>
              <a:gd name="connsiteY10" fmla="*/ 135731 h 1245393"/>
              <a:gd name="connsiteX11" fmla="*/ 388144 w 3955256"/>
              <a:gd name="connsiteY11" fmla="*/ 135731 h 1245393"/>
              <a:gd name="connsiteX12" fmla="*/ 388144 w 3955256"/>
              <a:gd name="connsiteY12" fmla="*/ 157162 h 1245393"/>
              <a:gd name="connsiteX13" fmla="*/ 423862 w 3955256"/>
              <a:gd name="connsiteY13" fmla="*/ 157162 h 1245393"/>
              <a:gd name="connsiteX14" fmla="*/ 423862 w 3955256"/>
              <a:gd name="connsiteY14" fmla="*/ 173831 h 1245393"/>
              <a:gd name="connsiteX15" fmla="*/ 450056 w 3955256"/>
              <a:gd name="connsiteY15" fmla="*/ 173831 h 1245393"/>
              <a:gd name="connsiteX16" fmla="*/ 450056 w 3955256"/>
              <a:gd name="connsiteY16" fmla="*/ 185737 h 1245393"/>
              <a:gd name="connsiteX17" fmla="*/ 521494 w 3955256"/>
              <a:gd name="connsiteY17" fmla="*/ 185737 h 1245393"/>
              <a:gd name="connsiteX18" fmla="*/ 521494 w 3955256"/>
              <a:gd name="connsiteY18" fmla="*/ 197643 h 1245393"/>
              <a:gd name="connsiteX19" fmla="*/ 619125 w 3955256"/>
              <a:gd name="connsiteY19" fmla="*/ 197643 h 1245393"/>
              <a:gd name="connsiteX20" fmla="*/ 619125 w 3955256"/>
              <a:gd name="connsiteY20" fmla="*/ 204787 h 1245393"/>
              <a:gd name="connsiteX21" fmla="*/ 657225 w 3955256"/>
              <a:gd name="connsiteY21" fmla="*/ 204787 h 1245393"/>
              <a:gd name="connsiteX22" fmla="*/ 657225 w 3955256"/>
              <a:gd name="connsiteY22" fmla="*/ 216693 h 1245393"/>
              <a:gd name="connsiteX23" fmla="*/ 671512 w 3955256"/>
              <a:gd name="connsiteY23" fmla="*/ 216693 h 1245393"/>
              <a:gd name="connsiteX24" fmla="*/ 671512 w 3955256"/>
              <a:gd name="connsiteY24" fmla="*/ 223837 h 1245393"/>
              <a:gd name="connsiteX25" fmla="*/ 688181 w 3955256"/>
              <a:gd name="connsiteY25" fmla="*/ 223837 h 1245393"/>
              <a:gd name="connsiteX26" fmla="*/ 688181 w 3955256"/>
              <a:gd name="connsiteY26" fmla="*/ 230981 h 1245393"/>
              <a:gd name="connsiteX27" fmla="*/ 702469 w 3955256"/>
              <a:gd name="connsiteY27" fmla="*/ 230981 h 1245393"/>
              <a:gd name="connsiteX28" fmla="*/ 702469 w 3955256"/>
              <a:gd name="connsiteY28" fmla="*/ 269081 h 1245393"/>
              <a:gd name="connsiteX29" fmla="*/ 723900 w 3955256"/>
              <a:gd name="connsiteY29" fmla="*/ 269081 h 1245393"/>
              <a:gd name="connsiteX30" fmla="*/ 723900 w 3955256"/>
              <a:gd name="connsiteY30" fmla="*/ 283368 h 1245393"/>
              <a:gd name="connsiteX31" fmla="*/ 742950 w 3955256"/>
              <a:gd name="connsiteY31" fmla="*/ 283368 h 1245393"/>
              <a:gd name="connsiteX32" fmla="*/ 742950 w 3955256"/>
              <a:gd name="connsiteY32" fmla="*/ 295275 h 1245393"/>
              <a:gd name="connsiteX33" fmla="*/ 757237 w 3955256"/>
              <a:gd name="connsiteY33" fmla="*/ 295275 h 1245393"/>
              <a:gd name="connsiteX34" fmla="*/ 757237 w 3955256"/>
              <a:gd name="connsiteY34" fmla="*/ 316706 h 1245393"/>
              <a:gd name="connsiteX35" fmla="*/ 773906 w 3955256"/>
              <a:gd name="connsiteY35" fmla="*/ 316706 h 1245393"/>
              <a:gd name="connsiteX36" fmla="*/ 773906 w 3955256"/>
              <a:gd name="connsiteY36" fmla="*/ 333375 h 1245393"/>
              <a:gd name="connsiteX37" fmla="*/ 785812 w 3955256"/>
              <a:gd name="connsiteY37" fmla="*/ 333375 h 1245393"/>
              <a:gd name="connsiteX38" fmla="*/ 785812 w 3955256"/>
              <a:gd name="connsiteY38" fmla="*/ 347662 h 1245393"/>
              <a:gd name="connsiteX39" fmla="*/ 812006 w 3955256"/>
              <a:gd name="connsiteY39" fmla="*/ 347662 h 1245393"/>
              <a:gd name="connsiteX40" fmla="*/ 812006 w 3955256"/>
              <a:gd name="connsiteY40" fmla="*/ 381000 h 1245393"/>
              <a:gd name="connsiteX41" fmla="*/ 959644 w 3955256"/>
              <a:gd name="connsiteY41" fmla="*/ 381000 h 1245393"/>
              <a:gd name="connsiteX42" fmla="*/ 959644 w 3955256"/>
              <a:gd name="connsiteY42" fmla="*/ 388143 h 1245393"/>
              <a:gd name="connsiteX43" fmla="*/ 1002506 w 3955256"/>
              <a:gd name="connsiteY43" fmla="*/ 388143 h 1245393"/>
              <a:gd name="connsiteX44" fmla="*/ 1002506 w 3955256"/>
              <a:gd name="connsiteY44" fmla="*/ 407193 h 1245393"/>
              <a:gd name="connsiteX45" fmla="*/ 1112044 w 3955256"/>
              <a:gd name="connsiteY45" fmla="*/ 407193 h 1245393"/>
              <a:gd name="connsiteX46" fmla="*/ 1112044 w 3955256"/>
              <a:gd name="connsiteY46" fmla="*/ 423862 h 1245393"/>
              <a:gd name="connsiteX47" fmla="*/ 1150144 w 3955256"/>
              <a:gd name="connsiteY47" fmla="*/ 423862 h 1245393"/>
              <a:gd name="connsiteX48" fmla="*/ 1150144 w 3955256"/>
              <a:gd name="connsiteY48" fmla="*/ 447675 h 1245393"/>
              <a:gd name="connsiteX49" fmla="*/ 1178719 w 3955256"/>
              <a:gd name="connsiteY49" fmla="*/ 447675 h 1245393"/>
              <a:gd name="connsiteX50" fmla="*/ 1178719 w 3955256"/>
              <a:gd name="connsiteY50" fmla="*/ 454818 h 1245393"/>
              <a:gd name="connsiteX51" fmla="*/ 1200150 w 3955256"/>
              <a:gd name="connsiteY51" fmla="*/ 454818 h 1245393"/>
              <a:gd name="connsiteX52" fmla="*/ 1200150 w 3955256"/>
              <a:gd name="connsiteY52" fmla="*/ 488156 h 1245393"/>
              <a:gd name="connsiteX53" fmla="*/ 1219200 w 3955256"/>
              <a:gd name="connsiteY53" fmla="*/ 488156 h 1245393"/>
              <a:gd name="connsiteX54" fmla="*/ 1219200 w 3955256"/>
              <a:gd name="connsiteY54" fmla="*/ 502443 h 1245393"/>
              <a:gd name="connsiteX55" fmla="*/ 1271587 w 3955256"/>
              <a:gd name="connsiteY55" fmla="*/ 502443 h 1245393"/>
              <a:gd name="connsiteX56" fmla="*/ 1271587 w 3955256"/>
              <a:gd name="connsiteY56" fmla="*/ 533400 h 1245393"/>
              <a:gd name="connsiteX57" fmla="*/ 1283494 w 3955256"/>
              <a:gd name="connsiteY57" fmla="*/ 533400 h 1245393"/>
              <a:gd name="connsiteX58" fmla="*/ 1283494 w 3955256"/>
              <a:gd name="connsiteY58" fmla="*/ 559593 h 1245393"/>
              <a:gd name="connsiteX59" fmla="*/ 1364456 w 3955256"/>
              <a:gd name="connsiteY59" fmla="*/ 559593 h 1245393"/>
              <a:gd name="connsiteX60" fmla="*/ 1364456 w 3955256"/>
              <a:gd name="connsiteY60" fmla="*/ 588168 h 1245393"/>
              <a:gd name="connsiteX61" fmla="*/ 1423987 w 3955256"/>
              <a:gd name="connsiteY61" fmla="*/ 588168 h 1245393"/>
              <a:gd name="connsiteX62" fmla="*/ 1423987 w 3955256"/>
              <a:gd name="connsiteY62" fmla="*/ 604837 h 1245393"/>
              <a:gd name="connsiteX63" fmla="*/ 1450181 w 3955256"/>
              <a:gd name="connsiteY63" fmla="*/ 604837 h 1245393"/>
              <a:gd name="connsiteX64" fmla="*/ 1450181 w 3955256"/>
              <a:gd name="connsiteY64" fmla="*/ 621506 h 1245393"/>
              <a:gd name="connsiteX65" fmla="*/ 1459706 w 3955256"/>
              <a:gd name="connsiteY65" fmla="*/ 621506 h 1245393"/>
              <a:gd name="connsiteX66" fmla="*/ 1459706 w 3955256"/>
              <a:gd name="connsiteY66" fmla="*/ 633412 h 1245393"/>
              <a:gd name="connsiteX67" fmla="*/ 1493044 w 3955256"/>
              <a:gd name="connsiteY67" fmla="*/ 633412 h 1245393"/>
              <a:gd name="connsiteX68" fmla="*/ 1493044 w 3955256"/>
              <a:gd name="connsiteY68" fmla="*/ 647700 h 1245393"/>
              <a:gd name="connsiteX69" fmla="*/ 1574006 w 3955256"/>
              <a:gd name="connsiteY69" fmla="*/ 647700 h 1245393"/>
              <a:gd name="connsiteX70" fmla="*/ 1574006 w 3955256"/>
              <a:gd name="connsiteY70" fmla="*/ 681037 h 1245393"/>
              <a:gd name="connsiteX71" fmla="*/ 1595437 w 3955256"/>
              <a:gd name="connsiteY71" fmla="*/ 681037 h 1245393"/>
              <a:gd name="connsiteX72" fmla="*/ 1595437 w 3955256"/>
              <a:gd name="connsiteY72" fmla="*/ 695325 h 1245393"/>
              <a:gd name="connsiteX73" fmla="*/ 1676400 w 3955256"/>
              <a:gd name="connsiteY73" fmla="*/ 695325 h 1245393"/>
              <a:gd name="connsiteX74" fmla="*/ 1676400 w 3955256"/>
              <a:gd name="connsiteY74" fmla="*/ 704850 h 1245393"/>
              <a:gd name="connsiteX75" fmla="*/ 1695450 w 3955256"/>
              <a:gd name="connsiteY75" fmla="*/ 704850 h 1245393"/>
              <a:gd name="connsiteX76" fmla="*/ 1695450 w 3955256"/>
              <a:gd name="connsiteY76" fmla="*/ 745331 h 1245393"/>
              <a:gd name="connsiteX77" fmla="*/ 1759744 w 3955256"/>
              <a:gd name="connsiteY77" fmla="*/ 745331 h 1245393"/>
              <a:gd name="connsiteX78" fmla="*/ 1759744 w 3955256"/>
              <a:gd name="connsiteY78" fmla="*/ 762000 h 1245393"/>
              <a:gd name="connsiteX79" fmla="*/ 1914525 w 3955256"/>
              <a:gd name="connsiteY79" fmla="*/ 762000 h 1245393"/>
              <a:gd name="connsiteX80" fmla="*/ 1914525 w 3955256"/>
              <a:gd name="connsiteY80" fmla="*/ 781050 h 1245393"/>
              <a:gd name="connsiteX81" fmla="*/ 1959769 w 3955256"/>
              <a:gd name="connsiteY81" fmla="*/ 781050 h 1245393"/>
              <a:gd name="connsiteX82" fmla="*/ 1959769 w 3955256"/>
              <a:gd name="connsiteY82" fmla="*/ 792956 h 1245393"/>
              <a:gd name="connsiteX83" fmla="*/ 1976437 w 3955256"/>
              <a:gd name="connsiteY83" fmla="*/ 792956 h 1245393"/>
              <a:gd name="connsiteX84" fmla="*/ 1976437 w 3955256"/>
              <a:gd name="connsiteY84" fmla="*/ 840581 h 1245393"/>
              <a:gd name="connsiteX85" fmla="*/ 2019300 w 3955256"/>
              <a:gd name="connsiteY85" fmla="*/ 840581 h 1245393"/>
              <a:gd name="connsiteX86" fmla="*/ 2019300 w 3955256"/>
              <a:gd name="connsiteY86" fmla="*/ 866775 h 1245393"/>
              <a:gd name="connsiteX87" fmla="*/ 2069306 w 3955256"/>
              <a:gd name="connsiteY87" fmla="*/ 866775 h 1245393"/>
              <a:gd name="connsiteX88" fmla="*/ 2069306 w 3955256"/>
              <a:gd name="connsiteY88" fmla="*/ 907256 h 1245393"/>
              <a:gd name="connsiteX89" fmla="*/ 2128837 w 3955256"/>
              <a:gd name="connsiteY89" fmla="*/ 907256 h 1245393"/>
              <a:gd name="connsiteX90" fmla="*/ 2128837 w 3955256"/>
              <a:gd name="connsiteY90" fmla="*/ 935831 h 1245393"/>
              <a:gd name="connsiteX91" fmla="*/ 2338387 w 3955256"/>
              <a:gd name="connsiteY91" fmla="*/ 935831 h 1245393"/>
              <a:gd name="connsiteX92" fmla="*/ 2338387 w 3955256"/>
              <a:gd name="connsiteY92" fmla="*/ 969168 h 1245393"/>
              <a:gd name="connsiteX93" fmla="*/ 2400300 w 3955256"/>
              <a:gd name="connsiteY93" fmla="*/ 969168 h 1245393"/>
              <a:gd name="connsiteX94" fmla="*/ 2400300 w 3955256"/>
              <a:gd name="connsiteY94" fmla="*/ 990600 h 1245393"/>
              <a:gd name="connsiteX95" fmla="*/ 2690812 w 3955256"/>
              <a:gd name="connsiteY95" fmla="*/ 990600 h 1245393"/>
              <a:gd name="connsiteX96" fmla="*/ 2690812 w 3955256"/>
              <a:gd name="connsiteY96" fmla="*/ 1031081 h 1245393"/>
              <a:gd name="connsiteX97" fmla="*/ 3533775 w 3955256"/>
              <a:gd name="connsiteY97" fmla="*/ 1031081 h 1245393"/>
              <a:gd name="connsiteX98" fmla="*/ 3533775 w 3955256"/>
              <a:gd name="connsiteY98" fmla="*/ 1123950 h 1245393"/>
              <a:gd name="connsiteX99" fmla="*/ 3745706 w 3955256"/>
              <a:gd name="connsiteY99" fmla="*/ 1123950 h 1245393"/>
              <a:gd name="connsiteX100" fmla="*/ 3743325 w 3955256"/>
              <a:gd name="connsiteY100" fmla="*/ 1147762 h 1245393"/>
              <a:gd name="connsiteX101" fmla="*/ 3743325 w 3955256"/>
              <a:gd name="connsiteY101" fmla="*/ 1245393 h 1245393"/>
              <a:gd name="connsiteX102" fmla="*/ 3883819 w 3955256"/>
              <a:gd name="connsiteY102" fmla="*/ 1245393 h 1245393"/>
              <a:gd name="connsiteX103" fmla="*/ 3955256 w 3955256"/>
              <a:gd name="connsiteY103" fmla="*/ 1245393 h 1245393"/>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3883819 w 4622006"/>
              <a:gd name="connsiteY102" fmla="*/ 1245393 h 1369218"/>
              <a:gd name="connsiteX103" fmla="*/ 4622006 w 4622006"/>
              <a:gd name="connsiteY103"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55306 w 4622006"/>
              <a:gd name="connsiteY102" fmla="*/ 1362074 h 1369218"/>
              <a:gd name="connsiteX103" fmla="*/ 4622006 w 4622006"/>
              <a:gd name="connsiteY103"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057650 w 4622006"/>
              <a:gd name="connsiteY102" fmla="*/ 1309686 h 1369218"/>
              <a:gd name="connsiteX103" fmla="*/ 4355306 w 4622006"/>
              <a:gd name="connsiteY103" fmla="*/ 1362074 h 1369218"/>
              <a:gd name="connsiteX104" fmla="*/ 4622006 w 4622006"/>
              <a:gd name="connsiteY104"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48162 w 4622006"/>
              <a:gd name="connsiteY102" fmla="*/ 1240629 h 1369218"/>
              <a:gd name="connsiteX103" fmla="*/ 4355306 w 4622006"/>
              <a:gd name="connsiteY103" fmla="*/ 1362074 h 1369218"/>
              <a:gd name="connsiteX104" fmla="*/ 4622006 w 4622006"/>
              <a:gd name="connsiteY104" fmla="*/ 1369218 h 1369218"/>
              <a:gd name="connsiteX0" fmla="*/ 0 w 4622006"/>
              <a:gd name="connsiteY0" fmla="*/ 0 h 1369218"/>
              <a:gd name="connsiteX1" fmla="*/ 109537 w 4622006"/>
              <a:gd name="connsiteY1" fmla="*/ 0 h 1369218"/>
              <a:gd name="connsiteX2" fmla="*/ 109537 w 4622006"/>
              <a:gd name="connsiteY2" fmla="*/ 23812 h 1369218"/>
              <a:gd name="connsiteX3" fmla="*/ 152400 w 4622006"/>
              <a:gd name="connsiteY3" fmla="*/ 23812 h 1369218"/>
              <a:gd name="connsiteX4" fmla="*/ 152400 w 4622006"/>
              <a:gd name="connsiteY4" fmla="*/ 52387 h 1369218"/>
              <a:gd name="connsiteX5" fmla="*/ 219075 w 4622006"/>
              <a:gd name="connsiteY5" fmla="*/ 52387 h 1369218"/>
              <a:gd name="connsiteX6" fmla="*/ 219075 w 4622006"/>
              <a:gd name="connsiteY6" fmla="*/ 97631 h 1369218"/>
              <a:gd name="connsiteX7" fmla="*/ 259556 w 4622006"/>
              <a:gd name="connsiteY7" fmla="*/ 97631 h 1369218"/>
              <a:gd name="connsiteX8" fmla="*/ 259556 w 4622006"/>
              <a:gd name="connsiteY8" fmla="*/ 109537 h 1369218"/>
              <a:gd name="connsiteX9" fmla="*/ 364331 w 4622006"/>
              <a:gd name="connsiteY9" fmla="*/ 109537 h 1369218"/>
              <a:gd name="connsiteX10" fmla="*/ 364331 w 4622006"/>
              <a:gd name="connsiteY10" fmla="*/ 135731 h 1369218"/>
              <a:gd name="connsiteX11" fmla="*/ 388144 w 4622006"/>
              <a:gd name="connsiteY11" fmla="*/ 135731 h 1369218"/>
              <a:gd name="connsiteX12" fmla="*/ 388144 w 4622006"/>
              <a:gd name="connsiteY12" fmla="*/ 157162 h 1369218"/>
              <a:gd name="connsiteX13" fmla="*/ 423862 w 4622006"/>
              <a:gd name="connsiteY13" fmla="*/ 157162 h 1369218"/>
              <a:gd name="connsiteX14" fmla="*/ 423862 w 4622006"/>
              <a:gd name="connsiteY14" fmla="*/ 173831 h 1369218"/>
              <a:gd name="connsiteX15" fmla="*/ 450056 w 4622006"/>
              <a:gd name="connsiteY15" fmla="*/ 173831 h 1369218"/>
              <a:gd name="connsiteX16" fmla="*/ 450056 w 4622006"/>
              <a:gd name="connsiteY16" fmla="*/ 185737 h 1369218"/>
              <a:gd name="connsiteX17" fmla="*/ 521494 w 4622006"/>
              <a:gd name="connsiteY17" fmla="*/ 185737 h 1369218"/>
              <a:gd name="connsiteX18" fmla="*/ 521494 w 4622006"/>
              <a:gd name="connsiteY18" fmla="*/ 197643 h 1369218"/>
              <a:gd name="connsiteX19" fmla="*/ 619125 w 4622006"/>
              <a:gd name="connsiteY19" fmla="*/ 197643 h 1369218"/>
              <a:gd name="connsiteX20" fmla="*/ 619125 w 4622006"/>
              <a:gd name="connsiteY20" fmla="*/ 204787 h 1369218"/>
              <a:gd name="connsiteX21" fmla="*/ 657225 w 4622006"/>
              <a:gd name="connsiteY21" fmla="*/ 204787 h 1369218"/>
              <a:gd name="connsiteX22" fmla="*/ 657225 w 4622006"/>
              <a:gd name="connsiteY22" fmla="*/ 216693 h 1369218"/>
              <a:gd name="connsiteX23" fmla="*/ 671512 w 4622006"/>
              <a:gd name="connsiteY23" fmla="*/ 216693 h 1369218"/>
              <a:gd name="connsiteX24" fmla="*/ 671512 w 4622006"/>
              <a:gd name="connsiteY24" fmla="*/ 223837 h 1369218"/>
              <a:gd name="connsiteX25" fmla="*/ 688181 w 4622006"/>
              <a:gd name="connsiteY25" fmla="*/ 223837 h 1369218"/>
              <a:gd name="connsiteX26" fmla="*/ 688181 w 4622006"/>
              <a:gd name="connsiteY26" fmla="*/ 230981 h 1369218"/>
              <a:gd name="connsiteX27" fmla="*/ 702469 w 4622006"/>
              <a:gd name="connsiteY27" fmla="*/ 230981 h 1369218"/>
              <a:gd name="connsiteX28" fmla="*/ 702469 w 4622006"/>
              <a:gd name="connsiteY28" fmla="*/ 269081 h 1369218"/>
              <a:gd name="connsiteX29" fmla="*/ 723900 w 4622006"/>
              <a:gd name="connsiteY29" fmla="*/ 269081 h 1369218"/>
              <a:gd name="connsiteX30" fmla="*/ 723900 w 4622006"/>
              <a:gd name="connsiteY30" fmla="*/ 283368 h 1369218"/>
              <a:gd name="connsiteX31" fmla="*/ 742950 w 4622006"/>
              <a:gd name="connsiteY31" fmla="*/ 283368 h 1369218"/>
              <a:gd name="connsiteX32" fmla="*/ 742950 w 4622006"/>
              <a:gd name="connsiteY32" fmla="*/ 295275 h 1369218"/>
              <a:gd name="connsiteX33" fmla="*/ 757237 w 4622006"/>
              <a:gd name="connsiteY33" fmla="*/ 295275 h 1369218"/>
              <a:gd name="connsiteX34" fmla="*/ 757237 w 4622006"/>
              <a:gd name="connsiteY34" fmla="*/ 316706 h 1369218"/>
              <a:gd name="connsiteX35" fmla="*/ 773906 w 4622006"/>
              <a:gd name="connsiteY35" fmla="*/ 316706 h 1369218"/>
              <a:gd name="connsiteX36" fmla="*/ 773906 w 4622006"/>
              <a:gd name="connsiteY36" fmla="*/ 333375 h 1369218"/>
              <a:gd name="connsiteX37" fmla="*/ 785812 w 4622006"/>
              <a:gd name="connsiteY37" fmla="*/ 333375 h 1369218"/>
              <a:gd name="connsiteX38" fmla="*/ 785812 w 4622006"/>
              <a:gd name="connsiteY38" fmla="*/ 347662 h 1369218"/>
              <a:gd name="connsiteX39" fmla="*/ 812006 w 4622006"/>
              <a:gd name="connsiteY39" fmla="*/ 347662 h 1369218"/>
              <a:gd name="connsiteX40" fmla="*/ 812006 w 4622006"/>
              <a:gd name="connsiteY40" fmla="*/ 381000 h 1369218"/>
              <a:gd name="connsiteX41" fmla="*/ 959644 w 4622006"/>
              <a:gd name="connsiteY41" fmla="*/ 381000 h 1369218"/>
              <a:gd name="connsiteX42" fmla="*/ 959644 w 4622006"/>
              <a:gd name="connsiteY42" fmla="*/ 388143 h 1369218"/>
              <a:gd name="connsiteX43" fmla="*/ 1002506 w 4622006"/>
              <a:gd name="connsiteY43" fmla="*/ 388143 h 1369218"/>
              <a:gd name="connsiteX44" fmla="*/ 1002506 w 4622006"/>
              <a:gd name="connsiteY44" fmla="*/ 407193 h 1369218"/>
              <a:gd name="connsiteX45" fmla="*/ 1112044 w 4622006"/>
              <a:gd name="connsiteY45" fmla="*/ 407193 h 1369218"/>
              <a:gd name="connsiteX46" fmla="*/ 1112044 w 4622006"/>
              <a:gd name="connsiteY46" fmla="*/ 423862 h 1369218"/>
              <a:gd name="connsiteX47" fmla="*/ 1150144 w 4622006"/>
              <a:gd name="connsiteY47" fmla="*/ 423862 h 1369218"/>
              <a:gd name="connsiteX48" fmla="*/ 1150144 w 4622006"/>
              <a:gd name="connsiteY48" fmla="*/ 447675 h 1369218"/>
              <a:gd name="connsiteX49" fmla="*/ 1178719 w 4622006"/>
              <a:gd name="connsiteY49" fmla="*/ 447675 h 1369218"/>
              <a:gd name="connsiteX50" fmla="*/ 1178719 w 4622006"/>
              <a:gd name="connsiteY50" fmla="*/ 454818 h 1369218"/>
              <a:gd name="connsiteX51" fmla="*/ 1200150 w 4622006"/>
              <a:gd name="connsiteY51" fmla="*/ 454818 h 1369218"/>
              <a:gd name="connsiteX52" fmla="*/ 1200150 w 4622006"/>
              <a:gd name="connsiteY52" fmla="*/ 488156 h 1369218"/>
              <a:gd name="connsiteX53" fmla="*/ 1219200 w 4622006"/>
              <a:gd name="connsiteY53" fmla="*/ 488156 h 1369218"/>
              <a:gd name="connsiteX54" fmla="*/ 1219200 w 4622006"/>
              <a:gd name="connsiteY54" fmla="*/ 502443 h 1369218"/>
              <a:gd name="connsiteX55" fmla="*/ 1271587 w 4622006"/>
              <a:gd name="connsiteY55" fmla="*/ 502443 h 1369218"/>
              <a:gd name="connsiteX56" fmla="*/ 1271587 w 4622006"/>
              <a:gd name="connsiteY56" fmla="*/ 533400 h 1369218"/>
              <a:gd name="connsiteX57" fmla="*/ 1283494 w 4622006"/>
              <a:gd name="connsiteY57" fmla="*/ 533400 h 1369218"/>
              <a:gd name="connsiteX58" fmla="*/ 1283494 w 4622006"/>
              <a:gd name="connsiteY58" fmla="*/ 559593 h 1369218"/>
              <a:gd name="connsiteX59" fmla="*/ 1364456 w 4622006"/>
              <a:gd name="connsiteY59" fmla="*/ 559593 h 1369218"/>
              <a:gd name="connsiteX60" fmla="*/ 1364456 w 4622006"/>
              <a:gd name="connsiteY60" fmla="*/ 588168 h 1369218"/>
              <a:gd name="connsiteX61" fmla="*/ 1423987 w 4622006"/>
              <a:gd name="connsiteY61" fmla="*/ 588168 h 1369218"/>
              <a:gd name="connsiteX62" fmla="*/ 1423987 w 4622006"/>
              <a:gd name="connsiteY62" fmla="*/ 604837 h 1369218"/>
              <a:gd name="connsiteX63" fmla="*/ 1450181 w 4622006"/>
              <a:gd name="connsiteY63" fmla="*/ 604837 h 1369218"/>
              <a:gd name="connsiteX64" fmla="*/ 1450181 w 4622006"/>
              <a:gd name="connsiteY64" fmla="*/ 621506 h 1369218"/>
              <a:gd name="connsiteX65" fmla="*/ 1459706 w 4622006"/>
              <a:gd name="connsiteY65" fmla="*/ 621506 h 1369218"/>
              <a:gd name="connsiteX66" fmla="*/ 1459706 w 4622006"/>
              <a:gd name="connsiteY66" fmla="*/ 633412 h 1369218"/>
              <a:gd name="connsiteX67" fmla="*/ 1493044 w 4622006"/>
              <a:gd name="connsiteY67" fmla="*/ 633412 h 1369218"/>
              <a:gd name="connsiteX68" fmla="*/ 1493044 w 4622006"/>
              <a:gd name="connsiteY68" fmla="*/ 647700 h 1369218"/>
              <a:gd name="connsiteX69" fmla="*/ 1574006 w 4622006"/>
              <a:gd name="connsiteY69" fmla="*/ 647700 h 1369218"/>
              <a:gd name="connsiteX70" fmla="*/ 1574006 w 4622006"/>
              <a:gd name="connsiteY70" fmla="*/ 681037 h 1369218"/>
              <a:gd name="connsiteX71" fmla="*/ 1595437 w 4622006"/>
              <a:gd name="connsiteY71" fmla="*/ 681037 h 1369218"/>
              <a:gd name="connsiteX72" fmla="*/ 1595437 w 4622006"/>
              <a:gd name="connsiteY72" fmla="*/ 695325 h 1369218"/>
              <a:gd name="connsiteX73" fmla="*/ 1676400 w 4622006"/>
              <a:gd name="connsiteY73" fmla="*/ 695325 h 1369218"/>
              <a:gd name="connsiteX74" fmla="*/ 1676400 w 4622006"/>
              <a:gd name="connsiteY74" fmla="*/ 704850 h 1369218"/>
              <a:gd name="connsiteX75" fmla="*/ 1695450 w 4622006"/>
              <a:gd name="connsiteY75" fmla="*/ 704850 h 1369218"/>
              <a:gd name="connsiteX76" fmla="*/ 1695450 w 4622006"/>
              <a:gd name="connsiteY76" fmla="*/ 745331 h 1369218"/>
              <a:gd name="connsiteX77" fmla="*/ 1759744 w 4622006"/>
              <a:gd name="connsiteY77" fmla="*/ 745331 h 1369218"/>
              <a:gd name="connsiteX78" fmla="*/ 1759744 w 4622006"/>
              <a:gd name="connsiteY78" fmla="*/ 762000 h 1369218"/>
              <a:gd name="connsiteX79" fmla="*/ 1914525 w 4622006"/>
              <a:gd name="connsiteY79" fmla="*/ 762000 h 1369218"/>
              <a:gd name="connsiteX80" fmla="*/ 1914525 w 4622006"/>
              <a:gd name="connsiteY80" fmla="*/ 781050 h 1369218"/>
              <a:gd name="connsiteX81" fmla="*/ 1959769 w 4622006"/>
              <a:gd name="connsiteY81" fmla="*/ 781050 h 1369218"/>
              <a:gd name="connsiteX82" fmla="*/ 1959769 w 4622006"/>
              <a:gd name="connsiteY82" fmla="*/ 792956 h 1369218"/>
              <a:gd name="connsiteX83" fmla="*/ 1976437 w 4622006"/>
              <a:gd name="connsiteY83" fmla="*/ 792956 h 1369218"/>
              <a:gd name="connsiteX84" fmla="*/ 1976437 w 4622006"/>
              <a:gd name="connsiteY84" fmla="*/ 840581 h 1369218"/>
              <a:gd name="connsiteX85" fmla="*/ 2019300 w 4622006"/>
              <a:gd name="connsiteY85" fmla="*/ 840581 h 1369218"/>
              <a:gd name="connsiteX86" fmla="*/ 2019300 w 4622006"/>
              <a:gd name="connsiteY86" fmla="*/ 866775 h 1369218"/>
              <a:gd name="connsiteX87" fmla="*/ 2069306 w 4622006"/>
              <a:gd name="connsiteY87" fmla="*/ 866775 h 1369218"/>
              <a:gd name="connsiteX88" fmla="*/ 2069306 w 4622006"/>
              <a:gd name="connsiteY88" fmla="*/ 907256 h 1369218"/>
              <a:gd name="connsiteX89" fmla="*/ 2128837 w 4622006"/>
              <a:gd name="connsiteY89" fmla="*/ 907256 h 1369218"/>
              <a:gd name="connsiteX90" fmla="*/ 2128837 w 4622006"/>
              <a:gd name="connsiteY90" fmla="*/ 935831 h 1369218"/>
              <a:gd name="connsiteX91" fmla="*/ 2338387 w 4622006"/>
              <a:gd name="connsiteY91" fmla="*/ 935831 h 1369218"/>
              <a:gd name="connsiteX92" fmla="*/ 2338387 w 4622006"/>
              <a:gd name="connsiteY92" fmla="*/ 969168 h 1369218"/>
              <a:gd name="connsiteX93" fmla="*/ 2400300 w 4622006"/>
              <a:gd name="connsiteY93" fmla="*/ 969168 h 1369218"/>
              <a:gd name="connsiteX94" fmla="*/ 2400300 w 4622006"/>
              <a:gd name="connsiteY94" fmla="*/ 990600 h 1369218"/>
              <a:gd name="connsiteX95" fmla="*/ 2690812 w 4622006"/>
              <a:gd name="connsiteY95" fmla="*/ 990600 h 1369218"/>
              <a:gd name="connsiteX96" fmla="*/ 2690812 w 4622006"/>
              <a:gd name="connsiteY96" fmla="*/ 1031081 h 1369218"/>
              <a:gd name="connsiteX97" fmla="*/ 3533775 w 4622006"/>
              <a:gd name="connsiteY97" fmla="*/ 1031081 h 1369218"/>
              <a:gd name="connsiteX98" fmla="*/ 3533775 w 4622006"/>
              <a:gd name="connsiteY98" fmla="*/ 1123950 h 1369218"/>
              <a:gd name="connsiteX99" fmla="*/ 3745706 w 4622006"/>
              <a:gd name="connsiteY99" fmla="*/ 1123950 h 1369218"/>
              <a:gd name="connsiteX100" fmla="*/ 3743325 w 4622006"/>
              <a:gd name="connsiteY100" fmla="*/ 1147762 h 1369218"/>
              <a:gd name="connsiteX101" fmla="*/ 3743325 w 4622006"/>
              <a:gd name="connsiteY101" fmla="*/ 1245393 h 1369218"/>
              <a:gd name="connsiteX102" fmla="*/ 4355306 w 4622006"/>
              <a:gd name="connsiteY102" fmla="*/ 1243010 h 1369218"/>
              <a:gd name="connsiteX103" fmla="*/ 4355306 w 4622006"/>
              <a:gd name="connsiteY103" fmla="*/ 1362074 h 1369218"/>
              <a:gd name="connsiteX104" fmla="*/ 4622006 w 4622006"/>
              <a:gd name="connsiteY104" fmla="*/ 1369218 h 136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622006" h="1369218">
                <a:moveTo>
                  <a:pt x="0" y="0"/>
                </a:moveTo>
                <a:lnTo>
                  <a:pt x="109537" y="0"/>
                </a:lnTo>
                <a:lnTo>
                  <a:pt x="109537" y="23812"/>
                </a:lnTo>
                <a:lnTo>
                  <a:pt x="152400" y="23812"/>
                </a:lnTo>
                <a:lnTo>
                  <a:pt x="152400" y="52387"/>
                </a:lnTo>
                <a:lnTo>
                  <a:pt x="219075" y="52387"/>
                </a:lnTo>
                <a:lnTo>
                  <a:pt x="219075" y="97631"/>
                </a:lnTo>
                <a:lnTo>
                  <a:pt x="259556" y="97631"/>
                </a:lnTo>
                <a:lnTo>
                  <a:pt x="259556" y="109537"/>
                </a:lnTo>
                <a:lnTo>
                  <a:pt x="364331" y="109537"/>
                </a:lnTo>
                <a:lnTo>
                  <a:pt x="364331" y="135731"/>
                </a:lnTo>
                <a:lnTo>
                  <a:pt x="388144" y="135731"/>
                </a:lnTo>
                <a:lnTo>
                  <a:pt x="388144" y="157162"/>
                </a:lnTo>
                <a:lnTo>
                  <a:pt x="423862" y="157162"/>
                </a:lnTo>
                <a:lnTo>
                  <a:pt x="423862" y="173831"/>
                </a:lnTo>
                <a:lnTo>
                  <a:pt x="450056" y="173831"/>
                </a:lnTo>
                <a:lnTo>
                  <a:pt x="450056" y="185737"/>
                </a:lnTo>
                <a:lnTo>
                  <a:pt x="521494" y="185737"/>
                </a:lnTo>
                <a:lnTo>
                  <a:pt x="521494" y="197643"/>
                </a:lnTo>
                <a:lnTo>
                  <a:pt x="619125" y="197643"/>
                </a:lnTo>
                <a:lnTo>
                  <a:pt x="619125" y="204787"/>
                </a:lnTo>
                <a:lnTo>
                  <a:pt x="657225" y="204787"/>
                </a:lnTo>
                <a:lnTo>
                  <a:pt x="657225" y="216693"/>
                </a:lnTo>
                <a:lnTo>
                  <a:pt x="671512" y="216693"/>
                </a:lnTo>
                <a:lnTo>
                  <a:pt x="671512" y="223837"/>
                </a:lnTo>
                <a:lnTo>
                  <a:pt x="688181" y="223837"/>
                </a:lnTo>
                <a:lnTo>
                  <a:pt x="688181" y="230981"/>
                </a:lnTo>
                <a:lnTo>
                  <a:pt x="702469" y="230981"/>
                </a:lnTo>
                <a:lnTo>
                  <a:pt x="702469" y="269081"/>
                </a:lnTo>
                <a:lnTo>
                  <a:pt x="723900" y="269081"/>
                </a:lnTo>
                <a:lnTo>
                  <a:pt x="723900" y="283368"/>
                </a:lnTo>
                <a:lnTo>
                  <a:pt x="742950" y="283368"/>
                </a:lnTo>
                <a:lnTo>
                  <a:pt x="742950" y="295275"/>
                </a:lnTo>
                <a:lnTo>
                  <a:pt x="757237" y="295275"/>
                </a:lnTo>
                <a:lnTo>
                  <a:pt x="757237" y="316706"/>
                </a:lnTo>
                <a:lnTo>
                  <a:pt x="773906" y="316706"/>
                </a:lnTo>
                <a:lnTo>
                  <a:pt x="773906" y="333375"/>
                </a:lnTo>
                <a:lnTo>
                  <a:pt x="785812" y="333375"/>
                </a:lnTo>
                <a:lnTo>
                  <a:pt x="785812" y="347662"/>
                </a:lnTo>
                <a:lnTo>
                  <a:pt x="812006" y="347662"/>
                </a:lnTo>
                <a:lnTo>
                  <a:pt x="812006" y="381000"/>
                </a:lnTo>
                <a:lnTo>
                  <a:pt x="959644" y="381000"/>
                </a:lnTo>
                <a:lnTo>
                  <a:pt x="959644" y="388143"/>
                </a:lnTo>
                <a:lnTo>
                  <a:pt x="1002506" y="388143"/>
                </a:lnTo>
                <a:lnTo>
                  <a:pt x="1002506" y="407193"/>
                </a:lnTo>
                <a:lnTo>
                  <a:pt x="1112044" y="407193"/>
                </a:lnTo>
                <a:lnTo>
                  <a:pt x="1112044" y="423862"/>
                </a:lnTo>
                <a:lnTo>
                  <a:pt x="1150144" y="423862"/>
                </a:lnTo>
                <a:lnTo>
                  <a:pt x="1150144" y="447675"/>
                </a:lnTo>
                <a:lnTo>
                  <a:pt x="1178719" y="447675"/>
                </a:lnTo>
                <a:lnTo>
                  <a:pt x="1178719" y="454818"/>
                </a:lnTo>
                <a:lnTo>
                  <a:pt x="1200150" y="454818"/>
                </a:lnTo>
                <a:lnTo>
                  <a:pt x="1200150" y="488156"/>
                </a:lnTo>
                <a:lnTo>
                  <a:pt x="1219200" y="488156"/>
                </a:lnTo>
                <a:lnTo>
                  <a:pt x="1219200" y="502443"/>
                </a:lnTo>
                <a:lnTo>
                  <a:pt x="1271587" y="502443"/>
                </a:lnTo>
                <a:lnTo>
                  <a:pt x="1271587" y="533400"/>
                </a:lnTo>
                <a:lnTo>
                  <a:pt x="1283494" y="533400"/>
                </a:lnTo>
                <a:lnTo>
                  <a:pt x="1283494" y="559593"/>
                </a:lnTo>
                <a:lnTo>
                  <a:pt x="1364456" y="559593"/>
                </a:lnTo>
                <a:lnTo>
                  <a:pt x="1364456" y="588168"/>
                </a:lnTo>
                <a:lnTo>
                  <a:pt x="1423987" y="588168"/>
                </a:lnTo>
                <a:lnTo>
                  <a:pt x="1423987" y="604837"/>
                </a:lnTo>
                <a:lnTo>
                  <a:pt x="1450181" y="604837"/>
                </a:lnTo>
                <a:lnTo>
                  <a:pt x="1450181" y="621506"/>
                </a:lnTo>
                <a:lnTo>
                  <a:pt x="1459706" y="621506"/>
                </a:lnTo>
                <a:lnTo>
                  <a:pt x="1459706" y="633412"/>
                </a:lnTo>
                <a:lnTo>
                  <a:pt x="1493044" y="633412"/>
                </a:lnTo>
                <a:lnTo>
                  <a:pt x="1493044" y="647700"/>
                </a:lnTo>
                <a:lnTo>
                  <a:pt x="1574006" y="647700"/>
                </a:lnTo>
                <a:lnTo>
                  <a:pt x="1574006" y="681037"/>
                </a:lnTo>
                <a:lnTo>
                  <a:pt x="1595437" y="681037"/>
                </a:lnTo>
                <a:lnTo>
                  <a:pt x="1595437" y="695325"/>
                </a:lnTo>
                <a:lnTo>
                  <a:pt x="1676400" y="695325"/>
                </a:lnTo>
                <a:lnTo>
                  <a:pt x="1676400" y="704850"/>
                </a:lnTo>
                <a:lnTo>
                  <a:pt x="1695450" y="704850"/>
                </a:lnTo>
                <a:lnTo>
                  <a:pt x="1695450" y="745331"/>
                </a:lnTo>
                <a:lnTo>
                  <a:pt x="1759744" y="745331"/>
                </a:lnTo>
                <a:lnTo>
                  <a:pt x="1759744" y="762000"/>
                </a:lnTo>
                <a:lnTo>
                  <a:pt x="1914525" y="762000"/>
                </a:lnTo>
                <a:lnTo>
                  <a:pt x="1914525" y="781050"/>
                </a:lnTo>
                <a:lnTo>
                  <a:pt x="1959769" y="781050"/>
                </a:lnTo>
                <a:lnTo>
                  <a:pt x="1959769" y="792956"/>
                </a:lnTo>
                <a:lnTo>
                  <a:pt x="1976437" y="792956"/>
                </a:lnTo>
                <a:lnTo>
                  <a:pt x="1976437" y="840581"/>
                </a:lnTo>
                <a:lnTo>
                  <a:pt x="2019300" y="840581"/>
                </a:lnTo>
                <a:lnTo>
                  <a:pt x="2019300" y="866775"/>
                </a:lnTo>
                <a:lnTo>
                  <a:pt x="2069306" y="866775"/>
                </a:lnTo>
                <a:lnTo>
                  <a:pt x="2069306" y="907256"/>
                </a:lnTo>
                <a:lnTo>
                  <a:pt x="2128837" y="907256"/>
                </a:lnTo>
                <a:lnTo>
                  <a:pt x="2128837" y="935831"/>
                </a:lnTo>
                <a:lnTo>
                  <a:pt x="2338387" y="935831"/>
                </a:lnTo>
                <a:lnTo>
                  <a:pt x="2338387" y="969168"/>
                </a:lnTo>
                <a:lnTo>
                  <a:pt x="2400300" y="969168"/>
                </a:lnTo>
                <a:lnTo>
                  <a:pt x="2400300" y="990600"/>
                </a:lnTo>
                <a:lnTo>
                  <a:pt x="2690812" y="990600"/>
                </a:lnTo>
                <a:lnTo>
                  <a:pt x="2690812" y="1031081"/>
                </a:lnTo>
                <a:lnTo>
                  <a:pt x="3533775" y="1031081"/>
                </a:lnTo>
                <a:lnTo>
                  <a:pt x="3533775" y="1123950"/>
                </a:lnTo>
                <a:lnTo>
                  <a:pt x="3745706" y="1123950"/>
                </a:lnTo>
                <a:lnTo>
                  <a:pt x="3743325" y="1147762"/>
                </a:lnTo>
                <a:lnTo>
                  <a:pt x="3743325" y="1245393"/>
                </a:lnTo>
                <a:lnTo>
                  <a:pt x="4355306" y="1243010"/>
                </a:lnTo>
                <a:lnTo>
                  <a:pt x="4355306" y="1362074"/>
                </a:lnTo>
                <a:lnTo>
                  <a:pt x="4622006" y="1369218"/>
                </a:lnTo>
              </a:path>
            </a:pathLst>
          </a:custGeom>
          <a:noFill/>
          <a:ln w="28575">
            <a:solidFill>
              <a:schemeClr val="accent3"/>
            </a:solidFill>
            <a:miter lim="800000"/>
            <a:headEnd/>
            <a:tailEnd/>
          </a:ln>
        </p:spPr>
        <p:txBody>
          <a:bodyPr rtlCol="0" anchor="ctr"/>
          <a:lstStyle/>
          <a:p>
            <a:pPr algn="ctr"/>
            <a:endParaRPr lang="en-US" dirty="0"/>
          </a:p>
        </p:txBody>
      </p:sp>
      <p:grpSp>
        <p:nvGrpSpPr>
          <p:cNvPr id="9859" name="Group 9858">
            <a:extLst>
              <a:ext uri="{FF2B5EF4-FFF2-40B4-BE49-F238E27FC236}">
                <a16:creationId xmlns:a16="http://schemas.microsoft.com/office/drawing/2014/main" id="{A889C386-DDB1-FB07-B826-EFEA3E5F88DB}"/>
              </a:ext>
            </a:extLst>
          </p:cNvPr>
          <p:cNvGrpSpPr/>
          <p:nvPr/>
        </p:nvGrpSpPr>
        <p:grpSpPr>
          <a:xfrm>
            <a:off x="6486472" y="4336359"/>
            <a:ext cx="89485" cy="89485"/>
            <a:chOff x="2162465" y="4117385"/>
            <a:chExt cx="283772" cy="283772"/>
          </a:xfrm>
        </p:grpSpPr>
        <p:cxnSp>
          <p:nvCxnSpPr>
            <p:cNvPr id="9860" name="Straight Connector 9859">
              <a:extLst>
                <a:ext uri="{FF2B5EF4-FFF2-40B4-BE49-F238E27FC236}">
                  <a16:creationId xmlns:a16="http://schemas.microsoft.com/office/drawing/2014/main" id="{BE7C7D2E-E857-E196-C776-2281E55789F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1" name="Straight Connector 9860">
              <a:extLst>
                <a:ext uri="{FF2B5EF4-FFF2-40B4-BE49-F238E27FC236}">
                  <a16:creationId xmlns:a16="http://schemas.microsoft.com/office/drawing/2014/main" id="{4634551E-8364-5A4C-E3B4-4917C253BFD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2" name="Group 9861">
            <a:extLst>
              <a:ext uri="{FF2B5EF4-FFF2-40B4-BE49-F238E27FC236}">
                <a16:creationId xmlns:a16="http://schemas.microsoft.com/office/drawing/2014/main" id="{B97D090B-A34B-7A0B-8FCE-822436E4B095}"/>
              </a:ext>
            </a:extLst>
          </p:cNvPr>
          <p:cNvGrpSpPr/>
          <p:nvPr/>
        </p:nvGrpSpPr>
        <p:grpSpPr>
          <a:xfrm>
            <a:off x="6529984" y="4336359"/>
            <a:ext cx="89485" cy="89485"/>
            <a:chOff x="2162465" y="4117385"/>
            <a:chExt cx="283772" cy="283772"/>
          </a:xfrm>
        </p:grpSpPr>
        <p:cxnSp>
          <p:nvCxnSpPr>
            <p:cNvPr id="9863" name="Straight Connector 9862">
              <a:extLst>
                <a:ext uri="{FF2B5EF4-FFF2-40B4-BE49-F238E27FC236}">
                  <a16:creationId xmlns:a16="http://schemas.microsoft.com/office/drawing/2014/main" id="{FE0C7EB7-D4E8-D30A-487C-3E5AE73132CE}"/>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4" name="Straight Connector 9863">
              <a:extLst>
                <a:ext uri="{FF2B5EF4-FFF2-40B4-BE49-F238E27FC236}">
                  <a16:creationId xmlns:a16="http://schemas.microsoft.com/office/drawing/2014/main" id="{134D75AC-649B-5926-C896-BBAB2982E5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5" name="Group 9864">
            <a:extLst>
              <a:ext uri="{FF2B5EF4-FFF2-40B4-BE49-F238E27FC236}">
                <a16:creationId xmlns:a16="http://schemas.microsoft.com/office/drawing/2014/main" id="{353C326E-9774-B061-A0A8-556279398AF7}"/>
              </a:ext>
            </a:extLst>
          </p:cNvPr>
          <p:cNvGrpSpPr/>
          <p:nvPr/>
        </p:nvGrpSpPr>
        <p:grpSpPr>
          <a:xfrm>
            <a:off x="6589217" y="4347901"/>
            <a:ext cx="89485" cy="89485"/>
            <a:chOff x="2162465" y="4117385"/>
            <a:chExt cx="283772" cy="283772"/>
          </a:xfrm>
        </p:grpSpPr>
        <p:cxnSp>
          <p:nvCxnSpPr>
            <p:cNvPr id="9866" name="Straight Connector 9865">
              <a:extLst>
                <a:ext uri="{FF2B5EF4-FFF2-40B4-BE49-F238E27FC236}">
                  <a16:creationId xmlns:a16="http://schemas.microsoft.com/office/drawing/2014/main" id="{C5B99375-3FE5-B178-F0AB-DCC9E2E9229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67" name="Straight Connector 9866">
              <a:extLst>
                <a:ext uri="{FF2B5EF4-FFF2-40B4-BE49-F238E27FC236}">
                  <a16:creationId xmlns:a16="http://schemas.microsoft.com/office/drawing/2014/main" id="{CF9C171D-5705-F22D-70B7-4691F2E04A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68" name="Group 9867">
            <a:extLst>
              <a:ext uri="{FF2B5EF4-FFF2-40B4-BE49-F238E27FC236}">
                <a16:creationId xmlns:a16="http://schemas.microsoft.com/office/drawing/2014/main" id="{19E72B10-03BD-2B4C-1300-39ED3B2D53F4}"/>
              </a:ext>
            </a:extLst>
          </p:cNvPr>
          <p:cNvGrpSpPr/>
          <p:nvPr/>
        </p:nvGrpSpPr>
        <p:grpSpPr>
          <a:xfrm>
            <a:off x="6710495" y="4426244"/>
            <a:ext cx="89485" cy="89485"/>
            <a:chOff x="2162465" y="4117385"/>
            <a:chExt cx="283772" cy="283772"/>
          </a:xfrm>
        </p:grpSpPr>
        <p:cxnSp>
          <p:nvCxnSpPr>
            <p:cNvPr id="9869" name="Straight Connector 9868">
              <a:extLst>
                <a:ext uri="{FF2B5EF4-FFF2-40B4-BE49-F238E27FC236}">
                  <a16:creationId xmlns:a16="http://schemas.microsoft.com/office/drawing/2014/main" id="{62B1A0CF-C173-AD40-8871-0131BD66F41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0" name="Straight Connector 9869">
              <a:extLst>
                <a:ext uri="{FF2B5EF4-FFF2-40B4-BE49-F238E27FC236}">
                  <a16:creationId xmlns:a16="http://schemas.microsoft.com/office/drawing/2014/main" id="{D9E3918A-4CC7-360C-9696-4BE2B7EE604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1" name="Group 9870">
            <a:extLst>
              <a:ext uri="{FF2B5EF4-FFF2-40B4-BE49-F238E27FC236}">
                <a16:creationId xmlns:a16="http://schemas.microsoft.com/office/drawing/2014/main" id="{9E8E4326-ABFF-202C-BED9-E4969EB76B4B}"/>
              </a:ext>
            </a:extLst>
          </p:cNvPr>
          <p:cNvGrpSpPr/>
          <p:nvPr/>
        </p:nvGrpSpPr>
        <p:grpSpPr>
          <a:xfrm>
            <a:off x="6777911" y="4457074"/>
            <a:ext cx="89485" cy="89485"/>
            <a:chOff x="2162465" y="4117385"/>
            <a:chExt cx="283772" cy="283772"/>
          </a:xfrm>
        </p:grpSpPr>
        <p:cxnSp>
          <p:nvCxnSpPr>
            <p:cNvPr id="9872" name="Straight Connector 9871">
              <a:extLst>
                <a:ext uri="{FF2B5EF4-FFF2-40B4-BE49-F238E27FC236}">
                  <a16:creationId xmlns:a16="http://schemas.microsoft.com/office/drawing/2014/main" id="{908B8AA6-D773-91E7-DD4A-75462828305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3" name="Straight Connector 9872">
              <a:extLst>
                <a:ext uri="{FF2B5EF4-FFF2-40B4-BE49-F238E27FC236}">
                  <a16:creationId xmlns:a16="http://schemas.microsoft.com/office/drawing/2014/main" id="{712CA851-85B4-0295-9939-0A86986C977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4" name="Group 9873">
            <a:extLst>
              <a:ext uri="{FF2B5EF4-FFF2-40B4-BE49-F238E27FC236}">
                <a16:creationId xmlns:a16="http://schemas.microsoft.com/office/drawing/2014/main" id="{79A2F3D6-7677-B04E-D11C-0FEC73EFA57D}"/>
              </a:ext>
            </a:extLst>
          </p:cNvPr>
          <p:cNvGrpSpPr/>
          <p:nvPr/>
        </p:nvGrpSpPr>
        <p:grpSpPr>
          <a:xfrm>
            <a:off x="7380455" y="4726775"/>
            <a:ext cx="89485" cy="89485"/>
            <a:chOff x="2162465" y="4117385"/>
            <a:chExt cx="283772" cy="283772"/>
          </a:xfrm>
        </p:grpSpPr>
        <p:cxnSp>
          <p:nvCxnSpPr>
            <p:cNvPr id="9875" name="Straight Connector 9874">
              <a:extLst>
                <a:ext uri="{FF2B5EF4-FFF2-40B4-BE49-F238E27FC236}">
                  <a16:creationId xmlns:a16="http://schemas.microsoft.com/office/drawing/2014/main" id="{36C75334-5CC4-3698-FF22-B6658E7C906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6" name="Straight Connector 9875">
              <a:extLst>
                <a:ext uri="{FF2B5EF4-FFF2-40B4-BE49-F238E27FC236}">
                  <a16:creationId xmlns:a16="http://schemas.microsoft.com/office/drawing/2014/main" id="{F6DE36EA-5437-5ED2-8DB3-C670CF993A5C}"/>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77" name="Group 9876">
            <a:extLst>
              <a:ext uri="{FF2B5EF4-FFF2-40B4-BE49-F238E27FC236}">
                <a16:creationId xmlns:a16="http://schemas.microsoft.com/office/drawing/2014/main" id="{C3178AA1-850C-83D8-701A-651CCE970AC2}"/>
              </a:ext>
            </a:extLst>
          </p:cNvPr>
          <p:cNvGrpSpPr/>
          <p:nvPr/>
        </p:nvGrpSpPr>
        <p:grpSpPr>
          <a:xfrm>
            <a:off x="7400532" y="4726775"/>
            <a:ext cx="89485" cy="89485"/>
            <a:chOff x="2162465" y="4117385"/>
            <a:chExt cx="283772" cy="283772"/>
          </a:xfrm>
        </p:grpSpPr>
        <p:cxnSp>
          <p:nvCxnSpPr>
            <p:cNvPr id="9878" name="Straight Connector 9877">
              <a:extLst>
                <a:ext uri="{FF2B5EF4-FFF2-40B4-BE49-F238E27FC236}">
                  <a16:creationId xmlns:a16="http://schemas.microsoft.com/office/drawing/2014/main" id="{854CBC4E-45FC-168F-DE5E-1724E55A49B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79" name="Straight Connector 9878">
              <a:extLst>
                <a:ext uri="{FF2B5EF4-FFF2-40B4-BE49-F238E27FC236}">
                  <a16:creationId xmlns:a16="http://schemas.microsoft.com/office/drawing/2014/main" id="{252300CD-DDD2-CC4A-8CE2-FF245CDE5E6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0" name="Group 9879">
            <a:extLst>
              <a:ext uri="{FF2B5EF4-FFF2-40B4-BE49-F238E27FC236}">
                <a16:creationId xmlns:a16="http://schemas.microsoft.com/office/drawing/2014/main" id="{12042241-3A4E-E0F8-FCFE-0D608FB1C19C}"/>
              </a:ext>
            </a:extLst>
          </p:cNvPr>
          <p:cNvGrpSpPr/>
          <p:nvPr/>
        </p:nvGrpSpPr>
        <p:grpSpPr>
          <a:xfrm>
            <a:off x="7462516" y="4736150"/>
            <a:ext cx="89485" cy="89485"/>
            <a:chOff x="2162465" y="4117385"/>
            <a:chExt cx="283772" cy="283772"/>
          </a:xfrm>
        </p:grpSpPr>
        <p:cxnSp>
          <p:nvCxnSpPr>
            <p:cNvPr id="9881" name="Straight Connector 9880">
              <a:extLst>
                <a:ext uri="{FF2B5EF4-FFF2-40B4-BE49-F238E27FC236}">
                  <a16:creationId xmlns:a16="http://schemas.microsoft.com/office/drawing/2014/main" id="{5AE52932-2F1E-C597-B42A-A5A08C915BE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2" name="Straight Connector 9881">
              <a:extLst>
                <a:ext uri="{FF2B5EF4-FFF2-40B4-BE49-F238E27FC236}">
                  <a16:creationId xmlns:a16="http://schemas.microsoft.com/office/drawing/2014/main" id="{32E14F7C-820E-9A48-BDD7-7BB9B17442F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3" name="Group 9882">
            <a:extLst>
              <a:ext uri="{FF2B5EF4-FFF2-40B4-BE49-F238E27FC236}">
                <a16:creationId xmlns:a16="http://schemas.microsoft.com/office/drawing/2014/main" id="{8FB2F777-924A-15C3-EC58-A561E2F8383C}"/>
              </a:ext>
            </a:extLst>
          </p:cNvPr>
          <p:cNvGrpSpPr/>
          <p:nvPr/>
        </p:nvGrpSpPr>
        <p:grpSpPr>
          <a:xfrm>
            <a:off x="7525970" y="4750150"/>
            <a:ext cx="89485" cy="89485"/>
            <a:chOff x="2162465" y="4117385"/>
            <a:chExt cx="283772" cy="283772"/>
          </a:xfrm>
        </p:grpSpPr>
        <p:cxnSp>
          <p:nvCxnSpPr>
            <p:cNvPr id="9884" name="Straight Connector 9883">
              <a:extLst>
                <a:ext uri="{FF2B5EF4-FFF2-40B4-BE49-F238E27FC236}">
                  <a16:creationId xmlns:a16="http://schemas.microsoft.com/office/drawing/2014/main" id="{34A1C9B1-A66C-3B99-031D-437D4E86C93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5" name="Straight Connector 9884">
              <a:extLst>
                <a:ext uri="{FF2B5EF4-FFF2-40B4-BE49-F238E27FC236}">
                  <a16:creationId xmlns:a16="http://schemas.microsoft.com/office/drawing/2014/main" id="{9CE647DE-7C8D-8DA9-A40B-78AA0F30C58D}"/>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6" name="Group 9885">
            <a:extLst>
              <a:ext uri="{FF2B5EF4-FFF2-40B4-BE49-F238E27FC236}">
                <a16:creationId xmlns:a16="http://schemas.microsoft.com/office/drawing/2014/main" id="{DDF01CA1-968C-4AB2-77CF-B1560293131D}"/>
              </a:ext>
            </a:extLst>
          </p:cNvPr>
          <p:cNvGrpSpPr/>
          <p:nvPr/>
        </p:nvGrpSpPr>
        <p:grpSpPr>
          <a:xfrm>
            <a:off x="7549753" y="4750150"/>
            <a:ext cx="89485" cy="89485"/>
            <a:chOff x="2162465" y="4117385"/>
            <a:chExt cx="283772" cy="283772"/>
          </a:xfrm>
        </p:grpSpPr>
        <p:cxnSp>
          <p:nvCxnSpPr>
            <p:cNvPr id="9887" name="Straight Connector 9886">
              <a:extLst>
                <a:ext uri="{FF2B5EF4-FFF2-40B4-BE49-F238E27FC236}">
                  <a16:creationId xmlns:a16="http://schemas.microsoft.com/office/drawing/2014/main" id="{A6EAEE66-0090-601C-05A4-DC6BE154ACD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88" name="Straight Connector 9887">
              <a:extLst>
                <a:ext uri="{FF2B5EF4-FFF2-40B4-BE49-F238E27FC236}">
                  <a16:creationId xmlns:a16="http://schemas.microsoft.com/office/drawing/2014/main" id="{86578911-C42B-FBC8-7486-1D7AD69ACEA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89" name="Group 9888">
            <a:extLst>
              <a:ext uri="{FF2B5EF4-FFF2-40B4-BE49-F238E27FC236}">
                <a16:creationId xmlns:a16="http://schemas.microsoft.com/office/drawing/2014/main" id="{B5BA079A-171D-465C-A9A8-91680EFE93B2}"/>
              </a:ext>
            </a:extLst>
          </p:cNvPr>
          <p:cNvGrpSpPr/>
          <p:nvPr/>
        </p:nvGrpSpPr>
        <p:grpSpPr>
          <a:xfrm>
            <a:off x="7576696" y="4750150"/>
            <a:ext cx="89485" cy="89485"/>
            <a:chOff x="2162465" y="4117385"/>
            <a:chExt cx="283772" cy="283772"/>
          </a:xfrm>
        </p:grpSpPr>
        <p:cxnSp>
          <p:nvCxnSpPr>
            <p:cNvPr id="9890" name="Straight Connector 9889">
              <a:extLst>
                <a:ext uri="{FF2B5EF4-FFF2-40B4-BE49-F238E27FC236}">
                  <a16:creationId xmlns:a16="http://schemas.microsoft.com/office/drawing/2014/main" id="{04936AB4-9BD7-A0C2-907A-7C68C7C7383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1" name="Straight Connector 9890">
              <a:extLst>
                <a:ext uri="{FF2B5EF4-FFF2-40B4-BE49-F238E27FC236}">
                  <a16:creationId xmlns:a16="http://schemas.microsoft.com/office/drawing/2014/main" id="{412669E1-12C8-94B4-F028-704EAD2C859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2" name="Group 9891">
            <a:extLst>
              <a:ext uri="{FF2B5EF4-FFF2-40B4-BE49-F238E27FC236}">
                <a16:creationId xmlns:a16="http://schemas.microsoft.com/office/drawing/2014/main" id="{27D3E49F-CD02-576E-9D6D-D331747DAB38}"/>
              </a:ext>
            </a:extLst>
          </p:cNvPr>
          <p:cNvGrpSpPr/>
          <p:nvPr/>
        </p:nvGrpSpPr>
        <p:grpSpPr>
          <a:xfrm>
            <a:off x="7629309" y="4777041"/>
            <a:ext cx="89485" cy="89485"/>
            <a:chOff x="2162465" y="4117385"/>
            <a:chExt cx="283772" cy="283772"/>
          </a:xfrm>
        </p:grpSpPr>
        <p:cxnSp>
          <p:nvCxnSpPr>
            <p:cNvPr id="9893" name="Straight Connector 9892">
              <a:extLst>
                <a:ext uri="{FF2B5EF4-FFF2-40B4-BE49-F238E27FC236}">
                  <a16:creationId xmlns:a16="http://schemas.microsoft.com/office/drawing/2014/main" id="{ABDAB9A9-8DE3-6E13-52F9-6A2938B4246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4" name="Straight Connector 9893">
              <a:extLst>
                <a:ext uri="{FF2B5EF4-FFF2-40B4-BE49-F238E27FC236}">
                  <a16:creationId xmlns:a16="http://schemas.microsoft.com/office/drawing/2014/main" id="{23428E9C-2E7C-8CD9-0A01-1D9009BB780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5" name="Group 9894">
            <a:extLst>
              <a:ext uri="{FF2B5EF4-FFF2-40B4-BE49-F238E27FC236}">
                <a16:creationId xmlns:a16="http://schemas.microsoft.com/office/drawing/2014/main" id="{46982E2E-8518-04C8-5217-740C6DFCB983}"/>
              </a:ext>
            </a:extLst>
          </p:cNvPr>
          <p:cNvGrpSpPr/>
          <p:nvPr/>
        </p:nvGrpSpPr>
        <p:grpSpPr>
          <a:xfrm>
            <a:off x="7648374" y="4795928"/>
            <a:ext cx="89485" cy="89485"/>
            <a:chOff x="2162465" y="4117385"/>
            <a:chExt cx="283772" cy="283772"/>
          </a:xfrm>
        </p:grpSpPr>
        <p:cxnSp>
          <p:nvCxnSpPr>
            <p:cNvPr id="9896" name="Straight Connector 9895">
              <a:extLst>
                <a:ext uri="{FF2B5EF4-FFF2-40B4-BE49-F238E27FC236}">
                  <a16:creationId xmlns:a16="http://schemas.microsoft.com/office/drawing/2014/main" id="{F947ABBF-195F-4C38-8608-DF96317E563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897" name="Straight Connector 9896">
              <a:extLst>
                <a:ext uri="{FF2B5EF4-FFF2-40B4-BE49-F238E27FC236}">
                  <a16:creationId xmlns:a16="http://schemas.microsoft.com/office/drawing/2014/main" id="{96E5E6C9-18E5-CD7B-1A05-5260A21121C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898" name="Group 9897">
            <a:extLst>
              <a:ext uri="{FF2B5EF4-FFF2-40B4-BE49-F238E27FC236}">
                <a16:creationId xmlns:a16="http://schemas.microsoft.com/office/drawing/2014/main" id="{E37C385D-D3F8-CA3A-8D63-7FEF525C3E6A}"/>
              </a:ext>
            </a:extLst>
          </p:cNvPr>
          <p:cNvGrpSpPr/>
          <p:nvPr/>
        </p:nvGrpSpPr>
        <p:grpSpPr>
          <a:xfrm>
            <a:off x="7679874" y="4824519"/>
            <a:ext cx="89485" cy="89485"/>
            <a:chOff x="2162465" y="4117385"/>
            <a:chExt cx="283772" cy="283772"/>
          </a:xfrm>
        </p:grpSpPr>
        <p:cxnSp>
          <p:nvCxnSpPr>
            <p:cNvPr id="9899" name="Straight Connector 9898">
              <a:extLst>
                <a:ext uri="{FF2B5EF4-FFF2-40B4-BE49-F238E27FC236}">
                  <a16:creationId xmlns:a16="http://schemas.microsoft.com/office/drawing/2014/main" id="{D42B8CA3-98D7-2F8A-1C66-D1BC2F64777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0" name="Straight Connector 9899">
              <a:extLst>
                <a:ext uri="{FF2B5EF4-FFF2-40B4-BE49-F238E27FC236}">
                  <a16:creationId xmlns:a16="http://schemas.microsoft.com/office/drawing/2014/main" id="{25AB792C-4511-ED76-9F56-F7CD72F0283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1" name="Group 9900">
            <a:extLst>
              <a:ext uri="{FF2B5EF4-FFF2-40B4-BE49-F238E27FC236}">
                <a16:creationId xmlns:a16="http://schemas.microsoft.com/office/drawing/2014/main" id="{1A8F7146-11EC-7C6A-712A-80D3E563F8A0}"/>
              </a:ext>
            </a:extLst>
          </p:cNvPr>
          <p:cNvGrpSpPr/>
          <p:nvPr/>
        </p:nvGrpSpPr>
        <p:grpSpPr>
          <a:xfrm>
            <a:off x="7696640" y="4852750"/>
            <a:ext cx="89485" cy="89485"/>
            <a:chOff x="2162465" y="4117385"/>
            <a:chExt cx="283772" cy="283772"/>
          </a:xfrm>
        </p:grpSpPr>
        <p:cxnSp>
          <p:nvCxnSpPr>
            <p:cNvPr id="9902" name="Straight Connector 9901">
              <a:extLst>
                <a:ext uri="{FF2B5EF4-FFF2-40B4-BE49-F238E27FC236}">
                  <a16:creationId xmlns:a16="http://schemas.microsoft.com/office/drawing/2014/main" id="{CCC09621-A465-D3A8-BCF2-50DAC48D0E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3" name="Straight Connector 9902">
              <a:extLst>
                <a:ext uri="{FF2B5EF4-FFF2-40B4-BE49-F238E27FC236}">
                  <a16:creationId xmlns:a16="http://schemas.microsoft.com/office/drawing/2014/main" id="{CAFF8689-FCDD-3C30-4F0D-1FA1D436D07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4" name="Group 9903">
            <a:extLst>
              <a:ext uri="{FF2B5EF4-FFF2-40B4-BE49-F238E27FC236}">
                <a16:creationId xmlns:a16="http://schemas.microsoft.com/office/drawing/2014/main" id="{7126DF78-9EFB-4FBF-1DE7-5F449C50E1B7}"/>
              </a:ext>
            </a:extLst>
          </p:cNvPr>
          <p:cNvGrpSpPr/>
          <p:nvPr/>
        </p:nvGrpSpPr>
        <p:grpSpPr>
          <a:xfrm>
            <a:off x="7711295" y="4852750"/>
            <a:ext cx="89485" cy="89485"/>
            <a:chOff x="2162465" y="4117385"/>
            <a:chExt cx="283772" cy="283772"/>
          </a:xfrm>
        </p:grpSpPr>
        <p:cxnSp>
          <p:nvCxnSpPr>
            <p:cNvPr id="9905" name="Straight Connector 9904">
              <a:extLst>
                <a:ext uri="{FF2B5EF4-FFF2-40B4-BE49-F238E27FC236}">
                  <a16:creationId xmlns:a16="http://schemas.microsoft.com/office/drawing/2014/main" id="{FEF0808A-BE10-AD5A-1F7F-196758F0AE7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6" name="Straight Connector 9905">
              <a:extLst>
                <a:ext uri="{FF2B5EF4-FFF2-40B4-BE49-F238E27FC236}">
                  <a16:creationId xmlns:a16="http://schemas.microsoft.com/office/drawing/2014/main" id="{8295956B-C114-FD6C-5678-02D4B900DE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07" name="Group 9906">
            <a:extLst>
              <a:ext uri="{FF2B5EF4-FFF2-40B4-BE49-F238E27FC236}">
                <a16:creationId xmlns:a16="http://schemas.microsoft.com/office/drawing/2014/main" id="{85440A95-96EB-3C67-B934-3B732C1E0B28}"/>
              </a:ext>
            </a:extLst>
          </p:cNvPr>
          <p:cNvGrpSpPr/>
          <p:nvPr/>
        </p:nvGrpSpPr>
        <p:grpSpPr>
          <a:xfrm>
            <a:off x="7768035" y="4890383"/>
            <a:ext cx="89485" cy="89485"/>
            <a:chOff x="2162465" y="4117385"/>
            <a:chExt cx="283772" cy="283772"/>
          </a:xfrm>
        </p:grpSpPr>
        <p:cxnSp>
          <p:nvCxnSpPr>
            <p:cNvPr id="9908" name="Straight Connector 9907">
              <a:extLst>
                <a:ext uri="{FF2B5EF4-FFF2-40B4-BE49-F238E27FC236}">
                  <a16:creationId xmlns:a16="http://schemas.microsoft.com/office/drawing/2014/main" id="{1BB5026D-6CD8-4E2F-3A34-1208716D864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09" name="Straight Connector 9908">
              <a:extLst>
                <a:ext uri="{FF2B5EF4-FFF2-40B4-BE49-F238E27FC236}">
                  <a16:creationId xmlns:a16="http://schemas.microsoft.com/office/drawing/2014/main" id="{AF46FE40-53C1-A045-377A-1F85B9A5136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0" name="Group 9909">
            <a:extLst>
              <a:ext uri="{FF2B5EF4-FFF2-40B4-BE49-F238E27FC236}">
                <a16:creationId xmlns:a16="http://schemas.microsoft.com/office/drawing/2014/main" id="{1CF933C0-11D7-99D3-D315-8E95C293A798}"/>
              </a:ext>
            </a:extLst>
          </p:cNvPr>
          <p:cNvGrpSpPr/>
          <p:nvPr/>
        </p:nvGrpSpPr>
        <p:grpSpPr>
          <a:xfrm>
            <a:off x="7812813" y="4890383"/>
            <a:ext cx="89485" cy="89485"/>
            <a:chOff x="2162465" y="4117385"/>
            <a:chExt cx="283772" cy="283772"/>
          </a:xfrm>
        </p:grpSpPr>
        <p:cxnSp>
          <p:nvCxnSpPr>
            <p:cNvPr id="9911" name="Straight Connector 9910">
              <a:extLst>
                <a:ext uri="{FF2B5EF4-FFF2-40B4-BE49-F238E27FC236}">
                  <a16:creationId xmlns:a16="http://schemas.microsoft.com/office/drawing/2014/main" id="{A542D2A3-BEE4-28D7-41E1-008BCB5F449D}"/>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2" name="Straight Connector 9911">
              <a:extLst>
                <a:ext uri="{FF2B5EF4-FFF2-40B4-BE49-F238E27FC236}">
                  <a16:creationId xmlns:a16="http://schemas.microsoft.com/office/drawing/2014/main" id="{F69E9CD8-1716-D95F-F512-A34119AE68E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3" name="Group 9912">
            <a:extLst>
              <a:ext uri="{FF2B5EF4-FFF2-40B4-BE49-F238E27FC236}">
                <a16:creationId xmlns:a16="http://schemas.microsoft.com/office/drawing/2014/main" id="{3C4B48E0-F2C0-F362-9F24-7D65EA8AE868}"/>
              </a:ext>
            </a:extLst>
          </p:cNvPr>
          <p:cNvGrpSpPr/>
          <p:nvPr/>
        </p:nvGrpSpPr>
        <p:grpSpPr>
          <a:xfrm>
            <a:off x="7896057" y="4941846"/>
            <a:ext cx="89485" cy="89485"/>
            <a:chOff x="2162465" y="4117385"/>
            <a:chExt cx="283772" cy="283772"/>
          </a:xfrm>
        </p:grpSpPr>
        <p:cxnSp>
          <p:nvCxnSpPr>
            <p:cNvPr id="9914" name="Straight Connector 9913">
              <a:extLst>
                <a:ext uri="{FF2B5EF4-FFF2-40B4-BE49-F238E27FC236}">
                  <a16:creationId xmlns:a16="http://schemas.microsoft.com/office/drawing/2014/main" id="{9867D935-8A81-30B4-6547-2D898A36D69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5" name="Straight Connector 9914">
              <a:extLst>
                <a:ext uri="{FF2B5EF4-FFF2-40B4-BE49-F238E27FC236}">
                  <a16:creationId xmlns:a16="http://schemas.microsoft.com/office/drawing/2014/main" id="{55573926-E0F1-0680-C565-5B6FDBB6044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6" name="Group 9915">
            <a:extLst>
              <a:ext uri="{FF2B5EF4-FFF2-40B4-BE49-F238E27FC236}">
                <a16:creationId xmlns:a16="http://schemas.microsoft.com/office/drawing/2014/main" id="{8121AA89-5369-D785-D880-829941713595}"/>
              </a:ext>
            </a:extLst>
          </p:cNvPr>
          <p:cNvGrpSpPr/>
          <p:nvPr/>
        </p:nvGrpSpPr>
        <p:grpSpPr>
          <a:xfrm>
            <a:off x="7970648" y="4996215"/>
            <a:ext cx="89485" cy="89485"/>
            <a:chOff x="2162465" y="4117385"/>
            <a:chExt cx="283772" cy="283772"/>
          </a:xfrm>
        </p:grpSpPr>
        <p:cxnSp>
          <p:nvCxnSpPr>
            <p:cNvPr id="9917" name="Straight Connector 9916">
              <a:extLst>
                <a:ext uri="{FF2B5EF4-FFF2-40B4-BE49-F238E27FC236}">
                  <a16:creationId xmlns:a16="http://schemas.microsoft.com/office/drawing/2014/main" id="{D56A3962-E8C1-ECA8-EF50-A1E99F67F1F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18" name="Straight Connector 9917">
              <a:extLst>
                <a:ext uri="{FF2B5EF4-FFF2-40B4-BE49-F238E27FC236}">
                  <a16:creationId xmlns:a16="http://schemas.microsoft.com/office/drawing/2014/main" id="{794410BB-8F8F-E54F-98EE-DD44DF5C5BE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19" name="Group 9918">
            <a:extLst>
              <a:ext uri="{FF2B5EF4-FFF2-40B4-BE49-F238E27FC236}">
                <a16:creationId xmlns:a16="http://schemas.microsoft.com/office/drawing/2014/main" id="{8032B735-F85B-F240-18DA-05CAAAA60F8B}"/>
              </a:ext>
            </a:extLst>
          </p:cNvPr>
          <p:cNvGrpSpPr/>
          <p:nvPr/>
        </p:nvGrpSpPr>
        <p:grpSpPr>
          <a:xfrm>
            <a:off x="8020991" y="4995598"/>
            <a:ext cx="89485" cy="89485"/>
            <a:chOff x="2162465" y="4117385"/>
            <a:chExt cx="283772" cy="283772"/>
          </a:xfrm>
        </p:grpSpPr>
        <p:cxnSp>
          <p:nvCxnSpPr>
            <p:cNvPr id="9920" name="Straight Connector 9919">
              <a:extLst>
                <a:ext uri="{FF2B5EF4-FFF2-40B4-BE49-F238E27FC236}">
                  <a16:creationId xmlns:a16="http://schemas.microsoft.com/office/drawing/2014/main" id="{A1443856-9665-EDE8-1E5C-4AA1D18596A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1" name="Straight Connector 9920">
              <a:extLst>
                <a:ext uri="{FF2B5EF4-FFF2-40B4-BE49-F238E27FC236}">
                  <a16:creationId xmlns:a16="http://schemas.microsoft.com/office/drawing/2014/main" id="{FDBB20DB-DA5B-F1CE-F0B1-7F0A3C73F91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2" name="Group 9921">
            <a:extLst>
              <a:ext uri="{FF2B5EF4-FFF2-40B4-BE49-F238E27FC236}">
                <a16:creationId xmlns:a16="http://schemas.microsoft.com/office/drawing/2014/main" id="{A2C7C041-904F-127F-D429-5EE48CDA44C9}"/>
              </a:ext>
            </a:extLst>
          </p:cNvPr>
          <p:cNvGrpSpPr/>
          <p:nvPr/>
        </p:nvGrpSpPr>
        <p:grpSpPr>
          <a:xfrm>
            <a:off x="8101651" y="5049009"/>
            <a:ext cx="89485" cy="89485"/>
            <a:chOff x="2162465" y="4117385"/>
            <a:chExt cx="283772" cy="283772"/>
          </a:xfrm>
        </p:grpSpPr>
        <p:cxnSp>
          <p:nvCxnSpPr>
            <p:cNvPr id="9923" name="Straight Connector 9922">
              <a:extLst>
                <a:ext uri="{FF2B5EF4-FFF2-40B4-BE49-F238E27FC236}">
                  <a16:creationId xmlns:a16="http://schemas.microsoft.com/office/drawing/2014/main" id="{99FC4E48-F955-521A-6865-360D2981DB8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4" name="Straight Connector 9923">
              <a:extLst>
                <a:ext uri="{FF2B5EF4-FFF2-40B4-BE49-F238E27FC236}">
                  <a16:creationId xmlns:a16="http://schemas.microsoft.com/office/drawing/2014/main" id="{E7EAADA8-74F9-AE1E-009C-F7C99B5933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5" name="Group 9924">
            <a:extLst>
              <a:ext uri="{FF2B5EF4-FFF2-40B4-BE49-F238E27FC236}">
                <a16:creationId xmlns:a16="http://schemas.microsoft.com/office/drawing/2014/main" id="{C5EE0C83-B926-109F-6CC7-21EAB52516EA}"/>
              </a:ext>
            </a:extLst>
          </p:cNvPr>
          <p:cNvGrpSpPr/>
          <p:nvPr/>
        </p:nvGrpSpPr>
        <p:grpSpPr>
          <a:xfrm>
            <a:off x="8123614" y="5049009"/>
            <a:ext cx="89485" cy="89485"/>
            <a:chOff x="2162465" y="4117385"/>
            <a:chExt cx="283772" cy="283772"/>
          </a:xfrm>
        </p:grpSpPr>
        <p:cxnSp>
          <p:nvCxnSpPr>
            <p:cNvPr id="9926" name="Straight Connector 9925">
              <a:extLst>
                <a:ext uri="{FF2B5EF4-FFF2-40B4-BE49-F238E27FC236}">
                  <a16:creationId xmlns:a16="http://schemas.microsoft.com/office/drawing/2014/main" id="{F2816449-EF0F-A815-AFCE-F1550C0963A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27" name="Straight Connector 9926">
              <a:extLst>
                <a:ext uri="{FF2B5EF4-FFF2-40B4-BE49-F238E27FC236}">
                  <a16:creationId xmlns:a16="http://schemas.microsoft.com/office/drawing/2014/main" id="{6B3D0151-6F01-53C1-B355-319FA4C536C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28" name="Group 9927">
            <a:extLst>
              <a:ext uri="{FF2B5EF4-FFF2-40B4-BE49-F238E27FC236}">
                <a16:creationId xmlns:a16="http://schemas.microsoft.com/office/drawing/2014/main" id="{2C61C8E4-8358-05D5-5209-65324B5CF4D6}"/>
              </a:ext>
            </a:extLst>
          </p:cNvPr>
          <p:cNvGrpSpPr/>
          <p:nvPr/>
        </p:nvGrpSpPr>
        <p:grpSpPr>
          <a:xfrm>
            <a:off x="8211853" y="5090414"/>
            <a:ext cx="89485" cy="89485"/>
            <a:chOff x="2162465" y="4117385"/>
            <a:chExt cx="283772" cy="283772"/>
          </a:xfrm>
        </p:grpSpPr>
        <p:cxnSp>
          <p:nvCxnSpPr>
            <p:cNvPr id="9929" name="Straight Connector 9928">
              <a:extLst>
                <a:ext uri="{FF2B5EF4-FFF2-40B4-BE49-F238E27FC236}">
                  <a16:creationId xmlns:a16="http://schemas.microsoft.com/office/drawing/2014/main" id="{7E97DC89-2ABB-6184-BB98-01642EABF60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0" name="Straight Connector 9929">
              <a:extLst>
                <a:ext uri="{FF2B5EF4-FFF2-40B4-BE49-F238E27FC236}">
                  <a16:creationId xmlns:a16="http://schemas.microsoft.com/office/drawing/2014/main" id="{170FBE40-3608-5E0F-9958-1D9493D5EA5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1" name="Group 9930">
            <a:extLst>
              <a:ext uri="{FF2B5EF4-FFF2-40B4-BE49-F238E27FC236}">
                <a16:creationId xmlns:a16="http://schemas.microsoft.com/office/drawing/2014/main" id="{80595554-BF20-A43A-7866-CEA49B282C49}"/>
              </a:ext>
            </a:extLst>
          </p:cNvPr>
          <p:cNvGrpSpPr/>
          <p:nvPr/>
        </p:nvGrpSpPr>
        <p:grpSpPr>
          <a:xfrm>
            <a:off x="8275687" y="5110105"/>
            <a:ext cx="89485" cy="89485"/>
            <a:chOff x="2162465" y="4117385"/>
            <a:chExt cx="283772" cy="283772"/>
          </a:xfrm>
        </p:grpSpPr>
        <p:cxnSp>
          <p:nvCxnSpPr>
            <p:cNvPr id="9932" name="Straight Connector 9931">
              <a:extLst>
                <a:ext uri="{FF2B5EF4-FFF2-40B4-BE49-F238E27FC236}">
                  <a16:creationId xmlns:a16="http://schemas.microsoft.com/office/drawing/2014/main" id="{569173D9-2710-EEBF-E42C-4C438C48167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3" name="Straight Connector 9932">
              <a:extLst>
                <a:ext uri="{FF2B5EF4-FFF2-40B4-BE49-F238E27FC236}">
                  <a16:creationId xmlns:a16="http://schemas.microsoft.com/office/drawing/2014/main" id="{762A6801-8F91-C46F-DF96-E2ED5939D36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4" name="Group 9933">
            <a:extLst>
              <a:ext uri="{FF2B5EF4-FFF2-40B4-BE49-F238E27FC236}">
                <a16:creationId xmlns:a16="http://schemas.microsoft.com/office/drawing/2014/main" id="{BDAADBFC-4714-582B-C927-C7986AC2BCAF}"/>
              </a:ext>
            </a:extLst>
          </p:cNvPr>
          <p:cNvGrpSpPr/>
          <p:nvPr/>
        </p:nvGrpSpPr>
        <p:grpSpPr>
          <a:xfrm>
            <a:off x="8339403" y="5110105"/>
            <a:ext cx="89485" cy="89485"/>
            <a:chOff x="2162465" y="4117385"/>
            <a:chExt cx="283772" cy="283772"/>
          </a:xfrm>
        </p:grpSpPr>
        <p:cxnSp>
          <p:nvCxnSpPr>
            <p:cNvPr id="9935" name="Straight Connector 9934">
              <a:extLst>
                <a:ext uri="{FF2B5EF4-FFF2-40B4-BE49-F238E27FC236}">
                  <a16:creationId xmlns:a16="http://schemas.microsoft.com/office/drawing/2014/main" id="{B4337CCD-F19B-BD52-38D1-3E9AB1CFB3E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6" name="Straight Connector 9935">
              <a:extLst>
                <a:ext uri="{FF2B5EF4-FFF2-40B4-BE49-F238E27FC236}">
                  <a16:creationId xmlns:a16="http://schemas.microsoft.com/office/drawing/2014/main" id="{93C4BF50-94F3-D2F0-128A-29B3AE5CB71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37" name="Group 9936">
            <a:extLst>
              <a:ext uri="{FF2B5EF4-FFF2-40B4-BE49-F238E27FC236}">
                <a16:creationId xmlns:a16="http://schemas.microsoft.com/office/drawing/2014/main" id="{05BF90E7-0620-44F8-B09E-8E57DDA267C6}"/>
              </a:ext>
            </a:extLst>
          </p:cNvPr>
          <p:cNvGrpSpPr/>
          <p:nvPr/>
        </p:nvGrpSpPr>
        <p:grpSpPr>
          <a:xfrm>
            <a:off x="8374808" y="5110105"/>
            <a:ext cx="89485" cy="89485"/>
            <a:chOff x="2162465" y="4117385"/>
            <a:chExt cx="283772" cy="283772"/>
          </a:xfrm>
        </p:grpSpPr>
        <p:cxnSp>
          <p:nvCxnSpPr>
            <p:cNvPr id="9938" name="Straight Connector 9937">
              <a:extLst>
                <a:ext uri="{FF2B5EF4-FFF2-40B4-BE49-F238E27FC236}">
                  <a16:creationId xmlns:a16="http://schemas.microsoft.com/office/drawing/2014/main" id="{44666E9F-A2A4-BB40-B5D6-F54F90BD1D7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39" name="Straight Connector 9938">
              <a:extLst>
                <a:ext uri="{FF2B5EF4-FFF2-40B4-BE49-F238E27FC236}">
                  <a16:creationId xmlns:a16="http://schemas.microsoft.com/office/drawing/2014/main" id="{BFB4B7AB-9CFD-968C-D8A3-510C87CE417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0" name="Group 9939">
            <a:extLst>
              <a:ext uri="{FF2B5EF4-FFF2-40B4-BE49-F238E27FC236}">
                <a16:creationId xmlns:a16="http://schemas.microsoft.com/office/drawing/2014/main" id="{2396D4C8-161F-3D1D-7E01-D732AFECB36D}"/>
              </a:ext>
            </a:extLst>
          </p:cNvPr>
          <p:cNvGrpSpPr/>
          <p:nvPr/>
        </p:nvGrpSpPr>
        <p:grpSpPr>
          <a:xfrm>
            <a:off x="8457256" y="5190415"/>
            <a:ext cx="89485" cy="89485"/>
            <a:chOff x="2162465" y="4117385"/>
            <a:chExt cx="283772" cy="283772"/>
          </a:xfrm>
        </p:grpSpPr>
        <p:cxnSp>
          <p:nvCxnSpPr>
            <p:cNvPr id="9941" name="Straight Connector 9940">
              <a:extLst>
                <a:ext uri="{FF2B5EF4-FFF2-40B4-BE49-F238E27FC236}">
                  <a16:creationId xmlns:a16="http://schemas.microsoft.com/office/drawing/2014/main" id="{4D81DC38-EE4E-FFB5-1BFD-916D2038086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2" name="Straight Connector 9941">
              <a:extLst>
                <a:ext uri="{FF2B5EF4-FFF2-40B4-BE49-F238E27FC236}">
                  <a16:creationId xmlns:a16="http://schemas.microsoft.com/office/drawing/2014/main" id="{289B0086-488C-CF50-9353-44075B1B843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3" name="Group 9942">
            <a:extLst>
              <a:ext uri="{FF2B5EF4-FFF2-40B4-BE49-F238E27FC236}">
                <a16:creationId xmlns:a16="http://schemas.microsoft.com/office/drawing/2014/main" id="{AB502D8F-D5CE-90B3-F043-06ECAD4DC0E5}"/>
              </a:ext>
            </a:extLst>
          </p:cNvPr>
          <p:cNvGrpSpPr/>
          <p:nvPr/>
        </p:nvGrpSpPr>
        <p:grpSpPr>
          <a:xfrm>
            <a:off x="8487440" y="5190415"/>
            <a:ext cx="89485" cy="89485"/>
            <a:chOff x="2162465" y="4117385"/>
            <a:chExt cx="283772" cy="283772"/>
          </a:xfrm>
        </p:grpSpPr>
        <p:cxnSp>
          <p:nvCxnSpPr>
            <p:cNvPr id="9944" name="Straight Connector 9943">
              <a:extLst>
                <a:ext uri="{FF2B5EF4-FFF2-40B4-BE49-F238E27FC236}">
                  <a16:creationId xmlns:a16="http://schemas.microsoft.com/office/drawing/2014/main" id="{A9E056A9-11CC-EFFF-36F9-D025408B410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5" name="Straight Connector 9944">
              <a:extLst>
                <a:ext uri="{FF2B5EF4-FFF2-40B4-BE49-F238E27FC236}">
                  <a16:creationId xmlns:a16="http://schemas.microsoft.com/office/drawing/2014/main" id="{3AF47D02-FDB2-129C-9F79-0EAD2E231D7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6" name="Group 9945">
            <a:extLst>
              <a:ext uri="{FF2B5EF4-FFF2-40B4-BE49-F238E27FC236}">
                <a16:creationId xmlns:a16="http://schemas.microsoft.com/office/drawing/2014/main" id="{CDF3A5D3-16BC-F94A-0477-4E3A55F90BB3}"/>
              </a:ext>
            </a:extLst>
          </p:cNvPr>
          <p:cNvGrpSpPr/>
          <p:nvPr/>
        </p:nvGrpSpPr>
        <p:grpSpPr>
          <a:xfrm>
            <a:off x="8487440" y="5211146"/>
            <a:ext cx="89485" cy="89485"/>
            <a:chOff x="2162465" y="4117385"/>
            <a:chExt cx="283772" cy="283772"/>
          </a:xfrm>
        </p:grpSpPr>
        <p:cxnSp>
          <p:nvCxnSpPr>
            <p:cNvPr id="9947" name="Straight Connector 9946">
              <a:extLst>
                <a:ext uri="{FF2B5EF4-FFF2-40B4-BE49-F238E27FC236}">
                  <a16:creationId xmlns:a16="http://schemas.microsoft.com/office/drawing/2014/main" id="{BE452BFB-A117-6CF8-F595-4051FF76CAB1}"/>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48" name="Straight Connector 9947">
              <a:extLst>
                <a:ext uri="{FF2B5EF4-FFF2-40B4-BE49-F238E27FC236}">
                  <a16:creationId xmlns:a16="http://schemas.microsoft.com/office/drawing/2014/main" id="{ED2A3A67-B08F-EFEF-8722-27C01C227BD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49" name="Group 9948">
            <a:extLst>
              <a:ext uri="{FF2B5EF4-FFF2-40B4-BE49-F238E27FC236}">
                <a16:creationId xmlns:a16="http://schemas.microsoft.com/office/drawing/2014/main" id="{F773BCEF-291F-9389-E7A3-79EEAF759DA5}"/>
              </a:ext>
            </a:extLst>
          </p:cNvPr>
          <p:cNvGrpSpPr/>
          <p:nvPr/>
        </p:nvGrpSpPr>
        <p:grpSpPr>
          <a:xfrm>
            <a:off x="8532192" y="5211146"/>
            <a:ext cx="89485" cy="89485"/>
            <a:chOff x="2162465" y="4117385"/>
            <a:chExt cx="283772" cy="283772"/>
          </a:xfrm>
        </p:grpSpPr>
        <p:cxnSp>
          <p:nvCxnSpPr>
            <p:cNvPr id="9950" name="Straight Connector 9949">
              <a:extLst>
                <a:ext uri="{FF2B5EF4-FFF2-40B4-BE49-F238E27FC236}">
                  <a16:creationId xmlns:a16="http://schemas.microsoft.com/office/drawing/2014/main" id="{5AA3AC07-1FF2-9B0E-FF54-B35B0DAA6C2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1" name="Straight Connector 9950">
              <a:extLst>
                <a:ext uri="{FF2B5EF4-FFF2-40B4-BE49-F238E27FC236}">
                  <a16:creationId xmlns:a16="http://schemas.microsoft.com/office/drawing/2014/main" id="{1DCF7AE8-51E1-B536-49B7-103DC8BA469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2" name="Group 9951">
            <a:extLst>
              <a:ext uri="{FF2B5EF4-FFF2-40B4-BE49-F238E27FC236}">
                <a16:creationId xmlns:a16="http://schemas.microsoft.com/office/drawing/2014/main" id="{FEBEFAEA-C85B-A07A-6EAB-CD3CB84FCB10}"/>
              </a:ext>
            </a:extLst>
          </p:cNvPr>
          <p:cNvGrpSpPr/>
          <p:nvPr/>
        </p:nvGrpSpPr>
        <p:grpSpPr>
          <a:xfrm>
            <a:off x="8549101" y="5270725"/>
            <a:ext cx="89485" cy="89485"/>
            <a:chOff x="2162465" y="4117385"/>
            <a:chExt cx="283772" cy="283772"/>
          </a:xfrm>
        </p:grpSpPr>
        <p:cxnSp>
          <p:nvCxnSpPr>
            <p:cNvPr id="9953" name="Straight Connector 9952">
              <a:extLst>
                <a:ext uri="{FF2B5EF4-FFF2-40B4-BE49-F238E27FC236}">
                  <a16:creationId xmlns:a16="http://schemas.microsoft.com/office/drawing/2014/main" id="{AB4E5E04-0763-9BB2-795D-3B44BA3ADEC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4" name="Straight Connector 9953">
              <a:extLst>
                <a:ext uri="{FF2B5EF4-FFF2-40B4-BE49-F238E27FC236}">
                  <a16:creationId xmlns:a16="http://schemas.microsoft.com/office/drawing/2014/main" id="{6C3C77CF-0B08-3F81-7A04-6C1038CEA91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5" name="Group 9954">
            <a:extLst>
              <a:ext uri="{FF2B5EF4-FFF2-40B4-BE49-F238E27FC236}">
                <a16:creationId xmlns:a16="http://schemas.microsoft.com/office/drawing/2014/main" id="{2FC02C83-2126-91BB-AFDA-7F5E9D3AA0FB}"/>
              </a:ext>
            </a:extLst>
          </p:cNvPr>
          <p:cNvGrpSpPr/>
          <p:nvPr/>
        </p:nvGrpSpPr>
        <p:grpSpPr>
          <a:xfrm>
            <a:off x="8575061" y="5270725"/>
            <a:ext cx="89485" cy="89485"/>
            <a:chOff x="2162465" y="4117385"/>
            <a:chExt cx="283772" cy="283772"/>
          </a:xfrm>
        </p:grpSpPr>
        <p:cxnSp>
          <p:nvCxnSpPr>
            <p:cNvPr id="9956" name="Straight Connector 9955">
              <a:extLst>
                <a:ext uri="{FF2B5EF4-FFF2-40B4-BE49-F238E27FC236}">
                  <a16:creationId xmlns:a16="http://schemas.microsoft.com/office/drawing/2014/main" id="{D2C6CB8D-D9EC-E1D7-693F-A51078E2EDB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57" name="Straight Connector 9956">
              <a:extLst>
                <a:ext uri="{FF2B5EF4-FFF2-40B4-BE49-F238E27FC236}">
                  <a16:creationId xmlns:a16="http://schemas.microsoft.com/office/drawing/2014/main" id="{B5924066-A2CF-1912-FB68-45CDC3C5A9F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58" name="Group 9957">
            <a:extLst>
              <a:ext uri="{FF2B5EF4-FFF2-40B4-BE49-F238E27FC236}">
                <a16:creationId xmlns:a16="http://schemas.microsoft.com/office/drawing/2014/main" id="{13A81857-6167-5BC0-0B45-A80DE92182BC}"/>
              </a:ext>
            </a:extLst>
          </p:cNvPr>
          <p:cNvGrpSpPr/>
          <p:nvPr/>
        </p:nvGrpSpPr>
        <p:grpSpPr>
          <a:xfrm>
            <a:off x="8633246" y="5283503"/>
            <a:ext cx="89485" cy="89485"/>
            <a:chOff x="2162465" y="4117385"/>
            <a:chExt cx="283772" cy="283772"/>
          </a:xfrm>
        </p:grpSpPr>
        <p:cxnSp>
          <p:nvCxnSpPr>
            <p:cNvPr id="9959" name="Straight Connector 9958">
              <a:extLst>
                <a:ext uri="{FF2B5EF4-FFF2-40B4-BE49-F238E27FC236}">
                  <a16:creationId xmlns:a16="http://schemas.microsoft.com/office/drawing/2014/main" id="{39BA9839-C201-0FD1-06D2-ABD5AFBABEF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0" name="Straight Connector 9959">
              <a:extLst>
                <a:ext uri="{FF2B5EF4-FFF2-40B4-BE49-F238E27FC236}">
                  <a16:creationId xmlns:a16="http://schemas.microsoft.com/office/drawing/2014/main" id="{F81E5F64-CFF7-35B7-8EDE-0C353CA6E4D7}"/>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1" name="Group 9960">
            <a:extLst>
              <a:ext uri="{FF2B5EF4-FFF2-40B4-BE49-F238E27FC236}">
                <a16:creationId xmlns:a16="http://schemas.microsoft.com/office/drawing/2014/main" id="{C3679262-23EE-C9FF-8D15-8923C63716E1}"/>
              </a:ext>
            </a:extLst>
          </p:cNvPr>
          <p:cNvGrpSpPr/>
          <p:nvPr/>
        </p:nvGrpSpPr>
        <p:grpSpPr>
          <a:xfrm>
            <a:off x="8744764" y="5283503"/>
            <a:ext cx="89485" cy="89485"/>
            <a:chOff x="2162465" y="4117385"/>
            <a:chExt cx="283772" cy="283772"/>
          </a:xfrm>
        </p:grpSpPr>
        <p:cxnSp>
          <p:nvCxnSpPr>
            <p:cNvPr id="9962" name="Straight Connector 9961">
              <a:extLst>
                <a:ext uri="{FF2B5EF4-FFF2-40B4-BE49-F238E27FC236}">
                  <a16:creationId xmlns:a16="http://schemas.microsoft.com/office/drawing/2014/main" id="{DA3E9ADB-43FE-7A33-D661-D8C13B1A7DA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3" name="Straight Connector 9962">
              <a:extLst>
                <a:ext uri="{FF2B5EF4-FFF2-40B4-BE49-F238E27FC236}">
                  <a16:creationId xmlns:a16="http://schemas.microsoft.com/office/drawing/2014/main" id="{FB4D38D5-193F-E8FC-6427-8D3B91EB5205}"/>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4" name="Group 9963">
            <a:extLst>
              <a:ext uri="{FF2B5EF4-FFF2-40B4-BE49-F238E27FC236}">
                <a16:creationId xmlns:a16="http://schemas.microsoft.com/office/drawing/2014/main" id="{B6202726-9E83-601D-84C2-37B921741E2D}"/>
              </a:ext>
            </a:extLst>
          </p:cNvPr>
          <p:cNvGrpSpPr/>
          <p:nvPr/>
        </p:nvGrpSpPr>
        <p:grpSpPr>
          <a:xfrm>
            <a:off x="8826379" y="5312407"/>
            <a:ext cx="89485" cy="89485"/>
            <a:chOff x="2162465" y="4117385"/>
            <a:chExt cx="283772" cy="283772"/>
          </a:xfrm>
        </p:grpSpPr>
        <p:cxnSp>
          <p:nvCxnSpPr>
            <p:cNvPr id="9965" name="Straight Connector 9964">
              <a:extLst>
                <a:ext uri="{FF2B5EF4-FFF2-40B4-BE49-F238E27FC236}">
                  <a16:creationId xmlns:a16="http://schemas.microsoft.com/office/drawing/2014/main" id="{69F92C3F-70C3-C2AB-AB47-D15F0C9A2344}"/>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6" name="Straight Connector 9965">
              <a:extLst>
                <a:ext uri="{FF2B5EF4-FFF2-40B4-BE49-F238E27FC236}">
                  <a16:creationId xmlns:a16="http://schemas.microsoft.com/office/drawing/2014/main" id="{45D253EB-5353-E8A8-3B0F-9741E66822B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67" name="Group 9966">
            <a:extLst>
              <a:ext uri="{FF2B5EF4-FFF2-40B4-BE49-F238E27FC236}">
                <a16:creationId xmlns:a16="http://schemas.microsoft.com/office/drawing/2014/main" id="{627DC617-5612-AE93-F4A7-994924303FD1}"/>
              </a:ext>
            </a:extLst>
          </p:cNvPr>
          <p:cNvGrpSpPr/>
          <p:nvPr/>
        </p:nvGrpSpPr>
        <p:grpSpPr>
          <a:xfrm>
            <a:off x="8872113" y="5340995"/>
            <a:ext cx="89485" cy="89485"/>
            <a:chOff x="2162465" y="4117385"/>
            <a:chExt cx="283772" cy="283772"/>
          </a:xfrm>
        </p:grpSpPr>
        <p:cxnSp>
          <p:nvCxnSpPr>
            <p:cNvPr id="9968" name="Straight Connector 9967">
              <a:extLst>
                <a:ext uri="{FF2B5EF4-FFF2-40B4-BE49-F238E27FC236}">
                  <a16:creationId xmlns:a16="http://schemas.microsoft.com/office/drawing/2014/main" id="{19FBFDBA-79F9-384D-1662-8D6B2CA63DC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69" name="Straight Connector 9968">
              <a:extLst>
                <a:ext uri="{FF2B5EF4-FFF2-40B4-BE49-F238E27FC236}">
                  <a16:creationId xmlns:a16="http://schemas.microsoft.com/office/drawing/2014/main" id="{173C7C5B-F2BD-793B-41B8-E9214608B30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0" name="Group 9969">
            <a:extLst>
              <a:ext uri="{FF2B5EF4-FFF2-40B4-BE49-F238E27FC236}">
                <a16:creationId xmlns:a16="http://schemas.microsoft.com/office/drawing/2014/main" id="{7D27F9E6-BB61-66C7-545D-3E710B05AF6D}"/>
              </a:ext>
            </a:extLst>
          </p:cNvPr>
          <p:cNvGrpSpPr/>
          <p:nvPr/>
        </p:nvGrpSpPr>
        <p:grpSpPr>
          <a:xfrm>
            <a:off x="8906653" y="5340995"/>
            <a:ext cx="89485" cy="89485"/>
            <a:chOff x="2162465" y="4117385"/>
            <a:chExt cx="283772" cy="283772"/>
          </a:xfrm>
        </p:grpSpPr>
        <p:cxnSp>
          <p:nvCxnSpPr>
            <p:cNvPr id="9971" name="Straight Connector 9970">
              <a:extLst>
                <a:ext uri="{FF2B5EF4-FFF2-40B4-BE49-F238E27FC236}">
                  <a16:creationId xmlns:a16="http://schemas.microsoft.com/office/drawing/2014/main" id="{7230CE01-05CB-0650-0C85-151444C062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2" name="Straight Connector 9971">
              <a:extLst>
                <a:ext uri="{FF2B5EF4-FFF2-40B4-BE49-F238E27FC236}">
                  <a16:creationId xmlns:a16="http://schemas.microsoft.com/office/drawing/2014/main" id="{2705E4A3-3B4D-7ABF-9D90-A4678FB1B92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3" name="Group 9972">
            <a:extLst>
              <a:ext uri="{FF2B5EF4-FFF2-40B4-BE49-F238E27FC236}">
                <a16:creationId xmlns:a16="http://schemas.microsoft.com/office/drawing/2014/main" id="{C7C46EB6-AFBC-CFC9-5D46-8ED3045D85B7}"/>
              </a:ext>
            </a:extLst>
          </p:cNvPr>
          <p:cNvGrpSpPr/>
          <p:nvPr/>
        </p:nvGrpSpPr>
        <p:grpSpPr>
          <a:xfrm>
            <a:off x="8946258" y="5340995"/>
            <a:ext cx="89485" cy="89485"/>
            <a:chOff x="2162465" y="4117385"/>
            <a:chExt cx="283772" cy="283772"/>
          </a:xfrm>
        </p:grpSpPr>
        <p:cxnSp>
          <p:nvCxnSpPr>
            <p:cNvPr id="9974" name="Straight Connector 9973">
              <a:extLst>
                <a:ext uri="{FF2B5EF4-FFF2-40B4-BE49-F238E27FC236}">
                  <a16:creationId xmlns:a16="http://schemas.microsoft.com/office/drawing/2014/main" id="{A4A90499-0F2C-2065-B08B-09FBCFF35A99}"/>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5" name="Straight Connector 9974">
              <a:extLst>
                <a:ext uri="{FF2B5EF4-FFF2-40B4-BE49-F238E27FC236}">
                  <a16:creationId xmlns:a16="http://schemas.microsoft.com/office/drawing/2014/main" id="{DA398703-5F5B-24F9-1360-4C917DEE9A4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6" name="Group 9975">
            <a:extLst>
              <a:ext uri="{FF2B5EF4-FFF2-40B4-BE49-F238E27FC236}">
                <a16:creationId xmlns:a16="http://schemas.microsoft.com/office/drawing/2014/main" id="{2C61C4C2-06E5-BA80-4E25-123EB28D83D9}"/>
              </a:ext>
            </a:extLst>
          </p:cNvPr>
          <p:cNvGrpSpPr/>
          <p:nvPr/>
        </p:nvGrpSpPr>
        <p:grpSpPr>
          <a:xfrm>
            <a:off x="8986669" y="5340995"/>
            <a:ext cx="89485" cy="89485"/>
            <a:chOff x="2162465" y="4117385"/>
            <a:chExt cx="283772" cy="283772"/>
          </a:xfrm>
        </p:grpSpPr>
        <p:cxnSp>
          <p:nvCxnSpPr>
            <p:cNvPr id="9977" name="Straight Connector 9976">
              <a:extLst>
                <a:ext uri="{FF2B5EF4-FFF2-40B4-BE49-F238E27FC236}">
                  <a16:creationId xmlns:a16="http://schemas.microsoft.com/office/drawing/2014/main" id="{C1BADF11-BC3B-DE9E-4005-0211E9E9417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78" name="Straight Connector 9977">
              <a:extLst>
                <a:ext uri="{FF2B5EF4-FFF2-40B4-BE49-F238E27FC236}">
                  <a16:creationId xmlns:a16="http://schemas.microsoft.com/office/drawing/2014/main" id="{F71C9EDE-44C5-16DA-72FF-1FD98ED7E4C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79" name="Group 9978">
            <a:extLst>
              <a:ext uri="{FF2B5EF4-FFF2-40B4-BE49-F238E27FC236}">
                <a16:creationId xmlns:a16="http://schemas.microsoft.com/office/drawing/2014/main" id="{6C2C37C0-A2C2-AC8D-6B2E-35341EF21EB6}"/>
              </a:ext>
            </a:extLst>
          </p:cNvPr>
          <p:cNvGrpSpPr/>
          <p:nvPr/>
        </p:nvGrpSpPr>
        <p:grpSpPr>
          <a:xfrm>
            <a:off x="9237679" y="5383200"/>
            <a:ext cx="89485" cy="89485"/>
            <a:chOff x="2162465" y="4117385"/>
            <a:chExt cx="283772" cy="283772"/>
          </a:xfrm>
        </p:grpSpPr>
        <p:cxnSp>
          <p:nvCxnSpPr>
            <p:cNvPr id="9980" name="Straight Connector 9979">
              <a:extLst>
                <a:ext uri="{FF2B5EF4-FFF2-40B4-BE49-F238E27FC236}">
                  <a16:creationId xmlns:a16="http://schemas.microsoft.com/office/drawing/2014/main" id="{C1A95542-69E2-581B-DA87-B1F4E6EC5F7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1" name="Straight Connector 9980">
              <a:extLst>
                <a:ext uri="{FF2B5EF4-FFF2-40B4-BE49-F238E27FC236}">
                  <a16:creationId xmlns:a16="http://schemas.microsoft.com/office/drawing/2014/main" id="{D822AC67-1147-54BA-1194-AB6270B80AE3}"/>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2" name="Group 9981">
            <a:extLst>
              <a:ext uri="{FF2B5EF4-FFF2-40B4-BE49-F238E27FC236}">
                <a16:creationId xmlns:a16="http://schemas.microsoft.com/office/drawing/2014/main" id="{4B7A63E2-46F6-F370-C7E6-CD81AB2388B2}"/>
              </a:ext>
            </a:extLst>
          </p:cNvPr>
          <p:cNvGrpSpPr/>
          <p:nvPr/>
        </p:nvGrpSpPr>
        <p:grpSpPr>
          <a:xfrm>
            <a:off x="9277238" y="5383200"/>
            <a:ext cx="89485" cy="89485"/>
            <a:chOff x="2162465" y="4117385"/>
            <a:chExt cx="283772" cy="283772"/>
          </a:xfrm>
        </p:grpSpPr>
        <p:cxnSp>
          <p:nvCxnSpPr>
            <p:cNvPr id="9983" name="Straight Connector 9982">
              <a:extLst>
                <a:ext uri="{FF2B5EF4-FFF2-40B4-BE49-F238E27FC236}">
                  <a16:creationId xmlns:a16="http://schemas.microsoft.com/office/drawing/2014/main" id="{FBA3EEB5-63AC-C689-0355-606226900CE6}"/>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4" name="Straight Connector 9983">
              <a:extLst>
                <a:ext uri="{FF2B5EF4-FFF2-40B4-BE49-F238E27FC236}">
                  <a16:creationId xmlns:a16="http://schemas.microsoft.com/office/drawing/2014/main" id="{4830B1AE-3599-6E60-0A54-65706165347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5" name="Group 9984">
            <a:extLst>
              <a:ext uri="{FF2B5EF4-FFF2-40B4-BE49-F238E27FC236}">
                <a16:creationId xmlns:a16="http://schemas.microsoft.com/office/drawing/2014/main" id="{FA97B4D3-03C9-46D8-E16F-C56506149060}"/>
              </a:ext>
            </a:extLst>
          </p:cNvPr>
          <p:cNvGrpSpPr/>
          <p:nvPr/>
        </p:nvGrpSpPr>
        <p:grpSpPr>
          <a:xfrm>
            <a:off x="9298766" y="5383200"/>
            <a:ext cx="89485" cy="89485"/>
            <a:chOff x="2162465" y="4117385"/>
            <a:chExt cx="283772" cy="283772"/>
          </a:xfrm>
        </p:grpSpPr>
        <p:cxnSp>
          <p:nvCxnSpPr>
            <p:cNvPr id="9986" name="Straight Connector 9985">
              <a:extLst>
                <a:ext uri="{FF2B5EF4-FFF2-40B4-BE49-F238E27FC236}">
                  <a16:creationId xmlns:a16="http://schemas.microsoft.com/office/drawing/2014/main" id="{5CCE9D9D-39D8-8930-8361-75C2E0E8406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87" name="Straight Connector 9986">
              <a:extLst>
                <a:ext uri="{FF2B5EF4-FFF2-40B4-BE49-F238E27FC236}">
                  <a16:creationId xmlns:a16="http://schemas.microsoft.com/office/drawing/2014/main" id="{D7061E2A-45E3-F9F2-F816-3C9175EF15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88" name="Group 9987">
            <a:extLst>
              <a:ext uri="{FF2B5EF4-FFF2-40B4-BE49-F238E27FC236}">
                <a16:creationId xmlns:a16="http://schemas.microsoft.com/office/drawing/2014/main" id="{DF2E54E7-952C-9599-D0B5-A34FBC21BA4A}"/>
              </a:ext>
            </a:extLst>
          </p:cNvPr>
          <p:cNvGrpSpPr/>
          <p:nvPr/>
        </p:nvGrpSpPr>
        <p:grpSpPr>
          <a:xfrm>
            <a:off x="9479402" y="5383200"/>
            <a:ext cx="89485" cy="89485"/>
            <a:chOff x="2162465" y="4117385"/>
            <a:chExt cx="283772" cy="283772"/>
          </a:xfrm>
        </p:grpSpPr>
        <p:cxnSp>
          <p:nvCxnSpPr>
            <p:cNvPr id="9989" name="Straight Connector 9988">
              <a:extLst>
                <a:ext uri="{FF2B5EF4-FFF2-40B4-BE49-F238E27FC236}">
                  <a16:creationId xmlns:a16="http://schemas.microsoft.com/office/drawing/2014/main" id="{08E53224-C374-C92F-F6F4-0F957388EDA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0" name="Straight Connector 9989">
              <a:extLst>
                <a:ext uri="{FF2B5EF4-FFF2-40B4-BE49-F238E27FC236}">
                  <a16:creationId xmlns:a16="http://schemas.microsoft.com/office/drawing/2014/main" id="{24CCE9C4-66A7-2DA4-E172-9BB8D7E41D99}"/>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1" name="Group 9990">
            <a:extLst>
              <a:ext uri="{FF2B5EF4-FFF2-40B4-BE49-F238E27FC236}">
                <a16:creationId xmlns:a16="http://schemas.microsoft.com/office/drawing/2014/main" id="{C256CF64-4012-25C6-A5B2-4D6DFB7053CC}"/>
              </a:ext>
            </a:extLst>
          </p:cNvPr>
          <p:cNvGrpSpPr/>
          <p:nvPr/>
        </p:nvGrpSpPr>
        <p:grpSpPr>
          <a:xfrm>
            <a:off x="9589557" y="5383200"/>
            <a:ext cx="89485" cy="89485"/>
            <a:chOff x="2162465" y="4117385"/>
            <a:chExt cx="283772" cy="283772"/>
          </a:xfrm>
        </p:grpSpPr>
        <p:cxnSp>
          <p:nvCxnSpPr>
            <p:cNvPr id="9992" name="Straight Connector 9991">
              <a:extLst>
                <a:ext uri="{FF2B5EF4-FFF2-40B4-BE49-F238E27FC236}">
                  <a16:creationId xmlns:a16="http://schemas.microsoft.com/office/drawing/2014/main" id="{00FD85C6-9614-8C82-B73A-0D1644E1837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3" name="Straight Connector 9992">
              <a:extLst>
                <a:ext uri="{FF2B5EF4-FFF2-40B4-BE49-F238E27FC236}">
                  <a16:creationId xmlns:a16="http://schemas.microsoft.com/office/drawing/2014/main" id="{DF8A2804-E215-F67E-C478-C00CD03D0ED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4" name="Group 9993">
            <a:extLst>
              <a:ext uri="{FF2B5EF4-FFF2-40B4-BE49-F238E27FC236}">
                <a16:creationId xmlns:a16="http://schemas.microsoft.com/office/drawing/2014/main" id="{B7C5019C-23A8-D67C-BB96-C433255B8BF3}"/>
              </a:ext>
            </a:extLst>
          </p:cNvPr>
          <p:cNvGrpSpPr/>
          <p:nvPr/>
        </p:nvGrpSpPr>
        <p:grpSpPr>
          <a:xfrm>
            <a:off x="9225540" y="5346550"/>
            <a:ext cx="89485" cy="89485"/>
            <a:chOff x="2162465" y="4117385"/>
            <a:chExt cx="283772" cy="283772"/>
          </a:xfrm>
        </p:grpSpPr>
        <p:cxnSp>
          <p:nvCxnSpPr>
            <p:cNvPr id="9995" name="Straight Connector 9994">
              <a:extLst>
                <a:ext uri="{FF2B5EF4-FFF2-40B4-BE49-F238E27FC236}">
                  <a16:creationId xmlns:a16="http://schemas.microsoft.com/office/drawing/2014/main" id="{772A2DE0-4D77-7E9F-0153-DB90551F137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6" name="Straight Connector 9995">
              <a:extLst>
                <a:ext uri="{FF2B5EF4-FFF2-40B4-BE49-F238E27FC236}">
                  <a16:creationId xmlns:a16="http://schemas.microsoft.com/office/drawing/2014/main" id="{9E9A9E5E-AF52-A6AC-D4A4-F763A2E7A87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9997" name="Group 9996">
            <a:extLst>
              <a:ext uri="{FF2B5EF4-FFF2-40B4-BE49-F238E27FC236}">
                <a16:creationId xmlns:a16="http://schemas.microsoft.com/office/drawing/2014/main" id="{A284A460-70B6-D537-55B2-84253247CCD9}"/>
              </a:ext>
            </a:extLst>
          </p:cNvPr>
          <p:cNvGrpSpPr/>
          <p:nvPr/>
        </p:nvGrpSpPr>
        <p:grpSpPr>
          <a:xfrm>
            <a:off x="10002199" y="5384893"/>
            <a:ext cx="89485" cy="89485"/>
            <a:chOff x="2162465" y="4117385"/>
            <a:chExt cx="283772" cy="283772"/>
          </a:xfrm>
        </p:grpSpPr>
        <p:cxnSp>
          <p:nvCxnSpPr>
            <p:cNvPr id="9998" name="Straight Connector 9997">
              <a:extLst>
                <a:ext uri="{FF2B5EF4-FFF2-40B4-BE49-F238E27FC236}">
                  <a16:creationId xmlns:a16="http://schemas.microsoft.com/office/drawing/2014/main" id="{E23EBC25-BB62-A7BE-6AA0-B68A0678486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9999" name="Straight Connector 9998">
              <a:extLst>
                <a:ext uri="{FF2B5EF4-FFF2-40B4-BE49-F238E27FC236}">
                  <a16:creationId xmlns:a16="http://schemas.microsoft.com/office/drawing/2014/main" id="{BDB47E37-9034-1EDB-15B2-A5180E17BDE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00" name="Group 9999">
            <a:extLst>
              <a:ext uri="{FF2B5EF4-FFF2-40B4-BE49-F238E27FC236}">
                <a16:creationId xmlns:a16="http://schemas.microsoft.com/office/drawing/2014/main" id="{665164A7-8A98-4A6F-5C4D-A1A5E4FB90DA}"/>
              </a:ext>
            </a:extLst>
          </p:cNvPr>
          <p:cNvGrpSpPr/>
          <p:nvPr/>
        </p:nvGrpSpPr>
        <p:grpSpPr>
          <a:xfrm>
            <a:off x="10156096" y="5474379"/>
            <a:ext cx="89485" cy="89485"/>
            <a:chOff x="2162465" y="4117385"/>
            <a:chExt cx="283772" cy="283772"/>
          </a:xfrm>
        </p:grpSpPr>
        <p:cxnSp>
          <p:nvCxnSpPr>
            <p:cNvPr id="10001" name="Straight Connector 10000">
              <a:extLst>
                <a:ext uri="{FF2B5EF4-FFF2-40B4-BE49-F238E27FC236}">
                  <a16:creationId xmlns:a16="http://schemas.microsoft.com/office/drawing/2014/main" id="{15296290-7813-A63C-3B4B-1D389490015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02" name="Straight Connector 10001">
              <a:extLst>
                <a:ext uri="{FF2B5EF4-FFF2-40B4-BE49-F238E27FC236}">
                  <a16:creationId xmlns:a16="http://schemas.microsoft.com/office/drawing/2014/main" id="{D7E13081-68F0-50E8-61E9-83B99FCA23A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03" name="Group 10002">
            <a:extLst>
              <a:ext uri="{FF2B5EF4-FFF2-40B4-BE49-F238E27FC236}">
                <a16:creationId xmlns:a16="http://schemas.microsoft.com/office/drawing/2014/main" id="{2742EA85-D77A-E04C-3BDC-D319E0009C32}"/>
              </a:ext>
            </a:extLst>
          </p:cNvPr>
          <p:cNvGrpSpPr/>
          <p:nvPr/>
        </p:nvGrpSpPr>
        <p:grpSpPr>
          <a:xfrm>
            <a:off x="11099507" y="5710164"/>
            <a:ext cx="89485" cy="89485"/>
            <a:chOff x="2162465" y="4117385"/>
            <a:chExt cx="283772" cy="283772"/>
          </a:xfrm>
        </p:grpSpPr>
        <p:cxnSp>
          <p:nvCxnSpPr>
            <p:cNvPr id="10004" name="Straight Connector 10003">
              <a:extLst>
                <a:ext uri="{FF2B5EF4-FFF2-40B4-BE49-F238E27FC236}">
                  <a16:creationId xmlns:a16="http://schemas.microsoft.com/office/drawing/2014/main" id="{D94E0F36-3BC2-E69B-94C8-57B0F43C7CB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05" name="Straight Connector 10004">
              <a:extLst>
                <a:ext uri="{FF2B5EF4-FFF2-40B4-BE49-F238E27FC236}">
                  <a16:creationId xmlns:a16="http://schemas.microsoft.com/office/drawing/2014/main" id="{161A9BD9-1178-2E09-4D1A-DB9C7274D9A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50" name="Group 10049">
            <a:extLst>
              <a:ext uri="{FF2B5EF4-FFF2-40B4-BE49-F238E27FC236}">
                <a16:creationId xmlns:a16="http://schemas.microsoft.com/office/drawing/2014/main" id="{8EF1A839-2A4A-376D-F5F1-D0D50AB08A78}"/>
              </a:ext>
            </a:extLst>
          </p:cNvPr>
          <p:cNvGrpSpPr/>
          <p:nvPr/>
        </p:nvGrpSpPr>
        <p:grpSpPr>
          <a:xfrm>
            <a:off x="6555581" y="1781175"/>
            <a:ext cx="2018208" cy="1460406"/>
            <a:chOff x="6555581" y="1781175"/>
            <a:chExt cx="2018208" cy="1460406"/>
          </a:xfrm>
        </p:grpSpPr>
        <p:sp>
          <p:nvSpPr>
            <p:cNvPr id="10006" name="Freeform: Shape 10005">
              <a:extLst>
                <a:ext uri="{FF2B5EF4-FFF2-40B4-BE49-F238E27FC236}">
                  <a16:creationId xmlns:a16="http://schemas.microsoft.com/office/drawing/2014/main" id="{8845EACC-3093-B885-63B0-04A1371C327F}"/>
                </a:ext>
              </a:extLst>
            </p:cNvPr>
            <p:cNvSpPr/>
            <p:nvPr/>
          </p:nvSpPr>
          <p:spPr bwMode="auto">
            <a:xfrm>
              <a:off x="6555581" y="1781175"/>
              <a:ext cx="235744" cy="464344"/>
            </a:xfrm>
            <a:custGeom>
              <a:avLst/>
              <a:gdLst>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2394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30969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30969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54782 w 235744"/>
                <a:gd name="connsiteY10" fmla="*/ 123825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61925 w 235744"/>
                <a:gd name="connsiteY10" fmla="*/ 126206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30994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 name="connsiteX0" fmla="*/ 0 w 235744"/>
                <a:gd name="connsiteY0" fmla="*/ 0 h 464344"/>
                <a:gd name="connsiteX1" fmla="*/ 64294 w 235744"/>
                <a:gd name="connsiteY1" fmla="*/ 2381 h 464344"/>
                <a:gd name="connsiteX2" fmla="*/ 61913 w 235744"/>
                <a:gd name="connsiteY2" fmla="*/ 38100 h 464344"/>
                <a:gd name="connsiteX3" fmla="*/ 85725 w 235744"/>
                <a:gd name="connsiteY3" fmla="*/ 35719 h 464344"/>
                <a:gd name="connsiteX4" fmla="*/ 85725 w 235744"/>
                <a:gd name="connsiteY4" fmla="*/ 52388 h 464344"/>
                <a:gd name="connsiteX5" fmla="*/ 109538 w 235744"/>
                <a:gd name="connsiteY5" fmla="*/ 52388 h 464344"/>
                <a:gd name="connsiteX6" fmla="*/ 109538 w 235744"/>
                <a:gd name="connsiteY6" fmla="*/ 85725 h 464344"/>
                <a:gd name="connsiteX7" fmla="*/ 138113 w 235744"/>
                <a:gd name="connsiteY7" fmla="*/ 85725 h 464344"/>
                <a:gd name="connsiteX8" fmla="*/ 145257 w 235744"/>
                <a:gd name="connsiteY8" fmla="*/ 119063 h 464344"/>
                <a:gd name="connsiteX9" fmla="*/ 157163 w 235744"/>
                <a:gd name="connsiteY9" fmla="*/ 116681 h 464344"/>
                <a:gd name="connsiteX10" fmla="*/ 161925 w 235744"/>
                <a:gd name="connsiteY10" fmla="*/ 126206 h 464344"/>
                <a:gd name="connsiteX11" fmla="*/ 183357 w 235744"/>
                <a:gd name="connsiteY11" fmla="*/ 121444 h 464344"/>
                <a:gd name="connsiteX12" fmla="*/ 180975 w 235744"/>
                <a:gd name="connsiteY12" fmla="*/ 152400 h 464344"/>
                <a:gd name="connsiteX13" fmla="*/ 195263 w 235744"/>
                <a:gd name="connsiteY13" fmla="*/ 152400 h 464344"/>
                <a:gd name="connsiteX14" fmla="*/ 195263 w 235744"/>
                <a:gd name="connsiteY14" fmla="*/ 223838 h 464344"/>
                <a:gd name="connsiteX15" fmla="*/ 204788 w 235744"/>
                <a:gd name="connsiteY15" fmla="*/ 223838 h 464344"/>
                <a:gd name="connsiteX16" fmla="*/ 197644 w 235744"/>
                <a:gd name="connsiteY16" fmla="*/ 307181 h 464344"/>
                <a:gd name="connsiteX17" fmla="*/ 204788 w 235744"/>
                <a:gd name="connsiteY17" fmla="*/ 307181 h 464344"/>
                <a:gd name="connsiteX18" fmla="*/ 202407 w 235744"/>
                <a:gd name="connsiteY18" fmla="*/ 323850 h 464344"/>
                <a:gd name="connsiteX19" fmla="*/ 216694 w 235744"/>
                <a:gd name="connsiteY19" fmla="*/ 328613 h 464344"/>
                <a:gd name="connsiteX20" fmla="*/ 216694 w 235744"/>
                <a:gd name="connsiteY20" fmla="*/ 345281 h 464344"/>
                <a:gd name="connsiteX21" fmla="*/ 226219 w 235744"/>
                <a:gd name="connsiteY21" fmla="*/ 345281 h 464344"/>
                <a:gd name="connsiteX22" fmla="*/ 226219 w 235744"/>
                <a:gd name="connsiteY22" fmla="*/ 397669 h 464344"/>
                <a:gd name="connsiteX23" fmla="*/ 235744 w 235744"/>
                <a:gd name="connsiteY23" fmla="*/ 397669 h 464344"/>
                <a:gd name="connsiteX24" fmla="*/ 235744 w 235744"/>
                <a:gd name="connsiteY24" fmla="*/ 464344 h 46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5744" h="464344">
                  <a:moveTo>
                    <a:pt x="0" y="0"/>
                  </a:moveTo>
                  <a:lnTo>
                    <a:pt x="64294" y="2381"/>
                  </a:lnTo>
                  <a:lnTo>
                    <a:pt x="61913" y="38100"/>
                  </a:lnTo>
                  <a:lnTo>
                    <a:pt x="85725" y="35719"/>
                  </a:lnTo>
                  <a:lnTo>
                    <a:pt x="85725" y="52388"/>
                  </a:lnTo>
                  <a:lnTo>
                    <a:pt x="109538" y="52388"/>
                  </a:lnTo>
                  <a:lnTo>
                    <a:pt x="109538" y="85725"/>
                  </a:lnTo>
                  <a:lnTo>
                    <a:pt x="138113" y="85725"/>
                  </a:lnTo>
                  <a:lnTo>
                    <a:pt x="145257" y="119063"/>
                  </a:lnTo>
                  <a:lnTo>
                    <a:pt x="157163" y="116681"/>
                  </a:lnTo>
                  <a:lnTo>
                    <a:pt x="161925" y="126206"/>
                  </a:lnTo>
                  <a:lnTo>
                    <a:pt x="183357" y="121444"/>
                  </a:lnTo>
                  <a:lnTo>
                    <a:pt x="180975" y="152400"/>
                  </a:lnTo>
                  <a:lnTo>
                    <a:pt x="195263" y="152400"/>
                  </a:lnTo>
                  <a:lnTo>
                    <a:pt x="195263" y="223838"/>
                  </a:lnTo>
                  <a:lnTo>
                    <a:pt x="204788" y="223838"/>
                  </a:lnTo>
                  <a:lnTo>
                    <a:pt x="197644" y="307181"/>
                  </a:lnTo>
                  <a:lnTo>
                    <a:pt x="204788" y="307181"/>
                  </a:lnTo>
                  <a:lnTo>
                    <a:pt x="202407" y="323850"/>
                  </a:lnTo>
                  <a:lnTo>
                    <a:pt x="216694" y="328613"/>
                  </a:lnTo>
                  <a:lnTo>
                    <a:pt x="216694" y="345281"/>
                  </a:lnTo>
                  <a:lnTo>
                    <a:pt x="226219" y="345281"/>
                  </a:lnTo>
                  <a:lnTo>
                    <a:pt x="226219" y="397669"/>
                  </a:lnTo>
                  <a:lnTo>
                    <a:pt x="235744" y="397669"/>
                  </a:lnTo>
                  <a:lnTo>
                    <a:pt x="235744" y="464344"/>
                  </a:lnTo>
                </a:path>
              </a:pathLst>
            </a:custGeom>
            <a:noFill/>
            <a:ln w="28575">
              <a:solidFill>
                <a:schemeClr val="accent3"/>
              </a:solidFill>
              <a:miter lim="800000"/>
              <a:headEnd/>
              <a:tailEnd/>
            </a:ln>
          </p:spPr>
          <p:txBody>
            <a:bodyPr rtlCol="0" anchor="ctr"/>
            <a:lstStyle/>
            <a:p>
              <a:pPr algn="ctr"/>
              <a:endParaRPr lang="en-US" dirty="0"/>
            </a:p>
          </p:txBody>
        </p:sp>
        <p:grpSp>
          <p:nvGrpSpPr>
            <p:cNvPr id="10008" name="Group 10007">
              <a:extLst>
                <a:ext uri="{FF2B5EF4-FFF2-40B4-BE49-F238E27FC236}">
                  <a16:creationId xmlns:a16="http://schemas.microsoft.com/office/drawing/2014/main" id="{AADDA630-33D0-8DBA-058A-9659722B5BFE}"/>
                </a:ext>
              </a:extLst>
            </p:cNvPr>
            <p:cNvGrpSpPr/>
            <p:nvPr/>
          </p:nvGrpSpPr>
          <p:grpSpPr>
            <a:xfrm>
              <a:off x="6713371" y="2031871"/>
              <a:ext cx="89485" cy="89485"/>
              <a:chOff x="2162465" y="4117385"/>
              <a:chExt cx="283772" cy="283772"/>
            </a:xfrm>
          </p:grpSpPr>
          <p:cxnSp>
            <p:nvCxnSpPr>
              <p:cNvPr id="10009" name="Straight Connector 10008">
                <a:extLst>
                  <a:ext uri="{FF2B5EF4-FFF2-40B4-BE49-F238E27FC236}">
                    <a16:creationId xmlns:a16="http://schemas.microsoft.com/office/drawing/2014/main" id="{A5FBDF61-6E38-9712-63A2-080C91029E1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0" name="Straight Connector 10009">
                <a:extLst>
                  <a:ext uri="{FF2B5EF4-FFF2-40B4-BE49-F238E27FC236}">
                    <a16:creationId xmlns:a16="http://schemas.microsoft.com/office/drawing/2014/main" id="{739366E6-78B5-49D8-BE12-1CF032B3EC0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1" name="Group 10010">
              <a:extLst>
                <a:ext uri="{FF2B5EF4-FFF2-40B4-BE49-F238E27FC236}">
                  <a16:creationId xmlns:a16="http://schemas.microsoft.com/office/drawing/2014/main" id="{76C8DF7C-B90C-7573-4236-5F19CF32FE8C}"/>
                </a:ext>
              </a:extLst>
            </p:cNvPr>
            <p:cNvGrpSpPr/>
            <p:nvPr/>
          </p:nvGrpSpPr>
          <p:grpSpPr>
            <a:xfrm>
              <a:off x="6736040" y="2172503"/>
              <a:ext cx="89485" cy="89485"/>
              <a:chOff x="2162465" y="4117385"/>
              <a:chExt cx="283772" cy="283772"/>
            </a:xfrm>
          </p:grpSpPr>
          <p:cxnSp>
            <p:nvCxnSpPr>
              <p:cNvPr id="10012" name="Straight Connector 10011">
                <a:extLst>
                  <a:ext uri="{FF2B5EF4-FFF2-40B4-BE49-F238E27FC236}">
                    <a16:creationId xmlns:a16="http://schemas.microsoft.com/office/drawing/2014/main" id="{3E865548-694B-6D75-9EE2-A81BA1F2A2F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3" name="Straight Connector 10012">
                <a:extLst>
                  <a:ext uri="{FF2B5EF4-FFF2-40B4-BE49-F238E27FC236}">
                    <a16:creationId xmlns:a16="http://schemas.microsoft.com/office/drawing/2014/main" id="{5E2AE05A-066C-EC0C-15CB-A742E25F20BB}"/>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4" name="Group 10013">
              <a:extLst>
                <a:ext uri="{FF2B5EF4-FFF2-40B4-BE49-F238E27FC236}">
                  <a16:creationId xmlns:a16="http://schemas.microsoft.com/office/drawing/2014/main" id="{7358A77B-249A-F97D-5CD9-26960E54D174}"/>
                </a:ext>
              </a:extLst>
            </p:cNvPr>
            <p:cNvGrpSpPr/>
            <p:nvPr/>
          </p:nvGrpSpPr>
          <p:grpSpPr>
            <a:xfrm>
              <a:off x="6888158" y="2348002"/>
              <a:ext cx="89485" cy="89485"/>
              <a:chOff x="2162465" y="4117385"/>
              <a:chExt cx="283772" cy="283772"/>
            </a:xfrm>
          </p:grpSpPr>
          <p:cxnSp>
            <p:nvCxnSpPr>
              <p:cNvPr id="10015" name="Straight Connector 10014">
                <a:extLst>
                  <a:ext uri="{FF2B5EF4-FFF2-40B4-BE49-F238E27FC236}">
                    <a16:creationId xmlns:a16="http://schemas.microsoft.com/office/drawing/2014/main" id="{AB86A70D-613E-390F-A4F2-91C9C24BDA12}"/>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6" name="Straight Connector 10015">
                <a:extLst>
                  <a:ext uri="{FF2B5EF4-FFF2-40B4-BE49-F238E27FC236}">
                    <a16:creationId xmlns:a16="http://schemas.microsoft.com/office/drawing/2014/main" id="{FB8CC62A-F840-5818-2191-68878DEEFC4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17" name="Group 10016">
              <a:extLst>
                <a:ext uri="{FF2B5EF4-FFF2-40B4-BE49-F238E27FC236}">
                  <a16:creationId xmlns:a16="http://schemas.microsoft.com/office/drawing/2014/main" id="{478A3042-5236-5601-751C-BE7C971E07B7}"/>
                </a:ext>
              </a:extLst>
            </p:cNvPr>
            <p:cNvGrpSpPr/>
            <p:nvPr/>
          </p:nvGrpSpPr>
          <p:grpSpPr>
            <a:xfrm>
              <a:off x="6938201" y="2414614"/>
              <a:ext cx="89485" cy="89485"/>
              <a:chOff x="2162465" y="4117385"/>
              <a:chExt cx="283772" cy="283772"/>
            </a:xfrm>
          </p:grpSpPr>
          <p:cxnSp>
            <p:nvCxnSpPr>
              <p:cNvPr id="10018" name="Straight Connector 10017">
                <a:extLst>
                  <a:ext uri="{FF2B5EF4-FFF2-40B4-BE49-F238E27FC236}">
                    <a16:creationId xmlns:a16="http://schemas.microsoft.com/office/drawing/2014/main" id="{71BCCDCE-19A6-DAF5-7C32-8CE68CAA3F5C}"/>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19" name="Straight Connector 10018">
                <a:extLst>
                  <a:ext uri="{FF2B5EF4-FFF2-40B4-BE49-F238E27FC236}">
                    <a16:creationId xmlns:a16="http://schemas.microsoft.com/office/drawing/2014/main" id="{B94DB9E5-942E-4643-2E0C-5242624320C2}"/>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0" name="Group 10019">
              <a:extLst>
                <a:ext uri="{FF2B5EF4-FFF2-40B4-BE49-F238E27FC236}">
                  <a16:creationId xmlns:a16="http://schemas.microsoft.com/office/drawing/2014/main" id="{A0A8F64A-2A91-CF09-7AF7-EC85EF805C79}"/>
                </a:ext>
              </a:extLst>
            </p:cNvPr>
            <p:cNvGrpSpPr/>
            <p:nvPr/>
          </p:nvGrpSpPr>
          <p:grpSpPr>
            <a:xfrm>
              <a:off x="6955448" y="2472474"/>
              <a:ext cx="89485" cy="89485"/>
              <a:chOff x="2162465" y="4117385"/>
              <a:chExt cx="283772" cy="283772"/>
            </a:xfrm>
          </p:grpSpPr>
          <p:cxnSp>
            <p:nvCxnSpPr>
              <p:cNvPr id="10021" name="Straight Connector 10020">
                <a:extLst>
                  <a:ext uri="{FF2B5EF4-FFF2-40B4-BE49-F238E27FC236}">
                    <a16:creationId xmlns:a16="http://schemas.microsoft.com/office/drawing/2014/main" id="{50DD9392-74A8-78CA-19CF-28F11F4AEDA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2" name="Straight Connector 10021">
                <a:extLst>
                  <a:ext uri="{FF2B5EF4-FFF2-40B4-BE49-F238E27FC236}">
                    <a16:creationId xmlns:a16="http://schemas.microsoft.com/office/drawing/2014/main" id="{E40DC0A0-4AF5-4C67-20E6-5CC3AE818921}"/>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3" name="Group 10022">
              <a:extLst>
                <a:ext uri="{FF2B5EF4-FFF2-40B4-BE49-F238E27FC236}">
                  <a16:creationId xmlns:a16="http://schemas.microsoft.com/office/drawing/2014/main" id="{9EB54859-9572-7AC2-D27C-056D9DBAE97E}"/>
                </a:ext>
              </a:extLst>
            </p:cNvPr>
            <p:cNvGrpSpPr/>
            <p:nvPr/>
          </p:nvGrpSpPr>
          <p:grpSpPr>
            <a:xfrm>
              <a:off x="7127118" y="2584994"/>
              <a:ext cx="89485" cy="89485"/>
              <a:chOff x="2162465" y="4117385"/>
              <a:chExt cx="283772" cy="283772"/>
            </a:xfrm>
          </p:grpSpPr>
          <p:cxnSp>
            <p:nvCxnSpPr>
              <p:cNvPr id="10024" name="Straight Connector 10023">
                <a:extLst>
                  <a:ext uri="{FF2B5EF4-FFF2-40B4-BE49-F238E27FC236}">
                    <a16:creationId xmlns:a16="http://schemas.microsoft.com/office/drawing/2014/main" id="{8CCD685F-210F-5AC5-3207-82018D9A18B3}"/>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5" name="Straight Connector 10024">
                <a:extLst>
                  <a:ext uri="{FF2B5EF4-FFF2-40B4-BE49-F238E27FC236}">
                    <a16:creationId xmlns:a16="http://schemas.microsoft.com/office/drawing/2014/main" id="{329176A3-B776-26EF-B22C-823E9859478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6" name="Group 10025">
              <a:extLst>
                <a:ext uri="{FF2B5EF4-FFF2-40B4-BE49-F238E27FC236}">
                  <a16:creationId xmlns:a16="http://schemas.microsoft.com/office/drawing/2014/main" id="{1A098E67-A9C7-A1F4-FEED-27628D260182}"/>
                </a:ext>
              </a:extLst>
            </p:cNvPr>
            <p:cNvGrpSpPr/>
            <p:nvPr/>
          </p:nvGrpSpPr>
          <p:grpSpPr>
            <a:xfrm>
              <a:off x="7185033" y="2689263"/>
              <a:ext cx="89485" cy="89485"/>
              <a:chOff x="2162465" y="4117385"/>
              <a:chExt cx="283772" cy="283772"/>
            </a:xfrm>
          </p:grpSpPr>
          <p:cxnSp>
            <p:nvCxnSpPr>
              <p:cNvPr id="10027" name="Straight Connector 10026">
                <a:extLst>
                  <a:ext uri="{FF2B5EF4-FFF2-40B4-BE49-F238E27FC236}">
                    <a16:creationId xmlns:a16="http://schemas.microsoft.com/office/drawing/2014/main" id="{DB0D4B6E-A1DC-675D-6439-CF2DB179F938}"/>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28" name="Straight Connector 10027">
                <a:extLst>
                  <a:ext uri="{FF2B5EF4-FFF2-40B4-BE49-F238E27FC236}">
                    <a16:creationId xmlns:a16="http://schemas.microsoft.com/office/drawing/2014/main" id="{16B85A0E-86AC-7637-FD07-2880296CB36F}"/>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29" name="Group 10028">
              <a:extLst>
                <a:ext uri="{FF2B5EF4-FFF2-40B4-BE49-F238E27FC236}">
                  <a16:creationId xmlns:a16="http://schemas.microsoft.com/office/drawing/2014/main" id="{554C744E-2674-DF1E-CA68-A8141F3CA987}"/>
                </a:ext>
              </a:extLst>
            </p:cNvPr>
            <p:cNvGrpSpPr/>
            <p:nvPr/>
          </p:nvGrpSpPr>
          <p:grpSpPr>
            <a:xfrm>
              <a:off x="7205479" y="2728117"/>
              <a:ext cx="89485" cy="89485"/>
              <a:chOff x="2162465" y="4117385"/>
              <a:chExt cx="283772" cy="283772"/>
            </a:xfrm>
          </p:grpSpPr>
          <p:cxnSp>
            <p:nvCxnSpPr>
              <p:cNvPr id="10030" name="Straight Connector 10029">
                <a:extLst>
                  <a:ext uri="{FF2B5EF4-FFF2-40B4-BE49-F238E27FC236}">
                    <a16:creationId xmlns:a16="http://schemas.microsoft.com/office/drawing/2014/main" id="{7576E8A0-C525-869D-F642-C9066763A18A}"/>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1" name="Straight Connector 10030">
                <a:extLst>
                  <a:ext uri="{FF2B5EF4-FFF2-40B4-BE49-F238E27FC236}">
                    <a16:creationId xmlns:a16="http://schemas.microsoft.com/office/drawing/2014/main" id="{25AE3B5A-6BCA-84E5-3106-9CF4FC40F1D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2" name="Group 10031">
              <a:extLst>
                <a:ext uri="{FF2B5EF4-FFF2-40B4-BE49-F238E27FC236}">
                  <a16:creationId xmlns:a16="http://schemas.microsoft.com/office/drawing/2014/main" id="{47485459-D271-AAE0-A1D3-B22FBD44FFC5}"/>
                </a:ext>
              </a:extLst>
            </p:cNvPr>
            <p:cNvGrpSpPr/>
            <p:nvPr/>
          </p:nvGrpSpPr>
          <p:grpSpPr>
            <a:xfrm>
              <a:off x="7610910" y="3019324"/>
              <a:ext cx="89485" cy="89485"/>
              <a:chOff x="2162465" y="4117385"/>
              <a:chExt cx="283772" cy="283772"/>
            </a:xfrm>
          </p:grpSpPr>
          <p:cxnSp>
            <p:nvCxnSpPr>
              <p:cNvPr id="10033" name="Straight Connector 10032">
                <a:extLst>
                  <a:ext uri="{FF2B5EF4-FFF2-40B4-BE49-F238E27FC236}">
                    <a16:creationId xmlns:a16="http://schemas.microsoft.com/office/drawing/2014/main" id="{BAE19C12-34C3-4FF2-655B-01CBE7605230}"/>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4" name="Straight Connector 10033">
                <a:extLst>
                  <a:ext uri="{FF2B5EF4-FFF2-40B4-BE49-F238E27FC236}">
                    <a16:creationId xmlns:a16="http://schemas.microsoft.com/office/drawing/2014/main" id="{3BA41DF6-0F48-AE3D-C69B-E1B42D756550}"/>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5" name="Group 10034">
              <a:extLst>
                <a:ext uri="{FF2B5EF4-FFF2-40B4-BE49-F238E27FC236}">
                  <a16:creationId xmlns:a16="http://schemas.microsoft.com/office/drawing/2014/main" id="{2496C8A0-8348-C451-5D96-AABB3CD53648}"/>
                </a:ext>
              </a:extLst>
            </p:cNvPr>
            <p:cNvGrpSpPr/>
            <p:nvPr/>
          </p:nvGrpSpPr>
          <p:grpSpPr>
            <a:xfrm>
              <a:off x="7782522" y="3038639"/>
              <a:ext cx="89485" cy="89485"/>
              <a:chOff x="2162465" y="4117385"/>
              <a:chExt cx="283772" cy="283772"/>
            </a:xfrm>
          </p:grpSpPr>
          <p:cxnSp>
            <p:nvCxnSpPr>
              <p:cNvPr id="10036" name="Straight Connector 10035">
                <a:extLst>
                  <a:ext uri="{FF2B5EF4-FFF2-40B4-BE49-F238E27FC236}">
                    <a16:creationId xmlns:a16="http://schemas.microsoft.com/office/drawing/2014/main" id="{B759562B-8CC8-89A2-E1FB-63585A5DBA4B}"/>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37" name="Straight Connector 10036">
                <a:extLst>
                  <a:ext uri="{FF2B5EF4-FFF2-40B4-BE49-F238E27FC236}">
                    <a16:creationId xmlns:a16="http://schemas.microsoft.com/office/drawing/2014/main" id="{51F7F52E-9D8D-F89E-3A68-C2E6EBAFF1BA}"/>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38" name="Group 10037">
              <a:extLst>
                <a:ext uri="{FF2B5EF4-FFF2-40B4-BE49-F238E27FC236}">
                  <a16:creationId xmlns:a16="http://schemas.microsoft.com/office/drawing/2014/main" id="{F7F72692-F531-F726-D432-368F1C239247}"/>
                </a:ext>
              </a:extLst>
            </p:cNvPr>
            <p:cNvGrpSpPr/>
            <p:nvPr/>
          </p:nvGrpSpPr>
          <p:grpSpPr>
            <a:xfrm>
              <a:off x="7810360" y="3038639"/>
              <a:ext cx="89485" cy="89485"/>
              <a:chOff x="2162465" y="4117385"/>
              <a:chExt cx="283772" cy="283772"/>
            </a:xfrm>
          </p:grpSpPr>
          <p:cxnSp>
            <p:nvCxnSpPr>
              <p:cNvPr id="10039" name="Straight Connector 10038">
                <a:extLst>
                  <a:ext uri="{FF2B5EF4-FFF2-40B4-BE49-F238E27FC236}">
                    <a16:creationId xmlns:a16="http://schemas.microsoft.com/office/drawing/2014/main" id="{4AC05E4A-341B-8161-CA3B-3277DD0FE95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0" name="Straight Connector 10039">
                <a:extLst>
                  <a:ext uri="{FF2B5EF4-FFF2-40B4-BE49-F238E27FC236}">
                    <a16:creationId xmlns:a16="http://schemas.microsoft.com/office/drawing/2014/main" id="{83757D27-4B9E-BAAD-7448-75CDB73DA098}"/>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1" name="Group 10040">
              <a:extLst>
                <a:ext uri="{FF2B5EF4-FFF2-40B4-BE49-F238E27FC236}">
                  <a16:creationId xmlns:a16="http://schemas.microsoft.com/office/drawing/2014/main" id="{C0A673F6-F32A-CDAD-94F8-186F072D4891}"/>
                </a:ext>
              </a:extLst>
            </p:cNvPr>
            <p:cNvGrpSpPr/>
            <p:nvPr/>
          </p:nvGrpSpPr>
          <p:grpSpPr>
            <a:xfrm>
              <a:off x="7886716" y="3048502"/>
              <a:ext cx="89485" cy="89485"/>
              <a:chOff x="2162465" y="4117385"/>
              <a:chExt cx="283772" cy="283772"/>
            </a:xfrm>
          </p:grpSpPr>
          <p:cxnSp>
            <p:nvCxnSpPr>
              <p:cNvPr id="10042" name="Straight Connector 10041">
                <a:extLst>
                  <a:ext uri="{FF2B5EF4-FFF2-40B4-BE49-F238E27FC236}">
                    <a16:creationId xmlns:a16="http://schemas.microsoft.com/office/drawing/2014/main" id="{44073715-275D-8E09-B65C-F8CEC3C16EFF}"/>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3" name="Straight Connector 10042">
                <a:extLst>
                  <a:ext uri="{FF2B5EF4-FFF2-40B4-BE49-F238E27FC236}">
                    <a16:creationId xmlns:a16="http://schemas.microsoft.com/office/drawing/2014/main" id="{3FC66BC7-6929-A955-3E41-32F48FF649F6}"/>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4" name="Group 10043">
              <a:extLst>
                <a:ext uri="{FF2B5EF4-FFF2-40B4-BE49-F238E27FC236}">
                  <a16:creationId xmlns:a16="http://schemas.microsoft.com/office/drawing/2014/main" id="{F94E70D2-99C8-2829-C5C8-49F50AB2BED5}"/>
                </a:ext>
              </a:extLst>
            </p:cNvPr>
            <p:cNvGrpSpPr/>
            <p:nvPr/>
          </p:nvGrpSpPr>
          <p:grpSpPr>
            <a:xfrm>
              <a:off x="8241160" y="3120724"/>
              <a:ext cx="89485" cy="89485"/>
              <a:chOff x="2162465" y="4117385"/>
              <a:chExt cx="283772" cy="283772"/>
            </a:xfrm>
          </p:grpSpPr>
          <p:cxnSp>
            <p:nvCxnSpPr>
              <p:cNvPr id="10045" name="Straight Connector 10044">
                <a:extLst>
                  <a:ext uri="{FF2B5EF4-FFF2-40B4-BE49-F238E27FC236}">
                    <a16:creationId xmlns:a16="http://schemas.microsoft.com/office/drawing/2014/main" id="{3EB428B4-7746-BA88-E963-98D456AD6E85}"/>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6" name="Straight Connector 10045">
                <a:extLst>
                  <a:ext uri="{FF2B5EF4-FFF2-40B4-BE49-F238E27FC236}">
                    <a16:creationId xmlns:a16="http://schemas.microsoft.com/office/drawing/2014/main" id="{AC44875F-3A9A-3DC2-F096-D0CF6CE4788E}"/>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nvGrpSpPr>
            <p:cNvPr id="10047" name="Group 10046">
              <a:extLst>
                <a:ext uri="{FF2B5EF4-FFF2-40B4-BE49-F238E27FC236}">
                  <a16:creationId xmlns:a16="http://schemas.microsoft.com/office/drawing/2014/main" id="{4766325A-717B-1F8C-C214-F71971548EAB}"/>
                </a:ext>
              </a:extLst>
            </p:cNvPr>
            <p:cNvGrpSpPr/>
            <p:nvPr/>
          </p:nvGrpSpPr>
          <p:grpSpPr>
            <a:xfrm>
              <a:off x="8484304" y="3152096"/>
              <a:ext cx="89485" cy="89485"/>
              <a:chOff x="2162465" y="4117385"/>
              <a:chExt cx="283772" cy="283772"/>
            </a:xfrm>
          </p:grpSpPr>
          <p:cxnSp>
            <p:nvCxnSpPr>
              <p:cNvPr id="10048" name="Straight Connector 10047">
                <a:extLst>
                  <a:ext uri="{FF2B5EF4-FFF2-40B4-BE49-F238E27FC236}">
                    <a16:creationId xmlns:a16="http://schemas.microsoft.com/office/drawing/2014/main" id="{8999D54D-B007-249C-4116-147E245B2977}"/>
                  </a:ext>
                </a:extLst>
              </p:cNvPr>
              <p:cNvCxnSpPr>
                <a:cxnSpLocks/>
              </p:cNvCxnSpPr>
              <p:nvPr/>
            </p:nvCxnSpPr>
            <p:spPr bwMode="auto">
              <a:xfrm>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cxnSp>
            <p:nvCxnSpPr>
              <p:cNvPr id="10049" name="Straight Connector 10048">
                <a:extLst>
                  <a:ext uri="{FF2B5EF4-FFF2-40B4-BE49-F238E27FC236}">
                    <a16:creationId xmlns:a16="http://schemas.microsoft.com/office/drawing/2014/main" id="{B0047710-72A1-62AA-4616-ACB9FDAD24B4}"/>
                  </a:ext>
                </a:extLst>
              </p:cNvPr>
              <p:cNvCxnSpPr>
                <a:cxnSpLocks/>
              </p:cNvCxnSpPr>
              <p:nvPr/>
            </p:nvCxnSpPr>
            <p:spPr bwMode="auto">
              <a:xfrm rot="5400000">
                <a:off x="2162465" y="4259271"/>
                <a:ext cx="283772" cy="0"/>
              </a:xfrm>
              <a:prstGeom prst="line">
                <a:avLst/>
              </a:prstGeom>
              <a:noFill/>
              <a:ln w="28575" cap="flat" cmpd="sng" algn="ctr">
                <a:solidFill>
                  <a:schemeClr val="accent3"/>
                </a:solidFill>
                <a:prstDash val="solid"/>
                <a:round/>
                <a:headEnd type="none" w="med" len="med"/>
                <a:tailEnd type="none" w="med" len="med"/>
              </a:ln>
              <a:effectLst/>
            </p:spPr>
          </p:cxnSp>
        </p:grpSp>
      </p:grpSp>
      <p:sp>
        <p:nvSpPr>
          <p:cNvPr id="10051" name="Freeform: Shape 10050">
            <a:extLst>
              <a:ext uri="{FF2B5EF4-FFF2-40B4-BE49-F238E27FC236}">
                <a16:creationId xmlns:a16="http://schemas.microsoft.com/office/drawing/2014/main" id="{DC232DEF-EABC-DF66-4448-CA967A496EFD}"/>
              </a:ext>
            </a:extLst>
          </p:cNvPr>
          <p:cNvSpPr/>
          <p:nvPr/>
        </p:nvSpPr>
        <p:spPr bwMode="auto">
          <a:xfrm>
            <a:off x="6541294" y="1778794"/>
            <a:ext cx="3398044" cy="1493044"/>
          </a:xfrm>
          <a:custGeom>
            <a:avLst/>
            <a:gdLst>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204787 w 3398044"/>
              <a:gd name="connsiteY101" fmla="*/ 88105 h 1493044"/>
              <a:gd name="connsiteX102" fmla="*/ 204787 w 3398044"/>
              <a:gd name="connsiteY102" fmla="*/ 88105 h 1493044"/>
              <a:gd name="connsiteX103" fmla="*/ 188119 w 3398044"/>
              <a:gd name="connsiteY103" fmla="*/ 88105 h 1493044"/>
              <a:gd name="connsiteX104" fmla="*/ 188119 w 3398044"/>
              <a:gd name="connsiteY104" fmla="*/ 45244 h 1493044"/>
              <a:gd name="connsiteX105" fmla="*/ 90487 w 3398044"/>
              <a:gd name="connsiteY105" fmla="*/ 45244 h 1493044"/>
              <a:gd name="connsiteX106" fmla="*/ 90487 w 3398044"/>
              <a:gd name="connsiteY106" fmla="*/ 45244 h 1493044"/>
              <a:gd name="connsiteX107" fmla="*/ 90487 w 3398044"/>
              <a:gd name="connsiteY107" fmla="*/ 23812 h 1493044"/>
              <a:gd name="connsiteX108" fmla="*/ 47625 w 3398044"/>
              <a:gd name="connsiteY108" fmla="*/ 23812 h 1493044"/>
              <a:gd name="connsiteX109" fmla="*/ 47625 w 3398044"/>
              <a:gd name="connsiteY109" fmla="*/ 0 h 1493044"/>
              <a:gd name="connsiteX110" fmla="*/ 0 w 3398044"/>
              <a:gd name="connsiteY110"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204787 w 3398044"/>
              <a:gd name="connsiteY101" fmla="*/ 88105 h 1493044"/>
              <a:gd name="connsiteX102" fmla="*/ 188119 w 3398044"/>
              <a:gd name="connsiteY102" fmla="*/ 88105 h 1493044"/>
              <a:gd name="connsiteX103" fmla="*/ 188119 w 3398044"/>
              <a:gd name="connsiteY103" fmla="*/ 45244 h 1493044"/>
              <a:gd name="connsiteX104" fmla="*/ 90487 w 3398044"/>
              <a:gd name="connsiteY104" fmla="*/ 45244 h 1493044"/>
              <a:gd name="connsiteX105" fmla="*/ 90487 w 3398044"/>
              <a:gd name="connsiteY105" fmla="*/ 45244 h 1493044"/>
              <a:gd name="connsiteX106" fmla="*/ 90487 w 3398044"/>
              <a:gd name="connsiteY106" fmla="*/ 23812 h 1493044"/>
              <a:gd name="connsiteX107" fmla="*/ 47625 w 3398044"/>
              <a:gd name="connsiteY107" fmla="*/ 23812 h 1493044"/>
              <a:gd name="connsiteX108" fmla="*/ 47625 w 3398044"/>
              <a:gd name="connsiteY108" fmla="*/ 0 h 1493044"/>
              <a:gd name="connsiteX109" fmla="*/ 0 w 3398044"/>
              <a:gd name="connsiteY109"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100012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6694 w 3398044"/>
              <a:gd name="connsiteY100" fmla="*/ 85725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219075 w 3398044"/>
              <a:gd name="connsiteY100" fmla="*/ 92869 h 1493044"/>
              <a:gd name="connsiteX101" fmla="*/ 188119 w 3398044"/>
              <a:gd name="connsiteY101" fmla="*/ 88105 h 1493044"/>
              <a:gd name="connsiteX102" fmla="*/ 188119 w 3398044"/>
              <a:gd name="connsiteY102" fmla="*/ 45244 h 1493044"/>
              <a:gd name="connsiteX103" fmla="*/ 90487 w 3398044"/>
              <a:gd name="connsiteY103" fmla="*/ 45244 h 1493044"/>
              <a:gd name="connsiteX104" fmla="*/ 90487 w 3398044"/>
              <a:gd name="connsiteY104" fmla="*/ 45244 h 1493044"/>
              <a:gd name="connsiteX105" fmla="*/ 90487 w 3398044"/>
              <a:gd name="connsiteY105" fmla="*/ 23812 h 1493044"/>
              <a:gd name="connsiteX106" fmla="*/ 47625 w 3398044"/>
              <a:gd name="connsiteY106" fmla="*/ 23812 h 1493044"/>
              <a:gd name="connsiteX107" fmla="*/ 47625 w 3398044"/>
              <a:gd name="connsiteY107" fmla="*/ 0 h 1493044"/>
              <a:gd name="connsiteX108" fmla="*/ 0 w 3398044"/>
              <a:gd name="connsiteY108"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100012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90487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90487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3343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66737 w 3398044"/>
              <a:gd name="connsiteY70" fmla="*/ 557213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8106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 name="connsiteX0" fmla="*/ 3398044 w 3398044"/>
              <a:gd name="connsiteY0" fmla="*/ 1493044 h 1493044"/>
              <a:gd name="connsiteX1" fmla="*/ 3398044 w 3398044"/>
              <a:gd name="connsiteY1" fmla="*/ 1414462 h 1493044"/>
              <a:gd name="connsiteX2" fmla="*/ 2545556 w 3398044"/>
              <a:gd name="connsiteY2" fmla="*/ 1414462 h 1493044"/>
              <a:gd name="connsiteX3" fmla="*/ 2545556 w 3398044"/>
              <a:gd name="connsiteY3" fmla="*/ 1383506 h 1493044"/>
              <a:gd name="connsiteX4" fmla="*/ 2466975 w 3398044"/>
              <a:gd name="connsiteY4" fmla="*/ 1383506 h 1493044"/>
              <a:gd name="connsiteX5" fmla="*/ 2466975 w 3398044"/>
              <a:gd name="connsiteY5" fmla="*/ 1354931 h 1493044"/>
              <a:gd name="connsiteX6" fmla="*/ 2324100 w 3398044"/>
              <a:gd name="connsiteY6" fmla="*/ 1354931 h 1493044"/>
              <a:gd name="connsiteX7" fmla="*/ 2324100 w 3398044"/>
              <a:gd name="connsiteY7" fmla="*/ 1321594 h 1493044"/>
              <a:gd name="connsiteX8" fmla="*/ 2202656 w 3398044"/>
              <a:gd name="connsiteY8" fmla="*/ 1321594 h 1493044"/>
              <a:gd name="connsiteX9" fmla="*/ 2202656 w 3398044"/>
              <a:gd name="connsiteY9" fmla="*/ 1295400 h 1493044"/>
              <a:gd name="connsiteX10" fmla="*/ 2169319 w 3398044"/>
              <a:gd name="connsiteY10" fmla="*/ 1295400 h 1493044"/>
              <a:gd name="connsiteX11" fmla="*/ 2169319 w 3398044"/>
              <a:gd name="connsiteY11" fmla="*/ 1264444 h 1493044"/>
              <a:gd name="connsiteX12" fmla="*/ 2045494 w 3398044"/>
              <a:gd name="connsiteY12" fmla="*/ 1264444 h 1493044"/>
              <a:gd name="connsiteX13" fmla="*/ 2045494 w 3398044"/>
              <a:gd name="connsiteY13" fmla="*/ 1252537 h 1493044"/>
              <a:gd name="connsiteX14" fmla="*/ 1788319 w 3398044"/>
              <a:gd name="connsiteY14" fmla="*/ 1252537 h 1493044"/>
              <a:gd name="connsiteX15" fmla="*/ 1788319 w 3398044"/>
              <a:gd name="connsiteY15" fmla="*/ 1226344 h 1493044"/>
              <a:gd name="connsiteX16" fmla="*/ 1662112 w 3398044"/>
              <a:gd name="connsiteY16" fmla="*/ 1226344 h 1493044"/>
              <a:gd name="connsiteX17" fmla="*/ 1662112 w 3398044"/>
              <a:gd name="connsiteY17" fmla="*/ 1204912 h 1493044"/>
              <a:gd name="connsiteX18" fmla="*/ 1500187 w 3398044"/>
              <a:gd name="connsiteY18" fmla="*/ 1204912 h 1493044"/>
              <a:gd name="connsiteX19" fmla="*/ 1500187 w 3398044"/>
              <a:gd name="connsiteY19" fmla="*/ 1188244 h 1493044"/>
              <a:gd name="connsiteX20" fmla="*/ 1326356 w 3398044"/>
              <a:gd name="connsiteY20" fmla="*/ 1188244 h 1493044"/>
              <a:gd name="connsiteX21" fmla="*/ 1326356 w 3398044"/>
              <a:gd name="connsiteY21" fmla="*/ 1169194 h 1493044"/>
              <a:gd name="connsiteX22" fmla="*/ 1281112 w 3398044"/>
              <a:gd name="connsiteY22" fmla="*/ 1169194 h 1493044"/>
              <a:gd name="connsiteX23" fmla="*/ 1281112 w 3398044"/>
              <a:gd name="connsiteY23" fmla="*/ 1135856 h 1493044"/>
              <a:gd name="connsiteX24" fmla="*/ 1226344 w 3398044"/>
              <a:gd name="connsiteY24" fmla="*/ 1135856 h 1493044"/>
              <a:gd name="connsiteX25" fmla="*/ 1226344 w 3398044"/>
              <a:gd name="connsiteY25" fmla="*/ 1135856 h 1493044"/>
              <a:gd name="connsiteX26" fmla="*/ 1226344 w 3398044"/>
              <a:gd name="connsiteY26" fmla="*/ 1116806 h 1493044"/>
              <a:gd name="connsiteX27" fmla="*/ 1112044 w 3398044"/>
              <a:gd name="connsiteY27" fmla="*/ 1116806 h 1493044"/>
              <a:gd name="connsiteX28" fmla="*/ 1112044 w 3398044"/>
              <a:gd name="connsiteY28" fmla="*/ 1092994 h 1493044"/>
              <a:gd name="connsiteX29" fmla="*/ 1102519 w 3398044"/>
              <a:gd name="connsiteY29" fmla="*/ 1092994 h 1493044"/>
              <a:gd name="connsiteX30" fmla="*/ 1102519 w 3398044"/>
              <a:gd name="connsiteY30" fmla="*/ 1059656 h 1493044"/>
              <a:gd name="connsiteX31" fmla="*/ 1071562 w 3398044"/>
              <a:gd name="connsiteY31" fmla="*/ 1059656 h 1493044"/>
              <a:gd name="connsiteX32" fmla="*/ 1071562 w 3398044"/>
              <a:gd name="connsiteY32" fmla="*/ 1004887 h 1493044"/>
              <a:gd name="connsiteX33" fmla="*/ 1047750 w 3398044"/>
              <a:gd name="connsiteY33" fmla="*/ 1004887 h 1493044"/>
              <a:gd name="connsiteX34" fmla="*/ 1047750 w 3398044"/>
              <a:gd name="connsiteY34" fmla="*/ 985837 h 1493044"/>
              <a:gd name="connsiteX35" fmla="*/ 1023937 w 3398044"/>
              <a:gd name="connsiteY35" fmla="*/ 985837 h 1493044"/>
              <a:gd name="connsiteX36" fmla="*/ 1023937 w 3398044"/>
              <a:gd name="connsiteY36" fmla="*/ 959644 h 1493044"/>
              <a:gd name="connsiteX37" fmla="*/ 912019 w 3398044"/>
              <a:gd name="connsiteY37" fmla="*/ 959644 h 1493044"/>
              <a:gd name="connsiteX38" fmla="*/ 912019 w 3398044"/>
              <a:gd name="connsiteY38" fmla="*/ 938212 h 1493044"/>
              <a:gd name="connsiteX39" fmla="*/ 897731 w 3398044"/>
              <a:gd name="connsiteY39" fmla="*/ 938212 h 1493044"/>
              <a:gd name="connsiteX40" fmla="*/ 897731 w 3398044"/>
              <a:gd name="connsiteY40" fmla="*/ 904875 h 1493044"/>
              <a:gd name="connsiteX41" fmla="*/ 883444 w 3398044"/>
              <a:gd name="connsiteY41" fmla="*/ 904875 h 1493044"/>
              <a:gd name="connsiteX42" fmla="*/ 883444 w 3398044"/>
              <a:gd name="connsiteY42" fmla="*/ 876300 h 1493044"/>
              <a:gd name="connsiteX43" fmla="*/ 871537 w 3398044"/>
              <a:gd name="connsiteY43" fmla="*/ 876300 h 1493044"/>
              <a:gd name="connsiteX44" fmla="*/ 871537 w 3398044"/>
              <a:gd name="connsiteY44" fmla="*/ 840581 h 1493044"/>
              <a:gd name="connsiteX45" fmla="*/ 852487 w 3398044"/>
              <a:gd name="connsiteY45" fmla="*/ 840581 h 1493044"/>
              <a:gd name="connsiteX46" fmla="*/ 852487 w 3398044"/>
              <a:gd name="connsiteY46" fmla="*/ 816769 h 1493044"/>
              <a:gd name="connsiteX47" fmla="*/ 831056 w 3398044"/>
              <a:gd name="connsiteY47" fmla="*/ 816769 h 1493044"/>
              <a:gd name="connsiteX48" fmla="*/ 831056 w 3398044"/>
              <a:gd name="connsiteY48" fmla="*/ 800100 h 1493044"/>
              <a:gd name="connsiteX49" fmla="*/ 819150 w 3398044"/>
              <a:gd name="connsiteY49" fmla="*/ 800100 h 1493044"/>
              <a:gd name="connsiteX50" fmla="*/ 819150 w 3398044"/>
              <a:gd name="connsiteY50" fmla="*/ 792956 h 1493044"/>
              <a:gd name="connsiteX51" fmla="*/ 764381 w 3398044"/>
              <a:gd name="connsiteY51" fmla="*/ 792956 h 1493044"/>
              <a:gd name="connsiteX52" fmla="*/ 764381 w 3398044"/>
              <a:gd name="connsiteY52" fmla="*/ 781050 h 1493044"/>
              <a:gd name="connsiteX53" fmla="*/ 704850 w 3398044"/>
              <a:gd name="connsiteY53" fmla="*/ 781050 h 1493044"/>
              <a:gd name="connsiteX54" fmla="*/ 704850 w 3398044"/>
              <a:gd name="connsiteY54" fmla="*/ 771525 h 1493044"/>
              <a:gd name="connsiteX55" fmla="*/ 669131 w 3398044"/>
              <a:gd name="connsiteY55" fmla="*/ 771525 h 1493044"/>
              <a:gd name="connsiteX56" fmla="*/ 669131 w 3398044"/>
              <a:gd name="connsiteY56" fmla="*/ 714375 h 1493044"/>
              <a:gd name="connsiteX57" fmla="*/ 645319 w 3398044"/>
              <a:gd name="connsiteY57" fmla="*/ 714375 h 1493044"/>
              <a:gd name="connsiteX58" fmla="*/ 645319 w 3398044"/>
              <a:gd name="connsiteY58" fmla="*/ 714375 h 1493044"/>
              <a:gd name="connsiteX59" fmla="*/ 645319 w 3398044"/>
              <a:gd name="connsiteY59" fmla="*/ 697706 h 1493044"/>
              <a:gd name="connsiteX60" fmla="*/ 645319 w 3398044"/>
              <a:gd name="connsiteY60" fmla="*/ 678656 h 1493044"/>
              <a:gd name="connsiteX61" fmla="*/ 623887 w 3398044"/>
              <a:gd name="connsiteY61" fmla="*/ 678656 h 1493044"/>
              <a:gd name="connsiteX62" fmla="*/ 623887 w 3398044"/>
              <a:gd name="connsiteY62" fmla="*/ 638175 h 1493044"/>
              <a:gd name="connsiteX63" fmla="*/ 623887 w 3398044"/>
              <a:gd name="connsiteY63" fmla="*/ 645319 h 1493044"/>
              <a:gd name="connsiteX64" fmla="*/ 623887 w 3398044"/>
              <a:gd name="connsiteY64" fmla="*/ 609600 h 1493044"/>
              <a:gd name="connsiteX65" fmla="*/ 614362 w 3398044"/>
              <a:gd name="connsiteY65" fmla="*/ 609600 h 1493044"/>
              <a:gd name="connsiteX66" fmla="*/ 614362 w 3398044"/>
              <a:gd name="connsiteY66" fmla="*/ 578644 h 1493044"/>
              <a:gd name="connsiteX67" fmla="*/ 590550 w 3398044"/>
              <a:gd name="connsiteY67" fmla="*/ 578644 h 1493044"/>
              <a:gd name="connsiteX68" fmla="*/ 590550 w 3398044"/>
              <a:gd name="connsiteY68" fmla="*/ 564356 h 1493044"/>
              <a:gd name="connsiteX69" fmla="*/ 559594 w 3398044"/>
              <a:gd name="connsiteY69" fmla="*/ 564356 h 1493044"/>
              <a:gd name="connsiteX70" fmla="*/ 559593 w 3398044"/>
              <a:gd name="connsiteY70" fmla="*/ 554832 h 1493044"/>
              <a:gd name="connsiteX71" fmla="*/ 507206 w 3398044"/>
              <a:gd name="connsiteY71" fmla="*/ 557213 h 1493044"/>
              <a:gd name="connsiteX72" fmla="*/ 507206 w 3398044"/>
              <a:gd name="connsiteY72" fmla="*/ 557213 h 1493044"/>
              <a:gd name="connsiteX73" fmla="*/ 507206 w 3398044"/>
              <a:gd name="connsiteY73" fmla="*/ 545306 h 1493044"/>
              <a:gd name="connsiteX74" fmla="*/ 464344 w 3398044"/>
              <a:gd name="connsiteY74" fmla="*/ 545306 h 1493044"/>
              <a:gd name="connsiteX75" fmla="*/ 464344 w 3398044"/>
              <a:gd name="connsiteY75" fmla="*/ 516731 h 1493044"/>
              <a:gd name="connsiteX76" fmla="*/ 452437 w 3398044"/>
              <a:gd name="connsiteY76" fmla="*/ 516731 h 1493044"/>
              <a:gd name="connsiteX77" fmla="*/ 452437 w 3398044"/>
              <a:gd name="connsiteY77" fmla="*/ 492919 h 1493044"/>
              <a:gd name="connsiteX78" fmla="*/ 447675 w 3398044"/>
              <a:gd name="connsiteY78" fmla="*/ 492919 h 1493044"/>
              <a:gd name="connsiteX79" fmla="*/ 447675 w 3398044"/>
              <a:gd name="connsiteY79" fmla="*/ 459581 h 1493044"/>
              <a:gd name="connsiteX80" fmla="*/ 438150 w 3398044"/>
              <a:gd name="connsiteY80" fmla="*/ 459581 h 1493044"/>
              <a:gd name="connsiteX81" fmla="*/ 438150 w 3398044"/>
              <a:gd name="connsiteY81" fmla="*/ 381000 h 1493044"/>
              <a:gd name="connsiteX82" fmla="*/ 419100 w 3398044"/>
              <a:gd name="connsiteY82" fmla="*/ 381000 h 1493044"/>
              <a:gd name="connsiteX83" fmla="*/ 419100 w 3398044"/>
              <a:gd name="connsiteY83" fmla="*/ 364331 h 1493044"/>
              <a:gd name="connsiteX84" fmla="*/ 407194 w 3398044"/>
              <a:gd name="connsiteY84" fmla="*/ 364331 h 1493044"/>
              <a:gd name="connsiteX85" fmla="*/ 407194 w 3398044"/>
              <a:gd name="connsiteY85" fmla="*/ 314325 h 1493044"/>
              <a:gd name="connsiteX86" fmla="*/ 397669 w 3398044"/>
              <a:gd name="connsiteY86" fmla="*/ 314325 h 1493044"/>
              <a:gd name="connsiteX87" fmla="*/ 397669 w 3398044"/>
              <a:gd name="connsiteY87" fmla="*/ 302419 h 1493044"/>
              <a:gd name="connsiteX88" fmla="*/ 350044 w 3398044"/>
              <a:gd name="connsiteY88" fmla="*/ 302419 h 1493044"/>
              <a:gd name="connsiteX89" fmla="*/ 350044 w 3398044"/>
              <a:gd name="connsiteY89" fmla="*/ 273844 h 1493044"/>
              <a:gd name="connsiteX90" fmla="*/ 307181 w 3398044"/>
              <a:gd name="connsiteY90" fmla="*/ 273844 h 1493044"/>
              <a:gd name="connsiteX91" fmla="*/ 307181 w 3398044"/>
              <a:gd name="connsiteY91" fmla="*/ 257175 h 1493044"/>
              <a:gd name="connsiteX92" fmla="*/ 271462 w 3398044"/>
              <a:gd name="connsiteY92" fmla="*/ 257175 h 1493044"/>
              <a:gd name="connsiteX93" fmla="*/ 271462 w 3398044"/>
              <a:gd name="connsiteY93" fmla="*/ 257175 h 1493044"/>
              <a:gd name="connsiteX94" fmla="*/ 247650 w 3398044"/>
              <a:gd name="connsiteY94" fmla="*/ 257175 h 1493044"/>
              <a:gd name="connsiteX95" fmla="*/ 247650 w 3398044"/>
              <a:gd name="connsiteY95" fmla="*/ 214312 h 1493044"/>
              <a:gd name="connsiteX96" fmla="*/ 235744 w 3398044"/>
              <a:gd name="connsiteY96" fmla="*/ 214312 h 1493044"/>
              <a:gd name="connsiteX97" fmla="*/ 235744 w 3398044"/>
              <a:gd name="connsiteY97" fmla="*/ 164306 h 1493044"/>
              <a:gd name="connsiteX98" fmla="*/ 216694 w 3398044"/>
              <a:gd name="connsiteY98" fmla="*/ 164306 h 1493044"/>
              <a:gd name="connsiteX99" fmla="*/ 216694 w 3398044"/>
              <a:gd name="connsiteY99" fmla="*/ 88106 h 1493044"/>
              <a:gd name="connsiteX100" fmla="*/ 188119 w 3398044"/>
              <a:gd name="connsiteY100" fmla="*/ 88105 h 1493044"/>
              <a:gd name="connsiteX101" fmla="*/ 188119 w 3398044"/>
              <a:gd name="connsiteY101" fmla="*/ 45244 h 1493044"/>
              <a:gd name="connsiteX102" fmla="*/ 90487 w 3398044"/>
              <a:gd name="connsiteY102" fmla="*/ 45244 h 1493044"/>
              <a:gd name="connsiteX103" fmla="*/ 90487 w 3398044"/>
              <a:gd name="connsiteY103" fmla="*/ 45244 h 1493044"/>
              <a:gd name="connsiteX104" fmla="*/ 90487 w 3398044"/>
              <a:gd name="connsiteY104" fmla="*/ 23812 h 1493044"/>
              <a:gd name="connsiteX105" fmla="*/ 47625 w 3398044"/>
              <a:gd name="connsiteY105" fmla="*/ 23812 h 1493044"/>
              <a:gd name="connsiteX106" fmla="*/ 47625 w 3398044"/>
              <a:gd name="connsiteY106" fmla="*/ 0 h 1493044"/>
              <a:gd name="connsiteX107" fmla="*/ 0 w 3398044"/>
              <a:gd name="connsiteY107" fmla="*/ 0 h 149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398044" h="1493044">
                <a:moveTo>
                  <a:pt x="3398044" y="1493044"/>
                </a:moveTo>
                <a:lnTo>
                  <a:pt x="3398044" y="1414462"/>
                </a:lnTo>
                <a:lnTo>
                  <a:pt x="2545556" y="1414462"/>
                </a:lnTo>
                <a:lnTo>
                  <a:pt x="2545556" y="1383506"/>
                </a:lnTo>
                <a:lnTo>
                  <a:pt x="2466975" y="1383506"/>
                </a:lnTo>
                <a:lnTo>
                  <a:pt x="2466975" y="1354931"/>
                </a:lnTo>
                <a:lnTo>
                  <a:pt x="2324100" y="1354931"/>
                </a:lnTo>
                <a:lnTo>
                  <a:pt x="2324100" y="1321594"/>
                </a:lnTo>
                <a:lnTo>
                  <a:pt x="2202656" y="1321594"/>
                </a:lnTo>
                <a:lnTo>
                  <a:pt x="2202656" y="1295400"/>
                </a:lnTo>
                <a:lnTo>
                  <a:pt x="2169319" y="1295400"/>
                </a:lnTo>
                <a:lnTo>
                  <a:pt x="2169319" y="1264444"/>
                </a:lnTo>
                <a:lnTo>
                  <a:pt x="2045494" y="1264444"/>
                </a:lnTo>
                <a:lnTo>
                  <a:pt x="2045494" y="1252537"/>
                </a:lnTo>
                <a:lnTo>
                  <a:pt x="1788319" y="1252537"/>
                </a:lnTo>
                <a:lnTo>
                  <a:pt x="1788319" y="1226344"/>
                </a:lnTo>
                <a:lnTo>
                  <a:pt x="1662112" y="1226344"/>
                </a:lnTo>
                <a:lnTo>
                  <a:pt x="1662112" y="1204912"/>
                </a:lnTo>
                <a:lnTo>
                  <a:pt x="1500187" y="1204912"/>
                </a:lnTo>
                <a:lnTo>
                  <a:pt x="1500187" y="1188244"/>
                </a:lnTo>
                <a:lnTo>
                  <a:pt x="1326356" y="1188244"/>
                </a:lnTo>
                <a:lnTo>
                  <a:pt x="1326356" y="1169194"/>
                </a:lnTo>
                <a:lnTo>
                  <a:pt x="1281112" y="1169194"/>
                </a:lnTo>
                <a:lnTo>
                  <a:pt x="1281112" y="1135856"/>
                </a:lnTo>
                <a:lnTo>
                  <a:pt x="1226344" y="1135856"/>
                </a:lnTo>
                <a:lnTo>
                  <a:pt x="1226344" y="1135856"/>
                </a:lnTo>
                <a:lnTo>
                  <a:pt x="1226344" y="1116806"/>
                </a:lnTo>
                <a:lnTo>
                  <a:pt x="1112044" y="1116806"/>
                </a:lnTo>
                <a:lnTo>
                  <a:pt x="1112044" y="1092994"/>
                </a:lnTo>
                <a:lnTo>
                  <a:pt x="1102519" y="1092994"/>
                </a:lnTo>
                <a:lnTo>
                  <a:pt x="1102519" y="1059656"/>
                </a:lnTo>
                <a:lnTo>
                  <a:pt x="1071562" y="1059656"/>
                </a:lnTo>
                <a:lnTo>
                  <a:pt x="1071562" y="1004887"/>
                </a:lnTo>
                <a:lnTo>
                  <a:pt x="1047750" y="1004887"/>
                </a:lnTo>
                <a:lnTo>
                  <a:pt x="1047750" y="985837"/>
                </a:lnTo>
                <a:lnTo>
                  <a:pt x="1023937" y="985837"/>
                </a:lnTo>
                <a:lnTo>
                  <a:pt x="1023937" y="959644"/>
                </a:lnTo>
                <a:lnTo>
                  <a:pt x="912019" y="959644"/>
                </a:lnTo>
                <a:lnTo>
                  <a:pt x="912019" y="938212"/>
                </a:lnTo>
                <a:lnTo>
                  <a:pt x="897731" y="938212"/>
                </a:lnTo>
                <a:lnTo>
                  <a:pt x="897731" y="904875"/>
                </a:lnTo>
                <a:lnTo>
                  <a:pt x="883444" y="904875"/>
                </a:lnTo>
                <a:lnTo>
                  <a:pt x="883444" y="876300"/>
                </a:lnTo>
                <a:lnTo>
                  <a:pt x="871537" y="876300"/>
                </a:lnTo>
                <a:lnTo>
                  <a:pt x="871537" y="840581"/>
                </a:lnTo>
                <a:lnTo>
                  <a:pt x="852487" y="840581"/>
                </a:lnTo>
                <a:lnTo>
                  <a:pt x="852487" y="816769"/>
                </a:lnTo>
                <a:lnTo>
                  <a:pt x="831056" y="816769"/>
                </a:lnTo>
                <a:lnTo>
                  <a:pt x="831056" y="800100"/>
                </a:lnTo>
                <a:lnTo>
                  <a:pt x="819150" y="800100"/>
                </a:lnTo>
                <a:lnTo>
                  <a:pt x="819150" y="792956"/>
                </a:lnTo>
                <a:lnTo>
                  <a:pt x="764381" y="792956"/>
                </a:lnTo>
                <a:lnTo>
                  <a:pt x="764381" y="781050"/>
                </a:lnTo>
                <a:lnTo>
                  <a:pt x="704850" y="781050"/>
                </a:lnTo>
                <a:lnTo>
                  <a:pt x="704850" y="771525"/>
                </a:lnTo>
                <a:lnTo>
                  <a:pt x="669131" y="771525"/>
                </a:lnTo>
                <a:lnTo>
                  <a:pt x="669131" y="714375"/>
                </a:lnTo>
                <a:lnTo>
                  <a:pt x="645319" y="714375"/>
                </a:lnTo>
                <a:lnTo>
                  <a:pt x="645319" y="714375"/>
                </a:lnTo>
                <a:lnTo>
                  <a:pt x="645319" y="697706"/>
                </a:lnTo>
                <a:lnTo>
                  <a:pt x="645319" y="678656"/>
                </a:lnTo>
                <a:lnTo>
                  <a:pt x="623887" y="678656"/>
                </a:lnTo>
                <a:lnTo>
                  <a:pt x="623887" y="638175"/>
                </a:lnTo>
                <a:lnTo>
                  <a:pt x="623887" y="645319"/>
                </a:lnTo>
                <a:lnTo>
                  <a:pt x="623887" y="609600"/>
                </a:lnTo>
                <a:lnTo>
                  <a:pt x="614362" y="609600"/>
                </a:lnTo>
                <a:lnTo>
                  <a:pt x="614362" y="578644"/>
                </a:lnTo>
                <a:lnTo>
                  <a:pt x="590550" y="578644"/>
                </a:lnTo>
                <a:lnTo>
                  <a:pt x="590550" y="564356"/>
                </a:lnTo>
                <a:lnTo>
                  <a:pt x="559594" y="564356"/>
                </a:lnTo>
                <a:cubicBezTo>
                  <a:pt x="559594" y="561181"/>
                  <a:pt x="559593" y="558007"/>
                  <a:pt x="559593" y="554832"/>
                </a:cubicBezTo>
                <a:lnTo>
                  <a:pt x="507206" y="557213"/>
                </a:lnTo>
                <a:lnTo>
                  <a:pt x="507206" y="557213"/>
                </a:lnTo>
                <a:lnTo>
                  <a:pt x="507206" y="545306"/>
                </a:lnTo>
                <a:lnTo>
                  <a:pt x="464344" y="545306"/>
                </a:lnTo>
                <a:lnTo>
                  <a:pt x="464344" y="516731"/>
                </a:lnTo>
                <a:lnTo>
                  <a:pt x="452437" y="516731"/>
                </a:lnTo>
                <a:lnTo>
                  <a:pt x="452437" y="492919"/>
                </a:lnTo>
                <a:lnTo>
                  <a:pt x="447675" y="492919"/>
                </a:lnTo>
                <a:lnTo>
                  <a:pt x="447675" y="459581"/>
                </a:lnTo>
                <a:lnTo>
                  <a:pt x="438150" y="459581"/>
                </a:lnTo>
                <a:lnTo>
                  <a:pt x="438150" y="381000"/>
                </a:lnTo>
                <a:lnTo>
                  <a:pt x="419100" y="381000"/>
                </a:lnTo>
                <a:lnTo>
                  <a:pt x="419100" y="364331"/>
                </a:lnTo>
                <a:lnTo>
                  <a:pt x="407194" y="364331"/>
                </a:lnTo>
                <a:lnTo>
                  <a:pt x="407194" y="314325"/>
                </a:lnTo>
                <a:lnTo>
                  <a:pt x="397669" y="314325"/>
                </a:lnTo>
                <a:lnTo>
                  <a:pt x="397669" y="302419"/>
                </a:lnTo>
                <a:lnTo>
                  <a:pt x="350044" y="302419"/>
                </a:lnTo>
                <a:lnTo>
                  <a:pt x="350044" y="273844"/>
                </a:lnTo>
                <a:lnTo>
                  <a:pt x="307181" y="273844"/>
                </a:lnTo>
                <a:lnTo>
                  <a:pt x="307181" y="257175"/>
                </a:lnTo>
                <a:lnTo>
                  <a:pt x="271462" y="257175"/>
                </a:lnTo>
                <a:lnTo>
                  <a:pt x="271462" y="257175"/>
                </a:lnTo>
                <a:lnTo>
                  <a:pt x="247650" y="257175"/>
                </a:lnTo>
                <a:lnTo>
                  <a:pt x="247650" y="214312"/>
                </a:lnTo>
                <a:lnTo>
                  <a:pt x="235744" y="214312"/>
                </a:lnTo>
                <a:lnTo>
                  <a:pt x="235744" y="164306"/>
                </a:lnTo>
                <a:lnTo>
                  <a:pt x="216694" y="164306"/>
                </a:lnTo>
                <a:lnTo>
                  <a:pt x="216694" y="88106"/>
                </a:lnTo>
                <a:lnTo>
                  <a:pt x="188119" y="88105"/>
                </a:lnTo>
                <a:lnTo>
                  <a:pt x="188119" y="45244"/>
                </a:lnTo>
                <a:lnTo>
                  <a:pt x="90487" y="45244"/>
                </a:lnTo>
                <a:lnTo>
                  <a:pt x="90487" y="45244"/>
                </a:lnTo>
                <a:lnTo>
                  <a:pt x="90487" y="23812"/>
                </a:lnTo>
                <a:lnTo>
                  <a:pt x="47625" y="23812"/>
                </a:lnTo>
                <a:lnTo>
                  <a:pt x="47625" y="0"/>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10106" name="Group 10105">
            <a:extLst>
              <a:ext uri="{FF2B5EF4-FFF2-40B4-BE49-F238E27FC236}">
                <a16:creationId xmlns:a16="http://schemas.microsoft.com/office/drawing/2014/main" id="{6619AE90-D6BA-D2E7-C3B3-9F591F263202}"/>
              </a:ext>
            </a:extLst>
          </p:cNvPr>
          <p:cNvGrpSpPr/>
          <p:nvPr/>
        </p:nvGrpSpPr>
        <p:grpSpPr>
          <a:xfrm>
            <a:off x="6493150" y="1740506"/>
            <a:ext cx="3483182" cy="1500023"/>
            <a:chOff x="6493150" y="1740506"/>
            <a:chExt cx="3483182" cy="1500023"/>
          </a:xfrm>
        </p:grpSpPr>
        <p:grpSp>
          <p:nvGrpSpPr>
            <p:cNvPr id="10052" name="Group 10051">
              <a:extLst>
                <a:ext uri="{FF2B5EF4-FFF2-40B4-BE49-F238E27FC236}">
                  <a16:creationId xmlns:a16="http://schemas.microsoft.com/office/drawing/2014/main" id="{220BB743-D7E1-6872-CAF0-E794E0F4125C}"/>
                </a:ext>
              </a:extLst>
            </p:cNvPr>
            <p:cNvGrpSpPr/>
            <p:nvPr/>
          </p:nvGrpSpPr>
          <p:grpSpPr>
            <a:xfrm>
              <a:off x="6493150" y="1740506"/>
              <a:ext cx="89485" cy="89485"/>
              <a:chOff x="2162465" y="4117385"/>
              <a:chExt cx="283772" cy="283772"/>
            </a:xfrm>
          </p:grpSpPr>
          <p:cxnSp>
            <p:nvCxnSpPr>
              <p:cNvPr id="10053" name="Straight Connector 10052">
                <a:extLst>
                  <a:ext uri="{FF2B5EF4-FFF2-40B4-BE49-F238E27FC236}">
                    <a16:creationId xmlns:a16="http://schemas.microsoft.com/office/drawing/2014/main" id="{9046EDCC-864E-607E-AC2C-D4BDF32DB3A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54" name="Straight Connector 10053">
                <a:extLst>
                  <a:ext uri="{FF2B5EF4-FFF2-40B4-BE49-F238E27FC236}">
                    <a16:creationId xmlns:a16="http://schemas.microsoft.com/office/drawing/2014/main" id="{ABD862E6-0911-F1B3-D9C2-41FD790B096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55" name="Group 10054">
              <a:extLst>
                <a:ext uri="{FF2B5EF4-FFF2-40B4-BE49-F238E27FC236}">
                  <a16:creationId xmlns:a16="http://schemas.microsoft.com/office/drawing/2014/main" id="{1020A463-8FEB-45A3-466A-C71112A153AD}"/>
                </a:ext>
              </a:extLst>
            </p:cNvPr>
            <p:cNvGrpSpPr/>
            <p:nvPr/>
          </p:nvGrpSpPr>
          <p:grpSpPr>
            <a:xfrm>
              <a:off x="6938201" y="2147208"/>
              <a:ext cx="89485" cy="89485"/>
              <a:chOff x="2162465" y="4117385"/>
              <a:chExt cx="283772" cy="283772"/>
            </a:xfrm>
          </p:grpSpPr>
          <p:cxnSp>
            <p:nvCxnSpPr>
              <p:cNvPr id="10056" name="Straight Connector 10055">
                <a:extLst>
                  <a:ext uri="{FF2B5EF4-FFF2-40B4-BE49-F238E27FC236}">
                    <a16:creationId xmlns:a16="http://schemas.microsoft.com/office/drawing/2014/main" id="{25CF9131-F091-231B-45A9-2E2DBB0981C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57" name="Straight Connector 10056">
                <a:extLst>
                  <a:ext uri="{FF2B5EF4-FFF2-40B4-BE49-F238E27FC236}">
                    <a16:creationId xmlns:a16="http://schemas.microsoft.com/office/drawing/2014/main" id="{41F1DF8B-332C-B93B-A7E1-5637D44B1BB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58" name="Group 10057">
              <a:extLst>
                <a:ext uri="{FF2B5EF4-FFF2-40B4-BE49-F238E27FC236}">
                  <a16:creationId xmlns:a16="http://schemas.microsoft.com/office/drawing/2014/main" id="{42346F53-E4C6-59A3-CA33-5D3489D0BADC}"/>
                </a:ext>
              </a:extLst>
            </p:cNvPr>
            <p:cNvGrpSpPr/>
            <p:nvPr/>
          </p:nvGrpSpPr>
          <p:grpSpPr>
            <a:xfrm>
              <a:off x="6739550" y="1980779"/>
              <a:ext cx="89485" cy="89485"/>
              <a:chOff x="2162465" y="4117385"/>
              <a:chExt cx="283772" cy="283772"/>
            </a:xfrm>
          </p:grpSpPr>
          <p:cxnSp>
            <p:nvCxnSpPr>
              <p:cNvPr id="10059" name="Straight Connector 10058">
                <a:extLst>
                  <a:ext uri="{FF2B5EF4-FFF2-40B4-BE49-F238E27FC236}">
                    <a16:creationId xmlns:a16="http://schemas.microsoft.com/office/drawing/2014/main" id="{F6727C96-E5EA-3832-EEF5-29FD872B4B4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0" name="Straight Connector 10059">
                <a:extLst>
                  <a:ext uri="{FF2B5EF4-FFF2-40B4-BE49-F238E27FC236}">
                    <a16:creationId xmlns:a16="http://schemas.microsoft.com/office/drawing/2014/main" id="{A32FED9A-E2F6-7F2A-1810-86B002B7227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1" name="Group 10060">
              <a:extLst>
                <a:ext uri="{FF2B5EF4-FFF2-40B4-BE49-F238E27FC236}">
                  <a16:creationId xmlns:a16="http://schemas.microsoft.com/office/drawing/2014/main" id="{646030E1-CE47-3F23-B879-D3293BD2E884}"/>
                </a:ext>
              </a:extLst>
            </p:cNvPr>
            <p:cNvGrpSpPr/>
            <p:nvPr/>
          </p:nvGrpSpPr>
          <p:grpSpPr>
            <a:xfrm>
              <a:off x="7194386" y="2511940"/>
              <a:ext cx="89485" cy="89485"/>
              <a:chOff x="2162465" y="4117385"/>
              <a:chExt cx="283772" cy="283772"/>
            </a:xfrm>
          </p:grpSpPr>
          <p:cxnSp>
            <p:nvCxnSpPr>
              <p:cNvPr id="10062" name="Straight Connector 10061">
                <a:extLst>
                  <a:ext uri="{FF2B5EF4-FFF2-40B4-BE49-F238E27FC236}">
                    <a16:creationId xmlns:a16="http://schemas.microsoft.com/office/drawing/2014/main" id="{9D1924A3-0184-3146-BBC4-542C984EC52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3" name="Straight Connector 10062">
                <a:extLst>
                  <a:ext uri="{FF2B5EF4-FFF2-40B4-BE49-F238E27FC236}">
                    <a16:creationId xmlns:a16="http://schemas.microsoft.com/office/drawing/2014/main" id="{D33A36B1-1956-DFF7-F4DC-28E3B98ADD42}"/>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4" name="Group 10063">
              <a:extLst>
                <a:ext uri="{FF2B5EF4-FFF2-40B4-BE49-F238E27FC236}">
                  <a16:creationId xmlns:a16="http://schemas.microsoft.com/office/drawing/2014/main" id="{B64FE5C7-79D5-7561-BC26-D1B4E2C085AB}"/>
                </a:ext>
              </a:extLst>
            </p:cNvPr>
            <p:cNvGrpSpPr/>
            <p:nvPr/>
          </p:nvGrpSpPr>
          <p:grpSpPr>
            <a:xfrm>
              <a:off x="7448982" y="2696952"/>
              <a:ext cx="89485" cy="89485"/>
              <a:chOff x="2162465" y="4117385"/>
              <a:chExt cx="283772" cy="283772"/>
            </a:xfrm>
          </p:grpSpPr>
          <p:cxnSp>
            <p:nvCxnSpPr>
              <p:cNvPr id="10065" name="Straight Connector 10064">
                <a:extLst>
                  <a:ext uri="{FF2B5EF4-FFF2-40B4-BE49-F238E27FC236}">
                    <a16:creationId xmlns:a16="http://schemas.microsoft.com/office/drawing/2014/main" id="{2B0652A7-61AB-289C-D09A-6C865E09B95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6" name="Straight Connector 10065">
                <a:extLst>
                  <a:ext uri="{FF2B5EF4-FFF2-40B4-BE49-F238E27FC236}">
                    <a16:creationId xmlns:a16="http://schemas.microsoft.com/office/drawing/2014/main" id="{957E8775-8864-3F43-0303-B27D25F6DD06}"/>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67" name="Group 10066">
              <a:extLst>
                <a:ext uri="{FF2B5EF4-FFF2-40B4-BE49-F238E27FC236}">
                  <a16:creationId xmlns:a16="http://schemas.microsoft.com/office/drawing/2014/main" id="{3E01ED9E-9AB6-B192-BA32-ED00A1179209}"/>
                </a:ext>
              </a:extLst>
            </p:cNvPr>
            <p:cNvGrpSpPr/>
            <p:nvPr/>
          </p:nvGrpSpPr>
          <p:grpSpPr>
            <a:xfrm>
              <a:off x="7544433" y="2718271"/>
              <a:ext cx="89485" cy="89485"/>
              <a:chOff x="2162465" y="4117385"/>
              <a:chExt cx="283772" cy="283772"/>
            </a:xfrm>
          </p:grpSpPr>
          <p:cxnSp>
            <p:nvCxnSpPr>
              <p:cNvPr id="10068" name="Straight Connector 10067">
                <a:extLst>
                  <a:ext uri="{FF2B5EF4-FFF2-40B4-BE49-F238E27FC236}">
                    <a16:creationId xmlns:a16="http://schemas.microsoft.com/office/drawing/2014/main" id="{D760D46B-574C-14C2-809F-EE689646B5AC}"/>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69" name="Straight Connector 10068">
                <a:extLst>
                  <a:ext uri="{FF2B5EF4-FFF2-40B4-BE49-F238E27FC236}">
                    <a16:creationId xmlns:a16="http://schemas.microsoft.com/office/drawing/2014/main" id="{5341FAA1-FA19-D1A1-A4FC-D5C188DD7005}"/>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0" name="Group 10069">
              <a:extLst>
                <a:ext uri="{FF2B5EF4-FFF2-40B4-BE49-F238E27FC236}">
                  <a16:creationId xmlns:a16="http://schemas.microsoft.com/office/drawing/2014/main" id="{7AD87C97-1AC0-9213-1A9F-E2E181110295}"/>
                </a:ext>
              </a:extLst>
            </p:cNvPr>
            <p:cNvGrpSpPr/>
            <p:nvPr/>
          </p:nvGrpSpPr>
          <p:grpSpPr>
            <a:xfrm>
              <a:off x="7577532" y="2758945"/>
              <a:ext cx="89485" cy="89485"/>
              <a:chOff x="2162465" y="4117385"/>
              <a:chExt cx="283772" cy="283772"/>
            </a:xfrm>
          </p:grpSpPr>
          <p:cxnSp>
            <p:nvCxnSpPr>
              <p:cNvPr id="10071" name="Straight Connector 10070">
                <a:extLst>
                  <a:ext uri="{FF2B5EF4-FFF2-40B4-BE49-F238E27FC236}">
                    <a16:creationId xmlns:a16="http://schemas.microsoft.com/office/drawing/2014/main" id="{420C9C31-30A9-47BA-044D-08BCC3E85B25}"/>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2" name="Straight Connector 10071">
                <a:extLst>
                  <a:ext uri="{FF2B5EF4-FFF2-40B4-BE49-F238E27FC236}">
                    <a16:creationId xmlns:a16="http://schemas.microsoft.com/office/drawing/2014/main" id="{5BD90BF1-FA3A-C7DD-BC18-6A607B830824}"/>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3" name="Group 10072">
              <a:extLst>
                <a:ext uri="{FF2B5EF4-FFF2-40B4-BE49-F238E27FC236}">
                  <a16:creationId xmlns:a16="http://schemas.microsoft.com/office/drawing/2014/main" id="{0FD18261-8560-8110-C37B-E1893E656771}"/>
                </a:ext>
              </a:extLst>
            </p:cNvPr>
            <p:cNvGrpSpPr/>
            <p:nvPr/>
          </p:nvGrpSpPr>
          <p:grpSpPr>
            <a:xfrm>
              <a:off x="7625676" y="2851140"/>
              <a:ext cx="89485" cy="89485"/>
              <a:chOff x="2162465" y="4117385"/>
              <a:chExt cx="283772" cy="283772"/>
            </a:xfrm>
          </p:grpSpPr>
          <p:cxnSp>
            <p:nvCxnSpPr>
              <p:cNvPr id="10074" name="Straight Connector 10073">
                <a:extLst>
                  <a:ext uri="{FF2B5EF4-FFF2-40B4-BE49-F238E27FC236}">
                    <a16:creationId xmlns:a16="http://schemas.microsoft.com/office/drawing/2014/main" id="{9C7577FF-BB7F-E491-9C34-20725C5E6B1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5" name="Straight Connector 10074">
                <a:extLst>
                  <a:ext uri="{FF2B5EF4-FFF2-40B4-BE49-F238E27FC236}">
                    <a16:creationId xmlns:a16="http://schemas.microsoft.com/office/drawing/2014/main" id="{1AF9E952-EF30-0301-077D-EDAF098CEC8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6" name="Group 10075">
              <a:extLst>
                <a:ext uri="{FF2B5EF4-FFF2-40B4-BE49-F238E27FC236}">
                  <a16:creationId xmlns:a16="http://schemas.microsoft.com/office/drawing/2014/main" id="{6FA2D1BC-7765-C2D9-0ACC-79C49605EF27}"/>
                </a:ext>
              </a:extLst>
            </p:cNvPr>
            <p:cNvGrpSpPr/>
            <p:nvPr/>
          </p:nvGrpSpPr>
          <p:grpSpPr>
            <a:xfrm>
              <a:off x="7727097" y="2878630"/>
              <a:ext cx="89485" cy="89485"/>
              <a:chOff x="2162465" y="4117385"/>
              <a:chExt cx="283772" cy="283772"/>
            </a:xfrm>
          </p:grpSpPr>
          <p:cxnSp>
            <p:nvCxnSpPr>
              <p:cNvPr id="10077" name="Straight Connector 10076">
                <a:extLst>
                  <a:ext uri="{FF2B5EF4-FFF2-40B4-BE49-F238E27FC236}">
                    <a16:creationId xmlns:a16="http://schemas.microsoft.com/office/drawing/2014/main" id="{697E6D93-F411-A357-7AF1-BD3ABFAFDF4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78" name="Straight Connector 10077">
                <a:extLst>
                  <a:ext uri="{FF2B5EF4-FFF2-40B4-BE49-F238E27FC236}">
                    <a16:creationId xmlns:a16="http://schemas.microsoft.com/office/drawing/2014/main" id="{8D92395E-C07B-D039-3441-26983173569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79" name="Group 10078">
              <a:extLst>
                <a:ext uri="{FF2B5EF4-FFF2-40B4-BE49-F238E27FC236}">
                  <a16:creationId xmlns:a16="http://schemas.microsoft.com/office/drawing/2014/main" id="{24363F22-6879-ED85-634A-A7EB976CDACE}"/>
                </a:ext>
              </a:extLst>
            </p:cNvPr>
            <p:cNvGrpSpPr/>
            <p:nvPr/>
          </p:nvGrpSpPr>
          <p:grpSpPr>
            <a:xfrm>
              <a:off x="7774426" y="2883740"/>
              <a:ext cx="89485" cy="89485"/>
              <a:chOff x="2162465" y="4117385"/>
              <a:chExt cx="283772" cy="283772"/>
            </a:xfrm>
          </p:grpSpPr>
          <p:cxnSp>
            <p:nvCxnSpPr>
              <p:cNvPr id="10080" name="Straight Connector 10079">
                <a:extLst>
                  <a:ext uri="{FF2B5EF4-FFF2-40B4-BE49-F238E27FC236}">
                    <a16:creationId xmlns:a16="http://schemas.microsoft.com/office/drawing/2014/main" id="{14175114-7840-B97A-C6A6-5899740B54B7}"/>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1" name="Straight Connector 10080">
                <a:extLst>
                  <a:ext uri="{FF2B5EF4-FFF2-40B4-BE49-F238E27FC236}">
                    <a16:creationId xmlns:a16="http://schemas.microsoft.com/office/drawing/2014/main" id="{E9BEBB1C-C735-2DBF-4333-2F7025CAEFA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2" name="Group 10081">
              <a:extLst>
                <a:ext uri="{FF2B5EF4-FFF2-40B4-BE49-F238E27FC236}">
                  <a16:creationId xmlns:a16="http://schemas.microsoft.com/office/drawing/2014/main" id="{61375D0A-B071-7CCB-7069-0E9D2D225132}"/>
                </a:ext>
              </a:extLst>
            </p:cNvPr>
            <p:cNvGrpSpPr/>
            <p:nvPr/>
          </p:nvGrpSpPr>
          <p:grpSpPr>
            <a:xfrm>
              <a:off x="7833722" y="2914849"/>
              <a:ext cx="89485" cy="89485"/>
              <a:chOff x="2162465" y="4117385"/>
              <a:chExt cx="283772" cy="283772"/>
            </a:xfrm>
          </p:grpSpPr>
          <p:cxnSp>
            <p:nvCxnSpPr>
              <p:cNvPr id="10083" name="Straight Connector 10082">
                <a:extLst>
                  <a:ext uri="{FF2B5EF4-FFF2-40B4-BE49-F238E27FC236}">
                    <a16:creationId xmlns:a16="http://schemas.microsoft.com/office/drawing/2014/main" id="{4A123400-FC5A-A907-D26A-DEBB1D97FB0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4" name="Straight Connector 10083">
                <a:extLst>
                  <a:ext uri="{FF2B5EF4-FFF2-40B4-BE49-F238E27FC236}">
                    <a16:creationId xmlns:a16="http://schemas.microsoft.com/office/drawing/2014/main" id="{70F7F09A-DBCE-6D3B-8472-DBE20C402EE1}"/>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5" name="Group 10084">
              <a:extLst>
                <a:ext uri="{FF2B5EF4-FFF2-40B4-BE49-F238E27FC236}">
                  <a16:creationId xmlns:a16="http://schemas.microsoft.com/office/drawing/2014/main" id="{E9A0F7AD-828D-DE07-D5A7-93295B149F46}"/>
                </a:ext>
              </a:extLst>
            </p:cNvPr>
            <p:cNvGrpSpPr/>
            <p:nvPr/>
          </p:nvGrpSpPr>
          <p:grpSpPr>
            <a:xfrm>
              <a:off x="8018867" y="2936878"/>
              <a:ext cx="89485" cy="89485"/>
              <a:chOff x="2162465" y="4117385"/>
              <a:chExt cx="283772" cy="283772"/>
            </a:xfrm>
          </p:grpSpPr>
          <p:cxnSp>
            <p:nvCxnSpPr>
              <p:cNvPr id="10086" name="Straight Connector 10085">
                <a:extLst>
                  <a:ext uri="{FF2B5EF4-FFF2-40B4-BE49-F238E27FC236}">
                    <a16:creationId xmlns:a16="http://schemas.microsoft.com/office/drawing/2014/main" id="{89A09F53-431D-B1CC-43B3-839785152F82}"/>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87" name="Straight Connector 10086">
                <a:extLst>
                  <a:ext uri="{FF2B5EF4-FFF2-40B4-BE49-F238E27FC236}">
                    <a16:creationId xmlns:a16="http://schemas.microsoft.com/office/drawing/2014/main" id="{66AD8171-7C37-5767-275E-D27EAD5F5C0D}"/>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88" name="Group 10087">
              <a:extLst>
                <a:ext uri="{FF2B5EF4-FFF2-40B4-BE49-F238E27FC236}">
                  <a16:creationId xmlns:a16="http://schemas.microsoft.com/office/drawing/2014/main" id="{3081632E-CD13-7B12-A7F0-CD090A16BF5D}"/>
                </a:ext>
              </a:extLst>
            </p:cNvPr>
            <p:cNvGrpSpPr/>
            <p:nvPr/>
          </p:nvGrpSpPr>
          <p:grpSpPr>
            <a:xfrm>
              <a:off x="8194225" y="2957956"/>
              <a:ext cx="89485" cy="89485"/>
              <a:chOff x="2162465" y="4117385"/>
              <a:chExt cx="283772" cy="283772"/>
            </a:xfrm>
          </p:grpSpPr>
          <p:cxnSp>
            <p:nvCxnSpPr>
              <p:cNvPr id="10089" name="Straight Connector 10088">
                <a:extLst>
                  <a:ext uri="{FF2B5EF4-FFF2-40B4-BE49-F238E27FC236}">
                    <a16:creationId xmlns:a16="http://schemas.microsoft.com/office/drawing/2014/main" id="{BC419113-416B-6180-06F0-C1A8A72B6894}"/>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0" name="Straight Connector 10089">
                <a:extLst>
                  <a:ext uri="{FF2B5EF4-FFF2-40B4-BE49-F238E27FC236}">
                    <a16:creationId xmlns:a16="http://schemas.microsoft.com/office/drawing/2014/main" id="{D5030701-C92D-B310-CADC-BF1C0A5DBC08}"/>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1" name="Group 10090">
              <a:extLst>
                <a:ext uri="{FF2B5EF4-FFF2-40B4-BE49-F238E27FC236}">
                  <a16:creationId xmlns:a16="http://schemas.microsoft.com/office/drawing/2014/main" id="{F6F51D1E-1955-6AB3-48F3-3B190DBCFE3C}"/>
                </a:ext>
              </a:extLst>
            </p:cNvPr>
            <p:cNvGrpSpPr/>
            <p:nvPr/>
          </p:nvGrpSpPr>
          <p:grpSpPr>
            <a:xfrm>
              <a:off x="8226635" y="2957956"/>
              <a:ext cx="89485" cy="89485"/>
              <a:chOff x="2162465" y="4117385"/>
              <a:chExt cx="283772" cy="283772"/>
            </a:xfrm>
          </p:grpSpPr>
          <p:cxnSp>
            <p:nvCxnSpPr>
              <p:cNvPr id="10092" name="Straight Connector 10091">
                <a:extLst>
                  <a:ext uri="{FF2B5EF4-FFF2-40B4-BE49-F238E27FC236}">
                    <a16:creationId xmlns:a16="http://schemas.microsoft.com/office/drawing/2014/main" id="{20E637B5-04C2-E647-EEB9-4B2D9DD545CF}"/>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3" name="Straight Connector 10092">
                <a:extLst>
                  <a:ext uri="{FF2B5EF4-FFF2-40B4-BE49-F238E27FC236}">
                    <a16:creationId xmlns:a16="http://schemas.microsoft.com/office/drawing/2014/main" id="{091DFAD4-8D4C-D2B3-2269-1AFCB5251C80}"/>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4" name="Group 10093">
              <a:extLst>
                <a:ext uri="{FF2B5EF4-FFF2-40B4-BE49-F238E27FC236}">
                  <a16:creationId xmlns:a16="http://schemas.microsoft.com/office/drawing/2014/main" id="{BFAD427C-F50F-E90C-FB88-EC6250E5731D}"/>
                </a:ext>
              </a:extLst>
            </p:cNvPr>
            <p:cNvGrpSpPr/>
            <p:nvPr/>
          </p:nvGrpSpPr>
          <p:grpSpPr>
            <a:xfrm>
              <a:off x="8609452" y="3000987"/>
              <a:ext cx="89485" cy="89485"/>
              <a:chOff x="2162465" y="4117385"/>
              <a:chExt cx="283772" cy="283772"/>
            </a:xfrm>
          </p:grpSpPr>
          <p:cxnSp>
            <p:nvCxnSpPr>
              <p:cNvPr id="10095" name="Straight Connector 10094">
                <a:extLst>
                  <a:ext uri="{FF2B5EF4-FFF2-40B4-BE49-F238E27FC236}">
                    <a16:creationId xmlns:a16="http://schemas.microsoft.com/office/drawing/2014/main" id="{CDDCD4DD-6C46-A094-BA55-A64B6AA0C660}"/>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6" name="Straight Connector 10095">
                <a:extLst>
                  <a:ext uri="{FF2B5EF4-FFF2-40B4-BE49-F238E27FC236}">
                    <a16:creationId xmlns:a16="http://schemas.microsoft.com/office/drawing/2014/main" id="{BE47EA2B-F441-2B26-3C01-D7CA82DB100E}"/>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097" name="Group 10096">
              <a:extLst>
                <a:ext uri="{FF2B5EF4-FFF2-40B4-BE49-F238E27FC236}">
                  <a16:creationId xmlns:a16="http://schemas.microsoft.com/office/drawing/2014/main" id="{4B300B9F-4DAD-BD01-80D1-AFF1D2857772}"/>
                </a:ext>
              </a:extLst>
            </p:cNvPr>
            <p:cNvGrpSpPr/>
            <p:nvPr/>
          </p:nvGrpSpPr>
          <p:grpSpPr>
            <a:xfrm>
              <a:off x="8678093" y="3034621"/>
              <a:ext cx="89485" cy="89485"/>
              <a:chOff x="2162465" y="4117385"/>
              <a:chExt cx="283772" cy="283772"/>
            </a:xfrm>
          </p:grpSpPr>
          <p:cxnSp>
            <p:nvCxnSpPr>
              <p:cNvPr id="10098" name="Straight Connector 10097">
                <a:extLst>
                  <a:ext uri="{FF2B5EF4-FFF2-40B4-BE49-F238E27FC236}">
                    <a16:creationId xmlns:a16="http://schemas.microsoft.com/office/drawing/2014/main" id="{5A318D1B-B15C-7DC2-60EC-D5B52574582A}"/>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099" name="Straight Connector 10098">
                <a:extLst>
                  <a:ext uri="{FF2B5EF4-FFF2-40B4-BE49-F238E27FC236}">
                    <a16:creationId xmlns:a16="http://schemas.microsoft.com/office/drawing/2014/main" id="{88F69DB9-30BD-5DA1-7B86-54C82A9CA94F}"/>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100" name="Group 10099">
              <a:extLst>
                <a:ext uri="{FF2B5EF4-FFF2-40B4-BE49-F238E27FC236}">
                  <a16:creationId xmlns:a16="http://schemas.microsoft.com/office/drawing/2014/main" id="{60F121D2-2A91-6FA1-FCCE-80D58C6CCE3E}"/>
                </a:ext>
              </a:extLst>
            </p:cNvPr>
            <p:cNvGrpSpPr/>
            <p:nvPr/>
          </p:nvGrpSpPr>
          <p:grpSpPr>
            <a:xfrm>
              <a:off x="9064846" y="3145408"/>
              <a:ext cx="89485" cy="89485"/>
              <a:chOff x="2162465" y="4117385"/>
              <a:chExt cx="283772" cy="283772"/>
            </a:xfrm>
          </p:grpSpPr>
          <p:cxnSp>
            <p:nvCxnSpPr>
              <p:cNvPr id="10101" name="Straight Connector 10100">
                <a:extLst>
                  <a:ext uri="{FF2B5EF4-FFF2-40B4-BE49-F238E27FC236}">
                    <a16:creationId xmlns:a16="http://schemas.microsoft.com/office/drawing/2014/main" id="{BD872A2F-94D1-5840-860A-FD50A11B167E}"/>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102" name="Straight Connector 10101">
                <a:extLst>
                  <a:ext uri="{FF2B5EF4-FFF2-40B4-BE49-F238E27FC236}">
                    <a16:creationId xmlns:a16="http://schemas.microsoft.com/office/drawing/2014/main" id="{E2A3CDD3-3CBE-9383-443A-5B84F767E20B}"/>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nvGrpSpPr>
            <p:cNvPr id="10103" name="Group 10102">
              <a:extLst>
                <a:ext uri="{FF2B5EF4-FFF2-40B4-BE49-F238E27FC236}">
                  <a16:creationId xmlns:a16="http://schemas.microsoft.com/office/drawing/2014/main" id="{C7F56690-8F47-F0AB-FF62-05FC0B86DBAC}"/>
                </a:ext>
              </a:extLst>
            </p:cNvPr>
            <p:cNvGrpSpPr/>
            <p:nvPr/>
          </p:nvGrpSpPr>
          <p:grpSpPr>
            <a:xfrm>
              <a:off x="9886847" y="3151044"/>
              <a:ext cx="89485" cy="89485"/>
              <a:chOff x="2162465" y="4117385"/>
              <a:chExt cx="283772" cy="283772"/>
            </a:xfrm>
          </p:grpSpPr>
          <p:cxnSp>
            <p:nvCxnSpPr>
              <p:cNvPr id="10104" name="Straight Connector 10103">
                <a:extLst>
                  <a:ext uri="{FF2B5EF4-FFF2-40B4-BE49-F238E27FC236}">
                    <a16:creationId xmlns:a16="http://schemas.microsoft.com/office/drawing/2014/main" id="{723CAE12-426A-AC97-6A12-C3A7DB02DED6}"/>
                  </a:ext>
                </a:extLst>
              </p:cNvPr>
              <p:cNvCxnSpPr>
                <a:cxnSpLocks/>
              </p:cNvCxnSpPr>
              <p:nvPr/>
            </p:nvCxnSpPr>
            <p:spPr bwMode="auto">
              <a:xfrm>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cxnSp>
            <p:nvCxnSpPr>
              <p:cNvPr id="10105" name="Straight Connector 10104">
                <a:extLst>
                  <a:ext uri="{FF2B5EF4-FFF2-40B4-BE49-F238E27FC236}">
                    <a16:creationId xmlns:a16="http://schemas.microsoft.com/office/drawing/2014/main" id="{CBF052D5-7452-49EB-491C-2E060BDCD5FC}"/>
                  </a:ext>
                </a:extLst>
              </p:cNvPr>
              <p:cNvCxnSpPr>
                <a:cxnSpLocks/>
              </p:cNvCxnSpPr>
              <p:nvPr/>
            </p:nvCxnSpPr>
            <p:spPr bwMode="auto">
              <a:xfrm rot="5400000">
                <a:off x="2162465" y="4259271"/>
                <a:ext cx="283772" cy="0"/>
              </a:xfrm>
              <a:prstGeom prst="line">
                <a:avLst/>
              </a:prstGeom>
              <a:noFill/>
              <a:ln w="28575" cap="flat" cmpd="sng" algn="ctr">
                <a:solidFill>
                  <a:schemeClr val="accent1"/>
                </a:solidFill>
                <a:prstDash val="solid"/>
                <a:round/>
                <a:headEnd type="none" w="med" len="med"/>
                <a:tailEnd type="none" w="med" len="med"/>
              </a:ln>
              <a:effectLst/>
            </p:spPr>
          </p:cxnSp>
        </p:grpSp>
      </p:grpSp>
    </p:spTree>
    <p:extLst>
      <p:ext uri="{BB962C8B-B14F-4D97-AF65-F5344CB8AC3E}">
        <p14:creationId xmlns:p14="http://schemas.microsoft.com/office/powerpoint/2010/main" val="291774562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Overall Safety Summary</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graphicFrame>
        <p:nvGraphicFramePr>
          <p:cNvPr id="3" name="Group 3">
            <a:extLst>
              <a:ext uri="{FF2B5EF4-FFF2-40B4-BE49-F238E27FC236}">
                <a16:creationId xmlns:a16="http://schemas.microsoft.com/office/drawing/2014/main" id="{F5FD3371-3744-82DB-E667-70CC367C0964}"/>
              </a:ext>
            </a:extLst>
          </p:cNvPr>
          <p:cNvGraphicFramePr>
            <a:graphicFrameLocks/>
          </p:cNvGraphicFramePr>
          <p:nvPr/>
        </p:nvGraphicFramePr>
        <p:xfrm>
          <a:off x="723900" y="1600200"/>
          <a:ext cx="10758488" cy="4084448"/>
        </p:xfrm>
        <a:graphic>
          <a:graphicData uri="http://schemas.openxmlformats.org/drawingml/2006/table">
            <a:tbl>
              <a:tblPr/>
              <a:tblGrid>
                <a:gridCol w="4523923">
                  <a:extLst>
                    <a:ext uri="{9D8B030D-6E8A-4147-A177-3AD203B41FA5}">
                      <a16:colId xmlns:a16="http://schemas.microsoft.com/office/drawing/2014/main" val="20000"/>
                    </a:ext>
                  </a:extLst>
                </a:gridCol>
                <a:gridCol w="3226263">
                  <a:extLst>
                    <a:ext uri="{9D8B030D-6E8A-4147-A177-3AD203B41FA5}">
                      <a16:colId xmlns:a16="http://schemas.microsoft.com/office/drawing/2014/main" val="20001"/>
                    </a:ext>
                  </a:extLst>
                </a:gridCol>
                <a:gridCol w="3008302">
                  <a:extLst>
                    <a:ext uri="{9D8B030D-6E8A-4147-A177-3AD203B41FA5}">
                      <a16:colId xmlns:a16="http://schemas.microsoft.com/office/drawing/2014/main" val="20002"/>
                    </a:ext>
                  </a:extLst>
                </a:gridCol>
              </a:tblGrid>
              <a:tr h="3631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Parameter,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Mirvetuximab Soravtansine (n = 218)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Chemotherapy </a:t>
                      </a:r>
                      <a:br>
                        <a:rPr kumimoji="0" lang="en-US" sz="2000" b="1" i="0" u="none" strike="noStrike" cap="none" normalizeH="0" baseline="0" dirty="0">
                          <a:ln>
                            <a:noFill/>
                          </a:ln>
                          <a:solidFill>
                            <a:schemeClr val="tx1"/>
                          </a:solidFill>
                          <a:effectLst/>
                          <a:latin typeface="Calibri" panose="020F0502020204030204" pitchFamily="34" charset="0"/>
                        </a:rPr>
                      </a:br>
                      <a:r>
                        <a:rPr kumimoji="0" lang="en-US" sz="2000" b="1" i="0" u="none" strike="noStrike" cap="none" normalizeH="0" baseline="0" dirty="0">
                          <a:ln>
                            <a:noFill/>
                          </a:ln>
                          <a:solidFill>
                            <a:schemeClr val="tx1"/>
                          </a:solidFill>
                          <a:effectLst/>
                          <a:latin typeface="Calibri" panose="020F0502020204030204" pitchFamily="34" charset="0"/>
                        </a:rPr>
                        <a:t>(n = 207)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E1471D"/>
                    </a:solidFill>
                  </a:tcPr>
                </a:tc>
                <a:extLst>
                  <a:ext uri="{0D108BD9-81ED-4DB2-BD59-A6C34878D82A}">
                    <a16:rowId xmlns:a16="http://schemas.microsoft.com/office/drawing/2014/main" val="10001"/>
                  </a:ext>
                </a:extLst>
              </a:tr>
              <a:tr h="3631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Any TEAE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Grade ≥3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210 (96)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91 (42)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194 (94)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112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52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SAEs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52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68 (33)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052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Discontinuations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20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363184">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Deaths on study drug or within ≤30 days of last dose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 (2)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180367923"/>
                  </a:ext>
                </a:extLst>
              </a:tr>
              <a:tr h="2052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Dose reductions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74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50 (24)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884828341"/>
                  </a:ext>
                </a:extLst>
              </a:tr>
              <a:tr h="2052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Dose delays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117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111 (54)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17538857"/>
                  </a:ext>
                </a:extLst>
              </a:tr>
              <a:tr h="205282">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Discontinuations due to TEAEs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20 (9)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33 (16)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77192557"/>
                  </a:ext>
                </a:extLst>
              </a:tr>
            </a:tbl>
          </a:graphicData>
        </a:graphic>
      </p:graphicFrame>
    </p:spTree>
    <p:extLst>
      <p:ext uri="{BB962C8B-B14F-4D97-AF65-F5344CB8AC3E}">
        <p14:creationId xmlns:p14="http://schemas.microsoft.com/office/powerpoint/2010/main" val="222521011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4" name="Rectangle 9433">
            <a:extLst>
              <a:ext uri="{FF2B5EF4-FFF2-40B4-BE49-F238E27FC236}">
                <a16:creationId xmlns:a16="http://schemas.microsoft.com/office/drawing/2014/main" id="{2D334B4A-FD37-F17D-AB92-09F34F3738C2}"/>
              </a:ext>
            </a:extLst>
          </p:cNvPr>
          <p:cNvSpPr/>
          <p:nvPr/>
        </p:nvSpPr>
        <p:spPr bwMode="auto">
          <a:xfrm>
            <a:off x="10867510" y="3408714"/>
            <a:ext cx="169527" cy="1346237"/>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32" name="Rectangle 9431">
            <a:extLst>
              <a:ext uri="{FF2B5EF4-FFF2-40B4-BE49-F238E27FC236}">
                <a16:creationId xmlns:a16="http://schemas.microsoft.com/office/drawing/2014/main" id="{5CDFEE22-109B-296B-6B11-05F4AC58F5EF}"/>
              </a:ext>
            </a:extLst>
          </p:cNvPr>
          <p:cNvSpPr/>
          <p:nvPr/>
        </p:nvSpPr>
        <p:spPr bwMode="auto">
          <a:xfrm>
            <a:off x="9116713" y="2733384"/>
            <a:ext cx="169527" cy="173099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33" name="Rectangle 9432">
            <a:extLst>
              <a:ext uri="{FF2B5EF4-FFF2-40B4-BE49-F238E27FC236}">
                <a16:creationId xmlns:a16="http://schemas.microsoft.com/office/drawing/2014/main" id="{F9CF0D32-F284-3281-FDDE-A2AEEFEC6F68}"/>
              </a:ext>
            </a:extLst>
          </p:cNvPr>
          <p:cNvSpPr/>
          <p:nvPr/>
        </p:nvSpPr>
        <p:spPr bwMode="auto">
          <a:xfrm>
            <a:off x="9998299" y="3201809"/>
            <a:ext cx="169527" cy="126574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dirty="0"/>
              <a:t>MIRASOL: Selected TEAE</a:t>
            </a:r>
            <a:endParaRPr lang="en-US" altLang="en-US" dirty="0"/>
          </a:p>
        </p:txBody>
      </p:sp>
      <p:sp>
        <p:nvSpPr>
          <p:cNvPr id="2" name="Text Box 11">
            <a:extLst>
              <a:ext uri="{FF2B5EF4-FFF2-40B4-BE49-F238E27FC236}">
                <a16:creationId xmlns:a16="http://schemas.microsoft.com/office/drawing/2014/main" id="{42B01D2A-C1EA-D5F8-A670-23D72038C672}"/>
              </a:ext>
            </a:extLst>
          </p:cNvPr>
          <p:cNvSpPr txBox="1">
            <a:spLocks noChangeArrowheads="1"/>
          </p:cNvSpPr>
          <p:nvPr/>
        </p:nvSpPr>
        <p:spPr bwMode="auto">
          <a:xfrm>
            <a:off x="414339" y="6379359"/>
            <a:ext cx="46013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 Reproduced with permission.</a:t>
            </a:r>
          </a:p>
        </p:txBody>
      </p:sp>
      <p:grpSp>
        <p:nvGrpSpPr>
          <p:cNvPr id="35" name="Group 34">
            <a:extLst>
              <a:ext uri="{FF2B5EF4-FFF2-40B4-BE49-F238E27FC236}">
                <a16:creationId xmlns:a16="http://schemas.microsoft.com/office/drawing/2014/main" id="{65210092-9672-87C0-6458-FB2969C55F46}"/>
              </a:ext>
            </a:extLst>
          </p:cNvPr>
          <p:cNvGrpSpPr/>
          <p:nvPr/>
        </p:nvGrpSpPr>
        <p:grpSpPr>
          <a:xfrm>
            <a:off x="9171811" y="5217264"/>
            <a:ext cx="2410538" cy="461665"/>
            <a:chOff x="1226702" y="5991330"/>
            <a:chExt cx="2410538" cy="461665"/>
          </a:xfrm>
        </p:grpSpPr>
        <p:sp>
          <p:nvSpPr>
            <p:cNvPr id="36" name="TextBox 35">
              <a:extLst>
                <a:ext uri="{FF2B5EF4-FFF2-40B4-BE49-F238E27FC236}">
                  <a16:creationId xmlns:a16="http://schemas.microsoft.com/office/drawing/2014/main" id="{1705F490-7252-4CAD-0C4F-7AE8EC93E397}"/>
                </a:ext>
              </a:extLst>
            </p:cNvPr>
            <p:cNvSpPr txBox="1"/>
            <p:nvPr/>
          </p:nvSpPr>
          <p:spPr bwMode="auto">
            <a:xfrm>
              <a:off x="1226702" y="5991330"/>
              <a:ext cx="6606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Blurred</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Vision</a:t>
              </a:r>
            </a:p>
          </p:txBody>
        </p:sp>
        <p:sp>
          <p:nvSpPr>
            <p:cNvPr id="37" name="TextBox 36">
              <a:extLst>
                <a:ext uri="{FF2B5EF4-FFF2-40B4-BE49-F238E27FC236}">
                  <a16:creationId xmlns:a16="http://schemas.microsoft.com/office/drawing/2014/main" id="{DEE205EE-D83D-7CA3-21A5-96FDECF372CB}"/>
                </a:ext>
              </a:extLst>
            </p:cNvPr>
            <p:cNvSpPr txBox="1"/>
            <p:nvPr/>
          </p:nvSpPr>
          <p:spPr bwMode="auto">
            <a:xfrm>
              <a:off x="1936859" y="5991330"/>
              <a:ext cx="9665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Keratopathy</a:t>
              </a:r>
            </a:p>
          </p:txBody>
        </p:sp>
        <p:sp>
          <p:nvSpPr>
            <p:cNvPr id="38" name="TextBox 37">
              <a:extLst>
                <a:ext uri="{FF2B5EF4-FFF2-40B4-BE49-F238E27FC236}">
                  <a16:creationId xmlns:a16="http://schemas.microsoft.com/office/drawing/2014/main" id="{BE6AD932-504E-CAAC-D281-C293DF831F60}"/>
                </a:ext>
              </a:extLst>
            </p:cNvPr>
            <p:cNvSpPr txBox="1"/>
            <p:nvPr/>
          </p:nvSpPr>
          <p:spPr bwMode="auto">
            <a:xfrm>
              <a:off x="2973469" y="5991330"/>
              <a:ext cx="66377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Dry Eye</a:t>
              </a:r>
            </a:p>
          </p:txBody>
        </p:sp>
      </p:grpSp>
      <p:sp>
        <p:nvSpPr>
          <p:cNvPr id="39" name="TextBox 38">
            <a:extLst>
              <a:ext uri="{FF2B5EF4-FFF2-40B4-BE49-F238E27FC236}">
                <a16:creationId xmlns:a16="http://schemas.microsoft.com/office/drawing/2014/main" id="{9AFD1BC1-DA50-4B1C-5074-E3A3E1213974}"/>
              </a:ext>
            </a:extLst>
          </p:cNvPr>
          <p:cNvSpPr txBox="1"/>
          <p:nvPr/>
        </p:nvSpPr>
        <p:spPr bwMode="auto">
          <a:xfrm>
            <a:off x="9579937" y="5802564"/>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Ocular</a:t>
            </a:r>
          </a:p>
        </p:txBody>
      </p:sp>
      <p:cxnSp>
        <p:nvCxnSpPr>
          <p:cNvPr id="40" name="Straight Connector 39">
            <a:extLst>
              <a:ext uri="{FF2B5EF4-FFF2-40B4-BE49-F238E27FC236}">
                <a16:creationId xmlns:a16="http://schemas.microsoft.com/office/drawing/2014/main" id="{56088E57-9733-9548-8813-F0F191799F03}"/>
              </a:ext>
            </a:extLst>
          </p:cNvPr>
          <p:cNvCxnSpPr>
            <a:cxnSpLocks/>
          </p:cNvCxnSpPr>
          <p:nvPr/>
        </p:nvCxnSpPr>
        <p:spPr bwMode="auto">
          <a:xfrm flipV="1">
            <a:off x="9060198" y="5709857"/>
            <a:ext cx="2615184" cy="0"/>
          </a:xfrm>
          <a:prstGeom prst="line">
            <a:avLst/>
          </a:prstGeom>
          <a:noFill/>
          <a:ln w="28575" cap="flat" cmpd="sng" algn="ctr">
            <a:solidFill>
              <a:schemeClr val="bg1"/>
            </a:solidFill>
            <a:prstDash val="solid"/>
            <a:round/>
            <a:headEnd type="none" w="med" len="med"/>
            <a:tailEnd type="none" w="med" len="med"/>
          </a:ln>
          <a:effectLst/>
        </p:spPr>
      </p:cxnSp>
      <p:grpSp>
        <p:nvGrpSpPr>
          <p:cNvPr id="9282" name="Group 9281">
            <a:extLst>
              <a:ext uri="{FF2B5EF4-FFF2-40B4-BE49-F238E27FC236}">
                <a16:creationId xmlns:a16="http://schemas.microsoft.com/office/drawing/2014/main" id="{B69BC21C-EDD0-24A6-EF7B-10A702E94D17}"/>
              </a:ext>
            </a:extLst>
          </p:cNvPr>
          <p:cNvGrpSpPr/>
          <p:nvPr/>
        </p:nvGrpSpPr>
        <p:grpSpPr>
          <a:xfrm>
            <a:off x="8852345" y="4889623"/>
            <a:ext cx="1128297" cy="319469"/>
            <a:chOff x="1140905" y="4895719"/>
            <a:chExt cx="1128297" cy="319469"/>
          </a:xfrm>
        </p:grpSpPr>
        <p:sp>
          <p:nvSpPr>
            <p:cNvPr id="9283" name="TextBox 9282">
              <a:extLst>
                <a:ext uri="{FF2B5EF4-FFF2-40B4-BE49-F238E27FC236}">
                  <a16:creationId xmlns:a16="http://schemas.microsoft.com/office/drawing/2014/main" id="{15A11D70-6672-2D7C-A21A-1D4EC424ADEB}"/>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84" name="TextBox 9283">
              <a:extLst>
                <a:ext uri="{FF2B5EF4-FFF2-40B4-BE49-F238E27FC236}">
                  <a16:creationId xmlns:a16="http://schemas.microsoft.com/office/drawing/2014/main" id="{6DA99064-70BA-27ED-2E20-F91EEC87C429}"/>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85" name="TextBox 9284">
              <a:extLst>
                <a:ext uri="{FF2B5EF4-FFF2-40B4-BE49-F238E27FC236}">
                  <a16:creationId xmlns:a16="http://schemas.microsoft.com/office/drawing/2014/main" id="{59EED00C-FF12-7C02-DC03-93312D26DC4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86" name="TextBox 9285">
              <a:extLst>
                <a:ext uri="{FF2B5EF4-FFF2-40B4-BE49-F238E27FC236}">
                  <a16:creationId xmlns:a16="http://schemas.microsoft.com/office/drawing/2014/main" id="{51B33AAE-B0DE-3ED8-7CDB-54AE42E1D70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87" name="Group 9286">
            <a:extLst>
              <a:ext uri="{FF2B5EF4-FFF2-40B4-BE49-F238E27FC236}">
                <a16:creationId xmlns:a16="http://schemas.microsoft.com/office/drawing/2014/main" id="{A87D4299-118C-AE9B-B387-E404F19FF1E5}"/>
              </a:ext>
            </a:extLst>
          </p:cNvPr>
          <p:cNvGrpSpPr/>
          <p:nvPr/>
        </p:nvGrpSpPr>
        <p:grpSpPr>
          <a:xfrm>
            <a:off x="9735638" y="4889623"/>
            <a:ext cx="1128297" cy="319469"/>
            <a:chOff x="1140905" y="4895719"/>
            <a:chExt cx="1128297" cy="319469"/>
          </a:xfrm>
        </p:grpSpPr>
        <p:sp>
          <p:nvSpPr>
            <p:cNvPr id="9288" name="TextBox 9287">
              <a:extLst>
                <a:ext uri="{FF2B5EF4-FFF2-40B4-BE49-F238E27FC236}">
                  <a16:creationId xmlns:a16="http://schemas.microsoft.com/office/drawing/2014/main" id="{B5808EB9-E601-B29C-290A-928CB55685FA}"/>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89" name="TextBox 9288">
              <a:extLst>
                <a:ext uri="{FF2B5EF4-FFF2-40B4-BE49-F238E27FC236}">
                  <a16:creationId xmlns:a16="http://schemas.microsoft.com/office/drawing/2014/main" id="{A54E8D8A-98BF-5E60-A911-FE4F5F82A3CE}"/>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90" name="TextBox 9289">
              <a:extLst>
                <a:ext uri="{FF2B5EF4-FFF2-40B4-BE49-F238E27FC236}">
                  <a16:creationId xmlns:a16="http://schemas.microsoft.com/office/drawing/2014/main" id="{EC3A2B19-9B44-7EFA-493E-A0705795919A}"/>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91" name="TextBox 9290">
              <a:extLst>
                <a:ext uri="{FF2B5EF4-FFF2-40B4-BE49-F238E27FC236}">
                  <a16:creationId xmlns:a16="http://schemas.microsoft.com/office/drawing/2014/main" id="{AF77DB6D-21E9-3BCE-4DCB-8BEEE46C284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92" name="Group 9291">
            <a:extLst>
              <a:ext uri="{FF2B5EF4-FFF2-40B4-BE49-F238E27FC236}">
                <a16:creationId xmlns:a16="http://schemas.microsoft.com/office/drawing/2014/main" id="{561379D7-5EC7-3472-B462-13A9FA6FF9C3}"/>
              </a:ext>
            </a:extLst>
          </p:cNvPr>
          <p:cNvGrpSpPr/>
          <p:nvPr/>
        </p:nvGrpSpPr>
        <p:grpSpPr>
          <a:xfrm>
            <a:off x="10618931" y="4889623"/>
            <a:ext cx="1128297" cy="319469"/>
            <a:chOff x="1140905" y="4895719"/>
            <a:chExt cx="1128297" cy="319469"/>
          </a:xfrm>
        </p:grpSpPr>
        <p:sp>
          <p:nvSpPr>
            <p:cNvPr id="9293" name="TextBox 9292">
              <a:extLst>
                <a:ext uri="{FF2B5EF4-FFF2-40B4-BE49-F238E27FC236}">
                  <a16:creationId xmlns:a16="http://schemas.microsoft.com/office/drawing/2014/main" id="{B980D373-33A4-5061-E4E8-A4900D95CE69}"/>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94" name="TextBox 9293">
              <a:extLst>
                <a:ext uri="{FF2B5EF4-FFF2-40B4-BE49-F238E27FC236}">
                  <a16:creationId xmlns:a16="http://schemas.microsoft.com/office/drawing/2014/main" id="{3BEF0C1F-A6CE-A9A6-F6BB-1A4DE62C4565}"/>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95" name="TextBox 9294">
              <a:extLst>
                <a:ext uri="{FF2B5EF4-FFF2-40B4-BE49-F238E27FC236}">
                  <a16:creationId xmlns:a16="http://schemas.microsoft.com/office/drawing/2014/main" id="{EF5D7EF0-0799-D82C-018A-FE7016DFB218}"/>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96" name="TextBox 9295">
              <a:extLst>
                <a:ext uri="{FF2B5EF4-FFF2-40B4-BE49-F238E27FC236}">
                  <a16:creationId xmlns:a16="http://schemas.microsoft.com/office/drawing/2014/main" id="{2BAAB97F-0472-8B16-A1D7-DFA6CB09F663}"/>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97" name="Rectangle 9296">
            <a:extLst>
              <a:ext uri="{FF2B5EF4-FFF2-40B4-BE49-F238E27FC236}">
                <a16:creationId xmlns:a16="http://schemas.microsoft.com/office/drawing/2014/main" id="{CA19E7FB-A474-3D1F-C0FB-563C03C2F3BA}"/>
              </a:ext>
            </a:extLst>
          </p:cNvPr>
          <p:cNvSpPr/>
          <p:nvPr/>
        </p:nvSpPr>
        <p:spPr bwMode="auto">
          <a:xfrm>
            <a:off x="9116713" y="4450553"/>
            <a:ext cx="169527" cy="41001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98" name="Rectangle 9297">
            <a:extLst>
              <a:ext uri="{FF2B5EF4-FFF2-40B4-BE49-F238E27FC236}">
                <a16:creationId xmlns:a16="http://schemas.microsoft.com/office/drawing/2014/main" id="{A0291082-5AAC-7142-4FEB-CA01D99761A1}"/>
              </a:ext>
            </a:extLst>
          </p:cNvPr>
          <p:cNvSpPr/>
          <p:nvPr/>
        </p:nvSpPr>
        <p:spPr bwMode="auto">
          <a:xfrm>
            <a:off x="9318797" y="4660588"/>
            <a:ext cx="169527" cy="199981"/>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99" name="Rectangle 9298">
            <a:extLst>
              <a:ext uri="{FF2B5EF4-FFF2-40B4-BE49-F238E27FC236}">
                <a16:creationId xmlns:a16="http://schemas.microsoft.com/office/drawing/2014/main" id="{A44138FE-04A6-781B-2EB1-E04B03318E98}"/>
              </a:ext>
            </a:extLst>
          </p:cNvPr>
          <p:cNvSpPr/>
          <p:nvPr/>
        </p:nvSpPr>
        <p:spPr bwMode="auto">
          <a:xfrm>
            <a:off x="9520881" y="4814849"/>
            <a:ext cx="169527"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0" name="Rectangle 9299">
            <a:extLst>
              <a:ext uri="{FF2B5EF4-FFF2-40B4-BE49-F238E27FC236}">
                <a16:creationId xmlns:a16="http://schemas.microsoft.com/office/drawing/2014/main" id="{65955BA3-1857-11B8-24B1-0C713D1AC440}"/>
              </a:ext>
            </a:extLst>
          </p:cNvPr>
          <p:cNvSpPr/>
          <p:nvPr/>
        </p:nvSpPr>
        <p:spPr bwMode="auto">
          <a:xfrm>
            <a:off x="9722964" y="4766273"/>
            <a:ext cx="169527" cy="94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1" name="Rectangle 9300">
            <a:extLst>
              <a:ext uri="{FF2B5EF4-FFF2-40B4-BE49-F238E27FC236}">
                <a16:creationId xmlns:a16="http://schemas.microsoft.com/office/drawing/2014/main" id="{FE369BE4-E357-A868-0A5C-3F72390B61F5}"/>
              </a:ext>
            </a:extLst>
          </p:cNvPr>
          <p:cNvSpPr/>
          <p:nvPr/>
        </p:nvSpPr>
        <p:spPr bwMode="auto">
          <a:xfrm>
            <a:off x="9998299" y="4399395"/>
            <a:ext cx="169527" cy="461174"/>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5" name="Rectangle 9304">
            <a:extLst>
              <a:ext uri="{FF2B5EF4-FFF2-40B4-BE49-F238E27FC236}">
                <a16:creationId xmlns:a16="http://schemas.microsoft.com/office/drawing/2014/main" id="{D019FDAB-37ED-96F3-DB6B-4580423FB7E2}"/>
              </a:ext>
            </a:extLst>
          </p:cNvPr>
          <p:cNvSpPr/>
          <p:nvPr/>
        </p:nvSpPr>
        <p:spPr bwMode="auto">
          <a:xfrm>
            <a:off x="10867510" y="4718196"/>
            <a:ext cx="169527" cy="139198"/>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6" name="Rectangle 9305">
            <a:extLst>
              <a:ext uri="{FF2B5EF4-FFF2-40B4-BE49-F238E27FC236}">
                <a16:creationId xmlns:a16="http://schemas.microsoft.com/office/drawing/2014/main" id="{0CC895E7-9ADE-96E2-BC86-6417F5F4093A}"/>
              </a:ext>
            </a:extLst>
          </p:cNvPr>
          <p:cNvSpPr/>
          <p:nvPr/>
        </p:nvSpPr>
        <p:spPr bwMode="auto">
          <a:xfrm>
            <a:off x="11069594" y="4670069"/>
            <a:ext cx="169527" cy="19050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07" name="Rectangle 9306">
            <a:extLst>
              <a:ext uri="{FF2B5EF4-FFF2-40B4-BE49-F238E27FC236}">
                <a16:creationId xmlns:a16="http://schemas.microsoft.com/office/drawing/2014/main" id="{04B90567-260B-96CE-696D-F76C271DA833}"/>
              </a:ext>
            </a:extLst>
          </p:cNvPr>
          <p:cNvSpPr/>
          <p:nvPr/>
        </p:nvSpPr>
        <p:spPr bwMode="auto">
          <a:xfrm>
            <a:off x="11271678" y="4718196"/>
            <a:ext cx="169527" cy="14237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309" name="Straight Connector 9308">
            <a:extLst>
              <a:ext uri="{FF2B5EF4-FFF2-40B4-BE49-F238E27FC236}">
                <a16:creationId xmlns:a16="http://schemas.microsoft.com/office/drawing/2014/main" id="{C3682064-59EC-D835-14FF-C82B2333F4A8}"/>
              </a:ext>
            </a:extLst>
          </p:cNvPr>
          <p:cNvCxnSpPr/>
          <p:nvPr/>
        </p:nvCxnSpPr>
        <p:spPr bwMode="auto">
          <a:xfrm>
            <a:off x="9078016" y="4866831"/>
            <a:ext cx="2617595" cy="0"/>
          </a:xfrm>
          <a:prstGeom prst="line">
            <a:avLst/>
          </a:prstGeom>
          <a:noFill/>
          <a:ln w="19050" cap="flat" cmpd="sng" algn="ctr">
            <a:solidFill>
              <a:schemeClr val="bg1"/>
            </a:solidFill>
            <a:prstDash val="solid"/>
            <a:round/>
            <a:headEnd type="none" w="med" len="med"/>
            <a:tailEnd type="none" w="med" len="med"/>
          </a:ln>
          <a:effectLst/>
        </p:spPr>
      </p:cxnSp>
      <p:grpSp>
        <p:nvGrpSpPr>
          <p:cNvPr id="9313" name="Group 9312">
            <a:extLst>
              <a:ext uri="{FF2B5EF4-FFF2-40B4-BE49-F238E27FC236}">
                <a16:creationId xmlns:a16="http://schemas.microsoft.com/office/drawing/2014/main" id="{3C286C9A-B0CC-3691-E585-684D0AF876E2}"/>
              </a:ext>
            </a:extLst>
          </p:cNvPr>
          <p:cNvGrpSpPr/>
          <p:nvPr/>
        </p:nvGrpSpPr>
        <p:grpSpPr>
          <a:xfrm>
            <a:off x="9507698" y="1528384"/>
            <a:ext cx="1824264" cy="927936"/>
            <a:chOff x="8341185" y="1547840"/>
            <a:chExt cx="1824264" cy="927936"/>
          </a:xfrm>
        </p:grpSpPr>
        <p:grpSp>
          <p:nvGrpSpPr>
            <p:cNvPr id="9311" name="Group 9310">
              <a:extLst>
                <a:ext uri="{FF2B5EF4-FFF2-40B4-BE49-F238E27FC236}">
                  <a16:creationId xmlns:a16="http://schemas.microsoft.com/office/drawing/2014/main" id="{7BD8F470-1068-19A2-42D9-ED1100571EFD}"/>
                </a:ext>
              </a:extLst>
            </p:cNvPr>
            <p:cNvGrpSpPr/>
            <p:nvPr/>
          </p:nvGrpSpPr>
          <p:grpSpPr>
            <a:xfrm>
              <a:off x="8467890" y="1952556"/>
              <a:ext cx="1697559" cy="523220"/>
              <a:chOff x="8467890" y="1952556"/>
              <a:chExt cx="1697559" cy="523220"/>
            </a:xfrm>
          </p:grpSpPr>
          <p:sp>
            <p:nvSpPr>
              <p:cNvPr id="4" name="Rectangle 3">
                <a:extLst>
                  <a:ext uri="{FF2B5EF4-FFF2-40B4-BE49-F238E27FC236}">
                    <a16:creationId xmlns:a16="http://schemas.microsoft.com/office/drawing/2014/main" id="{96EF4306-BC10-16E4-2CDA-85FD142B4ED3}"/>
                  </a:ext>
                </a:extLst>
              </p:cNvPr>
              <p:cNvSpPr/>
              <p:nvPr/>
            </p:nvSpPr>
            <p:spPr bwMode="auto">
              <a:xfrm>
                <a:off x="8669819" y="2028317"/>
                <a:ext cx="149733" cy="149733"/>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 name="Rectangle 4">
                <a:extLst>
                  <a:ext uri="{FF2B5EF4-FFF2-40B4-BE49-F238E27FC236}">
                    <a16:creationId xmlns:a16="http://schemas.microsoft.com/office/drawing/2014/main" id="{62DF01CD-54AB-9D19-AE2F-E02877DD8650}"/>
                  </a:ext>
                </a:extLst>
              </p:cNvPr>
              <p:cNvSpPr/>
              <p:nvPr/>
            </p:nvSpPr>
            <p:spPr bwMode="auto">
              <a:xfrm>
                <a:off x="8467890" y="2028317"/>
                <a:ext cx="149733" cy="149733"/>
              </a:xfrm>
              <a:prstGeom prst="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 name="Rectangle 5">
                <a:extLst>
                  <a:ext uri="{FF2B5EF4-FFF2-40B4-BE49-F238E27FC236}">
                    <a16:creationId xmlns:a16="http://schemas.microsoft.com/office/drawing/2014/main" id="{B2EB1DEB-56A2-57FE-32A5-366E42A10F42}"/>
                  </a:ext>
                </a:extLst>
              </p:cNvPr>
              <p:cNvSpPr/>
              <p:nvPr/>
            </p:nvSpPr>
            <p:spPr bwMode="auto">
              <a:xfrm>
                <a:off x="8669819" y="2249334"/>
                <a:ext cx="149733" cy="14973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E5FD9A1E-972A-2869-8BD6-94808B0155F3}"/>
                  </a:ext>
                </a:extLst>
              </p:cNvPr>
              <p:cNvSpPr/>
              <p:nvPr/>
            </p:nvSpPr>
            <p:spPr bwMode="auto">
              <a:xfrm>
                <a:off x="8467890" y="2249334"/>
                <a:ext cx="149733" cy="14973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10" name="TextBox 9309">
                <a:extLst>
                  <a:ext uri="{FF2B5EF4-FFF2-40B4-BE49-F238E27FC236}">
                    <a16:creationId xmlns:a16="http://schemas.microsoft.com/office/drawing/2014/main" id="{76202E6F-FB52-BF8A-1FDA-E0069DFC5C0E}"/>
                  </a:ext>
                </a:extLst>
              </p:cNvPr>
              <p:cNvSpPr txBox="1"/>
              <p:nvPr/>
            </p:nvSpPr>
            <p:spPr bwMode="auto">
              <a:xfrm>
                <a:off x="8789751" y="1952556"/>
                <a:ext cx="13756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MIRV (N=218)</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Chemo (N=207)</a:t>
                </a:r>
              </a:p>
            </p:txBody>
          </p:sp>
        </p:grpSp>
        <p:sp>
          <p:nvSpPr>
            <p:cNvPr id="9312" name="TextBox 9311">
              <a:extLst>
                <a:ext uri="{FF2B5EF4-FFF2-40B4-BE49-F238E27FC236}">
                  <a16:creationId xmlns:a16="http://schemas.microsoft.com/office/drawing/2014/main" id="{D86FC7F3-0762-6EC7-C3BA-F8E97F3AD35C}"/>
                </a:ext>
              </a:extLst>
            </p:cNvPr>
            <p:cNvSpPr txBox="1"/>
            <p:nvPr/>
          </p:nvSpPr>
          <p:spPr bwMode="auto">
            <a:xfrm>
              <a:off x="8341185" y="1547840"/>
              <a:ext cx="62824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Grade</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All 3+</a:t>
              </a:r>
            </a:p>
          </p:txBody>
        </p:sp>
      </p:grpSp>
      <p:sp>
        <p:nvSpPr>
          <p:cNvPr id="9357" name="TextBox 9356">
            <a:extLst>
              <a:ext uri="{FF2B5EF4-FFF2-40B4-BE49-F238E27FC236}">
                <a16:creationId xmlns:a16="http://schemas.microsoft.com/office/drawing/2014/main" id="{C10DDA23-AA2C-8A06-A2DF-D9C3C9257273}"/>
              </a:ext>
            </a:extLst>
          </p:cNvPr>
          <p:cNvSpPr txBox="1"/>
          <p:nvPr/>
        </p:nvSpPr>
        <p:spPr bwMode="auto">
          <a:xfrm>
            <a:off x="9020924" y="245329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p>
        </p:txBody>
      </p:sp>
      <p:sp>
        <p:nvSpPr>
          <p:cNvPr id="9358" name="TextBox 9357">
            <a:extLst>
              <a:ext uri="{FF2B5EF4-FFF2-40B4-BE49-F238E27FC236}">
                <a16:creationId xmlns:a16="http://schemas.microsoft.com/office/drawing/2014/main" id="{E9986BD6-33B2-3BEE-8EA5-1AC3DAEFCE9F}"/>
              </a:ext>
            </a:extLst>
          </p:cNvPr>
          <p:cNvSpPr txBox="1"/>
          <p:nvPr/>
        </p:nvSpPr>
        <p:spPr bwMode="auto">
          <a:xfrm>
            <a:off x="9261779" y="438441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59" name="TextBox 9358">
            <a:extLst>
              <a:ext uri="{FF2B5EF4-FFF2-40B4-BE49-F238E27FC236}">
                <a16:creationId xmlns:a16="http://schemas.microsoft.com/office/drawing/2014/main" id="{7996499E-AADD-552D-EC12-23FC075A1299}"/>
              </a:ext>
            </a:extLst>
          </p:cNvPr>
          <p:cNvSpPr txBox="1"/>
          <p:nvPr/>
        </p:nvSpPr>
        <p:spPr bwMode="auto">
          <a:xfrm>
            <a:off x="9467117" y="4538570"/>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60" name="TextBox 9359">
            <a:extLst>
              <a:ext uri="{FF2B5EF4-FFF2-40B4-BE49-F238E27FC236}">
                <a16:creationId xmlns:a16="http://schemas.microsoft.com/office/drawing/2014/main" id="{B7FF896E-146C-4A02-C075-8F9EB172263E}"/>
              </a:ext>
            </a:extLst>
          </p:cNvPr>
          <p:cNvSpPr txBox="1"/>
          <p:nvPr/>
        </p:nvSpPr>
        <p:spPr bwMode="auto">
          <a:xfrm>
            <a:off x="9668699" y="449320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a:t>
            </a:r>
          </a:p>
        </p:txBody>
      </p:sp>
      <p:sp>
        <p:nvSpPr>
          <p:cNvPr id="9361" name="TextBox 9360">
            <a:extLst>
              <a:ext uri="{FF2B5EF4-FFF2-40B4-BE49-F238E27FC236}">
                <a16:creationId xmlns:a16="http://schemas.microsoft.com/office/drawing/2014/main" id="{A560240E-7699-063C-32DF-5308E65934E0}"/>
              </a:ext>
            </a:extLst>
          </p:cNvPr>
          <p:cNvSpPr txBox="1"/>
          <p:nvPr/>
        </p:nvSpPr>
        <p:spPr bwMode="auto">
          <a:xfrm>
            <a:off x="9909924" y="29248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9362" name="TextBox 9361">
            <a:extLst>
              <a:ext uri="{FF2B5EF4-FFF2-40B4-BE49-F238E27FC236}">
                <a16:creationId xmlns:a16="http://schemas.microsoft.com/office/drawing/2014/main" id="{ABFF38D2-A7EF-A166-E293-BFC2217DC71F}"/>
              </a:ext>
            </a:extLst>
          </p:cNvPr>
          <p:cNvSpPr txBox="1"/>
          <p:nvPr/>
        </p:nvSpPr>
        <p:spPr bwMode="auto">
          <a:xfrm>
            <a:off x="10150779"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3" name="TextBox 9362">
            <a:extLst>
              <a:ext uri="{FF2B5EF4-FFF2-40B4-BE49-F238E27FC236}">
                <a16:creationId xmlns:a16="http://schemas.microsoft.com/office/drawing/2014/main" id="{9FBD0704-8C7C-5776-7F01-6848068B8004}"/>
              </a:ext>
            </a:extLst>
          </p:cNvPr>
          <p:cNvSpPr txBox="1"/>
          <p:nvPr/>
        </p:nvSpPr>
        <p:spPr bwMode="auto">
          <a:xfrm>
            <a:off x="10356117"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4" name="TextBox 9363">
            <a:extLst>
              <a:ext uri="{FF2B5EF4-FFF2-40B4-BE49-F238E27FC236}">
                <a16:creationId xmlns:a16="http://schemas.microsoft.com/office/drawing/2014/main" id="{B0EEA059-3EDB-E009-0BBD-C247E60C0927}"/>
              </a:ext>
            </a:extLst>
          </p:cNvPr>
          <p:cNvSpPr txBox="1"/>
          <p:nvPr/>
        </p:nvSpPr>
        <p:spPr bwMode="auto">
          <a:xfrm>
            <a:off x="10557699" y="461616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65" name="TextBox 9364">
            <a:extLst>
              <a:ext uri="{FF2B5EF4-FFF2-40B4-BE49-F238E27FC236}">
                <a16:creationId xmlns:a16="http://schemas.microsoft.com/office/drawing/2014/main" id="{CA4DA214-D55A-1873-5F4A-BB0ABF9BBD56}"/>
              </a:ext>
            </a:extLst>
          </p:cNvPr>
          <p:cNvSpPr txBox="1"/>
          <p:nvPr/>
        </p:nvSpPr>
        <p:spPr bwMode="auto">
          <a:xfrm>
            <a:off x="10782753" y="312908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28</a:t>
            </a:r>
          </a:p>
        </p:txBody>
      </p:sp>
      <p:sp>
        <p:nvSpPr>
          <p:cNvPr id="9366" name="TextBox 9365">
            <a:extLst>
              <a:ext uri="{FF2B5EF4-FFF2-40B4-BE49-F238E27FC236}">
                <a16:creationId xmlns:a16="http://schemas.microsoft.com/office/drawing/2014/main" id="{273B5761-B150-A293-FE3B-FAF96210A579}"/>
              </a:ext>
            </a:extLst>
          </p:cNvPr>
          <p:cNvSpPr txBox="1"/>
          <p:nvPr/>
        </p:nvSpPr>
        <p:spPr bwMode="auto">
          <a:xfrm>
            <a:off x="11026783" y="439181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67" name="TextBox 9366">
            <a:extLst>
              <a:ext uri="{FF2B5EF4-FFF2-40B4-BE49-F238E27FC236}">
                <a16:creationId xmlns:a16="http://schemas.microsoft.com/office/drawing/2014/main" id="{4D5B2455-19F5-AD4A-F383-0801B1E985EA}"/>
              </a:ext>
            </a:extLst>
          </p:cNvPr>
          <p:cNvSpPr txBox="1"/>
          <p:nvPr/>
        </p:nvSpPr>
        <p:spPr bwMode="auto">
          <a:xfrm>
            <a:off x="11232121" y="444437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9368" name="TextBox 9367">
            <a:extLst>
              <a:ext uri="{FF2B5EF4-FFF2-40B4-BE49-F238E27FC236}">
                <a16:creationId xmlns:a16="http://schemas.microsoft.com/office/drawing/2014/main" id="{CB50A409-94E6-D180-CE18-A98C1C77FB92}"/>
              </a:ext>
            </a:extLst>
          </p:cNvPr>
          <p:cNvSpPr txBox="1"/>
          <p:nvPr/>
        </p:nvSpPr>
        <p:spPr bwMode="auto">
          <a:xfrm>
            <a:off x="11433703" y="4586329"/>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99" name="Rectangle 9398">
            <a:extLst>
              <a:ext uri="{FF2B5EF4-FFF2-40B4-BE49-F238E27FC236}">
                <a16:creationId xmlns:a16="http://schemas.microsoft.com/office/drawing/2014/main" id="{336C93F2-0BAE-1373-5760-C828B51EF4F8}"/>
              </a:ext>
            </a:extLst>
          </p:cNvPr>
          <p:cNvSpPr/>
          <p:nvPr/>
        </p:nvSpPr>
        <p:spPr bwMode="auto">
          <a:xfrm>
            <a:off x="2890794" y="4506352"/>
            <a:ext cx="169527" cy="34279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2" name="Rectangle 9401">
            <a:extLst>
              <a:ext uri="{FF2B5EF4-FFF2-40B4-BE49-F238E27FC236}">
                <a16:creationId xmlns:a16="http://schemas.microsoft.com/office/drawing/2014/main" id="{5322CD84-6256-1AAC-854E-F9C78F5280B2}"/>
              </a:ext>
            </a:extLst>
          </p:cNvPr>
          <p:cNvSpPr/>
          <p:nvPr/>
        </p:nvSpPr>
        <p:spPr bwMode="auto">
          <a:xfrm>
            <a:off x="3497045" y="1791725"/>
            <a:ext cx="169527" cy="177041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5" name="Rectangle 9224">
            <a:extLst>
              <a:ext uri="{FF2B5EF4-FFF2-40B4-BE49-F238E27FC236}">
                <a16:creationId xmlns:a16="http://schemas.microsoft.com/office/drawing/2014/main" id="{C709DDBE-C412-E597-7A28-7FB12C5455E1}"/>
              </a:ext>
            </a:extLst>
          </p:cNvPr>
          <p:cNvSpPr/>
          <p:nvPr/>
        </p:nvSpPr>
        <p:spPr bwMode="auto">
          <a:xfrm>
            <a:off x="2222721" y="3929836"/>
            <a:ext cx="169527" cy="93682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3" name="Rectangle 9382">
            <a:extLst>
              <a:ext uri="{FF2B5EF4-FFF2-40B4-BE49-F238E27FC236}">
                <a16:creationId xmlns:a16="http://schemas.microsoft.com/office/drawing/2014/main" id="{4C5BEDAC-8A0B-261D-5213-A5CE94DC7174}"/>
              </a:ext>
            </a:extLst>
          </p:cNvPr>
          <p:cNvSpPr/>
          <p:nvPr/>
        </p:nvSpPr>
        <p:spPr bwMode="auto">
          <a:xfrm>
            <a:off x="2018672" y="4352708"/>
            <a:ext cx="169527" cy="510908"/>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4" name="Rectangle 9383">
            <a:extLst>
              <a:ext uri="{FF2B5EF4-FFF2-40B4-BE49-F238E27FC236}">
                <a16:creationId xmlns:a16="http://schemas.microsoft.com/office/drawing/2014/main" id="{1E9CE403-EBD4-11FA-4BE0-72979AE1FC8E}"/>
              </a:ext>
            </a:extLst>
          </p:cNvPr>
          <p:cNvSpPr/>
          <p:nvPr/>
        </p:nvSpPr>
        <p:spPr bwMode="auto">
          <a:xfrm>
            <a:off x="2220756" y="2733675"/>
            <a:ext cx="169527" cy="1369325"/>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5" name="Rectangle 9384">
            <a:extLst>
              <a:ext uri="{FF2B5EF4-FFF2-40B4-BE49-F238E27FC236}">
                <a16:creationId xmlns:a16="http://schemas.microsoft.com/office/drawing/2014/main" id="{43AD0D04-C0B0-0F13-052F-2199B8D7575F}"/>
              </a:ext>
            </a:extLst>
          </p:cNvPr>
          <p:cNvSpPr/>
          <p:nvPr/>
        </p:nvSpPr>
        <p:spPr bwMode="auto">
          <a:xfrm>
            <a:off x="2422840" y="4288501"/>
            <a:ext cx="169527" cy="54126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6" name="Rectangle 9385">
            <a:extLst>
              <a:ext uri="{FF2B5EF4-FFF2-40B4-BE49-F238E27FC236}">
                <a16:creationId xmlns:a16="http://schemas.microsoft.com/office/drawing/2014/main" id="{F080708E-69E2-24F8-36D7-456BC7A8BE92}"/>
              </a:ext>
            </a:extLst>
          </p:cNvPr>
          <p:cNvSpPr/>
          <p:nvPr/>
        </p:nvSpPr>
        <p:spPr bwMode="auto">
          <a:xfrm>
            <a:off x="2624923" y="1798830"/>
            <a:ext cx="169527" cy="291338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79" name="Rectangle 9378">
            <a:extLst>
              <a:ext uri="{FF2B5EF4-FFF2-40B4-BE49-F238E27FC236}">
                <a16:creationId xmlns:a16="http://schemas.microsoft.com/office/drawing/2014/main" id="{DB06B0CB-8149-5CCA-B3EB-874BCC463AF8}"/>
              </a:ext>
            </a:extLst>
          </p:cNvPr>
          <p:cNvSpPr/>
          <p:nvPr/>
        </p:nvSpPr>
        <p:spPr bwMode="auto">
          <a:xfrm>
            <a:off x="1140665" y="4295226"/>
            <a:ext cx="169527" cy="576203"/>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0" name="Rectangle 9379">
            <a:extLst>
              <a:ext uri="{FF2B5EF4-FFF2-40B4-BE49-F238E27FC236}">
                <a16:creationId xmlns:a16="http://schemas.microsoft.com/office/drawing/2014/main" id="{2BA57C84-3E38-5C8D-788A-D5A618835BED}"/>
              </a:ext>
            </a:extLst>
          </p:cNvPr>
          <p:cNvSpPr/>
          <p:nvPr/>
        </p:nvSpPr>
        <p:spPr bwMode="auto">
          <a:xfrm>
            <a:off x="1342749" y="3148134"/>
            <a:ext cx="169527" cy="57038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1" name="Rectangle 9380">
            <a:extLst>
              <a:ext uri="{FF2B5EF4-FFF2-40B4-BE49-F238E27FC236}">
                <a16:creationId xmlns:a16="http://schemas.microsoft.com/office/drawing/2014/main" id="{2321F333-B0B9-BE77-A159-E2A3BF8DB40E}"/>
              </a:ext>
            </a:extLst>
          </p:cNvPr>
          <p:cNvSpPr/>
          <p:nvPr/>
        </p:nvSpPr>
        <p:spPr bwMode="auto">
          <a:xfrm>
            <a:off x="1544833" y="4194439"/>
            <a:ext cx="169527" cy="57792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82" name="Rectangle 9381">
            <a:extLst>
              <a:ext uri="{FF2B5EF4-FFF2-40B4-BE49-F238E27FC236}">
                <a16:creationId xmlns:a16="http://schemas.microsoft.com/office/drawing/2014/main" id="{378430B4-294F-20A5-6CFF-2FA9C4FC3A5B}"/>
              </a:ext>
            </a:extLst>
          </p:cNvPr>
          <p:cNvSpPr/>
          <p:nvPr/>
        </p:nvSpPr>
        <p:spPr bwMode="auto">
          <a:xfrm>
            <a:off x="1746916" y="2530862"/>
            <a:ext cx="169527" cy="209901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3" name="Group 12">
            <a:extLst>
              <a:ext uri="{FF2B5EF4-FFF2-40B4-BE49-F238E27FC236}">
                <a16:creationId xmlns:a16="http://schemas.microsoft.com/office/drawing/2014/main" id="{632346F1-2267-0B8C-F3F4-4842A1AB7557}"/>
              </a:ext>
            </a:extLst>
          </p:cNvPr>
          <p:cNvGrpSpPr/>
          <p:nvPr/>
        </p:nvGrpSpPr>
        <p:grpSpPr>
          <a:xfrm>
            <a:off x="855504" y="5401930"/>
            <a:ext cx="3005604" cy="276999"/>
            <a:chOff x="1021242" y="5991330"/>
            <a:chExt cx="3005604" cy="276999"/>
          </a:xfrm>
        </p:grpSpPr>
        <p:sp>
          <p:nvSpPr>
            <p:cNvPr id="10" name="TextBox 9">
              <a:extLst>
                <a:ext uri="{FF2B5EF4-FFF2-40B4-BE49-F238E27FC236}">
                  <a16:creationId xmlns:a16="http://schemas.microsoft.com/office/drawing/2014/main" id="{9A2D182C-FFFA-4E93-5AF7-BA80EF453E2A}"/>
                </a:ext>
              </a:extLst>
            </p:cNvPr>
            <p:cNvSpPr txBox="1"/>
            <p:nvPr/>
          </p:nvSpPr>
          <p:spPr bwMode="auto">
            <a:xfrm>
              <a:off x="1021242" y="5991330"/>
              <a:ext cx="99232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Neutropenia</a:t>
              </a:r>
            </a:p>
          </p:txBody>
        </p:sp>
        <p:sp>
          <p:nvSpPr>
            <p:cNvPr id="11" name="TextBox 10">
              <a:extLst>
                <a:ext uri="{FF2B5EF4-FFF2-40B4-BE49-F238E27FC236}">
                  <a16:creationId xmlns:a16="http://schemas.microsoft.com/office/drawing/2014/main" id="{54BBEF64-0B69-FC83-4632-377AEC04A2C6}"/>
                </a:ext>
              </a:extLst>
            </p:cNvPr>
            <p:cNvSpPr txBox="1"/>
            <p:nvPr/>
          </p:nvSpPr>
          <p:spPr bwMode="auto">
            <a:xfrm>
              <a:off x="1988367" y="5991330"/>
              <a:ext cx="6767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Anemia</a:t>
              </a:r>
            </a:p>
          </p:txBody>
        </p:sp>
        <p:sp>
          <p:nvSpPr>
            <p:cNvPr id="12" name="TextBox 11">
              <a:extLst>
                <a:ext uri="{FF2B5EF4-FFF2-40B4-BE49-F238E27FC236}">
                  <a16:creationId xmlns:a16="http://schemas.microsoft.com/office/drawing/2014/main" id="{EB9C96A1-6A59-8A4B-AFB7-EACD3EBDC38C}"/>
                </a:ext>
              </a:extLst>
            </p:cNvPr>
            <p:cNvSpPr txBox="1"/>
            <p:nvPr/>
          </p:nvSpPr>
          <p:spPr bwMode="auto">
            <a:xfrm>
              <a:off x="2624860" y="5991330"/>
              <a:ext cx="14019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Thrombocytopenia</a:t>
              </a:r>
            </a:p>
          </p:txBody>
        </p:sp>
      </p:grpSp>
      <p:sp>
        <p:nvSpPr>
          <p:cNvPr id="14" name="TextBox 13">
            <a:extLst>
              <a:ext uri="{FF2B5EF4-FFF2-40B4-BE49-F238E27FC236}">
                <a16:creationId xmlns:a16="http://schemas.microsoft.com/office/drawing/2014/main" id="{7B19EE5E-1BDD-26D9-31F1-732CFD070B90}"/>
              </a:ext>
            </a:extLst>
          </p:cNvPr>
          <p:cNvSpPr txBox="1"/>
          <p:nvPr/>
        </p:nvSpPr>
        <p:spPr bwMode="auto">
          <a:xfrm>
            <a:off x="1743226" y="5802564"/>
            <a:ext cx="11238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Hematologic</a:t>
            </a:r>
          </a:p>
        </p:txBody>
      </p:sp>
      <p:cxnSp>
        <p:nvCxnSpPr>
          <p:cNvPr id="16" name="Straight Connector 15">
            <a:extLst>
              <a:ext uri="{FF2B5EF4-FFF2-40B4-BE49-F238E27FC236}">
                <a16:creationId xmlns:a16="http://schemas.microsoft.com/office/drawing/2014/main" id="{8B607791-1D0E-75CF-CB1C-FFEB918C749B}"/>
              </a:ext>
            </a:extLst>
          </p:cNvPr>
          <p:cNvCxnSpPr>
            <a:cxnSpLocks/>
          </p:cNvCxnSpPr>
          <p:nvPr/>
        </p:nvCxnSpPr>
        <p:spPr bwMode="auto">
          <a:xfrm flipV="1">
            <a:off x="939912" y="5709857"/>
            <a:ext cx="2834640" cy="0"/>
          </a:xfrm>
          <a:prstGeom prst="line">
            <a:avLst/>
          </a:prstGeom>
          <a:noFill/>
          <a:ln w="28575" cap="flat" cmpd="sng" algn="ctr">
            <a:solidFill>
              <a:schemeClr val="bg1"/>
            </a:solidFill>
            <a:prstDash val="solid"/>
            <a:round/>
            <a:headEnd type="none" w="med" len="med"/>
            <a:tailEnd type="none" w="med" len="med"/>
          </a:ln>
          <a:effectLst/>
        </p:spPr>
      </p:cxnSp>
      <p:grpSp>
        <p:nvGrpSpPr>
          <p:cNvPr id="56" name="Group 55">
            <a:extLst>
              <a:ext uri="{FF2B5EF4-FFF2-40B4-BE49-F238E27FC236}">
                <a16:creationId xmlns:a16="http://schemas.microsoft.com/office/drawing/2014/main" id="{8551EC37-8E2F-8B46-CA76-7DFCAE56EC68}"/>
              </a:ext>
            </a:extLst>
          </p:cNvPr>
          <p:cNvGrpSpPr/>
          <p:nvPr/>
        </p:nvGrpSpPr>
        <p:grpSpPr>
          <a:xfrm>
            <a:off x="874683" y="4895719"/>
            <a:ext cx="1128297" cy="319469"/>
            <a:chOff x="1140905" y="4895719"/>
            <a:chExt cx="1128297" cy="319469"/>
          </a:xfrm>
        </p:grpSpPr>
        <p:sp>
          <p:nvSpPr>
            <p:cNvPr id="46" name="TextBox 45">
              <a:extLst>
                <a:ext uri="{FF2B5EF4-FFF2-40B4-BE49-F238E27FC236}">
                  <a16:creationId xmlns:a16="http://schemas.microsoft.com/office/drawing/2014/main" id="{46726756-89F8-A7E4-D9D6-118382C40C6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47" name="TextBox 46">
              <a:extLst>
                <a:ext uri="{FF2B5EF4-FFF2-40B4-BE49-F238E27FC236}">
                  <a16:creationId xmlns:a16="http://schemas.microsoft.com/office/drawing/2014/main" id="{2AF95DE8-DFFB-F6E7-BB51-8B1B59B617CB}"/>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48" name="TextBox 47">
              <a:extLst>
                <a:ext uri="{FF2B5EF4-FFF2-40B4-BE49-F238E27FC236}">
                  <a16:creationId xmlns:a16="http://schemas.microsoft.com/office/drawing/2014/main" id="{A952776A-D8A2-4158-914C-C1DB0A60E18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49" name="TextBox 48">
              <a:extLst>
                <a:ext uri="{FF2B5EF4-FFF2-40B4-BE49-F238E27FC236}">
                  <a16:creationId xmlns:a16="http://schemas.microsoft.com/office/drawing/2014/main" id="{AD8DF3B0-5FB6-D9C6-8523-C6A7C2826A9B}"/>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57" name="Group 56">
            <a:extLst>
              <a:ext uri="{FF2B5EF4-FFF2-40B4-BE49-F238E27FC236}">
                <a16:creationId xmlns:a16="http://schemas.microsoft.com/office/drawing/2014/main" id="{BA357D96-B888-F3C6-213A-E24DF16A4C54}"/>
              </a:ext>
            </a:extLst>
          </p:cNvPr>
          <p:cNvGrpSpPr/>
          <p:nvPr/>
        </p:nvGrpSpPr>
        <p:grpSpPr>
          <a:xfrm>
            <a:off x="1757976" y="4895719"/>
            <a:ext cx="1128297" cy="319469"/>
            <a:chOff x="1140905" y="4895719"/>
            <a:chExt cx="1128297" cy="319469"/>
          </a:xfrm>
        </p:grpSpPr>
        <p:sp>
          <p:nvSpPr>
            <p:cNvPr id="58" name="TextBox 57">
              <a:extLst>
                <a:ext uri="{FF2B5EF4-FFF2-40B4-BE49-F238E27FC236}">
                  <a16:creationId xmlns:a16="http://schemas.microsoft.com/office/drawing/2014/main" id="{26582C65-AC14-5142-60E8-23D34B10997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59" name="TextBox 58">
              <a:extLst>
                <a:ext uri="{FF2B5EF4-FFF2-40B4-BE49-F238E27FC236}">
                  <a16:creationId xmlns:a16="http://schemas.microsoft.com/office/drawing/2014/main" id="{16CFCECC-6BFF-7557-8DF0-023AC1608C91}"/>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60" name="TextBox 59">
              <a:extLst>
                <a:ext uri="{FF2B5EF4-FFF2-40B4-BE49-F238E27FC236}">
                  <a16:creationId xmlns:a16="http://schemas.microsoft.com/office/drawing/2014/main" id="{41F2EF52-9B29-AE03-E064-6685E71AB153}"/>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61" name="TextBox 60">
              <a:extLst>
                <a:ext uri="{FF2B5EF4-FFF2-40B4-BE49-F238E27FC236}">
                  <a16:creationId xmlns:a16="http://schemas.microsoft.com/office/drawing/2014/main" id="{8396B51B-7805-A17F-00FF-012C6E63057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62" name="Group 61">
            <a:extLst>
              <a:ext uri="{FF2B5EF4-FFF2-40B4-BE49-F238E27FC236}">
                <a16:creationId xmlns:a16="http://schemas.microsoft.com/office/drawing/2014/main" id="{3D13CF86-E319-75D3-B7D8-5901993752E4}"/>
              </a:ext>
            </a:extLst>
          </p:cNvPr>
          <p:cNvGrpSpPr/>
          <p:nvPr/>
        </p:nvGrpSpPr>
        <p:grpSpPr>
          <a:xfrm>
            <a:off x="2641269" y="4895719"/>
            <a:ext cx="1128297" cy="319469"/>
            <a:chOff x="1140905" y="4895719"/>
            <a:chExt cx="1128297" cy="319469"/>
          </a:xfrm>
        </p:grpSpPr>
        <p:sp>
          <p:nvSpPr>
            <p:cNvPr id="63" name="TextBox 62">
              <a:extLst>
                <a:ext uri="{FF2B5EF4-FFF2-40B4-BE49-F238E27FC236}">
                  <a16:creationId xmlns:a16="http://schemas.microsoft.com/office/drawing/2014/main" id="{D4F58990-75BA-FE5A-6F15-35A9136CDA0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16" name="TextBox 9215">
              <a:extLst>
                <a:ext uri="{FF2B5EF4-FFF2-40B4-BE49-F238E27FC236}">
                  <a16:creationId xmlns:a16="http://schemas.microsoft.com/office/drawing/2014/main" id="{B34453F0-75CF-38C6-406B-0924ADC8CFA9}"/>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17" name="TextBox 9216">
              <a:extLst>
                <a:ext uri="{FF2B5EF4-FFF2-40B4-BE49-F238E27FC236}">
                  <a16:creationId xmlns:a16="http://schemas.microsoft.com/office/drawing/2014/main" id="{B3887CD8-D759-E3CE-D26C-0DC7177FF34C}"/>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19" name="TextBox 9218">
              <a:extLst>
                <a:ext uri="{FF2B5EF4-FFF2-40B4-BE49-F238E27FC236}">
                  <a16:creationId xmlns:a16="http://schemas.microsoft.com/office/drawing/2014/main" id="{84F19558-E656-BA55-46B6-3E08FBC2763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20" name="Rectangle 9219">
            <a:extLst>
              <a:ext uri="{FF2B5EF4-FFF2-40B4-BE49-F238E27FC236}">
                <a16:creationId xmlns:a16="http://schemas.microsoft.com/office/drawing/2014/main" id="{44BF5079-71EE-2B19-BAE3-B58AE0A1F664}"/>
              </a:ext>
            </a:extLst>
          </p:cNvPr>
          <p:cNvSpPr/>
          <p:nvPr/>
        </p:nvSpPr>
        <p:spPr bwMode="auto">
          <a:xfrm>
            <a:off x="1139051" y="4846994"/>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1" name="Rectangle 9220">
            <a:extLst>
              <a:ext uri="{FF2B5EF4-FFF2-40B4-BE49-F238E27FC236}">
                <a16:creationId xmlns:a16="http://schemas.microsoft.com/office/drawing/2014/main" id="{0EBDC0F2-D69C-CCB5-E9FD-4891F826C3EA}"/>
              </a:ext>
            </a:extLst>
          </p:cNvPr>
          <p:cNvSpPr/>
          <p:nvPr/>
        </p:nvSpPr>
        <p:spPr bwMode="auto">
          <a:xfrm>
            <a:off x="1341135" y="3674811"/>
            <a:ext cx="169527" cy="1191854"/>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2" name="Rectangle 9221">
            <a:extLst>
              <a:ext uri="{FF2B5EF4-FFF2-40B4-BE49-F238E27FC236}">
                <a16:creationId xmlns:a16="http://schemas.microsoft.com/office/drawing/2014/main" id="{2DB156F5-4430-F138-5F31-ECD9042CB94E}"/>
              </a:ext>
            </a:extLst>
          </p:cNvPr>
          <p:cNvSpPr/>
          <p:nvPr/>
        </p:nvSpPr>
        <p:spPr bwMode="auto">
          <a:xfrm>
            <a:off x="1543219" y="4716036"/>
            <a:ext cx="169527" cy="15062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3" name="Rectangle 9222">
            <a:extLst>
              <a:ext uri="{FF2B5EF4-FFF2-40B4-BE49-F238E27FC236}">
                <a16:creationId xmlns:a16="http://schemas.microsoft.com/office/drawing/2014/main" id="{39608F79-C7CB-DDAF-7E26-78F83989D00E}"/>
              </a:ext>
            </a:extLst>
          </p:cNvPr>
          <p:cNvSpPr/>
          <p:nvPr/>
        </p:nvSpPr>
        <p:spPr bwMode="auto">
          <a:xfrm>
            <a:off x="1745302" y="3263205"/>
            <a:ext cx="169527" cy="160028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4" name="Rectangle 9223">
            <a:extLst>
              <a:ext uri="{FF2B5EF4-FFF2-40B4-BE49-F238E27FC236}">
                <a16:creationId xmlns:a16="http://schemas.microsoft.com/office/drawing/2014/main" id="{2CD40432-2E49-2231-FAF1-7131E992FCEF}"/>
              </a:ext>
            </a:extLst>
          </p:cNvPr>
          <p:cNvSpPr/>
          <p:nvPr/>
        </p:nvSpPr>
        <p:spPr bwMode="auto">
          <a:xfrm>
            <a:off x="2020637" y="4846345"/>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6" name="Rectangle 9225">
            <a:extLst>
              <a:ext uri="{FF2B5EF4-FFF2-40B4-BE49-F238E27FC236}">
                <a16:creationId xmlns:a16="http://schemas.microsoft.com/office/drawing/2014/main" id="{9E97E81B-2349-95E9-81FE-719246D4949A}"/>
              </a:ext>
            </a:extLst>
          </p:cNvPr>
          <p:cNvSpPr/>
          <p:nvPr/>
        </p:nvSpPr>
        <p:spPr bwMode="auto">
          <a:xfrm>
            <a:off x="2424805" y="4821883"/>
            <a:ext cx="169527" cy="4954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7" name="Rectangle 9226">
            <a:extLst>
              <a:ext uri="{FF2B5EF4-FFF2-40B4-BE49-F238E27FC236}">
                <a16:creationId xmlns:a16="http://schemas.microsoft.com/office/drawing/2014/main" id="{DB6AD111-0BE5-8FEE-7E49-C7E853BF3097}"/>
              </a:ext>
            </a:extLst>
          </p:cNvPr>
          <p:cNvSpPr/>
          <p:nvPr/>
        </p:nvSpPr>
        <p:spPr bwMode="auto">
          <a:xfrm>
            <a:off x="2626888" y="3825999"/>
            <a:ext cx="169527" cy="104066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8" name="Rectangle 9227">
            <a:extLst>
              <a:ext uri="{FF2B5EF4-FFF2-40B4-BE49-F238E27FC236}">
                <a16:creationId xmlns:a16="http://schemas.microsoft.com/office/drawing/2014/main" id="{3E0D706E-A010-5788-BF52-689480DCEE11}"/>
              </a:ext>
            </a:extLst>
          </p:cNvPr>
          <p:cNvSpPr/>
          <p:nvPr/>
        </p:nvSpPr>
        <p:spPr bwMode="auto">
          <a:xfrm>
            <a:off x="2889848" y="4849520"/>
            <a:ext cx="169527" cy="27432"/>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29" name="Rectangle 9228">
            <a:extLst>
              <a:ext uri="{FF2B5EF4-FFF2-40B4-BE49-F238E27FC236}">
                <a16:creationId xmlns:a16="http://schemas.microsoft.com/office/drawing/2014/main" id="{5F81978A-0AF3-FBA0-9F61-8C8CD659FA01}"/>
              </a:ext>
            </a:extLst>
          </p:cNvPr>
          <p:cNvSpPr/>
          <p:nvPr/>
        </p:nvSpPr>
        <p:spPr bwMode="auto">
          <a:xfrm>
            <a:off x="3091932" y="4657625"/>
            <a:ext cx="169527" cy="20903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30" name="Rectangle 9229">
            <a:extLst>
              <a:ext uri="{FF2B5EF4-FFF2-40B4-BE49-F238E27FC236}">
                <a16:creationId xmlns:a16="http://schemas.microsoft.com/office/drawing/2014/main" id="{0A7C41CC-D137-3816-AFD4-B427CB4F38A8}"/>
              </a:ext>
            </a:extLst>
          </p:cNvPr>
          <p:cNvSpPr/>
          <p:nvPr/>
        </p:nvSpPr>
        <p:spPr bwMode="auto">
          <a:xfrm>
            <a:off x="3294016" y="4820945"/>
            <a:ext cx="169527" cy="457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31" name="Rectangle 9230">
            <a:extLst>
              <a:ext uri="{FF2B5EF4-FFF2-40B4-BE49-F238E27FC236}">
                <a16:creationId xmlns:a16="http://schemas.microsoft.com/office/drawing/2014/main" id="{A8B22744-93A0-98B9-F0BC-FA0735186136}"/>
              </a:ext>
            </a:extLst>
          </p:cNvPr>
          <p:cNvSpPr/>
          <p:nvPr/>
        </p:nvSpPr>
        <p:spPr bwMode="auto">
          <a:xfrm>
            <a:off x="3496099" y="3458629"/>
            <a:ext cx="169527" cy="1408036"/>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5" name="Straight Connector 44">
            <a:extLst>
              <a:ext uri="{FF2B5EF4-FFF2-40B4-BE49-F238E27FC236}">
                <a16:creationId xmlns:a16="http://schemas.microsoft.com/office/drawing/2014/main" id="{820B8D5C-F0F0-0BD7-557A-6E7957C706D4}"/>
              </a:ext>
            </a:extLst>
          </p:cNvPr>
          <p:cNvCxnSpPr/>
          <p:nvPr/>
        </p:nvCxnSpPr>
        <p:spPr bwMode="auto">
          <a:xfrm>
            <a:off x="1032898" y="4872927"/>
            <a:ext cx="2743200" cy="0"/>
          </a:xfrm>
          <a:prstGeom prst="line">
            <a:avLst/>
          </a:prstGeom>
          <a:noFill/>
          <a:ln w="19050" cap="flat" cmpd="sng" algn="ctr">
            <a:solidFill>
              <a:schemeClr val="bg1"/>
            </a:solidFill>
            <a:prstDash val="solid"/>
            <a:round/>
            <a:headEnd type="none" w="med" len="med"/>
            <a:tailEnd type="none" w="med" len="med"/>
          </a:ln>
          <a:effectLst/>
        </p:spPr>
      </p:cxnSp>
      <p:sp>
        <p:nvSpPr>
          <p:cNvPr id="9314" name="TextBox 9313">
            <a:extLst>
              <a:ext uri="{FF2B5EF4-FFF2-40B4-BE49-F238E27FC236}">
                <a16:creationId xmlns:a16="http://schemas.microsoft.com/office/drawing/2014/main" id="{4A053F04-8088-EE8A-36C0-88BCF278C3D6}"/>
              </a:ext>
            </a:extLst>
          </p:cNvPr>
          <p:cNvSpPr txBox="1"/>
          <p:nvPr/>
        </p:nvSpPr>
        <p:spPr bwMode="auto">
          <a:xfrm rot="16200000">
            <a:off x="-267803" y="3110253"/>
            <a:ext cx="15414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Frequency (%)</a:t>
            </a:r>
          </a:p>
        </p:txBody>
      </p:sp>
      <p:cxnSp>
        <p:nvCxnSpPr>
          <p:cNvPr id="9316" name="Straight Connector 9315">
            <a:extLst>
              <a:ext uri="{FF2B5EF4-FFF2-40B4-BE49-F238E27FC236}">
                <a16:creationId xmlns:a16="http://schemas.microsoft.com/office/drawing/2014/main" id="{9986726C-0128-A3CD-AA49-7064FD64C75E}"/>
              </a:ext>
            </a:extLst>
          </p:cNvPr>
          <p:cNvCxnSpPr/>
          <p:nvPr/>
        </p:nvCxnSpPr>
        <p:spPr bwMode="auto">
          <a:xfrm>
            <a:off x="1032899" y="1659169"/>
            <a:ext cx="0" cy="3219665"/>
          </a:xfrm>
          <a:prstGeom prst="line">
            <a:avLst/>
          </a:prstGeom>
          <a:noFill/>
          <a:ln w="28575" cap="flat" cmpd="sng" algn="ctr">
            <a:solidFill>
              <a:schemeClr val="bg1"/>
            </a:solidFill>
            <a:prstDash val="solid"/>
            <a:round/>
            <a:headEnd type="none" w="med" len="med"/>
            <a:tailEnd type="none" w="med" len="med"/>
          </a:ln>
          <a:effectLst/>
        </p:spPr>
      </p:cxnSp>
      <p:grpSp>
        <p:nvGrpSpPr>
          <p:cNvPr id="9324" name="Group 9323">
            <a:extLst>
              <a:ext uri="{FF2B5EF4-FFF2-40B4-BE49-F238E27FC236}">
                <a16:creationId xmlns:a16="http://schemas.microsoft.com/office/drawing/2014/main" id="{EAF5742B-8572-013E-293F-694BC6C1AEB0}"/>
              </a:ext>
            </a:extLst>
          </p:cNvPr>
          <p:cNvGrpSpPr/>
          <p:nvPr/>
        </p:nvGrpSpPr>
        <p:grpSpPr>
          <a:xfrm>
            <a:off x="657338" y="1578975"/>
            <a:ext cx="367408" cy="3451531"/>
            <a:chOff x="1313235" y="1578975"/>
            <a:chExt cx="367408" cy="3451531"/>
          </a:xfrm>
        </p:grpSpPr>
        <p:sp>
          <p:nvSpPr>
            <p:cNvPr id="9317" name="TextBox 9316">
              <a:extLst>
                <a:ext uri="{FF2B5EF4-FFF2-40B4-BE49-F238E27FC236}">
                  <a16:creationId xmlns:a16="http://schemas.microsoft.com/office/drawing/2014/main" id="{44598AC0-637A-1C4D-D9F1-EFB4C61F3A4C}"/>
                </a:ext>
              </a:extLst>
            </p:cNvPr>
            <p:cNvSpPr txBox="1"/>
            <p:nvPr/>
          </p:nvSpPr>
          <p:spPr bwMode="auto">
            <a:xfrm>
              <a:off x="1313235" y="157897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60</a:t>
              </a:r>
            </a:p>
          </p:txBody>
        </p:sp>
        <p:sp>
          <p:nvSpPr>
            <p:cNvPr id="9318" name="TextBox 9317">
              <a:extLst>
                <a:ext uri="{FF2B5EF4-FFF2-40B4-BE49-F238E27FC236}">
                  <a16:creationId xmlns:a16="http://schemas.microsoft.com/office/drawing/2014/main" id="{391191E8-8F9C-F324-CEAA-AD7D189E1A8A}"/>
                </a:ext>
              </a:extLst>
            </p:cNvPr>
            <p:cNvSpPr txBox="1"/>
            <p:nvPr/>
          </p:nvSpPr>
          <p:spPr bwMode="auto">
            <a:xfrm>
              <a:off x="1313235" y="210293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50</a:t>
              </a:r>
            </a:p>
          </p:txBody>
        </p:sp>
        <p:sp>
          <p:nvSpPr>
            <p:cNvPr id="9319" name="TextBox 9318">
              <a:extLst>
                <a:ext uri="{FF2B5EF4-FFF2-40B4-BE49-F238E27FC236}">
                  <a16:creationId xmlns:a16="http://schemas.microsoft.com/office/drawing/2014/main" id="{A9B730C5-616F-F44A-E8D8-D3D214227568}"/>
                </a:ext>
              </a:extLst>
            </p:cNvPr>
            <p:cNvSpPr txBox="1"/>
            <p:nvPr/>
          </p:nvSpPr>
          <p:spPr bwMode="auto">
            <a:xfrm>
              <a:off x="1313235" y="262689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40</a:t>
              </a:r>
            </a:p>
          </p:txBody>
        </p:sp>
        <p:sp>
          <p:nvSpPr>
            <p:cNvPr id="9320" name="TextBox 9319">
              <a:extLst>
                <a:ext uri="{FF2B5EF4-FFF2-40B4-BE49-F238E27FC236}">
                  <a16:creationId xmlns:a16="http://schemas.microsoft.com/office/drawing/2014/main" id="{57199870-40E3-FE74-D8B2-075960C489F7}"/>
                </a:ext>
              </a:extLst>
            </p:cNvPr>
            <p:cNvSpPr txBox="1"/>
            <p:nvPr/>
          </p:nvSpPr>
          <p:spPr bwMode="auto">
            <a:xfrm>
              <a:off x="1313235" y="31508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30</a:t>
              </a:r>
            </a:p>
          </p:txBody>
        </p:sp>
        <p:sp>
          <p:nvSpPr>
            <p:cNvPr id="9321" name="TextBox 9320">
              <a:extLst>
                <a:ext uri="{FF2B5EF4-FFF2-40B4-BE49-F238E27FC236}">
                  <a16:creationId xmlns:a16="http://schemas.microsoft.com/office/drawing/2014/main" id="{EB8483AD-A776-51A5-7BA9-282D9D040C5A}"/>
                </a:ext>
              </a:extLst>
            </p:cNvPr>
            <p:cNvSpPr txBox="1"/>
            <p:nvPr/>
          </p:nvSpPr>
          <p:spPr bwMode="auto">
            <a:xfrm>
              <a:off x="1313235" y="367481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20</a:t>
              </a:r>
            </a:p>
          </p:txBody>
        </p:sp>
        <p:sp>
          <p:nvSpPr>
            <p:cNvPr id="9322" name="TextBox 9321">
              <a:extLst>
                <a:ext uri="{FF2B5EF4-FFF2-40B4-BE49-F238E27FC236}">
                  <a16:creationId xmlns:a16="http://schemas.microsoft.com/office/drawing/2014/main" id="{A88A0F6B-CF6E-0061-1EE9-57B467C8AA0F}"/>
                </a:ext>
              </a:extLst>
            </p:cNvPr>
            <p:cNvSpPr txBox="1"/>
            <p:nvPr/>
          </p:nvSpPr>
          <p:spPr bwMode="auto">
            <a:xfrm>
              <a:off x="1313235" y="41987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10</a:t>
              </a:r>
            </a:p>
          </p:txBody>
        </p:sp>
        <p:sp>
          <p:nvSpPr>
            <p:cNvPr id="9323" name="TextBox 9322">
              <a:extLst>
                <a:ext uri="{FF2B5EF4-FFF2-40B4-BE49-F238E27FC236}">
                  <a16:creationId xmlns:a16="http://schemas.microsoft.com/office/drawing/2014/main" id="{38CC1CDE-12C1-23BE-8DA7-8196695D970E}"/>
                </a:ext>
              </a:extLst>
            </p:cNvPr>
            <p:cNvSpPr txBox="1"/>
            <p:nvPr/>
          </p:nvSpPr>
          <p:spPr bwMode="auto">
            <a:xfrm>
              <a:off x="1404606" y="472272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a:t>
              </a:r>
            </a:p>
          </p:txBody>
        </p:sp>
      </p:grpSp>
      <p:sp>
        <p:nvSpPr>
          <p:cNvPr id="9325" name="TextBox 9324">
            <a:extLst>
              <a:ext uri="{FF2B5EF4-FFF2-40B4-BE49-F238E27FC236}">
                <a16:creationId xmlns:a16="http://schemas.microsoft.com/office/drawing/2014/main" id="{2A9ABD7C-5C39-1567-42E9-B459651361A1}"/>
              </a:ext>
            </a:extLst>
          </p:cNvPr>
          <p:cNvSpPr txBox="1"/>
          <p:nvPr/>
        </p:nvSpPr>
        <p:spPr bwMode="auto">
          <a:xfrm>
            <a:off x="1053436" y="401822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a:t>
            </a:r>
          </a:p>
        </p:txBody>
      </p:sp>
      <p:sp>
        <p:nvSpPr>
          <p:cNvPr id="9326" name="TextBox 9325">
            <a:extLst>
              <a:ext uri="{FF2B5EF4-FFF2-40B4-BE49-F238E27FC236}">
                <a16:creationId xmlns:a16="http://schemas.microsoft.com/office/drawing/2014/main" id="{A2BC42FE-1F2E-1DFE-7631-360EAFD92CD1}"/>
              </a:ext>
            </a:extLst>
          </p:cNvPr>
          <p:cNvSpPr txBox="1"/>
          <p:nvPr/>
        </p:nvSpPr>
        <p:spPr bwMode="auto">
          <a:xfrm>
            <a:off x="1255018" y="287113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33</a:t>
            </a:r>
          </a:p>
        </p:txBody>
      </p:sp>
      <p:sp>
        <p:nvSpPr>
          <p:cNvPr id="9327" name="TextBox 9326">
            <a:extLst>
              <a:ext uri="{FF2B5EF4-FFF2-40B4-BE49-F238E27FC236}">
                <a16:creationId xmlns:a16="http://schemas.microsoft.com/office/drawing/2014/main" id="{263E1FF3-45F9-A757-5B46-C6960D4D9852}"/>
              </a:ext>
            </a:extLst>
          </p:cNvPr>
          <p:cNvSpPr txBox="1"/>
          <p:nvPr/>
        </p:nvSpPr>
        <p:spPr bwMode="auto">
          <a:xfrm>
            <a:off x="1460356" y="39174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p>
        </p:txBody>
      </p:sp>
      <p:sp>
        <p:nvSpPr>
          <p:cNvPr id="9328" name="TextBox 9327">
            <a:extLst>
              <a:ext uri="{FF2B5EF4-FFF2-40B4-BE49-F238E27FC236}">
                <a16:creationId xmlns:a16="http://schemas.microsoft.com/office/drawing/2014/main" id="{0A78E2F8-CBC5-B649-584D-4C900EDBEB69}"/>
              </a:ext>
            </a:extLst>
          </p:cNvPr>
          <p:cNvSpPr txBox="1"/>
          <p:nvPr/>
        </p:nvSpPr>
        <p:spPr bwMode="auto">
          <a:xfrm>
            <a:off x="1661938" y="224650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45</a:t>
            </a:r>
          </a:p>
        </p:txBody>
      </p:sp>
      <p:sp>
        <p:nvSpPr>
          <p:cNvPr id="9329" name="TextBox 9328">
            <a:extLst>
              <a:ext uri="{FF2B5EF4-FFF2-40B4-BE49-F238E27FC236}">
                <a16:creationId xmlns:a16="http://schemas.microsoft.com/office/drawing/2014/main" id="{AA01F236-313E-9CE8-87E4-63708067598B}"/>
              </a:ext>
            </a:extLst>
          </p:cNvPr>
          <p:cNvSpPr txBox="1"/>
          <p:nvPr/>
        </p:nvSpPr>
        <p:spPr bwMode="auto">
          <a:xfrm>
            <a:off x="1929745" y="406834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10</a:t>
            </a:r>
          </a:p>
        </p:txBody>
      </p:sp>
      <p:sp>
        <p:nvSpPr>
          <p:cNvPr id="9330" name="TextBox 9329">
            <a:extLst>
              <a:ext uri="{FF2B5EF4-FFF2-40B4-BE49-F238E27FC236}">
                <a16:creationId xmlns:a16="http://schemas.microsoft.com/office/drawing/2014/main" id="{28164D8E-112A-3143-9DDF-DE1F2CAA5678}"/>
              </a:ext>
            </a:extLst>
          </p:cNvPr>
          <p:cNvSpPr txBox="1"/>
          <p:nvPr/>
        </p:nvSpPr>
        <p:spPr bwMode="auto">
          <a:xfrm>
            <a:off x="2131327" y="245452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41</a:t>
            </a:r>
          </a:p>
        </p:txBody>
      </p:sp>
      <p:sp>
        <p:nvSpPr>
          <p:cNvPr id="9331" name="TextBox 9330">
            <a:extLst>
              <a:ext uri="{FF2B5EF4-FFF2-40B4-BE49-F238E27FC236}">
                <a16:creationId xmlns:a16="http://schemas.microsoft.com/office/drawing/2014/main" id="{31B47CB8-0699-D47F-C277-DF7B3B5CCE85}"/>
              </a:ext>
            </a:extLst>
          </p:cNvPr>
          <p:cNvSpPr txBox="1"/>
          <p:nvPr/>
        </p:nvSpPr>
        <p:spPr bwMode="auto">
          <a:xfrm>
            <a:off x="2336665" y="401521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11</a:t>
            </a:r>
          </a:p>
        </p:txBody>
      </p:sp>
      <p:sp>
        <p:nvSpPr>
          <p:cNvPr id="9332" name="TextBox 9331">
            <a:extLst>
              <a:ext uri="{FF2B5EF4-FFF2-40B4-BE49-F238E27FC236}">
                <a16:creationId xmlns:a16="http://schemas.microsoft.com/office/drawing/2014/main" id="{E6BB8739-1111-4E90-3E09-BC8111C967BF}"/>
              </a:ext>
            </a:extLst>
          </p:cNvPr>
          <p:cNvSpPr txBox="1"/>
          <p:nvPr/>
        </p:nvSpPr>
        <p:spPr bwMode="auto">
          <a:xfrm>
            <a:off x="2538247" y="15155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59</a:t>
            </a:r>
          </a:p>
        </p:txBody>
      </p:sp>
      <p:sp>
        <p:nvSpPr>
          <p:cNvPr id="9333" name="TextBox 9332">
            <a:extLst>
              <a:ext uri="{FF2B5EF4-FFF2-40B4-BE49-F238E27FC236}">
                <a16:creationId xmlns:a16="http://schemas.microsoft.com/office/drawing/2014/main" id="{439D01F8-3AD3-4461-C7FE-503065B33E40}"/>
              </a:ext>
            </a:extLst>
          </p:cNvPr>
          <p:cNvSpPr txBox="1"/>
          <p:nvPr/>
        </p:nvSpPr>
        <p:spPr bwMode="auto">
          <a:xfrm>
            <a:off x="2847349" y="423250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7</a:t>
            </a:r>
          </a:p>
        </p:txBody>
      </p:sp>
      <p:sp>
        <p:nvSpPr>
          <p:cNvPr id="9334" name="TextBox 9333">
            <a:extLst>
              <a:ext uri="{FF2B5EF4-FFF2-40B4-BE49-F238E27FC236}">
                <a16:creationId xmlns:a16="http://schemas.microsoft.com/office/drawing/2014/main" id="{FD5F7A71-95CB-283A-4C1A-78725ABC4D5B}"/>
              </a:ext>
            </a:extLst>
          </p:cNvPr>
          <p:cNvSpPr txBox="1"/>
          <p:nvPr/>
        </p:nvSpPr>
        <p:spPr bwMode="auto">
          <a:xfrm>
            <a:off x="3048931" y="437644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35" name="TextBox 9334">
            <a:extLst>
              <a:ext uri="{FF2B5EF4-FFF2-40B4-BE49-F238E27FC236}">
                <a16:creationId xmlns:a16="http://schemas.microsoft.com/office/drawing/2014/main" id="{CFAF60E1-773E-EDDA-CD47-F78FAA9BF9BD}"/>
              </a:ext>
            </a:extLst>
          </p:cNvPr>
          <p:cNvSpPr txBox="1"/>
          <p:nvPr/>
        </p:nvSpPr>
        <p:spPr bwMode="auto">
          <a:xfrm>
            <a:off x="3254269" y="45397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36" name="TextBox 9335">
            <a:extLst>
              <a:ext uri="{FF2B5EF4-FFF2-40B4-BE49-F238E27FC236}">
                <a16:creationId xmlns:a16="http://schemas.microsoft.com/office/drawing/2014/main" id="{6E3FC355-5C5F-89E1-9F7B-8CA6C2CFD586}"/>
              </a:ext>
            </a:extLst>
          </p:cNvPr>
          <p:cNvSpPr txBox="1"/>
          <p:nvPr/>
        </p:nvSpPr>
        <p:spPr bwMode="auto">
          <a:xfrm>
            <a:off x="3416578" y="151472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59</a:t>
            </a:r>
          </a:p>
        </p:txBody>
      </p:sp>
      <p:sp>
        <p:nvSpPr>
          <p:cNvPr id="9369" name="TextBox 9368">
            <a:extLst>
              <a:ext uri="{FF2B5EF4-FFF2-40B4-BE49-F238E27FC236}">
                <a16:creationId xmlns:a16="http://schemas.microsoft.com/office/drawing/2014/main" id="{FFF27FD5-9E47-3941-947D-E194E7BFFE14}"/>
              </a:ext>
            </a:extLst>
          </p:cNvPr>
          <p:cNvSpPr txBox="1"/>
          <p:nvPr/>
        </p:nvSpPr>
        <p:spPr bwMode="auto">
          <a:xfrm>
            <a:off x="1056684" y="4594932"/>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0" name="TextBox 9369">
            <a:extLst>
              <a:ext uri="{FF2B5EF4-FFF2-40B4-BE49-F238E27FC236}">
                <a16:creationId xmlns:a16="http://schemas.microsoft.com/office/drawing/2014/main" id="{E5B4EFD2-EB9E-9657-B25E-F4EB55BC55D3}"/>
              </a:ext>
            </a:extLst>
          </p:cNvPr>
          <p:cNvSpPr txBox="1"/>
          <p:nvPr/>
        </p:nvSpPr>
        <p:spPr bwMode="auto">
          <a:xfrm>
            <a:off x="1257465"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23</a:t>
            </a:r>
          </a:p>
        </p:txBody>
      </p:sp>
      <p:sp>
        <p:nvSpPr>
          <p:cNvPr id="9371" name="TextBox 9370">
            <a:extLst>
              <a:ext uri="{FF2B5EF4-FFF2-40B4-BE49-F238E27FC236}">
                <a16:creationId xmlns:a16="http://schemas.microsoft.com/office/drawing/2014/main" id="{23D768B7-A980-E30E-0C2A-69B10C50AC55}"/>
              </a:ext>
            </a:extLst>
          </p:cNvPr>
          <p:cNvSpPr txBox="1"/>
          <p:nvPr/>
        </p:nvSpPr>
        <p:spPr bwMode="auto">
          <a:xfrm>
            <a:off x="1502076" y="459493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3</a:t>
            </a:r>
          </a:p>
        </p:txBody>
      </p:sp>
      <p:sp>
        <p:nvSpPr>
          <p:cNvPr id="9372" name="TextBox 9371">
            <a:extLst>
              <a:ext uri="{FF2B5EF4-FFF2-40B4-BE49-F238E27FC236}">
                <a16:creationId xmlns:a16="http://schemas.microsoft.com/office/drawing/2014/main" id="{5DA6698C-E7AF-5A90-9EDD-1E2AEE9BF88A}"/>
              </a:ext>
            </a:extLst>
          </p:cNvPr>
          <p:cNvSpPr txBox="1"/>
          <p:nvPr/>
        </p:nvSpPr>
        <p:spPr bwMode="auto">
          <a:xfrm>
            <a:off x="1664385"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31</a:t>
            </a:r>
          </a:p>
        </p:txBody>
      </p:sp>
      <p:sp>
        <p:nvSpPr>
          <p:cNvPr id="9373" name="TextBox 9372">
            <a:extLst>
              <a:ext uri="{FF2B5EF4-FFF2-40B4-BE49-F238E27FC236}">
                <a16:creationId xmlns:a16="http://schemas.microsoft.com/office/drawing/2014/main" id="{A653CCEA-2954-44AA-B941-33C2FDC7B6E6}"/>
              </a:ext>
            </a:extLst>
          </p:cNvPr>
          <p:cNvSpPr txBox="1"/>
          <p:nvPr/>
        </p:nvSpPr>
        <p:spPr bwMode="auto">
          <a:xfrm>
            <a:off x="1935508" y="4594932"/>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4" name="TextBox 9373">
            <a:extLst>
              <a:ext uri="{FF2B5EF4-FFF2-40B4-BE49-F238E27FC236}">
                <a16:creationId xmlns:a16="http://schemas.microsoft.com/office/drawing/2014/main" id="{45105D90-64CB-016B-11C1-B3DD3E7A6B22}"/>
              </a:ext>
            </a:extLst>
          </p:cNvPr>
          <p:cNvSpPr txBox="1"/>
          <p:nvPr/>
        </p:nvSpPr>
        <p:spPr bwMode="auto">
          <a:xfrm>
            <a:off x="2136289" y="4594932"/>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12</a:t>
            </a:r>
          </a:p>
        </p:txBody>
      </p:sp>
      <p:sp>
        <p:nvSpPr>
          <p:cNvPr id="9375" name="TextBox 9374">
            <a:extLst>
              <a:ext uri="{FF2B5EF4-FFF2-40B4-BE49-F238E27FC236}">
                <a16:creationId xmlns:a16="http://schemas.microsoft.com/office/drawing/2014/main" id="{29B616E8-73FE-E909-5BAD-123BE1A16E2F}"/>
              </a:ext>
            </a:extLst>
          </p:cNvPr>
          <p:cNvSpPr txBox="1"/>
          <p:nvPr/>
        </p:nvSpPr>
        <p:spPr bwMode="auto">
          <a:xfrm>
            <a:off x="2380900" y="4594932"/>
            <a:ext cx="2632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376" name="TextBox 9375">
            <a:extLst>
              <a:ext uri="{FF2B5EF4-FFF2-40B4-BE49-F238E27FC236}">
                <a16:creationId xmlns:a16="http://schemas.microsoft.com/office/drawing/2014/main" id="{DFD07A55-BD8E-F571-3A2E-F8141F0965C8}"/>
              </a:ext>
            </a:extLst>
          </p:cNvPr>
          <p:cNvSpPr txBox="1"/>
          <p:nvPr/>
        </p:nvSpPr>
        <p:spPr bwMode="auto">
          <a:xfrm>
            <a:off x="2543209" y="46020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20</a:t>
            </a:r>
          </a:p>
        </p:txBody>
      </p:sp>
      <p:sp>
        <p:nvSpPr>
          <p:cNvPr id="9377" name="TextBox 9376">
            <a:extLst>
              <a:ext uri="{FF2B5EF4-FFF2-40B4-BE49-F238E27FC236}">
                <a16:creationId xmlns:a16="http://schemas.microsoft.com/office/drawing/2014/main" id="{C28CFCC0-869E-E29C-2E8A-61ECAC26C45F}"/>
              </a:ext>
            </a:extLst>
          </p:cNvPr>
          <p:cNvSpPr txBox="1"/>
          <p:nvPr/>
        </p:nvSpPr>
        <p:spPr bwMode="auto">
          <a:xfrm>
            <a:off x="2810075" y="4645704"/>
            <a:ext cx="3401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&lt;1</a:t>
            </a:r>
          </a:p>
        </p:txBody>
      </p:sp>
      <p:sp>
        <p:nvSpPr>
          <p:cNvPr id="9378" name="TextBox 9377">
            <a:extLst>
              <a:ext uri="{FF2B5EF4-FFF2-40B4-BE49-F238E27FC236}">
                <a16:creationId xmlns:a16="http://schemas.microsoft.com/office/drawing/2014/main" id="{356027A8-8C27-9EBB-614C-3F8675BBC779}"/>
              </a:ext>
            </a:extLst>
          </p:cNvPr>
          <p:cNvSpPr txBox="1"/>
          <p:nvPr/>
        </p:nvSpPr>
        <p:spPr bwMode="auto">
          <a:xfrm>
            <a:off x="3411916" y="460200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27</a:t>
            </a:r>
          </a:p>
        </p:txBody>
      </p:sp>
      <p:grpSp>
        <p:nvGrpSpPr>
          <p:cNvPr id="9395" name="Group 9394">
            <a:extLst>
              <a:ext uri="{FF2B5EF4-FFF2-40B4-BE49-F238E27FC236}">
                <a16:creationId xmlns:a16="http://schemas.microsoft.com/office/drawing/2014/main" id="{82E6153C-0A8E-DA1A-2F7D-1ACBB2021359}"/>
              </a:ext>
            </a:extLst>
          </p:cNvPr>
          <p:cNvGrpSpPr/>
          <p:nvPr/>
        </p:nvGrpSpPr>
        <p:grpSpPr>
          <a:xfrm>
            <a:off x="961176" y="1735330"/>
            <a:ext cx="73440" cy="3134309"/>
            <a:chOff x="1227398" y="1735330"/>
            <a:chExt cx="73440" cy="3134309"/>
          </a:xfrm>
        </p:grpSpPr>
        <p:cxnSp>
          <p:nvCxnSpPr>
            <p:cNvPr id="9388" name="Straight Connector 9387">
              <a:extLst>
                <a:ext uri="{FF2B5EF4-FFF2-40B4-BE49-F238E27FC236}">
                  <a16:creationId xmlns:a16="http://schemas.microsoft.com/office/drawing/2014/main" id="{2C9BA27D-CEC3-B2BD-18C4-A65E3348BC8A}"/>
                </a:ext>
              </a:extLst>
            </p:cNvPr>
            <p:cNvCxnSpPr>
              <a:cxnSpLocks/>
            </p:cNvCxnSpPr>
            <p:nvPr/>
          </p:nvCxnSpPr>
          <p:spPr bwMode="auto">
            <a:xfrm>
              <a:off x="1227398" y="173533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89" name="Straight Connector 9388">
              <a:extLst>
                <a:ext uri="{FF2B5EF4-FFF2-40B4-BE49-F238E27FC236}">
                  <a16:creationId xmlns:a16="http://schemas.microsoft.com/office/drawing/2014/main" id="{DA6C5A60-C514-BFB8-8F55-851D62BD70DE}"/>
                </a:ext>
              </a:extLst>
            </p:cNvPr>
            <p:cNvCxnSpPr>
              <a:cxnSpLocks/>
            </p:cNvCxnSpPr>
            <p:nvPr/>
          </p:nvCxnSpPr>
          <p:spPr bwMode="auto">
            <a:xfrm>
              <a:off x="1227398" y="225771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0" name="Straight Connector 9389">
              <a:extLst>
                <a:ext uri="{FF2B5EF4-FFF2-40B4-BE49-F238E27FC236}">
                  <a16:creationId xmlns:a16="http://schemas.microsoft.com/office/drawing/2014/main" id="{0FB93B82-0189-27E6-A125-25ECD4294333}"/>
                </a:ext>
              </a:extLst>
            </p:cNvPr>
            <p:cNvCxnSpPr>
              <a:cxnSpLocks/>
            </p:cNvCxnSpPr>
            <p:nvPr/>
          </p:nvCxnSpPr>
          <p:spPr bwMode="auto">
            <a:xfrm>
              <a:off x="1227398" y="278010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1" name="Straight Connector 9390">
              <a:extLst>
                <a:ext uri="{FF2B5EF4-FFF2-40B4-BE49-F238E27FC236}">
                  <a16:creationId xmlns:a16="http://schemas.microsoft.com/office/drawing/2014/main" id="{C528671F-2A51-451F-AFD7-FA974D9516D1}"/>
                </a:ext>
              </a:extLst>
            </p:cNvPr>
            <p:cNvCxnSpPr>
              <a:cxnSpLocks/>
            </p:cNvCxnSpPr>
            <p:nvPr/>
          </p:nvCxnSpPr>
          <p:spPr bwMode="auto">
            <a:xfrm>
              <a:off x="1227398" y="330248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2" name="Straight Connector 9391">
              <a:extLst>
                <a:ext uri="{FF2B5EF4-FFF2-40B4-BE49-F238E27FC236}">
                  <a16:creationId xmlns:a16="http://schemas.microsoft.com/office/drawing/2014/main" id="{6E7E39AA-9EEB-EE1B-DCE2-E9B3CBA5494D}"/>
                </a:ext>
              </a:extLst>
            </p:cNvPr>
            <p:cNvCxnSpPr>
              <a:cxnSpLocks/>
            </p:cNvCxnSpPr>
            <p:nvPr/>
          </p:nvCxnSpPr>
          <p:spPr bwMode="auto">
            <a:xfrm>
              <a:off x="1227398" y="3824870"/>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3" name="Straight Connector 9392">
              <a:extLst>
                <a:ext uri="{FF2B5EF4-FFF2-40B4-BE49-F238E27FC236}">
                  <a16:creationId xmlns:a16="http://schemas.microsoft.com/office/drawing/2014/main" id="{09E2C8F0-76AF-D353-A6DC-20905CC860C9}"/>
                </a:ext>
              </a:extLst>
            </p:cNvPr>
            <p:cNvCxnSpPr>
              <a:cxnSpLocks/>
            </p:cNvCxnSpPr>
            <p:nvPr/>
          </p:nvCxnSpPr>
          <p:spPr bwMode="auto">
            <a:xfrm>
              <a:off x="1227398" y="4347255"/>
              <a:ext cx="73440" cy="0"/>
            </a:xfrm>
            <a:prstGeom prst="line">
              <a:avLst/>
            </a:prstGeom>
            <a:noFill/>
            <a:ln w="28575" cap="flat" cmpd="sng" algn="ctr">
              <a:solidFill>
                <a:schemeClr val="bg1"/>
              </a:solidFill>
              <a:prstDash val="solid"/>
              <a:round/>
              <a:headEnd type="none" w="med" len="med"/>
              <a:tailEnd type="none" w="med" len="med"/>
            </a:ln>
            <a:effectLst/>
          </p:spPr>
        </p:cxnSp>
        <p:cxnSp>
          <p:nvCxnSpPr>
            <p:cNvPr id="9394" name="Straight Connector 9393">
              <a:extLst>
                <a:ext uri="{FF2B5EF4-FFF2-40B4-BE49-F238E27FC236}">
                  <a16:creationId xmlns:a16="http://schemas.microsoft.com/office/drawing/2014/main" id="{B73EA26B-9F2B-6D44-D0F8-113D9EED88ED}"/>
                </a:ext>
              </a:extLst>
            </p:cNvPr>
            <p:cNvCxnSpPr>
              <a:cxnSpLocks/>
            </p:cNvCxnSpPr>
            <p:nvPr/>
          </p:nvCxnSpPr>
          <p:spPr bwMode="auto">
            <a:xfrm>
              <a:off x="1227398" y="4869639"/>
              <a:ext cx="73440" cy="0"/>
            </a:xfrm>
            <a:prstGeom prst="line">
              <a:avLst/>
            </a:prstGeom>
            <a:noFill/>
            <a:ln w="28575" cap="flat" cmpd="sng" algn="ctr">
              <a:solidFill>
                <a:schemeClr val="bg1"/>
              </a:solidFill>
              <a:prstDash val="solid"/>
              <a:round/>
              <a:headEnd type="none" w="med" len="med"/>
              <a:tailEnd type="none" w="med" len="med"/>
            </a:ln>
            <a:effectLst/>
          </p:spPr>
        </p:cxnSp>
      </p:grpSp>
      <p:grpSp>
        <p:nvGrpSpPr>
          <p:cNvPr id="9438" name="Group 9437">
            <a:extLst>
              <a:ext uri="{FF2B5EF4-FFF2-40B4-BE49-F238E27FC236}">
                <a16:creationId xmlns:a16="http://schemas.microsoft.com/office/drawing/2014/main" id="{DA568BC7-542D-C326-2F04-1F309BFF7ABC}"/>
              </a:ext>
            </a:extLst>
          </p:cNvPr>
          <p:cNvGrpSpPr/>
          <p:nvPr/>
        </p:nvGrpSpPr>
        <p:grpSpPr>
          <a:xfrm>
            <a:off x="3943780" y="3068728"/>
            <a:ext cx="1999398" cy="3041613"/>
            <a:chOff x="3915332" y="3068728"/>
            <a:chExt cx="1999398" cy="3041613"/>
          </a:xfrm>
        </p:grpSpPr>
        <p:grpSp>
          <p:nvGrpSpPr>
            <p:cNvPr id="9232" name="Group 9231">
              <a:extLst>
                <a:ext uri="{FF2B5EF4-FFF2-40B4-BE49-F238E27FC236}">
                  <a16:creationId xmlns:a16="http://schemas.microsoft.com/office/drawing/2014/main" id="{B2279574-7896-AD17-1FF4-0143CAB88F15}"/>
                </a:ext>
              </a:extLst>
            </p:cNvPr>
            <p:cNvGrpSpPr/>
            <p:nvPr/>
          </p:nvGrpSpPr>
          <p:grpSpPr>
            <a:xfrm>
              <a:off x="3915332" y="4900072"/>
              <a:ext cx="1128297" cy="319469"/>
              <a:chOff x="1140905" y="4895719"/>
              <a:chExt cx="1128297" cy="319469"/>
            </a:xfrm>
          </p:grpSpPr>
          <p:sp>
            <p:nvSpPr>
              <p:cNvPr id="9233" name="TextBox 9232">
                <a:extLst>
                  <a:ext uri="{FF2B5EF4-FFF2-40B4-BE49-F238E27FC236}">
                    <a16:creationId xmlns:a16="http://schemas.microsoft.com/office/drawing/2014/main" id="{02DAE8B8-ECB3-7EA6-4CE2-43ED36605EC3}"/>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34" name="TextBox 9233">
                <a:extLst>
                  <a:ext uri="{FF2B5EF4-FFF2-40B4-BE49-F238E27FC236}">
                    <a16:creationId xmlns:a16="http://schemas.microsoft.com/office/drawing/2014/main" id="{7F8AF6B5-836C-DA69-2794-81B416094AAE}"/>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35" name="TextBox 9234">
                <a:extLst>
                  <a:ext uri="{FF2B5EF4-FFF2-40B4-BE49-F238E27FC236}">
                    <a16:creationId xmlns:a16="http://schemas.microsoft.com/office/drawing/2014/main" id="{53D6BB52-F972-80A9-1316-523A9EA27739}"/>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36" name="TextBox 9235">
                <a:extLst>
                  <a:ext uri="{FF2B5EF4-FFF2-40B4-BE49-F238E27FC236}">
                    <a16:creationId xmlns:a16="http://schemas.microsoft.com/office/drawing/2014/main" id="{5F90B2A2-59DD-702C-DF8A-DB981A1F35F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437" name="Group 9436">
              <a:extLst>
                <a:ext uri="{FF2B5EF4-FFF2-40B4-BE49-F238E27FC236}">
                  <a16:creationId xmlns:a16="http://schemas.microsoft.com/office/drawing/2014/main" id="{196C9078-3690-7D40-236A-833D7CF1B7BB}"/>
                </a:ext>
              </a:extLst>
            </p:cNvPr>
            <p:cNvGrpSpPr/>
            <p:nvPr/>
          </p:nvGrpSpPr>
          <p:grpSpPr>
            <a:xfrm>
              <a:off x="4068813" y="3068728"/>
              <a:ext cx="1845917" cy="3041613"/>
              <a:chOff x="4081005" y="3068728"/>
              <a:chExt cx="1845917" cy="3041613"/>
            </a:xfrm>
          </p:grpSpPr>
          <p:sp>
            <p:nvSpPr>
              <p:cNvPr id="9404" name="Rectangle 9403">
                <a:extLst>
                  <a:ext uri="{FF2B5EF4-FFF2-40B4-BE49-F238E27FC236}">
                    <a16:creationId xmlns:a16="http://schemas.microsoft.com/office/drawing/2014/main" id="{E59809EB-CEFB-5FE4-68D6-20F09A7B5891}"/>
                  </a:ext>
                </a:extLst>
              </p:cNvPr>
              <p:cNvSpPr/>
              <p:nvPr/>
            </p:nvSpPr>
            <p:spPr bwMode="auto">
              <a:xfrm>
                <a:off x="4381012" y="3362030"/>
                <a:ext cx="169527" cy="125154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3" name="Rectangle 9402">
                <a:extLst>
                  <a:ext uri="{FF2B5EF4-FFF2-40B4-BE49-F238E27FC236}">
                    <a16:creationId xmlns:a16="http://schemas.microsoft.com/office/drawing/2014/main" id="{00CFDBA9-83FB-2CBD-CF3B-42CAC2906FA7}"/>
                  </a:ext>
                </a:extLst>
              </p:cNvPr>
              <p:cNvSpPr/>
              <p:nvPr/>
            </p:nvSpPr>
            <p:spPr bwMode="auto">
              <a:xfrm>
                <a:off x="4178928" y="3721100"/>
                <a:ext cx="169527" cy="110866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7" name="Group 16">
                <a:extLst>
                  <a:ext uri="{FF2B5EF4-FFF2-40B4-BE49-F238E27FC236}">
                    <a16:creationId xmlns:a16="http://schemas.microsoft.com/office/drawing/2014/main" id="{6815F97B-953F-F4F3-8922-3F50771984AB}"/>
                  </a:ext>
                </a:extLst>
              </p:cNvPr>
              <p:cNvGrpSpPr/>
              <p:nvPr/>
            </p:nvGrpSpPr>
            <p:grpSpPr>
              <a:xfrm>
                <a:off x="4081005" y="5217264"/>
                <a:ext cx="1742112" cy="461665"/>
                <a:chOff x="1947279" y="5806664"/>
                <a:chExt cx="1742112" cy="461665"/>
              </a:xfrm>
            </p:grpSpPr>
            <p:sp>
              <p:nvSpPr>
                <p:cNvPr id="18" name="TextBox 17">
                  <a:extLst>
                    <a:ext uri="{FF2B5EF4-FFF2-40B4-BE49-F238E27FC236}">
                      <a16:creationId xmlns:a16="http://schemas.microsoft.com/office/drawing/2014/main" id="{58479762-7AAE-C8F9-BDEB-57E41CF64BF6}"/>
                    </a:ext>
                  </a:extLst>
                </p:cNvPr>
                <p:cNvSpPr txBox="1"/>
                <p:nvPr/>
              </p:nvSpPr>
              <p:spPr bwMode="auto">
                <a:xfrm>
                  <a:off x="1947279" y="5806664"/>
                  <a:ext cx="94487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Peripheral</a:t>
                  </a:r>
                  <a:br>
                    <a:rPr lang="en-US" sz="1200" dirty="0">
                      <a:solidFill>
                        <a:schemeClr val="bg1"/>
                      </a:solidFill>
                      <a:latin typeface="Calibri" panose="020F0502020204030204" pitchFamily="34" charset="0"/>
                    </a:rPr>
                  </a:br>
                  <a:r>
                    <a:rPr lang="en-US" sz="1200" dirty="0">
                      <a:solidFill>
                        <a:schemeClr val="bg1"/>
                      </a:solidFill>
                      <a:latin typeface="Calibri" panose="020F0502020204030204" pitchFamily="34" charset="0"/>
                    </a:rPr>
                    <a:t>Neuropathy</a:t>
                  </a:r>
                </a:p>
              </p:txBody>
            </p:sp>
            <p:sp>
              <p:nvSpPr>
                <p:cNvPr id="20" name="TextBox 19">
                  <a:extLst>
                    <a:ext uri="{FF2B5EF4-FFF2-40B4-BE49-F238E27FC236}">
                      <a16:creationId xmlns:a16="http://schemas.microsoft.com/office/drawing/2014/main" id="{334C7193-6971-01A8-BDA1-4660C4B70D8D}"/>
                    </a:ext>
                  </a:extLst>
                </p:cNvPr>
                <p:cNvSpPr txBox="1"/>
                <p:nvPr/>
              </p:nvSpPr>
              <p:spPr bwMode="auto">
                <a:xfrm>
                  <a:off x="2951689" y="5991330"/>
                  <a:ext cx="737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Alopecia</a:t>
                  </a:r>
                </a:p>
              </p:txBody>
            </p:sp>
          </p:grpSp>
          <p:sp>
            <p:nvSpPr>
              <p:cNvPr id="21" name="TextBox 20">
                <a:extLst>
                  <a:ext uri="{FF2B5EF4-FFF2-40B4-BE49-F238E27FC236}">
                    <a16:creationId xmlns:a16="http://schemas.microsoft.com/office/drawing/2014/main" id="{4A319A1E-4594-A420-AA27-E66DD4624C20}"/>
                  </a:ext>
                </a:extLst>
              </p:cNvPr>
              <p:cNvSpPr txBox="1"/>
              <p:nvPr/>
            </p:nvSpPr>
            <p:spPr bwMode="auto">
              <a:xfrm>
                <a:off x="4536175" y="5802564"/>
                <a:ext cx="7673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General</a:t>
                </a:r>
              </a:p>
            </p:txBody>
          </p:sp>
          <p:cxnSp>
            <p:nvCxnSpPr>
              <p:cNvPr id="22" name="Straight Connector 21">
                <a:extLst>
                  <a:ext uri="{FF2B5EF4-FFF2-40B4-BE49-F238E27FC236}">
                    <a16:creationId xmlns:a16="http://schemas.microsoft.com/office/drawing/2014/main" id="{141AA6EB-8581-A3D1-17F1-47CAE0EF0417}"/>
                  </a:ext>
                </a:extLst>
              </p:cNvPr>
              <p:cNvCxnSpPr>
                <a:cxnSpLocks/>
              </p:cNvCxnSpPr>
              <p:nvPr/>
            </p:nvCxnSpPr>
            <p:spPr bwMode="auto">
              <a:xfrm>
                <a:off x="4114587" y="5709857"/>
                <a:ext cx="1700784" cy="0"/>
              </a:xfrm>
              <a:prstGeom prst="line">
                <a:avLst/>
              </a:prstGeom>
              <a:noFill/>
              <a:ln w="28575" cap="flat" cmpd="sng" algn="ctr">
                <a:solidFill>
                  <a:schemeClr val="bg1"/>
                </a:solidFill>
                <a:prstDash val="solid"/>
                <a:round/>
                <a:headEnd type="none" w="med" len="med"/>
                <a:tailEnd type="none" w="med" len="med"/>
              </a:ln>
              <a:effectLst/>
            </p:spPr>
          </p:cxnSp>
          <p:grpSp>
            <p:nvGrpSpPr>
              <p:cNvPr id="9237" name="Group 9236">
                <a:extLst>
                  <a:ext uri="{FF2B5EF4-FFF2-40B4-BE49-F238E27FC236}">
                    <a16:creationId xmlns:a16="http://schemas.microsoft.com/office/drawing/2014/main" id="{1B85705C-88DA-675A-921E-D5BA672FC92E}"/>
                  </a:ext>
                </a:extLst>
              </p:cNvPr>
              <p:cNvGrpSpPr/>
              <p:nvPr/>
            </p:nvGrpSpPr>
            <p:grpSpPr>
              <a:xfrm>
                <a:off x="4798625" y="4900072"/>
                <a:ext cx="1128297" cy="319469"/>
                <a:chOff x="1140905" y="4895719"/>
                <a:chExt cx="1128297" cy="319469"/>
              </a:xfrm>
            </p:grpSpPr>
            <p:sp>
              <p:nvSpPr>
                <p:cNvPr id="9238" name="TextBox 9237">
                  <a:extLst>
                    <a:ext uri="{FF2B5EF4-FFF2-40B4-BE49-F238E27FC236}">
                      <a16:creationId xmlns:a16="http://schemas.microsoft.com/office/drawing/2014/main" id="{73D14CE7-D89E-C3B3-CB8C-E70B09951D49}"/>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39" name="TextBox 9238">
                  <a:extLst>
                    <a:ext uri="{FF2B5EF4-FFF2-40B4-BE49-F238E27FC236}">
                      <a16:creationId xmlns:a16="http://schemas.microsoft.com/office/drawing/2014/main" id="{628BD64B-4BFB-8639-4488-BEA67DE05137}"/>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40" name="TextBox 9239">
                  <a:extLst>
                    <a:ext uri="{FF2B5EF4-FFF2-40B4-BE49-F238E27FC236}">
                      <a16:creationId xmlns:a16="http://schemas.microsoft.com/office/drawing/2014/main" id="{AEE99B17-EAE3-2A0C-A779-25D4962FE15B}"/>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41" name="TextBox 9240">
                  <a:extLst>
                    <a:ext uri="{FF2B5EF4-FFF2-40B4-BE49-F238E27FC236}">
                      <a16:creationId xmlns:a16="http://schemas.microsoft.com/office/drawing/2014/main" id="{F4763293-A330-77DA-0819-27FFB2546479}"/>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42" name="Rectangle 9241">
                <a:extLst>
                  <a:ext uri="{FF2B5EF4-FFF2-40B4-BE49-F238E27FC236}">
                    <a16:creationId xmlns:a16="http://schemas.microsoft.com/office/drawing/2014/main" id="{5EAA8107-20C7-D572-2E1D-DD19D3AE3F12}"/>
                  </a:ext>
                </a:extLst>
              </p:cNvPr>
              <p:cNvSpPr/>
              <p:nvPr/>
            </p:nvSpPr>
            <p:spPr bwMode="auto">
              <a:xfrm>
                <a:off x="4177993" y="4821908"/>
                <a:ext cx="169527" cy="56925"/>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3" name="Rectangle 9242">
                <a:extLst>
                  <a:ext uri="{FF2B5EF4-FFF2-40B4-BE49-F238E27FC236}">
                    <a16:creationId xmlns:a16="http://schemas.microsoft.com/office/drawing/2014/main" id="{2C22A8FE-A8ED-6A38-7312-4F0738750B00}"/>
                  </a:ext>
                </a:extLst>
              </p:cNvPr>
              <p:cNvSpPr/>
              <p:nvPr/>
            </p:nvSpPr>
            <p:spPr bwMode="auto">
              <a:xfrm>
                <a:off x="4380077" y="4613579"/>
                <a:ext cx="169527" cy="265255"/>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4" name="Rectangle 9243">
                <a:extLst>
                  <a:ext uri="{FF2B5EF4-FFF2-40B4-BE49-F238E27FC236}">
                    <a16:creationId xmlns:a16="http://schemas.microsoft.com/office/drawing/2014/main" id="{F411CE0C-5354-D976-AE3B-72CDC20F4AC0}"/>
                  </a:ext>
                </a:extLst>
              </p:cNvPr>
              <p:cNvSpPr/>
              <p:nvPr/>
            </p:nvSpPr>
            <p:spPr bwMode="auto">
              <a:xfrm>
                <a:off x="4582161" y="4557161"/>
                <a:ext cx="169527" cy="321673"/>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6" name="Rectangle 9245">
                <a:extLst>
                  <a:ext uri="{FF2B5EF4-FFF2-40B4-BE49-F238E27FC236}">
                    <a16:creationId xmlns:a16="http://schemas.microsoft.com/office/drawing/2014/main" id="{851BD744-1C53-1DCE-04EE-893FA03B95FA}"/>
                  </a:ext>
                </a:extLst>
              </p:cNvPr>
              <p:cNvSpPr/>
              <p:nvPr/>
            </p:nvSpPr>
            <p:spPr bwMode="auto">
              <a:xfrm>
                <a:off x="5047204" y="4818024"/>
                <a:ext cx="169527" cy="5161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7" name="Rectangle 9246">
                <a:extLst>
                  <a:ext uri="{FF2B5EF4-FFF2-40B4-BE49-F238E27FC236}">
                    <a16:creationId xmlns:a16="http://schemas.microsoft.com/office/drawing/2014/main" id="{12BB0229-C3AB-F06E-C1BD-C99097C39CB2}"/>
                  </a:ext>
                </a:extLst>
              </p:cNvPr>
              <p:cNvSpPr/>
              <p:nvPr/>
            </p:nvSpPr>
            <p:spPr bwMode="auto">
              <a:xfrm>
                <a:off x="5249288" y="3362030"/>
                <a:ext cx="169527" cy="151680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8" name="Rectangle 9247">
                <a:extLst>
                  <a:ext uri="{FF2B5EF4-FFF2-40B4-BE49-F238E27FC236}">
                    <a16:creationId xmlns:a16="http://schemas.microsoft.com/office/drawing/2014/main" id="{91B41855-31BA-040C-27AC-91F1F28DBEB4}"/>
                  </a:ext>
                </a:extLst>
              </p:cNvPr>
              <p:cNvSpPr/>
              <p:nvPr/>
            </p:nvSpPr>
            <p:spPr bwMode="auto">
              <a:xfrm>
                <a:off x="5451372" y="4659287"/>
                <a:ext cx="169527" cy="21954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49" name="Rectangle 9248">
                <a:extLst>
                  <a:ext uri="{FF2B5EF4-FFF2-40B4-BE49-F238E27FC236}">
                    <a16:creationId xmlns:a16="http://schemas.microsoft.com/office/drawing/2014/main" id="{2F78FFA5-6A4E-BB18-5D0C-CEF9D8DD325C}"/>
                  </a:ext>
                </a:extLst>
              </p:cNvPr>
              <p:cNvSpPr/>
              <p:nvPr/>
            </p:nvSpPr>
            <p:spPr bwMode="auto">
              <a:xfrm>
                <a:off x="5653455" y="4659287"/>
                <a:ext cx="169527" cy="21954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9250" name="Straight Connector 9249">
                <a:extLst>
                  <a:ext uri="{FF2B5EF4-FFF2-40B4-BE49-F238E27FC236}">
                    <a16:creationId xmlns:a16="http://schemas.microsoft.com/office/drawing/2014/main" id="{68B2311E-DC59-CAB3-182B-2F871567377B}"/>
                  </a:ext>
                </a:extLst>
              </p:cNvPr>
              <p:cNvCxnSpPr>
                <a:cxnSpLocks/>
              </p:cNvCxnSpPr>
              <p:nvPr/>
            </p:nvCxnSpPr>
            <p:spPr bwMode="auto">
              <a:xfrm flipV="1">
                <a:off x="4153877" y="4877297"/>
                <a:ext cx="1696667" cy="0"/>
              </a:xfrm>
              <a:prstGeom prst="line">
                <a:avLst/>
              </a:prstGeom>
              <a:noFill/>
              <a:ln w="19050" cap="flat" cmpd="sng" algn="ctr">
                <a:solidFill>
                  <a:schemeClr val="bg1"/>
                </a:solidFill>
                <a:prstDash val="solid"/>
                <a:round/>
                <a:headEnd type="none" w="med" len="med"/>
                <a:tailEnd type="none" w="med" len="med"/>
              </a:ln>
              <a:effectLst/>
            </p:spPr>
          </p:cxnSp>
          <p:sp>
            <p:nvSpPr>
              <p:cNvPr id="9337" name="TextBox 9336">
                <a:extLst>
                  <a:ext uri="{FF2B5EF4-FFF2-40B4-BE49-F238E27FC236}">
                    <a16:creationId xmlns:a16="http://schemas.microsoft.com/office/drawing/2014/main" id="{8872396E-CE5B-C78B-B42A-8B607420B2DD}"/>
                  </a:ext>
                </a:extLst>
              </p:cNvPr>
              <p:cNvSpPr txBox="1"/>
              <p:nvPr/>
            </p:nvSpPr>
            <p:spPr bwMode="auto">
              <a:xfrm>
                <a:off x="4091332" y="344429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22</a:t>
                </a:r>
              </a:p>
            </p:txBody>
          </p:sp>
          <p:sp>
            <p:nvSpPr>
              <p:cNvPr id="9338" name="TextBox 9337">
                <a:extLst>
                  <a:ext uri="{FF2B5EF4-FFF2-40B4-BE49-F238E27FC236}">
                    <a16:creationId xmlns:a16="http://schemas.microsoft.com/office/drawing/2014/main" id="{F7FD4096-9B8E-B79A-BAFB-6AC90C7565B0}"/>
                  </a:ext>
                </a:extLst>
              </p:cNvPr>
              <p:cNvSpPr txBox="1"/>
              <p:nvPr/>
            </p:nvSpPr>
            <p:spPr bwMode="auto">
              <a:xfrm>
                <a:off x="4292914" y="306872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39" name="TextBox 9338">
                <a:extLst>
                  <a:ext uri="{FF2B5EF4-FFF2-40B4-BE49-F238E27FC236}">
                    <a16:creationId xmlns:a16="http://schemas.microsoft.com/office/drawing/2014/main" id="{EB340C55-4B02-AB3B-DC2E-2084E25BCA85}"/>
                  </a:ext>
                </a:extLst>
              </p:cNvPr>
              <p:cNvSpPr txBox="1"/>
              <p:nvPr/>
            </p:nvSpPr>
            <p:spPr bwMode="auto">
              <a:xfrm>
                <a:off x="4537525" y="428016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8</a:t>
                </a:r>
              </a:p>
            </p:txBody>
          </p:sp>
          <p:sp>
            <p:nvSpPr>
              <p:cNvPr id="9340" name="TextBox 9339">
                <a:extLst>
                  <a:ext uri="{FF2B5EF4-FFF2-40B4-BE49-F238E27FC236}">
                    <a16:creationId xmlns:a16="http://schemas.microsoft.com/office/drawing/2014/main" id="{08D78F5B-7969-8202-6BDD-E2E0C8689838}"/>
                  </a:ext>
                </a:extLst>
              </p:cNvPr>
              <p:cNvSpPr txBox="1"/>
              <p:nvPr/>
            </p:nvSpPr>
            <p:spPr bwMode="auto">
              <a:xfrm>
                <a:off x="4739107" y="459674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0</a:t>
                </a:r>
              </a:p>
            </p:txBody>
          </p:sp>
          <p:sp>
            <p:nvSpPr>
              <p:cNvPr id="9341" name="TextBox 9340">
                <a:extLst>
                  <a:ext uri="{FF2B5EF4-FFF2-40B4-BE49-F238E27FC236}">
                    <a16:creationId xmlns:a16="http://schemas.microsoft.com/office/drawing/2014/main" id="{93126EF1-573C-D4B7-907F-BC9ABA08743A}"/>
                  </a:ext>
                </a:extLst>
              </p:cNvPr>
              <p:cNvSpPr txBox="1"/>
              <p:nvPr/>
            </p:nvSpPr>
            <p:spPr bwMode="auto">
              <a:xfrm>
                <a:off x="4999412" y="45353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a:t>
                </a:r>
              </a:p>
            </p:txBody>
          </p:sp>
          <p:sp>
            <p:nvSpPr>
              <p:cNvPr id="9342" name="TextBox 9341">
                <a:extLst>
                  <a:ext uri="{FF2B5EF4-FFF2-40B4-BE49-F238E27FC236}">
                    <a16:creationId xmlns:a16="http://schemas.microsoft.com/office/drawing/2014/main" id="{21345F00-BF44-8622-D328-87B738075260}"/>
                  </a:ext>
                </a:extLst>
              </p:cNvPr>
              <p:cNvSpPr txBox="1"/>
              <p:nvPr/>
            </p:nvSpPr>
            <p:spPr bwMode="auto">
              <a:xfrm>
                <a:off x="5161721" y="307763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43" name="TextBox 9342">
                <a:extLst>
                  <a:ext uri="{FF2B5EF4-FFF2-40B4-BE49-F238E27FC236}">
                    <a16:creationId xmlns:a16="http://schemas.microsoft.com/office/drawing/2014/main" id="{B91FB006-1286-59E8-6E25-3A2603A3EC74}"/>
                  </a:ext>
                </a:extLst>
              </p:cNvPr>
              <p:cNvSpPr txBox="1"/>
              <p:nvPr/>
            </p:nvSpPr>
            <p:spPr bwMode="auto">
              <a:xfrm>
                <a:off x="5406332" y="438062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344" name="TextBox 9343">
                <a:extLst>
                  <a:ext uri="{FF2B5EF4-FFF2-40B4-BE49-F238E27FC236}">
                    <a16:creationId xmlns:a16="http://schemas.microsoft.com/office/drawing/2014/main" id="{7D87B016-C98D-3C4F-266F-F29C239A7D25}"/>
                  </a:ext>
                </a:extLst>
              </p:cNvPr>
              <p:cNvSpPr txBox="1"/>
              <p:nvPr/>
            </p:nvSpPr>
            <p:spPr bwMode="auto">
              <a:xfrm>
                <a:off x="5607914" y="438288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4</a:t>
                </a:r>
              </a:p>
            </p:txBody>
          </p:sp>
          <p:sp>
            <p:nvSpPr>
              <p:cNvPr id="9411" name="TextBox 9410">
                <a:extLst>
                  <a:ext uri="{FF2B5EF4-FFF2-40B4-BE49-F238E27FC236}">
                    <a16:creationId xmlns:a16="http://schemas.microsoft.com/office/drawing/2014/main" id="{57C43222-7E6C-E1C2-E447-979DF30C4291}"/>
                  </a:ext>
                </a:extLst>
              </p:cNvPr>
              <p:cNvSpPr txBox="1"/>
              <p:nvPr/>
            </p:nvSpPr>
            <p:spPr bwMode="auto">
              <a:xfrm>
                <a:off x="4335923" y="461715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5</a:t>
                </a:r>
              </a:p>
            </p:txBody>
          </p:sp>
          <p:sp>
            <p:nvSpPr>
              <p:cNvPr id="9412" name="TextBox 9411">
                <a:extLst>
                  <a:ext uri="{FF2B5EF4-FFF2-40B4-BE49-F238E27FC236}">
                    <a16:creationId xmlns:a16="http://schemas.microsoft.com/office/drawing/2014/main" id="{175DDB19-BB3E-A41A-6043-1D83EBD8AE26}"/>
                  </a:ext>
                </a:extLst>
              </p:cNvPr>
              <p:cNvSpPr txBox="1"/>
              <p:nvPr/>
            </p:nvSpPr>
            <p:spPr bwMode="auto">
              <a:xfrm>
                <a:off x="4136205" y="460816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grpSp>
      </p:grpSp>
      <p:grpSp>
        <p:nvGrpSpPr>
          <p:cNvPr id="9439" name="Group 9438">
            <a:extLst>
              <a:ext uri="{FF2B5EF4-FFF2-40B4-BE49-F238E27FC236}">
                <a16:creationId xmlns:a16="http://schemas.microsoft.com/office/drawing/2014/main" id="{B8EE0B32-8DCC-FF27-83FD-D7B221591937}"/>
              </a:ext>
            </a:extLst>
          </p:cNvPr>
          <p:cNvGrpSpPr/>
          <p:nvPr/>
        </p:nvGrpSpPr>
        <p:grpSpPr>
          <a:xfrm>
            <a:off x="5965889" y="2769051"/>
            <a:ext cx="2894883" cy="3341290"/>
            <a:chOff x="5783009" y="2769051"/>
            <a:chExt cx="2894883" cy="3341290"/>
          </a:xfrm>
        </p:grpSpPr>
        <p:sp>
          <p:nvSpPr>
            <p:cNvPr id="9407" name="Rectangle 9406">
              <a:extLst>
                <a:ext uri="{FF2B5EF4-FFF2-40B4-BE49-F238E27FC236}">
                  <a16:creationId xmlns:a16="http://schemas.microsoft.com/office/drawing/2014/main" id="{814CBD66-B110-A062-0D17-93641DC2703C}"/>
                </a:ext>
              </a:extLst>
            </p:cNvPr>
            <p:cNvSpPr/>
            <p:nvPr/>
          </p:nvSpPr>
          <p:spPr bwMode="auto">
            <a:xfrm>
              <a:off x="6046398" y="3362030"/>
              <a:ext cx="169527" cy="1462905"/>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9" name="Rectangle 9428">
              <a:extLst>
                <a:ext uri="{FF2B5EF4-FFF2-40B4-BE49-F238E27FC236}">
                  <a16:creationId xmlns:a16="http://schemas.microsoft.com/office/drawing/2014/main" id="{60332AD0-66AA-66DF-5C19-2715F94EC5CE}"/>
                </a:ext>
              </a:extLst>
            </p:cNvPr>
            <p:cNvSpPr/>
            <p:nvPr/>
          </p:nvSpPr>
          <p:spPr bwMode="auto">
            <a:xfrm>
              <a:off x="8203951" y="4190998"/>
              <a:ext cx="169527" cy="63237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08" name="Rectangle 9407">
              <a:extLst>
                <a:ext uri="{FF2B5EF4-FFF2-40B4-BE49-F238E27FC236}">
                  <a16:creationId xmlns:a16="http://schemas.microsoft.com/office/drawing/2014/main" id="{A9560288-5555-B5D1-60B1-6BDEC21C5802}"/>
                </a:ext>
              </a:extLst>
            </p:cNvPr>
            <p:cNvSpPr/>
            <p:nvPr/>
          </p:nvSpPr>
          <p:spPr bwMode="auto">
            <a:xfrm>
              <a:off x="6248482" y="3195462"/>
              <a:ext cx="169527" cy="163429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0" name="Rectangle 9419">
              <a:extLst>
                <a:ext uri="{FF2B5EF4-FFF2-40B4-BE49-F238E27FC236}">
                  <a16:creationId xmlns:a16="http://schemas.microsoft.com/office/drawing/2014/main" id="{E133E516-22D7-E17E-A3EB-D8F6C97FAF47}"/>
                </a:ext>
              </a:extLst>
            </p:cNvPr>
            <p:cNvSpPr/>
            <p:nvPr/>
          </p:nvSpPr>
          <p:spPr bwMode="auto">
            <a:xfrm>
              <a:off x="6928963" y="3458629"/>
              <a:ext cx="169527" cy="1317554"/>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1" name="Rectangle 9420">
              <a:extLst>
                <a:ext uri="{FF2B5EF4-FFF2-40B4-BE49-F238E27FC236}">
                  <a16:creationId xmlns:a16="http://schemas.microsoft.com/office/drawing/2014/main" id="{AB8AD942-097F-52F0-D565-3A832D3FB232}"/>
                </a:ext>
              </a:extLst>
            </p:cNvPr>
            <p:cNvSpPr/>
            <p:nvPr/>
          </p:nvSpPr>
          <p:spPr bwMode="auto">
            <a:xfrm>
              <a:off x="7131047" y="3516466"/>
              <a:ext cx="169527" cy="1285117"/>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2" name="Rectangle 9421">
              <a:extLst>
                <a:ext uri="{FF2B5EF4-FFF2-40B4-BE49-F238E27FC236}">
                  <a16:creationId xmlns:a16="http://schemas.microsoft.com/office/drawing/2014/main" id="{EDC29F84-5853-F8E1-14E5-87540F0BFB38}"/>
                </a:ext>
              </a:extLst>
            </p:cNvPr>
            <p:cNvSpPr/>
            <p:nvPr/>
          </p:nvSpPr>
          <p:spPr bwMode="auto">
            <a:xfrm>
              <a:off x="7333131" y="3358855"/>
              <a:ext cx="169527" cy="1462090"/>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23" name="Rectangle 9422">
              <a:extLst>
                <a:ext uri="{FF2B5EF4-FFF2-40B4-BE49-F238E27FC236}">
                  <a16:creationId xmlns:a16="http://schemas.microsoft.com/office/drawing/2014/main" id="{6E1DE653-B8E0-351F-73B6-919ABEB950FF}"/>
                </a:ext>
              </a:extLst>
            </p:cNvPr>
            <p:cNvSpPr/>
            <p:nvPr/>
          </p:nvSpPr>
          <p:spPr bwMode="auto">
            <a:xfrm>
              <a:off x="7535214" y="3045665"/>
              <a:ext cx="169527" cy="173802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41" name="Group 40">
              <a:extLst>
                <a:ext uri="{FF2B5EF4-FFF2-40B4-BE49-F238E27FC236}">
                  <a16:creationId xmlns:a16="http://schemas.microsoft.com/office/drawing/2014/main" id="{C4D44379-FAE7-0821-AF8A-81785664E448}"/>
                </a:ext>
              </a:extLst>
            </p:cNvPr>
            <p:cNvGrpSpPr/>
            <p:nvPr/>
          </p:nvGrpSpPr>
          <p:grpSpPr>
            <a:xfrm>
              <a:off x="6055049" y="5401930"/>
              <a:ext cx="2531333" cy="276999"/>
              <a:chOff x="5232813" y="5881777"/>
              <a:chExt cx="2531333" cy="276999"/>
            </a:xfrm>
          </p:grpSpPr>
          <p:sp>
            <p:nvSpPr>
              <p:cNvPr id="30" name="TextBox 29">
                <a:extLst>
                  <a:ext uri="{FF2B5EF4-FFF2-40B4-BE49-F238E27FC236}">
                    <a16:creationId xmlns:a16="http://schemas.microsoft.com/office/drawing/2014/main" id="{D0F3B748-B371-E71D-00EF-B3EB8DF545EF}"/>
                  </a:ext>
                </a:extLst>
              </p:cNvPr>
              <p:cNvSpPr txBox="1"/>
              <p:nvPr/>
            </p:nvSpPr>
            <p:spPr bwMode="auto">
              <a:xfrm>
                <a:off x="5232813" y="5881777"/>
                <a:ext cx="7409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Diarrhea</a:t>
                </a:r>
              </a:p>
            </p:txBody>
          </p:sp>
          <p:sp>
            <p:nvSpPr>
              <p:cNvPr id="31" name="TextBox 30">
                <a:extLst>
                  <a:ext uri="{FF2B5EF4-FFF2-40B4-BE49-F238E27FC236}">
                    <a16:creationId xmlns:a16="http://schemas.microsoft.com/office/drawing/2014/main" id="{25430A40-0232-A6C2-535E-31612058FF15}"/>
                  </a:ext>
                </a:extLst>
              </p:cNvPr>
              <p:cNvSpPr txBox="1"/>
              <p:nvPr/>
            </p:nvSpPr>
            <p:spPr bwMode="auto">
              <a:xfrm>
                <a:off x="6172648" y="5881777"/>
                <a:ext cx="65755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Nausea</a:t>
                </a:r>
              </a:p>
            </p:txBody>
          </p:sp>
          <p:sp>
            <p:nvSpPr>
              <p:cNvPr id="32" name="TextBox 31">
                <a:extLst>
                  <a:ext uri="{FF2B5EF4-FFF2-40B4-BE49-F238E27FC236}">
                    <a16:creationId xmlns:a16="http://schemas.microsoft.com/office/drawing/2014/main" id="{B04BA30B-0921-FFD2-BD00-94DA3B521B23}"/>
                  </a:ext>
                </a:extLst>
              </p:cNvPr>
              <p:cNvSpPr txBox="1"/>
              <p:nvPr/>
            </p:nvSpPr>
            <p:spPr bwMode="auto">
              <a:xfrm>
                <a:off x="6929943" y="5881777"/>
                <a:ext cx="83420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dirty="0">
                    <a:solidFill>
                      <a:schemeClr val="bg1"/>
                    </a:solidFill>
                    <a:latin typeface="Calibri" panose="020F0502020204030204" pitchFamily="34" charset="0"/>
                  </a:rPr>
                  <a:t>Stomatitis</a:t>
                </a:r>
              </a:p>
            </p:txBody>
          </p:sp>
        </p:grpSp>
        <p:sp>
          <p:nvSpPr>
            <p:cNvPr id="33" name="TextBox 32">
              <a:extLst>
                <a:ext uri="{FF2B5EF4-FFF2-40B4-BE49-F238E27FC236}">
                  <a16:creationId xmlns:a16="http://schemas.microsoft.com/office/drawing/2014/main" id="{04F024A9-38A3-74FD-CE11-419BFD91F6B5}"/>
                </a:ext>
              </a:extLst>
            </p:cNvPr>
            <p:cNvSpPr txBox="1"/>
            <p:nvPr/>
          </p:nvSpPr>
          <p:spPr bwMode="auto">
            <a:xfrm>
              <a:off x="6596886" y="5802564"/>
              <a:ext cx="13737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Gastrointestinal</a:t>
              </a:r>
            </a:p>
          </p:txBody>
        </p:sp>
        <p:cxnSp>
          <p:nvCxnSpPr>
            <p:cNvPr id="34" name="Straight Connector 33">
              <a:extLst>
                <a:ext uri="{FF2B5EF4-FFF2-40B4-BE49-F238E27FC236}">
                  <a16:creationId xmlns:a16="http://schemas.microsoft.com/office/drawing/2014/main" id="{64EF117A-5B19-2C15-8E62-7AF4A61F0733}"/>
                </a:ext>
              </a:extLst>
            </p:cNvPr>
            <p:cNvCxnSpPr>
              <a:cxnSpLocks/>
            </p:cNvCxnSpPr>
            <p:nvPr/>
          </p:nvCxnSpPr>
          <p:spPr bwMode="auto">
            <a:xfrm>
              <a:off x="6009296" y="5709857"/>
              <a:ext cx="2615184" cy="0"/>
            </a:xfrm>
            <a:prstGeom prst="line">
              <a:avLst/>
            </a:prstGeom>
            <a:noFill/>
            <a:ln w="28575" cap="flat" cmpd="sng" algn="ctr">
              <a:solidFill>
                <a:schemeClr val="bg1"/>
              </a:solidFill>
              <a:prstDash val="solid"/>
              <a:round/>
              <a:headEnd type="none" w="med" len="med"/>
              <a:tailEnd type="none" w="med" len="med"/>
            </a:ln>
            <a:effectLst/>
          </p:spPr>
        </p:cxnSp>
        <p:grpSp>
          <p:nvGrpSpPr>
            <p:cNvPr id="9254" name="Group 9253">
              <a:extLst>
                <a:ext uri="{FF2B5EF4-FFF2-40B4-BE49-F238E27FC236}">
                  <a16:creationId xmlns:a16="http://schemas.microsoft.com/office/drawing/2014/main" id="{EBAF9C56-23F2-637D-A57D-233F50E36A7F}"/>
                </a:ext>
              </a:extLst>
            </p:cNvPr>
            <p:cNvGrpSpPr/>
            <p:nvPr/>
          </p:nvGrpSpPr>
          <p:grpSpPr>
            <a:xfrm>
              <a:off x="5783009" y="4892671"/>
              <a:ext cx="1128297" cy="319469"/>
              <a:chOff x="1140905" y="4895719"/>
              <a:chExt cx="1128297" cy="319469"/>
            </a:xfrm>
          </p:grpSpPr>
          <p:sp>
            <p:nvSpPr>
              <p:cNvPr id="9255" name="TextBox 9254">
                <a:extLst>
                  <a:ext uri="{FF2B5EF4-FFF2-40B4-BE49-F238E27FC236}">
                    <a16:creationId xmlns:a16="http://schemas.microsoft.com/office/drawing/2014/main" id="{BF35D4C6-FB6F-9580-5439-434B2B1E290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56" name="TextBox 9255">
                <a:extLst>
                  <a:ext uri="{FF2B5EF4-FFF2-40B4-BE49-F238E27FC236}">
                    <a16:creationId xmlns:a16="http://schemas.microsoft.com/office/drawing/2014/main" id="{3BEBAF11-915A-8F3C-A2E8-C08377F78334}"/>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57" name="TextBox 9256">
                <a:extLst>
                  <a:ext uri="{FF2B5EF4-FFF2-40B4-BE49-F238E27FC236}">
                    <a16:creationId xmlns:a16="http://schemas.microsoft.com/office/drawing/2014/main" id="{FDB62ADF-73A9-F403-4429-415CFB5469D6}"/>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58" name="TextBox 9257">
                <a:extLst>
                  <a:ext uri="{FF2B5EF4-FFF2-40B4-BE49-F238E27FC236}">
                    <a16:creationId xmlns:a16="http://schemas.microsoft.com/office/drawing/2014/main" id="{5550D7E5-B394-D13C-E3D8-E1BC03AC5CF8}"/>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59" name="Group 9258">
              <a:extLst>
                <a:ext uri="{FF2B5EF4-FFF2-40B4-BE49-F238E27FC236}">
                  <a16:creationId xmlns:a16="http://schemas.microsoft.com/office/drawing/2014/main" id="{4A30A7EC-1E9D-1CBA-450A-80B9FA284F37}"/>
                </a:ext>
              </a:extLst>
            </p:cNvPr>
            <p:cNvGrpSpPr/>
            <p:nvPr/>
          </p:nvGrpSpPr>
          <p:grpSpPr>
            <a:xfrm>
              <a:off x="6666302" y="4892671"/>
              <a:ext cx="1128297" cy="319469"/>
              <a:chOff x="1140905" y="4895719"/>
              <a:chExt cx="1128297" cy="319469"/>
            </a:xfrm>
          </p:grpSpPr>
          <p:sp>
            <p:nvSpPr>
              <p:cNvPr id="9260" name="TextBox 9259">
                <a:extLst>
                  <a:ext uri="{FF2B5EF4-FFF2-40B4-BE49-F238E27FC236}">
                    <a16:creationId xmlns:a16="http://schemas.microsoft.com/office/drawing/2014/main" id="{85E39AB3-5A37-9545-EFD1-EC162A34759E}"/>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61" name="TextBox 9260">
                <a:extLst>
                  <a:ext uri="{FF2B5EF4-FFF2-40B4-BE49-F238E27FC236}">
                    <a16:creationId xmlns:a16="http://schemas.microsoft.com/office/drawing/2014/main" id="{6B7776C7-7A2B-D47F-07F3-49DC11A3F8C3}"/>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62" name="TextBox 9261">
                <a:extLst>
                  <a:ext uri="{FF2B5EF4-FFF2-40B4-BE49-F238E27FC236}">
                    <a16:creationId xmlns:a16="http://schemas.microsoft.com/office/drawing/2014/main" id="{BDB29454-F840-D399-E6E8-065C25D98485}"/>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63" name="TextBox 9262">
                <a:extLst>
                  <a:ext uri="{FF2B5EF4-FFF2-40B4-BE49-F238E27FC236}">
                    <a16:creationId xmlns:a16="http://schemas.microsoft.com/office/drawing/2014/main" id="{C8BEB921-DE3F-0CF7-4BA0-7724EAFF74D2}"/>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grpSp>
          <p:nvGrpSpPr>
            <p:cNvPr id="9264" name="Group 9263">
              <a:extLst>
                <a:ext uri="{FF2B5EF4-FFF2-40B4-BE49-F238E27FC236}">
                  <a16:creationId xmlns:a16="http://schemas.microsoft.com/office/drawing/2014/main" id="{12450E49-0962-C9D7-688D-FE2076261F10}"/>
                </a:ext>
              </a:extLst>
            </p:cNvPr>
            <p:cNvGrpSpPr/>
            <p:nvPr/>
          </p:nvGrpSpPr>
          <p:grpSpPr>
            <a:xfrm>
              <a:off x="7549595" y="4892671"/>
              <a:ext cx="1128297" cy="319469"/>
              <a:chOff x="1140905" y="4895719"/>
              <a:chExt cx="1128297" cy="319469"/>
            </a:xfrm>
          </p:grpSpPr>
          <p:sp>
            <p:nvSpPr>
              <p:cNvPr id="9265" name="TextBox 9264">
                <a:extLst>
                  <a:ext uri="{FF2B5EF4-FFF2-40B4-BE49-F238E27FC236}">
                    <a16:creationId xmlns:a16="http://schemas.microsoft.com/office/drawing/2014/main" id="{0275656A-9DDD-3272-97EF-A59029FD72C5}"/>
                  </a:ext>
                </a:extLst>
              </p:cNvPr>
              <p:cNvSpPr txBox="1"/>
              <p:nvPr/>
            </p:nvSpPr>
            <p:spPr bwMode="auto">
              <a:xfrm rot="18937184">
                <a:off x="1140905" y="4938189"/>
                <a:ext cx="52238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MIRV</a:t>
                </a:r>
              </a:p>
            </p:txBody>
          </p:sp>
          <p:sp>
            <p:nvSpPr>
              <p:cNvPr id="9266" name="TextBox 9265">
                <a:extLst>
                  <a:ext uri="{FF2B5EF4-FFF2-40B4-BE49-F238E27FC236}">
                    <a16:creationId xmlns:a16="http://schemas.microsoft.com/office/drawing/2014/main" id="{897747B5-76D9-6A44-CA14-3FBBF1195FB8}"/>
                  </a:ext>
                </a:extLst>
              </p:cNvPr>
              <p:cNvSpPr txBox="1"/>
              <p:nvPr/>
            </p:nvSpPr>
            <p:spPr bwMode="auto">
              <a:xfrm rot="18937184">
                <a:off x="1442982" y="4895719"/>
                <a:ext cx="4009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Pac</a:t>
                </a:r>
              </a:p>
            </p:txBody>
          </p:sp>
          <p:sp>
            <p:nvSpPr>
              <p:cNvPr id="9267" name="TextBox 9266">
                <a:extLst>
                  <a:ext uri="{FF2B5EF4-FFF2-40B4-BE49-F238E27FC236}">
                    <a16:creationId xmlns:a16="http://schemas.microsoft.com/office/drawing/2014/main" id="{C3CFCAD8-2BB8-FDF6-192B-D6293D364286}"/>
                  </a:ext>
                </a:extLst>
              </p:cNvPr>
              <p:cNvSpPr txBox="1"/>
              <p:nvPr/>
            </p:nvSpPr>
            <p:spPr bwMode="auto">
              <a:xfrm rot="18937184">
                <a:off x="1633141" y="4903612"/>
                <a:ext cx="42351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PLD</a:t>
                </a:r>
              </a:p>
            </p:txBody>
          </p:sp>
          <p:sp>
            <p:nvSpPr>
              <p:cNvPr id="9268" name="TextBox 9267">
                <a:extLst>
                  <a:ext uri="{FF2B5EF4-FFF2-40B4-BE49-F238E27FC236}">
                    <a16:creationId xmlns:a16="http://schemas.microsoft.com/office/drawing/2014/main" id="{CDDB5C23-9087-BCBE-E5E1-7F06F5F8FFA8}"/>
                  </a:ext>
                </a:extLst>
              </p:cNvPr>
              <p:cNvSpPr txBox="1"/>
              <p:nvPr/>
            </p:nvSpPr>
            <p:spPr bwMode="auto">
              <a:xfrm rot="18937184">
                <a:off x="1779195" y="4926865"/>
                <a:ext cx="49000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Topo</a:t>
                </a:r>
              </a:p>
            </p:txBody>
          </p:sp>
        </p:grpSp>
        <p:sp>
          <p:nvSpPr>
            <p:cNvPr id="9269" name="Rectangle 9268">
              <a:extLst>
                <a:ext uri="{FF2B5EF4-FFF2-40B4-BE49-F238E27FC236}">
                  <a16:creationId xmlns:a16="http://schemas.microsoft.com/office/drawing/2014/main" id="{EAB7D1D0-2AC0-A410-62BC-75020B5810E2}"/>
                </a:ext>
              </a:extLst>
            </p:cNvPr>
            <p:cNvSpPr/>
            <p:nvPr/>
          </p:nvSpPr>
          <p:spPr bwMode="auto">
            <a:xfrm>
              <a:off x="6047377" y="4817897"/>
              <a:ext cx="169527" cy="45719"/>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0" name="Rectangle 9269">
              <a:extLst>
                <a:ext uri="{FF2B5EF4-FFF2-40B4-BE49-F238E27FC236}">
                  <a16:creationId xmlns:a16="http://schemas.microsoft.com/office/drawing/2014/main" id="{1C5FCA76-EBFC-DBD0-C4A2-E779EF833A5F}"/>
                </a:ext>
              </a:extLst>
            </p:cNvPr>
            <p:cNvSpPr/>
            <p:nvPr/>
          </p:nvSpPr>
          <p:spPr bwMode="auto">
            <a:xfrm>
              <a:off x="6249461" y="4817897"/>
              <a:ext cx="169527" cy="4571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2" name="Rectangle 9271">
              <a:extLst>
                <a:ext uri="{FF2B5EF4-FFF2-40B4-BE49-F238E27FC236}">
                  <a16:creationId xmlns:a16="http://schemas.microsoft.com/office/drawing/2014/main" id="{895E3643-EAF2-C7A4-E757-E75207638CE1}"/>
                </a:ext>
              </a:extLst>
            </p:cNvPr>
            <p:cNvSpPr/>
            <p:nvPr/>
          </p:nvSpPr>
          <p:spPr bwMode="auto">
            <a:xfrm>
              <a:off x="6653628" y="4563448"/>
              <a:ext cx="169527" cy="30282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3" name="Rectangle 9272">
              <a:extLst>
                <a:ext uri="{FF2B5EF4-FFF2-40B4-BE49-F238E27FC236}">
                  <a16:creationId xmlns:a16="http://schemas.microsoft.com/office/drawing/2014/main" id="{EF254968-6B91-D955-3259-D48055777622}"/>
                </a:ext>
              </a:extLst>
            </p:cNvPr>
            <p:cNvSpPr/>
            <p:nvPr/>
          </p:nvSpPr>
          <p:spPr bwMode="auto">
            <a:xfrm>
              <a:off x="6928963" y="4769321"/>
              <a:ext cx="169527" cy="94296"/>
            </a:xfrm>
            <a:prstGeom prst="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4" name="Rectangle 9273">
              <a:extLst>
                <a:ext uri="{FF2B5EF4-FFF2-40B4-BE49-F238E27FC236}">
                  <a16:creationId xmlns:a16="http://schemas.microsoft.com/office/drawing/2014/main" id="{AB521902-99A9-0347-7BE4-2548C659416E}"/>
                </a:ext>
              </a:extLst>
            </p:cNvPr>
            <p:cNvSpPr/>
            <p:nvPr/>
          </p:nvSpPr>
          <p:spPr bwMode="auto">
            <a:xfrm>
              <a:off x="7131047" y="4768507"/>
              <a:ext cx="169527" cy="95110"/>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5" name="Rectangle 9274">
              <a:extLst>
                <a:ext uri="{FF2B5EF4-FFF2-40B4-BE49-F238E27FC236}">
                  <a16:creationId xmlns:a16="http://schemas.microsoft.com/office/drawing/2014/main" id="{6773AB61-0381-B935-136F-0C87D61F614C}"/>
                </a:ext>
              </a:extLst>
            </p:cNvPr>
            <p:cNvSpPr/>
            <p:nvPr/>
          </p:nvSpPr>
          <p:spPr bwMode="auto">
            <a:xfrm>
              <a:off x="7333131" y="4812359"/>
              <a:ext cx="169527" cy="51258"/>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6" name="Rectangle 9275">
              <a:extLst>
                <a:ext uri="{FF2B5EF4-FFF2-40B4-BE49-F238E27FC236}">
                  <a16:creationId xmlns:a16="http://schemas.microsoft.com/office/drawing/2014/main" id="{D174E8DF-DD5F-494E-CD26-E5DD5464A472}"/>
                </a:ext>
              </a:extLst>
            </p:cNvPr>
            <p:cNvSpPr/>
            <p:nvPr/>
          </p:nvSpPr>
          <p:spPr bwMode="auto">
            <a:xfrm>
              <a:off x="7535214" y="4768507"/>
              <a:ext cx="169527" cy="95109"/>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7" name="Rectangle 9276">
              <a:extLst>
                <a:ext uri="{FF2B5EF4-FFF2-40B4-BE49-F238E27FC236}">
                  <a16:creationId xmlns:a16="http://schemas.microsoft.com/office/drawing/2014/main" id="{576C5BFA-3112-D909-C7DF-9584005E7710}"/>
                </a:ext>
              </a:extLst>
            </p:cNvPr>
            <p:cNvSpPr/>
            <p:nvPr/>
          </p:nvSpPr>
          <p:spPr bwMode="auto">
            <a:xfrm>
              <a:off x="7798174" y="4718195"/>
              <a:ext cx="169527" cy="145421"/>
            </a:xfrm>
            <a:prstGeom prst="rect">
              <a:avLst/>
            </a:prstGeom>
            <a:solidFill>
              <a:schemeClr val="accent2">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8" name="Rectangle 9277">
              <a:extLst>
                <a:ext uri="{FF2B5EF4-FFF2-40B4-BE49-F238E27FC236}">
                  <a16:creationId xmlns:a16="http://schemas.microsoft.com/office/drawing/2014/main" id="{F7AA6457-1FCD-0829-4D0F-A1F38097AE83}"/>
                </a:ext>
              </a:extLst>
            </p:cNvPr>
            <p:cNvSpPr/>
            <p:nvPr/>
          </p:nvSpPr>
          <p:spPr bwMode="auto">
            <a:xfrm>
              <a:off x="8000258" y="4248985"/>
              <a:ext cx="169527" cy="609819"/>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79" name="Rectangle 9278">
              <a:extLst>
                <a:ext uri="{FF2B5EF4-FFF2-40B4-BE49-F238E27FC236}">
                  <a16:creationId xmlns:a16="http://schemas.microsoft.com/office/drawing/2014/main" id="{BFB97CB3-D5C0-475C-4BE0-A92EC1FCB443}"/>
                </a:ext>
              </a:extLst>
            </p:cNvPr>
            <p:cNvSpPr/>
            <p:nvPr/>
          </p:nvSpPr>
          <p:spPr bwMode="auto">
            <a:xfrm>
              <a:off x="8202342" y="4812359"/>
              <a:ext cx="169527" cy="51257"/>
            </a:xfrm>
            <a:prstGeom prst="rect">
              <a:avLst/>
            </a:prstGeom>
            <a:solidFill>
              <a:srgbClr val="E1471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280" name="Rectangle 9279">
              <a:extLst>
                <a:ext uri="{FF2B5EF4-FFF2-40B4-BE49-F238E27FC236}">
                  <a16:creationId xmlns:a16="http://schemas.microsoft.com/office/drawing/2014/main" id="{CBE44B82-3F49-9900-21F2-1D0943EE0D25}"/>
                </a:ext>
              </a:extLst>
            </p:cNvPr>
            <p:cNvSpPr/>
            <p:nvPr/>
          </p:nvSpPr>
          <p:spPr bwMode="auto">
            <a:xfrm>
              <a:off x="8404425" y="4557161"/>
              <a:ext cx="169527" cy="306456"/>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45" name="TextBox 9344">
              <a:extLst>
                <a:ext uri="{FF2B5EF4-FFF2-40B4-BE49-F238E27FC236}">
                  <a16:creationId xmlns:a16="http://schemas.microsoft.com/office/drawing/2014/main" id="{7FA39047-F5BD-09F5-90E3-2A4296F01714}"/>
                </a:ext>
              </a:extLst>
            </p:cNvPr>
            <p:cNvSpPr txBox="1"/>
            <p:nvPr/>
          </p:nvSpPr>
          <p:spPr bwMode="auto">
            <a:xfrm>
              <a:off x="5960915" y="308397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46" name="TextBox 9345">
              <a:extLst>
                <a:ext uri="{FF2B5EF4-FFF2-40B4-BE49-F238E27FC236}">
                  <a16:creationId xmlns:a16="http://schemas.microsoft.com/office/drawing/2014/main" id="{3A824B30-0DB8-CAF5-4508-E5B17D28E471}"/>
                </a:ext>
              </a:extLst>
            </p:cNvPr>
            <p:cNvSpPr txBox="1"/>
            <p:nvPr/>
          </p:nvSpPr>
          <p:spPr bwMode="auto">
            <a:xfrm>
              <a:off x="6159014" y="291477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32</a:t>
              </a:r>
            </a:p>
          </p:txBody>
        </p:sp>
        <p:sp>
          <p:nvSpPr>
            <p:cNvPr id="9347" name="TextBox 9346">
              <a:extLst>
                <a:ext uri="{FF2B5EF4-FFF2-40B4-BE49-F238E27FC236}">
                  <a16:creationId xmlns:a16="http://schemas.microsoft.com/office/drawing/2014/main" id="{019747F7-8561-7EB7-7723-0495239DC5CD}"/>
                </a:ext>
              </a:extLst>
            </p:cNvPr>
            <p:cNvSpPr txBox="1"/>
            <p:nvPr/>
          </p:nvSpPr>
          <p:spPr bwMode="auto">
            <a:xfrm>
              <a:off x="6403625" y="4127158"/>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9</a:t>
              </a:r>
            </a:p>
          </p:txBody>
        </p:sp>
        <p:sp>
          <p:nvSpPr>
            <p:cNvPr id="9348" name="TextBox 9347">
              <a:extLst>
                <a:ext uri="{FF2B5EF4-FFF2-40B4-BE49-F238E27FC236}">
                  <a16:creationId xmlns:a16="http://schemas.microsoft.com/office/drawing/2014/main" id="{50B403F7-999C-295C-C8C9-52E3E580F59C}"/>
                </a:ext>
              </a:extLst>
            </p:cNvPr>
            <p:cNvSpPr txBox="1"/>
            <p:nvPr/>
          </p:nvSpPr>
          <p:spPr bwMode="auto">
            <a:xfrm>
              <a:off x="6605207" y="428342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9349" name="TextBox 9348">
              <a:extLst>
                <a:ext uri="{FF2B5EF4-FFF2-40B4-BE49-F238E27FC236}">
                  <a16:creationId xmlns:a16="http://schemas.microsoft.com/office/drawing/2014/main" id="{72FB26CD-4E58-37AF-B329-28F8F9F58056}"/>
                </a:ext>
              </a:extLst>
            </p:cNvPr>
            <p:cNvSpPr txBox="1"/>
            <p:nvPr/>
          </p:nvSpPr>
          <p:spPr bwMode="auto">
            <a:xfrm>
              <a:off x="6847912" y="318187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27</a:t>
              </a:r>
            </a:p>
          </p:txBody>
        </p:sp>
        <p:sp>
          <p:nvSpPr>
            <p:cNvPr id="9350" name="TextBox 9349">
              <a:extLst>
                <a:ext uri="{FF2B5EF4-FFF2-40B4-BE49-F238E27FC236}">
                  <a16:creationId xmlns:a16="http://schemas.microsoft.com/office/drawing/2014/main" id="{833552EB-C499-CDA3-2DA0-06CC412C36BD}"/>
                </a:ext>
              </a:extLst>
            </p:cNvPr>
            <p:cNvSpPr txBox="1"/>
            <p:nvPr/>
          </p:nvSpPr>
          <p:spPr bwMode="auto">
            <a:xfrm>
              <a:off x="7049494" y="323811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26</a:t>
              </a:r>
            </a:p>
          </p:txBody>
        </p:sp>
        <p:sp>
          <p:nvSpPr>
            <p:cNvPr id="9351" name="TextBox 9350">
              <a:extLst>
                <a:ext uri="{FF2B5EF4-FFF2-40B4-BE49-F238E27FC236}">
                  <a16:creationId xmlns:a16="http://schemas.microsoft.com/office/drawing/2014/main" id="{523D10AC-4B48-C4C2-5490-759F041962EE}"/>
                </a:ext>
              </a:extLst>
            </p:cNvPr>
            <p:cNvSpPr txBox="1"/>
            <p:nvPr/>
          </p:nvSpPr>
          <p:spPr bwMode="auto">
            <a:xfrm>
              <a:off x="7254832" y="3077944"/>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29</a:t>
              </a:r>
            </a:p>
          </p:txBody>
        </p:sp>
        <p:sp>
          <p:nvSpPr>
            <p:cNvPr id="9352" name="TextBox 9351">
              <a:extLst>
                <a:ext uri="{FF2B5EF4-FFF2-40B4-BE49-F238E27FC236}">
                  <a16:creationId xmlns:a16="http://schemas.microsoft.com/office/drawing/2014/main" id="{37976006-698A-0EFD-A901-31F7B489F254}"/>
                </a:ext>
              </a:extLst>
            </p:cNvPr>
            <p:cNvSpPr txBox="1"/>
            <p:nvPr/>
          </p:nvSpPr>
          <p:spPr bwMode="auto">
            <a:xfrm>
              <a:off x="7456414" y="276905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35</a:t>
              </a:r>
            </a:p>
          </p:txBody>
        </p:sp>
        <p:sp>
          <p:nvSpPr>
            <p:cNvPr id="9353" name="TextBox 9352">
              <a:extLst>
                <a:ext uri="{FF2B5EF4-FFF2-40B4-BE49-F238E27FC236}">
                  <a16:creationId xmlns:a16="http://schemas.microsoft.com/office/drawing/2014/main" id="{5F19D690-F0C2-EDC6-F5D4-0197F86F6E00}"/>
                </a:ext>
              </a:extLst>
            </p:cNvPr>
            <p:cNvSpPr txBox="1"/>
            <p:nvPr/>
          </p:nvSpPr>
          <p:spPr bwMode="auto">
            <a:xfrm>
              <a:off x="7748423" y="443883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3</a:t>
              </a:r>
            </a:p>
          </p:txBody>
        </p:sp>
        <p:sp>
          <p:nvSpPr>
            <p:cNvPr id="9354" name="TextBox 9353">
              <a:extLst>
                <a:ext uri="{FF2B5EF4-FFF2-40B4-BE49-F238E27FC236}">
                  <a16:creationId xmlns:a16="http://schemas.microsoft.com/office/drawing/2014/main" id="{FAB650DB-9C4D-D6B4-80E0-5752E5EA983A}"/>
                </a:ext>
              </a:extLst>
            </p:cNvPr>
            <p:cNvSpPr txBox="1"/>
            <p:nvPr/>
          </p:nvSpPr>
          <p:spPr bwMode="auto">
            <a:xfrm>
              <a:off x="7910732" y="3974268"/>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12</a:t>
              </a:r>
            </a:p>
          </p:txBody>
        </p:sp>
        <p:sp>
          <p:nvSpPr>
            <p:cNvPr id="9355" name="TextBox 9354">
              <a:extLst>
                <a:ext uri="{FF2B5EF4-FFF2-40B4-BE49-F238E27FC236}">
                  <a16:creationId xmlns:a16="http://schemas.microsoft.com/office/drawing/2014/main" id="{B7B5FC84-EEFD-86AD-E109-34F6F90F8DBE}"/>
                </a:ext>
              </a:extLst>
            </p:cNvPr>
            <p:cNvSpPr txBox="1"/>
            <p:nvPr/>
          </p:nvSpPr>
          <p:spPr bwMode="auto">
            <a:xfrm>
              <a:off x="8116070" y="3910950"/>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13</a:t>
              </a:r>
            </a:p>
          </p:txBody>
        </p:sp>
        <p:sp>
          <p:nvSpPr>
            <p:cNvPr id="9356" name="TextBox 9355">
              <a:extLst>
                <a:ext uri="{FF2B5EF4-FFF2-40B4-BE49-F238E27FC236}">
                  <a16:creationId xmlns:a16="http://schemas.microsoft.com/office/drawing/2014/main" id="{9E1EC151-69C1-8C02-F46E-939B827046B2}"/>
                </a:ext>
              </a:extLst>
            </p:cNvPr>
            <p:cNvSpPr txBox="1"/>
            <p:nvPr/>
          </p:nvSpPr>
          <p:spPr bwMode="auto">
            <a:xfrm>
              <a:off x="8356925" y="428277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6</a:t>
              </a:r>
            </a:p>
          </p:txBody>
        </p:sp>
        <p:sp>
          <p:nvSpPr>
            <p:cNvPr id="9409" name="Rectangle 9408">
              <a:extLst>
                <a:ext uri="{FF2B5EF4-FFF2-40B4-BE49-F238E27FC236}">
                  <a16:creationId xmlns:a16="http://schemas.microsoft.com/office/drawing/2014/main" id="{E5F80472-C11B-E513-B616-B01408543B3E}"/>
                </a:ext>
              </a:extLst>
            </p:cNvPr>
            <p:cNvSpPr/>
            <p:nvPr/>
          </p:nvSpPr>
          <p:spPr bwMode="auto">
            <a:xfrm>
              <a:off x="6450566" y="4407095"/>
              <a:ext cx="169527" cy="462544"/>
            </a:xfrm>
            <a:prstGeom prst="rect">
              <a:avLst/>
            </a:prstGeom>
            <a:solidFill>
              <a:schemeClr val="accent3">
                <a:lumMod val="60000"/>
                <a:lumOff val="40000"/>
              </a:schemeClr>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13" name="TextBox 9412">
              <a:extLst>
                <a:ext uri="{FF2B5EF4-FFF2-40B4-BE49-F238E27FC236}">
                  <a16:creationId xmlns:a16="http://schemas.microsoft.com/office/drawing/2014/main" id="{6C2F1629-AD2F-D8CA-AC2C-8AABEA74966E}"/>
                </a:ext>
              </a:extLst>
            </p:cNvPr>
            <p:cNvSpPr txBox="1"/>
            <p:nvPr/>
          </p:nvSpPr>
          <p:spPr bwMode="auto">
            <a:xfrm>
              <a:off x="6005355" y="459648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414" name="TextBox 9413">
              <a:extLst>
                <a:ext uri="{FF2B5EF4-FFF2-40B4-BE49-F238E27FC236}">
                  <a16:creationId xmlns:a16="http://schemas.microsoft.com/office/drawing/2014/main" id="{797CB82E-4AEC-5B31-1367-4B913CB6BEBA}"/>
                </a:ext>
              </a:extLst>
            </p:cNvPr>
            <p:cNvSpPr txBox="1"/>
            <p:nvPr/>
          </p:nvSpPr>
          <p:spPr bwMode="auto">
            <a:xfrm>
              <a:off x="6179927" y="460490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cxnSp>
          <p:nvCxnSpPr>
            <p:cNvPr id="9281" name="Straight Connector 9280">
              <a:extLst>
                <a:ext uri="{FF2B5EF4-FFF2-40B4-BE49-F238E27FC236}">
                  <a16:creationId xmlns:a16="http://schemas.microsoft.com/office/drawing/2014/main" id="{222783D1-6926-7695-BA77-011544C073E3}"/>
                </a:ext>
              </a:extLst>
            </p:cNvPr>
            <p:cNvCxnSpPr/>
            <p:nvPr/>
          </p:nvCxnSpPr>
          <p:spPr bwMode="auto">
            <a:xfrm>
              <a:off x="6008680" y="4869879"/>
              <a:ext cx="2617595" cy="0"/>
            </a:xfrm>
            <a:prstGeom prst="line">
              <a:avLst/>
            </a:prstGeom>
            <a:noFill/>
            <a:ln w="19050" cap="flat" cmpd="sng" algn="ctr">
              <a:solidFill>
                <a:schemeClr val="bg1"/>
              </a:solidFill>
              <a:prstDash val="solid"/>
              <a:round/>
              <a:headEnd type="none" w="med" len="med"/>
              <a:tailEnd type="none" w="med" len="med"/>
            </a:ln>
            <a:effectLst/>
          </p:spPr>
        </p:cxnSp>
        <p:sp>
          <p:nvSpPr>
            <p:cNvPr id="9424" name="TextBox 9423">
              <a:extLst>
                <a:ext uri="{FF2B5EF4-FFF2-40B4-BE49-F238E27FC236}">
                  <a16:creationId xmlns:a16="http://schemas.microsoft.com/office/drawing/2014/main" id="{46F87498-A905-5810-FC1D-1B342D93B29C}"/>
                </a:ext>
              </a:extLst>
            </p:cNvPr>
            <p:cNvSpPr txBox="1"/>
            <p:nvPr/>
          </p:nvSpPr>
          <p:spPr bwMode="auto">
            <a:xfrm>
              <a:off x="6892301"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5" name="TextBox 9424">
              <a:extLst>
                <a:ext uri="{FF2B5EF4-FFF2-40B4-BE49-F238E27FC236}">
                  <a16:creationId xmlns:a16="http://schemas.microsoft.com/office/drawing/2014/main" id="{79D1B94B-87A6-EC3D-9A53-71A839B9619B}"/>
                </a:ext>
              </a:extLst>
            </p:cNvPr>
            <p:cNvSpPr txBox="1"/>
            <p:nvPr/>
          </p:nvSpPr>
          <p:spPr bwMode="auto">
            <a:xfrm>
              <a:off x="7085923"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6" name="TextBox 9425">
              <a:extLst>
                <a:ext uri="{FF2B5EF4-FFF2-40B4-BE49-F238E27FC236}">
                  <a16:creationId xmlns:a16="http://schemas.microsoft.com/office/drawing/2014/main" id="{C16274E5-BD51-F9DE-FEF5-49E6994E22DD}"/>
                </a:ext>
              </a:extLst>
            </p:cNvPr>
            <p:cNvSpPr txBox="1"/>
            <p:nvPr/>
          </p:nvSpPr>
          <p:spPr bwMode="auto">
            <a:xfrm>
              <a:off x="7291536" y="4649976"/>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sp>
          <p:nvSpPr>
            <p:cNvPr id="9427" name="TextBox 9426">
              <a:extLst>
                <a:ext uri="{FF2B5EF4-FFF2-40B4-BE49-F238E27FC236}">
                  <a16:creationId xmlns:a16="http://schemas.microsoft.com/office/drawing/2014/main" id="{CEDCCD39-F996-04A2-13A3-FABC30084688}"/>
                </a:ext>
              </a:extLst>
            </p:cNvPr>
            <p:cNvSpPr txBox="1"/>
            <p:nvPr/>
          </p:nvSpPr>
          <p:spPr bwMode="auto">
            <a:xfrm>
              <a:off x="7487929" y="4601161"/>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2</a:t>
              </a:r>
            </a:p>
          </p:txBody>
        </p:sp>
        <p:sp>
          <p:nvSpPr>
            <p:cNvPr id="9428" name="TextBox 9427">
              <a:extLst>
                <a:ext uri="{FF2B5EF4-FFF2-40B4-BE49-F238E27FC236}">
                  <a16:creationId xmlns:a16="http://schemas.microsoft.com/office/drawing/2014/main" id="{75F1BFCE-81C9-1985-EA6E-1F94E1B18F85}"/>
                </a:ext>
              </a:extLst>
            </p:cNvPr>
            <p:cNvSpPr txBox="1"/>
            <p:nvPr/>
          </p:nvSpPr>
          <p:spPr bwMode="auto">
            <a:xfrm>
              <a:off x="8153994" y="465060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1</a:t>
              </a:r>
            </a:p>
          </p:txBody>
        </p:sp>
      </p:grpSp>
      <p:sp>
        <p:nvSpPr>
          <p:cNvPr id="9430" name="TextBox 9429">
            <a:extLst>
              <a:ext uri="{FF2B5EF4-FFF2-40B4-BE49-F238E27FC236}">
                <a16:creationId xmlns:a16="http://schemas.microsoft.com/office/drawing/2014/main" id="{3653B31E-7A27-73F0-09D6-A7B0B12E7ABD}"/>
              </a:ext>
            </a:extLst>
          </p:cNvPr>
          <p:cNvSpPr txBox="1"/>
          <p:nvPr/>
        </p:nvSpPr>
        <p:spPr bwMode="auto">
          <a:xfrm>
            <a:off x="9069077" y="4578763"/>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8</a:t>
            </a:r>
          </a:p>
        </p:txBody>
      </p:sp>
      <p:sp>
        <p:nvSpPr>
          <p:cNvPr id="9431" name="TextBox 9430">
            <a:extLst>
              <a:ext uri="{FF2B5EF4-FFF2-40B4-BE49-F238E27FC236}">
                <a16:creationId xmlns:a16="http://schemas.microsoft.com/office/drawing/2014/main" id="{C6410643-0DBF-2262-14C4-77ACFC089238}"/>
              </a:ext>
            </a:extLst>
          </p:cNvPr>
          <p:cNvSpPr txBox="1"/>
          <p:nvPr/>
        </p:nvSpPr>
        <p:spPr bwMode="auto">
          <a:xfrm>
            <a:off x="9950455" y="4518438"/>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200" b="0" dirty="0">
                <a:latin typeface="Calibri" panose="020F0502020204030204" pitchFamily="34" charset="0"/>
              </a:rPr>
              <a:t>9</a:t>
            </a:r>
          </a:p>
        </p:txBody>
      </p:sp>
      <p:sp>
        <p:nvSpPr>
          <p:cNvPr id="9435" name="TextBox 9434">
            <a:extLst>
              <a:ext uri="{FF2B5EF4-FFF2-40B4-BE49-F238E27FC236}">
                <a16:creationId xmlns:a16="http://schemas.microsoft.com/office/drawing/2014/main" id="{24BB7A15-1EC5-2E23-6DC3-291BCE709DBE}"/>
              </a:ext>
            </a:extLst>
          </p:cNvPr>
          <p:cNvSpPr txBox="1"/>
          <p:nvPr/>
        </p:nvSpPr>
        <p:spPr bwMode="auto">
          <a:xfrm>
            <a:off x="5672314" y="1250999"/>
            <a:ext cx="8163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2000" dirty="0">
                <a:solidFill>
                  <a:schemeClr val="bg1"/>
                </a:solidFill>
                <a:latin typeface="Calibri" panose="020F0502020204030204" pitchFamily="34" charset="0"/>
              </a:rPr>
              <a:t>TEAEs</a:t>
            </a:r>
          </a:p>
        </p:txBody>
      </p:sp>
    </p:spTree>
    <p:extLst>
      <p:ext uri="{BB962C8B-B14F-4D97-AF65-F5344CB8AC3E}">
        <p14:creationId xmlns:p14="http://schemas.microsoft.com/office/powerpoint/2010/main" val="318225589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1">
            <a:extLst>
              <a:ext uri="{FF2B5EF4-FFF2-40B4-BE49-F238E27FC236}">
                <a16:creationId xmlns:a16="http://schemas.microsoft.com/office/drawing/2014/main" id="{8E8D3B9C-37A6-42EF-8EAB-305817F05DF7}"/>
              </a:ext>
            </a:extLst>
          </p:cNvPr>
          <p:cNvSpPr>
            <a:spLocks noGrp="1"/>
          </p:cNvSpPr>
          <p:nvPr>
            <p:ph type="title"/>
          </p:nvPr>
        </p:nvSpPr>
        <p:spPr>
          <a:xfrm>
            <a:off x="609759" y="238127"/>
            <a:ext cx="10872444" cy="1103313"/>
          </a:xfrm>
        </p:spPr>
        <p:txBody>
          <a:bodyPr/>
          <a:lstStyle/>
          <a:p>
            <a:r>
              <a:rPr lang="en-US" dirty="0"/>
              <a:t>Weekly DD-CT + Bev vs Q3W CT + Bev as First Line in</a:t>
            </a:r>
            <a:br>
              <a:rPr lang="en-US" dirty="0"/>
            </a:br>
            <a:r>
              <a:rPr lang="en-US" dirty="0"/>
              <a:t>High-Risk Epithelial OC (ICON8B): Study Design</a:t>
            </a:r>
          </a:p>
        </p:txBody>
      </p:sp>
      <p:sp>
        <p:nvSpPr>
          <p:cNvPr id="26" name="Content Placeholder 2">
            <a:extLst>
              <a:ext uri="{FF2B5EF4-FFF2-40B4-BE49-F238E27FC236}">
                <a16:creationId xmlns:a16="http://schemas.microsoft.com/office/drawing/2014/main" id="{B8C2C69F-5CD9-7B9C-A9F4-E55148C04CA9}"/>
              </a:ext>
            </a:extLst>
          </p:cNvPr>
          <p:cNvSpPr>
            <a:spLocks noGrp="1"/>
          </p:cNvSpPr>
          <p:nvPr>
            <p:ph idx="1"/>
          </p:nvPr>
        </p:nvSpPr>
        <p:spPr>
          <a:xfrm>
            <a:off x="604675" y="1513047"/>
            <a:ext cx="10877529" cy="845840"/>
          </a:xfrm>
        </p:spPr>
        <p:txBody>
          <a:bodyPr/>
          <a:lstStyle/>
          <a:p>
            <a:pPr>
              <a:lnSpc>
                <a:spcPct val="100000"/>
              </a:lnSpc>
              <a:spcBef>
                <a:spcPts val="0"/>
              </a:spcBef>
              <a:spcAft>
                <a:spcPts val="0"/>
              </a:spcAft>
            </a:pPr>
            <a:r>
              <a:rPr lang="en-US" sz="1800" dirty="0"/>
              <a:t>Primary PFS analysis from a randomized phase III GCIG trial</a:t>
            </a:r>
          </a:p>
          <a:p>
            <a:pPr lvl="1">
              <a:lnSpc>
                <a:spcPct val="100000"/>
              </a:lnSpc>
              <a:spcBef>
                <a:spcPts val="0"/>
              </a:spcBef>
              <a:spcAft>
                <a:spcPts val="0"/>
              </a:spcAft>
            </a:pPr>
            <a:r>
              <a:rPr lang="en-US" sz="1600" dirty="0"/>
              <a:t>DD-CT + Bev proven safe/effective in single-arm trials</a:t>
            </a:r>
            <a:r>
              <a:rPr lang="en-US" sz="1600" baseline="30000" dirty="0"/>
              <a:t>1 </a:t>
            </a:r>
            <a:r>
              <a:rPr lang="en-US" sz="1600" dirty="0"/>
              <a:t>and platinum-resistant disease vs weekly paclitaxel </a:t>
            </a:r>
          </a:p>
        </p:txBody>
      </p:sp>
      <p:sp>
        <p:nvSpPr>
          <p:cNvPr id="28" name="Text Box 11">
            <a:extLst>
              <a:ext uri="{FF2B5EF4-FFF2-40B4-BE49-F238E27FC236}">
                <a16:creationId xmlns:a16="http://schemas.microsoft.com/office/drawing/2014/main" id="{0FE15965-7A30-5ECD-6500-456CC5FBC97B}"/>
              </a:ext>
            </a:extLst>
          </p:cNvPr>
          <p:cNvSpPr txBox="1">
            <a:spLocks noChangeArrowheads="1"/>
          </p:cNvSpPr>
          <p:nvPr/>
        </p:nvSpPr>
        <p:spPr bwMode="auto">
          <a:xfrm>
            <a:off x="414845" y="6188645"/>
            <a:ext cx="72415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1. Gonzalez-Martin. Eur J Cancer. 2013;49:3831. 2. Pujade-Lauraine. JCO. 2014;32:1302. 3. Clamp. Lancet Oncol. 2022; 23:919. 4. Clamp. ESGO 2023. Abstr 159. Lederman. IGCS 2023. Abstr 1190.</a:t>
            </a:r>
            <a:r>
              <a:rPr lang="en-US" altLang="en-US" sz="1200" b="0" dirty="0">
                <a:solidFill>
                  <a:schemeClr val="bg2"/>
                </a:solidFill>
                <a:highlight>
                  <a:srgbClr val="FFFF00"/>
                </a:highlight>
                <a:latin typeface="Calibri" panose="020F0502020204030204" pitchFamily="34" charset="0"/>
              </a:rPr>
              <a:t> </a:t>
            </a:r>
          </a:p>
        </p:txBody>
      </p:sp>
      <p:sp>
        <p:nvSpPr>
          <p:cNvPr id="29" name="Content Placeholder 2">
            <a:extLst>
              <a:ext uri="{FF2B5EF4-FFF2-40B4-BE49-F238E27FC236}">
                <a16:creationId xmlns:a16="http://schemas.microsoft.com/office/drawing/2014/main" id="{E5A74DA5-D2D7-CA7B-A267-F17CF2F7FC36}"/>
              </a:ext>
            </a:extLst>
          </p:cNvPr>
          <p:cNvSpPr txBox="1">
            <a:spLocks/>
          </p:cNvSpPr>
          <p:nvPr/>
        </p:nvSpPr>
        <p:spPr bwMode="auto">
          <a:xfrm>
            <a:off x="616284" y="5771333"/>
            <a:ext cx="2952112" cy="298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kern="0" dirty="0"/>
              <a:t>Primary endpoint: </a:t>
            </a:r>
            <a:r>
              <a:rPr lang="en-US" sz="1800" b="0" kern="0" dirty="0"/>
              <a:t>PFS*</a:t>
            </a:r>
            <a:endParaRPr lang="en-US" sz="1600" b="0" kern="0" dirty="0"/>
          </a:p>
        </p:txBody>
      </p:sp>
      <p:sp>
        <p:nvSpPr>
          <p:cNvPr id="30" name="Text Box 23">
            <a:extLst>
              <a:ext uri="{FF2B5EF4-FFF2-40B4-BE49-F238E27FC236}">
                <a16:creationId xmlns:a16="http://schemas.microsoft.com/office/drawing/2014/main" id="{A5B9FDCF-DBBB-EB81-7266-002773939121}"/>
              </a:ext>
            </a:extLst>
          </p:cNvPr>
          <p:cNvSpPr txBox="1">
            <a:spLocks noChangeArrowheads="1"/>
          </p:cNvSpPr>
          <p:nvPr/>
        </p:nvSpPr>
        <p:spPr bwMode="auto">
          <a:xfrm>
            <a:off x="414339" y="3169175"/>
            <a:ext cx="2643352"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newly diagnosed high-risk epithelial OC, stage III (&gt;1 cm residual disease), stage III requiring NACT, stage IV, ECOG PS ≤2; no contraindications for carboplatin-paclitaxel, or primary bevacizumab</a:t>
            </a: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(N = 590)</a:t>
            </a:r>
            <a:endParaRPr lang="en-US" altLang="en-US" sz="1600" b="0" dirty="0">
              <a:solidFill>
                <a:schemeClr val="bg1"/>
              </a:solidFill>
              <a:latin typeface="Calibri" panose="020F0502020204030204" pitchFamily="34" charset="0"/>
            </a:endParaRPr>
          </a:p>
        </p:txBody>
      </p:sp>
      <p:sp>
        <p:nvSpPr>
          <p:cNvPr id="31" name="Rectangle 24">
            <a:extLst>
              <a:ext uri="{FF2B5EF4-FFF2-40B4-BE49-F238E27FC236}">
                <a16:creationId xmlns:a16="http://schemas.microsoft.com/office/drawing/2014/main" id="{1DD76E54-5659-780A-6791-FF0D69C9C7A6}"/>
              </a:ext>
            </a:extLst>
          </p:cNvPr>
          <p:cNvSpPr>
            <a:spLocks noChangeArrowheads="1"/>
          </p:cNvSpPr>
          <p:nvPr/>
        </p:nvSpPr>
        <p:spPr bwMode="auto">
          <a:xfrm>
            <a:off x="3727615" y="2920897"/>
            <a:ext cx="2431736" cy="954220"/>
          </a:xfrm>
          <a:prstGeom prst="rect">
            <a:avLst/>
          </a:prstGeom>
          <a:solidFill>
            <a:schemeClr val="accent1"/>
          </a:solidFill>
          <a:ln w="9525">
            <a:noFill/>
            <a:miter lim="800000"/>
            <a:headEnd/>
            <a:tailEnd/>
          </a:ln>
        </p:spPr>
        <p:txBody>
          <a:bodyPr wrap="square" anchor="ctr" anchorCtr="1"/>
          <a:lstStyle/>
          <a:p>
            <a:pPr algn="ctr">
              <a:defRPr/>
            </a:pPr>
            <a:r>
              <a:rPr lang="en-US" sz="1400" dirty="0">
                <a:latin typeface="Calibri" panose="020F0502020204030204" pitchFamily="34" charset="0"/>
                <a:cs typeface="Arial" charset="0"/>
              </a:rPr>
              <a:t>Arm B1: </a:t>
            </a:r>
          </a:p>
          <a:p>
            <a:pPr algn="ctr">
              <a:defRPr/>
            </a:pPr>
            <a:r>
              <a:rPr lang="en-US" sz="1400" dirty="0">
                <a:latin typeface="Calibri" panose="020F0502020204030204" pitchFamily="34" charset="0"/>
                <a:cs typeface="Arial" charset="0"/>
              </a:rPr>
              <a:t>Carboplatin</a:t>
            </a:r>
            <a:r>
              <a:rPr lang="en-US" sz="1400" b="0" dirty="0">
                <a:latin typeface="Calibri" panose="020F0502020204030204" pitchFamily="34" charset="0"/>
                <a:cs typeface="Arial" charset="0"/>
              </a:rPr>
              <a:t> AUC5 Q3W +</a:t>
            </a:r>
          </a:p>
          <a:p>
            <a:pPr algn="ctr">
              <a:defRPr/>
            </a:pPr>
            <a:r>
              <a:rPr lang="en-US" sz="1400" dirty="0">
                <a:latin typeface="Calibri" panose="020F0502020204030204" pitchFamily="34" charset="0"/>
                <a:cs typeface="Arial" charset="0"/>
              </a:rPr>
              <a:t>paclitaxel</a:t>
            </a:r>
            <a:r>
              <a:rPr lang="en-US" sz="1400" b="0" dirty="0">
                <a:latin typeface="Calibri" panose="020F0502020204030204" pitchFamily="34" charset="0"/>
                <a:cs typeface="Arial" charset="0"/>
              </a:rPr>
              <a:t> 175 mg/m</a:t>
            </a:r>
            <a:r>
              <a:rPr lang="en-US" sz="1400" b="0" baseline="30000" dirty="0">
                <a:latin typeface="Calibri" panose="020F0502020204030204" pitchFamily="34" charset="0"/>
                <a:cs typeface="Arial" charset="0"/>
              </a:rPr>
              <a:t>2 </a:t>
            </a:r>
            <a:r>
              <a:rPr lang="en-US" sz="1400" b="0" dirty="0">
                <a:latin typeface="Calibri" panose="020F0502020204030204" pitchFamily="34" charset="0"/>
                <a:cs typeface="Arial" charset="0"/>
              </a:rPr>
              <a:t>Q3W +</a:t>
            </a:r>
          </a:p>
          <a:p>
            <a:pPr algn="ctr">
              <a:defRPr/>
            </a:pPr>
            <a:r>
              <a:rPr lang="en-US" sz="1400" dirty="0">
                <a:latin typeface="Calibri" panose="020F0502020204030204" pitchFamily="34" charset="0"/>
                <a:cs typeface="Arial" charset="0"/>
              </a:rPr>
              <a:t>Bevacizumab</a:t>
            </a:r>
            <a:r>
              <a:rPr lang="en-US" sz="1400" b="0" dirty="0">
                <a:latin typeface="Calibri" panose="020F0502020204030204" pitchFamily="34" charset="0"/>
                <a:cs typeface="Arial" charset="0"/>
              </a:rPr>
              <a:t> 7.5 mg/kg Q3W </a:t>
            </a:r>
          </a:p>
          <a:p>
            <a:pPr algn="ctr">
              <a:defRPr/>
            </a:pPr>
            <a:endParaRPr lang="en-US" sz="1400" b="0" baseline="30000" dirty="0">
              <a:latin typeface="Calibri" panose="020F0502020204030204" pitchFamily="34" charset="0"/>
              <a:cs typeface="Arial" charset="0"/>
            </a:endParaRPr>
          </a:p>
        </p:txBody>
      </p:sp>
      <p:sp>
        <p:nvSpPr>
          <p:cNvPr id="32" name="Line 27">
            <a:extLst>
              <a:ext uri="{FF2B5EF4-FFF2-40B4-BE49-F238E27FC236}">
                <a16:creationId xmlns:a16="http://schemas.microsoft.com/office/drawing/2014/main" id="{2A7D1ACA-7C21-630C-7C82-9C22D03B5576}"/>
              </a:ext>
            </a:extLst>
          </p:cNvPr>
          <p:cNvSpPr>
            <a:spLocks noChangeShapeType="1"/>
          </p:cNvSpPr>
          <p:nvPr/>
        </p:nvSpPr>
        <p:spPr bwMode="auto">
          <a:xfrm flipV="1">
            <a:off x="3042450" y="3379975"/>
            <a:ext cx="525946" cy="24197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3" name="Rectangle 28">
            <a:extLst>
              <a:ext uri="{FF2B5EF4-FFF2-40B4-BE49-F238E27FC236}">
                <a16:creationId xmlns:a16="http://schemas.microsoft.com/office/drawing/2014/main" id="{A908A7AE-E7C5-F32A-F2F8-024696777A00}"/>
              </a:ext>
            </a:extLst>
          </p:cNvPr>
          <p:cNvSpPr>
            <a:spLocks noChangeArrowheads="1"/>
          </p:cNvSpPr>
          <p:nvPr/>
        </p:nvSpPr>
        <p:spPr bwMode="auto">
          <a:xfrm>
            <a:off x="3727615" y="3938344"/>
            <a:ext cx="2431736" cy="860901"/>
          </a:xfrm>
          <a:prstGeom prst="rect">
            <a:avLst/>
          </a:prstGeom>
          <a:solidFill>
            <a:schemeClr val="tx1">
              <a:lumMod val="50000"/>
            </a:schemeClr>
          </a:solidFill>
          <a:ln w="9525">
            <a:noFill/>
            <a:miter lim="800000"/>
            <a:headEnd/>
            <a:tailEnd/>
          </a:ln>
        </p:spPr>
        <p:txBody>
          <a:bodyPr wrap="square" anchor="ctr" anchorCtr="1"/>
          <a:lstStyle/>
          <a:p>
            <a:pPr algn="ctr">
              <a:defRPr/>
            </a:pPr>
            <a:r>
              <a:rPr lang="en-US" sz="1400" dirty="0">
                <a:latin typeface="Calibri" panose="020F0502020204030204" pitchFamily="34" charset="0"/>
                <a:cs typeface="Arial" charset="0"/>
              </a:rPr>
              <a:t>Arm B2: </a:t>
            </a:r>
          </a:p>
          <a:p>
            <a:pPr algn="ctr">
              <a:defRPr/>
            </a:pPr>
            <a:r>
              <a:rPr lang="en-US" sz="1400" dirty="0">
                <a:latin typeface="Calibri" panose="020F0502020204030204" pitchFamily="34" charset="0"/>
                <a:cs typeface="Arial" charset="0"/>
              </a:rPr>
              <a:t>Closed April 2017; </a:t>
            </a:r>
          </a:p>
          <a:p>
            <a:pPr algn="ctr">
              <a:defRPr/>
            </a:pPr>
            <a:r>
              <a:rPr lang="en-US" sz="1400" dirty="0">
                <a:latin typeface="Calibri" panose="020F0502020204030204" pitchFamily="34" charset="0"/>
                <a:cs typeface="Arial" charset="0"/>
              </a:rPr>
              <a:t>ICON8 PFS Results</a:t>
            </a:r>
            <a:endParaRPr lang="en-US" sz="1400" b="0" baseline="30000" dirty="0">
              <a:latin typeface="Calibri" panose="020F0502020204030204" pitchFamily="34" charset="0"/>
              <a:cs typeface="Arial" charset="0"/>
            </a:endParaRPr>
          </a:p>
        </p:txBody>
      </p:sp>
      <p:sp>
        <p:nvSpPr>
          <p:cNvPr id="34" name="Line 33">
            <a:extLst>
              <a:ext uri="{FF2B5EF4-FFF2-40B4-BE49-F238E27FC236}">
                <a16:creationId xmlns:a16="http://schemas.microsoft.com/office/drawing/2014/main" id="{4A25DD98-4169-A1CE-6E55-92B7F1A26CDD}"/>
              </a:ext>
            </a:extLst>
          </p:cNvPr>
          <p:cNvSpPr>
            <a:spLocks noChangeShapeType="1"/>
          </p:cNvSpPr>
          <p:nvPr/>
        </p:nvSpPr>
        <p:spPr bwMode="auto">
          <a:xfrm>
            <a:off x="3042449" y="4184837"/>
            <a:ext cx="525947"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5" name="Rectangle 25">
            <a:extLst>
              <a:ext uri="{FF2B5EF4-FFF2-40B4-BE49-F238E27FC236}">
                <a16:creationId xmlns:a16="http://schemas.microsoft.com/office/drawing/2014/main" id="{698B4BCB-E164-9534-8B5C-4554BE344618}"/>
              </a:ext>
            </a:extLst>
          </p:cNvPr>
          <p:cNvSpPr>
            <a:spLocks noChangeArrowheads="1"/>
          </p:cNvSpPr>
          <p:nvPr/>
        </p:nvSpPr>
        <p:spPr bwMode="auto">
          <a:xfrm>
            <a:off x="3727615" y="4835971"/>
            <a:ext cx="2431736" cy="860900"/>
          </a:xfrm>
          <a:prstGeom prst="rect">
            <a:avLst/>
          </a:prstGeom>
          <a:solidFill>
            <a:schemeClr val="accent2"/>
          </a:solidFill>
          <a:ln w="9525">
            <a:noFill/>
            <a:miter lim="800000"/>
            <a:headEnd/>
            <a:tailEnd/>
          </a:ln>
        </p:spPr>
        <p:txBody>
          <a:bodyPr wrap="square" anchor="ctr" anchorCtr="1"/>
          <a:lstStyle/>
          <a:p>
            <a:pPr algn="ctr">
              <a:defRPr/>
            </a:pPr>
            <a:r>
              <a:rPr lang="en-US" sz="1400" dirty="0">
                <a:latin typeface="Calibri" panose="020F0502020204030204" pitchFamily="34" charset="0"/>
                <a:cs typeface="Arial" charset="0"/>
              </a:rPr>
              <a:t>Arm B3: </a:t>
            </a:r>
          </a:p>
          <a:p>
            <a:pPr algn="ctr">
              <a:defRPr/>
            </a:pPr>
            <a:r>
              <a:rPr lang="en-US" sz="1400" dirty="0">
                <a:latin typeface="Calibri" panose="020F0502020204030204" pitchFamily="34" charset="0"/>
                <a:cs typeface="Arial" charset="0"/>
              </a:rPr>
              <a:t>Carboplatin</a:t>
            </a:r>
            <a:r>
              <a:rPr lang="en-US" sz="1400" b="0" dirty="0">
                <a:latin typeface="Calibri" panose="020F0502020204030204" pitchFamily="34" charset="0"/>
                <a:cs typeface="Arial" charset="0"/>
              </a:rPr>
              <a:t> AUC5 Q3W +</a:t>
            </a:r>
          </a:p>
          <a:p>
            <a:pPr algn="ctr">
              <a:defRPr/>
            </a:pPr>
            <a:r>
              <a:rPr lang="en-US" sz="1400" dirty="0">
                <a:latin typeface="Calibri" panose="020F0502020204030204" pitchFamily="34" charset="0"/>
                <a:cs typeface="Arial" charset="0"/>
              </a:rPr>
              <a:t>paclitaxel </a:t>
            </a:r>
            <a:r>
              <a:rPr lang="en-US" sz="1400" b="0" dirty="0">
                <a:latin typeface="Calibri" panose="020F0502020204030204" pitchFamily="34" charset="0"/>
                <a:cs typeface="Arial" charset="0"/>
              </a:rPr>
              <a:t>80 mg/m</a:t>
            </a:r>
            <a:r>
              <a:rPr lang="en-US" sz="1400" b="0" baseline="30000" dirty="0">
                <a:latin typeface="Calibri" panose="020F0502020204030204" pitchFamily="34" charset="0"/>
                <a:cs typeface="Arial" charset="0"/>
              </a:rPr>
              <a:t>2 </a:t>
            </a:r>
            <a:r>
              <a:rPr lang="en-US" sz="1400" b="0" dirty="0">
                <a:latin typeface="Calibri" panose="020F0502020204030204" pitchFamily="34" charset="0"/>
                <a:cs typeface="Arial" charset="0"/>
              </a:rPr>
              <a:t>Q1W +</a:t>
            </a:r>
          </a:p>
          <a:p>
            <a:pPr algn="ctr">
              <a:defRPr/>
            </a:pPr>
            <a:r>
              <a:rPr lang="en-US" sz="1400" dirty="0">
                <a:latin typeface="Calibri" panose="020F0502020204030204" pitchFamily="34" charset="0"/>
                <a:cs typeface="Arial" charset="0"/>
              </a:rPr>
              <a:t>bevacizumab</a:t>
            </a:r>
            <a:r>
              <a:rPr lang="en-US" sz="1400" b="0" dirty="0">
                <a:latin typeface="Calibri" panose="020F0502020204030204" pitchFamily="34" charset="0"/>
                <a:cs typeface="Arial" charset="0"/>
              </a:rPr>
              <a:t> 7.5 mg/kg Q3W </a:t>
            </a:r>
          </a:p>
        </p:txBody>
      </p:sp>
      <p:sp>
        <p:nvSpPr>
          <p:cNvPr id="36" name="Line 26">
            <a:extLst>
              <a:ext uri="{FF2B5EF4-FFF2-40B4-BE49-F238E27FC236}">
                <a16:creationId xmlns:a16="http://schemas.microsoft.com/office/drawing/2014/main" id="{A38B2994-13D6-4598-E91F-3BD3BFC1468C}"/>
              </a:ext>
            </a:extLst>
          </p:cNvPr>
          <p:cNvSpPr>
            <a:spLocks noChangeShapeType="1"/>
          </p:cNvSpPr>
          <p:nvPr/>
        </p:nvSpPr>
        <p:spPr bwMode="auto">
          <a:xfrm>
            <a:off x="3023872" y="4679706"/>
            <a:ext cx="525946" cy="309994"/>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37" name="Content Placeholder 2">
            <a:extLst>
              <a:ext uri="{FF2B5EF4-FFF2-40B4-BE49-F238E27FC236}">
                <a16:creationId xmlns:a16="http://schemas.microsoft.com/office/drawing/2014/main" id="{D758095A-E2B4-1872-D652-F0A103776ED9}"/>
              </a:ext>
            </a:extLst>
          </p:cNvPr>
          <p:cNvSpPr txBox="1">
            <a:spLocks/>
          </p:cNvSpPr>
          <p:nvPr/>
        </p:nvSpPr>
        <p:spPr bwMode="auto">
          <a:xfrm>
            <a:off x="3946560" y="5771333"/>
            <a:ext cx="3554170" cy="2356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800" kern="0" dirty="0"/>
              <a:t>Key secondary endpoint: </a:t>
            </a:r>
            <a:r>
              <a:rPr lang="en-US" sz="1800" b="0" kern="0" dirty="0"/>
              <a:t>OS*</a:t>
            </a:r>
            <a:endParaRPr lang="en-US" sz="1600" b="0" kern="0" dirty="0"/>
          </a:p>
        </p:txBody>
      </p:sp>
      <p:sp>
        <p:nvSpPr>
          <p:cNvPr id="38" name="TextBox 37">
            <a:extLst>
              <a:ext uri="{FF2B5EF4-FFF2-40B4-BE49-F238E27FC236}">
                <a16:creationId xmlns:a16="http://schemas.microsoft.com/office/drawing/2014/main" id="{B2919288-DEB2-CFF5-B637-CC28DA1491D9}"/>
              </a:ext>
            </a:extLst>
          </p:cNvPr>
          <p:cNvSpPr txBox="1"/>
          <p:nvPr/>
        </p:nvSpPr>
        <p:spPr bwMode="auto">
          <a:xfrm>
            <a:off x="7399984" y="5654204"/>
            <a:ext cx="424089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rPr>
              <a:t>*Per second-redesign in 2020; target HR = 0.75 for PFS, 90% power; June 2023 follow-up, study committee concluded 465 progression events were sufficient with 87% power for HR = 0.75.</a:t>
            </a:r>
          </a:p>
        </p:txBody>
      </p:sp>
      <p:sp>
        <p:nvSpPr>
          <p:cNvPr id="39" name="Rectangle 24">
            <a:extLst>
              <a:ext uri="{FF2B5EF4-FFF2-40B4-BE49-F238E27FC236}">
                <a16:creationId xmlns:a16="http://schemas.microsoft.com/office/drawing/2014/main" id="{103FC959-E133-2515-8509-BA17135E6D63}"/>
              </a:ext>
            </a:extLst>
          </p:cNvPr>
          <p:cNvSpPr>
            <a:spLocks noChangeArrowheads="1"/>
          </p:cNvSpPr>
          <p:nvPr/>
        </p:nvSpPr>
        <p:spPr bwMode="auto">
          <a:xfrm>
            <a:off x="6345232" y="3169175"/>
            <a:ext cx="2525188" cy="452770"/>
          </a:xfrm>
          <a:prstGeom prst="rect">
            <a:avLst/>
          </a:prstGeom>
          <a:solidFill>
            <a:schemeClr val="accent1"/>
          </a:solidFill>
          <a:ln w="9525">
            <a:noFill/>
            <a:miter lim="800000"/>
            <a:headEnd/>
            <a:tailEnd/>
          </a:ln>
        </p:spPr>
        <p:txBody>
          <a:bodyPr wrap="square" anchor="ctr" anchorCtr="1"/>
          <a:lstStyle/>
          <a:p>
            <a:pPr algn="ctr">
              <a:defRPr/>
            </a:pPr>
            <a:r>
              <a:rPr lang="en-US" sz="1400" b="0" dirty="0">
                <a:latin typeface="Calibri" panose="020F0502020204030204" pitchFamily="34" charset="0"/>
                <a:cs typeface="Arial" charset="0"/>
              </a:rPr>
              <a:t>Bevacizumab 7.5 mg/kg</a:t>
            </a:r>
          </a:p>
          <a:p>
            <a:pPr algn="ctr">
              <a:defRPr/>
            </a:pPr>
            <a:r>
              <a:rPr lang="en-US" sz="1400" b="0" dirty="0">
                <a:latin typeface="Calibri" panose="020F0502020204030204" pitchFamily="34" charset="0"/>
                <a:cs typeface="Arial" charset="0"/>
              </a:rPr>
              <a:t>Maximum 18 cycles </a:t>
            </a:r>
          </a:p>
        </p:txBody>
      </p:sp>
      <p:sp>
        <p:nvSpPr>
          <p:cNvPr id="40" name="Rectangle 24">
            <a:extLst>
              <a:ext uri="{FF2B5EF4-FFF2-40B4-BE49-F238E27FC236}">
                <a16:creationId xmlns:a16="http://schemas.microsoft.com/office/drawing/2014/main" id="{D86EFB6E-C19C-9A94-DCB1-C97297B3E28A}"/>
              </a:ext>
            </a:extLst>
          </p:cNvPr>
          <p:cNvSpPr>
            <a:spLocks noChangeArrowheads="1"/>
          </p:cNvSpPr>
          <p:nvPr/>
        </p:nvSpPr>
        <p:spPr bwMode="auto">
          <a:xfrm>
            <a:off x="6345232" y="5035664"/>
            <a:ext cx="2525188" cy="452770"/>
          </a:xfrm>
          <a:prstGeom prst="rect">
            <a:avLst/>
          </a:prstGeom>
          <a:solidFill>
            <a:schemeClr val="accent2"/>
          </a:solidFill>
          <a:ln w="9525">
            <a:noFill/>
            <a:miter lim="800000"/>
            <a:headEnd/>
            <a:tailEnd/>
          </a:ln>
        </p:spPr>
        <p:txBody>
          <a:bodyPr wrap="square" anchor="ctr" anchorCtr="1"/>
          <a:lstStyle/>
          <a:p>
            <a:pPr algn="ctr">
              <a:defRPr/>
            </a:pPr>
            <a:r>
              <a:rPr lang="en-US" sz="1400" b="0" dirty="0">
                <a:latin typeface="Calibri" panose="020F0502020204030204" pitchFamily="34" charset="0"/>
                <a:cs typeface="Arial" charset="0"/>
              </a:rPr>
              <a:t>Bevacizumab 7.5 mg/kg</a:t>
            </a:r>
          </a:p>
          <a:p>
            <a:pPr algn="ctr">
              <a:defRPr/>
            </a:pPr>
            <a:r>
              <a:rPr lang="en-US" sz="1400" b="0" dirty="0">
                <a:latin typeface="Calibri" panose="020F0502020204030204" pitchFamily="34" charset="0"/>
                <a:cs typeface="Arial" charset="0"/>
              </a:rPr>
              <a:t>Maximum 18 cycles </a:t>
            </a:r>
          </a:p>
        </p:txBody>
      </p:sp>
      <p:sp>
        <p:nvSpPr>
          <p:cNvPr id="41" name="Line 33">
            <a:extLst>
              <a:ext uri="{FF2B5EF4-FFF2-40B4-BE49-F238E27FC236}">
                <a16:creationId xmlns:a16="http://schemas.microsoft.com/office/drawing/2014/main" id="{AB9AEA79-4D81-CAE7-79B0-8420A5459BE4}"/>
              </a:ext>
            </a:extLst>
          </p:cNvPr>
          <p:cNvSpPr>
            <a:spLocks noChangeShapeType="1"/>
          </p:cNvSpPr>
          <p:nvPr/>
        </p:nvSpPr>
        <p:spPr bwMode="auto">
          <a:xfrm>
            <a:off x="6159390" y="3414945"/>
            <a:ext cx="18584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42" name="Line 33">
            <a:extLst>
              <a:ext uri="{FF2B5EF4-FFF2-40B4-BE49-F238E27FC236}">
                <a16:creationId xmlns:a16="http://schemas.microsoft.com/office/drawing/2014/main" id="{8429D38D-5227-84E3-6755-D16985040345}"/>
              </a:ext>
            </a:extLst>
          </p:cNvPr>
          <p:cNvSpPr>
            <a:spLocks noChangeShapeType="1"/>
          </p:cNvSpPr>
          <p:nvPr/>
        </p:nvSpPr>
        <p:spPr bwMode="auto">
          <a:xfrm>
            <a:off x="6158549" y="5282555"/>
            <a:ext cx="18584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endParaRPr lang="en-US" dirty="0">
              <a:solidFill>
                <a:schemeClr val="bg1"/>
              </a:solidFill>
              <a:latin typeface="Calibri" panose="020F0502020204030204" pitchFamily="34" charset="0"/>
            </a:endParaRPr>
          </a:p>
        </p:txBody>
      </p:sp>
      <p:sp>
        <p:nvSpPr>
          <p:cNvPr id="43" name="Content Placeholder 2">
            <a:extLst>
              <a:ext uri="{FF2B5EF4-FFF2-40B4-BE49-F238E27FC236}">
                <a16:creationId xmlns:a16="http://schemas.microsoft.com/office/drawing/2014/main" id="{5876FBCC-81D8-7F35-36F1-A3830C1E13FE}"/>
              </a:ext>
            </a:extLst>
          </p:cNvPr>
          <p:cNvSpPr txBox="1">
            <a:spLocks/>
          </p:cNvSpPr>
          <p:nvPr/>
        </p:nvSpPr>
        <p:spPr bwMode="auto">
          <a:xfrm>
            <a:off x="1959389" y="2235617"/>
            <a:ext cx="2531185" cy="573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gn="ctr">
              <a:lnSpc>
                <a:spcPct val="100000"/>
              </a:lnSpc>
              <a:spcBef>
                <a:spcPts val="0"/>
              </a:spcBef>
              <a:spcAft>
                <a:spcPts val="0"/>
              </a:spcAft>
              <a:buNone/>
            </a:pPr>
            <a:r>
              <a:rPr lang="en-US" sz="1400" b="0" kern="0" dirty="0"/>
              <a:t>Stratified by disease stage, timing of surgery (immediate </a:t>
            </a:r>
            <a:br>
              <a:rPr lang="en-US" sz="1400" b="0" kern="0" dirty="0"/>
            </a:br>
            <a:r>
              <a:rPr lang="en-US" sz="1400" b="0" kern="0" dirty="0"/>
              <a:t>vs delayed)</a:t>
            </a:r>
            <a:endParaRPr lang="en-US" sz="1200" b="0" kern="0" dirty="0"/>
          </a:p>
        </p:txBody>
      </p:sp>
      <p:cxnSp>
        <p:nvCxnSpPr>
          <p:cNvPr id="44" name="Straight Arrow Connector 43">
            <a:extLst>
              <a:ext uri="{FF2B5EF4-FFF2-40B4-BE49-F238E27FC236}">
                <a16:creationId xmlns:a16="http://schemas.microsoft.com/office/drawing/2014/main" id="{28C012F2-E745-3610-4D16-35A81DDDB180}"/>
              </a:ext>
            </a:extLst>
          </p:cNvPr>
          <p:cNvCxnSpPr>
            <a:cxnSpLocks/>
          </p:cNvCxnSpPr>
          <p:nvPr/>
        </p:nvCxnSpPr>
        <p:spPr bwMode="auto">
          <a:xfrm>
            <a:off x="3216910" y="2952082"/>
            <a:ext cx="0" cy="408262"/>
          </a:xfrm>
          <a:prstGeom prst="straightConnector1">
            <a:avLst/>
          </a:prstGeom>
          <a:noFill/>
          <a:ln w="28575" cap="flat" cmpd="sng" algn="ctr">
            <a:solidFill>
              <a:schemeClr val="bg1"/>
            </a:solidFill>
            <a:prstDash val="solid"/>
            <a:round/>
            <a:headEnd type="none" w="med" len="med"/>
            <a:tailEnd type="triangle"/>
          </a:ln>
          <a:effectLst/>
        </p:spPr>
      </p:cxnSp>
      <p:sp>
        <p:nvSpPr>
          <p:cNvPr id="45" name="Text Box 23">
            <a:extLst>
              <a:ext uri="{FF2B5EF4-FFF2-40B4-BE49-F238E27FC236}">
                <a16:creationId xmlns:a16="http://schemas.microsoft.com/office/drawing/2014/main" id="{6CC5BFFD-D71A-16E2-02FC-852F424A437B}"/>
              </a:ext>
            </a:extLst>
          </p:cNvPr>
          <p:cNvSpPr txBox="1">
            <a:spLocks noChangeArrowheads="1"/>
          </p:cNvSpPr>
          <p:nvPr/>
        </p:nvSpPr>
        <p:spPr bwMode="auto">
          <a:xfrm>
            <a:off x="8905440" y="3500960"/>
            <a:ext cx="3240148" cy="1446550"/>
          </a:xfrm>
          <a:prstGeom prst="rect">
            <a:avLst/>
          </a:prstGeom>
          <a:solidFill>
            <a:schemeClr val="tx1">
              <a:lumMod val="95000"/>
            </a:schemeClr>
          </a:solidFill>
          <a:ln w="9525">
            <a:solidFill>
              <a:schemeClr val="bg2"/>
            </a:solidFill>
            <a:miter lim="800000"/>
            <a:headEnd/>
            <a:tailEnd/>
          </a:ln>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r>
              <a:rPr lang="en-GB" altLang="en-US" sz="1600" dirty="0">
                <a:solidFill>
                  <a:schemeClr val="bg1"/>
                </a:solidFill>
                <a:latin typeface="Calibri" panose="020F0502020204030204" pitchFamily="34" charset="0"/>
              </a:rPr>
              <a:t>Delayed primary surgery cohort recommended between C3 and C4</a:t>
            </a:r>
          </a:p>
          <a:p>
            <a:pPr marL="285750" indent="-285750">
              <a:lnSpc>
                <a:spcPct val="100000"/>
              </a:lnSpc>
              <a:spcBef>
                <a:spcPct val="0"/>
              </a:spcBef>
              <a:spcAft>
                <a:spcPct val="0"/>
              </a:spcAft>
              <a:buClrTx/>
            </a:pPr>
            <a:r>
              <a:rPr lang="en-GB" altLang="en-US" sz="1400" b="0" dirty="0">
                <a:solidFill>
                  <a:schemeClr val="bg1"/>
                </a:solidFill>
                <a:latin typeface="Calibri" panose="020F0502020204030204" pitchFamily="34" charset="0"/>
              </a:rPr>
              <a:t>C3, D15 pac omitted in arm B2 and B3</a:t>
            </a:r>
          </a:p>
          <a:p>
            <a:pPr marL="285750" indent="-285750">
              <a:lnSpc>
                <a:spcPct val="100000"/>
              </a:lnSpc>
              <a:spcBef>
                <a:spcPct val="0"/>
              </a:spcBef>
              <a:spcAft>
                <a:spcPct val="0"/>
              </a:spcAft>
              <a:buClrTx/>
            </a:pPr>
            <a:r>
              <a:rPr lang="en-GB" altLang="en-US" sz="1400" b="0" dirty="0">
                <a:solidFill>
                  <a:schemeClr val="bg1"/>
                </a:solidFill>
                <a:latin typeface="Calibri" panose="020F0502020204030204" pitchFamily="34" charset="0"/>
              </a:rPr>
              <a:t>C3 Bev omitted in arms B1 and B3</a:t>
            </a:r>
          </a:p>
          <a:p>
            <a:pPr marL="285750" indent="-285750">
              <a:lnSpc>
                <a:spcPct val="100000"/>
              </a:lnSpc>
              <a:spcBef>
                <a:spcPct val="0"/>
              </a:spcBef>
              <a:spcAft>
                <a:spcPct val="0"/>
              </a:spcAft>
              <a:buClrTx/>
            </a:pPr>
            <a:r>
              <a:rPr lang="en-GB" altLang="en-US" sz="1400" b="0" dirty="0">
                <a:solidFill>
                  <a:schemeClr val="bg1"/>
                </a:solidFill>
                <a:latin typeface="Calibri" panose="020F0502020204030204" pitchFamily="34" charset="0"/>
              </a:rPr>
              <a:t>C4 Bev omitted if given &lt;28 Days after delayed primary surgery</a:t>
            </a:r>
            <a:endParaRPr lang="en-US" altLang="en-US" sz="1400" b="0" dirty="0">
              <a:solidFill>
                <a:schemeClr val="bg1"/>
              </a:solidFill>
              <a:latin typeface="Calibri" panose="020F0502020204030204" pitchFamily="34" charset="0"/>
            </a:endParaRPr>
          </a:p>
        </p:txBody>
      </p:sp>
      <p:sp>
        <p:nvSpPr>
          <p:cNvPr id="2" name="Star: 5 Points 1">
            <a:extLst>
              <a:ext uri="{FF2B5EF4-FFF2-40B4-BE49-F238E27FC236}">
                <a16:creationId xmlns:a16="http://schemas.microsoft.com/office/drawing/2014/main" id="{AA5B304F-CE3F-B9F9-0737-5860998F85FF}"/>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1016083826"/>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Baseline Characteristics</a:t>
            </a:r>
          </a:p>
        </p:txBody>
      </p:sp>
      <p:sp>
        <p:nvSpPr>
          <p:cNvPr id="8" name="Text Box 11">
            <a:extLst>
              <a:ext uri="{FF2B5EF4-FFF2-40B4-BE49-F238E27FC236}">
                <a16:creationId xmlns:a16="http://schemas.microsoft.com/office/drawing/2014/main" id="{10F3C941-BECA-8163-7526-E489134438A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Lederman. IGCS 2023. Abstr 1190.</a:t>
            </a:r>
            <a:r>
              <a:rPr lang="en-US" altLang="en-US" sz="1200" b="0" dirty="0">
                <a:solidFill>
                  <a:schemeClr val="bg2"/>
                </a:solidFill>
                <a:highlight>
                  <a:srgbClr val="FFFF00"/>
                </a:highlight>
                <a:latin typeface="Calibri" panose="020F0502020204030204" pitchFamily="34" charset="0"/>
              </a:rPr>
              <a:t> </a:t>
            </a:r>
            <a:endParaRPr lang="en-US" altLang="en-US" sz="1200" b="0" dirty="0">
              <a:solidFill>
                <a:schemeClr val="bg2"/>
              </a:solidFill>
              <a:latin typeface="Calibri" panose="020F0502020204030204" pitchFamily="34" charset="0"/>
            </a:endParaRPr>
          </a:p>
        </p:txBody>
      </p:sp>
      <p:graphicFrame>
        <p:nvGraphicFramePr>
          <p:cNvPr id="3" name="Table 22">
            <a:extLst>
              <a:ext uri="{FF2B5EF4-FFF2-40B4-BE49-F238E27FC236}">
                <a16:creationId xmlns:a16="http://schemas.microsoft.com/office/drawing/2014/main" id="{390BD43D-F3FB-A8F6-9136-7028E97983C9}"/>
              </a:ext>
            </a:extLst>
          </p:cNvPr>
          <p:cNvGraphicFramePr>
            <a:graphicFrameLocks noGrp="1"/>
          </p:cNvGraphicFramePr>
          <p:nvPr>
            <p:extLst>
              <p:ext uri="{D42A27DB-BD31-4B8C-83A1-F6EECF244321}">
                <p14:modId xmlns:p14="http://schemas.microsoft.com/office/powerpoint/2010/main" val="4074387493"/>
              </p:ext>
            </p:extLst>
          </p:nvPr>
        </p:nvGraphicFramePr>
        <p:xfrm>
          <a:off x="709796" y="1069123"/>
          <a:ext cx="10758303" cy="5181600"/>
        </p:xfrm>
        <a:graphic>
          <a:graphicData uri="http://schemas.openxmlformats.org/drawingml/2006/table">
            <a:tbl>
              <a:tblPr firstRow="1" bandRow="1">
                <a:tableStyleId>{93296810-A885-4BE3-A3E7-6D5BEEA58F35}</a:tableStyleId>
              </a:tblPr>
              <a:tblGrid>
                <a:gridCol w="2552403">
                  <a:extLst>
                    <a:ext uri="{9D8B030D-6E8A-4147-A177-3AD203B41FA5}">
                      <a16:colId xmlns:a16="http://schemas.microsoft.com/office/drawing/2014/main" val="2499069142"/>
                    </a:ext>
                  </a:extLst>
                </a:gridCol>
                <a:gridCol w="2051475">
                  <a:extLst>
                    <a:ext uri="{9D8B030D-6E8A-4147-A177-3AD203B41FA5}">
                      <a16:colId xmlns:a16="http://schemas.microsoft.com/office/drawing/2014/main" val="2655737829"/>
                    </a:ext>
                  </a:extLst>
                </a:gridCol>
                <a:gridCol w="2051475">
                  <a:extLst>
                    <a:ext uri="{9D8B030D-6E8A-4147-A177-3AD203B41FA5}">
                      <a16:colId xmlns:a16="http://schemas.microsoft.com/office/drawing/2014/main" val="249572572"/>
                    </a:ext>
                  </a:extLst>
                </a:gridCol>
                <a:gridCol w="2051475">
                  <a:extLst>
                    <a:ext uri="{9D8B030D-6E8A-4147-A177-3AD203B41FA5}">
                      <a16:colId xmlns:a16="http://schemas.microsoft.com/office/drawing/2014/main" val="48117594"/>
                    </a:ext>
                  </a:extLst>
                </a:gridCol>
                <a:gridCol w="2051475">
                  <a:extLst>
                    <a:ext uri="{9D8B030D-6E8A-4147-A177-3AD203B41FA5}">
                      <a16:colId xmlns:a16="http://schemas.microsoft.com/office/drawing/2014/main" val="2690978714"/>
                    </a:ext>
                  </a:extLst>
                </a:gridCol>
              </a:tblGrid>
              <a:tr h="363822">
                <a:tc>
                  <a:txBody>
                    <a:bodyPr/>
                    <a:lstStyle/>
                    <a:p>
                      <a:pPr algn="l"/>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lumMod val="75000"/>
                      </a:schemeClr>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B1</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292)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B2</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129)</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50000"/>
                        <a:lumOff val="50000"/>
                      </a:schemeClr>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B3 </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286)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Total</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707)</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711826067"/>
                  </a:ext>
                </a:extLst>
              </a:tr>
              <a:tr h="232974">
                <a:tc>
                  <a:txBody>
                    <a:bodyPr/>
                    <a:lstStyle/>
                    <a:p>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 (range)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64 (33-80)</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65 (30-82)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64 (33-83)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64 (30-83)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50348456"/>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Histology, n (%)</a:t>
                      </a:r>
                    </a:p>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High grade serous</a:t>
                      </a:r>
                    </a:p>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Other</a:t>
                      </a:r>
                    </a:p>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Missing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269 (93)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20 (7)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113 (88)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15 (12)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247 (89)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31 (11)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8 --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629 (91)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66 (9)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12 --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1527196"/>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ECOG PS,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1</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120 (41)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149 (51)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23 (8)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50 (39)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70 (55)</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8 (6)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142 (50)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134 (47)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10 (3)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312 (44)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353 (50)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280 (40)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42232860"/>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FIGO clinical stage,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IIIA/B</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IIIC</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IV</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 (8)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150 (51)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120 (41)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10 (8)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76 (59)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43 (33)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19 (7)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150 (52)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117 (41)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51 (7)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376 (53)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280 (40)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6915182"/>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Timing of surgery,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IPS performed</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DPS planned</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 surgery planned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39 (13)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246 (84)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 (13)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110 (85)</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40 (14)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242 (85)</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96 (14)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598 (85)</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39991706"/>
                  </a:ext>
                </a:extLst>
              </a:tr>
            </a:tbl>
          </a:graphicData>
        </a:graphic>
      </p:graphicFrame>
    </p:spTree>
    <p:extLst>
      <p:ext uri="{BB962C8B-B14F-4D97-AF65-F5344CB8AC3E}">
        <p14:creationId xmlns:p14="http://schemas.microsoft.com/office/powerpoint/2010/main" val="878765638"/>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Treatment Delivery</a:t>
            </a:r>
          </a:p>
        </p:txBody>
      </p:sp>
      <p:graphicFrame>
        <p:nvGraphicFramePr>
          <p:cNvPr id="25" name="Table 22">
            <a:extLst>
              <a:ext uri="{FF2B5EF4-FFF2-40B4-BE49-F238E27FC236}">
                <a16:creationId xmlns:a16="http://schemas.microsoft.com/office/drawing/2014/main" id="{B6DAC098-709D-AA26-7877-E3C9451FB876}"/>
              </a:ext>
            </a:extLst>
          </p:cNvPr>
          <p:cNvGraphicFramePr>
            <a:graphicFrameLocks noGrp="1"/>
          </p:cNvGraphicFramePr>
          <p:nvPr>
            <p:extLst>
              <p:ext uri="{D42A27DB-BD31-4B8C-83A1-F6EECF244321}">
                <p14:modId xmlns:p14="http://schemas.microsoft.com/office/powerpoint/2010/main" val="2090746844"/>
              </p:ext>
            </p:extLst>
          </p:nvPr>
        </p:nvGraphicFramePr>
        <p:xfrm>
          <a:off x="723900" y="1578461"/>
          <a:ext cx="10766394" cy="4693920"/>
        </p:xfrm>
        <a:graphic>
          <a:graphicData uri="http://schemas.openxmlformats.org/drawingml/2006/table">
            <a:tbl>
              <a:tblPr firstRow="1" bandRow="1">
                <a:tableStyleId>{93296810-A885-4BE3-A3E7-6D5BEEA58F35}</a:tableStyleId>
              </a:tblPr>
              <a:tblGrid>
                <a:gridCol w="4288151">
                  <a:extLst>
                    <a:ext uri="{9D8B030D-6E8A-4147-A177-3AD203B41FA5}">
                      <a16:colId xmlns:a16="http://schemas.microsoft.com/office/drawing/2014/main" val="2499069142"/>
                    </a:ext>
                  </a:extLst>
                </a:gridCol>
                <a:gridCol w="2051273">
                  <a:extLst>
                    <a:ext uri="{9D8B030D-6E8A-4147-A177-3AD203B41FA5}">
                      <a16:colId xmlns:a16="http://schemas.microsoft.com/office/drawing/2014/main" val="2655737829"/>
                    </a:ext>
                  </a:extLst>
                </a:gridCol>
                <a:gridCol w="2213485">
                  <a:extLst>
                    <a:ext uri="{9D8B030D-6E8A-4147-A177-3AD203B41FA5}">
                      <a16:colId xmlns:a16="http://schemas.microsoft.com/office/drawing/2014/main" val="249572572"/>
                    </a:ext>
                  </a:extLst>
                </a:gridCol>
                <a:gridCol w="2213485">
                  <a:extLst>
                    <a:ext uri="{9D8B030D-6E8A-4147-A177-3AD203B41FA5}">
                      <a16:colId xmlns:a16="http://schemas.microsoft.com/office/drawing/2014/main" val="48117594"/>
                    </a:ext>
                  </a:extLst>
                </a:gridCol>
              </a:tblGrid>
              <a:tr h="459379">
                <a:tc>
                  <a:txBody>
                    <a:bodyPr/>
                    <a:lstStyle/>
                    <a:p>
                      <a:pPr algn="l"/>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lumMod val="75000"/>
                      </a:schemeClr>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B1</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292)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B2</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129)</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50000"/>
                        <a:lumOff val="50000"/>
                      </a:schemeClr>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B3 </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286)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1711826067"/>
                  </a:ext>
                </a:extLst>
              </a:tr>
              <a:tr h="846225">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Chemotherapy tx,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Ended treatment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Incomplete data</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 treatment data received</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279 (96)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 (2)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8 (3)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124 (96)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 (1)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274 (96)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8 (3)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50348456"/>
                  </a:ext>
                </a:extLst>
              </a:tr>
              <a:tr h="652802">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Total number of CT cycles completed,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6 cycles of protocol therapy</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6 cycles of platinum-based therapy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191 (67)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249 (88)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63 (50)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104 (83)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146 (53)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228 (82)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1527196"/>
                  </a:ext>
                </a:extLst>
              </a:tr>
              <a:tr h="459379">
                <a:tc>
                  <a:txBody>
                    <a:bodyPr/>
                    <a:lstStyle/>
                    <a:p>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Total dose of carboplatin received (AUC)</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Median (IQR)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30.4 (28.1-34.3)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29.9 (26.5-32.9)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29.7 (25.9-32.7)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42232860"/>
                  </a:ext>
                </a:extLst>
              </a:tr>
              <a:tr h="459379">
                <a:tc>
                  <a:txBody>
                    <a:bodyPr/>
                    <a:lstStyle/>
                    <a:p>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Total dose of paclitaxel received (AUC)</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Median (IQR)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999.9 (733.9-1048.7)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1114.3 (837.7-1316.0)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1169.9 (945.1-1318.5)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11690306"/>
                  </a:ext>
                </a:extLst>
              </a:tr>
              <a:tr h="846225">
                <a:tc>
                  <a:txBody>
                    <a:bodyPr/>
                    <a:lstStyle/>
                    <a:p>
                      <a:pPr marL="0" indent="0" algn="l" defTabSz="914400" rtl="0" eaLnBrk="1" latinLnBrk="0" hangingPunct="1">
                        <a:buFont typeface="Wingdings" panose="05000000000000000000" pitchFamily="2" charset="2"/>
                        <a:buNone/>
                      </a:pPr>
                      <a:r>
                        <a:rPr lang="en-US"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Delivery of bevacizumab</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Began maintenance, n (%)</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Median number of cycles (IQR)</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Received 18 cycles,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244 (84)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15 (8-18)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105 (37)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N/A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234 (82)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 (7-18)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127 (46)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86915182"/>
                  </a:ext>
                </a:extLst>
              </a:tr>
            </a:tbl>
          </a:graphicData>
        </a:graphic>
      </p:graphicFrame>
      <p:sp>
        <p:nvSpPr>
          <p:cNvPr id="26" name="Text Box 11">
            <a:extLst>
              <a:ext uri="{FF2B5EF4-FFF2-40B4-BE49-F238E27FC236}">
                <a16:creationId xmlns:a16="http://schemas.microsoft.com/office/drawing/2014/main" id="{521F4F47-DA77-DE56-6B94-5BE6D2B19D1F}"/>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Lederman. IGCS 2023. Abstr 1190.</a:t>
            </a:r>
            <a:r>
              <a:rPr lang="en-US" altLang="en-US" sz="1200" b="0" dirty="0">
                <a:solidFill>
                  <a:schemeClr val="bg2"/>
                </a:solidFill>
                <a:highlight>
                  <a:srgbClr val="FFFF00"/>
                </a:highlight>
                <a:latin typeface="Calibri" panose="020F0502020204030204" pitchFamily="34" charset="0"/>
              </a:rPr>
              <a:t> </a:t>
            </a:r>
            <a:endParaRPr lang="en-US" altLang="en-US" sz="1200" b="0" dirty="0">
              <a:solidFill>
                <a:schemeClr val="bg2"/>
              </a:solidFill>
              <a:latin typeface="Calibri" panose="020F0502020204030204" pitchFamily="34" charset="0"/>
            </a:endParaRPr>
          </a:p>
        </p:txBody>
      </p:sp>
    </p:spTree>
    <p:extLst>
      <p:ext uri="{BB962C8B-B14F-4D97-AF65-F5344CB8AC3E}">
        <p14:creationId xmlns:p14="http://schemas.microsoft.com/office/powerpoint/2010/main" val="39179668"/>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 name="Group 116">
            <a:extLst>
              <a:ext uri="{FF2B5EF4-FFF2-40B4-BE49-F238E27FC236}">
                <a16:creationId xmlns:a16="http://schemas.microsoft.com/office/drawing/2014/main" id="{EF798653-BC84-1F45-3352-A7717352656E}"/>
              </a:ext>
            </a:extLst>
          </p:cNvPr>
          <p:cNvGrpSpPr/>
          <p:nvPr/>
        </p:nvGrpSpPr>
        <p:grpSpPr>
          <a:xfrm>
            <a:off x="258465" y="1465539"/>
            <a:ext cx="11514435" cy="4645519"/>
            <a:chOff x="188829" y="1122895"/>
            <a:chExt cx="11514435" cy="4645519"/>
          </a:xfrm>
        </p:grpSpPr>
        <p:sp>
          <p:nvSpPr>
            <p:cNvPr id="90" name="Rectangle 89">
              <a:extLst>
                <a:ext uri="{FF2B5EF4-FFF2-40B4-BE49-F238E27FC236}">
                  <a16:creationId xmlns:a16="http://schemas.microsoft.com/office/drawing/2014/main" id="{BE05B0DD-7023-8659-D1D8-D8B3E695CE8C}"/>
                </a:ext>
              </a:extLst>
            </p:cNvPr>
            <p:cNvSpPr/>
            <p:nvPr/>
          </p:nvSpPr>
          <p:spPr bwMode="auto">
            <a:xfrm>
              <a:off x="2611413" y="3986803"/>
              <a:ext cx="110027" cy="54920"/>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6" name="Straight Connector 5">
              <a:extLst>
                <a:ext uri="{FF2B5EF4-FFF2-40B4-BE49-F238E27FC236}">
                  <a16:creationId xmlns:a16="http://schemas.microsoft.com/office/drawing/2014/main" id="{9B9D53EF-4C1D-4808-0DFE-B3D4B2959607}"/>
                </a:ext>
              </a:extLst>
            </p:cNvPr>
            <p:cNvCxnSpPr>
              <a:cxnSpLocks/>
            </p:cNvCxnSpPr>
            <p:nvPr/>
          </p:nvCxnSpPr>
          <p:spPr bwMode="auto">
            <a:xfrm flipH="1">
              <a:off x="2534709" y="5408183"/>
              <a:ext cx="9168555" cy="0"/>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D7BC310B-D41F-3802-93E2-203471DF4B8E}"/>
                </a:ext>
              </a:extLst>
            </p:cNvPr>
            <p:cNvCxnSpPr/>
            <p:nvPr/>
          </p:nvCxnSpPr>
          <p:spPr bwMode="auto">
            <a:xfrm>
              <a:off x="4250466" y="5408183"/>
              <a:ext cx="0" cy="77786"/>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9E8F3739-98F7-CEB4-D443-7CFE68A11349}"/>
                </a:ext>
              </a:extLst>
            </p:cNvPr>
            <p:cNvCxnSpPr/>
            <p:nvPr/>
          </p:nvCxnSpPr>
          <p:spPr bwMode="auto">
            <a:xfrm>
              <a:off x="5958322" y="5407796"/>
              <a:ext cx="0" cy="77786"/>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1B21B12F-36A1-0EFD-E72D-E8A11B6FB9D3}"/>
                </a:ext>
              </a:extLst>
            </p:cNvPr>
            <p:cNvCxnSpPr/>
            <p:nvPr/>
          </p:nvCxnSpPr>
          <p:spPr bwMode="auto">
            <a:xfrm>
              <a:off x="7656958" y="5407796"/>
              <a:ext cx="0" cy="77786"/>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A3A717DA-F5F0-50BA-C82D-AA86F2DEED55}"/>
                </a:ext>
              </a:extLst>
            </p:cNvPr>
            <p:cNvCxnSpPr/>
            <p:nvPr/>
          </p:nvCxnSpPr>
          <p:spPr bwMode="auto">
            <a:xfrm>
              <a:off x="9358306" y="5407796"/>
              <a:ext cx="0" cy="77786"/>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FF205FD5-8B28-7C59-B344-9890FF86D949}"/>
                </a:ext>
              </a:extLst>
            </p:cNvPr>
            <p:cNvCxnSpPr/>
            <p:nvPr/>
          </p:nvCxnSpPr>
          <p:spPr bwMode="auto">
            <a:xfrm>
              <a:off x="11066162" y="5407796"/>
              <a:ext cx="0" cy="77786"/>
            </a:xfrm>
            <a:prstGeom prst="line">
              <a:avLst/>
            </a:prstGeom>
            <a:noFill/>
            <a:ln w="28575" cap="flat" cmpd="sng" algn="ctr">
              <a:solidFill>
                <a:schemeClr val="bg1"/>
              </a:solidFill>
              <a:prstDash val="solid"/>
              <a:round/>
              <a:headEnd type="none" w="med" len="med"/>
              <a:tailEnd type="none" w="med" len="med"/>
            </a:ln>
            <a:effectLst/>
          </p:spPr>
        </p:cxnSp>
        <p:sp>
          <p:nvSpPr>
            <p:cNvPr id="20" name="Rectangle 19">
              <a:extLst>
                <a:ext uri="{FF2B5EF4-FFF2-40B4-BE49-F238E27FC236}">
                  <a16:creationId xmlns:a16="http://schemas.microsoft.com/office/drawing/2014/main" id="{C91B46BB-67C5-E284-EE9F-2D7DEA6356BD}"/>
                </a:ext>
              </a:extLst>
            </p:cNvPr>
            <p:cNvSpPr/>
            <p:nvPr/>
          </p:nvSpPr>
          <p:spPr bwMode="auto">
            <a:xfrm>
              <a:off x="2550774" y="2319909"/>
              <a:ext cx="719828" cy="54920"/>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1" name="Rectangle 20">
              <a:extLst>
                <a:ext uri="{FF2B5EF4-FFF2-40B4-BE49-F238E27FC236}">
                  <a16:creationId xmlns:a16="http://schemas.microsoft.com/office/drawing/2014/main" id="{99A29C32-0AD6-7A48-14A6-EF977B0E671B}"/>
                </a:ext>
              </a:extLst>
            </p:cNvPr>
            <p:cNvSpPr/>
            <p:nvPr/>
          </p:nvSpPr>
          <p:spPr bwMode="auto">
            <a:xfrm>
              <a:off x="2550773" y="2402356"/>
              <a:ext cx="1352093" cy="54920"/>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2" name="Rectangle 21">
              <a:extLst>
                <a:ext uri="{FF2B5EF4-FFF2-40B4-BE49-F238E27FC236}">
                  <a16:creationId xmlns:a16="http://schemas.microsoft.com/office/drawing/2014/main" id="{4059DD93-734B-3FB9-463B-86C2FFAACB9C}"/>
                </a:ext>
              </a:extLst>
            </p:cNvPr>
            <p:cNvSpPr/>
            <p:nvPr/>
          </p:nvSpPr>
          <p:spPr bwMode="auto">
            <a:xfrm>
              <a:off x="2550774" y="2490317"/>
              <a:ext cx="1097280" cy="60489"/>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4" name="Rectangle 23">
              <a:extLst>
                <a:ext uri="{FF2B5EF4-FFF2-40B4-BE49-F238E27FC236}">
                  <a16:creationId xmlns:a16="http://schemas.microsoft.com/office/drawing/2014/main" id="{11E18089-ED6E-3ED5-44C0-0EE78E0F43E6}"/>
                </a:ext>
              </a:extLst>
            </p:cNvPr>
            <p:cNvSpPr/>
            <p:nvPr/>
          </p:nvSpPr>
          <p:spPr bwMode="auto">
            <a:xfrm>
              <a:off x="2543852" y="4833902"/>
              <a:ext cx="65260" cy="62697"/>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5" name="Rectangle 24">
              <a:extLst>
                <a:ext uri="{FF2B5EF4-FFF2-40B4-BE49-F238E27FC236}">
                  <a16:creationId xmlns:a16="http://schemas.microsoft.com/office/drawing/2014/main" id="{EA722824-A201-0C82-29A7-0F1BBC22073B}"/>
                </a:ext>
              </a:extLst>
            </p:cNvPr>
            <p:cNvSpPr/>
            <p:nvPr/>
          </p:nvSpPr>
          <p:spPr bwMode="auto">
            <a:xfrm>
              <a:off x="2535652" y="4658800"/>
              <a:ext cx="64008" cy="57896"/>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7" name="Rectangle 26">
              <a:extLst>
                <a:ext uri="{FF2B5EF4-FFF2-40B4-BE49-F238E27FC236}">
                  <a16:creationId xmlns:a16="http://schemas.microsoft.com/office/drawing/2014/main" id="{6F8C292F-77E3-66F9-D1B8-B668C4C7D2BE}"/>
                </a:ext>
              </a:extLst>
            </p:cNvPr>
            <p:cNvSpPr/>
            <p:nvPr/>
          </p:nvSpPr>
          <p:spPr bwMode="auto">
            <a:xfrm>
              <a:off x="2549087" y="3664465"/>
              <a:ext cx="45719" cy="50107"/>
            </a:xfrm>
            <a:prstGeom prst="rect">
              <a:avLst/>
            </a:prstGeom>
            <a:solidFill>
              <a:srgbClr val="01587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8" name="Rectangle 27">
              <a:extLst>
                <a:ext uri="{FF2B5EF4-FFF2-40B4-BE49-F238E27FC236}">
                  <a16:creationId xmlns:a16="http://schemas.microsoft.com/office/drawing/2014/main" id="{6C2B694D-536E-662F-2B2D-6747B95C37E9}"/>
                </a:ext>
              </a:extLst>
            </p:cNvPr>
            <p:cNvSpPr/>
            <p:nvPr/>
          </p:nvSpPr>
          <p:spPr bwMode="auto">
            <a:xfrm>
              <a:off x="2541194" y="3827052"/>
              <a:ext cx="65039" cy="45719"/>
            </a:xfrm>
            <a:prstGeom prst="rect">
              <a:avLst/>
            </a:prstGeom>
            <a:solidFill>
              <a:srgbClr val="00823B">
                <a:alpha val="40392"/>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9" name="TextBox 28">
              <a:extLst>
                <a:ext uri="{FF2B5EF4-FFF2-40B4-BE49-F238E27FC236}">
                  <a16:creationId xmlns:a16="http://schemas.microsoft.com/office/drawing/2014/main" id="{E4DF04B0-EE7A-0AC1-2A1E-827566BB54C8}"/>
                </a:ext>
              </a:extLst>
            </p:cNvPr>
            <p:cNvSpPr txBox="1"/>
            <p:nvPr/>
          </p:nvSpPr>
          <p:spPr bwMode="auto">
            <a:xfrm>
              <a:off x="8401431" y="4495349"/>
              <a:ext cx="33018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B1       </a:t>
              </a:r>
              <a:r>
                <a:rPr lang="en-US" sz="1200" b="0" dirty="0">
                  <a:solidFill>
                    <a:schemeClr val="bg1"/>
                  </a:solidFill>
                  <a:latin typeface="Calibri" panose="020F0502020204030204" pitchFamily="34" charset="0"/>
                </a:rPr>
                <a:t>Grade 4               Grade 3               Grade 2</a:t>
              </a:r>
              <a:endParaRPr lang="en-US" sz="1600" b="0" dirty="0">
                <a:solidFill>
                  <a:schemeClr val="bg1"/>
                </a:solidFill>
                <a:latin typeface="Calibri" panose="020F0502020204030204" pitchFamily="34" charset="0"/>
              </a:endParaRPr>
            </a:p>
          </p:txBody>
        </p:sp>
        <p:sp>
          <p:nvSpPr>
            <p:cNvPr id="30" name="TextBox 29">
              <a:extLst>
                <a:ext uri="{FF2B5EF4-FFF2-40B4-BE49-F238E27FC236}">
                  <a16:creationId xmlns:a16="http://schemas.microsoft.com/office/drawing/2014/main" id="{28640FA6-765A-B87C-63DF-3769CB6081AB}"/>
                </a:ext>
              </a:extLst>
            </p:cNvPr>
            <p:cNvSpPr txBox="1"/>
            <p:nvPr/>
          </p:nvSpPr>
          <p:spPr bwMode="auto">
            <a:xfrm>
              <a:off x="8401427" y="4741854"/>
              <a:ext cx="33018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B2       </a:t>
              </a:r>
              <a:r>
                <a:rPr lang="en-US" sz="1200" b="0" dirty="0">
                  <a:solidFill>
                    <a:schemeClr val="bg1"/>
                  </a:solidFill>
                  <a:latin typeface="Calibri" panose="020F0502020204030204" pitchFamily="34" charset="0"/>
                </a:rPr>
                <a:t>Grade 4               Grade 3               Grade 2</a:t>
              </a:r>
              <a:endParaRPr lang="en-US" sz="1600" b="0" dirty="0">
                <a:solidFill>
                  <a:schemeClr val="bg1"/>
                </a:solidFill>
                <a:latin typeface="Calibri" panose="020F0502020204030204" pitchFamily="34" charset="0"/>
              </a:endParaRPr>
            </a:p>
          </p:txBody>
        </p:sp>
        <p:sp>
          <p:nvSpPr>
            <p:cNvPr id="31" name="TextBox 30">
              <a:extLst>
                <a:ext uri="{FF2B5EF4-FFF2-40B4-BE49-F238E27FC236}">
                  <a16:creationId xmlns:a16="http://schemas.microsoft.com/office/drawing/2014/main" id="{4CBA1EC8-B480-1700-9D73-2BBFCEE9E34C}"/>
                </a:ext>
              </a:extLst>
            </p:cNvPr>
            <p:cNvSpPr txBox="1"/>
            <p:nvPr/>
          </p:nvSpPr>
          <p:spPr bwMode="auto">
            <a:xfrm>
              <a:off x="8401419" y="4992401"/>
              <a:ext cx="33018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B3       </a:t>
              </a:r>
              <a:r>
                <a:rPr lang="en-US" sz="1200" b="0" dirty="0">
                  <a:solidFill>
                    <a:schemeClr val="bg1"/>
                  </a:solidFill>
                  <a:latin typeface="Calibri" panose="020F0502020204030204" pitchFamily="34" charset="0"/>
                </a:rPr>
                <a:t>Grade 4               Grade 3               Grade 2</a:t>
              </a:r>
              <a:endParaRPr lang="en-US" sz="1600" b="0" dirty="0">
                <a:solidFill>
                  <a:schemeClr val="bg1"/>
                </a:solidFill>
                <a:latin typeface="Calibri" panose="020F0502020204030204" pitchFamily="34" charset="0"/>
              </a:endParaRPr>
            </a:p>
          </p:txBody>
        </p:sp>
        <p:sp>
          <p:nvSpPr>
            <p:cNvPr id="32" name="TextBox 31">
              <a:extLst>
                <a:ext uri="{FF2B5EF4-FFF2-40B4-BE49-F238E27FC236}">
                  <a16:creationId xmlns:a16="http://schemas.microsoft.com/office/drawing/2014/main" id="{0BD7D987-D2E7-5923-5549-4BC8712D42C6}"/>
                </a:ext>
              </a:extLst>
            </p:cNvPr>
            <p:cNvSpPr txBox="1"/>
            <p:nvPr/>
          </p:nvSpPr>
          <p:spPr bwMode="auto">
            <a:xfrm>
              <a:off x="2407845" y="5460637"/>
              <a:ext cx="89092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0                                        10                                      20                                      30                                       40                                      50</a:t>
              </a:r>
            </a:p>
          </p:txBody>
        </p:sp>
        <p:grpSp>
          <p:nvGrpSpPr>
            <p:cNvPr id="131" name="Group 130">
              <a:extLst>
                <a:ext uri="{FF2B5EF4-FFF2-40B4-BE49-F238E27FC236}">
                  <a16:creationId xmlns:a16="http://schemas.microsoft.com/office/drawing/2014/main" id="{BD8E11EB-3709-446C-9C8E-0F0AA793876B}"/>
                </a:ext>
              </a:extLst>
            </p:cNvPr>
            <p:cNvGrpSpPr/>
            <p:nvPr/>
          </p:nvGrpSpPr>
          <p:grpSpPr>
            <a:xfrm>
              <a:off x="188829" y="1298758"/>
              <a:ext cx="2287490" cy="3934789"/>
              <a:chOff x="188829" y="1298758"/>
              <a:chExt cx="2287490" cy="3934789"/>
            </a:xfrm>
          </p:grpSpPr>
          <p:sp>
            <p:nvSpPr>
              <p:cNvPr id="34" name="TextBox 33">
                <a:extLst>
                  <a:ext uri="{FF2B5EF4-FFF2-40B4-BE49-F238E27FC236}">
                    <a16:creationId xmlns:a16="http://schemas.microsoft.com/office/drawing/2014/main" id="{7A5CCD1D-3FF5-6768-0D60-1A4AB00E5019}"/>
                  </a:ext>
                </a:extLst>
              </p:cNvPr>
              <p:cNvSpPr txBox="1"/>
              <p:nvPr/>
            </p:nvSpPr>
            <p:spPr bwMode="auto">
              <a:xfrm>
                <a:off x="1659003" y="1298758"/>
                <a:ext cx="805519"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Anemia</a:t>
                </a:r>
              </a:p>
            </p:txBody>
          </p:sp>
          <p:sp>
            <p:nvSpPr>
              <p:cNvPr id="35" name="TextBox 34">
                <a:extLst>
                  <a:ext uri="{FF2B5EF4-FFF2-40B4-BE49-F238E27FC236}">
                    <a16:creationId xmlns:a16="http://schemas.microsoft.com/office/drawing/2014/main" id="{D1200C1F-F9EF-76A7-E9C2-34100C410870}"/>
                  </a:ext>
                </a:extLst>
              </p:cNvPr>
              <p:cNvSpPr txBox="1"/>
              <p:nvPr/>
            </p:nvSpPr>
            <p:spPr bwMode="auto">
              <a:xfrm>
                <a:off x="1055905" y="1631751"/>
                <a:ext cx="1408615"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Febrile neutropenia</a:t>
                </a:r>
              </a:p>
            </p:txBody>
          </p:sp>
          <p:sp>
            <p:nvSpPr>
              <p:cNvPr id="36" name="TextBox 35">
                <a:extLst>
                  <a:ext uri="{FF2B5EF4-FFF2-40B4-BE49-F238E27FC236}">
                    <a16:creationId xmlns:a16="http://schemas.microsoft.com/office/drawing/2014/main" id="{1ED20BEE-AE08-6BD5-F7DC-B723582CC13F}"/>
                  </a:ext>
                </a:extLst>
              </p:cNvPr>
              <p:cNvSpPr txBox="1"/>
              <p:nvPr/>
            </p:nvSpPr>
            <p:spPr bwMode="auto">
              <a:xfrm>
                <a:off x="278705" y="1964744"/>
                <a:ext cx="217894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Peripheral sensory neuropathy</a:t>
                </a:r>
              </a:p>
            </p:txBody>
          </p:sp>
          <p:sp>
            <p:nvSpPr>
              <p:cNvPr id="37" name="TextBox 36">
                <a:extLst>
                  <a:ext uri="{FF2B5EF4-FFF2-40B4-BE49-F238E27FC236}">
                    <a16:creationId xmlns:a16="http://schemas.microsoft.com/office/drawing/2014/main" id="{C7723138-1A5F-E76D-21B1-371A26E3468C}"/>
                  </a:ext>
                </a:extLst>
              </p:cNvPr>
              <p:cNvSpPr txBox="1"/>
              <p:nvPr/>
            </p:nvSpPr>
            <p:spPr bwMode="auto">
              <a:xfrm>
                <a:off x="292595" y="2297737"/>
                <a:ext cx="217894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Peripheral motor neuropathy</a:t>
                </a:r>
              </a:p>
            </p:txBody>
          </p:sp>
          <p:sp>
            <p:nvSpPr>
              <p:cNvPr id="38" name="TextBox 37">
                <a:extLst>
                  <a:ext uri="{FF2B5EF4-FFF2-40B4-BE49-F238E27FC236}">
                    <a16:creationId xmlns:a16="http://schemas.microsoft.com/office/drawing/2014/main" id="{C66B74D4-583D-1C42-8E91-1842B2268A00}"/>
                  </a:ext>
                </a:extLst>
              </p:cNvPr>
              <p:cNvSpPr txBox="1"/>
              <p:nvPr/>
            </p:nvSpPr>
            <p:spPr bwMode="auto">
              <a:xfrm>
                <a:off x="1276443" y="2630730"/>
                <a:ext cx="1195092"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Hypertension</a:t>
                </a:r>
              </a:p>
            </p:txBody>
          </p:sp>
          <p:sp>
            <p:nvSpPr>
              <p:cNvPr id="39" name="TextBox 38">
                <a:extLst>
                  <a:ext uri="{FF2B5EF4-FFF2-40B4-BE49-F238E27FC236}">
                    <a16:creationId xmlns:a16="http://schemas.microsoft.com/office/drawing/2014/main" id="{831B5BCB-8083-CF99-1FF5-B78341241269}"/>
                  </a:ext>
                </a:extLst>
              </p:cNvPr>
              <p:cNvSpPr txBox="1"/>
              <p:nvPr/>
            </p:nvSpPr>
            <p:spPr bwMode="auto">
              <a:xfrm>
                <a:off x="640886" y="2963723"/>
                <a:ext cx="1832825"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Venous thromboembolism </a:t>
                </a:r>
              </a:p>
            </p:txBody>
          </p:sp>
          <p:sp>
            <p:nvSpPr>
              <p:cNvPr id="40" name="TextBox 39">
                <a:extLst>
                  <a:ext uri="{FF2B5EF4-FFF2-40B4-BE49-F238E27FC236}">
                    <a16:creationId xmlns:a16="http://schemas.microsoft.com/office/drawing/2014/main" id="{18FEAF4E-6E93-1A02-249E-C2A713279DBD}"/>
                  </a:ext>
                </a:extLst>
              </p:cNvPr>
              <p:cNvSpPr txBox="1"/>
              <p:nvPr/>
            </p:nvSpPr>
            <p:spPr bwMode="auto">
              <a:xfrm>
                <a:off x="1872135" y="3296716"/>
                <a:ext cx="601576"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Stroke</a:t>
                </a:r>
              </a:p>
            </p:txBody>
          </p:sp>
          <p:sp>
            <p:nvSpPr>
              <p:cNvPr id="41" name="TextBox 40">
                <a:extLst>
                  <a:ext uri="{FF2B5EF4-FFF2-40B4-BE49-F238E27FC236}">
                    <a16:creationId xmlns:a16="http://schemas.microsoft.com/office/drawing/2014/main" id="{80FF1E52-F1BC-5310-4854-B35C7B8D0AC7}"/>
                  </a:ext>
                </a:extLst>
              </p:cNvPr>
              <p:cNvSpPr txBox="1"/>
              <p:nvPr/>
            </p:nvSpPr>
            <p:spPr bwMode="auto">
              <a:xfrm>
                <a:off x="963781" y="3629709"/>
                <a:ext cx="1512538"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Myocardial infarction</a:t>
                </a:r>
              </a:p>
            </p:txBody>
          </p:sp>
          <p:sp>
            <p:nvSpPr>
              <p:cNvPr id="42" name="TextBox 41">
                <a:extLst>
                  <a:ext uri="{FF2B5EF4-FFF2-40B4-BE49-F238E27FC236}">
                    <a16:creationId xmlns:a16="http://schemas.microsoft.com/office/drawing/2014/main" id="{5D9456A2-A272-4722-AAF9-068536341F89}"/>
                  </a:ext>
                </a:extLst>
              </p:cNvPr>
              <p:cNvSpPr txBox="1"/>
              <p:nvPr/>
            </p:nvSpPr>
            <p:spPr bwMode="auto">
              <a:xfrm>
                <a:off x="1405588" y="3962702"/>
                <a:ext cx="1065947"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Hemorrhage</a:t>
                </a:r>
              </a:p>
            </p:txBody>
          </p:sp>
          <p:sp>
            <p:nvSpPr>
              <p:cNvPr id="43" name="TextBox 42">
                <a:extLst>
                  <a:ext uri="{FF2B5EF4-FFF2-40B4-BE49-F238E27FC236}">
                    <a16:creationId xmlns:a16="http://schemas.microsoft.com/office/drawing/2014/main" id="{5C5E01D5-5B59-6E9D-9529-864A41533319}"/>
                  </a:ext>
                </a:extLst>
              </p:cNvPr>
              <p:cNvSpPr txBox="1"/>
              <p:nvPr/>
            </p:nvSpPr>
            <p:spPr bwMode="auto">
              <a:xfrm>
                <a:off x="546491" y="4295695"/>
                <a:ext cx="1921176"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Gastrointestinal perforation</a:t>
                </a:r>
              </a:p>
            </p:txBody>
          </p:sp>
          <p:sp>
            <p:nvSpPr>
              <p:cNvPr id="44" name="TextBox 43">
                <a:extLst>
                  <a:ext uri="{FF2B5EF4-FFF2-40B4-BE49-F238E27FC236}">
                    <a16:creationId xmlns:a16="http://schemas.microsoft.com/office/drawing/2014/main" id="{093EE13A-BBD2-F978-E0A4-55382CEB49BC}"/>
                  </a:ext>
                </a:extLst>
              </p:cNvPr>
              <p:cNvSpPr txBox="1"/>
              <p:nvPr/>
            </p:nvSpPr>
            <p:spPr bwMode="auto">
              <a:xfrm>
                <a:off x="548097" y="4628688"/>
                <a:ext cx="1921176"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Gastrointestinal fistulae</a:t>
                </a:r>
              </a:p>
            </p:txBody>
          </p:sp>
          <p:sp>
            <p:nvSpPr>
              <p:cNvPr id="45" name="TextBox 44">
                <a:extLst>
                  <a:ext uri="{FF2B5EF4-FFF2-40B4-BE49-F238E27FC236}">
                    <a16:creationId xmlns:a16="http://schemas.microsoft.com/office/drawing/2014/main" id="{F6A61FD5-C7A2-3CBB-3ED5-064B7EB9E7AB}"/>
                  </a:ext>
                </a:extLst>
              </p:cNvPr>
              <p:cNvSpPr txBox="1"/>
              <p:nvPr/>
            </p:nvSpPr>
            <p:spPr bwMode="auto">
              <a:xfrm>
                <a:off x="188829" y="4961678"/>
                <a:ext cx="2275831"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ts val="1440"/>
                  </a:lnSpc>
                  <a:spcBef>
                    <a:spcPts val="700"/>
                  </a:spcBef>
                  <a:spcAft>
                    <a:spcPct val="0"/>
                  </a:spcAft>
                  <a:buClrTx/>
                  <a:buFontTx/>
                  <a:buNone/>
                </a:pPr>
                <a:r>
                  <a:rPr lang="en-US" sz="1200" b="0" dirty="0">
                    <a:solidFill>
                      <a:schemeClr val="bg1"/>
                    </a:solidFill>
                    <a:latin typeface="Calibri" panose="020F0502020204030204" pitchFamily="34" charset="0"/>
                  </a:rPr>
                  <a:t>Wound complication/dehiscence</a:t>
                </a:r>
              </a:p>
            </p:txBody>
          </p:sp>
        </p:grpSp>
        <p:sp>
          <p:nvSpPr>
            <p:cNvPr id="47" name="Rectangle 46">
              <a:extLst>
                <a:ext uri="{FF2B5EF4-FFF2-40B4-BE49-F238E27FC236}">
                  <a16:creationId xmlns:a16="http://schemas.microsoft.com/office/drawing/2014/main" id="{104AD342-56F5-36B1-7895-DF73818B13DE}"/>
                </a:ext>
              </a:extLst>
            </p:cNvPr>
            <p:cNvSpPr/>
            <p:nvPr/>
          </p:nvSpPr>
          <p:spPr bwMode="auto">
            <a:xfrm>
              <a:off x="2549087" y="1989960"/>
              <a:ext cx="110702" cy="51600"/>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DC00BB61-C3AE-6ECF-FE05-728CDCDC6428}"/>
                </a:ext>
              </a:extLst>
            </p:cNvPr>
            <p:cNvSpPr/>
            <p:nvPr/>
          </p:nvSpPr>
          <p:spPr bwMode="auto">
            <a:xfrm>
              <a:off x="2549087" y="2070253"/>
              <a:ext cx="126857" cy="53753"/>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33C7C388-5F6F-94C4-ED99-1F551C38DE1D}"/>
                </a:ext>
              </a:extLst>
            </p:cNvPr>
            <p:cNvSpPr/>
            <p:nvPr/>
          </p:nvSpPr>
          <p:spPr bwMode="auto">
            <a:xfrm>
              <a:off x="2533212" y="2158335"/>
              <a:ext cx="307227" cy="59202"/>
            </a:xfrm>
            <a:prstGeom prst="rect">
              <a:avLst/>
            </a:prstGeom>
            <a:solidFill>
              <a:srgbClr val="00823B">
                <a:alpha val="70196"/>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F79D719C-40C8-F082-C0AD-66DB4000095D}"/>
                </a:ext>
              </a:extLst>
            </p:cNvPr>
            <p:cNvSpPr/>
            <p:nvPr/>
          </p:nvSpPr>
          <p:spPr bwMode="auto">
            <a:xfrm>
              <a:off x="2659117" y="1991303"/>
              <a:ext cx="3646801" cy="50174"/>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DA9BB84D-C00B-969F-AFDF-C9AF90B0AFCC}"/>
                </a:ext>
              </a:extLst>
            </p:cNvPr>
            <p:cNvSpPr/>
            <p:nvPr/>
          </p:nvSpPr>
          <p:spPr bwMode="auto">
            <a:xfrm>
              <a:off x="2675901" y="2068741"/>
              <a:ext cx="3279707" cy="53551"/>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D875212F-17DE-F58C-12F2-334CDC5B4780}"/>
                </a:ext>
              </a:extLst>
            </p:cNvPr>
            <p:cNvSpPr/>
            <p:nvPr/>
          </p:nvSpPr>
          <p:spPr bwMode="auto">
            <a:xfrm>
              <a:off x="2839767" y="2158334"/>
              <a:ext cx="3574083" cy="58896"/>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DA88650E-9E45-FA86-5227-E6BA3A42E2AC}"/>
                </a:ext>
              </a:extLst>
            </p:cNvPr>
            <p:cNvSpPr/>
            <p:nvPr/>
          </p:nvSpPr>
          <p:spPr bwMode="auto">
            <a:xfrm>
              <a:off x="2549118" y="1315193"/>
              <a:ext cx="776831" cy="56483"/>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E0E3A30A-2166-24E2-467E-C4E687216DED}"/>
                </a:ext>
              </a:extLst>
            </p:cNvPr>
            <p:cNvSpPr/>
            <p:nvPr/>
          </p:nvSpPr>
          <p:spPr bwMode="auto">
            <a:xfrm>
              <a:off x="2549118" y="1397704"/>
              <a:ext cx="2171373" cy="56723"/>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258DE644-3A59-D54D-4C29-099A8B04D954}"/>
                </a:ext>
              </a:extLst>
            </p:cNvPr>
            <p:cNvSpPr/>
            <p:nvPr/>
          </p:nvSpPr>
          <p:spPr bwMode="auto">
            <a:xfrm>
              <a:off x="2549118" y="1488673"/>
              <a:ext cx="1542020" cy="54919"/>
            </a:xfrm>
            <a:prstGeom prst="rect">
              <a:avLst/>
            </a:prstGeom>
            <a:solidFill>
              <a:srgbClr val="00823B">
                <a:alpha val="70196"/>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BF25A6B3-9A64-6009-0FAB-AA3132A919C8}"/>
                </a:ext>
              </a:extLst>
            </p:cNvPr>
            <p:cNvSpPr/>
            <p:nvPr/>
          </p:nvSpPr>
          <p:spPr bwMode="auto">
            <a:xfrm>
              <a:off x="4715664" y="1396880"/>
              <a:ext cx="6809657" cy="58292"/>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B62AFE43-E3C3-829D-1178-CCD3EDCF55BF}"/>
                </a:ext>
              </a:extLst>
            </p:cNvPr>
            <p:cNvSpPr/>
            <p:nvPr/>
          </p:nvSpPr>
          <p:spPr bwMode="auto">
            <a:xfrm>
              <a:off x="3318976" y="1315109"/>
              <a:ext cx="4016375" cy="55823"/>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F6A9BC05-A20E-83BF-0287-239C6057DB33}"/>
                </a:ext>
              </a:extLst>
            </p:cNvPr>
            <p:cNvSpPr/>
            <p:nvPr/>
          </p:nvSpPr>
          <p:spPr bwMode="auto">
            <a:xfrm>
              <a:off x="4089327" y="1488284"/>
              <a:ext cx="6809657" cy="52386"/>
            </a:xfrm>
            <a:prstGeom prst="rect">
              <a:avLst/>
            </a:prstGeom>
            <a:solidFill>
              <a:srgbClr val="00823B">
                <a:alpha val="40392"/>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BA5D4B0D-B2B9-3374-6F29-024DAFF0EA0D}"/>
                </a:ext>
              </a:extLst>
            </p:cNvPr>
            <p:cNvSpPr/>
            <p:nvPr/>
          </p:nvSpPr>
          <p:spPr bwMode="auto">
            <a:xfrm>
              <a:off x="2550751" y="1653378"/>
              <a:ext cx="719860" cy="53746"/>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B630C6D4-4148-CD4F-64F3-24AA086E8E1C}"/>
                </a:ext>
              </a:extLst>
            </p:cNvPr>
            <p:cNvSpPr/>
            <p:nvPr/>
          </p:nvSpPr>
          <p:spPr bwMode="auto">
            <a:xfrm>
              <a:off x="2550751" y="1740818"/>
              <a:ext cx="247432" cy="48811"/>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DDA598F6-53B7-F471-14A6-BA4CE6D13F35}"/>
                </a:ext>
              </a:extLst>
            </p:cNvPr>
            <p:cNvSpPr/>
            <p:nvPr/>
          </p:nvSpPr>
          <p:spPr bwMode="auto">
            <a:xfrm>
              <a:off x="2550751" y="1825864"/>
              <a:ext cx="129423" cy="48233"/>
            </a:xfrm>
            <a:prstGeom prst="rect">
              <a:avLst/>
            </a:prstGeom>
            <a:solidFill>
              <a:srgbClr val="00823B"/>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B2D008C4-07F9-8B5D-795B-BFF68AA62517}"/>
                </a:ext>
              </a:extLst>
            </p:cNvPr>
            <p:cNvSpPr/>
            <p:nvPr/>
          </p:nvSpPr>
          <p:spPr bwMode="auto">
            <a:xfrm>
              <a:off x="3335089" y="1826242"/>
              <a:ext cx="74250" cy="47802"/>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1D31DB6A-7D6E-3A17-054F-8FFCB65EAF17}"/>
                </a:ext>
              </a:extLst>
            </p:cNvPr>
            <p:cNvSpPr/>
            <p:nvPr/>
          </p:nvSpPr>
          <p:spPr bwMode="auto">
            <a:xfrm>
              <a:off x="2680368" y="1825230"/>
              <a:ext cx="654721" cy="49135"/>
            </a:xfrm>
            <a:prstGeom prst="rect">
              <a:avLst/>
            </a:prstGeom>
            <a:solidFill>
              <a:srgbClr val="00823B">
                <a:alpha val="70196"/>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54CC7EFD-D35A-249E-DCDF-3ECC582FAF54}"/>
                </a:ext>
              </a:extLst>
            </p:cNvPr>
            <p:cNvSpPr/>
            <p:nvPr/>
          </p:nvSpPr>
          <p:spPr bwMode="auto">
            <a:xfrm>
              <a:off x="2796677" y="1739983"/>
              <a:ext cx="157660" cy="50096"/>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91926D5E-ED53-DE28-25C0-6139B3507DAF}"/>
                </a:ext>
              </a:extLst>
            </p:cNvPr>
            <p:cNvSpPr/>
            <p:nvPr/>
          </p:nvSpPr>
          <p:spPr bwMode="auto">
            <a:xfrm>
              <a:off x="2549106" y="2652851"/>
              <a:ext cx="1880762" cy="55240"/>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8AC9CE6B-783E-49B3-6642-9356C451283E}"/>
                </a:ext>
              </a:extLst>
            </p:cNvPr>
            <p:cNvSpPr/>
            <p:nvPr/>
          </p:nvSpPr>
          <p:spPr bwMode="auto">
            <a:xfrm>
              <a:off x="2539581" y="2733895"/>
              <a:ext cx="140733" cy="56643"/>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F966609B-BFF6-6D4C-9BAD-EB6081768410}"/>
                </a:ext>
              </a:extLst>
            </p:cNvPr>
            <p:cNvSpPr/>
            <p:nvPr/>
          </p:nvSpPr>
          <p:spPr bwMode="auto">
            <a:xfrm>
              <a:off x="2549106" y="2831136"/>
              <a:ext cx="70640" cy="52931"/>
            </a:xfrm>
            <a:prstGeom prst="rect">
              <a:avLst/>
            </a:prstGeom>
            <a:solidFill>
              <a:srgbClr val="00823B"/>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435F67AE-3794-35F5-B8B4-009A9A2F545D}"/>
                </a:ext>
              </a:extLst>
            </p:cNvPr>
            <p:cNvSpPr/>
            <p:nvPr/>
          </p:nvSpPr>
          <p:spPr bwMode="auto">
            <a:xfrm>
              <a:off x="4428533" y="2654122"/>
              <a:ext cx="4538031" cy="53964"/>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FEDEDBFD-8808-1F67-A5C2-948D40E4933A}"/>
                </a:ext>
              </a:extLst>
            </p:cNvPr>
            <p:cNvSpPr/>
            <p:nvPr/>
          </p:nvSpPr>
          <p:spPr bwMode="auto">
            <a:xfrm>
              <a:off x="3835986" y="2830746"/>
              <a:ext cx="3931920" cy="53320"/>
            </a:xfrm>
            <a:prstGeom prst="rect">
              <a:avLst/>
            </a:prstGeom>
            <a:solidFill>
              <a:srgbClr val="00823B">
                <a:alpha val="40392"/>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071750CD-F71F-E874-187E-60BD2C1C8D2B}"/>
                </a:ext>
              </a:extLst>
            </p:cNvPr>
            <p:cNvSpPr/>
            <p:nvPr/>
          </p:nvSpPr>
          <p:spPr bwMode="auto">
            <a:xfrm>
              <a:off x="2679281" y="2736056"/>
              <a:ext cx="1225296" cy="55066"/>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4" name="Rectangle 73">
              <a:extLst>
                <a:ext uri="{FF2B5EF4-FFF2-40B4-BE49-F238E27FC236}">
                  <a16:creationId xmlns:a16="http://schemas.microsoft.com/office/drawing/2014/main" id="{858F246A-F718-8D3F-1A4D-B0B1973CF157}"/>
                </a:ext>
              </a:extLst>
            </p:cNvPr>
            <p:cNvSpPr/>
            <p:nvPr/>
          </p:nvSpPr>
          <p:spPr bwMode="auto">
            <a:xfrm>
              <a:off x="2619472" y="2830747"/>
              <a:ext cx="1216152" cy="52947"/>
            </a:xfrm>
            <a:prstGeom prst="rect">
              <a:avLst/>
            </a:prstGeom>
            <a:solidFill>
              <a:srgbClr val="00823B">
                <a:alpha val="70196"/>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6" name="Rectangle 75">
              <a:extLst>
                <a:ext uri="{FF2B5EF4-FFF2-40B4-BE49-F238E27FC236}">
                  <a16:creationId xmlns:a16="http://schemas.microsoft.com/office/drawing/2014/main" id="{96EEDE71-D99B-8AAF-D326-E6BF870448E7}"/>
                </a:ext>
              </a:extLst>
            </p:cNvPr>
            <p:cNvSpPr/>
            <p:nvPr/>
          </p:nvSpPr>
          <p:spPr bwMode="auto">
            <a:xfrm>
              <a:off x="2547615" y="2986427"/>
              <a:ext cx="600489" cy="54920"/>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7" name="Rectangle 76">
              <a:extLst>
                <a:ext uri="{FF2B5EF4-FFF2-40B4-BE49-F238E27FC236}">
                  <a16:creationId xmlns:a16="http://schemas.microsoft.com/office/drawing/2014/main" id="{B7E73D68-6394-1050-ACF3-991D221A557B}"/>
                </a:ext>
              </a:extLst>
            </p:cNvPr>
            <p:cNvSpPr/>
            <p:nvPr/>
          </p:nvSpPr>
          <p:spPr bwMode="auto">
            <a:xfrm>
              <a:off x="2550790" y="3068874"/>
              <a:ext cx="1083107" cy="56212"/>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8" name="Rectangle 77">
              <a:extLst>
                <a:ext uri="{FF2B5EF4-FFF2-40B4-BE49-F238E27FC236}">
                  <a16:creationId xmlns:a16="http://schemas.microsoft.com/office/drawing/2014/main" id="{C31C2F6F-5CCB-402E-9FC7-6BF8A6563E3A}"/>
                </a:ext>
              </a:extLst>
            </p:cNvPr>
            <p:cNvSpPr/>
            <p:nvPr/>
          </p:nvSpPr>
          <p:spPr bwMode="auto">
            <a:xfrm>
              <a:off x="2550791" y="3162404"/>
              <a:ext cx="68678" cy="54920"/>
            </a:xfrm>
            <a:prstGeom prst="rect">
              <a:avLst/>
            </a:prstGeom>
            <a:solidFill>
              <a:srgbClr val="00823B"/>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9" name="Rectangle 78">
              <a:extLst>
                <a:ext uri="{FF2B5EF4-FFF2-40B4-BE49-F238E27FC236}">
                  <a16:creationId xmlns:a16="http://schemas.microsoft.com/office/drawing/2014/main" id="{86E0B3A7-DCE0-AC8D-02D4-7BE9C9FA5A74}"/>
                </a:ext>
              </a:extLst>
            </p:cNvPr>
            <p:cNvSpPr/>
            <p:nvPr/>
          </p:nvSpPr>
          <p:spPr bwMode="auto">
            <a:xfrm>
              <a:off x="2619463" y="3161151"/>
              <a:ext cx="960120" cy="56212"/>
            </a:xfrm>
            <a:prstGeom prst="rect">
              <a:avLst/>
            </a:prstGeom>
            <a:solidFill>
              <a:srgbClr val="00823B">
                <a:alpha val="70196"/>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0" name="Rectangle 79">
              <a:extLst>
                <a:ext uri="{FF2B5EF4-FFF2-40B4-BE49-F238E27FC236}">
                  <a16:creationId xmlns:a16="http://schemas.microsoft.com/office/drawing/2014/main" id="{61829856-F46E-6F9D-1987-24FD9E63B574}"/>
                </a:ext>
              </a:extLst>
            </p:cNvPr>
            <p:cNvSpPr/>
            <p:nvPr/>
          </p:nvSpPr>
          <p:spPr bwMode="auto">
            <a:xfrm>
              <a:off x="3571351" y="3162405"/>
              <a:ext cx="557784" cy="54958"/>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1" name="Rectangle 80">
              <a:extLst>
                <a:ext uri="{FF2B5EF4-FFF2-40B4-BE49-F238E27FC236}">
                  <a16:creationId xmlns:a16="http://schemas.microsoft.com/office/drawing/2014/main" id="{1DEEDBEA-236D-9BC2-2A28-F7BCC291267A}"/>
                </a:ext>
              </a:extLst>
            </p:cNvPr>
            <p:cNvSpPr/>
            <p:nvPr/>
          </p:nvSpPr>
          <p:spPr bwMode="auto">
            <a:xfrm>
              <a:off x="3142636" y="2986321"/>
              <a:ext cx="669866" cy="54565"/>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2" name="Rectangle 81">
              <a:extLst>
                <a:ext uri="{FF2B5EF4-FFF2-40B4-BE49-F238E27FC236}">
                  <a16:creationId xmlns:a16="http://schemas.microsoft.com/office/drawing/2014/main" id="{50072539-8C66-5607-9832-7E72D9D3C48F}"/>
                </a:ext>
              </a:extLst>
            </p:cNvPr>
            <p:cNvSpPr/>
            <p:nvPr/>
          </p:nvSpPr>
          <p:spPr bwMode="auto">
            <a:xfrm>
              <a:off x="3633897" y="3068874"/>
              <a:ext cx="143343" cy="56211"/>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4" name="Rectangle 83">
              <a:extLst>
                <a:ext uri="{FF2B5EF4-FFF2-40B4-BE49-F238E27FC236}">
                  <a16:creationId xmlns:a16="http://schemas.microsoft.com/office/drawing/2014/main" id="{2D3CCAD7-8E1B-8E46-37AF-DB2965B5A28F}"/>
                </a:ext>
              </a:extLst>
            </p:cNvPr>
            <p:cNvSpPr/>
            <p:nvPr/>
          </p:nvSpPr>
          <p:spPr bwMode="auto">
            <a:xfrm>
              <a:off x="2539562" y="3499612"/>
              <a:ext cx="68665" cy="50520"/>
            </a:xfrm>
            <a:prstGeom prst="rect">
              <a:avLst/>
            </a:prstGeom>
            <a:solidFill>
              <a:srgbClr val="00823B">
                <a:alpha val="70588"/>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5" name="Rectangle 84">
              <a:extLst>
                <a:ext uri="{FF2B5EF4-FFF2-40B4-BE49-F238E27FC236}">
                  <a16:creationId xmlns:a16="http://schemas.microsoft.com/office/drawing/2014/main" id="{143189C4-89B5-11F7-0D21-E83DCF1848EE}"/>
                </a:ext>
              </a:extLst>
            </p:cNvPr>
            <p:cNvSpPr/>
            <p:nvPr/>
          </p:nvSpPr>
          <p:spPr bwMode="auto">
            <a:xfrm>
              <a:off x="2609412" y="3499612"/>
              <a:ext cx="54864" cy="50520"/>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7" name="Rectangle 86">
              <a:extLst>
                <a:ext uri="{FF2B5EF4-FFF2-40B4-BE49-F238E27FC236}">
                  <a16:creationId xmlns:a16="http://schemas.microsoft.com/office/drawing/2014/main" id="{DA5B1466-C2A4-12E6-B861-D61F2848054B}"/>
                </a:ext>
              </a:extLst>
            </p:cNvPr>
            <p:cNvSpPr/>
            <p:nvPr/>
          </p:nvSpPr>
          <p:spPr bwMode="auto">
            <a:xfrm>
              <a:off x="2549087" y="3986803"/>
              <a:ext cx="110027" cy="54920"/>
            </a:xfrm>
            <a:prstGeom prst="rect">
              <a:avLst/>
            </a:prstGeom>
            <a:solidFill>
              <a:srgbClr val="01587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8" name="Rectangle 87">
              <a:extLst>
                <a:ext uri="{FF2B5EF4-FFF2-40B4-BE49-F238E27FC236}">
                  <a16:creationId xmlns:a16="http://schemas.microsoft.com/office/drawing/2014/main" id="{35A4AB5B-6D5B-03B1-D8E0-C3F9796C39EE}"/>
                </a:ext>
              </a:extLst>
            </p:cNvPr>
            <p:cNvSpPr/>
            <p:nvPr/>
          </p:nvSpPr>
          <p:spPr bwMode="auto">
            <a:xfrm>
              <a:off x="2549087" y="4073174"/>
              <a:ext cx="135339" cy="59043"/>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9" name="Rectangle 88">
              <a:extLst>
                <a:ext uri="{FF2B5EF4-FFF2-40B4-BE49-F238E27FC236}">
                  <a16:creationId xmlns:a16="http://schemas.microsoft.com/office/drawing/2014/main" id="{B75DAF68-FC3B-7EBE-592F-93923C8F9556}"/>
                </a:ext>
              </a:extLst>
            </p:cNvPr>
            <p:cNvSpPr/>
            <p:nvPr/>
          </p:nvSpPr>
          <p:spPr bwMode="auto">
            <a:xfrm>
              <a:off x="2549087" y="4163530"/>
              <a:ext cx="247582" cy="58696"/>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1" name="Rectangle 90">
              <a:extLst>
                <a:ext uri="{FF2B5EF4-FFF2-40B4-BE49-F238E27FC236}">
                  <a16:creationId xmlns:a16="http://schemas.microsoft.com/office/drawing/2014/main" id="{CCAF05BF-3314-670F-B2F2-0737B2543270}"/>
                </a:ext>
              </a:extLst>
            </p:cNvPr>
            <p:cNvSpPr/>
            <p:nvPr/>
          </p:nvSpPr>
          <p:spPr bwMode="auto">
            <a:xfrm>
              <a:off x="2720288" y="3986395"/>
              <a:ext cx="128016" cy="55736"/>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3" name="Rectangle 92">
              <a:extLst>
                <a:ext uri="{FF2B5EF4-FFF2-40B4-BE49-F238E27FC236}">
                  <a16:creationId xmlns:a16="http://schemas.microsoft.com/office/drawing/2014/main" id="{019B0366-8294-9B3E-A493-AAB78015570A}"/>
                </a:ext>
              </a:extLst>
            </p:cNvPr>
            <p:cNvSpPr/>
            <p:nvPr/>
          </p:nvSpPr>
          <p:spPr bwMode="auto">
            <a:xfrm>
              <a:off x="2539437" y="4483614"/>
              <a:ext cx="69972" cy="65535"/>
            </a:xfrm>
            <a:prstGeom prst="rect">
              <a:avLst/>
            </a:prstGeom>
            <a:solidFill>
              <a:srgbClr val="00823B">
                <a:alpha val="70588"/>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4" name="Rectangle 93">
              <a:extLst>
                <a:ext uri="{FF2B5EF4-FFF2-40B4-BE49-F238E27FC236}">
                  <a16:creationId xmlns:a16="http://schemas.microsoft.com/office/drawing/2014/main" id="{4E6E4AF3-99B4-9A16-9055-4C45F4B65718}"/>
                </a:ext>
              </a:extLst>
            </p:cNvPr>
            <p:cNvSpPr/>
            <p:nvPr/>
          </p:nvSpPr>
          <p:spPr bwMode="auto">
            <a:xfrm>
              <a:off x="2545786" y="4406128"/>
              <a:ext cx="130111" cy="58150"/>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5" name="Rectangle 94">
              <a:extLst>
                <a:ext uri="{FF2B5EF4-FFF2-40B4-BE49-F238E27FC236}">
                  <a16:creationId xmlns:a16="http://schemas.microsoft.com/office/drawing/2014/main" id="{6F22EE4C-0A26-135F-062C-F9EE4BE67218}"/>
                </a:ext>
              </a:extLst>
            </p:cNvPr>
            <p:cNvSpPr/>
            <p:nvPr/>
          </p:nvSpPr>
          <p:spPr bwMode="auto">
            <a:xfrm>
              <a:off x="2549145" y="4327158"/>
              <a:ext cx="177140" cy="53074"/>
            </a:xfrm>
            <a:prstGeom prst="rect">
              <a:avLst/>
            </a:prstGeom>
            <a:solidFill>
              <a:srgbClr val="01587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6" name="Rectangle 95">
              <a:extLst>
                <a:ext uri="{FF2B5EF4-FFF2-40B4-BE49-F238E27FC236}">
                  <a16:creationId xmlns:a16="http://schemas.microsoft.com/office/drawing/2014/main" id="{74EA2348-C916-AC5E-477B-38488297F8C1}"/>
                </a:ext>
              </a:extLst>
            </p:cNvPr>
            <p:cNvSpPr/>
            <p:nvPr/>
          </p:nvSpPr>
          <p:spPr bwMode="auto">
            <a:xfrm>
              <a:off x="2676765" y="4406128"/>
              <a:ext cx="130111" cy="58150"/>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7" name="Rectangle 96">
              <a:extLst>
                <a:ext uri="{FF2B5EF4-FFF2-40B4-BE49-F238E27FC236}">
                  <a16:creationId xmlns:a16="http://schemas.microsoft.com/office/drawing/2014/main" id="{D09A059C-9893-0C49-060B-5465E7CCB551}"/>
                </a:ext>
              </a:extLst>
            </p:cNvPr>
            <p:cNvSpPr/>
            <p:nvPr/>
          </p:nvSpPr>
          <p:spPr bwMode="auto">
            <a:xfrm>
              <a:off x="2609111" y="4483614"/>
              <a:ext cx="54864" cy="65535"/>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9" name="Rectangle 98">
              <a:extLst>
                <a:ext uri="{FF2B5EF4-FFF2-40B4-BE49-F238E27FC236}">
                  <a16:creationId xmlns:a16="http://schemas.microsoft.com/office/drawing/2014/main" id="{4F4591F9-0ABE-3152-63EE-EC4F3810E828}"/>
                </a:ext>
              </a:extLst>
            </p:cNvPr>
            <p:cNvSpPr/>
            <p:nvPr/>
          </p:nvSpPr>
          <p:spPr bwMode="auto">
            <a:xfrm>
              <a:off x="2550856" y="5000572"/>
              <a:ext cx="247575" cy="47678"/>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0" name="Rectangle 99">
              <a:extLst>
                <a:ext uri="{FF2B5EF4-FFF2-40B4-BE49-F238E27FC236}">
                  <a16:creationId xmlns:a16="http://schemas.microsoft.com/office/drawing/2014/main" id="{E4C988C2-FB45-BD81-292B-A4521C73217D}"/>
                </a:ext>
              </a:extLst>
            </p:cNvPr>
            <p:cNvSpPr/>
            <p:nvPr/>
          </p:nvSpPr>
          <p:spPr bwMode="auto">
            <a:xfrm>
              <a:off x="2549087" y="5082419"/>
              <a:ext cx="133877" cy="45719"/>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1" name="Rectangle 100">
              <a:extLst>
                <a:ext uri="{FF2B5EF4-FFF2-40B4-BE49-F238E27FC236}">
                  <a16:creationId xmlns:a16="http://schemas.microsoft.com/office/drawing/2014/main" id="{63A80E23-546F-2E58-ABFE-627D6402E0B2}"/>
                </a:ext>
              </a:extLst>
            </p:cNvPr>
            <p:cNvSpPr/>
            <p:nvPr/>
          </p:nvSpPr>
          <p:spPr bwMode="auto">
            <a:xfrm>
              <a:off x="2542737" y="5164505"/>
              <a:ext cx="306543" cy="48931"/>
            </a:xfrm>
            <a:prstGeom prst="rect">
              <a:avLst/>
            </a:prstGeom>
            <a:solidFill>
              <a:srgbClr val="00823B">
                <a:alpha val="70588"/>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2" name="Rectangle 101">
              <a:extLst>
                <a:ext uri="{FF2B5EF4-FFF2-40B4-BE49-F238E27FC236}">
                  <a16:creationId xmlns:a16="http://schemas.microsoft.com/office/drawing/2014/main" id="{93C0B6C0-6085-8A0D-4051-96E76E2EB36F}"/>
                </a:ext>
              </a:extLst>
            </p:cNvPr>
            <p:cNvSpPr/>
            <p:nvPr/>
          </p:nvSpPr>
          <p:spPr bwMode="auto">
            <a:xfrm>
              <a:off x="2681171" y="5081442"/>
              <a:ext cx="274320" cy="47672"/>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3" name="Rectangle 102">
              <a:extLst>
                <a:ext uri="{FF2B5EF4-FFF2-40B4-BE49-F238E27FC236}">
                  <a16:creationId xmlns:a16="http://schemas.microsoft.com/office/drawing/2014/main" id="{D493EA37-E6ED-C419-B120-7AA60FD021E4}"/>
                </a:ext>
              </a:extLst>
            </p:cNvPr>
            <p:cNvSpPr/>
            <p:nvPr/>
          </p:nvSpPr>
          <p:spPr bwMode="auto">
            <a:xfrm>
              <a:off x="2848818" y="5164853"/>
              <a:ext cx="795528" cy="48931"/>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4" name="Rectangle 103">
              <a:extLst>
                <a:ext uri="{FF2B5EF4-FFF2-40B4-BE49-F238E27FC236}">
                  <a16:creationId xmlns:a16="http://schemas.microsoft.com/office/drawing/2014/main" id="{4723D531-8FBA-EBD5-2564-D14035FD309C}"/>
                </a:ext>
              </a:extLst>
            </p:cNvPr>
            <p:cNvSpPr/>
            <p:nvPr/>
          </p:nvSpPr>
          <p:spPr bwMode="auto">
            <a:xfrm>
              <a:off x="2796296" y="5000122"/>
              <a:ext cx="1022551" cy="47672"/>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5" name="Group 104">
              <a:extLst>
                <a:ext uri="{FF2B5EF4-FFF2-40B4-BE49-F238E27FC236}">
                  <a16:creationId xmlns:a16="http://schemas.microsoft.com/office/drawing/2014/main" id="{CA5D1AB4-26AE-E2F1-3E77-6C879980D2F5}"/>
                </a:ext>
              </a:extLst>
            </p:cNvPr>
            <p:cNvGrpSpPr/>
            <p:nvPr/>
          </p:nvGrpSpPr>
          <p:grpSpPr>
            <a:xfrm>
              <a:off x="8796066" y="4606349"/>
              <a:ext cx="126670" cy="623508"/>
              <a:chOff x="8675043" y="4619796"/>
              <a:chExt cx="126670" cy="623508"/>
            </a:xfrm>
            <a:solidFill>
              <a:srgbClr val="00823B"/>
            </a:solidFill>
          </p:grpSpPr>
          <p:sp>
            <p:nvSpPr>
              <p:cNvPr id="106" name="Rectangle 105">
                <a:extLst>
                  <a:ext uri="{FF2B5EF4-FFF2-40B4-BE49-F238E27FC236}">
                    <a16:creationId xmlns:a16="http://schemas.microsoft.com/office/drawing/2014/main" id="{FD5964B1-C493-3D3F-F776-55048871A7ED}"/>
                  </a:ext>
                </a:extLst>
              </p:cNvPr>
              <p:cNvSpPr/>
              <p:nvPr/>
            </p:nvSpPr>
            <p:spPr bwMode="auto">
              <a:xfrm>
                <a:off x="8675044" y="4619796"/>
                <a:ext cx="126669" cy="116554"/>
              </a:xfrm>
              <a:prstGeom prst="rect">
                <a:avLst/>
              </a:prstGeom>
              <a:solidFill>
                <a:srgbClr val="01587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7" name="Rectangle 106">
                <a:extLst>
                  <a:ext uri="{FF2B5EF4-FFF2-40B4-BE49-F238E27FC236}">
                    <a16:creationId xmlns:a16="http://schemas.microsoft.com/office/drawing/2014/main" id="{7CB9E60B-4975-48DB-DACE-F02A2629CD5A}"/>
                  </a:ext>
                </a:extLst>
              </p:cNvPr>
              <p:cNvSpPr/>
              <p:nvPr/>
            </p:nvSpPr>
            <p:spPr bwMode="auto">
              <a:xfrm>
                <a:off x="8675044" y="4876927"/>
                <a:ext cx="126669" cy="116554"/>
              </a:xfrm>
              <a:prstGeom prst="rect">
                <a:avLst/>
              </a:prstGeom>
              <a:solidFill>
                <a:schemeClr val="tx1">
                  <a:lumMod val="5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08" name="Rectangle 107">
                <a:extLst>
                  <a:ext uri="{FF2B5EF4-FFF2-40B4-BE49-F238E27FC236}">
                    <a16:creationId xmlns:a16="http://schemas.microsoft.com/office/drawing/2014/main" id="{3143C733-E03B-BDF1-A53F-5D7B35BB9903}"/>
                  </a:ext>
                </a:extLst>
              </p:cNvPr>
              <p:cNvSpPr/>
              <p:nvPr/>
            </p:nvSpPr>
            <p:spPr bwMode="auto">
              <a:xfrm>
                <a:off x="8675043" y="5126750"/>
                <a:ext cx="126669" cy="116554"/>
              </a:xfrm>
              <a:prstGeom prst="rect">
                <a:avLst/>
              </a:prstGeom>
              <a:grp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9" name="Group 108">
              <a:extLst>
                <a:ext uri="{FF2B5EF4-FFF2-40B4-BE49-F238E27FC236}">
                  <a16:creationId xmlns:a16="http://schemas.microsoft.com/office/drawing/2014/main" id="{5EC90DC3-EB09-C2BC-3B16-AA2821DE93C2}"/>
                </a:ext>
              </a:extLst>
            </p:cNvPr>
            <p:cNvGrpSpPr/>
            <p:nvPr/>
          </p:nvGrpSpPr>
          <p:grpSpPr>
            <a:xfrm>
              <a:off x="10811962" y="4607107"/>
              <a:ext cx="126670" cy="623508"/>
              <a:chOff x="8675043" y="4619796"/>
              <a:chExt cx="126670" cy="623508"/>
            </a:xfrm>
            <a:solidFill>
              <a:srgbClr val="92D050"/>
            </a:solidFill>
          </p:grpSpPr>
          <p:sp>
            <p:nvSpPr>
              <p:cNvPr id="110" name="Rectangle 109">
                <a:extLst>
                  <a:ext uri="{FF2B5EF4-FFF2-40B4-BE49-F238E27FC236}">
                    <a16:creationId xmlns:a16="http://schemas.microsoft.com/office/drawing/2014/main" id="{3440C44D-799D-BE6F-9C07-858781879AF1}"/>
                  </a:ext>
                </a:extLst>
              </p:cNvPr>
              <p:cNvSpPr/>
              <p:nvPr/>
            </p:nvSpPr>
            <p:spPr bwMode="auto">
              <a:xfrm>
                <a:off x="8675044" y="4619796"/>
                <a:ext cx="126669" cy="116554"/>
              </a:xfrm>
              <a:prstGeom prst="rect">
                <a:avLst/>
              </a:prstGeom>
              <a:solidFill>
                <a:schemeClr val="accent2">
                  <a:lumMod val="60000"/>
                  <a:lumOff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1" name="Rectangle 110">
                <a:extLst>
                  <a:ext uri="{FF2B5EF4-FFF2-40B4-BE49-F238E27FC236}">
                    <a16:creationId xmlns:a16="http://schemas.microsoft.com/office/drawing/2014/main" id="{AE50B551-4E8E-AC2E-B6F3-D521E515BB18}"/>
                  </a:ext>
                </a:extLst>
              </p:cNvPr>
              <p:cNvSpPr/>
              <p:nvPr/>
            </p:nvSpPr>
            <p:spPr bwMode="auto">
              <a:xfrm>
                <a:off x="8675044" y="4876927"/>
                <a:ext cx="126669" cy="116554"/>
              </a:xfrm>
              <a:prstGeom prst="rect">
                <a:avLst/>
              </a:prstGeom>
              <a:solidFill>
                <a:schemeClr val="tx1">
                  <a:lumMod val="8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 name="Rectangle 111">
                <a:extLst>
                  <a:ext uri="{FF2B5EF4-FFF2-40B4-BE49-F238E27FC236}">
                    <a16:creationId xmlns:a16="http://schemas.microsoft.com/office/drawing/2014/main" id="{BF69C003-9D53-CC68-12C5-13A3DF695F63}"/>
                  </a:ext>
                </a:extLst>
              </p:cNvPr>
              <p:cNvSpPr/>
              <p:nvPr/>
            </p:nvSpPr>
            <p:spPr bwMode="auto">
              <a:xfrm>
                <a:off x="8675043" y="5126750"/>
                <a:ext cx="126669" cy="116554"/>
              </a:xfrm>
              <a:prstGeom prst="rect">
                <a:avLst/>
              </a:prstGeom>
              <a:solidFill>
                <a:srgbClr val="00823B">
                  <a:alpha val="40000"/>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13" name="Group 112">
              <a:extLst>
                <a:ext uri="{FF2B5EF4-FFF2-40B4-BE49-F238E27FC236}">
                  <a16:creationId xmlns:a16="http://schemas.microsoft.com/office/drawing/2014/main" id="{84E90BBF-D348-DF34-0104-EAF799507002}"/>
                </a:ext>
              </a:extLst>
            </p:cNvPr>
            <p:cNvGrpSpPr/>
            <p:nvPr/>
          </p:nvGrpSpPr>
          <p:grpSpPr>
            <a:xfrm>
              <a:off x="9802393" y="4604481"/>
              <a:ext cx="126670" cy="623508"/>
              <a:chOff x="8675043" y="4619796"/>
              <a:chExt cx="126670" cy="623508"/>
            </a:xfrm>
            <a:solidFill>
              <a:srgbClr val="00B050"/>
            </a:solidFill>
          </p:grpSpPr>
          <p:sp>
            <p:nvSpPr>
              <p:cNvPr id="114" name="Rectangle 113">
                <a:extLst>
                  <a:ext uri="{FF2B5EF4-FFF2-40B4-BE49-F238E27FC236}">
                    <a16:creationId xmlns:a16="http://schemas.microsoft.com/office/drawing/2014/main" id="{51E7D947-B724-4435-17D1-9F6F655A52B1}"/>
                  </a:ext>
                </a:extLst>
              </p:cNvPr>
              <p:cNvSpPr/>
              <p:nvPr/>
            </p:nvSpPr>
            <p:spPr bwMode="auto">
              <a:xfrm>
                <a:off x="8675044" y="4619796"/>
                <a:ext cx="126669" cy="116554"/>
              </a:xfrm>
              <a:prstGeom prst="rect">
                <a:avLst/>
              </a:prstGeom>
              <a:solidFill>
                <a:schemeClr val="accent2">
                  <a:lumMod val="7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 name="Rectangle 114">
                <a:extLst>
                  <a:ext uri="{FF2B5EF4-FFF2-40B4-BE49-F238E27FC236}">
                    <a16:creationId xmlns:a16="http://schemas.microsoft.com/office/drawing/2014/main" id="{196B62EE-C024-7001-1F66-F7CF1F2F9B0E}"/>
                  </a:ext>
                </a:extLst>
              </p:cNvPr>
              <p:cNvSpPr/>
              <p:nvPr/>
            </p:nvSpPr>
            <p:spPr bwMode="auto">
              <a:xfrm>
                <a:off x="8675044" y="4876927"/>
                <a:ext cx="126669" cy="116554"/>
              </a:xfrm>
              <a:prstGeom prst="rect">
                <a:avLst/>
              </a:prstGeom>
              <a:solidFill>
                <a:schemeClr val="tx1">
                  <a:lumMod val="65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 name="Rectangle 115">
                <a:extLst>
                  <a:ext uri="{FF2B5EF4-FFF2-40B4-BE49-F238E27FC236}">
                    <a16:creationId xmlns:a16="http://schemas.microsoft.com/office/drawing/2014/main" id="{3009B4A3-EB26-0E1E-ABD0-948731DDD1BF}"/>
                  </a:ext>
                </a:extLst>
              </p:cNvPr>
              <p:cNvSpPr/>
              <p:nvPr/>
            </p:nvSpPr>
            <p:spPr bwMode="auto">
              <a:xfrm>
                <a:off x="8675043" y="5126750"/>
                <a:ext cx="126669" cy="116554"/>
              </a:xfrm>
              <a:prstGeom prst="rect">
                <a:avLst/>
              </a:prstGeom>
              <a:solidFill>
                <a:srgbClr val="00823B">
                  <a:alpha val="69804"/>
                </a:srgb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30" name="Group 129">
              <a:extLst>
                <a:ext uri="{FF2B5EF4-FFF2-40B4-BE49-F238E27FC236}">
                  <a16:creationId xmlns:a16="http://schemas.microsoft.com/office/drawing/2014/main" id="{7A2D0CCA-EB94-754D-BC38-5A8D8DABB8BF}"/>
                </a:ext>
              </a:extLst>
            </p:cNvPr>
            <p:cNvGrpSpPr/>
            <p:nvPr/>
          </p:nvGrpSpPr>
          <p:grpSpPr>
            <a:xfrm>
              <a:off x="2448880" y="1423540"/>
              <a:ext cx="91440" cy="3678905"/>
              <a:chOff x="2649602" y="1423540"/>
              <a:chExt cx="91440" cy="3678905"/>
            </a:xfrm>
          </p:grpSpPr>
          <p:cxnSp>
            <p:nvCxnSpPr>
              <p:cNvPr id="118" name="Straight Connector 117">
                <a:extLst>
                  <a:ext uri="{FF2B5EF4-FFF2-40B4-BE49-F238E27FC236}">
                    <a16:creationId xmlns:a16="http://schemas.microsoft.com/office/drawing/2014/main" id="{EC413EDD-4994-6266-9175-5194DF3AD489}"/>
                  </a:ext>
                </a:extLst>
              </p:cNvPr>
              <p:cNvCxnSpPr>
                <a:cxnSpLocks/>
              </p:cNvCxnSpPr>
              <p:nvPr/>
            </p:nvCxnSpPr>
            <p:spPr bwMode="auto">
              <a:xfrm>
                <a:off x="2649602" y="142354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C4BBC777-0273-6D68-8B47-ED9FF47BF4B1}"/>
                  </a:ext>
                </a:extLst>
              </p:cNvPr>
              <p:cNvCxnSpPr>
                <a:cxnSpLocks/>
              </p:cNvCxnSpPr>
              <p:nvPr/>
            </p:nvCxnSpPr>
            <p:spPr bwMode="auto">
              <a:xfrm>
                <a:off x="2649602" y="175798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2F2778C-076F-799C-E023-EEAC0EEA6A77}"/>
                  </a:ext>
                </a:extLst>
              </p:cNvPr>
              <p:cNvCxnSpPr>
                <a:cxnSpLocks/>
              </p:cNvCxnSpPr>
              <p:nvPr/>
            </p:nvCxnSpPr>
            <p:spPr bwMode="auto">
              <a:xfrm>
                <a:off x="2649602" y="209243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75BE397-9F2F-1120-0721-F05084D2229F}"/>
                  </a:ext>
                </a:extLst>
              </p:cNvPr>
              <p:cNvCxnSpPr>
                <a:cxnSpLocks/>
              </p:cNvCxnSpPr>
              <p:nvPr/>
            </p:nvCxnSpPr>
            <p:spPr bwMode="auto">
              <a:xfrm>
                <a:off x="2649602" y="242687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4D8E2E98-DA52-32DB-77B4-9AD33FBC8C77}"/>
                  </a:ext>
                </a:extLst>
              </p:cNvPr>
              <p:cNvCxnSpPr>
                <a:cxnSpLocks/>
              </p:cNvCxnSpPr>
              <p:nvPr/>
            </p:nvCxnSpPr>
            <p:spPr bwMode="auto">
              <a:xfrm>
                <a:off x="2649602" y="276132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8720729E-6960-3E2A-D128-4968E8C01994}"/>
                  </a:ext>
                </a:extLst>
              </p:cNvPr>
              <p:cNvCxnSpPr>
                <a:cxnSpLocks/>
              </p:cNvCxnSpPr>
              <p:nvPr/>
            </p:nvCxnSpPr>
            <p:spPr bwMode="auto">
              <a:xfrm>
                <a:off x="2649602" y="309577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5CB77BD-B5F0-5CD1-FFB0-D0D92A3D3FA9}"/>
                  </a:ext>
                </a:extLst>
              </p:cNvPr>
              <p:cNvCxnSpPr>
                <a:cxnSpLocks/>
              </p:cNvCxnSpPr>
              <p:nvPr/>
            </p:nvCxnSpPr>
            <p:spPr bwMode="auto">
              <a:xfrm>
                <a:off x="2649602" y="3430216"/>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6A6AEF6-F31B-8720-BD84-02E2FC6C2A6C}"/>
                  </a:ext>
                </a:extLst>
              </p:cNvPr>
              <p:cNvCxnSpPr>
                <a:cxnSpLocks/>
              </p:cNvCxnSpPr>
              <p:nvPr/>
            </p:nvCxnSpPr>
            <p:spPr bwMode="auto">
              <a:xfrm>
                <a:off x="2649602" y="3764662"/>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090A1141-7931-BAC9-E57F-A1EE17F4CFD3}"/>
                  </a:ext>
                </a:extLst>
              </p:cNvPr>
              <p:cNvCxnSpPr>
                <a:cxnSpLocks/>
              </p:cNvCxnSpPr>
              <p:nvPr/>
            </p:nvCxnSpPr>
            <p:spPr bwMode="auto">
              <a:xfrm>
                <a:off x="2649602" y="4099108"/>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1C17CD40-E761-AA4F-80AD-7246A90055DF}"/>
                  </a:ext>
                </a:extLst>
              </p:cNvPr>
              <p:cNvCxnSpPr>
                <a:cxnSpLocks/>
              </p:cNvCxnSpPr>
              <p:nvPr/>
            </p:nvCxnSpPr>
            <p:spPr bwMode="auto">
              <a:xfrm>
                <a:off x="2649602" y="4433554"/>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308F0F5E-F437-5E85-F7EB-FE1308824295}"/>
                  </a:ext>
                </a:extLst>
              </p:cNvPr>
              <p:cNvCxnSpPr>
                <a:cxnSpLocks/>
              </p:cNvCxnSpPr>
              <p:nvPr/>
            </p:nvCxnSpPr>
            <p:spPr bwMode="auto">
              <a:xfrm>
                <a:off x="2649602" y="4768000"/>
                <a:ext cx="91440" cy="0"/>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BB66DCB5-1526-30C1-B224-C4CD47BC03C7}"/>
                  </a:ext>
                </a:extLst>
              </p:cNvPr>
              <p:cNvCxnSpPr>
                <a:cxnSpLocks/>
              </p:cNvCxnSpPr>
              <p:nvPr/>
            </p:nvCxnSpPr>
            <p:spPr bwMode="auto">
              <a:xfrm>
                <a:off x="2649602" y="5102445"/>
                <a:ext cx="91440" cy="0"/>
              </a:xfrm>
              <a:prstGeom prst="line">
                <a:avLst/>
              </a:prstGeom>
              <a:noFill/>
              <a:ln w="28575" cap="flat" cmpd="sng" algn="ctr">
                <a:solidFill>
                  <a:schemeClr val="bg1"/>
                </a:solidFill>
                <a:prstDash val="solid"/>
                <a:round/>
                <a:headEnd type="none" w="med" len="med"/>
                <a:tailEnd type="none" w="med" len="med"/>
              </a:ln>
              <a:effectLst/>
            </p:spPr>
          </p:cxnSp>
        </p:grpSp>
        <p:cxnSp>
          <p:nvCxnSpPr>
            <p:cNvPr id="5" name="Straight Connector 4">
              <a:extLst>
                <a:ext uri="{FF2B5EF4-FFF2-40B4-BE49-F238E27FC236}">
                  <a16:creationId xmlns:a16="http://schemas.microsoft.com/office/drawing/2014/main" id="{93EC2C9B-85C8-455E-E176-531A0F8EAD34}"/>
                </a:ext>
              </a:extLst>
            </p:cNvPr>
            <p:cNvCxnSpPr>
              <a:cxnSpLocks/>
            </p:cNvCxnSpPr>
            <p:nvPr/>
          </p:nvCxnSpPr>
          <p:spPr bwMode="auto">
            <a:xfrm>
              <a:off x="2534709" y="1122895"/>
              <a:ext cx="0" cy="4363074"/>
            </a:xfrm>
            <a:prstGeom prst="line">
              <a:avLst/>
            </a:prstGeom>
            <a:noFill/>
            <a:ln w="28575" cap="flat" cmpd="sng" algn="ctr">
              <a:solidFill>
                <a:schemeClr val="bg1"/>
              </a:solidFill>
              <a:prstDash val="solid"/>
              <a:round/>
              <a:headEnd type="none" w="med" len="med"/>
              <a:tailEnd type="none" w="med" len="med"/>
            </a:ln>
            <a:effectLst/>
          </p:spPr>
        </p:cxnSp>
      </p:grpSp>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Key AEs</a:t>
            </a:r>
          </a:p>
        </p:txBody>
      </p:sp>
      <p:sp>
        <p:nvSpPr>
          <p:cNvPr id="7" name="Text Box 11">
            <a:extLst>
              <a:ext uri="{FF2B5EF4-FFF2-40B4-BE49-F238E27FC236}">
                <a16:creationId xmlns:a16="http://schemas.microsoft.com/office/drawing/2014/main" id="{70398AF4-C525-84F9-AC9E-4C29F666A20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Reproduced with permission. </a:t>
            </a:r>
          </a:p>
        </p:txBody>
      </p:sp>
      <p:sp>
        <p:nvSpPr>
          <p:cNvPr id="3" name="TextBox 2">
            <a:extLst>
              <a:ext uri="{FF2B5EF4-FFF2-40B4-BE49-F238E27FC236}">
                <a16:creationId xmlns:a16="http://schemas.microsoft.com/office/drawing/2014/main" id="{9C8338F3-6559-71D1-C228-F32DC262498A}"/>
              </a:ext>
            </a:extLst>
          </p:cNvPr>
          <p:cNvSpPr txBox="1"/>
          <p:nvPr/>
        </p:nvSpPr>
        <p:spPr bwMode="auto">
          <a:xfrm>
            <a:off x="5439266" y="5971335"/>
            <a:ext cx="28464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Participants in Each Arm (%)</a:t>
            </a:r>
          </a:p>
        </p:txBody>
      </p:sp>
    </p:spTree>
    <p:extLst>
      <p:ext uri="{BB962C8B-B14F-4D97-AF65-F5344CB8AC3E}">
        <p14:creationId xmlns:p14="http://schemas.microsoft.com/office/powerpoint/2010/main" val="56785191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Delayed Primary Surgery</a:t>
            </a:r>
          </a:p>
        </p:txBody>
      </p:sp>
      <p:sp>
        <p:nvSpPr>
          <p:cNvPr id="7" name="Text Box 11">
            <a:extLst>
              <a:ext uri="{FF2B5EF4-FFF2-40B4-BE49-F238E27FC236}">
                <a16:creationId xmlns:a16="http://schemas.microsoft.com/office/drawing/2014/main" id="{70398AF4-C525-84F9-AC9E-4C29F666A20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a:t>
            </a:r>
          </a:p>
        </p:txBody>
      </p:sp>
      <p:graphicFrame>
        <p:nvGraphicFramePr>
          <p:cNvPr id="3" name="Table 22">
            <a:extLst>
              <a:ext uri="{FF2B5EF4-FFF2-40B4-BE49-F238E27FC236}">
                <a16:creationId xmlns:a16="http://schemas.microsoft.com/office/drawing/2014/main" id="{13C635CD-21F0-AB85-0CBD-CB673CD9C0EA}"/>
              </a:ext>
            </a:extLst>
          </p:cNvPr>
          <p:cNvGraphicFramePr>
            <a:graphicFrameLocks noGrp="1"/>
          </p:cNvGraphicFramePr>
          <p:nvPr>
            <p:extLst>
              <p:ext uri="{D42A27DB-BD31-4B8C-83A1-F6EECF244321}">
                <p14:modId xmlns:p14="http://schemas.microsoft.com/office/powerpoint/2010/main" val="4265634740"/>
              </p:ext>
            </p:extLst>
          </p:nvPr>
        </p:nvGraphicFramePr>
        <p:xfrm>
          <a:off x="676019" y="1471168"/>
          <a:ext cx="10872443" cy="4754880"/>
        </p:xfrm>
        <a:graphic>
          <a:graphicData uri="http://schemas.openxmlformats.org/drawingml/2006/table">
            <a:tbl>
              <a:tblPr firstRow="1" bandRow="1">
                <a:tableStyleId>{93296810-A885-4BE3-A3E7-6D5BEEA58F35}</a:tableStyleId>
              </a:tblPr>
              <a:tblGrid>
                <a:gridCol w="4330389">
                  <a:extLst>
                    <a:ext uri="{9D8B030D-6E8A-4147-A177-3AD203B41FA5}">
                      <a16:colId xmlns:a16="http://schemas.microsoft.com/office/drawing/2014/main" val="2499069142"/>
                    </a:ext>
                  </a:extLst>
                </a:gridCol>
                <a:gridCol w="2071478">
                  <a:extLst>
                    <a:ext uri="{9D8B030D-6E8A-4147-A177-3AD203B41FA5}">
                      <a16:colId xmlns:a16="http://schemas.microsoft.com/office/drawing/2014/main" val="2655737829"/>
                    </a:ext>
                  </a:extLst>
                </a:gridCol>
                <a:gridCol w="2235288">
                  <a:extLst>
                    <a:ext uri="{9D8B030D-6E8A-4147-A177-3AD203B41FA5}">
                      <a16:colId xmlns:a16="http://schemas.microsoft.com/office/drawing/2014/main" val="249572572"/>
                    </a:ext>
                  </a:extLst>
                </a:gridCol>
                <a:gridCol w="2235288">
                  <a:extLst>
                    <a:ext uri="{9D8B030D-6E8A-4147-A177-3AD203B41FA5}">
                      <a16:colId xmlns:a16="http://schemas.microsoft.com/office/drawing/2014/main" val="48117594"/>
                    </a:ext>
                  </a:extLst>
                </a:gridCol>
              </a:tblGrid>
              <a:tr h="368016">
                <a:tc>
                  <a:txBody>
                    <a:bodyPr/>
                    <a:lstStyle/>
                    <a:p>
                      <a:pPr algn="l"/>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Parameter, n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B1</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246)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B2</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110)</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Arm B3 </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246*)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11826067"/>
                  </a:ext>
                </a:extLst>
              </a:tr>
              <a:tr h="677924">
                <a:tc>
                  <a:txBody>
                    <a:bodyPr/>
                    <a:lstStyle/>
                    <a:p>
                      <a:r>
                        <a:rPr lang="en-US"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Surgery </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Yes</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Missing</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200 (92)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17 (8)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29 --</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90 (87)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 (3)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6 --</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191 (90)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 (10)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33 --</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50348456"/>
                  </a:ext>
                </a:extLst>
              </a:tr>
              <a:tr h="987832">
                <a:tc>
                  <a:txBody>
                    <a:bodyPr/>
                    <a:lstStyle/>
                    <a:p>
                      <a:r>
                        <a:rPr lang="en-US"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Outcome of operation</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Debulked to no visible residual disease</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Debulked to ≤1 cm residual disease</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Debulked to &gt;1 cm residual disease</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Inoperable (eg, open/close laparotomy)</a:t>
                      </a:r>
                    </a:p>
                    <a:p>
                      <a:pPr marL="233363" indent="-233363"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Surgery not performed/missing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130 (67)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37 (19)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 (11)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 (3)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51 --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53 (60)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18 (20)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 (16)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21 --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130 (70)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42 (22)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 (7)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 (1)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59 --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1527196"/>
                  </a:ext>
                </a:extLst>
              </a:tr>
              <a:tr h="987832">
                <a:tc>
                  <a:txBody>
                    <a:bodyPr/>
                    <a:lstStyle/>
                    <a:p>
                      <a:r>
                        <a:rPr lang="en-US" sz="1600" b="1" kern="1200" dirty="0">
                          <a:solidFill>
                            <a:schemeClr val="bg1"/>
                          </a:solidFill>
                          <a:latin typeface="Calibri" panose="020F0502020204030204" pitchFamily="34" charset="0"/>
                          <a:ea typeface="Calibri" panose="020F0502020204030204" pitchFamily="34" charset="0"/>
                          <a:cs typeface="Calibri" panose="020F0502020204030204" pitchFamily="34" charset="0"/>
                        </a:rPr>
                        <a:t>Chemotherapy response score</a:t>
                      </a:r>
                    </a:p>
                    <a:p>
                      <a:pPr marL="233363" indent="-233363">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Not performed</a:t>
                      </a:r>
                    </a:p>
                    <a:p>
                      <a:pPr marL="233363" indent="-233363">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1 (no or minimal tumor response)</a:t>
                      </a:r>
                    </a:p>
                    <a:p>
                      <a:pPr marL="233363" indent="-233363">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2 (partial tumor response)</a:t>
                      </a:r>
                    </a:p>
                    <a:p>
                      <a:pPr marL="233363" indent="-233363">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3 (complete or near-complete response)</a:t>
                      </a:r>
                    </a:p>
                    <a:p>
                      <a:pPr marL="233363" indent="-233363">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Surgery not performed/missing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42 (21)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 (11)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96 (49)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36 (18)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50 --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25 (28)</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14 (16)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36 (41)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13 (15)</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22 --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45 (24)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20 (11)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77 (41)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45 (24)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59 --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42232860"/>
                  </a:ext>
                </a:extLst>
              </a:tr>
            </a:tbl>
          </a:graphicData>
        </a:graphic>
      </p:graphicFrame>
      <p:sp>
        <p:nvSpPr>
          <p:cNvPr id="4" name="TextBox 3">
            <a:extLst>
              <a:ext uri="{FF2B5EF4-FFF2-40B4-BE49-F238E27FC236}">
                <a16:creationId xmlns:a16="http://schemas.microsoft.com/office/drawing/2014/main" id="{16E66DA5-8BB2-9CE7-C63B-A7BC19A95CF1}"/>
              </a:ext>
            </a:extLst>
          </p:cNvPr>
          <p:cNvSpPr txBox="1"/>
          <p:nvPr/>
        </p:nvSpPr>
        <p:spPr bwMode="auto">
          <a:xfrm>
            <a:off x="3768436" y="6177973"/>
            <a:ext cx="49982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*Includes 4 patients who had IPS and interval debulking surgery.</a:t>
            </a:r>
          </a:p>
        </p:txBody>
      </p:sp>
    </p:spTree>
    <p:extLst>
      <p:ext uri="{BB962C8B-B14F-4D97-AF65-F5344CB8AC3E}">
        <p14:creationId xmlns:p14="http://schemas.microsoft.com/office/powerpoint/2010/main" val="1859163899"/>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PFS</a:t>
            </a:r>
          </a:p>
        </p:txBody>
      </p:sp>
      <p:sp>
        <p:nvSpPr>
          <p:cNvPr id="7" name="Text Box 11">
            <a:extLst>
              <a:ext uri="{FF2B5EF4-FFF2-40B4-BE49-F238E27FC236}">
                <a16:creationId xmlns:a16="http://schemas.microsoft.com/office/drawing/2014/main" id="{70398AF4-C525-84F9-AC9E-4C29F666A20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Lederman. IGCS 2023. Abstr 1190. Clamp. ESGO 2023. Abstr 159. Reproduced with permission. </a:t>
            </a:r>
          </a:p>
        </p:txBody>
      </p:sp>
      <p:sp>
        <p:nvSpPr>
          <p:cNvPr id="8" name="TextBox 7">
            <a:extLst>
              <a:ext uri="{FF2B5EF4-FFF2-40B4-BE49-F238E27FC236}">
                <a16:creationId xmlns:a16="http://schemas.microsoft.com/office/drawing/2014/main" id="{1FD5BC49-749D-2638-B6C4-6943C597E4F3}"/>
              </a:ext>
            </a:extLst>
          </p:cNvPr>
          <p:cNvSpPr txBox="1"/>
          <p:nvPr/>
        </p:nvSpPr>
        <p:spPr bwMode="auto">
          <a:xfrm>
            <a:off x="7474003" y="2766355"/>
            <a:ext cx="4016292" cy="630942"/>
          </a:xfrm>
          <a:prstGeom prst="rect">
            <a:avLst/>
          </a:prstGeom>
          <a:solidFill>
            <a:schemeClr val="tx1"/>
          </a:solidFill>
          <a:ln>
            <a:noFill/>
          </a:ln>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 5.5 months in median PFS for B3 vs B1</a:t>
            </a:r>
          </a:p>
          <a:p>
            <a:pPr marL="285750" indent="-285750" algn="l">
              <a:lnSpc>
                <a:spcPct val="100000"/>
              </a:lnSpc>
              <a:spcBef>
                <a:spcPct val="5000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No evidence of non-proportional hazard; </a:t>
            </a:r>
            <a:r>
              <a:rPr lang="en-US" sz="1400" b="0" i="1" dirty="0">
                <a:solidFill>
                  <a:schemeClr val="bg1"/>
                </a:solidFill>
                <a:latin typeface="Calibri" panose="020F0502020204030204" pitchFamily="34" charset="0"/>
              </a:rPr>
              <a:t>P = .76</a:t>
            </a:r>
            <a:r>
              <a:rPr lang="en-US" sz="1400" b="0" dirty="0">
                <a:solidFill>
                  <a:schemeClr val="bg1"/>
                </a:solidFill>
                <a:latin typeface="Calibri" panose="020F0502020204030204" pitchFamily="34" charset="0"/>
              </a:rPr>
              <a:t> </a:t>
            </a:r>
          </a:p>
        </p:txBody>
      </p:sp>
      <p:sp>
        <p:nvSpPr>
          <p:cNvPr id="17" name="TextBox 16">
            <a:extLst>
              <a:ext uri="{FF2B5EF4-FFF2-40B4-BE49-F238E27FC236}">
                <a16:creationId xmlns:a16="http://schemas.microsoft.com/office/drawing/2014/main" id="{399C5C43-8A4D-91AC-C5F0-12CFC9DB78D3}"/>
              </a:ext>
            </a:extLst>
          </p:cNvPr>
          <p:cNvSpPr txBox="1"/>
          <p:nvPr/>
        </p:nvSpPr>
        <p:spPr bwMode="auto">
          <a:xfrm>
            <a:off x="3065145" y="3619431"/>
            <a:ext cx="2549352"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pPr>
            <a:r>
              <a:rPr lang="en-US" sz="1400" dirty="0">
                <a:solidFill>
                  <a:schemeClr val="bg1"/>
                </a:solidFill>
                <a:latin typeface="Calibri" panose="020F0502020204030204" pitchFamily="34" charset="0"/>
              </a:rPr>
              <a:t>Time From Randomization (Mo)</a:t>
            </a:r>
          </a:p>
        </p:txBody>
      </p:sp>
      <p:graphicFrame>
        <p:nvGraphicFramePr>
          <p:cNvPr id="3" name="Table 6">
            <a:extLst>
              <a:ext uri="{FF2B5EF4-FFF2-40B4-BE49-F238E27FC236}">
                <a16:creationId xmlns:a16="http://schemas.microsoft.com/office/drawing/2014/main" id="{2357A170-43F3-8F51-276A-DC768A19BD48}"/>
              </a:ext>
            </a:extLst>
          </p:cNvPr>
          <p:cNvGraphicFramePr>
            <a:graphicFrameLocks noGrp="1"/>
          </p:cNvGraphicFramePr>
          <p:nvPr>
            <p:extLst>
              <p:ext uri="{D42A27DB-BD31-4B8C-83A1-F6EECF244321}">
                <p14:modId xmlns:p14="http://schemas.microsoft.com/office/powerpoint/2010/main" val="1129952758"/>
              </p:ext>
            </p:extLst>
          </p:nvPr>
        </p:nvGraphicFramePr>
        <p:xfrm>
          <a:off x="7474188" y="1451151"/>
          <a:ext cx="4016292" cy="1295131"/>
        </p:xfrm>
        <a:graphic>
          <a:graphicData uri="http://schemas.openxmlformats.org/drawingml/2006/table">
            <a:tbl>
              <a:tblPr firstRow="1" bandRow="1">
                <a:tableStyleId>{93296810-A885-4BE3-A3E7-6D5BEEA58F35}</a:tableStyleId>
              </a:tblPr>
              <a:tblGrid>
                <a:gridCol w="1338764">
                  <a:extLst>
                    <a:ext uri="{9D8B030D-6E8A-4147-A177-3AD203B41FA5}">
                      <a16:colId xmlns:a16="http://schemas.microsoft.com/office/drawing/2014/main" val="3987456692"/>
                    </a:ext>
                  </a:extLst>
                </a:gridCol>
                <a:gridCol w="1338764">
                  <a:extLst>
                    <a:ext uri="{9D8B030D-6E8A-4147-A177-3AD203B41FA5}">
                      <a16:colId xmlns:a16="http://schemas.microsoft.com/office/drawing/2014/main" val="3386501289"/>
                    </a:ext>
                  </a:extLst>
                </a:gridCol>
                <a:gridCol w="1338764">
                  <a:extLst>
                    <a:ext uri="{9D8B030D-6E8A-4147-A177-3AD203B41FA5}">
                      <a16:colId xmlns:a16="http://schemas.microsoft.com/office/drawing/2014/main" val="3957345307"/>
                    </a:ext>
                  </a:extLst>
                </a:gridCol>
              </a:tblGrid>
              <a:tr h="289291">
                <a:tc>
                  <a:txBody>
                    <a:bodyPr/>
                    <a:lstStyle/>
                    <a:p>
                      <a:pPr algn="l"/>
                      <a:endPar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Arm B1 (N = 292)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Arm B3 (N = 286)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87593635"/>
                  </a:ext>
                </a:extLst>
              </a:tr>
              <a:tr h="0">
                <a:tc>
                  <a:txBody>
                    <a:bodyPr/>
                    <a:lstStyle/>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244 (84)</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221 (77)</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1929853"/>
                  </a:ext>
                </a:extLst>
              </a:tr>
              <a:tr h="289291">
                <a:tc>
                  <a:txBody>
                    <a:bodyPr/>
                    <a:lstStyle/>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16.7 </a:t>
                      </a:r>
                    </a:p>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(15.2-18.4)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22.2</a:t>
                      </a:r>
                    </a:p>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(19.7-24.4)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4702944"/>
                  </a:ext>
                </a:extLst>
              </a:tr>
              <a:tr h="170171">
                <a:tc>
                  <a:txBody>
                    <a:bodyPr/>
                    <a:lstStyle/>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gridSpan="2">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0.75 (0.62-0.90); </a:t>
                      </a:r>
                      <a:r>
                        <a:rPr lang="en-US" sz="1200" i="1" dirty="0">
                          <a:solidFill>
                            <a:schemeClr val="bg1"/>
                          </a:solidFill>
                          <a:latin typeface="Calibri" panose="020F0502020204030204" pitchFamily="34" charset="0"/>
                          <a:ea typeface="Calibri" panose="020F0502020204030204" pitchFamily="34" charset="0"/>
                          <a:cs typeface="Calibri" panose="020F0502020204030204" pitchFamily="34" charset="0"/>
                        </a:rPr>
                        <a:t>P </a:t>
                      </a:r>
                      <a:r>
                        <a:rPr lang="en-US" sz="1200" i="0" dirty="0">
                          <a:solidFill>
                            <a:schemeClr val="bg1"/>
                          </a:solidFill>
                          <a:latin typeface="Calibri" panose="020F0502020204030204" pitchFamily="34" charset="0"/>
                          <a:ea typeface="Calibri" panose="020F0502020204030204" pitchFamily="34" charset="0"/>
                          <a:cs typeface="Calibri" panose="020F0502020204030204" pitchFamily="34" charset="0"/>
                        </a:rPr>
                        <a:t>=.002</a:t>
                      </a:r>
                      <a:endPar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274778416"/>
                  </a:ext>
                </a:extLst>
              </a:tr>
            </a:tbl>
          </a:graphicData>
        </a:graphic>
      </p:graphicFrame>
      <p:graphicFrame>
        <p:nvGraphicFramePr>
          <p:cNvPr id="5" name="Table 6">
            <a:extLst>
              <a:ext uri="{FF2B5EF4-FFF2-40B4-BE49-F238E27FC236}">
                <a16:creationId xmlns:a16="http://schemas.microsoft.com/office/drawing/2014/main" id="{29CB3E0B-170E-03A7-829D-E80F69C45079}"/>
              </a:ext>
            </a:extLst>
          </p:cNvPr>
          <p:cNvGraphicFramePr>
            <a:graphicFrameLocks noGrp="1"/>
          </p:cNvGraphicFramePr>
          <p:nvPr>
            <p:extLst>
              <p:ext uri="{D42A27DB-BD31-4B8C-83A1-F6EECF244321}">
                <p14:modId xmlns:p14="http://schemas.microsoft.com/office/powerpoint/2010/main" val="2948098080"/>
              </p:ext>
            </p:extLst>
          </p:nvPr>
        </p:nvGraphicFramePr>
        <p:xfrm>
          <a:off x="7552076" y="4048312"/>
          <a:ext cx="3938404" cy="1366266"/>
        </p:xfrm>
        <a:graphic>
          <a:graphicData uri="http://schemas.openxmlformats.org/drawingml/2006/table">
            <a:tbl>
              <a:tblPr firstRow="1" bandRow="1">
                <a:tableStyleId>{93296810-A885-4BE3-A3E7-6D5BEEA58F35}</a:tableStyleId>
              </a:tblPr>
              <a:tblGrid>
                <a:gridCol w="1312801">
                  <a:extLst>
                    <a:ext uri="{9D8B030D-6E8A-4147-A177-3AD203B41FA5}">
                      <a16:colId xmlns:a16="http://schemas.microsoft.com/office/drawing/2014/main" val="3987456692"/>
                    </a:ext>
                  </a:extLst>
                </a:gridCol>
                <a:gridCol w="875201">
                  <a:extLst>
                    <a:ext uri="{9D8B030D-6E8A-4147-A177-3AD203B41FA5}">
                      <a16:colId xmlns:a16="http://schemas.microsoft.com/office/drawing/2014/main" val="3386501289"/>
                    </a:ext>
                  </a:extLst>
                </a:gridCol>
                <a:gridCol w="875201">
                  <a:extLst>
                    <a:ext uri="{9D8B030D-6E8A-4147-A177-3AD203B41FA5}">
                      <a16:colId xmlns:a16="http://schemas.microsoft.com/office/drawing/2014/main" val="1263215506"/>
                    </a:ext>
                  </a:extLst>
                </a:gridCol>
                <a:gridCol w="875201">
                  <a:extLst>
                    <a:ext uri="{9D8B030D-6E8A-4147-A177-3AD203B41FA5}">
                      <a16:colId xmlns:a16="http://schemas.microsoft.com/office/drawing/2014/main" val="3957345307"/>
                    </a:ext>
                  </a:extLst>
                </a:gridCol>
              </a:tblGrid>
              <a:tr h="525487">
                <a:tc>
                  <a:txBody>
                    <a:bodyPr/>
                    <a:lstStyle/>
                    <a:p>
                      <a:pPr algn="l"/>
                      <a:endPar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Arm B1</a:t>
                      </a:r>
                    </a:p>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(N = 292)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Arm B2</a:t>
                      </a:r>
                    </a:p>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(N = 129)</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Arm B3</a:t>
                      </a:r>
                    </a:p>
                    <a:p>
                      <a:pPr algn="ctr"/>
                      <a:r>
                        <a:rPr lang="en-US" sz="1200" dirty="0">
                          <a:solidFill>
                            <a:schemeClr val="tx1"/>
                          </a:solidFill>
                          <a:latin typeface="Calibri" panose="020F0502020204030204" pitchFamily="34" charset="0"/>
                          <a:ea typeface="Calibri" panose="020F0502020204030204" pitchFamily="34" charset="0"/>
                          <a:cs typeface="Calibri" panose="020F0502020204030204" pitchFamily="34" charset="0"/>
                        </a:rPr>
                        <a:t>(N = 286)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87593635"/>
                  </a:ext>
                </a:extLst>
              </a:tr>
              <a:tr h="315292">
                <a:tc>
                  <a:txBody>
                    <a:bodyPr/>
                    <a:lstStyle/>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Events, n (%)</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244 (84)</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109 (84)</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221 (77)</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1929853"/>
                  </a:ext>
                </a:extLst>
              </a:tr>
              <a:tr h="525487">
                <a:tc>
                  <a:txBody>
                    <a:bodyPr/>
                    <a:lstStyle/>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Median PFS, mo</a:t>
                      </a:r>
                    </a:p>
                    <a:p>
                      <a:pPr algn="l"/>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16.7 </a:t>
                      </a:r>
                    </a:p>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(15.2-18.4)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15.0</a:t>
                      </a:r>
                    </a:p>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(13.8-17.5)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22.2</a:t>
                      </a:r>
                    </a:p>
                    <a:p>
                      <a:pPr algn="ctr"/>
                      <a:r>
                        <a:rPr lang="en-US" sz="1200" dirty="0">
                          <a:solidFill>
                            <a:schemeClr val="bg1"/>
                          </a:solidFill>
                          <a:latin typeface="Calibri" panose="020F0502020204030204" pitchFamily="34" charset="0"/>
                          <a:ea typeface="Calibri" panose="020F0502020204030204" pitchFamily="34" charset="0"/>
                          <a:cs typeface="Calibri" panose="020F0502020204030204" pitchFamily="34" charset="0"/>
                        </a:rPr>
                        <a:t>(19.7-24.4)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4702944"/>
                  </a:ext>
                </a:extLst>
              </a:tr>
            </a:tbl>
          </a:graphicData>
        </a:graphic>
      </p:graphicFrame>
      <p:grpSp>
        <p:nvGrpSpPr>
          <p:cNvPr id="60" name="Group 59">
            <a:extLst>
              <a:ext uri="{FF2B5EF4-FFF2-40B4-BE49-F238E27FC236}">
                <a16:creationId xmlns:a16="http://schemas.microsoft.com/office/drawing/2014/main" id="{2B80F90C-E3CB-0D83-4219-2BB704A4EF5F}"/>
              </a:ext>
            </a:extLst>
          </p:cNvPr>
          <p:cNvGrpSpPr/>
          <p:nvPr/>
        </p:nvGrpSpPr>
        <p:grpSpPr>
          <a:xfrm>
            <a:off x="723900" y="1321679"/>
            <a:ext cx="6889248" cy="2343759"/>
            <a:chOff x="690804" y="1540606"/>
            <a:chExt cx="7721236" cy="3229501"/>
          </a:xfrm>
        </p:grpSpPr>
        <p:grpSp>
          <p:nvGrpSpPr>
            <p:cNvPr id="9" name="Group 8">
              <a:extLst>
                <a:ext uri="{FF2B5EF4-FFF2-40B4-BE49-F238E27FC236}">
                  <a16:creationId xmlns:a16="http://schemas.microsoft.com/office/drawing/2014/main" id="{D1234E33-D878-12A4-408C-227F69A7F2DB}"/>
                </a:ext>
              </a:extLst>
            </p:cNvPr>
            <p:cNvGrpSpPr/>
            <p:nvPr/>
          </p:nvGrpSpPr>
          <p:grpSpPr>
            <a:xfrm>
              <a:off x="690804" y="1540606"/>
              <a:ext cx="503663" cy="3012773"/>
              <a:chOff x="674323" y="1388213"/>
              <a:chExt cx="503663" cy="3012773"/>
            </a:xfrm>
          </p:grpSpPr>
          <p:sp>
            <p:nvSpPr>
              <p:cNvPr id="10" name="TextBox 9">
                <a:extLst>
                  <a:ext uri="{FF2B5EF4-FFF2-40B4-BE49-F238E27FC236}">
                    <a16:creationId xmlns:a16="http://schemas.microsoft.com/office/drawing/2014/main" id="{3697D4A6-D149-2A03-EBF4-EB56553754D0}"/>
                  </a:ext>
                </a:extLst>
              </p:cNvPr>
              <p:cNvSpPr txBox="1"/>
              <p:nvPr/>
            </p:nvSpPr>
            <p:spPr bwMode="auto">
              <a:xfrm>
                <a:off x="901949" y="409320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p:txBody>
          </p:sp>
          <p:sp>
            <p:nvSpPr>
              <p:cNvPr id="11" name="TextBox 10">
                <a:extLst>
                  <a:ext uri="{FF2B5EF4-FFF2-40B4-BE49-F238E27FC236}">
                    <a16:creationId xmlns:a16="http://schemas.microsoft.com/office/drawing/2014/main" id="{2457A8B1-B639-CA5D-CF80-863BDEBF432B}"/>
                  </a:ext>
                </a:extLst>
              </p:cNvPr>
              <p:cNvSpPr txBox="1"/>
              <p:nvPr/>
            </p:nvSpPr>
            <p:spPr bwMode="auto">
              <a:xfrm>
                <a:off x="674323" y="3412670"/>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0.25</a:t>
                </a:r>
              </a:p>
            </p:txBody>
          </p:sp>
          <p:sp>
            <p:nvSpPr>
              <p:cNvPr id="12" name="TextBox 11">
                <a:extLst>
                  <a:ext uri="{FF2B5EF4-FFF2-40B4-BE49-F238E27FC236}">
                    <a16:creationId xmlns:a16="http://schemas.microsoft.com/office/drawing/2014/main" id="{26D911C3-7BD1-2CE5-2D79-6157D17E41C8}"/>
                  </a:ext>
                </a:extLst>
              </p:cNvPr>
              <p:cNvSpPr txBox="1"/>
              <p:nvPr/>
            </p:nvSpPr>
            <p:spPr bwMode="auto">
              <a:xfrm>
                <a:off x="674323" y="2750209"/>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0.50</a:t>
                </a:r>
              </a:p>
            </p:txBody>
          </p:sp>
          <p:sp>
            <p:nvSpPr>
              <p:cNvPr id="13" name="TextBox 12">
                <a:extLst>
                  <a:ext uri="{FF2B5EF4-FFF2-40B4-BE49-F238E27FC236}">
                    <a16:creationId xmlns:a16="http://schemas.microsoft.com/office/drawing/2014/main" id="{382212E9-6337-F3E9-6356-74CD530070A8}"/>
                  </a:ext>
                </a:extLst>
              </p:cNvPr>
              <p:cNvSpPr txBox="1"/>
              <p:nvPr/>
            </p:nvSpPr>
            <p:spPr bwMode="auto">
              <a:xfrm>
                <a:off x="674323" y="2050674"/>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0.75</a:t>
                </a:r>
              </a:p>
            </p:txBody>
          </p:sp>
          <p:sp>
            <p:nvSpPr>
              <p:cNvPr id="14" name="TextBox 13">
                <a:extLst>
                  <a:ext uri="{FF2B5EF4-FFF2-40B4-BE49-F238E27FC236}">
                    <a16:creationId xmlns:a16="http://schemas.microsoft.com/office/drawing/2014/main" id="{D2EB4DC5-86B1-EF82-54E8-65424704044B}"/>
                  </a:ext>
                </a:extLst>
              </p:cNvPr>
              <p:cNvSpPr txBox="1"/>
              <p:nvPr/>
            </p:nvSpPr>
            <p:spPr bwMode="auto">
              <a:xfrm>
                <a:off x="674323" y="1388213"/>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p:txBody>
          </p:sp>
        </p:grpSp>
        <p:grpSp>
          <p:nvGrpSpPr>
            <p:cNvPr id="15" name="Group 14">
              <a:extLst>
                <a:ext uri="{FF2B5EF4-FFF2-40B4-BE49-F238E27FC236}">
                  <a16:creationId xmlns:a16="http://schemas.microsoft.com/office/drawing/2014/main" id="{BDE329DA-405F-B9A7-CA29-AF847FC36601}"/>
                </a:ext>
              </a:extLst>
            </p:cNvPr>
            <p:cNvGrpSpPr/>
            <p:nvPr/>
          </p:nvGrpSpPr>
          <p:grpSpPr>
            <a:xfrm>
              <a:off x="1108689" y="4462330"/>
              <a:ext cx="7303351" cy="307777"/>
              <a:chOff x="1450049" y="4425183"/>
              <a:chExt cx="7303351" cy="307777"/>
            </a:xfrm>
          </p:grpSpPr>
          <p:sp>
            <p:nvSpPr>
              <p:cNvPr id="19" name="TextBox 18">
                <a:extLst>
                  <a:ext uri="{FF2B5EF4-FFF2-40B4-BE49-F238E27FC236}">
                    <a16:creationId xmlns:a16="http://schemas.microsoft.com/office/drawing/2014/main" id="{9D2A0229-E93F-40D6-4A8C-C7A8FF27907F}"/>
                  </a:ext>
                </a:extLst>
              </p:cNvPr>
              <p:cNvSpPr txBox="1"/>
              <p:nvPr/>
            </p:nvSpPr>
            <p:spPr bwMode="auto">
              <a:xfrm>
                <a:off x="1450049" y="442518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p:txBody>
          </p:sp>
          <p:sp>
            <p:nvSpPr>
              <p:cNvPr id="20" name="TextBox 19">
                <a:extLst>
                  <a:ext uri="{FF2B5EF4-FFF2-40B4-BE49-F238E27FC236}">
                    <a16:creationId xmlns:a16="http://schemas.microsoft.com/office/drawing/2014/main" id="{EC074658-FCCF-4372-9475-66CE2E27095D}"/>
                  </a:ext>
                </a:extLst>
              </p:cNvPr>
              <p:cNvSpPr txBox="1"/>
              <p:nvPr/>
            </p:nvSpPr>
            <p:spPr bwMode="auto">
              <a:xfrm>
                <a:off x="1950558" y="442518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a:t>
                </a:r>
              </a:p>
            </p:txBody>
          </p:sp>
          <p:sp>
            <p:nvSpPr>
              <p:cNvPr id="21" name="TextBox 20">
                <a:extLst>
                  <a:ext uri="{FF2B5EF4-FFF2-40B4-BE49-F238E27FC236}">
                    <a16:creationId xmlns:a16="http://schemas.microsoft.com/office/drawing/2014/main" id="{AE165862-945F-D8E2-F158-2C3D7B0395F2}"/>
                  </a:ext>
                </a:extLst>
              </p:cNvPr>
              <p:cNvSpPr txBox="1"/>
              <p:nvPr/>
            </p:nvSpPr>
            <p:spPr bwMode="auto">
              <a:xfrm>
                <a:off x="240538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12</a:t>
                </a:r>
              </a:p>
            </p:txBody>
          </p:sp>
          <p:sp>
            <p:nvSpPr>
              <p:cNvPr id="22" name="TextBox 21">
                <a:extLst>
                  <a:ext uri="{FF2B5EF4-FFF2-40B4-BE49-F238E27FC236}">
                    <a16:creationId xmlns:a16="http://schemas.microsoft.com/office/drawing/2014/main" id="{D1B72399-7FC3-B790-2112-05D756EF09FA}"/>
                  </a:ext>
                </a:extLst>
              </p:cNvPr>
              <p:cNvSpPr txBox="1"/>
              <p:nvPr/>
            </p:nvSpPr>
            <p:spPr bwMode="auto">
              <a:xfrm>
                <a:off x="2905891"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18</a:t>
                </a:r>
              </a:p>
            </p:txBody>
          </p:sp>
          <p:sp>
            <p:nvSpPr>
              <p:cNvPr id="23" name="TextBox 22">
                <a:extLst>
                  <a:ext uri="{FF2B5EF4-FFF2-40B4-BE49-F238E27FC236}">
                    <a16:creationId xmlns:a16="http://schemas.microsoft.com/office/drawing/2014/main" id="{B37B5314-FE9E-F4EC-D2BE-0646AC875DAD}"/>
                  </a:ext>
                </a:extLst>
              </p:cNvPr>
              <p:cNvSpPr txBox="1"/>
              <p:nvPr/>
            </p:nvSpPr>
            <p:spPr bwMode="auto">
              <a:xfrm>
                <a:off x="3401245"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24</a:t>
                </a:r>
              </a:p>
            </p:txBody>
          </p:sp>
          <p:sp>
            <p:nvSpPr>
              <p:cNvPr id="24" name="TextBox 23">
                <a:extLst>
                  <a:ext uri="{FF2B5EF4-FFF2-40B4-BE49-F238E27FC236}">
                    <a16:creationId xmlns:a16="http://schemas.microsoft.com/office/drawing/2014/main" id="{FEC29007-1594-77E3-B090-E05DC931ABAC}"/>
                  </a:ext>
                </a:extLst>
              </p:cNvPr>
              <p:cNvSpPr txBox="1"/>
              <p:nvPr/>
            </p:nvSpPr>
            <p:spPr bwMode="auto">
              <a:xfrm>
                <a:off x="3901754"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30</a:t>
                </a:r>
              </a:p>
            </p:txBody>
          </p:sp>
          <p:sp>
            <p:nvSpPr>
              <p:cNvPr id="25" name="TextBox 24">
                <a:extLst>
                  <a:ext uri="{FF2B5EF4-FFF2-40B4-BE49-F238E27FC236}">
                    <a16:creationId xmlns:a16="http://schemas.microsoft.com/office/drawing/2014/main" id="{7F931B84-7927-C803-C97F-192C3E34A980}"/>
                  </a:ext>
                </a:extLst>
              </p:cNvPr>
              <p:cNvSpPr txBox="1"/>
              <p:nvPr/>
            </p:nvSpPr>
            <p:spPr bwMode="auto">
              <a:xfrm>
                <a:off x="4402263"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p:txBody>
          </p:sp>
          <p:sp>
            <p:nvSpPr>
              <p:cNvPr id="26" name="TextBox 25">
                <a:extLst>
                  <a:ext uri="{FF2B5EF4-FFF2-40B4-BE49-F238E27FC236}">
                    <a16:creationId xmlns:a16="http://schemas.microsoft.com/office/drawing/2014/main" id="{842E60C5-2356-A1BB-23E3-44C4AD0FBFEF}"/>
                  </a:ext>
                </a:extLst>
              </p:cNvPr>
              <p:cNvSpPr txBox="1"/>
              <p:nvPr/>
            </p:nvSpPr>
            <p:spPr bwMode="auto">
              <a:xfrm>
                <a:off x="490277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42</a:t>
                </a:r>
              </a:p>
            </p:txBody>
          </p:sp>
          <p:sp>
            <p:nvSpPr>
              <p:cNvPr id="27" name="TextBox 26">
                <a:extLst>
                  <a:ext uri="{FF2B5EF4-FFF2-40B4-BE49-F238E27FC236}">
                    <a16:creationId xmlns:a16="http://schemas.microsoft.com/office/drawing/2014/main" id="{38CC0BEE-3FCE-7B1B-E735-19A316D51FB1}"/>
                  </a:ext>
                </a:extLst>
              </p:cNvPr>
              <p:cNvSpPr txBox="1"/>
              <p:nvPr/>
            </p:nvSpPr>
            <p:spPr bwMode="auto">
              <a:xfrm>
                <a:off x="5396931"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48</a:t>
                </a:r>
              </a:p>
            </p:txBody>
          </p:sp>
          <p:sp>
            <p:nvSpPr>
              <p:cNvPr id="28" name="TextBox 27">
                <a:extLst>
                  <a:ext uri="{FF2B5EF4-FFF2-40B4-BE49-F238E27FC236}">
                    <a16:creationId xmlns:a16="http://schemas.microsoft.com/office/drawing/2014/main" id="{6F0C6545-854E-B3A7-5F3F-23996B7B39E4}"/>
                  </a:ext>
                </a:extLst>
              </p:cNvPr>
              <p:cNvSpPr txBox="1"/>
              <p:nvPr/>
            </p:nvSpPr>
            <p:spPr bwMode="auto">
              <a:xfrm>
                <a:off x="5892285"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54</a:t>
                </a:r>
              </a:p>
            </p:txBody>
          </p:sp>
          <p:sp>
            <p:nvSpPr>
              <p:cNvPr id="29" name="TextBox 28">
                <a:extLst>
                  <a:ext uri="{FF2B5EF4-FFF2-40B4-BE49-F238E27FC236}">
                    <a16:creationId xmlns:a16="http://schemas.microsoft.com/office/drawing/2014/main" id="{8C3D4F86-2A73-19E6-340E-DC1BA10CD65F}"/>
                  </a:ext>
                </a:extLst>
              </p:cNvPr>
              <p:cNvSpPr txBox="1"/>
              <p:nvPr/>
            </p:nvSpPr>
            <p:spPr bwMode="auto">
              <a:xfrm>
                <a:off x="6392794"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60</a:t>
                </a:r>
              </a:p>
            </p:txBody>
          </p:sp>
          <p:sp>
            <p:nvSpPr>
              <p:cNvPr id="30" name="TextBox 29">
                <a:extLst>
                  <a:ext uri="{FF2B5EF4-FFF2-40B4-BE49-F238E27FC236}">
                    <a16:creationId xmlns:a16="http://schemas.microsoft.com/office/drawing/2014/main" id="{9F694B30-5997-922B-C832-0750B6158C4C}"/>
                  </a:ext>
                </a:extLst>
              </p:cNvPr>
              <p:cNvSpPr txBox="1"/>
              <p:nvPr/>
            </p:nvSpPr>
            <p:spPr bwMode="auto">
              <a:xfrm>
                <a:off x="6893303"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66</a:t>
                </a:r>
              </a:p>
            </p:txBody>
          </p:sp>
          <p:sp>
            <p:nvSpPr>
              <p:cNvPr id="31" name="TextBox 30">
                <a:extLst>
                  <a:ext uri="{FF2B5EF4-FFF2-40B4-BE49-F238E27FC236}">
                    <a16:creationId xmlns:a16="http://schemas.microsoft.com/office/drawing/2014/main" id="{865FF5EE-B8A1-982A-7220-FAF2B9B08B8F}"/>
                  </a:ext>
                </a:extLst>
              </p:cNvPr>
              <p:cNvSpPr txBox="1"/>
              <p:nvPr/>
            </p:nvSpPr>
            <p:spPr bwMode="auto">
              <a:xfrm>
                <a:off x="739381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72</a:t>
                </a:r>
              </a:p>
            </p:txBody>
          </p:sp>
          <p:sp>
            <p:nvSpPr>
              <p:cNvPr id="32" name="TextBox 31">
                <a:extLst>
                  <a:ext uri="{FF2B5EF4-FFF2-40B4-BE49-F238E27FC236}">
                    <a16:creationId xmlns:a16="http://schemas.microsoft.com/office/drawing/2014/main" id="{987322A6-C807-805E-79A6-6011A163ADAE}"/>
                  </a:ext>
                </a:extLst>
              </p:cNvPr>
              <p:cNvSpPr txBox="1"/>
              <p:nvPr/>
            </p:nvSpPr>
            <p:spPr bwMode="auto">
              <a:xfrm>
                <a:off x="7890638"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78</a:t>
                </a:r>
              </a:p>
            </p:txBody>
          </p:sp>
          <p:sp>
            <p:nvSpPr>
              <p:cNvPr id="33" name="TextBox 32">
                <a:extLst>
                  <a:ext uri="{FF2B5EF4-FFF2-40B4-BE49-F238E27FC236}">
                    <a16:creationId xmlns:a16="http://schemas.microsoft.com/office/drawing/2014/main" id="{2D8F0212-F709-1F26-BDDC-A13B26D6E80D}"/>
                  </a:ext>
                </a:extLst>
              </p:cNvPr>
              <p:cNvSpPr txBox="1"/>
              <p:nvPr/>
            </p:nvSpPr>
            <p:spPr bwMode="auto">
              <a:xfrm>
                <a:off x="838599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84</a:t>
                </a:r>
              </a:p>
            </p:txBody>
          </p:sp>
        </p:grpSp>
        <p:sp>
          <p:nvSpPr>
            <p:cNvPr id="34" name="Freeform: Shape 33">
              <a:extLst>
                <a:ext uri="{FF2B5EF4-FFF2-40B4-BE49-F238E27FC236}">
                  <a16:creationId xmlns:a16="http://schemas.microsoft.com/office/drawing/2014/main" id="{794B9CEC-394B-D25E-649C-0A54BCCF16CB}"/>
                </a:ext>
              </a:extLst>
            </p:cNvPr>
            <p:cNvSpPr/>
            <p:nvPr/>
          </p:nvSpPr>
          <p:spPr bwMode="auto">
            <a:xfrm>
              <a:off x="1239790" y="1593843"/>
              <a:ext cx="7086600" cy="2825750"/>
            </a:xfrm>
            <a:custGeom>
              <a:avLst/>
              <a:gdLst>
                <a:gd name="connsiteX0" fmla="*/ 7086600 w 7086600"/>
                <a:gd name="connsiteY0" fmla="*/ 2959100 h 2959100"/>
                <a:gd name="connsiteX1" fmla="*/ 0 w 7086600"/>
                <a:gd name="connsiteY1" fmla="*/ 2959100 h 2959100"/>
                <a:gd name="connsiteX2" fmla="*/ 0 w 7086600"/>
                <a:gd name="connsiteY2" fmla="*/ 0 h 2959100"/>
              </a:gdLst>
              <a:ahLst/>
              <a:cxnLst>
                <a:cxn ang="0">
                  <a:pos x="connsiteX0" y="connsiteY0"/>
                </a:cxn>
                <a:cxn ang="0">
                  <a:pos x="connsiteX1" y="connsiteY1"/>
                </a:cxn>
                <a:cxn ang="0">
                  <a:pos x="connsiteX2" y="connsiteY2"/>
                </a:cxn>
              </a:cxnLst>
              <a:rect l="l" t="t" r="r" b="b"/>
              <a:pathLst>
                <a:path w="7086600" h="2959100">
                  <a:moveTo>
                    <a:pt x="7086600" y="2959100"/>
                  </a:moveTo>
                  <a:lnTo>
                    <a:pt x="0" y="2959100"/>
                  </a:lnTo>
                  <a:lnTo>
                    <a:pt x="0" y="0"/>
                  </a:lnTo>
                </a:path>
              </a:pathLst>
            </a:custGeom>
            <a:noFill/>
            <a:ln w="28575">
              <a:solidFill>
                <a:schemeClr val="bg1"/>
              </a:solidFill>
              <a:miter lim="800000"/>
              <a:headEnd/>
              <a:tailEnd/>
            </a:ln>
          </p:spPr>
          <p:txBody>
            <a:bodyPr rtlCol="0" anchor="ctr"/>
            <a:lstStyle/>
            <a:p>
              <a:pPr algn="ctr"/>
              <a:endParaRPr lang="en-US" sz="1400" dirty="0">
                <a:latin typeface="Calibri" panose="020F0502020204030204" pitchFamily="34" charset="0"/>
                <a:ea typeface="Calibri" panose="020F0502020204030204" pitchFamily="34" charset="0"/>
                <a:cs typeface="Calibri" panose="020F0502020204030204" pitchFamily="34" charset="0"/>
              </a:endParaRPr>
            </a:p>
          </p:txBody>
        </p:sp>
        <p:grpSp>
          <p:nvGrpSpPr>
            <p:cNvPr id="35" name="Group 34">
              <a:extLst>
                <a:ext uri="{FF2B5EF4-FFF2-40B4-BE49-F238E27FC236}">
                  <a16:creationId xmlns:a16="http://schemas.microsoft.com/office/drawing/2014/main" id="{4723D1D4-3899-BF70-FE8B-6267DD79FCC0}"/>
                </a:ext>
              </a:extLst>
            </p:cNvPr>
            <p:cNvGrpSpPr/>
            <p:nvPr/>
          </p:nvGrpSpPr>
          <p:grpSpPr>
            <a:xfrm>
              <a:off x="1131840" y="1714493"/>
              <a:ext cx="107950" cy="2705100"/>
              <a:chOff x="989127" y="1562100"/>
              <a:chExt cx="955019" cy="2705100"/>
            </a:xfrm>
          </p:grpSpPr>
          <p:cxnSp>
            <p:nvCxnSpPr>
              <p:cNvPr id="36" name="Straight Connector 35">
                <a:extLst>
                  <a:ext uri="{FF2B5EF4-FFF2-40B4-BE49-F238E27FC236}">
                    <a16:creationId xmlns:a16="http://schemas.microsoft.com/office/drawing/2014/main" id="{F0705DC9-3CFC-BB3F-1EDB-FF49185FB7F2}"/>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7539E2E-1DE9-520C-D48A-7661355D49DE}"/>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B05D72C-BCE8-7462-491C-DE163B7AB177}"/>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7576F30-1E90-804E-B3D7-67591601EABD}"/>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3724EAD-4E97-7071-3898-BC2B3540F7F4}"/>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6DD8BDD3-E53A-B761-7325-7BD28514DB3B}"/>
                </a:ext>
              </a:extLst>
            </p:cNvPr>
            <p:cNvGrpSpPr/>
            <p:nvPr/>
          </p:nvGrpSpPr>
          <p:grpSpPr>
            <a:xfrm>
              <a:off x="1233626" y="4419592"/>
              <a:ext cx="6996640" cy="101601"/>
              <a:chOff x="1574986" y="3903481"/>
              <a:chExt cx="6996640" cy="577848"/>
            </a:xfrm>
          </p:grpSpPr>
          <p:grpSp>
            <p:nvGrpSpPr>
              <p:cNvPr id="42" name="Group 41">
                <a:extLst>
                  <a:ext uri="{FF2B5EF4-FFF2-40B4-BE49-F238E27FC236}">
                    <a16:creationId xmlns:a16="http://schemas.microsoft.com/office/drawing/2014/main" id="{66E073BF-6657-DDEE-30B4-C26FAB4460E8}"/>
                  </a:ext>
                </a:extLst>
              </p:cNvPr>
              <p:cNvGrpSpPr/>
              <p:nvPr/>
            </p:nvGrpSpPr>
            <p:grpSpPr>
              <a:xfrm rot="5400000">
                <a:off x="2289269" y="3189198"/>
                <a:ext cx="577848" cy="2006414"/>
                <a:chOff x="989127" y="1562100"/>
                <a:chExt cx="955019" cy="2705100"/>
              </a:xfrm>
            </p:grpSpPr>
            <p:cxnSp>
              <p:nvCxnSpPr>
                <p:cNvPr id="55" name="Straight Connector 54">
                  <a:extLst>
                    <a:ext uri="{FF2B5EF4-FFF2-40B4-BE49-F238E27FC236}">
                      <a16:creationId xmlns:a16="http://schemas.microsoft.com/office/drawing/2014/main" id="{A7399B0F-9E71-592D-CBEA-E35AD2D0741F}"/>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125891B1-939F-B62F-9FFE-793B24578C26}"/>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36F4F26-31CB-27C6-3B31-D563EDD1776D}"/>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A1346318-9DB5-E623-0035-3875EA22258C}"/>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823DD63C-C33E-E3E4-B9B2-5C2F7CEF77EB}"/>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43" name="Group 42">
                <a:extLst>
                  <a:ext uri="{FF2B5EF4-FFF2-40B4-BE49-F238E27FC236}">
                    <a16:creationId xmlns:a16="http://schemas.microsoft.com/office/drawing/2014/main" id="{1C92B1A4-20B4-F91D-1304-7F1C8533BB89}"/>
                  </a:ext>
                </a:extLst>
              </p:cNvPr>
              <p:cNvGrpSpPr/>
              <p:nvPr/>
            </p:nvGrpSpPr>
            <p:grpSpPr>
              <a:xfrm rot="5400000">
                <a:off x="4783858" y="3189198"/>
                <a:ext cx="577848" cy="2006414"/>
                <a:chOff x="989127" y="1562100"/>
                <a:chExt cx="955019" cy="2705100"/>
              </a:xfrm>
            </p:grpSpPr>
            <p:cxnSp>
              <p:nvCxnSpPr>
                <p:cNvPr id="50" name="Straight Connector 49">
                  <a:extLst>
                    <a:ext uri="{FF2B5EF4-FFF2-40B4-BE49-F238E27FC236}">
                      <a16:creationId xmlns:a16="http://schemas.microsoft.com/office/drawing/2014/main" id="{B9A5923E-214A-B154-D4D1-E6C778339F28}"/>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A65F05B5-A2E0-B998-932A-6B22F166344C}"/>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5462D41-5BB3-20BA-2E63-26AA32C5E1E0}"/>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3EB4F44E-ECCE-E500-E5B3-A3D040D77A46}"/>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42B6F89-4597-7983-954F-34BA1206F43D}"/>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D132D678-B2C7-18E5-99AF-610EFF6B3108}"/>
                  </a:ext>
                </a:extLst>
              </p:cNvPr>
              <p:cNvGrpSpPr/>
              <p:nvPr/>
            </p:nvGrpSpPr>
            <p:grpSpPr>
              <a:xfrm rot="5400000">
                <a:off x="7279495" y="3189198"/>
                <a:ext cx="577848" cy="2006414"/>
                <a:chOff x="989127" y="1562100"/>
                <a:chExt cx="955019" cy="2705100"/>
              </a:xfrm>
            </p:grpSpPr>
            <p:cxnSp>
              <p:nvCxnSpPr>
                <p:cNvPr id="45" name="Straight Connector 44">
                  <a:extLst>
                    <a:ext uri="{FF2B5EF4-FFF2-40B4-BE49-F238E27FC236}">
                      <a16:creationId xmlns:a16="http://schemas.microsoft.com/office/drawing/2014/main" id="{A1755C6C-5165-D610-4ADA-1E0B8F3B1242}"/>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42AE1676-39F8-2BFA-016C-3EAA09C52EB3}"/>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D8E224E8-32EB-41B3-53AF-BECDDECBA7A4}"/>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D6D58F2B-BD95-6644-2E52-2D4ECD4B4F11}"/>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427A3C5-3D2D-FDD9-7C1B-E747974970AF}"/>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grpSp>
      <p:grpSp>
        <p:nvGrpSpPr>
          <p:cNvPr id="61" name="Group 60">
            <a:extLst>
              <a:ext uri="{FF2B5EF4-FFF2-40B4-BE49-F238E27FC236}">
                <a16:creationId xmlns:a16="http://schemas.microsoft.com/office/drawing/2014/main" id="{D985D175-73E2-7BB5-DEC8-EA6001773C88}"/>
              </a:ext>
            </a:extLst>
          </p:cNvPr>
          <p:cNvGrpSpPr/>
          <p:nvPr/>
        </p:nvGrpSpPr>
        <p:grpSpPr>
          <a:xfrm>
            <a:off x="723900" y="3790411"/>
            <a:ext cx="6889248" cy="2343759"/>
            <a:chOff x="690804" y="1540606"/>
            <a:chExt cx="7721236" cy="3229501"/>
          </a:xfrm>
        </p:grpSpPr>
        <p:grpSp>
          <p:nvGrpSpPr>
            <p:cNvPr id="62" name="Group 61">
              <a:extLst>
                <a:ext uri="{FF2B5EF4-FFF2-40B4-BE49-F238E27FC236}">
                  <a16:creationId xmlns:a16="http://schemas.microsoft.com/office/drawing/2014/main" id="{5684AB9E-6F52-CA22-0091-52E15F69BE0A}"/>
                </a:ext>
              </a:extLst>
            </p:cNvPr>
            <p:cNvGrpSpPr/>
            <p:nvPr/>
          </p:nvGrpSpPr>
          <p:grpSpPr>
            <a:xfrm>
              <a:off x="690804" y="1540606"/>
              <a:ext cx="503663" cy="3012773"/>
              <a:chOff x="674323" y="1388213"/>
              <a:chExt cx="503663" cy="3012773"/>
            </a:xfrm>
          </p:grpSpPr>
          <p:sp>
            <p:nvSpPr>
              <p:cNvPr id="105" name="TextBox 104">
                <a:extLst>
                  <a:ext uri="{FF2B5EF4-FFF2-40B4-BE49-F238E27FC236}">
                    <a16:creationId xmlns:a16="http://schemas.microsoft.com/office/drawing/2014/main" id="{806F57FF-9B59-8D6F-11E1-1162215E537D}"/>
                  </a:ext>
                </a:extLst>
              </p:cNvPr>
              <p:cNvSpPr txBox="1"/>
              <p:nvPr/>
            </p:nvSpPr>
            <p:spPr bwMode="auto">
              <a:xfrm>
                <a:off x="901949" y="4093209"/>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p:txBody>
          </p:sp>
          <p:sp>
            <p:nvSpPr>
              <p:cNvPr id="106" name="TextBox 105">
                <a:extLst>
                  <a:ext uri="{FF2B5EF4-FFF2-40B4-BE49-F238E27FC236}">
                    <a16:creationId xmlns:a16="http://schemas.microsoft.com/office/drawing/2014/main" id="{C6519D38-B305-BE06-5DDA-D7B386D7D389}"/>
                  </a:ext>
                </a:extLst>
              </p:cNvPr>
              <p:cNvSpPr txBox="1"/>
              <p:nvPr/>
            </p:nvSpPr>
            <p:spPr bwMode="auto">
              <a:xfrm>
                <a:off x="674323" y="3412670"/>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0.25</a:t>
                </a:r>
              </a:p>
            </p:txBody>
          </p:sp>
          <p:sp>
            <p:nvSpPr>
              <p:cNvPr id="107" name="TextBox 106">
                <a:extLst>
                  <a:ext uri="{FF2B5EF4-FFF2-40B4-BE49-F238E27FC236}">
                    <a16:creationId xmlns:a16="http://schemas.microsoft.com/office/drawing/2014/main" id="{55517090-0D3B-5D25-A484-D204DD954C52}"/>
                  </a:ext>
                </a:extLst>
              </p:cNvPr>
              <p:cNvSpPr txBox="1"/>
              <p:nvPr/>
            </p:nvSpPr>
            <p:spPr bwMode="auto">
              <a:xfrm>
                <a:off x="674323" y="2750209"/>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0.50</a:t>
                </a:r>
              </a:p>
            </p:txBody>
          </p:sp>
          <p:sp>
            <p:nvSpPr>
              <p:cNvPr id="108" name="TextBox 107">
                <a:extLst>
                  <a:ext uri="{FF2B5EF4-FFF2-40B4-BE49-F238E27FC236}">
                    <a16:creationId xmlns:a16="http://schemas.microsoft.com/office/drawing/2014/main" id="{9D8BAC35-5CE3-F37C-82BD-830758CB81E8}"/>
                  </a:ext>
                </a:extLst>
              </p:cNvPr>
              <p:cNvSpPr txBox="1"/>
              <p:nvPr/>
            </p:nvSpPr>
            <p:spPr bwMode="auto">
              <a:xfrm>
                <a:off x="674323" y="2050674"/>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0.75</a:t>
                </a:r>
              </a:p>
            </p:txBody>
          </p:sp>
          <p:sp>
            <p:nvSpPr>
              <p:cNvPr id="109" name="TextBox 108">
                <a:extLst>
                  <a:ext uri="{FF2B5EF4-FFF2-40B4-BE49-F238E27FC236}">
                    <a16:creationId xmlns:a16="http://schemas.microsoft.com/office/drawing/2014/main" id="{794CA937-7FC3-66D5-8804-9C0872912226}"/>
                  </a:ext>
                </a:extLst>
              </p:cNvPr>
              <p:cNvSpPr txBox="1"/>
              <p:nvPr/>
            </p:nvSpPr>
            <p:spPr bwMode="auto">
              <a:xfrm>
                <a:off x="674323" y="1388213"/>
                <a:ext cx="5036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1.00</a:t>
                </a:r>
              </a:p>
            </p:txBody>
          </p:sp>
        </p:grpSp>
        <p:grpSp>
          <p:nvGrpSpPr>
            <p:cNvPr id="63" name="Group 62">
              <a:extLst>
                <a:ext uri="{FF2B5EF4-FFF2-40B4-BE49-F238E27FC236}">
                  <a16:creationId xmlns:a16="http://schemas.microsoft.com/office/drawing/2014/main" id="{F4C3E627-BDE9-CF87-A0BA-814F5AEA2077}"/>
                </a:ext>
              </a:extLst>
            </p:cNvPr>
            <p:cNvGrpSpPr/>
            <p:nvPr/>
          </p:nvGrpSpPr>
          <p:grpSpPr>
            <a:xfrm>
              <a:off x="1108689" y="4462330"/>
              <a:ext cx="7303351" cy="307777"/>
              <a:chOff x="1450049" y="4425183"/>
              <a:chExt cx="7303351" cy="307777"/>
            </a:xfrm>
          </p:grpSpPr>
          <p:sp>
            <p:nvSpPr>
              <p:cNvPr id="90" name="TextBox 89">
                <a:extLst>
                  <a:ext uri="{FF2B5EF4-FFF2-40B4-BE49-F238E27FC236}">
                    <a16:creationId xmlns:a16="http://schemas.microsoft.com/office/drawing/2014/main" id="{0CAEAFBB-9753-A04E-18E6-A1CC7EA9CAB5}"/>
                  </a:ext>
                </a:extLst>
              </p:cNvPr>
              <p:cNvSpPr txBox="1"/>
              <p:nvPr/>
            </p:nvSpPr>
            <p:spPr bwMode="auto">
              <a:xfrm>
                <a:off x="1450049" y="442518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p:txBody>
          </p:sp>
          <p:sp>
            <p:nvSpPr>
              <p:cNvPr id="91" name="TextBox 90">
                <a:extLst>
                  <a:ext uri="{FF2B5EF4-FFF2-40B4-BE49-F238E27FC236}">
                    <a16:creationId xmlns:a16="http://schemas.microsoft.com/office/drawing/2014/main" id="{AB8FAE3F-8126-5AFE-9443-02794B2FD34A}"/>
                  </a:ext>
                </a:extLst>
              </p:cNvPr>
              <p:cNvSpPr txBox="1"/>
              <p:nvPr/>
            </p:nvSpPr>
            <p:spPr bwMode="auto">
              <a:xfrm>
                <a:off x="1950558" y="4425183"/>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a:t>
                </a:r>
              </a:p>
            </p:txBody>
          </p:sp>
          <p:sp>
            <p:nvSpPr>
              <p:cNvPr id="92" name="TextBox 91">
                <a:extLst>
                  <a:ext uri="{FF2B5EF4-FFF2-40B4-BE49-F238E27FC236}">
                    <a16:creationId xmlns:a16="http://schemas.microsoft.com/office/drawing/2014/main" id="{9A0DE33E-E962-3FA7-22E1-8EEC2E3FD2FE}"/>
                  </a:ext>
                </a:extLst>
              </p:cNvPr>
              <p:cNvSpPr txBox="1"/>
              <p:nvPr/>
            </p:nvSpPr>
            <p:spPr bwMode="auto">
              <a:xfrm>
                <a:off x="240538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12</a:t>
                </a:r>
              </a:p>
            </p:txBody>
          </p:sp>
          <p:sp>
            <p:nvSpPr>
              <p:cNvPr id="93" name="TextBox 92">
                <a:extLst>
                  <a:ext uri="{FF2B5EF4-FFF2-40B4-BE49-F238E27FC236}">
                    <a16:creationId xmlns:a16="http://schemas.microsoft.com/office/drawing/2014/main" id="{43B73752-2AA8-A667-820D-4FBE91741798}"/>
                  </a:ext>
                </a:extLst>
              </p:cNvPr>
              <p:cNvSpPr txBox="1"/>
              <p:nvPr/>
            </p:nvSpPr>
            <p:spPr bwMode="auto">
              <a:xfrm>
                <a:off x="2905891"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18</a:t>
                </a:r>
              </a:p>
            </p:txBody>
          </p:sp>
          <p:sp>
            <p:nvSpPr>
              <p:cNvPr id="94" name="TextBox 93">
                <a:extLst>
                  <a:ext uri="{FF2B5EF4-FFF2-40B4-BE49-F238E27FC236}">
                    <a16:creationId xmlns:a16="http://schemas.microsoft.com/office/drawing/2014/main" id="{A37730C4-4C0B-A186-24A2-BB74D91A24C0}"/>
                  </a:ext>
                </a:extLst>
              </p:cNvPr>
              <p:cNvSpPr txBox="1"/>
              <p:nvPr/>
            </p:nvSpPr>
            <p:spPr bwMode="auto">
              <a:xfrm>
                <a:off x="3401245"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24</a:t>
                </a:r>
              </a:p>
            </p:txBody>
          </p:sp>
          <p:sp>
            <p:nvSpPr>
              <p:cNvPr id="95" name="TextBox 94">
                <a:extLst>
                  <a:ext uri="{FF2B5EF4-FFF2-40B4-BE49-F238E27FC236}">
                    <a16:creationId xmlns:a16="http://schemas.microsoft.com/office/drawing/2014/main" id="{4ACCD23B-E600-600F-9DAE-2C888F647DD8}"/>
                  </a:ext>
                </a:extLst>
              </p:cNvPr>
              <p:cNvSpPr txBox="1"/>
              <p:nvPr/>
            </p:nvSpPr>
            <p:spPr bwMode="auto">
              <a:xfrm>
                <a:off x="3901754"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30</a:t>
                </a:r>
              </a:p>
            </p:txBody>
          </p:sp>
          <p:sp>
            <p:nvSpPr>
              <p:cNvPr id="96" name="TextBox 95">
                <a:extLst>
                  <a:ext uri="{FF2B5EF4-FFF2-40B4-BE49-F238E27FC236}">
                    <a16:creationId xmlns:a16="http://schemas.microsoft.com/office/drawing/2014/main" id="{86A63BCE-7DCC-AF1B-3C03-4C6A2951C9AF}"/>
                  </a:ext>
                </a:extLst>
              </p:cNvPr>
              <p:cNvSpPr txBox="1"/>
              <p:nvPr/>
            </p:nvSpPr>
            <p:spPr bwMode="auto">
              <a:xfrm>
                <a:off x="4402263"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36</a:t>
                </a:r>
              </a:p>
            </p:txBody>
          </p:sp>
          <p:sp>
            <p:nvSpPr>
              <p:cNvPr id="97" name="TextBox 96">
                <a:extLst>
                  <a:ext uri="{FF2B5EF4-FFF2-40B4-BE49-F238E27FC236}">
                    <a16:creationId xmlns:a16="http://schemas.microsoft.com/office/drawing/2014/main" id="{9A2E8DF4-7D2A-658A-E5C5-86A4AB42B48C}"/>
                  </a:ext>
                </a:extLst>
              </p:cNvPr>
              <p:cNvSpPr txBox="1"/>
              <p:nvPr/>
            </p:nvSpPr>
            <p:spPr bwMode="auto">
              <a:xfrm>
                <a:off x="490277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42</a:t>
                </a:r>
              </a:p>
            </p:txBody>
          </p:sp>
          <p:sp>
            <p:nvSpPr>
              <p:cNvPr id="98" name="TextBox 97">
                <a:extLst>
                  <a:ext uri="{FF2B5EF4-FFF2-40B4-BE49-F238E27FC236}">
                    <a16:creationId xmlns:a16="http://schemas.microsoft.com/office/drawing/2014/main" id="{EC8446EA-BB6E-D5E0-27D9-15E06AA74FB3}"/>
                  </a:ext>
                </a:extLst>
              </p:cNvPr>
              <p:cNvSpPr txBox="1"/>
              <p:nvPr/>
            </p:nvSpPr>
            <p:spPr bwMode="auto">
              <a:xfrm>
                <a:off x="5396931"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48</a:t>
                </a:r>
              </a:p>
            </p:txBody>
          </p:sp>
          <p:sp>
            <p:nvSpPr>
              <p:cNvPr id="99" name="TextBox 98">
                <a:extLst>
                  <a:ext uri="{FF2B5EF4-FFF2-40B4-BE49-F238E27FC236}">
                    <a16:creationId xmlns:a16="http://schemas.microsoft.com/office/drawing/2014/main" id="{EB6A3391-3CD1-B692-402C-A66CA1A32AE8}"/>
                  </a:ext>
                </a:extLst>
              </p:cNvPr>
              <p:cNvSpPr txBox="1"/>
              <p:nvPr/>
            </p:nvSpPr>
            <p:spPr bwMode="auto">
              <a:xfrm>
                <a:off x="5892285"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54</a:t>
                </a:r>
              </a:p>
            </p:txBody>
          </p:sp>
          <p:sp>
            <p:nvSpPr>
              <p:cNvPr id="100" name="TextBox 99">
                <a:extLst>
                  <a:ext uri="{FF2B5EF4-FFF2-40B4-BE49-F238E27FC236}">
                    <a16:creationId xmlns:a16="http://schemas.microsoft.com/office/drawing/2014/main" id="{A7584F4E-B9CD-B533-37EB-83C03A171E9A}"/>
                  </a:ext>
                </a:extLst>
              </p:cNvPr>
              <p:cNvSpPr txBox="1"/>
              <p:nvPr/>
            </p:nvSpPr>
            <p:spPr bwMode="auto">
              <a:xfrm>
                <a:off x="6392794"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60</a:t>
                </a:r>
              </a:p>
            </p:txBody>
          </p:sp>
          <p:sp>
            <p:nvSpPr>
              <p:cNvPr id="101" name="TextBox 100">
                <a:extLst>
                  <a:ext uri="{FF2B5EF4-FFF2-40B4-BE49-F238E27FC236}">
                    <a16:creationId xmlns:a16="http://schemas.microsoft.com/office/drawing/2014/main" id="{39AA036A-8C55-64DF-0A17-7CE9868D5A67}"/>
                  </a:ext>
                </a:extLst>
              </p:cNvPr>
              <p:cNvSpPr txBox="1"/>
              <p:nvPr/>
            </p:nvSpPr>
            <p:spPr bwMode="auto">
              <a:xfrm>
                <a:off x="6893303"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66</a:t>
                </a:r>
              </a:p>
            </p:txBody>
          </p:sp>
          <p:sp>
            <p:nvSpPr>
              <p:cNvPr id="102" name="TextBox 101">
                <a:extLst>
                  <a:ext uri="{FF2B5EF4-FFF2-40B4-BE49-F238E27FC236}">
                    <a16:creationId xmlns:a16="http://schemas.microsoft.com/office/drawing/2014/main" id="{9A03E76C-8C16-ECA1-04E1-7DCF491ABD9D}"/>
                  </a:ext>
                </a:extLst>
              </p:cNvPr>
              <p:cNvSpPr txBox="1"/>
              <p:nvPr/>
            </p:nvSpPr>
            <p:spPr bwMode="auto">
              <a:xfrm>
                <a:off x="739381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72</a:t>
                </a:r>
              </a:p>
            </p:txBody>
          </p:sp>
          <p:sp>
            <p:nvSpPr>
              <p:cNvPr id="103" name="TextBox 102">
                <a:extLst>
                  <a:ext uri="{FF2B5EF4-FFF2-40B4-BE49-F238E27FC236}">
                    <a16:creationId xmlns:a16="http://schemas.microsoft.com/office/drawing/2014/main" id="{69BD1861-C218-0DDF-1C23-180FB61CC646}"/>
                  </a:ext>
                </a:extLst>
              </p:cNvPr>
              <p:cNvSpPr txBox="1"/>
              <p:nvPr/>
            </p:nvSpPr>
            <p:spPr bwMode="auto">
              <a:xfrm>
                <a:off x="7890638"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78</a:t>
                </a:r>
              </a:p>
            </p:txBody>
          </p:sp>
          <p:sp>
            <p:nvSpPr>
              <p:cNvPr id="104" name="TextBox 103">
                <a:extLst>
                  <a:ext uri="{FF2B5EF4-FFF2-40B4-BE49-F238E27FC236}">
                    <a16:creationId xmlns:a16="http://schemas.microsoft.com/office/drawing/2014/main" id="{65DF5204-EF86-FD32-90ED-1A4297EDF865}"/>
                  </a:ext>
                </a:extLst>
              </p:cNvPr>
              <p:cNvSpPr txBox="1"/>
              <p:nvPr/>
            </p:nvSpPr>
            <p:spPr bwMode="auto">
              <a:xfrm>
                <a:off x="8385992" y="442518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ea typeface="Calibri" panose="020F0502020204030204" pitchFamily="34" charset="0"/>
                    <a:cs typeface="Calibri" panose="020F0502020204030204" pitchFamily="34" charset="0"/>
                  </a:rPr>
                  <a:t>84</a:t>
                </a:r>
              </a:p>
            </p:txBody>
          </p:sp>
        </p:grpSp>
        <p:sp>
          <p:nvSpPr>
            <p:cNvPr id="64" name="Freeform: Shape 63">
              <a:extLst>
                <a:ext uri="{FF2B5EF4-FFF2-40B4-BE49-F238E27FC236}">
                  <a16:creationId xmlns:a16="http://schemas.microsoft.com/office/drawing/2014/main" id="{D45B0D21-11F8-8D23-96ED-799156428A97}"/>
                </a:ext>
              </a:extLst>
            </p:cNvPr>
            <p:cNvSpPr/>
            <p:nvPr/>
          </p:nvSpPr>
          <p:spPr bwMode="auto">
            <a:xfrm>
              <a:off x="1239790" y="1593843"/>
              <a:ext cx="7086600" cy="2825750"/>
            </a:xfrm>
            <a:custGeom>
              <a:avLst/>
              <a:gdLst>
                <a:gd name="connsiteX0" fmla="*/ 7086600 w 7086600"/>
                <a:gd name="connsiteY0" fmla="*/ 2959100 h 2959100"/>
                <a:gd name="connsiteX1" fmla="*/ 0 w 7086600"/>
                <a:gd name="connsiteY1" fmla="*/ 2959100 h 2959100"/>
                <a:gd name="connsiteX2" fmla="*/ 0 w 7086600"/>
                <a:gd name="connsiteY2" fmla="*/ 0 h 2959100"/>
              </a:gdLst>
              <a:ahLst/>
              <a:cxnLst>
                <a:cxn ang="0">
                  <a:pos x="connsiteX0" y="connsiteY0"/>
                </a:cxn>
                <a:cxn ang="0">
                  <a:pos x="connsiteX1" y="connsiteY1"/>
                </a:cxn>
                <a:cxn ang="0">
                  <a:pos x="connsiteX2" y="connsiteY2"/>
                </a:cxn>
              </a:cxnLst>
              <a:rect l="l" t="t" r="r" b="b"/>
              <a:pathLst>
                <a:path w="7086600" h="2959100">
                  <a:moveTo>
                    <a:pt x="7086600" y="2959100"/>
                  </a:moveTo>
                  <a:lnTo>
                    <a:pt x="0" y="2959100"/>
                  </a:lnTo>
                  <a:lnTo>
                    <a:pt x="0" y="0"/>
                  </a:lnTo>
                </a:path>
              </a:pathLst>
            </a:custGeom>
            <a:noFill/>
            <a:ln w="28575">
              <a:solidFill>
                <a:schemeClr val="bg1"/>
              </a:solidFill>
              <a:miter lim="800000"/>
              <a:headEnd/>
              <a:tailEnd/>
            </a:ln>
          </p:spPr>
          <p:txBody>
            <a:bodyPr rtlCol="0" anchor="ctr"/>
            <a:lstStyle/>
            <a:p>
              <a:pPr algn="ctr"/>
              <a:endParaRPr lang="en-US" sz="1400" dirty="0">
                <a:latin typeface="Calibri" panose="020F0502020204030204" pitchFamily="34" charset="0"/>
                <a:ea typeface="Calibri" panose="020F0502020204030204" pitchFamily="34" charset="0"/>
                <a:cs typeface="Calibri" panose="020F0502020204030204" pitchFamily="34" charset="0"/>
              </a:endParaRPr>
            </a:p>
          </p:txBody>
        </p:sp>
        <p:grpSp>
          <p:nvGrpSpPr>
            <p:cNvPr id="65" name="Group 64">
              <a:extLst>
                <a:ext uri="{FF2B5EF4-FFF2-40B4-BE49-F238E27FC236}">
                  <a16:creationId xmlns:a16="http://schemas.microsoft.com/office/drawing/2014/main" id="{4637E666-CFB7-7D80-B762-FC6C871A6773}"/>
                </a:ext>
              </a:extLst>
            </p:cNvPr>
            <p:cNvGrpSpPr/>
            <p:nvPr/>
          </p:nvGrpSpPr>
          <p:grpSpPr>
            <a:xfrm>
              <a:off x="1131840" y="1714493"/>
              <a:ext cx="107950" cy="2705100"/>
              <a:chOff x="989127" y="1562100"/>
              <a:chExt cx="955019" cy="2705100"/>
            </a:xfrm>
          </p:grpSpPr>
          <p:cxnSp>
            <p:nvCxnSpPr>
              <p:cNvPr id="85" name="Straight Connector 84">
                <a:extLst>
                  <a:ext uri="{FF2B5EF4-FFF2-40B4-BE49-F238E27FC236}">
                    <a16:creationId xmlns:a16="http://schemas.microsoft.com/office/drawing/2014/main" id="{01D51832-B64B-3102-5685-D595B3375DD0}"/>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9C063380-C363-2FAA-651A-224D3B3CA615}"/>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01C4B576-DD2E-453C-3078-D90921AC7D43}"/>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5BF2728-EEF1-88C6-1993-31E2216121E6}"/>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2959A59-1F4E-BB26-4BF1-4A983CCEB33D}"/>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C2215DFA-B8BB-C51B-C863-3CAEB0CC431F}"/>
                </a:ext>
              </a:extLst>
            </p:cNvPr>
            <p:cNvGrpSpPr/>
            <p:nvPr/>
          </p:nvGrpSpPr>
          <p:grpSpPr>
            <a:xfrm>
              <a:off x="1233626" y="4419592"/>
              <a:ext cx="6996640" cy="101601"/>
              <a:chOff x="1574986" y="3903481"/>
              <a:chExt cx="6996640" cy="577848"/>
            </a:xfrm>
          </p:grpSpPr>
          <p:grpSp>
            <p:nvGrpSpPr>
              <p:cNvPr id="67" name="Group 66">
                <a:extLst>
                  <a:ext uri="{FF2B5EF4-FFF2-40B4-BE49-F238E27FC236}">
                    <a16:creationId xmlns:a16="http://schemas.microsoft.com/office/drawing/2014/main" id="{F36C0B4B-3482-6800-1D63-86EE4EDA3402}"/>
                  </a:ext>
                </a:extLst>
              </p:cNvPr>
              <p:cNvGrpSpPr/>
              <p:nvPr/>
            </p:nvGrpSpPr>
            <p:grpSpPr>
              <a:xfrm rot="5400000">
                <a:off x="2289269" y="3189198"/>
                <a:ext cx="577848" cy="2006414"/>
                <a:chOff x="989127" y="1562100"/>
                <a:chExt cx="955019" cy="2705100"/>
              </a:xfrm>
            </p:grpSpPr>
            <p:cxnSp>
              <p:nvCxnSpPr>
                <p:cNvPr id="80" name="Straight Connector 79">
                  <a:extLst>
                    <a:ext uri="{FF2B5EF4-FFF2-40B4-BE49-F238E27FC236}">
                      <a16:creationId xmlns:a16="http://schemas.microsoft.com/office/drawing/2014/main" id="{B5DDF087-3F19-6D8C-C9F7-23B7D09FF238}"/>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2CE26C1D-9BF9-2815-0F5D-63C084A854FE}"/>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DA9413F-2E9B-1737-2304-A2D64C60CB2C}"/>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6F682363-2E38-6F65-8FA0-347F20C18D14}"/>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311B0EF-FAEE-D4C9-BFB2-19BAE5AFE029}"/>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68" name="Group 67">
                <a:extLst>
                  <a:ext uri="{FF2B5EF4-FFF2-40B4-BE49-F238E27FC236}">
                    <a16:creationId xmlns:a16="http://schemas.microsoft.com/office/drawing/2014/main" id="{8EB05D3B-5ADF-B5CB-2D69-213D58A9ECF8}"/>
                  </a:ext>
                </a:extLst>
              </p:cNvPr>
              <p:cNvGrpSpPr/>
              <p:nvPr/>
            </p:nvGrpSpPr>
            <p:grpSpPr>
              <a:xfrm rot="5400000">
                <a:off x="4783858" y="3189198"/>
                <a:ext cx="577848" cy="2006414"/>
                <a:chOff x="989127" y="1562100"/>
                <a:chExt cx="955019" cy="2705100"/>
              </a:xfrm>
            </p:grpSpPr>
            <p:cxnSp>
              <p:nvCxnSpPr>
                <p:cNvPr id="75" name="Straight Connector 74">
                  <a:extLst>
                    <a:ext uri="{FF2B5EF4-FFF2-40B4-BE49-F238E27FC236}">
                      <a16:creationId xmlns:a16="http://schemas.microsoft.com/office/drawing/2014/main" id="{9ACBA0E3-5973-62D4-D364-1B6B46ABF34B}"/>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3B4D3CF6-E073-3C80-5C45-181AC7FE6021}"/>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91296828-15F6-9DDE-48EA-66B80F97B4F7}"/>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40F9E94B-CBFC-E57E-3DFB-6A37CD253863}"/>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8772F906-F357-A3D5-E5FA-E8761B8380BA}"/>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69" name="Group 68">
                <a:extLst>
                  <a:ext uri="{FF2B5EF4-FFF2-40B4-BE49-F238E27FC236}">
                    <a16:creationId xmlns:a16="http://schemas.microsoft.com/office/drawing/2014/main" id="{EDC62916-BF36-F42F-2987-BB269C75FF25}"/>
                  </a:ext>
                </a:extLst>
              </p:cNvPr>
              <p:cNvGrpSpPr/>
              <p:nvPr/>
            </p:nvGrpSpPr>
            <p:grpSpPr>
              <a:xfrm rot="5400000">
                <a:off x="7279495" y="3189198"/>
                <a:ext cx="577848" cy="2006414"/>
                <a:chOff x="989127" y="1562100"/>
                <a:chExt cx="955019" cy="2705100"/>
              </a:xfrm>
            </p:grpSpPr>
            <p:cxnSp>
              <p:nvCxnSpPr>
                <p:cNvPr id="70" name="Straight Connector 69">
                  <a:extLst>
                    <a:ext uri="{FF2B5EF4-FFF2-40B4-BE49-F238E27FC236}">
                      <a16:creationId xmlns:a16="http://schemas.microsoft.com/office/drawing/2014/main" id="{FDF0CFD6-64BB-6E2F-1CE4-C85BAEA4B395}"/>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9A443AC0-0AFA-119E-1DB2-C0C645276A90}"/>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3C9C9BA0-5CA5-1416-2A40-8B79BBD39E7F}"/>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FE0D2C44-C089-C5F2-DF25-5B07C4008F43}"/>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CA31EC81-7E86-FB29-C841-27D2E6FE7A0A}"/>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grpSp>
      <p:sp>
        <p:nvSpPr>
          <p:cNvPr id="113" name="Freeform: Shape 112">
            <a:extLst>
              <a:ext uri="{FF2B5EF4-FFF2-40B4-BE49-F238E27FC236}">
                <a16:creationId xmlns:a16="http://schemas.microsoft.com/office/drawing/2014/main" id="{AADB8BD1-4834-6F92-3940-44F85EC7D140}"/>
              </a:ext>
            </a:extLst>
          </p:cNvPr>
          <p:cNvSpPr/>
          <p:nvPr/>
        </p:nvSpPr>
        <p:spPr>
          <a:xfrm>
            <a:off x="1225985" y="1362972"/>
            <a:ext cx="6218614" cy="1757433"/>
          </a:xfrm>
          <a:custGeom>
            <a:avLst/>
            <a:gdLst>
              <a:gd name="connsiteX0" fmla="*/ 4657535 w 4657534"/>
              <a:gd name="connsiteY0" fmla="*/ 1171766 h 1316259"/>
              <a:gd name="connsiteX1" fmla="*/ 4657535 w 4657534"/>
              <a:gd name="connsiteY1" fmla="*/ 1316260 h 1316259"/>
              <a:gd name="connsiteX2" fmla="*/ 3514535 w 4657534"/>
              <a:gd name="connsiteY2" fmla="*/ 1316260 h 1316259"/>
              <a:gd name="connsiteX3" fmla="*/ 3514535 w 4657534"/>
              <a:gd name="connsiteY3" fmla="*/ 1302068 h 1316259"/>
              <a:gd name="connsiteX4" fmla="*/ 3162110 w 4657534"/>
              <a:gd name="connsiteY4" fmla="*/ 1302068 h 1316259"/>
              <a:gd name="connsiteX5" fmla="*/ 3162110 w 4657534"/>
              <a:gd name="connsiteY5" fmla="*/ 1287780 h 1316259"/>
              <a:gd name="connsiteX6" fmla="*/ 2904935 w 4657534"/>
              <a:gd name="connsiteY6" fmla="*/ 1287780 h 1316259"/>
              <a:gd name="connsiteX7" fmla="*/ 2757297 w 4657534"/>
              <a:gd name="connsiteY7" fmla="*/ 1287780 h 1316259"/>
              <a:gd name="connsiteX8" fmla="*/ 2757297 w 4657534"/>
              <a:gd name="connsiteY8" fmla="*/ 1275017 h 1316259"/>
              <a:gd name="connsiteX9" fmla="*/ 2690622 w 4657534"/>
              <a:gd name="connsiteY9" fmla="*/ 1275017 h 1316259"/>
              <a:gd name="connsiteX10" fmla="*/ 2679478 w 4657534"/>
              <a:gd name="connsiteY10" fmla="*/ 1263872 h 1316259"/>
              <a:gd name="connsiteX11" fmla="*/ 2381060 w 4657534"/>
              <a:gd name="connsiteY11" fmla="*/ 1263872 h 1316259"/>
              <a:gd name="connsiteX12" fmla="*/ 2381060 w 4657534"/>
              <a:gd name="connsiteY12" fmla="*/ 1250918 h 1316259"/>
              <a:gd name="connsiteX13" fmla="*/ 2183797 w 4657534"/>
              <a:gd name="connsiteY13" fmla="*/ 1250918 h 1316259"/>
              <a:gd name="connsiteX14" fmla="*/ 2183797 w 4657534"/>
              <a:gd name="connsiteY14" fmla="*/ 1233868 h 1316259"/>
              <a:gd name="connsiteX15" fmla="*/ 2157222 w 4657534"/>
              <a:gd name="connsiteY15" fmla="*/ 1233868 h 1316259"/>
              <a:gd name="connsiteX16" fmla="*/ 2157222 w 4657534"/>
              <a:gd name="connsiteY16" fmla="*/ 1222534 h 1316259"/>
              <a:gd name="connsiteX17" fmla="*/ 2128647 w 4657534"/>
              <a:gd name="connsiteY17" fmla="*/ 1222534 h 1316259"/>
              <a:gd name="connsiteX18" fmla="*/ 2128647 w 4657534"/>
              <a:gd name="connsiteY18" fmla="*/ 1208342 h 1316259"/>
              <a:gd name="connsiteX19" fmla="*/ 2109597 w 4657534"/>
              <a:gd name="connsiteY19" fmla="*/ 1208342 h 1316259"/>
              <a:gd name="connsiteX20" fmla="*/ 2004822 w 4657534"/>
              <a:gd name="connsiteY20" fmla="*/ 1208342 h 1316259"/>
              <a:gd name="connsiteX21" fmla="*/ 2004822 w 4657534"/>
              <a:gd name="connsiteY21" fmla="*/ 1196912 h 1316259"/>
              <a:gd name="connsiteX22" fmla="*/ 1985772 w 4657534"/>
              <a:gd name="connsiteY22" fmla="*/ 1196912 h 1316259"/>
              <a:gd name="connsiteX23" fmla="*/ 1985772 w 4657534"/>
              <a:gd name="connsiteY23" fmla="*/ 1184148 h 1316259"/>
              <a:gd name="connsiteX24" fmla="*/ 1947672 w 4657534"/>
              <a:gd name="connsiteY24" fmla="*/ 1184148 h 1316259"/>
              <a:gd name="connsiteX25" fmla="*/ 1947672 w 4657534"/>
              <a:gd name="connsiteY25" fmla="*/ 1171766 h 1316259"/>
              <a:gd name="connsiteX26" fmla="*/ 1931003 w 4657534"/>
              <a:gd name="connsiteY26" fmla="*/ 1171766 h 1316259"/>
              <a:gd name="connsiteX27" fmla="*/ 1931003 w 4657534"/>
              <a:gd name="connsiteY27" fmla="*/ 1157478 h 1316259"/>
              <a:gd name="connsiteX28" fmla="*/ 1871472 w 4657534"/>
              <a:gd name="connsiteY28" fmla="*/ 1157478 h 1316259"/>
              <a:gd name="connsiteX29" fmla="*/ 1871472 w 4657534"/>
              <a:gd name="connsiteY29" fmla="*/ 1147953 h 1316259"/>
              <a:gd name="connsiteX30" fmla="*/ 1810322 w 4657534"/>
              <a:gd name="connsiteY30" fmla="*/ 1147953 h 1316259"/>
              <a:gd name="connsiteX31" fmla="*/ 1810322 w 4657534"/>
              <a:gd name="connsiteY31" fmla="*/ 1128808 h 1316259"/>
              <a:gd name="connsiteX32" fmla="*/ 1750695 w 4657534"/>
              <a:gd name="connsiteY32" fmla="*/ 1128808 h 1316259"/>
              <a:gd name="connsiteX33" fmla="*/ 1750695 w 4657534"/>
              <a:gd name="connsiteY33" fmla="*/ 1119378 h 1316259"/>
              <a:gd name="connsiteX34" fmla="*/ 1728597 w 4657534"/>
              <a:gd name="connsiteY34" fmla="*/ 1100328 h 1316259"/>
              <a:gd name="connsiteX35" fmla="*/ 1728597 w 4657534"/>
              <a:gd name="connsiteY35" fmla="*/ 1086231 h 1316259"/>
              <a:gd name="connsiteX36" fmla="*/ 1656969 w 4657534"/>
              <a:gd name="connsiteY36" fmla="*/ 1086231 h 1316259"/>
              <a:gd name="connsiteX37" fmla="*/ 1656969 w 4657534"/>
              <a:gd name="connsiteY37" fmla="*/ 1072039 h 1316259"/>
              <a:gd name="connsiteX38" fmla="*/ 1577435 w 4657534"/>
              <a:gd name="connsiteY38" fmla="*/ 1072039 h 1316259"/>
              <a:gd name="connsiteX39" fmla="*/ 1577435 w 4657534"/>
              <a:gd name="connsiteY39" fmla="*/ 1062228 h 1316259"/>
              <a:gd name="connsiteX40" fmla="*/ 1549051 w 4657534"/>
              <a:gd name="connsiteY40" fmla="*/ 1062228 h 1316259"/>
              <a:gd name="connsiteX41" fmla="*/ 1549051 w 4657534"/>
              <a:gd name="connsiteY41" fmla="*/ 1042226 h 1316259"/>
              <a:gd name="connsiteX42" fmla="*/ 1528572 w 4657534"/>
              <a:gd name="connsiteY42" fmla="*/ 1042226 h 1316259"/>
              <a:gd name="connsiteX43" fmla="*/ 1528572 w 4657534"/>
              <a:gd name="connsiteY43" fmla="*/ 1028033 h 1316259"/>
              <a:gd name="connsiteX44" fmla="*/ 1471422 w 4657534"/>
              <a:gd name="connsiteY44" fmla="*/ 1028033 h 1316259"/>
              <a:gd name="connsiteX45" fmla="*/ 1471422 w 4657534"/>
              <a:gd name="connsiteY45" fmla="*/ 1005078 h 1316259"/>
              <a:gd name="connsiteX46" fmla="*/ 1452372 w 4657534"/>
              <a:gd name="connsiteY46" fmla="*/ 1005078 h 1316259"/>
              <a:gd name="connsiteX47" fmla="*/ 1452372 w 4657534"/>
              <a:gd name="connsiteY47" fmla="*/ 983933 h 1316259"/>
              <a:gd name="connsiteX48" fmla="*/ 1429798 w 4657534"/>
              <a:gd name="connsiteY48" fmla="*/ 983933 h 1316259"/>
              <a:gd name="connsiteX49" fmla="*/ 1429798 w 4657534"/>
              <a:gd name="connsiteY49" fmla="*/ 966978 h 1316259"/>
              <a:gd name="connsiteX50" fmla="*/ 1404747 w 4657534"/>
              <a:gd name="connsiteY50" fmla="*/ 966978 h 1316259"/>
              <a:gd name="connsiteX51" fmla="*/ 1404747 w 4657534"/>
              <a:gd name="connsiteY51" fmla="*/ 949928 h 1316259"/>
              <a:gd name="connsiteX52" fmla="*/ 1384364 w 4657534"/>
              <a:gd name="connsiteY52" fmla="*/ 949928 h 1316259"/>
              <a:gd name="connsiteX53" fmla="*/ 1384364 w 4657534"/>
              <a:gd name="connsiteY53" fmla="*/ 935736 h 1316259"/>
              <a:gd name="connsiteX54" fmla="*/ 1347597 w 4657534"/>
              <a:gd name="connsiteY54" fmla="*/ 935736 h 1316259"/>
              <a:gd name="connsiteX55" fmla="*/ 1347597 w 4657534"/>
              <a:gd name="connsiteY55" fmla="*/ 918686 h 1316259"/>
              <a:gd name="connsiteX56" fmla="*/ 1319022 w 4657534"/>
              <a:gd name="connsiteY56" fmla="*/ 918686 h 1316259"/>
              <a:gd name="connsiteX57" fmla="*/ 1319022 w 4657534"/>
              <a:gd name="connsiteY57" fmla="*/ 900208 h 1316259"/>
              <a:gd name="connsiteX58" fmla="*/ 1297781 w 4657534"/>
              <a:gd name="connsiteY58" fmla="*/ 900208 h 1316259"/>
              <a:gd name="connsiteX59" fmla="*/ 1297781 w 4657534"/>
              <a:gd name="connsiteY59" fmla="*/ 884587 h 1316259"/>
              <a:gd name="connsiteX60" fmla="*/ 1275017 w 4657534"/>
              <a:gd name="connsiteY60" fmla="*/ 884587 h 1316259"/>
              <a:gd name="connsiteX61" fmla="*/ 1275017 w 4657534"/>
              <a:gd name="connsiteY61" fmla="*/ 866965 h 1316259"/>
              <a:gd name="connsiteX62" fmla="*/ 1250918 w 4657534"/>
              <a:gd name="connsiteY62" fmla="*/ 866965 h 1316259"/>
              <a:gd name="connsiteX63" fmla="*/ 1250918 w 4657534"/>
              <a:gd name="connsiteY63" fmla="*/ 847630 h 1316259"/>
              <a:gd name="connsiteX64" fmla="*/ 1233297 w 4657534"/>
              <a:gd name="connsiteY64" fmla="*/ 847630 h 1316259"/>
              <a:gd name="connsiteX65" fmla="*/ 1233297 w 4657534"/>
              <a:gd name="connsiteY65" fmla="*/ 824103 h 1316259"/>
              <a:gd name="connsiteX66" fmla="*/ 1185672 w 4657534"/>
              <a:gd name="connsiteY66" fmla="*/ 824103 h 1316259"/>
              <a:gd name="connsiteX67" fmla="*/ 1185672 w 4657534"/>
              <a:gd name="connsiteY67" fmla="*/ 795147 h 1316259"/>
              <a:gd name="connsiteX68" fmla="*/ 1140143 w 4657534"/>
              <a:gd name="connsiteY68" fmla="*/ 795147 h 1316259"/>
              <a:gd name="connsiteX69" fmla="*/ 1140143 w 4657534"/>
              <a:gd name="connsiteY69" fmla="*/ 776478 h 1316259"/>
              <a:gd name="connsiteX70" fmla="*/ 1106043 w 4657534"/>
              <a:gd name="connsiteY70" fmla="*/ 776478 h 1316259"/>
              <a:gd name="connsiteX71" fmla="*/ 1106043 w 4657534"/>
              <a:gd name="connsiteY71" fmla="*/ 756761 h 1316259"/>
              <a:gd name="connsiteX72" fmla="*/ 1090422 w 4657534"/>
              <a:gd name="connsiteY72" fmla="*/ 756761 h 1316259"/>
              <a:gd name="connsiteX73" fmla="*/ 1090422 w 4657534"/>
              <a:gd name="connsiteY73" fmla="*/ 729901 h 1316259"/>
              <a:gd name="connsiteX74" fmla="*/ 1066324 w 4657534"/>
              <a:gd name="connsiteY74" fmla="*/ 729901 h 1316259"/>
              <a:gd name="connsiteX75" fmla="*/ 1066324 w 4657534"/>
              <a:gd name="connsiteY75" fmla="*/ 709803 h 1316259"/>
              <a:gd name="connsiteX76" fmla="*/ 1046417 w 4657534"/>
              <a:gd name="connsiteY76" fmla="*/ 709803 h 1316259"/>
              <a:gd name="connsiteX77" fmla="*/ 1046417 w 4657534"/>
              <a:gd name="connsiteY77" fmla="*/ 692944 h 1316259"/>
              <a:gd name="connsiteX78" fmla="*/ 1002411 w 4657534"/>
              <a:gd name="connsiteY78" fmla="*/ 692944 h 1316259"/>
              <a:gd name="connsiteX79" fmla="*/ 1002411 w 4657534"/>
              <a:gd name="connsiteY79" fmla="*/ 662178 h 1316259"/>
              <a:gd name="connsiteX80" fmla="*/ 982599 w 4657534"/>
              <a:gd name="connsiteY80" fmla="*/ 662178 h 1316259"/>
              <a:gd name="connsiteX81" fmla="*/ 982599 w 4657534"/>
              <a:gd name="connsiteY81" fmla="*/ 647510 h 1316259"/>
              <a:gd name="connsiteX82" fmla="*/ 961263 w 4657534"/>
              <a:gd name="connsiteY82" fmla="*/ 647510 h 1316259"/>
              <a:gd name="connsiteX83" fmla="*/ 961263 w 4657534"/>
              <a:gd name="connsiteY83" fmla="*/ 637508 h 1316259"/>
              <a:gd name="connsiteX84" fmla="*/ 871347 w 4657534"/>
              <a:gd name="connsiteY84" fmla="*/ 637508 h 1316259"/>
              <a:gd name="connsiteX85" fmla="*/ 871347 w 4657534"/>
              <a:gd name="connsiteY85" fmla="*/ 614553 h 1316259"/>
              <a:gd name="connsiteX86" fmla="*/ 852297 w 4657534"/>
              <a:gd name="connsiteY86" fmla="*/ 614553 h 1316259"/>
              <a:gd name="connsiteX87" fmla="*/ 852297 w 4657534"/>
              <a:gd name="connsiteY87" fmla="*/ 585978 h 1316259"/>
              <a:gd name="connsiteX88" fmla="*/ 842010 w 4657534"/>
              <a:gd name="connsiteY88" fmla="*/ 585978 h 1316259"/>
              <a:gd name="connsiteX89" fmla="*/ 842010 w 4657534"/>
              <a:gd name="connsiteY89" fmla="*/ 545211 h 1316259"/>
              <a:gd name="connsiteX90" fmla="*/ 826389 w 4657534"/>
              <a:gd name="connsiteY90" fmla="*/ 545211 h 1316259"/>
              <a:gd name="connsiteX91" fmla="*/ 826389 w 4657534"/>
              <a:gd name="connsiteY91" fmla="*/ 519303 h 1316259"/>
              <a:gd name="connsiteX92" fmla="*/ 796576 w 4657534"/>
              <a:gd name="connsiteY92" fmla="*/ 519303 h 1316259"/>
              <a:gd name="connsiteX93" fmla="*/ 796576 w 4657534"/>
              <a:gd name="connsiteY93" fmla="*/ 484156 h 1316259"/>
              <a:gd name="connsiteX94" fmla="*/ 766572 w 4657534"/>
              <a:gd name="connsiteY94" fmla="*/ 484156 h 1316259"/>
              <a:gd name="connsiteX95" fmla="*/ 766572 w 4657534"/>
              <a:gd name="connsiteY95" fmla="*/ 460058 h 1316259"/>
              <a:gd name="connsiteX96" fmla="*/ 728472 w 4657534"/>
              <a:gd name="connsiteY96" fmla="*/ 460058 h 1316259"/>
              <a:gd name="connsiteX97" fmla="*/ 728472 w 4657534"/>
              <a:gd name="connsiteY97" fmla="*/ 434435 h 1316259"/>
              <a:gd name="connsiteX98" fmla="*/ 712756 w 4657534"/>
              <a:gd name="connsiteY98" fmla="*/ 434435 h 1316259"/>
              <a:gd name="connsiteX99" fmla="*/ 712756 w 4657534"/>
              <a:gd name="connsiteY99" fmla="*/ 405003 h 1316259"/>
              <a:gd name="connsiteX100" fmla="*/ 681514 w 4657534"/>
              <a:gd name="connsiteY100" fmla="*/ 405003 h 1316259"/>
              <a:gd name="connsiteX101" fmla="*/ 681514 w 4657534"/>
              <a:gd name="connsiteY101" fmla="*/ 379095 h 1316259"/>
              <a:gd name="connsiteX102" fmla="*/ 661797 w 4657534"/>
              <a:gd name="connsiteY102" fmla="*/ 379095 h 1316259"/>
              <a:gd name="connsiteX103" fmla="*/ 661797 w 4657534"/>
              <a:gd name="connsiteY103" fmla="*/ 352139 h 1316259"/>
              <a:gd name="connsiteX104" fmla="*/ 638937 w 4657534"/>
              <a:gd name="connsiteY104" fmla="*/ 352139 h 1316259"/>
              <a:gd name="connsiteX105" fmla="*/ 638937 w 4657534"/>
              <a:gd name="connsiteY105" fmla="*/ 323755 h 1316259"/>
              <a:gd name="connsiteX106" fmla="*/ 613410 w 4657534"/>
              <a:gd name="connsiteY106" fmla="*/ 323755 h 1316259"/>
              <a:gd name="connsiteX107" fmla="*/ 613410 w 4657534"/>
              <a:gd name="connsiteY107" fmla="*/ 291084 h 1316259"/>
              <a:gd name="connsiteX108" fmla="*/ 594932 w 4657534"/>
              <a:gd name="connsiteY108" fmla="*/ 291084 h 1316259"/>
              <a:gd name="connsiteX109" fmla="*/ 594932 w 4657534"/>
              <a:gd name="connsiteY109" fmla="*/ 256985 h 1316259"/>
              <a:gd name="connsiteX110" fmla="*/ 576072 w 4657534"/>
              <a:gd name="connsiteY110" fmla="*/ 256985 h 1316259"/>
              <a:gd name="connsiteX111" fmla="*/ 576072 w 4657534"/>
              <a:gd name="connsiteY111" fmla="*/ 230029 h 1316259"/>
              <a:gd name="connsiteX112" fmla="*/ 538163 w 4657534"/>
              <a:gd name="connsiteY112" fmla="*/ 230029 h 1316259"/>
              <a:gd name="connsiteX113" fmla="*/ 538163 w 4657534"/>
              <a:gd name="connsiteY113" fmla="*/ 205835 h 1316259"/>
              <a:gd name="connsiteX114" fmla="*/ 518922 w 4657534"/>
              <a:gd name="connsiteY114" fmla="*/ 205835 h 1316259"/>
              <a:gd name="connsiteX115" fmla="*/ 518922 w 4657534"/>
              <a:gd name="connsiteY115" fmla="*/ 184594 h 1316259"/>
              <a:gd name="connsiteX116" fmla="*/ 461486 w 4657534"/>
              <a:gd name="connsiteY116" fmla="*/ 184594 h 1316259"/>
              <a:gd name="connsiteX117" fmla="*/ 461486 w 4657534"/>
              <a:gd name="connsiteY117" fmla="*/ 168974 h 1316259"/>
              <a:gd name="connsiteX118" fmla="*/ 416052 w 4657534"/>
              <a:gd name="connsiteY118" fmla="*/ 168974 h 1316259"/>
              <a:gd name="connsiteX119" fmla="*/ 416052 w 4657534"/>
              <a:gd name="connsiteY119" fmla="*/ 144780 h 1316259"/>
              <a:gd name="connsiteX120" fmla="*/ 376238 w 4657534"/>
              <a:gd name="connsiteY120" fmla="*/ 144780 h 1316259"/>
              <a:gd name="connsiteX121" fmla="*/ 376238 w 4657534"/>
              <a:gd name="connsiteY121" fmla="*/ 128778 h 1316259"/>
              <a:gd name="connsiteX122" fmla="*/ 347472 w 4657534"/>
              <a:gd name="connsiteY122" fmla="*/ 128778 h 1316259"/>
              <a:gd name="connsiteX123" fmla="*/ 347472 w 4657534"/>
              <a:gd name="connsiteY123" fmla="*/ 109347 h 1316259"/>
              <a:gd name="connsiteX124" fmla="*/ 323755 w 4657534"/>
              <a:gd name="connsiteY124" fmla="*/ 109347 h 1316259"/>
              <a:gd name="connsiteX125" fmla="*/ 323755 w 4657534"/>
              <a:gd name="connsiteY125" fmla="*/ 89440 h 1316259"/>
              <a:gd name="connsiteX126" fmla="*/ 252222 w 4657534"/>
              <a:gd name="connsiteY126" fmla="*/ 89440 h 1316259"/>
              <a:gd name="connsiteX127" fmla="*/ 252222 w 4657534"/>
              <a:gd name="connsiteY127" fmla="*/ 79534 h 1316259"/>
              <a:gd name="connsiteX128" fmla="*/ 203073 w 4657534"/>
              <a:gd name="connsiteY128" fmla="*/ 79534 h 1316259"/>
              <a:gd name="connsiteX129" fmla="*/ 195072 w 4657534"/>
              <a:gd name="connsiteY129" fmla="*/ 71628 h 1316259"/>
              <a:gd name="connsiteX130" fmla="*/ 156972 w 4657534"/>
              <a:gd name="connsiteY130" fmla="*/ 71628 h 1316259"/>
              <a:gd name="connsiteX131" fmla="*/ 156972 w 4657534"/>
              <a:gd name="connsiteY131" fmla="*/ 61055 h 1316259"/>
              <a:gd name="connsiteX132" fmla="*/ 114967 w 4657534"/>
              <a:gd name="connsiteY132" fmla="*/ 61055 h 1316259"/>
              <a:gd name="connsiteX133" fmla="*/ 114967 w 4657534"/>
              <a:gd name="connsiteY133" fmla="*/ 46863 h 1316259"/>
              <a:gd name="connsiteX134" fmla="*/ 61722 w 4657534"/>
              <a:gd name="connsiteY134" fmla="*/ 46863 h 1316259"/>
              <a:gd name="connsiteX135" fmla="*/ 61722 w 4657534"/>
              <a:gd name="connsiteY135" fmla="*/ 36957 h 1316259"/>
              <a:gd name="connsiteX136" fmla="*/ 0 w 4657534"/>
              <a:gd name="connsiteY136" fmla="*/ 36957 h 1316259"/>
              <a:gd name="connsiteX137" fmla="*/ 0 w 4657534"/>
              <a:gd name="connsiteY137" fmla="*/ 0 h 1316259"/>
              <a:gd name="connsiteX138" fmla="*/ 117824 w 4657534"/>
              <a:gd name="connsiteY138" fmla="*/ 0 h 1316259"/>
              <a:gd name="connsiteX139" fmla="*/ 117824 w 4657534"/>
              <a:gd name="connsiteY139" fmla="*/ 14478 h 1316259"/>
              <a:gd name="connsiteX140" fmla="*/ 204597 w 4657534"/>
              <a:gd name="connsiteY140" fmla="*/ 14478 h 1316259"/>
              <a:gd name="connsiteX141" fmla="*/ 204597 w 4657534"/>
              <a:gd name="connsiteY141" fmla="*/ 33528 h 1316259"/>
              <a:gd name="connsiteX142" fmla="*/ 318897 w 4657534"/>
              <a:gd name="connsiteY142" fmla="*/ 33528 h 1316259"/>
              <a:gd name="connsiteX143" fmla="*/ 318897 w 4657534"/>
              <a:gd name="connsiteY143" fmla="*/ 52578 h 1316259"/>
              <a:gd name="connsiteX144" fmla="*/ 376047 w 4657534"/>
              <a:gd name="connsiteY144" fmla="*/ 52578 h 1316259"/>
              <a:gd name="connsiteX145" fmla="*/ 376047 w 4657534"/>
              <a:gd name="connsiteY145" fmla="*/ 62103 h 1316259"/>
              <a:gd name="connsiteX146" fmla="*/ 423672 w 4657534"/>
              <a:gd name="connsiteY146" fmla="*/ 62103 h 1316259"/>
              <a:gd name="connsiteX147" fmla="*/ 423672 w 4657534"/>
              <a:gd name="connsiteY147" fmla="*/ 90678 h 1316259"/>
              <a:gd name="connsiteX148" fmla="*/ 461772 w 4657534"/>
              <a:gd name="connsiteY148" fmla="*/ 90678 h 1316259"/>
              <a:gd name="connsiteX149" fmla="*/ 461772 w 4657534"/>
              <a:gd name="connsiteY149" fmla="*/ 100203 h 1316259"/>
              <a:gd name="connsiteX150" fmla="*/ 499872 w 4657534"/>
              <a:gd name="connsiteY150" fmla="*/ 100203 h 1316259"/>
              <a:gd name="connsiteX151" fmla="*/ 499872 w 4657534"/>
              <a:gd name="connsiteY151" fmla="*/ 119253 h 1316259"/>
              <a:gd name="connsiteX152" fmla="*/ 518922 w 4657534"/>
              <a:gd name="connsiteY152" fmla="*/ 119253 h 1316259"/>
              <a:gd name="connsiteX153" fmla="*/ 528447 w 4657534"/>
              <a:gd name="connsiteY153" fmla="*/ 128778 h 1316259"/>
              <a:gd name="connsiteX154" fmla="*/ 566547 w 4657534"/>
              <a:gd name="connsiteY154" fmla="*/ 128778 h 1316259"/>
              <a:gd name="connsiteX155" fmla="*/ 566547 w 4657534"/>
              <a:gd name="connsiteY155" fmla="*/ 147828 h 1316259"/>
              <a:gd name="connsiteX156" fmla="*/ 585597 w 4657534"/>
              <a:gd name="connsiteY156" fmla="*/ 147828 h 1316259"/>
              <a:gd name="connsiteX157" fmla="*/ 585597 w 4657534"/>
              <a:gd name="connsiteY157" fmla="*/ 166878 h 1316259"/>
              <a:gd name="connsiteX158" fmla="*/ 604647 w 4657534"/>
              <a:gd name="connsiteY158" fmla="*/ 166878 h 1316259"/>
              <a:gd name="connsiteX159" fmla="*/ 604647 w 4657534"/>
              <a:gd name="connsiteY159" fmla="*/ 185928 h 1316259"/>
              <a:gd name="connsiteX160" fmla="*/ 633222 w 4657534"/>
              <a:gd name="connsiteY160" fmla="*/ 185928 h 1316259"/>
              <a:gd name="connsiteX161" fmla="*/ 633222 w 4657534"/>
              <a:gd name="connsiteY161" fmla="*/ 214503 h 1316259"/>
              <a:gd name="connsiteX162" fmla="*/ 642747 w 4657534"/>
              <a:gd name="connsiteY162" fmla="*/ 214503 h 1316259"/>
              <a:gd name="connsiteX163" fmla="*/ 642747 w 4657534"/>
              <a:gd name="connsiteY163" fmla="*/ 224028 h 1316259"/>
              <a:gd name="connsiteX164" fmla="*/ 661797 w 4657534"/>
              <a:gd name="connsiteY164" fmla="*/ 224028 h 1316259"/>
              <a:gd name="connsiteX165" fmla="*/ 661797 w 4657534"/>
              <a:gd name="connsiteY165" fmla="*/ 252603 h 1316259"/>
              <a:gd name="connsiteX166" fmla="*/ 699897 w 4657534"/>
              <a:gd name="connsiteY166" fmla="*/ 252603 h 1316259"/>
              <a:gd name="connsiteX167" fmla="*/ 699897 w 4657534"/>
              <a:gd name="connsiteY167" fmla="*/ 281178 h 1316259"/>
              <a:gd name="connsiteX168" fmla="*/ 728472 w 4657534"/>
              <a:gd name="connsiteY168" fmla="*/ 281178 h 1316259"/>
              <a:gd name="connsiteX169" fmla="*/ 728472 w 4657534"/>
              <a:gd name="connsiteY169" fmla="*/ 300228 h 1316259"/>
              <a:gd name="connsiteX170" fmla="*/ 757047 w 4657534"/>
              <a:gd name="connsiteY170" fmla="*/ 300228 h 1316259"/>
              <a:gd name="connsiteX171" fmla="*/ 757047 w 4657534"/>
              <a:gd name="connsiteY171" fmla="*/ 328803 h 1316259"/>
              <a:gd name="connsiteX172" fmla="*/ 785622 w 4657534"/>
              <a:gd name="connsiteY172" fmla="*/ 328803 h 1316259"/>
              <a:gd name="connsiteX173" fmla="*/ 785622 w 4657534"/>
              <a:gd name="connsiteY173" fmla="*/ 347853 h 1316259"/>
              <a:gd name="connsiteX174" fmla="*/ 804672 w 4657534"/>
              <a:gd name="connsiteY174" fmla="*/ 347853 h 1316259"/>
              <a:gd name="connsiteX175" fmla="*/ 804672 w 4657534"/>
              <a:gd name="connsiteY175" fmla="*/ 357378 h 1316259"/>
              <a:gd name="connsiteX176" fmla="*/ 823722 w 4657534"/>
              <a:gd name="connsiteY176" fmla="*/ 357378 h 1316259"/>
              <a:gd name="connsiteX177" fmla="*/ 823722 w 4657534"/>
              <a:gd name="connsiteY177" fmla="*/ 385953 h 1316259"/>
              <a:gd name="connsiteX178" fmla="*/ 833247 w 4657534"/>
              <a:gd name="connsiteY178" fmla="*/ 385953 h 1316259"/>
              <a:gd name="connsiteX179" fmla="*/ 833247 w 4657534"/>
              <a:gd name="connsiteY179" fmla="*/ 424053 h 1316259"/>
              <a:gd name="connsiteX180" fmla="*/ 852297 w 4657534"/>
              <a:gd name="connsiteY180" fmla="*/ 424053 h 1316259"/>
              <a:gd name="connsiteX181" fmla="*/ 852297 w 4657534"/>
              <a:gd name="connsiteY181" fmla="*/ 462153 h 1316259"/>
              <a:gd name="connsiteX182" fmla="*/ 918972 w 4657534"/>
              <a:gd name="connsiteY182" fmla="*/ 462153 h 1316259"/>
              <a:gd name="connsiteX183" fmla="*/ 918972 w 4657534"/>
              <a:gd name="connsiteY183" fmla="*/ 471678 h 1316259"/>
              <a:gd name="connsiteX184" fmla="*/ 957072 w 4657534"/>
              <a:gd name="connsiteY184" fmla="*/ 471678 h 1316259"/>
              <a:gd name="connsiteX185" fmla="*/ 957072 w 4657534"/>
              <a:gd name="connsiteY185" fmla="*/ 490728 h 1316259"/>
              <a:gd name="connsiteX186" fmla="*/ 995172 w 4657534"/>
              <a:gd name="connsiteY186" fmla="*/ 490728 h 1316259"/>
              <a:gd name="connsiteX187" fmla="*/ 995172 w 4657534"/>
              <a:gd name="connsiteY187" fmla="*/ 519303 h 1316259"/>
              <a:gd name="connsiteX188" fmla="*/ 1023747 w 4657534"/>
              <a:gd name="connsiteY188" fmla="*/ 519303 h 1316259"/>
              <a:gd name="connsiteX189" fmla="*/ 1023747 w 4657534"/>
              <a:gd name="connsiteY189" fmla="*/ 528828 h 1316259"/>
              <a:gd name="connsiteX190" fmla="*/ 1042797 w 4657534"/>
              <a:gd name="connsiteY190" fmla="*/ 528828 h 1316259"/>
              <a:gd name="connsiteX191" fmla="*/ 1042797 w 4657534"/>
              <a:gd name="connsiteY191" fmla="*/ 547878 h 1316259"/>
              <a:gd name="connsiteX192" fmla="*/ 1071372 w 4657534"/>
              <a:gd name="connsiteY192" fmla="*/ 547878 h 1316259"/>
              <a:gd name="connsiteX193" fmla="*/ 1071372 w 4657534"/>
              <a:gd name="connsiteY193" fmla="*/ 557403 h 1316259"/>
              <a:gd name="connsiteX194" fmla="*/ 1080897 w 4657534"/>
              <a:gd name="connsiteY194" fmla="*/ 557403 h 1316259"/>
              <a:gd name="connsiteX195" fmla="*/ 1080897 w 4657534"/>
              <a:gd name="connsiteY195" fmla="*/ 576453 h 1316259"/>
              <a:gd name="connsiteX196" fmla="*/ 1099947 w 4657534"/>
              <a:gd name="connsiteY196" fmla="*/ 576453 h 1316259"/>
              <a:gd name="connsiteX197" fmla="*/ 1099947 w 4657534"/>
              <a:gd name="connsiteY197" fmla="*/ 605028 h 1316259"/>
              <a:gd name="connsiteX198" fmla="*/ 1128522 w 4657534"/>
              <a:gd name="connsiteY198" fmla="*/ 605028 h 1316259"/>
              <a:gd name="connsiteX199" fmla="*/ 1128522 w 4657534"/>
              <a:gd name="connsiteY199" fmla="*/ 614553 h 1316259"/>
              <a:gd name="connsiteX200" fmla="*/ 1166622 w 4657534"/>
              <a:gd name="connsiteY200" fmla="*/ 614553 h 1316259"/>
              <a:gd name="connsiteX201" fmla="*/ 1166622 w 4657534"/>
              <a:gd name="connsiteY201" fmla="*/ 633603 h 1316259"/>
              <a:gd name="connsiteX202" fmla="*/ 1185672 w 4657534"/>
              <a:gd name="connsiteY202" fmla="*/ 633603 h 1316259"/>
              <a:gd name="connsiteX203" fmla="*/ 1185672 w 4657534"/>
              <a:gd name="connsiteY203" fmla="*/ 652653 h 1316259"/>
              <a:gd name="connsiteX204" fmla="*/ 1219676 w 4657534"/>
              <a:gd name="connsiteY204" fmla="*/ 652653 h 1316259"/>
              <a:gd name="connsiteX205" fmla="*/ 1219676 w 4657534"/>
              <a:gd name="connsiteY205" fmla="*/ 671703 h 1316259"/>
              <a:gd name="connsiteX206" fmla="*/ 1242822 w 4657534"/>
              <a:gd name="connsiteY206" fmla="*/ 671703 h 1316259"/>
              <a:gd name="connsiteX207" fmla="*/ 1242822 w 4657534"/>
              <a:gd name="connsiteY207" fmla="*/ 690753 h 1316259"/>
              <a:gd name="connsiteX208" fmla="*/ 1261872 w 4657534"/>
              <a:gd name="connsiteY208" fmla="*/ 690753 h 1316259"/>
              <a:gd name="connsiteX209" fmla="*/ 1261872 w 4657534"/>
              <a:gd name="connsiteY209" fmla="*/ 709803 h 1316259"/>
              <a:gd name="connsiteX210" fmla="*/ 1290447 w 4657534"/>
              <a:gd name="connsiteY210" fmla="*/ 709803 h 1316259"/>
              <a:gd name="connsiteX211" fmla="*/ 1290447 w 4657534"/>
              <a:gd name="connsiteY211" fmla="*/ 729901 h 1316259"/>
              <a:gd name="connsiteX212" fmla="*/ 1310545 w 4657534"/>
              <a:gd name="connsiteY212" fmla="*/ 729901 h 1316259"/>
              <a:gd name="connsiteX213" fmla="*/ 1310545 w 4657534"/>
              <a:gd name="connsiteY213" fmla="*/ 747903 h 1316259"/>
              <a:gd name="connsiteX214" fmla="*/ 1347597 w 4657534"/>
              <a:gd name="connsiteY214" fmla="*/ 747903 h 1316259"/>
              <a:gd name="connsiteX215" fmla="*/ 1347597 w 4657534"/>
              <a:gd name="connsiteY215" fmla="*/ 757428 h 1316259"/>
              <a:gd name="connsiteX216" fmla="*/ 1376172 w 4657534"/>
              <a:gd name="connsiteY216" fmla="*/ 757428 h 1316259"/>
              <a:gd name="connsiteX217" fmla="*/ 1376172 w 4657534"/>
              <a:gd name="connsiteY217" fmla="*/ 776478 h 1316259"/>
              <a:gd name="connsiteX218" fmla="*/ 1385697 w 4657534"/>
              <a:gd name="connsiteY218" fmla="*/ 776478 h 1316259"/>
              <a:gd name="connsiteX219" fmla="*/ 1385697 w 4657534"/>
              <a:gd name="connsiteY219" fmla="*/ 795528 h 1316259"/>
              <a:gd name="connsiteX220" fmla="*/ 1423797 w 4657534"/>
              <a:gd name="connsiteY220" fmla="*/ 795528 h 1316259"/>
              <a:gd name="connsiteX221" fmla="*/ 1423797 w 4657534"/>
              <a:gd name="connsiteY221" fmla="*/ 814578 h 1316259"/>
              <a:gd name="connsiteX222" fmla="*/ 1452372 w 4657534"/>
              <a:gd name="connsiteY222" fmla="*/ 814578 h 1316259"/>
              <a:gd name="connsiteX223" fmla="*/ 1452372 w 4657534"/>
              <a:gd name="connsiteY223" fmla="*/ 833628 h 1316259"/>
              <a:gd name="connsiteX224" fmla="*/ 1471422 w 4657534"/>
              <a:gd name="connsiteY224" fmla="*/ 833628 h 1316259"/>
              <a:gd name="connsiteX225" fmla="*/ 1471422 w 4657534"/>
              <a:gd name="connsiteY225" fmla="*/ 862203 h 1316259"/>
              <a:gd name="connsiteX226" fmla="*/ 1532001 w 4657534"/>
              <a:gd name="connsiteY226" fmla="*/ 862203 h 1316259"/>
              <a:gd name="connsiteX227" fmla="*/ 1532001 w 4657534"/>
              <a:gd name="connsiteY227" fmla="*/ 881253 h 1316259"/>
              <a:gd name="connsiteX228" fmla="*/ 1547622 w 4657534"/>
              <a:gd name="connsiteY228" fmla="*/ 881253 h 1316259"/>
              <a:gd name="connsiteX229" fmla="*/ 1547622 w 4657534"/>
              <a:gd name="connsiteY229" fmla="*/ 900303 h 1316259"/>
              <a:gd name="connsiteX230" fmla="*/ 1585722 w 4657534"/>
              <a:gd name="connsiteY230" fmla="*/ 900303 h 1316259"/>
              <a:gd name="connsiteX231" fmla="*/ 1585722 w 4657534"/>
              <a:gd name="connsiteY231" fmla="*/ 909828 h 1316259"/>
              <a:gd name="connsiteX232" fmla="*/ 1642872 w 4657534"/>
              <a:gd name="connsiteY232" fmla="*/ 909828 h 1316259"/>
              <a:gd name="connsiteX233" fmla="*/ 1642872 w 4657534"/>
              <a:gd name="connsiteY233" fmla="*/ 919353 h 1316259"/>
              <a:gd name="connsiteX234" fmla="*/ 1709547 w 4657534"/>
              <a:gd name="connsiteY234" fmla="*/ 919353 h 1316259"/>
              <a:gd name="connsiteX235" fmla="*/ 1709547 w 4657534"/>
              <a:gd name="connsiteY235" fmla="*/ 938403 h 1316259"/>
              <a:gd name="connsiteX236" fmla="*/ 1728597 w 4657534"/>
              <a:gd name="connsiteY236" fmla="*/ 938403 h 1316259"/>
              <a:gd name="connsiteX237" fmla="*/ 1728597 w 4657534"/>
              <a:gd name="connsiteY237" fmla="*/ 957453 h 1316259"/>
              <a:gd name="connsiteX238" fmla="*/ 1776222 w 4657534"/>
              <a:gd name="connsiteY238" fmla="*/ 957453 h 1316259"/>
              <a:gd name="connsiteX239" fmla="*/ 1776222 w 4657534"/>
              <a:gd name="connsiteY239" fmla="*/ 976503 h 1316259"/>
              <a:gd name="connsiteX240" fmla="*/ 1804797 w 4657534"/>
              <a:gd name="connsiteY240" fmla="*/ 976503 h 1316259"/>
              <a:gd name="connsiteX241" fmla="*/ 1804797 w 4657534"/>
              <a:gd name="connsiteY241" fmla="*/ 986028 h 1316259"/>
              <a:gd name="connsiteX242" fmla="*/ 1842897 w 4657534"/>
              <a:gd name="connsiteY242" fmla="*/ 986028 h 1316259"/>
              <a:gd name="connsiteX243" fmla="*/ 1842897 w 4657534"/>
              <a:gd name="connsiteY243" fmla="*/ 995553 h 1316259"/>
              <a:gd name="connsiteX244" fmla="*/ 1871472 w 4657534"/>
              <a:gd name="connsiteY244" fmla="*/ 995553 h 1316259"/>
              <a:gd name="connsiteX245" fmla="*/ 1871472 w 4657534"/>
              <a:gd name="connsiteY245" fmla="*/ 1005078 h 1316259"/>
              <a:gd name="connsiteX246" fmla="*/ 1928622 w 4657534"/>
              <a:gd name="connsiteY246" fmla="*/ 1005078 h 1316259"/>
              <a:gd name="connsiteX247" fmla="*/ 1928622 w 4657534"/>
              <a:gd name="connsiteY247" fmla="*/ 1024128 h 1316259"/>
              <a:gd name="connsiteX248" fmla="*/ 1976247 w 4657534"/>
              <a:gd name="connsiteY248" fmla="*/ 1024128 h 1316259"/>
              <a:gd name="connsiteX249" fmla="*/ 1976247 w 4657534"/>
              <a:gd name="connsiteY249" fmla="*/ 1043178 h 1316259"/>
              <a:gd name="connsiteX250" fmla="*/ 1995297 w 4657534"/>
              <a:gd name="connsiteY250" fmla="*/ 1043178 h 1316259"/>
              <a:gd name="connsiteX251" fmla="*/ 1995297 w 4657534"/>
              <a:gd name="connsiteY251" fmla="*/ 1062228 h 1316259"/>
              <a:gd name="connsiteX252" fmla="*/ 2109597 w 4657534"/>
              <a:gd name="connsiteY252" fmla="*/ 1062228 h 1316259"/>
              <a:gd name="connsiteX253" fmla="*/ 2119122 w 4657534"/>
              <a:gd name="connsiteY253" fmla="*/ 1071753 h 1316259"/>
              <a:gd name="connsiteX254" fmla="*/ 2147697 w 4657534"/>
              <a:gd name="connsiteY254" fmla="*/ 1071753 h 1316259"/>
              <a:gd name="connsiteX255" fmla="*/ 2147697 w 4657534"/>
              <a:gd name="connsiteY255" fmla="*/ 1100328 h 1316259"/>
              <a:gd name="connsiteX256" fmla="*/ 2195322 w 4657534"/>
              <a:gd name="connsiteY256" fmla="*/ 1100328 h 1316259"/>
              <a:gd name="connsiteX257" fmla="*/ 2290572 w 4657534"/>
              <a:gd name="connsiteY257" fmla="*/ 1100328 h 1316259"/>
              <a:gd name="connsiteX258" fmla="*/ 2290572 w 4657534"/>
              <a:gd name="connsiteY258" fmla="*/ 1109853 h 1316259"/>
              <a:gd name="connsiteX259" fmla="*/ 2385822 w 4657534"/>
              <a:gd name="connsiteY259" fmla="*/ 1109853 h 1316259"/>
              <a:gd name="connsiteX260" fmla="*/ 2385822 w 4657534"/>
              <a:gd name="connsiteY260" fmla="*/ 1119378 h 1316259"/>
              <a:gd name="connsiteX261" fmla="*/ 2671572 w 4657534"/>
              <a:gd name="connsiteY261" fmla="*/ 1119378 h 1316259"/>
              <a:gd name="connsiteX262" fmla="*/ 2671572 w 4657534"/>
              <a:gd name="connsiteY262" fmla="*/ 1138428 h 1316259"/>
              <a:gd name="connsiteX263" fmla="*/ 2776347 w 4657534"/>
              <a:gd name="connsiteY263" fmla="*/ 1138428 h 1316259"/>
              <a:gd name="connsiteX264" fmla="*/ 2776347 w 4657534"/>
              <a:gd name="connsiteY264" fmla="*/ 1147953 h 1316259"/>
              <a:gd name="connsiteX265" fmla="*/ 2909697 w 4657534"/>
              <a:gd name="connsiteY265" fmla="*/ 1147953 h 1316259"/>
              <a:gd name="connsiteX266" fmla="*/ 2909697 w 4657534"/>
              <a:gd name="connsiteY266" fmla="*/ 1157478 h 1316259"/>
              <a:gd name="connsiteX267" fmla="*/ 3166872 w 4657534"/>
              <a:gd name="connsiteY267" fmla="*/ 1157478 h 1316259"/>
              <a:gd name="connsiteX268" fmla="*/ 3166872 w 4657534"/>
              <a:gd name="connsiteY268" fmla="*/ 1167003 h 1316259"/>
              <a:gd name="connsiteX269" fmla="*/ 3509772 w 4657534"/>
              <a:gd name="connsiteY269" fmla="*/ 1167003 h 1316259"/>
              <a:gd name="connsiteX270" fmla="*/ 3509772 w 4657534"/>
              <a:gd name="connsiteY270" fmla="*/ 1176528 h 1316259"/>
              <a:gd name="connsiteX271" fmla="*/ 4657535 w 4657534"/>
              <a:gd name="connsiteY271" fmla="*/ 1171766 h 131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4657534" h="1316259">
                <a:moveTo>
                  <a:pt x="4657535" y="1171766"/>
                </a:moveTo>
                <a:lnTo>
                  <a:pt x="4657535" y="1316260"/>
                </a:lnTo>
                <a:lnTo>
                  <a:pt x="3514535" y="1316260"/>
                </a:lnTo>
                <a:lnTo>
                  <a:pt x="3514535" y="1302068"/>
                </a:lnTo>
                <a:lnTo>
                  <a:pt x="3162110" y="1302068"/>
                </a:lnTo>
                <a:lnTo>
                  <a:pt x="3162110" y="1287780"/>
                </a:lnTo>
                <a:lnTo>
                  <a:pt x="2904935" y="1287780"/>
                </a:lnTo>
                <a:lnTo>
                  <a:pt x="2757297" y="1287780"/>
                </a:lnTo>
                <a:lnTo>
                  <a:pt x="2757297" y="1275017"/>
                </a:lnTo>
                <a:lnTo>
                  <a:pt x="2690622" y="1275017"/>
                </a:lnTo>
                <a:lnTo>
                  <a:pt x="2679478" y="1263872"/>
                </a:lnTo>
                <a:lnTo>
                  <a:pt x="2381060" y="1263872"/>
                </a:lnTo>
                <a:lnTo>
                  <a:pt x="2381060" y="1250918"/>
                </a:lnTo>
                <a:lnTo>
                  <a:pt x="2183797" y="1250918"/>
                </a:lnTo>
                <a:lnTo>
                  <a:pt x="2183797" y="1233868"/>
                </a:lnTo>
                <a:lnTo>
                  <a:pt x="2157222" y="1233868"/>
                </a:lnTo>
                <a:lnTo>
                  <a:pt x="2157222" y="1222534"/>
                </a:lnTo>
                <a:lnTo>
                  <a:pt x="2128647" y="1222534"/>
                </a:lnTo>
                <a:lnTo>
                  <a:pt x="2128647" y="1208342"/>
                </a:lnTo>
                <a:lnTo>
                  <a:pt x="2109597" y="1208342"/>
                </a:lnTo>
                <a:lnTo>
                  <a:pt x="2004822" y="1208342"/>
                </a:lnTo>
                <a:lnTo>
                  <a:pt x="2004822" y="1196912"/>
                </a:lnTo>
                <a:lnTo>
                  <a:pt x="1985772" y="1196912"/>
                </a:lnTo>
                <a:lnTo>
                  <a:pt x="1985772" y="1184148"/>
                </a:lnTo>
                <a:lnTo>
                  <a:pt x="1947672" y="1184148"/>
                </a:lnTo>
                <a:lnTo>
                  <a:pt x="1947672" y="1171766"/>
                </a:lnTo>
                <a:lnTo>
                  <a:pt x="1931003" y="1171766"/>
                </a:lnTo>
                <a:lnTo>
                  <a:pt x="1931003" y="1157478"/>
                </a:lnTo>
                <a:lnTo>
                  <a:pt x="1871472" y="1157478"/>
                </a:lnTo>
                <a:lnTo>
                  <a:pt x="1871472" y="1147953"/>
                </a:lnTo>
                <a:lnTo>
                  <a:pt x="1810322" y="1147953"/>
                </a:lnTo>
                <a:lnTo>
                  <a:pt x="1810322" y="1128808"/>
                </a:lnTo>
                <a:lnTo>
                  <a:pt x="1750695" y="1128808"/>
                </a:lnTo>
                <a:lnTo>
                  <a:pt x="1750695" y="1119378"/>
                </a:lnTo>
                <a:lnTo>
                  <a:pt x="1728597" y="1100328"/>
                </a:lnTo>
                <a:lnTo>
                  <a:pt x="1728597" y="1086231"/>
                </a:lnTo>
                <a:lnTo>
                  <a:pt x="1656969" y="1086231"/>
                </a:lnTo>
                <a:lnTo>
                  <a:pt x="1656969" y="1072039"/>
                </a:lnTo>
                <a:lnTo>
                  <a:pt x="1577435" y="1072039"/>
                </a:lnTo>
                <a:lnTo>
                  <a:pt x="1577435" y="1062228"/>
                </a:lnTo>
                <a:lnTo>
                  <a:pt x="1549051" y="1062228"/>
                </a:lnTo>
                <a:lnTo>
                  <a:pt x="1549051" y="1042226"/>
                </a:lnTo>
                <a:lnTo>
                  <a:pt x="1528572" y="1042226"/>
                </a:lnTo>
                <a:lnTo>
                  <a:pt x="1528572" y="1028033"/>
                </a:lnTo>
                <a:lnTo>
                  <a:pt x="1471422" y="1028033"/>
                </a:lnTo>
                <a:lnTo>
                  <a:pt x="1471422" y="1005078"/>
                </a:lnTo>
                <a:lnTo>
                  <a:pt x="1452372" y="1005078"/>
                </a:lnTo>
                <a:lnTo>
                  <a:pt x="1452372" y="983933"/>
                </a:lnTo>
                <a:lnTo>
                  <a:pt x="1429798" y="983933"/>
                </a:lnTo>
                <a:lnTo>
                  <a:pt x="1429798" y="966978"/>
                </a:lnTo>
                <a:lnTo>
                  <a:pt x="1404747" y="966978"/>
                </a:lnTo>
                <a:lnTo>
                  <a:pt x="1404747" y="949928"/>
                </a:lnTo>
                <a:lnTo>
                  <a:pt x="1384364" y="949928"/>
                </a:lnTo>
                <a:lnTo>
                  <a:pt x="1384364" y="935736"/>
                </a:lnTo>
                <a:lnTo>
                  <a:pt x="1347597" y="935736"/>
                </a:lnTo>
                <a:lnTo>
                  <a:pt x="1347597" y="918686"/>
                </a:lnTo>
                <a:lnTo>
                  <a:pt x="1319022" y="918686"/>
                </a:lnTo>
                <a:lnTo>
                  <a:pt x="1319022" y="900208"/>
                </a:lnTo>
                <a:lnTo>
                  <a:pt x="1297781" y="900208"/>
                </a:lnTo>
                <a:lnTo>
                  <a:pt x="1297781" y="884587"/>
                </a:lnTo>
                <a:lnTo>
                  <a:pt x="1275017" y="884587"/>
                </a:lnTo>
                <a:lnTo>
                  <a:pt x="1275017" y="866965"/>
                </a:lnTo>
                <a:lnTo>
                  <a:pt x="1250918" y="866965"/>
                </a:lnTo>
                <a:lnTo>
                  <a:pt x="1250918" y="847630"/>
                </a:lnTo>
                <a:lnTo>
                  <a:pt x="1233297" y="847630"/>
                </a:lnTo>
                <a:lnTo>
                  <a:pt x="1233297" y="824103"/>
                </a:lnTo>
                <a:lnTo>
                  <a:pt x="1185672" y="824103"/>
                </a:lnTo>
                <a:lnTo>
                  <a:pt x="1185672" y="795147"/>
                </a:lnTo>
                <a:lnTo>
                  <a:pt x="1140143" y="795147"/>
                </a:lnTo>
                <a:lnTo>
                  <a:pt x="1140143" y="776478"/>
                </a:lnTo>
                <a:lnTo>
                  <a:pt x="1106043" y="776478"/>
                </a:lnTo>
                <a:lnTo>
                  <a:pt x="1106043" y="756761"/>
                </a:lnTo>
                <a:lnTo>
                  <a:pt x="1090422" y="756761"/>
                </a:lnTo>
                <a:lnTo>
                  <a:pt x="1090422" y="729901"/>
                </a:lnTo>
                <a:lnTo>
                  <a:pt x="1066324" y="729901"/>
                </a:lnTo>
                <a:lnTo>
                  <a:pt x="1066324" y="709803"/>
                </a:lnTo>
                <a:lnTo>
                  <a:pt x="1046417" y="709803"/>
                </a:lnTo>
                <a:lnTo>
                  <a:pt x="1046417" y="692944"/>
                </a:lnTo>
                <a:lnTo>
                  <a:pt x="1002411" y="692944"/>
                </a:lnTo>
                <a:lnTo>
                  <a:pt x="1002411" y="662178"/>
                </a:lnTo>
                <a:lnTo>
                  <a:pt x="982599" y="662178"/>
                </a:lnTo>
                <a:lnTo>
                  <a:pt x="982599" y="647510"/>
                </a:lnTo>
                <a:lnTo>
                  <a:pt x="961263" y="647510"/>
                </a:lnTo>
                <a:lnTo>
                  <a:pt x="961263" y="637508"/>
                </a:lnTo>
                <a:lnTo>
                  <a:pt x="871347" y="637508"/>
                </a:lnTo>
                <a:lnTo>
                  <a:pt x="871347" y="614553"/>
                </a:lnTo>
                <a:lnTo>
                  <a:pt x="852297" y="614553"/>
                </a:lnTo>
                <a:lnTo>
                  <a:pt x="852297" y="585978"/>
                </a:lnTo>
                <a:lnTo>
                  <a:pt x="842010" y="585978"/>
                </a:lnTo>
                <a:lnTo>
                  <a:pt x="842010" y="545211"/>
                </a:lnTo>
                <a:lnTo>
                  <a:pt x="826389" y="545211"/>
                </a:lnTo>
                <a:lnTo>
                  <a:pt x="826389" y="519303"/>
                </a:lnTo>
                <a:lnTo>
                  <a:pt x="796576" y="519303"/>
                </a:lnTo>
                <a:lnTo>
                  <a:pt x="796576" y="484156"/>
                </a:lnTo>
                <a:lnTo>
                  <a:pt x="766572" y="484156"/>
                </a:lnTo>
                <a:lnTo>
                  <a:pt x="766572" y="460058"/>
                </a:lnTo>
                <a:lnTo>
                  <a:pt x="728472" y="460058"/>
                </a:lnTo>
                <a:lnTo>
                  <a:pt x="728472" y="434435"/>
                </a:lnTo>
                <a:lnTo>
                  <a:pt x="712756" y="434435"/>
                </a:lnTo>
                <a:lnTo>
                  <a:pt x="712756" y="405003"/>
                </a:lnTo>
                <a:lnTo>
                  <a:pt x="681514" y="405003"/>
                </a:lnTo>
                <a:lnTo>
                  <a:pt x="681514" y="379095"/>
                </a:lnTo>
                <a:lnTo>
                  <a:pt x="661797" y="379095"/>
                </a:lnTo>
                <a:lnTo>
                  <a:pt x="661797" y="352139"/>
                </a:lnTo>
                <a:lnTo>
                  <a:pt x="638937" y="352139"/>
                </a:lnTo>
                <a:lnTo>
                  <a:pt x="638937" y="323755"/>
                </a:lnTo>
                <a:lnTo>
                  <a:pt x="613410" y="323755"/>
                </a:lnTo>
                <a:lnTo>
                  <a:pt x="613410" y="291084"/>
                </a:lnTo>
                <a:lnTo>
                  <a:pt x="594932" y="291084"/>
                </a:lnTo>
                <a:lnTo>
                  <a:pt x="594932" y="256985"/>
                </a:lnTo>
                <a:lnTo>
                  <a:pt x="576072" y="256985"/>
                </a:lnTo>
                <a:lnTo>
                  <a:pt x="576072" y="230029"/>
                </a:lnTo>
                <a:lnTo>
                  <a:pt x="538163" y="230029"/>
                </a:lnTo>
                <a:lnTo>
                  <a:pt x="538163" y="205835"/>
                </a:lnTo>
                <a:lnTo>
                  <a:pt x="518922" y="205835"/>
                </a:lnTo>
                <a:lnTo>
                  <a:pt x="518922" y="184594"/>
                </a:lnTo>
                <a:lnTo>
                  <a:pt x="461486" y="184594"/>
                </a:lnTo>
                <a:lnTo>
                  <a:pt x="461486" y="168974"/>
                </a:lnTo>
                <a:lnTo>
                  <a:pt x="416052" y="168974"/>
                </a:lnTo>
                <a:lnTo>
                  <a:pt x="416052" y="144780"/>
                </a:lnTo>
                <a:lnTo>
                  <a:pt x="376238" y="144780"/>
                </a:lnTo>
                <a:lnTo>
                  <a:pt x="376238" y="128778"/>
                </a:lnTo>
                <a:lnTo>
                  <a:pt x="347472" y="128778"/>
                </a:lnTo>
                <a:lnTo>
                  <a:pt x="347472" y="109347"/>
                </a:lnTo>
                <a:lnTo>
                  <a:pt x="323755" y="109347"/>
                </a:lnTo>
                <a:lnTo>
                  <a:pt x="323755" y="89440"/>
                </a:lnTo>
                <a:lnTo>
                  <a:pt x="252222" y="89440"/>
                </a:lnTo>
                <a:lnTo>
                  <a:pt x="252222" y="79534"/>
                </a:lnTo>
                <a:lnTo>
                  <a:pt x="203073" y="79534"/>
                </a:lnTo>
                <a:lnTo>
                  <a:pt x="195072" y="71628"/>
                </a:lnTo>
                <a:lnTo>
                  <a:pt x="156972" y="71628"/>
                </a:lnTo>
                <a:lnTo>
                  <a:pt x="156972" y="61055"/>
                </a:lnTo>
                <a:lnTo>
                  <a:pt x="114967" y="61055"/>
                </a:lnTo>
                <a:lnTo>
                  <a:pt x="114967" y="46863"/>
                </a:lnTo>
                <a:lnTo>
                  <a:pt x="61722" y="46863"/>
                </a:lnTo>
                <a:lnTo>
                  <a:pt x="61722" y="36957"/>
                </a:lnTo>
                <a:lnTo>
                  <a:pt x="0" y="36957"/>
                </a:lnTo>
                <a:lnTo>
                  <a:pt x="0" y="0"/>
                </a:lnTo>
                <a:lnTo>
                  <a:pt x="117824" y="0"/>
                </a:lnTo>
                <a:lnTo>
                  <a:pt x="117824" y="14478"/>
                </a:lnTo>
                <a:lnTo>
                  <a:pt x="204597" y="14478"/>
                </a:lnTo>
                <a:lnTo>
                  <a:pt x="204597" y="33528"/>
                </a:lnTo>
                <a:lnTo>
                  <a:pt x="318897" y="33528"/>
                </a:lnTo>
                <a:lnTo>
                  <a:pt x="318897" y="52578"/>
                </a:lnTo>
                <a:lnTo>
                  <a:pt x="376047" y="52578"/>
                </a:lnTo>
                <a:lnTo>
                  <a:pt x="376047" y="62103"/>
                </a:lnTo>
                <a:lnTo>
                  <a:pt x="423672" y="62103"/>
                </a:lnTo>
                <a:lnTo>
                  <a:pt x="423672" y="90678"/>
                </a:lnTo>
                <a:lnTo>
                  <a:pt x="461772" y="90678"/>
                </a:lnTo>
                <a:lnTo>
                  <a:pt x="461772" y="100203"/>
                </a:lnTo>
                <a:lnTo>
                  <a:pt x="499872" y="100203"/>
                </a:lnTo>
                <a:lnTo>
                  <a:pt x="499872" y="119253"/>
                </a:lnTo>
                <a:lnTo>
                  <a:pt x="518922" y="119253"/>
                </a:lnTo>
                <a:lnTo>
                  <a:pt x="528447" y="128778"/>
                </a:lnTo>
                <a:lnTo>
                  <a:pt x="566547" y="128778"/>
                </a:lnTo>
                <a:lnTo>
                  <a:pt x="566547" y="147828"/>
                </a:lnTo>
                <a:lnTo>
                  <a:pt x="585597" y="147828"/>
                </a:lnTo>
                <a:lnTo>
                  <a:pt x="585597" y="166878"/>
                </a:lnTo>
                <a:lnTo>
                  <a:pt x="604647" y="166878"/>
                </a:lnTo>
                <a:lnTo>
                  <a:pt x="604647" y="185928"/>
                </a:lnTo>
                <a:lnTo>
                  <a:pt x="633222" y="185928"/>
                </a:lnTo>
                <a:lnTo>
                  <a:pt x="633222" y="214503"/>
                </a:lnTo>
                <a:lnTo>
                  <a:pt x="642747" y="214503"/>
                </a:lnTo>
                <a:lnTo>
                  <a:pt x="642747" y="224028"/>
                </a:lnTo>
                <a:lnTo>
                  <a:pt x="661797" y="224028"/>
                </a:lnTo>
                <a:lnTo>
                  <a:pt x="661797" y="252603"/>
                </a:lnTo>
                <a:lnTo>
                  <a:pt x="699897" y="252603"/>
                </a:lnTo>
                <a:lnTo>
                  <a:pt x="699897" y="281178"/>
                </a:lnTo>
                <a:lnTo>
                  <a:pt x="728472" y="281178"/>
                </a:lnTo>
                <a:lnTo>
                  <a:pt x="728472" y="300228"/>
                </a:lnTo>
                <a:lnTo>
                  <a:pt x="757047" y="300228"/>
                </a:lnTo>
                <a:lnTo>
                  <a:pt x="757047" y="328803"/>
                </a:lnTo>
                <a:lnTo>
                  <a:pt x="785622" y="328803"/>
                </a:lnTo>
                <a:lnTo>
                  <a:pt x="785622" y="347853"/>
                </a:lnTo>
                <a:lnTo>
                  <a:pt x="804672" y="347853"/>
                </a:lnTo>
                <a:lnTo>
                  <a:pt x="804672" y="357378"/>
                </a:lnTo>
                <a:lnTo>
                  <a:pt x="823722" y="357378"/>
                </a:lnTo>
                <a:lnTo>
                  <a:pt x="823722" y="385953"/>
                </a:lnTo>
                <a:lnTo>
                  <a:pt x="833247" y="385953"/>
                </a:lnTo>
                <a:lnTo>
                  <a:pt x="833247" y="424053"/>
                </a:lnTo>
                <a:lnTo>
                  <a:pt x="852297" y="424053"/>
                </a:lnTo>
                <a:lnTo>
                  <a:pt x="852297" y="462153"/>
                </a:lnTo>
                <a:lnTo>
                  <a:pt x="918972" y="462153"/>
                </a:lnTo>
                <a:lnTo>
                  <a:pt x="918972" y="471678"/>
                </a:lnTo>
                <a:lnTo>
                  <a:pt x="957072" y="471678"/>
                </a:lnTo>
                <a:lnTo>
                  <a:pt x="957072" y="490728"/>
                </a:lnTo>
                <a:lnTo>
                  <a:pt x="995172" y="490728"/>
                </a:lnTo>
                <a:lnTo>
                  <a:pt x="995172" y="519303"/>
                </a:lnTo>
                <a:lnTo>
                  <a:pt x="1023747" y="519303"/>
                </a:lnTo>
                <a:lnTo>
                  <a:pt x="1023747" y="528828"/>
                </a:lnTo>
                <a:lnTo>
                  <a:pt x="1042797" y="528828"/>
                </a:lnTo>
                <a:lnTo>
                  <a:pt x="1042797" y="547878"/>
                </a:lnTo>
                <a:lnTo>
                  <a:pt x="1071372" y="547878"/>
                </a:lnTo>
                <a:lnTo>
                  <a:pt x="1071372" y="557403"/>
                </a:lnTo>
                <a:lnTo>
                  <a:pt x="1080897" y="557403"/>
                </a:lnTo>
                <a:lnTo>
                  <a:pt x="1080897" y="576453"/>
                </a:lnTo>
                <a:lnTo>
                  <a:pt x="1099947" y="576453"/>
                </a:lnTo>
                <a:lnTo>
                  <a:pt x="1099947" y="605028"/>
                </a:lnTo>
                <a:lnTo>
                  <a:pt x="1128522" y="605028"/>
                </a:lnTo>
                <a:lnTo>
                  <a:pt x="1128522" y="614553"/>
                </a:lnTo>
                <a:lnTo>
                  <a:pt x="1166622" y="614553"/>
                </a:lnTo>
                <a:lnTo>
                  <a:pt x="1166622" y="633603"/>
                </a:lnTo>
                <a:lnTo>
                  <a:pt x="1185672" y="633603"/>
                </a:lnTo>
                <a:lnTo>
                  <a:pt x="1185672" y="652653"/>
                </a:lnTo>
                <a:lnTo>
                  <a:pt x="1219676" y="652653"/>
                </a:lnTo>
                <a:lnTo>
                  <a:pt x="1219676" y="671703"/>
                </a:lnTo>
                <a:lnTo>
                  <a:pt x="1242822" y="671703"/>
                </a:lnTo>
                <a:lnTo>
                  <a:pt x="1242822" y="690753"/>
                </a:lnTo>
                <a:lnTo>
                  <a:pt x="1261872" y="690753"/>
                </a:lnTo>
                <a:lnTo>
                  <a:pt x="1261872" y="709803"/>
                </a:lnTo>
                <a:lnTo>
                  <a:pt x="1290447" y="709803"/>
                </a:lnTo>
                <a:lnTo>
                  <a:pt x="1290447" y="729901"/>
                </a:lnTo>
                <a:lnTo>
                  <a:pt x="1310545" y="729901"/>
                </a:lnTo>
                <a:lnTo>
                  <a:pt x="1310545" y="747903"/>
                </a:lnTo>
                <a:lnTo>
                  <a:pt x="1347597" y="747903"/>
                </a:lnTo>
                <a:lnTo>
                  <a:pt x="1347597" y="757428"/>
                </a:lnTo>
                <a:lnTo>
                  <a:pt x="1376172" y="757428"/>
                </a:lnTo>
                <a:lnTo>
                  <a:pt x="1376172" y="776478"/>
                </a:lnTo>
                <a:lnTo>
                  <a:pt x="1385697" y="776478"/>
                </a:lnTo>
                <a:lnTo>
                  <a:pt x="1385697" y="795528"/>
                </a:lnTo>
                <a:lnTo>
                  <a:pt x="1423797" y="795528"/>
                </a:lnTo>
                <a:lnTo>
                  <a:pt x="1423797" y="814578"/>
                </a:lnTo>
                <a:lnTo>
                  <a:pt x="1452372" y="814578"/>
                </a:lnTo>
                <a:lnTo>
                  <a:pt x="1452372" y="833628"/>
                </a:lnTo>
                <a:lnTo>
                  <a:pt x="1471422" y="833628"/>
                </a:lnTo>
                <a:lnTo>
                  <a:pt x="1471422" y="862203"/>
                </a:lnTo>
                <a:lnTo>
                  <a:pt x="1532001" y="862203"/>
                </a:lnTo>
                <a:lnTo>
                  <a:pt x="1532001" y="881253"/>
                </a:lnTo>
                <a:lnTo>
                  <a:pt x="1547622" y="881253"/>
                </a:lnTo>
                <a:lnTo>
                  <a:pt x="1547622" y="900303"/>
                </a:lnTo>
                <a:lnTo>
                  <a:pt x="1585722" y="900303"/>
                </a:lnTo>
                <a:lnTo>
                  <a:pt x="1585722" y="909828"/>
                </a:lnTo>
                <a:lnTo>
                  <a:pt x="1642872" y="909828"/>
                </a:lnTo>
                <a:lnTo>
                  <a:pt x="1642872" y="919353"/>
                </a:lnTo>
                <a:lnTo>
                  <a:pt x="1709547" y="919353"/>
                </a:lnTo>
                <a:lnTo>
                  <a:pt x="1709547" y="938403"/>
                </a:lnTo>
                <a:lnTo>
                  <a:pt x="1728597" y="938403"/>
                </a:lnTo>
                <a:lnTo>
                  <a:pt x="1728597" y="957453"/>
                </a:lnTo>
                <a:lnTo>
                  <a:pt x="1776222" y="957453"/>
                </a:lnTo>
                <a:lnTo>
                  <a:pt x="1776222" y="976503"/>
                </a:lnTo>
                <a:lnTo>
                  <a:pt x="1804797" y="976503"/>
                </a:lnTo>
                <a:lnTo>
                  <a:pt x="1804797" y="986028"/>
                </a:lnTo>
                <a:lnTo>
                  <a:pt x="1842897" y="986028"/>
                </a:lnTo>
                <a:lnTo>
                  <a:pt x="1842897" y="995553"/>
                </a:lnTo>
                <a:lnTo>
                  <a:pt x="1871472" y="995553"/>
                </a:lnTo>
                <a:lnTo>
                  <a:pt x="1871472" y="1005078"/>
                </a:lnTo>
                <a:lnTo>
                  <a:pt x="1928622" y="1005078"/>
                </a:lnTo>
                <a:lnTo>
                  <a:pt x="1928622" y="1024128"/>
                </a:lnTo>
                <a:lnTo>
                  <a:pt x="1976247" y="1024128"/>
                </a:lnTo>
                <a:lnTo>
                  <a:pt x="1976247" y="1043178"/>
                </a:lnTo>
                <a:lnTo>
                  <a:pt x="1995297" y="1043178"/>
                </a:lnTo>
                <a:lnTo>
                  <a:pt x="1995297" y="1062228"/>
                </a:lnTo>
                <a:lnTo>
                  <a:pt x="2109597" y="1062228"/>
                </a:lnTo>
                <a:lnTo>
                  <a:pt x="2119122" y="1071753"/>
                </a:lnTo>
                <a:lnTo>
                  <a:pt x="2147697" y="1071753"/>
                </a:lnTo>
                <a:lnTo>
                  <a:pt x="2147697" y="1100328"/>
                </a:lnTo>
                <a:lnTo>
                  <a:pt x="2195322" y="1100328"/>
                </a:lnTo>
                <a:lnTo>
                  <a:pt x="2290572" y="1100328"/>
                </a:lnTo>
                <a:lnTo>
                  <a:pt x="2290572" y="1109853"/>
                </a:lnTo>
                <a:lnTo>
                  <a:pt x="2385822" y="1109853"/>
                </a:lnTo>
                <a:lnTo>
                  <a:pt x="2385822" y="1119378"/>
                </a:lnTo>
                <a:lnTo>
                  <a:pt x="2671572" y="1119378"/>
                </a:lnTo>
                <a:lnTo>
                  <a:pt x="2671572" y="1138428"/>
                </a:lnTo>
                <a:lnTo>
                  <a:pt x="2776347" y="1138428"/>
                </a:lnTo>
                <a:lnTo>
                  <a:pt x="2776347" y="1147953"/>
                </a:lnTo>
                <a:lnTo>
                  <a:pt x="2909697" y="1147953"/>
                </a:lnTo>
                <a:lnTo>
                  <a:pt x="2909697" y="1157478"/>
                </a:lnTo>
                <a:lnTo>
                  <a:pt x="3166872" y="1157478"/>
                </a:lnTo>
                <a:lnTo>
                  <a:pt x="3166872" y="1167003"/>
                </a:lnTo>
                <a:lnTo>
                  <a:pt x="3509772" y="1167003"/>
                </a:lnTo>
                <a:lnTo>
                  <a:pt x="3509772" y="1176528"/>
                </a:lnTo>
                <a:lnTo>
                  <a:pt x="4657535" y="1171766"/>
                </a:lnTo>
                <a:close/>
              </a:path>
            </a:pathLst>
          </a:custGeom>
          <a:solidFill>
            <a:srgbClr val="4DA1BB">
              <a:alpha val="40000"/>
            </a:srgbClr>
          </a:solidFill>
          <a:ln w="0" cap="flat">
            <a:noFill/>
            <a:prstDash val="solid"/>
            <a:miter/>
          </a:ln>
        </p:spPr>
        <p:txBody>
          <a:bodyPr rtlCol="0" anchor="ctr"/>
          <a:lstStyle/>
          <a:p>
            <a:endParaRPr lang="en-US" dirty="0"/>
          </a:p>
        </p:txBody>
      </p:sp>
      <p:sp>
        <p:nvSpPr>
          <p:cNvPr id="114" name="Freeform: Shape 113">
            <a:extLst>
              <a:ext uri="{FF2B5EF4-FFF2-40B4-BE49-F238E27FC236}">
                <a16:creationId xmlns:a16="http://schemas.microsoft.com/office/drawing/2014/main" id="{E1E34430-2023-9C9A-2C0F-0B4BAA4ABEFF}"/>
              </a:ext>
            </a:extLst>
          </p:cNvPr>
          <p:cNvSpPr/>
          <p:nvPr/>
        </p:nvSpPr>
        <p:spPr>
          <a:xfrm>
            <a:off x="1225985" y="1372509"/>
            <a:ext cx="6224973" cy="1930138"/>
          </a:xfrm>
          <a:custGeom>
            <a:avLst/>
            <a:gdLst>
              <a:gd name="connsiteX0" fmla="*/ 4662297 w 4662297"/>
              <a:gd name="connsiteY0" fmla="*/ 1293209 h 1445609"/>
              <a:gd name="connsiteX1" fmla="*/ 4662297 w 4662297"/>
              <a:gd name="connsiteY1" fmla="*/ 1445609 h 1445609"/>
              <a:gd name="connsiteX2" fmla="*/ 4332065 w 4662297"/>
              <a:gd name="connsiteY2" fmla="*/ 1445419 h 1445609"/>
              <a:gd name="connsiteX3" fmla="*/ 4332065 w 4662297"/>
              <a:gd name="connsiteY3" fmla="*/ 1402747 h 1445609"/>
              <a:gd name="connsiteX4" fmla="*/ 3928872 w 4662297"/>
              <a:gd name="connsiteY4" fmla="*/ 1402747 h 1445609"/>
              <a:gd name="connsiteX5" fmla="*/ 3928872 w 4662297"/>
              <a:gd name="connsiteY5" fmla="*/ 1385792 h 1445609"/>
              <a:gd name="connsiteX6" fmla="*/ 3233547 w 4662297"/>
              <a:gd name="connsiteY6" fmla="*/ 1385792 h 1445609"/>
              <a:gd name="connsiteX7" fmla="*/ 3233547 w 4662297"/>
              <a:gd name="connsiteY7" fmla="*/ 1377220 h 1445609"/>
              <a:gd name="connsiteX8" fmla="*/ 2785872 w 4662297"/>
              <a:gd name="connsiteY8" fmla="*/ 1377220 h 1445609"/>
              <a:gd name="connsiteX9" fmla="*/ 2785872 w 4662297"/>
              <a:gd name="connsiteY9" fmla="*/ 1366933 h 1445609"/>
              <a:gd name="connsiteX10" fmla="*/ 2736056 w 4662297"/>
              <a:gd name="connsiteY10" fmla="*/ 1366933 h 1445609"/>
              <a:gd name="connsiteX11" fmla="*/ 2736056 w 4662297"/>
              <a:gd name="connsiteY11" fmla="*/ 1359884 h 1445609"/>
              <a:gd name="connsiteX12" fmla="*/ 2642997 w 4662297"/>
              <a:gd name="connsiteY12" fmla="*/ 1359884 h 1445609"/>
              <a:gd name="connsiteX13" fmla="*/ 2642997 w 4662297"/>
              <a:gd name="connsiteY13" fmla="*/ 1344549 h 1445609"/>
              <a:gd name="connsiteX14" fmla="*/ 2557272 w 4662297"/>
              <a:gd name="connsiteY14" fmla="*/ 1344549 h 1445609"/>
              <a:gd name="connsiteX15" fmla="*/ 2557272 w 4662297"/>
              <a:gd name="connsiteY15" fmla="*/ 1337501 h 1445609"/>
              <a:gd name="connsiteX16" fmla="*/ 2471547 w 4662297"/>
              <a:gd name="connsiteY16" fmla="*/ 1337501 h 1445609"/>
              <a:gd name="connsiteX17" fmla="*/ 2471547 w 4662297"/>
              <a:gd name="connsiteY17" fmla="*/ 1328928 h 1445609"/>
              <a:gd name="connsiteX18" fmla="*/ 2404872 w 4662297"/>
              <a:gd name="connsiteY18" fmla="*/ 1328928 h 1445609"/>
              <a:gd name="connsiteX19" fmla="*/ 2404872 w 4662297"/>
              <a:gd name="connsiteY19" fmla="*/ 1320451 h 1445609"/>
              <a:gd name="connsiteX20" fmla="*/ 2347722 w 4662297"/>
              <a:gd name="connsiteY20" fmla="*/ 1320451 h 1445609"/>
              <a:gd name="connsiteX21" fmla="*/ 2347722 w 4662297"/>
              <a:gd name="connsiteY21" fmla="*/ 1307687 h 1445609"/>
              <a:gd name="connsiteX22" fmla="*/ 2081022 w 4662297"/>
              <a:gd name="connsiteY22" fmla="*/ 1307687 h 1445609"/>
              <a:gd name="connsiteX23" fmla="*/ 2081022 w 4662297"/>
              <a:gd name="connsiteY23" fmla="*/ 1296257 h 1445609"/>
              <a:gd name="connsiteX24" fmla="*/ 2014347 w 4662297"/>
              <a:gd name="connsiteY24" fmla="*/ 1296257 h 1445609"/>
              <a:gd name="connsiteX25" fmla="*/ 2014347 w 4662297"/>
              <a:gd name="connsiteY25" fmla="*/ 1288447 h 1445609"/>
              <a:gd name="connsiteX26" fmla="*/ 1979295 w 4662297"/>
              <a:gd name="connsiteY26" fmla="*/ 1288447 h 1445609"/>
              <a:gd name="connsiteX27" fmla="*/ 1979295 w 4662297"/>
              <a:gd name="connsiteY27" fmla="*/ 1280636 h 1445609"/>
              <a:gd name="connsiteX28" fmla="*/ 1868519 w 4662297"/>
              <a:gd name="connsiteY28" fmla="*/ 1280636 h 1445609"/>
              <a:gd name="connsiteX29" fmla="*/ 1868519 w 4662297"/>
              <a:gd name="connsiteY29" fmla="*/ 1264634 h 1445609"/>
              <a:gd name="connsiteX30" fmla="*/ 1786223 w 4662297"/>
              <a:gd name="connsiteY30" fmla="*/ 1264634 h 1445609"/>
              <a:gd name="connsiteX31" fmla="*/ 1786223 w 4662297"/>
              <a:gd name="connsiteY31" fmla="*/ 1252252 h 1445609"/>
              <a:gd name="connsiteX32" fmla="*/ 1757172 w 4662297"/>
              <a:gd name="connsiteY32" fmla="*/ 1252252 h 1445609"/>
              <a:gd name="connsiteX33" fmla="*/ 1649921 w 4662297"/>
              <a:gd name="connsiteY33" fmla="*/ 1252252 h 1445609"/>
              <a:gd name="connsiteX34" fmla="*/ 1649921 w 4662297"/>
              <a:gd name="connsiteY34" fmla="*/ 1239488 h 1445609"/>
              <a:gd name="connsiteX35" fmla="*/ 1614392 w 4662297"/>
              <a:gd name="connsiteY35" fmla="*/ 1239488 h 1445609"/>
              <a:gd name="connsiteX36" fmla="*/ 1614392 w 4662297"/>
              <a:gd name="connsiteY36" fmla="*/ 1218248 h 1445609"/>
              <a:gd name="connsiteX37" fmla="*/ 1563243 w 4662297"/>
              <a:gd name="connsiteY37" fmla="*/ 1218248 h 1445609"/>
              <a:gd name="connsiteX38" fmla="*/ 1563243 w 4662297"/>
              <a:gd name="connsiteY38" fmla="*/ 1205389 h 1445609"/>
              <a:gd name="connsiteX39" fmla="*/ 1528572 w 4662297"/>
              <a:gd name="connsiteY39" fmla="*/ 1205389 h 1445609"/>
              <a:gd name="connsiteX40" fmla="*/ 1528572 w 4662297"/>
              <a:gd name="connsiteY40" fmla="*/ 1195483 h 1445609"/>
              <a:gd name="connsiteX41" fmla="*/ 1509522 w 4662297"/>
              <a:gd name="connsiteY41" fmla="*/ 1195483 h 1445609"/>
              <a:gd name="connsiteX42" fmla="*/ 1499997 w 4662297"/>
              <a:gd name="connsiteY42" fmla="*/ 1178909 h 1445609"/>
              <a:gd name="connsiteX43" fmla="*/ 1471422 w 4662297"/>
              <a:gd name="connsiteY43" fmla="*/ 1169384 h 1445609"/>
              <a:gd name="connsiteX44" fmla="*/ 1471422 w 4662297"/>
              <a:gd name="connsiteY44" fmla="*/ 1152906 h 1445609"/>
              <a:gd name="connsiteX45" fmla="*/ 1442847 w 4662297"/>
              <a:gd name="connsiteY45" fmla="*/ 1150334 h 1445609"/>
              <a:gd name="connsiteX46" fmla="*/ 1442847 w 4662297"/>
              <a:gd name="connsiteY46" fmla="*/ 1138714 h 1445609"/>
              <a:gd name="connsiteX47" fmla="*/ 1414272 w 4662297"/>
              <a:gd name="connsiteY47" fmla="*/ 1140809 h 1445609"/>
              <a:gd name="connsiteX48" fmla="*/ 1414272 w 4662297"/>
              <a:gd name="connsiteY48" fmla="*/ 1118807 h 1445609"/>
              <a:gd name="connsiteX49" fmla="*/ 1394365 w 4662297"/>
              <a:gd name="connsiteY49" fmla="*/ 1118807 h 1445609"/>
              <a:gd name="connsiteX50" fmla="*/ 1366647 w 4662297"/>
              <a:gd name="connsiteY50" fmla="*/ 1093184 h 1445609"/>
              <a:gd name="connsiteX51" fmla="*/ 1338929 w 4662297"/>
              <a:gd name="connsiteY51" fmla="*/ 1093184 h 1445609"/>
              <a:gd name="connsiteX52" fmla="*/ 1324261 w 4662297"/>
              <a:gd name="connsiteY52" fmla="*/ 1078421 h 1445609"/>
              <a:gd name="connsiteX53" fmla="*/ 1299972 w 4662297"/>
              <a:gd name="connsiteY53" fmla="*/ 1078421 h 1445609"/>
              <a:gd name="connsiteX54" fmla="*/ 1299972 w 4662297"/>
              <a:gd name="connsiteY54" fmla="*/ 1054894 h 1445609"/>
              <a:gd name="connsiteX55" fmla="*/ 1271397 w 4662297"/>
              <a:gd name="connsiteY55" fmla="*/ 1036034 h 1445609"/>
              <a:gd name="connsiteX56" fmla="*/ 1242822 w 4662297"/>
              <a:gd name="connsiteY56" fmla="*/ 1036034 h 1445609"/>
              <a:gd name="connsiteX57" fmla="*/ 1242822 w 4662297"/>
              <a:gd name="connsiteY57" fmla="*/ 1012317 h 1445609"/>
              <a:gd name="connsiteX58" fmla="*/ 1219676 w 4662297"/>
              <a:gd name="connsiteY58" fmla="*/ 1012317 h 1445609"/>
              <a:gd name="connsiteX59" fmla="*/ 1219676 w 4662297"/>
              <a:gd name="connsiteY59" fmla="*/ 989648 h 1445609"/>
              <a:gd name="connsiteX60" fmla="*/ 1181291 w 4662297"/>
              <a:gd name="connsiteY60" fmla="*/ 989648 h 1445609"/>
              <a:gd name="connsiteX61" fmla="*/ 1181291 w 4662297"/>
              <a:gd name="connsiteY61" fmla="*/ 978884 h 1445609"/>
              <a:gd name="connsiteX62" fmla="*/ 1161479 w 4662297"/>
              <a:gd name="connsiteY62" fmla="*/ 978884 h 1445609"/>
              <a:gd name="connsiteX63" fmla="*/ 1161479 w 4662297"/>
              <a:gd name="connsiteY63" fmla="*/ 956977 h 1445609"/>
              <a:gd name="connsiteX64" fmla="*/ 1084802 w 4662297"/>
              <a:gd name="connsiteY64" fmla="*/ 956977 h 1445609"/>
              <a:gd name="connsiteX65" fmla="*/ 1084802 w 4662297"/>
              <a:gd name="connsiteY65" fmla="*/ 939927 h 1445609"/>
              <a:gd name="connsiteX66" fmla="*/ 1046417 w 4662297"/>
              <a:gd name="connsiteY66" fmla="*/ 939927 h 1445609"/>
              <a:gd name="connsiteX67" fmla="*/ 1046417 w 4662297"/>
              <a:gd name="connsiteY67" fmla="*/ 922877 h 1445609"/>
              <a:gd name="connsiteX68" fmla="*/ 1012412 w 4662297"/>
              <a:gd name="connsiteY68" fmla="*/ 922877 h 1445609"/>
              <a:gd name="connsiteX69" fmla="*/ 1012412 w 4662297"/>
              <a:gd name="connsiteY69" fmla="*/ 894493 h 1445609"/>
              <a:gd name="connsiteX70" fmla="*/ 995363 w 4662297"/>
              <a:gd name="connsiteY70" fmla="*/ 894493 h 1445609"/>
              <a:gd name="connsiteX71" fmla="*/ 995363 w 4662297"/>
              <a:gd name="connsiteY71" fmla="*/ 877443 h 1445609"/>
              <a:gd name="connsiteX72" fmla="*/ 979742 w 4662297"/>
              <a:gd name="connsiteY72" fmla="*/ 877443 h 1445609"/>
              <a:gd name="connsiteX73" fmla="*/ 979742 w 4662297"/>
              <a:gd name="connsiteY73" fmla="*/ 851916 h 1445609"/>
              <a:gd name="connsiteX74" fmla="*/ 944213 w 4662297"/>
              <a:gd name="connsiteY74" fmla="*/ 851916 h 1445609"/>
              <a:gd name="connsiteX75" fmla="*/ 944213 w 4662297"/>
              <a:gd name="connsiteY75" fmla="*/ 836009 h 1445609"/>
              <a:gd name="connsiteX76" fmla="*/ 922877 w 4662297"/>
              <a:gd name="connsiteY76" fmla="*/ 836009 h 1445609"/>
              <a:gd name="connsiteX77" fmla="*/ 922877 w 4662297"/>
              <a:gd name="connsiteY77" fmla="*/ 816959 h 1445609"/>
              <a:gd name="connsiteX78" fmla="*/ 891635 w 4662297"/>
              <a:gd name="connsiteY78" fmla="*/ 816959 h 1445609"/>
              <a:gd name="connsiteX79" fmla="*/ 891635 w 4662297"/>
              <a:gd name="connsiteY79" fmla="*/ 797909 h 1445609"/>
              <a:gd name="connsiteX80" fmla="*/ 877443 w 4662297"/>
              <a:gd name="connsiteY80" fmla="*/ 797909 h 1445609"/>
              <a:gd name="connsiteX81" fmla="*/ 877443 w 4662297"/>
              <a:gd name="connsiteY81" fmla="*/ 762476 h 1445609"/>
              <a:gd name="connsiteX82" fmla="*/ 854774 w 4662297"/>
              <a:gd name="connsiteY82" fmla="*/ 762476 h 1445609"/>
              <a:gd name="connsiteX83" fmla="*/ 854774 w 4662297"/>
              <a:gd name="connsiteY83" fmla="*/ 740759 h 1445609"/>
              <a:gd name="connsiteX84" fmla="*/ 854774 w 4662297"/>
              <a:gd name="connsiteY84" fmla="*/ 724090 h 1445609"/>
              <a:gd name="connsiteX85" fmla="*/ 854774 w 4662297"/>
              <a:gd name="connsiteY85" fmla="*/ 689991 h 1445609"/>
              <a:gd name="connsiteX86" fmla="*/ 833438 w 4662297"/>
              <a:gd name="connsiteY86" fmla="*/ 689991 h 1445609"/>
              <a:gd name="connsiteX87" fmla="*/ 833438 w 4662297"/>
              <a:gd name="connsiteY87" fmla="*/ 668750 h 1445609"/>
              <a:gd name="connsiteX88" fmla="*/ 823722 w 4662297"/>
              <a:gd name="connsiteY88" fmla="*/ 645509 h 1445609"/>
              <a:gd name="connsiteX89" fmla="*/ 792290 w 4662297"/>
              <a:gd name="connsiteY89" fmla="*/ 645509 h 1445609"/>
              <a:gd name="connsiteX90" fmla="*/ 792290 w 4662297"/>
              <a:gd name="connsiteY90" fmla="*/ 619030 h 1445609"/>
              <a:gd name="connsiteX91" fmla="*/ 776669 w 4662297"/>
              <a:gd name="connsiteY91" fmla="*/ 619030 h 1445609"/>
              <a:gd name="connsiteX92" fmla="*/ 776669 w 4662297"/>
              <a:gd name="connsiteY92" fmla="*/ 590645 h 1445609"/>
              <a:gd name="connsiteX93" fmla="*/ 766572 w 4662297"/>
              <a:gd name="connsiteY93" fmla="*/ 590645 h 1445609"/>
              <a:gd name="connsiteX94" fmla="*/ 757047 w 4662297"/>
              <a:gd name="connsiteY94" fmla="*/ 550259 h 1445609"/>
              <a:gd name="connsiteX95" fmla="*/ 729806 w 4662297"/>
              <a:gd name="connsiteY95" fmla="*/ 550259 h 1445609"/>
              <a:gd name="connsiteX96" fmla="*/ 699897 w 4662297"/>
              <a:gd name="connsiteY96" fmla="*/ 483584 h 1445609"/>
              <a:gd name="connsiteX97" fmla="*/ 661797 w 4662297"/>
              <a:gd name="connsiteY97" fmla="*/ 474059 h 1445609"/>
              <a:gd name="connsiteX98" fmla="*/ 661797 w 4662297"/>
              <a:gd name="connsiteY98" fmla="*/ 442913 h 1445609"/>
              <a:gd name="connsiteX99" fmla="*/ 647510 w 4662297"/>
              <a:gd name="connsiteY99" fmla="*/ 442913 h 1445609"/>
              <a:gd name="connsiteX100" fmla="*/ 647510 w 4662297"/>
              <a:gd name="connsiteY100" fmla="*/ 413099 h 1445609"/>
              <a:gd name="connsiteX101" fmla="*/ 614172 w 4662297"/>
              <a:gd name="connsiteY101" fmla="*/ 407384 h 1445609"/>
              <a:gd name="connsiteX102" fmla="*/ 614172 w 4662297"/>
              <a:gd name="connsiteY102" fmla="*/ 366236 h 1445609"/>
              <a:gd name="connsiteX103" fmla="*/ 596360 w 4662297"/>
              <a:gd name="connsiteY103" fmla="*/ 366236 h 1445609"/>
              <a:gd name="connsiteX104" fmla="*/ 595122 w 4662297"/>
              <a:gd name="connsiteY104" fmla="*/ 340709 h 1445609"/>
              <a:gd name="connsiteX105" fmla="*/ 583597 w 4662297"/>
              <a:gd name="connsiteY105" fmla="*/ 340709 h 1445609"/>
              <a:gd name="connsiteX106" fmla="*/ 585597 w 4662297"/>
              <a:gd name="connsiteY106" fmla="*/ 302609 h 1445609"/>
              <a:gd name="connsiteX107" fmla="*/ 541020 w 4662297"/>
              <a:gd name="connsiteY107" fmla="*/ 302609 h 1445609"/>
              <a:gd name="connsiteX108" fmla="*/ 541020 w 4662297"/>
              <a:gd name="connsiteY108" fmla="*/ 276797 h 1445609"/>
              <a:gd name="connsiteX109" fmla="*/ 526733 w 4662297"/>
              <a:gd name="connsiteY109" fmla="*/ 276797 h 1445609"/>
              <a:gd name="connsiteX110" fmla="*/ 526733 w 4662297"/>
              <a:gd name="connsiteY110" fmla="*/ 249841 h 1445609"/>
              <a:gd name="connsiteX111" fmla="*/ 490347 w 4662297"/>
              <a:gd name="connsiteY111" fmla="*/ 249841 h 1445609"/>
              <a:gd name="connsiteX112" fmla="*/ 490347 w 4662297"/>
              <a:gd name="connsiteY112" fmla="*/ 208693 h 1445609"/>
              <a:gd name="connsiteX113" fmla="*/ 468535 w 4662297"/>
              <a:gd name="connsiteY113" fmla="*/ 208693 h 1445609"/>
              <a:gd name="connsiteX114" fmla="*/ 471297 w 4662297"/>
              <a:gd name="connsiteY114" fmla="*/ 197834 h 1445609"/>
              <a:gd name="connsiteX115" fmla="*/ 452914 w 4662297"/>
              <a:gd name="connsiteY115" fmla="*/ 197834 h 1445609"/>
              <a:gd name="connsiteX116" fmla="*/ 452247 w 4662297"/>
              <a:gd name="connsiteY116" fmla="*/ 178784 h 1445609"/>
              <a:gd name="connsiteX117" fmla="*/ 424529 w 4662297"/>
              <a:gd name="connsiteY117" fmla="*/ 178784 h 1445609"/>
              <a:gd name="connsiteX118" fmla="*/ 424529 w 4662297"/>
              <a:gd name="connsiteY118" fmla="*/ 157544 h 1445609"/>
              <a:gd name="connsiteX119" fmla="*/ 362045 w 4662297"/>
              <a:gd name="connsiteY119" fmla="*/ 157544 h 1445609"/>
              <a:gd name="connsiteX120" fmla="*/ 362045 w 4662297"/>
              <a:gd name="connsiteY120" fmla="*/ 134874 h 1445609"/>
              <a:gd name="connsiteX121" fmla="*/ 347472 w 4662297"/>
              <a:gd name="connsiteY121" fmla="*/ 134874 h 1445609"/>
              <a:gd name="connsiteX122" fmla="*/ 347472 w 4662297"/>
              <a:gd name="connsiteY122" fmla="*/ 119253 h 1445609"/>
              <a:gd name="connsiteX123" fmla="*/ 312420 w 4662297"/>
              <a:gd name="connsiteY123" fmla="*/ 119253 h 1445609"/>
              <a:gd name="connsiteX124" fmla="*/ 307276 w 4662297"/>
              <a:gd name="connsiteY124" fmla="*/ 114205 h 1445609"/>
              <a:gd name="connsiteX125" fmla="*/ 275463 w 4662297"/>
              <a:gd name="connsiteY125" fmla="*/ 114205 h 1445609"/>
              <a:gd name="connsiteX126" fmla="*/ 275463 w 4662297"/>
              <a:gd name="connsiteY126" fmla="*/ 97917 h 1445609"/>
              <a:gd name="connsiteX127" fmla="*/ 255556 w 4662297"/>
              <a:gd name="connsiteY127" fmla="*/ 97917 h 1445609"/>
              <a:gd name="connsiteX128" fmla="*/ 255556 w 4662297"/>
              <a:gd name="connsiteY128" fmla="*/ 86582 h 1445609"/>
              <a:gd name="connsiteX129" fmla="*/ 203073 w 4662297"/>
              <a:gd name="connsiteY129" fmla="*/ 86582 h 1445609"/>
              <a:gd name="connsiteX130" fmla="*/ 203073 w 4662297"/>
              <a:gd name="connsiteY130" fmla="*/ 74009 h 1445609"/>
              <a:gd name="connsiteX131" fmla="*/ 132017 w 4662297"/>
              <a:gd name="connsiteY131" fmla="*/ 74009 h 1445609"/>
              <a:gd name="connsiteX132" fmla="*/ 132017 w 4662297"/>
              <a:gd name="connsiteY132" fmla="*/ 58198 h 1445609"/>
              <a:gd name="connsiteX133" fmla="*/ 89440 w 4662297"/>
              <a:gd name="connsiteY133" fmla="*/ 58198 h 1445609"/>
              <a:gd name="connsiteX134" fmla="*/ 89440 w 4662297"/>
              <a:gd name="connsiteY134" fmla="*/ 44006 h 1445609"/>
              <a:gd name="connsiteX135" fmla="*/ 36957 w 4662297"/>
              <a:gd name="connsiteY135" fmla="*/ 44006 h 1445609"/>
              <a:gd name="connsiteX136" fmla="*/ 36957 w 4662297"/>
              <a:gd name="connsiteY136" fmla="*/ 28385 h 1445609"/>
              <a:gd name="connsiteX137" fmla="*/ 0 w 4662297"/>
              <a:gd name="connsiteY137" fmla="*/ 28385 h 1445609"/>
              <a:gd name="connsiteX138" fmla="*/ 0 w 4662297"/>
              <a:gd name="connsiteY138" fmla="*/ 0 h 1445609"/>
              <a:gd name="connsiteX139" fmla="*/ 68199 w 4662297"/>
              <a:gd name="connsiteY139" fmla="*/ 0 h 1445609"/>
              <a:gd name="connsiteX140" fmla="*/ 68199 w 4662297"/>
              <a:gd name="connsiteY140" fmla="*/ 26384 h 1445609"/>
              <a:gd name="connsiteX141" fmla="*/ 128397 w 4662297"/>
              <a:gd name="connsiteY141" fmla="*/ 26384 h 1445609"/>
              <a:gd name="connsiteX142" fmla="*/ 128397 w 4662297"/>
              <a:gd name="connsiteY142" fmla="*/ 45434 h 1445609"/>
              <a:gd name="connsiteX143" fmla="*/ 271272 w 4662297"/>
              <a:gd name="connsiteY143" fmla="*/ 45434 h 1445609"/>
              <a:gd name="connsiteX144" fmla="*/ 280797 w 4662297"/>
              <a:gd name="connsiteY144" fmla="*/ 54959 h 1445609"/>
              <a:gd name="connsiteX145" fmla="*/ 356997 w 4662297"/>
              <a:gd name="connsiteY145" fmla="*/ 54959 h 1445609"/>
              <a:gd name="connsiteX146" fmla="*/ 356997 w 4662297"/>
              <a:gd name="connsiteY146" fmla="*/ 74009 h 1445609"/>
              <a:gd name="connsiteX147" fmla="*/ 404622 w 4662297"/>
              <a:gd name="connsiteY147" fmla="*/ 74009 h 1445609"/>
              <a:gd name="connsiteX148" fmla="*/ 404622 w 4662297"/>
              <a:gd name="connsiteY148" fmla="*/ 83534 h 1445609"/>
              <a:gd name="connsiteX149" fmla="*/ 433197 w 4662297"/>
              <a:gd name="connsiteY149" fmla="*/ 83534 h 1445609"/>
              <a:gd name="connsiteX150" fmla="*/ 480822 w 4662297"/>
              <a:gd name="connsiteY150" fmla="*/ 112109 h 1445609"/>
              <a:gd name="connsiteX151" fmla="*/ 480822 w 4662297"/>
              <a:gd name="connsiteY151" fmla="*/ 131159 h 1445609"/>
              <a:gd name="connsiteX152" fmla="*/ 499872 w 4662297"/>
              <a:gd name="connsiteY152" fmla="*/ 131159 h 1445609"/>
              <a:gd name="connsiteX153" fmla="*/ 499872 w 4662297"/>
              <a:gd name="connsiteY153" fmla="*/ 150209 h 1445609"/>
              <a:gd name="connsiteX154" fmla="*/ 528447 w 4662297"/>
              <a:gd name="connsiteY154" fmla="*/ 150209 h 1445609"/>
              <a:gd name="connsiteX155" fmla="*/ 528447 w 4662297"/>
              <a:gd name="connsiteY155" fmla="*/ 169259 h 1445609"/>
              <a:gd name="connsiteX156" fmla="*/ 557022 w 4662297"/>
              <a:gd name="connsiteY156" fmla="*/ 169259 h 1445609"/>
              <a:gd name="connsiteX157" fmla="*/ 557022 w 4662297"/>
              <a:gd name="connsiteY157" fmla="*/ 197834 h 1445609"/>
              <a:gd name="connsiteX158" fmla="*/ 585597 w 4662297"/>
              <a:gd name="connsiteY158" fmla="*/ 197834 h 1445609"/>
              <a:gd name="connsiteX159" fmla="*/ 585597 w 4662297"/>
              <a:gd name="connsiteY159" fmla="*/ 226409 h 1445609"/>
              <a:gd name="connsiteX160" fmla="*/ 604647 w 4662297"/>
              <a:gd name="connsiteY160" fmla="*/ 226409 h 1445609"/>
              <a:gd name="connsiteX161" fmla="*/ 604647 w 4662297"/>
              <a:gd name="connsiteY161" fmla="*/ 264509 h 1445609"/>
              <a:gd name="connsiteX162" fmla="*/ 623697 w 4662297"/>
              <a:gd name="connsiteY162" fmla="*/ 264509 h 1445609"/>
              <a:gd name="connsiteX163" fmla="*/ 623697 w 4662297"/>
              <a:gd name="connsiteY163" fmla="*/ 293084 h 1445609"/>
              <a:gd name="connsiteX164" fmla="*/ 652272 w 4662297"/>
              <a:gd name="connsiteY164" fmla="*/ 293084 h 1445609"/>
              <a:gd name="connsiteX165" fmla="*/ 652272 w 4662297"/>
              <a:gd name="connsiteY165" fmla="*/ 312134 h 1445609"/>
              <a:gd name="connsiteX166" fmla="*/ 671322 w 4662297"/>
              <a:gd name="connsiteY166" fmla="*/ 312134 h 1445609"/>
              <a:gd name="connsiteX167" fmla="*/ 671322 w 4662297"/>
              <a:gd name="connsiteY167" fmla="*/ 331184 h 1445609"/>
              <a:gd name="connsiteX168" fmla="*/ 680847 w 4662297"/>
              <a:gd name="connsiteY168" fmla="*/ 331184 h 1445609"/>
              <a:gd name="connsiteX169" fmla="*/ 680847 w 4662297"/>
              <a:gd name="connsiteY169" fmla="*/ 350234 h 1445609"/>
              <a:gd name="connsiteX170" fmla="*/ 709422 w 4662297"/>
              <a:gd name="connsiteY170" fmla="*/ 350234 h 1445609"/>
              <a:gd name="connsiteX171" fmla="*/ 709422 w 4662297"/>
              <a:gd name="connsiteY171" fmla="*/ 369284 h 1445609"/>
              <a:gd name="connsiteX172" fmla="*/ 728472 w 4662297"/>
              <a:gd name="connsiteY172" fmla="*/ 369284 h 1445609"/>
              <a:gd name="connsiteX173" fmla="*/ 728472 w 4662297"/>
              <a:gd name="connsiteY173" fmla="*/ 407384 h 1445609"/>
              <a:gd name="connsiteX174" fmla="*/ 757047 w 4662297"/>
              <a:gd name="connsiteY174" fmla="*/ 407384 h 1445609"/>
              <a:gd name="connsiteX175" fmla="*/ 757047 w 4662297"/>
              <a:gd name="connsiteY175" fmla="*/ 426434 h 1445609"/>
              <a:gd name="connsiteX176" fmla="*/ 785622 w 4662297"/>
              <a:gd name="connsiteY176" fmla="*/ 426434 h 1445609"/>
              <a:gd name="connsiteX177" fmla="*/ 785622 w 4662297"/>
              <a:gd name="connsiteY177" fmla="*/ 464534 h 1445609"/>
              <a:gd name="connsiteX178" fmla="*/ 785622 w 4662297"/>
              <a:gd name="connsiteY178" fmla="*/ 483584 h 1445609"/>
              <a:gd name="connsiteX179" fmla="*/ 814197 w 4662297"/>
              <a:gd name="connsiteY179" fmla="*/ 483584 h 1445609"/>
              <a:gd name="connsiteX180" fmla="*/ 814197 w 4662297"/>
              <a:gd name="connsiteY180" fmla="*/ 502634 h 1445609"/>
              <a:gd name="connsiteX181" fmla="*/ 833247 w 4662297"/>
              <a:gd name="connsiteY181" fmla="*/ 502634 h 1445609"/>
              <a:gd name="connsiteX182" fmla="*/ 833247 w 4662297"/>
              <a:gd name="connsiteY182" fmla="*/ 550259 h 1445609"/>
              <a:gd name="connsiteX183" fmla="*/ 833247 w 4662297"/>
              <a:gd name="connsiteY183" fmla="*/ 578834 h 1445609"/>
              <a:gd name="connsiteX184" fmla="*/ 852297 w 4662297"/>
              <a:gd name="connsiteY184" fmla="*/ 578834 h 1445609"/>
              <a:gd name="connsiteX185" fmla="*/ 852297 w 4662297"/>
              <a:gd name="connsiteY185" fmla="*/ 607409 h 1445609"/>
              <a:gd name="connsiteX186" fmla="*/ 871347 w 4662297"/>
              <a:gd name="connsiteY186" fmla="*/ 607409 h 1445609"/>
              <a:gd name="connsiteX187" fmla="*/ 871347 w 4662297"/>
              <a:gd name="connsiteY187" fmla="*/ 645509 h 1445609"/>
              <a:gd name="connsiteX188" fmla="*/ 909447 w 4662297"/>
              <a:gd name="connsiteY188" fmla="*/ 645509 h 1445609"/>
              <a:gd name="connsiteX189" fmla="*/ 909447 w 4662297"/>
              <a:gd name="connsiteY189" fmla="*/ 664559 h 1445609"/>
              <a:gd name="connsiteX190" fmla="*/ 928497 w 4662297"/>
              <a:gd name="connsiteY190" fmla="*/ 664559 h 1445609"/>
              <a:gd name="connsiteX191" fmla="*/ 928497 w 4662297"/>
              <a:gd name="connsiteY191" fmla="*/ 683609 h 1445609"/>
              <a:gd name="connsiteX192" fmla="*/ 966597 w 4662297"/>
              <a:gd name="connsiteY192" fmla="*/ 683609 h 1445609"/>
              <a:gd name="connsiteX193" fmla="*/ 966597 w 4662297"/>
              <a:gd name="connsiteY193" fmla="*/ 702659 h 1445609"/>
              <a:gd name="connsiteX194" fmla="*/ 985647 w 4662297"/>
              <a:gd name="connsiteY194" fmla="*/ 702659 h 1445609"/>
              <a:gd name="connsiteX195" fmla="*/ 985647 w 4662297"/>
              <a:gd name="connsiteY195" fmla="*/ 722662 h 1445609"/>
              <a:gd name="connsiteX196" fmla="*/ 1002411 w 4662297"/>
              <a:gd name="connsiteY196" fmla="*/ 722662 h 1445609"/>
              <a:gd name="connsiteX197" fmla="*/ 1002411 w 4662297"/>
              <a:gd name="connsiteY197" fmla="*/ 740759 h 1445609"/>
              <a:gd name="connsiteX198" fmla="*/ 1033272 w 4662297"/>
              <a:gd name="connsiteY198" fmla="*/ 740759 h 1445609"/>
              <a:gd name="connsiteX199" fmla="*/ 1033272 w 4662297"/>
              <a:gd name="connsiteY199" fmla="*/ 759809 h 1445609"/>
              <a:gd name="connsiteX200" fmla="*/ 1052322 w 4662297"/>
              <a:gd name="connsiteY200" fmla="*/ 759809 h 1445609"/>
              <a:gd name="connsiteX201" fmla="*/ 1052322 w 4662297"/>
              <a:gd name="connsiteY201" fmla="*/ 769334 h 1445609"/>
              <a:gd name="connsiteX202" fmla="*/ 1080897 w 4662297"/>
              <a:gd name="connsiteY202" fmla="*/ 769334 h 1445609"/>
              <a:gd name="connsiteX203" fmla="*/ 1080897 w 4662297"/>
              <a:gd name="connsiteY203" fmla="*/ 788384 h 1445609"/>
              <a:gd name="connsiteX204" fmla="*/ 1147572 w 4662297"/>
              <a:gd name="connsiteY204" fmla="*/ 788384 h 1445609"/>
              <a:gd name="connsiteX205" fmla="*/ 1147572 w 4662297"/>
              <a:gd name="connsiteY205" fmla="*/ 807434 h 1445609"/>
              <a:gd name="connsiteX206" fmla="*/ 1176147 w 4662297"/>
              <a:gd name="connsiteY206" fmla="*/ 807434 h 1445609"/>
              <a:gd name="connsiteX207" fmla="*/ 1176147 w 4662297"/>
              <a:gd name="connsiteY207" fmla="*/ 816959 h 1445609"/>
              <a:gd name="connsiteX208" fmla="*/ 1223772 w 4662297"/>
              <a:gd name="connsiteY208" fmla="*/ 816959 h 1445609"/>
              <a:gd name="connsiteX209" fmla="*/ 1223772 w 4662297"/>
              <a:gd name="connsiteY209" fmla="*/ 836009 h 1445609"/>
              <a:gd name="connsiteX210" fmla="*/ 1233297 w 4662297"/>
              <a:gd name="connsiteY210" fmla="*/ 836009 h 1445609"/>
              <a:gd name="connsiteX211" fmla="*/ 1233297 w 4662297"/>
              <a:gd name="connsiteY211" fmla="*/ 859822 h 1445609"/>
              <a:gd name="connsiteX212" fmla="*/ 1250918 w 4662297"/>
              <a:gd name="connsiteY212" fmla="*/ 859822 h 1445609"/>
              <a:gd name="connsiteX213" fmla="*/ 1250918 w 4662297"/>
              <a:gd name="connsiteY213" fmla="*/ 874109 h 1445609"/>
              <a:gd name="connsiteX214" fmla="*/ 1280922 w 4662297"/>
              <a:gd name="connsiteY214" fmla="*/ 874109 h 1445609"/>
              <a:gd name="connsiteX215" fmla="*/ 1280922 w 4662297"/>
              <a:gd name="connsiteY215" fmla="*/ 893159 h 1445609"/>
              <a:gd name="connsiteX216" fmla="*/ 1290447 w 4662297"/>
              <a:gd name="connsiteY216" fmla="*/ 893159 h 1445609"/>
              <a:gd name="connsiteX217" fmla="*/ 1290447 w 4662297"/>
              <a:gd name="connsiteY217" fmla="*/ 912209 h 1445609"/>
              <a:gd name="connsiteX218" fmla="*/ 1319022 w 4662297"/>
              <a:gd name="connsiteY218" fmla="*/ 912209 h 1445609"/>
              <a:gd name="connsiteX219" fmla="*/ 1319022 w 4662297"/>
              <a:gd name="connsiteY219" fmla="*/ 921734 h 1445609"/>
              <a:gd name="connsiteX220" fmla="*/ 1347597 w 4662297"/>
              <a:gd name="connsiteY220" fmla="*/ 921734 h 1445609"/>
              <a:gd name="connsiteX221" fmla="*/ 1347597 w 4662297"/>
              <a:gd name="connsiteY221" fmla="*/ 940784 h 1445609"/>
              <a:gd name="connsiteX222" fmla="*/ 1366647 w 4662297"/>
              <a:gd name="connsiteY222" fmla="*/ 940784 h 1445609"/>
              <a:gd name="connsiteX223" fmla="*/ 1366647 w 4662297"/>
              <a:gd name="connsiteY223" fmla="*/ 959834 h 1445609"/>
              <a:gd name="connsiteX224" fmla="*/ 1414272 w 4662297"/>
              <a:gd name="connsiteY224" fmla="*/ 959834 h 1445609"/>
              <a:gd name="connsiteX225" fmla="*/ 1414272 w 4662297"/>
              <a:gd name="connsiteY225" fmla="*/ 988409 h 1445609"/>
              <a:gd name="connsiteX226" fmla="*/ 1433322 w 4662297"/>
              <a:gd name="connsiteY226" fmla="*/ 988409 h 1445609"/>
              <a:gd name="connsiteX227" fmla="*/ 1433322 w 4662297"/>
              <a:gd name="connsiteY227" fmla="*/ 997934 h 1445609"/>
              <a:gd name="connsiteX228" fmla="*/ 1471422 w 4662297"/>
              <a:gd name="connsiteY228" fmla="*/ 997934 h 1445609"/>
              <a:gd name="connsiteX229" fmla="*/ 1471422 w 4662297"/>
              <a:gd name="connsiteY229" fmla="*/ 1026509 h 1445609"/>
              <a:gd name="connsiteX230" fmla="*/ 1490472 w 4662297"/>
              <a:gd name="connsiteY230" fmla="*/ 1026509 h 1445609"/>
              <a:gd name="connsiteX231" fmla="*/ 1490472 w 4662297"/>
              <a:gd name="connsiteY231" fmla="*/ 1045559 h 1445609"/>
              <a:gd name="connsiteX232" fmla="*/ 1538097 w 4662297"/>
              <a:gd name="connsiteY232" fmla="*/ 1045559 h 1445609"/>
              <a:gd name="connsiteX233" fmla="*/ 1538097 w 4662297"/>
              <a:gd name="connsiteY233" fmla="*/ 1064609 h 1445609"/>
              <a:gd name="connsiteX234" fmla="*/ 1566672 w 4662297"/>
              <a:gd name="connsiteY234" fmla="*/ 1064609 h 1445609"/>
              <a:gd name="connsiteX235" fmla="*/ 1566672 w 4662297"/>
              <a:gd name="connsiteY235" fmla="*/ 1074134 h 1445609"/>
              <a:gd name="connsiteX236" fmla="*/ 1604772 w 4662297"/>
              <a:gd name="connsiteY236" fmla="*/ 1074134 h 1445609"/>
              <a:gd name="connsiteX237" fmla="*/ 1604772 w 4662297"/>
              <a:gd name="connsiteY237" fmla="*/ 1093184 h 1445609"/>
              <a:gd name="connsiteX238" fmla="*/ 1652397 w 4662297"/>
              <a:gd name="connsiteY238" fmla="*/ 1093184 h 1445609"/>
              <a:gd name="connsiteX239" fmla="*/ 1652397 w 4662297"/>
              <a:gd name="connsiteY239" fmla="*/ 1112234 h 1445609"/>
              <a:gd name="connsiteX240" fmla="*/ 1757172 w 4662297"/>
              <a:gd name="connsiteY240" fmla="*/ 1112234 h 1445609"/>
              <a:gd name="connsiteX241" fmla="*/ 1757172 w 4662297"/>
              <a:gd name="connsiteY241" fmla="*/ 1121759 h 1445609"/>
              <a:gd name="connsiteX242" fmla="*/ 1785747 w 4662297"/>
              <a:gd name="connsiteY242" fmla="*/ 1121759 h 1445609"/>
              <a:gd name="connsiteX243" fmla="*/ 1785747 w 4662297"/>
              <a:gd name="connsiteY243" fmla="*/ 1131284 h 1445609"/>
              <a:gd name="connsiteX244" fmla="*/ 1871472 w 4662297"/>
              <a:gd name="connsiteY244" fmla="*/ 1131284 h 1445609"/>
              <a:gd name="connsiteX245" fmla="*/ 1871472 w 4662297"/>
              <a:gd name="connsiteY245" fmla="*/ 1150334 h 1445609"/>
              <a:gd name="connsiteX246" fmla="*/ 1966722 w 4662297"/>
              <a:gd name="connsiteY246" fmla="*/ 1150334 h 1445609"/>
              <a:gd name="connsiteX247" fmla="*/ 1966722 w 4662297"/>
              <a:gd name="connsiteY247" fmla="*/ 1159859 h 1445609"/>
              <a:gd name="connsiteX248" fmla="*/ 2014347 w 4662297"/>
              <a:gd name="connsiteY248" fmla="*/ 1159859 h 1445609"/>
              <a:gd name="connsiteX249" fmla="*/ 2014347 w 4662297"/>
              <a:gd name="connsiteY249" fmla="*/ 1178909 h 1445609"/>
              <a:gd name="connsiteX250" fmla="*/ 2071497 w 4662297"/>
              <a:gd name="connsiteY250" fmla="*/ 1178909 h 1445609"/>
              <a:gd name="connsiteX251" fmla="*/ 2071497 w 4662297"/>
              <a:gd name="connsiteY251" fmla="*/ 1188434 h 1445609"/>
              <a:gd name="connsiteX252" fmla="*/ 2271522 w 4662297"/>
              <a:gd name="connsiteY252" fmla="*/ 1188434 h 1445609"/>
              <a:gd name="connsiteX253" fmla="*/ 2347722 w 4662297"/>
              <a:gd name="connsiteY253" fmla="*/ 1188434 h 1445609"/>
              <a:gd name="connsiteX254" fmla="*/ 2347722 w 4662297"/>
              <a:gd name="connsiteY254" fmla="*/ 1197959 h 1445609"/>
              <a:gd name="connsiteX255" fmla="*/ 2395347 w 4662297"/>
              <a:gd name="connsiteY255" fmla="*/ 1197959 h 1445609"/>
              <a:gd name="connsiteX256" fmla="*/ 2395347 w 4662297"/>
              <a:gd name="connsiteY256" fmla="*/ 1207484 h 1445609"/>
              <a:gd name="connsiteX257" fmla="*/ 2471547 w 4662297"/>
              <a:gd name="connsiteY257" fmla="*/ 1207484 h 1445609"/>
              <a:gd name="connsiteX258" fmla="*/ 2471547 w 4662297"/>
              <a:gd name="connsiteY258" fmla="*/ 1217009 h 1445609"/>
              <a:gd name="connsiteX259" fmla="*/ 2566797 w 4662297"/>
              <a:gd name="connsiteY259" fmla="*/ 1217009 h 1445609"/>
              <a:gd name="connsiteX260" fmla="*/ 2566797 w 4662297"/>
              <a:gd name="connsiteY260" fmla="*/ 1226534 h 1445609"/>
              <a:gd name="connsiteX261" fmla="*/ 2642997 w 4662297"/>
              <a:gd name="connsiteY261" fmla="*/ 1226534 h 1445609"/>
              <a:gd name="connsiteX262" fmla="*/ 2642997 w 4662297"/>
              <a:gd name="connsiteY262" fmla="*/ 1245584 h 1445609"/>
              <a:gd name="connsiteX263" fmla="*/ 2738247 w 4662297"/>
              <a:gd name="connsiteY263" fmla="*/ 1245584 h 1445609"/>
              <a:gd name="connsiteX264" fmla="*/ 2738247 w 4662297"/>
              <a:gd name="connsiteY264" fmla="*/ 1255109 h 1445609"/>
              <a:gd name="connsiteX265" fmla="*/ 2795397 w 4662297"/>
              <a:gd name="connsiteY265" fmla="*/ 1255109 h 1445609"/>
              <a:gd name="connsiteX266" fmla="*/ 2795397 w 4662297"/>
              <a:gd name="connsiteY266" fmla="*/ 1264634 h 1445609"/>
              <a:gd name="connsiteX267" fmla="*/ 3233547 w 4662297"/>
              <a:gd name="connsiteY267" fmla="*/ 1264634 h 1445609"/>
              <a:gd name="connsiteX268" fmla="*/ 3233547 w 4662297"/>
              <a:gd name="connsiteY268" fmla="*/ 1274159 h 1445609"/>
              <a:gd name="connsiteX269" fmla="*/ 3928872 w 4662297"/>
              <a:gd name="connsiteY269" fmla="*/ 1274159 h 1445609"/>
              <a:gd name="connsiteX270" fmla="*/ 3928872 w 4662297"/>
              <a:gd name="connsiteY270" fmla="*/ 1283684 h 1445609"/>
              <a:gd name="connsiteX271" fmla="*/ 4328922 w 4662297"/>
              <a:gd name="connsiteY271" fmla="*/ 1283684 h 1445609"/>
              <a:gd name="connsiteX272" fmla="*/ 4328922 w 4662297"/>
              <a:gd name="connsiteY272" fmla="*/ 1293209 h 1445609"/>
              <a:gd name="connsiteX273" fmla="*/ 4662297 w 4662297"/>
              <a:gd name="connsiteY273" fmla="*/ 1293209 h 144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4662297" h="1445609">
                <a:moveTo>
                  <a:pt x="4662297" y="1293209"/>
                </a:moveTo>
                <a:lnTo>
                  <a:pt x="4662297" y="1445609"/>
                </a:lnTo>
                <a:lnTo>
                  <a:pt x="4332065" y="1445419"/>
                </a:lnTo>
                <a:lnTo>
                  <a:pt x="4332065" y="1402747"/>
                </a:lnTo>
                <a:lnTo>
                  <a:pt x="3928872" y="1402747"/>
                </a:lnTo>
                <a:lnTo>
                  <a:pt x="3928872" y="1385792"/>
                </a:lnTo>
                <a:lnTo>
                  <a:pt x="3233547" y="1385792"/>
                </a:lnTo>
                <a:lnTo>
                  <a:pt x="3233547" y="1377220"/>
                </a:lnTo>
                <a:lnTo>
                  <a:pt x="2785872" y="1377220"/>
                </a:lnTo>
                <a:lnTo>
                  <a:pt x="2785872" y="1366933"/>
                </a:lnTo>
                <a:lnTo>
                  <a:pt x="2736056" y="1366933"/>
                </a:lnTo>
                <a:lnTo>
                  <a:pt x="2736056" y="1359884"/>
                </a:lnTo>
                <a:lnTo>
                  <a:pt x="2642997" y="1359884"/>
                </a:lnTo>
                <a:lnTo>
                  <a:pt x="2642997" y="1344549"/>
                </a:lnTo>
                <a:lnTo>
                  <a:pt x="2557272" y="1344549"/>
                </a:lnTo>
                <a:lnTo>
                  <a:pt x="2557272" y="1337501"/>
                </a:lnTo>
                <a:lnTo>
                  <a:pt x="2471547" y="1337501"/>
                </a:lnTo>
                <a:lnTo>
                  <a:pt x="2471547" y="1328928"/>
                </a:lnTo>
                <a:lnTo>
                  <a:pt x="2404872" y="1328928"/>
                </a:lnTo>
                <a:lnTo>
                  <a:pt x="2404872" y="1320451"/>
                </a:lnTo>
                <a:lnTo>
                  <a:pt x="2347722" y="1320451"/>
                </a:lnTo>
                <a:lnTo>
                  <a:pt x="2347722" y="1307687"/>
                </a:lnTo>
                <a:lnTo>
                  <a:pt x="2081022" y="1307687"/>
                </a:lnTo>
                <a:lnTo>
                  <a:pt x="2081022" y="1296257"/>
                </a:lnTo>
                <a:lnTo>
                  <a:pt x="2014347" y="1296257"/>
                </a:lnTo>
                <a:lnTo>
                  <a:pt x="2014347" y="1288447"/>
                </a:lnTo>
                <a:lnTo>
                  <a:pt x="1979295" y="1288447"/>
                </a:lnTo>
                <a:lnTo>
                  <a:pt x="1979295" y="1280636"/>
                </a:lnTo>
                <a:lnTo>
                  <a:pt x="1868519" y="1280636"/>
                </a:lnTo>
                <a:lnTo>
                  <a:pt x="1868519" y="1264634"/>
                </a:lnTo>
                <a:lnTo>
                  <a:pt x="1786223" y="1264634"/>
                </a:lnTo>
                <a:lnTo>
                  <a:pt x="1786223" y="1252252"/>
                </a:lnTo>
                <a:lnTo>
                  <a:pt x="1757172" y="1252252"/>
                </a:lnTo>
                <a:lnTo>
                  <a:pt x="1649921" y="1252252"/>
                </a:lnTo>
                <a:lnTo>
                  <a:pt x="1649921" y="1239488"/>
                </a:lnTo>
                <a:lnTo>
                  <a:pt x="1614392" y="1239488"/>
                </a:lnTo>
                <a:lnTo>
                  <a:pt x="1614392" y="1218248"/>
                </a:lnTo>
                <a:lnTo>
                  <a:pt x="1563243" y="1218248"/>
                </a:lnTo>
                <a:lnTo>
                  <a:pt x="1563243" y="1205389"/>
                </a:lnTo>
                <a:lnTo>
                  <a:pt x="1528572" y="1205389"/>
                </a:lnTo>
                <a:lnTo>
                  <a:pt x="1528572" y="1195483"/>
                </a:lnTo>
                <a:lnTo>
                  <a:pt x="1509522" y="1195483"/>
                </a:lnTo>
                <a:lnTo>
                  <a:pt x="1499997" y="1178909"/>
                </a:lnTo>
                <a:lnTo>
                  <a:pt x="1471422" y="1169384"/>
                </a:lnTo>
                <a:lnTo>
                  <a:pt x="1471422" y="1152906"/>
                </a:lnTo>
                <a:lnTo>
                  <a:pt x="1442847" y="1150334"/>
                </a:lnTo>
                <a:lnTo>
                  <a:pt x="1442847" y="1138714"/>
                </a:lnTo>
                <a:lnTo>
                  <a:pt x="1414272" y="1140809"/>
                </a:lnTo>
                <a:lnTo>
                  <a:pt x="1414272" y="1118807"/>
                </a:lnTo>
                <a:lnTo>
                  <a:pt x="1394365" y="1118807"/>
                </a:lnTo>
                <a:lnTo>
                  <a:pt x="1366647" y="1093184"/>
                </a:lnTo>
                <a:lnTo>
                  <a:pt x="1338929" y="1093184"/>
                </a:lnTo>
                <a:lnTo>
                  <a:pt x="1324261" y="1078421"/>
                </a:lnTo>
                <a:lnTo>
                  <a:pt x="1299972" y="1078421"/>
                </a:lnTo>
                <a:lnTo>
                  <a:pt x="1299972" y="1054894"/>
                </a:lnTo>
                <a:lnTo>
                  <a:pt x="1271397" y="1036034"/>
                </a:lnTo>
                <a:lnTo>
                  <a:pt x="1242822" y="1036034"/>
                </a:lnTo>
                <a:lnTo>
                  <a:pt x="1242822" y="1012317"/>
                </a:lnTo>
                <a:lnTo>
                  <a:pt x="1219676" y="1012317"/>
                </a:lnTo>
                <a:lnTo>
                  <a:pt x="1219676" y="989648"/>
                </a:lnTo>
                <a:lnTo>
                  <a:pt x="1181291" y="989648"/>
                </a:lnTo>
                <a:lnTo>
                  <a:pt x="1181291" y="978884"/>
                </a:lnTo>
                <a:lnTo>
                  <a:pt x="1161479" y="978884"/>
                </a:lnTo>
                <a:lnTo>
                  <a:pt x="1161479" y="956977"/>
                </a:lnTo>
                <a:lnTo>
                  <a:pt x="1084802" y="956977"/>
                </a:lnTo>
                <a:lnTo>
                  <a:pt x="1084802" y="939927"/>
                </a:lnTo>
                <a:lnTo>
                  <a:pt x="1046417" y="939927"/>
                </a:lnTo>
                <a:lnTo>
                  <a:pt x="1046417" y="922877"/>
                </a:lnTo>
                <a:lnTo>
                  <a:pt x="1012412" y="922877"/>
                </a:lnTo>
                <a:lnTo>
                  <a:pt x="1012412" y="894493"/>
                </a:lnTo>
                <a:lnTo>
                  <a:pt x="995363" y="894493"/>
                </a:lnTo>
                <a:lnTo>
                  <a:pt x="995363" y="877443"/>
                </a:lnTo>
                <a:lnTo>
                  <a:pt x="979742" y="877443"/>
                </a:lnTo>
                <a:lnTo>
                  <a:pt x="979742" y="851916"/>
                </a:lnTo>
                <a:lnTo>
                  <a:pt x="944213" y="851916"/>
                </a:lnTo>
                <a:lnTo>
                  <a:pt x="944213" y="836009"/>
                </a:lnTo>
                <a:lnTo>
                  <a:pt x="922877" y="836009"/>
                </a:lnTo>
                <a:lnTo>
                  <a:pt x="922877" y="816959"/>
                </a:lnTo>
                <a:lnTo>
                  <a:pt x="891635" y="816959"/>
                </a:lnTo>
                <a:lnTo>
                  <a:pt x="891635" y="797909"/>
                </a:lnTo>
                <a:lnTo>
                  <a:pt x="877443" y="797909"/>
                </a:lnTo>
                <a:lnTo>
                  <a:pt x="877443" y="762476"/>
                </a:lnTo>
                <a:lnTo>
                  <a:pt x="854774" y="762476"/>
                </a:lnTo>
                <a:lnTo>
                  <a:pt x="854774" y="740759"/>
                </a:lnTo>
                <a:lnTo>
                  <a:pt x="854774" y="724090"/>
                </a:lnTo>
                <a:lnTo>
                  <a:pt x="854774" y="689991"/>
                </a:lnTo>
                <a:lnTo>
                  <a:pt x="833438" y="689991"/>
                </a:lnTo>
                <a:lnTo>
                  <a:pt x="833438" y="668750"/>
                </a:lnTo>
                <a:lnTo>
                  <a:pt x="823722" y="645509"/>
                </a:lnTo>
                <a:lnTo>
                  <a:pt x="792290" y="645509"/>
                </a:lnTo>
                <a:lnTo>
                  <a:pt x="792290" y="619030"/>
                </a:lnTo>
                <a:lnTo>
                  <a:pt x="776669" y="619030"/>
                </a:lnTo>
                <a:lnTo>
                  <a:pt x="776669" y="590645"/>
                </a:lnTo>
                <a:lnTo>
                  <a:pt x="766572" y="590645"/>
                </a:lnTo>
                <a:lnTo>
                  <a:pt x="757047" y="550259"/>
                </a:lnTo>
                <a:lnTo>
                  <a:pt x="729806" y="550259"/>
                </a:lnTo>
                <a:lnTo>
                  <a:pt x="699897" y="483584"/>
                </a:lnTo>
                <a:lnTo>
                  <a:pt x="661797" y="474059"/>
                </a:lnTo>
                <a:lnTo>
                  <a:pt x="661797" y="442913"/>
                </a:lnTo>
                <a:lnTo>
                  <a:pt x="647510" y="442913"/>
                </a:lnTo>
                <a:lnTo>
                  <a:pt x="647510" y="413099"/>
                </a:lnTo>
                <a:lnTo>
                  <a:pt x="614172" y="407384"/>
                </a:lnTo>
                <a:lnTo>
                  <a:pt x="614172" y="366236"/>
                </a:lnTo>
                <a:lnTo>
                  <a:pt x="596360" y="366236"/>
                </a:lnTo>
                <a:lnTo>
                  <a:pt x="595122" y="340709"/>
                </a:lnTo>
                <a:lnTo>
                  <a:pt x="583597" y="340709"/>
                </a:lnTo>
                <a:lnTo>
                  <a:pt x="585597" y="302609"/>
                </a:lnTo>
                <a:lnTo>
                  <a:pt x="541020" y="302609"/>
                </a:lnTo>
                <a:lnTo>
                  <a:pt x="541020" y="276797"/>
                </a:lnTo>
                <a:lnTo>
                  <a:pt x="526733" y="276797"/>
                </a:lnTo>
                <a:lnTo>
                  <a:pt x="526733" y="249841"/>
                </a:lnTo>
                <a:lnTo>
                  <a:pt x="490347" y="249841"/>
                </a:lnTo>
                <a:lnTo>
                  <a:pt x="490347" y="208693"/>
                </a:lnTo>
                <a:lnTo>
                  <a:pt x="468535" y="208693"/>
                </a:lnTo>
                <a:lnTo>
                  <a:pt x="471297" y="197834"/>
                </a:lnTo>
                <a:lnTo>
                  <a:pt x="452914" y="197834"/>
                </a:lnTo>
                <a:lnTo>
                  <a:pt x="452247" y="178784"/>
                </a:lnTo>
                <a:lnTo>
                  <a:pt x="424529" y="178784"/>
                </a:lnTo>
                <a:lnTo>
                  <a:pt x="424529" y="157544"/>
                </a:lnTo>
                <a:lnTo>
                  <a:pt x="362045" y="157544"/>
                </a:lnTo>
                <a:lnTo>
                  <a:pt x="362045" y="134874"/>
                </a:lnTo>
                <a:lnTo>
                  <a:pt x="347472" y="134874"/>
                </a:lnTo>
                <a:lnTo>
                  <a:pt x="347472" y="119253"/>
                </a:lnTo>
                <a:lnTo>
                  <a:pt x="312420" y="119253"/>
                </a:lnTo>
                <a:lnTo>
                  <a:pt x="307276" y="114205"/>
                </a:lnTo>
                <a:lnTo>
                  <a:pt x="275463" y="114205"/>
                </a:lnTo>
                <a:lnTo>
                  <a:pt x="275463" y="97917"/>
                </a:lnTo>
                <a:lnTo>
                  <a:pt x="255556" y="97917"/>
                </a:lnTo>
                <a:lnTo>
                  <a:pt x="255556" y="86582"/>
                </a:lnTo>
                <a:lnTo>
                  <a:pt x="203073" y="86582"/>
                </a:lnTo>
                <a:lnTo>
                  <a:pt x="203073" y="74009"/>
                </a:lnTo>
                <a:lnTo>
                  <a:pt x="132017" y="74009"/>
                </a:lnTo>
                <a:lnTo>
                  <a:pt x="132017" y="58198"/>
                </a:lnTo>
                <a:lnTo>
                  <a:pt x="89440" y="58198"/>
                </a:lnTo>
                <a:lnTo>
                  <a:pt x="89440" y="44006"/>
                </a:lnTo>
                <a:lnTo>
                  <a:pt x="36957" y="44006"/>
                </a:lnTo>
                <a:lnTo>
                  <a:pt x="36957" y="28385"/>
                </a:lnTo>
                <a:lnTo>
                  <a:pt x="0" y="28385"/>
                </a:lnTo>
                <a:lnTo>
                  <a:pt x="0" y="0"/>
                </a:lnTo>
                <a:lnTo>
                  <a:pt x="68199" y="0"/>
                </a:lnTo>
                <a:lnTo>
                  <a:pt x="68199" y="26384"/>
                </a:lnTo>
                <a:lnTo>
                  <a:pt x="128397" y="26384"/>
                </a:lnTo>
                <a:lnTo>
                  <a:pt x="128397" y="45434"/>
                </a:lnTo>
                <a:lnTo>
                  <a:pt x="271272" y="45434"/>
                </a:lnTo>
                <a:lnTo>
                  <a:pt x="280797" y="54959"/>
                </a:lnTo>
                <a:lnTo>
                  <a:pt x="356997" y="54959"/>
                </a:lnTo>
                <a:lnTo>
                  <a:pt x="356997" y="74009"/>
                </a:lnTo>
                <a:lnTo>
                  <a:pt x="404622" y="74009"/>
                </a:lnTo>
                <a:lnTo>
                  <a:pt x="404622" y="83534"/>
                </a:lnTo>
                <a:lnTo>
                  <a:pt x="433197" y="83534"/>
                </a:lnTo>
                <a:lnTo>
                  <a:pt x="480822" y="112109"/>
                </a:lnTo>
                <a:lnTo>
                  <a:pt x="480822" y="131159"/>
                </a:lnTo>
                <a:lnTo>
                  <a:pt x="499872" y="131159"/>
                </a:lnTo>
                <a:lnTo>
                  <a:pt x="499872" y="150209"/>
                </a:lnTo>
                <a:lnTo>
                  <a:pt x="528447" y="150209"/>
                </a:lnTo>
                <a:lnTo>
                  <a:pt x="528447" y="169259"/>
                </a:lnTo>
                <a:lnTo>
                  <a:pt x="557022" y="169259"/>
                </a:lnTo>
                <a:lnTo>
                  <a:pt x="557022" y="197834"/>
                </a:lnTo>
                <a:lnTo>
                  <a:pt x="585597" y="197834"/>
                </a:lnTo>
                <a:lnTo>
                  <a:pt x="585597" y="226409"/>
                </a:lnTo>
                <a:lnTo>
                  <a:pt x="604647" y="226409"/>
                </a:lnTo>
                <a:lnTo>
                  <a:pt x="604647" y="264509"/>
                </a:lnTo>
                <a:lnTo>
                  <a:pt x="623697" y="264509"/>
                </a:lnTo>
                <a:lnTo>
                  <a:pt x="623697" y="293084"/>
                </a:lnTo>
                <a:lnTo>
                  <a:pt x="652272" y="293084"/>
                </a:lnTo>
                <a:lnTo>
                  <a:pt x="652272" y="312134"/>
                </a:lnTo>
                <a:lnTo>
                  <a:pt x="671322" y="312134"/>
                </a:lnTo>
                <a:lnTo>
                  <a:pt x="671322" y="331184"/>
                </a:lnTo>
                <a:lnTo>
                  <a:pt x="680847" y="331184"/>
                </a:lnTo>
                <a:lnTo>
                  <a:pt x="680847" y="350234"/>
                </a:lnTo>
                <a:lnTo>
                  <a:pt x="709422" y="350234"/>
                </a:lnTo>
                <a:lnTo>
                  <a:pt x="709422" y="369284"/>
                </a:lnTo>
                <a:lnTo>
                  <a:pt x="728472" y="369284"/>
                </a:lnTo>
                <a:lnTo>
                  <a:pt x="728472" y="407384"/>
                </a:lnTo>
                <a:lnTo>
                  <a:pt x="757047" y="407384"/>
                </a:lnTo>
                <a:lnTo>
                  <a:pt x="757047" y="426434"/>
                </a:lnTo>
                <a:lnTo>
                  <a:pt x="785622" y="426434"/>
                </a:lnTo>
                <a:lnTo>
                  <a:pt x="785622" y="464534"/>
                </a:lnTo>
                <a:lnTo>
                  <a:pt x="785622" y="483584"/>
                </a:lnTo>
                <a:lnTo>
                  <a:pt x="814197" y="483584"/>
                </a:lnTo>
                <a:lnTo>
                  <a:pt x="814197" y="502634"/>
                </a:lnTo>
                <a:lnTo>
                  <a:pt x="833247" y="502634"/>
                </a:lnTo>
                <a:lnTo>
                  <a:pt x="833247" y="550259"/>
                </a:lnTo>
                <a:lnTo>
                  <a:pt x="833247" y="578834"/>
                </a:lnTo>
                <a:lnTo>
                  <a:pt x="852297" y="578834"/>
                </a:lnTo>
                <a:lnTo>
                  <a:pt x="852297" y="607409"/>
                </a:lnTo>
                <a:lnTo>
                  <a:pt x="871347" y="607409"/>
                </a:lnTo>
                <a:lnTo>
                  <a:pt x="871347" y="645509"/>
                </a:lnTo>
                <a:lnTo>
                  <a:pt x="909447" y="645509"/>
                </a:lnTo>
                <a:lnTo>
                  <a:pt x="909447" y="664559"/>
                </a:lnTo>
                <a:lnTo>
                  <a:pt x="928497" y="664559"/>
                </a:lnTo>
                <a:lnTo>
                  <a:pt x="928497" y="683609"/>
                </a:lnTo>
                <a:lnTo>
                  <a:pt x="966597" y="683609"/>
                </a:lnTo>
                <a:lnTo>
                  <a:pt x="966597" y="702659"/>
                </a:lnTo>
                <a:lnTo>
                  <a:pt x="985647" y="702659"/>
                </a:lnTo>
                <a:lnTo>
                  <a:pt x="985647" y="722662"/>
                </a:lnTo>
                <a:lnTo>
                  <a:pt x="1002411" y="722662"/>
                </a:lnTo>
                <a:lnTo>
                  <a:pt x="1002411" y="740759"/>
                </a:lnTo>
                <a:lnTo>
                  <a:pt x="1033272" y="740759"/>
                </a:lnTo>
                <a:lnTo>
                  <a:pt x="1033272" y="759809"/>
                </a:lnTo>
                <a:lnTo>
                  <a:pt x="1052322" y="759809"/>
                </a:lnTo>
                <a:lnTo>
                  <a:pt x="1052322" y="769334"/>
                </a:lnTo>
                <a:lnTo>
                  <a:pt x="1080897" y="769334"/>
                </a:lnTo>
                <a:lnTo>
                  <a:pt x="1080897" y="788384"/>
                </a:lnTo>
                <a:lnTo>
                  <a:pt x="1147572" y="788384"/>
                </a:lnTo>
                <a:lnTo>
                  <a:pt x="1147572" y="807434"/>
                </a:lnTo>
                <a:lnTo>
                  <a:pt x="1176147" y="807434"/>
                </a:lnTo>
                <a:lnTo>
                  <a:pt x="1176147" y="816959"/>
                </a:lnTo>
                <a:lnTo>
                  <a:pt x="1223772" y="816959"/>
                </a:lnTo>
                <a:lnTo>
                  <a:pt x="1223772" y="836009"/>
                </a:lnTo>
                <a:lnTo>
                  <a:pt x="1233297" y="836009"/>
                </a:lnTo>
                <a:lnTo>
                  <a:pt x="1233297" y="859822"/>
                </a:lnTo>
                <a:lnTo>
                  <a:pt x="1250918" y="859822"/>
                </a:lnTo>
                <a:lnTo>
                  <a:pt x="1250918" y="874109"/>
                </a:lnTo>
                <a:lnTo>
                  <a:pt x="1280922" y="874109"/>
                </a:lnTo>
                <a:lnTo>
                  <a:pt x="1280922" y="893159"/>
                </a:lnTo>
                <a:lnTo>
                  <a:pt x="1290447" y="893159"/>
                </a:lnTo>
                <a:lnTo>
                  <a:pt x="1290447" y="912209"/>
                </a:lnTo>
                <a:lnTo>
                  <a:pt x="1319022" y="912209"/>
                </a:lnTo>
                <a:lnTo>
                  <a:pt x="1319022" y="921734"/>
                </a:lnTo>
                <a:lnTo>
                  <a:pt x="1347597" y="921734"/>
                </a:lnTo>
                <a:lnTo>
                  <a:pt x="1347597" y="940784"/>
                </a:lnTo>
                <a:lnTo>
                  <a:pt x="1366647" y="940784"/>
                </a:lnTo>
                <a:lnTo>
                  <a:pt x="1366647" y="959834"/>
                </a:lnTo>
                <a:lnTo>
                  <a:pt x="1414272" y="959834"/>
                </a:lnTo>
                <a:lnTo>
                  <a:pt x="1414272" y="988409"/>
                </a:lnTo>
                <a:lnTo>
                  <a:pt x="1433322" y="988409"/>
                </a:lnTo>
                <a:lnTo>
                  <a:pt x="1433322" y="997934"/>
                </a:lnTo>
                <a:lnTo>
                  <a:pt x="1471422" y="997934"/>
                </a:lnTo>
                <a:lnTo>
                  <a:pt x="1471422" y="1026509"/>
                </a:lnTo>
                <a:lnTo>
                  <a:pt x="1490472" y="1026509"/>
                </a:lnTo>
                <a:lnTo>
                  <a:pt x="1490472" y="1045559"/>
                </a:lnTo>
                <a:lnTo>
                  <a:pt x="1538097" y="1045559"/>
                </a:lnTo>
                <a:lnTo>
                  <a:pt x="1538097" y="1064609"/>
                </a:lnTo>
                <a:lnTo>
                  <a:pt x="1566672" y="1064609"/>
                </a:lnTo>
                <a:lnTo>
                  <a:pt x="1566672" y="1074134"/>
                </a:lnTo>
                <a:lnTo>
                  <a:pt x="1604772" y="1074134"/>
                </a:lnTo>
                <a:lnTo>
                  <a:pt x="1604772" y="1093184"/>
                </a:lnTo>
                <a:lnTo>
                  <a:pt x="1652397" y="1093184"/>
                </a:lnTo>
                <a:lnTo>
                  <a:pt x="1652397" y="1112234"/>
                </a:lnTo>
                <a:lnTo>
                  <a:pt x="1757172" y="1112234"/>
                </a:lnTo>
                <a:lnTo>
                  <a:pt x="1757172" y="1121759"/>
                </a:lnTo>
                <a:lnTo>
                  <a:pt x="1785747" y="1121759"/>
                </a:lnTo>
                <a:lnTo>
                  <a:pt x="1785747" y="1131284"/>
                </a:lnTo>
                <a:lnTo>
                  <a:pt x="1871472" y="1131284"/>
                </a:lnTo>
                <a:lnTo>
                  <a:pt x="1871472" y="1150334"/>
                </a:lnTo>
                <a:lnTo>
                  <a:pt x="1966722" y="1150334"/>
                </a:lnTo>
                <a:lnTo>
                  <a:pt x="1966722" y="1159859"/>
                </a:lnTo>
                <a:lnTo>
                  <a:pt x="2014347" y="1159859"/>
                </a:lnTo>
                <a:lnTo>
                  <a:pt x="2014347" y="1178909"/>
                </a:lnTo>
                <a:lnTo>
                  <a:pt x="2071497" y="1178909"/>
                </a:lnTo>
                <a:lnTo>
                  <a:pt x="2071497" y="1188434"/>
                </a:lnTo>
                <a:lnTo>
                  <a:pt x="2271522" y="1188434"/>
                </a:lnTo>
                <a:lnTo>
                  <a:pt x="2347722" y="1188434"/>
                </a:lnTo>
                <a:lnTo>
                  <a:pt x="2347722" y="1197959"/>
                </a:lnTo>
                <a:lnTo>
                  <a:pt x="2395347" y="1197959"/>
                </a:lnTo>
                <a:lnTo>
                  <a:pt x="2395347" y="1207484"/>
                </a:lnTo>
                <a:lnTo>
                  <a:pt x="2471547" y="1207484"/>
                </a:lnTo>
                <a:lnTo>
                  <a:pt x="2471547" y="1217009"/>
                </a:lnTo>
                <a:lnTo>
                  <a:pt x="2566797" y="1217009"/>
                </a:lnTo>
                <a:lnTo>
                  <a:pt x="2566797" y="1226534"/>
                </a:lnTo>
                <a:lnTo>
                  <a:pt x="2642997" y="1226534"/>
                </a:lnTo>
                <a:lnTo>
                  <a:pt x="2642997" y="1245584"/>
                </a:lnTo>
                <a:lnTo>
                  <a:pt x="2738247" y="1245584"/>
                </a:lnTo>
                <a:lnTo>
                  <a:pt x="2738247" y="1255109"/>
                </a:lnTo>
                <a:lnTo>
                  <a:pt x="2795397" y="1255109"/>
                </a:lnTo>
                <a:lnTo>
                  <a:pt x="2795397" y="1264634"/>
                </a:lnTo>
                <a:lnTo>
                  <a:pt x="3233547" y="1264634"/>
                </a:lnTo>
                <a:lnTo>
                  <a:pt x="3233547" y="1274159"/>
                </a:lnTo>
                <a:lnTo>
                  <a:pt x="3928872" y="1274159"/>
                </a:lnTo>
                <a:lnTo>
                  <a:pt x="3928872" y="1283684"/>
                </a:lnTo>
                <a:lnTo>
                  <a:pt x="4328922" y="1283684"/>
                </a:lnTo>
                <a:lnTo>
                  <a:pt x="4328922" y="1293209"/>
                </a:lnTo>
                <a:lnTo>
                  <a:pt x="4662297" y="1293209"/>
                </a:lnTo>
                <a:close/>
              </a:path>
            </a:pathLst>
          </a:custGeom>
          <a:solidFill>
            <a:srgbClr val="085873">
              <a:alpha val="40000"/>
            </a:srgbClr>
          </a:solidFill>
          <a:ln w="0" cap="flat">
            <a:noFill/>
            <a:prstDash val="solid"/>
            <a:miter/>
          </a:ln>
        </p:spPr>
        <p:txBody>
          <a:bodyPr rtlCol="0" anchor="ctr"/>
          <a:lstStyle/>
          <a:p>
            <a:endParaRPr lang="en-US" dirty="0"/>
          </a:p>
        </p:txBody>
      </p:sp>
      <p:sp>
        <p:nvSpPr>
          <p:cNvPr id="115" name="Freeform: Shape 114">
            <a:extLst>
              <a:ext uri="{FF2B5EF4-FFF2-40B4-BE49-F238E27FC236}">
                <a16:creationId xmlns:a16="http://schemas.microsoft.com/office/drawing/2014/main" id="{4FB3D1C0-4235-BE0B-3DB5-7909F3FB39AC}"/>
              </a:ext>
            </a:extLst>
          </p:cNvPr>
          <p:cNvSpPr/>
          <p:nvPr/>
        </p:nvSpPr>
        <p:spPr>
          <a:xfrm>
            <a:off x="1246840" y="1372509"/>
            <a:ext cx="6197757" cy="1847473"/>
          </a:xfrm>
          <a:custGeom>
            <a:avLst/>
            <a:gdLst>
              <a:gd name="connsiteX0" fmla="*/ 4641914 w 4641913"/>
              <a:gd name="connsiteY0" fmla="*/ 1383697 h 1383696"/>
              <a:gd name="connsiteX1" fmla="*/ 4316444 w 4641913"/>
              <a:gd name="connsiteY1" fmla="*/ 1383697 h 1383696"/>
              <a:gd name="connsiteX2" fmla="*/ 4316444 w 4641913"/>
              <a:gd name="connsiteY2" fmla="*/ 1355122 h 1383696"/>
              <a:gd name="connsiteX3" fmla="*/ 3918109 w 4641913"/>
              <a:gd name="connsiteY3" fmla="*/ 1355122 h 1383696"/>
              <a:gd name="connsiteX4" fmla="*/ 3918109 w 4641913"/>
              <a:gd name="connsiteY4" fmla="*/ 1331309 h 1383696"/>
              <a:gd name="connsiteX5" fmla="*/ 3208877 w 4641913"/>
              <a:gd name="connsiteY5" fmla="*/ 1331309 h 1383696"/>
              <a:gd name="connsiteX6" fmla="*/ 3208877 w 4641913"/>
              <a:gd name="connsiteY6" fmla="*/ 1321784 h 1383696"/>
              <a:gd name="connsiteX7" fmla="*/ 2772347 w 4641913"/>
              <a:gd name="connsiteY7" fmla="*/ 1321784 h 1383696"/>
              <a:gd name="connsiteX8" fmla="*/ 2772347 w 4641913"/>
              <a:gd name="connsiteY8" fmla="*/ 1309116 h 1383696"/>
              <a:gd name="connsiteX9" fmla="*/ 2714816 w 4641913"/>
              <a:gd name="connsiteY9" fmla="*/ 1309116 h 1383696"/>
              <a:gd name="connsiteX10" fmla="*/ 2627376 w 4641913"/>
              <a:gd name="connsiteY10" fmla="*/ 1309116 h 1383696"/>
              <a:gd name="connsiteX11" fmla="*/ 2627376 w 4641913"/>
              <a:gd name="connsiteY11" fmla="*/ 1287780 h 1383696"/>
              <a:gd name="connsiteX12" fmla="*/ 2541651 w 4641913"/>
              <a:gd name="connsiteY12" fmla="*/ 1287780 h 1383696"/>
              <a:gd name="connsiteX13" fmla="*/ 2457069 w 4641913"/>
              <a:gd name="connsiteY13" fmla="*/ 1287780 h 1383696"/>
              <a:gd name="connsiteX14" fmla="*/ 2457069 w 4641913"/>
              <a:gd name="connsiteY14" fmla="*/ 1277112 h 1383696"/>
              <a:gd name="connsiteX15" fmla="*/ 2388965 w 4641913"/>
              <a:gd name="connsiteY15" fmla="*/ 1277112 h 1383696"/>
              <a:gd name="connsiteX16" fmla="*/ 2388965 w 4641913"/>
              <a:gd name="connsiteY16" fmla="*/ 1256729 h 1383696"/>
              <a:gd name="connsiteX17" fmla="*/ 2322576 w 4641913"/>
              <a:gd name="connsiteY17" fmla="*/ 1256729 h 1383696"/>
              <a:gd name="connsiteX18" fmla="*/ 2067306 w 4641913"/>
              <a:gd name="connsiteY18" fmla="*/ 1256729 h 1383696"/>
              <a:gd name="connsiteX19" fmla="*/ 2067306 w 4641913"/>
              <a:gd name="connsiteY19" fmla="*/ 1245584 h 1383696"/>
              <a:gd name="connsiteX20" fmla="*/ 2035397 w 4641913"/>
              <a:gd name="connsiteY20" fmla="*/ 1245584 h 1383696"/>
              <a:gd name="connsiteX21" fmla="*/ 1994916 w 4641913"/>
              <a:gd name="connsiteY21" fmla="*/ 1245584 h 1383696"/>
              <a:gd name="connsiteX22" fmla="*/ 1994916 w 4641913"/>
              <a:gd name="connsiteY22" fmla="*/ 1226534 h 1383696"/>
              <a:gd name="connsiteX23" fmla="*/ 1950244 w 4641913"/>
              <a:gd name="connsiteY23" fmla="*/ 1226534 h 1383696"/>
              <a:gd name="connsiteX24" fmla="*/ 1867091 w 4641913"/>
              <a:gd name="connsiteY24" fmla="*/ 1226534 h 1383696"/>
              <a:gd name="connsiteX25" fmla="*/ 1867091 w 4641913"/>
              <a:gd name="connsiteY25" fmla="*/ 1207484 h 1383696"/>
              <a:gd name="connsiteX26" fmla="*/ 1805368 w 4641913"/>
              <a:gd name="connsiteY26" fmla="*/ 1207484 h 1383696"/>
              <a:gd name="connsiteX27" fmla="*/ 1762792 w 4641913"/>
              <a:gd name="connsiteY27" fmla="*/ 1207484 h 1383696"/>
              <a:gd name="connsiteX28" fmla="*/ 1762792 w 4641913"/>
              <a:gd name="connsiteY28" fmla="*/ 1188434 h 1383696"/>
              <a:gd name="connsiteX29" fmla="*/ 1730788 w 4641913"/>
              <a:gd name="connsiteY29" fmla="*/ 1188434 h 1383696"/>
              <a:gd name="connsiteX30" fmla="*/ 1637157 w 4641913"/>
              <a:gd name="connsiteY30" fmla="*/ 1188434 h 1383696"/>
              <a:gd name="connsiteX31" fmla="*/ 1637157 w 4641913"/>
              <a:gd name="connsiteY31" fmla="*/ 1172813 h 1383696"/>
              <a:gd name="connsiteX32" fmla="*/ 1588103 w 4641913"/>
              <a:gd name="connsiteY32" fmla="*/ 1172813 h 1383696"/>
              <a:gd name="connsiteX33" fmla="*/ 1588103 w 4641913"/>
              <a:gd name="connsiteY33" fmla="*/ 1147191 h 1383696"/>
              <a:gd name="connsiteX34" fmla="*/ 1547622 w 4641913"/>
              <a:gd name="connsiteY34" fmla="*/ 1147191 h 1383696"/>
              <a:gd name="connsiteX35" fmla="*/ 1547622 w 4641913"/>
              <a:gd name="connsiteY35" fmla="*/ 1136523 h 1383696"/>
              <a:gd name="connsiteX36" fmla="*/ 1507236 w 4641913"/>
              <a:gd name="connsiteY36" fmla="*/ 1136523 h 1383696"/>
              <a:gd name="connsiteX37" fmla="*/ 1507236 w 4641913"/>
              <a:gd name="connsiteY37" fmla="*/ 1121759 h 1383696"/>
              <a:gd name="connsiteX38" fmla="*/ 1479518 w 4641913"/>
              <a:gd name="connsiteY38" fmla="*/ 1121759 h 1383696"/>
              <a:gd name="connsiteX39" fmla="*/ 1479518 w 4641913"/>
              <a:gd name="connsiteY39" fmla="*/ 1098233 h 1383696"/>
              <a:gd name="connsiteX40" fmla="*/ 1453991 w 4641913"/>
              <a:gd name="connsiteY40" fmla="*/ 1098233 h 1383696"/>
              <a:gd name="connsiteX41" fmla="*/ 1453991 w 4641913"/>
              <a:gd name="connsiteY41" fmla="*/ 1076897 h 1383696"/>
              <a:gd name="connsiteX42" fmla="*/ 1421987 w 4641913"/>
              <a:gd name="connsiteY42" fmla="*/ 1076897 h 1383696"/>
              <a:gd name="connsiteX43" fmla="*/ 1421987 w 4641913"/>
              <a:gd name="connsiteY43" fmla="*/ 1055084 h 1383696"/>
              <a:gd name="connsiteX44" fmla="*/ 1392174 w 4641913"/>
              <a:gd name="connsiteY44" fmla="*/ 1055084 h 1383696"/>
              <a:gd name="connsiteX45" fmla="*/ 1392174 w 4641913"/>
              <a:gd name="connsiteY45" fmla="*/ 1034320 h 1383696"/>
              <a:gd name="connsiteX46" fmla="*/ 1358837 w 4641913"/>
              <a:gd name="connsiteY46" fmla="*/ 1034320 h 1383696"/>
              <a:gd name="connsiteX47" fmla="*/ 1341501 w 4641913"/>
              <a:gd name="connsiteY47" fmla="*/ 1016984 h 1383696"/>
              <a:gd name="connsiteX48" fmla="*/ 1319022 w 4641913"/>
              <a:gd name="connsiteY48" fmla="*/ 1016984 h 1383696"/>
              <a:gd name="connsiteX49" fmla="*/ 1319022 w 4641913"/>
              <a:gd name="connsiteY49" fmla="*/ 1000982 h 1383696"/>
              <a:gd name="connsiteX50" fmla="*/ 1302068 w 4641913"/>
              <a:gd name="connsiteY50" fmla="*/ 1000982 h 1383696"/>
              <a:gd name="connsiteX51" fmla="*/ 1293876 w 4641913"/>
              <a:gd name="connsiteY51" fmla="*/ 988409 h 1383696"/>
              <a:gd name="connsiteX52" fmla="*/ 1273588 w 4641913"/>
              <a:gd name="connsiteY52" fmla="*/ 988409 h 1383696"/>
              <a:gd name="connsiteX53" fmla="*/ 1273588 w 4641913"/>
              <a:gd name="connsiteY53" fmla="*/ 971169 h 1383696"/>
              <a:gd name="connsiteX54" fmla="*/ 1255205 w 4641913"/>
              <a:gd name="connsiteY54" fmla="*/ 971169 h 1383696"/>
              <a:gd name="connsiteX55" fmla="*/ 1255776 w 4641913"/>
              <a:gd name="connsiteY55" fmla="*/ 950309 h 1383696"/>
              <a:gd name="connsiteX56" fmla="*/ 1222534 w 4641913"/>
              <a:gd name="connsiteY56" fmla="*/ 950309 h 1383696"/>
              <a:gd name="connsiteX57" fmla="*/ 1227201 w 4641913"/>
              <a:gd name="connsiteY57" fmla="*/ 931259 h 1383696"/>
              <a:gd name="connsiteX58" fmla="*/ 1208342 w 4641913"/>
              <a:gd name="connsiteY58" fmla="*/ 931259 h 1383696"/>
              <a:gd name="connsiteX59" fmla="*/ 1208342 w 4641913"/>
              <a:gd name="connsiteY59" fmla="*/ 910114 h 1383696"/>
              <a:gd name="connsiteX60" fmla="*/ 1164336 w 4641913"/>
              <a:gd name="connsiteY60" fmla="*/ 910114 h 1383696"/>
              <a:gd name="connsiteX61" fmla="*/ 1164336 w 4641913"/>
              <a:gd name="connsiteY61" fmla="*/ 893159 h 1383696"/>
              <a:gd name="connsiteX62" fmla="*/ 1138714 w 4641913"/>
              <a:gd name="connsiteY62" fmla="*/ 893159 h 1383696"/>
              <a:gd name="connsiteX63" fmla="*/ 1138714 w 4641913"/>
              <a:gd name="connsiteY63" fmla="*/ 871728 h 1383696"/>
              <a:gd name="connsiteX64" fmla="*/ 1079087 w 4641913"/>
              <a:gd name="connsiteY64" fmla="*/ 871728 h 1383696"/>
              <a:gd name="connsiteX65" fmla="*/ 1079087 w 4641913"/>
              <a:gd name="connsiteY65" fmla="*/ 850487 h 1383696"/>
              <a:gd name="connsiteX66" fmla="*/ 1027176 w 4641913"/>
              <a:gd name="connsiteY66" fmla="*/ 850487 h 1383696"/>
              <a:gd name="connsiteX67" fmla="*/ 1027176 w 4641913"/>
              <a:gd name="connsiteY67" fmla="*/ 829151 h 1383696"/>
              <a:gd name="connsiteX68" fmla="*/ 993934 w 4641913"/>
              <a:gd name="connsiteY68" fmla="*/ 829151 h 1383696"/>
              <a:gd name="connsiteX69" fmla="*/ 993934 w 4641913"/>
              <a:gd name="connsiteY69" fmla="*/ 797909 h 1383696"/>
              <a:gd name="connsiteX70" fmla="*/ 962692 w 4641913"/>
              <a:gd name="connsiteY70" fmla="*/ 797909 h 1383696"/>
              <a:gd name="connsiteX71" fmla="*/ 962692 w 4641913"/>
              <a:gd name="connsiteY71" fmla="*/ 773811 h 1383696"/>
              <a:gd name="connsiteX72" fmla="*/ 942785 w 4641913"/>
              <a:gd name="connsiteY72" fmla="*/ 773811 h 1383696"/>
              <a:gd name="connsiteX73" fmla="*/ 942785 w 4641913"/>
              <a:gd name="connsiteY73" fmla="*/ 759619 h 1383696"/>
              <a:gd name="connsiteX74" fmla="*/ 908685 w 4641913"/>
              <a:gd name="connsiteY74" fmla="*/ 759619 h 1383696"/>
              <a:gd name="connsiteX75" fmla="*/ 908685 w 4641913"/>
              <a:gd name="connsiteY75" fmla="*/ 732568 h 1383696"/>
              <a:gd name="connsiteX76" fmla="*/ 874681 w 4641913"/>
              <a:gd name="connsiteY76" fmla="*/ 732568 h 1383696"/>
              <a:gd name="connsiteX77" fmla="*/ 874681 w 4641913"/>
              <a:gd name="connsiteY77" fmla="*/ 712756 h 1383696"/>
              <a:gd name="connsiteX78" fmla="*/ 855726 w 4641913"/>
              <a:gd name="connsiteY78" fmla="*/ 712756 h 1383696"/>
              <a:gd name="connsiteX79" fmla="*/ 855726 w 4641913"/>
              <a:gd name="connsiteY79" fmla="*/ 688562 h 1383696"/>
              <a:gd name="connsiteX80" fmla="*/ 839153 w 4641913"/>
              <a:gd name="connsiteY80" fmla="*/ 688562 h 1383696"/>
              <a:gd name="connsiteX81" fmla="*/ 839153 w 4641913"/>
              <a:gd name="connsiteY81" fmla="*/ 657320 h 1383696"/>
              <a:gd name="connsiteX82" fmla="*/ 822103 w 4641913"/>
              <a:gd name="connsiteY82" fmla="*/ 657320 h 1383696"/>
              <a:gd name="connsiteX83" fmla="*/ 822103 w 4641913"/>
              <a:gd name="connsiteY83" fmla="*/ 589217 h 1383696"/>
              <a:gd name="connsiteX84" fmla="*/ 803624 w 4641913"/>
              <a:gd name="connsiteY84" fmla="*/ 589217 h 1383696"/>
              <a:gd name="connsiteX85" fmla="*/ 803624 w 4641913"/>
              <a:gd name="connsiteY85" fmla="*/ 559784 h 1383696"/>
              <a:gd name="connsiteX86" fmla="*/ 776669 w 4641913"/>
              <a:gd name="connsiteY86" fmla="*/ 559784 h 1383696"/>
              <a:gd name="connsiteX87" fmla="*/ 776669 w 4641913"/>
              <a:gd name="connsiteY87" fmla="*/ 535210 h 1383696"/>
              <a:gd name="connsiteX88" fmla="*/ 760476 w 4641913"/>
              <a:gd name="connsiteY88" fmla="*/ 535210 h 1383696"/>
              <a:gd name="connsiteX89" fmla="*/ 760476 w 4641913"/>
              <a:gd name="connsiteY89" fmla="*/ 516826 h 1383696"/>
              <a:gd name="connsiteX90" fmla="*/ 753428 w 4641913"/>
              <a:gd name="connsiteY90" fmla="*/ 509683 h 1383696"/>
              <a:gd name="connsiteX91" fmla="*/ 753428 w 4641913"/>
              <a:gd name="connsiteY91" fmla="*/ 488347 h 1383696"/>
              <a:gd name="connsiteX92" fmla="*/ 731901 w 4641913"/>
              <a:gd name="connsiteY92" fmla="*/ 488347 h 1383696"/>
              <a:gd name="connsiteX93" fmla="*/ 731901 w 4641913"/>
              <a:gd name="connsiteY93" fmla="*/ 474155 h 1383696"/>
              <a:gd name="connsiteX94" fmla="*/ 711327 w 4641913"/>
              <a:gd name="connsiteY94" fmla="*/ 474155 h 1383696"/>
              <a:gd name="connsiteX95" fmla="*/ 711327 w 4641913"/>
              <a:gd name="connsiteY95" fmla="*/ 452914 h 1383696"/>
              <a:gd name="connsiteX96" fmla="*/ 703326 w 4641913"/>
              <a:gd name="connsiteY96" fmla="*/ 452914 h 1383696"/>
              <a:gd name="connsiteX97" fmla="*/ 703326 w 4641913"/>
              <a:gd name="connsiteY97" fmla="*/ 427292 h 1383696"/>
              <a:gd name="connsiteX98" fmla="*/ 684371 w 4641913"/>
              <a:gd name="connsiteY98" fmla="*/ 427292 h 1383696"/>
              <a:gd name="connsiteX99" fmla="*/ 684371 w 4641913"/>
              <a:gd name="connsiteY99" fmla="*/ 406051 h 1383696"/>
              <a:gd name="connsiteX100" fmla="*/ 665893 w 4641913"/>
              <a:gd name="connsiteY100" fmla="*/ 406051 h 1383696"/>
              <a:gd name="connsiteX101" fmla="*/ 665893 w 4641913"/>
              <a:gd name="connsiteY101" fmla="*/ 390430 h 1383696"/>
              <a:gd name="connsiteX102" fmla="*/ 647414 w 4641913"/>
              <a:gd name="connsiteY102" fmla="*/ 390430 h 1383696"/>
              <a:gd name="connsiteX103" fmla="*/ 647414 w 4641913"/>
              <a:gd name="connsiteY103" fmla="*/ 356330 h 1383696"/>
              <a:gd name="connsiteX104" fmla="*/ 626174 w 4641913"/>
              <a:gd name="connsiteY104" fmla="*/ 356330 h 1383696"/>
              <a:gd name="connsiteX105" fmla="*/ 626174 w 4641913"/>
              <a:gd name="connsiteY105" fmla="*/ 339281 h 1383696"/>
              <a:gd name="connsiteX106" fmla="*/ 596360 w 4641913"/>
              <a:gd name="connsiteY106" fmla="*/ 339281 h 1383696"/>
              <a:gd name="connsiteX107" fmla="*/ 596360 w 4641913"/>
              <a:gd name="connsiteY107" fmla="*/ 290989 h 1383696"/>
              <a:gd name="connsiteX108" fmla="*/ 579501 w 4641913"/>
              <a:gd name="connsiteY108" fmla="*/ 290989 h 1383696"/>
              <a:gd name="connsiteX109" fmla="*/ 579501 w 4641913"/>
              <a:gd name="connsiteY109" fmla="*/ 264509 h 1383696"/>
              <a:gd name="connsiteX110" fmla="*/ 559403 w 4641913"/>
              <a:gd name="connsiteY110" fmla="*/ 264509 h 1383696"/>
              <a:gd name="connsiteX111" fmla="*/ 559403 w 4641913"/>
              <a:gd name="connsiteY111" fmla="*/ 232791 h 1383696"/>
              <a:gd name="connsiteX112" fmla="*/ 521113 w 4641913"/>
              <a:gd name="connsiteY112" fmla="*/ 232791 h 1383696"/>
              <a:gd name="connsiteX113" fmla="*/ 521113 w 4641913"/>
              <a:gd name="connsiteY113" fmla="*/ 207264 h 1383696"/>
              <a:gd name="connsiteX114" fmla="*/ 502634 w 4641913"/>
              <a:gd name="connsiteY114" fmla="*/ 207264 h 1383696"/>
              <a:gd name="connsiteX115" fmla="*/ 502634 w 4641913"/>
              <a:gd name="connsiteY115" fmla="*/ 184499 h 1383696"/>
              <a:gd name="connsiteX116" fmla="*/ 462915 w 4641913"/>
              <a:gd name="connsiteY116" fmla="*/ 184499 h 1383696"/>
              <a:gd name="connsiteX117" fmla="*/ 462915 w 4641913"/>
              <a:gd name="connsiteY117" fmla="*/ 150209 h 1383696"/>
              <a:gd name="connsiteX118" fmla="*/ 441579 w 4641913"/>
              <a:gd name="connsiteY118" fmla="*/ 150209 h 1383696"/>
              <a:gd name="connsiteX119" fmla="*/ 441579 w 4641913"/>
              <a:gd name="connsiteY119" fmla="*/ 127730 h 1383696"/>
              <a:gd name="connsiteX120" fmla="*/ 424529 w 4641913"/>
              <a:gd name="connsiteY120" fmla="*/ 127730 h 1383696"/>
              <a:gd name="connsiteX121" fmla="*/ 424529 w 4641913"/>
              <a:gd name="connsiteY121" fmla="*/ 110681 h 1383696"/>
              <a:gd name="connsiteX122" fmla="*/ 389001 w 4641913"/>
              <a:gd name="connsiteY122" fmla="*/ 110681 h 1383696"/>
              <a:gd name="connsiteX123" fmla="*/ 389001 w 4641913"/>
              <a:gd name="connsiteY123" fmla="*/ 95059 h 1383696"/>
              <a:gd name="connsiteX124" fmla="*/ 346424 w 4641913"/>
              <a:gd name="connsiteY124" fmla="*/ 95059 h 1383696"/>
              <a:gd name="connsiteX125" fmla="*/ 346424 w 4641913"/>
              <a:gd name="connsiteY125" fmla="*/ 83534 h 1383696"/>
              <a:gd name="connsiteX126" fmla="*/ 320897 w 4641913"/>
              <a:gd name="connsiteY126" fmla="*/ 83534 h 1383696"/>
              <a:gd name="connsiteX127" fmla="*/ 320897 w 4641913"/>
              <a:gd name="connsiteY127" fmla="*/ 64484 h 1383696"/>
              <a:gd name="connsiteX128" fmla="*/ 254127 w 4641913"/>
              <a:gd name="connsiteY128" fmla="*/ 64484 h 1383696"/>
              <a:gd name="connsiteX129" fmla="*/ 254127 w 4641913"/>
              <a:gd name="connsiteY129" fmla="*/ 45434 h 1383696"/>
              <a:gd name="connsiteX130" fmla="*/ 195929 w 4641913"/>
              <a:gd name="connsiteY130" fmla="*/ 45434 h 1383696"/>
              <a:gd name="connsiteX131" fmla="*/ 106490 w 4641913"/>
              <a:gd name="connsiteY131" fmla="*/ 45434 h 1383696"/>
              <a:gd name="connsiteX132" fmla="*/ 106490 w 4641913"/>
              <a:gd name="connsiteY132" fmla="*/ 26384 h 1383696"/>
              <a:gd name="connsiteX133" fmla="*/ 75248 w 4641913"/>
              <a:gd name="connsiteY133" fmla="*/ 26384 h 1383696"/>
              <a:gd name="connsiteX134" fmla="*/ 75248 w 4641913"/>
              <a:gd name="connsiteY134" fmla="*/ 18383 h 1383696"/>
              <a:gd name="connsiteX135" fmla="*/ 25527 w 4641913"/>
              <a:gd name="connsiteY135" fmla="*/ 18383 h 1383696"/>
              <a:gd name="connsiteX136" fmla="*/ 25527 w 4641913"/>
              <a:gd name="connsiteY136" fmla="*/ 0 h 1383696"/>
              <a:gd name="connsiteX137" fmla="*/ 0 w 4641913"/>
              <a:gd name="connsiteY137" fmla="*/ 0 h 138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4641913" h="1383696">
                <a:moveTo>
                  <a:pt x="4641914" y="1383697"/>
                </a:moveTo>
                <a:lnTo>
                  <a:pt x="4316444" y="1383697"/>
                </a:lnTo>
                <a:lnTo>
                  <a:pt x="4316444" y="1355122"/>
                </a:lnTo>
                <a:lnTo>
                  <a:pt x="3918109" y="1355122"/>
                </a:lnTo>
                <a:lnTo>
                  <a:pt x="3918109" y="1331309"/>
                </a:lnTo>
                <a:lnTo>
                  <a:pt x="3208877" y="1331309"/>
                </a:lnTo>
                <a:lnTo>
                  <a:pt x="3208877" y="1321784"/>
                </a:lnTo>
                <a:lnTo>
                  <a:pt x="2772347" y="1321784"/>
                </a:lnTo>
                <a:lnTo>
                  <a:pt x="2772347" y="1309116"/>
                </a:lnTo>
                <a:lnTo>
                  <a:pt x="2714816" y="1309116"/>
                </a:lnTo>
                <a:lnTo>
                  <a:pt x="2627376" y="1309116"/>
                </a:lnTo>
                <a:lnTo>
                  <a:pt x="2627376" y="1287780"/>
                </a:lnTo>
                <a:lnTo>
                  <a:pt x="2541651" y="1287780"/>
                </a:lnTo>
                <a:lnTo>
                  <a:pt x="2457069" y="1287780"/>
                </a:lnTo>
                <a:lnTo>
                  <a:pt x="2457069" y="1277112"/>
                </a:lnTo>
                <a:lnTo>
                  <a:pt x="2388965" y="1277112"/>
                </a:lnTo>
                <a:lnTo>
                  <a:pt x="2388965" y="1256729"/>
                </a:lnTo>
                <a:lnTo>
                  <a:pt x="2322576" y="1256729"/>
                </a:lnTo>
                <a:lnTo>
                  <a:pt x="2067306" y="1256729"/>
                </a:lnTo>
                <a:lnTo>
                  <a:pt x="2067306" y="1245584"/>
                </a:lnTo>
                <a:lnTo>
                  <a:pt x="2035397" y="1245584"/>
                </a:lnTo>
                <a:lnTo>
                  <a:pt x="1994916" y="1245584"/>
                </a:lnTo>
                <a:lnTo>
                  <a:pt x="1994916" y="1226534"/>
                </a:lnTo>
                <a:lnTo>
                  <a:pt x="1950244" y="1226534"/>
                </a:lnTo>
                <a:lnTo>
                  <a:pt x="1867091" y="1226534"/>
                </a:lnTo>
                <a:lnTo>
                  <a:pt x="1867091" y="1207484"/>
                </a:lnTo>
                <a:lnTo>
                  <a:pt x="1805368" y="1207484"/>
                </a:lnTo>
                <a:lnTo>
                  <a:pt x="1762792" y="1207484"/>
                </a:lnTo>
                <a:lnTo>
                  <a:pt x="1762792" y="1188434"/>
                </a:lnTo>
                <a:lnTo>
                  <a:pt x="1730788" y="1188434"/>
                </a:lnTo>
                <a:lnTo>
                  <a:pt x="1637157" y="1188434"/>
                </a:lnTo>
                <a:lnTo>
                  <a:pt x="1637157" y="1172813"/>
                </a:lnTo>
                <a:lnTo>
                  <a:pt x="1588103" y="1172813"/>
                </a:lnTo>
                <a:lnTo>
                  <a:pt x="1588103" y="1147191"/>
                </a:lnTo>
                <a:lnTo>
                  <a:pt x="1547622" y="1147191"/>
                </a:lnTo>
                <a:lnTo>
                  <a:pt x="1547622" y="1136523"/>
                </a:lnTo>
                <a:lnTo>
                  <a:pt x="1507236" y="1136523"/>
                </a:lnTo>
                <a:lnTo>
                  <a:pt x="1507236" y="1121759"/>
                </a:lnTo>
                <a:lnTo>
                  <a:pt x="1479518" y="1121759"/>
                </a:lnTo>
                <a:lnTo>
                  <a:pt x="1479518" y="1098233"/>
                </a:lnTo>
                <a:lnTo>
                  <a:pt x="1453991" y="1098233"/>
                </a:lnTo>
                <a:lnTo>
                  <a:pt x="1453991" y="1076897"/>
                </a:lnTo>
                <a:lnTo>
                  <a:pt x="1421987" y="1076897"/>
                </a:lnTo>
                <a:lnTo>
                  <a:pt x="1421987" y="1055084"/>
                </a:lnTo>
                <a:lnTo>
                  <a:pt x="1392174" y="1055084"/>
                </a:lnTo>
                <a:lnTo>
                  <a:pt x="1392174" y="1034320"/>
                </a:lnTo>
                <a:lnTo>
                  <a:pt x="1358837" y="1034320"/>
                </a:lnTo>
                <a:lnTo>
                  <a:pt x="1341501" y="1016984"/>
                </a:lnTo>
                <a:lnTo>
                  <a:pt x="1319022" y="1016984"/>
                </a:lnTo>
                <a:lnTo>
                  <a:pt x="1319022" y="1000982"/>
                </a:lnTo>
                <a:lnTo>
                  <a:pt x="1302068" y="1000982"/>
                </a:lnTo>
                <a:lnTo>
                  <a:pt x="1293876" y="988409"/>
                </a:lnTo>
                <a:lnTo>
                  <a:pt x="1273588" y="988409"/>
                </a:lnTo>
                <a:lnTo>
                  <a:pt x="1273588" y="971169"/>
                </a:lnTo>
                <a:lnTo>
                  <a:pt x="1255205" y="971169"/>
                </a:lnTo>
                <a:lnTo>
                  <a:pt x="1255776" y="950309"/>
                </a:lnTo>
                <a:lnTo>
                  <a:pt x="1222534" y="950309"/>
                </a:lnTo>
                <a:lnTo>
                  <a:pt x="1227201" y="931259"/>
                </a:lnTo>
                <a:lnTo>
                  <a:pt x="1208342" y="931259"/>
                </a:lnTo>
                <a:lnTo>
                  <a:pt x="1208342" y="910114"/>
                </a:lnTo>
                <a:lnTo>
                  <a:pt x="1164336" y="910114"/>
                </a:lnTo>
                <a:lnTo>
                  <a:pt x="1164336" y="893159"/>
                </a:lnTo>
                <a:lnTo>
                  <a:pt x="1138714" y="893159"/>
                </a:lnTo>
                <a:lnTo>
                  <a:pt x="1138714" y="871728"/>
                </a:lnTo>
                <a:lnTo>
                  <a:pt x="1079087" y="871728"/>
                </a:lnTo>
                <a:lnTo>
                  <a:pt x="1079087" y="850487"/>
                </a:lnTo>
                <a:lnTo>
                  <a:pt x="1027176" y="850487"/>
                </a:lnTo>
                <a:lnTo>
                  <a:pt x="1027176" y="829151"/>
                </a:lnTo>
                <a:lnTo>
                  <a:pt x="993934" y="829151"/>
                </a:lnTo>
                <a:lnTo>
                  <a:pt x="993934" y="797909"/>
                </a:lnTo>
                <a:lnTo>
                  <a:pt x="962692" y="797909"/>
                </a:lnTo>
                <a:lnTo>
                  <a:pt x="962692" y="773811"/>
                </a:lnTo>
                <a:lnTo>
                  <a:pt x="942785" y="773811"/>
                </a:lnTo>
                <a:lnTo>
                  <a:pt x="942785" y="759619"/>
                </a:lnTo>
                <a:lnTo>
                  <a:pt x="908685" y="759619"/>
                </a:lnTo>
                <a:lnTo>
                  <a:pt x="908685" y="732568"/>
                </a:lnTo>
                <a:lnTo>
                  <a:pt x="874681" y="732568"/>
                </a:lnTo>
                <a:lnTo>
                  <a:pt x="874681" y="712756"/>
                </a:lnTo>
                <a:lnTo>
                  <a:pt x="855726" y="712756"/>
                </a:lnTo>
                <a:lnTo>
                  <a:pt x="855726" y="688562"/>
                </a:lnTo>
                <a:lnTo>
                  <a:pt x="839153" y="688562"/>
                </a:lnTo>
                <a:lnTo>
                  <a:pt x="839153" y="657320"/>
                </a:lnTo>
                <a:lnTo>
                  <a:pt x="822103" y="657320"/>
                </a:lnTo>
                <a:lnTo>
                  <a:pt x="822103" y="589217"/>
                </a:lnTo>
                <a:lnTo>
                  <a:pt x="803624" y="589217"/>
                </a:lnTo>
                <a:lnTo>
                  <a:pt x="803624" y="559784"/>
                </a:lnTo>
                <a:lnTo>
                  <a:pt x="776669" y="559784"/>
                </a:lnTo>
                <a:lnTo>
                  <a:pt x="776669" y="535210"/>
                </a:lnTo>
                <a:lnTo>
                  <a:pt x="760476" y="535210"/>
                </a:lnTo>
                <a:lnTo>
                  <a:pt x="760476" y="516826"/>
                </a:lnTo>
                <a:lnTo>
                  <a:pt x="753428" y="509683"/>
                </a:lnTo>
                <a:lnTo>
                  <a:pt x="753428" y="488347"/>
                </a:lnTo>
                <a:lnTo>
                  <a:pt x="731901" y="488347"/>
                </a:lnTo>
                <a:lnTo>
                  <a:pt x="731901" y="474155"/>
                </a:lnTo>
                <a:lnTo>
                  <a:pt x="711327" y="474155"/>
                </a:lnTo>
                <a:lnTo>
                  <a:pt x="711327" y="452914"/>
                </a:lnTo>
                <a:lnTo>
                  <a:pt x="703326" y="452914"/>
                </a:lnTo>
                <a:lnTo>
                  <a:pt x="703326" y="427292"/>
                </a:lnTo>
                <a:lnTo>
                  <a:pt x="684371" y="427292"/>
                </a:lnTo>
                <a:lnTo>
                  <a:pt x="684371" y="406051"/>
                </a:lnTo>
                <a:lnTo>
                  <a:pt x="665893" y="406051"/>
                </a:lnTo>
                <a:lnTo>
                  <a:pt x="665893" y="390430"/>
                </a:lnTo>
                <a:lnTo>
                  <a:pt x="647414" y="390430"/>
                </a:lnTo>
                <a:lnTo>
                  <a:pt x="647414" y="356330"/>
                </a:lnTo>
                <a:lnTo>
                  <a:pt x="626174" y="356330"/>
                </a:lnTo>
                <a:lnTo>
                  <a:pt x="626174" y="339281"/>
                </a:lnTo>
                <a:lnTo>
                  <a:pt x="596360" y="339281"/>
                </a:lnTo>
                <a:lnTo>
                  <a:pt x="596360" y="290989"/>
                </a:lnTo>
                <a:lnTo>
                  <a:pt x="579501" y="290989"/>
                </a:lnTo>
                <a:lnTo>
                  <a:pt x="579501" y="264509"/>
                </a:lnTo>
                <a:lnTo>
                  <a:pt x="559403" y="264509"/>
                </a:lnTo>
                <a:lnTo>
                  <a:pt x="559403" y="232791"/>
                </a:lnTo>
                <a:lnTo>
                  <a:pt x="521113" y="232791"/>
                </a:lnTo>
                <a:lnTo>
                  <a:pt x="521113" y="207264"/>
                </a:lnTo>
                <a:lnTo>
                  <a:pt x="502634" y="207264"/>
                </a:lnTo>
                <a:lnTo>
                  <a:pt x="502634" y="184499"/>
                </a:lnTo>
                <a:lnTo>
                  <a:pt x="462915" y="184499"/>
                </a:lnTo>
                <a:lnTo>
                  <a:pt x="462915" y="150209"/>
                </a:lnTo>
                <a:lnTo>
                  <a:pt x="441579" y="150209"/>
                </a:lnTo>
                <a:lnTo>
                  <a:pt x="441579" y="127730"/>
                </a:lnTo>
                <a:lnTo>
                  <a:pt x="424529" y="127730"/>
                </a:lnTo>
                <a:lnTo>
                  <a:pt x="424529" y="110681"/>
                </a:lnTo>
                <a:lnTo>
                  <a:pt x="389001" y="110681"/>
                </a:lnTo>
                <a:lnTo>
                  <a:pt x="389001" y="95059"/>
                </a:lnTo>
                <a:lnTo>
                  <a:pt x="346424" y="95059"/>
                </a:lnTo>
                <a:lnTo>
                  <a:pt x="346424" y="83534"/>
                </a:lnTo>
                <a:lnTo>
                  <a:pt x="320897" y="83534"/>
                </a:lnTo>
                <a:lnTo>
                  <a:pt x="320897" y="64484"/>
                </a:lnTo>
                <a:lnTo>
                  <a:pt x="254127" y="64484"/>
                </a:lnTo>
                <a:lnTo>
                  <a:pt x="254127" y="45434"/>
                </a:lnTo>
                <a:lnTo>
                  <a:pt x="195929" y="45434"/>
                </a:lnTo>
                <a:lnTo>
                  <a:pt x="106490" y="45434"/>
                </a:lnTo>
                <a:lnTo>
                  <a:pt x="106490" y="26384"/>
                </a:lnTo>
                <a:lnTo>
                  <a:pt x="75248" y="26384"/>
                </a:lnTo>
                <a:lnTo>
                  <a:pt x="75248" y="18383"/>
                </a:lnTo>
                <a:lnTo>
                  <a:pt x="25527" y="18383"/>
                </a:lnTo>
                <a:lnTo>
                  <a:pt x="25527" y="0"/>
                </a:lnTo>
                <a:lnTo>
                  <a:pt x="0" y="0"/>
                </a:lnTo>
              </a:path>
            </a:pathLst>
          </a:custGeom>
          <a:noFill/>
          <a:ln w="28575" cap="flat">
            <a:solidFill>
              <a:srgbClr val="085873"/>
            </a:solidFill>
            <a:prstDash val="solid"/>
            <a:miter/>
          </a:ln>
        </p:spPr>
        <p:txBody>
          <a:bodyPr rtlCol="0" anchor="ctr"/>
          <a:lstStyle/>
          <a:p>
            <a:endParaRPr lang="en-US" dirty="0"/>
          </a:p>
        </p:txBody>
      </p:sp>
      <p:sp>
        <p:nvSpPr>
          <p:cNvPr id="116" name="Freeform: Shape 115">
            <a:extLst>
              <a:ext uri="{FF2B5EF4-FFF2-40B4-BE49-F238E27FC236}">
                <a16:creationId xmlns:a16="http://schemas.microsoft.com/office/drawing/2014/main" id="{87EE1102-B775-073B-7A1D-6E25AD7BC041}"/>
              </a:ext>
            </a:extLst>
          </p:cNvPr>
          <p:cNvSpPr/>
          <p:nvPr/>
        </p:nvSpPr>
        <p:spPr>
          <a:xfrm>
            <a:off x="1232088" y="1380013"/>
            <a:ext cx="6218869" cy="1651242"/>
          </a:xfrm>
          <a:custGeom>
            <a:avLst/>
            <a:gdLst>
              <a:gd name="connsiteX0" fmla="*/ 4657725 w 4657725"/>
              <a:gd name="connsiteY0" fmla="*/ 1236726 h 1236725"/>
              <a:gd name="connsiteX1" fmla="*/ 3514725 w 4657725"/>
              <a:gd name="connsiteY1" fmla="*/ 1236726 h 1236725"/>
              <a:gd name="connsiteX2" fmla="*/ 3514725 w 4657725"/>
              <a:gd name="connsiteY2" fmla="*/ 1225391 h 1236725"/>
              <a:gd name="connsiteX3" fmla="*/ 3151823 w 4657725"/>
              <a:gd name="connsiteY3" fmla="*/ 1225391 h 1236725"/>
              <a:gd name="connsiteX4" fmla="*/ 3151823 w 4657725"/>
              <a:gd name="connsiteY4" fmla="*/ 1212628 h 1236725"/>
              <a:gd name="connsiteX5" fmla="*/ 2893409 w 4657725"/>
              <a:gd name="connsiteY5" fmla="*/ 1212628 h 1236725"/>
              <a:gd name="connsiteX6" fmla="*/ 2752725 w 4657725"/>
              <a:gd name="connsiteY6" fmla="*/ 1212628 h 1236725"/>
              <a:gd name="connsiteX7" fmla="*/ 2752725 w 4657725"/>
              <a:gd name="connsiteY7" fmla="*/ 1195578 h 1236725"/>
              <a:gd name="connsiteX8" fmla="*/ 2687479 w 4657725"/>
              <a:gd name="connsiteY8" fmla="*/ 1195578 h 1236725"/>
              <a:gd name="connsiteX9" fmla="*/ 2687479 w 4657725"/>
              <a:gd name="connsiteY9" fmla="*/ 1188434 h 1236725"/>
              <a:gd name="connsiteX10" fmla="*/ 2657475 w 4657725"/>
              <a:gd name="connsiteY10" fmla="*/ 1188434 h 1236725"/>
              <a:gd name="connsiteX11" fmla="*/ 2376488 w 4657725"/>
              <a:gd name="connsiteY11" fmla="*/ 1188434 h 1236725"/>
              <a:gd name="connsiteX12" fmla="*/ 2376488 w 4657725"/>
              <a:gd name="connsiteY12" fmla="*/ 1175671 h 1236725"/>
              <a:gd name="connsiteX13" fmla="*/ 2295525 w 4657725"/>
              <a:gd name="connsiteY13" fmla="*/ 1175671 h 1236725"/>
              <a:gd name="connsiteX14" fmla="*/ 2295525 w 4657725"/>
              <a:gd name="connsiteY14" fmla="*/ 1168527 h 1236725"/>
              <a:gd name="connsiteX15" fmla="*/ 2255901 w 4657725"/>
              <a:gd name="connsiteY15" fmla="*/ 1168527 h 1236725"/>
              <a:gd name="connsiteX16" fmla="*/ 2255901 w 4657725"/>
              <a:gd name="connsiteY16" fmla="*/ 1163765 h 1236725"/>
              <a:gd name="connsiteX17" fmla="*/ 2186273 w 4657725"/>
              <a:gd name="connsiteY17" fmla="*/ 1163765 h 1236725"/>
              <a:gd name="connsiteX18" fmla="*/ 2193322 w 4657725"/>
              <a:gd name="connsiteY18" fmla="*/ 1156716 h 1236725"/>
              <a:gd name="connsiteX19" fmla="*/ 2152174 w 4657725"/>
              <a:gd name="connsiteY19" fmla="*/ 1156716 h 1236725"/>
              <a:gd name="connsiteX20" fmla="*/ 2152174 w 4657725"/>
              <a:gd name="connsiteY20" fmla="*/ 1147286 h 1236725"/>
              <a:gd name="connsiteX21" fmla="*/ 2139410 w 4657725"/>
              <a:gd name="connsiteY21" fmla="*/ 1147286 h 1236725"/>
              <a:gd name="connsiteX22" fmla="*/ 2139410 w 4657725"/>
              <a:gd name="connsiteY22" fmla="*/ 1135190 h 1236725"/>
              <a:gd name="connsiteX23" fmla="*/ 2116741 w 4657725"/>
              <a:gd name="connsiteY23" fmla="*/ 1135190 h 1236725"/>
              <a:gd name="connsiteX24" fmla="*/ 2116741 w 4657725"/>
              <a:gd name="connsiteY24" fmla="*/ 1125665 h 1236725"/>
              <a:gd name="connsiteX25" fmla="*/ 1998917 w 4657725"/>
              <a:gd name="connsiteY25" fmla="*/ 1125665 h 1236725"/>
              <a:gd name="connsiteX26" fmla="*/ 1998917 w 4657725"/>
              <a:gd name="connsiteY26" fmla="*/ 1107472 h 1236725"/>
              <a:gd name="connsiteX27" fmla="*/ 1979009 w 4657725"/>
              <a:gd name="connsiteY27" fmla="*/ 1107472 h 1236725"/>
              <a:gd name="connsiteX28" fmla="*/ 1979009 w 4657725"/>
              <a:gd name="connsiteY28" fmla="*/ 1094708 h 1236725"/>
              <a:gd name="connsiteX29" fmla="*/ 1940624 w 4657725"/>
              <a:gd name="connsiteY29" fmla="*/ 1094708 h 1236725"/>
              <a:gd name="connsiteX30" fmla="*/ 1940624 w 4657725"/>
              <a:gd name="connsiteY30" fmla="*/ 1078040 h 1236725"/>
              <a:gd name="connsiteX31" fmla="*/ 1926431 w 4657725"/>
              <a:gd name="connsiteY31" fmla="*/ 1078040 h 1236725"/>
              <a:gd name="connsiteX32" fmla="*/ 1900904 w 4657725"/>
              <a:gd name="connsiteY32" fmla="*/ 1078040 h 1236725"/>
              <a:gd name="connsiteX33" fmla="*/ 1907762 w 4657725"/>
              <a:gd name="connsiteY33" fmla="*/ 1071182 h 1236725"/>
              <a:gd name="connsiteX34" fmla="*/ 1861185 w 4657725"/>
              <a:gd name="connsiteY34" fmla="*/ 1071182 h 1236725"/>
              <a:gd name="connsiteX35" fmla="*/ 1861185 w 4657725"/>
              <a:gd name="connsiteY35" fmla="*/ 1058990 h 1236725"/>
              <a:gd name="connsiteX36" fmla="*/ 1818513 w 4657725"/>
              <a:gd name="connsiteY36" fmla="*/ 1058990 h 1236725"/>
              <a:gd name="connsiteX37" fmla="*/ 1818513 w 4657725"/>
              <a:gd name="connsiteY37" fmla="*/ 1049465 h 1236725"/>
              <a:gd name="connsiteX38" fmla="*/ 1794415 w 4657725"/>
              <a:gd name="connsiteY38" fmla="*/ 1049465 h 1236725"/>
              <a:gd name="connsiteX39" fmla="*/ 1794415 w 4657725"/>
              <a:gd name="connsiteY39" fmla="*/ 1030414 h 1236725"/>
              <a:gd name="connsiteX40" fmla="*/ 1750409 w 4657725"/>
              <a:gd name="connsiteY40" fmla="*/ 1030414 h 1236725"/>
              <a:gd name="connsiteX41" fmla="*/ 1750409 w 4657725"/>
              <a:gd name="connsiteY41" fmla="*/ 1020889 h 1236725"/>
              <a:gd name="connsiteX42" fmla="*/ 1733550 w 4657725"/>
              <a:gd name="connsiteY42" fmla="*/ 1020889 h 1236725"/>
              <a:gd name="connsiteX43" fmla="*/ 1733550 w 4657725"/>
              <a:gd name="connsiteY43" fmla="*/ 1008126 h 1236725"/>
              <a:gd name="connsiteX44" fmla="*/ 1714881 w 4657725"/>
              <a:gd name="connsiteY44" fmla="*/ 1008126 h 1236725"/>
              <a:gd name="connsiteX45" fmla="*/ 1714881 w 4657725"/>
              <a:gd name="connsiteY45" fmla="*/ 992314 h 1236725"/>
              <a:gd name="connsiteX46" fmla="*/ 1657350 w 4657725"/>
              <a:gd name="connsiteY46" fmla="*/ 992314 h 1236725"/>
              <a:gd name="connsiteX47" fmla="*/ 1657350 w 4657725"/>
              <a:gd name="connsiteY47" fmla="*/ 984028 h 1236725"/>
              <a:gd name="connsiteX48" fmla="*/ 1580007 w 4657725"/>
              <a:gd name="connsiteY48" fmla="*/ 984028 h 1236725"/>
              <a:gd name="connsiteX49" fmla="*/ 1580007 w 4657725"/>
              <a:gd name="connsiteY49" fmla="*/ 973264 h 1236725"/>
              <a:gd name="connsiteX50" fmla="*/ 1545908 w 4657725"/>
              <a:gd name="connsiteY50" fmla="*/ 973264 h 1236725"/>
              <a:gd name="connsiteX51" fmla="*/ 1545908 w 4657725"/>
              <a:gd name="connsiteY51" fmla="*/ 954214 h 1236725"/>
              <a:gd name="connsiteX52" fmla="*/ 1534573 w 4657725"/>
              <a:gd name="connsiteY52" fmla="*/ 954214 h 1236725"/>
              <a:gd name="connsiteX53" fmla="*/ 1534573 w 4657725"/>
              <a:gd name="connsiteY53" fmla="*/ 937165 h 1236725"/>
              <a:gd name="connsiteX54" fmla="*/ 1479233 w 4657725"/>
              <a:gd name="connsiteY54" fmla="*/ 937165 h 1236725"/>
              <a:gd name="connsiteX55" fmla="*/ 1479233 w 4657725"/>
              <a:gd name="connsiteY55" fmla="*/ 916114 h 1236725"/>
              <a:gd name="connsiteX56" fmla="*/ 1459325 w 4657725"/>
              <a:gd name="connsiteY56" fmla="*/ 916114 h 1236725"/>
              <a:gd name="connsiteX57" fmla="*/ 1459325 w 4657725"/>
              <a:gd name="connsiteY57" fmla="*/ 898779 h 1236725"/>
              <a:gd name="connsiteX58" fmla="*/ 1446562 w 4657725"/>
              <a:gd name="connsiteY58" fmla="*/ 898779 h 1236725"/>
              <a:gd name="connsiteX59" fmla="*/ 1446562 w 4657725"/>
              <a:gd name="connsiteY59" fmla="*/ 884587 h 1236725"/>
              <a:gd name="connsiteX60" fmla="*/ 1428750 w 4657725"/>
              <a:gd name="connsiteY60" fmla="*/ 884587 h 1236725"/>
              <a:gd name="connsiteX61" fmla="*/ 1428750 w 4657725"/>
              <a:gd name="connsiteY61" fmla="*/ 868966 h 1236725"/>
              <a:gd name="connsiteX62" fmla="*/ 1390650 w 4657725"/>
              <a:gd name="connsiteY62" fmla="*/ 868966 h 1236725"/>
              <a:gd name="connsiteX63" fmla="*/ 1390650 w 4657725"/>
              <a:gd name="connsiteY63" fmla="*/ 854202 h 1236725"/>
              <a:gd name="connsiteX64" fmla="*/ 1374172 w 4657725"/>
              <a:gd name="connsiteY64" fmla="*/ 854202 h 1236725"/>
              <a:gd name="connsiteX65" fmla="*/ 1374172 w 4657725"/>
              <a:gd name="connsiteY65" fmla="*/ 830389 h 1236725"/>
              <a:gd name="connsiteX66" fmla="*/ 1342930 w 4657725"/>
              <a:gd name="connsiteY66" fmla="*/ 830389 h 1236725"/>
              <a:gd name="connsiteX67" fmla="*/ 1342930 w 4657725"/>
              <a:gd name="connsiteY67" fmla="*/ 820864 h 1236725"/>
              <a:gd name="connsiteX68" fmla="*/ 1301687 w 4657725"/>
              <a:gd name="connsiteY68" fmla="*/ 820864 h 1236725"/>
              <a:gd name="connsiteX69" fmla="*/ 1301687 w 4657725"/>
              <a:gd name="connsiteY69" fmla="*/ 795147 h 1236725"/>
              <a:gd name="connsiteX70" fmla="*/ 1281875 w 4657725"/>
              <a:gd name="connsiteY70" fmla="*/ 795147 h 1236725"/>
              <a:gd name="connsiteX71" fmla="*/ 1281875 w 4657725"/>
              <a:gd name="connsiteY71" fmla="*/ 782764 h 1236725"/>
              <a:gd name="connsiteX72" fmla="*/ 1261967 w 4657725"/>
              <a:gd name="connsiteY72" fmla="*/ 782764 h 1236725"/>
              <a:gd name="connsiteX73" fmla="*/ 1261967 w 4657725"/>
              <a:gd name="connsiteY73" fmla="*/ 763905 h 1236725"/>
              <a:gd name="connsiteX74" fmla="*/ 1233583 w 4657725"/>
              <a:gd name="connsiteY74" fmla="*/ 763905 h 1236725"/>
              <a:gd name="connsiteX75" fmla="*/ 1233583 w 4657725"/>
              <a:gd name="connsiteY75" fmla="*/ 738378 h 1236725"/>
              <a:gd name="connsiteX76" fmla="*/ 1209389 w 4657725"/>
              <a:gd name="connsiteY76" fmla="*/ 738378 h 1236725"/>
              <a:gd name="connsiteX77" fmla="*/ 1209389 w 4657725"/>
              <a:gd name="connsiteY77" fmla="*/ 725614 h 1236725"/>
              <a:gd name="connsiteX78" fmla="*/ 1182434 w 4657725"/>
              <a:gd name="connsiteY78" fmla="*/ 725614 h 1236725"/>
              <a:gd name="connsiteX79" fmla="*/ 1182434 w 4657725"/>
              <a:gd name="connsiteY79" fmla="*/ 697039 h 1236725"/>
              <a:gd name="connsiteX80" fmla="*/ 1156907 w 4657725"/>
              <a:gd name="connsiteY80" fmla="*/ 697039 h 1236725"/>
              <a:gd name="connsiteX81" fmla="*/ 1156907 w 4657725"/>
              <a:gd name="connsiteY81" fmla="*/ 686181 h 1236725"/>
              <a:gd name="connsiteX82" fmla="*/ 1131284 w 4657725"/>
              <a:gd name="connsiteY82" fmla="*/ 686181 h 1236725"/>
              <a:gd name="connsiteX83" fmla="*/ 1131284 w 4657725"/>
              <a:gd name="connsiteY83" fmla="*/ 671608 h 1236725"/>
              <a:gd name="connsiteX84" fmla="*/ 1097280 w 4657725"/>
              <a:gd name="connsiteY84" fmla="*/ 671608 h 1236725"/>
              <a:gd name="connsiteX85" fmla="*/ 1097280 w 4657725"/>
              <a:gd name="connsiteY85" fmla="*/ 645319 h 1236725"/>
              <a:gd name="connsiteX86" fmla="*/ 1077373 w 4657725"/>
              <a:gd name="connsiteY86" fmla="*/ 645319 h 1236725"/>
              <a:gd name="connsiteX87" fmla="*/ 1077373 w 4657725"/>
              <a:gd name="connsiteY87" fmla="*/ 629031 h 1236725"/>
              <a:gd name="connsiteX88" fmla="*/ 1060323 w 4657725"/>
              <a:gd name="connsiteY88" fmla="*/ 629031 h 1236725"/>
              <a:gd name="connsiteX89" fmla="*/ 1060323 w 4657725"/>
              <a:gd name="connsiteY89" fmla="*/ 611981 h 1236725"/>
              <a:gd name="connsiteX90" fmla="*/ 1041845 w 4657725"/>
              <a:gd name="connsiteY90" fmla="*/ 611981 h 1236725"/>
              <a:gd name="connsiteX91" fmla="*/ 1041845 w 4657725"/>
              <a:gd name="connsiteY91" fmla="*/ 593503 h 1236725"/>
              <a:gd name="connsiteX92" fmla="*/ 1013460 w 4657725"/>
              <a:gd name="connsiteY92" fmla="*/ 593503 h 1236725"/>
              <a:gd name="connsiteX93" fmla="*/ 1013460 w 4657725"/>
              <a:gd name="connsiteY93" fmla="*/ 582740 h 1236725"/>
              <a:gd name="connsiteX94" fmla="*/ 992219 w 4657725"/>
              <a:gd name="connsiteY94" fmla="*/ 582740 h 1236725"/>
              <a:gd name="connsiteX95" fmla="*/ 992219 w 4657725"/>
              <a:gd name="connsiteY95" fmla="*/ 563690 h 1236725"/>
              <a:gd name="connsiteX96" fmla="*/ 976598 w 4657725"/>
              <a:gd name="connsiteY96" fmla="*/ 563690 h 1236725"/>
              <a:gd name="connsiteX97" fmla="*/ 976598 w 4657725"/>
              <a:gd name="connsiteY97" fmla="*/ 550926 h 1236725"/>
              <a:gd name="connsiteX98" fmla="*/ 959549 w 4657725"/>
              <a:gd name="connsiteY98" fmla="*/ 550926 h 1236725"/>
              <a:gd name="connsiteX99" fmla="*/ 959549 w 4657725"/>
              <a:gd name="connsiteY99" fmla="*/ 535115 h 1236725"/>
              <a:gd name="connsiteX100" fmla="*/ 914400 w 4657725"/>
              <a:gd name="connsiteY100" fmla="*/ 535115 h 1236725"/>
              <a:gd name="connsiteX101" fmla="*/ 855916 w 4657725"/>
              <a:gd name="connsiteY101" fmla="*/ 535115 h 1236725"/>
              <a:gd name="connsiteX102" fmla="*/ 855916 w 4657725"/>
              <a:gd name="connsiteY102" fmla="*/ 502634 h 1236725"/>
              <a:gd name="connsiteX103" fmla="*/ 837438 w 4657725"/>
              <a:gd name="connsiteY103" fmla="*/ 502634 h 1236725"/>
              <a:gd name="connsiteX104" fmla="*/ 837438 w 4657725"/>
              <a:gd name="connsiteY104" fmla="*/ 455771 h 1236725"/>
              <a:gd name="connsiteX105" fmla="*/ 819150 w 4657725"/>
              <a:gd name="connsiteY105" fmla="*/ 455771 h 1236725"/>
              <a:gd name="connsiteX106" fmla="*/ 819150 w 4657725"/>
              <a:gd name="connsiteY106" fmla="*/ 423100 h 1236725"/>
              <a:gd name="connsiteX107" fmla="*/ 801910 w 4657725"/>
              <a:gd name="connsiteY107" fmla="*/ 423100 h 1236725"/>
              <a:gd name="connsiteX108" fmla="*/ 801910 w 4657725"/>
              <a:gd name="connsiteY108" fmla="*/ 411290 h 1236725"/>
              <a:gd name="connsiteX109" fmla="*/ 786289 w 4657725"/>
              <a:gd name="connsiteY109" fmla="*/ 411290 h 1236725"/>
              <a:gd name="connsiteX110" fmla="*/ 786289 w 4657725"/>
              <a:gd name="connsiteY110" fmla="*/ 390525 h 1236725"/>
              <a:gd name="connsiteX111" fmla="*/ 755047 w 4657725"/>
              <a:gd name="connsiteY111" fmla="*/ 390525 h 1236725"/>
              <a:gd name="connsiteX112" fmla="*/ 755047 w 4657725"/>
              <a:gd name="connsiteY112" fmla="*/ 360617 h 1236725"/>
              <a:gd name="connsiteX113" fmla="*/ 718185 w 4657725"/>
              <a:gd name="connsiteY113" fmla="*/ 360617 h 1236725"/>
              <a:gd name="connsiteX114" fmla="*/ 718185 w 4657725"/>
              <a:gd name="connsiteY114" fmla="*/ 335090 h 1236725"/>
              <a:gd name="connsiteX115" fmla="*/ 695420 w 4657725"/>
              <a:gd name="connsiteY115" fmla="*/ 335090 h 1236725"/>
              <a:gd name="connsiteX116" fmla="*/ 695420 w 4657725"/>
              <a:gd name="connsiteY116" fmla="*/ 318040 h 1236725"/>
              <a:gd name="connsiteX117" fmla="*/ 679799 w 4657725"/>
              <a:gd name="connsiteY117" fmla="*/ 318040 h 1236725"/>
              <a:gd name="connsiteX118" fmla="*/ 679799 w 4657725"/>
              <a:gd name="connsiteY118" fmla="*/ 296990 h 1236725"/>
              <a:gd name="connsiteX119" fmla="*/ 658463 w 4657725"/>
              <a:gd name="connsiteY119" fmla="*/ 296990 h 1236725"/>
              <a:gd name="connsiteX120" fmla="*/ 658463 w 4657725"/>
              <a:gd name="connsiteY120" fmla="*/ 275463 h 1236725"/>
              <a:gd name="connsiteX121" fmla="*/ 641509 w 4657725"/>
              <a:gd name="connsiteY121" fmla="*/ 275463 h 1236725"/>
              <a:gd name="connsiteX122" fmla="*/ 641509 w 4657725"/>
              <a:gd name="connsiteY122" fmla="*/ 259842 h 1236725"/>
              <a:gd name="connsiteX123" fmla="*/ 628650 w 4657725"/>
              <a:gd name="connsiteY123" fmla="*/ 259842 h 1236725"/>
              <a:gd name="connsiteX124" fmla="*/ 628650 w 4657725"/>
              <a:gd name="connsiteY124" fmla="*/ 239935 h 1236725"/>
              <a:gd name="connsiteX125" fmla="*/ 609600 w 4657725"/>
              <a:gd name="connsiteY125" fmla="*/ 239935 h 1236725"/>
              <a:gd name="connsiteX126" fmla="*/ 609600 w 4657725"/>
              <a:gd name="connsiteY126" fmla="*/ 221552 h 1236725"/>
              <a:gd name="connsiteX127" fmla="*/ 600075 w 4657725"/>
              <a:gd name="connsiteY127" fmla="*/ 221552 h 1236725"/>
              <a:gd name="connsiteX128" fmla="*/ 600075 w 4657725"/>
              <a:gd name="connsiteY128" fmla="*/ 207359 h 1236725"/>
              <a:gd name="connsiteX129" fmla="*/ 581025 w 4657725"/>
              <a:gd name="connsiteY129" fmla="*/ 207359 h 1236725"/>
              <a:gd name="connsiteX130" fmla="*/ 581025 w 4657725"/>
              <a:gd name="connsiteY130" fmla="*/ 184595 h 1236725"/>
              <a:gd name="connsiteX131" fmla="*/ 561975 w 4657725"/>
              <a:gd name="connsiteY131" fmla="*/ 184595 h 1236725"/>
              <a:gd name="connsiteX132" fmla="*/ 561975 w 4657725"/>
              <a:gd name="connsiteY132" fmla="*/ 166116 h 1236725"/>
              <a:gd name="connsiteX133" fmla="*/ 535019 w 4657725"/>
              <a:gd name="connsiteY133" fmla="*/ 166116 h 1236725"/>
              <a:gd name="connsiteX134" fmla="*/ 535019 w 4657725"/>
              <a:gd name="connsiteY134" fmla="*/ 151924 h 1236725"/>
              <a:gd name="connsiteX135" fmla="*/ 515112 w 4657725"/>
              <a:gd name="connsiteY135" fmla="*/ 151924 h 1236725"/>
              <a:gd name="connsiteX136" fmla="*/ 515112 w 4657725"/>
              <a:gd name="connsiteY136" fmla="*/ 144590 h 1236725"/>
              <a:gd name="connsiteX137" fmla="*/ 495300 w 4657725"/>
              <a:gd name="connsiteY137" fmla="*/ 144590 h 1236725"/>
              <a:gd name="connsiteX138" fmla="*/ 495300 w 4657725"/>
              <a:gd name="connsiteY138" fmla="*/ 125540 h 1236725"/>
              <a:gd name="connsiteX139" fmla="*/ 462534 w 4657725"/>
              <a:gd name="connsiteY139" fmla="*/ 125540 h 1236725"/>
              <a:gd name="connsiteX140" fmla="*/ 462534 w 4657725"/>
              <a:gd name="connsiteY140" fmla="*/ 109347 h 1236725"/>
              <a:gd name="connsiteX141" fmla="*/ 428530 w 4657725"/>
              <a:gd name="connsiteY141" fmla="*/ 109347 h 1236725"/>
              <a:gd name="connsiteX142" fmla="*/ 428530 w 4657725"/>
              <a:gd name="connsiteY142" fmla="*/ 96965 h 1236725"/>
              <a:gd name="connsiteX143" fmla="*/ 400050 w 4657725"/>
              <a:gd name="connsiteY143" fmla="*/ 96965 h 1236725"/>
              <a:gd name="connsiteX144" fmla="*/ 400050 w 4657725"/>
              <a:gd name="connsiteY144" fmla="*/ 77915 h 1236725"/>
              <a:gd name="connsiteX145" fmla="*/ 357473 w 4657725"/>
              <a:gd name="connsiteY145" fmla="*/ 77915 h 1236725"/>
              <a:gd name="connsiteX146" fmla="*/ 350234 w 4657725"/>
              <a:gd name="connsiteY146" fmla="*/ 70580 h 1236725"/>
              <a:gd name="connsiteX147" fmla="*/ 324803 w 4657725"/>
              <a:gd name="connsiteY147" fmla="*/ 70580 h 1236725"/>
              <a:gd name="connsiteX148" fmla="*/ 324803 w 4657725"/>
              <a:gd name="connsiteY148" fmla="*/ 49340 h 1236725"/>
              <a:gd name="connsiteX149" fmla="*/ 314897 w 4657725"/>
              <a:gd name="connsiteY149" fmla="*/ 49340 h 1236725"/>
              <a:gd name="connsiteX150" fmla="*/ 314897 w 4657725"/>
              <a:gd name="connsiteY150" fmla="*/ 30290 h 1236725"/>
              <a:gd name="connsiteX151" fmla="*/ 225457 w 4657725"/>
              <a:gd name="connsiteY151" fmla="*/ 30290 h 1236725"/>
              <a:gd name="connsiteX152" fmla="*/ 181451 w 4657725"/>
              <a:gd name="connsiteY152" fmla="*/ 30290 h 1236725"/>
              <a:gd name="connsiteX153" fmla="*/ 181451 w 4657725"/>
              <a:gd name="connsiteY153" fmla="*/ 20765 h 1236725"/>
              <a:gd name="connsiteX154" fmla="*/ 136017 w 4657725"/>
              <a:gd name="connsiteY154" fmla="*/ 20765 h 1236725"/>
              <a:gd name="connsiteX155" fmla="*/ 136017 w 4657725"/>
              <a:gd name="connsiteY155" fmla="*/ 11239 h 1236725"/>
              <a:gd name="connsiteX156" fmla="*/ 96203 w 4657725"/>
              <a:gd name="connsiteY156" fmla="*/ 11239 h 1236725"/>
              <a:gd name="connsiteX157" fmla="*/ 96203 w 4657725"/>
              <a:gd name="connsiteY157" fmla="*/ 0 h 1236725"/>
              <a:gd name="connsiteX158" fmla="*/ 0 w 4657725"/>
              <a:gd name="connsiteY158" fmla="*/ 0 h 123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4657725" h="1236725">
                <a:moveTo>
                  <a:pt x="4657725" y="1236726"/>
                </a:moveTo>
                <a:lnTo>
                  <a:pt x="3514725" y="1236726"/>
                </a:lnTo>
                <a:lnTo>
                  <a:pt x="3514725" y="1225391"/>
                </a:lnTo>
                <a:lnTo>
                  <a:pt x="3151823" y="1225391"/>
                </a:lnTo>
                <a:lnTo>
                  <a:pt x="3151823" y="1212628"/>
                </a:lnTo>
                <a:lnTo>
                  <a:pt x="2893409" y="1212628"/>
                </a:lnTo>
                <a:lnTo>
                  <a:pt x="2752725" y="1212628"/>
                </a:lnTo>
                <a:lnTo>
                  <a:pt x="2752725" y="1195578"/>
                </a:lnTo>
                <a:lnTo>
                  <a:pt x="2687479" y="1195578"/>
                </a:lnTo>
                <a:lnTo>
                  <a:pt x="2687479" y="1188434"/>
                </a:lnTo>
                <a:lnTo>
                  <a:pt x="2657475" y="1188434"/>
                </a:lnTo>
                <a:lnTo>
                  <a:pt x="2376488" y="1188434"/>
                </a:lnTo>
                <a:lnTo>
                  <a:pt x="2376488" y="1175671"/>
                </a:lnTo>
                <a:lnTo>
                  <a:pt x="2295525" y="1175671"/>
                </a:lnTo>
                <a:lnTo>
                  <a:pt x="2295525" y="1168527"/>
                </a:lnTo>
                <a:lnTo>
                  <a:pt x="2255901" y="1168527"/>
                </a:lnTo>
                <a:lnTo>
                  <a:pt x="2255901" y="1163765"/>
                </a:lnTo>
                <a:lnTo>
                  <a:pt x="2186273" y="1163765"/>
                </a:lnTo>
                <a:lnTo>
                  <a:pt x="2193322" y="1156716"/>
                </a:lnTo>
                <a:lnTo>
                  <a:pt x="2152174" y="1156716"/>
                </a:lnTo>
                <a:lnTo>
                  <a:pt x="2152174" y="1147286"/>
                </a:lnTo>
                <a:lnTo>
                  <a:pt x="2139410" y="1147286"/>
                </a:lnTo>
                <a:lnTo>
                  <a:pt x="2139410" y="1135190"/>
                </a:lnTo>
                <a:lnTo>
                  <a:pt x="2116741" y="1135190"/>
                </a:lnTo>
                <a:lnTo>
                  <a:pt x="2116741" y="1125665"/>
                </a:lnTo>
                <a:lnTo>
                  <a:pt x="1998917" y="1125665"/>
                </a:lnTo>
                <a:lnTo>
                  <a:pt x="1998917" y="1107472"/>
                </a:lnTo>
                <a:lnTo>
                  <a:pt x="1979009" y="1107472"/>
                </a:lnTo>
                <a:lnTo>
                  <a:pt x="1979009" y="1094708"/>
                </a:lnTo>
                <a:lnTo>
                  <a:pt x="1940624" y="1094708"/>
                </a:lnTo>
                <a:lnTo>
                  <a:pt x="1940624" y="1078040"/>
                </a:lnTo>
                <a:lnTo>
                  <a:pt x="1926431" y="1078040"/>
                </a:lnTo>
                <a:lnTo>
                  <a:pt x="1900904" y="1078040"/>
                </a:lnTo>
                <a:lnTo>
                  <a:pt x="1907762" y="1071182"/>
                </a:lnTo>
                <a:lnTo>
                  <a:pt x="1861185" y="1071182"/>
                </a:lnTo>
                <a:lnTo>
                  <a:pt x="1861185" y="1058990"/>
                </a:lnTo>
                <a:lnTo>
                  <a:pt x="1818513" y="1058990"/>
                </a:lnTo>
                <a:lnTo>
                  <a:pt x="1818513" y="1049465"/>
                </a:lnTo>
                <a:lnTo>
                  <a:pt x="1794415" y="1049465"/>
                </a:lnTo>
                <a:lnTo>
                  <a:pt x="1794415" y="1030414"/>
                </a:lnTo>
                <a:lnTo>
                  <a:pt x="1750409" y="1030414"/>
                </a:lnTo>
                <a:lnTo>
                  <a:pt x="1750409" y="1020889"/>
                </a:lnTo>
                <a:lnTo>
                  <a:pt x="1733550" y="1020889"/>
                </a:lnTo>
                <a:lnTo>
                  <a:pt x="1733550" y="1008126"/>
                </a:lnTo>
                <a:lnTo>
                  <a:pt x="1714881" y="1008126"/>
                </a:lnTo>
                <a:lnTo>
                  <a:pt x="1714881" y="992314"/>
                </a:lnTo>
                <a:lnTo>
                  <a:pt x="1657350" y="992314"/>
                </a:lnTo>
                <a:lnTo>
                  <a:pt x="1657350" y="984028"/>
                </a:lnTo>
                <a:lnTo>
                  <a:pt x="1580007" y="984028"/>
                </a:lnTo>
                <a:lnTo>
                  <a:pt x="1580007" y="973264"/>
                </a:lnTo>
                <a:lnTo>
                  <a:pt x="1545908" y="973264"/>
                </a:lnTo>
                <a:lnTo>
                  <a:pt x="1545908" y="954214"/>
                </a:lnTo>
                <a:lnTo>
                  <a:pt x="1534573" y="954214"/>
                </a:lnTo>
                <a:lnTo>
                  <a:pt x="1534573" y="937165"/>
                </a:lnTo>
                <a:lnTo>
                  <a:pt x="1479233" y="937165"/>
                </a:lnTo>
                <a:lnTo>
                  <a:pt x="1479233" y="916114"/>
                </a:lnTo>
                <a:lnTo>
                  <a:pt x="1459325" y="916114"/>
                </a:lnTo>
                <a:lnTo>
                  <a:pt x="1459325" y="898779"/>
                </a:lnTo>
                <a:lnTo>
                  <a:pt x="1446562" y="898779"/>
                </a:lnTo>
                <a:lnTo>
                  <a:pt x="1446562" y="884587"/>
                </a:lnTo>
                <a:lnTo>
                  <a:pt x="1428750" y="884587"/>
                </a:lnTo>
                <a:lnTo>
                  <a:pt x="1428750" y="868966"/>
                </a:lnTo>
                <a:lnTo>
                  <a:pt x="1390650" y="868966"/>
                </a:lnTo>
                <a:lnTo>
                  <a:pt x="1390650" y="854202"/>
                </a:lnTo>
                <a:lnTo>
                  <a:pt x="1374172" y="854202"/>
                </a:lnTo>
                <a:lnTo>
                  <a:pt x="1374172" y="830389"/>
                </a:lnTo>
                <a:lnTo>
                  <a:pt x="1342930" y="830389"/>
                </a:lnTo>
                <a:lnTo>
                  <a:pt x="1342930" y="820864"/>
                </a:lnTo>
                <a:lnTo>
                  <a:pt x="1301687" y="820864"/>
                </a:lnTo>
                <a:lnTo>
                  <a:pt x="1301687" y="795147"/>
                </a:lnTo>
                <a:lnTo>
                  <a:pt x="1281875" y="795147"/>
                </a:lnTo>
                <a:lnTo>
                  <a:pt x="1281875" y="782764"/>
                </a:lnTo>
                <a:lnTo>
                  <a:pt x="1261967" y="782764"/>
                </a:lnTo>
                <a:lnTo>
                  <a:pt x="1261967" y="763905"/>
                </a:lnTo>
                <a:lnTo>
                  <a:pt x="1233583" y="763905"/>
                </a:lnTo>
                <a:lnTo>
                  <a:pt x="1233583" y="738378"/>
                </a:lnTo>
                <a:lnTo>
                  <a:pt x="1209389" y="738378"/>
                </a:lnTo>
                <a:lnTo>
                  <a:pt x="1209389" y="725614"/>
                </a:lnTo>
                <a:lnTo>
                  <a:pt x="1182434" y="725614"/>
                </a:lnTo>
                <a:lnTo>
                  <a:pt x="1182434" y="697039"/>
                </a:lnTo>
                <a:lnTo>
                  <a:pt x="1156907" y="697039"/>
                </a:lnTo>
                <a:lnTo>
                  <a:pt x="1156907" y="686181"/>
                </a:lnTo>
                <a:lnTo>
                  <a:pt x="1131284" y="686181"/>
                </a:lnTo>
                <a:lnTo>
                  <a:pt x="1131284" y="671608"/>
                </a:lnTo>
                <a:lnTo>
                  <a:pt x="1097280" y="671608"/>
                </a:lnTo>
                <a:lnTo>
                  <a:pt x="1097280" y="645319"/>
                </a:lnTo>
                <a:lnTo>
                  <a:pt x="1077373" y="645319"/>
                </a:lnTo>
                <a:lnTo>
                  <a:pt x="1077373" y="629031"/>
                </a:lnTo>
                <a:lnTo>
                  <a:pt x="1060323" y="629031"/>
                </a:lnTo>
                <a:lnTo>
                  <a:pt x="1060323" y="611981"/>
                </a:lnTo>
                <a:lnTo>
                  <a:pt x="1041845" y="611981"/>
                </a:lnTo>
                <a:lnTo>
                  <a:pt x="1041845" y="593503"/>
                </a:lnTo>
                <a:lnTo>
                  <a:pt x="1013460" y="593503"/>
                </a:lnTo>
                <a:lnTo>
                  <a:pt x="1013460" y="582740"/>
                </a:lnTo>
                <a:lnTo>
                  <a:pt x="992219" y="582740"/>
                </a:lnTo>
                <a:lnTo>
                  <a:pt x="992219" y="563690"/>
                </a:lnTo>
                <a:lnTo>
                  <a:pt x="976598" y="563690"/>
                </a:lnTo>
                <a:lnTo>
                  <a:pt x="976598" y="550926"/>
                </a:lnTo>
                <a:lnTo>
                  <a:pt x="959549" y="550926"/>
                </a:lnTo>
                <a:lnTo>
                  <a:pt x="959549" y="535115"/>
                </a:lnTo>
                <a:lnTo>
                  <a:pt x="914400" y="535115"/>
                </a:lnTo>
                <a:lnTo>
                  <a:pt x="855916" y="535115"/>
                </a:lnTo>
                <a:lnTo>
                  <a:pt x="855916" y="502634"/>
                </a:lnTo>
                <a:lnTo>
                  <a:pt x="837438" y="502634"/>
                </a:lnTo>
                <a:lnTo>
                  <a:pt x="837438" y="455771"/>
                </a:lnTo>
                <a:lnTo>
                  <a:pt x="819150" y="455771"/>
                </a:lnTo>
                <a:lnTo>
                  <a:pt x="819150" y="423100"/>
                </a:lnTo>
                <a:lnTo>
                  <a:pt x="801910" y="423100"/>
                </a:lnTo>
                <a:lnTo>
                  <a:pt x="801910" y="411290"/>
                </a:lnTo>
                <a:lnTo>
                  <a:pt x="786289" y="411290"/>
                </a:lnTo>
                <a:lnTo>
                  <a:pt x="786289" y="390525"/>
                </a:lnTo>
                <a:lnTo>
                  <a:pt x="755047" y="390525"/>
                </a:lnTo>
                <a:lnTo>
                  <a:pt x="755047" y="360617"/>
                </a:lnTo>
                <a:lnTo>
                  <a:pt x="718185" y="360617"/>
                </a:lnTo>
                <a:lnTo>
                  <a:pt x="718185" y="335090"/>
                </a:lnTo>
                <a:lnTo>
                  <a:pt x="695420" y="335090"/>
                </a:lnTo>
                <a:lnTo>
                  <a:pt x="695420" y="318040"/>
                </a:lnTo>
                <a:lnTo>
                  <a:pt x="679799" y="318040"/>
                </a:lnTo>
                <a:lnTo>
                  <a:pt x="679799" y="296990"/>
                </a:lnTo>
                <a:lnTo>
                  <a:pt x="658463" y="296990"/>
                </a:lnTo>
                <a:lnTo>
                  <a:pt x="658463" y="275463"/>
                </a:lnTo>
                <a:lnTo>
                  <a:pt x="641509" y="275463"/>
                </a:lnTo>
                <a:lnTo>
                  <a:pt x="641509" y="259842"/>
                </a:lnTo>
                <a:lnTo>
                  <a:pt x="628650" y="259842"/>
                </a:lnTo>
                <a:lnTo>
                  <a:pt x="628650" y="239935"/>
                </a:lnTo>
                <a:lnTo>
                  <a:pt x="609600" y="239935"/>
                </a:lnTo>
                <a:lnTo>
                  <a:pt x="609600" y="221552"/>
                </a:lnTo>
                <a:lnTo>
                  <a:pt x="600075" y="221552"/>
                </a:lnTo>
                <a:lnTo>
                  <a:pt x="600075" y="207359"/>
                </a:lnTo>
                <a:lnTo>
                  <a:pt x="581025" y="207359"/>
                </a:lnTo>
                <a:lnTo>
                  <a:pt x="581025" y="184595"/>
                </a:lnTo>
                <a:lnTo>
                  <a:pt x="561975" y="184595"/>
                </a:lnTo>
                <a:lnTo>
                  <a:pt x="561975" y="166116"/>
                </a:lnTo>
                <a:lnTo>
                  <a:pt x="535019" y="166116"/>
                </a:lnTo>
                <a:lnTo>
                  <a:pt x="535019" y="151924"/>
                </a:lnTo>
                <a:lnTo>
                  <a:pt x="515112" y="151924"/>
                </a:lnTo>
                <a:lnTo>
                  <a:pt x="515112" y="144590"/>
                </a:lnTo>
                <a:lnTo>
                  <a:pt x="495300" y="144590"/>
                </a:lnTo>
                <a:lnTo>
                  <a:pt x="495300" y="125540"/>
                </a:lnTo>
                <a:lnTo>
                  <a:pt x="462534" y="125540"/>
                </a:lnTo>
                <a:lnTo>
                  <a:pt x="462534" y="109347"/>
                </a:lnTo>
                <a:lnTo>
                  <a:pt x="428530" y="109347"/>
                </a:lnTo>
                <a:lnTo>
                  <a:pt x="428530" y="96965"/>
                </a:lnTo>
                <a:lnTo>
                  <a:pt x="400050" y="96965"/>
                </a:lnTo>
                <a:lnTo>
                  <a:pt x="400050" y="77915"/>
                </a:lnTo>
                <a:lnTo>
                  <a:pt x="357473" y="77915"/>
                </a:lnTo>
                <a:lnTo>
                  <a:pt x="350234" y="70580"/>
                </a:lnTo>
                <a:lnTo>
                  <a:pt x="324803" y="70580"/>
                </a:lnTo>
                <a:lnTo>
                  <a:pt x="324803" y="49340"/>
                </a:lnTo>
                <a:lnTo>
                  <a:pt x="314897" y="49340"/>
                </a:lnTo>
                <a:lnTo>
                  <a:pt x="314897" y="30290"/>
                </a:lnTo>
                <a:lnTo>
                  <a:pt x="225457" y="30290"/>
                </a:lnTo>
                <a:lnTo>
                  <a:pt x="181451" y="30290"/>
                </a:lnTo>
                <a:lnTo>
                  <a:pt x="181451" y="20765"/>
                </a:lnTo>
                <a:lnTo>
                  <a:pt x="136017" y="20765"/>
                </a:lnTo>
                <a:lnTo>
                  <a:pt x="136017" y="11239"/>
                </a:lnTo>
                <a:lnTo>
                  <a:pt x="96203" y="11239"/>
                </a:lnTo>
                <a:lnTo>
                  <a:pt x="96203" y="0"/>
                </a:lnTo>
                <a:lnTo>
                  <a:pt x="0" y="0"/>
                </a:lnTo>
              </a:path>
            </a:pathLst>
          </a:custGeom>
          <a:noFill/>
          <a:ln w="28575" cap="flat">
            <a:solidFill>
              <a:srgbClr val="4DA1BB"/>
            </a:solidFill>
            <a:prstDash val="solid"/>
            <a:miter/>
          </a:ln>
        </p:spPr>
        <p:txBody>
          <a:bodyPr rtlCol="0" anchor="ctr"/>
          <a:lstStyle/>
          <a:p>
            <a:endParaRPr lang="en-US" dirty="0"/>
          </a:p>
        </p:txBody>
      </p:sp>
      <p:sp>
        <p:nvSpPr>
          <p:cNvPr id="118" name="TextBox 117">
            <a:extLst>
              <a:ext uri="{FF2B5EF4-FFF2-40B4-BE49-F238E27FC236}">
                <a16:creationId xmlns:a16="http://schemas.microsoft.com/office/drawing/2014/main" id="{001DF30A-1E98-4B20-69A4-79FBE245EF12}"/>
              </a:ext>
            </a:extLst>
          </p:cNvPr>
          <p:cNvSpPr txBox="1"/>
          <p:nvPr/>
        </p:nvSpPr>
        <p:spPr bwMode="auto">
          <a:xfrm rot="16200000">
            <a:off x="57269" y="2257009"/>
            <a:ext cx="995209" cy="307777"/>
          </a:xfrm>
          <a:prstGeom prst="rect">
            <a:avLst/>
          </a:prstGeom>
          <a:noFill/>
          <a:ln>
            <a:noFill/>
          </a:ln>
        </p:spPr>
        <p:txBody>
          <a:bodyPr wrap="none" rtlCol="0">
            <a:spAutoFit/>
          </a:bodyPr>
          <a:lstStyle/>
          <a:p>
            <a:pPr algn="ctr">
              <a:lnSpc>
                <a:spcPct val="100000"/>
              </a:lnSpc>
              <a:spcBef>
                <a:spcPct val="50000"/>
              </a:spcBef>
              <a:spcAft>
                <a:spcPct val="0"/>
              </a:spcAft>
              <a:buClrTx/>
            </a:pPr>
            <a:r>
              <a:rPr lang="en-US" sz="1400" dirty="0">
                <a:solidFill>
                  <a:schemeClr val="bg1"/>
                </a:solidFill>
                <a:latin typeface="Calibri" panose="020F0502020204030204" pitchFamily="34" charset="0"/>
              </a:rPr>
              <a:t>Proportion</a:t>
            </a:r>
          </a:p>
        </p:txBody>
      </p:sp>
      <p:grpSp>
        <p:nvGrpSpPr>
          <p:cNvPr id="119" name="Group 118">
            <a:extLst>
              <a:ext uri="{FF2B5EF4-FFF2-40B4-BE49-F238E27FC236}">
                <a16:creationId xmlns:a16="http://schemas.microsoft.com/office/drawing/2014/main" id="{C653AC49-6843-14CF-3A2B-1C94AEE34C51}"/>
              </a:ext>
            </a:extLst>
          </p:cNvPr>
          <p:cNvGrpSpPr/>
          <p:nvPr/>
        </p:nvGrpSpPr>
        <p:grpSpPr>
          <a:xfrm>
            <a:off x="1343051" y="2880247"/>
            <a:ext cx="1029205" cy="480131"/>
            <a:chOff x="3241406" y="3374127"/>
            <a:chExt cx="1029205" cy="480131"/>
          </a:xfrm>
        </p:grpSpPr>
        <p:sp>
          <p:nvSpPr>
            <p:cNvPr id="120" name="TextBox 119">
              <a:extLst>
                <a:ext uri="{FF2B5EF4-FFF2-40B4-BE49-F238E27FC236}">
                  <a16:creationId xmlns:a16="http://schemas.microsoft.com/office/drawing/2014/main" id="{DD96CDEF-4AF6-350E-850F-CF8EEFDC2329}"/>
                </a:ext>
              </a:extLst>
            </p:cNvPr>
            <p:cNvSpPr txBox="1"/>
            <p:nvPr/>
          </p:nvSpPr>
          <p:spPr bwMode="auto">
            <a:xfrm>
              <a:off x="3547336" y="3374127"/>
              <a:ext cx="723275"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B3</a:t>
              </a:r>
            </a:p>
          </p:txBody>
        </p:sp>
        <p:cxnSp>
          <p:nvCxnSpPr>
            <p:cNvPr id="121" name="Straight Connector 120">
              <a:extLst>
                <a:ext uri="{FF2B5EF4-FFF2-40B4-BE49-F238E27FC236}">
                  <a16:creationId xmlns:a16="http://schemas.microsoft.com/office/drawing/2014/main" id="{0E0B6ABD-B0BE-402D-8502-6D8C06C352E0}"/>
                </a:ext>
              </a:extLst>
            </p:cNvPr>
            <p:cNvCxnSpPr/>
            <p:nvPr/>
          </p:nvCxnSpPr>
          <p:spPr bwMode="auto">
            <a:xfrm>
              <a:off x="3241406" y="3688933"/>
              <a:ext cx="346546" cy="0"/>
            </a:xfrm>
            <a:prstGeom prst="line">
              <a:avLst/>
            </a:prstGeom>
            <a:noFill/>
            <a:ln w="28575" cap="flat" cmpd="sng" algn="ctr">
              <a:solidFill>
                <a:schemeClr val="accent2"/>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605F1EF6-02D5-D2ED-C7B8-1CDD8385AF95}"/>
                </a:ext>
              </a:extLst>
            </p:cNvPr>
            <p:cNvCxnSpPr/>
            <p:nvPr/>
          </p:nvCxnSpPr>
          <p:spPr bwMode="auto">
            <a:xfrm>
              <a:off x="3241406" y="3507562"/>
              <a:ext cx="346546" cy="0"/>
            </a:xfrm>
            <a:prstGeom prst="line">
              <a:avLst/>
            </a:prstGeom>
            <a:noFill/>
            <a:ln w="28575" cap="flat" cmpd="sng" algn="ctr">
              <a:solidFill>
                <a:schemeClr val="accent1"/>
              </a:solidFill>
              <a:prstDash val="solid"/>
              <a:round/>
              <a:headEnd type="none" w="med" len="med"/>
              <a:tailEnd type="none" w="med" len="med"/>
            </a:ln>
            <a:effectLst/>
          </p:spPr>
        </p:cxnSp>
      </p:grpSp>
      <p:sp>
        <p:nvSpPr>
          <p:cNvPr id="123" name="TextBox 122">
            <a:extLst>
              <a:ext uri="{FF2B5EF4-FFF2-40B4-BE49-F238E27FC236}">
                <a16:creationId xmlns:a16="http://schemas.microsoft.com/office/drawing/2014/main" id="{79ABE04B-6478-5D55-FE9A-843D5BBB7F3B}"/>
              </a:ext>
            </a:extLst>
          </p:cNvPr>
          <p:cNvSpPr txBox="1"/>
          <p:nvPr/>
        </p:nvSpPr>
        <p:spPr bwMode="auto">
          <a:xfrm>
            <a:off x="3065145" y="6125825"/>
            <a:ext cx="2549352"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pPr>
            <a:r>
              <a:rPr lang="en-US" sz="1400" dirty="0">
                <a:solidFill>
                  <a:schemeClr val="bg1"/>
                </a:solidFill>
                <a:latin typeface="Calibri" panose="020F0502020204030204" pitchFamily="34" charset="0"/>
              </a:rPr>
              <a:t>Time From Randomization (Mo)</a:t>
            </a:r>
          </a:p>
        </p:txBody>
      </p:sp>
      <p:sp>
        <p:nvSpPr>
          <p:cNvPr id="124" name="TextBox 123">
            <a:extLst>
              <a:ext uri="{FF2B5EF4-FFF2-40B4-BE49-F238E27FC236}">
                <a16:creationId xmlns:a16="http://schemas.microsoft.com/office/drawing/2014/main" id="{AB82B15F-509F-F25F-2AE4-4A08342A146C}"/>
              </a:ext>
            </a:extLst>
          </p:cNvPr>
          <p:cNvSpPr txBox="1"/>
          <p:nvPr/>
        </p:nvSpPr>
        <p:spPr bwMode="auto">
          <a:xfrm rot="16200000">
            <a:off x="57269" y="4724129"/>
            <a:ext cx="995209" cy="307777"/>
          </a:xfrm>
          <a:prstGeom prst="rect">
            <a:avLst/>
          </a:prstGeom>
          <a:noFill/>
          <a:ln>
            <a:noFill/>
          </a:ln>
        </p:spPr>
        <p:txBody>
          <a:bodyPr wrap="none" rtlCol="0">
            <a:spAutoFit/>
          </a:bodyPr>
          <a:lstStyle/>
          <a:p>
            <a:pPr algn="ctr">
              <a:lnSpc>
                <a:spcPct val="100000"/>
              </a:lnSpc>
              <a:spcBef>
                <a:spcPct val="50000"/>
              </a:spcBef>
              <a:spcAft>
                <a:spcPct val="0"/>
              </a:spcAft>
              <a:buClrTx/>
            </a:pPr>
            <a:r>
              <a:rPr lang="en-US" sz="1400" dirty="0">
                <a:solidFill>
                  <a:schemeClr val="bg1"/>
                </a:solidFill>
                <a:latin typeface="Calibri" panose="020F0502020204030204" pitchFamily="34" charset="0"/>
              </a:rPr>
              <a:t>Proportion</a:t>
            </a:r>
          </a:p>
        </p:txBody>
      </p:sp>
      <p:grpSp>
        <p:nvGrpSpPr>
          <p:cNvPr id="125" name="Group 124">
            <a:extLst>
              <a:ext uri="{FF2B5EF4-FFF2-40B4-BE49-F238E27FC236}">
                <a16:creationId xmlns:a16="http://schemas.microsoft.com/office/drawing/2014/main" id="{0C9FE92E-7C19-49FE-EE9D-1F9A5EC9E91F}"/>
              </a:ext>
            </a:extLst>
          </p:cNvPr>
          <p:cNvGrpSpPr/>
          <p:nvPr/>
        </p:nvGrpSpPr>
        <p:grpSpPr>
          <a:xfrm>
            <a:off x="1343051" y="5201781"/>
            <a:ext cx="1029205" cy="674031"/>
            <a:chOff x="3241406" y="3374127"/>
            <a:chExt cx="1029205" cy="674031"/>
          </a:xfrm>
        </p:grpSpPr>
        <p:sp>
          <p:nvSpPr>
            <p:cNvPr id="126" name="TextBox 125">
              <a:extLst>
                <a:ext uri="{FF2B5EF4-FFF2-40B4-BE49-F238E27FC236}">
                  <a16:creationId xmlns:a16="http://schemas.microsoft.com/office/drawing/2014/main" id="{8ACA9B8B-5015-0315-47BF-86B494976DB2}"/>
                </a:ext>
              </a:extLst>
            </p:cNvPr>
            <p:cNvSpPr txBox="1"/>
            <p:nvPr/>
          </p:nvSpPr>
          <p:spPr bwMode="auto">
            <a:xfrm>
              <a:off x="3547336" y="3374127"/>
              <a:ext cx="723275"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B2</a:t>
              </a:r>
            </a:p>
            <a:p>
              <a:pPr algn="ctr">
                <a:lnSpc>
                  <a:spcPct val="90000"/>
                </a:lnSpc>
                <a:spcBef>
                  <a:spcPts val="0"/>
                </a:spcBef>
              </a:pPr>
              <a:r>
                <a:rPr lang="en-US" sz="1400" b="0" dirty="0">
                  <a:solidFill>
                    <a:schemeClr val="bg1"/>
                  </a:solidFill>
                  <a:latin typeface="Calibri" panose="020F0502020204030204" pitchFamily="34" charset="0"/>
                </a:rPr>
                <a:t>Arm B3</a:t>
              </a:r>
            </a:p>
          </p:txBody>
        </p:sp>
        <p:cxnSp>
          <p:nvCxnSpPr>
            <p:cNvPr id="127" name="Straight Connector 126">
              <a:extLst>
                <a:ext uri="{FF2B5EF4-FFF2-40B4-BE49-F238E27FC236}">
                  <a16:creationId xmlns:a16="http://schemas.microsoft.com/office/drawing/2014/main" id="{CDF5825E-066F-B15A-A642-5A9FCF608C11}"/>
                </a:ext>
              </a:extLst>
            </p:cNvPr>
            <p:cNvCxnSpPr/>
            <p:nvPr/>
          </p:nvCxnSpPr>
          <p:spPr bwMode="auto">
            <a:xfrm>
              <a:off x="3241406" y="3688933"/>
              <a:ext cx="346546" cy="0"/>
            </a:xfrm>
            <a:prstGeom prst="line">
              <a:avLst/>
            </a:prstGeom>
            <a:noFill/>
            <a:ln w="28575" cap="flat" cmpd="sng" algn="ctr">
              <a:solidFill>
                <a:schemeClr val="tx2">
                  <a:lumMod val="50000"/>
                </a:schemeClr>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A7E91530-8A3C-04C2-14EC-FB6B2C4A0E45}"/>
                </a:ext>
              </a:extLst>
            </p:cNvPr>
            <p:cNvCxnSpPr/>
            <p:nvPr/>
          </p:nvCxnSpPr>
          <p:spPr bwMode="auto">
            <a:xfrm>
              <a:off x="3241406" y="3507562"/>
              <a:ext cx="346546" cy="0"/>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C3F3202B-A61B-C9CC-91AD-3856E2D5EBC0}"/>
                </a:ext>
              </a:extLst>
            </p:cNvPr>
            <p:cNvCxnSpPr/>
            <p:nvPr/>
          </p:nvCxnSpPr>
          <p:spPr bwMode="auto">
            <a:xfrm>
              <a:off x="3241406" y="3885104"/>
              <a:ext cx="346546" cy="0"/>
            </a:xfrm>
            <a:prstGeom prst="line">
              <a:avLst/>
            </a:prstGeom>
            <a:noFill/>
            <a:ln w="28575" cap="flat" cmpd="sng" algn="ctr">
              <a:solidFill>
                <a:schemeClr val="accent2"/>
              </a:solidFill>
              <a:prstDash val="solid"/>
              <a:round/>
              <a:headEnd type="none" w="med" len="med"/>
              <a:tailEnd type="none" w="med" len="med"/>
            </a:ln>
            <a:effectLst/>
          </p:spPr>
        </p:cxnSp>
      </p:grpSp>
      <p:sp>
        <p:nvSpPr>
          <p:cNvPr id="133" name="Freeform: Shape 132">
            <a:extLst>
              <a:ext uri="{FF2B5EF4-FFF2-40B4-BE49-F238E27FC236}">
                <a16:creationId xmlns:a16="http://schemas.microsoft.com/office/drawing/2014/main" id="{19762114-8CDF-41D2-142B-5E309580F8E1}"/>
              </a:ext>
            </a:extLst>
          </p:cNvPr>
          <p:cNvSpPr/>
          <p:nvPr/>
        </p:nvSpPr>
        <p:spPr>
          <a:xfrm>
            <a:off x="1348385" y="3930554"/>
            <a:ext cx="6079700" cy="1717429"/>
          </a:xfrm>
          <a:custGeom>
            <a:avLst/>
            <a:gdLst>
              <a:gd name="connsiteX0" fmla="*/ 6079701 w 6079700"/>
              <a:gd name="connsiteY0" fmla="*/ 1521134 h 1717429"/>
              <a:gd name="connsiteX1" fmla="*/ 6079701 w 6079700"/>
              <a:gd name="connsiteY1" fmla="*/ 1717430 h 1717429"/>
              <a:gd name="connsiteX2" fmla="*/ 4540375 w 6079700"/>
              <a:gd name="connsiteY2" fmla="*/ 1717430 h 1717429"/>
              <a:gd name="connsiteX3" fmla="*/ 4540375 w 6079700"/>
              <a:gd name="connsiteY3" fmla="*/ 1691732 h 1717429"/>
              <a:gd name="connsiteX4" fmla="*/ 4082394 w 6079700"/>
              <a:gd name="connsiteY4" fmla="*/ 1691732 h 1717429"/>
              <a:gd name="connsiteX5" fmla="*/ 4082394 w 6079700"/>
              <a:gd name="connsiteY5" fmla="*/ 1671886 h 1717429"/>
              <a:gd name="connsiteX6" fmla="*/ 3726186 w 6079700"/>
              <a:gd name="connsiteY6" fmla="*/ 1671886 h 1717429"/>
              <a:gd name="connsiteX7" fmla="*/ 3726186 w 6079700"/>
              <a:gd name="connsiteY7" fmla="*/ 1654839 h 1717429"/>
              <a:gd name="connsiteX8" fmla="*/ 3433587 w 6079700"/>
              <a:gd name="connsiteY8" fmla="*/ 1654839 h 1717429"/>
              <a:gd name="connsiteX9" fmla="*/ 3433587 w 6079700"/>
              <a:gd name="connsiteY9" fmla="*/ 1628378 h 1717429"/>
              <a:gd name="connsiteX10" fmla="*/ 2762136 w 6079700"/>
              <a:gd name="connsiteY10" fmla="*/ 1628378 h 1717429"/>
              <a:gd name="connsiteX11" fmla="*/ 2762136 w 6079700"/>
              <a:gd name="connsiteY11" fmla="*/ 1600772 h 1717429"/>
              <a:gd name="connsiteX12" fmla="*/ 2721172 w 6079700"/>
              <a:gd name="connsiteY12" fmla="*/ 1600772 h 1717429"/>
              <a:gd name="connsiteX13" fmla="*/ 2721172 w 6079700"/>
              <a:gd name="connsiteY13" fmla="*/ 1580799 h 1717429"/>
              <a:gd name="connsiteX14" fmla="*/ 2670285 w 6079700"/>
              <a:gd name="connsiteY14" fmla="*/ 1580799 h 1717429"/>
              <a:gd name="connsiteX15" fmla="*/ 2670285 w 6079700"/>
              <a:gd name="connsiteY15" fmla="*/ 1560953 h 1717429"/>
              <a:gd name="connsiteX16" fmla="*/ 2619398 w 6079700"/>
              <a:gd name="connsiteY16" fmla="*/ 1560953 h 1717429"/>
              <a:gd name="connsiteX17" fmla="*/ 2619398 w 6079700"/>
              <a:gd name="connsiteY17" fmla="*/ 1526604 h 1717429"/>
              <a:gd name="connsiteX18" fmla="*/ 2449309 w 6079700"/>
              <a:gd name="connsiteY18" fmla="*/ 1526604 h 1717429"/>
              <a:gd name="connsiteX19" fmla="*/ 2449309 w 6079700"/>
              <a:gd name="connsiteY19" fmla="*/ 1501161 h 1717429"/>
              <a:gd name="connsiteX20" fmla="*/ 2339521 w 6079700"/>
              <a:gd name="connsiteY20" fmla="*/ 1501161 h 1717429"/>
              <a:gd name="connsiteX21" fmla="*/ 2339521 w 6079700"/>
              <a:gd name="connsiteY21" fmla="*/ 1475717 h 1717429"/>
              <a:gd name="connsiteX22" fmla="*/ 2250469 w 6079700"/>
              <a:gd name="connsiteY22" fmla="*/ 1475717 h 1717429"/>
              <a:gd name="connsiteX23" fmla="*/ 2237747 w 6079700"/>
              <a:gd name="connsiteY23" fmla="*/ 1462996 h 1717429"/>
              <a:gd name="connsiteX24" fmla="*/ 2186860 w 6079700"/>
              <a:gd name="connsiteY24" fmla="*/ 1462996 h 1717429"/>
              <a:gd name="connsiteX25" fmla="*/ 2186860 w 6079700"/>
              <a:gd name="connsiteY25" fmla="*/ 1432972 h 1717429"/>
              <a:gd name="connsiteX26" fmla="*/ 2161417 w 6079700"/>
              <a:gd name="connsiteY26" fmla="*/ 1432972 h 1717429"/>
              <a:gd name="connsiteX27" fmla="*/ 2161417 w 6079700"/>
              <a:gd name="connsiteY27" fmla="*/ 1410200 h 1717429"/>
              <a:gd name="connsiteX28" fmla="*/ 2039670 w 6079700"/>
              <a:gd name="connsiteY28" fmla="*/ 1410200 h 1717429"/>
              <a:gd name="connsiteX29" fmla="*/ 2039670 w 6079700"/>
              <a:gd name="connsiteY29" fmla="*/ 1393026 h 1717429"/>
              <a:gd name="connsiteX30" fmla="*/ 1919705 w 6079700"/>
              <a:gd name="connsiteY30" fmla="*/ 1393026 h 1717429"/>
              <a:gd name="connsiteX31" fmla="*/ 1919705 w 6079700"/>
              <a:gd name="connsiteY31" fmla="*/ 1350409 h 1717429"/>
              <a:gd name="connsiteX32" fmla="*/ 1817931 w 6079700"/>
              <a:gd name="connsiteY32" fmla="*/ 1350409 h 1717429"/>
              <a:gd name="connsiteX33" fmla="*/ 1817931 w 6079700"/>
              <a:gd name="connsiteY33" fmla="*/ 1290744 h 1717429"/>
              <a:gd name="connsiteX34" fmla="*/ 1779766 w 6079700"/>
              <a:gd name="connsiteY34" fmla="*/ 1290744 h 1717429"/>
              <a:gd name="connsiteX35" fmla="*/ 1779766 w 6079700"/>
              <a:gd name="connsiteY35" fmla="*/ 1262247 h 1717429"/>
              <a:gd name="connsiteX36" fmla="*/ 1728879 w 6079700"/>
              <a:gd name="connsiteY36" fmla="*/ 1262247 h 1717429"/>
              <a:gd name="connsiteX37" fmla="*/ 1708397 w 6079700"/>
              <a:gd name="connsiteY37" fmla="*/ 1241765 h 1717429"/>
              <a:gd name="connsiteX38" fmla="*/ 1708397 w 6079700"/>
              <a:gd name="connsiteY38" fmla="*/ 1208180 h 1717429"/>
              <a:gd name="connsiteX39" fmla="*/ 1665271 w 6079700"/>
              <a:gd name="connsiteY39" fmla="*/ 1208180 h 1717429"/>
              <a:gd name="connsiteX40" fmla="*/ 1665271 w 6079700"/>
              <a:gd name="connsiteY40" fmla="*/ 1185408 h 1717429"/>
              <a:gd name="connsiteX41" fmla="*/ 1612984 w 6079700"/>
              <a:gd name="connsiteY41" fmla="*/ 1185408 h 1717429"/>
              <a:gd name="connsiteX42" fmla="*/ 1612984 w 6079700"/>
              <a:gd name="connsiteY42" fmla="*/ 1159837 h 1717429"/>
              <a:gd name="connsiteX43" fmla="*/ 1563497 w 6079700"/>
              <a:gd name="connsiteY43" fmla="*/ 1159837 h 1717429"/>
              <a:gd name="connsiteX44" fmla="*/ 1563497 w 6079700"/>
              <a:gd name="connsiteY44" fmla="*/ 1125743 h 1717429"/>
              <a:gd name="connsiteX45" fmla="*/ 1513373 w 6079700"/>
              <a:gd name="connsiteY45" fmla="*/ 1125743 h 1717429"/>
              <a:gd name="connsiteX46" fmla="*/ 1513373 w 6079700"/>
              <a:gd name="connsiteY46" fmla="*/ 1087705 h 1717429"/>
              <a:gd name="connsiteX47" fmla="*/ 1449002 w 6079700"/>
              <a:gd name="connsiteY47" fmla="*/ 1087705 h 1717429"/>
              <a:gd name="connsiteX48" fmla="*/ 1449002 w 6079700"/>
              <a:gd name="connsiteY48" fmla="*/ 1029058 h 1717429"/>
              <a:gd name="connsiteX49" fmla="*/ 1359950 w 6079700"/>
              <a:gd name="connsiteY49" fmla="*/ 1029058 h 1717429"/>
              <a:gd name="connsiteX50" fmla="*/ 1359950 w 6079700"/>
              <a:gd name="connsiteY50" fmla="*/ 1000562 h 1717429"/>
              <a:gd name="connsiteX51" fmla="*/ 1334506 w 6079700"/>
              <a:gd name="connsiteY51" fmla="*/ 1000562 h 1717429"/>
              <a:gd name="connsiteX52" fmla="*/ 1334506 w 6079700"/>
              <a:gd name="connsiteY52" fmla="*/ 966849 h 1717429"/>
              <a:gd name="connsiteX53" fmla="*/ 1305755 w 6079700"/>
              <a:gd name="connsiteY53" fmla="*/ 966849 h 1717429"/>
              <a:gd name="connsiteX54" fmla="*/ 1305755 w 6079700"/>
              <a:gd name="connsiteY54" fmla="*/ 937717 h 1717429"/>
              <a:gd name="connsiteX55" fmla="*/ 1268735 w 6079700"/>
              <a:gd name="connsiteY55" fmla="*/ 937717 h 1717429"/>
              <a:gd name="connsiteX56" fmla="*/ 1268735 w 6079700"/>
              <a:gd name="connsiteY56" fmla="*/ 903241 h 1717429"/>
              <a:gd name="connsiteX57" fmla="*/ 1197621 w 6079700"/>
              <a:gd name="connsiteY57" fmla="*/ 903241 h 1717429"/>
              <a:gd name="connsiteX58" fmla="*/ 1197621 w 6079700"/>
              <a:gd name="connsiteY58" fmla="*/ 864058 h 1717429"/>
              <a:gd name="connsiteX59" fmla="*/ 1160601 w 6079700"/>
              <a:gd name="connsiteY59" fmla="*/ 864058 h 1717429"/>
              <a:gd name="connsiteX60" fmla="*/ 1160601 w 6079700"/>
              <a:gd name="connsiteY60" fmla="*/ 835561 h 1717429"/>
              <a:gd name="connsiteX61" fmla="*/ 1115184 w 6079700"/>
              <a:gd name="connsiteY61" fmla="*/ 835561 h 1717429"/>
              <a:gd name="connsiteX62" fmla="*/ 1115184 w 6079700"/>
              <a:gd name="connsiteY62" fmla="*/ 814189 h 1717429"/>
              <a:gd name="connsiteX63" fmla="*/ 1003742 w 6079700"/>
              <a:gd name="connsiteY63" fmla="*/ 814189 h 1717429"/>
              <a:gd name="connsiteX64" fmla="*/ 1003742 w 6079700"/>
              <a:gd name="connsiteY64" fmla="*/ 763302 h 1717429"/>
              <a:gd name="connsiteX65" fmla="*/ 965577 w 6079700"/>
              <a:gd name="connsiteY65" fmla="*/ 763302 h 1717429"/>
              <a:gd name="connsiteX66" fmla="*/ 965577 w 6079700"/>
              <a:gd name="connsiteY66" fmla="*/ 713306 h 1717429"/>
              <a:gd name="connsiteX67" fmla="*/ 952855 w 6079700"/>
              <a:gd name="connsiteY67" fmla="*/ 713306 h 1717429"/>
              <a:gd name="connsiteX68" fmla="*/ 952855 w 6079700"/>
              <a:gd name="connsiteY68" fmla="*/ 644990 h 1717429"/>
              <a:gd name="connsiteX69" fmla="*/ 901841 w 6079700"/>
              <a:gd name="connsiteY69" fmla="*/ 644990 h 1717429"/>
              <a:gd name="connsiteX70" fmla="*/ 901841 w 6079700"/>
              <a:gd name="connsiteY70" fmla="*/ 607970 h 1717429"/>
              <a:gd name="connsiteX71" fmla="*/ 825638 w 6079700"/>
              <a:gd name="connsiteY71" fmla="*/ 607970 h 1717429"/>
              <a:gd name="connsiteX72" fmla="*/ 825638 w 6079700"/>
              <a:gd name="connsiteY72" fmla="*/ 559755 h 1717429"/>
              <a:gd name="connsiteX73" fmla="*/ 782385 w 6079700"/>
              <a:gd name="connsiteY73" fmla="*/ 559755 h 1717429"/>
              <a:gd name="connsiteX74" fmla="*/ 774752 w 6079700"/>
              <a:gd name="connsiteY74" fmla="*/ 508868 h 1717429"/>
              <a:gd name="connsiteX75" fmla="*/ 723865 w 6079700"/>
              <a:gd name="connsiteY75" fmla="*/ 496146 h 1717429"/>
              <a:gd name="connsiteX76" fmla="*/ 698421 w 6079700"/>
              <a:gd name="connsiteY76" fmla="*/ 432538 h 1717429"/>
              <a:gd name="connsiteX77" fmla="*/ 660256 w 6079700"/>
              <a:gd name="connsiteY77" fmla="*/ 407094 h 1717429"/>
              <a:gd name="connsiteX78" fmla="*/ 660256 w 6079700"/>
              <a:gd name="connsiteY78" fmla="*/ 366258 h 1717429"/>
              <a:gd name="connsiteX79" fmla="*/ 634813 w 6079700"/>
              <a:gd name="connsiteY79" fmla="*/ 330764 h 1717429"/>
              <a:gd name="connsiteX80" fmla="*/ 622091 w 6079700"/>
              <a:gd name="connsiteY80" fmla="*/ 318043 h 1717429"/>
              <a:gd name="connsiteX81" fmla="*/ 571204 w 6079700"/>
              <a:gd name="connsiteY81" fmla="*/ 279877 h 1717429"/>
              <a:gd name="connsiteX82" fmla="*/ 545761 w 6079700"/>
              <a:gd name="connsiteY82" fmla="*/ 228991 h 1717429"/>
              <a:gd name="connsiteX83" fmla="*/ 432411 w 6079700"/>
              <a:gd name="connsiteY83" fmla="*/ 228991 h 1717429"/>
              <a:gd name="connsiteX84" fmla="*/ 432411 w 6079700"/>
              <a:gd name="connsiteY84" fmla="*/ 192734 h 1717429"/>
              <a:gd name="connsiteX85" fmla="*/ 384068 w 6079700"/>
              <a:gd name="connsiteY85" fmla="*/ 192734 h 1717429"/>
              <a:gd name="connsiteX86" fmla="*/ 362187 w 6079700"/>
              <a:gd name="connsiteY86" fmla="*/ 170852 h 1717429"/>
              <a:gd name="connsiteX87" fmla="*/ 316770 w 6079700"/>
              <a:gd name="connsiteY87" fmla="*/ 170852 h 1717429"/>
              <a:gd name="connsiteX88" fmla="*/ 316770 w 6079700"/>
              <a:gd name="connsiteY88" fmla="*/ 127217 h 1717429"/>
              <a:gd name="connsiteX89" fmla="*/ 273135 w 6079700"/>
              <a:gd name="connsiteY89" fmla="*/ 127217 h 1717429"/>
              <a:gd name="connsiteX90" fmla="*/ 240822 w 6079700"/>
              <a:gd name="connsiteY90" fmla="*/ 94904 h 1717429"/>
              <a:gd name="connsiteX91" fmla="*/ 99611 w 6079700"/>
              <a:gd name="connsiteY91" fmla="*/ 94904 h 1717429"/>
              <a:gd name="connsiteX92" fmla="*/ 99611 w 6079700"/>
              <a:gd name="connsiteY92" fmla="*/ 61827 h 1717429"/>
              <a:gd name="connsiteX93" fmla="*/ 0 w 6079700"/>
              <a:gd name="connsiteY93" fmla="*/ 61827 h 1717429"/>
              <a:gd name="connsiteX94" fmla="*/ 0 w 6079700"/>
              <a:gd name="connsiteY94" fmla="*/ 0 h 1717429"/>
              <a:gd name="connsiteX95" fmla="*/ 48470 w 6079700"/>
              <a:gd name="connsiteY95" fmla="*/ 0 h 1717429"/>
              <a:gd name="connsiteX96" fmla="*/ 69333 w 6079700"/>
              <a:gd name="connsiteY96" fmla="*/ 20991 h 1717429"/>
              <a:gd name="connsiteX97" fmla="*/ 164110 w 6079700"/>
              <a:gd name="connsiteY97" fmla="*/ 20991 h 1717429"/>
              <a:gd name="connsiteX98" fmla="*/ 164110 w 6079700"/>
              <a:gd name="connsiteY98" fmla="*/ 38165 h 1717429"/>
              <a:gd name="connsiteX99" fmla="*/ 278605 w 6079700"/>
              <a:gd name="connsiteY99" fmla="*/ 38165 h 1717429"/>
              <a:gd name="connsiteX100" fmla="*/ 278605 w 6079700"/>
              <a:gd name="connsiteY100" fmla="*/ 63609 h 1717429"/>
              <a:gd name="connsiteX101" fmla="*/ 405822 w 6079700"/>
              <a:gd name="connsiteY101" fmla="*/ 63609 h 1717429"/>
              <a:gd name="connsiteX102" fmla="*/ 405822 w 6079700"/>
              <a:gd name="connsiteY102" fmla="*/ 101774 h 1717429"/>
              <a:gd name="connsiteX103" fmla="*/ 443987 w 6079700"/>
              <a:gd name="connsiteY103" fmla="*/ 101774 h 1717429"/>
              <a:gd name="connsiteX104" fmla="*/ 443987 w 6079700"/>
              <a:gd name="connsiteY104" fmla="*/ 127217 h 1717429"/>
              <a:gd name="connsiteX105" fmla="*/ 533039 w 6079700"/>
              <a:gd name="connsiteY105" fmla="*/ 127217 h 1717429"/>
              <a:gd name="connsiteX106" fmla="*/ 533039 w 6079700"/>
              <a:gd name="connsiteY106" fmla="*/ 152660 h 1717429"/>
              <a:gd name="connsiteX107" fmla="*/ 596648 w 6079700"/>
              <a:gd name="connsiteY107" fmla="*/ 152660 h 1717429"/>
              <a:gd name="connsiteX108" fmla="*/ 596648 w 6079700"/>
              <a:gd name="connsiteY108" fmla="*/ 178104 h 1717429"/>
              <a:gd name="connsiteX109" fmla="*/ 634813 w 6079700"/>
              <a:gd name="connsiteY109" fmla="*/ 178104 h 1717429"/>
              <a:gd name="connsiteX110" fmla="*/ 634813 w 6079700"/>
              <a:gd name="connsiteY110" fmla="*/ 203547 h 1717429"/>
              <a:gd name="connsiteX111" fmla="*/ 660256 w 6079700"/>
              <a:gd name="connsiteY111" fmla="*/ 203547 h 1717429"/>
              <a:gd name="connsiteX112" fmla="*/ 660256 w 6079700"/>
              <a:gd name="connsiteY112" fmla="*/ 241712 h 1717429"/>
              <a:gd name="connsiteX113" fmla="*/ 685700 w 6079700"/>
              <a:gd name="connsiteY113" fmla="*/ 241712 h 1717429"/>
              <a:gd name="connsiteX114" fmla="*/ 685700 w 6079700"/>
              <a:gd name="connsiteY114" fmla="*/ 267156 h 1717429"/>
              <a:gd name="connsiteX115" fmla="*/ 711143 w 6079700"/>
              <a:gd name="connsiteY115" fmla="*/ 267156 h 1717429"/>
              <a:gd name="connsiteX116" fmla="*/ 711143 w 6079700"/>
              <a:gd name="connsiteY116" fmla="*/ 292599 h 1717429"/>
              <a:gd name="connsiteX117" fmla="*/ 736586 w 6079700"/>
              <a:gd name="connsiteY117" fmla="*/ 292599 h 1717429"/>
              <a:gd name="connsiteX118" fmla="*/ 736586 w 6079700"/>
              <a:gd name="connsiteY118" fmla="*/ 318043 h 1717429"/>
              <a:gd name="connsiteX119" fmla="*/ 774752 w 6079700"/>
              <a:gd name="connsiteY119" fmla="*/ 318043 h 1717429"/>
              <a:gd name="connsiteX120" fmla="*/ 774752 w 6079700"/>
              <a:gd name="connsiteY120" fmla="*/ 343486 h 1717429"/>
              <a:gd name="connsiteX121" fmla="*/ 800195 w 6079700"/>
              <a:gd name="connsiteY121" fmla="*/ 343486 h 1717429"/>
              <a:gd name="connsiteX122" fmla="*/ 800195 w 6079700"/>
              <a:gd name="connsiteY122" fmla="*/ 368929 h 1717429"/>
              <a:gd name="connsiteX123" fmla="*/ 825638 w 6079700"/>
              <a:gd name="connsiteY123" fmla="*/ 368929 h 1717429"/>
              <a:gd name="connsiteX124" fmla="*/ 825638 w 6079700"/>
              <a:gd name="connsiteY124" fmla="*/ 394373 h 1717429"/>
              <a:gd name="connsiteX125" fmla="*/ 863803 w 6079700"/>
              <a:gd name="connsiteY125" fmla="*/ 394373 h 1717429"/>
              <a:gd name="connsiteX126" fmla="*/ 863803 w 6079700"/>
              <a:gd name="connsiteY126" fmla="*/ 407094 h 1717429"/>
              <a:gd name="connsiteX127" fmla="*/ 889247 w 6079700"/>
              <a:gd name="connsiteY127" fmla="*/ 407094 h 1717429"/>
              <a:gd name="connsiteX128" fmla="*/ 889247 w 6079700"/>
              <a:gd name="connsiteY128" fmla="*/ 445260 h 1717429"/>
              <a:gd name="connsiteX129" fmla="*/ 927412 w 6079700"/>
              <a:gd name="connsiteY129" fmla="*/ 445260 h 1717429"/>
              <a:gd name="connsiteX130" fmla="*/ 927412 w 6079700"/>
              <a:gd name="connsiteY130" fmla="*/ 470703 h 1717429"/>
              <a:gd name="connsiteX131" fmla="*/ 952855 w 6079700"/>
              <a:gd name="connsiteY131" fmla="*/ 470703 h 1717429"/>
              <a:gd name="connsiteX132" fmla="*/ 952855 w 6079700"/>
              <a:gd name="connsiteY132" fmla="*/ 508868 h 1717429"/>
              <a:gd name="connsiteX133" fmla="*/ 978299 w 6079700"/>
              <a:gd name="connsiteY133" fmla="*/ 508868 h 1717429"/>
              <a:gd name="connsiteX134" fmla="*/ 1003742 w 6079700"/>
              <a:gd name="connsiteY134" fmla="*/ 597920 h 1717429"/>
              <a:gd name="connsiteX135" fmla="*/ 1067351 w 6079700"/>
              <a:gd name="connsiteY135" fmla="*/ 597920 h 1717429"/>
              <a:gd name="connsiteX136" fmla="*/ 1080072 w 6079700"/>
              <a:gd name="connsiteY136" fmla="*/ 610642 h 1717429"/>
              <a:gd name="connsiteX137" fmla="*/ 1130959 w 6079700"/>
              <a:gd name="connsiteY137" fmla="*/ 610642 h 1717429"/>
              <a:gd name="connsiteX138" fmla="*/ 1143681 w 6079700"/>
              <a:gd name="connsiteY138" fmla="*/ 636085 h 1717429"/>
              <a:gd name="connsiteX139" fmla="*/ 1181846 w 6079700"/>
              <a:gd name="connsiteY139" fmla="*/ 636085 h 1717429"/>
              <a:gd name="connsiteX140" fmla="*/ 1181846 w 6079700"/>
              <a:gd name="connsiteY140" fmla="*/ 674250 h 1717429"/>
              <a:gd name="connsiteX141" fmla="*/ 1258176 w 6079700"/>
              <a:gd name="connsiteY141" fmla="*/ 674250 h 1717429"/>
              <a:gd name="connsiteX142" fmla="*/ 1258176 w 6079700"/>
              <a:gd name="connsiteY142" fmla="*/ 699694 h 1717429"/>
              <a:gd name="connsiteX143" fmla="*/ 1283620 w 6079700"/>
              <a:gd name="connsiteY143" fmla="*/ 699694 h 1717429"/>
              <a:gd name="connsiteX144" fmla="*/ 1283620 w 6079700"/>
              <a:gd name="connsiteY144" fmla="*/ 725137 h 1717429"/>
              <a:gd name="connsiteX145" fmla="*/ 1309063 w 6079700"/>
              <a:gd name="connsiteY145" fmla="*/ 725137 h 1717429"/>
              <a:gd name="connsiteX146" fmla="*/ 1309063 w 6079700"/>
              <a:gd name="connsiteY146" fmla="*/ 763302 h 1717429"/>
              <a:gd name="connsiteX147" fmla="*/ 1347228 w 6079700"/>
              <a:gd name="connsiteY147" fmla="*/ 763302 h 1717429"/>
              <a:gd name="connsiteX148" fmla="*/ 1347228 w 6079700"/>
              <a:gd name="connsiteY148" fmla="*/ 776024 h 1717429"/>
              <a:gd name="connsiteX149" fmla="*/ 1385393 w 6079700"/>
              <a:gd name="connsiteY149" fmla="*/ 776024 h 1717429"/>
              <a:gd name="connsiteX150" fmla="*/ 1385393 w 6079700"/>
              <a:gd name="connsiteY150" fmla="*/ 801467 h 1717429"/>
              <a:gd name="connsiteX151" fmla="*/ 1423558 w 6079700"/>
              <a:gd name="connsiteY151" fmla="*/ 801467 h 1717429"/>
              <a:gd name="connsiteX152" fmla="*/ 1423558 w 6079700"/>
              <a:gd name="connsiteY152" fmla="*/ 826911 h 1717429"/>
              <a:gd name="connsiteX153" fmla="*/ 1449002 w 6079700"/>
              <a:gd name="connsiteY153" fmla="*/ 826911 h 1717429"/>
              <a:gd name="connsiteX154" fmla="*/ 1449002 w 6079700"/>
              <a:gd name="connsiteY154" fmla="*/ 858715 h 1717429"/>
              <a:gd name="connsiteX155" fmla="*/ 1490602 w 6079700"/>
              <a:gd name="connsiteY155" fmla="*/ 858715 h 1717429"/>
              <a:gd name="connsiteX156" fmla="*/ 1490602 w 6079700"/>
              <a:gd name="connsiteY156" fmla="*/ 877797 h 1717429"/>
              <a:gd name="connsiteX157" fmla="*/ 1538054 w 6079700"/>
              <a:gd name="connsiteY157" fmla="*/ 877797 h 1717429"/>
              <a:gd name="connsiteX158" fmla="*/ 1538054 w 6079700"/>
              <a:gd name="connsiteY158" fmla="*/ 903241 h 1717429"/>
              <a:gd name="connsiteX159" fmla="*/ 1576219 w 6079700"/>
              <a:gd name="connsiteY159" fmla="*/ 903241 h 1717429"/>
              <a:gd name="connsiteX160" fmla="*/ 1576219 w 6079700"/>
              <a:gd name="connsiteY160" fmla="*/ 937717 h 1717429"/>
              <a:gd name="connsiteX161" fmla="*/ 1610058 w 6079700"/>
              <a:gd name="connsiteY161" fmla="*/ 937717 h 1717429"/>
              <a:gd name="connsiteX162" fmla="*/ 1610058 w 6079700"/>
              <a:gd name="connsiteY162" fmla="*/ 954128 h 1717429"/>
              <a:gd name="connsiteX163" fmla="*/ 1652549 w 6079700"/>
              <a:gd name="connsiteY163" fmla="*/ 954128 h 1717429"/>
              <a:gd name="connsiteX164" fmla="*/ 1652549 w 6079700"/>
              <a:gd name="connsiteY164" fmla="*/ 979571 h 1717429"/>
              <a:gd name="connsiteX165" fmla="*/ 1690714 w 6079700"/>
              <a:gd name="connsiteY165" fmla="*/ 979571 h 1717429"/>
              <a:gd name="connsiteX166" fmla="*/ 1690714 w 6079700"/>
              <a:gd name="connsiteY166" fmla="*/ 1017736 h 1717429"/>
              <a:gd name="connsiteX167" fmla="*/ 1716157 w 6079700"/>
              <a:gd name="connsiteY167" fmla="*/ 1017736 h 1717429"/>
              <a:gd name="connsiteX168" fmla="*/ 1716157 w 6079700"/>
              <a:gd name="connsiteY168" fmla="*/ 1043179 h 1717429"/>
              <a:gd name="connsiteX169" fmla="*/ 1767044 w 6079700"/>
              <a:gd name="connsiteY169" fmla="*/ 1043179 h 1717429"/>
              <a:gd name="connsiteX170" fmla="*/ 1767044 w 6079700"/>
              <a:gd name="connsiteY170" fmla="*/ 1068623 h 1717429"/>
              <a:gd name="connsiteX171" fmla="*/ 1820603 w 6079700"/>
              <a:gd name="connsiteY171" fmla="*/ 1087705 h 1717429"/>
              <a:gd name="connsiteX172" fmla="*/ 1820603 w 6079700"/>
              <a:gd name="connsiteY172" fmla="*/ 1106788 h 1717429"/>
              <a:gd name="connsiteX173" fmla="*/ 1906983 w 6079700"/>
              <a:gd name="connsiteY173" fmla="*/ 1119510 h 1717429"/>
              <a:gd name="connsiteX174" fmla="*/ 1919705 w 6079700"/>
              <a:gd name="connsiteY174" fmla="*/ 1157675 h 1717429"/>
              <a:gd name="connsiteX175" fmla="*/ 1945148 w 6079700"/>
              <a:gd name="connsiteY175" fmla="*/ 1157675 h 1717429"/>
              <a:gd name="connsiteX176" fmla="*/ 1945148 w 6079700"/>
              <a:gd name="connsiteY176" fmla="*/ 1183118 h 1717429"/>
              <a:gd name="connsiteX177" fmla="*/ 2059643 w 6079700"/>
              <a:gd name="connsiteY177" fmla="*/ 1183118 h 1717429"/>
              <a:gd name="connsiteX178" fmla="*/ 2085087 w 6079700"/>
              <a:gd name="connsiteY178" fmla="*/ 1208562 h 1717429"/>
              <a:gd name="connsiteX179" fmla="*/ 2148695 w 6079700"/>
              <a:gd name="connsiteY179" fmla="*/ 1208562 h 1717429"/>
              <a:gd name="connsiteX180" fmla="*/ 2148695 w 6079700"/>
              <a:gd name="connsiteY180" fmla="*/ 1234005 h 1717429"/>
              <a:gd name="connsiteX181" fmla="*/ 2212304 w 6079700"/>
              <a:gd name="connsiteY181" fmla="*/ 1234005 h 1717429"/>
              <a:gd name="connsiteX182" fmla="*/ 2212304 w 6079700"/>
              <a:gd name="connsiteY182" fmla="*/ 1259448 h 1717429"/>
              <a:gd name="connsiteX183" fmla="*/ 2263191 w 6079700"/>
              <a:gd name="connsiteY183" fmla="*/ 1259448 h 1717429"/>
              <a:gd name="connsiteX184" fmla="*/ 2282273 w 6079700"/>
              <a:gd name="connsiteY184" fmla="*/ 1278531 h 1717429"/>
              <a:gd name="connsiteX185" fmla="*/ 2339521 w 6079700"/>
              <a:gd name="connsiteY185" fmla="*/ 1278531 h 1717429"/>
              <a:gd name="connsiteX186" fmla="*/ 2339521 w 6079700"/>
              <a:gd name="connsiteY186" fmla="*/ 1310335 h 1717429"/>
              <a:gd name="connsiteX187" fmla="*/ 2466738 w 6079700"/>
              <a:gd name="connsiteY187" fmla="*/ 1310335 h 1717429"/>
              <a:gd name="connsiteX188" fmla="*/ 2485820 w 6079700"/>
              <a:gd name="connsiteY188" fmla="*/ 1329418 h 1717429"/>
              <a:gd name="connsiteX189" fmla="*/ 2517625 w 6079700"/>
              <a:gd name="connsiteY189" fmla="*/ 1361222 h 1717429"/>
              <a:gd name="connsiteX190" fmla="*/ 2657563 w 6079700"/>
              <a:gd name="connsiteY190" fmla="*/ 1361222 h 1717429"/>
              <a:gd name="connsiteX191" fmla="*/ 2684533 w 6079700"/>
              <a:gd name="connsiteY191" fmla="*/ 1388192 h 1717429"/>
              <a:gd name="connsiteX192" fmla="*/ 2713793 w 6079700"/>
              <a:gd name="connsiteY192" fmla="*/ 1388192 h 1717429"/>
              <a:gd name="connsiteX193" fmla="*/ 2713793 w 6079700"/>
              <a:gd name="connsiteY193" fmla="*/ 1412109 h 1717429"/>
              <a:gd name="connsiteX194" fmla="*/ 2810224 w 6079700"/>
              <a:gd name="connsiteY194" fmla="*/ 1412109 h 1717429"/>
              <a:gd name="connsiteX195" fmla="*/ 2810224 w 6079700"/>
              <a:gd name="connsiteY195" fmla="*/ 1437552 h 1717429"/>
              <a:gd name="connsiteX196" fmla="*/ 2911997 w 6079700"/>
              <a:gd name="connsiteY196" fmla="*/ 1437552 h 1717429"/>
              <a:gd name="connsiteX197" fmla="*/ 3039850 w 6079700"/>
              <a:gd name="connsiteY197" fmla="*/ 1437552 h 1717429"/>
              <a:gd name="connsiteX198" fmla="*/ 3039850 w 6079700"/>
              <a:gd name="connsiteY198" fmla="*/ 1461342 h 1717429"/>
              <a:gd name="connsiteX199" fmla="*/ 3420866 w 6079700"/>
              <a:gd name="connsiteY199" fmla="*/ 1461342 h 1717429"/>
              <a:gd name="connsiteX200" fmla="*/ 3434351 w 6079700"/>
              <a:gd name="connsiteY200" fmla="*/ 1474954 h 1717429"/>
              <a:gd name="connsiteX201" fmla="*/ 3567165 w 6079700"/>
              <a:gd name="connsiteY201" fmla="*/ 1474954 h 1717429"/>
              <a:gd name="connsiteX202" fmla="*/ 3567165 w 6079700"/>
              <a:gd name="connsiteY202" fmla="*/ 1489838 h 1717429"/>
              <a:gd name="connsiteX203" fmla="*/ 4082394 w 6079700"/>
              <a:gd name="connsiteY203" fmla="*/ 1489838 h 1717429"/>
              <a:gd name="connsiteX204" fmla="*/ 4082394 w 6079700"/>
              <a:gd name="connsiteY204" fmla="*/ 1513882 h 1717429"/>
              <a:gd name="connsiteX205" fmla="*/ 4553097 w 6079700"/>
              <a:gd name="connsiteY205" fmla="*/ 1513882 h 1717429"/>
              <a:gd name="connsiteX206" fmla="*/ 4553097 w 6079700"/>
              <a:gd name="connsiteY206" fmla="*/ 1526604 h 1717429"/>
              <a:gd name="connsiteX207" fmla="*/ 6079701 w 6079700"/>
              <a:gd name="connsiteY207" fmla="*/ 1521134 h 1717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Lst>
            <a:rect l="l" t="t" r="r" b="b"/>
            <a:pathLst>
              <a:path w="6079700" h="1717429">
                <a:moveTo>
                  <a:pt x="6079701" y="1521134"/>
                </a:moveTo>
                <a:lnTo>
                  <a:pt x="6079701" y="1717430"/>
                </a:lnTo>
                <a:lnTo>
                  <a:pt x="4540375" y="1717430"/>
                </a:lnTo>
                <a:lnTo>
                  <a:pt x="4540375" y="1691732"/>
                </a:lnTo>
                <a:lnTo>
                  <a:pt x="4082394" y="1691732"/>
                </a:lnTo>
                <a:lnTo>
                  <a:pt x="4082394" y="1671886"/>
                </a:lnTo>
                <a:lnTo>
                  <a:pt x="3726186" y="1671886"/>
                </a:lnTo>
                <a:lnTo>
                  <a:pt x="3726186" y="1654839"/>
                </a:lnTo>
                <a:lnTo>
                  <a:pt x="3433587" y="1654839"/>
                </a:lnTo>
                <a:lnTo>
                  <a:pt x="3433587" y="1628378"/>
                </a:lnTo>
                <a:lnTo>
                  <a:pt x="2762136" y="1628378"/>
                </a:lnTo>
                <a:lnTo>
                  <a:pt x="2762136" y="1600772"/>
                </a:lnTo>
                <a:lnTo>
                  <a:pt x="2721172" y="1600772"/>
                </a:lnTo>
                <a:lnTo>
                  <a:pt x="2721172" y="1580799"/>
                </a:lnTo>
                <a:lnTo>
                  <a:pt x="2670285" y="1580799"/>
                </a:lnTo>
                <a:lnTo>
                  <a:pt x="2670285" y="1560953"/>
                </a:lnTo>
                <a:lnTo>
                  <a:pt x="2619398" y="1560953"/>
                </a:lnTo>
                <a:lnTo>
                  <a:pt x="2619398" y="1526604"/>
                </a:lnTo>
                <a:lnTo>
                  <a:pt x="2449309" y="1526604"/>
                </a:lnTo>
                <a:lnTo>
                  <a:pt x="2449309" y="1501161"/>
                </a:lnTo>
                <a:lnTo>
                  <a:pt x="2339521" y="1501161"/>
                </a:lnTo>
                <a:lnTo>
                  <a:pt x="2339521" y="1475717"/>
                </a:lnTo>
                <a:lnTo>
                  <a:pt x="2250469" y="1475717"/>
                </a:lnTo>
                <a:lnTo>
                  <a:pt x="2237747" y="1462996"/>
                </a:lnTo>
                <a:lnTo>
                  <a:pt x="2186860" y="1462996"/>
                </a:lnTo>
                <a:lnTo>
                  <a:pt x="2186860" y="1432972"/>
                </a:lnTo>
                <a:lnTo>
                  <a:pt x="2161417" y="1432972"/>
                </a:lnTo>
                <a:lnTo>
                  <a:pt x="2161417" y="1410200"/>
                </a:lnTo>
                <a:lnTo>
                  <a:pt x="2039670" y="1410200"/>
                </a:lnTo>
                <a:lnTo>
                  <a:pt x="2039670" y="1393026"/>
                </a:lnTo>
                <a:lnTo>
                  <a:pt x="1919705" y="1393026"/>
                </a:lnTo>
                <a:lnTo>
                  <a:pt x="1919705" y="1350409"/>
                </a:lnTo>
                <a:lnTo>
                  <a:pt x="1817931" y="1350409"/>
                </a:lnTo>
                <a:lnTo>
                  <a:pt x="1817931" y="1290744"/>
                </a:lnTo>
                <a:lnTo>
                  <a:pt x="1779766" y="1290744"/>
                </a:lnTo>
                <a:lnTo>
                  <a:pt x="1779766" y="1262247"/>
                </a:lnTo>
                <a:lnTo>
                  <a:pt x="1728879" y="1262247"/>
                </a:lnTo>
                <a:lnTo>
                  <a:pt x="1708397" y="1241765"/>
                </a:lnTo>
                <a:lnTo>
                  <a:pt x="1708397" y="1208180"/>
                </a:lnTo>
                <a:lnTo>
                  <a:pt x="1665271" y="1208180"/>
                </a:lnTo>
                <a:lnTo>
                  <a:pt x="1665271" y="1185408"/>
                </a:lnTo>
                <a:lnTo>
                  <a:pt x="1612984" y="1185408"/>
                </a:lnTo>
                <a:lnTo>
                  <a:pt x="1612984" y="1159837"/>
                </a:lnTo>
                <a:lnTo>
                  <a:pt x="1563497" y="1159837"/>
                </a:lnTo>
                <a:lnTo>
                  <a:pt x="1563497" y="1125743"/>
                </a:lnTo>
                <a:lnTo>
                  <a:pt x="1513373" y="1125743"/>
                </a:lnTo>
                <a:lnTo>
                  <a:pt x="1513373" y="1087705"/>
                </a:lnTo>
                <a:lnTo>
                  <a:pt x="1449002" y="1087705"/>
                </a:lnTo>
                <a:lnTo>
                  <a:pt x="1449002" y="1029058"/>
                </a:lnTo>
                <a:lnTo>
                  <a:pt x="1359950" y="1029058"/>
                </a:lnTo>
                <a:lnTo>
                  <a:pt x="1359950" y="1000562"/>
                </a:lnTo>
                <a:lnTo>
                  <a:pt x="1334506" y="1000562"/>
                </a:lnTo>
                <a:lnTo>
                  <a:pt x="1334506" y="966849"/>
                </a:lnTo>
                <a:lnTo>
                  <a:pt x="1305755" y="966849"/>
                </a:lnTo>
                <a:lnTo>
                  <a:pt x="1305755" y="937717"/>
                </a:lnTo>
                <a:lnTo>
                  <a:pt x="1268735" y="937717"/>
                </a:lnTo>
                <a:lnTo>
                  <a:pt x="1268735" y="903241"/>
                </a:lnTo>
                <a:lnTo>
                  <a:pt x="1197621" y="903241"/>
                </a:lnTo>
                <a:lnTo>
                  <a:pt x="1197621" y="864058"/>
                </a:lnTo>
                <a:lnTo>
                  <a:pt x="1160601" y="864058"/>
                </a:lnTo>
                <a:lnTo>
                  <a:pt x="1160601" y="835561"/>
                </a:lnTo>
                <a:lnTo>
                  <a:pt x="1115184" y="835561"/>
                </a:lnTo>
                <a:lnTo>
                  <a:pt x="1115184" y="814189"/>
                </a:lnTo>
                <a:lnTo>
                  <a:pt x="1003742" y="814189"/>
                </a:lnTo>
                <a:lnTo>
                  <a:pt x="1003742" y="763302"/>
                </a:lnTo>
                <a:lnTo>
                  <a:pt x="965577" y="763302"/>
                </a:lnTo>
                <a:lnTo>
                  <a:pt x="965577" y="713306"/>
                </a:lnTo>
                <a:lnTo>
                  <a:pt x="952855" y="713306"/>
                </a:lnTo>
                <a:lnTo>
                  <a:pt x="952855" y="644990"/>
                </a:lnTo>
                <a:lnTo>
                  <a:pt x="901841" y="644990"/>
                </a:lnTo>
                <a:lnTo>
                  <a:pt x="901841" y="607970"/>
                </a:lnTo>
                <a:lnTo>
                  <a:pt x="825638" y="607970"/>
                </a:lnTo>
                <a:lnTo>
                  <a:pt x="825638" y="559755"/>
                </a:lnTo>
                <a:lnTo>
                  <a:pt x="782385" y="559755"/>
                </a:lnTo>
                <a:lnTo>
                  <a:pt x="774752" y="508868"/>
                </a:lnTo>
                <a:lnTo>
                  <a:pt x="723865" y="496146"/>
                </a:lnTo>
                <a:lnTo>
                  <a:pt x="698421" y="432538"/>
                </a:lnTo>
                <a:lnTo>
                  <a:pt x="660256" y="407094"/>
                </a:lnTo>
                <a:lnTo>
                  <a:pt x="660256" y="366258"/>
                </a:lnTo>
                <a:lnTo>
                  <a:pt x="634813" y="330764"/>
                </a:lnTo>
                <a:lnTo>
                  <a:pt x="622091" y="318043"/>
                </a:lnTo>
                <a:lnTo>
                  <a:pt x="571204" y="279877"/>
                </a:lnTo>
                <a:lnTo>
                  <a:pt x="545761" y="228991"/>
                </a:lnTo>
                <a:lnTo>
                  <a:pt x="432411" y="228991"/>
                </a:lnTo>
                <a:lnTo>
                  <a:pt x="432411" y="192734"/>
                </a:lnTo>
                <a:lnTo>
                  <a:pt x="384068" y="192734"/>
                </a:lnTo>
                <a:lnTo>
                  <a:pt x="362187" y="170852"/>
                </a:lnTo>
                <a:lnTo>
                  <a:pt x="316770" y="170852"/>
                </a:lnTo>
                <a:lnTo>
                  <a:pt x="316770" y="127217"/>
                </a:lnTo>
                <a:lnTo>
                  <a:pt x="273135" y="127217"/>
                </a:lnTo>
                <a:lnTo>
                  <a:pt x="240822" y="94904"/>
                </a:lnTo>
                <a:lnTo>
                  <a:pt x="99611" y="94904"/>
                </a:lnTo>
                <a:lnTo>
                  <a:pt x="99611" y="61827"/>
                </a:lnTo>
                <a:lnTo>
                  <a:pt x="0" y="61827"/>
                </a:lnTo>
                <a:lnTo>
                  <a:pt x="0" y="0"/>
                </a:lnTo>
                <a:lnTo>
                  <a:pt x="48470" y="0"/>
                </a:lnTo>
                <a:lnTo>
                  <a:pt x="69333" y="20991"/>
                </a:lnTo>
                <a:lnTo>
                  <a:pt x="164110" y="20991"/>
                </a:lnTo>
                <a:lnTo>
                  <a:pt x="164110" y="38165"/>
                </a:lnTo>
                <a:lnTo>
                  <a:pt x="278605" y="38165"/>
                </a:lnTo>
                <a:lnTo>
                  <a:pt x="278605" y="63609"/>
                </a:lnTo>
                <a:lnTo>
                  <a:pt x="405822" y="63609"/>
                </a:lnTo>
                <a:lnTo>
                  <a:pt x="405822" y="101774"/>
                </a:lnTo>
                <a:lnTo>
                  <a:pt x="443987" y="101774"/>
                </a:lnTo>
                <a:lnTo>
                  <a:pt x="443987" y="127217"/>
                </a:lnTo>
                <a:lnTo>
                  <a:pt x="533039" y="127217"/>
                </a:lnTo>
                <a:lnTo>
                  <a:pt x="533039" y="152660"/>
                </a:lnTo>
                <a:lnTo>
                  <a:pt x="596648" y="152660"/>
                </a:lnTo>
                <a:lnTo>
                  <a:pt x="596648" y="178104"/>
                </a:lnTo>
                <a:lnTo>
                  <a:pt x="634813" y="178104"/>
                </a:lnTo>
                <a:lnTo>
                  <a:pt x="634813" y="203547"/>
                </a:lnTo>
                <a:lnTo>
                  <a:pt x="660256" y="203547"/>
                </a:lnTo>
                <a:lnTo>
                  <a:pt x="660256" y="241712"/>
                </a:lnTo>
                <a:lnTo>
                  <a:pt x="685700" y="241712"/>
                </a:lnTo>
                <a:lnTo>
                  <a:pt x="685700" y="267156"/>
                </a:lnTo>
                <a:lnTo>
                  <a:pt x="711143" y="267156"/>
                </a:lnTo>
                <a:lnTo>
                  <a:pt x="711143" y="292599"/>
                </a:lnTo>
                <a:lnTo>
                  <a:pt x="736586" y="292599"/>
                </a:lnTo>
                <a:lnTo>
                  <a:pt x="736586" y="318043"/>
                </a:lnTo>
                <a:lnTo>
                  <a:pt x="774752" y="318043"/>
                </a:lnTo>
                <a:lnTo>
                  <a:pt x="774752" y="343486"/>
                </a:lnTo>
                <a:lnTo>
                  <a:pt x="800195" y="343486"/>
                </a:lnTo>
                <a:lnTo>
                  <a:pt x="800195" y="368929"/>
                </a:lnTo>
                <a:lnTo>
                  <a:pt x="825638" y="368929"/>
                </a:lnTo>
                <a:lnTo>
                  <a:pt x="825638" y="394373"/>
                </a:lnTo>
                <a:lnTo>
                  <a:pt x="863803" y="394373"/>
                </a:lnTo>
                <a:lnTo>
                  <a:pt x="863803" y="407094"/>
                </a:lnTo>
                <a:lnTo>
                  <a:pt x="889247" y="407094"/>
                </a:lnTo>
                <a:lnTo>
                  <a:pt x="889247" y="445260"/>
                </a:lnTo>
                <a:lnTo>
                  <a:pt x="927412" y="445260"/>
                </a:lnTo>
                <a:lnTo>
                  <a:pt x="927412" y="470703"/>
                </a:lnTo>
                <a:lnTo>
                  <a:pt x="952855" y="470703"/>
                </a:lnTo>
                <a:lnTo>
                  <a:pt x="952855" y="508868"/>
                </a:lnTo>
                <a:lnTo>
                  <a:pt x="978299" y="508868"/>
                </a:lnTo>
                <a:lnTo>
                  <a:pt x="1003742" y="597920"/>
                </a:lnTo>
                <a:lnTo>
                  <a:pt x="1067351" y="597920"/>
                </a:lnTo>
                <a:lnTo>
                  <a:pt x="1080072" y="610642"/>
                </a:lnTo>
                <a:lnTo>
                  <a:pt x="1130959" y="610642"/>
                </a:lnTo>
                <a:lnTo>
                  <a:pt x="1143681" y="636085"/>
                </a:lnTo>
                <a:lnTo>
                  <a:pt x="1181846" y="636085"/>
                </a:lnTo>
                <a:lnTo>
                  <a:pt x="1181846" y="674250"/>
                </a:lnTo>
                <a:lnTo>
                  <a:pt x="1258176" y="674250"/>
                </a:lnTo>
                <a:lnTo>
                  <a:pt x="1258176" y="699694"/>
                </a:lnTo>
                <a:lnTo>
                  <a:pt x="1283620" y="699694"/>
                </a:lnTo>
                <a:lnTo>
                  <a:pt x="1283620" y="725137"/>
                </a:lnTo>
                <a:lnTo>
                  <a:pt x="1309063" y="725137"/>
                </a:lnTo>
                <a:lnTo>
                  <a:pt x="1309063" y="763302"/>
                </a:lnTo>
                <a:lnTo>
                  <a:pt x="1347228" y="763302"/>
                </a:lnTo>
                <a:lnTo>
                  <a:pt x="1347228" y="776024"/>
                </a:lnTo>
                <a:lnTo>
                  <a:pt x="1385393" y="776024"/>
                </a:lnTo>
                <a:lnTo>
                  <a:pt x="1385393" y="801467"/>
                </a:lnTo>
                <a:lnTo>
                  <a:pt x="1423558" y="801467"/>
                </a:lnTo>
                <a:lnTo>
                  <a:pt x="1423558" y="826911"/>
                </a:lnTo>
                <a:lnTo>
                  <a:pt x="1449002" y="826911"/>
                </a:lnTo>
                <a:lnTo>
                  <a:pt x="1449002" y="858715"/>
                </a:lnTo>
                <a:lnTo>
                  <a:pt x="1490602" y="858715"/>
                </a:lnTo>
                <a:lnTo>
                  <a:pt x="1490602" y="877797"/>
                </a:lnTo>
                <a:lnTo>
                  <a:pt x="1538054" y="877797"/>
                </a:lnTo>
                <a:lnTo>
                  <a:pt x="1538054" y="903241"/>
                </a:lnTo>
                <a:lnTo>
                  <a:pt x="1576219" y="903241"/>
                </a:lnTo>
                <a:lnTo>
                  <a:pt x="1576219" y="937717"/>
                </a:lnTo>
                <a:lnTo>
                  <a:pt x="1610058" y="937717"/>
                </a:lnTo>
                <a:lnTo>
                  <a:pt x="1610058" y="954128"/>
                </a:lnTo>
                <a:lnTo>
                  <a:pt x="1652549" y="954128"/>
                </a:lnTo>
                <a:lnTo>
                  <a:pt x="1652549" y="979571"/>
                </a:lnTo>
                <a:lnTo>
                  <a:pt x="1690714" y="979571"/>
                </a:lnTo>
                <a:lnTo>
                  <a:pt x="1690714" y="1017736"/>
                </a:lnTo>
                <a:lnTo>
                  <a:pt x="1716157" y="1017736"/>
                </a:lnTo>
                <a:lnTo>
                  <a:pt x="1716157" y="1043179"/>
                </a:lnTo>
                <a:lnTo>
                  <a:pt x="1767044" y="1043179"/>
                </a:lnTo>
                <a:lnTo>
                  <a:pt x="1767044" y="1068623"/>
                </a:lnTo>
                <a:lnTo>
                  <a:pt x="1820603" y="1087705"/>
                </a:lnTo>
                <a:lnTo>
                  <a:pt x="1820603" y="1106788"/>
                </a:lnTo>
                <a:lnTo>
                  <a:pt x="1906983" y="1119510"/>
                </a:lnTo>
                <a:lnTo>
                  <a:pt x="1919705" y="1157675"/>
                </a:lnTo>
                <a:lnTo>
                  <a:pt x="1945148" y="1157675"/>
                </a:lnTo>
                <a:lnTo>
                  <a:pt x="1945148" y="1183118"/>
                </a:lnTo>
                <a:lnTo>
                  <a:pt x="2059643" y="1183118"/>
                </a:lnTo>
                <a:lnTo>
                  <a:pt x="2085087" y="1208562"/>
                </a:lnTo>
                <a:lnTo>
                  <a:pt x="2148695" y="1208562"/>
                </a:lnTo>
                <a:lnTo>
                  <a:pt x="2148695" y="1234005"/>
                </a:lnTo>
                <a:lnTo>
                  <a:pt x="2212304" y="1234005"/>
                </a:lnTo>
                <a:lnTo>
                  <a:pt x="2212304" y="1259448"/>
                </a:lnTo>
                <a:lnTo>
                  <a:pt x="2263191" y="1259448"/>
                </a:lnTo>
                <a:lnTo>
                  <a:pt x="2282273" y="1278531"/>
                </a:lnTo>
                <a:lnTo>
                  <a:pt x="2339521" y="1278531"/>
                </a:lnTo>
                <a:lnTo>
                  <a:pt x="2339521" y="1310335"/>
                </a:lnTo>
                <a:lnTo>
                  <a:pt x="2466738" y="1310335"/>
                </a:lnTo>
                <a:lnTo>
                  <a:pt x="2485820" y="1329418"/>
                </a:lnTo>
                <a:lnTo>
                  <a:pt x="2517625" y="1361222"/>
                </a:lnTo>
                <a:lnTo>
                  <a:pt x="2657563" y="1361222"/>
                </a:lnTo>
                <a:lnTo>
                  <a:pt x="2684533" y="1388192"/>
                </a:lnTo>
                <a:lnTo>
                  <a:pt x="2713793" y="1388192"/>
                </a:lnTo>
                <a:lnTo>
                  <a:pt x="2713793" y="1412109"/>
                </a:lnTo>
                <a:lnTo>
                  <a:pt x="2810224" y="1412109"/>
                </a:lnTo>
                <a:lnTo>
                  <a:pt x="2810224" y="1437552"/>
                </a:lnTo>
                <a:lnTo>
                  <a:pt x="2911997" y="1437552"/>
                </a:lnTo>
                <a:lnTo>
                  <a:pt x="3039850" y="1437552"/>
                </a:lnTo>
                <a:lnTo>
                  <a:pt x="3039850" y="1461342"/>
                </a:lnTo>
                <a:lnTo>
                  <a:pt x="3420866" y="1461342"/>
                </a:lnTo>
                <a:lnTo>
                  <a:pt x="3434351" y="1474954"/>
                </a:lnTo>
                <a:lnTo>
                  <a:pt x="3567165" y="1474954"/>
                </a:lnTo>
                <a:lnTo>
                  <a:pt x="3567165" y="1489838"/>
                </a:lnTo>
                <a:lnTo>
                  <a:pt x="4082394" y="1489838"/>
                </a:lnTo>
                <a:lnTo>
                  <a:pt x="4082394" y="1513882"/>
                </a:lnTo>
                <a:lnTo>
                  <a:pt x="4553097" y="1513882"/>
                </a:lnTo>
                <a:lnTo>
                  <a:pt x="4553097" y="1526604"/>
                </a:lnTo>
                <a:lnTo>
                  <a:pt x="6079701" y="1521134"/>
                </a:lnTo>
                <a:close/>
              </a:path>
            </a:pathLst>
          </a:custGeom>
          <a:solidFill>
            <a:schemeClr val="accent2">
              <a:alpha val="40000"/>
            </a:schemeClr>
          </a:solidFill>
          <a:ln w="0" cap="flat">
            <a:noFill/>
            <a:prstDash val="solid"/>
            <a:miter/>
          </a:ln>
        </p:spPr>
        <p:txBody>
          <a:bodyPr rtlCol="0" anchor="ctr"/>
          <a:lstStyle/>
          <a:p>
            <a:endParaRPr lang="en-US" dirty="0"/>
          </a:p>
        </p:txBody>
      </p:sp>
      <p:sp>
        <p:nvSpPr>
          <p:cNvPr id="134" name="Freeform: Shape 133">
            <a:extLst>
              <a:ext uri="{FF2B5EF4-FFF2-40B4-BE49-F238E27FC236}">
                <a16:creationId xmlns:a16="http://schemas.microsoft.com/office/drawing/2014/main" id="{CEADD23A-4AAA-7E5D-43B4-DCE7F0ABACF4}"/>
              </a:ext>
            </a:extLst>
          </p:cNvPr>
          <p:cNvSpPr/>
          <p:nvPr/>
        </p:nvSpPr>
        <p:spPr>
          <a:xfrm>
            <a:off x="1199216" y="3917832"/>
            <a:ext cx="6233633" cy="1900749"/>
          </a:xfrm>
          <a:custGeom>
            <a:avLst/>
            <a:gdLst>
              <a:gd name="connsiteX0" fmla="*/ 0 w 6233633"/>
              <a:gd name="connsiteY0" fmla="*/ 0 h 1900749"/>
              <a:gd name="connsiteX1" fmla="*/ 0 w 6233633"/>
              <a:gd name="connsiteY1" fmla="*/ 37529 h 1900749"/>
              <a:gd name="connsiteX2" fmla="*/ 38165 w 6233633"/>
              <a:gd name="connsiteY2" fmla="*/ 37529 h 1900749"/>
              <a:gd name="connsiteX3" fmla="*/ 38165 w 6233633"/>
              <a:gd name="connsiteY3" fmla="*/ 57502 h 1900749"/>
              <a:gd name="connsiteX4" fmla="*/ 114114 w 6233633"/>
              <a:gd name="connsiteY4" fmla="*/ 57502 h 1900749"/>
              <a:gd name="connsiteX5" fmla="*/ 114114 w 6233633"/>
              <a:gd name="connsiteY5" fmla="*/ 80274 h 1900749"/>
              <a:gd name="connsiteX6" fmla="*/ 153933 w 6233633"/>
              <a:gd name="connsiteY6" fmla="*/ 80274 h 1900749"/>
              <a:gd name="connsiteX7" fmla="*/ 153933 w 6233633"/>
              <a:gd name="connsiteY7" fmla="*/ 101774 h 1900749"/>
              <a:gd name="connsiteX8" fmla="*/ 202402 w 6233633"/>
              <a:gd name="connsiteY8" fmla="*/ 101774 h 1900749"/>
              <a:gd name="connsiteX9" fmla="*/ 290564 w 6233633"/>
              <a:gd name="connsiteY9" fmla="*/ 101774 h 1900749"/>
              <a:gd name="connsiteX10" fmla="*/ 290564 w 6233633"/>
              <a:gd name="connsiteY10" fmla="*/ 114495 h 1900749"/>
              <a:gd name="connsiteX11" fmla="*/ 327457 w 6233633"/>
              <a:gd name="connsiteY11" fmla="*/ 114495 h 1900749"/>
              <a:gd name="connsiteX12" fmla="*/ 327457 w 6233633"/>
              <a:gd name="connsiteY12" fmla="*/ 128616 h 1900749"/>
              <a:gd name="connsiteX13" fmla="*/ 381524 w 6233633"/>
              <a:gd name="connsiteY13" fmla="*/ 128616 h 1900749"/>
              <a:gd name="connsiteX14" fmla="*/ 381524 w 6233633"/>
              <a:gd name="connsiteY14" fmla="*/ 156986 h 1900749"/>
              <a:gd name="connsiteX15" fmla="*/ 419816 w 6233633"/>
              <a:gd name="connsiteY15" fmla="*/ 156986 h 1900749"/>
              <a:gd name="connsiteX16" fmla="*/ 419816 w 6233633"/>
              <a:gd name="connsiteY16" fmla="*/ 171234 h 1900749"/>
              <a:gd name="connsiteX17" fmla="*/ 483425 w 6233633"/>
              <a:gd name="connsiteY17" fmla="*/ 171234 h 1900749"/>
              <a:gd name="connsiteX18" fmla="*/ 483425 w 6233633"/>
              <a:gd name="connsiteY18" fmla="*/ 208254 h 1900749"/>
              <a:gd name="connsiteX19" fmla="*/ 538001 w 6233633"/>
              <a:gd name="connsiteY19" fmla="*/ 208254 h 1900749"/>
              <a:gd name="connsiteX20" fmla="*/ 538001 w 6233633"/>
              <a:gd name="connsiteY20" fmla="*/ 231026 h 1900749"/>
              <a:gd name="connsiteX21" fmla="*/ 597920 w 6233633"/>
              <a:gd name="connsiteY21" fmla="*/ 231026 h 1900749"/>
              <a:gd name="connsiteX22" fmla="*/ 597920 w 6233633"/>
              <a:gd name="connsiteY22" fmla="*/ 256597 h 1900749"/>
              <a:gd name="connsiteX23" fmla="*/ 654659 w 6233633"/>
              <a:gd name="connsiteY23" fmla="*/ 256597 h 1900749"/>
              <a:gd name="connsiteX24" fmla="*/ 654659 w 6233633"/>
              <a:gd name="connsiteY24" fmla="*/ 330764 h 1900749"/>
              <a:gd name="connsiteX25" fmla="*/ 711525 w 6233633"/>
              <a:gd name="connsiteY25" fmla="*/ 330764 h 1900749"/>
              <a:gd name="connsiteX26" fmla="*/ 711525 w 6233633"/>
              <a:gd name="connsiteY26" fmla="*/ 381651 h 1900749"/>
              <a:gd name="connsiteX27" fmla="*/ 776024 w 6233633"/>
              <a:gd name="connsiteY27" fmla="*/ 381651 h 1900749"/>
              <a:gd name="connsiteX28" fmla="*/ 776024 w 6233633"/>
              <a:gd name="connsiteY28" fmla="*/ 444369 h 1900749"/>
              <a:gd name="connsiteX29" fmla="*/ 814189 w 6233633"/>
              <a:gd name="connsiteY29" fmla="*/ 444369 h 1900749"/>
              <a:gd name="connsiteX30" fmla="*/ 814189 w 6233633"/>
              <a:gd name="connsiteY30" fmla="*/ 498436 h 1900749"/>
              <a:gd name="connsiteX31" fmla="*/ 850955 w 6233633"/>
              <a:gd name="connsiteY31" fmla="*/ 498436 h 1900749"/>
              <a:gd name="connsiteX32" fmla="*/ 850955 w 6233633"/>
              <a:gd name="connsiteY32" fmla="*/ 549577 h 1900749"/>
              <a:gd name="connsiteX33" fmla="*/ 885049 w 6233633"/>
              <a:gd name="connsiteY33" fmla="*/ 549577 h 1900749"/>
              <a:gd name="connsiteX34" fmla="*/ 885049 w 6233633"/>
              <a:gd name="connsiteY34" fmla="*/ 610642 h 1900749"/>
              <a:gd name="connsiteX35" fmla="*/ 933391 w 6233633"/>
              <a:gd name="connsiteY35" fmla="*/ 610642 h 1900749"/>
              <a:gd name="connsiteX36" fmla="*/ 933391 w 6233633"/>
              <a:gd name="connsiteY36" fmla="*/ 697531 h 1900749"/>
              <a:gd name="connsiteX37" fmla="*/ 978935 w 6233633"/>
              <a:gd name="connsiteY37" fmla="*/ 697531 h 1900749"/>
              <a:gd name="connsiteX38" fmla="*/ 978935 w 6233633"/>
              <a:gd name="connsiteY38" fmla="*/ 723101 h 1900749"/>
              <a:gd name="connsiteX39" fmla="*/ 1001707 w 6233633"/>
              <a:gd name="connsiteY39" fmla="*/ 723101 h 1900749"/>
              <a:gd name="connsiteX40" fmla="*/ 1001707 w 6233633"/>
              <a:gd name="connsiteY40" fmla="*/ 788745 h 1900749"/>
              <a:gd name="connsiteX41" fmla="*/ 1047250 w 6233633"/>
              <a:gd name="connsiteY41" fmla="*/ 788745 h 1900749"/>
              <a:gd name="connsiteX42" fmla="*/ 1047250 w 6233633"/>
              <a:gd name="connsiteY42" fmla="*/ 836961 h 1900749"/>
              <a:gd name="connsiteX43" fmla="*/ 1084143 w 6233633"/>
              <a:gd name="connsiteY43" fmla="*/ 836961 h 1900749"/>
              <a:gd name="connsiteX44" fmla="*/ 1084143 w 6233633"/>
              <a:gd name="connsiteY44" fmla="*/ 915962 h 1900749"/>
              <a:gd name="connsiteX45" fmla="*/ 1126888 w 6233633"/>
              <a:gd name="connsiteY45" fmla="*/ 915962 h 1900749"/>
              <a:gd name="connsiteX46" fmla="*/ 1126888 w 6233633"/>
              <a:gd name="connsiteY46" fmla="*/ 976263 h 1900749"/>
              <a:gd name="connsiteX47" fmla="*/ 1149660 w 6233633"/>
              <a:gd name="connsiteY47" fmla="*/ 976263 h 1900749"/>
              <a:gd name="connsiteX48" fmla="*/ 1149660 w 6233633"/>
              <a:gd name="connsiteY48" fmla="*/ 1019008 h 1900749"/>
              <a:gd name="connsiteX49" fmla="*/ 1170396 w 6233633"/>
              <a:gd name="connsiteY49" fmla="*/ 1019008 h 1900749"/>
              <a:gd name="connsiteX50" fmla="*/ 1170396 w 6233633"/>
              <a:gd name="connsiteY50" fmla="*/ 1050304 h 1900749"/>
              <a:gd name="connsiteX51" fmla="*/ 1192278 w 6233633"/>
              <a:gd name="connsiteY51" fmla="*/ 1050304 h 1900749"/>
              <a:gd name="connsiteX52" fmla="*/ 1192278 w 6233633"/>
              <a:gd name="connsiteY52" fmla="*/ 1068623 h 1900749"/>
              <a:gd name="connsiteX53" fmla="*/ 1220774 w 6233633"/>
              <a:gd name="connsiteY53" fmla="*/ 1068623 h 1900749"/>
              <a:gd name="connsiteX54" fmla="*/ 1220774 w 6233633"/>
              <a:gd name="connsiteY54" fmla="*/ 1100427 h 1900749"/>
              <a:gd name="connsiteX55" fmla="*/ 1266191 w 6233633"/>
              <a:gd name="connsiteY55" fmla="*/ 1100427 h 1900749"/>
              <a:gd name="connsiteX56" fmla="*/ 1266191 w 6233633"/>
              <a:gd name="connsiteY56" fmla="*/ 1132231 h 1900749"/>
              <a:gd name="connsiteX57" fmla="*/ 1311735 w 6233633"/>
              <a:gd name="connsiteY57" fmla="*/ 1132231 h 1900749"/>
              <a:gd name="connsiteX58" fmla="*/ 1311735 w 6233633"/>
              <a:gd name="connsiteY58" fmla="*/ 1169760 h 1900749"/>
              <a:gd name="connsiteX59" fmla="*/ 1348755 w 6233633"/>
              <a:gd name="connsiteY59" fmla="*/ 1169760 h 1900749"/>
              <a:gd name="connsiteX60" fmla="*/ 1348755 w 6233633"/>
              <a:gd name="connsiteY60" fmla="*/ 1208562 h 1900749"/>
              <a:gd name="connsiteX61" fmla="*/ 1416943 w 6233633"/>
              <a:gd name="connsiteY61" fmla="*/ 1208562 h 1900749"/>
              <a:gd name="connsiteX62" fmla="*/ 1416943 w 6233633"/>
              <a:gd name="connsiteY62" fmla="*/ 1221283 h 1900749"/>
              <a:gd name="connsiteX63" fmla="*/ 1456762 w 6233633"/>
              <a:gd name="connsiteY63" fmla="*/ 1221283 h 1900749"/>
              <a:gd name="connsiteX64" fmla="*/ 1456762 w 6233633"/>
              <a:gd name="connsiteY64" fmla="*/ 1246727 h 1900749"/>
              <a:gd name="connsiteX65" fmla="*/ 1485259 w 6233633"/>
              <a:gd name="connsiteY65" fmla="*/ 1246727 h 1900749"/>
              <a:gd name="connsiteX66" fmla="*/ 1485259 w 6233633"/>
              <a:gd name="connsiteY66" fmla="*/ 1259448 h 1900749"/>
              <a:gd name="connsiteX67" fmla="*/ 1545051 w 6233633"/>
              <a:gd name="connsiteY67" fmla="*/ 1259448 h 1900749"/>
              <a:gd name="connsiteX68" fmla="*/ 1535764 w 6233633"/>
              <a:gd name="connsiteY68" fmla="*/ 1268735 h 1900749"/>
              <a:gd name="connsiteX69" fmla="*/ 1576346 w 6233633"/>
              <a:gd name="connsiteY69" fmla="*/ 1268735 h 1900749"/>
              <a:gd name="connsiteX70" fmla="*/ 1576346 w 6233633"/>
              <a:gd name="connsiteY70" fmla="*/ 1297613 h 1900749"/>
              <a:gd name="connsiteX71" fmla="*/ 1636011 w 6233633"/>
              <a:gd name="connsiteY71" fmla="*/ 1297613 h 1900749"/>
              <a:gd name="connsiteX72" fmla="*/ 1636011 w 6233633"/>
              <a:gd name="connsiteY72" fmla="*/ 1326237 h 1900749"/>
              <a:gd name="connsiteX73" fmla="*/ 1666543 w 6233633"/>
              <a:gd name="connsiteY73" fmla="*/ 1326237 h 1900749"/>
              <a:gd name="connsiteX74" fmla="*/ 1666543 w 6233633"/>
              <a:gd name="connsiteY74" fmla="*/ 1351808 h 1900749"/>
              <a:gd name="connsiteX75" fmla="*/ 1691986 w 6233633"/>
              <a:gd name="connsiteY75" fmla="*/ 1351808 h 1900749"/>
              <a:gd name="connsiteX76" fmla="*/ 1691986 w 6233633"/>
              <a:gd name="connsiteY76" fmla="*/ 1371654 h 1900749"/>
              <a:gd name="connsiteX77" fmla="*/ 1717430 w 6233633"/>
              <a:gd name="connsiteY77" fmla="*/ 1371654 h 1900749"/>
              <a:gd name="connsiteX78" fmla="*/ 1717430 w 6233633"/>
              <a:gd name="connsiteY78" fmla="*/ 1388701 h 1900749"/>
              <a:gd name="connsiteX79" fmla="*/ 1752669 w 6233633"/>
              <a:gd name="connsiteY79" fmla="*/ 1388701 h 1900749"/>
              <a:gd name="connsiteX80" fmla="*/ 1752669 w 6233633"/>
              <a:gd name="connsiteY80" fmla="*/ 1405748 h 1900749"/>
              <a:gd name="connsiteX81" fmla="*/ 1789689 w 6233633"/>
              <a:gd name="connsiteY81" fmla="*/ 1405748 h 1900749"/>
              <a:gd name="connsiteX82" fmla="*/ 1789689 w 6233633"/>
              <a:gd name="connsiteY82" fmla="*/ 1437552 h 1900749"/>
              <a:gd name="connsiteX83" fmla="*/ 1826582 w 6233633"/>
              <a:gd name="connsiteY83" fmla="*/ 1437552 h 1900749"/>
              <a:gd name="connsiteX84" fmla="*/ 1826582 w 6233633"/>
              <a:gd name="connsiteY84" fmla="*/ 1450274 h 1900749"/>
              <a:gd name="connsiteX85" fmla="*/ 1869327 w 6233633"/>
              <a:gd name="connsiteY85" fmla="*/ 1450274 h 1900749"/>
              <a:gd name="connsiteX86" fmla="*/ 1869327 w 6233633"/>
              <a:gd name="connsiteY86" fmla="*/ 1476989 h 1900749"/>
              <a:gd name="connsiteX87" fmla="*/ 1900622 w 6233633"/>
              <a:gd name="connsiteY87" fmla="*/ 1476989 h 1900749"/>
              <a:gd name="connsiteX88" fmla="*/ 1900622 w 6233633"/>
              <a:gd name="connsiteY88" fmla="*/ 1501161 h 1900749"/>
              <a:gd name="connsiteX89" fmla="*/ 1954562 w 6233633"/>
              <a:gd name="connsiteY89" fmla="*/ 1501161 h 1900749"/>
              <a:gd name="connsiteX90" fmla="*/ 1954562 w 6233633"/>
              <a:gd name="connsiteY90" fmla="*/ 1526604 h 1900749"/>
              <a:gd name="connsiteX91" fmla="*/ 1991582 w 6233633"/>
              <a:gd name="connsiteY91" fmla="*/ 1526604 h 1900749"/>
              <a:gd name="connsiteX92" fmla="*/ 1991582 w 6233633"/>
              <a:gd name="connsiteY92" fmla="*/ 1550903 h 1900749"/>
              <a:gd name="connsiteX93" fmla="*/ 2017153 w 6233633"/>
              <a:gd name="connsiteY93" fmla="*/ 1550903 h 1900749"/>
              <a:gd name="connsiteX94" fmla="*/ 2017153 w 6233633"/>
              <a:gd name="connsiteY94" fmla="*/ 1564769 h 1900749"/>
              <a:gd name="connsiteX95" fmla="*/ 2060916 w 6233633"/>
              <a:gd name="connsiteY95" fmla="*/ 1564769 h 1900749"/>
              <a:gd name="connsiteX96" fmla="*/ 2060916 w 6233633"/>
              <a:gd name="connsiteY96" fmla="*/ 1590721 h 1900749"/>
              <a:gd name="connsiteX97" fmla="*/ 2111039 w 6233633"/>
              <a:gd name="connsiteY97" fmla="*/ 1590721 h 1900749"/>
              <a:gd name="connsiteX98" fmla="*/ 2162689 w 6233633"/>
              <a:gd name="connsiteY98" fmla="*/ 1590721 h 1900749"/>
              <a:gd name="connsiteX99" fmla="*/ 2162689 w 6233633"/>
              <a:gd name="connsiteY99" fmla="*/ 1624816 h 1900749"/>
              <a:gd name="connsiteX100" fmla="*/ 2202127 w 6233633"/>
              <a:gd name="connsiteY100" fmla="*/ 1624816 h 1900749"/>
              <a:gd name="connsiteX101" fmla="*/ 2202127 w 6233633"/>
              <a:gd name="connsiteY101" fmla="*/ 1647587 h 1900749"/>
              <a:gd name="connsiteX102" fmla="*/ 2369926 w 6233633"/>
              <a:gd name="connsiteY102" fmla="*/ 1647587 h 1900749"/>
              <a:gd name="connsiteX103" fmla="*/ 2369926 w 6233633"/>
              <a:gd name="connsiteY103" fmla="*/ 1666543 h 1900749"/>
              <a:gd name="connsiteX104" fmla="*/ 2492308 w 6233633"/>
              <a:gd name="connsiteY104" fmla="*/ 1666543 h 1900749"/>
              <a:gd name="connsiteX105" fmla="*/ 2492308 w 6233633"/>
              <a:gd name="connsiteY105" fmla="*/ 1679264 h 1900749"/>
              <a:gd name="connsiteX106" fmla="*/ 2651584 w 6233633"/>
              <a:gd name="connsiteY106" fmla="*/ 1679264 h 1900749"/>
              <a:gd name="connsiteX107" fmla="*/ 2651584 w 6233633"/>
              <a:gd name="connsiteY107" fmla="*/ 1704708 h 1900749"/>
              <a:gd name="connsiteX108" fmla="*/ 2745470 w 6233633"/>
              <a:gd name="connsiteY108" fmla="*/ 1704708 h 1900749"/>
              <a:gd name="connsiteX109" fmla="*/ 2779565 w 6233633"/>
              <a:gd name="connsiteY109" fmla="*/ 1704708 h 1900749"/>
              <a:gd name="connsiteX110" fmla="*/ 2779565 w 6233633"/>
              <a:gd name="connsiteY110" fmla="*/ 1730151 h 1900749"/>
              <a:gd name="connsiteX111" fmla="*/ 3149384 w 6233633"/>
              <a:gd name="connsiteY111" fmla="*/ 1730151 h 1900749"/>
              <a:gd name="connsiteX112" fmla="*/ 3149384 w 6233633"/>
              <a:gd name="connsiteY112" fmla="*/ 1747198 h 1900749"/>
              <a:gd name="connsiteX113" fmla="*/ 3311459 w 6233633"/>
              <a:gd name="connsiteY113" fmla="*/ 1747198 h 1900749"/>
              <a:gd name="connsiteX114" fmla="*/ 3311459 w 6233633"/>
              <a:gd name="connsiteY114" fmla="*/ 1767044 h 1900749"/>
              <a:gd name="connsiteX115" fmla="*/ 3536633 w 6233633"/>
              <a:gd name="connsiteY115" fmla="*/ 1767044 h 1900749"/>
              <a:gd name="connsiteX116" fmla="*/ 3536633 w 6233633"/>
              <a:gd name="connsiteY116" fmla="*/ 1787017 h 1900749"/>
              <a:gd name="connsiteX117" fmla="*/ 3649983 w 6233633"/>
              <a:gd name="connsiteY117" fmla="*/ 1787017 h 1900749"/>
              <a:gd name="connsiteX118" fmla="*/ 3649983 w 6233633"/>
              <a:gd name="connsiteY118" fmla="*/ 1806481 h 1900749"/>
              <a:gd name="connsiteX119" fmla="*/ 3746668 w 6233633"/>
              <a:gd name="connsiteY119" fmla="*/ 1806481 h 1900749"/>
              <a:gd name="connsiteX120" fmla="*/ 4332757 w 6233633"/>
              <a:gd name="connsiteY120" fmla="*/ 1806481 h 1900749"/>
              <a:gd name="connsiteX121" fmla="*/ 4341789 w 6233633"/>
              <a:gd name="connsiteY121" fmla="*/ 1815514 h 1900749"/>
              <a:gd name="connsiteX122" fmla="*/ 5268565 w 6233633"/>
              <a:gd name="connsiteY122" fmla="*/ 1815514 h 1900749"/>
              <a:gd name="connsiteX123" fmla="*/ 5268565 w 6233633"/>
              <a:gd name="connsiteY123" fmla="*/ 1846682 h 1900749"/>
              <a:gd name="connsiteX124" fmla="*/ 5803386 w 6233633"/>
              <a:gd name="connsiteY124" fmla="*/ 1846682 h 1900749"/>
              <a:gd name="connsiteX125" fmla="*/ 5803386 w 6233633"/>
              <a:gd name="connsiteY125" fmla="*/ 1900749 h 1900749"/>
              <a:gd name="connsiteX126" fmla="*/ 6233634 w 6233633"/>
              <a:gd name="connsiteY126" fmla="*/ 1900749 h 1900749"/>
              <a:gd name="connsiteX127" fmla="*/ 6233634 w 6233633"/>
              <a:gd name="connsiteY127" fmla="*/ 1713104 h 1900749"/>
              <a:gd name="connsiteX128" fmla="*/ 5788374 w 6233633"/>
              <a:gd name="connsiteY128" fmla="*/ 1713104 h 1900749"/>
              <a:gd name="connsiteX129" fmla="*/ 5788374 w 6233633"/>
              <a:gd name="connsiteY129" fmla="*/ 1691986 h 1900749"/>
              <a:gd name="connsiteX130" fmla="*/ 5254063 w 6233633"/>
              <a:gd name="connsiteY130" fmla="*/ 1691986 h 1900749"/>
              <a:gd name="connsiteX131" fmla="*/ 5254063 w 6233633"/>
              <a:gd name="connsiteY131" fmla="*/ 1666543 h 1900749"/>
              <a:gd name="connsiteX132" fmla="*/ 4312657 w 6233633"/>
              <a:gd name="connsiteY132" fmla="*/ 1666543 h 1900749"/>
              <a:gd name="connsiteX133" fmla="*/ 4312657 w 6233633"/>
              <a:gd name="connsiteY133" fmla="*/ 1653821 h 1900749"/>
              <a:gd name="connsiteX134" fmla="*/ 3651128 w 6233633"/>
              <a:gd name="connsiteY134" fmla="*/ 1653821 h 1900749"/>
              <a:gd name="connsiteX135" fmla="*/ 3651128 w 6233633"/>
              <a:gd name="connsiteY135" fmla="*/ 1641099 h 1900749"/>
              <a:gd name="connsiteX136" fmla="*/ 3523911 w 6233633"/>
              <a:gd name="connsiteY136" fmla="*/ 1641099 h 1900749"/>
              <a:gd name="connsiteX137" fmla="*/ 3542994 w 6233633"/>
              <a:gd name="connsiteY137" fmla="*/ 1622017 h 1900749"/>
              <a:gd name="connsiteX138" fmla="*/ 3396694 w 6233633"/>
              <a:gd name="connsiteY138" fmla="*/ 1622017 h 1900749"/>
              <a:gd name="connsiteX139" fmla="*/ 3396694 w 6233633"/>
              <a:gd name="connsiteY139" fmla="*/ 1602934 h 1900749"/>
              <a:gd name="connsiteX140" fmla="*/ 3205869 w 6233633"/>
              <a:gd name="connsiteY140" fmla="*/ 1602934 h 1900749"/>
              <a:gd name="connsiteX141" fmla="*/ 3205869 w 6233633"/>
              <a:gd name="connsiteY141" fmla="*/ 1577491 h 1900749"/>
              <a:gd name="connsiteX142" fmla="*/ 3116817 w 6233633"/>
              <a:gd name="connsiteY142" fmla="*/ 1577491 h 1900749"/>
              <a:gd name="connsiteX143" fmla="*/ 3116817 w 6233633"/>
              <a:gd name="connsiteY143" fmla="*/ 1562225 h 1900749"/>
              <a:gd name="connsiteX144" fmla="*/ 2773331 w 6233633"/>
              <a:gd name="connsiteY144" fmla="*/ 1562225 h 1900749"/>
              <a:gd name="connsiteX145" fmla="*/ 2773331 w 6233633"/>
              <a:gd name="connsiteY145" fmla="*/ 1539326 h 1900749"/>
              <a:gd name="connsiteX146" fmla="*/ 2646114 w 6233633"/>
              <a:gd name="connsiteY146" fmla="*/ 1539326 h 1900749"/>
              <a:gd name="connsiteX147" fmla="*/ 2646114 w 6233633"/>
              <a:gd name="connsiteY147" fmla="*/ 1513882 h 1900749"/>
              <a:gd name="connsiteX148" fmla="*/ 2493453 w 6233633"/>
              <a:gd name="connsiteY148" fmla="*/ 1513882 h 1900749"/>
              <a:gd name="connsiteX149" fmla="*/ 2493453 w 6233633"/>
              <a:gd name="connsiteY149" fmla="*/ 1488439 h 1900749"/>
              <a:gd name="connsiteX150" fmla="*/ 2378958 w 6233633"/>
              <a:gd name="connsiteY150" fmla="*/ 1488439 h 1900749"/>
              <a:gd name="connsiteX151" fmla="*/ 2378958 w 6233633"/>
              <a:gd name="connsiteY151" fmla="*/ 1475717 h 1900749"/>
              <a:gd name="connsiteX152" fmla="*/ 2340793 w 6233633"/>
              <a:gd name="connsiteY152" fmla="*/ 1475717 h 1900749"/>
              <a:gd name="connsiteX153" fmla="*/ 2200854 w 6233633"/>
              <a:gd name="connsiteY153" fmla="*/ 1475717 h 1900749"/>
              <a:gd name="connsiteX154" fmla="*/ 2200854 w 6233633"/>
              <a:gd name="connsiteY154" fmla="*/ 1437552 h 1900749"/>
              <a:gd name="connsiteX155" fmla="*/ 2149967 w 6233633"/>
              <a:gd name="connsiteY155" fmla="*/ 1437552 h 1900749"/>
              <a:gd name="connsiteX156" fmla="*/ 2149967 w 6233633"/>
              <a:gd name="connsiteY156" fmla="*/ 1412109 h 1900749"/>
              <a:gd name="connsiteX157" fmla="*/ 2073637 w 6233633"/>
              <a:gd name="connsiteY157" fmla="*/ 1412109 h 1900749"/>
              <a:gd name="connsiteX158" fmla="*/ 2073637 w 6233633"/>
              <a:gd name="connsiteY158" fmla="*/ 1386665 h 1900749"/>
              <a:gd name="connsiteX159" fmla="*/ 2005831 w 6233633"/>
              <a:gd name="connsiteY159" fmla="*/ 1386665 h 1900749"/>
              <a:gd name="connsiteX160" fmla="*/ 2005831 w 6233633"/>
              <a:gd name="connsiteY160" fmla="*/ 1361222 h 1900749"/>
              <a:gd name="connsiteX161" fmla="*/ 1971864 w 6233633"/>
              <a:gd name="connsiteY161" fmla="*/ 1361222 h 1900749"/>
              <a:gd name="connsiteX162" fmla="*/ 1971864 w 6233633"/>
              <a:gd name="connsiteY162" fmla="*/ 1323057 h 1900749"/>
              <a:gd name="connsiteX163" fmla="*/ 1933699 w 6233633"/>
              <a:gd name="connsiteY163" fmla="*/ 1323057 h 1900749"/>
              <a:gd name="connsiteX164" fmla="*/ 1933699 w 6233633"/>
              <a:gd name="connsiteY164" fmla="*/ 1297613 h 1900749"/>
              <a:gd name="connsiteX165" fmla="*/ 1882812 w 6233633"/>
              <a:gd name="connsiteY165" fmla="*/ 1297613 h 1900749"/>
              <a:gd name="connsiteX166" fmla="*/ 1882812 w 6233633"/>
              <a:gd name="connsiteY166" fmla="*/ 1272170 h 1900749"/>
              <a:gd name="connsiteX167" fmla="*/ 1831925 w 6233633"/>
              <a:gd name="connsiteY167" fmla="*/ 1272170 h 1900749"/>
              <a:gd name="connsiteX168" fmla="*/ 1831925 w 6233633"/>
              <a:gd name="connsiteY168" fmla="*/ 1234005 h 1900749"/>
              <a:gd name="connsiteX169" fmla="*/ 1781038 w 6233633"/>
              <a:gd name="connsiteY169" fmla="*/ 1234005 h 1900749"/>
              <a:gd name="connsiteX170" fmla="*/ 1781038 w 6233633"/>
              <a:gd name="connsiteY170" fmla="*/ 1195840 h 1900749"/>
              <a:gd name="connsiteX171" fmla="*/ 1730151 w 6233633"/>
              <a:gd name="connsiteY171" fmla="*/ 1195840 h 1900749"/>
              <a:gd name="connsiteX172" fmla="*/ 1717430 w 6233633"/>
              <a:gd name="connsiteY172" fmla="*/ 1170396 h 1900749"/>
              <a:gd name="connsiteX173" fmla="*/ 1679265 w 6233633"/>
              <a:gd name="connsiteY173" fmla="*/ 1170396 h 1900749"/>
              <a:gd name="connsiteX174" fmla="*/ 1679265 w 6233633"/>
              <a:gd name="connsiteY174" fmla="*/ 1144953 h 1900749"/>
              <a:gd name="connsiteX175" fmla="*/ 1653821 w 6233633"/>
              <a:gd name="connsiteY175" fmla="*/ 1144953 h 1900749"/>
              <a:gd name="connsiteX176" fmla="*/ 1653821 w 6233633"/>
              <a:gd name="connsiteY176" fmla="*/ 1100427 h 1900749"/>
              <a:gd name="connsiteX177" fmla="*/ 1615656 w 6233633"/>
              <a:gd name="connsiteY177" fmla="*/ 1100427 h 1900749"/>
              <a:gd name="connsiteX178" fmla="*/ 1615656 w 6233633"/>
              <a:gd name="connsiteY178" fmla="*/ 1081345 h 1900749"/>
              <a:gd name="connsiteX179" fmla="*/ 1564769 w 6233633"/>
              <a:gd name="connsiteY179" fmla="*/ 1081345 h 1900749"/>
              <a:gd name="connsiteX180" fmla="*/ 1552047 w 6233633"/>
              <a:gd name="connsiteY180" fmla="*/ 1055901 h 1900749"/>
              <a:gd name="connsiteX181" fmla="*/ 1526604 w 6233633"/>
              <a:gd name="connsiteY181" fmla="*/ 1055901 h 1900749"/>
              <a:gd name="connsiteX182" fmla="*/ 1513882 w 6233633"/>
              <a:gd name="connsiteY182" fmla="*/ 1043179 h 1900749"/>
              <a:gd name="connsiteX183" fmla="*/ 1450274 w 6233633"/>
              <a:gd name="connsiteY183" fmla="*/ 1043179 h 1900749"/>
              <a:gd name="connsiteX184" fmla="*/ 1450274 w 6233633"/>
              <a:gd name="connsiteY184" fmla="*/ 1017736 h 1900749"/>
              <a:gd name="connsiteX185" fmla="*/ 1399387 w 6233633"/>
              <a:gd name="connsiteY185" fmla="*/ 1017736 h 1900749"/>
              <a:gd name="connsiteX186" fmla="*/ 1380305 w 6233633"/>
              <a:gd name="connsiteY186" fmla="*/ 998653 h 1900749"/>
              <a:gd name="connsiteX187" fmla="*/ 1335779 w 6233633"/>
              <a:gd name="connsiteY187" fmla="*/ 998653 h 1900749"/>
              <a:gd name="connsiteX188" fmla="*/ 1335779 w 6233633"/>
              <a:gd name="connsiteY188" fmla="*/ 950438 h 1900749"/>
              <a:gd name="connsiteX189" fmla="*/ 1306010 w 6233633"/>
              <a:gd name="connsiteY189" fmla="*/ 950438 h 1900749"/>
              <a:gd name="connsiteX190" fmla="*/ 1306010 w 6233633"/>
              <a:gd name="connsiteY190" fmla="*/ 915962 h 1900749"/>
              <a:gd name="connsiteX191" fmla="*/ 1272170 w 6233633"/>
              <a:gd name="connsiteY191" fmla="*/ 915962 h 1900749"/>
              <a:gd name="connsiteX192" fmla="*/ 1272170 w 6233633"/>
              <a:gd name="connsiteY192" fmla="*/ 890519 h 1900749"/>
              <a:gd name="connsiteX193" fmla="*/ 1221283 w 6233633"/>
              <a:gd name="connsiteY193" fmla="*/ 890519 h 1900749"/>
              <a:gd name="connsiteX194" fmla="*/ 1221283 w 6233633"/>
              <a:gd name="connsiteY194" fmla="*/ 865076 h 1900749"/>
              <a:gd name="connsiteX195" fmla="*/ 1183118 w 6233633"/>
              <a:gd name="connsiteY195" fmla="*/ 865076 h 1900749"/>
              <a:gd name="connsiteX196" fmla="*/ 1183118 w 6233633"/>
              <a:gd name="connsiteY196" fmla="*/ 839632 h 1900749"/>
              <a:gd name="connsiteX197" fmla="*/ 1157675 w 6233633"/>
              <a:gd name="connsiteY197" fmla="*/ 839632 h 1900749"/>
              <a:gd name="connsiteX198" fmla="*/ 1157675 w 6233633"/>
              <a:gd name="connsiteY198" fmla="*/ 776024 h 1900749"/>
              <a:gd name="connsiteX199" fmla="*/ 1119510 w 6233633"/>
              <a:gd name="connsiteY199" fmla="*/ 776024 h 1900749"/>
              <a:gd name="connsiteX200" fmla="*/ 1119510 w 6233633"/>
              <a:gd name="connsiteY200" fmla="*/ 674250 h 1900749"/>
              <a:gd name="connsiteX201" fmla="*/ 1094066 w 6233633"/>
              <a:gd name="connsiteY201" fmla="*/ 674250 h 1900749"/>
              <a:gd name="connsiteX202" fmla="*/ 1081345 w 6233633"/>
              <a:gd name="connsiteY202" fmla="*/ 636085 h 1900749"/>
              <a:gd name="connsiteX203" fmla="*/ 1043179 w 6233633"/>
              <a:gd name="connsiteY203" fmla="*/ 636085 h 1900749"/>
              <a:gd name="connsiteX204" fmla="*/ 1030458 w 6233633"/>
              <a:gd name="connsiteY204" fmla="*/ 597920 h 1900749"/>
              <a:gd name="connsiteX205" fmla="*/ 1005014 w 6233633"/>
              <a:gd name="connsiteY205" fmla="*/ 585198 h 1900749"/>
              <a:gd name="connsiteX206" fmla="*/ 1005014 w 6233633"/>
              <a:gd name="connsiteY206" fmla="*/ 534311 h 1900749"/>
              <a:gd name="connsiteX207" fmla="*/ 966849 w 6233633"/>
              <a:gd name="connsiteY207" fmla="*/ 534311 h 1900749"/>
              <a:gd name="connsiteX208" fmla="*/ 966849 w 6233633"/>
              <a:gd name="connsiteY208" fmla="*/ 496146 h 1900749"/>
              <a:gd name="connsiteX209" fmla="*/ 941406 w 6233633"/>
              <a:gd name="connsiteY209" fmla="*/ 496146 h 1900749"/>
              <a:gd name="connsiteX210" fmla="*/ 941406 w 6233633"/>
              <a:gd name="connsiteY210" fmla="*/ 470703 h 1900749"/>
              <a:gd name="connsiteX211" fmla="*/ 903241 w 6233633"/>
              <a:gd name="connsiteY211" fmla="*/ 470703 h 1900749"/>
              <a:gd name="connsiteX212" fmla="*/ 903241 w 6233633"/>
              <a:gd name="connsiteY212" fmla="*/ 432538 h 1900749"/>
              <a:gd name="connsiteX213" fmla="*/ 884158 w 6233633"/>
              <a:gd name="connsiteY213" fmla="*/ 413455 h 1900749"/>
              <a:gd name="connsiteX214" fmla="*/ 884158 w 6233633"/>
              <a:gd name="connsiteY214" fmla="*/ 381651 h 1900749"/>
              <a:gd name="connsiteX215" fmla="*/ 839632 w 6233633"/>
              <a:gd name="connsiteY215" fmla="*/ 381651 h 1900749"/>
              <a:gd name="connsiteX216" fmla="*/ 839632 w 6233633"/>
              <a:gd name="connsiteY216" fmla="*/ 343486 h 1900749"/>
              <a:gd name="connsiteX217" fmla="*/ 801467 w 6233633"/>
              <a:gd name="connsiteY217" fmla="*/ 343486 h 1900749"/>
              <a:gd name="connsiteX218" fmla="*/ 801467 w 6233633"/>
              <a:gd name="connsiteY218" fmla="*/ 305321 h 1900749"/>
              <a:gd name="connsiteX219" fmla="*/ 763302 w 6233633"/>
              <a:gd name="connsiteY219" fmla="*/ 305321 h 1900749"/>
              <a:gd name="connsiteX220" fmla="*/ 763302 w 6233633"/>
              <a:gd name="connsiteY220" fmla="*/ 241712 h 1900749"/>
              <a:gd name="connsiteX221" fmla="*/ 699694 w 6233633"/>
              <a:gd name="connsiteY221" fmla="*/ 241712 h 1900749"/>
              <a:gd name="connsiteX222" fmla="*/ 699694 w 6233633"/>
              <a:gd name="connsiteY222" fmla="*/ 216269 h 1900749"/>
              <a:gd name="connsiteX223" fmla="*/ 661528 w 6233633"/>
              <a:gd name="connsiteY223" fmla="*/ 216269 h 1900749"/>
              <a:gd name="connsiteX224" fmla="*/ 661528 w 6233633"/>
              <a:gd name="connsiteY224" fmla="*/ 178104 h 1900749"/>
              <a:gd name="connsiteX225" fmla="*/ 597920 w 6233633"/>
              <a:gd name="connsiteY225" fmla="*/ 178104 h 1900749"/>
              <a:gd name="connsiteX226" fmla="*/ 597920 w 6233633"/>
              <a:gd name="connsiteY226" fmla="*/ 152660 h 1900749"/>
              <a:gd name="connsiteX227" fmla="*/ 547033 w 6233633"/>
              <a:gd name="connsiteY227" fmla="*/ 152660 h 1900749"/>
              <a:gd name="connsiteX228" fmla="*/ 547033 w 6233633"/>
              <a:gd name="connsiteY228" fmla="*/ 114495 h 1900749"/>
              <a:gd name="connsiteX229" fmla="*/ 496146 w 6233633"/>
              <a:gd name="connsiteY229" fmla="*/ 114495 h 1900749"/>
              <a:gd name="connsiteX230" fmla="*/ 477064 w 6233633"/>
              <a:gd name="connsiteY230" fmla="*/ 95413 h 1900749"/>
              <a:gd name="connsiteX231" fmla="*/ 407094 w 6233633"/>
              <a:gd name="connsiteY231" fmla="*/ 95413 h 1900749"/>
              <a:gd name="connsiteX232" fmla="*/ 372110 w 6233633"/>
              <a:gd name="connsiteY232" fmla="*/ 60428 h 1900749"/>
              <a:gd name="connsiteX233" fmla="*/ 254434 w 6233633"/>
              <a:gd name="connsiteY233" fmla="*/ 60428 h 1900749"/>
              <a:gd name="connsiteX234" fmla="*/ 254434 w 6233633"/>
              <a:gd name="connsiteY234" fmla="*/ 38165 h 1900749"/>
              <a:gd name="connsiteX235" fmla="*/ 152660 w 6233633"/>
              <a:gd name="connsiteY235" fmla="*/ 38165 h 1900749"/>
              <a:gd name="connsiteX236" fmla="*/ 152660 w 6233633"/>
              <a:gd name="connsiteY236" fmla="*/ 12722 h 1900749"/>
              <a:gd name="connsiteX237" fmla="*/ 50887 w 6233633"/>
              <a:gd name="connsiteY237" fmla="*/ 0 h 1900749"/>
              <a:gd name="connsiteX238" fmla="*/ 0 w 6233633"/>
              <a:gd name="connsiteY238" fmla="*/ 0 h 1900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6233633" h="1900749">
                <a:moveTo>
                  <a:pt x="0" y="0"/>
                </a:moveTo>
                <a:lnTo>
                  <a:pt x="0" y="37529"/>
                </a:lnTo>
                <a:lnTo>
                  <a:pt x="38165" y="37529"/>
                </a:lnTo>
                <a:lnTo>
                  <a:pt x="38165" y="57502"/>
                </a:lnTo>
                <a:lnTo>
                  <a:pt x="114114" y="57502"/>
                </a:lnTo>
                <a:lnTo>
                  <a:pt x="114114" y="80274"/>
                </a:lnTo>
                <a:lnTo>
                  <a:pt x="153933" y="80274"/>
                </a:lnTo>
                <a:lnTo>
                  <a:pt x="153933" y="101774"/>
                </a:lnTo>
                <a:lnTo>
                  <a:pt x="202402" y="101774"/>
                </a:lnTo>
                <a:lnTo>
                  <a:pt x="290564" y="101774"/>
                </a:lnTo>
                <a:lnTo>
                  <a:pt x="290564" y="114495"/>
                </a:lnTo>
                <a:lnTo>
                  <a:pt x="327457" y="114495"/>
                </a:lnTo>
                <a:lnTo>
                  <a:pt x="327457" y="128616"/>
                </a:lnTo>
                <a:lnTo>
                  <a:pt x="381524" y="128616"/>
                </a:lnTo>
                <a:lnTo>
                  <a:pt x="381524" y="156986"/>
                </a:lnTo>
                <a:lnTo>
                  <a:pt x="419816" y="156986"/>
                </a:lnTo>
                <a:lnTo>
                  <a:pt x="419816" y="171234"/>
                </a:lnTo>
                <a:lnTo>
                  <a:pt x="483425" y="171234"/>
                </a:lnTo>
                <a:lnTo>
                  <a:pt x="483425" y="208254"/>
                </a:lnTo>
                <a:lnTo>
                  <a:pt x="538001" y="208254"/>
                </a:lnTo>
                <a:lnTo>
                  <a:pt x="538001" y="231026"/>
                </a:lnTo>
                <a:lnTo>
                  <a:pt x="597920" y="231026"/>
                </a:lnTo>
                <a:lnTo>
                  <a:pt x="597920" y="256597"/>
                </a:lnTo>
                <a:lnTo>
                  <a:pt x="654659" y="256597"/>
                </a:lnTo>
                <a:lnTo>
                  <a:pt x="654659" y="330764"/>
                </a:lnTo>
                <a:lnTo>
                  <a:pt x="711525" y="330764"/>
                </a:lnTo>
                <a:lnTo>
                  <a:pt x="711525" y="381651"/>
                </a:lnTo>
                <a:lnTo>
                  <a:pt x="776024" y="381651"/>
                </a:lnTo>
                <a:lnTo>
                  <a:pt x="776024" y="444369"/>
                </a:lnTo>
                <a:lnTo>
                  <a:pt x="814189" y="444369"/>
                </a:lnTo>
                <a:lnTo>
                  <a:pt x="814189" y="498436"/>
                </a:lnTo>
                <a:lnTo>
                  <a:pt x="850955" y="498436"/>
                </a:lnTo>
                <a:lnTo>
                  <a:pt x="850955" y="549577"/>
                </a:lnTo>
                <a:lnTo>
                  <a:pt x="885049" y="549577"/>
                </a:lnTo>
                <a:lnTo>
                  <a:pt x="885049" y="610642"/>
                </a:lnTo>
                <a:lnTo>
                  <a:pt x="933391" y="610642"/>
                </a:lnTo>
                <a:lnTo>
                  <a:pt x="933391" y="697531"/>
                </a:lnTo>
                <a:lnTo>
                  <a:pt x="978935" y="697531"/>
                </a:lnTo>
                <a:lnTo>
                  <a:pt x="978935" y="723101"/>
                </a:lnTo>
                <a:lnTo>
                  <a:pt x="1001707" y="723101"/>
                </a:lnTo>
                <a:lnTo>
                  <a:pt x="1001707" y="788745"/>
                </a:lnTo>
                <a:lnTo>
                  <a:pt x="1047250" y="788745"/>
                </a:lnTo>
                <a:lnTo>
                  <a:pt x="1047250" y="836961"/>
                </a:lnTo>
                <a:lnTo>
                  <a:pt x="1084143" y="836961"/>
                </a:lnTo>
                <a:lnTo>
                  <a:pt x="1084143" y="915962"/>
                </a:lnTo>
                <a:lnTo>
                  <a:pt x="1126888" y="915962"/>
                </a:lnTo>
                <a:lnTo>
                  <a:pt x="1126888" y="976263"/>
                </a:lnTo>
                <a:lnTo>
                  <a:pt x="1149660" y="976263"/>
                </a:lnTo>
                <a:lnTo>
                  <a:pt x="1149660" y="1019008"/>
                </a:lnTo>
                <a:lnTo>
                  <a:pt x="1170396" y="1019008"/>
                </a:lnTo>
                <a:lnTo>
                  <a:pt x="1170396" y="1050304"/>
                </a:lnTo>
                <a:lnTo>
                  <a:pt x="1192278" y="1050304"/>
                </a:lnTo>
                <a:lnTo>
                  <a:pt x="1192278" y="1068623"/>
                </a:lnTo>
                <a:lnTo>
                  <a:pt x="1220774" y="1068623"/>
                </a:lnTo>
                <a:lnTo>
                  <a:pt x="1220774" y="1100427"/>
                </a:lnTo>
                <a:lnTo>
                  <a:pt x="1266191" y="1100427"/>
                </a:lnTo>
                <a:lnTo>
                  <a:pt x="1266191" y="1132231"/>
                </a:lnTo>
                <a:lnTo>
                  <a:pt x="1311735" y="1132231"/>
                </a:lnTo>
                <a:lnTo>
                  <a:pt x="1311735" y="1169760"/>
                </a:lnTo>
                <a:lnTo>
                  <a:pt x="1348755" y="1169760"/>
                </a:lnTo>
                <a:lnTo>
                  <a:pt x="1348755" y="1208562"/>
                </a:lnTo>
                <a:lnTo>
                  <a:pt x="1416943" y="1208562"/>
                </a:lnTo>
                <a:lnTo>
                  <a:pt x="1416943" y="1221283"/>
                </a:lnTo>
                <a:lnTo>
                  <a:pt x="1456762" y="1221283"/>
                </a:lnTo>
                <a:lnTo>
                  <a:pt x="1456762" y="1246727"/>
                </a:lnTo>
                <a:lnTo>
                  <a:pt x="1485259" y="1246727"/>
                </a:lnTo>
                <a:lnTo>
                  <a:pt x="1485259" y="1259448"/>
                </a:lnTo>
                <a:lnTo>
                  <a:pt x="1545051" y="1259448"/>
                </a:lnTo>
                <a:lnTo>
                  <a:pt x="1535764" y="1268735"/>
                </a:lnTo>
                <a:lnTo>
                  <a:pt x="1576346" y="1268735"/>
                </a:lnTo>
                <a:lnTo>
                  <a:pt x="1576346" y="1297613"/>
                </a:lnTo>
                <a:lnTo>
                  <a:pt x="1636011" y="1297613"/>
                </a:lnTo>
                <a:lnTo>
                  <a:pt x="1636011" y="1326237"/>
                </a:lnTo>
                <a:lnTo>
                  <a:pt x="1666543" y="1326237"/>
                </a:lnTo>
                <a:lnTo>
                  <a:pt x="1666543" y="1351808"/>
                </a:lnTo>
                <a:lnTo>
                  <a:pt x="1691986" y="1351808"/>
                </a:lnTo>
                <a:lnTo>
                  <a:pt x="1691986" y="1371654"/>
                </a:lnTo>
                <a:lnTo>
                  <a:pt x="1717430" y="1371654"/>
                </a:lnTo>
                <a:lnTo>
                  <a:pt x="1717430" y="1388701"/>
                </a:lnTo>
                <a:lnTo>
                  <a:pt x="1752669" y="1388701"/>
                </a:lnTo>
                <a:lnTo>
                  <a:pt x="1752669" y="1405748"/>
                </a:lnTo>
                <a:lnTo>
                  <a:pt x="1789689" y="1405748"/>
                </a:lnTo>
                <a:lnTo>
                  <a:pt x="1789689" y="1437552"/>
                </a:lnTo>
                <a:lnTo>
                  <a:pt x="1826582" y="1437552"/>
                </a:lnTo>
                <a:lnTo>
                  <a:pt x="1826582" y="1450274"/>
                </a:lnTo>
                <a:lnTo>
                  <a:pt x="1869327" y="1450274"/>
                </a:lnTo>
                <a:lnTo>
                  <a:pt x="1869327" y="1476989"/>
                </a:lnTo>
                <a:lnTo>
                  <a:pt x="1900622" y="1476989"/>
                </a:lnTo>
                <a:lnTo>
                  <a:pt x="1900622" y="1501161"/>
                </a:lnTo>
                <a:lnTo>
                  <a:pt x="1954562" y="1501161"/>
                </a:lnTo>
                <a:lnTo>
                  <a:pt x="1954562" y="1526604"/>
                </a:lnTo>
                <a:lnTo>
                  <a:pt x="1991582" y="1526604"/>
                </a:lnTo>
                <a:lnTo>
                  <a:pt x="1991582" y="1550903"/>
                </a:lnTo>
                <a:lnTo>
                  <a:pt x="2017153" y="1550903"/>
                </a:lnTo>
                <a:lnTo>
                  <a:pt x="2017153" y="1564769"/>
                </a:lnTo>
                <a:lnTo>
                  <a:pt x="2060916" y="1564769"/>
                </a:lnTo>
                <a:lnTo>
                  <a:pt x="2060916" y="1590721"/>
                </a:lnTo>
                <a:lnTo>
                  <a:pt x="2111039" y="1590721"/>
                </a:lnTo>
                <a:lnTo>
                  <a:pt x="2162689" y="1590721"/>
                </a:lnTo>
                <a:lnTo>
                  <a:pt x="2162689" y="1624816"/>
                </a:lnTo>
                <a:lnTo>
                  <a:pt x="2202127" y="1624816"/>
                </a:lnTo>
                <a:lnTo>
                  <a:pt x="2202127" y="1647587"/>
                </a:lnTo>
                <a:lnTo>
                  <a:pt x="2369926" y="1647587"/>
                </a:lnTo>
                <a:lnTo>
                  <a:pt x="2369926" y="1666543"/>
                </a:lnTo>
                <a:lnTo>
                  <a:pt x="2492308" y="1666543"/>
                </a:lnTo>
                <a:lnTo>
                  <a:pt x="2492308" y="1679264"/>
                </a:lnTo>
                <a:lnTo>
                  <a:pt x="2651584" y="1679264"/>
                </a:lnTo>
                <a:lnTo>
                  <a:pt x="2651584" y="1704708"/>
                </a:lnTo>
                <a:lnTo>
                  <a:pt x="2745470" y="1704708"/>
                </a:lnTo>
                <a:lnTo>
                  <a:pt x="2779565" y="1704708"/>
                </a:lnTo>
                <a:lnTo>
                  <a:pt x="2779565" y="1730151"/>
                </a:lnTo>
                <a:lnTo>
                  <a:pt x="3149384" y="1730151"/>
                </a:lnTo>
                <a:lnTo>
                  <a:pt x="3149384" y="1747198"/>
                </a:lnTo>
                <a:lnTo>
                  <a:pt x="3311459" y="1747198"/>
                </a:lnTo>
                <a:lnTo>
                  <a:pt x="3311459" y="1767044"/>
                </a:lnTo>
                <a:lnTo>
                  <a:pt x="3536633" y="1767044"/>
                </a:lnTo>
                <a:lnTo>
                  <a:pt x="3536633" y="1787017"/>
                </a:lnTo>
                <a:lnTo>
                  <a:pt x="3649983" y="1787017"/>
                </a:lnTo>
                <a:lnTo>
                  <a:pt x="3649983" y="1806481"/>
                </a:lnTo>
                <a:lnTo>
                  <a:pt x="3746668" y="1806481"/>
                </a:lnTo>
                <a:lnTo>
                  <a:pt x="4332757" y="1806481"/>
                </a:lnTo>
                <a:lnTo>
                  <a:pt x="4341789" y="1815514"/>
                </a:lnTo>
                <a:lnTo>
                  <a:pt x="5268565" y="1815514"/>
                </a:lnTo>
                <a:lnTo>
                  <a:pt x="5268565" y="1846682"/>
                </a:lnTo>
                <a:lnTo>
                  <a:pt x="5803386" y="1846682"/>
                </a:lnTo>
                <a:lnTo>
                  <a:pt x="5803386" y="1900749"/>
                </a:lnTo>
                <a:lnTo>
                  <a:pt x="6233634" y="1900749"/>
                </a:lnTo>
                <a:lnTo>
                  <a:pt x="6233634" y="1713104"/>
                </a:lnTo>
                <a:lnTo>
                  <a:pt x="5788374" y="1713104"/>
                </a:lnTo>
                <a:lnTo>
                  <a:pt x="5788374" y="1691986"/>
                </a:lnTo>
                <a:lnTo>
                  <a:pt x="5254063" y="1691986"/>
                </a:lnTo>
                <a:lnTo>
                  <a:pt x="5254063" y="1666543"/>
                </a:lnTo>
                <a:lnTo>
                  <a:pt x="4312657" y="1666543"/>
                </a:lnTo>
                <a:lnTo>
                  <a:pt x="4312657" y="1653821"/>
                </a:lnTo>
                <a:lnTo>
                  <a:pt x="3651128" y="1653821"/>
                </a:lnTo>
                <a:lnTo>
                  <a:pt x="3651128" y="1641099"/>
                </a:lnTo>
                <a:lnTo>
                  <a:pt x="3523911" y="1641099"/>
                </a:lnTo>
                <a:lnTo>
                  <a:pt x="3542994" y="1622017"/>
                </a:lnTo>
                <a:lnTo>
                  <a:pt x="3396694" y="1622017"/>
                </a:lnTo>
                <a:lnTo>
                  <a:pt x="3396694" y="1602934"/>
                </a:lnTo>
                <a:lnTo>
                  <a:pt x="3205869" y="1602934"/>
                </a:lnTo>
                <a:lnTo>
                  <a:pt x="3205869" y="1577491"/>
                </a:lnTo>
                <a:lnTo>
                  <a:pt x="3116817" y="1577491"/>
                </a:lnTo>
                <a:lnTo>
                  <a:pt x="3116817" y="1562225"/>
                </a:lnTo>
                <a:lnTo>
                  <a:pt x="2773331" y="1562225"/>
                </a:lnTo>
                <a:lnTo>
                  <a:pt x="2773331" y="1539326"/>
                </a:lnTo>
                <a:lnTo>
                  <a:pt x="2646114" y="1539326"/>
                </a:lnTo>
                <a:lnTo>
                  <a:pt x="2646114" y="1513882"/>
                </a:lnTo>
                <a:lnTo>
                  <a:pt x="2493453" y="1513882"/>
                </a:lnTo>
                <a:lnTo>
                  <a:pt x="2493453" y="1488439"/>
                </a:lnTo>
                <a:lnTo>
                  <a:pt x="2378958" y="1488439"/>
                </a:lnTo>
                <a:lnTo>
                  <a:pt x="2378958" y="1475717"/>
                </a:lnTo>
                <a:lnTo>
                  <a:pt x="2340793" y="1475717"/>
                </a:lnTo>
                <a:lnTo>
                  <a:pt x="2200854" y="1475717"/>
                </a:lnTo>
                <a:lnTo>
                  <a:pt x="2200854" y="1437552"/>
                </a:lnTo>
                <a:lnTo>
                  <a:pt x="2149967" y="1437552"/>
                </a:lnTo>
                <a:lnTo>
                  <a:pt x="2149967" y="1412109"/>
                </a:lnTo>
                <a:lnTo>
                  <a:pt x="2073637" y="1412109"/>
                </a:lnTo>
                <a:lnTo>
                  <a:pt x="2073637" y="1386665"/>
                </a:lnTo>
                <a:lnTo>
                  <a:pt x="2005831" y="1386665"/>
                </a:lnTo>
                <a:lnTo>
                  <a:pt x="2005831" y="1361222"/>
                </a:lnTo>
                <a:lnTo>
                  <a:pt x="1971864" y="1361222"/>
                </a:lnTo>
                <a:lnTo>
                  <a:pt x="1971864" y="1323057"/>
                </a:lnTo>
                <a:lnTo>
                  <a:pt x="1933699" y="1323057"/>
                </a:lnTo>
                <a:lnTo>
                  <a:pt x="1933699" y="1297613"/>
                </a:lnTo>
                <a:lnTo>
                  <a:pt x="1882812" y="1297613"/>
                </a:lnTo>
                <a:lnTo>
                  <a:pt x="1882812" y="1272170"/>
                </a:lnTo>
                <a:lnTo>
                  <a:pt x="1831925" y="1272170"/>
                </a:lnTo>
                <a:lnTo>
                  <a:pt x="1831925" y="1234005"/>
                </a:lnTo>
                <a:lnTo>
                  <a:pt x="1781038" y="1234005"/>
                </a:lnTo>
                <a:lnTo>
                  <a:pt x="1781038" y="1195840"/>
                </a:lnTo>
                <a:lnTo>
                  <a:pt x="1730151" y="1195840"/>
                </a:lnTo>
                <a:lnTo>
                  <a:pt x="1717430" y="1170396"/>
                </a:lnTo>
                <a:lnTo>
                  <a:pt x="1679265" y="1170396"/>
                </a:lnTo>
                <a:lnTo>
                  <a:pt x="1679265" y="1144953"/>
                </a:lnTo>
                <a:lnTo>
                  <a:pt x="1653821" y="1144953"/>
                </a:lnTo>
                <a:lnTo>
                  <a:pt x="1653821" y="1100427"/>
                </a:lnTo>
                <a:lnTo>
                  <a:pt x="1615656" y="1100427"/>
                </a:lnTo>
                <a:lnTo>
                  <a:pt x="1615656" y="1081345"/>
                </a:lnTo>
                <a:lnTo>
                  <a:pt x="1564769" y="1081345"/>
                </a:lnTo>
                <a:lnTo>
                  <a:pt x="1552047" y="1055901"/>
                </a:lnTo>
                <a:lnTo>
                  <a:pt x="1526604" y="1055901"/>
                </a:lnTo>
                <a:lnTo>
                  <a:pt x="1513882" y="1043179"/>
                </a:lnTo>
                <a:lnTo>
                  <a:pt x="1450274" y="1043179"/>
                </a:lnTo>
                <a:lnTo>
                  <a:pt x="1450274" y="1017736"/>
                </a:lnTo>
                <a:lnTo>
                  <a:pt x="1399387" y="1017736"/>
                </a:lnTo>
                <a:lnTo>
                  <a:pt x="1380305" y="998653"/>
                </a:lnTo>
                <a:lnTo>
                  <a:pt x="1335779" y="998653"/>
                </a:lnTo>
                <a:lnTo>
                  <a:pt x="1335779" y="950438"/>
                </a:lnTo>
                <a:lnTo>
                  <a:pt x="1306010" y="950438"/>
                </a:lnTo>
                <a:lnTo>
                  <a:pt x="1306010" y="915962"/>
                </a:lnTo>
                <a:lnTo>
                  <a:pt x="1272170" y="915962"/>
                </a:lnTo>
                <a:lnTo>
                  <a:pt x="1272170" y="890519"/>
                </a:lnTo>
                <a:lnTo>
                  <a:pt x="1221283" y="890519"/>
                </a:lnTo>
                <a:lnTo>
                  <a:pt x="1221283" y="865076"/>
                </a:lnTo>
                <a:lnTo>
                  <a:pt x="1183118" y="865076"/>
                </a:lnTo>
                <a:lnTo>
                  <a:pt x="1183118" y="839632"/>
                </a:lnTo>
                <a:lnTo>
                  <a:pt x="1157675" y="839632"/>
                </a:lnTo>
                <a:lnTo>
                  <a:pt x="1157675" y="776024"/>
                </a:lnTo>
                <a:lnTo>
                  <a:pt x="1119510" y="776024"/>
                </a:lnTo>
                <a:lnTo>
                  <a:pt x="1119510" y="674250"/>
                </a:lnTo>
                <a:lnTo>
                  <a:pt x="1094066" y="674250"/>
                </a:lnTo>
                <a:lnTo>
                  <a:pt x="1081345" y="636085"/>
                </a:lnTo>
                <a:lnTo>
                  <a:pt x="1043179" y="636085"/>
                </a:lnTo>
                <a:lnTo>
                  <a:pt x="1030458" y="597920"/>
                </a:lnTo>
                <a:lnTo>
                  <a:pt x="1005014" y="585198"/>
                </a:lnTo>
                <a:lnTo>
                  <a:pt x="1005014" y="534311"/>
                </a:lnTo>
                <a:lnTo>
                  <a:pt x="966849" y="534311"/>
                </a:lnTo>
                <a:lnTo>
                  <a:pt x="966849" y="496146"/>
                </a:lnTo>
                <a:lnTo>
                  <a:pt x="941406" y="496146"/>
                </a:lnTo>
                <a:lnTo>
                  <a:pt x="941406" y="470703"/>
                </a:lnTo>
                <a:lnTo>
                  <a:pt x="903241" y="470703"/>
                </a:lnTo>
                <a:lnTo>
                  <a:pt x="903241" y="432538"/>
                </a:lnTo>
                <a:lnTo>
                  <a:pt x="884158" y="413455"/>
                </a:lnTo>
                <a:lnTo>
                  <a:pt x="884158" y="381651"/>
                </a:lnTo>
                <a:lnTo>
                  <a:pt x="839632" y="381651"/>
                </a:lnTo>
                <a:lnTo>
                  <a:pt x="839632" y="343486"/>
                </a:lnTo>
                <a:lnTo>
                  <a:pt x="801467" y="343486"/>
                </a:lnTo>
                <a:lnTo>
                  <a:pt x="801467" y="305321"/>
                </a:lnTo>
                <a:lnTo>
                  <a:pt x="763302" y="305321"/>
                </a:lnTo>
                <a:lnTo>
                  <a:pt x="763302" y="241712"/>
                </a:lnTo>
                <a:lnTo>
                  <a:pt x="699694" y="241712"/>
                </a:lnTo>
                <a:lnTo>
                  <a:pt x="699694" y="216269"/>
                </a:lnTo>
                <a:lnTo>
                  <a:pt x="661528" y="216269"/>
                </a:lnTo>
                <a:lnTo>
                  <a:pt x="661528" y="178104"/>
                </a:lnTo>
                <a:lnTo>
                  <a:pt x="597920" y="178104"/>
                </a:lnTo>
                <a:lnTo>
                  <a:pt x="597920" y="152660"/>
                </a:lnTo>
                <a:lnTo>
                  <a:pt x="547033" y="152660"/>
                </a:lnTo>
                <a:lnTo>
                  <a:pt x="547033" y="114495"/>
                </a:lnTo>
                <a:lnTo>
                  <a:pt x="496146" y="114495"/>
                </a:lnTo>
                <a:lnTo>
                  <a:pt x="477064" y="95413"/>
                </a:lnTo>
                <a:lnTo>
                  <a:pt x="407094" y="95413"/>
                </a:lnTo>
                <a:lnTo>
                  <a:pt x="372110" y="60428"/>
                </a:lnTo>
                <a:lnTo>
                  <a:pt x="254434" y="60428"/>
                </a:lnTo>
                <a:lnTo>
                  <a:pt x="254434" y="38165"/>
                </a:lnTo>
                <a:lnTo>
                  <a:pt x="152660" y="38165"/>
                </a:lnTo>
                <a:lnTo>
                  <a:pt x="152660" y="12722"/>
                </a:lnTo>
                <a:lnTo>
                  <a:pt x="50887" y="0"/>
                </a:lnTo>
                <a:lnTo>
                  <a:pt x="0" y="0"/>
                </a:lnTo>
                <a:close/>
              </a:path>
            </a:pathLst>
          </a:custGeom>
          <a:solidFill>
            <a:schemeClr val="accent1">
              <a:alpha val="40000"/>
            </a:schemeClr>
          </a:solidFill>
          <a:ln w="0" cap="flat">
            <a:noFill/>
            <a:prstDash val="solid"/>
            <a:miter/>
          </a:ln>
        </p:spPr>
        <p:txBody>
          <a:bodyPr rtlCol="0" anchor="ctr"/>
          <a:lstStyle/>
          <a:p>
            <a:endParaRPr lang="en-US" dirty="0"/>
          </a:p>
        </p:txBody>
      </p:sp>
      <p:sp>
        <p:nvSpPr>
          <p:cNvPr id="135" name="Freeform: Shape 134">
            <a:extLst>
              <a:ext uri="{FF2B5EF4-FFF2-40B4-BE49-F238E27FC236}">
                <a16:creationId xmlns:a16="http://schemas.microsoft.com/office/drawing/2014/main" id="{625737D1-311D-DC3A-9C6D-BFB946E75956}"/>
              </a:ext>
            </a:extLst>
          </p:cNvPr>
          <p:cNvSpPr/>
          <p:nvPr/>
        </p:nvSpPr>
        <p:spPr>
          <a:xfrm>
            <a:off x="1283036" y="3927358"/>
            <a:ext cx="6159338" cy="1825563"/>
          </a:xfrm>
          <a:custGeom>
            <a:avLst/>
            <a:gdLst>
              <a:gd name="connsiteX0" fmla="*/ 0 w 6159338"/>
              <a:gd name="connsiteY0" fmla="*/ 0 h 1825563"/>
              <a:gd name="connsiteX1" fmla="*/ 0 w 6159338"/>
              <a:gd name="connsiteY1" fmla="*/ 108134 h 1825563"/>
              <a:gd name="connsiteX2" fmla="*/ 56993 w 6159338"/>
              <a:gd name="connsiteY2" fmla="*/ 108134 h 1825563"/>
              <a:gd name="connsiteX3" fmla="*/ 56993 w 6159338"/>
              <a:gd name="connsiteY3" fmla="*/ 120856 h 1825563"/>
              <a:gd name="connsiteX4" fmla="*/ 79638 w 6159338"/>
              <a:gd name="connsiteY4" fmla="*/ 120856 h 1825563"/>
              <a:gd name="connsiteX5" fmla="*/ 79638 w 6159338"/>
              <a:gd name="connsiteY5" fmla="*/ 151388 h 1825563"/>
              <a:gd name="connsiteX6" fmla="*/ 133705 w 6159338"/>
              <a:gd name="connsiteY6" fmla="*/ 151388 h 1825563"/>
              <a:gd name="connsiteX7" fmla="*/ 133705 w 6159338"/>
              <a:gd name="connsiteY7" fmla="*/ 179758 h 1825563"/>
              <a:gd name="connsiteX8" fmla="*/ 187772 w 6159338"/>
              <a:gd name="connsiteY8" fmla="*/ 179758 h 1825563"/>
              <a:gd name="connsiteX9" fmla="*/ 187772 w 6159338"/>
              <a:gd name="connsiteY9" fmla="*/ 199731 h 1825563"/>
              <a:gd name="connsiteX10" fmla="*/ 415491 w 6159338"/>
              <a:gd name="connsiteY10" fmla="*/ 199731 h 1825563"/>
              <a:gd name="connsiteX11" fmla="*/ 415491 w 6159338"/>
              <a:gd name="connsiteY11" fmla="*/ 236751 h 1825563"/>
              <a:gd name="connsiteX12" fmla="*/ 440934 w 6159338"/>
              <a:gd name="connsiteY12" fmla="*/ 236751 h 1825563"/>
              <a:gd name="connsiteX13" fmla="*/ 440934 w 6159338"/>
              <a:gd name="connsiteY13" fmla="*/ 268046 h 1825563"/>
              <a:gd name="connsiteX14" fmla="*/ 479099 w 6159338"/>
              <a:gd name="connsiteY14" fmla="*/ 268046 h 1825563"/>
              <a:gd name="connsiteX15" fmla="*/ 479099 w 6159338"/>
              <a:gd name="connsiteY15" fmla="*/ 299214 h 1825563"/>
              <a:gd name="connsiteX16" fmla="*/ 512048 w 6159338"/>
              <a:gd name="connsiteY16" fmla="*/ 299214 h 1825563"/>
              <a:gd name="connsiteX17" fmla="*/ 512048 w 6159338"/>
              <a:gd name="connsiteY17" fmla="*/ 324403 h 1825563"/>
              <a:gd name="connsiteX18" fmla="*/ 540545 w 6159338"/>
              <a:gd name="connsiteY18" fmla="*/ 324403 h 1825563"/>
              <a:gd name="connsiteX19" fmla="*/ 540545 w 6159338"/>
              <a:gd name="connsiteY19" fmla="*/ 356208 h 1825563"/>
              <a:gd name="connsiteX20" fmla="*/ 568151 w 6159338"/>
              <a:gd name="connsiteY20" fmla="*/ 356208 h 1825563"/>
              <a:gd name="connsiteX21" fmla="*/ 568151 w 6159338"/>
              <a:gd name="connsiteY21" fmla="*/ 381778 h 1825563"/>
              <a:gd name="connsiteX22" fmla="*/ 586089 w 6159338"/>
              <a:gd name="connsiteY22" fmla="*/ 381778 h 1825563"/>
              <a:gd name="connsiteX23" fmla="*/ 586089 w 6159338"/>
              <a:gd name="connsiteY23" fmla="*/ 451620 h 1825563"/>
              <a:gd name="connsiteX24" fmla="*/ 611659 w 6159338"/>
              <a:gd name="connsiteY24" fmla="*/ 451620 h 1825563"/>
              <a:gd name="connsiteX25" fmla="*/ 611659 w 6159338"/>
              <a:gd name="connsiteY25" fmla="*/ 498436 h 1825563"/>
              <a:gd name="connsiteX26" fmla="*/ 679848 w 6159338"/>
              <a:gd name="connsiteY26" fmla="*/ 498436 h 1825563"/>
              <a:gd name="connsiteX27" fmla="*/ 679848 w 6159338"/>
              <a:gd name="connsiteY27" fmla="*/ 527951 h 1825563"/>
              <a:gd name="connsiteX28" fmla="*/ 694096 w 6159338"/>
              <a:gd name="connsiteY28" fmla="*/ 527951 h 1825563"/>
              <a:gd name="connsiteX29" fmla="*/ 694096 w 6159338"/>
              <a:gd name="connsiteY29" fmla="*/ 572349 h 1825563"/>
              <a:gd name="connsiteX30" fmla="*/ 714069 w 6159338"/>
              <a:gd name="connsiteY30" fmla="*/ 572349 h 1825563"/>
              <a:gd name="connsiteX31" fmla="*/ 714069 w 6159338"/>
              <a:gd name="connsiteY31" fmla="*/ 604281 h 1825563"/>
              <a:gd name="connsiteX32" fmla="*/ 733915 w 6159338"/>
              <a:gd name="connsiteY32" fmla="*/ 604281 h 1825563"/>
              <a:gd name="connsiteX33" fmla="*/ 733915 w 6159338"/>
              <a:gd name="connsiteY33" fmla="*/ 629215 h 1825563"/>
              <a:gd name="connsiteX34" fmla="*/ 750962 w 6159338"/>
              <a:gd name="connsiteY34" fmla="*/ 629215 h 1825563"/>
              <a:gd name="connsiteX35" fmla="*/ 750962 w 6159338"/>
              <a:gd name="connsiteY35" fmla="*/ 667889 h 1825563"/>
              <a:gd name="connsiteX36" fmla="*/ 773734 w 6159338"/>
              <a:gd name="connsiteY36" fmla="*/ 667889 h 1825563"/>
              <a:gd name="connsiteX37" fmla="*/ 773734 w 6159338"/>
              <a:gd name="connsiteY37" fmla="*/ 706054 h 1825563"/>
              <a:gd name="connsiteX38" fmla="*/ 797142 w 6159338"/>
              <a:gd name="connsiteY38" fmla="*/ 706054 h 1825563"/>
              <a:gd name="connsiteX39" fmla="*/ 797142 w 6159338"/>
              <a:gd name="connsiteY39" fmla="*/ 734551 h 1825563"/>
              <a:gd name="connsiteX40" fmla="*/ 835307 w 6159338"/>
              <a:gd name="connsiteY40" fmla="*/ 734551 h 1825563"/>
              <a:gd name="connsiteX41" fmla="*/ 835307 w 6159338"/>
              <a:gd name="connsiteY41" fmla="*/ 760122 h 1825563"/>
              <a:gd name="connsiteX42" fmla="*/ 859096 w 6159338"/>
              <a:gd name="connsiteY42" fmla="*/ 760122 h 1825563"/>
              <a:gd name="connsiteX43" fmla="*/ 859096 w 6159338"/>
              <a:gd name="connsiteY43" fmla="*/ 842558 h 1825563"/>
              <a:gd name="connsiteX44" fmla="*/ 859096 w 6159338"/>
              <a:gd name="connsiteY44" fmla="*/ 871436 h 1825563"/>
              <a:gd name="connsiteX45" fmla="*/ 896117 w 6159338"/>
              <a:gd name="connsiteY45" fmla="*/ 871436 h 1825563"/>
              <a:gd name="connsiteX46" fmla="*/ 896117 w 6159338"/>
              <a:gd name="connsiteY46" fmla="*/ 899424 h 1825563"/>
              <a:gd name="connsiteX47" fmla="*/ 924359 w 6159338"/>
              <a:gd name="connsiteY47" fmla="*/ 899424 h 1825563"/>
              <a:gd name="connsiteX48" fmla="*/ 924359 w 6159338"/>
              <a:gd name="connsiteY48" fmla="*/ 936444 h 1825563"/>
              <a:gd name="connsiteX49" fmla="*/ 949802 w 6159338"/>
              <a:gd name="connsiteY49" fmla="*/ 936444 h 1825563"/>
              <a:gd name="connsiteX50" fmla="*/ 949802 w 6159338"/>
              <a:gd name="connsiteY50" fmla="*/ 970666 h 1825563"/>
              <a:gd name="connsiteX51" fmla="*/ 964305 w 6159338"/>
              <a:gd name="connsiteY51" fmla="*/ 970666 h 1825563"/>
              <a:gd name="connsiteX52" fmla="*/ 964305 w 6159338"/>
              <a:gd name="connsiteY52" fmla="*/ 1011375 h 1825563"/>
              <a:gd name="connsiteX53" fmla="*/ 1012775 w 6159338"/>
              <a:gd name="connsiteY53" fmla="*/ 1011375 h 1825563"/>
              <a:gd name="connsiteX54" fmla="*/ 1012775 w 6159338"/>
              <a:gd name="connsiteY54" fmla="*/ 1055901 h 1825563"/>
              <a:gd name="connsiteX55" fmla="*/ 1029822 w 6159338"/>
              <a:gd name="connsiteY55" fmla="*/ 1055901 h 1825563"/>
              <a:gd name="connsiteX56" fmla="*/ 1029822 w 6159338"/>
              <a:gd name="connsiteY56" fmla="*/ 1113149 h 1825563"/>
              <a:gd name="connsiteX57" fmla="*/ 1046869 w 6159338"/>
              <a:gd name="connsiteY57" fmla="*/ 1113149 h 1825563"/>
              <a:gd name="connsiteX58" fmla="*/ 1046869 w 6159338"/>
              <a:gd name="connsiteY58" fmla="*/ 1175358 h 1825563"/>
              <a:gd name="connsiteX59" fmla="*/ 1069641 w 6159338"/>
              <a:gd name="connsiteY59" fmla="*/ 1175358 h 1825563"/>
              <a:gd name="connsiteX60" fmla="*/ 1069641 w 6159338"/>
              <a:gd name="connsiteY60" fmla="*/ 1202201 h 1825563"/>
              <a:gd name="connsiteX61" fmla="*/ 1098010 w 6159338"/>
              <a:gd name="connsiteY61" fmla="*/ 1202201 h 1825563"/>
              <a:gd name="connsiteX62" fmla="*/ 1098010 w 6159338"/>
              <a:gd name="connsiteY62" fmla="*/ 1292016 h 1825563"/>
              <a:gd name="connsiteX63" fmla="*/ 1152077 w 6159338"/>
              <a:gd name="connsiteY63" fmla="*/ 1292016 h 1825563"/>
              <a:gd name="connsiteX64" fmla="*/ 1152077 w 6159338"/>
              <a:gd name="connsiteY64" fmla="*/ 1316696 h 1825563"/>
              <a:gd name="connsiteX65" fmla="*/ 1228916 w 6159338"/>
              <a:gd name="connsiteY65" fmla="*/ 1316696 h 1825563"/>
              <a:gd name="connsiteX66" fmla="*/ 1242401 w 6159338"/>
              <a:gd name="connsiteY66" fmla="*/ 1354861 h 1825563"/>
              <a:gd name="connsiteX67" fmla="*/ 1311353 w 6159338"/>
              <a:gd name="connsiteY67" fmla="*/ 1354861 h 1825563"/>
              <a:gd name="connsiteX68" fmla="*/ 1302321 w 6159338"/>
              <a:gd name="connsiteY68" fmla="*/ 1363894 h 1825563"/>
              <a:gd name="connsiteX69" fmla="*/ 1348373 w 6159338"/>
              <a:gd name="connsiteY69" fmla="*/ 1363894 h 1825563"/>
              <a:gd name="connsiteX70" fmla="*/ 1348373 w 6159338"/>
              <a:gd name="connsiteY70" fmla="*/ 1380305 h 1825563"/>
              <a:gd name="connsiteX71" fmla="*/ 1391118 w 6159338"/>
              <a:gd name="connsiteY71" fmla="*/ 1380305 h 1825563"/>
              <a:gd name="connsiteX72" fmla="*/ 1391118 w 6159338"/>
              <a:gd name="connsiteY72" fmla="*/ 1405748 h 1825563"/>
              <a:gd name="connsiteX73" fmla="*/ 1513374 w 6159338"/>
              <a:gd name="connsiteY73" fmla="*/ 1405748 h 1825563"/>
              <a:gd name="connsiteX74" fmla="*/ 1513374 w 6159338"/>
              <a:gd name="connsiteY74" fmla="*/ 1445694 h 1825563"/>
              <a:gd name="connsiteX75" fmla="*/ 1649496 w 6159338"/>
              <a:gd name="connsiteY75" fmla="*/ 1445694 h 1825563"/>
              <a:gd name="connsiteX76" fmla="*/ 1649496 w 6159338"/>
              <a:gd name="connsiteY76" fmla="*/ 1471265 h 1825563"/>
              <a:gd name="connsiteX77" fmla="*/ 1687661 w 6159338"/>
              <a:gd name="connsiteY77" fmla="*/ 1471265 h 1825563"/>
              <a:gd name="connsiteX78" fmla="*/ 1687661 w 6159338"/>
              <a:gd name="connsiteY78" fmla="*/ 1488312 h 1825563"/>
              <a:gd name="connsiteX79" fmla="*/ 1826327 w 6159338"/>
              <a:gd name="connsiteY79" fmla="*/ 1488312 h 1825563"/>
              <a:gd name="connsiteX80" fmla="*/ 1826327 w 6159338"/>
              <a:gd name="connsiteY80" fmla="*/ 1513882 h 1825563"/>
              <a:gd name="connsiteX81" fmla="*/ 1914489 w 6159338"/>
              <a:gd name="connsiteY81" fmla="*/ 1513882 h 1825563"/>
              <a:gd name="connsiteX82" fmla="*/ 1914489 w 6159338"/>
              <a:gd name="connsiteY82" fmla="*/ 1550903 h 1825563"/>
              <a:gd name="connsiteX83" fmla="*/ 2139154 w 6159338"/>
              <a:gd name="connsiteY83" fmla="*/ 1550903 h 1825563"/>
              <a:gd name="connsiteX84" fmla="*/ 2139154 w 6159338"/>
              <a:gd name="connsiteY84" fmla="*/ 1571130 h 1825563"/>
              <a:gd name="connsiteX85" fmla="*/ 2178973 w 6159338"/>
              <a:gd name="connsiteY85" fmla="*/ 1571130 h 1825563"/>
              <a:gd name="connsiteX86" fmla="*/ 2178973 w 6159338"/>
              <a:gd name="connsiteY86" fmla="*/ 1590721 h 1825563"/>
              <a:gd name="connsiteX87" fmla="*/ 2207470 w 6159338"/>
              <a:gd name="connsiteY87" fmla="*/ 1590721 h 1825563"/>
              <a:gd name="connsiteX88" fmla="*/ 2207470 w 6159338"/>
              <a:gd name="connsiteY88" fmla="*/ 1622017 h 1825563"/>
              <a:gd name="connsiteX89" fmla="*/ 2281383 w 6159338"/>
              <a:gd name="connsiteY89" fmla="*/ 1622017 h 1825563"/>
              <a:gd name="connsiteX90" fmla="*/ 2281383 w 6159338"/>
              <a:gd name="connsiteY90" fmla="*/ 1659037 h 1825563"/>
              <a:gd name="connsiteX91" fmla="*/ 2400076 w 6159338"/>
              <a:gd name="connsiteY91" fmla="*/ 1659037 h 1825563"/>
              <a:gd name="connsiteX92" fmla="*/ 2400076 w 6159338"/>
              <a:gd name="connsiteY92" fmla="*/ 1684608 h 1825563"/>
              <a:gd name="connsiteX93" fmla="*/ 2511773 w 6159338"/>
              <a:gd name="connsiteY93" fmla="*/ 1684608 h 1825563"/>
              <a:gd name="connsiteX94" fmla="*/ 2511773 w 6159338"/>
              <a:gd name="connsiteY94" fmla="*/ 1698347 h 1825563"/>
              <a:gd name="connsiteX95" fmla="*/ 2671176 w 6159338"/>
              <a:gd name="connsiteY95" fmla="*/ 1698347 h 1825563"/>
              <a:gd name="connsiteX96" fmla="*/ 2671176 w 6159338"/>
              <a:gd name="connsiteY96" fmla="*/ 1718702 h 1825563"/>
              <a:gd name="connsiteX97" fmla="*/ 2747887 w 6159338"/>
              <a:gd name="connsiteY97" fmla="*/ 1718702 h 1825563"/>
              <a:gd name="connsiteX98" fmla="*/ 2747887 w 6159338"/>
              <a:gd name="connsiteY98" fmla="*/ 1744272 h 1825563"/>
              <a:gd name="connsiteX99" fmla="*/ 2853223 w 6159338"/>
              <a:gd name="connsiteY99" fmla="*/ 1744272 h 1825563"/>
              <a:gd name="connsiteX100" fmla="*/ 2853223 w 6159338"/>
              <a:gd name="connsiteY100" fmla="*/ 1767044 h 1825563"/>
              <a:gd name="connsiteX101" fmla="*/ 2895841 w 6159338"/>
              <a:gd name="connsiteY101" fmla="*/ 1767044 h 1825563"/>
              <a:gd name="connsiteX102" fmla="*/ 2895841 w 6159338"/>
              <a:gd name="connsiteY102" fmla="*/ 1787399 h 1825563"/>
              <a:gd name="connsiteX103" fmla="*/ 3026747 w 6159338"/>
              <a:gd name="connsiteY103" fmla="*/ 1787399 h 1825563"/>
              <a:gd name="connsiteX104" fmla="*/ 3026747 w 6159338"/>
              <a:gd name="connsiteY104" fmla="*/ 1812842 h 1825563"/>
              <a:gd name="connsiteX105" fmla="*/ 3393641 w 6159338"/>
              <a:gd name="connsiteY105" fmla="*/ 1812842 h 1825563"/>
              <a:gd name="connsiteX106" fmla="*/ 3393641 w 6159338"/>
              <a:gd name="connsiteY106" fmla="*/ 1825564 h 1825563"/>
              <a:gd name="connsiteX107" fmla="*/ 5717642 w 6159338"/>
              <a:gd name="connsiteY107" fmla="*/ 1825564 h 1825563"/>
              <a:gd name="connsiteX108" fmla="*/ 6159339 w 6159338"/>
              <a:gd name="connsiteY108" fmla="*/ 1825564 h 1825563"/>
              <a:gd name="connsiteX109" fmla="*/ 6159339 w 6159338"/>
              <a:gd name="connsiteY109" fmla="*/ 1616292 h 1825563"/>
              <a:gd name="connsiteX110" fmla="*/ 3386008 w 6159338"/>
              <a:gd name="connsiteY110" fmla="*/ 1616292 h 1825563"/>
              <a:gd name="connsiteX111" fmla="*/ 3366544 w 6159338"/>
              <a:gd name="connsiteY111" fmla="*/ 1596955 h 1825563"/>
              <a:gd name="connsiteX112" fmla="*/ 3004357 w 6159338"/>
              <a:gd name="connsiteY112" fmla="*/ 1596955 h 1825563"/>
              <a:gd name="connsiteX113" fmla="*/ 3004357 w 6159338"/>
              <a:gd name="connsiteY113" fmla="*/ 1539326 h 1825563"/>
              <a:gd name="connsiteX114" fmla="*/ 2864418 w 6159338"/>
              <a:gd name="connsiteY114" fmla="*/ 1539326 h 1825563"/>
              <a:gd name="connsiteX115" fmla="*/ 2864418 w 6159338"/>
              <a:gd name="connsiteY115" fmla="*/ 1513882 h 1825563"/>
              <a:gd name="connsiteX116" fmla="*/ 2838975 w 6159338"/>
              <a:gd name="connsiteY116" fmla="*/ 1513882 h 1825563"/>
              <a:gd name="connsiteX117" fmla="*/ 2838975 w 6159338"/>
              <a:gd name="connsiteY117" fmla="*/ 1488439 h 1825563"/>
              <a:gd name="connsiteX118" fmla="*/ 2724479 w 6159338"/>
              <a:gd name="connsiteY118" fmla="*/ 1488439 h 1825563"/>
              <a:gd name="connsiteX119" fmla="*/ 2724479 w 6159338"/>
              <a:gd name="connsiteY119" fmla="*/ 1462996 h 1825563"/>
              <a:gd name="connsiteX120" fmla="*/ 2673593 w 6159338"/>
              <a:gd name="connsiteY120" fmla="*/ 1462996 h 1825563"/>
              <a:gd name="connsiteX121" fmla="*/ 2673593 w 6159338"/>
              <a:gd name="connsiteY121" fmla="*/ 1437552 h 1825563"/>
              <a:gd name="connsiteX122" fmla="*/ 2470045 w 6159338"/>
              <a:gd name="connsiteY122" fmla="*/ 1437552 h 1825563"/>
              <a:gd name="connsiteX123" fmla="*/ 2470045 w 6159338"/>
              <a:gd name="connsiteY123" fmla="*/ 1405748 h 1825563"/>
              <a:gd name="connsiteX124" fmla="*/ 2383792 w 6159338"/>
              <a:gd name="connsiteY124" fmla="*/ 1405748 h 1825563"/>
              <a:gd name="connsiteX125" fmla="*/ 2383792 w 6159338"/>
              <a:gd name="connsiteY125" fmla="*/ 1386665 h 1825563"/>
              <a:gd name="connsiteX126" fmla="*/ 2330107 w 6159338"/>
              <a:gd name="connsiteY126" fmla="*/ 1386665 h 1825563"/>
              <a:gd name="connsiteX127" fmla="*/ 2330107 w 6159338"/>
              <a:gd name="connsiteY127" fmla="*/ 1373944 h 1825563"/>
              <a:gd name="connsiteX128" fmla="*/ 2266498 w 6159338"/>
              <a:gd name="connsiteY128" fmla="*/ 1373944 h 1825563"/>
              <a:gd name="connsiteX129" fmla="*/ 2266498 w 6159338"/>
              <a:gd name="connsiteY129" fmla="*/ 1348500 h 1825563"/>
              <a:gd name="connsiteX130" fmla="*/ 2241055 w 6159338"/>
              <a:gd name="connsiteY130" fmla="*/ 1348500 h 1825563"/>
              <a:gd name="connsiteX131" fmla="*/ 2221972 w 6159338"/>
              <a:gd name="connsiteY131" fmla="*/ 1329418 h 1825563"/>
              <a:gd name="connsiteX132" fmla="*/ 2164725 w 6159338"/>
              <a:gd name="connsiteY132" fmla="*/ 1329418 h 1825563"/>
              <a:gd name="connsiteX133" fmla="*/ 2164725 w 6159338"/>
              <a:gd name="connsiteY133" fmla="*/ 1284892 h 1825563"/>
              <a:gd name="connsiteX134" fmla="*/ 2126560 w 6159338"/>
              <a:gd name="connsiteY134" fmla="*/ 1284892 h 1825563"/>
              <a:gd name="connsiteX135" fmla="*/ 2126560 w 6159338"/>
              <a:gd name="connsiteY135" fmla="*/ 1246727 h 1825563"/>
              <a:gd name="connsiteX136" fmla="*/ 1910291 w 6159338"/>
              <a:gd name="connsiteY136" fmla="*/ 1246727 h 1825563"/>
              <a:gd name="connsiteX137" fmla="*/ 1910291 w 6159338"/>
              <a:gd name="connsiteY137" fmla="*/ 1208562 h 1825563"/>
              <a:gd name="connsiteX138" fmla="*/ 1795795 w 6159338"/>
              <a:gd name="connsiteY138" fmla="*/ 1208562 h 1825563"/>
              <a:gd name="connsiteX139" fmla="*/ 1795795 w 6159338"/>
              <a:gd name="connsiteY139" fmla="*/ 1170396 h 1825563"/>
              <a:gd name="connsiteX140" fmla="*/ 1643135 w 6159338"/>
              <a:gd name="connsiteY140" fmla="*/ 1170396 h 1825563"/>
              <a:gd name="connsiteX141" fmla="*/ 1643135 w 6159338"/>
              <a:gd name="connsiteY141" fmla="*/ 1138465 h 1825563"/>
              <a:gd name="connsiteX142" fmla="*/ 1515918 w 6159338"/>
              <a:gd name="connsiteY142" fmla="*/ 1138465 h 1825563"/>
              <a:gd name="connsiteX143" fmla="*/ 1515918 w 6159338"/>
              <a:gd name="connsiteY143" fmla="*/ 1100427 h 1825563"/>
              <a:gd name="connsiteX144" fmla="*/ 1388192 w 6159338"/>
              <a:gd name="connsiteY144" fmla="*/ 1100427 h 1825563"/>
              <a:gd name="connsiteX145" fmla="*/ 1388192 w 6159338"/>
              <a:gd name="connsiteY145" fmla="*/ 1055901 h 1825563"/>
              <a:gd name="connsiteX146" fmla="*/ 1299649 w 6159338"/>
              <a:gd name="connsiteY146" fmla="*/ 1055901 h 1825563"/>
              <a:gd name="connsiteX147" fmla="*/ 1299649 w 6159338"/>
              <a:gd name="connsiteY147" fmla="*/ 1030458 h 1825563"/>
              <a:gd name="connsiteX148" fmla="*/ 1236040 w 6159338"/>
              <a:gd name="connsiteY148" fmla="*/ 1030458 h 1825563"/>
              <a:gd name="connsiteX149" fmla="*/ 1236040 w 6159338"/>
              <a:gd name="connsiteY149" fmla="*/ 979571 h 1825563"/>
              <a:gd name="connsiteX150" fmla="*/ 1096102 w 6159338"/>
              <a:gd name="connsiteY150" fmla="*/ 979571 h 1825563"/>
              <a:gd name="connsiteX151" fmla="*/ 1096102 w 6159338"/>
              <a:gd name="connsiteY151" fmla="*/ 903241 h 1825563"/>
              <a:gd name="connsiteX152" fmla="*/ 1066715 w 6159338"/>
              <a:gd name="connsiteY152" fmla="*/ 903241 h 1825563"/>
              <a:gd name="connsiteX153" fmla="*/ 1066715 w 6159338"/>
              <a:gd name="connsiteY153" fmla="*/ 839632 h 1825563"/>
              <a:gd name="connsiteX154" fmla="*/ 1049668 w 6159338"/>
              <a:gd name="connsiteY154" fmla="*/ 856807 h 1825563"/>
              <a:gd name="connsiteX155" fmla="*/ 1049668 w 6159338"/>
              <a:gd name="connsiteY155" fmla="*/ 776024 h 1825563"/>
              <a:gd name="connsiteX156" fmla="*/ 1019772 w 6159338"/>
              <a:gd name="connsiteY156" fmla="*/ 776024 h 1825563"/>
              <a:gd name="connsiteX157" fmla="*/ 1019772 w 6159338"/>
              <a:gd name="connsiteY157" fmla="*/ 737859 h 1825563"/>
              <a:gd name="connsiteX158" fmla="*/ 1019772 w 6159338"/>
              <a:gd name="connsiteY158" fmla="*/ 686972 h 1825563"/>
              <a:gd name="connsiteX159" fmla="*/ 956163 w 6159338"/>
              <a:gd name="connsiteY159" fmla="*/ 686972 h 1825563"/>
              <a:gd name="connsiteX160" fmla="*/ 956163 w 6159338"/>
              <a:gd name="connsiteY160" fmla="*/ 636085 h 1825563"/>
              <a:gd name="connsiteX161" fmla="*/ 905276 w 6159338"/>
              <a:gd name="connsiteY161" fmla="*/ 636085 h 1825563"/>
              <a:gd name="connsiteX162" fmla="*/ 905276 w 6159338"/>
              <a:gd name="connsiteY162" fmla="*/ 585198 h 1825563"/>
              <a:gd name="connsiteX163" fmla="*/ 862023 w 6159338"/>
              <a:gd name="connsiteY163" fmla="*/ 585198 h 1825563"/>
              <a:gd name="connsiteX164" fmla="*/ 862023 w 6159338"/>
              <a:gd name="connsiteY164" fmla="*/ 445260 h 1825563"/>
              <a:gd name="connsiteX165" fmla="*/ 816224 w 6159338"/>
              <a:gd name="connsiteY165" fmla="*/ 445260 h 1825563"/>
              <a:gd name="connsiteX166" fmla="*/ 816224 w 6159338"/>
              <a:gd name="connsiteY166" fmla="*/ 413455 h 1825563"/>
              <a:gd name="connsiteX167" fmla="*/ 752616 w 6159338"/>
              <a:gd name="connsiteY167" fmla="*/ 413455 h 1825563"/>
              <a:gd name="connsiteX168" fmla="*/ 752616 w 6159338"/>
              <a:gd name="connsiteY168" fmla="*/ 381651 h 1825563"/>
              <a:gd name="connsiteX169" fmla="*/ 714451 w 6159338"/>
              <a:gd name="connsiteY169" fmla="*/ 381651 h 1825563"/>
              <a:gd name="connsiteX170" fmla="*/ 714451 w 6159338"/>
              <a:gd name="connsiteY170" fmla="*/ 330764 h 1825563"/>
              <a:gd name="connsiteX171" fmla="*/ 663564 w 6159338"/>
              <a:gd name="connsiteY171" fmla="*/ 267156 h 1825563"/>
              <a:gd name="connsiteX172" fmla="*/ 663564 w 6159338"/>
              <a:gd name="connsiteY172" fmla="*/ 254434 h 1825563"/>
              <a:gd name="connsiteX173" fmla="*/ 605935 w 6159338"/>
              <a:gd name="connsiteY173" fmla="*/ 239550 h 1825563"/>
              <a:gd name="connsiteX174" fmla="*/ 560391 w 6159338"/>
              <a:gd name="connsiteY174" fmla="*/ 179758 h 1825563"/>
              <a:gd name="connsiteX175" fmla="*/ 523625 w 6159338"/>
              <a:gd name="connsiteY175" fmla="*/ 114495 h 1825563"/>
              <a:gd name="connsiteX176" fmla="*/ 446659 w 6159338"/>
              <a:gd name="connsiteY176" fmla="*/ 114495 h 1825563"/>
              <a:gd name="connsiteX177" fmla="*/ 446659 w 6159338"/>
              <a:gd name="connsiteY177" fmla="*/ 80274 h 1825563"/>
              <a:gd name="connsiteX178" fmla="*/ 378343 w 6159338"/>
              <a:gd name="connsiteY178" fmla="*/ 80274 h 1825563"/>
              <a:gd name="connsiteX179" fmla="*/ 378343 w 6159338"/>
              <a:gd name="connsiteY179" fmla="*/ 38165 h 1825563"/>
              <a:gd name="connsiteX180" fmla="*/ 91087 w 6159338"/>
              <a:gd name="connsiteY180" fmla="*/ 38165 h 1825563"/>
              <a:gd name="connsiteX181" fmla="*/ 72005 w 6159338"/>
              <a:gd name="connsiteY181" fmla="*/ 19083 h 1825563"/>
              <a:gd name="connsiteX182" fmla="*/ 0 w 6159338"/>
              <a:gd name="connsiteY182" fmla="*/ 0 h 182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6159338" h="1825563">
                <a:moveTo>
                  <a:pt x="0" y="0"/>
                </a:moveTo>
                <a:lnTo>
                  <a:pt x="0" y="108134"/>
                </a:lnTo>
                <a:lnTo>
                  <a:pt x="56993" y="108134"/>
                </a:lnTo>
                <a:lnTo>
                  <a:pt x="56993" y="120856"/>
                </a:lnTo>
                <a:lnTo>
                  <a:pt x="79638" y="120856"/>
                </a:lnTo>
                <a:lnTo>
                  <a:pt x="79638" y="151388"/>
                </a:lnTo>
                <a:lnTo>
                  <a:pt x="133705" y="151388"/>
                </a:lnTo>
                <a:lnTo>
                  <a:pt x="133705" y="179758"/>
                </a:lnTo>
                <a:lnTo>
                  <a:pt x="187772" y="179758"/>
                </a:lnTo>
                <a:lnTo>
                  <a:pt x="187772" y="199731"/>
                </a:lnTo>
                <a:lnTo>
                  <a:pt x="415491" y="199731"/>
                </a:lnTo>
                <a:lnTo>
                  <a:pt x="415491" y="236751"/>
                </a:lnTo>
                <a:lnTo>
                  <a:pt x="440934" y="236751"/>
                </a:lnTo>
                <a:lnTo>
                  <a:pt x="440934" y="268046"/>
                </a:lnTo>
                <a:lnTo>
                  <a:pt x="479099" y="268046"/>
                </a:lnTo>
                <a:lnTo>
                  <a:pt x="479099" y="299214"/>
                </a:lnTo>
                <a:lnTo>
                  <a:pt x="512048" y="299214"/>
                </a:lnTo>
                <a:lnTo>
                  <a:pt x="512048" y="324403"/>
                </a:lnTo>
                <a:lnTo>
                  <a:pt x="540545" y="324403"/>
                </a:lnTo>
                <a:lnTo>
                  <a:pt x="540545" y="356208"/>
                </a:lnTo>
                <a:lnTo>
                  <a:pt x="568151" y="356208"/>
                </a:lnTo>
                <a:lnTo>
                  <a:pt x="568151" y="381778"/>
                </a:lnTo>
                <a:lnTo>
                  <a:pt x="586089" y="381778"/>
                </a:lnTo>
                <a:lnTo>
                  <a:pt x="586089" y="451620"/>
                </a:lnTo>
                <a:lnTo>
                  <a:pt x="611659" y="451620"/>
                </a:lnTo>
                <a:lnTo>
                  <a:pt x="611659" y="498436"/>
                </a:lnTo>
                <a:lnTo>
                  <a:pt x="679848" y="498436"/>
                </a:lnTo>
                <a:lnTo>
                  <a:pt x="679848" y="527951"/>
                </a:lnTo>
                <a:lnTo>
                  <a:pt x="694096" y="527951"/>
                </a:lnTo>
                <a:lnTo>
                  <a:pt x="694096" y="572349"/>
                </a:lnTo>
                <a:lnTo>
                  <a:pt x="714069" y="572349"/>
                </a:lnTo>
                <a:lnTo>
                  <a:pt x="714069" y="604281"/>
                </a:lnTo>
                <a:lnTo>
                  <a:pt x="733915" y="604281"/>
                </a:lnTo>
                <a:lnTo>
                  <a:pt x="733915" y="629215"/>
                </a:lnTo>
                <a:lnTo>
                  <a:pt x="750962" y="629215"/>
                </a:lnTo>
                <a:lnTo>
                  <a:pt x="750962" y="667889"/>
                </a:lnTo>
                <a:lnTo>
                  <a:pt x="773734" y="667889"/>
                </a:lnTo>
                <a:lnTo>
                  <a:pt x="773734" y="706054"/>
                </a:lnTo>
                <a:lnTo>
                  <a:pt x="797142" y="706054"/>
                </a:lnTo>
                <a:lnTo>
                  <a:pt x="797142" y="734551"/>
                </a:lnTo>
                <a:lnTo>
                  <a:pt x="835307" y="734551"/>
                </a:lnTo>
                <a:lnTo>
                  <a:pt x="835307" y="760122"/>
                </a:lnTo>
                <a:lnTo>
                  <a:pt x="859096" y="760122"/>
                </a:lnTo>
                <a:lnTo>
                  <a:pt x="859096" y="842558"/>
                </a:lnTo>
                <a:lnTo>
                  <a:pt x="859096" y="871436"/>
                </a:lnTo>
                <a:lnTo>
                  <a:pt x="896117" y="871436"/>
                </a:lnTo>
                <a:lnTo>
                  <a:pt x="896117" y="899424"/>
                </a:lnTo>
                <a:lnTo>
                  <a:pt x="924359" y="899424"/>
                </a:lnTo>
                <a:lnTo>
                  <a:pt x="924359" y="936444"/>
                </a:lnTo>
                <a:lnTo>
                  <a:pt x="949802" y="936444"/>
                </a:lnTo>
                <a:lnTo>
                  <a:pt x="949802" y="970666"/>
                </a:lnTo>
                <a:lnTo>
                  <a:pt x="964305" y="970666"/>
                </a:lnTo>
                <a:lnTo>
                  <a:pt x="964305" y="1011375"/>
                </a:lnTo>
                <a:lnTo>
                  <a:pt x="1012775" y="1011375"/>
                </a:lnTo>
                <a:lnTo>
                  <a:pt x="1012775" y="1055901"/>
                </a:lnTo>
                <a:lnTo>
                  <a:pt x="1029822" y="1055901"/>
                </a:lnTo>
                <a:lnTo>
                  <a:pt x="1029822" y="1113149"/>
                </a:lnTo>
                <a:lnTo>
                  <a:pt x="1046869" y="1113149"/>
                </a:lnTo>
                <a:lnTo>
                  <a:pt x="1046869" y="1175358"/>
                </a:lnTo>
                <a:lnTo>
                  <a:pt x="1069641" y="1175358"/>
                </a:lnTo>
                <a:lnTo>
                  <a:pt x="1069641" y="1202201"/>
                </a:lnTo>
                <a:lnTo>
                  <a:pt x="1098010" y="1202201"/>
                </a:lnTo>
                <a:lnTo>
                  <a:pt x="1098010" y="1292016"/>
                </a:lnTo>
                <a:lnTo>
                  <a:pt x="1152077" y="1292016"/>
                </a:lnTo>
                <a:lnTo>
                  <a:pt x="1152077" y="1316696"/>
                </a:lnTo>
                <a:lnTo>
                  <a:pt x="1228916" y="1316696"/>
                </a:lnTo>
                <a:lnTo>
                  <a:pt x="1242401" y="1354861"/>
                </a:lnTo>
                <a:lnTo>
                  <a:pt x="1311353" y="1354861"/>
                </a:lnTo>
                <a:lnTo>
                  <a:pt x="1302321" y="1363894"/>
                </a:lnTo>
                <a:lnTo>
                  <a:pt x="1348373" y="1363894"/>
                </a:lnTo>
                <a:lnTo>
                  <a:pt x="1348373" y="1380305"/>
                </a:lnTo>
                <a:lnTo>
                  <a:pt x="1391118" y="1380305"/>
                </a:lnTo>
                <a:lnTo>
                  <a:pt x="1391118" y="1405748"/>
                </a:lnTo>
                <a:lnTo>
                  <a:pt x="1513374" y="1405748"/>
                </a:lnTo>
                <a:lnTo>
                  <a:pt x="1513374" y="1445694"/>
                </a:lnTo>
                <a:lnTo>
                  <a:pt x="1649496" y="1445694"/>
                </a:lnTo>
                <a:lnTo>
                  <a:pt x="1649496" y="1471265"/>
                </a:lnTo>
                <a:lnTo>
                  <a:pt x="1687661" y="1471265"/>
                </a:lnTo>
                <a:lnTo>
                  <a:pt x="1687661" y="1488312"/>
                </a:lnTo>
                <a:lnTo>
                  <a:pt x="1826327" y="1488312"/>
                </a:lnTo>
                <a:lnTo>
                  <a:pt x="1826327" y="1513882"/>
                </a:lnTo>
                <a:lnTo>
                  <a:pt x="1914489" y="1513882"/>
                </a:lnTo>
                <a:lnTo>
                  <a:pt x="1914489" y="1550903"/>
                </a:lnTo>
                <a:lnTo>
                  <a:pt x="2139154" y="1550903"/>
                </a:lnTo>
                <a:lnTo>
                  <a:pt x="2139154" y="1571130"/>
                </a:lnTo>
                <a:lnTo>
                  <a:pt x="2178973" y="1571130"/>
                </a:lnTo>
                <a:lnTo>
                  <a:pt x="2178973" y="1590721"/>
                </a:lnTo>
                <a:lnTo>
                  <a:pt x="2207470" y="1590721"/>
                </a:lnTo>
                <a:lnTo>
                  <a:pt x="2207470" y="1622017"/>
                </a:lnTo>
                <a:lnTo>
                  <a:pt x="2281383" y="1622017"/>
                </a:lnTo>
                <a:lnTo>
                  <a:pt x="2281383" y="1659037"/>
                </a:lnTo>
                <a:lnTo>
                  <a:pt x="2400076" y="1659037"/>
                </a:lnTo>
                <a:lnTo>
                  <a:pt x="2400076" y="1684608"/>
                </a:lnTo>
                <a:lnTo>
                  <a:pt x="2511773" y="1684608"/>
                </a:lnTo>
                <a:lnTo>
                  <a:pt x="2511773" y="1698347"/>
                </a:lnTo>
                <a:lnTo>
                  <a:pt x="2671176" y="1698347"/>
                </a:lnTo>
                <a:lnTo>
                  <a:pt x="2671176" y="1718702"/>
                </a:lnTo>
                <a:lnTo>
                  <a:pt x="2747887" y="1718702"/>
                </a:lnTo>
                <a:lnTo>
                  <a:pt x="2747887" y="1744272"/>
                </a:lnTo>
                <a:lnTo>
                  <a:pt x="2853223" y="1744272"/>
                </a:lnTo>
                <a:lnTo>
                  <a:pt x="2853223" y="1767044"/>
                </a:lnTo>
                <a:lnTo>
                  <a:pt x="2895841" y="1767044"/>
                </a:lnTo>
                <a:lnTo>
                  <a:pt x="2895841" y="1787399"/>
                </a:lnTo>
                <a:lnTo>
                  <a:pt x="3026747" y="1787399"/>
                </a:lnTo>
                <a:lnTo>
                  <a:pt x="3026747" y="1812842"/>
                </a:lnTo>
                <a:lnTo>
                  <a:pt x="3393641" y="1812842"/>
                </a:lnTo>
                <a:lnTo>
                  <a:pt x="3393641" y="1825564"/>
                </a:lnTo>
                <a:lnTo>
                  <a:pt x="5717642" y="1825564"/>
                </a:lnTo>
                <a:lnTo>
                  <a:pt x="6159339" y="1825564"/>
                </a:lnTo>
                <a:lnTo>
                  <a:pt x="6159339" y="1616292"/>
                </a:lnTo>
                <a:lnTo>
                  <a:pt x="3386008" y="1616292"/>
                </a:lnTo>
                <a:lnTo>
                  <a:pt x="3366544" y="1596955"/>
                </a:lnTo>
                <a:lnTo>
                  <a:pt x="3004357" y="1596955"/>
                </a:lnTo>
                <a:lnTo>
                  <a:pt x="3004357" y="1539326"/>
                </a:lnTo>
                <a:lnTo>
                  <a:pt x="2864418" y="1539326"/>
                </a:lnTo>
                <a:lnTo>
                  <a:pt x="2864418" y="1513882"/>
                </a:lnTo>
                <a:lnTo>
                  <a:pt x="2838975" y="1513882"/>
                </a:lnTo>
                <a:lnTo>
                  <a:pt x="2838975" y="1488439"/>
                </a:lnTo>
                <a:lnTo>
                  <a:pt x="2724479" y="1488439"/>
                </a:lnTo>
                <a:lnTo>
                  <a:pt x="2724479" y="1462996"/>
                </a:lnTo>
                <a:lnTo>
                  <a:pt x="2673593" y="1462996"/>
                </a:lnTo>
                <a:lnTo>
                  <a:pt x="2673593" y="1437552"/>
                </a:lnTo>
                <a:lnTo>
                  <a:pt x="2470045" y="1437552"/>
                </a:lnTo>
                <a:lnTo>
                  <a:pt x="2470045" y="1405748"/>
                </a:lnTo>
                <a:lnTo>
                  <a:pt x="2383792" y="1405748"/>
                </a:lnTo>
                <a:lnTo>
                  <a:pt x="2383792" y="1386665"/>
                </a:lnTo>
                <a:lnTo>
                  <a:pt x="2330107" y="1386665"/>
                </a:lnTo>
                <a:lnTo>
                  <a:pt x="2330107" y="1373944"/>
                </a:lnTo>
                <a:lnTo>
                  <a:pt x="2266498" y="1373944"/>
                </a:lnTo>
                <a:lnTo>
                  <a:pt x="2266498" y="1348500"/>
                </a:lnTo>
                <a:lnTo>
                  <a:pt x="2241055" y="1348500"/>
                </a:lnTo>
                <a:lnTo>
                  <a:pt x="2221972" y="1329418"/>
                </a:lnTo>
                <a:lnTo>
                  <a:pt x="2164725" y="1329418"/>
                </a:lnTo>
                <a:lnTo>
                  <a:pt x="2164725" y="1284892"/>
                </a:lnTo>
                <a:lnTo>
                  <a:pt x="2126560" y="1284892"/>
                </a:lnTo>
                <a:lnTo>
                  <a:pt x="2126560" y="1246727"/>
                </a:lnTo>
                <a:lnTo>
                  <a:pt x="1910291" y="1246727"/>
                </a:lnTo>
                <a:lnTo>
                  <a:pt x="1910291" y="1208562"/>
                </a:lnTo>
                <a:lnTo>
                  <a:pt x="1795795" y="1208562"/>
                </a:lnTo>
                <a:lnTo>
                  <a:pt x="1795795" y="1170396"/>
                </a:lnTo>
                <a:lnTo>
                  <a:pt x="1643135" y="1170396"/>
                </a:lnTo>
                <a:lnTo>
                  <a:pt x="1643135" y="1138465"/>
                </a:lnTo>
                <a:lnTo>
                  <a:pt x="1515918" y="1138465"/>
                </a:lnTo>
                <a:lnTo>
                  <a:pt x="1515918" y="1100427"/>
                </a:lnTo>
                <a:lnTo>
                  <a:pt x="1388192" y="1100427"/>
                </a:lnTo>
                <a:lnTo>
                  <a:pt x="1388192" y="1055901"/>
                </a:lnTo>
                <a:lnTo>
                  <a:pt x="1299649" y="1055901"/>
                </a:lnTo>
                <a:lnTo>
                  <a:pt x="1299649" y="1030458"/>
                </a:lnTo>
                <a:lnTo>
                  <a:pt x="1236040" y="1030458"/>
                </a:lnTo>
                <a:lnTo>
                  <a:pt x="1236040" y="979571"/>
                </a:lnTo>
                <a:lnTo>
                  <a:pt x="1096102" y="979571"/>
                </a:lnTo>
                <a:lnTo>
                  <a:pt x="1096102" y="903241"/>
                </a:lnTo>
                <a:lnTo>
                  <a:pt x="1066715" y="903241"/>
                </a:lnTo>
                <a:lnTo>
                  <a:pt x="1066715" y="839632"/>
                </a:lnTo>
                <a:lnTo>
                  <a:pt x="1049668" y="856807"/>
                </a:lnTo>
                <a:lnTo>
                  <a:pt x="1049668" y="776024"/>
                </a:lnTo>
                <a:lnTo>
                  <a:pt x="1019772" y="776024"/>
                </a:lnTo>
                <a:lnTo>
                  <a:pt x="1019772" y="737859"/>
                </a:lnTo>
                <a:lnTo>
                  <a:pt x="1019772" y="686972"/>
                </a:lnTo>
                <a:lnTo>
                  <a:pt x="956163" y="686972"/>
                </a:lnTo>
                <a:lnTo>
                  <a:pt x="956163" y="636085"/>
                </a:lnTo>
                <a:lnTo>
                  <a:pt x="905276" y="636085"/>
                </a:lnTo>
                <a:lnTo>
                  <a:pt x="905276" y="585198"/>
                </a:lnTo>
                <a:lnTo>
                  <a:pt x="862023" y="585198"/>
                </a:lnTo>
                <a:lnTo>
                  <a:pt x="862023" y="445260"/>
                </a:lnTo>
                <a:lnTo>
                  <a:pt x="816224" y="445260"/>
                </a:lnTo>
                <a:lnTo>
                  <a:pt x="816224" y="413455"/>
                </a:lnTo>
                <a:lnTo>
                  <a:pt x="752616" y="413455"/>
                </a:lnTo>
                <a:lnTo>
                  <a:pt x="752616" y="381651"/>
                </a:lnTo>
                <a:lnTo>
                  <a:pt x="714451" y="381651"/>
                </a:lnTo>
                <a:lnTo>
                  <a:pt x="714451" y="330764"/>
                </a:lnTo>
                <a:lnTo>
                  <a:pt x="663564" y="267156"/>
                </a:lnTo>
                <a:lnTo>
                  <a:pt x="663564" y="254434"/>
                </a:lnTo>
                <a:lnTo>
                  <a:pt x="605935" y="239550"/>
                </a:lnTo>
                <a:lnTo>
                  <a:pt x="560391" y="179758"/>
                </a:lnTo>
                <a:lnTo>
                  <a:pt x="523625" y="114495"/>
                </a:lnTo>
                <a:lnTo>
                  <a:pt x="446659" y="114495"/>
                </a:lnTo>
                <a:lnTo>
                  <a:pt x="446659" y="80274"/>
                </a:lnTo>
                <a:lnTo>
                  <a:pt x="378343" y="80274"/>
                </a:lnTo>
                <a:lnTo>
                  <a:pt x="378343" y="38165"/>
                </a:lnTo>
                <a:lnTo>
                  <a:pt x="91087" y="38165"/>
                </a:lnTo>
                <a:lnTo>
                  <a:pt x="72005" y="19083"/>
                </a:lnTo>
                <a:lnTo>
                  <a:pt x="0" y="0"/>
                </a:lnTo>
                <a:close/>
              </a:path>
            </a:pathLst>
          </a:custGeom>
          <a:solidFill>
            <a:schemeClr val="tx2">
              <a:lumMod val="50000"/>
              <a:alpha val="40000"/>
            </a:schemeClr>
          </a:solidFill>
          <a:ln w="0" cap="flat">
            <a:noFill/>
            <a:prstDash val="solid"/>
            <a:miter/>
          </a:ln>
        </p:spPr>
        <p:txBody>
          <a:bodyPr rtlCol="0" anchor="ctr"/>
          <a:lstStyle/>
          <a:p>
            <a:r>
              <a:rPr lang="en-US" dirty="0"/>
              <a:t> </a:t>
            </a:r>
          </a:p>
        </p:txBody>
      </p:sp>
      <p:sp>
        <p:nvSpPr>
          <p:cNvPr id="136" name="Freeform: Shape 135">
            <a:extLst>
              <a:ext uri="{FF2B5EF4-FFF2-40B4-BE49-F238E27FC236}">
                <a16:creationId xmlns:a16="http://schemas.microsoft.com/office/drawing/2014/main" id="{4EBE3BBD-B604-C18A-8A81-053074A9D031}"/>
              </a:ext>
            </a:extLst>
          </p:cNvPr>
          <p:cNvSpPr/>
          <p:nvPr/>
        </p:nvSpPr>
        <p:spPr>
          <a:xfrm>
            <a:off x="1249380" y="3936915"/>
            <a:ext cx="6197758" cy="1806481"/>
          </a:xfrm>
          <a:custGeom>
            <a:avLst/>
            <a:gdLst>
              <a:gd name="connsiteX0" fmla="*/ 6197759 w 6197758"/>
              <a:gd name="connsiteY0" fmla="*/ 1806481 h 1806481"/>
              <a:gd name="connsiteX1" fmla="*/ 5756061 w 6197758"/>
              <a:gd name="connsiteY1" fmla="*/ 1806481 h 1806481"/>
              <a:gd name="connsiteX2" fmla="*/ 5756061 w 6197758"/>
              <a:gd name="connsiteY2" fmla="*/ 1755595 h 1806481"/>
              <a:gd name="connsiteX3" fmla="*/ 5224167 w 6197758"/>
              <a:gd name="connsiteY3" fmla="*/ 1755595 h 1806481"/>
              <a:gd name="connsiteX4" fmla="*/ 5224167 w 6197758"/>
              <a:gd name="connsiteY4" fmla="*/ 1730915 h 1806481"/>
              <a:gd name="connsiteX5" fmla="*/ 4282634 w 6197758"/>
              <a:gd name="connsiteY5" fmla="*/ 1730915 h 1806481"/>
              <a:gd name="connsiteX6" fmla="*/ 3685223 w 6197758"/>
              <a:gd name="connsiteY6" fmla="*/ 1730915 h 1806481"/>
              <a:gd name="connsiteX7" fmla="*/ 3685223 w 6197758"/>
              <a:gd name="connsiteY7" fmla="*/ 1711069 h 1806481"/>
              <a:gd name="connsiteX8" fmla="*/ 3614108 w 6197758"/>
              <a:gd name="connsiteY8" fmla="*/ 1711069 h 1806481"/>
              <a:gd name="connsiteX9" fmla="*/ 3614108 w 6197758"/>
              <a:gd name="connsiteY9" fmla="*/ 1696820 h 1806481"/>
              <a:gd name="connsiteX10" fmla="*/ 3497450 w 6197758"/>
              <a:gd name="connsiteY10" fmla="*/ 1696820 h 1806481"/>
              <a:gd name="connsiteX11" fmla="*/ 3497450 w 6197758"/>
              <a:gd name="connsiteY11" fmla="*/ 1679773 h 1806481"/>
              <a:gd name="connsiteX12" fmla="*/ 3386517 w 6197758"/>
              <a:gd name="connsiteY12" fmla="*/ 1679773 h 1806481"/>
              <a:gd name="connsiteX13" fmla="*/ 3386517 w 6197758"/>
              <a:gd name="connsiteY13" fmla="*/ 1665525 h 1806481"/>
              <a:gd name="connsiteX14" fmla="*/ 3269986 w 6197758"/>
              <a:gd name="connsiteY14" fmla="*/ 1665525 h 1806481"/>
              <a:gd name="connsiteX15" fmla="*/ 3176100 w 6197758"/>
              <a:gd name="connsiteY15" fmla="*/ 1665525 h 1806481"/>
              <a:gd name="connsiteX16" fmla="*/ 3176100 w 6197758"/>
              <a:gd name="connsiteY16" fmla="*/ 1647460 h 1806481"/>
              <a:gd name="connsiteX17" fmla="*/ 3093536 w 6197758"/>
              <a:gd name="connsiteY17" fmla="*/ 1647460 h 1806481"/>
              <a:gd name="connsiteX18" fmla="*/ 3093536 w 6197758"/>
              <a:gd name="connsiteY18" fmla="*/ 1622017 h 1806481"/>
              <a:gd name="connsiteX19" fmla="*/ 2737456 w 6197758"/>
              <a:gd name="connsiteY19" fmla="*/ 1622017 h 1806481"/>
              <a:gd name="connsiteX20" fmla="*/ 2641280 w 6197758"/>
              <a:gd name="connsiteY20" fmla="*/ 1622017 h 1806481"/>
              <a:gd name="connsiteX21" fmla="*/ 2632120 w 6197758"/>
              <a:gd name="connsiteY21" fmla="*/ 1612857 h 1806481"/>
              <a:gd name="connsiteX22" fmla="*/ 2604259 w 6197758"/>
              <a:gd name="connsiteY22" fmla="*/ 1612857 h 1806481"/>
              <a:gd name="connsiteX23" fmla="*/ 2604259 w 6197758"/>
              <a:gd name="connsiteY23" fmla="*/ 1596573 h 1806481"/>
              <a:gd name="connsiteX24" fmla="*/ 2482004 w 6197758"/>
              <a:gd name="connsiteY24" fmla="*/ 1596573 h 1806481"/>
              <a:gd name="connsiteX25" fmla="*/ 2482004 w 6197758"/>
              <a:gd name="connsiteY25" fmla="*/ 1583852 h 1806481"/>
              <a:gd name="connsiteX26" fmla="*/ 2399440 w 6197758"/>
              <a:gd name="connsiteY26" fmla="*/ 1583852 h 1806481"/>
              <a:gd name="connsiteX27" fmla="*/ 2399440 w 6197758"/>
              <a:gd name="connsiteY27" fmla="*/ 1558408 h 1806481"/>
              <a:gd name="connsiteX28" fmla="*/ 2339775 w 6197758"/>
              <a:gd name="connsiteY28" fmla="*/ 1558408 h 1806481"/>
              <a:gd name="connsiteX29" fmla="*/ 2339775 w 6197758"/>
              <a:gd name="connsiteY29" fmla="*/ 1543142 h 1806481"/>
              <a:gd name="connsiteX30" fmla="*/ 2308480 w 6197758"/>
              <a:gd name="connsiteY30" fmla="*/ 1543142 h 1806481"/>
              <a:gd name="connsiteX31" fmla="*/ 2164979 w 6197758"/>
              <a:gd name="connsiteY31" fmla="*/ 1543142 h 1806481"/>
              <a:gd name="connsiteX32" fmla="*/ 2164979 w 6197758"/>
              <a:gd name="connsiteY32" fmla="*/ 1520498 h 1806481"/>
              <a:gd name="connsiteX33" fmla="*/ 2109385 w 6197758"/>
              <a:gd name="connsiteY33" fmla="*/ 1520498 h 1806481"/>
              <a:gd name="connsiteX34" fmla="*/ 2109385 w 6197758"/>
              <a:gd name="connsiteY34" fmla="*/ 1489202 h 1806481"/>
              <a:gd name="connsiteX35" fmla="*/ 2049593 w 6197758"/>
              <a:gd name="connsiteY35" fmla="*/ 1489202 h 1806481"/>
              <a:gd name="connsiteX36" fmla="*/ 2049593 w 6197758"/>
              <a:gd name="connsiteY36" fmla="*/ 1469356 h 1806481"/>
              <a:gd name="connsiteX37" fmla="*/ 2009774 w 6197758"/>
              <a:gd name="connsiteY37" fmla="*/ 1469356 h 1806481"/>
              <a:gd name="connsiteX38" fmla="*/ 1978479 w 6197758"/>
              <a:gd name="connsiteY38" fmla="*/ 1469356 h 1806481"/>
              <a:gd name="connsiteX39" fmla="*/ 1978479 w 6197758"/>
              <a:gd name="connsiteY39" fmla="*/ 1435135 h 1806481"/>
              <a:gd name="connsiteX40" fmla="*/ 1944385 w 6197758"/>
              <a:gd name="connsiteY40" fmla="*/ 1435135 h 1806481"/>
              <a:gd name="connsiteX41" fmla="*/ 1944385 w 6197758"/>
              <a:gd name="connsiteY41" fmla="*/ 1412363 h 1806481"/>
              <a:gd name="connsiteX42" fmla="*/ 1923267 w 6197758"/>
              <a:gd name="connsiteY42" fmla="*/ 1412363 h 1806481"/>
              <a:gd name="connsiteX43" fmla="*/ 1923267 w 6197758"/>
              <a:gd name="connsiteY43" fmla="*/ 1386665 h 1806481"/>
              <a:gd name="connsiteX44" fmla="*/ 1887519 w 6197758"/>
              <a:gd name="connsiteY44" fmla="*/ 1386665 h 1806481"/>
              <a:gd name="connsiteX45" fmla="*/ 1859022 w 6197758"/>
              <a:gd name="connsiteY45" fmla="*/ 1386665 h 1806481"/>
              <a:gd name="connsiteX46" fmla="*/ 1859022 w 6197758"/>
              <a:gd name="connsiteY46" fmla="*/ 1354861 h 1806481"/>
              <a:gd name="connsiteX47" fmla="*/ 1824928 w 6197758"/>
              <a:gd name="connsiteY47" fmla="*/ 1354861 h 1806481"/>
              <a:gd name="connsiteX48" fmla="*/ 1824928 w 6197758"/>
              <a:gd name="connsiteY48" fmla="*/ 1327001 h 1806481"/>
              <a:gd name="connsiteX49" fmla="*/ 1782183 w 6197758"/>
              <a:gd name="connsiteY49" fmla="*/ 1327001 h 1806481"/>
              <a:gd name="connsiteX50" fmla="*/ 1782183 w 6197758"/>
              <a:gd name="connsiteY50" fmla="*/ 1312752 h 1806481"/>
              <a:gd name="connsiteX51" fmla="*/ 1736639 w 6197758"/>
              <a:gd name="connsiteY51" fmla="*/ 1312752 h 1806481"/>
              <a:gd name="connsiteX52" fmla="*/ 1736639 w 6197758"/>
              <a:gd name="connsiteY52" fmla="*/ 1284383 h 1806481"/>
              <a:gd name="connsiteX53" fmla="*/ 1694276 w 6197758"/>
              <a:gd name="connsiteY53" fmla="*/ 1284383 h 1806481"/>
              <a:gd name="connsiteX54" fmla="*/ 1694276 w 6197758"/>
              <a:gd name="connsiteY54" fmla="*/ 1258685 h 1806481"/>
              <a:gd name="connsiteX55" fmla="*/ 1668451 w 6197758"/>
              <a:gd name="connsiteY55" fmla="*/ 1258685 h 1806481"/>
              <a:gd name="connsiteX56" fmla="*/ 1668451 w 6197758"/>
              <a:gd name="connsiteY56" fmla="*/ 1240366 h 1806481"/>
              <a:gd name="connsiteX57" fmla="*/ 1631431 w 6197758"/>
              <a:gd name="connsiteY57" fmla="*/ 1240366 h 1806481"/>
              <a:gd name="connsiteX58" fmla="*/ 1631431 w 6197758"/>
              <a:gd name="connsiteY58" fmla="*/ 1214922 h 1806481"/>
              <a:gd name="connsiteX59" fmla="*/ 1610059 w 6197758"/>
              <a:gd name="connsiteY59" fmla="*/ 1214922 h 1806481"/>
              <a:gd name="connsiteX60" fmla="*/ 1610059 w 6197758"/>
              <a:gd name="connsiteY60" fmla="*/ 1189479 h 1806481"/>
              <a:gd name="connsiteX61" fmla="*/ 1593011 w 6197758"/>
              <a:gd name="connsiteY61" fmla="*/ 1189479 h 1806481"/>
              <a:gd name="connsiteX62" fmla="*/ 1593011 w 6197758"/>
              <a:gd name="connsiteY62" fmla="*/ 1173450 h 1806481"/>
              <a:gd name="connsiteX63" fmla="*/ 1537545 w 6197758"/>
              <a:gd name="connsiteY63" fmla="*/ 1173450 h 1806481"/>
              <a:gd name="connsiteX64" fmla="*/ 1537545 w 6197758"/>
              <a:gd name="connsiteY64" fmla="*/ 1151314 h 1806481"/>
              <a:gd name="connsiteX65" fmla="*/ 1500652 w 6197758"/>
              <a:gd name="connsiteY65" fmla="*/ 1151314 h 1806481"/>
              <a:gd name="connsiteX66" fmla="*/ 1500652 w 6197758"/>
              <a:gd name="connsiteY66" fmla="*/ 1124980 h 1806481"/>
              <a:gd name="connsiteX67" fmla="*/ 1413890 w 6197758"/>
              <a:gd name="connsiteY67" fmla="*/ 1124980 h 1806481"/>
              <a:gd name="connsiteX68" fmla="*/ 1413890 w 6197758"/>
              <a:gd name="connsiteY68" fmla="*/ 1099409 h 1806481"/>
              <a:gd name="connsiteX69" fmla="*/ 1358423 w 6197758"/>
              <a:gd name="connsiteY69" fmla="*/ 1099409 h 1806481"/>
              <a:gd name="connsiteX70" fmla="*/ 1358423 w 6197758"/>
              <a:gd name="connsiteY70" fmla="*/ 1075238 h 1806481"/>
              <a:gd name="connsiteX71" fmla="*/ 1312880 w 6197758"/>
              <a:gd name="connsiteY71" fmla="*/ 1075238 h 1806481"/>
              <a:gd name="connsiteX72" fmla="*/ 1312880 w 6197758"/>
              <a:gd name="connsiteY72" fmla="*/ 1041144 h 1806481"/>
              <a:gd name="connsiteX73" fmla="*/ 1287182 w 6197758"/>
              <a:gd name="connsiteY73" fmla="*/ 1041144 h 1806481"/>
              <a:gd name="connsiteX74" fmla="*/ 1287182 w 6197758"/>
              <a:gd name="connsiteY74" fmla="*/ 1026896 h 1806481"/>
              <a:gd name="connsiteX75" fmla="*/ 1261738 w 6197758"/>
              <a:gd name="connsiteY75" fmla="*/ 1026896 h 1806481"/>
              <a:gd name="connsiteX76" fmla="*/ 1261738 w 6197758"/>
              <a:gd name="connsiteY76" fmla="*/ 988476 h 1806481"/>
              <a:gd name="connsiteX77" fmla="*/ 1198130 w 6197758"/>
              <a:gd name="connsiteY77" fmla="*/ 988476 h 1806481"/>
              <a:gd name="connsiteX78" fmla="*/ 1198130 w 6197758"/>
              <a:gd name="connsiteY78" fmla="*/ 952983 h 1806481"/>
              <a:gd name="connsiteX79" fmla="*/ 1173450 w 6197758"/>
              <a:gd name="connsiteY79" fmla="*/ 952983 h 1806481"/>
              <a:gd name="connsiteX80" fmla="*/ 1173450 w 6197758"/>
              <a:gd name="connsiteY80" fmla="*/ 935045 h 1806481"/>
              <a:gd name="connsiteX81" fmla="*/ 1147879 w 6197758"/>
              <a:gd name="connsiteY81" fmla="*/ 935045 h 1806481"/>
              <a:gd name="connsiteX82" fmla="*/ 1147879 w 6197758"/>
              <a:gd name="connsiteY82" fmla="*/ 909602 h 1806481"/>
              <a:gd name="connsiteX83" fmla="*/ 1134521 w 6197758"/>
              <a:gd name="connsiteY83" fmla="*/ 909602 h 1806481"/>
              <a:gd name="connsiteX84" fmla="*/ 1134521 w 6197758"/>
              <a:gd name="connsiteY84" fmla="*/ 884158 h 1806481"/>
              <a:gd name="connsiteX85" fmla="*/ 1106661 w 6197758"/>
              <a:gd name="connsiteY85" fmla="*/ 884158 h 1806481"/>
              <a:gd name="connsiteX86" fmla="*/ 1106661 w 6197758"/>
              <a:gd name="connsiteY86" fmla="*/ 845993 h 1806481"/>
              <a:gd name="connsiteX87" fmla="*/ 1088087 w 6197758"/>
              <a:gd name="connsiteY87" fmla="*/ 845993 h 1806481"/>
              <a:gd name="connsiteX88" fmla="*/ 1088087 w 6197758"/>
              <a:gd name="connsiteY88" fmla="*/ 765210 h 1806481"/>
              <a:gd name="connsiteX89" fmla="*/ 1065315 w 6197758"/>
              <a:gd name="connsiteY89" fmla="*/ 765210 h 1806481"/>
              <a:gd name="connsiteX90" fmla="*/ 1065315 w 6197758"/>
              <a:gd name="connsiteY90" fmla="*/ 728190 h 1806481"/>
              <a:gd name="connsiteX91" fmla="*/ 1020026 w 6197758"/>
              <a:gd name="connsiteY91" fmla="*/ 728190 h 1806481"/>
              <a:gd name="connsiteX92" fmla="*/ 1020026 w 6197758"/>
              <a:gd name="connsiteY92" fmla="*/ 692697 h 1806481"/>
              <a:gd name="connsiteX93" fmla="*/ 1007304 w 6197758"/>
              <a:gd name="connsiteY93" fmla="*/ 692697 h 1806481"/>
              <a:gd name="connsiteX94" fmla="*/ 1007304 w 6197758"/>
              <a:gd name="connsiteY94" fmla="*/ 667889 h 1806481"/>
              <a:gd name="connsiteX95" fmla="*/ 987077 w 6197758"/>
              <a:gd name="connsiteY95" fmla="*/ 667889 h 1806481"/>
              <a:gd name="connsiteX96" fmla="*/ 987077 w 6197758"/>
              <a:gd name="connsiteY96" fmla="*/ 632905 h 1806481"/>
              <a:gd name="connsiteX97" fmla="*/ 964432 w 6197758"/>
              <a:gd name="connsiteY97" fmla="*/ 632905 h 1806481"/>
              <a:gd name="connsiteX98" fmla="*/ 964432 w 6197758"/>
              <a:gd name="connsiteY98" fmla="*/ 607334 h 1806481"/>
              <a:gd name="connsiteX99" fmla="*/ 943696 w 6197758"/>
              <a:gd name="connsiteY99" fmla="*/ 607334 h 1806481"/>
              <a:gd name="connsiteX100" fmla="*/ 943696 w 6197758"/>
              <a:gd name="connsiteY100" fmla="*/ 566116 h 1806481"/>
              <a:gd name="connsiteX101" fmla="*/ 915962 w 6197758"/>
              <a:gd name="connsiteY101" fmla="*/ 566116 h 1806481"/>
              <a:gd name="connsiteX102" fmla="*/ 915962 w 6197758"/>
              <a:gd name="connsiteY102" fmla="*/ 540418 h 1806481"/>
              <a:gd name="connsiteX103" fmla="*/ 891791 w 6197758"/>
              <a:gd name="connsiteY103" fmla="*/ 540418 h 1806481"/>
              <a:gd name="connsiteX104" fmla="*/ 891791 w 6197758"/>
              <a:gd name="connsiteY104" fmla="*/ 502507 h 1806481"/>
              <a:gd name="connsiteX105" fmla="*/ 850573 w 6197758"/>
              <a:gd name="connsiteY105" fmla="*/ 502507 h 1806481"/>
              <a:gd name="connsiteX106" fmla="*/ 850573 w 6197758"/>
              <a:gd name="connsiteY106" fmla="*/ 464342 h 1806481"/>
              <a:gd name="connsiteX107" fmla="*/ 831745 w 6197758"/>
              <a:gd name="connsiteY107" fmla="*/ 464342 h 1806481"/>
              <a:gd name="connsiteX108" fmla="*/ 831745 w 6197758"/>
              <a:gd name="connsiteY108" fmla="*/ 440934 h 1806481"/>
              <a:gd name="connsiteX109" fmla="*/ 805029 w 6197758"/>
              <a:gd name="connsiteY109" fmla="*/ 440934 h 1806481"/>
              <a:gd name="connsiteX110" fmla="*/ 805029 w 6197758"/>
              <a:gd name="connsiteY110" fmla="*/ 418671 h 1806481"/>
              <a:gd name="connsiteX111" fmla="*/ 776660 w 6197758"/>
              <a:gd name="connsiteY111" fmla="*/ 418671 h 1806481"/>
              <a:gd name="connsiteX112" fmla="*/ 776660 w 6197758"/>
              <a:gd name="connsiteY112" fmla="*/ 359897 h 1806481"/>
              <a:gd name="connsiteX113" fmla="*/ 752870 w 6197758"/>
              <a:gd name="connsiteY113" fmla="*/ 359897 h 1806481"/>
              <a:gd name="connsiteX114" fmla="*/ 752870 w 6197758"/>
              <a:gd name="connsiteY114" fmla="*/ 318551 h 1806481"/>
              <a:gd name="connsiteX115" fmla="*/ 733915 w 6197758"/>
              <a:gd name="connsiteY115" fmla="*/ 318551 h 1806481"/>
              <a:gd name="connsiteX116" fmla="*/ 733915 w 6197758"/>
              <a:gd name="connsiteY116" fmla="*/ 288147 h 1806481"/>
              <a:gd name="connsiteX117" fmla="*/ 681374 w 6197758"/>
              <a:gd name="connsiteY117" fmla="*/ 288147 h 1806481"/>
              <a:gd name="connsiteX118" fmla="*/ 681374 w 6197758"/>
              <a:gd name="connsiteY118" fmla="*/ 264611 h 1806481"/>
              <a:gd name="connsiteX119" fmla="*/ 663818 w 6197758"/>
              <a:gd name="connsiteY119" fmla="*/ 264611 h 1806481"/>
              <a:gd name="connsiteX120" fmla="*/ 663818 w 6197758"/>
              <a:gd name="connsiteY120" fmla="*/ 230390 h 1806481"/>
              <a:gd name="connsiteX121" fmla="*/ 610260 w 6197758"/>
              <a:gd name="connsiteY121" fmla="*/ 230390 h 1806481"/>
              <a:gd name="connsiteX122" fmla="*/ 610260 w 6197758"/>
              <a:gd name="connsiteY122" fmla="*/ 182048 h 1806481"/>
              <a:gd name="connsiteX123" fmla="*/ 583163 w 6197758"/>
              <a:gd name="connsiteY123" fmla="*/ 182048 h 1806481"/>
              <a:gd name="connsiteX124" fmla="*/ 583163 w 6197758"/>
              <a:gd name="connsiteY124" fmla="*/ 159021 h 1806481"/>
              <a:gd name="connsiteX125" fmla="*/ 562045 w 6197758"/>
              <a:gd name="connsiteY125" fmla="*/ 159021 h 1806481"/>
              <a:gd name="connsiteX126" fmla="*/ 562045 w 6197758"/>
              <a:gd name="connsiteY126" fmla="*/ 146300 h 1806481"/>
              <a:gd name="connsiteX127" fmla="*/ 539146 w 6197758"/>
              <a:gd name="connsiteY127" fmla="*/ 146300 h 1806481"/>
              <a:gd name="connsiteX128" fmla="*/ 539146 w 6197758"/>
              <a:gd name="connsiteY128" fmla="*/ 120856 h 1806481"/>
              <a:gd name="connsiteX129" fmla="*/ 446659 w 6197758"/>
              <a:gd name="connsiteY129" fmla="*/ 120856 h 1806481"/>
              <a:gd name="connsiteX130" fmla="*/ 446659 w 6197758"/>
              <a:gd name="connsiteY130" fmla="*/ 98084 h 1806481"/>
              <a:gd name="connsiteX131" fmla="*/ 409639 w 6197758"/>
              <a:gd name="connsiteY131" fmla="*/ 98084 h 1806481"/>
              <a:gd name="connsiteX132" fmla="*/ 409639 w 6197758"/>
              <a:gd name="connsiteY132" fmla="*/ 76330 h 1806481"/>
              <a:gd name="connsiteX133" fmla="*/ 335726 w 6197758"/>
              <a:gd name="connsiteY133" fmla="*/ 76330 h 1806481"/>
              <a:gd name="connsiteX134" fmla="*/ 335726 w 6197758"/>
              <a:gd name="connsiteY134" fmla="*/ 57248 h 1806481"/>
              <a:gd name="connsiteX135" fmla="*/ 260286 w 6197758"/>
              <a:gd name="connsiteY135" fmla="*/ 57248 h 1806481"/>
              <a:gd name="connsiteX136" fmla="*/ 260286 w 6197758"/>
              <a:gd name="connsiteY136" fmla="*/ 32695 h 1806481"/>
              <a:gd name="connsiteX137" fmla="*/ 129507 w 6197758"/>
              <a:gd name="connsiteY137" fmla="*/ 32695 h 1806481"/>
              <a:gd name="connsiteX138" fmla="*/ 116276 w 6197758"/>
              <a:gd name="connsiteY138" fmla="*/ 19464 h 1806481"/>
              <a:gd name="connsiteX139" fmla="*/ 34221 w 6197758"/>
              <a:gd name="connsiteY139" fmla="*/ 19464 h 1806481"/>
              <a:gd name="connsiteX140" fmla="*/ 34221 w 6197758"/>
              <a:gd name="connsiteY140" fmla="*/ 0 h 1806481"/>
              <a:gd name="connsiteX141" fmla="*/ 0 w 6197758"/>
              <a:gd name="connsiteY141" fmla="*/ 0 h 180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6197758" h="1806481">
                <a:moveTo>
                  <a:pt x="6197759" y="1806481"/>
                </a:moveTo>
                <a:lnTo>
                  <a:pt x="5756061" y="1806481"/>
                </a:lnTo>
                <a:lnTo>
                  <a:pt x="5756061" y="1755595"/>
                </a:lnTo>
                <a:lnTo>
                  <a:pt x="5224167" y="1755595"/>
                </a:lnTo>
                <a:lnTo>
                  <a:pt x="5224167" y="1730915"/>
                </a:lnTo>
                <a:lnTo>
                  <a:pt x="4282634" y="1730915"/>
                </a:lnTo>
                <a:lnTo>
                  <a:pt x="3685223" y="1730915"/>
                </a:lnTo>
                <a:lnTo>
                  <a:pt x="3685223" y="1711069"/>
                </a:lnTo>
                <a:lnTo>
                  <a:pt x="3614108" y="1711069"/>
                </a:lnTo>
                <a:lnTo>
                  <a:pt x="3614108" y="1696820"/>
                </a:lnTo>
                <a:lnTo>
                  <a:pt x="3497450" y="1696820"/>
                </a:lnTo>
                <a:lnTo>
                  <a:pt x="3497450" y="1679773"/>
                </a:lnTo>
                <a:lnTo>
                  <a:pt x="3386517" y="1679773"/>
                </a:lnTo>
                <a:lnTo>
                  <a:pt x="3386517" y="1665525"/>
                </a:lnTo>
                <a:lnTo>
                  <a:pt x="3269986" y="1665525"/>
                </a:lnTo>
                <a:lnTo>
                  <a:pt x="3176100" y="1665525"/>
                </a:lnTo>
                <a:lnTo>
                  <a:pt x="3176100" y="1647460"/>
                </a:lnTo>
                <a:lnTo>
                  <a:pt x="3093536" y="1647460"/>
                </a:lnTo>
                <a:lnTo>
                  <a:pt x="3093536" y="1622017"/>
                </a:lnTo>
                <a:lnTo>
                  <a:pt x="2737456" y="1622017"/>
                </a:lnTo>
                <a:lnTo>
                  <a:pt x="2641280" y="1622017"/>
                </a:lnTo>
                <a:lnTo>
                  <a:pt x="2632120" y="1612857"/>
                </a:lnTo>
                <a:lnTo>
                  <a:pt x="2604259" y="1612857"/>
                </a:lnTo>
                <a:lnTo>
                  <a:pt x="2604259" y="1596573"/>
                </a:lnTo>
                <a:lnTo>
                  <a:pt x="2482004" y="1596573"/>
                </a:lnTo>
                <a:lnTo>
                  <a:pt x="2482004" y="1583852"/>
                </a:lnTo>
                <a:lnTo>
                  <a:pt x="2399440" y="1583852"/>
                </a:lnTo>
                <a:lnTo>
                  <a:pt x="2399440" y="1558408"/>
                </a:lnTo>
                <a:lnTo>
                  <a:pt x="2339775" y="1558408"/>
                </a:lnTo>
                <a:lnTo>
                  <a:pt x="2339775" y="1543142"/>
                </a:lnTo>
                <a:lnTo>
                  <a:pt x="2308480" y="1543142"/>
                </a:lnTo>
                <a:lnTo>
                  <a:pt x="2164979" y="1543142"/>
                </a:lnTo>
                <a:lnTo>
                  <a:pt x="2164979" y="1520498"/>
                </a:lnTo>
                <a:lnTo>
                  <a:pt x="2109385" y="1520498"/>
                </a:lnTo>
                <a:lnTo>
                  <a:pt x="2109385" y="1489202"/>
                </a:lnTo>
                <a:lnTo>
                  <a:pt x="2049593" y="1489202"/>
                </a:lnTo>
                <a:lnTo>
                  <a:pt x="2049593" y="1469356"/>
                </a:lnTo>
                <a:lnTo>
                  <a:pt x="2009774" y="1469356"/>
                </a:lnTo>
                <a:lnTo>
                  <a:pt x="1978479" y="1469356"/>
                </a:lnTo>
                <a:lnTo>
                  <a:pt x="1978479" y="1435135"/>
                </a:lnTo>
                <a:lnTo>
                  <a:pt x="1944385" y="1435135"/>
                </a:lnTo>
                <a:lnTo>
                  <a:pt x="1944385" y="1412363"/>
                </a:lnTo>
                <a:lnTo>
                  <a:pt x="1923267" y="1412363"/>
                </a:lnTo>
                <a:lnTo>
                  <a:pt x="1923267" y="1386665"/>
                </a:lnTo>
                <a:lnTo>
                  <a:pt x="1887519" y="1386665"/>
                </a:lnTo>
                <a:lnTo>
                  <a:pt x="1859022" y="1386665"/>
                </a:lnTo>
                <a:lnTo>
                  <a:pt x="1859022" y="1354861"/>
                </a:lnTo>
                <a:lnTo>
                  <a:pt x="1824928" y="1354861"/>
                </a:lnTo>
                <a:lnTo>
                  <a:pt x="1824928" y="1327001"/>
                </a:lnTo>
                <a:lnTo>
                  <a:pt x="1782183" y="1327001"/>
                </a:lnTo>
                <a:lnTo>
                  <a:pt x="1782183" y="1312752"/>
                </a:lnTo>
                <a:lnTo>
                  <a:pt x="1736639" y="1312752"/>
                </a:lnTo>
                <a:lnTo>
                  <a:pt x="1736639" y="1284383"/>
                </a:lnTo>
                <a:lnTo>
                  <a:pt x="1694276" y="1284383"/>
                </a:lnTo>
                <a:lnTo>
                  <a:pt x="1694276" y="1258685"/>
                </a:lnTo>
                <a:lnTo>
                  <a:pt x="1668451" y="1258685"/>
                </a:lnTo>
                <a:lnTo>
                  <a:pt x="1668451" y="1240366"/>
                </a:lnTo>
                <a:lnTo>
                  <a:pt x="1631431" y="1240366"/>
                </a:lnTo>
                <a:lnTo>
                  <a:pt x="1631431" y="1214922"/>
                </a:lnTo>
                <a:lnTo>
                  <a:pt x="1610059" y="1214922"/>
                </a:lnTo>
                <a:lnTo>
                  <a:pt x="1610059" y="1189479"/>
                </a:lnTo>
                <a:lnTo>
                  <a:pt x="1593011" y="1189479"/>
                </a:lnTo>
                <a:lnTo>
                  <a:pt x="1593011" y="1173450"/>
                </a:lnTo>
                <a:lnTo>
                  <a:pt x="1537545" y="1173450"/>
                </a:lnTo>
                <a:lnTo>
                  <a:pt x="1537545" y="1151314"/>
                </a:lnTo>
                <a:lnTo>
                  <a:pt x="1500652" y="1151314"/>
                </a:lnTo>
                <a:lnTo>
                  <a:pt x="1500652" y="1124980"/>
                </a:lnTo>
                <a:lnTo>
                  <a:pt x="1413890" y="1124980"/>
                </a:lnTo>
                <a:lnTo>
                  <a:pt x="1413890" y="1099409"/>
                </a:lnTo>
                <a:lnTo>
                  <a:pt x="1358423" y="1099409"/>
                </a:lnTo>
                <a:lnTo>
                  <a:pt x="1358423" y="1075238"/>
                </a:lnTo>
                <a:lnTo>
                  <a:pt x="1312880" y="1075238"/>
                </a:lnTo>
                <a:lnTo>
                  <a:pt x="1312880" y="1041144"/>
                </a:lnTo>
                <a:lnTo>
                  <a:pt x="1287182" y="1041144"/>
                </a:lnTo>
                <a:lnTo>
                  <a:pt x="1287182" y="1026896"/>
                </a:lnTo>
                <a:lnTo>
                  <a:pt x="1261738" y="1026896"/>
                </a:lnTo>
                <a:lnTo>
                  <a:pt x="1261738" y="988476"/>
                </a:lnTo>
                <a:lnTo>
                  <a:pt x="1198130" y="988476"/>
                </a:lnTo>
                <a:lnTo>
                  <a:pt x="1198130" y="952983"/>
                </a:lnTo>
                <a:lnTo>
                  <a:pt x="1173450" y="952983"/>
                </a:lnTo>
                <a:lnTo>
                  <a:pt x="1173450" y="935045"/>
                </a:lnTo>
                <a:lnTo>
                  <a:pt x="1147879" y="935045"/>
                </a:lnTo>
                <a:lnTo>
                  <a:pt x="1147879" y="909602"/>
                </a:lnTo>
                <a:lnTo>
                  <a:pt x="1134521" y="909602"/>
                </a:lnTo>
                <a:lnTo>
                  <a:pt x="1134521" y="884158"/>
                </a:lnTo>
                <a:lnTo>
                  <a:pt x="1106661" y="884158"/>
                </a:lnTo>
                <a:lnTo>
                  <a:pt x="1106661" y="845993"/>
                </a:lnTo>
                <a:lnTo>
                  <a:pt x="1088087" y="845993"/>
                </a:lnTo>
                <a:lnTo>
                  <a:pt x="1088087" y="765210"/>
                </a:lnTo>
                <a:lnTo>
                  <a:pt x="1065315" y="765210"/>
                </a:lnTo>
                <a:lnTo>
                  <a:pt x="1065315" y="728190"/>
                </a:lnTo>
                <a:lnTo>
                  <a:pt x="1020026" y="728190"/>
                </a:lnTo>
                <a:lnTo>
                  <a:pt x="1020026" y="692697"/>
                </a:lnTo>
                <a:lnTo>
                  <a:pt x="1007304" y="692697"/>
                </a:lnTo>
                <a:lnTo>
                  <a:pt x="1007304" y="667889"/>
                </a:lnTo>
                <a:lnTo>
                  <a:pt x="987077" y="667889"/>
                </a:lnTo>
                <a:lnTo>
                  <a:pt x="987077" y="632905"/>
                </a:lnTo>
                <a:lnTo>
                  <a:pt x="964432" y="632905"/>
                </a:lnTo>
                <a:lnTo>
                  <a:pt x="964432" y="607334"/>
                </a:lnTo>
                <a:lnTo>
                  <a:pt x="943696" y="607334"/>
                </a:lnTo>
                <a:lnTo>
                  <a:pt x="943696" y="566116"/>
                </a:lnTo>
                <a:lnTo>
                  <a:pt x="915962" y="566116"/>
                </a:lnTo>
                <a:lnTo>
                  <a:pt x="915962" y="540418"/>
                </a:lnTo>
                <a:lnTo>
                  <a:pt x="891791" y="540418"/>
                </a:lnTo>
                <a:lnTo>
                  <a:pt x="891791" y="502507"/>
                </a:lnTo>
                <a:lnTo>
                  <a:pt x="850573" y="502507"/>
                </a:lnTo>
                <a:lnTo>
                  <a:pt x="850573" y="464342"/>
                </a:lnTo>
                <a:lnTo>
                  <a:pt x="831745" y="464342"/>
                </a:lnTo>
                <a:lnTo>
                  <a:pt x="831745" y="440934"/>
                </a:lnTo>
                <a:lnTo>
                  <a:pt x="805029" y="440934"/>
                </a:lnTo>
                <a:lnTo>
                  <a:pt x="805029" y="418671"/>
                </a:lnTo>
                <a:lnTo>
                  <a:pt x="776660" y="418671"/>
                </a:lnTo>
                <a:lnTo>
                  <a:pt x="776660" y="359897"/>
                </a:lnTo>
                <a:lnTo>
                  <a:pt x="752870" y="359897"/>
                </a:lnTo>
                <a:lnTo>
                  <a:pt x="752870" y="318551"/>
                </a:lnTo>
                <a:lnTo>
                  <a:pt x="733915" y="318551"/>
                </a:lnTo>
                <a:lnTo>
                  <a:pt x="733915" y="288147"/>
                </a:lnTo>
                <a:lnTo>
                  <a:pt x="681374" y="288147"/>
                </a:lnTo>
                <a:lnTo>
                  <a:pt x="681374" y="264611"/>
                </a:lnTo>
                <a:lnTo>
                  <a:pt x="663818" y="264611"/>
                </a:lnTo>
                <a:lnTo>
                  <a:pt x="663818" y="230390"/>
                </a:lnTo>
                <a:lnTo>
                  <a:pt x="610260" y="230390"/>
                </a:lnTo>
                <a:lnTo>
                  <a:pt x="610260" y="182048"/>
                </a:lnTo>
                <a:lnTo>
                  <a:pt x="583163" y="182048"/>
                </a:lnTo>
                <a:lnTo>
                  <a:pt x="583163" y="159021"/>
                </a:lnTo>
                <a:lnTo>
                  <a:pt x="562045" y="159021"/>
                </a:lnTo>
                <a:lnTo>
                  <a:pt x="562045" y="146300"/>
                </a:lnTo>
                <a:lnTo>
                  <a:pt x="539146" y="146300"/>
                </a:lnTo>
                <a:lnTo>
                  <a:pt x="539146" y="120856"/>
                </a:lnTo>
                <a:lnTo>
                  <a:pt x="446659" y="120856"/>
                </a:lnTo>
                <a:lnTo>
                  <a:pt x="446659" y="98084"/>
                </a:lnTo>
                <a:lnTo>
                  <a:pt x="409639" y="98084"/>
                </a:lnTo>
                <a:lnTo>
                  <a:pt x="409639" y="76330"/>
                </a:lnTo>
                <a:lnTo>
                  <a:pt x="335726" y="76330"/>
                </a:lnTo>
                <a:lnTo>
                  <a:pt x="335726" y="57248"/>
                </a:lnTo>
                <a:lnTo>
                  <a:pt x="260286" y="57248"/>
                </a:lnTo>
                <a:lnTo>
                  <a:pt x="260286" y="32695"/>
                </a:lnTo>
                <a:lnTo>
                  <a:pt x="129507" y="32695"/>
                </a:lnTo>
                <a:lnTo>
                  <a:pt x="116276" y="19464"/>
                </a:lnTo>
                <a:lnTo>
                  <a:pt x="34221" y="19464"/>
                </a:lnTo>
                <a:lnTo>
                  <a:pt x="34221" y="0"/>
                </a:lnTo>
                <a:lnTo>
                  <a:pt x="0" y="0"/>
                </a:lnTo>
              </a:path>
            </a:pathLst>
          </a:custGeom>
          <a:noFill/>
          <a:ln w="28575" cap="flat">
            <a:solidFill>
              <a:schemeClr val="accent1"/>
            </a:solidFill>
            <a:prstDash val="solid"/>
            <a:miter/>
          </a:ln>
        </p:spPr>
        <p:txBody>
          <a:bodyPr rtlCol="0" anchor="ctr"/>
          <a:lstStyle/>
          <a:p>
            <a:endParaRPr lang="en-US" dirty="0"/>
          </a:p>
        </p:txBody>
      </p:sp>
      <p:sp>
        <p:nvSpPr>
          <p:cNvPr id="137" name="Freeform: Shape 136">
            <a:extLst>
              <a:ext uri="{FF2B5EF4-FFF2-40B4-BE49-F238E27FC236}">
                <a16:creationId xmlns:a16="http://schemas.microsoft.com/office/drawing/2014/main" id="{32686E9F-8EF8-EEDA-782E-D3E10ABB429C}"/>
              </a:ext>
            </a:extLst>
          </p:cNvPr>
          <p:cNvSpPr/>
          <p:nvPr/>
        </p:nvSpPr>
        <p:spPr>
          <a:xfrm>
            <a:off x="1213505" y="3917832"/>
            <a:ext cx="6235795" cy="1738674"/>
          </a:xfrm>
          <a:custGeom>
            <a:avLst/>
            <a:gdLst>
              <a:gd name="connsiteX0" fmla="*/ 0 w 6235795"/>
              <a:gd name="connsiteY0" fmla="*/ 0 h 1738674"/>
              <a:gd name="connsiteX1" fmla="*/ 84345 w 6235795"/>
              <a:gd name="connsiteY1" fmla="*/ 0 h 1738674"/>
              <a:gd name="connsiteX2" fmla="*/ 84345 w 6235795"/>
              <a:gd name="connsiteY2" fmla="*/ 19083 h 1738674"/>
              <a:gd name="connsiteX3" fmla="*/ 134087 w 6235795"/>
              <a:gd name="connsiteY3" fmla="*/ 19083 h 1738674"/>
              <a:gd name="connsiteX4" fmla="*/ 134087 w 6235795"/>
              <a:gd name="connsiteY4" fmla="*/ 48979 h 1738674"/>
              <a:gd name="connsiteX5" fmla="*/ 165382 w 6235795"/>
              <a:gd name="connsiteY5" fmla="*/ 48979 h 1738674"/>
              <a:gd name="connsiteX6" fmla="*/ 165382 w 6235795"/>
              <a:gd name="connsiteY6" fmla="*/ 68824 h 1738674"/>
              <a:gd name="connsiteX7" fmla="*/ 203802 w 6235795"/>
              <a:gd name="connsiteY7" fmla="*/ 68824 h 1738674"/>
              <a:gd name="connsiteX8" fmla="*/ 203802 w 6235795"/>
              <a:gd name="connsiteY8" fmla="*/ 89052 h 1738674"/>
              <a:gd name="connsiteX9" fmla="*/ 267156 w 6235795"/>
              <a:gd name="connsiteY9" fmla="*/ 89052 h 1738674"/>
              <a:gd name="connsiteX10" fmla="*/ 267156 w 6235795"/>
              <a:gd name="connsiteY10" fmla="*/ 101774 h 1738674"/>
              <a:gd name="connsiteX11" fmla="*/ 477064 w 6235795"/>
              <a:gd name="connsiteY11" fmla="*/ 101774 h 1738674"/>
              <a:gd name="connsiteX12" fmla="*/ 477064 w 6235795"/>
              <a:gd name="connsiteY12" fmla="*/ 128616 h 1738674"/>
              <a:gd name="connsiteX13" fmla="*/ 534311 w 6235795"/>
              <a:gd name="connsiteY13" fmla="*/ 128616 h 1738674"/>
              <a:gd name="connsiteX14" fmla="*/ 534311 w 6235795"/>
              <a:gd name="connsiteY14" fmla="*/ 156986 h 1738674"/>
              <a:gd name="connsiteX15" fmla="*/ 553648 w 6235795"/>
              <a:gd name="connsiteY15" fmla="*/ 156986 h 1738674"/>
              <a:gd name="connsiteX16" fmla="*/ 560900 w 6235795"/>
              <a:gd name="connsiteY16" fmla="*/ 164237 h 1738674"/>
              <a:gd name="connsiteX17" fmla="*/ 580618 w 6235795"/>
              <a:gd name="connsiteY17" fmla="*/ 164237 h 1738674"/>
              <a:gd name="connsiteX18" fmla="*/ 580618 w 6235795"/>
              <a:gd name="connsiteY18" fmla="*/ 190826 h 1738674"/>
              <a:gd name="connsiteX19" fmla="*/ 606316 w 6235795"/>
              <a:gd name="connsiteY19" fmla="*/ 190826 h 1738674"/>
              <a:gd name="connsiteX20" fmla="*/ 606316 w 6235795"/>
              <a:gd name="connsiteY20" fmla="*/ 219577 h 1738674"/>
              <a:gd name="connsiteX21" fmla="*/ 623363 w 6235795"/>
              <a:gd name="connsiteY21" fmla="*/ 219577 h 1738674"/>
              <a:gd name="connsiteX22" fmla="*/ 623363 w 6235795"/>
              <a:gd name="connsiteY22" fmla="*/ 241712 h 1738674"/>
              <a:gd name="connsiteX23" fmla="*/ 636085 w 6235795"/>
              <a:gd name="connsiteY23" fmla="*/ 241712 h 1738674"/>
              <a:gd name="connsiteX24" fmla="*/ 636085 w 6235795"/>
              <a:gd name="connsiteY24" fmla="*/ 265120 h 1738674"/>
              <a:gd name="connsiteX25" fmla="*/ 654659 w 6235795"/>
              <a:gd name="connsiteY25" fmla="*/ 265120 h 1738674"/>
              <a:gd name="connsiteX26" fmla="*/ 654659 w 6235795"/>
              <a:gd name="connsiteY26" fmla="*/ 290691 h 1738674"/>
              <a:gd name="connsiteX27" fmla="*/ 676031 w 6235795"/>
              <a:gd name="connsiteY27" fmla="*/ 290691 h 1738674"/>
              <a:gd name="connsiteX28" fmla="*/ 676031 w 6235795"/>
              <a:gd name="connsiteY28" fmla="*/ 305321 h 1738674"/>
              <a:gd name="connsiteX29" fmla="*/ 690152 w 6235795"/>
              <a:gd name="connsiteY29" fmla="*/ 305321 h 1738674"/>
              <a:gd name="connsiteX30" fmla="*/ 690152 w 6235795"/>
              <a:gd name="connsiteY30" fmla="*/ 339161 h 1738674"/>
              <a:gd name="connsiteX31" fmla="*/ 750580 w 6235795"/>
              <a:gd name="connsiteY31" fmla="*/ 339161 h 1738674"/>
              <a:gd name="connsiteX32" fmla="*/ 750580 w 6235795"/>
              <a:gd name="connsiteY32" fmla="*/ 381778 h 1738674"/>
              <a:gd name="connsiteX33" fmla="*/ 764193 w 6235795"/>
              <a:gd name="connsiteY33" fmla="*/ 381778 h 1738674"/>
              <a:gd name="connsiteX34" fmla="*/ 764193 w 6235795"/>
              <a:gd name="connsiteY34" fmla="*/ 407094 h 1738674"/>
              <a:gd name="connsiteX35" fmla="*/ 776024 w 6235795"/>
              <a:gd name="connsiteY35" fmla="*/ 407094 h 1738674"/>
              <a:gd name="connsiteX36" fmla="*/ 776024 w 6235795"/>
              <a:gd name="connsiteY36" fmla="*/ 431520 h 1738674"/>
              <a:gd name="connsiteX37" fmla="*/ 789763 w 6235795"/>
              <a:gd name="connsiteY37" fmla="*/ 431520 h 1738674"/>
              <a:gd name="connsiteX38" fmla="*/ 789763 w 6235795"/>
              <a:gd name="connsiteY38" fmla="*/ 444369 h 1738674"/>
              <a:gd name="connsiteX39" fmla="*/ 814189 w 6235795"/>
              <a:gd name="connsiteY39" fmla="*/ 444369 h 1738674"/>
              <a:gd name="connsiteX40" fmla="*/ 814189 w 6235795"/>
              <a:gd name="connsiteY40" fmla="*/ 483425 h 1738674"/>
              <a:gd name="connsiteX41" fmla="*/ 825257 w 6235795"/>
              <a:gd name="connsiteY41" fmla="*/ 483425 h 1738674"/>
              <a:gd name="connsiteX42" fmla="*/ 825257 w 6235795"/>
              <a:gd name="connsiteY42" fmla="*/ 509759 h 1738674"/>
              <a:gd name="connsiteX43" fmla="*/ 842431 w 6235795"/>
              <a:gd name="connsiteY43" fmla="*/ 509759 h 1738674"/>
              <a:gd name="connsiteX44" fmla="*/ 842431 w 6235795"/>
              <a:gd name="connsiteY44" fmla="*/ 535329 h 1738674"/>
              <a:gd name="connsiteX45" fmla="*/ 877797 w 6235795"/>
              <a:gd name="connsiteY45" fmla="*/ 535329 h 1738674"/>
              <a:gd name="connsiteX46" fmla="*/ 877797 w 6235795"/>
              <a:gd name="connsiteY46" fmla="*/ 559500 h 1738674"/>
              <a:gd name="connsiteX47" fmla="*/ 903241 w 6235795"/>
              <a:gd name="connsiteY47" fmla="*/ 559500 h 1738674"/>
              <a:gd name="connsiteX48" fmla="*/ 903241 w 6235795"/>
              <a:gd name="connsiteY48" fmla="*/ 583799 h 1738674"/>
              <a:gd name="connsiteX49" fmla="*/ 927666 w 6235795"/>
              <a:gd name="connsiteY49" fmla="*/ 583799 h 1738674"/>
              <a:gd name="connsiteX50" fmla="*/ 927666 w 6235795"/>
              <a:gd name="connsiteY50" fmla="*/ 686972 h 1738674"/>
              <a:gd name="connsiteX51" fmla="*/ 944841 w 6235795"/>
              <a:gd name="connsiteY51" fmla="*/ 686972 h 1738674"/>
              <a:gd name="connsiteX52" fmla="*/ 944841 w 6235795"/>
              <a:gd name="connsiteY52" fmla="*/ 706054 h 1738674"/>
              <a:gd name="connsiteX53" fmla="*/ 966849 w 6235795"/>
              <a:gd name="connsiteY53" fmla="*/ 706054 h 1738674"/>
              <a:gd name="connsiteX54" fmla="*/ 966849 w 6235795"/>
              <a:gd name="connsiteY54" fmla="*/ 723101 h 1738674"/>
              <a:gd name="connsiteX55" fmla="*/ 984660 w 6235795"/>
              <a:gd name="connsiteY55" fmla="*/ 723101 h 1738674"/>
              <a:gd name="connsiteX56" fmla="*/ 984660 w 6235795"/>
              <a:gd name="connsiteY56" fmla="*/ 743075 h 1738674"/>
              <a:gd name="connsiteX57" fmla="*/ 1001707 w 6235795"/>
              <a:gd name="connsiteY57" fmla="*/ 743075 h 1738674"/>
              <a:gd name="connsiteX58" fmla="*/ 1001707 w 6235795"/>
              <a:gd name="connsiteY58" fmla="*/ 776024 h 1738674"/>
              <a:gd name="connsiteX59" fmla="*/ 1014428 w 6235795"/>
              <a:gd name="connsiteY59" fmla="*/ 776024 h 1738674"/>
              <a:gd name="connsiteX60" fmla="*/ 1014428 w 6235795"/>
              <a:gd name="connsiteY60" fmla="*/ 794216 h 1738674"/>
              <a:gd name="connsiteX61" fmla="*/ 1028677 w 6235795"/>
              <a:gd name="connsiteY61" fmla="*/ 794216 h 1738674"/>
              <a:gd name="connsiteX62" fmla="*/ 1028677 w 6235795"/>
              <a:gd name="connsiteY62" fmla="*/ 826911 h 1738674"/>
              <a:gd name="connsiteX63" fmla="*/ 1047250 w 6235795"/>
              <a:gd name="connsiteY63" fmla="*/ 826911 h 1738674"/>
              <a:gd name="connsiteX64" fmla="*/ 1047250 w 6235795"/>
              <a:gd name="connsiteY64" fmla="*/ 836961 h 1738674"/>
              <a:gd name="connsiteX65" fmla="*/ 1084143 w 6235795"/>
              <a:gd name="connsiteY65" fmla="*/ 836961 h 1738674"/>
              <a:gd name="connsiteX66" fmla="*/ 1084143 w 6235795"/>
              <a:gd name="connsiteY66" fmla="*/ 886702 h 1738674"/>
              <a:gd name="connsiteX67" fmla="*/ 1094066 w 6235795"/>
              <a:gd name="connsiteY67" fmla="*/ 886702 h 1738674"/>
              <a:gd name="connsiteX68" fmla="*/ 1094066 w 6235795"/>
              <a:gd name="connsiteY68" fmla="*/ 939370 h 1738674"/>
              <a:gd name="connsiteX69" fmla="*/ 1112640 w 6235795"/>
              <a:gd name="connsiteY69" fmla="*/ 939370 h 1738674"/>
              <a:gd name="connsiteX70" fmla="*/ 1112640 w 6235795"/>
              <a:gd name="connsiteY70" fmla="*/ 979571 h 1738674"/>
              <a:gd name="connsiteX71" fmla="*/ 1126888 w 6235795"/>
              <a:gd name="connsiteY71" fmla="*/ 979571 h 1738674"/>
              <a:gd name="connsiteX72" fmla="*/ 1126888 w 6235795"/>
              <a:gd name="connsiteY72" fmla="*/ 1016082 h 1738674"/>
              <a:gd name="connsiteX73" fmla="*/ 1149660 w 6235795"/>
              <a:gd name="connsiteY73" fmla="*/ 1016082 h 1738674"/>
              <a:gd name="connsiteX74" fmla="*/ 1149660 w 6235795"/>
              <a:gd name="connsiteY74" fmla="*/ 1054502 h 1738674"/>
              <a:gd name="connsiteX75" fmla="*/ 1170396 w 6235795"/>
              <a:gd name="connsiteY75" fmla="*/ 1054502 h 1738674"/>
              <a:gd name="connsiteX76" fmla="*/ 1170396 w 6235795"/>
              <a:gd name="connsiteY76" fmla="*/ 1119510 h 1738674"/>
              <a:gd name="connsiteX77" fmla="*/ 1221283 w 6235795"/>
              <a:gd name="connsiteY77" fmla="*/ 1119510 h 1738674"/>
              <a:gd name="connsiteX78" fmla="*/ 1221283 w 6235795"/>
              <a:gd name="connsiteY78" fmla="*/ 1142663 h 1738674"/>
              <a:gd name="connsiteX79" fmla="*/ 1306010 w 6235795"/>
              <a:gd name="connsiteY79" fmla="*/ 1142663 h 1738674"/>
              <a:gd name="connsiteX80" fmla="*/ 1306010 w 6235795"/>
              <a:gd name="connsiteY80" fmla="*/ 1169760 h 1738674"/>
              <a:gd name="connsiteX81" fmla="*/ 1335779 w 6235795"/>
              <a:gd name="connsiteY81" fmla="*/ 1169760 h 1738674"/>
              <a:gd name="connsiteX82" fmla="*/ 1335779 w 6235795"/>
              <a:gd name="connsiteY82" fmla="*/ 1188207 h 1738674"/>
              <a:gd name="connsiteX83" fmla="*/ 1378651 w 6235795"/>
              <a:gd name="connsiteY83" fmla="*/ 1188207 h 1738674"/>
              <a:gd name="connsiteX84" fmla="*/ 1378651 w 6235795"/>
              <a:gd name="connsiteY84" fmla="*/ 1208562 h 1738674"/>
              <a:gd name="connsiteX85" fmla="*/ 1424067 w 6235795"/>
              <a:gd name="connsiteY85" fmla="*/ 1208562 h 1738674"/>
              <a:gd name="connsiteX86" fmla="*/ 1424067 w 6235795"/>
              <a:gd name="connsiteY86" fmla="*/ 1221283 h 1738674"/>
              <a:gd name="connsiteX87" fmla="*/ 1456762 w 6235795"/>
              <a:gd name="connsiteY87" fmla="*/ 1221283 h 1738674"/>
              <a:gd name="connsiteX88" fmla="*/ 1456762 w 6235795"/>
              <a:gd name="connsiteY88" fmla="*/ 1255123 h 1738674"/>
              <a:gd name="connsiteX89" fmla="*/ 1579145 w 6235795"/>
              <a:gd name="connsiteY89" fmla="*/ 1255123 h 1738674"/>
              <a:gd name="connsiteX90" fmla="*/ 1579145 w 6235795"/>
              <a:gd name="connsiteY90" fmla="*/ 1283492 h 1738674"/>
              <a:gd name="connsiteX91" fmla="*/ 1730151 w 6235795"/>
              <a:gd name="connsiteY91" fmla="*/ 1283492 h 1738674"/>
              <a:gd name="connsiteX92" fmla="*/ 1730151 w 6235795"/>
              <a:gd name="connsiteY92" fmla="*/ 1316187 h 1738674"/>
              <a:gd name="connsiteX93" fmla="*/ 1752669 w 6235795"/>
              <a:gd name="connsiteY93" fmla="*/ 1316187 h 1738674"/>
              <a:gd name="connsiteX94" fmla="*/ 1752669 w 6235795"/>
              <a:gd name="connsiteY94" fmla="*/ 1333234 h 1738674"/>
              <a:gd name="connsiteX95" fmla="*/ 1870090 w 6235795"/>
              <a:gd name="connsiteY95" fmla="*/ 1333234 h 1738674"/>
              <a:gd name="connsiteX96" fmla="*/ 1870090 w 6235795"/>
              <a:gd name="connsiteY96" fmla="*/ 1353207 h 1738674"/>
              <a:gd name="connsiteX97" fmla="*/ 1954562 w 6235795"/>
              <a:gd name="connsiteY97" fmla="*/ 1353207 h 1738674"/>
              <a:gd name="connsiteX98" fmla="*/ 1954562 w 6235795"/>
              <a:gd name="connsiteY98" fmla="*/ 1373053 h 1738674"/>
              <a:gd name="connsiteX99" fmla="*/ 1980260 w 6235795"/>
              <a:gd name="connsiteY99" fmla="*/ 1373053 h 1738674"/>
              <a:gd name="connsiteX100" fmla="*/ 1980260 w 6235795"/>
              <a:gd name="connsiteY100" fmla="*/ 1398751 h 1738674"/>
              <a:gd name="connsiteX101" fmla="*/ 2200854 w 6235795"/>
              <a:gd name="connsiteY101" fmla="*/ 1398751 h 1738674"/>
              <a:gd name="connsiteX102" fmla="*/ 2200854 w 6235795"/>
              <a:gd name="connsiteY102" fmla="*/ 1422922 h 1738674"/>
              <a:gd name="connsiteX103" fmla="*/ 2213576 w 6235795"/>
              <a:gd name="connsiteY103" fmla="*/ 1422922 h 1738674"/>
              <a:gd name="connsiteX104" fmla="*/ 2213576 w 6235795"/>
              <a:gd name="connsiteY104" fmla="*/ 1437171 h 1738674"/>
              <a:gd name="connsiteX105" fmla="*/ 2251741 w 6235795"/>
              <a:gd name="connsiteY105" fmla="*/ 1437171 h 1738674"/>
              <a:gd name="connsiteX106" fmla="*/ 2251741 w 6235795"/>
              <a:gd name="connsiteY106" fmla="*/ 1462996 h 1738674"/>
              <a:gd name="connsiteX107" fmla="*/ 2283164 w 6235795"/>
              <a:gd name="connsiteY107" fmla="*/ 1462996 h 1738674"/>
              <a:gd name="connsiteX108" fmla="*/ 2283164 w 6235795"/>
              <a:gd name="connsiteY108" fmla="*/ 1491111 h 1738674"/>
              <a:gd name="connsiteX109" fmla="*/ 2353515 w 6235795"/>
              <a:gd name="connsiteY109" fmla="*/ 1491111 h 1738674"/>
              <a:gd name="connsiteX110" fmla="*/ 2353515 w 6235795"/>
              <a:gd name="connsiteY110" fmla="*/ 1526604 h 1738674"/>
              <a:gd name="connsiteX111" fmla="*/ 2462412 w 6235795"/>
              <a:gd name="connsiteY111" fmla="*/ 1526604 h 1738674"/>
              <a:gd name="connsiteX112" fmla="*/ 2462412 w 6235795"/>
              <a:gd name="connsiteY112" fmla="*/ 1556627 h 1738674"/>
              <a:gd name="connsiteX113" fmla="*/ 2591792 w 6235795"/>
              <a:gd name="connsiteY113" fmla="*/ 1556627 h 1738674"/>
              <a:gd name="connsiteX114" fmla="*/ 2591792 w 6235795"/>
              <a:gd name="connsiteY114" fmla="*/ 1577491 h 1738674"/>
              <a:gd name="connsiteX115" fmla="*/ 2751068 w 6235795"/>
              <a:gd name="connsiteY115" fmla="*/ 1577491 h 1738674"/>
              <a:gd name="connsiteX116" fmla="*/ 2751068 w 6235795"/>
              <a:gd name="connsiteY116" fmla="*/ 1597846 h 1738674"/>
              <a:gd name="connsiteX117" fmla="*/ 2776766 w 6235795"/>
              <a:gd name="connsiteY117" fmla="*/ 1597846 h 1738674"/>
              <a:gd name="connsiteX118" fmla="*/ 2776766 w 6235795"/>
              <a:gd name="connsiteY118" fmla="*/ 1609168 h 1738674"/>
              <a:gd name="connsiteX119" fmla="*/ 2836939 w 6235795"/>
              <a:gd name="connsiteY119" fmla="*/ 1609168 h 1738674"/>
              <a:gd name="connsiteX120" fmla="*/ 2836939 w 6235795"/>
              <a:gd name="connsiteY120" fmla="*/ 1628378 h 1738674"/>
              <a:gd name="connsiteX121" fmla="*/ 2916068 w 6235795"/>
              <a:gd name="connsiteY121" fmla="*/ 1628378 h 1738674"/>
              <a:gd name="connsiteX122" fmla="*/ 2916068 w 6235795"/>
              <a:gd name="connsiteY122" fmla="*/ 1656111 h 1738674"/>
              <a:gd name="connsiteX123" fmla="*/ 2970136 w 6235795"/>
              <a:gd name="connsiteY123" fmla="*/ 1656111 h 1738674"/>
              <a:gd name="connsiteX124" fmla="*/ 2970136 w 6235795"/>
              <a:gd name="connsiteY124" fmla="*/ 1673158 h 1738674"/>
              <a:gd name="connsiteX125" fmla="*/ 3101042 w 6235795"/>
              <a:gd name="connsiteY125" fmla="*/ 1673158 h 1738674"/>
              <a:gd name="connsiteX126" fmla="*/ 3101042 w 6235795"/>
              <a:gd name="connsiteY126" fmla="*/ 1710178 h 1738674"/>
              <a:gd name="connsiteX127" fmla="*/ 3460303 w 6235795"/>
              <a:gd name="connsiteY127" fmla="*/ 1710178 h 1738674"/>
              <a:gd name="connsiteX128" fmla="*/ 3460303 w 6235795"/>
              <a:gd name="connsiteY128" fmla="*/ 1738675 h 1738674"/>
              <a:gd name="connsiteX129" fmla="*/ 6235796 w 6235795"/>
              <a:gd name="connsiteY129" fmla="*/ 1738675 h 1738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6235795" h="1738674">
                <a:moveTo>
                  <a:pt x="0" y="0"/>
                </a:moveTo>
                <a:lnTo>
                  <a:pt x="84345" y="0"/>
                </a:lnTo>
                <a:lnTo>
                  <a:pt x="84345" y="19083"/>
                </a:lnTo>
                <a:lnTo>
                  <a:pt x="134087" y="19083"/>
                </a:lnTo>
                <a:lnTo>
                  <a:pt x="134087" y="48979"/>
                </a:lnTo>
                <a:lnTo>
                  <a:pt x="165382" y="48979"/>
                </a:lnTo>
                <a:lnTo>
                  <a:pt x="165382" y="68824"/>
                </a:lnTo>
                <a:lnTo>
                  <a:pt x="203802" y="68824"/>
                </a:lnTo>
                <a:lnTo>
                  <a:pt x="203802" y="89052"/>
                </a:lnTo>
                <a:lnTo>
                  <a:pt x="267156" y="89052"/>
                </a:lnTo>
                <a:lnTo>
                  <a:pt x="267156" y="101774"/>
                </a:lnTo>
                <a:lnTo>
                  <a:pt x="477064" y="101774"/>
                </a:lnTo>
                <a:lnTo>
                  <a:pt x="477064" y="128616"/>
                </a:lnTo>
                <a:lnTo>
                  <a:pt x="534311" y="128616"/>
                </a:lnTo>
                <a:lnTo>
                  <a:pt x="534311" y="156986"/>
                </a:lnTo>
                <a:lnTo>
                  <a:pt x="553648" y="156986"/>
                </a:lnTo>
                <a:lnTo>
                  <a:pt x="560900" y="164237"/>
                </a:lnTo>
                <a:lnTo>
                  <a:pt x="580618" y="164237"/>
                </a:lnTo>
                <a:lnTo>
                  <a:pt x="580618" y="190826"/>
                </a:lnTo>
                <a:lnTo>
                  <a:pt x="606316" y="190826"/>
                </a:lnTo>
                <a:lnTo>
                  <a:pt x="606316" y="219577"/>
                </a:lnTo>
                <a:lnTo>
                  <a:pt x="623363" y="219577"/>
                </a:lnTo>
                <a:lnTo>
                  <a:pt x="623363" y="241712"/>
                </a:lnTo>
                <a:lnTo>
                  <a:pt x="636085" y="241712"/>
                </a:lnTo>
                <a:lnTo>
                  <a:pt x="636085" y="265120"/>
                </a:lnTo>
                <a:lnTo>
                  <a:pt x="654659" y="265120"/>
                </a:lnTo>
                <a:lnTo>
                  <a:pt x="654659" y="290691"/>
                </a:lnTo>
                <a:lnTo>
                  <a:pt x="676031" y="290691"/>
                </a:lnTo>
                <a:lnTo>
                  <a:pt x="676031" y="305321"/>
                </a:lnTo>
                <a:lnTo>
                  <a:pt x="690152" y="305321"/>
                </a:lnTo>
                <a:lnTo>
                  <a:pt x="690152" y="339161"/>
                </a:lnTo>
                <a:lnTo>
                  <a:pt x="750580" y="339161"/>
                </a:lnTo>
                <a:lnTo>
                  <a:pt x="750580" y="381778"/>
                </a:lnTo>
                <a:lnTo>
                  <a:pt x="764193" y="381778"/>
                </a:lnTo>
                <a:lnTo>
                  <a:pt x="764193" y="407094"/>
                </a:lnTo>
                <a:lnTo>
                  <a:pt x="776024" y="407094"/>
                </a:lnTo>
                <a:lnTo>
                  <a:pt x="776024" y="431520"/>
                </a:lnTo>
                <a:lnTo>
                  <a:pt x="789763" y="431520"/>
                </a:lnTo>
                <a:lnTo>
                  <a:pt x="789763" y="444369"/>
                </a:lnTo>
                <a:lnTo>
                  <a:pt x="814189" y="444369"/>
                </a:lnTo>
                <a:lnTo>
                  <a:pt x="814189" y="483425"/>
                </a:lnTo>
                <a:lnTo>
                  <a:pt x="825257" y="483425"/>
                </a:lnTo>
                <a:lnTo>
                  <a:pt x="825257" y="509759"/>
                </a:lnTo>
                <a:lnTo>
                  <a:pt x="842431" y="509759"/>
                </a:lnTo>
                <a:lnTo>
                  <a:pt x="842431" y="535329"/>
                </a:lnTo>
                <a:lnTo>
                  <a:pt x="877797" y="535329"/>
                </a:lnTo>
                <a:lnTo>
                  <a:pt x="877797" y="559500"/>
                </a:lnTo>
                <a:lnTo>
                  <a:pt x="903241" y="559500"/>
                </a:lnTo>
                <a:lnTo>
                  <a:pt x="903241" y="583799"/>
                </a:lnTo>
                <a:lnTo>
                  <a:pt x="927666" y="583799"/>
                </a:lnTo>
                <a:lnTo>
                  <a:pt x="927666" y="686972"/>
                </a:lnTo>
                <a:lnTo>
                  <a:pt x="944841" y="686972"/>
                </a:lnTo>
                <a:lnTo>
                  <a:pt x="944841" y="706054"/>
                </a:lnTo>
                <a:lnTo>
                  <a:pt x="966849" y="706054"/>
                </a:lnTo>
                <a:lnTo>
                  <a:pt x="966849" y="723101"/>
                </a:lnTo>
                <a:lnTo>
                  <a:pt x="984660" y="723101"/>
                </a:lnTo>
                <a:lnTo>
                  <a:pt x="984660" y="743075"/>
                </a:lnTo>
                <a:lnTo>
                  <a:pt x="1001707" y="743075"/>
                </a:lnTo>
                <a:lnTo>
                  <a:pt x="1001707" y="776024"/>
                </a:lnTo>
                <a:lnTo>
                  <a:pt x="1014428" y="776024"/>
                </a:lnTo>
                <a:lnTo>
                  <a:pt x="1014428" y="794216"/>
                </a:lnTo>
                <a:lnTo>
                  <a:pt x="1028677" y="794216"/>
                </a:lnTo>
                <a:lnTo>
                  <a:pt x="1028677" y="826911"/>
                </a:lnTo>
                <a:lnTo>
                  <a:pt x="1047250" y="826911"/>
                </a:lnTo>
                <a:lnTo>
                  <a:pt x="1047250" y="836961"/>
                </a:lnTo>
                <a:lnTo>
                  <a:pt x="1084143" y="836961"/>
                </a:lnTo>
                <a:lnTo>
                  <a:pt x="1084143" y="886702"/>
                </a:lnTo>
                <a:lnTo>
                  <a:pt x="1094066" y="886702"/>
                </a:lnTo>
                <a:lnTo>
                  <a:pt x="1094066" y="939370"/>
                </a:lnTo>
                <a:lnTo>
                  <a:pt x="1112640" y="939370"/>
                </a:lnTo>
                <a:lnTo>
                  <a:pt x="1112640" y="979571"/>
                </a:lnTo>
                <a:lnTo>
                  <a:pt x="1126888" y="979571"/>
                </a:lnTo>
                <a:lnTo>
                  <a:pt x="1126888" y="1016082"/>
                </a:lnTo>
                <a:lnTo>
                  <a:pt x="1149660" y="1016082"/>
                </a:lnTo>
                <a:lnTo>
                  <a:pt x="1149660" y="1054502"/>
                </a:lnTo>
                <a:lnTo>
                  <a:pt x="1170396" y="1054502"/>
                </a:lnTo>
                <a:lnTo>
                  <a:pt x="1170396" y="1119510"/>
                </a:lnTo>
                <a:lnTo>
                  <a:pt x="1221283" y="1119510"/>
                </a:lnTo>
                <a:lnTo>
                  <a:pt x="1221283" y="1142663"/>
                </a:lnTo>
                <a:lnTo>
                  <a:pt x="1306010" y="1142663"/>
                </a:lnTo>
                <a:lnTo>
                  <a:pt x="1306010" y="1169760"/>
                </a:lnTo>
                <a:lnTo>
                  <a:pt x="1335779" y="1169760"/>
                </a:lnTo>
                <a:lnTo>
                  <a:pt x="1335779" y="1188207"/>
                </a:lnTo>
                <a:lnTo>
                  <a:pt x="1378651" y="1188207"/>
                </a:lnTo>
                <a:lnTo>
                  <a:pt x="1378651" y="1208562"/>
                </a:lnTo>
                <a:lnTo>
                  <a:pt x="1424067" y="1208562"/>
                </a:lnTo>
                <a:lnTo>
                  <a:pt x="1424067" y="1221283"/>
                </a:lnTo>
                <a:lnTo>
                  <a:pt x="1456762" y="1221283"/>
                </a:lnTo>
                <a:lnTo>
                  <a:pt x="1456762" y="1255123"/>
                </a:lnTo>
                <a:lnTo>
                  <a:pt x="1579145" y="1255123"/>
                </a:lnTo>
                <a:lnTo>
                  <a:pt x="1579145" y="1283492"/>
                </a:lnTo>
                <a:lnTo>
                  <a:pt x="1730151" y="1283492"/>
                </a:lnTo>
                <a:lnTo>
                  <a:pt x="1730151" y="1316187"/>
                </a:lnTo>
                <a:lnTo>
                  <a:pt x="1752669" y="1316187"/>
                </a:lnTo>
                <a:lnTo>
                  <a:pt x="1752669" y="1333234"/>
                </a:lnTo>
                <a:lnTo>
                  <a:pt x="1870090" y="1333234"/>
                </a:lnTo>
                <a:lnTo>
                  <a:pt x="1870090" y="1353207"/>
                </a:lnTo>
                <a:lnTo>
                  <a:pt x="1954562" y="1353207"/>
                </a:lnTo>
                <a:lnTo>
                  <a:pt x="1954562" y="1373053"/>
                </a:lnTo>
                <a:lnTo>
                  <a:pt x="1980260" y="1373053"/>
                </a:lnTo>
                <a:lnTo>
                  <a:pt x="1980260" y="1398751"/>
                </a:lnTo>
                <a:lnTo>
                  <a:pt x="2200854" y="1398751"/>
                </a:lnTo>
                <a:lnTo>
                  <a:pt x="2200854" y="1422922"/>
                </a:lnTo>
                <a:lnTo>
                  <a:pt x="2213576" y="1422922"/>
                </a:lnTo>
                <a:lnTo>
                  <a:pt x="2213576" y="1437171"/>
                </a:lnTo>
                <a:lnTo>
                  <a:pt x="2251741" y="1437171"/>
                </a:lnTo>
                <a:lnTo>
                  <a:pt x="2251741" y="1462996"/>
                </a:lnTo>
                <a:lnTo>
                  <a:pt x="2283164" y="1462996"/>
                </a:lnTo>
                <a:lnTo>
                  <a:pt x="2283164" y="1491111"/>
                </a:lnTo>
                <a:lnTo>
                  <a:pt x="2353515" y="1491111"/>
                </a:lnTo>
                <a:lnTo>
                  <a:pt x="2353515" y="1526604"/>
                </a:lnTo>
                <a:lnTo>
                  <a:pt x="2462412" y="1526604"/>
                </a:lnTo>
                <a:lnTo>
                  <a:pt x="2462412" y="1556627"/>
                </a:lnTo>
                <a:lnTo>
                  <a:pt x="2591792" y="1556627"/>
                </a:lnTo>
                <a:lnTo>
                  <a:pt x="2591792" y="1577491"/>
                </a:lnTo>
                <a:lnTo>
                  <a:pt x="2751068" y="1577491"/>
                </a:lnTo>
                <a:lnTo>
                  <a:pt x="2751068" y="1597846"/>
                </a:lnTo>
                <a:lnTo>
                  <a:pt x="2776766" y="1597846"/>
                </a:lnTo>
                <a:lnTo>
                  <a:pt x="2776766" y="1609168"/>
                </a:lnTo>
                <a:lnTo>
                  <a:pt x="2836939" y="1609168"/>
                </a:lnTo>
                <a:lnTo>
                  <a:pt x="2836939" y="1628378"/>
                </a:lnTo>
                <a:lnTo>
                  <a:pt x="2916068" y="1628378"/>
                </a:lnTo>
                <a:lnTo>
                  <a:pt x="2916068" y="1656111"/>
                </a:lnTo>
                <a:lnTo>
                  <a:pt x="2970136" y="1656111"/>
                </a:lnTo>
                <a:lnTo>
                  <a:pt x="2970136" y="1673158"/>
                </a:lnTo>
                <a:lnTo>
                  <a:pt x="3101042" y="1673158"/>
                </a:lnTo>
                <a:lnTo>
                  <a:pt x="3101042" y="1710178"/>
                </a:lnTo>
                <a:lnTo>
                  <a:pt x="3460303" y="1710178"/>
                </a:lnTo>
                <a:lnTo>
                  <a:pt x="3460303" y="1738675"/>
                </a:lnTo>
                <a:lnTo>
                  <a:pt x="6235796" y="1738675"/>
                </a:lnTo>
              </a:path>
            </a:pathLst>
          </a:custGeom>
          <a:noFill/>
          <a:ln w="28575" cap="flat">
            <a:solidFill>
              <a:schemeClr val="tx2">
                <a:lumMod val="50000"/>
              </a:schemeClr>
            </a:solidFill>
            <a:prstDash val="solid"/>
            <a:miter/>
          </a:ln>
        </p:spPr>
        <p:txBody>
          <a:bodyPr rtlCol="0" anchor="ctr"/>
          <a:lstStyle/>
          <a:p>
            <a:endParaRPr lang="en-US" dirty="0"/>
          </a:p>
        </p:txBody>
      </p:sp>
      <p:grpSp>
        <p:nvGrpSpPr>
          <p:cNvPr id="140" name="Group 139">
            <a:extLst>
              <a:ext uri="{FF2B5EF4-FFF2-40B4-BE49-F238E27FC236}">
                <a16:creationId xmlns:a16="http://schemas.microsoft.com/office/drawing/2014/main" id="{E56AB6D0-6E8E-309B-6428-30F1A8AE3341}"/>
              </a:ext>
            </a:extLst>
          </p:cNvPr>
          <p:cNvGrpSpPr/>
          <p:nvPr/>
        </p:nvGrpSpPr>
        <p:grpSpPr>
          <a:xfrm>
            <a:off x="1198239" y="3930554"/>
            <a:ext cx="6248135" cy="1624942"/>
            <a:chOff x="1198239" y="3930554"/>
            <a:chExt cx="6248135" cy="1624942"/>
          </a:xfrm>
        </p:grpSpPr>
        <p:sp>
          <p:nvSpPr>
            <p:cNvPr id="138" name="Freeform: Shape 137">
              <a:extLst>
                <a:ext uri="{FF2B5EF4-FFF2-40B4-BE49-F238E27FC236}">
                  <a16:creationId xmlns:a16="http://schemas.microsoft.com/office/drawing/2014/main" id="{1BA60BA3-5B04-C0E3-B70F-448232CDBEB5}"/>
                </a:ext>
              </a:extLst>
            </p:cNvPr>
            <p:cNvSpPr/>
            <p:nvPr/>
          </p:nvSpPr>
          <p:spPr>
            <a:xfrm>
              <a:off x="3896384" y="5397620"/>
              <a:ext cx="3549990" cy="157876"/>
            </a:xfrm>
            <a:custGeom>
              <a:avLst/>
              <a:gdLst>
                <a:gd name="connsiteX0" fmla="*/ 3549991 w 3549990"/>
                <a:gd name="connsiteY0" fmla="*/ 157876 h 157876"/>
                <a:gd name="connsiteX1" fmla="*/ 2016771 w 3549990"/>
                <a:gd name="connsiteY1" fmla="*/ 157876 h 157876"/>
                <a:gd name="connsiteX2" fmla="*/ 2016771 w 3549990"/>
                <a:gd name="connsiteY2" fmla="*/ 136504 h 157876"/>
                <a:gd name="connsiteX3" fmla="*/ 1544542 w 3549990"/>
                <a:gd name="connsiteY3" fmla="*/ 136504 h 157876"/>
                <a:gd name="connsiteX4" fmla="*/ 1544542 w 3549990"/>
                <a:gd name="connsiteY4" fmla="*/ 123782 h 157876"/>
                <a:gd name="connsiteX5" fmla="*/ 1196094 w 3549990"/>
                <a:gd name="connsiteY5" fmla="*/ 123782 h 157876"/>
                <a:gd name="connsiteX6" fmla="*/ 1196094 w 3549990"/>
                <a:gd name="connsiteY6" fmla="*/ 110424 h 157876"/>
                <a:gd name="connsiteX7" fmla="*/ 1009849 w 3549990"/>
                <a:gd name="connsiteY7" fmla="*/ 110424 h 157876"/>
                <a:gd name="connsiteX8" fmla="*/ 1009849 w 3549990"/>
                <a:gd name="connsiteY8" fmla="*/ 102410 h 157876"/>
                <a:gd name="connsiteX9" fmla="*/ 915962 w 3549990"/>
                <a:gd name="connsiteY9" fmla="*/ 102410 h 157876"/>
                <a:gd name="connsiteX10" fmla="*/ 915962 w 3549990"/>
                <a:gd name="connsiteY10" fmla="*/ 97703 h 157876"/>
                <a:gd name="connsiteX11" fmla="*/ 878942 w 3549990"/>
                <a:gd name="connsiteY11" fmla="*/ 97703 h 157876"/>
                <a:gd name="connsiteX12" fmla="*/ 878942 w 3549990"/>
                <a:gd name="connsiteY12" fmla="*/ 78238 h 157876"/>
                <a:gd name="connsiteX13" fmla="*/ 497546 w 3549990"/>
                <a:gd name="connsiteY13" fmla="*/ 78238 h 157876"/>
                <a:gd name="connsiteX14" fmla="*/ 383941 w 3549990"/>
                <a:gd name="connsiteY14" fmla="*/ 78238 h 157876"/>
                <a:gd name="connsiteX15" fmla="*/ 383941 w 3549990"/>
                <a:gd name="connsiteY15" fmla="*/ 66789 h 157876"/>
                <a:gd name="connsiteX16" fmla="*/ 347048 w 3549990"/>
                <a:gd name="connsiteY16" fmla="*/ 66789 h 157876"/>
                <a:gd name="connsiteX17" fmla="*/ 347048 w 3549990"/>
                <a:gd name="connsiteY17" fmla="*/ 59538 h 157876"/>
                <a:gd name="connsiteX18" fmla="*/ 246038 w 3549990"/>
                <a:gd name="connsiteY18" fmla="*/ 59538 h 157876"/>
                <a:gd name="connsiteX19" fmla="*/ 246038 w 3549990"/>
                <a:gd name="connsiteY19" fmla="*/ 46943 h 157876"/>
                <a:gd name="connsiteX20" fmla="*/ 201894 w 3549990"/>
                <a:gd name="connsiteY20" fmla="*/ 46943 h 157876"/>
                <a:gd name="connsiteX21" fmla="*/ 201894 w 3549990"/>
                <a:gd name="connsiteY21" fmla="*/ 31295 h 157876"/>
                <a:gd name="connsiteX22" fmla="*/ 162075 w 3549990"/>
                <a:gd name="connsiteY22" fmla="*/ 31295 h 157876"/>
                <a:gd name="connsiteX23" fmla="*/ 162075 w 3549990"/>
                <a:gd name="connsiteY23" fmla="*/ 14248 h 157876"/>
                <a:gd name="connsiteX24" fmla="*/ 141338 w 3549990"/>
                <a:gd name="connsiteY24" fmla="*/ 14248 h 157876"/>
                <a:gd name="connsiteX25" fmla="*/ 141338 w 3549990"/>
                <a:gd name="connsiteY25" fmla="*/ 0 h 157876"/>
                <a:gd name="connsiteX26" fmla="*/ 0 w 3549990"/>
                <a:gd name="connsiteY26" fmla="*/ 0 h 157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549990" h="157876">
                  <a:moveTo>
                    <a:pt x="3549991" y="157876"/>
                  </a:moveTo>
                  <a:lnTo>
                    <a:pt x="2016771" y="157876"/>
                  </a:lnTo>
                  <a:lnTo>
                    <a:pt x="2016771" y="136504"/>
                  </a:lnTo>
                  <a:lnTo>
                    <a:pt x="1544542" y="136504"/>
                  </a:lnTo>
                  <a:lnTo>
                    <a:pt x="1544542" y="123782"/>
                  </a:lnTo>
                  <a:lnTo>
                    <a:pt x="1196094" y="123782"/>
                  </a:lnTo>
                  <a:lnTo>
                    <a:pt x="1196094" y="110424"/>
                  </a:lnTo>
                  <a:lnTo>
                    <a:pt x="1009849" y="110424"/>
                  </a:lnTo>
                  <a:lnTo>
                    <a:pt x="1009849" y="102410"/>
                  </a:lnTo>
                  <a:lnTo>
                    <a:pt x="915962" y="102410"/>
                  </a:lnTo>
                  <a:lnTo>
                    <a:pt x="915962" y="97703"/>
                  </a:lnTo>
                  <a:lnTo>
                    <a:pt x="878942" y="97703"/>
                  </a:lnTo>
                  <a:lnTo>
                    <a:pt x="878942" y="78238"/>
                  </a:lnTo>
                  <a:lnTo>
                    <a:pt x="497546" y="78238"/>
                  </a:lnTo>
                  <a:lnTo>
                    <a:pt x="383941" y="78238"/>
                  </a:lnTo>
                  <a:lnTo>
                    <a:pt x="383941" y="66789"/>
                  </a:lnTo>
                  <a:lnTo>
                    <a:pt x="347048" y="66789"/>
                  </a:lnTo>
                  <a:lnTo>
                    <a:pt x="347048" y="59538"/>
                  </a:lnTo>
                  <a:lnTo>
                    <a:pt x="246038" y="59538"/>
                  </a:lnTo>
                  <a:lnTo>
                    <a:pt x="246038" y="46943"/>
                  </a:lnTo>
                  <a:lnTo>
                    <a:pt x="201894" y="46943"/>
                  </a:lnTo>
                  <a:lnTo>
                    <a:pt x="201894" y="31295"/>
                  </a:lnTo>
                  <a:lnTo>
                    <a:pt x="162075" y="31295"/>
                  </a:lnTo>
                  <a:lnTo>
                    <a:pt x="162075" y="14248"/>
                  </a:lnTo>
                  <a:lnTo>
                    <a:pt x="141338" y="14248"/>
                  </a:lnTo>
                  <a:lnTo>
                    <a:pt x="141338" y="0"/>
                  </a:lnTo>
                  <a:lnTo>
                    <a:pt x="0" y="0"/>
                  </a:lnTo>
                </a:path>
              </a:pathLst>
            </a:custGeom>
            <a:noFill/>
            <a:ln w="28575" cap="flat">
              <a:solidFill>
                <a:schemeClr val="accent2"/>
              </a:solidFill>
              <a:prstDash val="solid"/>
              <a:miter/>
            </a:ln>
          </p:spPr>
          <p:txBody>
            <a:bodyPr rtlCol="0" anchor="ctr"/>
            <a:lstStyle/>
            <a:p>
              <a:endParaRPr lang="en-US" dirty="0"/>
            </a:p>
          </p:txBody>
        </p:sp>
        <p:sp>
          <p:nvSpPr>
            <p:cNvPr id="139" name="Freeform: Shape 138">
              <a:extLst>
                <a:ext uri="{FF2B5EF4-FFF2-40B4-BE49-F238E27FC236}">
                  <a16:creationId xmlns:a16="http://schemas.microsoft.com/office/drawing/2014/main" id="{0FD8A92B-F042-C822-1681-754BB8D690EB}"/>
                </a:ext>
              </a:extLst>
            </p:cNvPr>
            <p:cNvSpPr/>
            <p:nvPr/>
          </p:nvSpPr>
          <p:spPr>
            <a:xfrm>
              <a:off x="1198239" y="3930554"/>
              <a:ext cx="2698145" cy="1452818"/>
            </a:xfrm>
            <a:custGeom>
              <a:avLst/>
              <a:gdLst>
                <a:gd name="connsiteX0" fmla="*/ 2698146 w 2698145"/>
                <a:gd name="connsiteY0" fmla="*/ 1452818 h 1452818"/>
                <a:gd name="connsiteX1" fmla="*/ 2671048 w 2698145"/>
                <a:gd name="connsiteY1" fmla="*/ 1452818 h 1452818"/>
                <a:gd name="connsiteX2" fmla="*/ 2671048 w 2698145"/>
                <a:gd name="connsiteY2" fmla="*/ 1438570 h 1452818"/>
                <a:gd name="connsiteX3" fmla="*/ 2615582 w 2698145"/>
                <a:gd name="connsiteY3" fmla="*/ 1438570 h 1452818"/>
                <a:gd name="connsiteX4" fmla="*/ 2615582 w 2698145"/>
                <a:gd name="connsiteY4" fmla="*/ 1415925 h 1452818"/>
                <a:gd name="connsiteX5" fmla="*/ 2559606 w 2698145"/>
                <a:gd name="connsiteY5" fmla="*/ 1415925 h 1452818"/>
                <a:gd name="connsiteX6" fmla="*/ 2559606 w 2698145"/>
                <a:gd name="connsiteY6" fmla="*/ 1399387 h 1452818"/>
                <a:gd name="connsiteX7" fmla="*/ 2504649 w 2698145"/>
                <a:gd name="connsiteY7" fmla="*/ 1399387 h 1452818"/>
                <a:gd name="connsiteX8" fmla="*/ 2504649 w 2698145"/>
                <a:gd name="connsiteY8" fmla="*/ 1386029 h 1452818"/>
                <a:gd name="connsiteX9" fmla="*/ 2462031 w 2698145"/>
                <a:gd name="connsiteY9" fmla="*/ 1386029 h 1452818"/>
                <a:gd name="connsiteX10" fmla="*/ 2462031 w 2698145"/>
                <a:gd name="connsiteY10" fmla="*/ 1373944 h 1452818"/>
                <a:gd name="connsiteX11" fmla="*/ 2432389 w 2698145"/>
                <a:gd name="connsiteY11" fmla="*/ 1373944 h 1452818"/>
                <a:gd name="connsiteX12" fmla="*/ 2432389 w 2698145"/>
                <a:gd name="connsiteY12" fmla="*/ 1364657 h 1452818"/>
                <a:gd name="connsiteX13" fmla="*/ 2392316 w 2698145"/>
                <a:gd name="connsiteY13" fmla="*/ 1364657 h 1452818"/>
                <a:gd name="connsiteX14" fmla="*/ 2392316 w 2698145"/>
                <a:gd name="connsiteY14" fmla="*/ 1348500 h 1452818"/>
                <a:gd name="connsiteX15" fmla="*/ 2348172 w 2698145"/>
                <a:gd name="connsiteY15" fmla="*/ 1348500 h 1452818"/>
                <a:gd name="connsiteX16" fmla="*/ 2348172 w 2698145"/>
                <a:gd name="connsiteY16" fmla="*/ 1335779 h 1452818"/>
                <a:gd name="connsiteX17" fmla="*/ 2330616 w 2698145"/>
                <a:gd name="connsiteY17" fmla="*/ 1335779 h 1452818"/>
                <a:gd name="connsiteX18" fmla="*/ 2305172 w 2698145"/>
                <a:gd name="connsiteY18" fmla="*/ 1297613 h 1452818"/>
                <a:gd name="connsiteX19" fmla="*/ 2228842 w 2698145"/>
                <a:gd name="connsiteY19" fmla="*/ 1297613 h 1452818"/>
                <a:gd name="connsiteX20" fmla="*/ 2228842 w 2698145"/>
                <a:gd name="connsiteY20" fmla="*/ 1287818 h 1452818"/>
                <a:gd name="connsiteX21" fmla="*/ 2133429 w 2698145"/>
                <a:gd name="connsiteY21" fmla="*/ 1287818 h 1452818"/>
                <a:gd name="connsiteX22" fmla="*/ 2133429 w 2698145"/>
                <a:gd name="connsiteY22" fmla="*/ 1272170 h 1452818"/>
                <a:gd name="connsiteX23" fmla="*/ 2093610 w 2698145"/>
                <a:gd name="connsiteY23" fmla="*/ 1272170 h 1452818"/>
                <a:gd name="connsiteX24" fmla="*/ 2093610 w 2698145"/>
                <a:gd name="connsiteY24" fmla="*/ 1259448 h 1452818"/>
                <a:gd name="connsiteX25" fmla="*/ 2072238 w 2698145"/>
                <a:gd name="connsiteY25" fmla="*/ 1259448 h 1452818"/>
                <a:gd name="connsiteX26" fmla="*/ 2072238 w 2698145"/>
                <a:gd name="connsiteY26" fmla="*/ 1234005 h 1452818"/>
                <a:gd name="connsiteX27" fmla="*/ 2038016 w 2698145"/>
                <a:gd name="connsiteY27" fmla="*/ 1234005 h 1452818"/>
                <a:gd name="connsiteX28" fmla="*/ 2038016 w 2698145"/>
                <a:gd name="connsiteY28" fmla="*/ 1219629 h 1452818"/>
                <a:gd name="connsiteX29" fmla="*/ 1992600 w 2698145"/>
                <a:gd name="connsiteY29" fmla="*/ 1219629 h 1452818"/>
                <a:gd name="connsiteX30" fmla="*/ 1992600 w 2698145"/>
                <a:gd name="connsiteY30" fmla="*/ 1195840 h 1452818"/>
                <a:gd name="connsiteX31" fmla="*/ 1974408 w 2698145"/>
                <a:gd name="connsiteY31" fmla="*/ 1195840 h 1452818"/>
                <a:gd name="connsiteX32" fmla="*/ 1974408 w 2698145"/>
                <a:gd name="connsiteY32" fmla="*/ 1175485 h 1452818"/>
                <a:gd name="connsiteX33" fmla="*/ 1948965 w 2698145"/>
                <a:gd name="connsiteY33" fmla="*/ 1175485 h 1452818"/>
                <a:gd name="connsiteX34" fmla="*/ 1948965 w 2698145"/>
                <a:gd name="connsiteY34" fmla="*/ 1158438 h 1452818"/>
                <a:gd name="connsiteX35" fmla="*/ 1924412 w 2698145"/>
                <a:gd name="connsiteY35" fmla="*/ 1158438 h 1452818"/>
                <a:gd name="connsiteX36" fmla="*/ 1924412 w 2698145"/>
                <a:gd name="connsiteY36" fmla="*/ 1141391 h 1452818"/>
                <a:gd name="connsiteX37" fmla="*/ 1884593 w 2698145"/>
                <a:gd name="connsiteY37" fmla="*/ 1141391 h 1452818"/>
                <a:gd name="connsiteX38" fmla="*/ 1884593 w 2698145"/>
                <a:gd name="connsiteY38" fmla="*/ 1119510 h 1452818"/>
                <a:gd name="connsiteX39" fmla="*/ 1863220 w 2698145"/>
                <a:gd name="connsiteY39" fmla="*/ 1119510 h 1452818"/>
                <a:gd name="connsiteX40" fmla="*/ 1863220 w 2698145"/>
                <a:gd name="connsiteY40" fmla="*/ 1104371 h 1452818"/>
                <a:gd name="connsiteX41" fmla="*/ 1847191 w 2698145"/>
                <a:gd name="connsiteY41" fmla="*/ 1104371 h 1452818"/>
                <a:gd name="connsiteX42" fmla="*/ 1847191 w 2698145"/>
                <a:gd name="connsiteY42" fmla="*/ 1087705 h 1452818"/>
                <a:gd name="connsiteX43" fmla="*/ 1810553 w 2698145"/>
                <a:gd name="connsiteY43" fmla="*/ 1087705 h 1452818"/>
                <a:gd name="connsiteX44" fmla="*/ 1810553 w 2698145"/>
                <a:gd name="connsiteY44" fmla="*/ 1070277 h 1452818"/>
                <a:gd name="connsiteX45" fmla="*/ 1769334 w 2698145"/>
                <a:gd name="connsiteY45" fmla="*/ 1070277 h 1452818"/>
                <a:gd name="connsiteX46" fmla="*/ 1769334 w 2698145"/>
                <a:gd name="connsiteY46" fmla="*/ 1043179 h 1452818"/>
                <a:gd name="connsiteX47" fmla="*/ 1740838 w 2698145"/>
                <a:gd name="connsiteY47" fmla="*/ 1043179 h 1452818"/>
                <a:gd name="connsiteX48" fmla="*/ 1740838 w 2698145"/>
                <a:gd name="connsiteY48" fmla="*/ 1030458 h 1452818"/>
                <a:gd name="connsiteX49" fmla="*/ 1712468 w 2698145"/>
                <a:gd name="connsiteY49" fmla="*/ 1030458 h 1452818"/>
                <a:gd name="connsiteX50" fmla="*/ 1712468 w 2698145"/>
                <a:gd name="connsiteY50" fmla="*/ 1005014 h 1452818"/>
                <a:gd name="connsiteX51" fmla="*/ 1689696 w 2698145"/>
                <a:gd name="connsiteY51" fmla="*/ 1005014 h 1452818"/>
                <a:gd name="connsiteX52" fmla="*/ 1689696 w 2698145"/>
                <a:gd name="connsiteY52" fmla="*/ 987713 h 1452818"/>
                <a:gd name="connsiteX53" fmla="*/ 1656365 w 2698145"/>
                <a:gd name="connsiteY53" fmla="*/ 987713 h 1452818"/>
                <a:gd name="connsiteX54" fmla="*/ 1656365 w 2698145"/>
                <a:gd name="connsiteY54" fmla="*/ 964941 h 1452818"/>
                <a:gd name="connsiteX55" fmla="*/ 1635629 w 2698145"/>
                <a:gd name="connsiteY55" fmla="*/ 964941 h 1452818"/>
                <a:gd name="connsiteX56" fmla="*/ 1635629 w 2698145"/>
                <a:gd name="connsiteY56" fmla="*/ 953619 h 1452818"/>
                <a:gd name="connsiteX57" fmla="*/ 1595810 w 2698145"/>
                <a:gd name="connsiteY57" fmla="*/ 953619 h 1452818"/>
                <a:gd name="connsiteX58" fmla="*/ 1595810 w 2698145"/>
                <a:gd name="connsiteY58" fmla="*/ 909602 h 1452818"/>
                <a:gd name="connsiteX59" fmla="*/ 1536145 w 2698145"/>
                <a:gd name="connsiteY59" fmla="*/ 909602 h 1452818"/>
                <a:gd name="connsiteX60" fmla="*/ 1536145 w 2698145"/>
                <a:gd name="connsiteY60" fmla="*/ 890519 h 1452818"/>
                <a:gd name="connsiteX61" fmla="*/ 1492001 w 2698145"/>
                <a:gd name="connsiteY61" fmla="*/ 890519 h 1452818"/>
                <a:gd name="connsiteX62" fmla="*/ 1492001 w 2698145"/>
                <a:gd name="connsiteY62" fmla="*/ 865457 h 1452818"/>
                <a:gd name="connsiteX63" fmla="*/ 1476353 w 2698145"/>
                <a:gd name="connsiteY63" fmla="*/ 865457 h 1452818"/>
                <a:gd name="connsiteX64" fmla="*/ 1476353 w 2698145"/>
                <a:gd name="connsiteY64" fmla="*/ 852354 h 1452818"/>
                <a:gd name="connsiteX65" fmla="*/ 1457907 w 2698145"/>
                <a:gd name="connsiteY65" fmla="*/ 852354 h 1452818"/>
                <a:gd name="connsiteX66" fmla="*/ 1457907 w 2698145"/>
                <a:gd name="connsiteY66" fmla="*/ 818514 h 1452818"/>
                <a:gd name="connsiteX67" fmla="*/ 1435135 w 2698145"/>
                <a:gd name="connsiteY67" fmla="*/ 818514 h 1452818"/>
                <a:gd name="connsiteX68" fmla="*/ 1435135 w 2698145"/>
                <a:gd name="connsiteY68" fmla="*/ 801467 h 1452818"/>
                <a:gd name="connsiteX69" fmla="*/ 1408038 w 2698145"/>
                <a:gd name="connsiteY69" fmla="*/ 801467 h 1452818"/>
                <a:gd name="connsiteX70" fmla="*/ 1408038 w 2698145"/>
                <a:gd name="connsiteY70" fmla="*/ 778695 h 1452818"/>
                <a:gd name="connsiteX71" fmla="*/ 1355497 w 2698145"/>
                <a:gd name="connsiteY71" fmla="*/ 778695 h 1452818"/>
                <a:gd name="connsiteX72" fmla="*/ 1355497 w 2698145"/>
                <a:gd name="connsiteY72" fmla="*/ 750580 h 1452818"/>
                <a:gd name="connsiteX73" fmla="*/ 1336924 w 2698145"/>
                <a:gd name="connsiteY73" fmla="*/ 750580 h 1452818"/>
                <a:gd name="connsiteX74" fmla="*/ 1336924 w 2698145"/>
                <a:gd name="connsiteY74" fmla="*/ 737859 h 1452818"/>
                <a:gd name="connsiteX75" fmla="*/ 1308554 w 2698145"/>
                <a:gd name="connsiteY75" fmla="*/ 737859 h 1452818"/>
                <a:gd name="connsiteX76" fmla="*/ 1308554 w 2698145"/>
                <a:gd name="connsiteY76" fmla="*/ 725137 h 1452818"/>
                <a:gd name="connsiteX77" fmla="*/ 1255886 w 2698145"/>
                <a:gd name="connsiteY77" fmla="*/ 725137 h 1452818"/>
                <a:gd name="connsiteX78" fmla="*/ 1255886 w 2698145"/>
                <a:gd name="connsiteY78" fmla="*/ 701856 h 1452818"/>
                <a:gd name="connsiteX79" fmla="*/ 1157802 w 2698145"/>
                <a:gd name="connsiteY79" fmla="*/ 701856 h 1452818"/>
                <a:gd name="connsiteX80" fmla="*/ 1157802 w 2698145"/>
                <a:gd name="connsiteY80" fmla="*/ 648807 h 1452818"/>
                <a:gd name="connsiteX81" fmla="*/ 1134776 w 2698145"/>
                <a:gd name="connsiteY81" fmla="*/ 648807 h 1452818"/>
                <a:gd name="connsiteX82" fmla="*/ 1134776 w 2698145"/>
                <a:gd name="connsiteY82" fmla="*/ 610642 h 1452818"/>
                <a:gd name="connsiteX83" fmla="*/ 1122181 w 2698145"/>
                <a:gd name="connsiteY83" fmla="*/ 610642 h 1452818"/>
                <a:gd name="connsiteX84" fmla="*/ 1122181 w 2698145"/>
                <a:gd name="connsiteY84" fmla="*/ 571077 h 1452818"/>
                <a:gd name="connsiteX85" fmla="*/ 1096611 w 2698145"/>
                <a:gd name="connsiteY85" fmla="*/ 571077 h 1452818"/>
                <a:gd name="connsiteX86" fmla="*/ 1096611 w 2698145"/>
                <a:gd name="connsiteY86" fmla="*/ 542581 h 1452818"/>
                <a:gd name="connsiteX87" fmla="*/ 1083889 w 2698145"/>
                <a:gd name="connsiteY87" fmla="*/ 542581 h 1452818"/>
                <a:gd name="connsiteX88" fmla="*/ 1083889 w 2698145"/>
                <a:gd name="connsiteY88" fmla="*/ 521208 h 1452818"/>
                <a:gd name="connsiteX89" fmla="*/ 1059591 w 2698145"/>
                <a:gd name="connsiteY89" fmla="*/ 521208 h 1452818"/>
                <a:gd name="connsiteX90" fmla="*/ 1059591 w 2698145"/>
                <a:gd name="connsiteY90" fmla="*/ 504161 h 1452818"/>
                <a:gd name="connsiteX91" fmla="*/ 1034020 w 2698145"/>
                <a:gd name="connsiteY91" fmla="*/ 504161 h 1452818"/>
                <a:gd name="connsiteX92" fmla="*/ 1034020 w 2698145"/>
                <a:gd name="connsiteY92" fmla="*/ 485715 h 1452818"/>
                <a:gd name="connsiteX93" fmla="*/ 994837 w 2698145"/>
                <a:gd name="connsiteY93" fmla="*/ 485715 h 1452818"/>
                <a:gd name="connsiteX94" fmla="*/ 994837 w 2698145"/>
                <a:gd name="connsiteY94" fmla="*/ 455819 h 1452818"/>
                <a:gd name="connsiteX95" fmla="*/ 956672 w 2698145"/>
                <a:gd name="connsiteY95" fmla="*/ 455819 h 1452818"/>
                <a:gd name="connsiteX96" fmla="*/ 956672 w 2698145"/>
                <a:gd name="connsiteY96" fmla="*/ 428721 h 1452818"/>
                <a:gd name="connsiteX97" fmla="*/ 938734 w 2698145"/>
                <a:gd name="connsiteY97" fmla="*/ 428721 h 1452818"/>
                <a:gd name="connsiteX98" fmla="*/ 938734 w 2698145"/>
                <a:gd name="connsiteY98" fmla="*/ 398953 h 1452818"/>
                <a:gd name="connsiteX99" fmla="*/ 914563 w 2698145"/>
                <a:gd name="connsiteY99" fmla="*/ 398953 h 1452818"/>
                <a:gd name="connsiteX100" fmla="*/ 914563 w 2698145"/>
                <a:gd name="connsiteY100" fmla="*/ 377580 h 1452818"/>
                <a:gd name="connsiteX101" fmla="*/ 899424 w 2698145"/>
                <a:gd name="connsiteY101" fmla="*/ 377580 h 1452818"/>
                <a:gd name="connsiteX102" fmla="*/ 899424 w 2698145"/>
                <a:gd name="connsiteY102" fmla="*/ 354808 h 1452818"/>
                <a:gd name="connsiteX103" fmla="*/ 880342 w 2698145"/>
                <a:gd name="connsiteY103" fmla="*/ 354808 h 1452818"/>
                <a:gd name="connsiteX104" fmla="*/ 880342 w 2698145"/>
                <a:gd name="connsiteY104" fmla="*/ 333436 h 1452818"/>
                <a:gd name="connsiteX105" fmla="*/ 854898 w 2698145"/>
                <a:gd name="connsiteY105" fmla="*/ 333436 h 1452818"/>
                <a:gd name="connsiteX106" fmla="*/ 854898 w 2698145"/>
                <a:gd name="connsiteY106" fmla="*/ 310791 h 1452818"/>
                <a:gd name="connsiteX107" fmla="*/ 829455 w 2698145"/>
                <a:gd name="connsiteY107" fmla="*/ 310791 h 1452818"/>
                <a:gd name="connsiteX108" fmla="*/ 829455 w 2698145"/>
                <a:gd name="connsiteY108" fmla="*/ 276570 h 1452818"/>
                <a:gd name="connsiteX109" fmla="*/ 802230 w 2698145"/>
                <a:gd name="connsiteY109" fmla="*/ 276570 h 1452818"/>
                <a:gd name="connsiteX110" fmla="*/ 802230 w 2698145"/>
                <a:gd name="connsiteY110" fmla="*/ 250999 h 1452818"/>
                <a:gd name="connsiteX111" fmla="*/ 785056 w 2698145"/>
                <a:gd name="connsiteY111" fmla="*/ 250999 h 1452818"/>
                <a:gd name="connsiteX112" fmla="*/ 785056 w 2698145"/>
                <a:gd name="connsiteY112" fmla="*/ 225429 h 1452818"/>
                <a:gd name="connsiteX113" fmla="*/ 736714 w 2698145"/>
                <a:gd name="connsiteY113" fmla="*/ 225429 h 1452818"/>
                <a:gd name="connsiteX114" fmla="*/ 736714 w 2698145"/>
                <a:gd name="connsiteY114" fmla="*/ 202657 h 1452818"/>
                <a:gd name="connsiteX115" fmla="*/ 708344 w 2698145"/>
                <a:gd name="connsiteY115" fmla="*/ 202657 h 1452818"/>
                <a:gd name="connsiteX116" fmla="*/ 708344 w 2698145"/>
                <a:gd name="connsiteY116" fmla="*/ 184210 h 1452818"/>
                <a:gd name="connsiteX117" fmla="*/ 689516 w 2698145"/>
                <a:gd name="connsiteY117" fmla="*/ 184210 h 1452818"/>
                <a:gd name="connsiteX118" fmla="*/ 689516 w 2698145"/>
                <a:gd name="connsiteY118" fmla="*/ 171361 h 1452818"/>
                <a:gd name="connsiteX119" fmla="*/ 661401 w 2698145"/>
                <a:gd name="connsiteY119" fmla="*/ 171361 h 1452818"/>
                <a:gd name="connsiteX120" fmla="*/ 661401 w 2698145"/>
                <a:gd name="connsiteY120" fmla="*/ 157113 h 1452818"/>
                <a:gd name="connsiteX121" fmla="*/ 621582 w 2698145"/>
                <a:gd name="connsiteY121" fmla="*/ 157113 h 1452818"/>
                <a:gd name="connsiteX122" fmla="*/ 621582 w 2698145"/>
                <a:gd name="connsiteY122" fmla="*/ 139939 h 1452818"/>
                <a:gd name="connsiteX123" fmla="*/ 601609 w 2698145"/>
                <a:gd name="connsiteY123" fmla="*/ 139939 h 1452818"/>
                <a:gd name="connsiteX124" fmla="*/ 601609 w 2698145"/>
                <a:gd name="connsiteY124" fmla="*/ 130143 h 1452818"/>
                <a:gd name="connsiteX125" fmla="*/ 562299 w 2698145"/>
                <a:gd name="connsiteY125" fmla="*/ 130143 h 1452818"/>
                <a:gd name="connsiteX126" fmla="*/ 562299 w 2698145"/>
                <a:gd name="connsiteY126" fmla="*/ 114495 h 1452818"/>
                <a:gd name="connsiteX127" fmla="*/ 523371 w 2698145"/>
                <a:gd name="connsiteY127" fmla="*/ 114495 h 1452818"/>
                <a:gd name="connsiteX128" fmla="*/ 523371 w 2698145"/>
                <a:gd name="connsiteY128" fmla="*/ 101774 h 1452818"/>
                <a:gd name="connsiteX129" fmla="*/ 492330 w 2698145"/>
                <a:gd name="connsiteY129" fmla="*/ 101774 h 1452818"/>
                <a:gd name="connsiteX130" fmla="*/ 492330 w 2698145"/>
                <a:gd name="connsiteY130" fmla="*/ 82691 h 1452818"/>
                <a:gd name="connsiteX131" fmla="*/ 470830 w 2698145"/>
                <a:gd name="connsiteY131" fmla="*/ 82691 h 1452818"/>
                <a:gd name="connsiteX132" fmla="*/ 470830 w 2698145"/>
                <a:gd name="connsiteY132" fmla="*/ 67552 h 1452818"/>
                <a:gd name="connsiteX133" fmla="*/ 447804 w 2698145"/>
                <a:gd name="connsiteY133" fmla="*/ 67552 h 1452818"/>
                <a:gd name="connsiteX134" fmla="*/ 447804 w 2698145"/>
                <a:gd name="connsiteY134" fmla="*/ 50887 h 1452818"/>
                <a:gd name="connsiteX135" fmla="*/ 331400 w 2698145"/>
                <a:gd name="connsiteY135" fmla="*/ 50887 h 1452818"/>
                <a:gd name="connsiteX136" fmla="*/ 331400 w 2698145"/>
                <a:gd name="connsiteY136" fmla="*/ 31931 h 1452818"/>
                <a:gd name="connsiteX137" fmla="*/ 244257 w 2698145"/>
                <a:gd name="connsiteY137" fmla="*/ 31931 h 1452818"/>
                <a:gd name="connsiteX138" fmla="*/ 244257 w 2698145"/>
                <a:gd name="connsiteY138" fmla="*/ 25443 h 1452818"/>
                <a:gd name="connsiteX139" fmla="*/ 180648 w 2698145"/>
                <a:gd name="connsiteY139" fmla="*/ 25443 h 1452818"/>
                <a:gd name="connsiteX140" fmla="*/ 180648 w 2698145"/>
                <a:gd name="connsiteY140" fmla="*/ 13485 h 1452818"/>
                <a:gd name="connsiteX141" fmla="*/ 102410 w 2698145"/>
                <a:gd name="connsiteY141" fmla="*/ 13485 h 1452818"/>
                <a:gd name="connsiteX142" fmla="*/ 102410 w 2698145"/>
                <a:gd name="connsiteY142" fmla="*/ 0 h 1452818"/>
                <a:gd name="connsiteX143" fmla="*/ 0 w 2698145"/>
                <a:gd name="connsiteY143" fmla="*/ 0 h 145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2698145" h="1452818">
                  <a:moveTo>
                    <a:pt x="2698146" y="1452818"/>
                  </a:moveTo>
                  <a:lnTo>
                    <a:pt x="2671048" y="1452818"/>
                  </a:lnTo>
                  <a:lnTo>
                    <a:pt x="2671048" y="1438570"/>
                  </a:lnTo>
                  <a:lnTo>
                    <a:pt x="2615582" y="1438570"/>
                  </a:lnTo>
                  <a:lnTo>
                    <a:pt x="2615582" y="1415925"/>
                  </a:lnTo>
                  <a:lnTo>
                    <a:pt x="2559606" y="1415925"/>
                  </a:lnTo>
                  <a:lnTo>
                    <a:pt x="2559606" y="1399387"/>
                  </a:lnTo>
                  <a:lnTo>
                    <a:pt x="2504649" y="1399387"/>
                  </a:lnTo>
                  <a:lnTo>
                    <a:pt x="2504649" y="1386029"/>
                  </a:lnTo>
                  <a:lnTo>
                    <a:pt x="2462031" y="1386029"/>
                  </a:lnTo>
                  <a:lnTo>
                    <a:pt x="2462031" y="1373944"/>
                  </a:lnTo>
                  <a:lnTo>
                    <a:pt x="2432389" y="1373944"/>
                  </a:lnTo>
                  <a:lnTo>
                    <a:pt x="2432389" y="1364657"/>
                  </a:lnTo>
                  <a:lnTo>
                    <a:pt x="2392316" y="1364657"/>
                  </a:lnTo>
                  <a:lnTo>
                    <a:pt x="2392316" y="1348500"/>
                  </a:lnTo>
                  <a:lnTo>
                    <a:pt x="2348172" y="1348500"/>
                  </a:lnTo>
                  <a:lnTo>
                    <a:pt x="2348172" y="1335779"/>
                  </a:lnTo>
                  <a:lnTo>
                    <a:pt x="2330616" y="1335779"/>
                  </a:lnTo>
                  <a:lnTo>
                    <a:pt x="2305172" y="1297613"/>
                  </a:lnTo>
                  <a:lnTo>
                    <a:pt x="2228842" y="1297613"/>
                  </a:lnTo>
                  <a:lnTo>
                    <a:pt x="2228842" y="1287818"/>
                  </a:lnTo>
                  <a:lnTo>
                    <a:pt x="2133429" y="1287818"/>
                  </a:lnTo>
                  <a:lnTo>
                    <a:pt x="2133429" y="1272170"/>
                  </a:lnTo>
                  <a:lnTo>
                    <a:pt x="2093610" y="1272170"/>
                  </a:lnTo>
                  <a:lnTo>
                    <a:pt x="2093610" y="1259448"/>
                  </a:lnTo>
                  <a:lnTo>
                    <a:pt x="2072238" y="1259448"/>
                  </a:lnTo>
                  <a:lnTo>
                    <a:pt x="2072238" y="1234005"/>
                  </a:lnTo>
                  <a:lnTo>
                    <a:pt x="2038016" y="1234005"/>
                  </a:lnTo>
                  <a:lnTo>
                    <a:pt x="2038016" y="1219629"/>
                  </a:lnTo>
                  <a:lnTo>
                    <a:pt x="1992600" y="1219629"/>
                  </a:lnTo>
                  <a:lnTo>
                    <a:pt x="1992600" y="1195840"/>
                  </a:lnTo>
                  <a:lnTo>
                    <a:pt x="1974408" y="1195840"/>
                  </a:lnTo>
                  <a:lnTo>
                    <a:pt x="1974408" y="1175485"/>
                  </a:lnTo>
                  <a:lnTo>
                    <a:pt x="1948965" y="1175485"/>
                  </a:lnTo>
                  <a:lnTo>
                    <a:pt x="1948965" y="1158438"/>
                  </a:lnTo>
                  <a:lnTo>
                    <a:pt x="1924412" y="1158438"/>
                  </a:lnTo>
                  <a:lnTo>
                    <a:pt x="1924412" y="1141391"/>
                  </a:lnTo>
                  <a:lnTo>
                    <a:pt x="1884593" y="1141391"/>
                  </a:lnTo>
                  <a:lnTo>
                    <a:pt x="1884593" y="1119510"/>
                  </a:lnTo>
                  <a:lnTo>
                    <a:pt x="1863220" y="1119510"/>
                  </a:lnTo>
                  <a:lnTo>
                    <a:pt x="1863220" y="1104371"/>
                  </a:lnTo>
                  <a:lnTo>
                    <a:pt x="1847191" y="1104371"/>
                  </a:lnTo>
                  <a:lnTo>
                    <a:pt x="1847191" y="1087705"/>
                  </a:lnTo>
                  <a:lnTo>
                    <a:pt x="1810553" y="1087705"/>
                  </a:lnTo>
                  <a:lnTo>
                    <a:pt x="1810553" y="1070277"/>
                  </a:lnTo>
                  <a:lnTo>
                    <a:pt x="1769334" y="1070277"/>
                  </a:lnTo>
                  <a:lnTo>
                    <a:pt x="1769334" y="1043179"/>
                  </a:lnTo>
                  <a:lnTo>
                    <a:pt x="1740838" y="1043179"/>
                  </a:lnTo>
                  <a:lnTo>
                    <a:pt x="1740838" y="1030458"/>
                  </a:lnTo>
                  <a:lnTo>
                    <a:pt x="1712468" y="1030458"/>
                  </a:lnTo>
                  <a:lnTo>
                    <a:pt x="1712468" y="1005014"/>
                  </a:lnTo>
                  <a:lnTo>
                    <a:pt x="1689696" y="1005014"/>
                  </a:lnTo>
                  <a:lnTo>
                    <a:pt x="1689696" y="987713"/>
                  </a:lnTo>
                  <a:lnTo>
                    <a:pt x="1656365" y="987713"/>
                  </a:lnTo>
                  <a:lnTo>
                    <a:pt x="1656365" y="964941"/>
                  </a:lnTo>
                  <a:lnTo>
                    <a:pt x="1635629" y="964941"/>
                  </a:lnTo>
                  <a:lnTo>
                    <a:pt x="1635629" y="953619"/>
                  </a:lnTo>
                  <a:lnTo>
                    <a:pt x="1595810" y="953619"/>
                  </a:lnTo>
                  <a:lnTo>
                    <a:pt x="1595810" y="909602"/>
                  </a:lnTo>
                  <a:lnTo>
                    <a:pt x="1536145" y="909602"/>
                  </a:lnTo>
                  <a:lnTo>
                    <a:pt x="1536145" y="890519"/>
                  </a:lnTo>
                  <a:lnTo>
                    <a:pt x="1492001" y="890519"/>
                  </a:lnTo>
                  <a:lnTo>
                    <a:pt x="1492001" y="865457"/>
                  </a:lnTo>
                  <a:lnTo>
                    <a:pt x="1476353" y="865457"/>
                  </a:lnTo>
                  <a:lnTo>
                    <a:pt x="1476353" y="852354"/>
                  </a:lnTo>
                  <a:lnTo>
                    <a:pt x="1457907" y="852354"/>
                  </a:lnTo>
                  <a:lnTo>
                    <a:pt x="1457907" y="818514"/>
                  </a:lnTo>
                  <a:lnTo>
                    <a:pt x="1435135" y="818514"/>
                  </a:lnTo>
                  <a:lnTo>
                    <a:pt x="1435135" y="801467"/>
                  </a:lnTo>
                  <a:lnTo>
                    <a:pt x="1408038" y="801467"/>
                  </a:lnTo>
                  <a:lnTo>
                    <a:pt x="1408038" y="778695"/>
                  </a:lnTo>
                  <a:lnTo>
                    <a:pt x="1355497" y="778695"/>
                  </a:lnTo>
                  <a:lnTo>
                    <a:pt x="1355497" y="750580"/>
                  </a:lnTo>
                  <a:lnTo>
                    <a:pt x="1336924" y="750580"/>
                  </a:lnTo>
                  <a:lnTo>
                    <a:pt x="1336924" y="737859"/>
                  </a:lnTo>
                  <a:lnTo>
                    <a:pt x="1308554" y="737859"/>
                  </a:lnTo>
                  <a:lnTo>
                    <a:pt x="1308554" y="725137"/>
                  </a:lnTo>
                  <a:lnTo>
                    <a:pt x="1255886" y="725137"/>
                  </a:lnTo>
                  <a:lnTo>
                    <a:pt x="1255886" y="701856"/>
                  </a:lnTo>
                  <a:lnTo>
                    <a:pt x="1157802" y="701856"/>
                  </a:lnTo>
                  <a:lnTo>
                    <a:pt x="1157802" y="648807"/>
                  </a:lnTo>
                  <a:lnTo>
                    <a:pt x="1134776" y="648807"/>
                  </a:lnTo>
                  <a:lnTo>
                    <a:pt x="1134776" y="610642"/>
                  </a:lnTo>
                  <a:lnTo>
                    <a:pt x="1122181" y="610642"/>
                  </a:lnTo>
                  <a:lnTo>
                    <a:pt x="1122181" y="571077"/>
                  </a:lnTo>
                  <a:lnTo>
                    <a:pt x="1096611" y="571077"/>
                  </a:lnTo>
                  <a:lnTo>
                    <a:pt x="1096611" y="542581"/>
                  </a:lnTo>
                  <a:lnTo>
                    <a:pt x="1083889" y="542581"/>
                  </a:lnTo>
                  <a:lnTo>
                    <a:pt x="1083889" y="521208"/>
                  </a:lnTo>
                  <a:lnTo>
                    <a:pt x="1059591" y="521208"/>
                  </a:lnTo>
                  <a:lnTo>
                    <a:pt x="1059591" y="504161"/>
                  </a:lnTo>
                  <a:lnTo>
                    <a:pt x="1034020" y="504161"/>
                  </a:lnTo>
                  <a:lnTo>
                    <a:pt x="1034020" y="485715"/>
                  </a:lnTo>
                  <a:lnTo>
                    <a:pt x="994837" y="485715"/>
                  </a:lnTo>
                  <a:lnTo>
                    <a:pt x="994837" y="455819"/>
                  </a:lnTo>
                  <a:lnTo>
                    <a:pt x="956672" y="455819"/>
                  </a:lnTo>
                  <a:lnTo>
                    <a:pt x="956672" y="428721"/>
                  </a:lnTo>
                  <a:lnTo>
                    <a:pt x="938734" y="428721"/>
                  </a:lnTo>
                  <a:lnTo>
                    <a:pt x="938734" y="398953"/>
                  </a:lnTo>
                  <a:lnTo>
                    <a:pt x="914563" y="398953"/>
                  </a:lnTo>
                  <a:lnTo>
                    <a:pt x="914563" y="377580"/>
                  </a:lnTo>
                  <a:lnTo>
                    <a:pt x="899424" y="377580"/>
                  </a:lnTo>
                  <a:lnTo>
                    <a:pt x="899424" y="354808"/>
                  </a:lnTo>
                  <a:lnTo>
                    <a:pt x="880342" y="354808"/>
                  </a:lnTo>
                  <a:lnTo>
                    <a:pt x="880342" y="333436"/>
                  </a:lnTo>
                  <a:lnTo>
                    <a:pt x="854898" y="333436"/>
                  </a:lnTo>
                  <a:lnTo>
                    <a:pt x="854898" y="310791"/>
                  </a:lnTo>
                  <a:lnTo>
                    <a:pt x="829455" y="310791"/>
                  </a:lnTo>
                  <a:lnTo>
                    <a:pt x="829455" y="276570"/>
                  </a:lnTo>
                  <a:lnTo>
                    <a:pt x="802230" y="276570"/>
                  </a:lnTo>
                  <a:lnTo>
                    <a:pt x="802230" y="250999"/>
                  </a:lnTo>
                  <a:lnTo>
                    <a:pt x="785056" y="250999"/>
                  </a:lnTo>
                  <a:lnTo>
                    <a:pt x="785056" y="225429"/>
                  </a:lnTo>
                  <a:lnTo>
                    <a:pt x="736714" y="225429"/>
                  </a:lnTo>
                  <a:lnTo>
                    <a:pt x="736714" y="202657"/>
                  </a:lnTo>
                  <a:lnTo>
                    <a:pt x="708344" y="202657"/>
                  </a:lnTo>
                  <a:lnTo>
                    <a:pt x="708344" y="184210"/>
                  </a:lnTo>
                  <a:lnTo>
                    <a:pt x="689516" y="184210"/>
                  </a:lnTo>
                  <a:lnTo>
                    <a:pt x="689516" y="171361"/>
                  </a:lnTo>
                  <a:lnTo>
                    <a:pt x="661401" y="171361"/>
                  </a:lnTo>
                  <a:lnTo>
                    <a:pt x="661401" y="157113"/>
                  </a:lnTo>
                  <a:lnTo>
                    <a:pt x="621582" y="157113"/>
                  </a:lnTo>
                  <a:lnTo>
                    <a:pt x="621582" y="139939"/>
                  </a:lnTo>
                  <a:lnTo>
                    <a:pt x="601609" y="139939"/>
                  </a:lnTo>
                  <a:lnTo>
                    <a:pt x="601609" y="130143"/>
                  </a:lnTo>
                  <a:lnTo>
                    <a:pt x="562299" y="130143"/>
                  </a:lnTo>
                  <a:lnTo>
                    <a:pt x="562299" y="114495"/>
                  </a:lnTo>
                  <a:lnTo>
                    <a:pt x="523371" y="114495"/>
                  </a:lnTo>
                  <a:lnTo>
                    <a:pt x="523371" y="101774"/>
                  </a:lnTo>
                  <a:lnTo>
                    <a:pt x="492330" y="101774"/>
                  </a:lnTo>
                  <a:lnTo>
                    <a:pt x="492330" y="82691"/>
                  </a:lnTo>
                  <a:lnTo>
                    <a:pt x="470830" y="82691"/>
                  </a:lnTo>
                  <a:lnTo>
                    <a:pt x="470830" y="67552"/>
                  </a:lnTo>
                  <a:lnTo>
                    <a:pt x="447804" y="67552"/>
                  </a:lnTo>
                  <a:lnTo>
                    <a:pt x="447804" y="50887"/>
                  </a:lnTo>
                  <a:lnTo>
                    <a:pt x="331400" y="50887"/>
                  </a:lnTo>
                  <a:lnTo>
                    <a:pt x="331400" y="31931"/>
                  </a:lnTo>
                  <a:lnTo>
                    <a:pt x="244257" y="31931"/>
                  </a:lnTo>
                  <a:lnTo>
                    <a:pt x="244257" y="25443"/>
                  </a:lnTo>
                  <a:lnTo>
                    <a:pt x="180648" y="25443"/>
                  </a:lnTo>
                  <a:lnTo>
                    <a:pt x="180648" y="13485"/>
                  </a:lnTo>
                  <a:lnTo>
                    <a:pt x="102410" y="13485"/>
                  </a:lnTo>
                  <a:lnTo>
                    <a:pt x="102410" y="0"/>
                  </a:lnTo>
                  <a:lnTo>
                    <a:pt x="0" y="0"/>
                  </a:lnTo>
                </a:path>
              </a:pathLst>
            </a:custGeom>
            <a:noFill/>
            <a:ln w="28575" cap="flat">
              <a:solidFill>
                <a:schemeClr val="accent2"/>
              </a:solidFill>
              <a:prstDash val="solid"/>
              <a:miter/>
            </a:ln>
          </p:spPr>
          <p:txBody>
            <a:bodyPr rtlCol="0" anchor="ctr"/>
            <a:lstStyle/>
            <a:p>
              <a:endParaRPr lang="en-US" dirty="0"/>
            </a:p>
          </p:txBody>
        </p:sp>
      </p:grpSp>
      <p:sp>
        <p:nvSpPr>
          <p:cNvPr id="4" name="TextBox 3">
            <a:extLst>
              <a:ext uri="{FF2B5EF4-FFF2-40B4-BE49-F238E27FC236}">
                <a16:creationId xmlns:a16="http://schemas.microsoft.com/office/drawing/2014/main" id="{B6FAC6ED-B2EC-9B34-56C1-E5D8306CF738}"/>
              </a:ext>
            </a:extLst>
          </p:cNvPr>
          <p:cNvSpPr txBox="1"/>
          <p:nvPr/>
        </p:nvSpPr>
        <p:spPr bwMode="auto">
          <a:xfrm>
            <a:off x="7626815" y="5401338"/>
            <a:ext cx="3191899" cy="307777"/>
          </a:xfrm>
          <a:prstGeom prst="rect">
            <a:avLst/>
          </a:prstGeom>
          <a:solidFill>
            <a:schemeClr val="tx1"/>
          </a:solidFill>
          <a:ln>
            <a:noFill/>
          </a:ln>
        </p:spPr>
        <p:txBody>
          <a:bodyPr wrap="non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HR (95% CI): 0.75 (0.62-0.90); </a:t>
            </a:r>
            <a:r>
              <a:rPr lang="en-US" sz="1400" b="0" i="1" dirty="0">
                <a:solidFill>
                  <a:schemeClr val="bg1"/>
                </a:solidFill>
                <a:latin typeface="Calibri" panose="020F0502020204030204" pitchFamily="34" charset="0"/>
              </a:rPr>
              <a:t>P = .76</a:t>
            </a:r>
            <a:r>
              <a:rPr lang="en-US" sz="1400" b="0" dirty="0">
                <a:solidFill>
                  <a:schemeClr val="bg1"/>
                </a:solidFill>
                <a:latin typeface="Calibri" panose="020F0502020204030204" pitchFamily="34" charset="0"/>
              </a:rPr>
              <a:t> </a:t>
            </a:r>
          </a:p>
        </p:txBody>
      </p:sp>
    </p:spTree>
    <p:extLst>
      <p:ext uri="{BB962C8B-B14F-4D97-AF65-F5344CB8AC3E}">
        <p14:creationId xmlns:p14="http://schemas.microsoft.com/office/powerpoint/2010/main" val="282243144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PFS in Subgroups</a:t>
            </a:r>
          </a:p>
        </p:txBody>
      </p:sp>
      <p:sp>
        <p:nvSpPr>
          <p:cNvPr id="20" name="Text Box 11">
            <a:extLst>
              <a:ext uri="{FF2B5EF4-FFF2-40B4-BE49-F238E27FC236}">
                <a16:creationId xmlns:a16="http://schemas.microsoft.com/office/drawing/2014/main" id="{17D72F30-C5FE-CD3E-5E94-A671A390B015}"/>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Reproduced with permission. </a:t>
            </a:r>
          </a:p>
        </p:txBody>
      </p:sp>
      <p:grpSp>
        <p:nvGrpSpPr>
          <p:cNvPr id="78" name="Group 77">
            <a:extLst>
              <a:ext uri="{FF2B5EF4-FFF2-40B4-BE49-F238E27FC236}">
                <a16:creationId xmlns:a16="http://schemas.microsoft.com/office/drawing/2014/main" id="{6BC3FAD0-D77A-43E2-2DC4-DF930175FAC8}"/>
              </a:ext>
            </a:extLst>
          </p:cNvPr>
          <p:cNvGrpSpPr/>
          <p:nvPr/>
        </p:nvGrpSpPr>
        <p:grpSpPr>
          <a:xfrm>
            <a:off x="1022442" y="1640894"/>
            <a:ext cx="10072048" cy="3911318"/>
            <a:chOff x="1022442" y="1640894"/>
            <a:chExt cx="10072048" cy="3911318"/>
          </a:xfrm>
        </p:grpSpPr>
        <p:sp>
          <p:nvSpPr>
            <p:cNvPr id="23" name="TextBox 22">
              <a:extLst>
                <a:ext uri="{FF2B5EF4-FFF2-40B4-BE49-F238E27FC236}">
                  <a16:creationId xmlns:a16="http://schemas.microsoft.com/office/drawing/2014/main" id="{6D140064-04FE-DA2B-BEAC-68384416BFDC}"/>
                </a:ext>
              </a:extLst>
            </p:cNvPr>
            <p:cNvSpPr txBox="1"/>
            <p:nvPr/>
          </p:nvSpPr>
          <p:spPr bwMode="auto">
            <a:xfrm>
              <a:off x="8855193" y="1856337"/>
              <a:ext cx="1077194"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pPr>
              <a:r>
                <a:rPr lang="en-US" sz="1400" dirty="0">
                  <a:solidFill>
                    <a:schemeClr val="bg1"/>
                  </a:solidFill>
                  <a:latin typeface="Calibri" panose="020F0502020204030204" pitchFamily="34" charset="0"/>
                </a:rPr>
                <a:t>HR (95% CI)</a:t>
              </a:r>
            </a:p>
          </p:txBody>
        </p:sp>
        <p:sp>
          <p:nvSpPr>
            <p:cNvPr id="24" name="TextBox 23">
              <a:extLst>
                <a:ext uri="{FF2B5EF4-FFF2-40B4-BE49-F238E27FC236}">
                  <a16:creationId xmlns:a16="http://schemas.microsoft.com/office/drawing/2014/main" id="{E8DE1BA4-DF15-F844-0930-7009582BE189}"/>
                </a:ext>
              </a:extLst>
            </p:cNvPr>
            <p:cNvSpPr txBox="1"/>
            <p:nvPr/>
          </p:nvSpPr>
          <p:spPr bwMode="auto">
            <a:xfrm>
              <a:off x="10017296" y="1640894"/>
              <a:ext cx="1077194" cy="523220"/>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pPr>
              <a:r>
                <a:rPr lang="en-US" sz="1400" dirty="0">
                  <a:solidFill>
                    <a:schemeClr val="bg1"/>
                  </a:solidFill>
                  <a:latin typeface="Calibri" panose="020F0502020204030204" pitchFamily="34" charset="0"/>
                </a:rPr>
                <a:t>Interaction</a:t>
              </a:r>
            </a:p>
            <a:p>
              <a:pPr algn="ctr">
                <a:lnSpc>
                  <a:spcPct val="100000"/>
                </a:lnSpc>
                <a:spcBef>
                  <a:spcPts val="0"/>
                </a:spcBef>
                <a:spcAft>
                  <a:spcPct val="0"/>
                </a:spcAft>
                <a:buClrTx/>
              </a:pPr>
              <a:r>
                <a:rPr lang="en-US" sz="1400" i="1" dirty="0">
                  <a:solidFill>
                    <a:schemeClr val="bg1"/>
                  </a:solidFill>
                  <a:latin typeface="Calibri" panose="020F0502020204030204" pitchFamily="34" charset="0"/>
                </a:rPr>
                <a:t>P Value</a:t>
              </a:r>
            </a:p>
          </p:txBody>
        </p:sp>
        <p:sp>
          <p:nvSpPr>
            <p:cNvPr id="25" name="TextBox 24">
              <a:extLst>
                <a:ext uri="{FF2B5EF4-FFF2-40B4-BE49-F238E27FC236}">
                  <a16:creationId xmlns:a16="http://schemas.microsoft.com/office/drawing/2014/main" id="{BBFCB761-4684-C6DC-D16E-F2E6CBCA77EC}"/>
                </a:ext>
              </a:extLst>
            </p:cNvPr>
            <p:cNvSpPr txBox="1"/>
            <p:nvPr/>
          </p:nvSpPr>
          <p:spPr bwMode="auto">
            <a:xfrm>
              <a:off x="10232971" y="2515198"/>
              <a:ext cx="701859"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pPr>
              <a:r>
                <a:rPr lang="en-US" b="0" dirty="0">
                  <a:solidFill>
                    <a:schemeClr val="bg1"/>
                  </a:solidFill>
                  <a:latin typeface="Calibri" panose="020F0502020204030204" pitchFamily="34" charset="0"/>
                </a:rPr>
                <a:t>.667</a:t>
              </a:r>
              <a:endParaRPr lang="en-US" b="0" i="1" dirty="0">
                <a:solidFill>
                  <a:schemeClr val="bg1"/>
                </a:solidFill>
                <a:latin typeface="Calibri" panose="020F0502020204030204" pitchFamily="34" charset="0"/>
              </a:endParaRPr>
            </a:p>
          </p:txBody>
        </p:sp>
        <p:sp>
          <p:nvSpPr>
            <p:cNvPr id="26" name="TextBox 25">
              <a:extLst>
                <a:ext uri="{FF2B5EF4-FFF2-40B4-BE49-F238E27FC236}">
                  <a16:creationId xmlns:a16="http://schemas.microsoft.com/office/drawing/2014/main" id="{79A5DD31-A569-8F0F-F6A6-2B9DC252B50C}"/>
                </a:ext>
              </a:extLst>
            </p:cNvPr>
            <p:cNvSpPr txBox="1"/>
            <p:nvPr/>
          </p:nvSpPr>
          <p:spPr bwMode="auto">
            <a:xfrm>
              <a:off x="10232971" y="3316783"/>
              <a:ext cx="701859"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pPr>
              <a:r>
                <a:rPr lang="en-US" b="0" dirty="0">
                  <a:solidFill>
                    <a:schemeClr val="bg1"/>
                  </a:solidFill>
                  <a:latin typeface="Calibri" panose="020F0502020204030204" pitchFamily="34" charset="0"/>
                </a:rPr>
                <a:t>.078</a:t>
              </a:r>
              <a:endParaRPr lang="en-US" b="0" i="1" dirty="0">
                <a:solidFill>
                  <a:schemeClr val="bg1"/>
                </a:solidFill>
                <a:latin typeface="Calibri" panose="020F0502020204030204" pitchFamily="34" charset="0"/>
              </a:endParaRPr>
            </a:p>
          </p:txBody>
        </p:sp>
        <p:sp>
          <p:nvSpPr>
            <p:cNvPr id="27" name="TextBox 26">
              <a:extLst>
                <a:ext uri="{FF2B5EF4-FFF2-40B4-BE49-F238E27FC236}">
                  <a16:creationId xmlns:a16="http://schemas.microsoft.com/office/drawing/2014/main" id="{AF5424CB-EB85-890F-0E26-2A0B61EFCFB4}"/>
                </a:ext>
              </a:extLst>
            </p:cNvPr>
            <p:cNvSpPr txBox="1"/>
            <p:nvPr/>
          </p:nvSpPr>
          <p:spPr bwMode="auto">
            <a:xfrm>
              <a:off x="10232971" y="4124098"/>
              <a:ext cx="701859" cy="369332"/>
            </a:xfrm>
            <a:prstGeom prst="rect">
              <a:avLst/>
            </a:prstGeom>
            <a:solidFill>
              <a:schemeClr val="tx1"/>
            </a:solidFill>
            <a:ln>
              <a:noFill/>
            </a:ln>
          </p:spPr>
          <p:txBody>
            <a:bodyPr wrap="square" rtlCol="0">
              <a:spAutoFit/>
            </a:bodyPr>
            <a:lstStyle/>
            <a:p>
              <a:pPr algn="ctr">
                <a:lnSpc>
                  <a:spcPct val="100000"/>
                </a:lnSpc>
                <a:spcBef>
                  <a:spcPts val="0"/>
                </a:spcBef>
                <a:spcAft>
                  <a:spcPct val="0"/>
                </a:spcAft>
                <a:buClrTx/>
              </a:pPr>
              <a:r>
                <a:rPr lang="en-US" b="0" dirty="0">
                  <a:solidFill>
                    <a:schemeClr val="bg1"/>
                  </a:solidFill>
                  <a:latin typeface="Calibri" panose="020F0502020204030204" pitchFamily="34" charset="0"/>
                </a:rPr>
                <a:t>.144</a:t>
              </a:r>
              <a:endParaRPr lang="en-US" b="0" i="1" dirty="0">
                <a:solidFill>
                  <a:schemeClr val="bg1"/>
                </a:solidFill>
                <a:latin typeface="Calibri" panose="020F0502020204030204" pitchFamily="34" charset="0"/>
              </a:endParaRPr>
            </a:p>
          </p:txBody>
        </p:sp>
        <p:sp>
          <p:nvSpPr>
            <p:cNvPr id="3" name="TextBox 2">
              <a:extLst>
                <a:ext uri="{FF2B5EF4-FFF2-40B4-BE49-F238E27FC236}">
                  <a16:creationId xmlns:a16="http://schemas.microsoft.com/office/drawing/2014/main" id="{271B05ED-3AC4-F499-11D0-4E32AB72C3D2}"/>
                </a:ext>
              </a:extLst>
            </p:cNvPr>
            <p:cNvSpPr txBox="1"/>
            <p:nvPr/>
          </p:nvSpPr>
          <p:spPr bwMode="auto">
            <a:xfrm>
              <a:off x="1022442" y="2238908"/>
              <a:ext cx="2527743" cy="738664"/>
            </a:xfrm>
            <a:prstGeom prst="rect">
              <a:avLst/>
            </a:prstGeom>
            <a:solidFill>
              <a:schemeClr val="tx1"/>
            </a:solidFill>
            <a:ln>
              <a:noFill/>
            </a:ln>
          </p:spPr>
          <p:txBody>
            <a:bodyPr wrap="none" rtlCol="0">
              <a:spAutoFit/>
            </a:bodyPr>
            <a:lstStyle/>
            <a:p>
              <a:pPr algn="l">
                <a:lnSpc>
                  <a:spcPct val="100000"/>
                </a:lnSpc>
                <a:spcBef>
                  <a:spcPts val="0"/>
                </a:spcBef>
                <a:spcAft>
                  <a:spcPct val="0"/>
                </a:spcAft>
                <a:buClrTx/>
              </a:pPr>
              <a:r>
                <a:rPr lang="en-US" sz="1400" dirty="0">
                  <a:solidFill>
                    <a:schemeClr val="bg1"/>
                  </a:solidFill>
                  <a:latin typeface="Calibri" panose="020F0502020204030204" pitchFamily="34" charset="0"/>
                </a:rPr>
                <a:t>Has IPS been performed</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Yes</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No, DPS planed / inoperable</a:t>
              </a:r>
            </a:p>
          </p:txBody>
        </p:sp>
        <p:sp>
          <p:nvSpPr>
            <p:cNvPr id="4" name="TextBox 3">
              <a:extLst>
                <a:ext uri="{FF2B5EF4-FFF2-40B4-BE49-F238E27FC236}">
                  <a16:creationId xmlns:a16="http://schemas.microsoft.com/office/drawing/2014/main" id="{1EFEB037-0E61-6A10-3BF3-2CFE466CACAB}"/>
                </a:ext>
              </a:extLst>
            </p:cNvPr>
            <p:cNvSpPr txBox="1"/>
            <p:nvPr/>
          </p:nvSpPr>
          <p:spPr bwMode="auto">
            <a:xfrm>
              <a:off x="1022442" y="3022127"/>
              <a:ext cx="620683" cy="738664"/>
            </a:xfrm>
            <a:prstGeom prst="rect">
              <a:avLst/>
            </a:prstGeom>
            <a:solidFill>
              <a:schemeClr val="tx1"/>
            </a:solidFill>
            <a:ln>
              <a:noFill/>
            </a:ln>
          </p:spPr>
          <p:txBody>
            <a:bodyPr wrap="none" rtlCol="0">
              <a:spAutoFit/>
            </a:bodyPr>
            <a:lstStyle/>
            <a:p>
              <a:pPr algn="l">
                <a:lnSpc>
                  <a:spcPct val="100000"/>
                </a:lnSpc>
                <a:spcBef>
                  <a:spcPts val="0"/>
                </a:spcBef>
                <a:spcAft>
                  <a:spcPct val="0"/>
                </a:spcAft>
                <a:buClrTx/>
              </a:pPr>
              <a:r>
                <a:rPr lang="en-US" sz="1400" dirty="0">
                  <a:solidFill>
                    <a:schemeClr val="bg1"/>
                  </a:solidFill>
                  <a:latin typeface="Calibri" panose="020F0502020204030204" pitchFamily="34" charset="0"/>
                </a:rPr>
                <a:t>Stage</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III</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IV</a:t>
              </a:r>
            </a:p>
          </p:txBody>
        </p:sp>
        <p:sp>
          <p:nvSpPr>
            <p:cNvPr id="5" name="TextBox 4">
              <a:extLst>
                <a:ext uri="{FF2B5EF4-FFF2-40B4-BE49-F238E27FC236}">
                  <a16:creationId xmlns:a16="http://schemas.microsoft.com/office/drawing/2014/main" id="{C558B71C-E1B3-5900-477C-5304D2A42E88}"/>
                </a:ext>
              </a:extLst>
            </p:cNvPr>
            <p:cNvSpPr txBox="1"/>
            <p:nvPr/>
          </p:nvSpPr>
          <p:spPr bwMode="auto">
            <a:xfrm>
              <a:off x="1022442" y="3818983"/>
              <a:ext cx="2122569" cy="738664"/>
            </a:xfrm>
            <a:prstGeom prst="rect">
              <a:avLst/>
            </a:prstGeom>
            <a:solidFill>
              <a:schemeClr val="tx1"/>
            </a:solidFill>
            <a:ln>
              <a:noFill/>
            </a:ln>
          </p:spPr>
          <p:txBody>
            <a:bodyPr wrap="none" rtlCol="0">
              <a:spAutoFit/>
            </a:bodyPr>
            <a:lstStyle/>
            <a:p>
              <a:pPr algn="l">
                <a:lnSpc>
                  <a:spcPct val="100000"/>
                </a:lnSpc>
                <a:spcBef>
                  <a:spcPts val="0"/>
                </a:spcBef>
                <a:spcAft>
                  <a:spcPct val="0"/>
                </a:spcAft>
                <a:buClrTx/>
              </a:pPr>
              <a:r>
                <a:rPr lang="en-US" sz="1400" dirty="0">
                  <a:solidFill>
                    <a:schemeClr val="bg1"/>
                  </a:solidFill>
                  <a:latin typeface="Calibri" panose="020F0502020204030204" pitchFamily="34" charset="0"/>
                </a:rPr>
                <a:t>Histological subtype</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High grade serous</a:t>
              </a:r>
            </a:p>
            <a:p>
              <a:pPr marL="285750" indent="-285750" algn="l">
                <a:lnSpc>
                  <a:spcPct val="100000"/>
                </a:lnSpc>
                <a:spcBef>
                  <a:spcPts val="0"/>
                </a:spcBef>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Non-high grade serous</a:t>
              </a:r>
            </a:p>
          </p:txBody>
        </p:sp>
        <p:sp>
          <p:nvSpPr>
            <p:cNvPr id="6" name="TextBox 5">
              <a:extLst>
                <a:ext uri="{FF2B5EF4-FFF2-40B4-BE49-F238E27FC236}">
                  <a16:creationId xmlns:a16="http://schemas.microsoft.com/office/drawing/2014/main" id="{E7608DF7-5856-A45F-A9C3-353AE034BBB4}"/>
                </a:ext>
              </a:extLst>
            </p:cNvPr>
            <p:cNvSpPr txBox="1"/>
            <p:nvPr/>
          </p:nvSpPr>
          <p:spPr bwMode="auto">
            <a:xfrm>
              <a:off x="1022442" y="4652582"/>
              <a:ext cx="717632" cy="307777"/>
            </a:xfrm>
            <a:prstGeom prst="rect">
              <a:avLst/>
            </a:prstGeom>
            <a:solidFill>
              <a:schemeClr val="tx1"/>
            </a:solidFill>
            <a:ln>
              <a:noFill/>
            </a:ln>
          </p:spPr>
          <p:txBody>
            <a:bodyPr wrap="none" rtlCol="0">
              <a:spAutoFit/>
            </a:bodyPr>
            <a:lstStyle/>
            <a:p>
              <a:pPr algn="l">
                <a:lnSpc>
                  <a:spcPct val="100000"/>
                </a:lnSpc>
                <a:spcBef>
                  <a:spcPct val="50000"/>
                </a:spcBef>
                <a:spcAft>
                  <a:spcPct val="0"/>
                </a:spcAft>
                <a:buClrTx/>
                <a:buFontTx/>
                <a:buNone/>
              </a:pPr>
              <a:r>
                <a:rPr lang="en-US" sz="1400" dirty="0">
                  <a:solidFill>
                    <a:schemeClr val="bg1"/>
                  </a:solidFill>
                  <a:latin typeface="Calibri" panose="020F0502020204030204" pitchFamily="34" charset="0"/>
                </a:rPr>
                <a:t>Overall</a:t>
              </a:r>
            </a:p>
          </p:txBody>
        </p:sp>
        <p:sp>
          <p:nvSpPr>
            <p:cNvPr id="7" name="TextBox 6">
              <a:extLst>
                <a:ext uri="{FF2B5EF4-FFF2-40B4-BE49-F238E27FC236}">
                  <a16:creationId xmlns:a16="http://schemas.microsoft.com/office/drawing/2014/main" id="{51E1ACC7-2E3C-CBCC-445F-49C85488893F}"/>
                </a:ext>
              </a:extLst>
            </p:cNvPr>
            <p:cNvSpPr txBox="1"/>
            <p:nvPr/>
          </p:nvSpPr>
          <p:spPr bwMode="auto">
            <a:xfrm>
              <a:off x="3427247" y="2454352"/>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27/39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217/253</a:t>
              </a:r>
            </a:p>
          </p:txBody>
        </p:sp>
        <p:sp>
          <p:nvSpPr>
            <p:cNvPr id="8" name="TextBox 7">
              <a:extLst>
                <a:ext uri="{FF2B5EF4-FFF2-40B4-BE49-F238E27FC236}">
                  <a16:creationId xmlns:a16="http://schemas.microsoft.com/office/drawing/2014/main" id="{FB2AE968-6567-110F-C2DF-B754213D0DB4}"/>
                </a:ext>
              </a:extLst>
            </p:cNvPr>
            <p:cNvSpPr txBox="1"/>
            <p:nvPr/>
          </p:nvSpPr>
          <p:spPr bwMode="auto">
            <a:xfrm>
              <a:off x="3427247" y="3237571"/>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143/172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101/120</a:t>
              </a:r>
            </a:p>
          </p:txBody>
        </p:sp>
        <p:sp>
          <p:nvSpPr>
            <p:cNvPr id="9" name="TextBox 8">
              <a:extLst>
                <a:ext uri="{FF2B5EF4-FFF2-40B4-BE49-F238E27FC236}">
                  <a16:creationId xmlns:a16="http://schemas.microsoft.com/office/drawing/2014/main" id="{332E061D-3CB9-2E73-C55F-45762C6736CA}"/>
                </a:ext>
              </a:extLst>
            </p:cNvPr>
            <p:cNvSpPr txBox="1"/>
            <p:nvPr/>
          </p:nvSpPr>
          <p:spPr bwMode="auto">
            <a:xfrm>
              <a:off x="3427247" y="4034427"/>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223/269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18/20</a:t>
              </a:r>
            </a:p>
          </p:txBody>
        </p:sp>
        <p:sp>
          <p:nvSpPr>
            <p:cNvPr id="10" name="TextBox 9">
              <a:extLst>
                <a:ext uri="{FF2B5EF4-FFF2-40B4-BE49-F238E27FC236}">
                  <a16:creationId xmlns:a16="http://schemas.microsoft.com/office/drawing/2014/main" id="{5FD63DD0-7BF6-4787-7417-09392FB9E83E}"/>
                </a:ext>
              </a:extLst>
            </p:cNvPr>
            <p:cNvSpPr txBox="1"/>
            <p:nvPr/>
          </p:nvSpPr>
          <p:spPr bwMode="auto">
            <a:xfrm>
              <a:off x="3414547" y="4652582"/>
              <a:ext cx="801823"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244/292</a:t>
              </a:r>
            </a:p>
          </p:txBody>
        </p:sp>
        <p:sp>
          <p:nvSpPr>
            <p:cNvPr id="11" name="TextBox 10">
              <a:extLst>
                <a:ext uri="{FF2B5EF4-FFF2-40B4-BE49-F238E27FC236}">
                  <a16:creationId xmlns:a16="http://schemas.microsoft.com/office/drawing/2014/main" id="{28FAADBC-1707-9C6F-7F11-32DC55555582}"/>
                </a:ext>
              </a:extLst>
            </p:cNvPr>
            <p:cNvSpPr txBox="1"/>
            <p:nvPr/>
          </p:nvSpPr>
          <p:spPr bwMode="auto">
            <a:xfrm>
              <a:off x="3191955" y="1640894"/>
              <a:ext cx="866007"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B1</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Events/N</a:t>
              </a:r>
            </a:p>
          </p:txBody>
        </p:sp>
        <p:sp>
          <p:nvSpPr>
            <p:cNvPr id="12" name="TextBox 11">
              <a:extLst>
                <a:ext uri="{FF2B5EF4-FFF2-40B4-BE49-F238E27FC236}">
                  <a16:creationId xmlns:a16="http://schemas.microsoft.com/office/drawing/2014/main" id="{C7F9F3AD-3537-B651-74A7-1EA39ED432A7}"/>
                </a:ext>
              </a:extLst>
            </p:cNvPr>
            <p:cNvSpPr txBox="1"/>
            <p:nvPr/>
          </p:nvSpPr>
          <p:spPr bwMode="auto">
            <a:xfrm>
              <a:off x="1022442" y="1856337"/>
              <a:ext cx="897425" cy="307777"/>
            </a:xfrm>
            <a:prstGeom prst="rect">
              <a:avLst/>
            </a:prstGeom>
            <a:solidFill>
              <a:schemeClr val="tx1"/>
            </a:solidFill>
            <a:ln>
              <a:noFill/>
            </a:ln>
          </p:spPr>
          <p:txBody>
            <a:bodyPr wrap="non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rPr>
                <a:t>Subgroup</a:t>
              </a:r>
            </a:p>
          </p:txBody>
        </p:sp>
        <p:sp>
          <p:nvSpPr>
            <p:cNvPr id="13" name="TextBox 12">
              <a:extLst>
                <a:ext uri="{FF2B5EF4-FFF2-40B4-BE49-F238E27FC236}">
                  <a16:creationId xmlns:a16="http://schemas.microsoft.com/office/drawing/2014/main" id="{D9D5E293-E99A-7C37-40EE-1B29857ECE80}"/>
                </a:ext>
              </a:extLst>
            </p:cNvPr>
            <p:cNvSpPr txBox="1"/>
            <p:nvPr/>
          </p:nvSpPr>
          <p:spPr bwMode="auto">
            <a:xfrm>
              <a:off x="4222938" y="2454352"/>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26/40</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195/246</a:t>
              </a:r>
            </a:p>
          </p:txBody>
        </p:sp>
        <p:sp>
          <p:nvSpPr>
            <p:cNvPr id="14" name="TextBox 13">
              <a:extLst>
                <a:ext uri="{FF2B5EF4-FFF2-40B4-BE49-F238E27FC236}">
                  <a16:creationId xmlns:a16="http://schemas.microsoft.com/office/drawing/2014/main" id="{4263A771-7831-0FC1-DB4B-C8E1E70815C7}"/>
                </a:ext>
              </a:extLst>
            </p:cNvPr>
            <p:cNvSpPr txBox="1"/>
            <p:nvPr/>
          </p:nvSpPr>
          <p:spPr bwMode="auto">
            <a:xfrm>
              <a:off x="4248337" y="3237571"/>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127/169</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94/117</a:t>
              </a:r>
            </a:p>
          </p:txBody>
        </p:sp>
        <p:sp>
          <p:nvSpPr>
            <p:cNvPr id="15" name="TextBox 14">
              <a:extLst>
                <a:ext uri="{FF2B5EF4-FFF2-40B4-BE49-F238E27FC236}">
                  <a16:creationId xmlns:a16="http://schemas.microsoft.com/office/drawing/2014/main" id="{37EBA0D9-DE9A-171E-BDC0-63F198E2F92D}"/>
                </a:ext>
              </a:extLst>
            </p:cNvPr>
            <p:cNvSpPr txBox="1"/>
            <p:nvPr/>
          </p:nvSpPr>
          <p:spPr bwMode="auto">
            <a:xfrm>
              <a:off x="4248338" y="4034427"/>
              <a:ext cx="801823"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194/247</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22/31</a:t>
              </a:r>
            </a:p>
          </p:txBody>
        </p:sp>
        <p:sp>
          <p:nvSpPr>
            <p:cNvPr id="16" name="TextBox 15">
              <a:extLst>
                <a:ext uri="{FF2B5EF4-FFF2-40B4-BE49-F238E27FC236}">
                  <a16:creationId xmlns:a16="http://schemas.microsoft.com/office/drawing/2014/main" id="{AABEB336-CC14-7012-EEE7-C6E98EEC36BC}"/>
                </a:ext>
              </a:extLst>
            </p:cNvPr>
            <p:cNvSpPr txBox="1"/>
            <p:nvPr/>
          </p:nvSpPr>
          <p:spPr bwMode="auto">
            <a:xfrm>
              <a:off x="4126452" y="4652582"/>
              <a:ext cx="893193" cy="307777"/>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221/2862</a:t>
              </a:r>
            </a:p>
          </p:txBody>
        </p:sp>
        <p:sp>
          <p:nvSpPr>
            <p:cNvPr id="17" name="TextBox 16">
              <a:extLst>
                <a:ext uri="{FF2B5EF4-FFF2-40B4-BE49-F238E27FC236}">
                  <a16:creationId xmlns:a16="http://schemas.microsoft.com/office/drawing/2014/main" id="{DA112DEA-72F6-3849-2892-DDF6A9A18685}"/>
                </a:ext>
              </a:extLst>
            </p:cNvPr>
            <p:cNvSpPr txBox="1"/>
            <p:nvPr/>
          </p:nvSpPr>
          <p:spPr bwMode="auto">
            <a:xfrm>
              <a:off x="4190845" y="1640894"/>
              <a:ext cx="866007" cy="523220"/>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B3</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Events/N</a:t>
              </a:r>
            </a:p>
          </p:txBody>
        </p:sp>
        <p:sp>
          <p:nvSpPr>
            <p:cNvPr id="18" name="TextBox 17">
              <a:extLst>
                <a:ext uri="{FF2B5EF4-FFF2-40B4-BE49-F238E27FC236}">
                  <a16:creationId xmlns:a16="http://schemas.microsoft.com/office/drawing/2014/main" id="{1D9B6875-2462-436D-43D6-3DEB933BBBC6}"/>
                </a:ext>
              </a:extLst>
            </p:cNvPr>
            <p:cNvSpPr txBox="1"/>
            <p:nvPr/>
          </p:nvSpPr>
          <p:spPr bwMode="auto">
            <a:xfrm>
              <a:off x="8705941" y="2454352"/>
              <a:ext cx="1375698" cy="523220"/>
            </a:xfrm>
            <a:prstGeom prst="rect">
              <a:avLst/>
            </a:prstGeom>
            <a:solidFill>
              <a:schemeClr val="tx1"/>
            </a:solidFill>
            <a:ln>
              <a:noFill/>
            </a:ln>
          </p:spPr>
          <p:txBody>
            <a:bodyPr wrap="none" rtlCol="0">
              <a:spAutoFit/>
            </a:bodyPr>
            <a:lstStyle/>
            <a:p>
              <a:pPr algn="ctr">
                <a:spcBef>
                  <a:spcPct val="50000"/>
                </a:spcBef>
              </a:pPr>
              <a:r>
                <a:rPr lang="en-US" sz="1400" b="0" dirty="0">
                  <a:solidFill>
                    <a:schemeClr val="bg1"/>
                  </a:solidFill>
                  <a:latin typeface="Calibri" panose="020F0502020204030204" pitchFamily="34" charset="0"/>
                </a:rPr>
                <a:t>0.82 (0.48, 1.41)</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0.74 (0.61, 0.90)</a:t>
              </a:r>
            </a:p>
          </p:txBody>
        </p:sp>
        <p:sp>
          <p:nvSpPr>
            <p:cNvPr id="19" name="TextBox 18">
              <a:extLst>
                <a:ext uri="{FF2B5EF4-FFF2-40B4-BE49-F238E27FC236}">
                  <a16:creationId xmlns:a16="http://schemas.microsoft.com/office/drawing/2014/main" id="{E190F605-0E01-1527-0156-0F755345EC41}"/>
                </a:ext>
              </a:extLst>
            </p:cNvPr>
            <p:cNvSpPr txBox="1"/>
            <p:nvPr/>
          </p:nvSpPr>
          <p:spPr bwMode="auto">
            <a:xfrm>
              <a:off x="8705941" y="3237571"/>
              <a:ext cx="1375698" cy="523220"/>
            </a:xfrm>
            <a:prstGeom prst="rect">
              <a:avLst/>
            </a:prstGeom>
            <a:solidFill>
              <a:schemeClr val="tx1"/>
            </a:solidFill>
            <a:ln>
              <a:noFill/>
            </a:ln>
          </p:spPr>
          <p:txBody>
            <a:bodyPr wrap="none" rtlCol="0">
              <a:spAutoFit/>
            </a:bodyPr>
            <a:lstStyle/>
            <a:p>
              <a:pPr algn="ctr">
                <a:spcBef>
                  <a:spcPct val="50000"/>
                </a:spcBef>
              </a:pPr>
              <a:r>
                <a:rPr lang="en-US" sz="1400" b="0" dirty="0">
                  <a:solidFill>
                    <a:schemeClr val="bg1"/>
                  </a:solidFill>
                  <a:latin typeface="Calibri" panose="020F0502020204030204" pitchFamily="34" charset="0"/>
                </a:rPr>
                <a:t>0.64 (0.51, 0.82)</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0.91 (0.69, 1.21)</a:t>
              </a:r>
            </a:p>
          </p:txBody>
        </p:sp>
        <p:sp>
          <p:nvSpPr>
            <p:cNvPr id="21" name="TextBox 20">
              <a:extLst>
                <a:ext uri="{FF2B5EF4-FFF2-40B4-BE49-F238E27FC236}">
                  <a16:creationId xmlns:a16="http://schemas.microsoft.com/office/drawing/2014/main" id="{87A4CF14-F97A-2352-0C29-0F6015EEA3B0}"/>
                </a:ext>
              </a:extLst>
            </p:cNvPr>
            <p:cNvSpPr txBox="1"/>
            <p:nvPr/>
          </p:nvSpPr>
          <p:spPr bwMode="auto">
            <a:xfrm>
              <a:off x="8705941" y="4034427"/>
              <a:ext cx="1375698" cy="523220"/>
            </a:xfrm>
            <a:prstGeom prst="rect">
              <a:avLst/>
            </a:prstGeom>
            <a:solidFill>
              <a:schemeClr val="tx1"/>
            </a:solidFill>
            <a:ln>
              <a:noFill/>
            </a:ln>
          </p:spPr>
          <p:txBody>
            <a:bodyPr wrap="none" rtlCol="0">
              <a:spAutoFit/>
            </a:bodyPr>
            <a:lstStyle/>
            <a:p>
              <a:pPr algn="ctr">
                <a:spcBef>
                  <a:spcPct val="50000"/>
                </a:spcBef>
              </a:pPr>
              <a:r>
                <a:rPr lang="en-US" sz="1400" b="0" dirty="0">
                  <a:solidFill>
                    <a:schemeClr val="bg1"/>
                  </a:solidFill>
                  <a:latin typeface="Calibri" panose="020F0502020204030204" pitchFamily="34" charset="0"/>
                </a:rPr>
                <a:t>0.79 (0.65, 0.96)</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0.54 (0.29, 1.03)</a:t>
              </a:r>
            </a:p>
          </p:txBody>
        </p:sp>
        <p:sp>
          <p:nvSpPr>
            <p:cNvPr id="28" name="TextBox 27">
              <a:extLst>
                <a:ext uri="{FF2B5EF4-FFF2-40B4-BE49-F238E27FC236}">
                  <a16:creationId xmlns:a16="http://schemas.microsoft.com/office/drawing/2014/main" id="{FA3290C3-667C-7A06-DBF1-D8E9DC2A5ABB}"/>
                </a:ext>
              </a:extLst>
            </p:cNvPr>
            <p:cNvSpPr txBox="1"/>
            <p:nvPr/>
          </p:nvSpPr>
          <p:spPr bwMode="auto">
            <a:xfrm>
              <a:off x="8705941" y="4652582"/>
              <a:ext cx="1375698" cy="307777"/>
            </a:xfrm>
            <a:prstGeom prst="rect">
              <a:avLst/>
            </a:prstGeom>
            <a:solidFill>
              <a:schemeClr val="tx1"/>
            </a:solidFill>
            <a:ln>
              <a:noFill/>
            </a:ln>
          </p:spPr>
          <p:txBody>
            <a:bodyPr wrap="none" rtlCol="0">
              <a:spAutoFit/>
            </a:bodyPr>
            <a:lstStyle/>
            <a:p>
              <a:pPr algn="ctr">
                <a:spcBef>
                  <a:spcPct val="50000"/>
                </a:spcBef>
              </a:pPr>
              <a:r>
                <a:rPr lang="en-US" sz="1400" b="0" dirty="0">
                  <a:solidFill>
                    <a:schemeClr val="bg1"/>
                  </a:solidFill>
                  <a:latin typeface="Calibri" panose="020F0502020204030204" pitchFamily="34" charset="0"/>
                </a:rPr>
                <a:t>0.75 (0.62, 0.90)</a:t>
              </a:r>
            </a:p>
          </p:txBody>
        </p:sp>
        <p:cxnSp>
          <p:nvCxnSpPr>
            <p:cNvPr id="30" name="Straight Connector 29">
              <a:extLst>
                <a:ext uri="{FF2B5EF4-FFF2-40B4-BE49-F238E27FC236}">
                  <a16:creationId xmlns:a16="http://schemas.microsoft.com/office/drawing/2014/main" id="{E0DC2B5F-35D4-4ACE-E68C-68DFBB62EE21}"/>
                </a:ext>
              </a:extLst>
            </p:cNvPr>
            <p:cNvCxnSpPr>
              <a:cxnSpLocks/>
            </p:cNvCxnSpPr>
            <p:nvPr/>
          </p:nvCxnSpPr>
          <p:spPr bwMode="auto">
            <a:xfrm>
              <a:off x="1092831" y="2179374"/>
              <a:ext cx="9966960"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8A1BEEDF-96AB-B37F-0BAE-EA64CDD3DEC6}"/>
                </a:ext>
              </a:extLst>
            </p:cNvPr>
            <p:cNvCxnSpPr>
              <a:cxnSpLocks/>
            </p:cNvCxnSpPr>
            <p:nvPr/>
          </p:nvCxnSpPr>
          <p:spPr bwMode="auto">
            <a:xfrm>
              <a:off x="1092831" y="5163218"/>
              <a:ext cx="9966960"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EB02DEA-F6D5-16C7-0F45-865002C578A4}"/>
                </a:ext>
              </a:extLst>
            </p:cNvPr>
            <p:cNvCxnSpPr/>
            <p:nvPr/>
          </p:nvCxnSpPr>
          <p:spPr bwMode="auto">
            <a:xfrm>
              <a:off x="7866580" y="1640894"/>
              <a:ext cx="0" cy="3529584"/>
            </a:xfrm>
            <a:prstGeom prst="line">
              <a:avLst/>
            </a:prstGeom>
            <a:noFill/>
            <a:ln w="28575" cap="flat" cmpd="sng" algn="ctr">
              <a:solidFill>
                <a:schemeClr val="bg1"/>
              </a:solidFill>
              <a:prstDash val="solid"/>
              <a:round/>
              <a:headEnd type="none" w="med" len="med"/>
              <a:tailEnd type="none" w="med" len="med"/>
            </a:ln>
            <a:effectLst/>
          </p:spPr>
        </p:cxnSp>
        <p:grpSp>
          <p:nvGrpSpPr>
            <p:cNvPr id="40" name="Group 39">
              <a:extLst>
                <a:ext uri="{FF2B5EF4-FFF2-40B4-BE49-F238E27FC236}">
                  <a16:creationId xmlns:a16="http://schemas.microsoft.com/office/drawing/2014/main" id="{CA39B517-C47E-1CAC-F7A3-826085E33489}"/>
                </a:ext>
              </a:extLst>
            </p:cNvPr>
            <p:cNvGrpSpPr/>
            <p:nvPr/>
          </p:nvGrpSpPr>
          <p:grpSpPr>
            <a:xfrm>
              <a:off x="5275834" y="5151536"/>
              <a:ext cx="3536636" cy="91440"/>
              <a:chOff x="4971034" y="5040826"/>
              <a:chExt cx="3536636" cy="91440"/>
            </a:xfrm>
          </p:grpSpPr>
          <p:cxnSp>
            <p:nvCxnSpPr>
              <p:cNvPr id="35" name="Straight Connector 34">
                <a:extLst>
                  <a:ext uri="{FF2B5EF4-FFF2-40B4-BE49-F238E27FC236}">
                    <a16:creationId xmlns:a16="http://schemas.microsoft.com/office/drawing/2014/main" id="{2A97A76C-30AC-2767-92EA-7299D0112165}"/>
                  </a:ext>
                </a:extLst>
              </p:cNvPr>
              <p:cNvCxnSpPr>
                <a:cxnSpLocks/>
              </p:cNvCxnSpPr>
              <p:nvPr/>
            </p:nvCxnSpPr>
            <p:spPr bwMode="auto">
              <a:xfrm>
                <a:off x="4971034" y="5040826"/>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7062F965-BF49-C637-552E-3AEA1BD95E17}"/>
                  </a:ext>
                </a:extLst>
              </p:cNvPr>
              <p:cNvCxnSpPr>
                <a:cxnSpLocks/>
              </p:cNvCxnSpPr>
              <p:nvPr/>
            </p:nvCxnSpPr>
            <p:spPr bwMode="auto">
              <a:xfrm>
                <a:off x="5943523" y="5040826"/>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F689E107-F269-D966-F28B-A3D2A2E321C1}"/>
                  </a:ext>
                </a:extLst>
              </p:cNvPr>
              <p:cNvCxnSpPr>
                <a:cxnSpLocks/>
              </p:cNvCxnSpPr>
              <p:nvPr/>
            </p:nvCxnSpPr>
            <p:spPr bwMode="auto">
              <a:xfrm>
                <a:off x="6887309" y="5040826"/>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86B30DD-3719-F09C-198D-5007C684D4AC}"/>
                  </a:ext>
                </a:extLst>
              </p:cNvPr>
              <p:cNvCxnSpPr>
                <a:cxnSpLocks/>
              </p:cNvCxnSpPr>
              <p:nvPr/>
            </p:nvCxnSpPr>
            <p:spPr bwMode="auto">
              <a:xfrm>
                <a:off x="7563884" y="5040826"/>
                <a:ext cx="0" cy="9144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14CC8EF2-725C-7FB7-7FD7-4E32B1FD3052}"/>
                  </a:ext>
                </a:extLst>
              </p:cNvPr>
              <p:cNvCxnSpPr>
                <a:cxnSpLocks/>
              </p:cNvCxnSpPr>
              <p:nvPr/>
            </p:nvCxnSpPr>
            <p:spPr bwMode="auto">
              <a:xfrm>
                <a:off x="8507670" y="5040826"/>
                <a:ext cx="0" cy="91440"/>
              </a:xfrm>
              <a:prstGeom prst="line">
                <a:avLst/>
              </a:prstGeom>
              <a:noFill/>
              <a:ln w="28575" cap="flat" cmpd="sng" algn="ctr">
                <a:solidFill>
                  <a:schemeClr val="bg1"/>
                </a:solidFill>
                <a:prstDash val="solid"/>
                <a:round/>
                <a:headEnd type="none" w="med" len="med"/>
                <a:tailEnd type="none" w="med" len="med"/>
              </a:ln>
              <a:effectLst/>
            </p:spPr>
          </p:cxnSp>
        </p:grpSp>
        <p:sp>
          <p:nvSpPr>
            <p:cNvPr id="41" name="TextBox 40">
              <a:extLst>
                <a:ext uri="{FF2B5EF4-FFF2-40B4-BE49-F238E27FC236}">
                  <a16:creationId xmlns:a16="http://schemas.microsoft.com/office/drawing/2014/main" id="{606C90F9-E0DB-C5D0-B3BE-27FF80736995}"/>
                </a:ext>
              </a:extLst>
            </p:cNvPr>
            <p:cNvSpPr txBox="1"/>
            <p:nvPr/>
          </p:nvSpPr>
          <p:spPr bwMode="auto">
            <a:xfrm>
              <a:off x="5053658" y="5213658"/>
              <a:ext cx="4443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.33</a:t>
              </a:r>
            </a:p>
          </p:txBody>
        </p:sp>
        <p:sp>
          <p:nvSpPr>
            <p:cNvPr id="42" name="TextBox 41">
              <a:extLst>
                <a:ext uri="{FF2B5EF4-FFF2-40B4-BE49-F238E27FC236}">
                  <a16:creationId xmlns:a16="http://schemas.microsoft.com/office/drawing/2014/main" id="{B87B8DF8-8647-8D9D-D975-EC67BDBEF201}"/>
                </a:ext>
              </a:extLst>
            </p:cNvPr>
            <p:cNvSpPr txBox="1"/>
            <p:nvPr/>
          </p:nvSpPr>
          <p:spPr bwMode="auto">
            <a:xfrm>
              <a:off x="6078243" y="5213658"/>
              <a:ext cx="34015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a:t>
              </a:r>
            </a:p>
          </p:txBody>
        </p:sp>
        <p:sp>
          <p:nvSpPr>
            <p:cNvPr id="43" name="TextBox 42">
              <a:extLst>
                <a:ext uri="{FF2B5EF4-FFF2-40B4-BE49-F238E27FC236}">
                  <a16:creationId xmlns:a16="http://schemas.microsoft.com/office/drawing/2014/main" id="{F728657A-4BDD-3714-AE45-1D7388BD1C21}"/>
                </a:ext>
              </a:extLst>
            </p:cNvPr>
            <p:cNvSpPr txBox="1"/>
            <p:nvPr/>
          </p:nvSpPr>
          <p:spPr bwMode="auto">
            <a:xfrm>
              <a:off x="6973514" y="5213658"/>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.75</a:t>
              </a:r>
            </a:p>
          </p:txBody>
        </p:sp>
        <p:sp>
          <p:nvSpPr>
            <p:cNvPr id="44" name="TextBox 43">
              <a:extLst>
                <a:ext uri="{FF2B5EF4-FFF2-40B4-BE49-F238E27FC236}">
                  <a16:creationId xmlns:a16="http://schemas.microsoft.com/office/drawing/2014/main" id="{4C4D7572-A79B-B455-08B8-1BB9B191A204}"/>
                </a:ext>
              </a:extLst>
            </p:cNvPr>
            <p:cNvSpPr txBox="1"/>
            <p:nvPr/>
          </p:nvSpPr>
          <p:spPr bwMode="auto">
            <a:xfrm>
              <a:off x="7724703" y="5213658"/>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a:t>
              </a:r>
            </a:p>
          </p:txBody>
        </p:sp>
        <p:sp>
          <p:nvSpPr>
            <p:cNvPr id="45" name="TextBox 44">
              <a:extLst>
                <a:ext uri="{FF2B5EF4-FFF2-40B4-BE49-F238E27FC236}">
                  <a16:creationId xmlns:a16="http://schemas.microsoft.com/office/drawing/2014/main" id="{11EADB10-DBE0-0559-2A05-F722BDDC64D6}"/>
                </a:ext>
              </a:extLst>
            </p:cNvPr>
            <p:cNvSpPr txBox="1"/>
            <p:nvPr/>
          </p:nvSpPr>
          <p:spPr bwMode="auto">
            <a:xfrm>
              <a:off x="8598947" y="5213658"/>
              <a:ext cx="44435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1.5</a:t>
              </a:r>
            </a:p>
          </p:txBody>
        </p:sp>
        <p:cxnSp>
          <p:nvCxnSpPr>
            <p:cNvPr id="47" name="Straight Connector 46">
              <a:extLst>
                <a:ext uri="{FF2B5EF4-FFF2-40B4-BE49-F238E27FC236}">
                  <a16:creationId xmlns:a16="http://schemas.microsoft.com/office/drawing/2014/main" id="{DC40BBAC-545D-962F-52D5-38BA94CBFB1F}"/>
                </a:ext>
              </a:extLst>
            </p:cNvPr>
            <p:cNvCxnSpPr>
              <a:cxnSpLocks/>
              <a:endCxn id="61" idx="3"/>
            </p:cNvCxnSpPr>
            <p:nvPr/>
          </p:nvCxnSpPr>
          <p:spPr bwMode="auto">
            <a:xfrm>
              <a:off x="7189574" y="2421253"/>
              <a:ext cx="1588" cy="2488405"/>
            </a:xfrm>
            <a:prstGeom prst="line">
              <a:avLst/>
            </a:prstGeom>
            <a:noFill/>
            <a:ln w="28575" cap="flat" cmpd="sng" algn="ctr">
              <a:solidFill>
                <a:srgbClr val="E1471D"/>
              </a:solidFill>
              <a:prstDash val="sysDot"/>
              <a:round/>
              <a:headEnd type="none" w="med" len="med"/>
              <a:tailEnd type="none" w="med" len="med"/>
            </a:ln>
            <a:effectLst/>
          </p:spPr>
        </p:cxnSp>
        <p:sp>
          <p:nvSpPr>
            <p:cNvPr id="61" name="Freeform 60">
              <a:extLst>
                <a:ext uri="{FF2B5EF4-FFF2-40B4-BE49-F238E27FC236}">
                  <a16:creationId xmlns:a16="http://schemas.microsoft.com/office/drawing/2014/main" id="{0FADCCD9-7AA9-3B75-4C72-8ACE16EBA12A}"/>
                </a:ext>
              </a:extLst>
            </p:cNvPr>
            <p:cNvSpPr/>
            <p:nvPr/>
          </p:nvSpPr>
          <p:spPr bwMode="auto">
            <a:xfrm>
              <a:off x="6784762" y="4703283"/>
              <a:ext cx="809625" cy="206375"/>
            </a:xfrm>
            <a:custGeom>
              <a:avLst/>
              <a:gdLst>
                <a:gd name="connsiteX0" fmla="*/ 0 w 809625"/>
                <a:gd name="connsiteY0" fmla="*/ 98425 h 206375"/>
                <a:gd name="connsiteX1" fmla="*/ 406400 w 809625"/>
                <a:gd name="connsiteY1" fmla="*/ 0 h 206375"/>
                <a:gd name="connsiteX2" fmla="*/ 809625 w 809625"/>
                <a:gd name="connsiteY2" fmla="*/ 101600 h 206375"/>
                <a:gd name="connsiteX3" fmla="*/ 406400 w 809625"/>
                <a:gd name="connsiteY3" fmla="*/ 206375 h 206375"/>
                <a:gd name="connsiteX4" fmla="*/ 0 w 809625"/>
                <a:gd name="connsiteY4" fmla="*/ 98425 h 20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625" h="206375">
                  <a:moveTo>
                    <a:pt x="0" y="98425"/>
                  </a:moveTo>
                  <a:lnTo>
                    <a:pt x="406400" y="0"/>
                  </a:lnTo>
                  <a:lnTo>
                    <a:pt x="809625" y="101600"/>
                  </a:lnTo>
                  <a:lnTo>
                    <a:pt x="406400" y="206375"/>
                  </a:lnTo>
                  <a:lnTo>
                    <a:pt x="0" y="98425"/>
                  </a:lnTo>
                  <a:close/>
                </a:path>
              </a:pathLst>
            </a:custGeom>
            <a:solidFill>
              <a:schemeClr val="tx1"/>
            </a:solidFill>
            <a:ln w="28575">
              <a:solidFill>
                <a:srgbClr val="01587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3" name="Rectangle 62">
              <a:extLst>
                <a:ext uri="{FF2B5EF4-FFF2-40B4-BE49-F238E27FC236}">
                  <a16:creationId xmlns:a16="http://schemas.microsoft.com/office/drawing/2014/main" id="{37E7EC66-9924-D00D-E2BD-DF17B0D781C7}"/>
                </a:ext>
              </a:extLst>
            </p:cNvPr>
            <p:cNvSpPr/>
            <p:nvPr/>
          </p:nvSpPr>
          <p:spPr bwMode="auto">
            <a:xfrm>
              <a:off x="7347680" y="2526635"/>
              <a:ext cx="118447" cy="118447"/>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2" name="Rectangle 61">
              <a:extLst>
                <a:ext uri="{FF2B5EF4-FFF2-40B4-BE49-F238E27FC236}">
                  <a16:creationId xmlns:a16="http://schemas.microsoft.com/office/drawing/2014/main" id="{AA93CC86-40EC-4AB2-C244-4E7A306AC8A7}"/>
                </a:ext>
              </a:extLst>
            </p:cNvPr>
            <p:cNvSpPr/>
            <p:nvPr/>
          </p:nvSpPr>
          <p:spPr bwMode="auto">
            <a:xfrm rot="18900000">
              <a:off x="7374990" y="2551104"/>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4" name="Rectangle 63">
              <a:extLst>
                <a:ext uri="{FF2B5EF4-FFF2-40B4-BE49-F238E27FC236}">
                  <a16:creationId xmlns:a16="http://schemas.microsoft.com/office/drawing/2014/main" id="{1963C0A7-002A-31EB-936F-2E3A30D17763}"/>
                </a:ext>
              </a:extLst>
            </p:cNvPr>
            <p:cNvSpPr/>
            <p:nvPr/>
          </p:nvSpPr>
          <p:spPr bwMode="auto">
            <a:xfrm>
              <a:off x="7036539" y="2686123"/>
              <a:ext cx="224674" cy="22860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5" name="Rectangle 64">
              <a:extLst>
                <a:ext uri="{FF2B5EF4-FFF2-40B4-BE49-F238E27FC236}">
                  <a16:creationId xmlns:a16="http://schemas.microsoft.com/office/drawing/2014/main" id="{197BD9A7-0ED3-BA88-2C3C-1218D2E2AFEC}"/>
                </a:ext>
              </a:extLst>
            </p:cNvPr>
            <p:cNvSpPr/>
            <p:nvPr/>
          </p:nvSpPr>
          <p:spPr bwMode="auto">
            <a:xfrm rot="18900000">
              <a:off x="7114320" y="2767327"/>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6" name="Rectangle 65">
              <a:extLst>
                <a:ext uri="{FF2B5EF4-FFF2-40B4-BE49-F238E27FC236}">
                  <a16:creationId xmlns:a16="http://schemas.microsoft.com/office/drawing/2014/main" id="{1F60B2FD-5D1F-B7E8-3763-77FC1138798C}"/>
                </a:ext>
              </a:extLst>
            </p:cNvPr>
            <p:cNvSpPr/>
            <p:nvPr/>
          </p:nvSpPr>
          <p:spPr bwMode="auto">
            <a:xfrm>
              <a:off x="6740574" y="3284841"/>
              <a:ext cx="182880" cy="20277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7" name="Rectangle 66">
              <a:extLst>
                <a:ext uri="{FF2B5EF4-FFF2-40B4-BE49-F238E27FC236}">
                  <a16:creationId xmlns:a16="http://schemas.microsoft.com/office/drawing/2014/main" id="{ED8129C9-9A9C-E94C-078E-4336A4DA7420}"/>
                </a:ext>
              </a:extLst>
            </p:cNvPr>
            <p:cNvSpPr/>
            <p:nvPr/>
          </p:nvSpPr>
          <p:spPr bwMode="auto">
            <a:xfrm rot="18900000">
              <a:off x="6799624" y="3363201"/>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8" name="Rectangle 67">
              <a:extLst>
                <a:ext uri="{FF2B5EF4-FFF2-40B4-BE49-F238E27FC236}">
                  <a16:creationId xmlns:a16="http://schemas.microsoft.com/office/drawing/2014/main" id="{4306EC5E-9311-FD5A-1EE5-7F011A761439}"/>
                </a:ext>
              </a:extLst>
            </p:cNvPr>
            <p:cNvSpPr/>
            <p:nvPr/>
          </p:nvSpPr>
          <p:spPr bwMode="auto">
            <a:xfrm>
              <a:off x="7561644" y="3527331"/>
              <a:ext cx="163058" cy="163676"/>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9" name="Rectangle 68">
              <a:extLst>
                <a:ext uri="{FF2B5EF4-FFF2-40B4-BE49-F238E27FC236}">
                  <a16:creationId xmlns:a16="http://schemas.microsoft.com/office/drawing/2014/main" id="{3B3CDF80-030D-F5D4-5ECA-563090675DAF}"/>
                </a:ext>
              </a:extLst>
            </p:cNvPr>
            <p:cNvSpPr/>
            <p:nvPr/>
          </p:nvSpPr>
          <p:spPr bwMode="auto">
            <a:xfrm rot="18900000">
              <a:off x="7607581" y="3573648"/>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0" name="Rectangle 69">
              <a:extLst>
                <a:ext uri="{FF2B5EF4-FFF2-40B4-BE49-F238E27FC236}">
                  <a16:creationId xmlns:a16="http://schemas.microsoft.com/office/drawing/2014/main" id="{65C2F085-7C6A-F1EC-B815-FF737938D0A5}"/>
                </a:ext>
              </a:extLst>
            </p:cNvPr>
            <p:cNvSpPr/>
            <p:nvPr/>
          </p:nvSpPr>
          <p:spPr bwMode="auto">
            <a:xfrm>
              <a:off x="7183677" y="4078355"/>
              <a:ext cx="234185" cy="231577"/>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1" name="Rectangle 70">
              <a:extLst>
                <a:ext uri="{FF2B5EF4-FFF2-40B4-BE49-F238E27FC236}">
                  <a16:creationId xmlns:a16="http://schemas.microsoft.com/office/drawing/2014/main" id="{B7D4CC40-A46A-CEC0-2D74-38C4B8723F57}"/>
                </a:ext>
              </a:extLst>
            </p:cNvPr>
            <p:cNvSpPr/>
            <p:nvPr/>
          </p:nvSpPr>
          <p:spPr bwMode="auto">
            <a:xfrm rot="18900000">
              <a:off x="7268947" y="4164827"/>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2" name="Rectangle 71">
              <a:extLst>
                <a:ext uri="{FF2B5EF4-FFF2-40B4-BE49-F238E27FC236}">
                  <a16:creationId xmlns:a16="http://schemas.microsoft.com/office/drawing/2014/main" id="{D09485DF-F387-52C5-8973-56757EFA1284}"/>
                </a:ext>
              </a:extLst>
            </p:cNvPr>
            <p:cNvSpPr/>
            <p:nvPr/>
          </p:nvSpPr>
          <p:spPr bwMode="auto">
            <a:xfrm>
              <a:off x="6386865" y="4372408"/>
              <a:ext cx="102598" cy="93950"/>
            </a:xfrm>
            <a:prstGeom prst="rect">
              <a:avLst/>
            </a:prstGeom>
            <a:solidFill>
              <a:srgbClr val="01587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73" name="Rectangle 72">
              <a:extLst>
                <a:ext uri="{FF2B5EF4-FFF2-40B4-BE49-F238E27FC236}">
                  <a16:creationId xmlns:a16="http://schemas.microsoft.com/office/drawing/2014/main" id="{EF8B3253-2D7C-B721-E97B-ABB113F6C623}"/>
                </a:ext>
              </a:extLst>
            </p:cNvPr>
            <p:cNvSpPr/>
            <p:nvPr/>
          </p:nvSpPr>
          <p:spPr bwMode="auto">
            <a:xfrm rot="18900000">
              <a:off x="6411673" y="4392104"/>
              <a:ext cx="64442" cy="64442"/>
            </a:xfrm>
            <a:prstGeom prst="rect">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49" name="Straight Connector 48">
              <a:extLst>
                <a:ext uri="{FF2B5EF4-FFF2-40B4-BE49-F238E27FC236}">
                  <a16:creationId xmlns:a16="http://schemas.microsoft.com/office/drawing/2014/main" id="{A0FB7155-C91C-2650-B33B-6EB3DD739E56}"/>
                </a:ext>
              </a:extLst>
            </p:cNvPr>
            <p:cNvCxnSpPr/>
            <p:nvPr/>
          </p:nvCxnSpPr>
          <p:spPr bwMode="auto">
            <a:xfrm>
              <a:off x="6133964" y="2586352"/>
              <a:ext cx="2542032"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0E5CD93-02E2-A42E-1007-340474F4CA8F}"/>
                </a:ext>
              </a:extLst>
            </p:cNvPr>
            <p:cNvCxnSpPr>
              <a:cxnSpLocks/>
            </p:cNvCxnSpPr>
            <p:nvPr/>
          </p:nvCxnSpPr>
          <p:spPr bwMode="auto">
            <a:xfrm>
              <a:off x="6695015" y="2803762"/>
              <a:ext cx="919969"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3627D76-AE7E-18E7-9FAB-E931787D7723}"/>
                </a:ext>
              </a:extLst>
            </p:cNvPr>
            <p:cNvCxnSpPr>
              <a:cxnSpLocks/>
            </p:cNvCxnSpPr>
            <p:nvPr/>
          </p:nvCxnSpPr>
          <p:spPr bwMode="auto">
            <a:xfrm>
              <a:off x="6265406" y="3385867"/>
              <a:ext cx="1137856" cy="3536"/>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5C46F6E-8874-25E0-D33D-251ACABD16CE}"/>
                </a:ext>
              </a:extLst>
            </p:cNvPr>
            <p:cNvCxnSpPr>
              <a:cxnSpLocks/>
            </p:cNvCxnSpPr>
            <p:nvPr/>
          </p:nvCxnSpPr>
          <p:spPr bwMode="auto">
            <a:xfrm>
              <a:off x="6992481" y="3603127"/>
              <a:ext cx="1322460"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FAA946E2-A6CE-40FF-E3D4-2A4C4E7C8399}"/>
                </a:ext>
              </a:extLst>
            </p:cNvPr>
            <p:cNvCxnSpPr>
              <a:cxnSpLocks/>
            </p:cNvCxnSpPr>
            <p:nvPr/>
          </p:nvCxnSpPr>
          <p:spPr bwMode="auto">
            <a:xfrm>
              <a:off x="6863725" y="4191545"/>
              <a:ext cx="915457"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DD5D359-FE76-4C5C-75FD-1BF7F6654348}"/>
                </a:ext>
              </a:extLst>
            </p:cNvPr>
            <p:cNvCxnSpPr>
              <a:cxnSpLocks/>
            </p:cNvCxnSpPr>
            <p:nvPr/>
          </p:nvCxnSpPr>
          <p:spPr bwMode="auto">
            <a:xfrm>
              <a:off x="4952375" y="4415065"/>
              <a:ext cx="2995082" cy="0"/>
            </a:xfrm>
            <a:prstGeom prst="line">
              <a:avLst/>
            </a:prstGeom>
            <a:noFill/>
            <a:ln w="28575" cap="flat" cmpd="sng" algn="ctr">
              <a:solidFill>
                <a:schemeClr val="bg1"/>
              </a:solidFill>
              <a:prstDash val="solid"/>
              <a:round/>
              <a:headEnd type="none" w="med" len="med"/>
              <a:tailEnd type="none" w="med" len="med"/>
            </a:ln>
            <a:effectLst/>
          </p:spPr>
        </p:cxnSp>
      </p:grpSp>
    </p:spTree>
    <p:extLst>
      <p:ext uri="{BB962C8B-B14F-4D97-AF65-F5344CB8AC3E}">
        <p14:creationId xmlns:p14="http://schemas.microsoft.com/office/powerpoint/2010/main" val="1483798572"/>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PFS by Surgical Approach</a:t>
            </a:r>
          </a:p>
        </p:txBody>
      </p:sp>
      <p:sp>
        <p:nvSpPr>
          <p:cNvPr id="3" name="Text Box 11">
            <a:extLst>
              <a:ext uri="{FF2B5EF4-FFF2-40B4-BE49-F238E27FC236}">
                <a16:creationId xmlns:a16="http://schemas.microsoft.com/office/drawing/2014/main" id="{20F7E742-A5CC-F388-DE22-46CE57B64969}"/>
              </a:ext>
            </a:extLst>
          </p:cNvPr>
          <p:cNvSpPr txBox="1">
            <a:spLocks noChangeArrowheads="1"/>
          </p:cNvSpPr>
          <p:nvPr/>
        </p:nvSpPr>
        <p:spPr bwMode="auto">
          <a:xfrm>
            <a:off x="414339" y="636669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Clamp. ESGO 2023. Abstr 159. Reproduced with permission. </a:t>
            </a:r>
          </a:p>
        </p:txBody>
      </p:sp>
      <p:sp>
        <p:nvSpPr>
          <p:cNvPr id="6" name="TextBox 5">
            <a:extLst>
              <a:ext uri="{FF2B5EF4-FFF2-40B4-BE49-F238E27FC236}">
                <a16:creationId xmlns:a16="http://schemas.microsoft.com/office/drawing/2014/main" id="{82F376F5-CA41-1C28-6C6A-EFEAE4DD95E5}"/>
              </a:ext>
            </a:extLst>
          </p:cNvPr>
          <p:cNvSpPr txBox="1"/>
          <p:nvPr/>
        </p:nvSpPr>
        <p:spPr bwMode="auto">
          <a:xfrm>
            <a:off x="3656071" y="4682490"/>
            <a:ext cx="2889894" cy="338554"/>
          </a:xfrm>
          <a:prstGeom prst="rect">
            <a:avLst/>
          </a:prstGeom>
          <a:noFill/>
          <a:ln>
            <a:noFill/>
          </a:ln>
        </p:spPr>
        <p:txBody>
          <a:bodyPr wrap="none" rtlCol="0">
            <a:spAutoFit/>
          </a:bodyPr>
          <a:lstStyle/>
          <a:p>
            <a:pPr algn="ctr">
              <a:lnSpc>
                <a:spcPct val="100000"/>
              </a:lnSpc>
              <a:spcBef>
                <a:spcPct val="50000"/>
              </a:spcBef>
              <a:spcAft>
                <a:spcPct val="0"/>
              </a:spcAft>
              <a:buClrTx/>
            </a:pPr>
            <a:r>
              <a:rPr lang="en-US" sz="1600" dirty="0">
                <a:solidFill>
                  <a:schemeClr val="bg1"/>
                </a:solidFill>
                <a:latin typeface="Calibri" panose="020F0502020204030204" pitchFamily="34" charset="0"/>
              </a:rPr>
              <a:t>Time From Randomization (Mo)</a:t>
            </a:r>
          </a:p>
        </p:txBody>
      </p:sp>
      <p:sp>
        <p:nvSpPr>
          <p:cNvPr id="8" name="TextBox 7">
            <a:extLst>
              <a:ext uri="{FF2B5EF4-FFF2-40B4-BE49-F238E27FC236}">
                <a16:creationId xmlns:a16="http://schemas.microsoft.com/office/drawing/2014/main" id="{33766F62-47D3-6EB6-8EDB-21638B6C0A36}"/>
              </a:ext>
            </a:extLst>
          </p:cNvPr>
          <p:cNvSpPr txBox="1"/>
          <p:nvPr/>
        </p:nvSpPr>
        <p:spPr bwMode="auto">
          <a:xfrm rot="16200000">
            <a:off x="256024" y="2928297"/>
            <a:ext cx="1111907" cy="338554"/>
          </a:xfrm>
          <a:prstGeom prst="rect">
            <a:avLst/>
          </a:prstGeom>
          <a:solidFill>
            <a:schemeClr val="tx1"/>
          </a:solidFill>
          <a:ln>
            <a:noFill/>
          </a:ln>
        </p:spPr>
        <p:txBody>
          <a:bodyPr wrap="none" rtlCol="0">
            <a:spAutoFit/>
          </a:bodyPr>
          <a:lstStyle/>
          <a:p>
            <a:pPr algn="ctr">
              <a:lnSpc>
                <a:spcPct val="100000"/>
              </a:lnSpc>
              <a:spcBef>
                <a:spcPct val="50000"/>
              </a:spcBef>
              <a:spcAft>
                <a:spcPct val="0"/>
              </a:spcAft>
              <a:buClrTx/>
            </a:pPr>
            <a:r>
              <a:rPr lang="en-US" sz="1600" dirty="0">
                <a:solidFill>
                  <a:schemeClr val="bg1"/>
                </a:solidFill>
                <a:latin typeface="Calibri" panose="020F0502020204030204" pitchFamily="34" charset="0"/>
              </a:rPr>
              <a:t>Proportion</a:t>
            </a:r>
          </a:p>
        </p:txBody>
      </p:sp>
      <p:graphicFrame>
        <p:nvGraphicFramePr>
          <p:cNvPr id="9" name="Table 6">
            <a:extLst>
              <a:ext uri="{FF2B5EF4-FFF2-40B4-BE49-F238E27FC236}">
                <a16:creationId xmlns:a16="http://schemas.microsoft.com/office/drawing/2014/main" id="{139C74B0-4FBD-9239-5B79-7D3BC8F8D19A}"/>
              </a:ext>
            </a:extLst>
          </p:cNvPr>
          <p:cNvGraphicFramePr>
            <a:graphicFrameLocks noGrp="1"/>
          </p:cNvGraphicFramePr>
          <p:nvPr>
            <p:extLst>
              <p:ext uri="{D42A27DB-BD31-4B8C-83A1-F6EECF244321}">
                <p14:modId xmlns:p14="http://schemas.microsoft.com/office/powerpoint/2010/main" val="3435081015"/>
              </p:ext>
            </p:extLst>
          </p:nvPr>
        </p:nvGraphicFramePr>
        <p:xfrm>
          <a:off x="8710166" y="1600200"/>
          <a:ext cx="3062733" cy="3139440"/>
        </p:xfrm>
        <a:graphic>
          <a:graphicData uri="http://schemas.openxmlformats.org/drawingml/2006/table">
            <a:tbl>
              <a:tblPr firstRow="1" bandRow="1">
                <a:tableStyleId>{93296810-A885-4BE3-A3E7-6D5BEEA58F35}</a:tableStyleId>
              </a:tblPr>
              <a:tblGrid>
                <a:gridCol w="1020911">
                  <a:extLst>
                    <a:ext uri="{9D8B030D-6E8A-4147-A177-3AD203B41FA5}">
                      <a16:colId xmlns:a16="http://schemas.microsoft.com/office/drawing/2014/main" val="3987456692"/>
                    </a:ext>
                  </a:extLst>
                </a:gridCol>
                <a:gridCol w="1020911">
                  <a:extLst>
                    <a:ext uri="{9D8B030D-6E8A-4147-A177-3AD203B41FA5}">
                      <a16:colId xmlns:a16="http://schemas.microsoft.com/office/drawing/2014/main" val="3386501289"/>
                    </a:ext>
                  </a:extLst>
                </a:gridCol>
                <a:gridCol w="1020911">
                  <a:extLst>
                    <a:ext uri="{9D8B030D-6E8A-4147-A177-3AD203B41FA5}">
                      <a16:colId xmlns:a16="http://schemas.microsoft.com/office/drawing/2014/main" val="3957345307"/>
                    </a:ext>
                  </a:extLst>
                </a:gridCol>
              </a:tblGrid>
              <a:tr h="289291">
                <a:tc>
                  <a:txBody>
                    <a:bodyPr/>
                    <a:lstStyle/>
                    <a:p>
                      <a:pPr algn="l"/>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IPS</a:t>
                      </a:r>
                    </a:p>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(N = 79)</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DPS</a:t>
                      </a:r>
                    </a:p>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(N = 499)</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87593635"/>
                  </a:ext>
                </a:extLst>
              </a:tr>
              <a:tr h="381000">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HR</a:t>
                      </a:r>
                    </a:p>
                    <a:p>
                      <a:pPr marL="285750" indent="-285750" algn="l">
                        <a:buFont typeface="Wingdings" panose="05000000000000000000" pitchFamily="2" charset="2"/>
                        <a:buChar cha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p>
                      <a:pPr marL="285750" indent="-285750" algn="l">
                        <a:buFont typeface="Wingdings" panose="05000000000000000000" pitchFamily="2" charset="2"/>
                        <a:buChar char="§"/>
                      </a:pPr>
                      <a:r>
                        <a:rPr lang="en-US" sz="1400" i="1" dirty="0">
                          <a:solidFill>
                            <a:schemeClr val="bg1"/>
                          </a:solidFill>
                          <a:latin typeface="Calibri" panose="020F0502020204030204" pitchFamily="34" charset="0"/>
                          <a:ea typeface="Calibri" panose="020F0502020204030204" pitchFamily="34" charset="0"/>
                          <a:cs typeface="Calibri" panose="020F0502020204030204" pitchFamily="34" charset="0"/>
                        </a:rPr>
                        <a:t>P </a:t>
                      </a:r>
                      <a:r>
                        <a:rPr lang="en-US" sz="1400" i="0" dirty="0">
                          <a:solidFill>
                            <a:schemeClr val="bg1"/>
                          </a:solidFill>
                          <a:latin typeface="Calibri" panose="020F0502020204030204" pitchFamily="34" charset="0"/>
                          <a:ea typeface="Calibri" panose="020F0502020204030204" pitchFamily="34" charset="0"/>
                          <a:cs typeface="Calibri" panose="020F0502020204030204" pitchFamily="34" charset="0"/>
                        </a:rPr>
                        <a:t>value</a:t>
                      </a:r>
                      <a:endParaRPr lang="en-US" sz="1400" i="1"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0.82</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0.48-1.41</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0.469</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0.74</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0.61-0.90</a:t>
                      </a: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0.003</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1929853"/>
                  </a:ext>
                </a:extLst>
              </a:tr>
              <a:tr h="0">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Median PFS Arm B1, mo </a:t>
                      </a:r>
                    </a:p>
                    <a:p>
                      <a:pPr marL="285750" indent="-285750" algn="l">
                        <a:buFont typeface="Wingdings" panose="05000000000000000000" pitchFamily="2" charset="2"/>
                        <a:buChar cha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26.0</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16.7-42.3</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18.8</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15.2-17.9</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84894714"/>
                  </a:ext>
                </a:extLst>
              </a:tr>
              <a:tr h="251955">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Median PFS Arm B3, mo</a:t>
                      </a:r>
                    </a:p>
                    <a:p>
                      <a:pPr marL="285750" indent="-285750" algn="l">
                        <a:buFont typeface="Wingdings" panose="05000000000000000000" pitchFamily="2" charset="2"/>
                        <a:buChar char="§"/>
                      </a:pP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26.5</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20.0-48.1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21.4</a:t>
                      </a:r>
                    </a:p>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18.9-23.6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728662669"/>
                  </a:ext>
                </a:extLst>
              </a:tr>
            </a:tbl>
          </a:graphicData>
        </a:graphic>
      </p:graphicFrame>
      <p:grpSp>
        <p:nvGrpSpPr>
          <p:cNvPr id="4" name="Group 3">
            <a:extLst>
              <a:ext uri="{FF2B5EF4-FFF2-40B4-BE49-F238E27FC236}">
                <a16:creationId xmlns:a16="http://schemas.microsoft.com/office/drawing/2014/main" id="{FCD99BE1-7C8E-6B9D-54C1-5A1EA502039A}"/>
              </a:ext>
            </a:extLst>
          </p:cNvPr>
          <p:cNvGrpSpPr/>
          <p:nvPr/>
        </p:nvGrpSpPr>
        <p:grpSpPr>
          <a:xfrm>
            <a:off x="864403" y="1540606"/>
            <a:ext cx="548548" cy="3043550"/>
            <a:chOff x="629438" y="1388213"/>
            <a:chExt cx="548548" cy="3043550"/>
          </a:xfrm>
        </p:grpSpPr>
        <p:sp>
          <p:nvSpPr>
            <p:cNvPr id="7" name="TextBox 6">
              <a:extLst>
                <a:ext uri="{FF2B5EF4-FFF2-40B4-BE49-F238E27FC236}">
                  <a16:creationId xmlns:a16="http://schemas.microsoft.com/office/drawing/2014/main" id="{CFF54BBF-6D58-1FFE-5F2F-D5C65E9DAC8C}"/>
                </a:ext>
              </a:extLst>
            </p:cNvPr>
            <p:cNvSpPr txBox="1"/>
            <p:nvPr/>
          </p:nvSpPr>
          <p:spPr bwMode="auto">
            <a:xfrm>
              <a:off x="889125" y="4093209"/>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0" name="TextBox 9">
              <a:extLst>
                <a:ext uri="{FF2B5EF4-FFF2-40B4-BE49-F238E27FC236}">
                  <a16:creationId xmlns:a16="http://schemas.microsoft.com/office/drawing/2014/main" id="{6B1D003F-FC41-8C92-F716-C53CE621A224}"/>
                </a:ext>
              </a:extLst>
            </p:cNvPr>
            <p:cNvSpPr txBox="1"/>
            <p:nvPr/>
          </p:nvSpPr>
          <p:spPr bwMode="auto">
            <a:xfrm>
              <a:off x="629439" y="3412670"/>
              <a:ext cx="548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0.25</a:t>
              </a:r>
            </a:p>
          </p:txBody>
        </p:sp>
        <p:sp>
          <p:nvSpPr>
            <p:cNvPr id="11" name="TextBox 10">
              <a:extLst>
                <a:ext uri="{FF2B5EF4-FFF2-40B4-BE49-F238E27FC236}">
                  <a16:creationId xmlns:a16="http://schemas.microsoft.com/office/drawing/2014/main" id="{A57C36C3-029F-3EAC-F78F-96C060106774}"/>
                </a:ext>
              </a:extLst>
            </p:cNvPr>
            <p:cNvSpPr txBox="1"/>
            <p:nvPr/>
          </p:nvSpPr>
          <p:spPr bwMode="auto">
            <a:xfrm>
              <a:off x="629439" y="2750209"/>
              <a:ext cx="548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0.50</a:t>
              </a:r>
            </a:p>
          </p:txBody>
        </p:sp>
        <p:sp>
          <p:nvSpPr>
            <p:cNvPr id="12" name="TextBox 11">
              <a:extLst>
                <a:ext uri="{FF2B5EF4-FFF2-40B4-BE49-F238E27FC236}">
                  <a16:creationId xmlns:a16="http://schemas.microsoft.com/office/drawing/2014/main" id="{30F05F93-2075-1FB1-90F4-1C454A15792D}"/>
                </a:ext>
              </a:extLst>
            </p:cNvPr>
            <p:cNvSpPr txBox="1"/>
            <p:nvPr/>
          </p:nvSpPr>
          <p:spPr bwMode="auto">
            <a:xfrm>
              <a:off x="629438" y="205067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0.75</a:t>
              </a:r>
            </a:p>
          </p:txBody>
        </p:sp>
        <p:sp>
          <p:nvSpPr>
            <p:cNvPr id="13" name="TextBox 12">
              <a:extLst>
                <a:ext uri="{FF2B5EF4-FFF2-40B4-BE49-F238E27FC236}">
                  <a16:creationId xmlns:a16="http://schemas.microsoft.com/office/drawing/2014/main" id="{B2EF2EB1-89BB-5B03-6AE9-1060946B45C1}"/>
                </a:ext>
              </a:extLst>
            </p:cNvPr>
            <p:cNvSpPr txBox="1"/>
            <p:nvPr/>
          </p:nvSpPr>
          <p:spPr bwMode="auto">
            <a:xfrm>
              <a:off x="629438" y="1388213"/>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grpSp>
        <p:nvGrpSpPr>
          <p:cNvPr id="14" name="Group 13">
            <a:extLst>
              <a:ext uri="{FF2B5EF4-FFF2-40B4-BE49-F238E27FC236}">
                <a16:creationId xmlns:a16="http://schemas.microsoft.com/office/drawing/2014/main" id="{DD56A23E-107D-D5F3-2BDE-B6DF9E9626CB}"/>
              </a:ext>
            </a:extLst>
          </p:cNvPr>
          <p:cNvGrpSpPr/>
          <p:nvPr/>
        </p:nvGrpSpPr>
        <p:grpSpPr>
          <a:xfrm>
            <a:off x="1320761" y="4462330"/>
            <a:ext cx="7322587" cy="338554"/>
            <a:chOff x="1443637" y="4425183"/>
            <a:chExt cx="7322587" cy="338554"/>
          </a:xfrm>
        </p:grpSpPr>
        <p:sp>
          <p:nvSpPr>
            <p:cNvPr id="15" name="TextBox 14">
              <a:extLst>
                <a:ext uri="{FF2B5EF4-FFF2-40B4-BE49-F238E27FC236}">
                  <a16:creationId xmlns:a16="http://schemas.microsoft.com/office/drawing/2014/main" id="{96096122-EA68-797F-43EA-A36A0989F0ED}"/>
                </a:ext>
              </a:extLst>
            </p:cNvPr>
            <p:cNvSpPr txBox="1"/>
            <p:nvPr/>
          </p:nvSpPr>
          <p:spPr bwMode="auto">
            <a:xfrm>
              <a:off x="1443637" y="442518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6" name="TextBox 15">
              <a:extLst>
                <a:ext uri="{FF2B5EF4-FFF2-40B4-BE49-F238E27FC236}">
                  <a16:creationId xmlns:a16="http://schemas.microsoft.com/office/drawing/2014/main" id="{F090900E-F3A7-17F3-2702-65804BD27325}"/>
                </a:ext>
              </a:extLst>
            </p:cNvPr>
            <p:cNvSpPr txBox="1"/>
            <p:nvPr/>
          </p:nvSpPr>
          <p:spPr bwMode="auto">
            <a:xfrm>
              <a:off x="1944146" y="442518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17" name="TextBox 16">
              <a:extLst>
                <a:ext uri="{FF2B5EF4-FFF2-40B4-BE49-F238E27FC236}">
                  <a16:creationId xmlns:a16="http://schemas.microsoft.com/office/drawing/2014/main" id="{A950DC58-71F1-A22B-5A2F-54DC26EB8CC9}"/>
                </a:ext>
              </a:extLst>
            </p:cNvPr>
            <p:cNvSpPr txBox="1"/>
            <p:nvPr/>
          </p:nvSpPr>
          <p:spPr bwMode="auto">
            <a:xfrm>
              <a:off x="239255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18" name="TextBox 17">
              <a:extLst>
                <a:ext uri="{FF2B5EF4-FFF2-40B4-BE49-F238E27FC236}">
                  <a16:creationId xmlns:a16="http://schemas.microsoft.com/office/drawing/2014/main" id="{D3AC45FF-F079-76C4-3B09-1A52B6B3EB3F}"/>
                </a:ext>
              </a:extLst>
            </p:cNvPr>
            <p:cNvSpPr txBox="1"/>
            <p:nvPr/>
          </p:nvSpPr>
          <p:spPr bwMode="auto">
            <a:xfrm>
              <a:off x="2893067"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19" name="TextBox 18">
              <a:extLst>
                <a:ext uri="{FF2B5EF4-FFF2-40B4-BE49-F238E27FC236}">
                  <a16:creationId xmlns:a16="http://schemas.microsoft.com/office/drawing/2014/main" id="{E6A246C0-FF81-850A-2BBE-DA8715FFD22C}"/>
                </a:ext>
              </a:extLst>
            </p:cNvPr>
            <p:cNvSpPr txBox="1"/>
            <p:nvPr/>
          </p:nvSpPr>
          <p:spPr bwMode="auto">
            <a:xfrm>
              <a:off x="3388421"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0" name="TextBox 19">
              <a:extLst>
                <a:ext uri="{FF2B5EF4-FFF2-40B4-BE49-F238E27FC236}">
                  <a16:creationId xmlns:a16="http://schemas.microsoft.com/office/drawing/2014/main" id="{3D67BD2D-EAE4-0C7D-1893-E5E4DC7FE63E}"/>
                </a:ext>
              </a:extLst>
            </p:cNvPr>
            <p:cNvSpPr txBox="1"/>
            <p:nvPr/>
          </p:nvSpPr>
          <p:spPr bwMode="auto">
            <a:xfrm>
              <a:off x="3888930"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21" name="TextBox 20">
              <a:extLst>
                <a:ext uri="{FF2B5EF4-FFF2-40B4-BE49-F238E27FC236}">
                  <a16:creationId xmlns:a16="http://schemas.microsoft.com/office/drawing/2014/main" id="{4C13CBFF-46C3-64A2-EE03-5C3C895EBED9}"/>
                </a:ext>
              </a:extLst>
            </p:cNvPr>
            <p:cNvSpPr txBox="1"/>
            <p:nvPr/>
          </p:nvSpPr>
          <p:spPr bwMode="auto">
            <a:xfrm>
              <a:off x="4389439"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22" name="TextBox 21">
              <a:extLst>
                <a:ext uri="{FF2B5EF4-FFF2-40B4-BE49-F238E27FC236}">
                  <a16:creationId xmlns:a16="http://schemas.microsoft.com/office/drawing/2014/main" id="{211EC1E5-A96C-DF0B-3921-420124C4709B}"/>
                </a:ext>
              </a:extLst>
            </p:cNvPr>
            <p:cNvSpPr txBox="1"/>
            <p:nvPr/>
          </p:nvSpPr>
          <p:spPr bwMode="auto">
            <a:xfrm>
              <a:off x="488994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23" name="TextBox 22">
              <a:extLst>
                <a:ext uri="{FF2B5EF4-FFF2-40B4-BE49-F238E27FC236}">
                  <a16:creationId xmlns:a16="http://schemas.microsoft.com/office/drawing/2014/main" id="{86447E52-9F43-CFBE-E9CC-41F3DCC99122}"/>
                </a:ext>
              </a:extLst>
            </p:cNvPr>
            <p:cNvSpPr txBox="1"/>
            <p:nvPr/>
          </p:nvSpPr>
          <p:spPr bwMode="auto">
            <a:xfrm>
              <a:off x="5384107"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24" name="TextBox 23">
              <a:extLst>
                <a:ext uri="{FF2B5EF4-FFF2-40B4-BE49-F238E27FC236}">
                  <a16:creationId xmlns:a16="http://schemas.microsoft.com/office/drawing/2014/main" id="{CCBA41BE-EB03-4CA0-D748-FCEE82962ED9}"/>
                </a:ext>
              </a:extLst>
            </p:cNvPr>
            <p:cNvSpPr txBox="1"/>
            <p:nvPr/>
          </p:nvSpPr>
          <p:spPr bwMode="auto">
            <a:xfrm>
              <a:off x="5879461"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54</a:t>
              </a:r>
            </a:p>
          </p:txBody>
        </p:sp>
        <p:sp>
          <p:nvSpPr>
            <p:cNvPr id="25" name="TextBox 24">
              <a:extLst>
                <a:ext uri="{FF2B5EF4-FFF2-40B4-BE49-F238E27FC236}">
                  <a16:creationId xmlns:a16="http://schemas.microsoft.com/office/drawing/2014/main" id="{4EFFB54F-1B42-193D-3604-593EC69A1AEE}"/>
                </a:ext>
              </a:extLst>
            </p:cNvPr>
            <p:cNvSpPr txBox="1"/>
            <p:nvPr/>
          </p:nvSpPr>
          <p:spPr bwMode="auto">
            <a:xfrm>
              <a:off x="6379970"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6" name="TextBox 25">
              <a:extLst>
                <a:ext uri="{FF2B5EF4-FFF2-40B4-BE49-F238E27FC236}">
                  <a16:creationId xmlns:a16="http://schemas.microsoft.com/office/drawing/2014/main" id="{697B6082-608B-9FF7-7C42-D7EE8CF59E96}"/>
                </a:ext>
              </a:extLst>
            </p:cNvPr>
            <p:cNvSpPr txBox="1"/>
            <p:nvPr/>
          </p:nvSpPr>
          <p:spPr bwMode="auto">
            <a:xfrm>
              <a:off x="6880479"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66</a:t>
              </a:r>
            </a:p>
          </p:txBody>
        </p:sp>
        <p:sp>
          <p:nvSpPr>
            <p:cNvPr id="27" name="TextBox 26">
              <a:extLst>
                <a:ext uri="{FF2B5EF4-FFF2-40B4-BE49-F238E27FC236}">
                  <a16:creationId xmlns:a16="http://schemas.microsoft.com/office/drawing/2014/main" id="{253CCD9B-5636-B523-8F0E-B32CE65AFAFE}"/>
                </a:ext>
              </a:extLst>
            </p:cNvPr>
            <p:cNvSpPr txBox="1"/>
            <p:nvPr/>
          </p:nvSpPr>
          <p:spPr bwMode="auto">
            <a:xfrm>
              <a:off x="738098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72</a:t>
              </a:r>
            </a:p>
          </p:txBody>
        </p:sp>
        <p:sp>
          <p:nvSpPr>
            <p:cNvPr id="28" name="TextBox 27">
              <a:extLst>
                <a:ext uri="{FF2B5EF4-FFF2-40B4-BE49-F238E27FC236}">
                  <a16:creationId xmlns:a16="http://schemas.microsoft.com/office/drawing/2014/main" id="{60481081-6020-A76E-8D38-76B185AE886F}"/>
                </a:ext>
              </a:extLst>
            </p:cNvPr>
            <p:cNvSpPr txBox="1"/>
            <p:nvPr/>
          </p:nvSpPr>
          <p:spPr bwMode="auto">
            <a:xfrm>
              <a:off x="7877814"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78</a:t>
              </a:r>
            </a:p>
          </p:txBody>
        </p:sp>
        <p:sp>
          <p:nvSpPr>
            <p:cNvPr id="29" name="TextBox 28">
              <a:extLst>
                <a:ext uri="{FF2B5EF4-FFF2-40B4-BE49-F238E27FC236}">
                  <a16:creationId xmlns:a16="http://schemas.microsoft.com/office/drawing/2014/main" id="{9CD1FEE6-C299-9D48-590E-29398758D218}"/>
                </a:ext>
              </a:extLst>
            </p:cNvPr>
            <p:cNvSpPr txBox="1"/>
            <p:nvPr/>
          </p:nvSpPr>
          <p:spPr bwMode="auto">
            <a:xfrm>
              <a:off x="837316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84</a:t>
              </a:r>
            </a:p>
          </p:txBody>
        </p:sp>
      </p:grpSp>
      <p:sp>
        <p:nvSpPr>
          <p:cNvPr id="30" name="Freeform: Shape 29">
            <a:extLst>
              <a:ext uri="{FF2B5EF4-FFF2-40B4-BE49-F238E27FC236}">
                <a16:creationId xmlns:a16="http://schemas.microsoft.com/office/drawing/2014/main" id="{C0CD695A-AE74-6B10-C468-659785902471}"/>
              </a:ext>
            </a:extLst>
          </p:cNvPr>
          <p:cNvSpPr/>
          <p:nvPr/>
        </p:nvSpPr>
        <p:spPr bwMode="auto">
          <a:xfrm>
            <a:off x="1458274" y="1593843"/>
            <a:ext cx="7086600" cy="2825750"/>
          </a:xfrm>
          <a:custGeom>
            <a:avLst/>
            <a:gdLst>
              <a:gd name="connsiteX0" fmla="*/ 7086600 w 7086600"/>
              <a:gd name="connsiteY0" fmla="*/ 2959100 h 2959100"/>
              <a:gd name="connsiteX1" fmla="*/ 0 w 7086600"/>
              <a:gd name="connsiteY1" fmla="*/ 2959100 h 2959100"/>
              <a:gd name="connsiteX2" fmla="*/ 0 w 7086600"/>
              <a:gd name="connsiteY2" fmla="*/ 0 h 2959100"/>
            </a:gdLst>
            <a:ahLst/>
            <a:cxnLst>
              <a:cxn ang="0">
                <a:pos x="connsiteX0" y="connsiteY0"/>
              </a:cxn>
              <a:cxn ang="0">
                <a:pos x="connsiteX1" y="connsiteY1"/>
              </a:cxn>
              <a:cxn ang="0">
                <a:pos x="connsiteX2" y="connsiteY2"/>
              </a:cxn>
            </a:cxnLst>
            <a:rect l="l" t="t" r="r" b="b"/>
            <a:pathLst>
              <a:path w="7086600" h="2959100">
                <a:moveTo>
                  <a:pt x="7086600" y="2959100"/>
                </a:moveTo>
                <a:lnTo>
                  <a:pt x="0" y="295910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31" name="Group 30">
            <a:extLst>
              <a:ext uri="{FF2B5EF4-FFF2-40B4-BE49-F238E27FC236}">
                <a16:creationId xmlns:a16="http://schemas.microsoft.com/office/drawing/2014/main" id="{95E81A65-1519-2228-E07F-CE2E67354298}"/>
              </a:ext>
            </a:extLst>
          </p:cNvPr>
          <p:cNvGrpSpPr/>
          <p:nvPr/>
        </p:nvGrpSpPr>
        <p:grpSpPr>
          <a:xfrm>
            <a:off x="1350324" y="1714493"/>
            <a:ext cx="107950" cy="2705100"/>
            <a:chOff x="989127" y="1562100"/>
            <a:chExt cx="955019" cy="2705100"/>
          </a:xfrm>
        </p:grpSpPr>
        <p:cxnSp>
          <p:nvCxnSpPr>
            <p:cNvPr id="32" name="Straight Connector 31">
              <a:extLst>
                <a:ext uri="{FF2B5EF4-FFF2-40B4-BE49-F238E27FC236}">
                  <a16:creationId xmlns:a16="http://schemas.microsoft.com/office/drawing/2014/main" id="{15255482-752F-DC2A-E82B-90D643D19D6E}"/>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8ACCD35B-0152-8751-967E-1321A2BD652A}"/>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AEC14B58-A25F-40B0-D64A-3F42C3433816}"/>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5F06A24A-1DFD-0B54-47E3-14390D5B1764}"/>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41EFF6B-B63E-5736-3A37-F1BA46234F06}"/>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37" name="Group 36">
            <a:extLst>
              <a:ext uri="{FF2B5EF4-FFF2-40B4-BE49-F238E27FC236}">
                <a16:creationId xmlns:a16="http://schemas.microsoft.com/office/drawing/2014/main" id="{A216A8CA-0FB6-F9B5-73C4-2CDB7CA1EDE5}"/>
              </a:ext>
            </a:extLst>
          </p:cNvPr>
          <p:cNvGrpSpPr/>
          <p:nvPr/>
        </p:nvGrpSpPr>
        <p:grpSpPr>
          <a:xfrm>
            <a:off x="1452110" y="4419592"/>
            <a:ext cx="6996640" cy="101601"/>
            <a:chOff x="1574986" y="3903481"/>
            <a:chExt cx="6996640" cy="577848"/>
          </a:xfrm>
        </p:grpSpPr>
        <p:grpSp>
          <p:nvGrpSpPr>
            <p:cNvPr id="38" name="Group 37">
              <a:extLst>
                <a:ext uri="{FF2B5EF4-FFF2-40B4-BE49-F238E27FC236}">
                  <a16:creationId xmlns:a16="http://schemas.microsoft.com/office/drawing/2014/main" id="{6E585F04-AEA0-A852-D468-1169191C1AF7}"/>
                </a:ext>
              </a:extLst>
            </p:cNvPr>
            <p:cNvGrpSpPr/>
            <p:nvPr/>
          </p:nvGrpSpPr>
          <p:grpSpPr>
            <a:xfrm rot="5400000">
              <a:off x="2289269" y="3189198"/>
              <a:ext cx="577848" cy="2006414"/>
              <a:chOff x="989127" y="1562100"/>
              <a:chExt cx="955019" cy="2705100"/>
            </a:xfrm>
          </p:grpSpPr>
          <p:cxnSp>
            <p:nvCxnSpPr>
              <p:cNvPr id="51" name="Straight Connector 50">
                <a:extLst>
                  <a:ext uri="{FF2B5EF4-FFF2-40B4-BE49-F238E27FC236}">
                    <a16:creationId xmlns:a16="http://schemas.microsoft.com/office/drawing/2014/main" id="{6EDF156D-E2A4-B712-C4BC-E9EDAB9DDEA0}"/>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9FD30052-EE03-0D80-1CEF-2265C025BE74}"/>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19DBA8D-D935-7C17-D203-D4DC0F75EFF5}"/>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E6A2D39E-E0A6-A725-ADE4-695B41DA42D0}"/>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0C7590FA-374B-5B80-5E7D-447F394C4BAC}"/>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39" name="Group 38">
              <a:extLst>
                <a:ext uri="{FF2B5EF4-FFF2-40B4-BE49-F238E27FC236}">
                  <a16:creationId xmlns:a16="http://schemas.microsoft.com/office/drawing/2014/main" id="{E7F7AC13-23B2-E586-9BF2-F84052D44FA5}"/>
                </a:ext>
              </a:extLst>
            </p:cNvPr>
            <p:cNvGrpSpPr/>
            <p:nvPr/>
          </p:nvGrpSpPr>
          <p:grpSpPr>
            <a:xfrm rot="5400000">
              <a:off x="4783858" y="3189198"/>
              <a:ext cx="577848" cy="2006414"/>
              <a:chOff x="989127" y="1562100"/>
              <a:chExt cx="955019" cy="2705100"/>
            </a:xfrm>
          </p:grpSpPr>
          <p:cxnSp>
            <p:nvCxnSpPr>
              <p:cNvPr id="46" name="Straight Connector 45">
                <a:extLst>
                  <a:ext uri="{FF2B5EF4-FFF2-40B4-BE49-F238E27FC236}">
                    <a16:creationId xmlns:a16="http://schemas.microsoft.com/office/drawing/2014/main" id="{C630D76F-ABF4-FB9D-810D-B3196ADDC0AC}"/>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D9B06C2B-9DBD-CC40-8550-75909BA80016}"/>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1373553-8699-0F6B-412A-2C0E94B9D136}"/>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B4C73AA3-FADC-DB37-4488-F70DD99107AB}"/>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0E365879-0B58-10D8-FB3A-474440EFEDFC}"/>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EE403496-2008-F3E7-0484-779FF685778D}"/>
                </a:ext>
              </a:extLst>
            </p:cNvPr>
            <p:cNvGrpSpPr/>
            <p:nvPr/>
          </p:nvGrpSpPr>
          <p:grpSpPr>
            <a:xfrm rot="5400000">
              <a:off x="7279495" y="3189198"/>
              <a:ext cx="577848" cy="2006414"/>
              <a:chOff x="989127" y="1562100"/>
              <a:chExt cx="955019" cy="2705100"/>
            </a:xfrm>
          </p:grpSpPr>
          <p:cxnSp>
            <p:nvCxnSpPr>
              <p:cNvPr id="41" name="Straight Connector 40">
                <a:extLst>
                  <a:ext uri="{FF2B5EF4-FFF2-40B4-BE49-F238E27FC236}">
                    <a16:creationId xmlns:a16="http://schemas.microsoft.com/office/drawing/2014/main" id="{33AC9E60-939C-23D7-45DD-7A8654F88495}"/>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43749D0A-73D8-1703-A697-AFD2B199F300}"/>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1F4BD729-AEE5-FA5D-69B8-BA7C5D92826F}"/>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87EF3E19-833E-3274-5091-0418D8EBA711}"/>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2525D041-5386-A70C-DD04-1DA52A4891C9}"/>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56" name="Group 55">
            <a:extLst>
              <a:ext uri="{FF2B5EF4-FFF2-40B4-BE49-F238E27FC236}">
                <a16:creationId xmlns:a16="http://schemas.microsoft.com/office/drawing/2014/main" id="{94C8F6CA-6989-BFD9-929E-97FCC90C33D9}"/>
              </a:ext>
            </a:extLst>
          </p:cNvPr>
          <p:cNvGrpSpPr/>
          <p:nvPr/>
        </p:nvGrpSpPr>
        <p:grpSpPr>
          <a:xfrm>
            <a:off x="1236348" y="5066601"/>
            <a:ext cx="7349038" cy="867930"/>
            <a:chOff x="1358676" y="4425183"/>
            <a:chExt cx="7349038" cy="867930"/>
          </a:xfrm>
          <a:noFill/>
        </p:grpSpPr>
        <p:sp>
          <p:nvSpPr>
            <p:cNvPr id="57" name="TextBox 56">
              <a:extLst>
                <a:ext uri="{FF2B5EF4-FFF2-40B4-BE49-F238E27FC236}">
                  <a16:creationId xmlns:a16="http://schemas.microsoft.com/office/drawing/2014/main" id="{6652A2A1-E7B0-5D41-F1E5-118F71CACD8B}"/>
                </a:ext>
              </a:extLst>
            </p:cNvPr>
            <p:cNvSpPr txBox="1"/>
            <p:nvPr/>
          </p:nvSpPr>
          <p:spPr bwMode="auto">
            <a:xfrm>
              <a:off x="1358676" y="4425183"/>
              <a:ext cx="458779"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246</a:t>
              </a:r>
            </a:p>
          </p:txBody>
        </p:sp>
        <p:sp>
          <p:nvSpPr>
            <p:cNvPr id="58" name="TextBox 57">
              <a:extLst>
                <a:ext uri="{FF2B5EF4-FFF2-40B4-BE49-F238E27FC236}">
                  <a16:creationId xmlns:a16="http://schemas.microsoft.com/office/drawing/2014/main" id="{7F7B2973-C988-5BB5-638F-6E8F4F5FB02F}"/>
                </a:ext>
              </a:extLst>
            </p:cNvPr>
            <p:cNvSpPr txBox="1"/>
            <p:nvPr/>
          </p:nvSpPr>
          <p:spPr bwMode="auto">
            <a:xfrm>
              <a:off x="1859186" y="4425183"/>
              <a:ext cx="458779"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225</a:t>
              </a:r>
            </a:p>
          </p:txBody>
        </p:sp>
        <p:sp>
          <p:nvSpPr>
            <p:cNvPr id="59" name="TextBox 58">
              <a:extLst>
                <a:ext uri="{FF2B5EF4-FFF2-40B4-BE49-F238E27FC236}">
                  <a16:creationId xmlns:a16="http://schemas.microsoft.com/office/drawing/2014/main" id="{3B02CB92-E83D-73D8-7F66-600169A358BD}"/>
                </a:ext>
              </a:extLst>
            </p:cNvPr>
            <p:cNvSpPr txBox="1"/>
            <p:nvPr/>
          </p:nvSpPr>
          <p:spPr bwMode="auto">
            <a:xfrm>
              <a:off x="2359695" y="4425183"/>
              <a:ext cx="458779"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185</a:t>
              </a:r>
            </a:p>
          </p:txBody>
        </p:sp>
        <p:sp>
          <p:nvSpPr>
            <p:cNvPr id="60" name="TextBox 59">
              <a:extLst>
                <a:ext uri="{FF2B5EF4-FFF2-40B4-BE49-F238E27FC236}">
                  <a16:creationId xmlns:a16="http://schemas.microsoft.com/office/drawing/2014/main" id="{7C4DF663-9613-0C2C-A173-208CA5A0475E}"/>
                </a:ext>
              </a:extLst>
            </p:cNvPr>
            <p:cNvSpPr txBox="1"/>
            <p:nvPr/>
          </p:nvSpPr>
          <p:spPr bwMode="auto">
            <a:xfrm>
              <a:off x="2860204" y="4425183"/>
              <a:ext cx="458779"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139</a:t>
              </a:r>
            </a:p>
          </p:txBody>
        </p:sp>
        <p:sp>
          <p:nvSpPr>
            <p:cNvPr id="61" name="TextBox 60">
              <a:extLst>
                <a:ext uri="{FF2B5EF4-FFF2-40B4-BE49-F238E27FC236}">
                  <a16:creationId xmlns:a16="http://schemas.microsoft.com/office/drawing/2014/main" id="{F8AA6D9A-ED2B-D1B2-5A1A-F9BB6A84AE11}"/>
                </a:ext>
              </a:extLst>
            </p:cNvPr>
            <p:cNvSpPr txBox="1"/>
            <p:nvPr/>
          </p:nvSpPr>
          <p:spPr bwMode="auto">
            <a:xfrm>
              <a:off x="3401244"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98</a:t>
              </a:r>
            </a:p>
          </p:txBody>
        </p:sp>
        <p:sp>
          <p:nvSpPr>
            <p:cNvPr id="62" name="TextBox 61">
              <a:extLst>
                <a:ext uri="{FF2B5EF4-FFF2-40B4-BE49-F238E27FC236}">
                  <a16:creationId xmlns:a16="http://schemas.microsoft.com/office/drawing/2014/main" id="{8BA0E189-85A8-A15E-AE5F-506D73CEAAEB}"/>
                </a:ext>
              </a:extLst>
            </p:cNvPr>
            <p:cNvSpPr txBox="1"/>
            <p:nvPr/>
          </p:nvSpPr>
          <p:spPr bwMode="auto">
            <a:xfrm>
              <a:off x="3901753"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69</a:t>
              </a:r>
            </a:p>
          </p:txBody>
        </p:sp>
        <p:sp>
          <p:nvSpPr>
            <p:cNvPr id="63" name="TextBox 62">
              <a:extLst>
                <a:ext uri="{FF2B5EF4-FFF2-40B4-BE49-F238E27FC236}">
                  <a16:creationId xmlns:a16="http://schemas.microsoft.com/office/drawing/2014/main" id="{5A3A12B8-B1A5-DA6B-BA1F-E6D4221118B8}"/>
                </a:ext>
              </a:extLst>
            </p:cNvPr>
            <p:cNvSpPr txBox="1"/>
            <p:nvPr/>
          </p:nvSpPr>
          <p:spPr bwMode="auto">
            <a:xfrm>
              <a:off x="4402262"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49</a:t>
              </a:r>
            </a:p>
          </p:txBody>
        </p:sp>
        <p:sp>
          <p:nvSpPr>
            <p:cNvPr id="64" name="TextBox 63">
              <a:extLst>
                <a:ext uri="{FF2B5EF4-FFF2-40B4-BE49-F238E27FC236}">
                  <a16:creationId xmlns:a16="http://schemas.microsoft.com/office/drawing/2014/main" id="{2F000883-96BB-A93B-1960-C53DBD11E11D}"/>
                </a:ext>
              </a:extLst>
            </p:cNvPr>
            <p:cNvSpPr txBox="1"/>
            <p:nvPr/>
          </p:nvSpPr>
          <p:spPr bwMode="auto">
            <a:xfrm>
              <a:off x="4902771"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36</a:t>
              </a:r>
            </a:p>
          </p:txBody>
        </p:sp>
        <p:sp>
          <p:nvSpPr>
            <p:cNvPr id="65" name="TextBox 64">
              <a:extLst>
                <a:ext uri="{FF2B5EF4-FFF2-40B4-BE49-F238E27FC236}">
                  <a16:creationId xmlns:a16="http://schemas.microsoft.com/office/drawing/2014/main" id="{251A9C02-BB10-6A52-F88F-03C5038A54BE}"/>
                </a:ext>
              </a:extLst>
            </p:cNvPr>
            <p:cNvSpPr txBox="1"/>
            <p:nvPr/>
          </p:nvSpPr>
          <p:spPr bwMode="auto">
            <a:xfrm>
              <a:off x="5396931"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30</a:t>
              </a:r>
            </a:p>
          </p:txBody>
        </p:sp>
        <p:sp>
          <p:nvSpPr>
            <p:cNvPr id="66" name="TextBox 65">
              <a:extLst>
                <a:ext uri="{FF2B5EF4-FFF2-40B4-BE49-F238E27FC236}">
                  <a16:creationId xmlns:a16="http://schemas.microsoft.com/office/drawing/2014/main" id="{8E6EFD86-18FA-BD47-B98C-0F08FDDDBA12}"/>
                </a:ext>
              </a:extLst>
            </p:cNvPr>
            <p:cNvSpPr txBox="1"/>
            <p:nvPr/>
          </p:nvSpPr>
          <p:spPr bwMode="auto">
            <a:xfrm>
              <a:off x="5892285"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21</a:t>
              </a:r>
            </a:p>
          </p:txBody>
        </p:sp>
        <p:sp>
          <p:nvSpPr>
            <p:cNvPr id="67" name="TextBox 66">
              <a:extLst>
                <a:ext uri="{FF2B5EF4-FFF2-40B4-BE49-F238E27FC236}">
                  <a16:creationId xmlns:a16="http://schemas.microsoft.com/office/drawing/2014/main" id="{BF03BBC8-7C01-9725-EEDF-9CA6ADE93B90}"/>
                </a:ext>
              </a:extLst>
            </p:cNvPr>
            <p:cNvSpPr txBox="1"/>
            <p:nvPr/>
          </p:nvSpPr>
          <p:spPr bwMode="auto">
            <a:xfrm>
              <a:off x="6392794"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a:t>
              </a:r>
            </a:p>
          </p:txBody>
        </p:sp>
        <p:sp>
          <p:nvSpPr>
            <p:cNvPr id="68" name="TextBox 67">
              <a:extLst>
                <a:ext uri="{FF2B5EF4-FFF2-40B4-BE49-F238E27FC236}">
                  <a16:creationId xmlns:a16="http://schemas.microsoft.com/office/drawing/2014/main" id="{FBD48D60-DDEA-03F0-DB2D-9E7CB0C305C3}"/>
                </a:ext>
              </a:extLst>
            </p:cNvPr>
            <p:cNvSpPr txBox="1"/>
            <p:nvPr/>
          </p:nvSpPr>
          <p:spPr bwMode="auto">
            <a:xfrm>
              <a:off x="6893303" y="4425183"/>
              <a:ext cx="36740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a:t>
              </a:r>
            </a:p>
          </p:txBody>
        </p:sp>
        <p:sp>
          <p:nvSpPr>
            <p:cNvPr id="69" name="TextBox 68">
              <a:extLst>
                <a:ext uri="{FF2B5EF4-FFF2-40B4-BE49-F238E27FC236}">
                  <a16:creationId xmlns:a16="http://schemas.microsoft.com/office/drawing/2014/main" id="{FD04FDEA-7172-99C0-B496-B9DBCED6AFD3}"/>
                </a:ext>
              </a:extLst>
            </p:cNvPr>
            <p:cNvSpPr txBox="1"/>
            <p:nvPr/>
          </p:nvSpPr>
          <p:spPr bwMode="auto">
            <a:xfrm>
              <a:off x="7439496" y="4425183"/>
              <a:ext cx="27603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p:txBody>
        </p:sp>
        <p:sp>
          <p:nvSpPr>
            <p:cNvPr id="70" name="TextBox 69">
              <a:extLst>
                <a:ext uri="{FF2B5EF4-FFF2-40B4-BE49-F238E27FC236}">
                  <a16:creationId xmlns:a16="http://schemas.microsoft.com/office/drawing/2014/main" id="{1D1AA99B-8602-F2E2-9F2E-7376950E806B}"/>
                </a:ext>
              </a:extLst>
            </p:cNvPr>
            <p:cNvSpPr txBox="1"/>
            <p:nvPr/>
          </p:nvSpPr>
          <p:spPr bwMode="auto">
            <a:xfrm>
              <a:off x="7936322" y="4425183"/>
              <a:ext cx="27603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p:txBody>
        </p:sp>
        <p:sp>
          <p:nvSpPr>
            <p:cNvPr id="71" name="TextBox 70">
              <a:extLst>
                <a:ext uri="{FF2B5EF4-FFF2-40B4-BE49-F238E27FC236}">
                  <a16:creationId xmlns:a16="http://schemas.microsoft.com/office/drawing/2014/main" id="{E6F34FA1-7A41-A988-86F7-4C221A470640}"/>
                </a:ext>
              </a:extLst>
            </p:cNvPr>
            <p:cNvSpPr txBox="1"/>
            <p:nvPr/>
          </p:nvSpPr>
          <p:spPr bwMode="auto">
            <a:xfrm>
              <a:off x="8431676" y="4425183"/>
              <a:ext cx="276038" cy="867930"/>
            </a:xfrm>
            <a:prstGeom prst="rect">
              <a:avLst/>
            </a:prstGeom>
            <a:grp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a:t>
              </a:r>
            </a:p>
          </p:txBody>
        </p:sp>
      </p:grpSp>
      <p:grpSp>
        <p:nvGrpSpPr>
          <p:cNvPr id="72" name="Group 71">
            <a:extLst>
              <a:ext uri="{FF2B5EF4-FFF2-40B4-BE49-F238E27FC236}">
                <a16:creationId xmlns:a16="http://schemas.microsoft.com/office/drawing/2014/main" id="{196EDFAC-7B7B-10F2-8782-BD875FADCBAE}"/>
              </a:ext>
            </a:extLst>
          </p:cNvPr>
          <p:cNvGrpSpPr/>
          <p:nvPr/>
        </p:nvGrpSpPr>
        <p:grpSpPr>
          <a:xfrm>
            <a:off x="6163120" y="1722936"/>
            <a:ext cx="1008367" cy="480131"/>
            <a:chOff x="3241406" y="3374127"/>
            <a:chExt cx="1008367" cy="480131"/>
          </a:xfrm>
        </p:grpSpPr>
        <p:sp>
          <p:nvSpPr>
            <p:cNvPr id="73" name="TextBox 72">
              <a:extLst>
                <a:ext uri="{FF2B5EF4-FFF2-40B4-BE49-F238E27FC236}">
                  <a16:creationId xmlns:a16="http://schemas.microsoft.com/office/drawing/2014/main" id="{8EB77E5C-6F0D-48D2-C102-CC84129C5447}"/>
                </a:ext>
              </a:extLst>
            </p:cNvPr>
            <p:cNvSpPr txBox="1"/>
            <p:nvPr/>
          </p:nvSpPr>
          <p:spPr bwMode="auto">
            <a:xfrm>
              <a:off x="3568176" y="3374127"/>
              <a:ext cx="681597"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90000"/>
                </a:lnSpc>
                <a:spcBef>
                  <a:spcPts val="0"/>
                </a:spcBef>
                <a:spcAft>
                  <a:spcPct val="0"/>
                </a:spcAft>
                <a:buClrTx/>
                <a:buFontTx/>
                <a:buNone/>
              </a:pPr>
              <a:r>
                <a:rPr lang="en-US" sz="1400" b="0" dirty="0">
                  <a:solidFill>
                    <a:schemeClr val="bg1"/>
                  </a:solidFill>
                  <a:latin typeface="Calibri" panose="020F0502020204030204" pitchFamily="34" charset="0"/>
                </a:rPr>
                <a:t>B1: IPS</a:t>
              </a:r>
            </a:p>
            <a:p>
              <a:pPr>
                <a:lnSpc>
                  <a:spcPct val="90000"/>
                </a:lnSpc>
                <a:spcBef>
                  <a:spcPts val="0"/>
                </a:spcBef>
                <a:spcAft>
                  <a:spcPct val="0"/>
                </a:spcAft>
                <a:buClrTx/>
                <a:buFontTx/>
                <a:buNone/>
              </a:pPr>
              <a:r>
                <a:rPr lang="en-US" sz="1400" b="0" dirty="0">
                  <a:solidFill>
                    <a:schemeClr val="bg1"/>
                  </a:solidFill>
                  <a:latin typeface="Calibri" panose="020F0502020204030204" pitchFamily="34" charset="0"/>
                </a:rPr>
                <a:t>B3: IPS</a:t>
              </a:r>
            </a:p>
          </p:txBody>
        </p:sp>
        <p:cxnSp>
          <p:nvCxnSpPr>
            <p:cNvPr id="74" name="Straight Connector 73">
              <a:extLst>
                <a:ext uri="{FF2B5EF4-FFF2-40B4-BE49-F238E27FC236}">
                  <a16:creationId xmlns:a16="http://schemas.microsoft.com/office/drawing/2014/main" id="{D4259F50-7B5E-AA89-0762-5D69F6EE2E5B}"/>
                </a:ext>
              </a:extLst>
            </p:cNvPr>
            <p:cNvCxnSpPr/>
            <p:nvPr/>
          </p:nvCxnSpPr>
          <p:spPr bwMode="auto">
            <a:xfrm>
              <a:off x="3241406" y="3688933"/>
              <a:ext cx="346546" cy="0"/>
            </a:xfrm>
            <a:prstGeom prst="line">
              <a:avLst/>
            </a:prstGeom>
            <a:noFill/>
            <a:ln w="28575" cap="flat" cmpd="sng" algn="ctr">
              <a:solidFill>
                <a:schemeClr val="accent2"/>
              </a:solidFill>
              <a:prstDash val="sysDot"/>
              <a:round/>
              <a:headEnd type="none" w="med" len="med"/>
              <a:tailEnd type="none" w="med" len="med"/>
            </a:ln>
            <a:effectLst/>
          </p:spPr>
        </p:cxnSp>
        <p:cxnSp>
          <p:nvCxnSpPr>
            <p:cNvPr id="75" name="Straight Connector 74">
              <a:extLst>
                <a:ext uri="{FF2B5EF4-FFF2-40B4-BE49-F238E27FC236}">
                  <a16:creationId xmlns:a16="http://schemas.microsoft.com/office/drawing/2014/main" id="{D3C9DB18-DFCE-B5D8-6281-BC339B8477EB}"/>
                </a:ext>
              </a:extLst>
            </p:cNvPr>
            <p:cNvCxnSpPr/>
            <p:nvPr/>
          </p:nvCxnSpPr>
          <p:spPr bwMode="auto">
            <a:xfrm>
              <a:off x="3241406" y="3507562"/>
              <a:ext cx="346546" cy="0"/>
            </a:xfrm>
            <a:prstGeom prst="line">
              <a:avLst/>
            </a:prstGeom>
            <a:noFill/>
            <a:ln w="28575" cap="flat" cmpd="sng" algn="ctr">
              <a:solidFill>
                <a:schemeClr val="accent1"/>
              </a:solidFill>
              <a:prstDash val="sysDot"/>
              <a:round/>
              <a:headEnd type="none" w="med" len="med"/>
              <a:tailEnd type="none" w="med" len="med"/>
            </a:ln>
            <a:effectLst/>
          </p:spPr>
        </p:cxnSp>
      </p:grpSp>
      <p:sp>
        <p:nvSpPr>
          <p:cNvPr id="76" name="TextBox 75">
            <a:extLst>
              <a:ext uri="{FF2B5EF4-FFF2-40B4-BE49-F238E27FC236}">
                <a16:creationId xmlns:a16="http://schemas.microsoft.com/office/drawing/2014/main" id="{14385DE8-9997-75F0-61A2-E99D71EACC1E}"/>
              </a:ext>
            </a:extLst>
          </p:cNvPr>
          <p:cNvSpPr txBox="1"/>
          <p:nvPr/>
        </p:nvSpPr>
        <p:spPr bwMode="auto">
          <a:xfrm>
            <a:off x="483529" y="4872702"/>
            <a:ext cx="761748"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Bef>
                <a:spcPts val="0"/>
              </a:spcBef>
              <a:spcAft>
                <a:spcPct val="0"/>
              </a:spcAft>
              <a:buClrTx/>
              <a:buFontTx/>
              <a:buNone/>
            </a:pPr>
            <a:r>
              <a:rPr lang="en-US" sz="1400" dirty="0">
                <a:solidFill>
                  <a:schemeClr val="bg1"/>
                </a:solidFill>
                <a:latin typeface="Calibri" panose="020F0502020204030204" pitchFamily="34" charset="0"/>
              </a:rPr>
              <a:t>At Risk</a:t>
            </a:r>
          </a:p>
          <a:p>
            <a:pPr algn="r">
              <a:lnSpc>
                <a:spcPct val="90000"/>
              </a:lnSpc>
              <a:spcBef>
                <a:spcPts val="0"/>
              </a:spcBef>
              <a:spcAft>
                <a:spcPct val="0"/>
              </a:spcAft>
              <a:buClrTx/>
              <a:buFontTx/>
              <a:buNone/>
            </a:pPr>
            <a:r>
              <a:rPr lang="en-US" sz="1400" dirty="0">
                <a:solidFill>
                  <a:schemeClr val="accent1"/>
                </a:solidFill>
                <a:latin typeface="Calibri" panose="020F0502020204030204" pitchFamily="34" charset="0"/>
              </a:rPr>
              <a:t>B1: IPS</a:t>
            </a:r>
          </a:p>
          <a:p>
            <a:pPr algn="r">
              <a:lnSpc>
                <a:spcPct val="90000"/>
              </a:lnSpc>
              <a:spcBef>
                <a:spcPts val="0"/>
              </a:spcBef>
              <a:spcAft>
                <a:spcPct val="0"/>
              </a:spcAft>
              <a:buClrTx/>
              <a:buFontTx/>
              <a:buNone/>
            </a:pPr>
            <a:r>
              <a:rPr lang="en-US" sz="1400" dirty="0">
                <a:solidFill>
                  <a:schemeClr val="accent1"/>
                </a:solidFill>
                <a:latin typeface="Calibri" panose="020F0502020204030204" pitchFamily="34" charset="0"/>
              </a:rPr>
              <a:t>B1: DPS</a:t>
            </a:r>
          </a:p>
          <a:p>
            <a:pPr algn="r">
              <a:lnSpc>
                <a:spcPct val="90000"/>
              </a:lnSpc>
              <a:spcBef>
                <a:spcPts val="0"/>
              </a:spcBef>
              <a:spcAft>
                <a:spcPct val="0"/>
              </a:spcAft>
              <a:buClrTx/>
              <a:buFontTx/>
              <a:buNone/>
            </a:pPr>
            <a:r>
              <a:rPr lang="en-US" sz="1400" dirty="0">
                <a:solidFill>
                  <a:schemeClr val="accent2"/>
                </a:solidFill>
                <a:latin typeface="Calibri" panose="020F0502020204030204" pitchFamily="34" charset="0"/>
              </a:rPr>
              <a:t>B3: IPS</a:t>
            </a:r>
          </a:p>
          <a:p>
            <a:pPr algn="r">
              <a:lnSpc>
                <a:spcPct val="90000"/>
              </a:lnSpc>
              <a:spcBef>
                <a:spcPts val="0"/>
              </a:spcBef>
              <a:spcAft>
                <a:spcPct val="0"/>
              </a:spcAft>
              <a:buClrTx/>
              <a:buFontTx/>
              <a:buNone/>
            </a:pPr>
            <a:r>
              <a:rPr lang="en-US" sz="1400" dirty="0">
                <a:solidFill>
                  <a:schemeClr val="accent2"/>
                </a:solidFill>
                <a:latin typeface="Calibri" panose="020F0502020204030204" pitchFamily="34" charset="0"/>
              </a:rPr>
              <a:t>B3: DPS</a:t>
            </a:r>
          </a:p>
        </p:txBody>
      </p:sp>
      <p:grpSp>
        <p:nvGrpSpPr>
          <p:cNvPr id="77" name="Group 76">
            <a:extLst>
              <a:ext uri="{FF2B5EF4-FFF2-40B4-BE49-F238E27FC236}">
                <a16:creationId xmlns:a16="http://schemas.microsoft.com/office/drawing/2014/main" id="{54DBCFFD-C64B-B262-111E-82C53D92A5EB}"/>
              </a:ext>
            </a:extLst>
          </p:cNvPr>
          <p:cNvGrpSpPr/>
          <p:nvPr/>
        </p:nvGrpSpPr>
        <p:grpSpPr>
          <a:xfrm>
            <a:off x="7317168" y="1722936"/>
            <a:ext cx="1074090" cy="480131"/>
            <a:chOff x="3241406" y="3374127"/>
            <a:chExt cx="1074090" cy="480131"/>
          </a:xfrm>
        </p:grpSpPr>
        <p:sp>
          <p:nvSpPr>
            <p:cNvPr id="78" name="TextBox 77">
              <a:extLst>
                <a:ext uri="{FF2B5EF4-FFF2-40B4-BE49-F238E27FC236}">
                  <a16:creationId xmlns:a16="http://schemas.microsoft.com/office/drawing/2014/main" id="{E3733C41-8DE0-D809-CCAA-46C3EB550D61}"/>
                </a:ext>
              </a:extLst>
            </p:cNvPr>
            <p:cNvSpPr txBox="1"/>
            <p:nvPr/>
          </p:nvSpPr>
          <p:spPr bwMode="auto">
            <a:xfrm>
              <a:off x="3568176" y="3374127"/>
              <a:ext cx="747320"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nSpc>
                  <a:spcPct val="90000"/>
                </a:lnSpc>
                <a:spcBef>
                  <a:spcPts val="0"/>
                </a:spcBef>
                <a:spcAft>
                  <a:spcPct val="0"/>
                </a:spcAft>
                <a:buClrTx/>
                <a:buFontTx/>
                <a:buNone/>
              </a:pPr>
              <a:r>
                <a:rPr lang="en-US" sz="1400" b="0" dirty="0">
                  <a:solidFill>
                    <a:schemeClr val="bg1"/>
                  </a:solidFill>
                  <a:latin typeface="Calibri" panose="020F0502020204030204" pitchFamily="34" charset="0"/>
                </a:rPr>
                <a:t>B1: DPS</a:t>
              </a:r>
            </a:p>
            <a:p>
              <a:pPr>
                <a:lnSpc>
                  <a:spcPct val="90000"/>
                </a:lnSpc>
                <a:spcBef>
                  <a:spcPts val="0"/>
                </a:spcBef>
                <a:spcAft>
                  <a:spcPct val="0"/>
                </a:spcAft>
                <a:buClrTx/>
                <a:buFontTx/>
                <a:buNone/>
              </a:pPr>
              <a:r>
                <a:rPr lang="en-US" sz="1400" b="0" dirty="0">
                  <a:solidFill>
                    <a:schemeClr val="bg1"/>
                  </a:solidFill>
                  <a:latin typeface="Calibri" panose="020F0502020204030204" pitchFamily="34" charset="0"/>
                </a:rPr>
                <a:t>B3: DPS</a:t>
              </a:r>
            </a:p>
          </p:txBody>
        </p:sp>
        <p:cxnSp>
          <p:nvCxnSpPr>
            <p:cNvPr id="79" name="Straight Connector 78">
              <a:extLst>
                <a:ext uri="{FF2B5EF4-FFF2-40B4-BE49-F238E27FC236}">
                  <a16:creationId xmlns:a16="http://schemas.microsoft.com/office/drawing/2014/main" id="{FE63C3DE-7008-EA3F-A574-80843E515C9E}"/>
                </a:ext>
              </a:extLst>
            </p:cNvPr>
            <p:cNvCxnSpPr/>
            <p:nvPr/>
          </p:nvCxnSpPr>
          <p:spPr bwMode="auto">
            <a:xfrm>
              <a:off x="3241406" y="3688933"/>
              <a:ext cx="346546" cy="0"/>
            </a:xfrm>
            <a:prstGeom prst="line">
              <a:avLst/>
            </a:prstGeom>
            <a:noFill/>
            <a:ln w="28575" cap="flat" cmpd="sng" algn="ctr">
              <a:solidFill>
                <a:schemeClr val="accent2"/>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D81E63E-95E9-8105-F76B-AB024B353F15}"/>
                </a:ext>
              </a:extLst>
            </p:cNvPr>
            <p:cNvCxnSpPr/>
            <p:nvPr/>
          </p:nvCxnSpPr>
          <p:spPr bwMode="auto">
            <a:xfrm>
              <a:off x="3241406" y="3507562"/>
              <a:ext cx="346546" cy="0"/>
            </a:xfrm>
            <a:prstGeom prst="line">
              <a:avLst/>
            </a:prstGeom>
            <a:noFill/>
            <a:ln w="28575" cap="flat" cmpd="sng" algn="ctr">
              <a:solidFill>
                <a:schemeClr val="accent1"/>
              </a:solidFill>
              <a:prstDash val="solid"/>
              <a:round/>
              <a:headEnd type="none" w="med" len="med"/>
              <a:tailEnd type="none" w="med" len="med"/>
            </a:ln>
            <a:effectLst/>
          </p:spPr>
        </p:cxnSp>
      </p:grpSp>
      <p:sp>
        <p:nvSpPr>
          <p:cNvPr id="81" name="Freeform: Shape 80">
            <a:extLst>
              <a:ext uri="{FF2B5EF4-FFF2-40B4-BE49-F238E27FC236}">
                <a16:creationId xmlns:a16="http://schemas.microsoft.com/office/drawing/2014/main" id="{2D5CBAC7-07BC-30E0-AC5D-1D90C958C22F}"/>
              </a:ext>
            </a:extLst>
          </p:cNvPr>
          <p:cNvSpPr/>
          <p:nvPr/>
        </p:nvSpPr>
        <p:spPr bwMode="auto">
          <a:xfrm>
            <a:off x="1494834" y="1800225"/>
            <a:ext cx="7043738" cy="1819275"/>
          </a:xfrm>
          <a:custGeom>
            <a:avLst/>
            <a:gdLst>
              <a:gd name="connsiteX0" fmla="*/ 7043738 w 7043738"/>
              <a:gd name="connsiteY0" fmla="*/ 1819275 h 1819275"/>
              <a:gd name="connsiteX1" fmla="*/ 3995738 w 7043738"/>
              <a:gd name="connsiteY1" fmla="*/ 1819275 h 1819275"/>
              <a:gd name="connsiteX2" fmla="*/ 3995738 w 7043738"/>
              <a:gd name="connsiteY2" fmla="*/ 1743075 h 1819275"/>
              <a:gd name="connsiteX3" fmla="*/ 3967163 w 7043738"/>
              <a:gd name="connsiteY3" fmla="*/ 1743075 h 1819275"/>
              <a:gd name="connsiteX4" fmla="*/ 3962400 w 7043738"/>
              <a:gd name="connsiteY4" fmla="*/ 1657350 h 1819275"/>
              <a:gd name="connsiteX5" fmla="*/ 3357563 w 7043738"/>
              <a:gd name="connsiteY5" fmla="*/ 1657350 h 1819275"/>
              <a:gd name="connsiteX6" fmla="*/ 3357563 w 7043738"/>
              <a:gd name="connsiteY6" fmla="*/ 1557338 h 1819275"/>
              <a:gd name="connsiteX7" fmla="*/ 3162300 w 7043738"/>
              <a:gd name="connsiteY7" fmla="*/ 1557338 h 1819275"/>
              <a:gd name="connsiteX8" fmla="*/ 3162300 w 7043738"/>
              <a:gd name="connsiteY8" fmla="*/ 1481138 h 1819275"/>
              <a:gd name="connsiteX9" fmla="*/ 2886075 w 7043738"/>
              <a:gd name="connsiteY9" fmla="*/ 1481138 h 1819275"/>
              <a:gd name="connsiteX10" fmla="*/ 2886075 w 7043738"/>
              <a:gd name="connsiteY10" fmla="*/ 1400175 h 1819275"/>
              <a:gd name="connsiteX11" fmla="*/ 2605088 w 7043738"/>
              <a:gd name="connsiteY11" fmla="*/ 1400175 h 1819275"/>
              <a:gd name="connsiteX12" fmla="*/ 2586038 w 7043738"/>
              <a:gd name="connsiteY12" fmla="*/ 1333500 h 1819275"/>
              <a:gd name="connsiteX13" fmla="*/ 2162175 w 7043738"/>
              <a:gd name="connsiteY13" fmla="*/ 1333500 h 1819275"/>
              <a:gd name="connsiteX14" fmla="*/ 2162175 w 7043738"/>
              <a:gd name="connsiteY14" fmla="*/ 1276350 h 1819275"/>
              <a:gd name="connsiteX15" fmla="*/ 2133600 w 7043738"/>
              <a:gd name="connsiteY15" fmla="*/ 1276350 h 1819275"/>
              <a:gd name="connsiteX16" fmla="*/ 2133600 w 7043738"/>
              <a:gd name="connsiteY16" fmla="*/ 1195388 h 1819275"/>
              <a:gd name="connsiteX17" fmla="*/ 2047875 w 7043738"/>
              <a:gd name="connsiteY17" fmla="*/ 1195388 h 1819275"/>
              <a:gd name="connsiteX18" fmla="*/ 2066925 w 7043738"/>
              <a:gd name="connsiteY18" fmla="*/ 1090613 h 1819275"/>
              <a:gd name="connsiteX19" fmla="*/ 2014538 w 7043738"/>
              <a:gd name="connsiteY19" fmla="*/ 1090613 h 1819275"/>
              <a:gd name="connsiteX20" fmla="*/ 2014538 w 7043738"/>
              <a:gd name="connsiteY20" fmla="*/ 1038225 h 1819275"/>
              <a:gd name="connsiteX21" fmla="*/ 1819275 w 7043738"/>
              <a:gd name="connsiteY21" fmla="*/ 1038225 h 1819275"/>
              <a:gd name="connsiteX22" fmla="*/ 1819275 w 7043738"/>
              <a:gd name="connsiteY22" fmla="*/ 957263 h 1819275"/>
              <a:gd name="connsiteX23" fmla="*/ 1743075 w 7043738"/>
              <a:gd name="connsiteY23" fmla="*/ 957263 h 1819275"/>
              <a:gd name="connsiteX24" fmla="*/ 1757363 w 7043738"/>
              <a:gd name="connsiteY24" fmla="*/ 895350 h 1819275"/>
              <a:gd name="connsiteX25" fmla="*/ 1733550 w 7043738"/>
              <a:gd name="connsiteY25" fmla="*/ 895350 h 1819275"/>
              <a:gd name="connsiteX26" fmla="*/ 1733550 w 7043738"/>
              <a:gd name="connsiteY26" fmla="*/ 828675 h 1819275"/>
              <a:gd name="connsiteX27" fmla="*/ 1628775 w 7043738"/>
              <a:gd name="connsiteY27" fmla="*/ 828675 h 1819275"/>
              <a:gd name="connsiteX28" fmla="*/ 1624013 w 7043738"/>
              <a:gd name="connsiteY28" fmla="*/ 757238 h 1819275"/>
              <a:gd name="connsiteX29" fmla="*/ 1585913 w 7043738"/>
              <a:gd name="connsiteY29" fmla="*/ 757238 h 1819275"/>
              <a:gd name="connsiteX30" fmla="*/ 1585913 w 7043738"/>
              <a:gd name="connsiteY30" fmla="*/ 757238 h 1819275"/>
              <a:gd name="connsiteX31" fmla="*/ 1557338 w 7043738"/>
              <a:gd name="connsiteY31" fmla="*/ 728663 h 1819275"/>
              <a:gd name="connsiteX32" fmla="*/ 1557338 w 7043738"/>
              <a:gd name="connsiteY32" fmla="*/ 690563 h 1819275"/>
              <a:gd name="connsiteX33" fmla="*/ 1447800 w 7043738"/>
              <a:gd name="connsiteY33" fmla="*/ 690563 h 1819275"/>
              <a:gd name="connsiteX34" fmla="*/ 1447800 w 7043738"/>
              <a:gd name="connsiteY34" fmla="*/ 614363 h 1819275"/>
              <a:gd name="connsiteX35" fmla="*/ 1214438 w 7043738"/>
              <a:gd name="connsiteY35" fmla="*/ 614363 h 1819275"/>
              <a:gd name="connsiteX36" fmla="*/ 1223963 w 7043738"/>
              <a:gd name="connsiteY36" fmla="*/ 471488 h 1819275"/>
              <a:gd name="connsiteX37" fmla="*/ 1195388 w 7043738"/>
              <a:gd name="connsiteY37" fmla="*/ 471488 h 1819275"/>
              <a:gd name="connsiteX38" fmla="*/ 1190625 w 7043738"/>
              <a:gd name="connsiteY38" fmla="*/ 414338 h 1819275"/>
              <a:gd name="connsiteX39" fmla="*/ 1176338 w 7043738"/>
              <a:gd name="connsiteY39" fmla="*/ 414338 h 1819275"/>
              <a:gd name="connsiteX40" fmla="*/ 1176338 w 7043738"/>
              <a:gd name="connsiteY40" fmla="*/ 347663 h 1819275"/>
              <a:gd name="connsiteX41" fmla="*/ 1042988 w 7043738"/>
              <a:gd name="connsiteY41" fmla="*/ 347663 h 1819275"/>
              <a:gd name="connsiteX42" fmla="*/ 1042988 w 7043738"/>
              <a:gd name="connsiteY42" fmla="*/ 276225 h 1819275"/>
              <a:gd name="connsiteX43" fmla="*/ 857250 w 7043738"/>
              <a:gd name="connsiteY43" fmla="*/ 276225 h 1819275"/>
              <a:gd name="connsiteX44" fmla="*/ 857250 w 7043738"/>
              <a:gd name="connsiteY44" fmla="*/ 209550 h 1819275"/>
              <a:gd name="connsiteX45" fmla="*/ 771525 w 7043738"/>
              <a:gd name="connsiteY45" fmla="*/ 209550 h 1819275"/>
              <a:gd name="connsiteX46" fmla="*/ 771525 w 7043738"/>
              <a:gd name="connsiteY46" fmla="*/ 123825 h 1819275"/>
              <a:gd name="connsiteX47" fmla="*/ 657225 w 7043738"/>
              <a:gd name="connsiteY47" fmla="*/ 123825 h 1819275"/>
              <a:gd name="connsiteX48" fmla="*/ 642938 w 7043738"/>
              <a:gd name="connsiteY48" fmla="*/ 52388 h 1819275"/>
              <a:gd name="connsiteX49" fmla="*/ 628650 w 7043738"/>
              <a:gd name="connsiteY49" fmla="*/ 38100 h 1819275"/>
              <a:gd name="connsiteX50" fmla="*/ 628650 w 7043738"/>
              <a:gd name="connsiteY50" fmla="*/ 0 h 1819275"/>
              <a:gd name="connsiteX51" fmla="*/ 0 w 7043738"/>
              <a:gd name="connsiteY51" fmla="*/ 0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043738" h="1819275">
                <a:moveTo>
                  <a:pt x="7043738" y="1819275"/>
                </a:moveTo>
                <a:lnTo>
                  <a:pt x="3995738" y="1819275"/>
                </a:lnTo>
                <a:lnTo>
                  <a:pt x="3995738" y="1743075"/>
                </a:lnTo>
                <a:lnTo>
                  <a:pt x="3967163" y="1743075"/>
                </a:lnTo>
                <a:lnTo>
                  <a:pt x="3962400" y="1657350"/>
                </a:lnTo>
                <a:lnTo>
                  <a:pt x="3357563" y="1657350"/>
                </a:lnTo>
                <a:lnTo>
                  <a:pt x="3357563" y="1557338"/>
                </a:lnTo>
                <a:lnTo>
                  <a:pt x="3162300" y="1557338"/>
                </a:lnTo>
                <a:lnTo>
                  <a:pt x="3162300" y="1481138"/>
                </a:lnTo>
                <a:lnTo>
                  <a:pt x="2886075" y="1481138"/>
                </a:lnTo>
                <a:lnTo>
                  <a:pt x="2886075" y="1400175"/>
                </a:lnTo>
                <a:lnTo>
                  <a:pt x="2605088" y="1400175"/>
                </a:lnTo>
                <a:lnTo>
                  <a:pt x="2586038" y="1333500"/>
                </a:lnTo>
                <a:lnTo>
                  <a:pt x="2162175" y="1333500"/>
                </a:lnTo>
                <a:lnTo>
                  <a:pt x="2162175" y="1276350"/>
                </a:lnTo>
                <a:lnTo>
                  <a:pt x="2133600" y="1276350"/>
                </a:lnTo>
                <a:lnTo>
                  <a:pt x="2133600" y="1195388"/>
                </a:lnTo>
                <a:lnTo>
                  <a:pt x="2047875" y="1195388"/>
                </a:lnTo>
                <a:lnTo>
                  <a:pt x="2066925" y="1090613"/>
                </a:lnTo>
                <a:lnTo>
                  <a:pt x="2014538" y="1090613"/>
                </a:lnTo>
                <a:lnTo>
                  <a:pt x="2014538" y="1038225"/>
                </a:lnTo>
                <a:lnTo>
                  <a:pt x="1819275" y="1038225"/>
                </a:lnTo>
                <a:lnTo>
                  <a:pt x="1819275" y="957263"/>
                </a:lnTo>
                <a:lnTo>
                  <a:pt x="1743075" y="957263"/>
                </a:lnTo>
                <a:lnTo>
                  <a:pt x="1757363" y="895350"/>
                </a:lnTo>
                <a:lnTo>
                  <a:pt x="1733550" y="895350"/>
                </a:lnTo>
                <a:lnTo>
                  <a:pt x="1733550" y="828675"/>
                </a:lnTo>
                <a:lnTo>
                  <a:pt x="1628775" y="828675"/>
                </a:lnTo>
                <a:lnTo>
                  <a:pt x="1624013" y="757238"/>
                </a:lnTo>
                <a:lnTo>
                  <a:pt x="1585913" y="757238"/>
                </a:lnTo>
                <a:lnTo>
                  <a:pt x="1585913" y="757238"/>
                </a:lnTo>
                <a:lnTo>
                  <a:pt x="1557338" y="728663"/>
                </a:lnTo>
                <a:lnTo>
                  <a:pt x="1557338" y="690563"/>
                </a:lnTo>
                <a:lnTo>
                  <a:pt x="1447800" y="690563"/>
                </a:lnTo>
                <a:lnTo>
                  <a:pt x="1447800" y="614363"/>
                </a:lnTo>
                <a:lnTo>
                  <a:pt x="1214438" y="614363"/>
                </a:lnTo>
                <a:lnTo>
                  <a:pt x="1223963" y="471488"/>
                </a:lnTo>
                <a:lnTo>
                  <a:pt x="1195388" y="471488"/>
                </a:lnTo>
                <a:lnTo>
                  <a:pt x="1190625" y="414338"/>
                </a:lnTo>
                <a:lnTo>
                  <a:pt x="1176338" y="414338"/>
                </a:lnTo>
                <a:lnTo>
                  <a:pt x="1176338" y="347663"/>
                </a:lnTo>
                <a:lnTo>
                  <a:pt x="1042988" y="347663"/>
                </a:lnTo>
                <a:lnTo>
                  <a:pt x="1042988" y="276225"/>
                </a:lnTo>
                <a:lnTo>
                  <a:pt x="857250" y="276225"/>
                </a:lnTo>
                <a:lnTo>
                  <a:pt x="857250" y="209550"/>
                </a:lnTo>
                <a:lnTo>
                  <a:pt x="771525" y="209550"/>
                </a:lnTo>
                <a:lnTo>
                  <a:pt x="771525" y="123825"/>
                </a:lnTo>
                <a:lnTo>
                  <a:pt x="657225" y="123825"/>
                </a:lnTo>
                <a:lnTo>
                  <a:pt x="642938" y="52388"/>
                </a:lnTo>
                <a:lnTo>
                  <a:pt x="628650" y="38100"/>
                </a:lnTo>
                <a:lnTo>
                  <a:pt x="628650" y="0"/>
                </a:lnTo>
                <a:lnTo>
                  <a:pt x="0" y="0"/>
                </a:lnTo>
              </a:path>
            </a:pathLst>
          </a:custGeom>
          <a:noFill/>
          <a:ln w="28575">
            <a:solidFill>
              <a:schemeClr val="accent2"/>
            </a:solidFill>
            <a:prstDash val="sysDot"/>
            <a:miter lim="800000"/>
            <a:headEnd/>
            <a:tailEnd/>
          </a:ln>
        </p:spPr>
        <p:txBody>
          <a:bodyPr rtlCol="0" anchor="ctr"/>
          <a:lstStyle/>
          <a:p>
            <a:pPr algn="ctr"/>
            <a:endParaRPr lang="en-US" dirty="0"/>
          </a:p>
        </p:txBody>
      </p:sp>
      <p:sp>
        <p:nvSpPr>
          <p:cNvPr id="82" name="Freeform: Shape 81">
            <a:extLst>
              <a:ext uri="{FF2B5EF4-FFF2-40B4-BE49-F238E27FC236}">
                <a16:creationId xmlns:a16="http://schemas.microsoft.com/office/drawing/2014/main" id="{4F8102C7-E4D7-C1E4-30BE-D82BB046D72C}"/>
              </a:ext>
            </a:extLst>
          </p:cNvPr>
          <p:cNvSpPr/>
          <p:nvPr/>
        </p:nvSpPr>
        <p:spPr bwMode="auto">
          <a:xfrm>
            <a:off x="1461497" y="1719263"/>
            <a:ext cx="5972175" cy="2324100"/>
          </a:xfrm>
          <a:custGeom>
            <a:avLst/>
            <a:gdLst>
              <a:gd name="connsiteX0" fmla="*/ 0 w 5972175"/>
              <a:gd name="connsiteY0" fmla="*/ 0 h 2324100"/>
              <a:gd name="connsiteX1" fmla="*/ 647700 w 5972175"/>
              <a:gd name="connsiteY1" fmla="*/ 0 h 2324100"/>
              <a:gd name="connsiteX2" fmla="*/ 647700 w 5972175"/>
              <a:gd name="connsiteY2" fmla="*/ 80962 h 2324100"/>
              <a:gd name="connsiteX3" fmla="*/ 704850 w 5972175"/>
              <a:gd name="connsiteY3" fmla="*/ 80962 h 2324100"/>
              <a:gd name="connsiteX4" fmla="*/ 704850 w 5972175"/>
              <a:gd name="connsiteY4" fmla="*/ 133350 h 2324100"/>
              <a:gd name="connsiteX5" fmla="*/ 733425 w 5972175"/>
              <a:gd name="connsiteY5" fmla="*/ 133350 h 2324100"/>
              <a:gd name="connsiteX6" fmla="*/ 733425 w 5972175"/>
              <a:gd name="connsiteY6" fmla="*/ 204787 h 2324100"/>
              <a:gd name="connsiteX7" fmla="*/ 800100 w 5972175"/>
              <a:gd name="connsiteY7" fmla="*/ 204787 h 2324100"/>
              <a:gd name="connsiteX8" fmla="*/ 800100 w 5972175"/>
              <a:gd name="connsiteY8" fmla="*/ 295275 h 2324100"/>
              <a:gd name="connsiteX9" fmla="*/ 904875 w 5972175"/>
              <a:gd name="connsiteY9" fmla="*/ 295275 h 2324100"/>
              <a:gd name="connsiteX10" fmla="*/ 904875 w 5972175"/>
              <a:gd name="connsiteY10" fmla="*/ 342900 h 2324100"/>
              <a:gd name="connsiteX11" fmla="*/ 1081087 w 5972175"/>
              <a:gd name="connsiteY11" fmla="*/ 342900 h 2324100"/>
              <a:gd name="connsiteX12" fmla="*/ 1081087 w 5972175"/>
              <a:gd name="connsiteY12" fmla="*/ 481012 h 2324100"/>
              <a:gd name="connsiteX13" fmla="*/ 1152525 w 5972175"/>
              <a:gd name="connsiteY13" fmla="*/ 481012 h 2324100"/>
              <a:gd name="connsiteX14" fmla="*/ 1152525 w 5972175"/>
              <a:gd name="connsiteY14" fmla="*/ 542925 h 2324100"/>
              <a:gd name="connsiteX15" fmla="*/ 1257300 w 5972175"/>
              <a:gd name="connsiteY15" fmla="*/ 542925 h 2324100"/>
              <a:gd name="connsiteX16" fmla="*/ 1257300 w 5972175"/>
              <a:gd name="connsiteY16" fmla="*/ 771525 h 2324100"/>
              <a:gd name="connsiteX17" fmla="*/ 1343025 w 5972175"/>
              <a:gd name="connsiteY17" fmla="*/ 771525 h 2324100"/>
              <a:gd name="connsiteX18" fmla="*/ 1343025 w 5972175"/>
              <a:gd name="connsiteY18" fmla="*/ 823912 h 2324100"/>
              <a:gd name="connsiteX19" fmla="*/ 1395412 w 5972175"/>
              <a:gd name="connsiteY19" fmla="*/ 823912 h 2324100"/>
              <a:gd name="connsiteX20" fmla="*/ 1395412 w 5972175"/>
              <a:gd name="connsiteY20" fmla="*/ 990600 h 2324100"/>
              <a:gd name="connsiteX21" fmla="*/ 1481137 w 5972175"/>
              <a:gd name="connsiteY21" fmla="*/ 990600 h 2324100"/>
              <a:gd name="connsiteX22" fmla="*/ 1481137 w 5972175"/>
              <a:gd name="connsiteY22" fmla="*/ 1052512 h 2324100"/>
              <a:gd name="connsiteX23" fmla="*/ 1614487 w 5972175"/>
              <a:gd name="connsiteY23" fmla="*/ 1052512 h 2324100"/>
              <a:gd name="connsiteX24" fmla="*/ 1614487 w 5972175"/>
              <a:gd name="connsiteY24" fmla="*/ 1190625 h 2324100"/>
              <a:gd name="connsiteX25" fmla="*/ 1924050 w 5972175"/>
              <a:gd name="connsiteY25" fmla="*/ 1190625 h 2324100"/>
              <a:gd name="connsiteX26" fmla="*/ 1924050 w 5972175"/>
              <a:gd name="connsiteY26" fmla="*/ 1271587 h 2324100"/>
              <a:gd name="connsiteX27" fmla="*/ 2128837 w 5972175"/>
              <a:gd name="connsiteY27" fmla="*/ 1271587 h 2324100"/>
              <a:gd name="connsiteX28" fmla="*/ 2128837 w 5972175"/>
              <a:gd name="connsiteY28" fmla="*/ 1357312 h 2324100"/>
              <a:gd name="connsiteX29" fmla="*/ 2190750 w 5972175"/>
              <a:gd name="connsiteY29" fmla="*/ 1357312 h 2324100"/>
              <a:gd name="connsiteX30" fmla="*/ 2190750 w 5972175"/>
              <a:gd name="connsiteY30" fmla="*/ 1495425 h 2324100"/>
              <a:gd name="connsiteX31" fmla="*/ 2209800 w 5972175"/>
              <a:gd name="connsiteY31" fmla="*/ 1495425 h 2324100"/>
              <a:gd name="connsiteX32" fmla="*/ 2209800 w 5972175"/>
              <a:gd name="connsiteY32" fmla="*/ 1524000 h 2324100"/>
              <a:gd name="connsiteX33" fmla="*/ 2257425 w 5972175"/>
              <a:gd name="connsiteY33" fmla="*/ 1524000 h 2324100"/>
              <a:gd name="connsiteX34" fmla="*/ 2257425 w 5972175"/>
              <a:gd name="connsiteY34" fmla="*/ 1604962 h 2324100"/>
              <a:gd name="connsiteX35" fmla="*/ 2462212 w 5972175"/>
              <a:gd name="connsiteY35" fmla="*/ 1604962 h 2324100"/>
              <a:gd name="connsiteX36" fmla="*/ 2462212 w 5972175"/>
              <a:gd name="connsiteY36" fmla="*/ 1671637 h 2324100"/>
              <a:gd name="connsiteX37" fmla="*/ 2671762 w 5972175"/>
              <a:gd name="connsiteY37" fmla="*/ 1671637 h 2324100"/>
              <a:gd name="connsiteX38" fmla="*/ 2671762 w 5972175"/>
              <a:gd name="connsiteY38" fmla="*/ 1738312 h 2324100"/>
              <a:gd name="connsiteX39" fmla="*/ 3519487 w 5972175"/>
              <a:gd name="connsiteY39" fmla="*/ 1738312 h 2324100"/>
              <a:gd name="connsiteX40" fmla="*/ 3519487 w 5972175"/>
              <a:gd name="connsiteY40" fmla="*/ 1828800 h 2324100"/>
              <a:gd name="connsiteX41" fmla="*/ 4186237 w 5972175"/>
              <a:gd name="connsiteY41" fmla="*/ 1828800 h 2324100"/>
              <a:gd name="connsiteX42" fmla="*/ 4186237 w 5972175"/>
              <a:gd name="connsiteY42" fmla="*/ 1914525 h 2324100"/>
              <a:gd name="connsiteX43" fmla="*/ 5891212 w 5972175"/>
              <a:gd name="connsiteY43" fmla="*/ 1914525 h 2324100"/>
              <a:gd name="connsiteX44" fmla="*/ 5891212 w 5972175"/>
              <a:gd name="connsiteY44" fmla="*/ 2324100 h 2324100"/>
              <a:gd name="connsiteX45" fmla="*/ 5972175 w 5972175"/>
              <a:gd name="connsiteY45" fmla="*/ 2324100 h 2324100"/>
              <a:gd name="connsiteX0" fmla="*/ 0 w 5972175"/>
              <a:gd name="connsiteY0" fmla="*/ 0 h 2324100"/>
              <a:gd name="connsiteX1" fmla="*/ 647700 w 5972175"/>
              <a:gd name="connsiteY1" fmla="*/ 0 h 2324100"/>
              <a:gd name="connsiteX2" fmla="*/ 647700 w 5972175"/>
              <a:gd name="connsiteY2" fmla="*/ 80962 h 2324100"/>
              <a:gd name="connsiteX3" fmla="*/ 704850 w 5972175"/>
              <a:gd name="connsiteY3" fmla="*/ 80962 h 2324100"/>
              <a:gd name="connsiteX4" fmla="*/ 704850 w 5972175"/>
              <a:gd name="connsiteY4" fmla="*/ 133350 h 2324100"/>
              <a:gd name="connsiteX5" fmla="*/ 733425 w 5972175"/>
              <a:gd name="connsiteY5" fmla="*/ 133350 h 2324100"/>
              <a:gd name="connsiteX6" fmla="*/ 733425 w 5972175"/>
              <a:gd name="connsiteY6" fmla="*/ 204787 h 2324100"/>
              <a:gd name="connsiteX7" fmla="*/ 800100 w 5972175"/>
              <a:gd name="connsiteY7" fmla="*/ 204787 h 2324100"/>
              <a:gd name="connsiteX8" fmla="*/ 800100 w 5972175"/>
              <a:gd name="connsiteY8" fmla="*/ 295275 h 2324100"/>
              <a:gd name="connsiteX9" fmla="*/ 904875 w 5972175"/>
              <a:gd name="connsiteY9" fmla="*/ 295275 h 2324100"/>
              <a:gd name="connsiteX10" fmla="*/ 904875 w 5972175"/>
              <a:gd name="connsiteY10" fmla="*/ 342900 h 2324100"/>
              <a:gd name="connsiteX11" fmla="*/ 1081087 w 5972175"/>
              <a:gd name="connsiteY11" fmla="*/ 342900 h 2324100"/>
              <a:gd name="connsiteX12" fmla="*/ 1081087 w 5972175"/>
              <a:gd name="connsiteY12" fmla="*/ 481012 h 2324100"/>
              <a:gd name="connsiteX13" fmla="*/ 1152525 w 5972175"/>
              <a:gd name="connsiteY13" fmla="*/ 481012 h 2324100"/>
              <a:gd name="connsiteX14" fmla="*/ 1152525 w 5972175"/>
              <a:gd name="connsiteY14" fmla="*/ 542925 h 2324100"/>
              <a:gd name="connsiteX15" fmla="*/ 1257300 w 5972175"/>
              <a:gd name="connsiteY15" fmla="*/ 542925 h 2324100"/>
              <a:gd name="connsiteX16" fmla="*/ 1257300 w 5972175"/>
              <a:gd name="connsiteY16" fmla="*/ 771525 h 2324100"/>
              <a:gd name="connsiteX17" fmla="*/ 1343025 w 5972175"/>
              <a:gd name="connsiteY17" fmla="*/ 771525 h 2324100"/>
              <a:gd name="connsiteX18" fmla="*/ 1343025 w 5972175"/>
              <a:gd name="connsiteY18" fmla="*/ 823912 h 2324100"/>
              <a:gd name="connsiteX19" fmla="*/ 1395412 w 5972175"/>
              <a:gd name="connsiteY19" fmla="*/ 823912 h 2324100"/>
              <a:gd name="connsiteX20" fmla="*/ 1395412 w 5972175"/>
              <a:gd name="connsiteY20" fmla="*/ 990600 h 2324100"/>
              <a:gd name="connsiteX21" fmla="*/ 1481137 w 5972175"/>
              <a:gd name="connsiteY21" fmla="*/ 990600 h 2324100"/>
              <a:gd name="connsiteX22" fmla="*/ 1481137 w 5972175"/>
              <a:gd name="connsiteY22" fmla="*/ 1052512 h 2324100"/>
              <a:gd name="connsiteX23" fmla="*/ 1614487 w 5972175"/>
              <a:gd name="connsiteY23" fmla="*/ 1052512 h 2324100"/>
              <a:gd name="connsiteX24" fmla="*/ 1614487 w 5972175"/>
              <a:gd name="connsiteY24" fmla="*/ 1190625 h 2324100"/>
              <a:gd name="connsiteX25" fmla="*/ 1924050 w 5972175"/>
              <a:gd name="connsiteY25" fmla="*/ 1190625 h 2324100"/>
              <a:gd name="connsiteX26" fmla="*/ 1924050 w 5972175"/>
              <a:gd name="connsiteY26" fmla="*/ 1271587 h 2324100"/>
              <a:gd name="connsiteX27" fmla="*/ 2128837 w 5972175"/>
              <a:gd name="connsiteY27" fmla="*/ 1271587 h 2324100"/>
              <a:gd name="connsiteX28" fmla="*/ 2128837 w 5972175"/>
              <a:gd name="connsiteY28" fmla="*/ 1357312 h 2324100"/>
              <a:gd name="connsiteX29" fmla="*/ 2171700 w 5972175"/>
              <a:gd name="connsiteY29" fmla="*/ 1357312 h 2324100"/>
              <a:gd name="connsiteX30" fmla="*/ 2190750 w 5972175"/>
              <a:gd name="connsiteY30" fmla="*/ 1495425 h 2324100"/>
              <a:gd name="connsiteX31" fmla="*/ 2209800 w 5972175"/>
              <a:gd name="connsiteY31" fmla="*/ 1495425 h 2324100"/>
              <a:gd name="connsiteX32" fmla="*/ 2209800 w 5972175"/>
              <a:gd name="connsiteY32" fmla="*/ 1524000 h 2324100"/>
              <a:gd name="connsiteX33" fmla="*/ 2257425 w 5972175"/>
              <a:gd name="connsiteY33" fmla="*/ 1524000 h 2324100"/>
              <a:gd name="connsiteX34" fmla="*/ 2257425 w 5972175"/>
              <a:gd name="connsiteY34" fmla="*/ 1604962 h 2324100"/>
              <a:gd name="connsiteX35" fmla="*/ 2462212 w 5972175"/>
              <a:gd name="connsiteY35" fmla="*/ 1604962 h 2324100"/>
              <a:gd name="connsiteX36" fmla="*/ 2462212 w 5972175"/>
              <a:gd name="connsiteY36" fmla="*/ 1671637 h 2324100"/>
              <a:gd name="connsiteX37" fmla="*/ 2671762 w 5972175"/>
              <a:gd name="connsiteY37" fmla="*/ 1671637 h 2324100"/>
              <a:gd name="connsiteX38" fmla="*/ 2671762 w 5972175"/>
              <a:gd name="connsiteY38" fmla="*/ 1738312 h 2324100"/>
              <a:gd name="connsiteX39" fmla="*/ 3519487 w 5972175"/>
              <a:gd name="connsiteY39" fmla="*/ 1738312 h 2324100"/>
              <a:gd name="connsiteX40" fmla="*/ 3519487 w 5972175"/>
              <a:gd name="connsiteY40" fmla="*/ 1828800 h 2324100"/>
              <a:gd name="connsiteX41" fmla="*/ 4186237 w 5972175"/>
              <a:gd name="connsiteY41" fmla="*/ 1828800 h 2324100"/>
              <a:gd name="connsiteX42" fmla="*/ 4186237 w 5972175"/>
              <a:gd name="connsiteY42" fmla="*/ 1914525 h 2324100"/>
              <a:gd name="connsiteX43" fmla="*/ 5891212 w 5972175"/>
              <a:gd name="connsiteY43" fmla="*/ 1914525 h 2324100"/>
              <a:gd name="connsiteX44" fmla="*/ 5891212 w 5972175"/>
              <a:gd name="connsiteY44" fmla="*/ 2324100 h 2324100"/>
              <a:gd name="connsiteX45" fmla="*/ 5972175 w 5972175"/>
              <a:gd name="connsiteY45" fmla="*/ 2324100 h 2324100"/>
              <a:gd name="connsiteX0" fmla="*/ 0 w 5972175"/>
              <a:gd name="connsiteY0" fmla="*/ 0 h 2324100"/>
              <a:gd name="connsiteX1" fmla="*/ 647700 w 5972175"/>
              <a:gd name="connsiteY1" fmla="*/ 0 h 2324100"/>
              <a:gd name="connsiteX2" fmla="*/ 647700 w 5972175"/>
              <a:gd name="connsiteY2" fmla="*/ 80962 h 2324100"/>
              <a:gd name="connsiteX3" fmla="*/ 704850 w 5972175"/>
              <a:gd name="connsiteY3" fmla="*/ 80962 h 2324100"/>
              <a:gd name="connsiteX4" fmla="*/ 704850 w 5972175"/>
              <a:gd name="connsiteY4" fmla="*/ 133350 h 2324100"/>
              <a:gd name="connsiteX5" fmla="*/ 733425 w 5972175"/>
              <a:gd name="connsiteY5" fmla="*/ 133350 h 2324100"/>
              <a:gd name="connsiteX6" fmla="*/ 733425 w 5972175"/>
              <a:gd name="connsiteY6" fmla="*/ 204787 h 2324100"/>
              <a:gd name="connsiteX7" fmla="*/ 800100 w 5972175"/>
              <a:gd name="connsiteY7" fmla="*/ 204787 h 2324100"/>
              <a:gd name="connsiteX8" fmla="*/ 800100 w 5972175"/>
              <a:gd name="connsiteY8" fmla="*/ 295275 h 2324100"/>
              <a:gd name="connsiteX9" fmla="*/ 904875 w 5972175"/>
              <a:gd name="connsiteY9" fmla="*/ 295275 h 2324100"/>
              <a:gd name="connsiteX10" fmla="*/ 904875 w 5972175"/>
              <a:gd name="connsiteY10" fmla="*/ 342900 h 2324100"/>
              <a:gd name="connsiteX11" fmla="*/ 1081087 w 5972175"/>
              <a:gd name="connsiteY11" fmla="*/ 342900 h 2324100"/>
              <a:gd name="connsiteX12" fmla="*/ 1081087 w 5972175"/>
              <a:gd name="connsiteY12" fmla="*/ 481012 h 2324100"/>
              <a:gd name="connsiteX13" fmla="*/ 1152525 w 5972175"/>
              <a:gd name="connsiteY13" fmla="*/ 481012 h 2324100"/>
              <a:gd name="connsiteX14" fmla="*/ 1152525 w 5972175"/>
              <a:gd name="connsiteY14" fmla="*/ 542925 h 2324100"/>
              <a:gd name="connsiteX15" fmla="*/ 1257300 w 5972175"/>
              <a:gd name="connsiteY15" fmla="*/ 542925 h 2324100"/>
              <a:gd name="connsiteX16" fmla="*/ 1257300 w 5972175"/>
              <a:gd name="connsiteY16" fmla="*/ 771525 h 2324100"/>
              <a:gd name="connsiteX17" fmla="*/ 1343025 w 5972175"/>
              <a:gd name="connsiteY17" fmla="*/ 771525 h 2324100"/>
              <a:gd name="connsiteX18" fmla="*/ 1343025 w 5972175"/>
              <a:gd name="connsiteY18" fmla="*/ 823912 h 2324100"/>
              <a:gd name="connsiteX19" fmla="*/ 1395412 w 5972175"/>
              <a:gd name="connsiteY19" fmla="*/ 823912 h 2324100"/>
              <a:gd name="connsiteX20" fmla="*/ 1395412 w 5972175"/>
              <a:gd name="connsiteY20" fmla="*/ 990600 h 2324100"/>
              <a:gd name="connsiteX21" fmla="*/ 1481137 w 5972175"/>
              <a:gd name="connsiteY21" fmla="*/ 990600 h 2324100"/>
              <a:gd name="connsiteX22" fmla="*/ 1481137 w 5972175"/>
              <a:gd name="connsiteY22" fmla="*/ 1052512 h 2324100"/>
              <a:gd name="connsiteX23" fmla="*/ 1614487 w 5972175"/>
              <a:gd name="connsiteY23" fmla="*/ 1052512 h 2324100"/>
              <a:gd name="connsiteX24" fmla="*/ 1614487 w 5972175"/>
              <a:gd name="connsiteY24" fmla="*/ 1190625 h 2324100"/>
              <a:gd name="connsiteX25" fmla="*/ 1924050 w 5972175"/>
              <a:gd name="connsiteY25" fmla="*/ 1190625 h 2324100"/>
              <a:gd name="connsiteX26" fmla="*/ 1924050 w 5972175"/>
              <a:gd name="connsiteY26" fmla="*/ 1271587 h 2324100"/>
              <a:gd name="connsiteX27" fmla="*/ 2128837 w 5972175"/>
              <a:gd name="connsiteY27" fmla="*/ 1271587 h 2324100"/>
              <a:gd name="connsiteX28" fmla="*/ 2128837 w 5972175"/>
              <a:gd name="connsiteY28" fmla="*/ 1357312 h 2324100"/>
              <a:gd name="connsiteX29" fmla="*/ 2171700 w 5972175"/>
              <a:gd name="connsiteY29" fmla="*/ 1357312 h 2324100"/>
              <a:gd name="connsiteX30" fmla="*/ 2162175 w 5972175"/>
              <a:gd name="connsiteY30" fmla="*/ 1500187 h 2324100"/>
              <a:gd name="connsiteX31" fmla="*/ 2209800 w 5972175"/>
              <a:gd name="connsiteY31" fmla="*/ 1495425 h 2324100"/>
              <a:gd name="connsiteX32" fmla="*/ 2209800 w 5972175"/>
              <a:gd name="connsiteY32" fmla="*/ 1524000 h 2324100"/>
              <a:gd name="connsiteX33" fmla="*/ 2257425 w 5972175"/>
              <a:gd name="connsiteY33" fmla="*/ 1524000 h 2324100"/>
              <a:gd name="connsiteX34" fmla="*/ 2257425 w 5972175"/>
              <a:gd name="connsiteY34" fmla="*/ 1604962 h 2324100"/>
              <a:gd name="connsiteX35" fmla="*/ 2462212 w 5972175"/>
              <a:gd name="connsiteY35" fmla="*/ 1604962 h 2324100"/>
              <a:gd name="connsiteX36" fmla="*/ 2462212 w 5972175"/>
              <a:gd name="connsiteY36" fmla="*/ 1671637 h 2324100"/>
              <a:gd name="connsiteX37" fmla="*/ 2671762 w 5972175"/>
              <a:gd name="connsiteY37" fmla="*/ 1671637 h 2324100"/>
              <a:gd name="connsiteX38" fmla="*/ 2671762 w 5972175"/>
              <a:gd name="connsiteY38" fmla="*/ 1738312 h 2324100"/>
              <a:gd name="connsiteX39" fmla="*/ 3519487 w 5972175"/>
              <a:gd name="connsiteY39" fmla="*/ 1738312 h 2324100"/>
              <a:gd name="connsiteX40" fmla="*/ 3519487 w 5972175"/>
              <a:gd name="connsiteY40" fmla="*/ 1828800 h 2324100"/>
              <a:gd name="connsiteX41" fmla="*/ 4186237 w 5972175"/>
              <a:gd name="connsiteY41" fmla="*/ 1828800 h 2324100"/>
              <a:gd name="connsiteX42" fmla="*/ 4186237 w 5972175"/>
              <a:gd name="connsiteY42" fmla="*/ 1914525 h 2324100"/>
              <a:gd name="connsiteX43" fmla="*/ 5891212 w 5972175"/>
              <a:gd name="connsiteY43" fmla="*/ 1914525 h 2324100"/>
              <a:gd name="connsiteX44" fmla="*/ 5891212 w 5972175"/>
              <a:gd name="connsiteY44" fmla="*/ 2324100 h 2324100"/>
              <a:gd name="connsiteX45" fmla="*/ 5972175 w 5972175"/>
              <a:gd name="connsiteY45" fmla="*/ 2324100 h 2324100"/>
              <a:gd name="connsiteX0" fmla="*/ 0 w 5972175"/>
              <a:gd name="connsiteY0" fmla="*/ 0 h 2324100"/>
              <a:gd name="connsiteX1" fmla="*/ 647700 w 5972175"/>
              <a:gd name="connsiteY1" fmla="*/ 0 h 2324100"/>
              <a:gd name="connsiteX2" fmla="*/ 647700 w 5972175"/>
              <a:gd name="connsiteY2" fmla="*/ 80962 h 2324100"/>
              <a:gd name="connsiteX3" fmla="*/ 704850 w 5972175"/>
              <a:gd name="connsiteY3" fmla="*/ 80962 h 2324100"/>
              <a:gd name="connsiteX4" fmla="*/ 704850 w 5972175"/>
              <a:gd name="connsiteY4" fmla="*/ 133350 h 2324100"/>
              <a:gd name="connsiteX5" fmla="*/ 733425 w 5972175"/>
              <a:gd name="connsiteY5" fmla="*/ 133350 h 2324100"/>
              <a:gd name="connsiteX6" fmla="*/ 733425 w 5972175"/>
              <a:gd name="connsiteY6" fmla="*/ 204787 h 2324100"/>
              <a:gd name="connsiteX7" fmla="*/ 800100 w 5972175"/>
              <a:gd name="connsiteY7" fmla="*/ 204787 h 2324100"/>
              <a:gd name="connsiteX8" fmla="*/ 800100 w 5972175"/>
              <a:gd name="connsiteY8" fmla="*/ 295275 h 2324100"/>
              <a:gd name="connsiteX9" fmla="*/ 904875 w 5972175"/>
              <a:gd name="connsiteY9" fmla="*/ 295275 h 2324100"/>
              <a:gd name="connsiteX10" fmla="*/ 904875 w 5972175"/>
              <a:gd name="connsiteY10" fmla="*/ 342900 h 2324100"/>
              <a:gd name="connsiteX11" fmla="*/ 1081087 w 5972175"/>
              <a:gd name="connsiteY11" fmla="*/ 342900 h 2324100"/>
              <a:gd name="connsiteX12" fmla="*/ 1081087 w 5972175"/>
              <a:gd name="connsiteY12" fmla="*/ 481012 h 2324100"/>
              <a:gd name="connsiteX13" fmla="*/ 1152525 w 5972175"/>
              <a:gd name="connsiteY13" fmla="*/ 481012 h 2324100"/>
              <a:gd name="connsiteX14" fmla="*/ 1152525 w 5972175"/>
              <a:gd name="connsiteY14" fmla="*/ 542925 h 2324100"/>
              <a:gd name="connsiteX15" fmla="*/ 1257300 w 5972175"/>
              <a:gd name="connsiteY15" fmla="*/ 542925 h 2324100"/>
              <a:gd name="connsiteX16" fmla="*/ 1257300 w 5972175"/>
              <a:gd name="connsiteY16" fmla="*/ 771525 h 2324100"/>
              <a:gd name="connsiteX17" fmla="*/ 1343025 w 5972175"/>
              <a:gd name="connsiteY17" fmla="*/ 771525 h 2324100"/>
              <a:gd name="connsiteX18" fmla="*/ 1343025 w 5972175"/>
              <a:gd name="connsiteY18" fmla="*/ 823912 h 2324100"/>
              <a:gd name="connsiteX19" fmla="*/ 1395412 w 5972175"/>
              <a:gd name="connsiteY19" fmla="*/ 823912 h 2324100"/>
              <a:gd name="connsiteX20" fmla="*/ 1395412 w 5972175"/>
              <a:gd name="connsiteY20" fmla="*/ 990600 h 2324100"/>
              <a:gd name="connsiteX21" fmla="*/ 1481137 w 5972175"/>
              <a:gd name="connsiteY21" fmla="*/ 990600 h 2324100"/>
              <a:gd name="connsiteX22" fmla="*/ 1481137 w 5972175"/>
              <a:gd name="connsiteY22" fmla="*/ 1052512 h 2324100"/>
              <a:gd name="connsiteX23" fmla="*/ 1614487 w 5972175"/>
              <a:gd name="connsiteY23" fmla="*/ 1052512 h 2324100"/>
              <a:gd name="connsiteX24" fmla="*/ 1614487 w 5972175"/>
              <a:gd name="connsiteY24" fmla="*/ 1190625 h 2324100"/>
              <a:gd name="connsiteX25" fmla="*/ 1924050 w 5972175"/>
              <a:gd name="connsiteY25" fmla="*/ 1190625 h 2324100"/>
              <a:gd name="connsiteX26" fmla="*/ 1924050 w 5972175"/>
              <a:gd name="connsiteY26" fmla="*/ 1271587 h 2324100"/>
              <a:gd name="connsiteX27" fmla="*/ 2128837 w 5972175"/>
              <a:gd name="connsiteY27" fmla="*/ 1271587 h 2324100"/>
              <a:gd name="connsiteX28" fmla="*/ 2128837 w 5972175"/>
              <a:gd name="connsiteY28" fmla="*/ 1357312 h 2324100"/>
              <a:gd name="connsiteX29" fmla="*/ 2171700 w 5972175"/>
              <a:gd name="connsiteY29" fmla="*/ 1357312 h 2324100"/>
              <a:gd name="connsiteX30" fmla="*/ 2174081 w 5972175"/>
              <a:gd name="connsiteY30" fmla="*/ 1502569 h 2324100"/>
              <a:gd name="connsiteX31" fmla="*/ 2209800 w 5972175"/>
              <a:gd name="connsiteY31" fmla="*/ 1495425 h 2324100"/>
              <a:gd name="connsiteX32" fmla="*/ 2209800 w 5972175"/>
              <a:gd name="connsiteY32" fmla="*/ 1524000 h 2324100"/>
              <a:gd name="connsiteX33" fmla="*/ 2257425 w 5972175"/>
              <a:gd name="connsiteY33" fmla="*/ 1524000 h 2324100"/>
              <a:gd name="connsiteX34" fmla="*/ 2257425 w 5972175"/>
              <a:gd name="connsiteY34" fmla="*/ 1604962 h 2324100"/>
              <a:gd name="connsiteX35" fmla="*/ 2462212 w 5972175"/>
              <a:gd name="connsiteY35" fmla="*/ 1604962 h 2324100"/>
              <a:gd name="connsiteX36" fmla="*/ 2462212 w 5972175"/>
              <a:gd name="connsiteY36" fmla="*/ 1671637 h 2324100"/>
              <a:gd name="connsiteX37" fmla="*/ 2671762 w 5972175"/>
              <a:gd name="connsiteY37" fmla="*/ 1671637 h 2324100"/>
              <a:gd name="connsiteX38" fmla="*/ 2671762 w 5972175"/>
              <a:gd name="connsiteY38" fmla="*/ 1738312 h 2324100"/>
              <a:gd name="connsiteX39" fmla="*/ 3519487 w 5972175"/>
              <a:gd name="connsiteY39" fmla="*/ 1738312 h 2324100"/>
              <a:gd name="connsiteX40" fmla="*/ 3519487 w 5972175"/>
              <a:gd name="connsiteY40" fmla="*/ 1828800 h 2324100"/>
              <a:gd name="connsiteX41" fmla="*/ 4186237 w 5972175"/>
              <a:gd name="connsiteY41" fmla="*/ 1828800 h 2324100"/>
              <a:gd name="connsiteX42" fmla="*/ 4186237 w 5972175"/>
              <a:gd name="connsiteY42" fmla="*/ 1914525 h 2324100"/>
              <a:gd name="connsiteX43" fmla="*/ 5891212 w 5972175"/>
              <a:gd name="connsiteY43" fmla="*/ 1914525 h 2324100"/>
              <a:gd name="connsiteX44" fmla="*/ 5891212 w 5972175"/>
              <a:gd name="connsiteY44" fmla="*/ 2324100 h 2324100"/>
              <a:gd name="connsiteX45" fmla="*/ 5972175 w 5972175"/>
              <a:gd name="connsiteY45" fmla="*/ 2324100 h 232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972175" h="2324100">
                <a:moveTo>
                  <a:pt x="0" y="0"/>
                </a:moveTo>
                <a:lnTo>
                  <a:pt x="647700" y="0"/>
                </a:lnTo>
                <a:lnTo>
                  <a:pt x="647700" y="80962"/>
                </a:lnTo>
                <a:lnTo>
                  <a:pt x="704850" y="80962"/>
                </a:lnTo>
                <a:lnTo>
                  <a:pt x="704850" y="133350"/>
                </a:lnTo>
                <a:lnTo>
                  <a:pt x="733425" y="133350"/>
                </a:lnTo>
                <a:lnTo>
                  <a:pt x="733425" y="204787"/>
                </a:lnTo>
                <a:lnTo>
                  <a:pt x="800100" y="204787"/>
                </a:lnTo>
                <a:lnTo>
                  <a:pt x="800100" y="295275"/>
                </a:lnTo>
                <a:lnTo>
                  <a:pt x="904875" y="295275"/>
                </a:lnTo>
                <a:lnTo>
                  <a:pt x="904875" y="342900"/>
                </a:lnTo>
                <a:lnTo>
                  <a:pt x="1081087" y="342900"/>
                </a:lnTo>
                <a:lnTo>
                  <a:pt x="1081087" y="481012"/>
                </a:lnTo>
                <a:lnTo>
                  <a:pt x="1152525" y="481012"/>
                </a:lnTo>
                <a:lnTo>
                  <a:pt x="1152525" y="542925"/>
                </a:lnTo>
                <a:lnTo>
                  <a:pt x="1257300" y="542925"/>
                </a:lnTo>
                <a:lnTo>
                  <a:pt x="1257300" y="771525"/>
                </a:lnTo>
                <a:lnTo>
                  <a:pt x="1343025" y="771525"/>
                </a:lnTo>
                <a:lnTo>
                  <a:pt x="1343025" y="823912"/>
                </a:lnTo>
                <a:lnTo>
                  <a:pt x="1395412" y="823912"/>
                </a:lnTo>
                <a:lnTo>
                  <a:pt x="1395412" y="990600"/>
                </a:lnTo>
                <a:lnTo>
                  <a:pt x="1481137" y="990600"/>
                </a:lnTo>
                <a:lnTo>
                  <a:pt x="1481137" y="1052512"/>
                </a:lnTo>
                <a:lnTo>
                  <a:pt x="1614487" y="1052512"/>
                </a:lnTo>
                <a:lnTo>
                  <a:pt x="1614487" y="1190625"/>
                </a:lnTo>
                <a:lnTo>
                  <a:pt x="1924050" y="1190625"/>
                </a:lnTo>
                <a:lnTo>
                  <a:pt x="1924050" y="1271587"/>
                </a:lnTo>
                <a:lnTo>
                  <a:pt x="2128837" y="1271587"/>
                </a:lnTo>
                <a:lnTo>
                  <a:pt x="2128837" y="1357312"/>
                </a:lnTo>
                <a:lnTo>
                  <a:pt x="2171700" y="1357312"/>
                </a:lnTo>
                <a:cubicBezTo>
                  <a:pt x="2172494" y="1405731"/>
                  <a:pt x="2173287" y="1454150"/>
                  <a:pt x="2174081" y="1502569"/>
                </a:cubicBezTo>
                <a:lnTo>
                  <a:pt x="2209800" y="1495425"/>
                </a:lnTo>
                <a:lnTo>
                  <a:pt x="2209800" y="1524000"/>
                </a:lnTo>
                <a:lnTo>
                  <a:pt x="2257425" y="1524000"/>
                </a:lnTo>
                <a:lnTo>
                  <a:pt x="2257425" y="1604962"/>
                </a:lnTo>
                <a:lnTo>
                  <a:pt x="2462212" y="1604962"/>
                </a:lnTo>
                <a:lnTo>
                  <a:pt x="2462212" y="1671637"/>
                </a:lnTo>
                <a:lnTo>
                  <a:pt x="2671762" y="1671637"/>
                </a:lnTo>
                <a:lnTo>
                  <a:pt x="2671762" y="1738312"/>
                </a:lnTo>
                <a:lnTo>
                  <a:pt x="3519487" y="1738312"/>
                </a:lnTo>
                <a:lnTo>
                  <a:pt x="3519487" y="1828800"/>
                </a:lnTo>
                <a:lnTo>
                  <a:pt x="4186237" y="1828800"/>
                </a:lnTo>
                <a:lnTo>
                  <a:pt x="4186237" y="1914525"/>
                </a:lnTo>
                <a:lnTo>
                  <a:pt x="5891212" y="1914525"/>
                </a:lnTo>
                <a:lnTo>
                  <a:pt x="5891212" y="2324100"/>
                </a:lnTo>
                <a:lnTo>
                  <a:pt x="5972175" y="2324100"/>
                </a:lnTo>
              </a:path>
            </a:pathLst>
          </a:custGeom>
          <a:noFill/>
          <a:ln w="28575">
            <a:solidFill>
              <a:schemeClr val="accent1"/>
            </a:solidFill>
            <a:prstDash val="sysDot"/>
            <a:miter lim="800000"/>
            <a:headEnd/>
            <a:tailEnd/>
          </a:ln>
        </p:spPr>
        <p:txBody>
          <a:bodyPr rtlCol="0" anchor="ctr"/>
          <a:lstStyle/>
          <a:p>
            <a:pPr algn="ctr"/>
            <a:endParaRPr lang="en-US" dirty="0"/>
          </a:p>
        </p:txBody>
      </p:sp>
      <p:grpSp>
        <p:nvGrpSpPr>
          <p:cNvPr id="86" name="Group 85">
            <a:extLst>
              <a:ext uri="{FF2B5EF4-FFF2-40B4-BE49-F238E27FC236}">
                <a16:creationId xmlns:a16="http://schemas.microsoft.com/office/drawing/2014/main" id="{9854B6C8-738C-EE96-9150-FD0F7F872000}"/>
              </a:ext>
            </a:extLst>
          </p:cNvPr>
          <p:cNvGrpSpPr/>
          <p:nvPr/>
        </p:nvGrpSpPr>
        <p:grpSpPr>
          <a:xfrm>
            <a:off x="1456734" y="1733550"/>
            <a:ext cx="7019925" cy="2540000"/>
            <a:chOff x="1238250" y="1733550"/>
            <a:chExt cx="7019925" cy="2540000"/>
          </a:xfrm>
        </p:grpSpPr>
        <p:sp>
          <p:nvSpPr>
            <p:cNvPr id="84" name="Freeform: Shape 83">
              <a:extLst>
                <a:ext uri="{FF2B5EF4-FFF2-40B4-BE49-F238E27FC236}">
                  <a16:creationId xmlns:a16="http://schemas.microsoft.com/office/drawing/2014/main" id="{94FCE7F2-6A2B-3FDC-B7ED-F971962CE3EB}"/>
                </a:ext>
              </a:extLst>
            </p:cNvPr>
            <p:cNvSpPr/>
            <p:nvPr/>
          </p:nvSpPr>
          <p:spPr bwMode="auto">
            <a:xfrm>
              <a:off x="1238250" y="1733550"/>
              <a:ext cx="3130550" cy="2339975"/>
            </a:xfrm>
            <a:custGeom>
              <a:avLst/>
              <a:gdLst>
                <a:gd name="connsiteX0" fmla="*/ 0 w 3130550"/>
                <a:gd name="connsiteY0" fmla="*/ 0 h 2339975"/>
                <a:gd name="connsiteX1" fmla="*/ 57150 w 3130550"/>
                <a:gd name="connsiteY1" fmla="*/ 0 h 2339975"/>
                <a:gd name="connsiteX2" fmla="*/ 57150 w 3130550"/>
                <a:gd name="connsiteY2" fmla="*/ 38100 h 2339975"/>
                <a:gd name="connsiteX3" fmla="*/ 130175 w 3130550"/>
                <a:gd name="connsiteY3" fmla="*/ 38100 h 2339975"/>
                <a:gd name="connsiteX4" fmla="*/ 130175 w 3130550"/>
                <a:gd name="connsiteY4" fmla="*/ 47625 h 2339975"/>
                <a:gd name="connsiteX5" fmla="*/ 177800 w 3130550"/>
                <a:gd name="connsiteY5" fmla="*/ 47625 h 2339975"/>
                <a:gd name="connsiteX6" fmla="*/ 177800 w 3130550"/>
                <a:gd name="connsiteY6" fmla="*/ 76200 h 2339975"/>
                <a:gd name="connsiteX7" fmla="*/ 336550 w 3130550"/>
                <a:gd name="connsiteY7" fmla="*/ 76200 h 2339975"/>
                <a:gd name="connsiteX8" fmla="*/ 336550 w 3130550"/>
                <a:gd name="connsiteY8" fmla="*/ 98425 h 2339975"/>
                <a:gd name="connsiteX9" fmla="*/ 381000 w 3130550"/>
                <a:gd name="connsiteY9" fmla="*/ 98425 h 2339975"/>
                <a:gd name="connsiteX10" fmla="*/ 371475 w 3130550"/>
                <a:gd name="connsiteY10" fmla="*/ 107950 h 2339975"/>
                <a:gd name="connsiteX11" fmla="*/ 428625 w 3130550"/>
                <a:gd name="connsiteY11" fmla="*/ 107950 h 2339975"/>
                <a:gd name="connsiteX12" fmla="*/ 428625 w 3130550"/>
                <a:gd name="connsiteY12" fmla="*/ 130175 h 2339975"/>
                <a:gd name="connsiteX13" fmla="*/ 463550 w 3130550"/>
                <a:gd name="connsiteY13" fmla="*/ 130175 h 2339975"/>
                <a:gd name="connsiteX14" fmla="*/ 463550 w 3130550"/>
                <a:gd name="connsiteY14" fmla="*/ 139700 h 2339975"/>
                <a:gd name="connsiteX15" fmla="*/ 508000 w 3130550"/>
                <a:gd name="connsiteY15" fmla="*/ 139700 h 2339975"/>
                <a:gd name="connsiteX16" fmla="*/ 508000 w 3130550"/>
                <a:gd name="connsiteY16" fmla="*/ 165100 h 2339975"/>
                <a:gd name="connsiteX17" fmla="*/ 527050 w 3130550"/>
                <a:gd name="connsiteY17" fmla="*/ 165100 h 2339975"/>
                <a:gd name="connsiteX18" fmla="*/ 527050 w 3130550"/>
                <a:gd name="connsiteY18" fmla="*/ 184150 h 2339975"/>
                <a:gd name="connsiteX19" fmla="*/ 558800 w 3130550"/>
                <a:gd name="connsiteY19" fmla="*/ 184150 h 2339975"/>
                <a:gd name="connsiteX20" fmla="*/ 558800 w 3130550"/>
                <a:gd name="connsiteY20" fmla="*/ 203200 h 2339975"/>
                <a:gd name="connsiteX21" fmla="*/ 609600 w 3130550"/>
                <a:gd name="connsiteY21" fmla="*/ 203200 h 2339975"/>
                <a:gd name="connsiteX22" fmla="*/ 609600 w 3130550"/>
                <a:gd name="connsiteY22" fmla="*/ 219075 h 2339975"/>
                <a:gd name="connsiteX23" fmla="*/ 635000 w 3130550"/>
                <a:gd name="connsiteY23" fmla="*/ 219075 h 2339975"/>
                <a:gd name="connsiteX24" fmla="*/ 635000 w 3130550"/>
                <a:gd name="connsiteY24" fmla="*/ 244475 h 2339975"/>
                <a:gd name="connsiteX25" fmla="*/ 682625 w 3130550"/>
                <a:gd name="connsiteY25" fmla="*/ 244475 h 2339975"/>
                <a:gd name="connsiteX26" fmla="*/ 682625 w 3130550"/>
                <a:gd name="connsiteY26" fmla="*/ 254000 h 2339975"/>
                <a:gd name="connsiteX27" fmla="*/ 708025 w 3130550"/>
                <a:gd name="connsiteY27" fmla="*/ 254000 h 2339975"/>
                <a:gd name="connsiteX28" fmla="*/ 708025 w 3130550"/>
                <a:gd name="connsiteY28" fmla="*/ 292100 h 2339975"/>
                <a:gd name="connsiteX29" fmla="*/ 730250 w 3130550"/>
                <a:gd name="connsiteY29" fmla="*/ 292100 h 2339975"/>
                <a:gd name="connsiteX30" fmla="*/ 730250 w 3130550"/>
                <a:gd name="connsiteY30" fmla="*/ 352425 h 2339975"/>
                <a:gd name="connsiteX31" fmla="*/ 790575 w 3130550"/>
                <a:gd name="connsiteY31" fmla="*/ 352425 h 2339975"/>
                <a:gd name="connsiteX32" fmla="*/ 790575 w 3130550"/>
                <a:gd name="connsiteY32" fmla="*/ 381000 h 2339975"/>
                <a:gd name="connsiteX33" fmla="*/ 806450 w 3130550"/>
                <a:gd name="connsiteY33" fmla="*/ 381000 h 2339975"/>
                <a:gd name="connsiteX34" fmla="*/ 806450 w 3130550"/>
                <a:gd name="connsiteY34" fmla="*/ 419100 h 2339975"/>
                <a:gd name="connsiteX35" fmla="*/ 825500 w 3130550"/>
                <a:gd name="connsiteY35" fmla="*/ 419100 h 2339975"/>
                <a:gd name="connsiteX36" fmla="*/ 825500 w 3130550"/>
                <a:gd name="connsiteY36" fmla="*/ 434975 h 2339975"/>
                <a:gd name="connsiteX37" fmla="*/ 873125 w 3130550"/>
                <a:gd name="connsiteY37" fmla="*/ 434975 h 2339975"/>
                <a:gd name="connsiteX38" fmla="*/ 873125 w 3130550"/>
                <a:gd name="connsiteY38" fmla="*/ 450850 h 2339975"/>
                <a:gd name="connsiteX39" fmla="*/ 882650 w 3130550"/>
                <a:gd name="connsiteY39" fmla="*/ 450850 h 2339975"/>
                <a:gd name="connsiteX40" fmla="*/ 882650 w 3130550"/>
                <a:gd name="connsiteY40" fmla="*/ 504825 h 2339975"/>
                <a:gd name="connsiteX41" fmla="*/ 895350 w 3130550"/>
                <a:gd name="connsiteY41" fmla="*/ 504825 h 2339975"/>
                <a:gd name="connsiteX42" fmla="*/ 895350 w 3130550"/>
                <a:gd name="connsiteY42" fmla="*/ 536575 h 2339975"/>
                <a:gd name="connsiteX43" fmla="*/ 908050 w 3130550"/>
                <a:gd name="connsiteY43" fmla="*/ 536575 h 2339975"/>
                <a:gd name="connsiteX44" fmla="*/ 908050 w 3130550"/>
                <a:gd name="connsiteY44" fmla="*/ 568325 h 2339975"/>
                <a:gd name="connsiteX45" fmla="*/ 923925 w 3130550"/>
                <a:gd name="connsiteY45" fmla="*/ 568325 h 2339975"/>
                <a:gd name="connsiteX46" fmla="*/ 923925 w 3130550"/>
                <a:gd name="connsiteY46" fmla="*/ 631825 h 2339975"/>
                <a:gd name="connsiteX47" fmla="*/ 949325 w 3130550"/>
                <a:gd name="connsiteY47" fmla="*/ 631825 h 2339975"/>
                <a:gd name="connsiteX48" fmla="*/ 949325 w 3130550"/>
                <a:gd name="connsiteY48" fmla="*/ 654050 h 2339975"/>
                <a:gd name="connsiteX49" fmla="*/ 974725 w 3130550"/>
                <a:gd name="connsiteY49" fmla="*/ 654050 h 2339975"/>
                <a:gd name="connsiteX50" fmla="*/ 974725 w 3130550"/>
                <a:gd name="connsiteY50" fmla="*/ 688975 h 2339975"/>
                <a:gd name="connsiteX51" fmla="*/ 1000125 w 3130550"/>
                <a:gd name="connsiteY51" fmla="*/ 688975 h 2339975"/>
                <a:gd name="connsiteX52" fmla="*/ 1000125 w 3130550"/>
                <a:gd name="connsiteY52" fmla="*/ 762000 h 2339975"/>
                <a:gd name="connsiteX53" fmla="*/ 1019175 w 3130550"/>
                <a:gd name="connsiteY53" fmla="*/ 762000 h 2339975"/>
                <a:gd name="connsiteX54" fmla="*/ 1019175 w 3130550"/>
                <a:gd name="connsiteY54" fmla="*/ 781050 h 2339975"/>
                <a:gd name="connsiteX55" fmla="*/ 1054100 w 3130550"/>
                <a:gd name="connsiteY55" fmla="*/ 781050 h 2339975"/>
                <a:gd name="connsiteX56" fmla="*/ 1054100 w 3130550"/>
                <a:gd name="connsiteY56" fmla="*/ 828675 h 2339975"/>
                <a:gd name="connsiteX57" fmla="*/ 1076325 w 3130550"/>
                <a:gd name="connsiteY57" fmla="*/ 828675 h 2339975"/>
                <a:gd name="connsiteX58" fmla="*/ 1076325 w 3130550"/>
                <a:gd name="connsiteY58" fmla="*/ 869950 h 2339975"/>
                <a:gd name="connsiteX59" fmla="*/ 1095375 w 3130550"/>
                <a:gd name="connsiteY59" fmla="*/ 869950 h 2339975"/>
                <a:gd name="connsiteX60" fmla="*/ 1095375 w 3130550"/>
                <a:gd name="connsiteY60" fmla="*/ 904875 h 2339975"/>
                <a:gd name="connsiteX61" fmla="*/ 1139825 w 3130550"/>
                <a:gd name="connsiteY61" fmla="*/ 904875 h 2339975"/>
                <a:gd name="connsiteX62" fmla="*/ 1139825 w 3130550"/>
                <a:gd name="connsiteY62" fmla="*/ 952500 h 2339975"/>
                <a:gd name="connsiteX63" fmla="*/ 1158875 w 3130550"/>
                <a:gd name="connsiteY63" fmla="*/ 952500 h 2339975"/>
                <a:gd name="connsiteX64" fmla="*/ 1158875 w 3130550"/>
                <a:gd name="connsiteY64" fmla="*/ 993775 h 2339975"/>
                <a:gd name="connsiteX65" fmla="*/ 1181100 w 3130550"/>
                <a:gd name="connsiteY65" fmla="*/ 993775 h 2339975"/>
                <a:gd name="connsiteX66" fmla="*/ 1181100 w 3130550"/>
                <a:gd name="connsiteY66" fmla="*/ 1047750 h 2339975"/>
                <a:gd name="connsiteX67" fmla="*/ 1200150 w 3130550"/>
                <a:gd name="connsiteY67" fmla="*/ 1047750 h 2339975"/>
                <a:gd name="connsiteX68" fmla="*/ 1200150 w 3130550"/>
                <a:gd name="connsiteY68" fmla="*/ 1085850 h 2339975"/>
                <a:gd name="connsiteX69" fmla="*/ 1244600 w 3130550"/>
                <a:gd name="connsiteY69" fmla="*/ 1085850 h 2339975"/>
                <a:gd name="connsiteX70" fmla="*/ 1244600 w 3130550"/>
                <a:gd name="connsiteY70" fmla="*/ 1136650 h 2339975"/>
                <a:gd name="connsiteX71" fmla="*/ 1244600 w 3130550"/>
                <a:gd name="connsiteY71" fmla="*/ 1136650 h 2339975"/>
                <a:gd name="connsiteX72" fmla="*/ 1260475 w 3130550"/>
                <a:gd name="connsiteY72" fmla="*/ 1152525 h 2339975"/>
                <a:gd name="connsiteX73" fmla="*/ 1260475 w 3130550"/>
                <a:gd name="connsiteY73" fmla="*/ 1206500 h 2339975"/>
                <a:gd name="connsiteX74" fmla="*/ 1289050 w 3130550"/>
                <a:gd name="connsiteY74" fmla="*/ 1206500 h 2339975"/>
                <a:gd name="connsiteX75" fmla="*/ 1289050 w 3130550"/>
                <a:gd name="connsiteY75" fmla="*/ 1266825 h 2339975"/>
                <a:gd name="connsiteX76" fmla="*/ 1304925 w 3130550"/>
                <a:gd name="connsiteY76" fmla="*/ 1266825 h 2339975"/>
                <a:gd name="connsiteX77" fmla="*/ 1304925 w 3130550"/>
                <a:gd name="connsiteY77" fmla="*/ 1317625 h 2339975"/>
                <a:gd name="connsiteX78" fmla="*/ 1323975 w 3130550"/>
                <a:gd name="connsiteY78" fmla="*/ 1317625 h 2339975"/>
                <a:gd name="connsiteX79" fmla="*/ 1323975 w 3130550"/>
                <a:gd name="connsiteY79" fmla="*/ 1374775 h 2339975"/>
                <a:gd name="connsiteX80" fmla="*/ 1355725 w 3130550"/>
                <a:gd name="connsiteY80" fmla="*/ 1374775 h 2339975"/>
                <a:gd name="connsiteX81" fmla="*/ 1355725 w 3130550"/>
                <a:gd name="connsiteY81" fmla="*/ 1412875 h 2339975"/>
                <a:gd name="connsiteX82" fmla="*/ 1400175 w 3130550"/>
                <a:gd name="connsiteY82" fmla="*/ 1412875 h 2339975"/>
                <a:gd name="connsiteX83" fmla="*/ 1400175 w 3130550"/>
                <a:gd name="connsiteY83" fmla="*/ 1428750 h 2339975"/>
                <a:gd name="connsiteX84" fmla="*/ 1435100 w 3130550"/>
                <a:gd name="connsiteY84" fmla="*/ 1428750 h 2339975"/>
                <a:gd name="connsiteX85" fmla="*/ 1435100 w 3130550"/>
                <a:gd name="connsiteY85" fmla="*/ 1447800 h 2339975"/>
                <a:gd name="connsiteX86" fmla="*/ 1463675 w 3130550"/>
                <a:gd name="connsiteY86" fmla="*/ 1447800 h 2339975"/>
                <a:gd name="connsiteX87" fmla="*/ 1463675 w 3130550"/>
                <a:gd name="connsiteY87" fmla="*/ 1479550 h 2339975"/>
                <a:gd name="connsiteX88" fmla="*/ 1489075 w 3130550"/>
                <a:gd name="connsiteY88" fmla="*/ 1479550 h 2339975"/>
                <a:gd name="connsiteX89" fmla="*/ 1489075 w 3130550"/>
                <a:gd name="connsiteY89" fmla="*/ 1514475 h 2339975"/>
                <a:gd name="connsiteX90" fmla="*/ 1489075 w 3130550"/>
                <a:gd name="connsiteY90" fmla="*/ 1514475 h 2339975"/>
                <a:gd name="connsiteX91" fmla="*/ 1489075 w 3130550"/>
                <a:gd name="connsiteY91" fmla="*/ 1574800 h 2339975"/>
                <a:gd name="connsiteX92" fmla="*/ 1568450 w 3130550"/>
                <a:gd name="connsiteY92" fmla="*/ 1574800 h 2339975"/>
                <a:gd name="connsiteX93" fmla="*/ 1587500 w 3130550"/>
                <a:gd name="connsiteY93" fmla="*/ 1612900 h 2339975"/>
                <a:gd name="connsiteX94" fmla="*/ 1638300 w 3130550"/>
                <a:gd name="connsiteY94" fmla="*/ 1609725 h 2339975"/>
                <a:gd name="connsiteX95" fmla="*/ 1651000 w 3130550"/>
                <a:gd name="connsiteY95" fmla="*/ 1631950 h 2339975"/>
                <a:gd name="connsiteX96" fmla="*/ 1727200 w 3130550"/>
                <a:gd name="connsiteY96" fmla="*/ 1638300 h 2339975"/>
                <a:gd name="connsiteX97" fmla="*/ 1749425 w 3130550"/>
                <a:gd name="connsiteY97" fmla="*/ 1679575 h 2339975"/>
                <a:gd name="connsiteX98" fmla="*/ 1774825 w 3130550"/>
                <a:gd name="connsiteY98" fmla="*/ 1685925 h 2339975"/>
                <a:gd name="connsiteX99" fmla="*/ 1781175 w 3130550"/>
                <a:gd name="connsiteY99" fmla="*/ 1698625 h 2339975"/>
                <a:gd name="connsiteX100" fmla="*/ 1828800 w 3130550"/>
                <a:gd name="connsiteY100" fmla="*/ 1701800 h 2339975"/>
                <a:gd name="connsiteX101" fmla="*/ 1844675 w 3130550"/>
                <a:gd name="connsiteY101" fmla="*/ 1733550 h 2339975"/>
                <a:gd name="connsiteX102" fmla="*/ 1844675 w 3130550"/>
                <a:gd name="connsiteY102" fmla="*/ 1733550 h 2339975"/>
                <a:gd name="connsiteX103" fmla="*/ 1854200 w 3130550"/>
                <a:gd name="connsiteY103" fmla="*/ 1771650 h 2339975"/>
                <a:gd name="connsiteX104" fmla="*/ 1870075 w 3130550"/>
                <a:gd name="connsiteY104" fmla="*/ 1778000 h 2339975"/>
                <a:gd name="connsiteX105" fmla="*/ 1870075 w 3130550"/>
                <a:gd name="connsiteY105" fmla="*/ 1793875 h 2339975"/>
                <a:gd name="connsiteX106" fmla="*/ 1917700 w 3130550"/>
                <a:gd name="connsiteY106" fmla="*/ 1803400 h 2339975"/>
                <a:gd name="connsiteX107" fmla="*/ 1917700 w 3130550"/>
                <a:gd name="connsiteY107" fmla="*/ 1828800 h 2339975"/>
                <a:gd name="connsiteX108" fmla="*/ 1949450 w 3130550"/>
                <a:gd name="connsiteY108" fmla="*/ 1828800 h 2339975"/>
                <a:gd name="connsiteX109" fmla="*/ 1949450 w 3130550"/>
                <a:gd name="connsiteY109" fmla="*/ 1863725 h 2339975"/>
                <a:gd name="connsiteX110" fmla="*/ 1968500 w 3130550"/>
                <a:gd name="connsiteY110" fmla="*/ 1870075 h 2339975"/>
                <a:gd name="connsiteX111" fmla="*/ 1968500 w 3130550"/>
                <a:gd name="connsiteY111" fmla="*/ 1870075 h 2339975"/>
                <a:gd name="connsiteX112" fmla="*/ 2003425 w 3130550"/>
                <a:gd name="connsiteY112" fmla="*/ 1882775 h 2339975"/>
                <a:gd name="connsiteX113" fmla="*/ 2003425 w 3130550"/>
                <a:gd name="connsiteY113" fmla="*/ 1905000 h 2339975"/>
                <a:gd name="connsiteX114" fmla="*/ 2025650 w 3130550"/>
                <a:gd name="connsiteY114" fmla="*/ 1911350 h 2339975"/>
                <a:gd name="connsiteX115" fmla="*/ 2025650 w 3130550"/>
                <a:gd name="connsiteY115" fmla="*/ 1924050 h 2339975"/>
                <a:gd name="connsiteX116" fmla="*/ 2057400 w 3130550"/>
                <a:gd name="connsiteY116" fmla="*/ 1920875 h 2339975"/>
                <a:gd name="connsiteX117" fmla="*/ 2054225 w 3130550"/>
                <a:gd name="connsiteY117" fmla="*/ 1939925 h 2339975"/>
                <a:gd name="connsiteX118" fmla="*/ 2076450 w 3130550"/>
                <a:gd name="connsiteY118" fmla="*/ 1952625 h 2339975"/>
                <a:gd name="connsiteX119" fmla="*/ 2076450 w 3130550"/>
                <a:gd name="connsiteY119" fmla="*/ 1952625 h 2339975"/>
                <a:gd name="connsiteX120" fmla="*/ 2114550 w 3130550"/>
                <a:gd name="connsiteY120" fmla="*/ 1978025 h 2339975"/>
                <a:gd name="connsiteX121" fmla="*/ 2120900 w 3130550"/>
                <a:gd name="connsiteY121" fmla="*/ 2006600 h 2339975"/>
                <a:gd name="connsiteX122" fmla="*/ 2203450 w 3130550"/>
                <a:gd name="connsiteY122" fmla="*/ 2012950 h 2339975"/>
                <a:gd name="connsiteX123" fmla="*/ 2206625 w 3130550"/>
                <a:gd name="connsiteY123" fmla="*/ 2044700 h 2339975"/>
                <a:gd name="connsiteX124" fmla="*/ 2225675 w 3130550"/>
                <a:gd name="connsiteY124" fmla="*/ 2051050 h 2339975"/>
                <a:gd name="connsiteX125" fmla="*/ 2232025 w 3130550"/>
                <a:gd name="connsiteY125" fmla="*/ 2063750 h 2339975"/>
                <a:gd name="connsiteX126" fmla="*/ 2257425 w 3130550"/>
                <a:gd name="connsiteY126" fmla="*/ 2070100 h 2339975"/>
                <a:gd name="connsiteX127" fmla="*/ 2260600 w 3130550"/>
                <a:gd name="connsiteY127" fmla="*/ 2092325 h 2339975"/>
                <a:gd name="connsiteX128" fmla="*/ 2273300 w 3130550"/>
                <a:gd name="connsiteY128" fmla="*/ 2098675 h 2339975"/>
                <a:gd name="connsiteX129" fmla="*/ 2286000 w 3130550"/>
                <a:gd name="connsiteY129" fmla="*/ 2108200 h 2339975"/>
                <a:gd name="connsiteX130" fmla="*/ 2320925 w 3130550"/>
                <a:gd name="connsiteY130" fmla="*/ 2130425 h 2339975"/>
                <a:gd name="connsiteX131" fmla="*/ 2355850 w 3130550"/>
                <a:gd name="connsiteY131" fmla="*/ 2146300 h 2339975"/>
                <a:gd name="connsiteX132" fmla="*/ 2416175 w 3130550"/>
                <a:gd name="connsiteY132" fmla="*/ 2159000 h 2339975"/>
                <a:gd name="connsiteX133" fmla="*/ 2419350 w 3130550"/>
                <a:gd name="connsiteY133" fmla="*/ 2193925 h 2339975"/>
                <a:gd name="connsiteX134" fmla="*/ 2486025 w 3130550"/>
                <a:gd name="connsiteY134" fmla="*/ 2193925 h 2339975"/>
                <a:gd name="connsiteX135" fmla="*/ 2495550 w 3130550"/>
                <a:gd name="connsiteY135" fmla="*/ 2212975 h 2339975"/>
                <a:gd name="connsiteX136" fmla="*/ 2638425 w 3130550"/>
                <a:gd name="connsiteY136" fmla="*/ 2209800 h 2339975"/>
                <a:gd name="connsiteX137" fmla="*/ 2638425 w 3130550"/>
                <a:gd name="connsiteY137" fmla="*/ 2209800 h 2339975"/>
                <a:gd name="connsiteX138" fmla="*/ 2686050 w 3130550"/>
                <a:gd name="connsiteY138" fmla="*/ 2225675 h 2339975"/>
                <a:gd name="connsiteX139" fmla="*/ 2686050 w 3130550"/>
                <a:gd name="connsiteY139" fmla="*/ 2244725 h 2339975"/>
                <a:gd name="connsiteX140" fmla="*/ 2752725 w 3130550"/>
                <a:gd name="connsiteY140" fmla="*/ 2247900 h 2339975"/>
                <a:gd name="connsiteX141" fmla="*/ 2759075 w 3130550"/>
                <a:gd name="connsiteY141" fmla="*/ 2257425 h 2339975"/>
                <a:gd name="connsiteX142" fmla="*/ 2806700 w 3130550"/>
                <a:gd name="connsiteY142" fmla="*/ 2257425 h 2339975"/>
                <a:gd name="connsiteX143" fmla="*/ 2809875 w 3130550"/>
                <a:gd name="connsiteY143" fmla="*/ 2270125 h 2339975"/>
                <a:gd name="connsiteX144" fmla="*/ 2844800 w 3130550"/>
                <a:gd name="connsiteY144" fmla="*/ 2270125 h 2339975"/>
                <a:gd name="connsiteX145" fmla="*/ 2847975 w 3130550"/>
                <a:gd name="connsiteY145" fmla="*/ 2282825 h 2339975"/>
                <a:gd name="connsiteX146" fmla="*/ 2968625 w 3130550"/>
                <a:gd name="connsiteY146" fmla="*/ 2273300 h 2339975"/>
                <a:gd name="connsiteX147" fmla="*/ 2978150 w 3130550"/>
                <a:gd name="connsiteY147" fmla="*/ 2301875 h 2339975"/>
                <a:gd name="connsiteX148" fmla="*/ 3032125 w 3130550"/>
                <a:gd name="connsiteY148" fmla="*/ 2301875 h 2339975"/>
                <a:gd name="connsiteX149" fmla="*/ 3035300 w 3130550"/>
                <a:gd name="connsiteY149" fmla="*/ 2317750 h 2339975"/>
                <a:gd name="connsiteX150" fmla="*/ 3111500 w 3130550"/>
                <a:gd name="connsiteY150" fmla="*/ 2317750 h 2339975"/>
                <a:gd name="connsiteX151" fmla="*/ 3130550 w 3130550"/>
                <a:gd name="connsiteY151" fmla="*/ 2339975 h 2339975"/>
                <a:gd name="connsiteX0" fmla="*/ 0 w 3130550"/>
                <a:gd name="connsiteY0" fmla="*/ 0 h 2339975"/>
                <a:gd name="connsiteX1" fmla="*/ 57150 w 3130550"/>
                <a:gd name="connsiteY1" fmla="*/ 0 h 2339975"/>
                <a:gd name="connsiteX2" fmla="*/ 57150 w 3130550"/>
                <a:gd name="connsiteY2" fmla="*/ 38100 h 2339975"/>
                <a:gd name="connsiteX3" fmla="*/ 130175 w 3130550"/>
                <a:gd name="connsiteY3" fmla="*/ 38100 h 2339975"/>
                <a:gd name="connsiteX4" fmla="*/ 130175 w 3130550"/>
                <a:gd name="connsiteY4" fmla="*/ 47625 h 2339975"/>
                <a:gd name="connsiteX5" fmla="*/ 177800 w 3130550"/>
                <a:gd name="connsiteY5" fmla="*/ 47625 h 2339975"/>
                <a:gd name="connsiteX6" fmla="*/ 177800 w 3130550"/>
                <a:gd name="connsiteY6" fmla="*/ 76200 h 2339975"/>
                <a:gd name="connsiteX7" fmla="*/ 336550 w 3130550"/>
                <a:gd name="connsiteY7" fmla="*/ 76200 h 2339975"/>
                <a:gd name="connsiteX8" fmla="*/ 336550 w 3130550"/>
                <a:gd name="connsiteY8" fmla="*/ 98425 h 2339975"/>
                <a:gd name="connsiteX9" fmla="*/ 381000 w 3130550"/>
                <a:gd name="connsiteY9" fmla="*/ 98425 h 2339975"/>
                <a:gd name="connsiteX10" fmla="*/ 371475 w 3130550"/>
                <a:gd name="connsiteY10" fmla="*/ 107950 h 2339975"/>
                <a:gd name="connsiteX11" fmla="*/ 428625 w 3130550"/>
                <a:gd name="connsiteY11" fmla="*/ 107950 h 2339975"/>
                <a:gd name="connsiteX12" fmla="*/ 428625 w 3130550"/>
                <a:gd name="connsiteY12" fmla="*/ 130175 h 2339975"/>
                <a:gd name="connsiteX13" fmla="*/ 463550 w 3130550"/>
                <a:gd name="connsiteY13" fmla="*/ 130175 h 2339975"/>
                <a:gd name="connsiteX14" fmla="*/ 463550 w 3130550"/>
                <a:gd name="connsiteY14" fmla="*/ 139700 h 2339975"/>
                <a:gd name="connsiteX15" fmla="*/ 508000 w 3130550"/>
                <a:gd name="connsiteY15" fmla="*/ 139700 h 2339975"/>
                <a:gd name="connsiteX16" fmla="*/ 508000 w 3130550"/>
                <a:gd name="connsiteY16" fmla="*/ 165100 h 2339975"/>
                <a:gd name="connsiteX17" fmla="*/ 527050 w 3130550"/>
                <a:gd name="connsiteY17" fmla="*/ 165100 h 2339975"/>
                <a:gd name="connsiteX18" fmla="*/ 527050 w 3130550"/>
                <a:gd name="connsiteY18" fmla="*/ 184150 h 2339975"/>
                <a:gd name="connsiteX19" fmla="*/ 558800 w 3130550"/>
                <a:gd name="connsiteY19" fmla="*/ 184150 h 2339975"/>
                <a:gd name="connsiteX20" fmla="*/ 558800 w 3130550"/>
                <a:gd name="connsiteY20" fmla="*/ 203200 h 2339975"/>
                <a:gd name="connsiteX21" fmla="*/ 609600 w 3130550"/>
                <a:gd name="connsiteY21" fmla="*/ 203200 h 2339975"/>
                <a:gd name="connsiteX22" fmla="*/ 609600 w 3130550"/>
                <a:gd name="connsiteY22" fmla="*/ 219075 h 2339975"/>
                <a:gd name="connsiteX23" fmla="*/ 635000 w 3130550"/>
                <a:gd name="connsiteY23" fmla="*/ 219075 h 2339975"/>
                <a:gd name="connsiteX24" fmla="*/ 635000 w 3130550"/>
                <a:gd name="connsiteY24" fmla="*/ 244475 h 2339975"/>
                <a:gd name="connsiteX25" fmla="*/ 682625 w 3130550"/>
                <a:gd name="connsiteY25" fmla="*/ 244475 h 2339975"/>
                <a:gd name="connsiteX26" fmla="*/ 682625 w 3130550"/>
                <a:gd name="connsiteY26" fmla="*/ 254000 h 2339975"/>
                <a:gd name="connsiteX27" fmla="*/ 708025 w 3130550"/>
                <a:gd name="connsiteY27" fmla="*/ 254000 h 2339975"/>
                <a:gd name="connsiteX28" fmla="*/ 708025 w 3130550"/>
                <a:gd name="connsiteY28" fmla="*/ 292100 h 2339975"/>
                <a:gd name="connsiteX29" fmla="*/ 730250 w 3130550"/>
                <a:gd name="connsiteY29" fmla="*/ 292100 h 2339975"/>
                <a:gd name="connsiteX30" fmla="*/ 730250 w 3130550"/>
                <a:gd name="connsiteY30" fmla="*/ 352425 h 2339975"/>
                <a:gd name="connsiteX31" fmla="*/ 790575 w 3130550"/>
                <a:gd name="connsiteY31" fmla="*/ 352425 h 2339975"/>
                <a:gd name="connsiteX32" fmla="*/ 790575 w 3130550"/>
                <a:gd name="connsiteY32" fmla="*/ 381000 h 2339975"/>
                <a:gd name="connsiteX33" fmla="*/ 806450 w 3130550"/>
                <a:gd name="connsiteY33" fmla="*/ 381000 h 2339975"/>
                <a:gd name="connsiteX34" fmla="*/ 806450 w 3130550"/>
                <a:gd name="connsiteY34" fmla="*/ 419100 h 2339975"/>
                <a:gd name="connsiteX35" fmla="*/ 825500 w 3130550"/>
                <a:gd name="connsiteY35" fmla="*/ 419100 h 2339975"/>
                <a:gd name="connsiteX36" fmla="*/ 825500 w 3130550"/>
                <a:gd name="connsiteY36" fmla="*/ 434975 h 2339975"/>
                <a:gd name="connsiteX37" fmla="*/ 873125 w 3130550"/>
                <a:gd name="connsiteY37" fmla="*/ 434975 h 2339975"/>
                <a:gd name="connsiteX38" fmla="*/ 873125 w 3130550"/>
                <a:gd name="connsiteY38" fmla="*/ 450850 h 2339975"/>
                <a:gd name="connsiteX39" fmla="*/ 882650 w 3130550"/>
                <a:gd name="connsiteY39" fmla="*/ 450850 h 2339975"/>
                <a:gd name="connsiteX40" fmla="*/ 882650 w 3130550"/>
                <a:gd name="connsiteY40" fmla="*/ 504825 h 2339975"/>
                <a:gd name="connsiteX41" fmla="*/ 895350 w 3130550"/>
                <a:gd name="connsiteY41" fmla="*/ 504825 h 2339975"/>
                <a:gd name="connsiteX42" fmla="*/ 895350 w 3130550"/>
                <a:gd name="connsiteY42" fmla="*/ 536575 h 2339975"/>
                <a:gd name="connsiteX43" fmla="*/ 908050 w 3130550"/>
                <a:gd name="connsiteY43" fmla="*/ 536575 h 2339975"/>
                <a:gd name="connsiteX44" fmla="*/ 908050 w 3130550"/>
                <a:gd name="connsiteY44" fmla="*/ 568325 h 2339975"/>
                <a:gd name="connsiteX45" fmla="*/ 923925 w 3130550"/>
                <a:gd name="connsiteY45" fmla="*/ 568325 h 2339975"/>
                <a:gd name="connsiteX46" fmla="*/ 923925 w 3130550"/>
                <a:gd name="connsiteY46" fmla="*/ 631825 h 2339975"/>
                <a:gd name="connsiteX47" fmla="*/ 949325 w 3130550"/>
                <a:gd name="connsiteY47" fmla="*/ 631825 h 2339975"/>
                <a:gd name="connsiteX48" fmla="*/ 949325 w 3130550"/>
                <a:gd name="connsiteY48" fmla="*/ 654050 h 2339975"/>
                <a:gd name="connsiteX49" fmla="*/ 974725 w 3130550"/>
                <a:gd name="connsiteY49" fmla="*/ 654050 h 2339975"/>
                <a:gd name="connsiteX50" fmla="*/ 974725 w 3130550"/>
                <a:gd name="connsiteY50" fmla="*/ 688975 h 2339975"/>
                <a:gd name="connsiteX51" fmla="*/ 1000125 w 3130550"/>
                <a:gd name="connsiteY51" fmla="*/ 688975 h 2339975"/>
                <a:gd name="connsiteX52" fmla="*/ 1000125 w 3130550"/>
                <a:gd name="connsiteY52" fmla="*/ 762000 h 2339975"/>
                <a:gd name="connsiteX53" fmla="*/ 1019175 w 3130550"/>
                <a:gd name="connsiteY53" fmla="*/ 762000 h 2339975"/>
                <a:gd name="connsiteX54" fmla="*/ 1019175 w 3130550"/>
                <a:gd name="connsiteY54" fmla="*/ 781050 h 2339975"/>
                <a:gd name="connsiteX55" fmla="*/ 1054100 w 3130550"/>
                <a:gd name="connsiteY55" fmla="*/ 781050 h 2339975"/>
                <a:gd name="connsiteX56" fmla="*/ 1054100 w 3130550"/>
                <a:gd name="connsiteY56" fmla="*/ 828675 h 2339975"/>
                <a:gd name="connsiteX57" fmla="*/ 1076325 w 3130550"/>
                <a:gd name="connsiteY57" fmla="*/ 828675 h 2339975"/>
                <a:gd name="connsiteX58" fmla="*/ 1076325 w 3130550"/>
                <a:gd name="connsiteY58" fmla="*/ 869950 h 2339975"/>
                <a:gd name="connsiteX59" fmla="*/ 1095375 w 3130550"/>
                <a:gd name="connsiteY59" fmla="*/ 869950 h 2339975"/>
                <a:gd name="connsiteX60" fmla="*/ 1095375 w 3130550"/>
                <a:gd name="connsiteY60" fmla="*/ 904875 h 2339975"/>
                <a:gd name="connsiteX61" fmla="*/ 1139825 w 3130550"/>
                <a:gd name="connsiteY61" fmla="*/ 904875 h 2339975"/>
                <a:gd name="connsiteX62" fmla="*/ 1139825 w 3130550"/>
                <a:gd name="connsiteY62" fmla="*/ 952500 h 2339975"/>
                <a:gd name="connsiteX63" fmla="*/ 1158875 w 3130550"/>
                <a:gd name="connsiteY63" fmla="*/ 952500 h 2339975"/>
                <a:gd name="connsiteX64" fmla="*/ 1158875 w 3130550"/>
                <a:gd name="connsiteY64" fmla="*/ 993775 h 2339975"/>
                <a:gd name="connsiteX65" fmla="*/ 1181100 w 3130550"/>
                <a:gd name="connsiteY65" fmla="*/ 993775 h 2339975"/>
                <a:gd name="connsiteX66" fmla="*/ 1181100 w 3130550"/>
                <a:gd name="connsiteY66" fmla="*/ 1047750 h 2339975"/>
                <a:gd name="connsiteX67" fmla="*/ 1200150 w 3130550"/>
                <a:gd name="connsiteY67" fmla="*/ 1047750 h 2339975"/>
                <a:gd name="connsiteX68" fmla="*/ 1200150 w 3130550"/>
                <a:gd name="connsiteY68" fmla="*/ 1085850 h 2339975"/>
                <a:gd name="connsiteX69" fmla="*/ 1244600 w 3130550"/>
                <a:gd name="connsiteY69" fmla="*/ 1085850 h 2339975"/>
                <a:gd name="connsiteX70" fmla="*/ 1244600 w 3130550"/>
                <a:gd name="connsiteY70" fmla="*/ 1136650 h 2339975"/>
                <a:gd name="connsiteX71" fmla="*/ 1244600 w 3130550"/>
                <a:gd name="connsiteY71" fmla="*/ 1136650 h 2339975"/>
                <a:gd name="connsiteX72" fmla="*/ 1260475 w 3130550"/>
                <a:gd name="connsiteY72" fmla="*/ 1152525 h 2339975"/>
                <a:gd name="connsiteX73" fmla="*/ 1260475 w 3130550"/>
                <a:gd name="connsiteY73" fmla="*/ 1206500 h 2339975"/>
                <a:gd name="connsiteX74" fmla="*/ 1289050 w 3130550"/>
                <a:gd name="connsiteY74" fmla="*/ 1206500 h 2339975"/>
                <a:gd name="connsiteX75" fmla="*/ 1289050 w 3130550"/>
                <a:gd name="connsiteY75" fmla="*/ 1266825 h 2339975"/>
                <a:gd name="connsiteX76" fmla="*/ 1304925 w 3130550"/>
                <a:gd name="connsiteY76" fmla="*/ 1266825 h 2339975"/>
                <a:gd name="connsiteX77" fmla="*/ 1304925 w 3130550"/>
                <a:gd name="connsiteY77" fmla="*/ 1317625 h 2339975"/>
                <a:gd name="connsiteX78" fmla="*/ 1323975 w 3130550"/>
                <a:gd name="connsiteY78" fmla="*/ 1317625 h 2339975"/>
                <a:gd name="connsiteX79" fmla="*/ 1323975 w 3130550"/>
                <a:gd name="connsiteY79" fmla="*/ 1374775 h 2339975"/>
                <a:gd name="connsiteX80" fmla="*/ 1355725 w 3130550"/>
                <a:gd name="connsiteY80" fmla="*/ 1374775 h 2339975"/>
                <a:gd name="connsiteX81" fmla="*/ 1355725 w 3130550"/>
                <a:gd name="connsiteY81" fmla="*/ 1412875 h 2339975"/>
                <a:gd name="connsiteX82" fmla="*/ 1400175 w 3130550"/>
                <a:gd name="connsiteY82" fmla="*/ 1412875 h 2339975"/>
                <a:gd name="connsiteX83" fmla="*/ 1400175 w 3130550"/>
                <a:gd name="connsiteY83" fmla="*/ 1428750 h 2339975"/>
                <a:gd name="connsiteX84" fmla="*/ 1435100 w 3130550"/>
                <a:gd name="connsiteY84" fmla="*/ 1428750 h 2339975"/>
                <a:gd name="connsiteX85" fmla="*/ 1435100 w 3130550"/>
                <a:gd name="connsiteY85" fmla="*/ 1447800 h 2339975"/>
                <a:gd name="connsiteX86" fmla="*/ 1463675 w 3130550"/>
                <a:gd name="connsiteY86" fmla="*/ 1447800 h 2339975"/>
                <a:gd name="connsiteX87" fmla="*/ 1463675 w 3130550"/>
                <a:gd name="connsiteY87" fmla="*/ 1479550 h 2339975"/>
                <a:gd name="connsiteX88" fmla="*/ 1489075 w 3130550"/>
                <a:gd name="connsiteY88" fmla="*/ 1479550 h 2339975"/>
                <a:gd name="connsiteX89" fmla="*/ 1489075 w 3130550"/>
                <a:gd name="connsiteY89" fmla="*/ 1514475 h 2339975"/>
                <a:gd name="connsiteX90" fmla="*/ 1489075 w 3130550"/>
                <a:gd name="connsiteY90" fmla="*/ 1514475 h 2339975"/>
                <a:gd name="connsiteX91" fmla="*/ 1524000 w 3130550"/>
                <a:gd name="connsiteY91" fmla="*/ 1577975 h 2339975"/>
                <a:gd name="connsiteX92" fmla="*/ 1568450 w 3130550"/>
                <a:gd name="connsiteY92" fmla="*/ 1574800 h 2339975"/>
                <a:gd name="connsiteX93" fmla="*/ 1587500 w 3130550"/>
                <a:gd name="connsiteY93" fmla="*/ 1612900 h 2339975"/>
                <a:gd name="connsiteX94" fmla="*/ 1638300 w 3130550"/>
                <a:gd name="connsiteY94" fmla="*/ 1609725 h 2339975"/>
                <a:gd name="connsiteX95" fmla="*/ 1651000 w 3130550"/>
                <a:gd name="connsiteY95" fmla="*/ 1631950 h 2339975"/>
                <a:gd name="connsiteX96" fmla="*/ 1727200 w 3130550"/>
                <a:gd name="connsiteY96" fmla="*/ 1638300 h 2339975"/>
                <a:gd name="connsiteX97" fmla="*/ 1749425 w 3130550"/>
                <a:gd name="connsiteY97" fmla="*/ 1679575 h 2339975"/>
                <a:gd name="connsiteX98" fmla="*/ 1774825 w 3130550"/>
                <a:gd name="connsiteY98" fmla="*/ 1685925 h 2339975"/>
                <a:gd name="connsiteX99" fmla="*/ 1781175 w 3130550"/>
                <a:gd name="connsiteY99" fmla="*/ 1698625 h 2339975"/>
                <a:gd name="connsiteX100" fmla="*/ 1828800 w 3130550"/>
                <a:gd name="connsiteY100" fmla="*/ 1701800 h 2339975"/>
                <a:gd name="connsiteX101" fmla="*/ 1844675 w 3130550"/>
                <a:gd name="connsiteY101" fmla="*/ 1733550 h 2339975"/>
                <a:gd name="connsiteX102" fmla="*/ 1844675 w 3130550"/>
                <a:gd name="connsiteY102" fmla="*/ 1733550 h 2339975"/>
                <a:gd name="connsiteX103" fmla="*/ 1854200 w 3130550"/>
                <a:gd name="connsiteY103" fmla="*/ 1771650 h 2339975"/>
                <a:gd name="connsiteX104" fmla="*/ 1870075 w 3130550"/>
                <a:gd name="connsiteY104" fmla="*/ 1778000 h 2339975"/>
                <a:gd name="connsiteX105" fmla="*/ 1870075 w 3130550"/>
                <a:gd name="connsiteY105" fmla="*/ 1793875 h 2339975"/>
                <a:gd name="connsiteX106" fmla="*/ 1917700 w 3130550"/>
                <a:gd name="connsiteY106" fmla="*/ 1803400 h 2339975"/>
                <a:gd name="connsiteX107" fmla="*/ 1917700 w 3130550"/>
                <a:gd name="connsiteY107" fmla="*/ 1828800 h 2339975"/>
                <a:gd name="connsiteX108" fmla="*/ 1949450 w 3130550"/>
                <a:gd name="connsiteY108" fmla="*/ 1828800 h 2339975"/>
                <a:gd name="connsiteX109" fmla="*/ 1949450 w 3130550"/>
                <a:gd name="connsiteY109" fmla="*/ 1863725 h 2339975"/>
                <a:gd name="connsiteX110" fmla="*/ 1968500 w 3130550"/>
                <a:gd name="connsiteY110" fmla="*/ 1870075 h 2339975"/>
                <a:gd name="connsiteX111" fmla="*/ 1968500 w 3130550"/>
                <a:gd name="connsiteY111" fmla="*/ 1870075 h 2339975"/>
                <a:gd name="connsiteX112" fmla="*/ 2003425 w 3130550"/>
                <a:gd name="connsiteY112" fmla="*/ 1882775 h 2339975"/>
                <a:gd name="connsiteX113" fmla="*/ 2003425 w 3130550"/>
                <a:gd name="connsiteY113" fmla="*/ 1905000 h 2339975"/>
                <a:gd name="connsiteX114" fmla="*/ 2025650 w 3130550"/>
                <a:gd name="connsiteY114" fmla="*/ 1911350 h 2339975"/>
                <a:gd name="connsiteX115" fmla="*/ 2025650 w 3130550"/>
                <a:gd name="connsiteY115" fmla="*/ 1924050 h 2339975"/>
                <a:gd name="connsiteX116" fmla="*/ 2057400 w 3130550"/>
                <a:gd name="connsiteY116" fmla="*/ 1920875 h 2339975"/>
                <a:gd name="connsiteX117" fmla="*/ 2054225 w 3130550"/>
                <a:gd name="connsiteY117" fmla="*/ 1939925 h 2339975"/>
                <a:gd name="connsiteX118" fmla="*/ 2076450 w 3130550"/>
                <a:gd name="connsiteY118" fmla="*/ 1952625 h 2339975"/>
                <a:gd name="connsiteX119" fmla="*/ 2076450 w 3130550"/>
                <a:gd name="connsiteY119" fmla="*/ 1952625 h 2339975"/>
                <a:gd name="connsiteX120" fmla="*/ 2114550 w 3130550"/>
                <a:gd name="connsiteY120" fmla="*/ 1978025 h 2339975"/>
                <a:gd name="connsiteX121" fmla="*/ 2120900 w 3130550"/>
                <a:gd name="connsiteY121" fmla="*/ 2006600 h 2339975"/>
                <a:gd name="connsiteX122" fmla="*/ 2203450 w 3130550"/>
                <a:gd name="connsiteY122" fmla="*/ 2012950 h 2339975"/>
                <a:gd name="connsiteX123" fmla="*/ 2206625 w 3130550"/>
                <a:gd name="connsiteY123" fmla="*/ 2044700 h 2339975"/>
                <a:gd name="connsiteX124" fmla="*/ 2225675 w 3130550"/>
                <a:gd name="connsiteY124" fmla="*/ 2051050 h 2339975"/>
                <a:gd name="connsiteX125" fmla="*/ 2232025 w 3130550"/>
                <a:gd name="connsiteY125" fmla="*/ 2063750 h 2339975"/>
                <a:gd name="connsiteX126" fmla="*/ 2257425 w 3130550"/>
                <a:gd name="connsiteY126" fmla="*/ 2070100 h 2339975"/>
                <a:gd name="connsiteX127" fmla="*/ 2260600 w 3130550"/>
                <a:gd name="connsiteY127" fmla="*/ 2092325 h 2339975"/>
                <a:gd name="connsiteX128" fmla="*/ 2273300 w 3130550"/>
                <a:gd name="connsiteY128" fmla="*/ 2098675 h 2339975"/>
                <a:gd name="connsiteX129" fmla="*/ 2286000 w 3130550"/>
                <a:gd name="connsiteY129" fmla="*/ 2108200 h 2339975"/>
                <a:gd name="connsiteX130" fmla="*/ 2320925 w 3130550"/>
                <a:gd name="connsiteY130" fmla="*/ 2130425 h 2339975"/>
                <a:gd name="connsiteX131" fmla="*/ 2355850 w 3130550"/>
                <a:gd name="connsiteY131" fmla="*/ 2146300 h 2339975"/>
                <a:gd name="connsiteX132" fmla="*/ 2416175 w 3130550"/>
                <a:gd name="connsiteY132" fmla="*/ 2159000 h 2339975"/>
                <a:gd name="connsiteX133" fmla="*/ 2419350 w 3130550"/>
                <a:gd name="connsiteY133" fmla="*/ 2193925 h 2339975"/>
                <a:gd name="connsiteX134" fmla="*/ 2486025 w 3130550"/>
                <a:gd name="connsiteY134" fmla="*/ 2193925 h 2339975"/>
                <a:gd name="connsiteX135" fmla="*/ 2495550 w 3130550"/>
                <a:gd name="connsiteY135" fmla="*/ 2212975 h 2339975"/>
                <a:gd name="connsiteX136" fmla="*/ 2638425 w 3130550"/>
                <a:gd name="connsiteY136" fmla="*/ 2209800 h 2339975"/>
                <a:gd name="connsiteX137" fmla="*/ 2638425 w 3130550"/>
                <a:gd name="connsiteY137" fmla="*/ 2209800 h 2339975"/>
                <a:gd name="connsiteX138" fmla="*/ 2686050 w 3130550"/>
                <a:gd name="connsiteY138" fmla="*/ 2225675 h 2339975"/>
                <a:gd name="connsiteX139" fmla="*/ 2686050 w 3130550"/>
                <a:gd name="connsiteY139" fmla="*/ 2244725 h 2339975"/>
                <a:gd name="connsiteX140" fmla="*/ 2752725 w 3130550"/>
                <a:gd name="connsiteY140" fmla="*/ 2247900 h 2339975"/>
                <a:gd name="connsiteX141" fmla="*/ 2759075 w 3130550"/>
                <a:gd name="connsiteY141" fmla="*/ 2257425 h 2339975"/>
                <a:gd name="connsiteX142" fmla="*/ 2806700 w 3130550"/>
                <a:gd name="connsiteY142" fmla="*/ 2257425 h 2339975"/>
                <a:gd name="connsiteX143" fmla="*/ 2809875 w 3130550"/>
                <a:gd name="connsiteY143" fmla="*/ 2270125 h 2339975"/>
                <a:gd name="connsiteX144" fmla="*/ 2844800 w 3130550"/>
                <a:gd name="connsiteY144" fmla="*/ 2270125 h 2339975"/>
                <a:gd name="connsiteX145" fmla="*/ 2847975 w 3130550"/>
                <a:gd name="connsiteY145" fmla="*/ 2282825 h 2339975"/>
                <a:gd name="connsiteX146" fmla="*/ 2968625 w 3130550"/>
                <a:gd name="connsiteY146" fmla="*/ 2273300 h 2339975"/>
                <a:gd name="connsiteX147" fmla="*/ 2978150 w 3130550"/>
                <a:gd name="connsiteY147" fmla="*/ 2301875 h 2339975"/>
                <a:gd name="connsiteX148" fmla="*/ 3032125 w 3130550"/>
                <a:gd name="connsiteY148" fmla="*/ 2301875 h 2339975"/>
                <a:gd name="connsiteX149" fmla="*/ 3035300 w 3130550"/>
                <a:gd name="connsiteY149" fmla="*/ 2317750 h 2339975"/>
                <a:gd name="connsiteX150" fmla="*/ 3111500 w 3130550"/>
                <a:gd name="connsiteY150" fmla="*/ 2317750 h 2339975"/>
                <a:gd name="connsiteX151" fmla="*/ 3130550 w 3130550"/>
                <a:gd name="connsiteY151" fmla="*/ 2339975 h 2339975"/>
                <a:gd name="connsiteX0" fmla="*/ 0 w 3130550"/>
                <a:gd name="connsiteY0" fmla="*/ 0 h 2339975"/>
                <a:gd name="connsiteX1" fmla="*/ 57150 w 3130550"/>
                <a:gd name="connsiteY1" fmla="*/ 0 h 2339975"/>
                <a:gd name="connsiteX2" fmla="*/ 57150 w 3130550"/>
                <a:gd name="connsiteY2" fmla="*/ 38100 h 2339975"/>
                <a:gd name="connsiteX3" fmla="*/ 130175 w 3130550"/>
                <a:gd name="connsiteY3" fmla="*/ 38100 h 2339975"/>
                <a:gd name="connsiteX4" fmla="*/ 130175 w 3130550"/>
                <a:gd name="connsiteY4" fmla="*/ 47625 h 2339975"/>
                <a:gd name="connsiteX5" fmla="*/ 177800 w 3130550"/>
                <a:gd name="connsiteY5" fmla="*/ 47625 h 2339975"/>
                <a:gd name="connsiteX6" fmla="*/ 177800 w 3130550"/>
                <a:gd name="connsiteY6" fmla="*/ 76200 h 2339975"/>
                <a:gd name="connsiteX7" fmla="*/ 336550 w 3130550"/>
                <a:gd name="connsiteY7" fmla="*/ 76200 h 2339975"/>
                <a:gd name="connsiteX8" fmla="*/ 336550 w 3130550"/>
                <a:gd name="connsiteY8" fmla="*/ 98425 h 2339975"/>
                <a:gd name="connsiteX9" fmla="*/ 381000 w 3130550"/>
                <a:gd name="connsiteY9" fmla="*/ 98425 h 2339975"/>
                <a:gd name="connsiteX10" fmla="*/ 371475 w 3130550"/>
                <a:gd name="connsiteY10" fmla="*/ 107950 h 2339975"/>
                <a:gd name="connsiteX11" fmla="*/ 428625 w 3130550"/>
                <a:gd name="connsiteY11" fmla="*/ 107950 h 2339975"/>
                <a:gd name="connsiteX12" fmla="*/ 428625 w 3130550"/>
                <a:gd name="connsiteY12" fmla="*/ 130175 h 2339975"/>
                <a:gd name="connsiteX13" fmla="*/ 463550 w 3130550"/>
                <a:gd name="connsiteY13" fmla="*/ 130175 h 2339975"/>
                <a:gd name="connsiteX14" fmla="*/ 463550 w 3130550"/>
                <a:gd name="connsiteY14" fmla="*/ 139700 h 2339975"/>
                <a:gd name="connsiteX15" fmla="*/ 508000 w 3130550"/>
                <a:gd name="connsiteY15" fmla="*/ 139700 h 2339975"/>
                <a:gd name="connsiteX16" fmla="*/ 508000 w 3130550"/>
                <a:gd name="connsiteY16" fmla="*/ 165100 h 2339975"/>
                <a:gd name="connsiteX17" fmla="*/ 527050 w 3130550"/>
                <a:gd name="connsiteY17" fmla="*/ 165100 h 2339975"/>
                <a:gd name="connsiteX18" fmla="*/ 527050 w 3130550"/>
                <a:gd name="connsiteY18" fmla="*/ 184150 h 2339975"/>
                <a:gd name="connsiteX19" fmla="*/ 558800 w 3130550"/>
                <a:gd name="connsiteY19" fmla="*/ 184150 h 2339975"/>
                <a:gd name="connsiteX20" fmla="*/ 558800 w 3130550"/>
                <a:gd name="connsiteY20" fmla="*/ 203200 h 2339975"/>
                <a:gd name="connsiteX21" fmla="*/ 609600 w 3130550"/>
                <a:gd name="connsiteY21" fmla="*/ 203200 h 2339975"/>
                <a:gd name="connsiteX22" fmla="*/ 609600 w 3130550"/>
                <a:gd name="connsiteY22" fmla="*/ 219075 h 2339975"/>
                <a:gd name="connsiteX23" fmla="*/ 635000 w 3130550"/>
                <a:gd name="connsiteY23" fmla="*/ 219075 h 2339975"/>
                <a:gd name="connsiteX24" fmla="*/ 635000 w 3130550"/>
                <a:gd name="connsiteY24" fmla="*/ 244475 h 2339975"/>
                <a:gd name="connsiteX25" fmla="*/ 682625 w 3130550"/>
                <a:gd name="connsiteY25" fmla="*/ 244475 h 2339975"/>
                <a:gd name="connsiteX26" fmla="*/ 682625 w 3130550"/>
                <a:gd name="connsiteY26" fmla="*/ 254000 h 2339975"/>
                <a:gd name="connsiteX27" fmla="*/ 708025 w 3130550"/>
                <a:gd name="connsiteY27" fmla="*/ 254000 h 2339975"/>
                <a:gd name="connsiteX28" fmla="*/ 708025 w 3130550"/>
                <a:gd name="connsiteY28" fmla="*/ 292100 h 2339975"/>
                <a:gd name="connsiteX29" fmla="*/ 730250 w 3130550"/>
                <a:gd name="connsiteY29" fmla="*/ 292100 h 2339975"/>
                <a:gd name="connsiteX30" fmla="*/ 730250 w 3130550"/>
                <a:gd name="connsiteY30" fmla="*/ 352425 h 2339975"/>
                <a:gd name="connsiteX31" fmla="*/ 790575 w 3130550"/>
                <a:gd name="connsiteY31" fmla="*/ 352425 h 2339975"/>
                <a:gd name="connsiteX32" fmla="*/ 790575 w 3130550"/>
                <a:gd name="connsiteY32" fmla="*/ 381000 h 2339975"/>
                <a:gd name="connsiteX33" fmla="*/ 806450 w 3130550"/>
                <a:gd name="connsiteY33" fmla="*/ 381000 h 2339975"/>
                <a:gd name="connsiteX34" fmla="*/ 806450 w 3130550"/>
                <a:gd name="connsiteY34" fmla="*/ 419100 h 2339975"/>
                <a:gd name="connsiteX35" fmla="*/ 825500 w 3130550"/>
                <a:gd name="connsiteY35" fmla="*/ 419100 h 2339975"/>
                <a:gd name="connsiteX36" fmla="*/ 825500 w 3130550"/>
                <a:gd name="connsiteY36" fmla="*/ 434975 h 2339975"/>
                <a:gd name="connsiteX37" fmla="*/ 873125 w 3130550"/>
                <a:gd name="connsiteY37" fmla="*/ 434975 h 2339975"/>
                <a:gd name="connsiteX38" fmla="*/ 873125 w 3130550"/>
                <a:gd name="connsiteY38" fmla="*/ 450850 h 2339975"/>
                <a:gd name="connsiteX39" fmla="*/ 882650 w 3130550"/>
                <a:gd name="connsiteY39" fmla="*/ 450850 h 2339975"/>
                <a:gd name="connsiteX40" fmla="*/ 882650 w 3130550"/>
                <a:gd name="connsiteY40" fmla="*/ 504825 h 2339975"/>
                <a:gd name="connsiteX41" fmla="*/ 895350 w 3130550"/>
                <a:gd name="connsiteY41" fmla="*/ 504825 h 2339975"/>
                <a:gd name="connsiteX42" fmla="*/ 895350 w 3130550"/>
                <a:gd name="connsiteY42" fmla="*/ 536575 h 2339975"/>
                <a:gd name="connsiteX43" fmla="*/ 908050 w 3130550"/>
                <a:gd name="connsiteY43" fmla="*/ 536575 h 2339975"/>
                <a:gd name="connsiteX44" fmla="*/ 908050 w 3130550"/>
                <a:gd name="connsiteY44" fmla="*/ 568325 h 2339975"/>
                <a:gd name="connsiteX45" fmla="*/ 923925 w 3130550"/>
                <a:gd name="connsiteY45" fmla="*/ 568325 h 2339975"/>
                <a:gd name="connsiteX46" fmla="*/ 923925 w 3130550"/>
                <a:gd name="connsiteY46" fmla="*/ 631825 h 2339975"/>
                <a:gd name="connsiteX47" fmla="*/ 949325 w 3130550"/>
                <a:gd name="connsiteY47" fmla="*/ 631825 h 2339975"/>
                <a:gd name="connsiteX48" fmla="*/ 949325 w 3130550"/>
                <a:gd name="connsiteY48" fmla="*/ 654050 h 2339975"/>
                <a:gd name="connsiteX49" fmla="*/ 974725 w 3130550"/>
                <a:gd name="connsiteY49" fmla="*/ 654050 h 2339975"/>
                <a:gd name="connsiteX50" fmla="*/ 974725 w 3130550"/>
                <a:gd name="connsiteY50" fmla="*/ 688975 h 2339975"/>
                <a:gd name="connsiteX51" fmla="*/ 1000125 w 3130550"/>
                <a:gd name="connsiteY51" fmla="*/ 688975 h 2339975"/>
                <a:gd name="connsiteX52" fmla="*/ 1000125 w 3130550"/>
                <a:gd name="connsiteY52" fmla="*/ 762000 h 2339975"/>
                <a:gd name="connsiteX53" fmla="*/ 1019175 w 3130550"/>
                <a:gd name="connsiteY53" fmla="*/ 762000 h 2339975"/>
                <a:gd name="connsiteX54" fmla="*/ 1019175 w 3130550"/>
                <a:gd name="connsiteY54" fmla="*/ 781050 h 2339975"/>
                <a:gd name="connsiteX55" fmla="*/ 1054100 w 3130550"/>
                <a:gd name="connsiteY55" fmla="*/ 781050 h 2339975"/>
                <a:gd name="connsiteX56" fmla="*/ 1054100 w 3130550"/>
                <a:gd name="connsiteY56" fmla="*/ 828675 h 2339975"/>
                <a:gd name="connsiteX57" fmla="*/ 1076325 w 3130550"/>
                <a:gd name="connsiteY57" fmla="*/ 828675 h 2339975"/>
                <a:gd name="connsiteX58" fmla="*/ 1076325 w 3130550"/>
                <a:gd name="connsiteY58" fmla="*/ 869950 h 2339975"/>
                <a:gd name="connsiteX59" fmla="*/ 1095375 w 3130550"/>
                <a:gd name="connsiteY59" fmla="*/ 869950 h 2339975"/>
                <a:gd name="connsiteX60" fmla="*/ 1095375 w 3130550"/>
                <a:gd name="connsiteY60" fmla="*/ 904875 h 2339975"/>
                <a:gd name="connsiteX61" fmla="*/ 1139825 w 3130550"/>
                <a:gd name="connsiteY61" fmla="*/ 904875 h 2339975"/>
                <a:gd name="connsiteX62" fmla="*/ 1139825 w 3130550"/>
                <a:gd name="connsiteY62" fmla="*/ 952500 h 2339975"/>
                <a:gd name="connsiteX63" fmla="*/ 1158875 w 3130550"/>
                <a:gd name="connsiteY63" fmla="*/ 952500 h 2339975"/>
                <a:gd name="connsiteX64" fmla="*/ 1158875 w 3130550"/>
                <a:gd name="connsiteY64" fmla="*/ 993775 h 2339975"/>
                <a:gd name="connsiteX65" fmla="*/ 1181100 w 3130550"/>
                <a:gd name="connsiteY65" fmla="*/ 993775 h 2339975"/>
                <a:gd name="connsiteX66" fmla="*/ 1181100 w 3130550"/>
                <a:gd name="connsiteY66" fmla="*/ 1047750 h 2339975"/>
                <a:gd name="connsiteX67" fmla="*/ 1200150 w 3130550"/>
                <a:gd name="connsiteY67" fmla="*/ 1047750 h 2339975"/>
                <a:gd name="connsiteX68" fmla="*/ 1200150 w 3130550"/>
                <a:gd name="connsiteY68" fmla="*/ 1085850 h 2339975"/>
                <a:gd name="connsiteX69" fmla="*/ 1244600 w 3130550"/>
                <a:gd name="connsiteY69" fmla="*/ 1085850 h 2339975"/>
                <a:gd name="connsiteX70" fmla="*/ 1244600 w 3130550"/>
                <a:gd name="connsiteY70" fmla="*/ 1136650 h 2339975"/>
                <a:gd name="connsiteX71" fmla="*/ 1244600 w 3130550"/>
                <a:gd name="connsiteY71" fmla="*/ 1136650 h 2339975"/>
                <a:gd name="connsiteX72" fmla="*/ 1260475 w 3130550"/>
                <a:gd name="connsiteY72" fmla="*/ 1152525 h 2339975"/>
                <a:gd name="connsiteX73" fmla="*/ 1260475 w 3130550"/>
                <a:gd name="connsiteY73" fmla="*/ 1206500 h 2339975"/>
                <a:gd name="connsiteX74" fmla="*/ 1289050 w 3130550"/>
                <a:gd name="connsiteY74" fmla="*/ 1206500 h 2339975"/>
                <a:gd name="connsiteX75" fmla="*/ 1289050 w 3130550"/>
                <a:gd name="connsiteY75" fmla="*/ 1266825 h 2339975"/>
                <a:gd name="connsiteX76" fmla="*/ 1304925 w 3130550"/>
                <a:gd name="connsiteY76" fmla="*/ 1266825 h 2339975"/>
                <a:gd name="connsiteX77" fmla="*/ 1304925 w 3130550"/>
                <a:gd name="connsiteY77" fmla="*/ 1317625 h 2339975"/>
                <a:gd name="connsiteX78" fmla="*/ 1323975 w 3130550"/>
                <a:gd name="connsiteY78" fmla="*/ 1317625 h 2339975"/>
                <a:gd name="connsiteX79" fmla="*/ 1323975 w 3130550"/>
                <a:gd name="connsiteY79" fmla="*/ 1374775 h 2339975"/>
                <a:gd name="connsiteX80" fmla="*/ 1355725 w 3130550"/>
                <a:gd name="connsiteY80" fmla="*/ 1374775 h 2339975"/>
                <a:gd name="connsiteX81" fmla="*/ 1355725 w 3130550"/>
                <a:gd name="connsiteY81" fmla="*/ 1412875 h 2339975"/>
                <a:gd name="connsiteX82" fmla="*/ 1400175 w 3130550"/>
                <a:gd name="connsiteY82" fmla="*/ 1412875 h 2339975"/>
                <a:gd name="connsiteX83" fmla="*/ 1400175 w 3130550"/>
                <a:gd name="connsiteY83" fmla="*/ 1428750 h 2339975"/>
                <a:gd name="connsiteX84" fmla="*/ 1435100 w 3130550"/>
                <a:gd name="connsiteY84" fmla="*/ 1428750 h 2339975"/>
                <a:gd name="connsiteX85" fmla="*/ 1435100 w 3130550"/>
                <a:gd name="connsiteY85" fmla="*/ 1447800 h 2339975"/>
                <a:gd name="connsiteX86" fmla="*/ 1463675 w 3130550"/>
                <a:gd name="connsiteY86" fmla="*/ 1447800 h 2339975"/>
                <a:gd name="connsiteX87" fmla="*/ 1463675 w 3130550"/>
                <a:gd name="connsiteY87" fmla="*/ 1479550 h 2339975"/>
                <a:gd name="connsiteX88" fmla="*/ 1489075 w 3130550"/>
                <a:gd name="connsiteY88" fmla="*/ 1479550 h 2339975"/>
                <a:gd name="connsiteX89" fmla="*/ 1489075 w 3130550"/>
                <a:gd name="connsiteY89" fmla="*/ 1514475 h 2339975"/>
                <a:gd name="connsiteX90" fmla="*/ 1511300 w 3130550"/>
                <a:gd name="connsiteY90" fmla="*/ 1517650 h 2339975"/>
                <a:gd name="connsiteX91" fmla="*/ 1524000 w 3130550"/>
                <a:gd name="connsiteY91" fmla="*/ 1577975 h 2339975"/>
                <a:gd name="connsiteX92" fmla="*/ 1568450 w 3130550"/>
                <a:gd name="connsiteY92" fmla="*/ 1574800 h 2339975"/>
                <a:gd name="connsiteX93" fmla="*/ 1587500 w 3130550"/>
                <a:gd name="connsiteY93" fmla="*/ 1612900 h 2339975"/>
                <a:gd name="connsiteX94" fmla="*/ 1638300 w 3130550"/>
                <a:gd name="connsiteY94" fmla="*/ 1609725 h 2339975"/>
                <a:gd name="connsiteX95" fmla="*/ 1651000 w 3130550"/>
                <a:gd name="connsiteY95" fmla="*/ 1631950 h 2339975"/>
                <a:gd name="connsiteX96" fmla="*/ 1727200 w 3130550"/>
                <a:gd name="connsiteY96" fmla="*/ 1638300 h 2339975"/>
                <a:gd name="connsiteX97" fmla="*/ 1749425 w 3130550"/>
                <a:gd name="connsiteY97" fmla="*/ 1679575 h 2339975"/>
                <a:gd name="connsiteX98" fmla="*/ 1774825 w 3130550"/>
                <a:gd name="connsiteY98" fmla="*/ 1685925 h 2339975"/>
                <a:gd name="connsiteX99" fmla="*/ 1781175 w 3130550"/>
                <a:gd name="connsiteY99" fmla="*/ 1698625 h 2339975"/>
                <a:gd name="connsiteX100" fmla="*/ 1828800 w 3130550"/>
                <a:gd name="connsiteY100" fmla="*/ 1701800 h 2339975"/>
                <a:gd name="connsiteX101" fmla="*/ 1844675 w 3130550"/>
                <a:gd name="connsiteY101" fmla="*/ 1733550 h 2339975"/>
                <a:gd name="connsiteX102" fmla="*/ 1844675 w 3130550"/>
                <a:gd name="connsiteY102" fmla="*/ 1733550 h 2339975"/>
                <a:gd name="connsiteX103" fmla="*/ 1854200 w 3130550"/>
                <a:gd name="connsiteY103" fmla="*/ 1771650 h 2339975"/>
                <a:gd name="connsiteX104" fmla="*/ 1870075 w 3130550"/>
                <a:gd name="connsiteY104" fmla="*/ 1778000 h 2339975"/>
                <a:gd name="connsiteX105" fmla="*/ 1870075 w 3130550"/>
                <a:gd name="connsiteY105" fmla="*/ 1793875 h 2339975"/>
                <a:gd name="connsiteX106" fmla="*/ 1917700 w 3130550"/>
                <a:gd name="connsiteY106" fmla="*/ 1803400 h 2339975"/>
                <a:gd name="connsiteX107" fmla="*/ 1917700 w 3130550"/>
                <a:gd name="connsiteY107" fmla="*/ 1828800 h 2339975"/>
                <a:gd name="connsiteX108" fmla="*/ 1949450 w 3130550"/>
                <a:gd name="connsiteY108" fmla="*/ 1828800 h 2339975"/>
                <a:gd name="connsiteX109" fmla="*/ 1949450 w 3130550"/>
                <a:gd name="connsiteY109" fmla="*/ 1863725 h 2339975"/>
                <a:gd name="connsiteX110" fmla="*/ 1968500 w 3130550"/>
                <a:gd name="connsiteY110" fmla="*/ 1870075 h 2339975"/>
                <a:gd name="connsiteX111" fmla="*/ 1968500 w 3130550"/>
                <a:gd name="connsiteY111" fmla="*/ 1870075 h 2339975"/>
                <a:gd name="connsiteX112" fmla="*/ 2003425 w 3130550"/>
                <a:gd name="connsiteY112" fmla="*/ 1882775 h 2339975"/>
                <a:gd name="connsiteX113" fmla="*/ 2003425 w 3130550"/>
                <a:gd name="connsiteY113" fmla="*/ 1905000 h 2339975"/>
                <a:gd name="connsiteX114" fmla="*/ 2025650 w 3130550"/>
                <a:gd name="connsiteY114" fmla="*/ 1911350 h 2339975"/>
                <a:gd name="connsiteX115" fmla="*/ 2025650 w 3130550"/>
                <a:gd name="connsiteY115" fmla="*/ 1924050 h 2339975"/>
                <a:gd name="connsiteX116" fmla="*/ 2057400 w 3130550"/>
                <a:gd name="connsiteY116" fmla="*/ 1920875 h 2339975"/>
                <a:gd name="connsiteX117" fmla="*/ 2054225 w 3130550"/>
                <a:gd name="connsiteY117" fmla="*/ 1939925 h 2339975"/>
                <a:gd name="connsiteX118" fmla="*/ 2076450 w 3130550"/>
                <a:gd name="connsiteY118" fmla="*/ 1952625 h 2339975"/>
                <a:gd name="connsiteX119" fmla="*/ 2076450 w 3130550"/>
                <a:gd name="connsiteY119" fmla="*/ 1952625 h 2339975"/>
                <a:gd name="connsiteX120" fmla="*/ 2114550 w 3130550"/>
                <a:gd name="connsiteY120" fmla="*/ 1978025 h 2339975"/>
                <a:gd name="connsiteX121" fmla="*/ 2120900 w 3130550"/>
                <a:gd name="connsiteY121" fmla="*/ 2006600 h 2339975"/>
                <a:gd name="connsiteX122" fmla="*/ 2203450 w 3130550"/>
                <a:gd name="connsiteY122" fmla="*/ 2012950 h 2339975"/>
                <a:gd name="connsiteX123" fmla="*/ 2206625 w 3130550"/>
                <a:gd name="connsiteY123" fmla="*/ 2044700 h 2339975"/>
                <a:gd name="connsiteX124" fmla="*/ 2225675 w 3130550"/>
                <a:gd name="connsiteY124" fmla="*/ 2051050 h 2339975"/>
                <a:gd name="connsiteX125" fmla="*/ 2232025 w 3130550"/>
                <a:gd name="connsiteY125" fmla="*/ 2063750 h 2339975"/>
                <a:gd name="connsiteX126" fmla="*/ 2257425 w 3130550"/>
                <a:gd name="connsiteY126" fmla="*/ 2070100 h 2339975"/>
                <a:gd name="connsiteX127" fmla="*/ 2260600 w 3130550"/>
                <a:gd name="connsiteY127" fmla="*/ 2092325 h 2339975"/>
                <a:gd name="connsiteX128" fmla="*/ 2273300 w 3130550"/>
                <a:gd name="connsiteY128" fmla="*/ 2098675 h 2339975"/>
                <a:gd name="connsiteX129" fmla="*/ 2286000 w 3130550"/>
                <a:gd name="connsiteY129" fmla="*/ 2108200 h 2339975"/>
                <a:gd name="connsiteX130" fmla="*/ 2320925 w 3130550"/>
                <a:gd name="connsiteY130" fmla="*/ 2130425 h 2339975"/>
                <a:gd name="connsiteX131" fmla="*/ 2355850 w 3130550"/>
                <a:gd name="connsiteY131" fmla="*/ 2146300 h 2339975"/>
                <a:gd name="connsiteX132" fmla="*/ 2416175 w 3130550"/>
                <a:gd name="connsiteY132" fmla="*/ 2159000 h 2339975"/>
                <a:gd name="connsiteX133" fmla="*/ 2419350 w 3130550"/>
                <a:gd name="connsiteY133" fmla="*/ 2193925 h 2339975"/>
                <a:gd name="connsiteX134" fmla="*/ 2486025 w 3130550"/>
                <a:gd name="connsiteY134" fmla="*/ 2193925 h 2339975"/>
                <a:gd name="connsiteX135" fmla="*/ 2495550 w 3130550"/>
                <a:gd name="connsiteY135" fmla="*/ 2212975 h 2339975"/>
                <a:gd name="connsiteX136" fmla="*/ 2638425 w 3130550"/>
                <a:gd name="connsiteY136" fmla="*/ 2209800 h 2339975"/>
                <a:gd name="connsiteX137" fmla="*/ 2638425 w 3130550"/>
                <a:gd name="connsiteY137" fmla="*/ 2209800 h 2339975"/>
                <a:gd name="connsiteX138" fmla="*/ 2686050 w 3130550"/>
                <a:gd name="connsiteY138" fmla="*/ 2225675 h 2339975"/>
                <a:gd name="connsiteX139" fmla="*/ 2686050 w 3130550"/>
                <a:gd name="connsiteY139" fmla="*/ 2244725 h 2339975"/>
                <a:gd name="connsiteX140" fmla="*/ 2752725 w 3130550"/>
                <a:gd name="connsiteY140" fmla="*/ 2247900 h 2339975"/>
                <a:gd name="connsiteX141" fmla="*/ 2759075 w 3130550"/>
                <a:gd name="connsiteY141" fmla="*/ 2257425 h 2339975"/>
                <a:gd name="connsiteX142" fmla="*/ 2806700 w 3130550"/>
                <a:gd name="connsiteY142" fmla="*/ 2257425 h 2339975"/>
                <a:gd name="connsiteX143" fmla="*/ 2809875 w 3130550"/>
                <a:gd name="connsiteY143" fmla="*/ 2270125 h 2339975"/>
                <a:gd name="connsiteX144" fmla="*/ 2844800 w 3130550"/>
                <a:gd name="connsiteY144" fmla="*/ 2270125 h 2339975"/>
                <a:gd name="connsiteX145" fmla="*/ 2847975 w 3130550"/>
                <a:gd name="connsiteY145" fmla="*/ 2282825 h 2339975"/>
                <a:gd name="connsiteX146" fmla="*/ 2968625 w 3130550"/>
                <a:gd name="connsiteY146" fmla="*/ 2273300 h 2339975"/>
                <a:gd name="connsiteX147" fmla="*/ 2978150 w 3130550"/>
                <a:gd name="connsiteY147" fmla="*/ 2301875 h 2339975"/>
                <a:gd name="connsiteX148" fmla="*/ 3032125 w 3130550"/>
                <a:gd name="connsiteY148" fmla="*/ 2301875 h 2339975"/>
                <a:gd name="connsiteX149" fmla="*/ 3035300 w 3130550"/>
                <a:gd name="connsiteY149" fmla="*/ 2317750 h 2339975"/>
                <a:gd name="connsiteX150" fmla="*/ 3111500 w 3130550"/>
                <a:gd name="connsiteY150" fmla="*/ 2317750 h 2339975"/>
                <a:gd name="connsiteX151" fmla="*/ 3130550 w 3130550"/>
                <a:gd name="connsiteY151" fmla="*/ 2339975 h 233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3130550" h="2339975">
                  <a:moveTo>
                    <a:pt x="0" y="0"/>
                  </a:moveTo>
                  <a:lnTo>
                    <a:pt x="57150" y="0"/>
                  </a:lnTo>
                  <a:lnTo>
                    <a:pt x="57150" y="38100"/>
                  </a:lnTo>
                  <a:lnTo>
                    <a:pt x="130175" y="38100"/>
                  </a:lnTo>
                  <a:lnTo>
                    <a:pt x="130175" y="47625"/>
                  </a:lnTo>
                  <a:lnTo>
                    <a:pt x="177800" y="47625"/>
                  </a:lnTo>
                  <a:lnTo>
                    <a:pt x="177800" y="76200"/>
                  </a:lnTo>
                  <a:lnTo>
                    <a:pt x="336550" y="76200"/>
                  </a:lnTo>
                  <a:lnTo>
                    <a:pt x="336550" y="98425"/>
                  </a:lnTo>
                  <a:lnTo>
                    <a:pt x="381000" y="98425"/>
                  </a:lnTo>
                  <a:lnTo>
                    <a:pt x="371475" y="107950"/>
                  </a:lnTo>
                  <a:lnTo>
                    <a:pt x="428625" y="107950"/>
                  </a:lnTo>
                  <a:lnTo>
                    <a:pt x="428625" y="130175"/>
                  </a:lnTo>
                  <a:lnTo>
                    <a:pt x="463550" y="130175"/>
                  </a:lnTo>
                  <a:lnTo>
                    <a:pt x="463550" y="139700"/>
                  </a:lnTo>
                  <a:lnTo>
                    <a:pt x="508000" y="139700"/>
                  </a:lnTo>
                  <a:lnTo>
                    <a:pt x="508000" y="165100"/>
                  </a:lnTo>
                  <a:lnTo>
                    <a:pt x="527050" y="165100"/>
                  </a:lnTo>
                  <a:lnTo>
                    <a:pt x="527050" y="184150"/>
                  </a:lnTo>
                  <a:lnTo>
                    <a:pt x="558800" y="184150"/>
                  </a:lnTo>
                  <a:lnTo>
                    <a:pt x="558800" y="203200"/>
                  </a:lnTo>
                  <a:lnTo>
                    <a:pt x="609600" y="203200"/>
                  </a:lnTo>
                  <a:lnTo>
                    <a:pt x="609600" y="219075"/>
                  </a:lnTo>
                  <a:lnTo>
                    <a:pt x="635000" y="219075"/>
                  </a:lnTo>
                  <a:lnTo>
                    <a:pt x="635000" y="244475"/>
                  </a:lnTo>
                  <a:lnTo>
                    <a:pt x="682625" y="244475"/>
                  </a:lnTo>
                  <a:lnTo>
                    <a:pt x="682625" y="254000"/>
                  </a:lnTo>
                  <a:lnTo>
                    <a:pt x="708025" y="254000"/>
                  </a:lnTo>
                  <a:lnTo>
                    <a:pt x="708025" y="292100"/>
                  </a:lnTo>
                  <a:lnTo>
                    <a:pt x="730250" y="292100"/>
                  </a:lnTo>
                  <a:lnTo>
                    <a:pt x="730250" y="352425"/>
                  </a:lnTo>
                  <a:lnTo>
                    <a:pt x="790575" y="352425"/>
                  </a:lnTo>
                  <a:lnTo>
                    <a:pt x="790575" y="381000"/>
                  </a:lnTo>
                  <a:lnTo>
                    <a:pt x="806450" y="381000"/>
                  </a:lnTo>
                  <a:lnTo>
                    <a:pt x="806450" y="419100"/>
                  </a:lnTo>
                  <a:lnTo>
                    <a:pt x="825500" y="419100"/>
                  </a:lnTo>
                  <a:lnTo>
                    <a:pt x="825500" y="434975"/>
                  </a:lnTo>
                  <a:lnTo>
                    <a:pt x="873125" y="434975"/>
                  </a:lnTo>
                  <a:lnTo>
                    <a:pt x="873125" y="450850"/>
                  </a:lnTo>
                  <a:lnTo>
                    <a:pt x="882650" y="450850"/>
                  </a:lnTo>
                  <a:lnTo>
                    <a:pt x="882650" y="504825"/>
                  </a:lnTo>
                  <a:lnTo>
                    <a:pt x="895350" y="504825"/>
                  </a:lnTo>
                  <a:lnTo>
                    <a:pt x="895350" y="536575"/>
                  </a:lnTo>
                  <a:lnTo>
                    <a:pt x="908050" y="536575"/>
                  </a:lnTo>
                  <a:lnTo>
                    <a:pt x="908050" y="568325"/>
                  </a:lnTo>
                  <a:lnTo>
                    <a:pt x="923925" y="568325"/>
                  </a:lnTo>
                  <a:lnTo>
                    <a:pt x="923925" y="631825"/>
                  </a:lnTo>
                  <a:lnTo>
                    <a:pt x="949325" y="631825"/>
                  </a:lnTo>
                  <a:lnTo>
                    <a:pt x="949325" y="654050"/>
                  </a:lnTo>
                  <a:lnTo>
                    <a:pt x="974725" y="654050"/>
                  </a:lnTo>
                  <a:lnTo>
                    <a:pt x="974725" y="688975"/>
                  </a:lnTo>
                  <a:lnTo>
                    <a:pt x="1000125" y="688975"/>
                  </a:lnTo>
                  <a:lnTo>
                    <a:pt x="1000125" y="762000"/>
                  </a:lnTo>
                  <a:lnTo>
                    <a:pt x="1019175" y="762000"/>
                  </a:lnTo>
                  <a:lnTo>
                    <a:pt x="1019175" y="781050"/>
                  </a:lnTo>
                  <a:lnTo>
                    <a:pt x="1054100" y="781050"/>
                  </a:lnTo>
                  <a:lnTo>
                    <a:pt x="1054100" y="828675"/>
                  </a:lnTo>
                  <a:lnTo>
                    <a:pt x="1076325" y="828675"/>
                  </a:lnTo>
                  <a:lnTo>
                    <a:pt x="1076325" y="869950"/>
                  </a:lnTo>
                  <a:lnTo>
                    <a:pt x="1095375" y="869950"/>
                  </a:lnTo>
                  <a:lnTo>
                    <a:pt x="1095375" y="904875"/>
                  </a:lnTo>
                  <a:lnTo>
                    <a:pt x="1139825" y="904875"/>
                  </a:lnTo>
                  <a:lnTo>
                    <a:pt x="1139825" y="952500"/>
                  </a:lnTo>
                  <a:lnTo>
                    <a:pt x="1158875" y="952500"/>
                  </a:lnTo>
                  <a:lnTo>
                    <a:pt x="1158875" y="993775"/>
                  </a:lnTo>
                  <a:lnTo>
                    <a:pt x="1181100" y="993775"/>
                  </a:lnTo>
                  <a:lnTo>
                    <a:pt x="1181100" y="1047750"/>
                  </a:lnTo>
                  <a:lnTo>
                    <a:pt x="1200150" y="1047750"/>
                  </a:lnTo>
                  <a:lnTo>
                    <a:pt x="1200150" y="1085850"/>
                  </a:lnTo>
                  <a:lnTo>
                    <a:pt x="1244600" y="1085850"/>
                  </a:lnTo>
                  <a:lnTo>
                    <a:pt x="1244600" y="1136650"/>
                  </a:lnTo>
                  <a:lnTo>
                    <a:pt x="1244600" y="1136650"/>
                  </a:lnTo>
                  <a:lnTo>
                    <a:pt x="1260475" y="1152525"/>
                  </a:lnTo>
                  <a:lnTo>
                    <a:pt x="1260475" y="1206500"/>
                  </a:lnTo>
                  <a:lnTo>
                    <a:pt x="1289050" y="1206500"/>
                  </a:lnTo>
                  <a:lnTo>
                    <a:pt x="1289050" y="1266825"/>
                  </a:lnTo>
                  <a:lnTo>
                    <a:pt x="1304925" y="1266825"/>
                  </a:lnTo>
                  <a:lnTo>
                    <a:pt x="1304925" y="1317625"/>
                  </a:lnTo>
                  <a:lnTo>
                    <a:pt x="1323975" y="1317625"/>
                  </a:lnTo>
                  <a:lnTo>
                    <a:pt x="1323975" y="1374775"/>
                  </a:lnTo>
                  <a:lnTo>
                    <a:pt x="1355725" y="1374775"/>
                  </a:lnTo>
                  <a:lnTo>
                    <a:pt x="1355725" y="1412875"/>
                  </a:lnTo>
                  <a:lnTo>
                    <a:pt x="1400175" y="1412875"/>
                  </a:lnTo>
                  <a:lnTo>
                    <a:pt x="1400175" y="1428750"/>
                  </a:lnTo>
                  <a:lnTo>
                    <a:pt x="1435100" y="1428750"/>
                  </a:lnTo>
                  <a:lnTo>
                    <a:pt x="1435100" y="1447800"/>
                  </a:lnTo>
                  <a:lnTo>
                    <a:pt x="1463675" y="1447800"/>
                  </a:lnTo>
                  <a:lnTo>
                    <a:pt x="1463675" y="1479550"/>
                  </a:lnTo>
                  <a:lnTo>
                    <a:pt x="1489075" y="1479550"/>
                  </a:lnTo>
                  <a:lnTo>
                    <a:pt x="1489075" y="1514475"/>
                  </a:lnTo>
                  <a:lnTo>
                    <a:pt x="1511300" y="1517650"/>
                  </a:lnTo>
                  <a:lnTo>
                    <a:pt x="1524000" y="1577975"/>
                  </a:lnTo>
                  <a:lnTo>
                    <a:pt x="1568450" y="1574800"/>
                  </a:lnTo>
                  <a:lnTo>
                    <a:pt x="1587500" y="1612900"/>
                  </a:lnTo>
                  <a:lnTo>
                    <a:pt x="1638300" y="1609725"/>
                  </a:lnTo>
                  <a:lnTo>
                    <a:pt x="1651000" y="1631950"/>
                  </a:lnTo>
                  <a:lnTo>
                    <a:pt x="1727200" y="1638300"/>
                  </a:lnTo>
                  <a:lnTo>
                    <a:pt x="1749425" y="1679575"/>
                  </a:lnTo>
                  <a:lnTo>
                    <a:pt x="1774825" y="1685925"/>
                  </a:lnTo>
                  <a:lnTo>
                    <a:pt x="1781175" y="1698625"/>
                  </a:lnTo>
                  <a:lnTo>
                    <a:pt x="1828800" y="1701800"/>
                  </a:lnTo>
                  <a:lnTo>
                    <a:pt x="1844675" y="1733550"/>
                  </a:lnTo>
                  <a:lnTo>
                    <a:pt x="1844675" y="1733550"/>
                  </a:lnTo>
                  <a:lnTo>
                    <a:pt x="1854200" y="1771650"/>
                  </a:lnTo>
                  <a:lnTo>
                    <a:pt x="1870075" y="1778000"/>
                  </a:lnTo>
                  <a:lnTo>
                    <a:pt x="1870075" y="1793875"/>
                  </a:lnTo>
                  <a:lnTo>
                    <a:pt x="1917700" y="1803400"/>
                  </a:lnTo>
                  <a:lnTo>
                    <a:pt x="1917700" y="1828800"/>
                  </a:lnTo>
                  <a:lnTo>
                    <a:pt x="1949450" y="1828800"/>
                  </a:lnTo>
                  <a:lnTo>
                    <a:pt x="1949450" y="1863725"/>
                  </a:lnTo>
                  <a:lnTo>
                    <a:pt x="1968500" y="1870075"/>
                  </a:lnTo>
                  <a:lnTo>
                    <a:pt x="1968500" y="1870075"/>
                  </a:lnTo>
                  <a:lnTo>
                    <a:pt x="2003425" y="1882775"/>
                  </a:lnTo>
                  <a:lnTo>
                    <a:pt x="2003425" y="1905000"/>
                  </a:lnTo>
                  <a:lnTo>
                    <a:pt x="2025650" y="1911350"/>
                  </a:lnTo>
                  <a:lnTo>
                    <a:pt x="2025650" y="1924050"/>
                  </a:lnTo>
                  <a:lnTo>
                    <a:pt x="2057400" y="1920875"/>
                  </a:lnTo>
                  <a:lnTo>
                    <a:pt x="2054225" y="1939925"/>
                  </a:lnTo>
                  <a:lnTo>
                    <a:pt x="2076450" y="1952625"/>
                  </a:lnTo>
                  <a:lnTo>
                    <a:pt x="2076450" y="1952625"/>
                  </a:lnTo>
                  <a:lnTo>
                    <a:pt x="2114550" y="1978025"/>
                  </a:lnTo>
                  <a:lnTo>
                    <a:pt x="2120900" y="2006600"/>
                  </a:lnTo>
                  <a:lnTo>
                    <a:pt x="2203450" y="2012950"/>
                  </a:lnTo>
                  <a:lnTo>
                    <a:pt x="2206625" y="2044700"/>
                  </a:lnTo>
                  <a:lnTo>
                    <a:pt x="2225675" y="2051050"/>
                  </a:lnTo>
                  <a:lnTo>
                    <a:pt x="2232025" y="2063750"/>
                  </a:lnTo>
                  <a:lnTo>
                    <a:pt x="2257425" y="2070100"/>
                  </a:lnTo>
                  <a:lnTo>
                    <a:pt x="2260600" y="2092325"/>
                  </a:lnTo>
                  <a:lnTo>
                    <a:pt x="2273300" y="2098675"/>
                  </a:lnTo>
                  <a:lnTo>
                    <a:pt x="2286000" y="2108200"/>
                  </a:lnTo>
                  <a:lnTo>
                    <a:pt x="2320925" y="2130425"/>
                  </a:lnTo>
                  <a:lnTo>
                    <a:pt x="2355850" y="2146300"/>
                  </a:lnTo>
                  <a:lnTo>
                    <a:pt x="2416175" y="2159000"/>
                  </a:lnTo>
                  <a:lnTo>
                    <a:pt x="2419350" y="2193925"/>
                  </a:lnTo>
                  <a:lnTo>
                    <a:pt x="2486025" y="2193925"/>
                  </a:lnTo>
                  <a:lnTo>
                    <a:pt x="2495550" y="2212975"/>
                  </a:lnTo>
                  <a:lnTo>
                    <a:pt x="2638425" y="2209800"/>
                  </a:lnTo>
                  <a:lnTo>
                    <a:pt x="2638425" y="2209800"/>
                  </a:lnTo>
                  <a:lnTo>
                    <a:pt x="2686050" y="2225675"/>
                  </a:lnTo>
                  <a:lnTo>
                    <a:pt x="2686050" y="2244725"/>
                  </a:lnTo>
                  <a:lnTo>
                    <a:pt x="2752725" y="2247900"/>
                  </a:lnTo>
                  <a:lnTo>
                    <a:pt x="2759075" y="2257425"/>
                  </a:lnTo>
                  <a:lnTo>
                    <a:pt x="2806700" y="2257425"/>
                  </a:lnTo>
                  <a:lnTo>
                    <a:pt x="2809875" y="2270125"/>
                  </a:lnTo>
                  <a:lnTo>
                    <a:pt x="2844800" y="2270125"/>
                  </a:lnTo>
                  <a:lnTo>
                    <a:pt x="2847975" y="2282825"/>
                  </a:lnTo>
                  <a:lnTo>
                    <a:pt x="2968625" y="2273300"/>
                  </a:lnTo>
                  <a:lnTo>
                    <a:pt x="2978150" y="2301875"/>
                  </a:lnTo>
                  <a:lnTo>
                    <a:pt x="3032125" y="2301875"/>
                  </a:lnTo>
                  <a:lnTo>
                    <a:pt x="3035300" y="2317750"/>
                  </a:lnTo>
                  <a:lnTo>
                    <a:pt x="3111500" y="2317750"/>
                  </a:lnTo>
                  <a:lnTo>
                    <a:pt x="3130550" y="2339975"/>
                  </a:lnTo>
                </a:path>
              </a:pathLst>
            </a:custGeom>
            <a:noFill/>
            <a:ln w="28575">
              <a:solidFill>
                <a:schemeClr val="accent1"/>
              </a:solidFill>
              <a:miter lim="800000"/>
              <a:headEnd/>
              <a:tailEnd/>
            </a:ln>
          </p:spPr>
          <p:txBody>
            <a:bodyPr rtlCol="0" anchor="ctr"/>
            <a:lstStyle/>
            <a:p>
              <a:pPr algn="ctr"/>
              <a:endParaRPr lang="en-US" dirty="0"/>
            </a:p>
          </p:txBody>
        </p:sp>
        <p:sp>
          <p:nvSpPr>
            <p:cNvPr id="85" name="Freeform: Shape 84">
              <a:extLst>
                <a:ext uri="{FF2B5EF4-FFF2-40B4-BE49-F238E27FC236}">
                  <a16:creationId xmlns:a16="http://schemas.microsoft.com/office/drawing/2014/main" id="{F7F4F669-CB2E-39EE-CA96-5E87A1FDAC11}"/>
                </a:ext>
              </a:extLst>
            </p:cNvPr>
            <p:cNvSpPr/>
            <p:nvPr/>
          </p:nvSpPr>
          <p:spPr bwMode="auto">
            <a:xfrm>
              <a:off x="4362450" y="4076700"/>
              <a:ext cx="3895725" cy="196850"/>
            </a:xfrm>
            <a:custGeom>
              <a:avLst/>
              <a:gdLst>
                <a:gd name="connsiteX0" fmla="*/ 0 w 3895725"/>
                <a:gd name="connsiteY0" fmla="*/ 0 h 196850"/>
                <a:gd name="connsiteX1" fmla="*/ 403225 w 3895725"/>
                <a:gd name="connsiteY1" fmla="*/ 0 h 196850"/>
                <a:gd name="connsiteX2" fmla="*/ 412750 w 3895725"/>
                <a:gd name="connsiteY2" fmla="*/ 25400 h 196850"/>
                <a:gd name="connsiteX3" fmla="*/ 482600 w 3895725"/>
                <a:gd name="connsiteY3" fmla="*/ 25400 h 196850"/>
                <a:gd name="connsiteX4" fmla="*/ 495300 w 3895725"/>
                <a:gd name="connsiteY4" fmla="*/ 44450 h 196850"/>
                <a:gd name="connsiteX5" fmla="*/ 593725 w 3895725"/>
                <a:gd name="connsiteY5" fmla="*/ 44450 h 196850"/>
                <a:gd name="connsiteX6" fmla="*/ 603250 w 3895725"/>
                <a:gd name="connsiteY6" fmla="*/ 50800 h 196850"/>
                <a:gd name="connsiteX7" fmla="*/ 720725 w 3895725"/>
                <a:gd name="connsiteY7" fmla="*/ 50800 h 196850"/>
                <a:gd name="connsiteX8" fmla="*/ 727075 w 3895725"/>
                <a:gd name="connsiteY8" fmla="*/ 76200 h 196850"/>
                <a:gd name="connsiteX9" fmla="*/ 835025 w 3895725"/>
                <a:gd name="connsiteY9" fmla="*/ 76200 h 196850"/>
                <a:gd name="connsiteX10" fmla="*/ 844550 w 3895725"/>
                <a:gd name="connsiteY10" fmla="*/ 107950 h 196850"/>
                <a:gd name="connsiteX11" fmla="*/ 981075 w 3895725"/>
                <a:gd name="connsiteY11" fmla="*/ 107950 h 196850"/>
                <a:gd name="connsiteX12" fmla="*/ 977900 w 3895725"/>
                <a:gd name="connsiteY12" fmla="*/ 123825 h 196850"/>
                <a:gd name="connsiteX13" fmla="*/ 1733550 w 3895725"/>
                <a:gd name="connsiteY13" fmla="*/ 123825 h 196850"/>
                <a:gd name="connsiteX14" fmla="*/ 1733550 w 3895725"/>
                <a:gd name="connsiteY14" fmla="*/ 149225 h 196850"/>
                <a:gd name="connsiteX15" fmla="*/ 3378200 w 3895725"/>
                <a:gd name="connsiteY15" fmla="*/ 149225 h 196850"/>
                <a:gd name="connsiteX16" fmla="*/ 3378200 w 3895725"/>
                <a:gd name="connsiteY16" fmla="*/ 196850 h 196850"/>
                <a:gd name="connsiteX17" fmla="*/ 3895725 w 3895725"/>
                <a:gd name="connsiteY17" fmla="*/ 196850 h 19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95725" h="196850">
                  <a:moveTo>
                    <a:pt x="0" y="0"/>
                  </a:moveTo>
                  <a:lnTo>
                    <a:pt x="403225" y="0"/>
                  </a:lnTo>
                  <a:lnTo>
                    <a:pt x="412750" y="25400"/>
                  </a:lnTo>
                  <a:lnTo>
                    <a:pt x="482600" y="25400"/>
                  </a:lnTo>
                  <a:lnTo>
                    <a:pt x="495300" y="44450"/>
                  </a:lnTo>
                  <a:lnTo>
                    <a:pt x="593725" y="44450"/>
                  </a:lnTo>
                  <a:lnTo>
                    <a:pt x="603250" y="50800"/>
                  </a:lnTo>
                  <a:lnTo>
                    <a:pt x="720725" y="50800"/>
                  </a:lnTo>
                  <a:lnTo>
                    <a:pt x="727075" y="76200"/>
                  </a:lnTo>
                  <a:lnTo>
                    <a:pt x="835025" y="76200"/>
                  </a:lnTo>
                  <a:lnTo>
                    <a:pt x="844550" y="107950"/>
                  </a:lnTo>
                  <a:lnTo>
                    <a:pt x="981075" y="107950"/>
                  </a:lnTo>
                  <a:lnTo>
                    <a:pt x="977900" y="123825"/>
                  </a:lnTo>
                  <a:lnTo>
                    <a:pt x="1733550" y="123825"/>
                  </a:lnTo>
                  <a:lnTo>
                    <a:pt x="1733550" y="149225"/>
                  </a:lnTo>
                  <a:lnTo>
                    <a:pt x="3378200" y="149225"/>
                  </a:lnTo>
                  <a:lnTo>
                    <a:pt x="3378200" y="196850"/>
                  </a:lnTo>
                  <a:lnTo>
                    <a:pt x="3895725" y="196850"/>
                  </a:lnTo>
                </a:path>
              </a:pathLst>
            </a:custGeom>
            <a:noFill/>
            <a:ln w="28575">
              <a:solidFill>
                <a:schemeClr val="accent1"/>
              </a:solidFill>
              <a:miter lim="800000"/>
              <a:headEnd/>
              <a:tailEnd/>
            </a:ln>
          </p:spPr>
          <p:txBody>
            <a:bodyPr rtlCol="0" anchor="ctr"/>
            <a:lstStyle/>
            <a:p>
              <a:pPr algn="ctr"/>
              <a:endParaRPr lang="en-US" dirty="0"/>
            </a:p>
          </p:txBody>
        </p:sp>
      </p:grpSp>
      <p:grpSp>
        <p:nvGrpSpPr>
          <p:cNvPr id="89" name="Group 88">
            <a:extLst>
              <a:ext uri="{FF2B5EF4-FFF2-40B4-BE49-F238E27FC236}">
                <a16:creationId xmlns:a16="http://schemas.microsoft.com/office/drawing/2014/main" id="{7EB5684D-B138-3749-629F-B4F46669EAB2}"/>
              </a:ext>
            </a:extLst>
          </p:cNvPr>
          <p:cNvGrpSpPr/>
          <p:nvPr/>
        </p:nvGrpSpPr>
        <p:grpSpPr>
          <a:xfrm>
            <a:off x="1478959" y="1720850"/>
            <a:ext cx="7108825" cy="2317750"/>
            <a:chOff x="1260475" y="1720850"/>
            <a:chExt cx="7108825" cy="2317750"/>
          </a:xfrm>
        </p:grpSpPr>
        <p:sp>
          <p:nvSpPr>
            <p:cNvPr id="87" name="Freeform: Shape 86">
              <a:extLst>
                <a:ext uri="{FF2B5EF4-FFF2-40B4-BE49-F238E27FC236}">
                  <a16:creationId xmlns:a16="http://schemas.microsoft.com/office/drawing/2014/main" id="{31B53AD3-045E-C144-0FB0-35AFC828A41A}"/>
                </a:ext>
              </a:extLst>
            </p:cNvPr>
            <p:cNvSpPr/>
            <p:nvPr/>
          </p:nvSpPr>
          <p:spPr bwMode="auto">
            <a:xfrm>
              <a:off x="3603625" y="3562350"/>
              <a:ext cx="4765675" cy="476250"/>
            </a:xfrm>
            <a:custGeom>
              <a:avLst/>
              <a:gdLst>
                <a:gd name="connsiteX0" fmla="*/ 4765675 w 4765675"/>
                <a:gd name="connsiteY0" fmla="*/ 476250 h 476250"/>
                <a:gd name="connsiteX1" fmla="*/ 2908300 w 4765675"/>
                <a:gd name="connsiteY1" fmla="*/ 476250 h 476250"/>
                <a:gd name="connsiteX2" fmla="*/ 2908300 w 4765675"/>
                <a:gd name="connsiteY2" fmla="*/ 450850 h 476250"/>
                <a:gd name="connsiteX3" fmla="*/ 2365375 w 4765675"/>
                <a:gd name="connsiteY3" fmla="*/ 450850 h 476250"/>
                <a:gd name="connsiteX4" fmla="*/ 2365375 w 4765675"/>
                <a:gd name="connsiteY4" fmla="*/ 422275 h 476250"/>
                <a:gd name="connsiteX5" fmla="*/ 1990725 w 4765675"/>
                <a:gd name="connsiteY5" fmla="*/ 422275 h 476250"/>
                <a:gd name="connsiteX6" fmla="*/ 1990725 w 4765675"/>
                <a:gd name="connsiteY6" fmla="*/ 409575 h 476250"/>
                <a:gd name="connsiteX7" fmla="*/ 1774825 w 4765675"/>
                <a:gd name="connsiteY7" fmla="*/ 409575 h 476250"/>
                <a:gd name="connsiteX8" fmla="*/ 1774825 w 4765675"/>
                <a:gd name="connsiteY8" fmla="*/ 387350 h 476250"/>
                <a:gd name="connsiteX9" fmla="*/ 1203325 w 4765675"/>
                <a:gd name="connsiteY9" fmla="*/ 387350 h 476250"/>
                <a:gd name="connsiteX10" fmla="*/ 1203325 w 4765675"/>
                <a:gd name="connsiteY10" fmla="*/ 368300 h 476250"/>
                <a:gd name="connsiteX11" fmla="*/ 1082675 w 4765675"/>
                <a:gd name="connsiteY11" fmla="*/ 368300 h 476250"/>
                <a:gd name="connsiteX12" fmla="*/ 1082675 w 4765675"/>
                <a:gd name="connsiteY12" fmla="*/ 368300 h 476250"/>
                <a:gd name="connsiteX13" fmla="*/ 936625 w 4765675"/>
                <a:gd name="connsiteY13" fmla="*/ 368300 h 476250"/>
                <a:gd name="connsiteX14" fmla="*/ 923925 w 4765675"/>
                <a:gd name="connsiteY14" fmla="*/ 342900 h 476250"/>
                <a:gd name="connsiteX15" fmla="*/ 876300 w 4765675"/>
                <a:gd name="connsiteY15" fmla="*/ 342900 h 476250"/>
                <a:gd name="connsiteX16" fmla="*/ 854075 w 4765675"/>
                <a:gd name="connsiteY16" fmla="*/ 304800 h 476250"/>
                <a:gd name="connsiteX17" fmla="*/ 815975 w 4765675"/>
                <a:gd name="connsiteY17" fmla="*/ 304800 h 476250"/>
                <a:gd name="connsiteX18" fmla="*/ 815975 w 4765675"/>
                <a:gd name="connsiteY18" fmla="*/ 295275 h 476250"/>
                <a:gd name="connsiteX19" fmla="*/ 793750 w 4765675"/>
                <a:gd name="connsiteY19" fmla="*/ 295275 h 476250"/>
                <a:gd name="connsiteX20" fmla="*/ 790575 w 4765675"/>
                <a:gd name="connsiteY20" fmla="*/ 279400 h 476250"/>
                <a:gd name="connsiteX21" fmla="*/ 638175 w 4765675"/>
                <a:gd name="connsiteY21" fmla="*/ 285750 h 476250"/>
                <a:gd name="connsiteX22" fmla="*/ 619125 w 4765675"/>
                <a:gd name="connsiteY22" fmla="*/ 250825 h 476250"/>
                <a:gd name="connsiteX23" fmla="*/ 612775 w 4765675"/>
                <a:gd name="connsiteY23" fmla="*/ 250825 h 476250"/>
                <a:gd name="connsiteX24" fmla="*/ 612775 w 4765675"/>
                <a:gd name="connsiteY24" fmla="*/ 250825 h 476250"/>
                <a:gd name="connsiteX25" fmla="*/ 584200 w 4765675"/>
                <a:gd name="connsiteY25" fmla="*/ 231775 h 476250"/>
                <a:gd name="connsiteX26" fmla="*/ 577850 w 4765675"/>
                <a:gd name="connsiteY26" fmla="*/ 215900 h 476250"/>
                <a:gd name="connsiteX27" fmla="*/ 549275 w 4765675"/>
                <a:gd name="connsiteY27" fmla="*/ 215900 h 476250"/>
                <a:gd name="connsiteX28" fmla="*/ 542925 w 4765675"/>
                <a:gd name="connsiteY28" fmla="*/ 203200 h 476250"/>
                <a:gd name="connsiteX29" fmla="*/ 495300 w 4765675"/>
                <a:gd name="connsiteY29" fmla="*/ 206375 h 476250"/>
                <a:gd name="connsiteX30" fmla="*/ 495300 w 4765675"/>
                <a:gd name="connsiteY30" fmla="*/ 187325 h 476250"/>
                <a:gd name="connsiteX31" fmla="*/ 438150 w 4765675"/>
                <a:gd name="connsiteY31" fmla="*/ 187325 h 476250"/>
                <a:gd name="connsiteX32" fmla="*/ 428625 w 4765675"/>
                <a:gd name="connsiteY32" fmla="*/ 155575 h 476250"/>
                <a:gd name="connsiteX33" fmla="*/ 393700 w 4765675"/>
                <a:gd name="connsiteY33" fmla="*/ 155575 h 476250"/>
                <a:gd name="connsiteX34" fmla="*/ 393700 w 4765675"/>
                <a:gd name="connsiteY34" fmla="*/ 149225 h 476250"/>
                <a:gd name="connsiteX35" fmla="*/ 361950 w 4765675"/>
                <a:gd name="connsiteY35" fmla="*/ 149225 h 476250"/>
                <a:gd name="connsiteX36" fmla="*/ 349250 w 4765675"/>
                <a:gd name="connsiteY36" fmla="*/ 133350 h 476250"/>
                <a:gd name="connsiteX37" fmla="*/ 330200 w 4765675"/>
                <a:gd name="connsiteY37" fmla="*/ 136525 h 476250"/>
                <a:gd name="connsiteX38" fmla="*/ 327025 w 4765675"/>
                <a:gd name="connsiteY38" fmla="*/ 120650 h 476250"/>
                <a:gd name="connsiteX39" fmla="*/ 307975 w 4765675"/>
                <a:gd name="connsiteY39" fmla="*/ 127000 h 476250"/>
                <a:gd name="connsiteX40" fmla="*/ 307975 w 4765675"/>
                <a:gd name="connsiteY40" fmla="*/ 111125 h 476250"/>
                <a:gd name="connsiteX41" fmla="*/ 288925 w 4765675"/>
                <a:gd name="connsiteY41" fmla="*/ 117475 h 476250"/>
                <a:gd name="connsiteX42" fmla="*/ 288925 w 4765675"/>
                <a:gd name="connsiteY42" fmla="*/ 101600 h 476250"/>
                <a:gd name="connsiteX43" fmla="*/ 254000 w 4765675"/>
                <a:gd name="connsiteY43" fmla="*/ 101600 h 476250"/>
                <a:gd name="connsiteX44" fmla="*/ 219075 w 4765675"/>
                <a:gd name="connsiteY44" fmla="*/ 41275 h 476250"/>
                <a:gd name="connsiteX45" fmla="*/ 136525 w 4765675"/>
                <a:gd name="connsiteY45" fmla="*/ 41275 h 476250"/>
                <a:gd name="connsiteX46" fmla="*/ 120650 w 4765675"/>
                <a:gd name="connsiteY46" fmla="*/ 19050 h 476250"/>
                <a:gd name="connsiteX47" fmla="*/ 88900 w 4765675"/>
                <a:gd name="connsiteY47" fmla="*/ 19050 h 476250"/>
                <a:gd name="connsiteX48" fmla="*/ 92075 w 4765675"/>
                <a:gd name="connsiteY48" fmla="*/ 0 h 476250"/>
                <a:gd name="connsiteX49" fmla="*/ 0 w 4765675"/>
                <a:gd name="connsiteY49"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65675" h="476250">
                  <a:moveTo>
                    <a:pt x="4765675" y="476250"/>
                  </a:moveTo>
                  <a:lnTo>
                    <a:pt x="2908300" y="476250"/>
                  </a:lnTo>
                  <a:lnTo>
                    <a:pt x="2908300" y="450850"/>
                  </a:lnTo>
                  <a:lnTo>
                    <a:pt x="2365375" y="450850"/>
                  </a:lnTo>
                  <a:lnTo>
                    <a:pt x="2365375" y="422275"/>
                  </a:lnTo>
                  <a:lnTo>
                    <a:pt x="1990725" y="422275"/>
                  </a:lnTo>
                  <a:lnTo>
                    <a:pt x="1990725" y="409575"/>
                  </a:lnTo>
                  <a:lnTo>
                    <a:pt x="1774825" y="409575"/>
                  </a:lnTo>
                  <a:lnTo>
                    <a:pt x="1774825" y="387350"/>
                  </a:lnTo>
                  <a:lnTo>
                    <a:pt x="1203325" y="387350"/>
                  </a:lnTo>
                  <a:lnTo>
                    <a:pt x="1203325" y="368300"/>
                  </a:lnTo>
                  <a:lnTo>
                    <a:pt x="1082675" y="368300"/>
                  </a:lnTo>
                  <a:lnTo>
                    <a:pt x="1082675" y="368300"/>
                  </a:lnTo>
                  <a:lnTo>
                    <a:pt x="936625" y="368300"/>
                  </a:lnTo>
                  <a:lnTo>
                    <a:pt x="923925" y="342900"/>
                  </a:lnTo>
                  <a:lnTo>
                    <a:pt x="876300" y="342900"/>
                  </a:lnTo>
                  <a:lnTo>
                    <a:pt x="854075" y="304800"/>
                  </a:lnTo>
                  <a:lnTo>
                    <a:pt x="815975" y="304800"/>
                  </a:lnTo>
                  <a:lnTo>
                    <a:pt x="815975" y="295275"/>
                  </a:lnTo>
                  <a:lnTo>
                    <a:pt x="793750" y="295275"/>
                  </a:lnTo>
                  <a:lnTo>
                    <a:pt x="790575" y="279400"/>
                  </a:lnTo>
                  <a:lnTo>
                    <a:pt x="638175" y="285750"/>
                  </a:lnTo>
                  <a:lnTo>
                    <a:pt x="619125" y="250825"/>
                  </a:lnTo>
                  <a:lnTo>
                    <a:pt x="612775" y="250825"/>
                  </a:lnTo>
                  <a:lnTo>
                    <a:pt x="612775" y="250825"/>
                  </a:lnTo>
                  <a:lnTo>
                    <a:pt x="584200" y="231775"/>
                  </a:lnTo>
                  <a:lnTo>
                    <a:pt x="577850" y="215900"/>
                  </a:lnTo>
                  <a:lnTo>
                    <a:pt x="549275" y="215900"/>
                  </a:lnTo>
                  <a:lnTo>
                    <a:pt x="542925" y="203200"/>
                  </a:lnTo>
                  <a:lnTo>
                    <a:pt x="495300" y="206375"/>
                  </a:lnTo>
                  <a:lnTo>
                    <a:pt x="495300" y="187325"/>
                  </a:lnTo>
                  <a:lnTo>
                    <a:pt x="438150" y="187325"/>
                  </a:lnTo>
                  <a:lnTo>
                    <a:pt x="428625" y="155575"/>
                  </a:lnTo>
                  <a:lnTo>
                    <a:pt x="393700" y="155575"/>
                  </a:lnTo>
                  <a:lnTo>
                    <a:pt x="393700" y="149225"/>
                  </a:lnTo>
                  <a:lnTo>
                    <a:pt x="361950" y="149225"/>
                  </a:lnTo>
                  <a:lnTo>
                    <a:pt x="349250" y="133350"/>
                  </a:lnTo>
                  <a:lnTo>
                    <a:pt x="330200" y="136525"/>
                  </a:lnTo>
                  <a:lnTo>
                    <a:pt x="327025" y="120650"/>
                  </a:lnTo>
                  <a:lnTo>
                    <a:pt x="307975" y="127000"/>
                  </a:lnTo>
                  <a:lnTo>
                    <a:pt x="307975" y="111125"/>
                  </a:lnTo>
                  <a:lnTo>
                    <a:pt x="288925" y="117475"/>
                  </a:lnTo>
                  <a:lnTo>
                    <a:pt x="288925" y="101600"/>
                  </a:lnTo>
                  <a:lnTo>
                    <a:pt x="254000" y="101600"/>
                  </a:lnTo>
                  <a:lnTo>
                    <a:pt x="219075" y="41275"/>
                  </a:lnTo>
                  <a:lnTo>
                    <a:pt x="136525" y="41275"/>
                  </a:lnTo>
                  <a:lnTo>
                    <a:pt x="120650" y="19050"/>
                  </a:lnTo>
                  <a:lnTo>
                    <a:pt x="88900" y="19050"/>
                  </a:lnTo>
                  <a:lnTo>
                    <a:pt x="92075" y="0"/>
                  </a:lnTo>
                  <a:lnTo>
                    <a:pt x="0" y="0"/>
                  </a:lnTo>
                </a:path>
              </a:pathLst>
            </a:custGeom>
            <a:noFill/>
            <a:ln w="28575">
              <a:solidFill>
                <a:schemeClr val="accent2"/>
              </a:solidFill>
              <a:miter lim="800000"/>
              <a:headEnd/>
              <a:tailEnd/>
            </a:ln>
          </p:spPr>
          <p:txBody>
            <a:bodyPr rtlCol="0" anchor="ctr"/>
            <a:lstStyle/>
            <a:p>
              <a:pPr algn="ctr"/>
              <a:endParaRPr lang="en-US" dirty="0"/>
            </a:p>
          </p:txBody>
        </p:sp>
        <p:sp>
          <p:nvSpPr>
            <p:cNvPr id="88" name="Freeform: Shape 87">
              <a:extLst>
                <a:ext uri="{FF2B5EF4-FFF2-40B4-BE49-F238E27FC236}">
                  <a16:creationId xmlns:a16="http://schemas.microsoft.com/office/drawing/2014/main" id="{84660378-B24C-B7CD-7FF0-4066602FC430}"/>
                </a:ext>
              </a:extLst>
            </p:cNvPr>
            <p:cNvSpPr/>
            <p:nvPr/>
          </p:nvSpPr>
          <p:spPr bwMode="auto">
            <a:xfrm>
              <a:off x="1260475" y="1720850"/>
              <a:ext cx="2371725" cy="1844675"/>
            </a:xfrm>
            <a:custGeom>
              <a:avLst/>
              <a:gdLst>
                <a:gd name="connsiteX0" fmla="*/ 0 w 2371725"/>
                <a:gd name="connsiteY0" fmla="*/ 0 h 1844675"/>
                <a:gd name="connsiteX1" fmla="*/ 85725 w 2371725"/>
                <a:gd name="connsiteY1" fmla="*/ 0 h 1844675"/>
                <a:gd name="connsiteX2" fmla="*/ 85725 w 2371725"/>
                <a:gd name="connsiteY2" fmla="*/ 19050 h 1844675"/>
                <a:gd name="connsiteX3" fmla="*/ 168275 w 2371725"/>
                <a:gd name="connsiteY3" fmla="*/ 19050 h 1844675"/>
                <a:gd name="connsiteX4" fmla="*/ 168275 w 2371725"/>
                <a:gd name="connsiteY4" fmla="*/ 44450 h 1844675"/>
                <a:gd name="connsiteX5" fmla="*/ 222250 w 2371725"/>
                <a:gd name="connsiteY5" fmla="*/ 44450 h 1844675"/>
                <a:gd name="connsiteX6" fmla="*/ 222250 w 2371725"/>
                <a:gd name="connsiteY6" fmla="*/ 63500 h 1844675"/>
                <a:gd name="connsiteX7" fmla="*/ 279400 w 2371725"/>
                <a:gd name="connsiteY7" fmla="*/ 63500 h 1844675"/>
                <a:gd name="connsiteX8" fmla="*/ 279400 w 2371725"/>
                <a:gd name="connsiteY8" fmla="*/ 76200 h 1844675"/>
                <a:gd name="connsiteX9" fmla="*/ 355600 w 2371725"/>
                <a:gd name="connsiteY9" fmla="*/ 76200 h 1844675"/>
                <a:gd name="connsiteX10" fmla="*/ 355600 w 2371725"/>
                <a:gd name="connsiteY10" fmla="*/ 79375 h 1844675"/>
                <a:gd name="connsiteX11" fmla="*/ 473075 w 2371725"/>
                <a:gd name="connsiteY11" fmla="*/ 79375 h 1844675"/>
                <a:gd name="connsiteX12" fmla="*/ 473075 w 2371725"/>
                <a:gd name="connsiteY12" fmla="*/ 107950 h 1844675"/>
                <a:gd name="connsiteX13" fmla="*/ 485775 w 2371725"/>
                <a:gd name="connsiteY13" fmla="*/ 107950 h 1844675"/>
                <a:gd name="connsiteX14" fmla="*/ 485775 w 2371725"/>
                <a:gd name="connsiteY14" fmla="*/ 127000 h 1844675"/>
                <a:gd name="connsiteX15" fmla="*/ 485775 w 2371725"/>
                <a:gd name="connsiteY15" fmla="*/ 127000 h 1844675"/>
                <a:gd name="connsiteX16" fmla="*/ 517525 w 2371725"/>
                <a:gd name="connsiteY16" fmla="*/ 127000 h 1844675"/>
                <a:gd name="connsiteX17" fmla="*/ 517525 w 2371725"/>
                <a:gd name="connsiteY17" fmla="*/ 155575 h 1844675"/>
                <a:gd name="connsiteX18" fmla="*/ 552450 w 2371725"/>
                <a:gd name="connsiteY18" fmla="*/ 155575 h 1844675"/>
                <a:gd name="connsiteX19" fmla="*/ 552450 w 2371725"/>
                <a:gd name="connsiteY19" fmla="*/ 180975 h 1844675"/>
                <a:gd name="connsiteX20" fmla="*/ 584200 w 2371725"/>
                <a:gd name="connsiteY20" fmla="*/ 180975 h 1844675"/>
                <a:gd name="connsiteX21" fmla="*/ 584200 w 2371725"/>
                <a:gd name="connsiteY21" fmla="*/ 203200 h 1844675"/>
                <a:gd name="connsiteX22" fmla="*/ 628650 w 2371725"/>
                <a:gd name="connsiteY22" fmla="*/ 203200 h 1844675"/>
                <a:gd name="connsiteX23" fmla="*/ 628650 w 2371725"/>
                <a:gd name="connsiteY23" fmla="*/ 228600 h 1844675"/>
                <a:gd name="connsiteX24" fmla="*/ 685800 w 2371725"/>
                <a:gd name="connsiteY24" fmla="*/ 228600 h 1844675"/>
                <a:gd name="connsiteX25" fmla="*/ 685800 w 2371725"/>
                <a:gd name="connsiteY25" fmla="*/ 234950 h 1844675"/>
                <a:gd name="connsiteX26" fmla="*/ 685800 w 2371725"/>
                <a:gd name="connsiteY26" fmla="*/ 254000 h 1844675"/>
                <a:gd name="connsiteX27" fmla="*/ 730250 w 2371725"/>
                <a:gd name="connsiteY27" fmla="*/ 254000 h 1844675"/>
                <a:gd name="connsiteX28" fmla="*/ 730250 w 2371725"/>
                <a:gd name="connsiteY28" fmla="*/ 273050 h 1844675"/>
                <a:gd name="connsiteX29" fmla="*/ 730250 w 2371725"/>
                <a:gd name="connsiteY29" fmla="*/ 273050 h 1844675"/>
                <a:gd name="connsiteX30" fmla="*/ 746125 w 2371725"/>
                <a:gd name="connsiteY30" fmla="*/ 288925 h 1844675"/>
                <a:gd name="connsiteX31" fmla="*/ 774700 w 2371725"/>
                <a:gd name="connsiteY31" fmla="*/ 288925 h 1844675"/>
                <a:gd name="connsiteX32" fmla="*/ 774700 w 2371725"/>
                <a:gd name="connsiteY32" fmla="*/ 317500 h 1844675"/>
                <a:gd name="connsiteX33" fmla="*/ 803275 w 2371725"/>
                <a:gd name="connsiteY33" fmla="*/ 317500 h 1844675"/>
                <a:gd name="connsiteX34" fmla="*/ 803275 w 2371725"/>
                <a:gd name="connsiteY34" fmla="*/ 346075 h 1844675"/>
                <a:gd name="connsiteX35" fmla="*/ 844550 w 2371725"/>
                <a:gd name="connsiteY35" fmla="*/ 346075 h 1844675"/>
                <a:gd name="connsiteX36" fmla="*/ 844550 w 2371725"/>
                <a:gd name="connsiteY36" fmla="*/ 381000 h 1844675"/>
                <a:gd name="connsiteX37" fmla="*/ 869950 w 2371725"/>
                <a:gd name="connsiteY37" fmla="*/ 381000 h 1844675"/>
                <a:gd name="connsiteX38" fmla="*/ 869950 w 2371725"/>
                <a:gd name="connsiteY38" fmla="*/ 406400 h 1844675"/>
                <a:gd name="connsiteX39" fmla="*/ 901700 w 2371725"/>
                <a:gd name="connsiteY39" fmla="*/ 406400 h 1844675"/>
                <a:gd name="connsiteX40" fmla="*/ 901700 w 2371725"/>
                <a:gd name="connsiteY40" fmla="*/ 454025 h 1844675"/>
                <a:gd name="connsiteX41" fmla="*/ 920750 w 2371725"/>
                <a:gd name="connsiteY41" fmla="*/ 454025 h 1844675"/>
                <a:gd name="connsiteX42" fmla="*/ 920750 w 2371725"/>
                <a:gd name="connsiteY42" fmla="*/ 479425 h 1844675"/>
                <a:gd name="connsiteX43" fmla="*/ 942975 w 2371725"/>
                <a:gd name="connsiteY43" fmla="*/ 479425 h 1844675"/>
                <a:gd name="connsiteX44" fmla="*/ 942975 w 2371725"/>
                <a:gd name="connsiteY44" fmla="*/ 511175 h 1844675"/>
                <a:gd name="connsiteX45" fmla="*/ 955675 w 2371725"/>
                <a:gd name="connsiteY45" fmla="*/ 511175 h 1844675"/>
                <a:gd name="connsiteX46" fmla="*/ 955675 w 2371725"/>
                <a:gd name="connsiteY46" fmla="*/ 530225 h 1844675"/>
                <a:gd name="connsiteX47" fmla="*/ 974725 w 2371725"/>
                <a:gd name="connsiteY47" fmla="*/ 530225 h 1844675"/>
                <a:gd name="connsiteX48" fmla="*/ 974725 w 2371725"/>
                <a:gd name="connsiteY48" fmla="*/ 587375 h 1844675"/>
                <a:gd name="connsiteX49" fmla="*/ 1003300 w 2371725"/>
                <a:gd name="connsiteY49" fmla="*/ 587375 h 1844675"/>
                <a:gd name="connsiteX50" fmla="*/ 1003300 w 2371725"/>
                <a:gd name="connsiteY50" fmla="*/ 603250 h 1844675"/>
                <a:gd name="connsiteX51" fmla="*/ 1003300 w 2371725"/>
                <a:gd name="connsiteY51" fmla="*/ 603250 h 1844675"/>
                <a:gd name="connsiteX52" fmla="*/ 1035050 w 2371725"/>
                <a:gd name="connsiteY52" fmla="*/ 635000 h 1844675"/>
                <a:gd name="connsiteX53" fmla="*/ 1025525 w 2371725"/>
                <a:gd name="connsiteY53" fmla="*/ 673100 h 1844675"/>
                <a:gd name="connsiteX54" fmla="*/ 1076325 w 2371725"/>
                <a:gd name="connsiteY54" fmla="*/ 692150 h 1844675"/>
                <a:gd name="connsiteX55" fmla="*/ 1079500 w 2371725"/>
                <a:gd name="connsiteY55" fmla="*/ 720725 h 1844675"/>
                <a:gd name="connsiteX56" fmla="*/ 1120775 w 2371725"/>
                <a:gd name="connsiteY56" fmla="*/ 720725 h 1844675"/>
                <a:gd name="connsiteX57" fmla="*/ 1123950 w 2371725"/>
                <a:gd name="connsiteY57" fmla="*/ 758825 h 1844675"/>
                <a:gd name="connsiteX58" fmla="*/ 1155700 w 2371725"/>
                <a:gd name="connsiteY58" fmla="*/ 758825 h 1844675"/>
                <a:gd name="connsiteX59" fmla="*/ 1162050 w 2371725"/>
                <a:gd name="connsiteY59" fmla="*/ 800100 h 1844675"/>
                <a:gd name="connsiteX60" fmla="*/ 1187450 w 2371725"/>
                <a:gd name="connsiteY60" fmla="*/ 803275 h 1844675"/>
                <a:gd name="connsiteX61" fmla="*/ 1184275 w 2371725"/>
                <a:gd name="connsiteY61" fmla="*/ 822325 h 1844675"/>
                <a:gd name="connsiteX62" fmla="*/ 1216025 w 2371725"/>
                <a:gd name="connsiteY62" fmla="*/ 822325 h 1844675"/>
                <a:gd name="connsiteX63" fmla="*/ 1216025 w 2371725"/>
                <a:gd name="connsiteY63" fmla="*/ 841375 h 1844675"/>
                <a:gd name="connsiteX64" fmla="*/ 1228725 w 2371725"/>
                <a:gd name="connsiteY64" fmla="*/ 841375 h 1844675"/>
                <a:gd name="connsiteX65" fmla="*/ 1219200 w 2371725"/>
                <a:gd name="connsiteY65" fmla="*/ 889000 h 1844675"/>
                <a:gd name="connsiteX66" fmla="*/ 1235075 w 2371725"/>
                <a:gd name="connsiteY66" fmla="*/ 885825 h 1844675"/>
                <a:gd name="connsiteX67" fmla="*/ 1222375 w 2371725"/>
                <a:gd name="connsiteY67" fmla="*/ 946150 h 1844675"/>
                <a:gd name="connsiteX68" fmla="*/ 1254125 w 2371725"/>
                <a:gd name="connsiteY68" fmla="*/ 942975 h 1844675"/>
                <a:gd name="connsiteX69" fmla="*/ 1257300 w 2371725"/>
                <a:gd name="connsiteY69" fmla="*/ 962025 h 1844675"/>
                <a:gd name="connsiteX70" fmla="*/ 1273175 w 2371725"/>
                <a:gd name="connsiteY70" fmla="*/ 968375 h 1844675"/>
                <a:gd name="connsiteX71" fmla="*/ 1270000 w 2371725"/>
                <a:gd name="connsiteY71" fmla="*/ 1031875 h 1844675"/>
                <a:gd name="connsiteX72" fmla="*/ 1377950 w 2371725"/>
                <a:gd name="connsiteY72" fmla="*/ 1031875 h 1844675"/>
                <a:gd name="connsiteX73" fmla="*/ 1374775 w 2371725"/>
                <a:gd name="connsiteY73" fmla="*/ 1047750 h 1844675"/>
                <a:gd name="connsiteX74" fmla="*/ 1419225 w 2371725"/>
                <a:gd name="connsiteY74" fmla="*/ 1047750 h 1844675"/>
                <a:gd name="connsiteX75" fmla="*/ 1419225 w 2371725"/>
                <a:gd name="connsiteY75" fmla="*/ 1066800 h 1844675"/>
                <a:gd name="connsiteX76" fmla="*/ 1441450 w 2371725"/>
                <a:gd name="connsiteY76" fmla="*/ 1063625 h 1844675"/>
                <a:gd name="connsiteX77" fmla="*/ 1441450 w 2371725"/>
                <a:gd name="connsiteY77" fmla="*/ 1079500 h 1844675"/>
                <a:gd name="connsiteX78" fmla="*/ 1485900 w 2371725"/>
                <a:gd name="connsiteY78" fmla="*/ 1098550 h 1844675"/>
                <a:gd name="connsiteX79" fmla="*/ 1485900 w 2371725"/>
                <a:gd name="connsiteY79" fmla="*/ 1139825 h 1844675"/>
                <a:gd name="connsiteX80" fmla="*/ 1520825 w 2371725"/>
                <a:gd name="connsiteY80" fmla="*/ 1136650 h 1844675"/>
                <a:gd name="connsiteX81" fmla="*/ 1520825 w 2371725"/>
                <a:gd name="connsiteY81" fmla="*/ 1149350 h 1844675"/>
                <a:gd name="connsiteX82" fmla="*/ 1558925 w 2371725"/>
                <a:gd name="connsiteY82" fmla="*/ 1152525 h 1844675"/>
                <a:gd name="connsiteX83" fmla="*/ 1555750 w 2371725"/>
                <a:gd name="connsiteY83" fmla="*/ 1177925 h 1844675"/>
                <a:gd name="connsiteX84" fmla="*/ 1555750 w 2371725"/>
                <a:gd name="connsiteY84" fmla="*/ 1177925 h 1844675"/>
                <a:gd name="connsiteX85" fmla="*/ 1581150 w 2371725"/>
                <a:gd name="connsiteY85" fmla="*/ 1193800 h 1844675"/>
                <a:gd name="connsiteX86" fmla="*/ 1600200 w 2371725"/>
                <a:gd name="connsiteY86" fmla="*/ 1190625 h 1844675"/>
                <a:gd name="connsiteX87" fmla="*/ 1600200 w 2371725"/>
                <a:gd name="connsiteY87" fmla="*/ 1222375 h 1844675"/>
                <a:gd name="connsiteX88" fmla="*/ 1625600 w 2371725"/>
                <a:gd name="connsiteY88" fmla="*/ 1225550 h 1844675"/>
                <a:gd name="connsiteX89" fmla="*/ 1622425 w 2371725"/>
                <a:gd name="connsiteY89" fmla="*/ 1257300 h 1844675"/>
                <a:gd name="connsiteX90" fmla="*/ 1638300 w 2371725"/>
                <a:gd name="connsiteY90" fmla="*/ 1257300 h 1844675"/>
                <a:gd name="connsiteX91" fmla="*/ 1638300 w 2371725"/>
                <a:gd name="connsiteY91" fmla="*/ 1282700 h 1844675"/>
                <a:gd name="connsiteX92" fmla="*/ 1660525 w 2371725"/>
                <a:gd name="connsiteY92" fmla="*/ 1285875 h 1844675"/>
                <a:gd name="connsiteX93" fmla="*/ 1654175 w 2371725"/>
                <a:gd name="connsiteY93" fmla="*/ 1298575 h 1844675"/>
                <a:gd name="connsiteX94" fmla="*/ 1689100 w 2371725"/>
                <a:gd name="connsiteY94" fmla="*/ 1304925 h 1844675"/>
                <a:gd name="connsiteX95" fmla="*/ 1689100 w 2371725"/>
                <a:gd name="connsiteY95" fmla="*/ 1314450 h 1844675"/>
                <a:gd name="connsiteX96" fmla="*/ 1727200 w 2371725"/>
                <a:gd name="connsiteY96" fmla="*/ 1323975 h 1844675"/>
                <a:gd name="connsiteX97" fmla="*/ 1727200 w 2371725"/>
                <a:gd name="connsiteY97" fmla="*/ 1336675 h 1844675"/>
                <a:gd name="connsiteX98" fmla="*/ 1762125 w 2371725"/>
                <a:gd name="connsiteY98" fmla="*/ 1339850 h 1844675"/>
                <a:gd name="connsiteX99" fmla="*/ 1758950 w 2371725"/>
                <a:gd name="connsiteY99" fmla="*/ 1368425 h 1844675"/>
                <a:gd name="connsiteX100" fmla="*/ 1806575 w 2371725"/>
                <a:gd name="connsiteY100" fmla="*/ 1368425 h 1844675"/>
                <a:gd name="connsiteX101" fmla="*/ 1806575 w 2371725"/>
                <a:gd name="connsiteY101" fmla="*/ 1393825 h 1844675"/>
                <a:gd name="connsiteX102" fmla="*/ 1831975 w 2371725"/>
                <a:gd name="connsiteY102" fmla="*/ 1393825 h 1844675"/>
                <a:gd name="connsiteX103" fmla="*/ 1831975 w 2371725"/>
                <a:gd name="connsiteY103" fmla="*/ 1393825 h 1844675"/>
                <a:gd name="connsiteX104" fmla="*/ 1851025 w 2371725"/>
                <a:gd name="connsiteY104" fmla="*/ 1419225 h 1844675"/>
                <a:gd name="connsiteX105" fmla="*/ 1851025 w 2371725"/>
                <a:gd name="connsiteY105" fmla="*/ 1431925 h 1844675"/>
                <a:gd name="connsiteX106" fmla="*/ 1873250 w 2371725"/>
                <a:gd name="connsiteY106" fmla="*/ 1438275 h 1844675"/>
                <a:gd name="connsiteX107" fmla="*/ 1873250 w 2371725"/>
                <a:gd name="connsiteY107" fmla="*/ 1460500 h 1844675"/>
                <a:gd name="connsiteX108" fmla="*/ 1892300 w 2371725"/>
                <a:gd name="connsiteY108" fmla="*/ 1463675 h 1844675"/>
                <a:gd name="connsiteX109" fmla="*/ 1892300 w 2371725"/>
                <a:gd name="connsiteY109" fmla="*/ 1492250 h 1844675"/>
                <a:gd name="connsiteX110" fmla="*/ 1927225 w 2371725"/>
                <a:gd name="connsiteY110" fmla="*/ 1498600 h 1844675"/>
                <a:gd name="connsiteX111" fmla="*/ 1924050 w 2371725"/>
                <a:gd name="connsiteY111" fmla="*/ 1520825 h 1844675"/>
                <a:gd name="connsiteX112" fmla="*/ 1952625 w 2371725"/>
                <a:gd name="connsiteY112" fmla="*/ 1520825 h 1844675"/>
                <a:gd name="connsiteX113" fmla="*/ 1946275 w 2371725"/>
                <a:gd name="connsiteY113" fmla="*/ 1549400 h 1844675"/>
                <a:gd name="connsiteX114" fmla="*/ 1997075 w 2371725"/>
                <a:gd name="connsiteY114" fmla="*/ 1555750 h 1844675"/>
                <a:gd name="connsiteX115" fmla="*/ 2000250 w 2371725"/>
                <a:gd name="connsiteY115" fmla="*/ 1571625 h 1844675"/>
                <a:gd name="connsiteX116" fmla="*/ 2000250 w 2371725"/>
                <a:gd name="connsiteY116" fmla="*/ 1571625 h 1844675"/>
                <a:gd name="connsiteX117" fmla="*/ 2022475 w 2371725"/>
                <a:gd name="connsiteY117" fmla="*/ 1590675 h 1844675"/>
                <a:gd name="connsiteX118" fmla="*/ 2047875 w 2371725"/>
                <a:gd name="connsiteY118" fmla="*/ 1597025 h 1844675"/>
                <a:gd name="connsiteX119" fmla="*/ 2051050 w 2371725"/>
                <a:gd name="connsiteY119" fmla="*/ 1609725 h 1844675"/>
                <a:gd name="connsiteX120" fmla="*/ 2066925 w 2371725"/>
                <a:gd name="connsiteY120" fmla="*/ 1609725 h 1844675"/>
                <a:gd name="connsiteX121" fmla="*/ 2066925 w 2371725"/>
                <a:gd name="connsiteY121" fmla="*/ 1625600 h 1844675"/>
                <a:gd name="connsiteX122" fmla="*/ 2085975 w 2371725"/>
                <a:gd name="connsiteY122" fmla="*/ 1625600 h 1844675"/>
                <a:gd name="connsiteX123" fmla="*/ 2085975 w 2371725"/>
                <a:gd name="connsiteY123" fmla="*/ 1651000 h 1844675"/>
                <a:gd name="connsiteX124" fmla="*/ 2130425 w 2371725"/>
                <a:gd name="connsiteY124" fmla="*/ 1657350 h 1844675"/>
                <a:gd name="connsiteX125" fmla="*/ 2130425 w 2371725"/>
                <a:gd name="connsiteY125" fmla="*/ 1657350 h 1844675"/>
                <a:gd name="connsiteX126" fmla="*/ 2159000 w 2371725"/>
                <a:gd name="connsiteY126" fmla="*/ 1670050 h 1844675"/>
                <a:gd name="connsiteX127" fmla="*/ 2165350 w 2371725"/>
                <a:gd name="connsiteY127" fmla="*/ 1692275 h 1844675"/>
                <a:gd name="connsiteX128" fmla="*/ 2184400 w 2371725"/>
                <a:gd name="connsiteY128" fmla="*/ 1692275 h 1844675"/>
                <a:gd name="connsiteX129" fmla="*/ 2184400 w 2371725"/>
                <a:gd name="connsiteY129" fmla="*/ 1720850 h 1844675"/>
                <a:gd name="connsiteX130" fmla="*/ 2209800 w 2371725"/>
                <a:gd name="connsiteY130" fmla="*/ 1720850 h 1844675"/>
                <a:gd name="connsiteX131" fmla="*/ 2206625 w 2371725"/>
                <a:gd name="connsiteY131" fmla="*/ 1749425 h 1844675"/>
                <a:gd name="connsiteX132" fmla="*/ 2232025 w 2371725"/>
                <a:gd name="connsiteY132" fmla="*/ 1749425 h 1844675"/>
                <a:gd name="connsiteX133" fmla="*/ 2232025 w 2371725"/>
                <a:gd name="connsiteY133" fmla="*/ 1762125 h 1844675"/>
                <a:gd name="connsiteX134" fmla="*/ 2273300 w 2371725"/>
                <a:gd name="connsiteY134" fmla="*/ 1762125 h 1844675"/>
                <a:gd name="connsiteX135" fmla="*/ 2270125 w 2371725"/>
                <a:gd name="connsiteY135" fmla="*/ 1771650 h 1844675"/>
                <a:gd name="connsiteX136" fmla="*/ 2270125 w 2371725"/>
                <a:gd name="connsiteY136" fmla="*/ 1771650 h 1844675"/>
                <a:gd name="connsiteX137" fmla="*/ 2295525 w 2371725"/>
                <a:gd name="connsiteY137" fmla="*/ 1797050 h 1844675"/>
                <a:gd name="connsiteX138" fmla="*/ 2317750 w 2371725"/>
                <a:gd name="connsiteY138" fmla="*/ 1793875 h 1844675"/>
                <a:gd name="connsiteX139" fmla="*/ 2311400 w 2371725"/>
                <a:gd name="connsiteY139" fmla="*/ 1835150 h 1844675"/>
                <a:gd name="connsiteX140" fmla="*/ 2371725 w 2371725"/>
                <a:gd name="connsiteY140" fmla="*/ 1844675 h 1844675"/>
                <a:gd name="connsiteX0" fmla="*/ 0 w 2371725"/>
                <a:gd name="connsiteY0" fmla="*/ 0 h 1844675"/>
                <a:gd name="connsiteX1" fmla="*/ 85725 w 2371725"/>
                <a:gd name="connsiteY1" fmla="*/ 0 h 1844675"/>
                <a:gd name="connsiteX2" fmla="*/ 85725 w 2371725"/>
                <a:gd name="connsiteY2" fmla="*/ 19050 h 1844675"/>
                <a:gd name="connsiteX3" fmla="*/ 168275 w 2371725"/>
                <a:gd name="connsiteY3" fmla="*/ 19050 h 1844675"/>
                <a:gd name="connsiteX4" fmla="*/ 168275 w 2371725"/>
                <a:gd name="connsiteY4" fmla="*/ 44450 h 1844675"/>
                <a:gd name="connsiteX5" fmla="*/ 222250 w 2371725"/>
                <a:gd name="connsiteY5" fmla="*/ 44450 h 1844675"/>
                <a:gd name="connsiteX6" fmla="*/ 222250 w 2371725"/>
                <a:gd name="connsiteY6" fmla="*/ 63500 h 1844675"/>
                <a:gd name="connsiteX7" fmla="*/ 279400 w 2371725"/>
                <a:gd name="connsiteY7" fmla="*/ 63500 h 1844675"/>
                <a:gd name="connsiteX8" fmla="*/ 279400 w 2371725"/>
                <a:gd name="connsiteY8" fmla="*/ 76200 h 1844675"/>
                <a:gd name="connsiteX9" fmla="*/ 355600 w 2371725"/>
                <a:gd name="connsiteY9" fmla="*/ 76200 h 1844675"/>
                <a:gd name="connsiteX10" fmla="*/ 355600 w 2371725"/>
                <a:gd name="connsiteY10" fmla="*/ 79375 h 1844675"/>
                <a:gd name="connsiteX11" fmla="*/ 473075 w 2371725"/>
                <a:gd name="connsiteY11" fmla="*/ 79375 h 1844675"/>
                <a:gd name="connsiteX12" fmla="*/ 473075 w 2371725"/>
                <a:gd name="connsiteY12" fmla="*/ 107950 h 1844675"/>
                <a:gd name="connsiteX13" fmla="*/ 485775 w 2371725"/>
                <a:gd name="connsiteY13" fmla="*/ 107950 h 1844675"/>
                <a:gd name="connsiteX14" fmla="*/ 485775 w 2371725"/>
                <a:gd name="connsiteY14" fmla="*/ 127000 h 1844675"/>
                <a:gd name="connsiteX15" fmla="*/ 485775 w 2371725"/>
                <a:gd name="connsiteY15" fmla="*/ 127000 h 1844675"/>
                <a:gd name="connsiteX16" fmla="*/ 517525 w 2371725"/>
                <a:gd name="connsiteY16" fmla="*/ 127000 h 1844675"/>
                <a:gd name="connsiteX17" fmla="*/ 517525 w 2371725"/>
                <a:gd name="connsiteY17" fmla="*/ 155575 h 1844675"/>
                <a:gd name="connsiteX18" fmla="*/ 552450 w 2371725"/>
                <a:gd name="connsiteY18" fmla="*/ 155575 h 1844675"/>
                <a:gd name="connsiteX19" fmla="*/ 552450 w 2371725"/>
                <a:gd name="connsiteY19" fmla="*/ 180975 h 1844675"/>
                <a:gd name="connsiteX20" fmla="*/ 584200 w 2371725"/>
                <a:gd name="connsiteY20" fmla="*/ 180975 h 1844675"/>
                <a:gd name="connsiteX21" fmla="*/ 584200 w 2371725"/>
                <a:gd name="connsiteY21" fmla="*/ 203200 h 1844675"/>
                <a:gd name="connsiteX22" fmla="*/ 628650 w 2371725"/>
                <a:gd name="connsiteY22" fmla="*/ 203200 h 1844675"/>
                <a:gd name="connsiteX23" fmla="*/ 628650 w 2371725"/>
                <a:gd name="connsiteY23" fmla="*/ 228600 h 1844675"/>
                <a:gd name="connsiteX24" fmla="*/ 685800 w 2371725"/>
                <a:gd name="connsiteY24" fmla="*/ 228600 h 1844675"/>
                <a:gd name="connsiteX25" fmla="*/ 685800 w 2371725"/>
                <a:gd name="connsiteY25" fmla="*/ 234950 h 1844675"/>
                <a:gd name="connsiteX26" fmla="*/ 685800 w 2371725"/>
                <a:gd name="connsiteY26" fmla="*/ 254000 h 1844675"/>
                <a:gd name="connsiteX27" fmla="*/ 730250 w 2371725"/>
                <a:gd name="connsiteY27" fmla="*/ 254000 h 1844675"/>
                <a:gd name="connsiteX28" fmla="*/ 730250 w 2371725"/>
                <a:gd name="connsiteY28" fmla="*/ 273050 h 1844675"/>
                <a:gd name="connsiteX29" fmla="*/ 730250 w 2371725"/>
                <a:gd name="connsiteY29" fmla="*/ 273050 h 1844675"/>
                <a:gd name="connsiteX30" fmla="*/ 746125 w 2371725"/>
                <a:gd name="connsiteY30" fmla="*/ 288925 h 1844675"/>
                <a:gd name="connsiteX31" fmla="*/ 774700 w 2371725"/>
                <a:gd name="connsiteY31" fmla="*/ 288925 h 1844675"/>
                <a:gd name="connsiteX32" fmla="*/ 774700 w 2371725"/>
                <a:gd name="connsiteY32" fmla="*/ 317500 h 1844675"/>
                <a:gd name="connsiteX33" fmla="*/ 803275 w 2371725"/>
                <a:gd name="connsiteY33" fmla="*/ 317500 h 1844675"/>
                <a:gd name="connsiteX34" fmla="*/ 803275 w 2371725"/>
                <a:gd name="connsiteY34" fmla="*/ 346075 h 1844675"/>
                <a:gd name="connsiteX35" fmla="*/ 844550 w 2371725"/>
                <a:gd name="connsiteY35" fmla="*/ 346075 h 1844675"/>
                <a:gd name="connsiteX36" fmla="*/ 844550 w 2371725"/>
                <a:gd name="connsiteY36" fmla="*/ 381000 h 1844675"/>
                <a:gd name="connsiteX37" fmla="*/ 869950 w 2371725"/>
                <a:gd name="connsiteY37" fmla="*/ 381000 h 1844675"/>
                <a:gd name="connsiteX38" fmla="*/ 869950 w 2371725"/>
                <a:gd name="connsiteY38" fmla="*/ 406400 h 1844675"/>
                <a:gd name="connsiteX39" fmla="*/ 901700 w 2371725"/>
                <a:gd name="connsiteY39" fmla="*/ 406400 h 1844675"/>
                <a:gd name="connsiteX40" fmla="*/ 901700 w 2371725"/>
                <a:gd name="connsiteY40" fmla="*/ 454025 h 1844675"/>
                <a:gd name="connsiteX41" fmla="*/ 920750 w 2371725"/>
                <a:gd name="connsiteY41" fmla="*/ 454025 h 1844675"/>
                <a:gd name="connsiteX42" fmla="*/ 920750 w 2371725"/>
                <a:gd name="connsiteY42" fmla="*/ 479425 h 1844675"/>
                <a:gd name="connsiteX43" fmla="*/ 942975 w 2371725"/>
                <a:gd name="connsiteY43" fmla="*/ 479425 h 1844675"/>
                <a:gd name="connsiteX44" fmla="*/ 942975 w 2371725"/>
                <a:gd name="connsiteY44" fmla="*/ 511175 h 1844675"/>
                <a:gd name="connsiteX45" fmla="*/ 955675 w 2371725"/>
                <a:gd name="connsiteY45" fmla="*/ 511175 h 1844675"/>
                <a:gd name="connsiteX46" fmla="*/ 955675 w 2371725"/>
                <a:gd name="connsiteY46" fmla="*/ 530225 h 1844675"/>
                <a:gd name="connsiteX47" fmla="*/ 974725 w 2371725"/>
                <a:gd name="connsiteY47" fmla="*/ 530225 h 1844675"/>
                <a:gd name="connsiteX48" fmla="*/ 974725 w 2371725"/>
                <a:gd name="connsiteY48" fmla="*/ 587375 h 1844675"/>
                <a:gd name="connsiteX49" fmla="*/ 1003300 w 2371725"/>
                <a:gd name="connsiteY49" fmla="*/ 587375 h 1844675"/>
                <a:gd name="connsiteX50" fmla="*/ 1003300 w 2371725"/>
                <a:gd name="connsiteY50" fmla="*/ 603250 h 1844675"/>
                <a:gd name="connsiteX51" fmla="*/ 1003300 w 2371725"/>
                <a:gd name="connsiteY51" fmla="*/ 603250 h 1844675"/>
                <a:gd name="connsiteX52" fmla="*/ 1035050 w 2371725"/>
                <a:gd name="connsiteY52" fmla="*/ 635000 h 1844675"/>
                <a:gd name="connsiteX53" fmla="*/ 1025525 w 2371725"/>
                <a:gd name="connsiteY53" fmla="*/ 673100 h 1844675"/>
                <a:gd name="connsiteX54" fmla="*/ 1076325 w 2371725"/>
                <a:gd name="connsiteY54" fmla="*/ 692150 h 1844675"/>
                <a:gd name="connsiteX55" fmla="*/ 1079500 w 2371725"/>
                <a:gd name="connsiteY55" fmla="*/ 720725 h 1844675"/>
                <a:gd name="connsiteX56" fmla="*/ 1120775 w 2371725"/>
                <a:gd name="connsiteY56" fmla="*/ 720725 h 1844675"/>
                <a:gd name="connsiteX57" fmla="*/ 1123950 w 2371725"/>
                <a:gd name="connsiteY57" fmla="*/ 758825 h 1844675"/>
                <a:gd name="connsiteX58" fmla="*/ 1155700 w 2371725"/>
                <a:gd name="connsiteY58" fmla="*/ 758825 h 1844675"/>
                <a:gd name="connsiteX59" fmla="*/ 1162050 w 2371725"/>
                <a:gd name="connsiteY59" fmla="*/ 800100 h 1844675"/>
                <a:gd name="connsiteX60" fmla="*/ 1187450 w 2371725"/>
                <a:gd name="connsiteY60" fmla="*/ 803275 h 1844675"/>
                <a:gd name="connsiteX61" fmla="*/ 1184275 w 2371725"/>
                <a:gd name="connsiteY61" fmla="*/ 822325 h 1844675"/>
                <a:gd name="connsiteX62" fmla="*/ 1216025 w 2371725"/>
                <a:gd name="connsiteY62" fmla="*/ 822325 h 1844675"/>
                <a:gd name="connsiteX63" fmla="*/ 1216025 w 2371725"/>
                <a:gd name="connsiteY63" fmla="*/ 841375 h 1844675"/>
                <a:gd name="connsiteX64" fmla="*/ 1228725 w 2371725"/>
                <a:gd name="connsiteY64" fmla="*/ 841375 h 1844675"/>
                <a:gd name="connsiteX65" fmla="*/ 1219200 w 2371725"/>
                <a:gd name="connsiteY65" fmla="*/ 889000 h 1844675"/>
                <a:gd name="connsiteX66" fmla="*/ 1235075 w 2371725"/>
                <a:gd name="connsiteY66" fmla="*/ 885825 h 1844675"/>
                <a:gd name="connsiteX67" fmla="*/ 1238250 w 2371725"/>
                <a:gd name="connsiteY67" fmla="*/ 942975 h 1844675"/>
                <a:gd name="connsiteX68" fmla="*/ 1254125 w 2371725"/>
                <a:gd name="connsiteY68" fmla="*/ 942975 h 1844675"/>
                <a:gd name="connsiteX69" fmla="*/ 1257300 w 2371725"/>
                <a:gd name="connsiteY69" fmla="*/ 962025 h 1844675"/>
                <a:gd name="connsiteX70" fmla="*/ 1273175 w 2371725"/>
                <a:gd name="connsiteY70" fmla="*/ 968375 h 1844675"/>
                <a:gd name="connsiteX71" fmla="*/ 1270000 w 2371725"/>
                <a:gd name="connsiteY71" fmla="*/ 1031875 h 1844675"/>
                <a:gd name="connsiteX72" fmla="*/ 1377950 w 2371725"/>
                <a:gd name="connsiteY72" fmla="*/ 1031875 h 1844675"/>
                <a:gd name="connsiteX73" fmla="*/ 1374775 w 2371725"/>
                <a:gd name="connsiteY73" fmla="*/ 1047750 h 1844675"/>
                <a:gd name="connsiteX74" fmla="*/ 1419225 w 2371725"/>
                <a:gd name="connsiteY74" fmla="*/ 1047750 h 1844675"/>
                <a:gd name="connsiteX75" fmla="*/ 1419225 w 2371725"/>
                <a:gd name="connsiteY75" fmla="*/ 1066800 h 1844675"/>
                <a:gd name="connsiteX76" fmla="*/ 1441450 w 2371725"/>
                <a:gd name="connsiteY76" fmla="*/ 1063625 h 1844675"/>
                <a:gd name="connsiteX77" fmla="*/ 1441450 w 2371725"/>
                <a:gd name="connsiteY77" fmla="*/ 1079500 h 1844675"/>
                <a:gd name="connsiteX78" fmla="*/ 1485900 w 2371725"/>
                <a:gd name="connsiteY78" fmla="*/ 1098550 h 1844675"/>
                <a:gd name="connsiteX79" fmla="*/ 1485900 w 2371725"/>
                <a:gd name="connsiteY79" fmla="*/ 1139825 h 1844675"/>
                <a:gd name="connsiteX80" fmla="*/ 1520825 w 2371725"/>
                <a:gd name="connsiteY80" fmla="*/ 1136650 h 1844675"/>
                <a:gd name="connsiteX81" fmla="*/ 1520825 w 2371725"/>
                <a:gd name="connsiteY81" fmla="*/ 1149350 h 1844675"/>
                <a:gd name="connsiteX82" fmla="*/ 1558925 w 2371725"/>
                <a:gd name="connsiteY82" fmla="*/ 1152525 h 1844675"/>
                <a:gd name="connsiteX83" fmla="*/ 1555750 w 2371725"/>
                <a:gd name="connsiteY83" fmla="*/ 1177925 h 1844675"/>
                <a:gd name="connsiteX84" fmla="*/ 1555750 w 2371725"/>
                <a:gd name="connsiteY84" fmla="*/ 1177925 h 1844675"/>
                <a:gd name="connsiteX85" fmla="*/ 1581150 w 2371725"/>
                <a:gd name="connsiteY85" fmla="*/ 1193800 h 1844675"/>
                <a:gd name="connsiteX86" fmla="*/ 1600200 w 2371725"/>
                <a:gd name="connsiteY86" fmla="*/ 1190625 h 1844675"/>
                <a:gd name="connsiteX87" fmla="*/ 1600200 w 2371725"/>
                <a:gd name="connsiteY87" fmla="*/ 1222375 h 1844675"/>
                <a:gd name="connsiteX88" fmla="*/ 1625600 w 2371725"/>
                <a:gd name="connsiteY88" fmla="*/ 1225550 h 1844675"/>
                <a:gd name="connsiteX89" fmla="*/ 1622425 w 2371725"/>
                <a:gd name="connsiteY89" fmla="*/ 1257300 h 1844675"/>
                <a:gd name="connsiteX90" fmla="*/ 1638300 w 2371725"/>
                <a:gd name="connsiteY90" fmla="*/ 1257300 h 1844675"/>
                <a:gd name="connsiteX91" fmla="*/ 1638300 w 2371725"/>
                <a:gd name="connsiteY91" fmla="*/ 1282700 h 1844675"/>
                <a:gd name="connsiteX92" fmla="*/ 1660525 w 2371725"/>
                <a:gd name="connsiteY92" fmla="*/ 1285875 h 1844675"/>
                <a:gd name="connsiteX93" fmla="*/ 1654175 w 2371725"/>
                <a:gd name="connsiteY93" fmla="*/ 1298575 h 1844675"/>
                <a:gd name="connsiteX94" fmla="*/ 1689100 w 2371725"/>
                <a:gd name="connsiteY94" fmla="*/ 1304925 h 1844675"/>
                <a:gd name="connsiteX95" fmla="*/ 1689100 w 2371725"/>
                <a:gd name="connsiteY95" fmla="*/ 1314450 h 1844675"/>
                <a:gd name="connsiteX96" fmla="*/ 1727200 w 2371725"/>
                <a:gd name="connsiteY96" fmla="*/ 1323975 h 1844675"/>
                <a:gd name="connsiteX97" fmla="*/ 1727200 w 2371725"/>
                <a:gd name="connsiteY97" fmla="*/ 1336675 h 1844675"/>
                <a:gd name="connsiteX98" fmla="*/ 1762125 w 2371725"/>
                <a:gd name="connsiteY98" fmla="*/ 1339850 h 1844675"/>
                <a:gd name="connsiteX99" fmla="*/ 1758950 w 2371725"/>
                <a:gd name="connsiteY99" fmla="*/ 1368425 h 1844675"/>
                <a:gd name="connsiteX100" fmla="*/ 1806575 w 2371725"/>
                <a:gd name="connsiteY100" fmla="*/ 1368425 h 1844675"/>
                <a:gd name="connsiteX101" fmla="*/ 1806575 w 2371725"/>
                <a:gd name="connsiteY101" fmla="*/ 1393825 h 1844675"/>
                <a:gd name="connsiteX102" fmla="*/ 1831975 w 2371725"/>
                <a:gd name="connsiteY102" fmla="*/ 1393825 h 1844675"/>
                <a:gd name="connsiteX103" fmla="*/ 1831975 w 2371725"/>
                <a:gd name="connsiteY103" fmla="*/ 1393825 h 1844675"/>
                <a:gd name="connsiteX104" fmla="*/ 1851025 w 2371725"/>
                <a:gd name="connsiteY104" fmla="*/ 1419225 h 1844675"/>
                <a:gd name="connsiteX105" fmla="*/ 1851025 w 2371725"/>
                <a:gd name="connsiteY105" fmla="*/ 1431925 h 1844675"/>
                <a:gd name="connsiteX106" fmla="*/ 1873250 w 2371725"/>
                <a:gd name="connsiteY106" fmla="*/ 1438275 h 1844675"/>
                <a:gd name="connsiteX107" fmla="*/ 1873250 w 2371725"/>
                <a:gd name="connsiteY107" fmla="*/ 1460500 h 1844675"/>
                <a:gd name="connsiteX108" fmla="*/ 1892300 w 2371725"/>
                <a:gd name="connsiteY108" fmla="*/ 1463675 h 1844675"/>
                <a:gd name="connsiteX109" fmla="*/ 1892300 w 2371725"/>
                <a:gd name="connsiteY109" fmla="*/ 1492250 h 1844675"/>
                <a:gd name="connsiteX110" fmla="*/ 1927225 w 2371725"/>
                <a:gd name="connsiteY110" fmla="*/ 1498600 h 1844675"/>
                <a:gd name="connsiteX111" fmla="*/ 1924050 w 2371725"/>
                <a:gd name="connsiteY111" fmla="*/ 1520825 h 1844675"/>
                <a:gd name="connsiteX112" fmla="*/ 1952625 w 2371725"/>
                <a:gd name="connsiteY112" fmla="*/ 1520825 h 1844675"/>
                <a:gd name="connsiteX113" fmla="*/ 1946275 w 2371725"/>
                <a:gd name="connsiteY113" fmla="*/ 1549400 h 1844675"/>
                <a:gd name="connsiteX114" fmla="*/ 1997075 w 2371725"/>
                <a:gd name="connsiteY114" fmla="*/ 1555750 h 1844675"/>
                <a:gd name="connsiteX115" fmla="*/ 2000250 w 2371725"/>
                <a:gd name="connsiteY115" fmla="*/ 1571625 h 1844675"/>
                <a:gd name="connsiteX116" fmla="*/ 2000250 w 2371725"/>
                <a:gd name="connsiteY116" fmla="*/ 1571625 h 1844675"/>
                <a:gd name="connsiteX117" fmla="*/ 2022475 w 2371725"/>
                <a:gd name="connsiteY117" fmla="*/ 1590675 h 1844675"/>
                <a:gd name="connsiteX118" fmla="*/ 2047875 w 2371725"/>
                <a:gd name="connsiteY118" fmla="*/ 1597025 h 1844675"/>
                <a:gd name="connsiteX119" fmla="*/ 2051050 w 2371725"/>
                <a:gd name="connsiteY119" fmla="*/ 1609725 h 1844675"/>
                <a:gd name="connsiteX120" fmla="*/ 2066925 w 2371725"/>
                <a:gd name="connsiteY120" fmla="*/ 1609725 h 1844675"/>
                <a:gd name="connsiteX121" fmla="*/ 2066925 w 2371725"/>
                <a:gd name="connsiteY121" fmla="*/ 1625600 h 1844675"/>
                <a:gd name="connsiteX122" fmla="*/ 2085975 w 2371725"/>
                <a:gd name="connsiteY122" fmla="*/ 1625600 h 1844675"/>
                <a:gd name="connsiteX123" fmla="*/ 2085975 w 2371725"/>
                <a:gd name="connsiteY123" fmla="*/ 1651000 h 1844675"/>
                <a:gd name="connsiteX124" fmla="*/ 2130425 w 2371725"/>
                <a:gd name="connsiteY124" fmla="*/ 1657350 h 1844675"/>
                <a:gd name="connsiteX125" fmla="*/ 2130425 w 2371725"/>
                <a:gd name="connsiteY125" fmla="*/ 1657350 h 1844675"/>
                <a:gd name="connsiteX126" fmla="*/ 2159000 w 2371725"/>
                <a:gd name="connsiteY126" fmla="*/ 1670050 h 1844675"/>
                <a:gd name="connsiteX127" fmla="*/ 2165350 w 2371725"/>
                <a:gd name="connsiteY127" fmla="*/ 1692275 h 1844675"/>
                <a:gd name="connsiteX128" fmla="*/ 2184400 w 2371725"/>
                <a:gd name="connsiteY128" fmla="*/ 1692275 h 1844675"/>
                <a:gd name="connsiteX129" fmla="*/ 2184400 w 2371725"/>
                <a:gd name="connsiteY129" fmla="*/ 1720850 h 1844675"/>
                <a:gd name="connsiteX130" fmla="*/ 2209800 w 2371725"/>
                <a:gd name="connsiteY130" fmla="*/ 1720850 h 1844675"/>
                <a:gd name="connsiteX131" fmla="*/ 2206625 w 2371725"/>
                <a:gd name="connsiteY131" fmla="*/ 1749425 h 1844675"/>
                <a:gd name="connsiteX132" fmla="*/ 2232025 w 2371725"/>
                <a:gd name="connsiteY132" fmla="*/ 1749425 h 1844675"/>
                <a:gd name="connsiteX133" fmla="*/ 2232025 w 2371725"/>
                <a:gd name="connsiteY133" fmla="*/ 1762125 h 1844675"/>
                <a:gd name="connsiteX134" fmla="*/ 2273300 w 2371725"/>
                <a:gd name="connsiteY134" fmla="*/ 1762125 h 1844675"/>
                <a:gd name="connsiteX135" fmla="*/ 2270125 w 2371725"/>
                <a:gd name="connsiteY135" fmla="*/ 1771650 h 1844675"/>
                <a:gd name="connsiteX136" fmla="*/ 2270125 w 2371725"/>
                <a:gd name="connsiteY136" fmla="*/ 1771650 h 1844675"/>
                <a:gd name="connsiteX137" fmla="*/ 2295525 w 2371725"/>
                <a:gd name="connsiteY137" fmla="*/ 1797050 h 1844675"/>
                <a:gd name="connsiteX138" fmla="*/ 2317750 w 2371725"/>
                <a:gd name="connsiteY138" fmla="*/ 1793875 h 1844675"/>
                <a:gd name="connsiteX139" fmla="*/ 2311400 w 2371725"/>
                <a:gd name="connsiteY139" fmla="*/ 1835150 h 1844675"/>
                <a:gd name="connsiteX140" fmla="*/ 2371725 w 2371725"/>
                <a:gd name="connsiteY140" fmla="*/ 1844675 h 1844675"/>
                <a:gd name="connsiteX0" fmla="*/ 0 w 2371725"/>
                <a:gd name="connsiteY0" fmla="*/ 0 h 1844675"/>
                <a:gd name="connsiteX1" fmla="*/ 85725 w 2371725"/>
                <a:gd name="connsiteY1" fmla="*/ 0 h 1844675"/>
                <a:gd name="connsiteX2" fmla="*/ 85725 w 2371725"/>
                <a:gd name="connsiteY2" fmla="*/ 19050 h 1844675"/>
                <a:gd name="connsiteX3" fmla="*/ 168275 w 2371725"/>
                <a:gd name="connsiteY3" fmla="*/ 19050 h 1844675"/>
                <a:gd name="connsiteX4" fmla="*/ 168275 w 2371725"/>
                <a:gd name="connsiteY4" fmla="*/ 44450 h 1844675"/>
                <a:gd name="connsiteX5" fmla="*/ 222250 w 2371725"/>
                <a:gd name="connsiteY5" fmla="*/ 44450 h 1844675"/>
                <a:gd name="connsiteX6" fmla="*/ 222250 w 2371725"/>
                <a:gd name="connsiteY6" fmla="*/ 63500 h 1844675"/>
                <a:gd name="connsiteX7" fmla="*/ 279400 w 2371725"/>
                <a:gd name="connsiteY7" fmla="*/ 63500 h 1844675"/>
                <a:gd name="connsiteX8" fmla="*/ 279400 w 2371725"/>
                <a:gd name="connsiteY8" fmla="*/ 76200 h 1844675"/>
                <a:gd name="connsiteX9" fmla="*/ 355600 w 2371725"/>
                <a:gd name="connsiteY9" fmla="*/ 76200 h 1844675"/>
                <a:gd name="connsiteX10" fmla="*/ 355600 w 2371725"/>
                <a:gd name="connsiteY10" fmla="*/ 79375 h 1844675"/>
                <a:gd name="connsiteX11" fmla="*/ 473075 w 2371725"/>
                <a:gd name="connsiteY11" fmla="*/ 79375 h 1844675"/>
                <a:gd name="connsiteX12" fmla="*/ 473075 w 2371725"/>
                <a:gd name="connsiteY12" fmla="*/ 107950 h 1844675"/>
                <a:gd name="connsiteX13" fmla="*/ 485775 w 2371725"/>
                <a:gd name="connsiteY13" fmla="*/ 107950 h 1844675"/>
                <a:gd name="connsiteX14" fmla="*/ 485775 w 2371725"/>
                <a:gd name="connsiteY14" fmla="*/ 127000 h 1844675"/>
                <a:gd name="connsiteX15" fmla="*/ 485775 w 2371725"/>
                <a:gd name="connsiteY15" fmla="*/ 127000 h 1844675"/>
                <a:gd name="connsiteX16" fmla="*/ 517525 w 2371725"/>
                <a:gd name="connsiteY16" fmla="*/ 127000 h 1844675"/>
                <a:gd name="connsiteX17" fmla="*/ 517525 w 2371725"/>
                <a:gd name="connsiteY17" fmla="*/ 155575 h 1844675"/>
                <a:gd name="connsiteX18" fmla="*/ 552450 w 2371725"/>
                <a:gd name="connsiteY18" fmla="*/ 155575 h 1844675"/>
                <a:gd name="connsiteX19" fmla="*/ 552450 w 2371725"/>
                <a:gd name="connsiteY19" fmla="*/ 180975 h 1844675"/>
                <a:gd name="connsiteX20" fmla="*/ 584200 w 2371725"/>
                <a:gd name="connsiteY20" fmla="*/ 180975 h 1844675"/>
                <a:gd name="connsiteX21" fmla="*/ 584200 w 2371725"/>
                <a:gd name="connsiteY21" fmla="*/ 203200 h 1844675"/>
                <a:gd name="connsiteX22" fmla="*/ 628650 w 2371725"/>
                <a:gd name="connsiteY22" fmla="*/ 203200 h 1844675"/>
                <a:gd name="connsiteX23" fmla="*/ 628650 w 2371725"/>
                <a:gd name="connsiteY23" fmla="*/ 228600 h 1844675"/>
                <a:gd name="connsiteX24" fmla="*/ 685800 w 2371725"/>
                <a:gd name="connsiteY24" fmla="*/ 228600 h 1844675"/>
                <a:gd name="connsiteX25" fmla="*/ 685800 w 2371725"/>
                <a:gd name="connsiteY25" fmla="*/ 234950 h 1844675"/>
                <a:gd name="connsiteX26" fmla="*/ 685800 w 2371725"/>
                <a:gd name="connsiteY26" fmla="*/ 254000 h 1844675"/>
                <a:gd name="connsiteX27" fmla="*/ 730250 w 2371725"/>
                <a:gd name="connsiteY27" fmla="*/ 254000 h 1844675"/>
                <a:gd name="connsiteX28" fmla="*/ 730250 w 2371725"/>
                <a:gd name="connsiteY28" fmla="*/ 273050 h 1844675"/>
                <a:gd name="connsiteX29" fmla="*/ 730250 w 2371725"/>
                <a:gd name="connsiteY29" fmla="*/ 273050 h 1844675"/>
                <a:gd name="connsiteX30" fmla="*/ 746125 w 2371725"/>
                <a:gd name="connsiteY30" fmla="*/ 288925 h 1844675"/>
                <a:gd name="connsiteX31" fmla="*/ 774700 w 2371725"/>
                <a:gd name="connsiteY31" fmla="*/ 288925 h 1844675"/>
                <a:gd name="connsiteX32" fmla="*/ 774700 w 2371725"/>
                <a:gd name="connsiteY32" fmla="*/ 317500 h 1844675"/>
                <a:gd name="connsiteX33" fmla="*/ 803275 w 2371725"/>
                <a:gd name="connsiteY33" fmla="*/ 317500 h 1844675"/>
                <a:gd name="connsiteX34" fmla="*/ 803275 w 2371725"/>
                <a:gd name="connsiteY34" fmla="*/ 346075 h 1844675"/>
                <a:gd name="connsiteX35" fmla="*/ 844550 w 2371725"/>
                <a:gd name="connsiteY35" fmla="*/ 346075 h 1844675"/>
                <a:gd name="connsiteX36" fmla="*/ 844550 w 2371725"/>
                <a:gd name="connsiteY36" fmla="*/ 381000 h 1844675"/>
                <a:gd name="connsiteX37" fmla="*/ 869950 w 2371725"/>
                <a:gd name="connsiteY37" fmla="*/ 381000 h 1844675"/>
                <a:gd name="connsiteX38" fmla="*/ 869950 w 2371725"/>
                <a:gd name="connsiteY38" fmla="*/ 406400 h 1844675"/>
                <a:gd name="connsiteX39" fmla="*/ 901700 w 2371725"/>
                <a:gd name="connsiteY39" fmla="*/ 406400 h 1844675"/>
                <a:gd name="connsiteX40" fmla="*/ 901700 w 2371725"/>
                <a:gd name="connsiteY40" fmla="*/ 454025 h 1844675"/>
                <a:gd name="connsiteX41" fmla="*/ 920750 w 2371725"/>
                <a:gd name="connsiteY41" fmla="*/ 454025 h 1844675"/>
                <a:gd name="connsiteX42" fmla="*/ 920750 w 2371725"/>
                <a:gd name="connsiteY42" fmla="*/ 479425 h 1844675"/>
                <a:gd name="connsiteX43" fmla="*/ 942975 w 2371725"/>
                <a:gd name="connsiteY43" fmla="*/ 479425 h 1844675"/>
                <a:gd name="connsiteX44" fmla="*/ 942975 w 2371725"/>
                <a:gd name="connsiteY44" fmla="*/ 511175 h 1844675"/>
                <a:gd name="connsiteX45" fmla="*/ 955675 w 2371725"/>
                <a:gd name="connsiteY45" fmla="*/ 511175 h 1844675"/>
                <a:gd name="connsiteX46" fmla="*/ 955675 w 2371725"/>
                <a:gd name="connsiteY46" fmla="*/ 530225 h 1844675"/>
                <a:gd name="connsiteX47" fmla="*/ 974725 w 2371725"/>
                <a:gd name="connsiteY47" fmla="*/ 530225 h 1844675"/>
                <a:gd name="connsiteX48" fmla="*/ 974725 w 2371725"/>
                <a:gd name="connsiteY48" fmla="*/ 587375 h 1844675"/>
                <a:gd name="connsiteX49" fmla="*/ 1003300 w 2371725"/>
                <a:gd name="connsiteY49" fmla="*/ 587375 h 1844675"/>
                <a:gd name="connsiteX50" fmla="*/ 1003300 w 2371725"/>
                <a:gd name="connsiteY50" fmla="*/ 603250 h 1844675"/>
                <a:gd name="connsiteX51" fmla="*/ 1003300 w 2371725"/>
                <a:gd name="connsiteY51" fmla="*/ 603250 h 1844675"/>
                <a:gd name="connsiteX52" fmla="*/ 1035050 w 2371725"/>
                <a:gd name="connsiteY52" fmla="*/ 635000 h 1844675"/>
                <a:gd name="connsiteX53" fmla="*/ 1025525 w 2371725"/>
                <a:gd name="connsiteY53" fmla="*/ 673100 h 1844675"/>
                <a:gd name="connsiteX54" fmla="*/ 1076325 w 2371725"/>
                <a:gd name="connsiteY54" fmla="*/ 692150 h 1844675"/>
                <a:gd name="connsiteX55" fmla="*/ 1079500 w 2371725"/>
                <a:gd name="connsiteY55" fmla="*/ 720725 h 1844675"/>
                <a:gd name="connsiteX56" fmla="*/ 1120775 w 2371725"/>
                <a:gd name="connsiteY56" fmla="*/ 720725 h 1844675"/>
                <a:gd name="connsiteX57" fmla="*/ 1123950 w 2371725"/>
                <a:gd name="connsiteY57" fmla="*/ 758825 h 1844675"/>
                <a:gd name="connsiteX58" fmla="*/ 1155700 w 2371725"/>
                <a:gd name="connsiteY58" fmla="*/ 758825 h 1844675"/>
                <a:gd name="connsiteX59" fmla="*/ 1162050 w 2371725"/>
                <a:gd name="connsiteY59" fmla="*/ 800100 h 1844675"/>
                <a:gd name="connsiteX60" fmla="*/ 1187450 w 2371725"/>
                <a:gd name="connsiteY60" fmla="*/ 803275 h 1844675"/>
                <a:gd name="connsiteX61" fmla="*/ 1184275 w 2371725"/>
                <a:gd name="connsiteY61" fmla="*/ 822325 h 1844675"/>
                <a:gd name="connsiteX62" fmla="*/ 1216025 w 2371725"/>
                <a:gd name="connsiteY62" fmla="*/ 822325 h 1844675"/>
                <a:gd name="connsiteX63" fmla="*/ 1216025 w 2371725"/>
                <a:gd name="connsiteY63" fmla="*/ 841375 h 1844675"/>
                <a:gd name="connsiteX64" fmla="*/ 1228725 w 2371725"/>
                <a:gd name="connsiteY64" fmla="*/ 841375 h 1844675"/>
                <a:gd name="connsiteX65" fmla="*/ 1219200 w 2371725"/>
                <a:gd name="connsiteY65" fmla="*/ 889000 h 1844675"/>
                <a:gd name="connsiteX66" fmla="*/ 1235075 w 2371725"/>
                <a:gd name="connsiteY66" fmla="*/ 885825 h 1844675"/>
                <a:gd name="connsiteX67" fmla="*/ 1238250 w 2371725"/>
                <a:gd name="connsiteY67" fmla="*/ 942975 h 1844675"/>
                <a:gd name="connsiteX68" fmla="*/ 1254125 w 2371725"/>
                <a:gd name="connsiteY68" fmla="*/ 942975 h 1844675"/>
                <a:gd name="connsiteX69" fmla="*/ 1257300 w 2371725"/>
                <a:gd name="connsiteY69" fmla="*/ 962025 h 1844675"/>
                <a:gd name="connsiteX70" fmla="*/ 1273175 w 2371725"/>
                <a:gd name="connsiteY70" fmla="*/ 968375 h 1844675"/>
                <a:gd name="connsiteX71" fmla="*/ 1270000 w 2371725"/>
                <a:gd name="connsiteY71" fmla="*/ 1031875 h 1844675"/>
                <a:gd name="connsiteX72" fmla="*/ 1377950 w 2371725"/>
                <a:gd name="connsiteY72" fmla="*/ 1031875 h 1844675"/>
                <a:gd name="connsiteX73" fmla="*/ 1374775 w 2371725"/>
                <a:gd name="connsiteY73" fmla="*/ 1047750 h 1844675"/>
                <a:gd name="connsiteX74" fmla="*/ 1419225 w 2371725"/>
                <a:gd name="connsiteY74" fmla="*/ 1047750 h 1844675"/>
                <a:gd name="connsiteX75" fmla="*/ 1419225 w 2371725"/>
                <a:gd name="connsiteY75" fmla="*/ 1066800 h 1844675"/>
                <a:gd name="connsiteX76" fmla="*/ 1441450 w 2371725"/>
                <a:gd name="connsiteY76" fmla="*/ 1063625 h 1844675"/>
                <a:gd name="connsiteX77" fmla="*/ 1441450 w 2371725"/>
                <a:gd name="connsiteY77" fmla="*/ 1079500 h 1844675"/>
                <a:gd name="connsiteX78" fmla="*/ 1485900 w 2371725"/>
                <a:gd name="connsiteY78" fmla="*/ 1098550 h 1844675"/>
                <a:gd name="connsiteX79" fmla="*/ 1485900 w 2371725"/>
                <a:gd name="connsiteY79" fmla="*/ 1139825 h 1844675"/>
                <a:gd name="connsiteX80" fmla="*/ 1520825 w 2371725"/>
                <a:gd name="connsiteY80" fmla="*/ 1136650 h 1844675"/>
                <a:gd name="connsiteX81" fmla="*/ 1520825 w 2371725"/>
                <a:gd name="connsiteY81" fmla="*/ 1149350 h 1844675"/>
                <a:gd name="connsiteX82" fmla="*/ 1558925 w 2371725"/>
                <a:gd name="connsiteY82" fmla="*/ 1152525 h 1844675"/>
                <a:gd name="connsiteX83" fmla="*/ 1555750 w 2371725"/>
                <a:gd name="connsiteY83" fmla="*/ 1177925 h 1844675"/>
                <a:gd name="connsiteX84" fmla="*/ 1555750 w 2371725"/>
                <a:gd name="connsiteY84" fmla="*/ 1177925 h 1844675"/>
                <a:gd name="connsiteX85" fmla="*/ 1581150 w 2371725"/>
                <a:gd name="connsiteY85" fmla="*/ 1193800 h 1844675"/>
                <a:gd name="connsiteX86" fmla="*/ 1600200 w 2371725"/>
                <a:gd name="connsiteY86" fmla="*/ 1190625 h 1844675"/>
                <a:gd name="connsiteX87" fmla="*/ 1600200 w 2371725"/>
                <a:gd name="connsiteY87" fmla="*/ 1222375 h 1844675"/>
                <a:gd name="connsiteX88" fmla="*/ 1625600 w 2371725"/>
                <a:gd name="connsiteY88" fmla="*/ 1225550 h 1844675"/>
                <a:gd name="connsiteX89" fmla="*/ 1622425 w 2371725"/>
                <a:gd name="connsiteY89" fmla="*/ 1257300 h 1844675"/>
                <a:gd name="connsiteX90" fmla="*/ 1638300 w 2371725"/>
                <a:gd name="connsiteY90" fmla="*/ 1257300 h 1844675"/>
                <a:gd name="connsiteX91" fmla="*/ 1638300 w 2371725"/>
                <a:gd name="connsiteY91" fmla="*/ 1282700 h 1844675"/>
                <a:gd name="connsiteX92" fmla="*/ 1660525 w 2371725"/>
                <a:gd name="connsiteY92" fmla="*/ 1285875 h 1844675"/>
                <a:gd name="connsiteX93" fmla="*/ 1654175 w 2371725"/>
                <a:gd name="connsiteY93" fmla="*/ 1298575 h 1844675"/>
                <a:gd name="connsiteX94" fmla="*/ 1689100 w 2371725"/>
                <a:gd name="connsiteY94" fmla="*/ 1304925 h 1844675"/>
                <a:gd name="connsiteX95" fmla="*/ 1689100 w 2371725"/>
                <a:gd name="connsiteY95" fmla="*/ 1314450 h 1844675"/>
                <a:gd name="connsiteX96" fmla="*/ 1727200 w 2371725"/>
                <a:gd name="connsiteY96" fmla="*/ 1323975 h 1844675"/>
                <a:gd name="connsiteX97" fmla="*/ 1727200 w 2371725"/>
                <a:gd name="connsiteY97" fmla="*/ 1336675 h 1844675"/>
                <a:gd name="connsiteX98" fmla="*/ 1762125 w 2371725"/>
                <a:gd name="connsiteY98" fmla="*/ 1339850 h 1844675"/>
                <a:gd name="connsiteX99" fmla="*/ 1758950 w 2371725"/>
                <a:gd name="connsiteY99" fmla="*/ 1368425 h 1844675"/>
                <a:gd name="connsiteX100" fmla="*/ 1806575 w 2371725"/>
                <a:gd name="connsiteY100" fmla="*/ 1368425 h 1844675"/>
                <a:gd name="connsiteX101" fmla="*/ 1806575 w 2371725"/>
                <a:gd name="connsiteY101" fmla="*/ 1393825 h 1844675"/>
                <a:gd name="connsiteX102" fmla="*/ 1831975 w 2371725"/>
                <a:gd name="connsiteY102" fmla="*/ 1393825 h 1844675"/>
                <a:gd name="connsiteX103" fmla="*/ 1831975 w 2371725"/>
                <a:gd name="connsiteY103" fmla="*/ 1393825 h 1844675"/>
                <a:gd name="connsiteX104" fmla="*/ 1851025 w 2371725"/>
                <a:gd name="connsiteY104" fmla="*/ 1419225 h 1844675"/>
                <a:gd name="connsiteX105" fmla="*/ 1851025 w 2371725"/>
                <a:gd name="connsiteY105" fmla="*/ 1431925 h 1844675"/>
                <a:gd name="connsiteX106" fmla="*/ 1873250 w 2371725"/>
                <a:gd name="connsiteY106" fmla="*/ 1438275 h 1844675"/>
                <a:gd name="connsiteX107" fmla="*/ 1873250 w 2371725"/>
                <a:gd name="connsiteY107" fmla="*/ 1460500 h 1844675"/>
                <a:gd name="connsiteX108" fmla="*/ 1892300 w 2371725"/>
                <a:gd name="connsiteY108" fmla="*/ 1463675 h 1844675"/>
                <a:gd name="connsiteX109" fmla="*/ 1892300 w 2371725"/>
                <a:gd name="connsiteY109" fmla="*/ 1492250 h 1844675"/>
                <a:gd name="connsiteX110" fmla="*/ 1927225 w 2371725"/>
                <a:gd name="connsiteY110" fmla="*/ 1498600 h 1844675"/>
                <a:gd name="connsiteX111" fmla="*/ 1924050 w 2371725"/>
                <a:gd name="connsiteY111" fmla="*/ 1520825 h 1844675"/>
                <a:gd name="connsiteX112" fmla="*/ 1952625 w 2371725"/>
                <a:gd name="connsiteY112" fmla="*/ 1520825 h 1844675"/>
                <a:gd name="connsiteX113" fmla="*/ 1946275 w 2371725"/>
                <a:gd name="connsiteY113" fmla="*/ 1549400 h 1844675"/>
                <a:gd name="connsiteX114" fmla="*/ 1997075 w 2371725"/>
                <a:gd name="connsiteY114" fmla="*/ 1555750 h 1844675"/>
                <a:gd name="connsiteX115" fmla="*/ 2000250 w 2371725"/>
                <a:gd name="connsiteY115" fmla="*/ 1571625 h 1844675"/>
                <a:gd name="connsiteX116" fmla="*/ 2000250 w 2371725"/>
                <a:gd name="connsiteY116" fmla="*/ 1571625 h 1844675"/>
                <a:gd name="connsiteX117" fmla="*/ 2022475 w 2371725"/>
                <a:gd name="connsiteY117" fmla="*/ 1590675 h 1844675"/>
                <a:gd name="connsiteX118" fmla="*/ 2047875 w 2371725"/>
                <a:gd name="connsiteY118" fmla="*/ 1597025 h 1844675"/>
                <a:gd name="connsiteX119" fmla="*/ 2051050 w 2371725"/>
                <a:gd name="connsiteY119" fmla="*/ 1609725 h 1844675"/>
                <a:gd name="connsiteX120" fmla="*/ 2066925 w 2371725"/>
                <a:gd name="connsiteY120" fmla="*/ 1609725 h 1844675"/>
                <a:gd name="connsiteX121" fmla="*/ 2066925 w 2371725"/>
                <a:gd name="connsiteY121" fmla="*/ 1625600 h 1844675"/>
                <a:gd name="connsiteX122" fmla="*/ 2085975 w 2371725"/>
                <a:gd name="connsiteY122" fmla="*/ 1625600 h 1844675"/>
                <a:gd name="connsiteX123" fmla="*/ 2085975 w 2371725"/>
                <a:gd name="connsiteY123" fmla="*/ 1651000 h 1844675"/>
                <a:gd name="connsiteX124" fmla="*/ 2130425 w 2371725"/>
                <a:gd name="connsiteY124" fmla="*/ 1657350 h 1844675"/>
                <a:gd name="connsiteX125" fmla="*/ 2130425 w 2371725"/>
                <a:gd name="connsiteY125" fmla="*/ 1657350 h 1844675"/>
                <a:gd name="connsiteX126" fmla="*/ 2149475 w 2371725"/>
                <a:gd name="connsiteY126" fmla="*/ 1679575 h 1844675"/>
                <a:gd name="connsiteX127" fmla="*/ 2165350 w 2371725"/>
                <a:gd name="connsiteY127" fmla="*/ 1692275 h 1844675"/>
                <a:gd name="connsiteX128" fmla="*/ 2184400 w 2371725"/>
                <a:gd name="connsiteY128" fmla="*/ 1692275 h 1844675"/>
                <a:gd name="connsiteX129" fmla="*/ 2184400 w 2371725"/>
                <a:gd name="connsiteY129" fmla="*/ 1720850 h 1844675"/>
                <a:gd name="connsiteX130" fmla="*/ 2209800 w 2371725"/>
                <a:gd name="connsiteY130" fmla="*/ 1720850 h 1844675"/>
                <a:gd name="connsiteX131" fmla="*/ 2206625 w 2371725"/>
                <a:gd name="connsiteY131" fmla="*/ 1749425 h 1844675"/>
                <a:gd name="connsiteX132" fmla="*/ 2232025 w 2371725"/>
                <a:gd name="connsiteY132" fmla="*/ 1749425 h 1844675"/>
                <a:gd name="connsiteX133" fmla="*/ 2232025 w 2371725"/>
                <a:gd name="connsiteY133" fmla="*/ 1762125 h 1844675"/>
                <a:gd name="connsiteX134" fmla="*/ 2273300 w 2371725"/>
                <a:gd name="connsiteY134" fmla="*/ 1762125 h 1844675"/>
                <a:gd name="connsiteX135" fmla="*/ 2270125 w 2371725"/>
                <a:gd name="connsiteY135" fmla="*/ 1771650 h 1844675"/>
                <a:gd name="connsiteX136" fmla="*/ 2270125 w 2371725"/>
                <a:gd name="connsiteY136" fmla="*/ 1771650 h 1844675"/>
                <a:gd name="connsiteX137" fmla="*/ 2295525 w 2371725"/>
                <a:gd name="connsiteY137" fmla="*/ 1797050 h 1844675"/>
                <a:gd name="connsiteX138" fmla="*/ 2317750 w 2371725"/>
                <a:gd name="connsiteY138" fmla="*/ 1793875 h 1844675"/>
                <a:gd name="connsiteX139" fmla="*/ 2311400 w 2371725"/>
                <a:gd name="connsiteY139" fmla="*/ 1835150 h 1844675"/>
                <a:gd name="connsiteX140" fmla="*/ 2371725 w 2371725"/>
                <a:gd name="connsiteY140" fmla="*/ 1844675 h 184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2371725" h="1844675">
                  <a:moveTo>
                    <a:pt x="0" y="0"/>
                  </a:moveTo>
                  <a:lnTo>
                    <a:pt x="85725" y="0"/>
                  </a:lnTo>
                  <a:lnTo>
                    <a:pt x="85725" y="19050"/>
                  </a:lnTo>
                  <a:lnTo>
                    <a:pt x="168275" y="19050"/>
                  </a:lnTo>
                  <a:lnTo>
                    <a:pt x="168275" y="44450"/>
                  </a:lnTo>
                  <a:lnTo>
                    <a:pt x="222250" y="44450"/>
                  </a:lnTo>
                  <a:lnTo>
                    <a:pt x="222250" y="63500"/>
                  </a:lnTo>
                  <a:lnTo>
                    <a:pt x="279400" y="63500"/>
                  </a:lnTo>
                  <a:lnTo>
                    <a:pt x="279400" y="76200"/>
                  </a:lnTo>
                  <a:lnTo>
                    <a:pt x="355600" y="76200"/>
                  </a:lnTo>
                  <a:lnTo>
                    <a:pt x="355600" y="79375"/>
                  </a:lnTo>
                  <a:lnTo>
                    <a:pt x="473075" y="79375"/>
                  </a:lnTo>
                  <a:lnTo>
                    <a:pt x="473075" y="107950"/>
                  </a:lnTo>
                  <a:lnTo>
                    <a:pt x="485775" y="107950"/>
                  </a:lnTo>
                  <a:lnTo>
                    <a:pt x="485775" y="127000"/>
                  </a:lnTo>
                  <a:lnTo>
                    <a:pt x="485775" y="127000"/>
                  </a:lnTo>
                  <a:lnTo>
                    <a:pt x="517525" y="127000"/>
                  </a:lnTo>
                  <a:lnTo>
                    <a:pt x="517525" y="155575"/>
                  </a:lnTo>
                  <a:lnTo>
                    <a:pt x="552450" y="155575"/>
                  </a:lnTo>
                  <a:lnTo>
                    <a:pt x="552450" y="180975"/>
                  </a:lnTo>
                  <a:lnTo>
                    <a:pt x="584200" y="180975"/>
                  </a:lnTo>
                  <a:lnTo>
                    <a:pt x="584200" y="203200"/>
                  </a:lnTo>
                  <a:lnTo>
                    <a:pt x="628650" y="203200"/>
                  </a:lnTo>
                  <a:lnTo>
                    <a:pt x="628650" y="228600"/>
                  </a:lnTo>
                  <a:lnTo>
                    <a:pt x="685800" y="228600"/>
                  </a:lnTo>
                  <a:lnTo>
                    <a:pt x="685800" y="234950"/>
                  </a:lnTo>
                  <a:lnTo>
                    <a:pt x="685800" y="254000"/>
                  </a:lnTo>
                  <a:lnTo>
                    <a:pt x="730250" y="254000"/>
                  </a:lnTo>
                  <a:lnTo>
                    <a:pt x="730250" y="273050"/>
                  </a:lnTo>
                  <a:lnTo>
                    <a:pt x="730250" y="273050"/>
                  </a:lnTo>
                  <a:lnTo>
                    <a:pt x="746125" y="288925"/>
                  </a:lnTo>
                  <a:lnTo>
                    <a:pt x="774700" y="288925"/>
                  </a:lnTo>
                  <a:lnTo>
                    <a:pt x="774700" y="317500"/>
                  </a:lnTo>
                  <a:lnTo>
                    <a:pt x="803275" y="317500"/>
                  </a:lnTo>
                  <a:lnTo>
                    <a:pt x="803275" y="346075"/>
                  </a:lnTo>
                  <a:lnTo>
                    <a:pt x="844550" y="346075"/>
                  </a:lnTo>
                  <a:lnTo>
                    <a:pt x="844550" y="381000"/>
                  </a:lnTo>
                  <a:lnTo>
                    <a:pt x="869950" y="381000"/>
                  </a:lnTo>
                  <a:lnTo>
                    <a:pt x="869950" y="406400"/>
                  </a:lnTo>
                  <a:lnTo>
                    <a:pt x="901700" y="406400"/>
                  </a:lnTo>
                  <a:lnTo>
                    <a:pt x="901700" y="454025"/>
                  </a:lnTo>
                  <a:lnTo>
                    <a:pt x="920750" y="454025"/>
                  </a:lnTo>
                  <a:lnTo>
                    <a:pt x="920750" y="479425"/>
                  </a:lnTo>
                  <a:lnTo>
                    <a:pt x="942975" y="479425"/>
                  </a:lnTo>
                  <a:lnTo>
                    <a:pt x="942975" y="511175"/>
                  </a:lnTo>
                  <a:lnTo>
                    <a:pt x="955675" y="511175"/>
                  </a:lnTo>
                  <a:lnTo>
                    <a:pt x="955675" y="530225"/>
                  </a:lnTo>
                  <a:lnTo>
                    <a:pt x="974725" y="530225"/>
                  </a:lnTo>
                  <a:lnTo>
                    <a:pt x="974725" y="587375"/>
                  </a:lnTo>
                  <a:lnTo>
                    <a:pt x="1003300" y="587375"/>
                  </a:lnTo>
                  <a:lnTo>
                    <a:pt x="1003300" y="603250"/>
                  </a:lnTo>
                  <a:lnTo>
                    <a:pt x="1003300" y="603250"/>
                  </a:lnTo>
                  <a:lnTo>
                    <a:pt x="1035050" y="635000"/>
                  </a:lnTo>
                  <a:lnTo>
                    <a:pt x="1025525" y="673100"/>
                  </a:lnTo>
                  <a:lnTo>
                    <a:pt x="1076325" y="692150"/>
                  </a:lnTo>
                  <a:lnTo>
                    <a:pt x="1079500" y="720725"/>
                  </a:lnTo>
                  <a:lnTo>
                    <a:pt x="1120775" y="720725"/>
                  </a:lnTo>
                  <a:lnTo>
                    <a:pt x="1123950" y="758825"/>
                  </a:lnTo>
                  <a:lnTo>
                    <a:pt x="1155700" y="758825"/>
                  </a:lnTo>
                  <a:lnTo>
                    <a:pt x="1162050" y="800100"/>
                  </a:lnTo>
                  <a:lnTo>
                    <a:pt x="1187450" y="803275"/>
                  </a:lnTo>
                  <a:lnTo>
                    <a:pt x="1184275" y="822325"/>
                  </a:lnTo>
                  <a:lnTo>
                    <a:pt x="1216025" y="822325"/>
                  </a:lnTo>
                  <a:lnTo>
                    <a:pt x="1216025" y="841375"/>
                  </a:lnTo>
                  <a:lnTo>
                    <a:pt x="1228725" y="841375"/>
                  </a:lnTo>
                  <a:lnTo>
                    <a:pt x="1219200" y="889000"/>
                  </a:lnTo>
                  <a:lnTo>
                    <a:pt x="1235075" y="885825"/>
                  </a:lnTo>
                  <a:lnTo>
                    <a:pt x="1238250" y="942975"/>
                  </a:lnTo>
                  <a:lnTo>
                    <a:pt x="1254125" y="942975"/>
                  </a:lnTo>
                  <a:lnTo>
                    <a:pt x="1257300" y="962025"/>
                  </a:lnTo>
                  <a:lnTo>
                    <a:pt x="1273175" y="968375"/>
                  </a:lnTo>
                  <a:lnTo>
                    <a:pt x="1270000" y="1031875"/>
                  </a:lnTo>
                  <a:lnTo>
                    <a:pt x="1377950" y="1031875"/>
                  </a:lnTo>
                  <a:lnTo>
                    <a:pt x="1374775" y="1047750"/>
                  </a:lnTo>
                  <a:lnTo>
                    <a:pt x="1419225" y="1047750"/>
                  </a:lnTo>
                  <a:lnTo>
                    <a:pt x="1419225" y="1066800"/>
                  </a:lnTo>
                  <a:lnTo>
                    <a:pt x="1441450" y="1063625"/>
                  </a:lnTo>
                  <a:lnTo>
                    <a:pt x="1441450" y="1079500"/>
                  </a:lnTo>
                  <a:lnTo>
                    <a:pt x="1485900" y="1098550"/>
                  </a:lnTo>
                  <a:lnTo>
                    <a:pt x="1485900" y="1139825"/>
                  </a:lnTo>
                  <a:lnTo>
                    <a:pt x="1520825" y="1136650"/>
                  </a:lnTo>
                  <a:lnTo>
                    <a:pt x="1520825" y="1149350"/>
                  </a:lnTo>
                  <a:lnTo>
                    <a:pt x="1558925" y="1152525"/>
                  </a:lnTo>
                  <a:lnTo>
                    <a:pt x="1555750" y="1177925"/>
                  </a:lnTo>
                  <a:lnTo>
                    <a:pt x="1555750" y="1177925"/>
                  </a:lnTo>
                  <a:lnTo>
                    <a:pt x="1581150" y="1193800"/>
                  </a:lnTo>
                  <a:lnTo>
                    <a:pt x="1600200" y="1190625"/>
                  </a:lnTo>
                  <a:lnTo>
                    <a:pt x="1600200" y="1222375"/>
                  </a:lnTo>
                  <a:lnTo>
                    <a:pt x="1625600" y="1225550"/>
                  </a:lnTo>
                  <a:lnTo>
                    <a:pt x="1622425" y="1257300"/>
                  </a:lnTo>
                  <a:lnTo>
                    <a:pt x="1638300" y="1257300"/>
                  </a:lnTo>
                  <a:lnTo>
                    <a:pt x="1638300" y="1282700"/>
                  </a:lnTo>
                  <a:lnTo>
                    <a:pt x="1660525" y="1285875"/>
                  </a:lnTo>
                  <a:lnTo>
                    <a:pt x="1654175" y="1298575"/>
                  </a:lnTo>
                  <a:lnTo>
                    <a:pt x="1689100" y="1304925"/>
                  </a:lnTo>
                  <a:lnTo>
                    <a:pt x="1689100" y="1314450"/>
                  </a:lnTo>
                  <a:lnTo>
                    <a:pt x="1727200" y="1323975"/>
                  </a:lnTo>
                  <a:lnTo>
                    <a:pt x="1727200" y="1336675"/>
                  </a:lnTo>
                  <a:lnTo>
                    <a:pt x="1762125" y="1339850"/>
                  </a:lnTo>
                  <a:lnTo>
                    <a:pt x="1758950" y="1368425"/>
                  </a:lnTo>
                  <a:lnTo>
                    <a:pt x="1806575" y="1368425"/>
                  </a:lnTo>
                  <a:lnTo>
                    <a:pt x="1806575" y="1393825"/>
                  </a:lnTo>
                  <a:lnTo>
                    <a:pt x="1831975" y="1393825"/>
                  </a:lnTo>
                  <a:lnTo>
                    <a:pt x="1831975" y="1393825"/>
                  </a:lnTo>
                  <a:lnTo>
                    <a:pt x="1851025" y="1419225"/>
                  </a:lnTo>
                  <a:lnTo>
                    <a:pt x="1851025" y="1431925"/>
                  </a:lnTo>
                  <a:lnTo>
                    <a:pt x="1873250" y="1438275"/>
                  </a:lnTo>
                  <a:lnTo>
                    <a:pt x="1873250" y="1460500"/>
                  </a:lnTo>
                  <a:lnTo>
                    <a:pt x="1892300" y="1463675"/>
                  </a:lnTo>
                  <a:lnTo>
                    <a:pt x="1892300" y="1492250"/>
                  </a:lnTo>
                  <a:lnTo>
                    <a:pt x="1927225" y="1498600"/>
                  </a:lnTo>
                  <a:lnTo>
                    <a:pt x="1924050" y="1520825"/>
                  </a:lnTo>
                  <a:lnTo>
                    <a:pt x="1952625" y="1520825"/>
                  </a:lnTo>
                  <a:lnTo>
                    <a:pt x="1946275" y="1549400"/>
                  </a:lnTo>
                  <a:lnTo>
                    <a:pt x="1997075" y="1555750"/>
                  </a:lnTo>
                  <a:lnTo>
                    <a:pt x="2000250" y="1571625"/>
                  </a:lnTo>
                  <a:lnTo>
                    <a:pt x="2000250" y="1571625"/>
                  </a:lnTo>
                  <a:lnTo>
                    <a:pt x="2022475" y="1590675"/>
                  </a:lnTo>
                  <a:lnTo>
                    <a:pt x="2047875" y="1597025"/>
                  </a:lnTo>
                  <a:lnTo>
                    <a:pt x="2051050" y="1609725"/>
                  </a:lnTo>
                  <a:lnTo>
                    <a:pt x="2066925" y="1609725"/>
                  </a:lnTo>
                  <a:lnTo>
                    <a:pt x="2066925" y="1625600"/>
                  </a:lnTo>
                  <a:lnTo>
                    <a:pt x="2085975" y="1625600"/>
                  </a:lnTo>
                  <a:lnTo>
                    <a:pt x="2085975" y="1651000"/>
                  </a:lnTo>
                  <a:lnTo>
                    <a:pt x="2130425" y="1657350"/>
                  </a:lnTo>
                  <a:lnTo>
                    <a:pt x="2130425" y="1657350"/>
                  </a:lnTo>
                  <a:lnTo>
                    <a:pt x="2149475" y="1679575"/>
                  </a:lnTo>
                  <a:lnTo>
                    <a:pt x="2165350" y="1692275"/>
                  </a:lnTo>
                  <a:lnTo>
                    <a:pt x="2184400" y="1692275"/>
                  </a:lnTo>
                  <a:lnTo>
                    <a:pt x="2184400" y="1720850"/>
                  </a:lnTo>
                  <a:lnTo>
                    <a:pt x="2209800" y="1720850"/>
                  </a:lnTo>
                  <a:lnTo>
                    <a:pt x="2206625" y="1749425"/>
                  </a:lnTo>
                  <a:lnTo>
                    <a:pt x="2232025" y="1749425"/>
                  </a:lnTo>
                  <a:lnTo>
                    <a:pt x="2232025" y="1762125"/>
                  </a:lnTo>
                  <a:lnTo>
                    <a:pt x="2273300" y="1762125"/>
                  </a:lnTo>
                  <a:lnTo>
                    <a:pt x="2270125" y="1771650"/>
                  </a:lnTo>
                  <a:lnTo>
                    <a:pt x="2270125" y="1771650"/>
                  </a:lnTo>
                  <a:lnTo>
                    <a:pt x="2295525" y="1797050"/>
                  </a:lnTo>
                  <a:lnTo>
                    <a:pt x="2317750" y="1793875"/>
                  </a:lnTo>
                  <a:lnTo>
                    <a:pt x="2311400" y="1835150"/>
                  </a:lnTo>
                  <a:lnTo>
                    <a:pt x="2371725" y="1844675"/>
                  </a:lnTo>
                </a:path>
              </a:pathLst>
            </a:custGeom>
            <a:noFill/>
            <a:ln w="28575">
              <a:solidFill>
                <a:schemeClr val="accent2"/>
              </a:solidFill>
              <a:miter lim="800000"/>
              <a:headEnd/>
              <a:tailEnd/>
            </a:ln>
          </p:spPr>
          <p:txBody>
            <a:bodyPr rtlCol="0" anchor="ctr"/>
            <a:lstStyle/>
            <a:p>
              <a:pPr algn="ctr"/>
              <a:endParaRPr lang="en-US" dirty="0"/>
            </a:p>
          </p:txBody>
        </p:sp>
      </p:grpSp>
    </p:spTree>
    <p:extLst>
      <p:ext uri="{BB962C8B-B14F-4D97-AF65-F5344CB8AC3E}">
        <p14:creationId xmlns:p14="http://schemas.microsoft.com/office/powerpoint/2010/main" val="351536244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Graphic 106">
            <a:extLst>
              <a:ext uri="{FF2B5EF4-FFF2-40B4-BE49-F238E27FC236}">
                <a16:creationId xmlns:a16="http://schemas.microsoft.com/office/drawing/2014/main" id="{A12B9226-FD72-A2CF-DCBF-2BC7EB2C5D9F}"/>
              </a:ext>
            </a:extLst>
          </p:cNvPr>
          <p:cNvSpPr/>
          <p:nvPr/>
        </p:nvSpPr>
        <p:spPr>
          <a:xfrm>
            <a:off x="1615360" y="1532066"/>
            <a:ext cx="6947615" cy="2392145"/>
          </a:xfrm>
          <a:custGeom>
            <a:avLst/>
            <a:gdLst>
              <a:gd name="connsiteX0" fmla="*/ 7059454 w 7059453"/>
              <a:gd name="connsiteY0" fmla="*/ 1915859 h 2423731"/>
              <a:gd name="connsiteX1" fmla="*/ 7059454 w 7059453"/>
              <a:gd name="connsiteY1" fmla="*/ 2423732 h 2423731"/>
              <a:gd name="connsiteX2" fmla="*/ 6619494 w 7059453"/>
              <a:gd name="connsiteY2" fmla="*/ 2423732 h 2423731"/>
              <a:gd name="connsiteX3" fmla="*/ 6619494 w 7059453"/>
              <a:gd name="connsiteY3" fmla="*/ 2354009 h 2423731"/>
              <a:gd name="connsiteX4" fmla="*/ 6526054 w 7059453"/>
              <a:gd name="connsiteY4" fmla="*/ 2354009 h 2423731"/>
              <a:gd name="connsiteX5" fmla="*/ 6526054 w 7059453"/>
              <a:gd name="connsiteY5" fmla="*/ 2253329 h 2423731"/>
              <a:gd name="connsiteX6" fmla="*/ 6278404 w 7059453"/>
              <a:gd name="connsiteY6" fmla="*/ 2253329 h 2423731"/>
              <a:gd name="connsiteX7" fmla="*/ 6278404 w 7059453"/>
              <a:gd name="connsiteY7" fmla="*/ 2134076 h 2423731"/>
              <a:gd name="connsiteX8" fmla="*/ 5678329 w 7059453"/>
              <a:gd name="connsiteY8" fmla="*/ 2134076 h 2423731"/>
              <a:gd name="connsiteX9" fmla="*/ 5678329 w 7059453"/>
              <a:gd name="connsiteY9" fmla="*/ 2104263 h 2423731"/>
              <a:gd name="connsiteX10" fmla="*/ 5592604 w 7059453"/>
              <a:gd name="connsiteY10" fmla="*/ 2104263 h 2423731"/>
              <a:gd name="connsiteX11" fmla="*/ 5592604 w 7059453"/>
              <a:gd name="connsiteY11" fmla="*/ 2078736 h 2423731"/>
              <a:gd name="connsiteX12" fmla="*/ 5449729 w 7059453"/>
              <a:gd name="connsiteY12" fmla="*/ 2078736 h 2423731"/>
              <a:gd name="connsiteX13" fmla="*/ 5449729 w 7059453"/>
              <a:gd name="connsiteY13" fmla="*/ 2053114 h 2423731"/>
              <a:gd name="connsiteX14" fmla="*/ 5364004 w 7059453"/>
              <a:gd name="connsiteY14" fmla="*/ 2053114 h 2423731"/>
              <a:gd name="connsiteX15" fmla="*/ 5364004 w 7059453"/>
              <a:gd name="connsiteY15" fmla="*/ 2010537 h 2423731"/>
              <a:gd name="connsiteX16" fmla="*/ 5297329 w 7059453"/>
              <a:gd name="connsiteY16" fmla="*/ 2010537 h 2423731"/>
              <a:gd name="connsiteX17" fmla="*/ 5297329 w 7059453"/>
              <a:gd name="connsiteY17" fmla="*/ 1985010 h 2423731"/>
              <a:gd name="connsiteX18" fmla="*/ 5249704 w 7059453"/>
              <a:gd name="connsiteY18" fmla="*/ 1985010 h 2423731"/>
              <a:gd name="connsiteX19" fmla="*/ 5249704 w 7059453"/>
              <a:gd name="connsiteY19" fmla="*/ 1950911 h 2423731"/>
              <a:gd name="connsiteX20" fmla="*/ 5183029 w 7059453"/>
              <a:gd name="connsiteY20" fmla="*/ 1950911 h 2423731"/>
              <a:gd name="connsiteX21" fmla="*/ 5183029 w 7059453"/>
              <a:gd name="connsiteY21" fmla="*/ 1915859 h 2423731"/>
              <a:gd name="connsiteX22" fmla="*/ 5030629 w 7059453"/>
              <a:gd name="connsiteY22" fmla="*/ 1915859 h 2423731"/>
              <a:gd name="connsiteX23" fmla="*/ 5030629 w 7059453"/>
              <a:gd name="connsiteY23" fmla="*/ 1868234 h 2423731"/>
              <a:gd name="connsiteX24" fmla="*/ 4864513 w 7059453"/>
              <a:gd name="connsiteY24" fmla="*/ 1868234 h 2423731"/>
              <a:gd name="connsiteX25" fmla="*/ 4864513 w 7059453"/>
              <a:gd name="connsiteY25" fmla="*/ 1840135 h 2423731"/>
              <a:gd name="connsiteX26" fmla="*/ 4809078 w 7059453"/>
              <a:gd name="connsiteY26" fmla="*/ 1840135 h 2423731"/>
              <a:gd name="connsiteX27" fmla="*/ 4809078 w 7059453"/>
              <a:gd name="connsiteY27" fmla="*/ 1810322 h 2423731"/>
              <a:gd name="connsiteX28" fmla="*/ 4770787 w 7059453"/>
              <a:gd name="connsiteY28" fmla="*/ 1810322 h 2423731"/>
              <a:gd name="connsiteX29" fmla="*/ 4697254 w 7059453"/>
              <a:gd name="connsiteY29" fmla="*/ 1725359 h 2423731"/>
              <a:gd name="connsiteX30" fmla="*/ 4604671 w 7059453"/>
              <a:gd name="connsiteY30" fmla="*/ 1725359 h 2423731"/>
              <a:gd name="connsiteX31" fmla="*/ 4604671 w 7059453"/>
              <a:gd name="connsiteY31" fmla="*/ 1699546 h 2423731"/>
              <a:gd name="connsiteX32" fmla="*/ 4527995 w 7059453"/>
              <a:gd name="connsiteY32" fmla="*/ 1699546 h 2423731"/>
              <a:gd name="connsiteX33" fmla="*/ 4527995 w 7059453"/>
              <a:gd name="connsiteY33" fmla="*/ 1656969 h 2423731"/>
              <a:gd name="connsiteX34" fmla="*/ 4464082 w 7059453"/>
              <a:gd name="connsiteY34" fmla="*/ 1656969 h 2423731"/>
              <a:gd name="connsiteX35" fmla="*/ 4464082 w 7059453"/>
              <a:gd name="connsiteY35" fmla="*/ 1631442 h 2423731"/>
              <a:gd name="connsiteX36" fmla="*/ 4400169 w 7059453"/>
              <a:gd name="connsiteY36" fmla="*/ 1631442 h 2423731"/>
              <a:gd name="connsiteX37" fmla="*/ 4363879 w 7059453"/>
              <a:gd name="connsiteY37" fmla="*/ 1601534 h 2423731"/>
              <a:gd name="connsiteX38" fmla="*/ 4306443 w 7059453"/>
              <a:gd name="connsiteY38" fmla="*/ 1601534 h 2423731"/>
              <a:gd name="connsiteX39" fmla="*/ 4268153 w 7059453"/>
              <a:gd name="connsiteY39" fmla="*/ 1601534 h 2423731"/>
              <a:gd name="connsiteX40" fmla="*/ 4268153 w 7059453"/>
              <a:gd name="connsiteY40" fmla="*/ 1572959 h 2423731"/>
              <a:gd name="connsiteX41" fmla="*/ 4178713 w 7059453"/>
              <a:gd name="connsiteY41" fmla="*/ 1572959 h 2423731"/>
              <a:gd name="connsiteX42" fmla="*/ 4178713 w 7059453"/>
              <a:gd name="connsiteY42" fmla="*/ 1544384 h 2423731"/>
              <a:gd name="connsiteX43" fmla="*/ 4153091 w 7059453"/>
              <a:gd name="connsiteY43" fmla="*/ 1544384 h 2423731"/>
              <a:gd name="connsiteX44" fmla="*/ 4153091 w 7059453"/>
              <a:gd name="connsiteY44" fmla="*/ 1525334 h 2423731"/>
              <a:gd name="connsiteX45" fmla="*/ 4030504 w 7059453"/>
              <a:gd name="connsiteY45" fmla="*/ 1525334 h 2423731"/>
              <a:gd name="connsiteX46" fmla="*/ 4030504 w 7059453"/>
              <a:gd name="connsiteY46" fmla="*/ 1478089 h 2423731"/>
              <a:gd name="connsiteX47" fmla="*/ 3906679 w 7059453"/>
              <a:gd name="connsiteY47" fmla="*/ 1478089 h 2423731"/>
              <a:gd name="connsiteX48" fmla="*/ 3906679 w 7059453"/>
              <a:gd name="connsiteY48" fmla="*/ 1448276 h 2423731"/>
              <a:gd name="connsiteX49" fmla="*/ 3837908 w 7059453"/>
              <a:gd name="connsiteY49" fmla="*/ 1448276 h 2423731"/>
              <a:gd name="connsiteX50" fmla="*/ 3837908 w 7059453"/>
              <a:gd name="connsiteY50" fmla="*/ 1422749 h 2423731"/>
              <a:gd name="connsiteX51" fmla="*/ 3735229 w 7059453"/>
              <a:gd name="connsiteY51" fmla="*/ 1422749 h 2423731"/>
              <a:gd name="connsiteX52" fmla="*/ 3735229 w 7059453"/>
              <a:gd name="connsiteY52" fmla="*/ 1384364 h 2423731"/>
              <a:gd name="connsiteX53" fmla="*/ 3629216 w 7059453"/>
              <a:gd name="connsiteY53" fmla="*/ 1384364 h 2423731"/>
              <a:gd name="connsiteX54" fmla="*/ 3629216 w 7059453"/>
              <a:gd name="connsiteY54" fmla="*/ 1329023 h 2423731"/>
              <a:gd name="connsiteX55" fmla="*/ 3459004 w 7059453"/>
              <a:gd name="connsiteY55" fmla="*/ 1329023 h 2423731"/>
              <a:gd name="connsiteX56" fmla="*/ 3459004 w 7059453"/>
              <a:gd name="connsiteY56" fmla="*/ 1290638 h 2423731"/>
              <a:gd name="connsiteX57" fmla="*/ 3382804 w 7059453"/>
              <a:gd name="connsiteY57" fmla="*/ 1290638 h 2423731"/>
              <a:gd name="connsiteX58" fmla="*/ 3382804 w 7059453"/>
              <a:gd name="connsiteY58" fmla="*/ 1269397 h 2423731"/>
              <a:gd name="connsiteX59" fmla="*/ 3258598 w 7059453"/>
              <a:gd name="connsiteY59" fmla="*/ 1269397 h 2423731"/>
              <a:gd name="connsiteX60" fmla="*/ 3258598 w 7059453"/>
              <a:gd name="connsiteY60" fmla="*/ 1220534 h 2423731"/>
              <a:gd name="connsiteX61" fmla="*/ 3203258 w 7059453"/>
              <a:gd name="connsiteY61" fmla="*/ 1220534 h 2423731"/>
              <a:gd name="connsiteX62" fmla="*/ 3160681 w 7059453"/>
              <a:gd name="connsiteY62" fmla="*/ 1220534 h 2423731"/>
              <a:gd name="connsiteX63" fmla="*/ 3160681 w 7059453"/>
              <a:gd name="connsiteY63" fmla="*/ 1182434 h 2423731"/>
              <a:gd name="connsiteX64" fmla="*/ 3075432 w 7059453"/>
              <a:gd name="connsiteY64" fmla="*/ 1182434 h 2423731"/>
              <a:gd name="connsiteX65" fmla="*/ 3075432 w 7059453"/>
              <a:gd name="connsiteY65" fmla="*/ 1150144 h 2423731"/>
              <a:gd name="connsiteX66" fmla="*/ 2977515 w 7059453"/>
              <a:gd name="connsiteY66" fmla="*/ 1150144 h 2423731"/>
              <a:gd name="connsiteX67" fmla="*/ 2977515 w 7059453"/>
              <a:gd name="connsiteY67" fmla="*/ 1107472 h 2423731"/>
              <a:gd name="connsiteX68" fmla="*/ 2926366 w 7059453"/>
              <a:gd name="connsiteY68" fmla="*/ 1107472 h 2423731"/>
              <a:gd name="connsiteX69" fmla="*/ 2926366 w 7059453"/>
              <a:gd name="connsiteY69" fmla="*/ 1058609 h 2423731"/>
              <a:gd name="connsiteX70" fmla="*/ 2811304 w 7059453"/>
              <a:gd name="connsiteY70" fmla="*/ 1058609 h 2423731"/>
              <a:gd name="connsiteX71" fmla="*/ 2811304 w 7059453"/>
              <a:gd name="connsiteY71" fmla="*/ 1022318 h 2423731"/>
              <a:gd name="connsiteX72" fmla="*/ 2697004 w 7059453"/>
              <a:gd name="connsiteY72" fmla="*/ 1022318 h 2423731"/>
              <a:gd name="connsiteX73" fmla="*/ 2697004 w 7059453"/>
              <a:gd name="connsiteY73" fmla="*/ 983933 h 2423731"/>
              <a:gd name="connsiteX74" fmla="*/ 2658047 w 7059453"/>
              <a:gd name="connsiteY74" fmla="*/ 983933 h 2423731"/>
              <a:gd name="connsiteX75" fmla="*/ 2658047 w 7059453"/>
              <a:gd name="connsiteY75" fmla="*/ 945642 h 2423731"/>
              <a:gd name="connsiteX76" fmla="*/ 2577084 w 7059453"/>
              <a:gd name="connsiteY76" fmla="*/ 945642 h 2423731"/>
              <a:gd name="connsiteX77" fmla="*/ 2577084 w 7059453"/>
              <a:gd name="connsiteY77" fmla="*/ 915734 h 2423731"/>
              <a:gd name="connsiteX78" fmla="*/ 2521744 w 7059453"/>
              <a:gd name="connsiteY78" fmla="*/ 915734 h 2423731"/>
              <a:gd name="connsiteX79" fmla="*/ 2521744 w 7059453"/>
              <a:gd name="connsiteY79" fmla="*/ 877634 h 2423731"/>
              <a:gd name="connsiteX80" fmla="*/ 2453545 w 7059453"/>
              <a:gd name="connsiteY80" fmla="*/ 877634 h 2423731"/>
              <a:gd name="connsiteX81" fmla="*/ 2453545 w 7059453"/>
              <a:gd name="connsiteY81" fmla="*/ 810959 h 2423731"/>
              <a:gd name="connsiteX82" fmla="*/ 2393918 w 7059453"/>
              <a:gd name="connsiteY82" fmla="*/ 810959 h 2423731"/>
              <a:gd name="connsiteX83" fmla="*/ 2393918 w 7059453"/>
              <a:gd name="connsiteY83" fmla="*/ 779526 h 2423731"/>
              <a:gd name="connsiteX84" fmla="*/ 2354104 w 7059453"/>
              <a:gd name="connsiteY84" fmla="*/ 779526 h 2423731"/>
              <a:gd name="connsiteX85" fmla="*/ 2322195 w 7059453"/>
              <a:gd name="connsiteY85" fmla="*/ 747617 h 2423731"/>
              <a:gd name="connsiteX86" fmla="*/ 2298383 w 7059453"/>
              <a:gd name="connsiteY86" fmla="*/ 723805 h 2423731"/>
              <a:gd name="connsiteX87" fmla="*/ 2240566 w 7059453"/>
              <a:gd name="connsiteY87" fmla="*/ 723805 h 2423731"/>
              <a:gd name="connsiteX88" fmla="*/ 2240566 w 7059453"/>
              <a:gd name="connsiteY88" fmla="*/ 677323 h 2423731"/>
              <a:gd name="connsiteX89" fmla="*/ 2185226 w 7059453"/>
              <a:gd name="connsiteY89" fmla="*/ 677323 h 2423731"/>
              <a:gd name="connsiteX90" fmla="*/ 2185226 w 7059453"/>
              <a:gd name="connsiteY90" fmla="*/ 629984 h 2423731"/>
              <a:gd name="connsiteX91" fmla="*/ 2091500 w 7059453"/>
              <a:gd name="connsiteY91" fmla="*/ 629984 h 2423731"/>
              <a:gd name="connsiteX92" fmla="*/ 2056067 w 7059453"/>
              <a:gd name="connsiteY92" fmla="*/ 594646 h 2423731"/>
              <a:gd name="connsiteX93" fmla="*/ 1887379 w 7059453"/>
              <a:gd name="connsiteY93" fmla="*/ 594646 h 2423731"/>
              <a:gd name="connsiteX94" fmla="*/ 1887379 w 7059453"/>
              <a:gd name="connsiteY94" fmla="*/ 566547 h 2423731"/>
              <a:gd name="connsiteX95" fmla="*/ 1801654 w 7059453"/>
              <a:gd name="connsiteY95" fmla="*/ 566547 h 2423731"/>
              <a:gd name="connsiteX96" fmla="*/ 1801654 w 7059453"/>
              <a:gd name="connsiteY96" fmla="*/ 532448 h 2423731"/>
              <a:gd name="connsiteX97" fmla="*/ 1744504 w 7059453"/>
              <a:gd name="connsiteY97" fmla="*/ 532448 h 2423731"/>
              <a:gd name="connsiteX98" fmla="*/ 1744504 w 7059453"/>
              <a:gd name="connsiteY98" fmla="*/ 502634 h 2423731"/>
              <a:gd name="connsiteX99" fmla="*/ 1678305 w 7059453"/>
              <a:gd name="connsiteY99" fmla="*/ 502634 h 2423731"/>
              <a:gd name="connsiteX100" fmla="*/ 1678305 w 7059453"/>
              <a:gd name="connsiteY100" fmla="*/ 468535 h 2423731"/>
              <a:gd name="connsiteX101" fmla="*/ 1567529 w 7059453"/>
              <a:gd name="connsiteY101" fmla="*/ 468535 h 2423731"/>
              <a:gd name="connsiteX102" fmla="*/ 1567529 w 7059453"/>
              <a:gd name="connsiteY102" fmla="*/ 449009 h 2423731"/>
              <a:gd name="connsiteX103" fmla="*/ 1443990 w 7059453"/>
              <a:gd name="connsiteY103" fmla="*/ 449009 h 2423731"/>
              <a:gd name="connsiteX104" fmla="*/ 1443990 w 7059453"/>
              <a:gd name="connsiteY104" fmla="*/ 408908 h 2423731"/>
              <a:gd name="connsiteX105" fmla="*/ 1315879 w 7059453"/>
              <a:gd name="connsiteY105" fmla="*/ 408908 h 2423731"/>
              <a:gd name="connsiteX106" fmla="*/ 1315879 w 7059453"/>
              <a:gd name="connsiteY106" fmla="*/ 366332 h 2423731"/>
              <a:gd name="connsiteX107" fmla="*/ 1213961 w 7059453"/>
              <a:gd name="connsiteY107" fmla="*/ 366332 h 2423731"/>
              <a:gd name="connsiteX108" fmla="*/ 1213961 w 7059453"/>
              <a:gd name="connsiteY108" fmla="*/ 336518 h 2423731"/>
              <a:gd name="connsiteX109" fmla="*/ 1162907 w 7059453"/>
              <a:gd name="connsiteY109" fmla="*/ 336518 h 2423731"/>
              <a:gd name="connsiteX110" fmla="*/ 1162907 w 7059453"/>
              <a:gd name="connsiteY110" fmla="*/ 287084 h 2423731"/>
              <a:gd name="connsiteX111" fmla="*/ 1009555 w 7059453"/>
              <a:gd name="connsiteY111" fmla="*/ 287084 h 2423731"/>
              <a:gd name="connsiteX112" fmla="*/ 1009555 w 7059453"/>
              <a:gd name="connsiteY112" fmla="*/ 259842 h 2423731"/>
              <a:gd name="connsiteX113" fmla="*/ 894493 w 7059453"/>
              <a:gd name="connsiteY113" fmla="*/ 259842 h 2423731"/>
              <a:gd name="connsiteX114" fmla="*/ 894493 w 7059453"/>
              <a:gd name="connsiteY114" fmla="*/ 229934 h 2423731"/>
              <a:gd name="connsiteX115" fmla="*/ 817817 w 7059453"/>
              <a:gd name="connsiteY115" fmla="*/ 229934 h 2423731"/>
              <a:gd name="connsiteX116" fmla="*/ 817817 w 7059453"/>
              <a:gd name="connsiteY116" fmla="*/ 208693 h 2423731"/>
              <a:gd name="connsiteX117" fmla="*/ 772954 w 7059453"/>
              <a:gd name="connsiteY117" fmla="*/ 208693 h 2423731"/>
              <a:gd name="connsiteX118" fmla="*/ 750284 w 7059453"/>
              <a:gd name="connsiteY118" fmla="*/ 186023 h 2423731"/>
              <a:gd name="connsiteX119" fmla="*/ 600647 w 7059453"/>
              <a:gd name="connsiteY119" fmla="*/ 186023 h 2423731"/>
              <a:gd name="connsiteX120" fmla="*/ 600647 w 7059453"/>
              <a:gd name="connsiteY120" fmla="*/ 153353 h 2423731"/>
              <a:gd name="connsiteX121" fmla="*/ 523970 w 7059453"/>
              <a:gd name="connsiteY121" fmla="*/ 153353 h 2423731"/>
              <a:gd name="connsiteX122" fmla="*/ 523970 w 7059453"/>
              <a:gd name="connsiteY122" fmla="*/ 119253 h 2423731"/>
              <a:gd name="connsiteX123" fmla="*/ 449104 w 7059453"/>
              <a:gd name="connsiteY123" fmla="*/ 119253 h 2423731"/>
              <a:gd name="connsiteX124" fmla="*/ 449104 w 7059453"/>
              <a:gd name="connsiteY124" fmla="*/ 89440 h 2423731"/>
              <a:gd name="connsiteX125" fmla="*/ 166116 w 7059453"/>
              <a:gd name="connsiteY125" fmla="*/ 89440 h 2423731"/>
              <a:gd name="connsiteX126" fmla="*/ 166116 w 7059453"/>
              <a:gd name="connsiteY126" fmla="*/ 63913 h 2423731"/>
              <a:gd name="connsiteX127" fmla="*/ 0 w 7059453"/>
              <a:gd name="connsiteY127" fmla="*/ 63913 h 2423731"/>
              <a:gd name="connsiteX128" fmla="*/ 0 w 7059453"/>
              <a:gd name="connsiteY128" fmla="*/ 0 h 2423731"/>
              <a:gd name="connsiteX129" fmla="*/ 80963 w 7059453"/>
              <a:gd name="connsiteY129" fmla="*/ 0 h 2423731"/>
              <a:gd name="connsiteX130" fmla="*/ 80963 w 7059453"/>
              <a:gd name="connsiteY130" fmla="*/ 29909 h 2423731"/>
              <a:gd name="connsiteX131" fmla="*/ 225743 w 7059453"/>
              <a:gd name="connsiteY131" fmla="*/ 29909 h 2423731"/>
              <a:gd name="connsiteX132" fmla="*/ 401479 w 7059453"/>
              <a:gd name="connsiteY132" fmla="*/ 29909 h 2423731"/>
              <a:gd name="connsiteX133" fmla="*/ 425291 w 7059453"/>
              <a:gd name="connsiteY133" fmla="*/ 53721 h 2423731"/>
              <a:gd name="connsiteX134" fmla="*/ 515779 w 7059453"/>
              <a:gd name="connsiteY134" fmla="*/ 53721 h 2423731"/>
              <a:gd name="connsiteX135" fmla="*/ 489585 w 7059453"/>
              <a:gd name="connsiteY135" fmla="*/ 79915 h 2423731"/>
              <a:gd name="connsiteX136" fmla="*/ 763429 w 7059453"/>
              <a:gd name="connsiteY136" fmla="*/ 79915 h 2423731"/>
              <a:gd name="connsiteX137" fmla="*/ 750380 w 7059453"/>
              <a:gd name="connsiteY137" fmla="*/ 92964 h 2423731"/>
              <a:gd name="connsiteX138" fmla="*/ 896779 w 7059453"/>
              <a:gd name="connsiteY138" fmla="*/ 92964 h 2423731"/>
              <a:gd name="connsiteX139" fmla="*/ 896779 w 7059453"/>
              <a:gd name="connsiteY139" fmla="*/ 125159 h 2423731"/>
              <a:gd name="connsiteX140" fmla="*/ 992029 w 7059453"/>
              <a:gd name="connsiteY140" fmla="*/ 125159 h 2423731"/>
              <a:gd name="connsiteX141" fmla="*/ 1115854 w 7059453"/>
              <a:gd name="connsiteY141" fmla="*/ 125159 h 2423731"/>
              <a:gd name="connsiteX142" fmla="*/ 1115854 w 7059453"/>
              <a:gd name="connsiteY142" fmla="*/ 153734 h 2423731"/>
              <a:gd name="connsiteX143" fmla="*/ 1173004 w 7059453"/>
              <a:gd name="connsiteY143" fmla="*/ 153734 h 2423731"/>
              <a:gd name="connsiteX144" fmla="*/ 1173004 w 7059453"/>
              <a:gd name="connsiteY144" fmla="*/ 191834 h 2423731"/>
              <a:gd name="connsiteX145" fmla="*/ 1401604 w 7059453"/>
              <a:gd name="connsiteY145" fmla="*/ 191834 h 2423731"/>
              <a:gd name="connsiteX146" fmla="*/ 1401604 w 7059453"/>
              <a:gd name="connsiteY146" fmla="*/ 220409 h 2423731"/>
              <a:gd name="connsiteX147" fmla="*/ 1439704 w 7059453"/>
              <a:gd name="connsiteY147" fmla="*/ 220409 h 2423731"/>
              <a:gd name="connsiteX148" fmla="*/ 1439704 w 7059453"/>
              <a:gd name="connsiteY148" fmla="*/ 239459 h 2423731"/>
              <a:gd name="connsiteX149" fmla="*/ 1515904 w 7059453"/>
              <a:gd name="connsiteY149" fmla="*/ 239459 h 2423731"/>
              <a:gd name="connsiteX150" fmla="*/ 1515904 w 7059453"/>
              <a:gd name="connsiteY150" fmla="*/ 268034 h 2423731"/>
              <a:gd name="connsiteX151" fmla="*/ 1601629 w 7059453"/>
              <a:gd name="connsiteY151" fmla="*/ 268034 h 2423731"/>
              <a:gd name="connsiteX152" fmla="*/ 1725454 w 7059453"/>
              <a:gd name="connsiteY152" fmla="*/ 277559 h 2423731"/>
              <a:gd name="connsiteX153" fmla="*/ 1725454 w 7059453"/>
              <a:gd name="connsiteY153" fmla="*/ 296609 h 2423731"/>
              <a:gd name="connsiteX154" fmla="*/ 1811179 w 7059453"/>
              <a:gd name="connsiteY154" fmla="*/ 315659 h 2423731"/>
              <a:gd name="connsiteX155" fmla="*/ 1868329 w 7059453"/>
              <a:gd name="connsiteY155" fmla="*/ 325184 h 2423731"/>
              <a:gd name="connsiteX156" fmla="*/ 1887379 w 7059453"/>
              <a:gd name="connsiteY156" fmla="*/ 353759 h 2423731"/>
              <a:gd name="connsiteX157" fmla="*/ 2001679 w 7059453"/>
              <a:gd name="connsiteY157" fmla="*/ 353759 h 2423731"/>
              <a:gd name="connsiteX158" fmla="*/ 2001679 w 7059453"/>
              <a:gd name="connsiteY158" fmla="*/ 382334 h 2423731"/>
              <a:gd name="connsiteX159" fmla="*/ 2173129 w 7059453"/>
              <a:gd name="connsiteY159" fmla="*/ 391859 h 2423731"/>
              <a:gd name="connsiteX160" fmla="*/ 2182654 w 7059453"/>
              <a:gd name="connsiteY160" fmla="*/ 429959 h 2423731"/>
              <a:gd name="connsiteX161" fmla="*/ 2258854 w 7059453"/>
              <a:gd name="connsiteY161" fmla="*/ 429959 h 2423731"/>
              <a:gd name="connsiteX162" fmla="*/ 2239804 w 7059453"/>
              <a:gd name="connsiteY162" fmla="*/ 468059 h 2423731"/>
              <a:gd name="connsiteX163" fmla="*/ 2316004 w 7059453"/>
              <a:gd name="connsiteY163" fmla="*/ 468059 h 2423731"/>
              <a:gd name="connsiteX164" fmla="*/ 2316004 w 7059453"/>
              <a:gd name="connsiteY164" fmla="*/ 496634 h 2423731"/>
              <a:gd name="connsiteX165" fmla="*/ 2382679 w 7059453"/>
              <a:gd name="connsiteY165" fmla="*/ 496634 h 2423731"/>
              <a:gd name="connsiteX166" fmla="*/ 2382679 w 7059453"/>
              <a:gd name="connsiteY166" fmla="*/ 534734 h 2423731"/>
              <a:gd name="connsiteX167" fmla="*/ 2439829 w 7059453"/>
              <a:gd name="connsiteY167" fmla="*/ 534734 h 2423731"/>
              <a:gd name="connsiteX168" fmla="*/ 2439829 w 7059453"/>
              <a:gd name="connsiteY168" fmla="*/ 582359 h 2423731"/>
              <a:gd name="connsiteX169" fmla="*/ 2477929 w 7059453"/>
              <a:gd name="connsiteY169" fmla="*/ 582359 h 2423731"/>
              <a:gd name="connsiteX170" fmla="*/ 2477929 w 7059453"/>
              <a:gd name="connsiteY170" fmla="*/ 601409 h 2423731"/>
              <a:gd name="connsiteX171" fmla="*/ 2582704 w 7059453"/>
              <a:gd name="connsiteY171" fmla="*/ 601409 h 2423731"/>
              <a:gd name="connsiteX172" fmla="*/ 2582704 w 7059453"/>
              <a:gd name="connsiteY172" fmla="*/ 649034 h 2423731"/>
              <a:gd name="connsiteX173" fmla="*/ 2649379 w 7059453"/>
              <a:gd name="connsiteY173" fmla="*/ 649034 h 2423731"/>
              <a:gd name="connsiteX174" fmla="*/ 2649379 w 7059453"/>
              <a:gd name="connsiteY174" fmla="*/ 677609 h 2423731"/>
              <a:gd name="connsiteX175" fmla="*/ 2716054 w 7059453"/>
              <a:gd name="connsiteY175" fmla="*/ 677609 h 2423731"/>
              <a:gd name="connsiteX176" fmla="*/ 2716054 w 7059453"/>
              <a:gd name="connsiteY176" fmla="*/ 725234 h 2423731"/>
              <a:gd name="connsiteX177" fmla="*/ 2839879 w 7059453"/>
              <a:gd name="connsiteY177" fmla="*/ 725234 h 2423731"/>
              <a:gd name="connsiteX178" fmla="*/ 2839879 w 7059453"/>
              <a:gd name="connsiteY178" fmla="*/ 753809 h 2423731"/>
              <a:gd name="connsiteX179" fmla="*/ 2897029 w 7059453"/>
              <a:gd name="connsiteY179" fmla="*/ 753809 h 2423731"/>
              <a:gd name="connsiteX180" fmla="*/ 2897029 w 7059453"/>
              <a:gd name="connsiteY180" fmla="*/ 782384 h 2423731"/>
              <a:gd name="connsiteX181" fmla="*/ 2935129 w 7059453"/>
              <a:gd name="connsiteY181" fmla="*/ 782384 h 2423731"/>
              <a:gd name="connsiteX182" fmla="*/ 2935129 w 7059453"/>
              <a:gd name="connsiteY182" fmla="*/ 810959 h 2423731"/>
              <a:gd name="connsiteX183" fmla="*/ 3001804 w 7059453"/>
              <a:gd name="connsiteY183" fmla="*/ 810959 h 2423731"/>
              <a:gd name="connsiteX184" fmla="*/ 3001804 w 7059453"/>
              <a:gd name="connsiteY184" fmla="*/ 839534 h 2423731"/>
              <a:gd name="connsiteX185" fmla="*/ 3058954 w 7059453"/>
              <a:gd name="connsiteY185" fmla="*/ 839534 h 2423731"/>
              <a:gd name="connsiteX186" fmla="*/ 3073241 w 7059453"/>
              <a:gd name="connsiteY186" fmla="*/ 853821 h 2423731"/>
              <a:gd name="connsiteX187" fmla="*/ 3073241 w 7059453"/>
              <a:gd name="connsiteY187" fmla="*/ 877634 h 2423731"/>
              <a:gd name="connsiteX188" fmla="*/ 3144679 w 7059453"/>
              <a:gd name="connsiteY188" fmla="*/ 877634 h 2423731"/>
              <a:gd name="connsiteX189" fmla="*/ 3158966 w 7059453"/>
              <a:gd name="connsiteY189" fmla="*/ 891921 h 2423731"/>
              <a:gd name="connsiteX190" fmla="*/ 3220879 w 7059453"/>
              <a:gd name="connsiteY190" fmla="*/ 891921 h 2423731"/>
              <a:gd name="connsiteX191" fmla="*/ 3220879 w 7059453"/>
              <a:gd name="connsiteY191" fmla="*/ 915734 h 2423731"/>
              <a:gd name="connsiteX192" fmla="*/ 3258979 w 7059453"/>
              <a:gd name="connsiteY192" fmla="*/ 915734 h 2423731"/>
              <a:gd name="connsiteX193" fmla="*/ 3258979 w 7059453"/>
              <a:gd name="connsiteY193" fmla="*/ 953834 h 2423731"/>
              <a:gd name="connsiteX194" fmla="*/ 3373279 w 7059453"/>
              <a:gd name="connsiteY194" fmla="*/ 953834 h 2423731"/>
              <a:gd name="connsiteX195" fmla="*/ 3387566 w 7059453"/>
              <a:gd name="connsiteY195" fmla="*/ 968121 h 2423731"/>
              <a:gd name="connsiteX196" fmla="*/ 3497104 w 7059453"/>
              <a:gd name="connsiteY196" fmla="*/ 968121 h 2423731"/>
              <a:gd name="connsiteX197" fmla="*/ 3497104 w 7059453"/>
              <a:gd name="connsiteY197" fmla="*/ 991934 h 2423731"/>
              <a:gd name="connsiteX198" fmla="*/ 3554254 w 7059453"/>
              <a:gd name="connsiteY198" fmla="*/ 991934 h 2423731"/>
              <a:gd name="connsiteX199" fmla="*/ 3554254 w 7059453"/>
              <a:gd name="connsiteY199" fmla="*/ 1020509 h 2423731"/>
              <a:gd name="connsiteX200" fmla="*/ 3620929 w 7059453"/>
              <a:gd name="connsiteY200" fmla="*/ 1020509 h 2423731"/>
              <a:gd name="connsiteX201" fmla="*/ 3620929 w 7059453"/>
              <a:gd name="connsiteY201" fmla="*/ 1049084 h 2423731"/>
              <a:gd name="connsiteX202" fmla="*/ 3716179 w 7059453"/>
              <a:gd name="connsiteY202" fmla="*/ 1049084 h 2423731"/>
              <a:gd name="connsiteX203" fmla="*/ 3716179 w 7059453"/>
              <a:gd name="connsiteY203" fmla="*/ 1077659 h 2423731"/>
              <a:gd name="connsiteX204" fmla="*/ 3792379 w 7059453"/>
              <a:gd name="connsiteY204" fmla="*/ 1077659 h 2423731"/>
              <a:gd name="connsiteX205" fmla="*/ 3792379 w 7059453"/>
              <a:gd name="connsiteY205" fmla="*/ 1106234 h 2423731"/>
              <a:gd name="connsiteX206" fmla="*/ 3897154 w 7059453"/>
              <a:gd name="connsiteY206" fmla="*/ 1106234 h 2423731"/>
              <a:gd name="connsiteX207" fmla="*/ 3897154 w 7059453"/>
              <a:gd name="connsiteY207" fmla="*/ 1125284 h 2423731"/>
              <a:gd name="connsiteX208" fmla="*/ 4011454 w 7059453"/>
              <a:gd name="connsiteY208" fmla="*/ 1125284 h 2423731"/>
              <a:gd name="connsiteX209" fmla="*/ 4011454 w 7059453"/>
              <a:gd name="connsiteY209" fmla="*/ 1163384 h 2423731"/>
              <a:gd name="connsiteX210" fmla="*/ 4125754 w 7059453"/>
              <a:gd name="connsiteY210" fmla="*/ 1163384 h 2423731"/>
              <a:gd name="connsiteX211" fmla="*/ 4125754 w 7059453"/>
              <a:gd name="connsiteY211" fmla="*/ 1211866 h 2423731"/>
              <a:gd name="connsiteX212" fmla="*/ 4192429 w 7059453"/>
              <a:gd name="connsiteY212" fmla="*/ 1211866 h 2423731"/>
              <a:gd name="connsiteX213" fmla="*/ 4192429 w 7059453"/>
              <a:gd name="connsiteY213" fmla="*/ 1230059 h 2423731"/>
              <a:gd name="connsiteX214" fmla="*/ 4280916 w 7059453"/>
              <a:gd name="connsiteY214" fmla="*/ 1230059 h 2423731"/>
              <a:gd name="connsiteX215" fmla="*/ 4280916 w 7059453"/>
              <a:gd name="connsiteY215" fmla="*/ 1249109 h 2423731"/>
              <a:gd name="connsiteX216" fmla="*/ 4363879 w 7059453"/>
              <a:gd name="connsiteY216" fmla="*/ 1249109 h 2423731"/>
              <a:gd name="connsiteX217" fmla="*/ 4363879 w 7059453"/>
              <a:gd name="connsiteY217" fmla="*/ 1277684 h 2423731"/>
              <a:gd name="connsiteX218" fmla="*/ 4459129 w 7059453"/>
              <a:gd name="connsiteY218" fmla="*/ 1277684 h 2423731"/>
              <a:gd name="connsiteX219" fmla="*/ 4459129 w 7059453"/>
              <a:gd name="connsiteY219" fmla="*/ 1306259 h 2423731"/>
              <a:gd name="connsiteX220" fmla="*/ 4516279 w 7059453"/>
              <a:gd name="connsiteY220" fmla="*/ 1306259 h 2423731"/>
              <a:gd name="connsiteX221" fmla="*/ 4516279 w 7059453"/>
              <a:gd name="connsiteY221" fmla="*/ 1353884 h 2423731"/>
              <a:gd name="connsiteX222" fmla="*/ 4611529 w 7059453"/>
              <a:gd name="connsiteY222" fmla="*/ 1353884 h 2423731"/>
              <a:gd name="connsiteX223" fmla="*/ 4611529 w 7059453"/>
              <a:gd name="connsiteY223" fmla="*/ 1391984 h 2423731"/>
              <a:gd name="connsiteX224" fmla="*/ 4725829 w 7059453"/>
              <a:gd name="connsiteY224" fmla="*/ 1391984 h 2423731"/>
              <a:gd name="connsiteX225" fmla="*/ 4725829 w 7059453"/>
              <a:gd name="connsiteY225" fmla="*/ 1420559 h 2423731"/>
              <a:gd name="connsiteX226" fmla="*/ 4763929 w 7059453"/>
              <a:gd name="connsiteY226" fmla="*/ 1420559 h 2423731"/>
              <a:gd name="connsiteX227" fmla="*/ 4763929 w 7059453"/>
              <a:gd name="connsiteY227" fmla="*/ 1468184 h 2423731"/>
              <a:gd name="connsiteX228" fmla="*/ 4868704 w 7059453"/>
              <a:gd name="connsiteY228" fmla="*/ 1468184 h 2423731"/>
              <a:gd name="connsiteX229" fmla="*/ 4868704 w 7059453"/>
              <a:gd name="connsiteY229" fmla="*/ 1496759 h 2423731"/>
              <a:gd name="connsiteX230" fmla="*/ 4983004 w 7059453"/>
              <a:gd name="connsiteY230" fmla="*/ 1496759 h 2423731"/>
              <a:gd name="connsiteX231" fmla="*/ 4983004 w 7059453"/>
              <a:gd name="connsiteY231" fmla="*/ 1525334 h 2423731"/>
              <a:gd name="connsiteX232" fmla="*/ 5049679 w 7059453"/>
              <a:gd name="connsiteY232" fmla="*/ 1525334 h 2423731"/>
              <a:gd name="connsiteX233" fmla="*/ 5078254 w 7059453"/>
              <a:gd name="connsiteY233" fmla="*/ 1553909 h 2423731"/>
              <a:gd name="connsiteX234" fmla="*/ 5211604 w 7059453"/>
              <a:gd name="connsiteY234" fmla="*/ 1553909 h 2423731"/>
              <a:gd name="connsiteX235" fmla="*/ 5211604 w 7059453"/>
              <a:gd name="connsiteY235" fmla="*/ 1601534 h 2423731"/>
              <a:gd name="connsiteX236" fmla="*/ 5278279 w 7059453"/>
              <a:gd name="connsiteY236" fmla="*/ 1601534 h 2423731"/>
              <a:gd name="connsiteX237" fmla="*/ 5278279 w 7059453"/>
              <a:gd name="connsiteY237" fmla="*/ 1630109 h 2423731"/>
              <a:gd name="connsiteX238" fmla="*/ 5344954 w 7059453"/>
              <a:gd name="connsiteY238" fmla="*/ 1630109 h 2423731"/>
              <a:gd name="connsiteX239" fmla="*/ 5344954 w 7059453"/>
              <a:gd name="connsiteY239" fmla="*/ 1682496 h 2423731"/>
              <a:gd name="connsiteX240" fmla="*/ 5465064 w 7059453"/>
              <a:gd name="connsiteY240" fmla="*/ 1682496 h 2423731"/>
              <a:gd name="connsiteX241" fmla="*/ 5465064 w 7059453"/>
              <a:gd name="connsiteY241" fmla="*/ 1715834 h 2423731"/>
              <a:gd name="connsiteX242" fmla="*/ 5592604 w 7059453"/>
              <a:gd name="connsiteY242" fmla="*/ 1715834 h 2423731"/>
              <a:gd name="connsiteX243" fmla="*/ 5592604 w 7059453"/>
              <a:gd name="connsiteY243" fmla="*/ 1744409 h 2423731"/>
              <a:gd name="connsiteX244" fmla="*/ 5687854 w 7059453"/>
              <a:gd name="connsiteY244" fmla="*/ 1744409 h 2423731"/>
              <a:gd name="connsiteX245" fmla="*/ 5687854 w 7059453"/>
              <a:gd name="connsiteY245" fmla="*/ 1772984 h 2423731"/>
              <a:gd name="connsiteX246" fmla="*/ 6297454 w 7059453"/>
              <a:gd name="connsiteY246" fmla="*/ 1772984 h 2423731"/>
              <a:gd name="connsiteX247" fmla="*/ 6297454 w 7059453"/>
              <a:gd name="connsiteY247" fmla="*/ 1811084 h 2423731"/>
              <a:gd name="connsiteX248" fmla="*/ 6535579 w 7059453"/>
              <a:gd name="connsiteY248" fmla="*/ 1811084 h 2423731"/>
              <a:gd name="connsiteX249" fmla="*/ 6535579 w 7059453"/>
              <a:gd name="connsiteY249" fmla="*/ 1858709 h 2423731"/>
              <a:gd name="connsiteX250" fmla="*/ 6630829 w 7059453"/>
              <a:gd name="connsiteY250" fmla="*/ 1858709 h 2423731"/>
              <a:gd name="connsiteX251" fmla="*/ 6630829 w 7059453"/>
              <a:gd name="connsiteY251" fmla="*/ 1906334 h 2423731"/>
              <a:gd name="connsiteX252" fmla="*/ 7059454 w 7059453"/>
              <a:gd name="connsiteY252" fmla="*/ 1915859 h 242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7059453" h="2423731">
                <a:moveTo>
                  <a:pt x="7059454" y="1915859"/>
                </a:moveTo>
                <a:lnTo>
                  <a:pt x="7059454" y="2423732"/>
                </a:lnTo>
                <a:lnTo>
                  <a:pt x="6619494" y="2423732"/>
                </a:lnTo>
                <a:lnTo>
                  <a:pt x="6619494" y="2354009"/>
                </a:lnTo>
                <a:lnTo>
                  <a:pt x="6526054" y="2354009"/>
                </a:lnTo>
                <a:lnTo>
                  <a:pt x="6526054" y="2253329"/>
                </a:lnTo>
                <a:lnTo>
                  <a:pt x="6278404" y="2253329"/>
                </a:lnTo>
                <a:lnTo>
                  <a:pt x="6278404" y="2134076"/>
                </a:lnTo>
                <a:lnTo>
                  <a:pt x="5678329" y="2134076"/>
                </a:lnTo>
                <a:lnTo>
                  <a:pt x="5678329" y="2104263"/>
                </a:lnTo>
                <a:lnTo>
                  <a:pt x="5592604" y="2104263"/>
                </a:lnTo>
                <a:lnTo>
                  <a:pt x="5592604" y="2078736"/>
                </a:lnTo>
                <a:lnTo>
                  <a:pt x="5449729" y="2078736"/>
                </a:lnTo>
                <a:lnTo>
                  <a:pt x="5449729" y="2053114"/>
                </a:lnTo>
                <a:lnTo>
                  <a:pt x="5364004" y="2053114"/>
                </a:lnTo>
                <a:lnTo>
                  <a:pt x="5364004" y="2010537"/>
                </a:lnTo>
                <a:lnTo>
                  <a:pt x="5297329" y="2010537"/>
                </a:lnTo>
                <a:lnTo>
                  <a:pt x="5297329" y="1985010"/>
                </a:lnTo>
                <a:lnTo>
                  <a:pt x="5249704" y="1985010"/>
                </a:lnTo>
                <a:lnTo>
                  <a:pt x="5249704" y="1950911"/>
                </a:lnTo>
                <a:lnTo>
                  <a:pt x="5183029" y="1950911"/>
                </a:lnTo>
                <a:lnTo>
                  <a:pt x="5183029" y="1915859"/>
                </a:lnTo>
                <a:lnTo>
                  <a:pt x="5030629" y="1915859"/>
                </a:lnTo>
                <a:lnTo>
                  <a:pt x="5030629" y="1868234"/>
                </a:lnTo>
                <a:lnTo>
                  <a:pt x="4864513" y="1868234"/>
                </a:lnTo>
                <a:lnTo>
                  <a:pt x="4864513" y="1840135"/>
                </a:lnTo>
                <a:lnTo>
                  <a:pt x="4809078" y="1840135"/>
                </a:lnTo>
                <a:lnTo>
                  <a:pt x="4809078" y="1810322"/>
                </a:lnTo>
                <a:lnTo>
                  <a:pt x="4770787" y="1810322"/>
                </a:lnTo>
                <a:lnTo>
                  <a:pt x="4697254" y="1725359"/>
                </a:lnTo>
                <a:lnTo>
                  <a:pt x="4604671" y="1725359"/>
                </a:lnTo>
                <a:lnTo>
                  <a:pt x="4604671" y="1699546"/>
                </a:lnTo>
                <a:lnTo>
                  <a:pt x="4527995" y="1699546"/>
                </a:lnTo>
                <a:lnTo>
                  <a:pt x="4527995" y="1656969"/>
                </a:lnTo>
                <a:lnTo>
                  <a:pt x="4464082" y="1656969"/>
                </a:lnTo>
                <a:lnTo>
                  <a:pt x="4464082" y="1631442"/>
                </a:lnTo>
                <a:lnTo>
                  <a:pt x="4400169" y="1631442"/>
                </a:lnTo>
                <a:lnTo>
                  <a:pt x="4363879" y="1601534"/>
                </a:lnTo>
                <a:lnTo>
                  <a:pt x="4306443" y="1601534"/>
                </a:lnTo>
                <a:lnTo>
                  <a:pt x="4268153" y="1601534"/>
                </a:lnTo>
                <a:lnTo>
                  <a:pt x="4268153" y="1572959"/>
                </a:lnTo>
                <a:lnTo>
                  <a:pt x="4178713" y="1572959"/>
                </a:lnTo>
                <a:lnTo>
                  <a:pt x="4178713" y="1544384"/>
                </a:lnTo>
                <a:lnTo>
                  <a:pt x="4153091" y="1544384"/>
                </a:lnTo>
                <a:lnTo>
                  <a:pt x="4153091" y="1525334"/>
                </a:lnTo>
                <a:lnTo>
                  <a:pt x="4030504" y="1525334"/>
                </a:lnTo>
                <a:lnTo>
                  <a:pt x="4030504" y="1478089"/>
                </a:lnTo>
                <a:lnTo>
                  <a:pt x="3906679" y="1478089"/>
                </a:lnTo>
                <a:lnTo>
                  <a:pt x="3906679" y="1448276"/>
                </a:lnTo>
                <a:lnTo>
                  <a:pt x="3837908" y="1448276"/>
                </a:lnTo>
                <a:lnTo>
                  <a:pt x="3837908" y="1422749"/>
                </a:lnTo>
                <a:lnTo>
                  <a:pt x="3735229" y="1422749"/>
                </a:lnTo>
                <a:lnTo>
                  <a:pt x="3735229" y="1384364"/>
                </a:lnTo>
                <a:lnTo>
                  <a:pt x="3629216" y="1384364"/>
                </a:lnTo>
                <a:lnTo>
                  <a:pt x="3629216" y="1329023"/>
                </a:lnTo>
                <a:lnTo>
                  <a:pt x="3459004" y="1329023"/>
                </a:lnTo>
                <a:lnTo>
                  <a:pt x="3459004" y="1290638"/>
                </a:lnTo>
                <a:lnTo>
                  <a:pt x="3382804" y="1290638"/>
                </a:lnTo>
                <a:lnTo>
                  <a:pt x="3382804" y="1269397"/>
                </a:lnTo>
                <a:lnTo>
                  <a:pt x="3258598" y="1269397"/>
                </a:lnTo>
                <a:lnTo>
                  <a:pt x="3258598" y="1220534"/>
                </a:lnTo>
                <a:lnTo>
                  <a:pt x="3203258" y="1220534"/>
                </a:lnTo>
                <a:lnTo>
                  <a:pt x="3160681" y="1220534"/>
                </a:lnTo>
                <a:lnTo>
                  <a:pt x="3160681" y="1182434"/>
                </a:lnTo>
                <a:lnTo>
                  <a:pt x="3075432" y="1182434"/>
                </a:lnTo>
                <a:lnTo>
                  <a:pt x="3075432" y="1150144"/>
                </a:lnTo>
                <a:lnTo>
                  <a:pt x="2977515" y="1150144"/>
                </a:lnTo>
                <a:lnTo>
                  <a:pt x="2977515" y="1107472"/>
                </a:lnTo>
                <a:lnTo>
                  <a:pt x="2926366" y="1107472"/>
                </a:lnTo>
                <a:lnTo>
                  <a:pt x="2926366" y="1058609"/>
                </a:lnTo>
                <a:lnTo>
                  <a:pt x="2811304" y="1058609"/>
                </a:lnTo>
                <a:lnTo>
                  <a:pt x="2811304" y="1022318"/>
                </a:lnTo>
                <a:lnTo>
                  <a:pt x="2697004" y="1022318"/>
                </a:lnTo>
                <a:lnTo>
                  <a:pt x="2697004" y="983933"/>
                </a:lnTo>
                <a:lnTo>
                  <a:pt x="2658047" y="983933"/>
                </a:lnTo>
                <a:lnTo>
                  <a:pt x="2658047" y="945642"/>
                </a:lnTo>
                <a:lnTo>
                  <a:pt x="2577084" y="945642"/>
                </a:lnTo>
                <a:lnTo>
                  <a:pt x="2577084" y="915734"/>
                </a:lnTo>
                <a:lnTo>
                  <a:pt x="2521744" y="915734"/>
                </a:lnTo>
                <a:lnTo>
                  <a:pt x="2521744" y="877634"/>
                </a:lnTo>
                <a:lnTo>
                  <a:pt x="2453545" y="877634"/>
                </a:lnTo>
                <a:lnTo>
                  <a:pt x="2453545" y="810959"/>
                </a:lnTo>
                <a:lnTo>
                  <a:pt x="2393918" y="810959"/>
                </a:lnTo>
                <a:lnTo>
                  <a:pt x="2393918" y="779526"/>
                </a:lnTo>
                <a:lnTo>
                  <a:pt x="2354104" y="779526"/>
                </a:lnTo>
                <a:lnTo>
                  <a:pt x="2322195" y="747617"/>
                </a:lnTo>
                <a:lnTo>
                  <a:pt x="2298383" y="723805"/>
                </a:lnTo>
                <a:lnTo>
                  <a:pt x="2240566" y="723805"/>
                </a:lnTo>
                <a:lnTo>
                  <a:pt x="2240566" y="677323"/>
                </a:lnTo>
                <a:lnTo>
                  <a:pt x="2185226" y="677323"/>
                </a:lnTo>
                <a:lnTo>
                  <a:pt x="2185226" y="629984"/>
                </a:lnTo>
                <a:lnTo>
                  <a:pt x="2091500" y="629984"/>
                </a:lnTo>
                <a:lnTo>
                  <a:pt x="2056067" y="594646"/>
                </a:lnTo>
                <a:lnTo>
                  <a:pt x="1887379" y="594646"/>
                </a:lnTo>
                <a:lnTo>
                  <a:pt x="1887379" y="566547"/>
                </a:lnTo>
                <a:lnTo>
                  <a:pt x="1801654" y="566547"/>
                </a:lnTo>
                <a:lnTo>
                  <a:pt x="1801654" y="532448"/>
                </a:lnTo>
                <a:lnTo>
                  <a:pt x="1744504" y="532448"/>
                </a:lnTo>
                <a:lnTo>
                  <a:pt x="1744504" y="502634"/>
                </a:lnTo>
                <a:lnTo>
                  <a:pt x="1678305" y="502634"/>
                </a:lnTo>
                <a:lnTo>
                  <a:pt x="1678305" y="468535"/>
                </a:lnTo>
                <a:lnTo>
                  <a:pt x="1567529" y="468535"/>
                </a:lnTo>
                <a:lnTo>
                  <a:pt x="1567529" y="449009"/>
                </a:lnTo>
                <a:lnTo>
                  <a:pt x="1443990" y="449009"/>
                </a:lnTo>
                <a:lnTo>
                  <a:pt x="1443990" y="408908"/>
                </a:lnTo>
                <a:lnTo>
                  <a:pt x="1315879" y="408908"/>
                </a:lnTo>
                <a:lnTo>
                  <a:pt x="1315879" y="366332"/>
                </a:lnTo>
                <a:lnTo>
                  <a:pt x="1213961" y="366332"/>
                </a:lnTo>
                <a:lnTo>
                  <a:pt x="1213961" y="336518"/>
                </a:lnTo>
                <a:lnTo>
                  <a:pt x="1162907" y="336518"/>
                </a:lnTo>
                <a:lnTo>
                  <a:pt x="1162907" y="287084"/>
                </a:lnTo>
                <a:lnTo>
                  <a:pt x="1009555" y="287084"/>
                </a:lnTo>
                <a:lnTo>
                  <a:pt x="1009555" y="259842"/>
                </a:lnTo>
                <a:lnTo>
                  <a:pt x="894493" y="259842"/>
                </a:lnTo>
                <a:lnTo>
                  <a:pt x="894493" y="229934"/>
                </a:lnTo>
                <a:lnTo>
                  <a:pt x="817817" y="229934"/>
                </a:lnTo>
                <a:lnTo>
                  <a:pt x="817817" y="208693"/>
                </a:lnTo>
                <a:lnTo>
                  <a:pt x="772954" y="208693"/>
                </a:lnTo>
                <a:lnTo>
                  <a:pt x="750284" y="186023"/>
                </a:lnTo>
                <a:lnTo>
                  <a:pt x="600647" y="186023"/>
                </a:lnTo>
                <a:lnTo>
                  <a:pt x="600647" y="153353"/>
                </a:lnTo>
                <a:lnTo>
                  <a:pt x="523970" y="153353"/>
                </a:lnTo>
                <a:lnTo>
                  <a:pt x="523970" y="119253"/>
                </a:lnTo>
                <a:lnTo>
                  <a:pt x="449104" y="119253"/>
                </a:lnTo>
                <a:lnTo>
                  <a:pt x="449104" y="89440"/>
                </a:lnTo>
                <a:lnTo>
                  <a:pt x="166116" y="89440"/>
                </a:lnTo>
                <a:lnTo>
                  <a:pt x="166116" y="63913"/>
                </a:lnTo>
                <a:lnTo>
                  <a:pt x="0" y="63913"/>
                </a:lnTo>
                <a:lnTo>
                  <a:pt x="0" y="0"/>
                </a:lnTo>
                <a:lnTo>
                  <a:pt x="80963" y="0"/>
                </a:lnTo>
                <a:lnTo>
                  <a:pt x="80963" y="29909"/>
                </a:lnTo>
                <a:lnTo>
                  <a:pt x="225743" y="29909"/>
                </a:lnTo>
                <a:lnTo>
                  <a:pt x="401479" y="29909"/>
                </a:lnTo>
                <a:lnTo>
                  <a:pt x="425291" y="53721"/>
                </a:lnTo>
                <a:lnTo>
                  <a:pt x="515779" y="53721"/>
                </a:lnTo>
                <a:lnTo>
                  <a:pt x="489585" y="79915"/>
                </a:lnTo>
                <a:lnTo>
                  <a:pt x="763429" y="79915"/>
                </a:lnTo>
                <a:lnTo>
                  <a:pt x="750380" y="92964"/>
                </a:lnTo>
                <a:lnTo>
                  <a:pt x="896779" y="92964"/>
                </a:lnTo>
                <a:lnTo>
                  <a:pt x="896779" y="125159"/>
                </a:lnTo>
                <a:lnTo>
                  <a:pt x="992029" y="125159"/>
                </a:lnTo>
                <a:lnTo>
                  <a:pt x="1115854" y="125159"/>
                </a:lnTo>
                <a:lnTo>
                  <a:pt x="1115854" y="153734"/>
                </a:lnTo>
                <a:lnTo>
                  <a:pt x="1173004" y="153734"/>
                </a:lnTo>
                <a:lnTo>
                  <a:pt x="1173004" y="191834"/>
                </a:lnTo>
                <a:lnTo>
                  <a:pt x="1401604" y="191834"/>
                </a:lnTo>
                <a:lnTo>
                  <a:pt x="1401604" y="220409"/>
                </a:lnTo>
                <a:lnTo>
                  <a:pt x="1439704" y="220409"/>
                </a:lnTo>
                <a:lnTo>
                  <a:pt x="1439704" y="239459"/>
                </a:lnTo>
                <a:lnTo>
                  <a:pt x="1515904" y="239459"/>
                </a:lnTo>
                <a:lnTo>
                  <a:pt x="1515904" y="268034"/>
                </a:lnTo>
                <a:lnTo>
                  <a:pt x="1601629" y="268034"/>
                </a:lnTo>
                <a:lnTo>
                  <a:pt x="1725454" y="277559"/>
                </a:lnTo>
                <a:lnTo>
                  <a:pt x="1725454" y="296609"/>
                </a:lnTo>
                <a:lnTo>
                  <a:pt x="1811179" y="315659"/>
                </a:lnTo>
                <a:lnTo>
                  <a:pt x="1868329" y="325184"/>
                </a:lnTo>
                <a:lnTo>
                  <a:pt x="1887379" y="353759"/>
                </a:lnTo>
                <a:lnTo>
                  <a:pt x="2001679" y="353759"/>
                </a:lnTo>
                <a:lnTo>
                  <a:pt x="2001679" y="382334"/>
                </a:lnTo>
                <a:lnTo>
                  <a:pt x="2173129" y="391859"/>
                </a:lnTo>
                <a:lnTo>
                  <a:pt x="2182654" y="429959"/>
                </a:lnTo>
                <a:lnTo>
                  <a:pt x="2258854" y="429959"/>
                </a:lnTo>
                <a:lnTo>
                  <a:pt x="2239804" y="468059"/>
                </a:lnTo>
                <a:lnTo>
                  <a:pt x="2316004" y="468059"/>
                </a:lnTo>
                <a:lnTo>
                  <a:pt x="2316004" y="496634"/>
                </a:lnTo>
                <a:lnTo>
                  <a:pt x="2382679" y="496634"/>
                </a:lnTo>
                <a:lnTo>
                  <a:pt x="2382679" y="534734"/>
                </a:lnTo>
                <a:lnTo>
                  <a:pt x="2439829" y="534734"/>
                </a:lnTo>
                <a:lnTo>
                  <a:pt x="2439829" y="582359"/>
                </a:lnTo>
                <a:lnTo>
                  <a:pt x="2477929" y="582359"/>
                </a:lnTo>
                <a:lnTo>
                  <a:pt x="2477929" y="601409"/>
                </a:lnTo>
                <a:lnTo>
                  <a:pt x="2582704" y="601409"/>
                </a:lnTo>
                <a:lnTo>
                  <a:pt x="2582704" y="649034"/>
                </a:lnTo>
                <a:lnTo>
                  <a:pt x="2649379" y="649034"/>
                </a:lnTo>
                <a:lnTo>
                  <a:pt x="2649379" y="677609"/>
                </a:lnTo>
                <a:lnTo>
                  <a:pt x="2716054" y="677609"/>
                </a:lnTo>
                <a:lnTo>
                  <a:pt x="2716054" y="725234"/>
                </a:lnTo>
                <a:lnTo>
                  <a:pt x="2839879" y="725234"/>
                </a:lnTo>
                <a:lnTo>
                  <a:pt x="2839879" y="753809"/>
                </a:lnTo>
                <a:lnTo>
                  <a:pt x="2897029" y="753809"/>
                </a:lnTo>
                <a:lnTo>
                  <a:pt x="2897029" y="782384"/>
                </a:lnTo>
                <a:lnTo>
                  <a:pt x="2935129" y="782384"/>
                </a:lnTo>
                <a:lnTo>
                  <a:pt x="2935129" y="810959"/>
                </a:lnTo>
                <a:lnTo>
                  <a:pt x="3001804" y="810959"/>
                </a:lnTo>
                <a:lnTo>
                  <a:pt x="3001804" y="839534"/>
                </a:lnTo>
                <a:lnTo>
                  <a:pt x="3058954" y="839534"/>
                </a:lnTo>
                <a:lnTo>
                  <a:pt x="3073241" y="853821"/>
                </a:lnTo>
                <a:lnTo>
                  <a:pt x="3073241" y="877634"/>
                </a:lnTo>
                <a:lnTo>
                  <a:pt x="3144679" y="877634"/>
                </a:lnTo>
                <a:lnTo>
                  <a:pt x="3158966" y="891921"/>
                </a:lnTo>
                <a:lnTo>
                  <a:pt x="3220879" y="891921"/>
                </a:lnTo>
                <a:lnTo>
                  <a:pt x="3220879" y="915734"/>
                </a:lnTo>
                <a:lnTo>
                  <a:pt x="3258979" y="915734"/>
                </a:lnTo>
                <a:lnTo>
                  <a:pt x="3258979" y="953834"/>
                </a:lnTo>
                <a:lnTo>
                  <a:pt x="3373279" y="953834"/>
                </a:lnTo>
                <a:lnTo>
                  <a:pt x="3387566" y="968121"/>
                </a:lnTo>
                <a:lnTo>
                  <a:pt x="3497104" y="968121"/>
                </a:lnTo>
                <a:lnTo>
                  <a:pt x="3497104" y="991934"/>
                </a:lnTo>
                <a:lnTo>
                  <a:pt x="3554254" y="991934"/>
                </a:lnTo>
                <a:lnTo>
                  <a:pt x="3554254" y="1020509"/>
                </a:lnTo>
                <a:lnTo>
                  <a:pt x="3620929" y="1020509"/>
                </a:lnTo>
                <a:lnTo>
                  <a:pt x="3620929" y="1049084"/>
                </a:lnTo>
                <a:lnTo>
                  <a:pt x="3716179" y="1049084"/>
                </a:lnTo>
                <a:lnTo>
                  <a:pt x="3716179" y="1077659"/>
                </a:lnTo>
                <a:lnTo>
                  <a:pt x="3792379" y="1077659"/>
                </a:lnTo>
                <a:lnTo>
                  <a:pt x="3792379" y="1106234"/>
                </a:lnTo>
                <a:lnTo>
                  <a:pt x="3897154" y="1106234"/>
                </a:lnTo>
                <a:lnTo>
                  <a:pt x="3897154" y="1125284"/>
                </a:lnTo>
                <a:lnTo>
                  <a:pt x="4011454" y="1125284"/>
                </a:lnTo>
                <a:lnTo>
                  <a:pt x="4011454" y="1163384"/>
                </a:lnTo>
                <a:lnTo>
                  <a:pt x="4125754" y="1163384"/>
                </a:lnTo>
                <a:lnTo>
                  <a:pt x="4125754" y="1211866"/>
                </a:lnTo>
                <a:lnTo>
                  <a:pt x="4192429" y="1211866"/>
                </a:lnTo>
                <a:lnTo>
                  <a:pt x="4192429" y="1230059"/>
                </a:lnTo>
                <a:lnTo>
                  <a:pt x="4280916" y="1230059"/>
                </a:lnTo>
                <a:lnTo>
                  <a:pt x="4280916" y="1249109"/>
                </a:lnTo>
                <a:lnTo>
                  <a:pt x="4363879" y="1249109"/>
                </a:lnTo>
                <a:lnTo>
                  <a:pt x="4363879" y="1277684"/>
                </a:lnTo>
                <a:lnTo>
                  <a:pt x="4459129" y="1277684"/>
                </a:lnTo>
                <a:lnTo>
                  <a:pt x="4459129" y="1306259"/>
                </a:lnTo>
                <a:lnTo>
                  <a:pt x="4516279" y="1306259"/>
                </a:lnTo>
                <a:lnTo>
                  <a:pt x="4516279" y="1353884"/>
                </a:lnTo>
                <a:lnTo>
                  <a:pt x="4611529" y="1353884"/>
                </a:lnTo>
                <a:lnTo>
                  <a:pt x="4611529" y="1391984"/>
                </a:lnTo>
                <a:lnTo>
                  <a:pt x="4725829" y="1391984"/>
                </a:lnTo>
                <a:lnTo>
                  <a:pt x="4725829" y="1420559"/>
                </a:lnTo>
                <a:lnTo>
                  <a:pt x="4763929" y="1420559"/>
                </a:lnTo>
                <a:lnTo>
                  <a:pt x="4763929" y="1468184"/>
                </a:lnTo>
                <a:lnTo>
                  <a:pt x="4868704" y="1468184"/>
                </a:lnTo>
                <a:lnTo>
                  <a:pt x="4868704" y="1496759"/>
                </a:lnTo>
                <a:lnTo>
                  <a:pt x="4983004" y="1496759"/>
                </a:lnTo>
                <a:lnTo>
                  <a:pt x="4983004" y="1525334"/>
                </a:lnTo>
                <a:lnTo>
                  <a:pt x="5049679" y="1525334"/>
                </a:lnTo>
                <a:lnTo>
                  <a:pt x="5078254" y="1553909"/>
                </a:lnTo>
                <a:lnTo>
                  <a:pt x="5211604" y="1553909"/>
                </a:lnTo>
                <a:lnTo>
                  <a:pt x="5211604" y="1601534"/>
                </a:lnTo>
                <a:lnTo>
                  <a:pt x="5278279" y="1601534"/>
                </a:lnTo>
                <a:lnTo>
                  <a:pt x="5278279" y="1630109"/>
                </a:lnTo>
                <a:lnTo>
                  <a:pt x="5344954" y="1630109"/>
                </a:lnTo>
                <a:lnTo>
                  <a:pt x="5344954" y="1682496"/>
                </a:lnTo>
                <a:lnTo>
                  <a:pt x="5465064" y="1682496"/>
                </a:lnTo>
                <a:lnTo>
                  <a:pt x="5465064" y="1715834"/>
                </a:lnTo>
                <a:lnTo>
                  <a:pt x="5592604" y="1715834"/>
                </a:lnTo>
                <a:lnTo>
                  <a:pt x="5592604" y="1744409"/>
                </a:lnTo>
                <a:lnTo>
                  <a:pt x="5687854" y="1744409"/>
                </a:lnTo>
                <a:lnTo>
                  <a:pt x="5687854" y="1772984"/>
                </a:lnTo>
                <a:lnTo>
                  <a:pt x="6297454" y="1772984"/>
                </a:lnTo>
                <a:lnTo>
                  <a:pt x="6297454" y="1811084"/>
                </a:lnTo>
                <a:lnTo>
                  <a:pt x="6535579" y="1811084"/>
                </a:lnTo>
                <a:lnTo>
                  <a:pt x="6535579" y="1858709"/>
                </a:lnTo>
                <a:lnTo>
                  <a:pt x="6630829" y="1858709"/>
                </a:lnTo>
                <a:lnTo>
                  <a:pt x="6630829" y="1906334"/>
                </a:lnTo>
                <a:lnTo>
                  <a:pt x="7059454" y="1915859"/>
                </a:lnTo>
                <a:close/>
              </a:path>
            </a:pathLst>
          </a:custGeom>
          <a:solidFill>
            <a:schemeClr val="accent2">
              <a:alpha val="40000"/>
            </a:schemeClr>
          </a:solidFill>
          <a:ln w="0" cap="flat">
            <a:noFill/>
            <a:prstDash val="solid"/>
            <a:miter/>
          </a:ln>
        </p:spPr>
        <p:txBody>
          <a:bodyPr rtlCol="0" anchor="ctr"/>
          <a:lstStyle/>
          <a:p>
            <a:endParaRPr lang="en-US" dirty="0"/>
          </a:p>
        </p:txBody>
      </p:sp>
      <p:sp>
        <p:nvSpPr>
          <p:cNvPr id="102" name="Freeform: Shape 101">
            <a:extLst>
              <a:ext uri="{FF2B5EF4-FFF2-40B4-BE49-F238E27FC236}">
                <a16:creationId xmlns:a16="http://schemas.microsoft.com/office/drawing/2014/main" id="{022399AA-8D01-C98B-163B-4D3D8049145D}"/>
              </a:ext>
            </a:extLst>
          </p:cNvPr>
          <p:cNvSpPr/>
          <p:nvPr/>
        </p:nvSpPr>
        <p:spPr bwMode="auto">
          <a:xfrm>
            <a:off x="1643063" y="1590675"/>
            <a:ext cx="6919912" cy="2447925"/>
          </a:xfrm>
          <a:custGeom>
            <a:avLst/>
            <a:gdLst>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9900 w 6919912"/>
              <a:gd name="connsiteY233" fmla="*/ 1057275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05175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704975 h 2447925"/>
              <a:gd name="connsiteX281" fmla="*/ 5295900 w 6919912"/>
              <a:gd name="connsiteY281" fmla="*/ 1704975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05175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704975 h 2447925"/>
              <a:gd name="connsiteX281" fmla="*/ 5295900 w 6919912"/>
              <a:gd name="connsiteY281" fmla="*/ 1704975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704975 h 2447925"/>
              <a:gd name="connsiteX281" fmla="*/ 5295900 w 6919912"/>
              <a:gd name="connsiteY281" fmla="*/ 1704975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5900 w 6919912"/>
              <a:gd name="connsiteY281" fmla="*/ 1704975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5900 w 6919912"/>
              <a:gd name="connsiteY281" fmla="*/ 1697831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24025 h 2447925"/>
              <a:gd name="connsiteX283" fmla="*/ 5357812 w 6919912"/>
              <a:gd name="connsiteY283" fmla="*/ 1724025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24025 h 2447925"/>
              <a:gd name="connsiteX283" fmla="*/ 5348287 w 6919912"/>
              <a:gd name="connsiteY283" fmla="*/ 1712119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7812 w 6919912"/>
              <a:gd name="connsiteY284" fmla="*/ 1757363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57363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91250 w 6919912"/>
              <a:gd name="connsiteY9" fmla="*/ 2200275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91250 w 6919912"/>
              <a:gd name="connsiteY8" fmla="*/ 2257425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5762 w 6919912"/>
              <a:gd name="connsiteY38" fmla="*/ 1795463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33875 w 6919912"/>
              <a:gd name="connsiteY37" fmla="*/ 1795463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0250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0250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7394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7781 w 6919912"/>
              <a:gd name="connsiteY23" fmla="*/ 2000250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1563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3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83469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28713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8762 w 6919912"/>
              <a:gd name="connsiteY127" fmla="*/ 57626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81025 h 2447925"/>
              <a:gd name="connsiteX127" fmla="*/ 1524000 w 6919912"/>
              <a:gd name="connsiteY127" fmla="*/ 59531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4000 w 6919912"/>
              <a:gd name="connsiteY127" fmla="*/ 595313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4000 w 6919912"/>
              <a:gd name="connsiteY127" fmla="*/ 585788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47638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2950 w 6919912"/>
              <a:gd name="connsiteY153" fmla="*/ 147638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90625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0569 w 6919912"/>
              <a:gd name="connsiteY153" fmla="*/ 154782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71587 w 6919912"/>
              <a:gd name="connsiteY136" fmla="*/ 404813 h 2447925"/>
              <a:gd name="connsiteX137" fmla="*/ 1228725 w 6919912"/>
              <a:gd name="connsiteY137" fmla="*/ 404813 h 2447925"/>
              <a:gd name="connsiteX138" fmla="*/ 1181100 w 6919912"/>
              <a:gd name="connsiteY138" fmla="*/ 395288 h 2447925"/>
              <a:gd name="connsiteX139" fmla="*/ 1178718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0569 w 6919912"/>
              <a:gd name="connsiteY153" fmla="*/ 154782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309687 w 6919912"/>
              <a:gd name="connsiteY135" fmla="*/ 438150 h 2447925"/>
              <a:gd name="connsiteX136" fmla="*/ 1250156 w 6919912"/>
              <a:gd name="connsiteY136" fmla="*/ 421482 h 2447925"/>
              <a:gd name="connsiteX137" fmla="*/ 1228725 w 6919912"/>
              <a:gd name="connsiteY137" fmla="*/ 404813 h 2447925"/>
              <a:gd name="connsiteX138" fmla="*/ 1181100 w 6919912"/>
              <a:gd name="connsiteY138" fmla="*/ 395288 h 2447925"/>
              <a:gd name="connsiteX139" fmla="*/ 1178718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0569 w 6919912"/>
              <a:gd name="connsiteY153" fmla="*/ 154782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38150 h 2447925"/>
              <a:gd name="connsiteX135" fmla="*/ 1285874 w 6919912"/>
              <a:gd name="connsiteY135" fmla="*/ 457200 h 2447925"/>
              <a:gd name="connsiteX136" fmla="*/ 1250156 w 6919912"/>
              <a:gd name="connsiteY136" fmla="*/ 421482 h 2447925"/>
              <a:gd name="connsiteX137" fmla="*/ 1228725 w 6919912"/>
              <a:gd name="connsiteY137" fmla="*/ 404813 h 2447925"/>
              <a:gd name="connsiteX138" fmla="*/ 1181100 w 6919912"/>
              <a:gd name="connsiteY138" fmla="*/ 395288 h 2447925"/>
              <a:gd name="connsiteX139" fmla="*/ 1178718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0569 w 6919912"/>
              <a:gd name="connsiteY153" fmla="*/ 154782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 name="connsiteX0" fmla="*/ 6919912 w 6919912"/>
              <a:gd name="connsiteY0" fmla="*/ 2009775 h 2447925"/>
              <a:gd name="connsiteX1" fmla="*/ 6919912 w 6919912"/>
              <a:gd name="connsiteY1" fmla="*/ 2447925 h 2447925"/>
              <a:gd name="connsiteX2" fmla="*/ 6748462 w 6919912"/>
              <a:gd name="connsiteY2" fmla="*/ 2447925 h 2447925"/>
              <a:gd name="connsiteX3" fmla="*/ 6748462 w 6919912"/>
              <a:gd name="connsiteY3" fmla="*/ 2395538 h 2447925"/>
              <a:gd name="connsiteX4" fmla="*/ 6429375 w 6919912"/>
              <a:gd name="connsiteY4" fmla="*/ 2395538 h 2447925"/>
              <a:gd name="connsiteX5" fmla="*/ 6429375 w 6919912"/>
              <a:gd name="connsiteY5" fmla="*/ 2319338 h 2447925"/>
              <a:gd name="connsiteX6" fmla="*/ 6262687 w 6919912"/>
              <a:gd name="connsiteY6" fmla="*/ 2319338 h 2447925"/>
              <a:gd name="connsiteX7" fmla="*/ 6262687 w 6919912"/>
              <a:gd name="connsiteY7" fmla="*/ 2257425 h 2447925"/>
              <a:gd name="connsiteX8" fmla="*/ 6176962 w 6919912"/>
              <a:gd name="connsiteY8" fmla="*/ 2255044 h 2447925"/>
              <a:gd name="connsiteX9" fmla="*/ 6176963 w 6919912"/>
              <a:gd name="connsiteY9" fmla="*/ 2202656 h 2447925"/>
              <a:gd name="connsiteX10" fmla="*/ 5781675 w 6919912"/>
              <a:gd name="connsiteY10" fmla="*/ 2200275 h 2447925"/>
              <a:gd name="connsiteX11" fmla="*/ 5781675 w 6919912"/>
              <a:gd name="connsiteY11" fmla="*/ 2152650 h 2447925"/>
              <a:gd name="connsiteX12" fmla="*/ 5734050 w 6919912"/>
              <a:gd name="connsiteY12" fmla="*/ 2152650 h 2447925"/>
              <a:gd name="connsiteX13" fmla="*/ 5734050 w 6919912"/>
              <a:gd name="connsiteY13" fmla="*/ 2124075 h 2447925"/>
              <a:gd name="connsiteX14" fmla="*/ 5481637 w 6919912"/>
              <a:gd name="connsiteY14" fmla="*/ 2124075 h 2447925"/>
              <a:gd name="connsiteX15" fmla="*/ 5481637 w 6919912"/>
              <a:gd name="connsiteY15" fmla="*/ 2095500 h 2447925"/>
              <a:gd name="connsiteX16" fmla="*/ 5453062 w 6919912"/>
              <a:gd name="connsiteY16" fmla="*/ 2095500 h 2447925"/>
              <a:gd name="connsiteX17" fmla="*/ 5453062 w 6919912"/>
              <a:gd name="connsiteY17" fmla="*/ 2066925 h 2447925"/>
              <a:gd name="connsiteX18" fmla="*/ 5372100 w 6919912"/>
              <a:gd name="connsiteY18" fmla="*/ 2066925 h 2447925"/>
              <a:gd name="connsiteX19" fmla="*/ 5372100 w 6919912"/>
              <a:gd name="connsiteY19" fmla="*/ 2052638 h 2447925"/>
              <a:gd name="connsiteX20" fmla="*/ 5314950 w 6919912"/>
              <a:gd name="connsiteY20" fmla="*/ 2052638 h 2447925"/>
              <a:gd name="connsiteX21" fmla="*/ 5314950 w 6919912"/>
              <a:gd name="connsiteY21" fmla="*/ 2028825 h 2447925"/>
              <a:gd name="connsiteX22" fmla="*/ 5105400 w 6919912"/>
              <a:gd name="connsiteY22" fmla="*/ 2028825 h 2447925"/>
              <a:gd name="connsiteX23" fmla="*/ 5105400 w 6919912"/>
              <a:gd name="connsiteY23" fmla="*/ 2005013 h 2447925"/>
              <a:gd name="connsiteX24" fmla="*/ 5062537 w 6919912"/>
              <a:gd name="connsiteY24" fmla="*/ 2007394 h 2447925"/>
              <a:gd name="connsiteX25" fmla="*/ 5062537 w 6919912"/>
              <a:gd name="connsiteY25" fmla="*/ 1985963 h 2447925"/>
              <a:gd name="connsiteX26" fmla="*/ 5038725 w 6919912"/>
              <a:gd name="connsiteY26" fmla="*/ 1985963 h 2447925"/>
              <a:gd name="connsiteX27" fmla="*/ 5038725 w 6919912"/>
              <a:gd name="connsiteY27" fmla="*/ 1966913 h 2447925"/>
              <a:gd name="connsiteX28" fmla="*/ 4786312 w 6919912"/>
              <a:gd name="connsiteY28" fmla="*/ 1966913 h 2447925"/>
              <a:gd name="connsiteX29" fmla="*/ 4762500 w 6919912"/>
              <a:gd name="connsiteY29" fmla="*/ 1933575 h 2447925"/>
              <a:gd name="connsiteX30" fmla="*/ 4600575 w 6919912"/>
              <a:gd name="connsiteY30" fmla="*/ 1933575 h 2447925"/>
              <a:gd name="connsiteX31" fmla="*/ 4552950 w 6919912"/>
              <a:gd name="connsiteY31" fmla="*/ 1866900 h 2447925"/>
              <a:gd name="connsiteX32" fmla="*/ 4486275 w 6919912"/>
              <a:gd name="connsiteY32" fmla="*/ 1866900 h 2447925"/>
              <a:gd name="connsiteX33" fmla="*/ 4486275 w 6919912"/>
              <a:gd name="connsiteY33" fmla="*/ 1838325 h 2447925"/>
              <a:gd name="connsiteX34" fmla="*/ 4362450 w 6919912"/>
              <a:gd name="connsiteY34" fmla="*/ 1838325 h 2447925"/>
              <a:gd name="connsiteX35" fmla="*/ 4362450 w 6919912"/>
              <a:gd name="connsiteY35" fmla="*/ 1819275 h 2447925"/>
              <a:gd name="connsiteX36" fmla="*/ 4333875 w 6919912"/>
              <a:gd name="connsiteY36" fmla="*/ 1819275 h 2447925"/>
              <a:gd name="connsiteX37" fmla="*/ 4341019 w 6919912"/>
              <a:gd name="connsiteY37" fmla="*/ 1812131 h 2447925"/>
              <a:gd name="connsiteX38" fmla="*/ 4198143 w 6919912"/>
              <a:gd name="connsiteY38" fmla="*/ 1812132 h 2447925"/>
              <a:gd name="connsiteX39" fmla="*/ 4195762 w 6919912"/>
              <a:gd name="connsiteY39" fmla="*/ 1776413 h 2447925"/>
              <a:gd name="connsiteX40" fmla="*/ 4133850 w 6919912"/>
              <a:gd name="connsiteY40" fmla="*/ 1776413 h 2447925"/>
              <a:gd name="connsiteX41" fmla="*/ 4133850 w 6919912"/>
              <a:gd name="connsiteY41" fmla="*/ 1743075 h 2447925"/>
              <a:gd name="connsiteX42" fmla="*/ 4014787 w 6919912"/>
              <a:gd name="connsiteY42" fmla="*/ 1743075 h 2447925"/>
              <a:gd name="connsiteX43" fmla="*/ 4014787 w 6919912"/>
              <a:gd name="connsiteY43" fmla="*/ 1724025 h 2447925"/>
              <a:gd name="connsiteX44" fmla="*/ 3924300 w 6919912"/>
              <a:gd name="connsiteY44" fmla="*/ 1724025 h 2447925"/>
              <a:gd name="connsiteX45" fmla="*/ 3924300 w 6919912"/>
              <a:gd name="connsiteY45" fmla="*/ 1690688 h 2447925"/>
              <a:gd name="connsiteX46" fmla="*/ 3895725 w 6919912"/>
              <a:gd name="connsiteY46" fmla="*/ 1690688 h 2447925"/>
              <a:gd name="connsiteX47" fmla="*/ 3895725 w 6919912"/>
              <a:gd name="connsiteY47" fmla="*/ 1676400 h 2447925"/>
              <a:gd name="connsiteX48" fmla="*/ 3757612 w 6919912"/>
              <a:gd name="connsiteY48" fmla="*/ 1676400 h 2447925"/>
              <a:gd name="connsiteX49" fmla="*/ 3757612 w 6919912"/>
              <a:gd name="connsiteY49" fmla="*/ 1652588 h 2447925"/>
              <a:gd name="connsiteX50" fmla="*/ 3719512 w 6919912"/>
              <a:gd name="connsiteY50" fmla="*/ 1652588 h 2447925"/>
              <a:gd name="connsiteX51" fmla="*/ 3719512 w 6919912"/>
              <a:gd name="connsiteY51" fmla="*/ 1652588 h 2447925"/>
              <a:gd name="connsiteX52" fmla="*/ 3690937 w 6919912"/>
              <a:gd name="connsiteY52" fmla="*/ 1624013 h 2447925"/>
              <a:gd name="connsiteX53" fmla="*/ 3681412 w 6919912"/>
              <a:gd name="connsiteY53" fmla="*/ 1614488 h 2447925"/>
              <a:gd name="connsiteX54" fmla="*/ 3648075 w 6919912"/>
              <a:gd name="connsiteY54" fmla="*/ 1614488 h 2447925"/>
              <a:gd name="connsiteX55" fmla="*/ 3648075 w 6919912"/>
              <a:gd name="connsiteY55" fmla="*/ 1585913 h 2447925"/>
              <a:gd name="connsiteX56" fmla="*/ 3438525 w 6919912"/>
              <a:gd name="connsiteY56" fmla="*/ 1585913 h 2447925"/>
              <a:gd name="connsiteX57" fmla="*/ 3438525 w 6919912"/>
              <a:gd name="connsiteY57" fmla="*/ 1557338 h 2447925"/>
              <a:gd name="connsiteX58" fmla="*/ 3414712 w 6919912"/>
              <a:gd name="connsiteY58" fmla="*/ 1557338 h 2447925"/>
              <a:gd name="connsiteX59" fmla="*/ 3414712 w 6919912"/>
              <a:gd name="connsiteY59" fmla="*/ 1533525 h 2447925"/>
              <a:gd name="connsiteX60" fmla="*/ 3376612 w 6919912"/>
              <a:gd name="connsiteY60" fmla="*/ 1533525 h 2447925"/>
              <a:gd name="connsiteX61" fmla="*/ 3376612 w 6919912"/>
              <a:gd name="connsiteY61" fmla="*/ 1519238 h 2447925"/>
              <a:gd name="connsiteX62" fmla="*/ 3343275 w 6919912"/>
              <a:gd name="connsiteY62" fmla="*/ 1519238 h 2447925"/>
              <a:gd name="connsiteX63" fmla="*/ 3343275 w 6919912"/>
              <a:gd name="connsiteY63" fmla="*/ 1495425 h 2447925"/>
              <a:gd name="connsiteX64" fmla="*/ 3324225 w 6919912"/>
              <a:gd name="connsiteY64" fmla="*/ 1495425 h 2447925"/>
              <a:gd name="connsiteX65" fmla="*/ 3248025 w 6919912"/>
              <a:gd name="connsiteY65" fmla="*/ 1495425 h 2447925"/>
              <a:gd name="connsiteX66" fmla="*/ 3248025 w 6919912"/>
              <a:gd name="connsiteY66" fmla="*/ 1457325 h 2447925"/>
              <a:gd name="connsiteX67" fmla="*/ 3157537 w 6919912"/>
              <a:gd name="connsiteY67" fmla="*/ 1457325 h 2447925"/>
              <a:gd name="connsiteX68" fmla="*/ 3157537 w 6919912"/>
              <a:gd name="connsiteY68" fmla="*/ 1433513 h 2447925"/>
              <a:gd name="connsiteX69" fmla="*/ 3143250 w 6919912"/>
              <a:gd name="connsiteY69" fmla="*/ 1433513 h 2447925"/>
              <a:gd name="connsiteX70" fmla="*/ 3143250 w 6919912"/>
              <a:gd name="connsiteY70" fmla="*/ 1409700 h 2447925"/>
              <a:gd name="connsiteX71" fmla="*/ 3057525 w 6919912"/>
              <a:gd name="connsiteY71" fmla="*/ 1409700 h 2447925"/>
              <a:gd name="connsiteX72" fmla="*/ 3057525 w 6919912"/>
              <a:gd name="connsiteY72" fmla="*/ 1385888 h 2447925"/>
              <a:gd name="connsiteX73" fmla="*/ 3033712 w 6919912"/>
              <a:gd name="connsiteY73" fmla="*/ 1385888 h 2447925"/>
              <a:gd name="connsiteX74" fmla="*/ 3033712 w 6919912"/>
              <a:gd name="connsiteY74" fmla="*/ 1371600 h 2447925"/>
              <a:gd name="connsiteX75" fmla="*/ 2919412 w 6919912"/>
              <a:gd name="connsiteY75" fmla="*/ 1371600 h 2447925"/>
              <a:gd name="connsiteX76" fmla="*/ 2919412 w 6919912"/>
              <a:gd name="connsiteY76" fmla="*/ 1347788 h 2447925"/>
              <a:gd name="connsiteX77" fmla="*/ 2843212 w 6919912"/>
              <a:gd name="connsiteY77" fmla="*/ 1347788 h 2447925"/>
              <a:gd name="connsiteX78" fmla="*/ 2843212 w 6919912"/>
              <a:gd name="connsiteY78" fmla="*/ 1314450 h 2447925"/>
              <a:gd name="connsiteX79" fmla="*/ 2814637 w 6919912"/>
              <a:gd name="connsiteY79" fmla="*/ 1314450 h 2447925"/>
              <a:gd name="connsiteX80" fmla="*/ 2814637 w 6919912"/>
              <a:gd name="connsiteY80" fmla="*/ 1295400 h 2447925"/>
              <a:gd name="connsiteX81" fmla="*/ 2771775 w 6919912"/>
              <a:gd name="connsiteY81" fmla="*/ 1295400 h 2447925"/>
              <a:gd name="connsiteX82" fmla="*/ 2771775 w 6919912"/>
              <a:gd name="connsiteY82" fmla="*/ 1262063 h 2447925"/>
              <a:gd name="connsiteX83" fmla="*/ 2743200 w 6919912"/>
              <a:gd name="connsiteY83" fmla="*/ 1262063 h 2447925"/>
              <a:gd name="connsiteX84" fmla="*/ 2743200 w 6919912"/>
              <a:gd name="connsiteY84" fmla="*/ 1262063 h 2447925"/>
              <a:gd name="connsiteX85" fmla="*/ 2743200 w 6919912"/>
              <a:gd name="connsiteY85" fmla="*/ 1238250 h 2447925"/>
              <a:gd name="connsiteX86" fmla="*/ 2643187 w 6919912"/>
              <a:gd name="connsiteY86" fmla="*/ 1238250 h 2447925"/>
              <a:gd name="connsiteX87" fmla="*/ 2643187 w 6919912"/>
              <a:gd name="connsiteY87" fmla="*/ 1195388 h 2447925"/>
              <a:gd name="connsiteX88" fmla="*/ 2524125 w 6919912"/>
              <a:gd name="connsiteY88" fmla="*/ 1195388 h 2447925"/>
              <a:gd name="connsiteX89" fmla="*/ 2524125 w 6919912"/>
              <a:gd name="connsiteY89" fmla="*/ 1157288 h 2447925"/>
              <a:gd name="connsiteX90" fmla="*/ 2524125 w 6919912"/>
              <a:gd name="connsiteY90" fmla="*/ 1157288 h 2447925"/>
              <a:gd name="connsiteX91" fmla="*/ 2495550 w 6919912"/>
              <a:gd name="connsiteY91" fmla="*/ 1138238 h 2447925"/>
              <a:gd name="connsiteX92" fmla="*/ 2433637 w 6919912"/>
              <a:gd name="connsiteY92" fmla="*/ 1128713 h 2447925"/>
              <a:gd name="connsiteX93" fmla="*/ 2433637 w 6919912"/>
              <a:gd name="connsiteY93" fmla="*/ 1100138 h 2447925"/>
              <a:gd name="connsiteX94" fmla="*/ 2386012 w 6919912"/>
              <a:gd name="connsiteY94" fmla="*/ 1100138 h 2447925"/>
              <a:gd name="connsiteX95" fmla="*/ 2386012 w 6919912"/>
              <a:gd name="connsiteY95" fmla="*/ 1071562 h 2447925"/>
              <a:gd name="connsiteX96" fmla="*/ 2347912 w 6919912"/>
              <a:gd name="connsiteY96" fmla="*/ 1078706 h 2447925"/>
              <a:gd name="connsiteX97" fmla="*/ 2347912 w 6919912"/>
              <a:gd name="connsiteY97" fmla="*/ 1033463 h 2447925"/>
              <a:gd name="connsiteX98" fmla="*/ 2257425 w 6919912"/>
              <a:gd name="connsiteY98" fmla="*/ 1033463 h 2447925"/>
              <a:gd name="connsiteX99" fmla="*/ 2257425 w 6919912"/>
              <a:gd name="connsiteY99" fmla="*/ 985838 h 2447925"/>
              <a:gd name="connsiteX100" fmla="*/ 2214562 w 6919912"/>
              <a:gd name="connsiteY100" fmla="*/ 985838 h 2447925"/>
              <a:gd name="connsiteX101" fmla="*/ 2214562 w 6919912"/>
              <a:gd name="connsiteY101" fmla="*/ 952500 h 2447925"/>
              <a:gd name="connsiteX102" fmla="*/ 2181225 w 6919912"/>
              <a:gd name="connsiteY102" fmla="*/ 957263 h 2447925"/>
              <a:gd name="connsiteX103" fmla="*/ 2185987 w 6919912"/>
              <a:gd name="connsiteY103" fmla="*/ 919163 h 2447925"/>
              <a:gd name="connsiteX104" fmla="*/ 2166937 w 6919912"/>
              <a:gd name="connsiteY104" fmla="*/ 919163 h 2447925"/>
              <a:gd name="connsiteX105" fmla="*/ 2166937 w 6919912"/>
              <a:gd name="connsiteY105" fmla="*/ 890588 h 2447925"/>
              <a:gd name="connsiteX106" fmla="*/ 2143125 w 6919912"/>
              <a:gd name="connsiteY106" fmla="*/ 900113 h 2447925"/>
              <a:gd name="connsiteX107" fmla="*/ 2143125 w 6919912"/>
              <a:gd name="connsiteY107" fmla="*/ 876300 h 2447925"/>
              <a:gd name="connsiteX108" fmla="*/ 2119312 w 6919912"/>
              <a:gd name="connsiteY108" fmla="*/ 876300 h 2447925"/>
              <a:gd name="connsiteX109" fmla="*/ 2119312 w 6919912"/>
              <a:gd name="connsiteY109" fmla="*/ 847725 h 2447925"/>
              <a:gd name="connsiteX110" fmla="*/ 2076450 w 6919912"/>
              <a:gd name="connsiteY110" fmla="*/ 842963 h 2447925"/>
              <a:gd name="connsiteX111" fmla="*/ 2071687 w 6919912"/>
              <a:gd name="connsiteY111" fmla="*/ 800100 h 2447925"/>
              <a:gd name="connsiteX112" fmla="*/ 2019300 w 6919912"/>
              <a:gd name="connsiteY112" fmla="*/ 800100 h 2447925"/>
              <a:gd name="connsiteX113" fmla="*/ 2019300 w 6919912"/>
              <a:gd name="connsiteY113" fmla="*/ 762000 h 2447925"/>
              <a:gd name="connsiteX114" fmla="*/ 1957387 w 6919912"/>
              <a:gd name="connsiteY114" fmla="*/ 757238 h 2447925"/>
              <a:gd name="connsiteX115" fmla="*/ 1957387 w 6919912"/>
              <a:gd name="connsiteY115" fmla="*/ 733425 h 2447925"/>
              <a:gd name="connsiteX116" fmla="*/ 1938337 w 6919912"/>
              <a:gd name="connsiteY116" fmla="*/ 738188 h 2447925"/>
              <a:gd name="connsiteX117" fmla="*/ 1938337 w 6919912"/>
              <a:gd name="connsiteY117" fmla="*/ 714375 h 2447925"/>
              <a:gd name="connsiteX118" fmla="*/ 1890712 w 6919912"/>
              <a:gd name="connsiteY118" fmla="*/ 719138 h 2447925"/>
              <a:gd name="connsiteX119" fmla="*/ 1890712 w 6919912"/>
              <a:gd name="connsiteY119" fmla="*/ 681038 h 2447925"/>
              <a:gd name="connsiteX120" fmla="*/ 1814512 w 6919912"/>
              <a:gd name="connsiteY120" fmla="*/ 690563 h 2447925"/>
              <a:gd name="connsiteX121" fmla="*/ 1814512 w 6919912"/>
              <a:gd name="connsiteY121" fmla="*/ 642938 h 2447925"/>
              <a:gd name="connsiteX122" fmla="*/ 1757362 w 6919912"/>
              <a:gd name="connsiteY122" fmla="*/ 642938 h 2447925"/>
              <a:gd name="connsiteX123" fmla="*/ 1690687 w 6919912"/>
              <a:gd name="connsiteY123" fmla="*/ 633413 h 2447925"/>
              <a:gd name="connsiteX124" fmla="*/ 1690687 w 6919912"/>
              <a:gd name="connsiteY124" fmla="*/ 604838 h 2447925"/>
              <a:gd name="connsiteX125" fmla="*/ 1600200 w 6919912"/>
              <a:gd name="connsiteY125" fmla="*/ 604838 h 2447925"/>
              <a:gd name="connsiteX126" fmla="*/ 1600200 w 6919912"/>
              <a:gd name="connsiteY126" fmla="*/ 595312 h 2447925"/>
              <a:gd name="connsiteX127" fmla="*/ 1526381 w 6919912"/>
              <a:gd name="connsiteY127" fmla="*/ 590550 h 2447925"/>
              <a:gd name="connsiteX128" fmla="*/ 1528762 w 6919912"/>
              <a:gd name="connsiteY128" fmla="*/ 552450 h 2447925"/>
              <a:gd name="connsiteX129" fmla="*/ 1485900 w 6919912"/>
              <a:gd name="connsiteY129" fmla="*/ 557213 h 2447925"/>
              <a:gd name="connsiteX130" fmla="*/ 1485900 w 6919912"/>
              <a:gd name="connsiteY130" fmla="*/ 533400 h 2447925"/>
              <a:gd name="connsiteX131" fmla="*/ 1414462 w 6919912"/>
              <a:gd name="connsiteY131" fmla="*/ 533400 h 2447925"/>
              <a:gd name="connsiteX132" fmla="*/ 1414462 w 6919912"/>
              <a:gd name="connsiteY132" fmla="*/ 485775 h 2447925"/>
              <a:gd name="connsiteX133" fmla="*/ 1309687 w 6919912"/>
              <a:gd name="connsiteY133" fmla="*/ 481013 h 2447925"/>
              <a:gd name="connsiteX134" fmla="*/ 1309687 w 6919912"/>
              <a:gd name="connsiteY134" fmla="*/ 469106 h 2447925"/>
              <a:gd name="connsiteX135" fmla="*/ 1285874 w 6919912"/>
              <a:gd name="connsiteY135" fmla="*/ 457200 h 2447925"/>
              <a:gd name="connsiteX136" fmla="*/ 1250156 w 6919912"/>
              <a:gd name="connsiteY136" fmla="*/ 421482 h 2447925"/>
              <a:gd name="connsiteX137" fmla="*/ 1228725 w 6919912"/>
              <a:gd name="connsiteY137" fmla="*/ 404813 h 2447925"/>
              <a:gd name="connsiteX138" fmla="*/ 1181100 w 6919912"/>
              <a:gd name="connsiteY138" fmla="*/ 395288 h 2447925"/>
              <a:gd name="connsiteX139" fmla="*/ 1178718 w 6919912"/>
              <a:gd name="connsiteY139" fmla="*/ 342900 h 2447925"/>
              <a:gd name="connsiteX140" fmla="*/ 1104900 w 6919912"/>
              <a:gd name="connsiteY140" fmla="*/ 347663 h 2447925"/>
              <a:gd name="connsiteX141" fmla="*/ 1104900 w 6919912"/>
              <a:gd name="connsiteY141" fmla="*/ 304800 h 2447925"/>
              <a:gd name="connsiteX142" fmla="*/ 1047750 w 6919912"/>
              <a:gd name="connsiteY142" fmla="*/ 304800 h 2447925"/>
              <a:gd name="connsiteX143" fmla="*/ 1047750 w 6919912"/>
              <a:gd name="connsiteY143" fmla="*/ 290513 h 2447925"/>
              <a:gd name="connsiteX144" fmla="*/ 952500 w 6919912"/>
              <a:gd name="connsiteY144" fmla="*/ 280988 h 2447925"/>
              <a:gd name="connsiteX145" fmla="*/ 938212 w 6919912"/>
              <a:gd name="connsiteY145" fmla="*/ 252413 h 2447925"/>
              <a:gd name="connsiteX146" fmla="*/ 866775 w 6919912"/>
              <a:gd name="connsiteY146" fmla="*/ 247650 h 2447925"/>
              <a:gd name="connsiteX147" fmla="*/ 866775 w 6919912"/>
              <a:gd name="connsiteY147" fmla="*/ 223838 h 2447925"/>
              <a:gd name="connsiteX148" fmla="*/ 795337 w 6919912"/>
              <a:gd name="connsiteY148" fmla="*/ 223838 h 2447925"/>
              <a:gd name="connsiteX149" fmla="*/ 795337 w 6919912"/>
              <a:gd name="connsiteY149" fmla="*/ 204788 h 2447925"/>
              <a:gd name="connsiteX150" fmla="*/ 762000 w 6919912"/>
              <a:gd name="connsiteY150" fmla="*/ 204788 h 2447925"/>
              <a:gd name="connsiteX151" fmla="*/ 762000 w 6919912"/>
              <a:gd name="connsiteY151" fmla="*/ 185738 h 2447925"/>
              <a:gd name="connsiteX152" fmla="*/ 738187 w 6919912"/>
              <a:gd name="connsiteY152" fmla="*/ 185738 h 2447925"/>
              <a:gd name="connsiteX153" fmla="*/ 740569 w 6919912"/>
              <a:gd name="connsiteY153" fmla="*/ 154782 h 2447925"/>
              <a:gd name="connsiteX154" fmla="*/ 542925 w 6919912"/>
              <a:gd name="connsiteY154" fmla="*/ 154781 h 2447925"/>
              <a:gd name="connsiteX155" fmla="*/ 528637 w 6919912"/>
              <a:gd name="connsiteY155" fmla="*/ 123825 h 2447925"/>
              <a:gd name="connsiteX156" fmla="*/ 485775 w 6919912"/>
              <a:gd name="connsiteY156" fmla="*/ 123825 h 2447925"/>
              <a:gd name="connsiteX157" fmla="*/ 495300 w 6919912"/>
              <a:gd name="connsiteY157" fmla="*/ 100013 h 2447925"/>
              <a:gd name="connsiteX158" fmla="*/ 452437 w 6919912"/>
              <a:gd name="connsiteY158" fmla="*/ 104775 h 2447925"/>
              <a:gd name="connsiteX159" fmla="*/ 452437 w 6919912"/>
              <a:gd name="connsiteY159" fmla="*/ 85725 h 2447925"/>
              <a:gd name="connsiteX160" fmla="*/ 276225 w 6919912"/>
              <a:gd name="connsiteY160" fmla="*/ 90488 h 2447925"/>
              <a:gd name="connsiteX161" fmla="*/ 280987 w 6919912"/>
              <a:gd name="connsiteY161" fmla="*/ 76200 h 2447925"/>
              <a:gd name="connsiteX162" fmla="*/ 219075 w 6919912"/>
              <a:gd name="connsiteY162" fmla="*/ 80963 h 2447925"/>
              <a:gd name="connsiteX163" fmla="*/ 219075 w 6919912"/>
              <a:gd name="connsiteY163" fmla="*/ 52388 h 2447925"/>
              <a:gd name="connsiteX164" fmla="*/ 28575 w 6919912"/>
              <a:gd name="connsiteY164" fmla="*/ 52388 h 2447925"/>
              <a:gd name="connsiteX165" fmla="*/ 28575 w 6919912"/>
              <a:gd name="connsiteY165" fmla="*/ 33338 h 2447925"/>
              <a:gd name="connsiteX166" fmla="*/ 0 w 6919912"/>
              <a:gd name="connsiteY166" fmla="*/ 33338 h 2447925"/>
              <a:gd name="connsiteX167" fmla="*/ 0 w 6919912"/>
              <a:gd name="connsiteY167" fmla="*/ 0 h 2447925"/>
              <a:gd name="connsiteX168" fmla="*/ 452437 w 6919912"/>
              <a:gd name="connsiteY168" fmla="*/ 0 h 2447925"/>
              <a:gd name="connsiteX169" fmla="*/ 452437 w 6919912"/>
              <a:gd name="connsiteY169" fmla="*/ 57150 h 2447925"/>
              <a:gd name="connsiteX170" fmla="*/ 571500 w 6919912"/>
              <a:gd name="connsiteY170" fmla="*/ 57150 h 2447925"/>
              <a:gd name="connsiteX171" fmla="*/ 571500 w 6919912"/>
              <a:gd name="connsiteY171" fmla="*/ 85725 h 2447925"/>
              <a:gd name="connsiteX172" fmla="*/ 723900 w 6919912"/>
              <a:gd name="connsiteY172" fmla="*/ 85725 h 2447925"/>
              <a:gd name="connsiteX173" fmla="*/ 723900 w 6919912"/>
              <a:gd name="connsiteY173" fmla="*/ 85725 h 2447925"/>
              <a:gd name="connsiteX174" fmla="*/ 838200 w 6919912"/>
              <a:gd name="connsiteY174" fmla="*/ 90488 h 2447925"/>
              <a:gd name="connsiteX175" fmla="*/ 842962 w 6919912"/>
              <a:gd name="connsiteY175" fmla="*/ 128588 h 2447925"/>
              <a:gd name="connsiteX176" fmla="*/ 909637 w 6919912"/>
              <a:gd name="connsiteY176" fmla="*/ 133350 h 2447925"/>
              <a:gd name="connsiteX177" fmla="*/ 904875 w 6919912"/>
              <a:gd name="connsiteY177" fmla="*/ 161925 h 2447925"/>
              <a:gd name="connsiteX178" fmla="*/ 942975 w 6919912"/>
              <a:gd name="connsiteY178" fmla="*/ 166688 h 2447925"/>
              <a:gd name="connsiteX179" fmla="*/ 942975 w 6919912"/>
              <a:gd name="connsiteY179" fmla="*/ 195263 h 2447925"/>
              <a:gd name="connsiteX180" fmla="*/ 1095375 w 6919912"/>
              <a:gd name="connsiteY180" fmla="*/ 190500 h 2447925"/>
              <a:gd name="connsiteX181" fmla="*/ 1085850 w 6919912"/>
              <a:gd name="connsiteY181" fmla="*/ 214313 h 2447925"/>
              <a:gd name="connsiteX182" fmla="*/ 1219200 w 6919912"/>
              <a:gd name="connsiteY182" fmla="*/ 219075 h 2447925"/>
              <a:gd name="connsiteX183" fmla="*/ 1204912 w 6919912"/>
              <a:gd name="connsiteY183" fmla="*/ 242888 h 2447925"/>
              <a:gd name="connsiteX184" fmla="*/ 1381125 w 6919912"/>
              <a:gd name="connsiteY184" fmla="*/ 257175 h 2447925"/>
              <a:gd name="connsiteX185" fmla="*/ 1385887 w 6919912"/>
              <a:gd name="connsiteY185" fmla="*/ 290513 h 2447925"/>
              <a:gd name="connsiteX186" fmla="*/ 1443037 w 6919912"/>
              <a:gd name="connsiteY186" fmla="*/ 295275 h 2447925"/>
              <a:gd name="connsiteX187" fmla="*/ 1443037 w 6919912"/>
              <a:gd name="connsiteY187" fmla="*/ 314325 h 2447925"/>
              <a:gd name="connsiteX188" fmla="*/ 1509712 w 6919912"/>
              <a:gd name="connsiteY188" fmla="*/ 323850 h 2447925"/>
              <a:gd name="connsiteX189" fmla="*/ 1519237 w 6919912"/>
              <a:gd name="connsiteY189" fmla="*/ 342900 h 2447925"/>
              <a:gd name="connsiteX190" fmla="*/ 1595437 w 6919912"/>
              <a:gd name="connsiteY190" fmla="*/ 352425 h 2447925"/>
              <a:gd name="connsiteX191" fmla="*/ 1609725 w 6919912"/>
              <a:gd name="connsiteY191" fmla="*/ 376238 h 2447925"/>
              <a:gd name="connsiteX192" fmla="*/ 1700212 w 6919912"/>
              <a:gd name="connsiteY192" fmla="*/ 385763 h 2447925"/>
              <a:gd name="connsiteX193" fmla="*/ 1700212 w 6919912"/>
              <a:gd name="connsiteY193" fmla="*/ 404813 h 2447925"/>
              <a:gd name="connsiteX194" fmla="*/ 1800225 w 6919912"/>
              <a:gd name="connsiteY194" fmla="*/ 414338 h 2447925"/>
              <a:gd name="connsiteX195" fmla="*/ 1800225 w 6919912"/>
              <a:gd name="connsiteY195" fmla="*/ 442913 h 2447925"/>
              <a:gd name="connsiteX196" fmla="*/ 1919287 w 6919912"/>
              <a:gd name="connsiteY196" fmla="*/ 457200 h 2447925"/>
              <a:gd name="connsiteX197" fmla="*/ 1928812 w 6919912"/>
              <a:gd name="connsiteY197" fmla="*/ 481013 h 2447925"/>
              <a:gd name="connsiteX198" fmla="*/ 1985962 w 6919912"/>
              <a:gd name="connsiteY198" fmla="*/ 490538 h 2447925"/>
              <a:gd name="connsiteX199" fmla="*/ 2000250 w 6919912"/>
              <a:gd name="connsiteY199" fmla="*/ 528638 h 2447925"/>
              <a:gd name="connsiteX200" fmla="*/ 2052637 w 6919912"/>
              <a:gd name="connsiteY200" fmla="*/ 528638 h 2447925"/>
              <a:gd name="connsiteX201" fmla="*/ 2057400 w 6919912"/>
              <a:gd name="connsiteY201" fmla="*/ 590550 h 2447925"/>
              <a:gd name="connsiteX202" fmla="*/ 2124075 w 6919912"/>
              <a:gd name="connsiteY202" fmla="*/ 585788 h 2447925"/>
              <a:gd name="connsiteX203" fmla="*/ 2124075 w 6919912"/>
              <a:gd name="connsiteY203" fmla="*/ 619125 h 2447925"/>
              <a:gd name="connsiteX204" fmla="*/ 2166937 w 6919912"/>
              <a:gd name="connsiteY204" fmla="*/ 619125 h 2447925"/>
              <a:gd name="connsiteX205" fmla="*/ 2166937 w 6919912"/>
              <a:gd name="connsiteY205" fmla="*/ 657225 h 2447925"/>
              <a:gd name="connsiteX206" fmla="*/ 2219325 w 6919912"/>
              <a:gd name="connsiteY206" fmla="*/ 657225 h 2447925"/>
              <a:gd name="connsiteX207" fmla="*/ 2224087 w 6919912"/>
              <a:gd name="connsiteY207" fmla="*/ 695325 h 2447925"/>
              <a:gd name="connsiteX208" fmla="*/ 2257425 w 6919912"/>
              <a:gd name="connsiteY208" fmla="*/ 700088 h 2447925"/>
              <a:gd name="connsiteX209" fmla="*/ 2257425 w 6919912"/>
              <a:gd name="connsiteY209" fmla="*/ 723900 h 2447925"/>
              <a:gd name="connsiteX210" fmla="*/ 2309812 w 6919912"/>
              <a:gd name="connsiteY210" fmla="*/ 723900 h 2447925"/>
              <a:gd name="connsiteX211" fmla="*/ 2309812 w 6919912"/>
              <a:gd name="connsiteY211" fmla="*/ 752475 h 2447925"/>
              <a:gd name="connsiteX212" fmla="*/ 2347912 w 6919912"/>
              <a:gd name="connsiteY212" fmla="*/ 752475 h 2447925"/>
              <a:gd name="connsiteX213" fmla="*/ 2347912 w 6919912"/>
              <a:gd name="connsiteY213" fmla="*/ 766763 h 2447925"/>
              <a:gd name="connsiteX214" fmla="*/ 2371725 w 6919912"/>
              <a:gd name="connsiteY214" fmla="*/ 771525 h 2447925"/>
              <a:gd name="connsiteX215" fmla="*/ 2371725 w 6919912"/>
              <a:gd name="connsiteY215" fmla="*/ 800100 h 2447925"/>
              <a:gd name="connsiteX216" fmla="*/ 2428875 w 6919912"/>
              <a:gd name="connsiteY216" fmla="*/ 800100 h 2447925"/>
              <a:gd name="connsiteX217" fmla="*/ 2438400 w 6919912"/>
              <a:gd name="connsiteY217" fmla="*/ 833438 h 2447925"/>
              <a:gd name="connsiteX218" fmla="*/ 2509837 w 6919912"/>
              <a:gd name="connsiteY218" fmla="*/ 833438 h 2447925"/>
              <a:gd name="connsiteX219" fmla="*/ 2505075 w 6919912"/>
              <a:gd name="connsiteY219" fmla="*/ 862013 h 2447925"/>
              <a:gd name="connsiteX220" fmla="*/ 2543175 w 6919912"/>
              <a:gd name="connsiteY220" fmla="*/ 862013 h 2447925"/>
              <a:gd name="connsiteX221" fmla="*/ 2543175 w 6919912"/>
              <a:gd name="connsiteY221" fmla="*/ 881063 h 2447925"/>
              <a:gd name="connsiteX222" fmla="*/ 2609850 w 6919912"/>
              <a:gd name="connsiteY222" fmla="*/ 885825 h 2447925"/>
              <a:gd name="connsiteX223" fmla="*/ 2609850 w 6919912"/>
              <a:gd name="connsiteY223" fmla="*/ 909638 h 2447925"/>
              <a:gd name="connsiteX224" fmla="*/ 2724150 w 6919912"/>
              <a:gd name="connsiteY224" fmla="*/ 914400 h 2447925"/>
              <a:gd name="connsiteX225" fmla="*/ 2724150 w 6919912"/>
              <a:gd name="connsiteY225" fmla="*/ 942975 h 2447925"/>
              <a:gd name="connsiteX226" fmla="*/ 2762250 w 6919912"/>
              <a:gd name="connsiteY226" fmla="*/ 952500 h 2447925"/>
              <a:gd name="connsiteX227" fmla="*/ 2762250 w 6919912"/>
              <a:gd name="connsiteY227" fmla="*/ 985838 h 2447925"/>
              <a:gd name="connsiteX228" fmla="*/ 2805112 w 6919912"/>
              <a:gd name="connsiteY228" fmla="*/ 990600 h 2447925"/>
              <a:gd name="connsiteX229" fmla="*/ 2805112 w 6919912"/>
              <a:gd name="connsiteY229" fmla="*/ 1014413 h 2447925"/>
              <a:gd name="connsiteX230" fmla="*/ 2838450 w 6919912"/>
              <a:gd name="connsiteY230" fmla="*/ 1023938 h 2447925"/>
              <a:gd name="connsiteX231" fmla="*/ 2905125 w 6919912"/>
              <a:gd name="connsiteY231" fmla="*/ 1028700 h 2447925"/>
              <a:gd name="connsiteX232" fmla="*/ 2905125 w 6919912"/>
              <a:gd name="connsiteY232" fmla="*/ 1028700 h 2447925"/>
              <a:gd name="connsiteX233" fmla="*/ 3007519 w 6919912"/>
              <a:gd name="connsiteY233" fmla="*/ 1040606 h 2447925"/>
              <a:gd name="connsiteX234" fmla="*/ 3009900 w 6919912"/>
              <a:gd name="connsiteY234" fmla="*/ 1081088 h 2447925"/>
              <a:gd name="connsiteX235" fmla="*/ 3081337 w 6919912"/>
              <a:gd name="connsiteY235" fmla="*/ 1071563 h 2447925"/>
              <a:gd name="connsiteX236" fmla="*/ 3086100 w 6919912"/>
              <a:gd name="connsiteY236" fmla="*/ 1095375 h 2447925"/>
              <a:gd name="connsiteX237" fmla="*/ 3148012 w 6919912"/>
              <a:gd name="connsiteY237" fmla="*/ 1085850 h 2447925"/>
              <a:gd name="connsiteX238" fmla="*/ 3152775 w 6919912"/>
              <a:gd name="connsiteY238" fmla="*/ 1119188 h 2447925"/>
              <a:gd name="connsiteX239" fmla="*/ 3167062 w 6919912"/>
              <a:gd name="connsiteY239" fmla="*/ 1138238 h 2447925"/>
              <a:gd name="connsiteX240" fmla="*/ 3243262 w 6919912"/>
              <a:gd name="connsiteY240" fmla="*/ 1138238 h 2447925"/>
              <a:gd name="connsiteX241" fmla="*/ 3248025 w 6919912"/>
              <a:gd name="connsiteY241" fmla="*/ 1152525 h 2447925"/>
              <a:gd name="connsiteX242" fmla="*/ 3314700 w 6919912"/>
              <a:gd name="connsiteY242" fmla="*/ 1152525 h 2447925"/>
              <a:gd name="connsiteX243" fmla="*/ 3319462 w 6919912"/>
              <a:gd name="connsiteY243" fmla="*/ 1185863 h 2447925"/>
              <a:gd name="connsiteX244" fmla="*/ 3343275 w 6919912"/>
              <a:gd name="connsiteY244" fmla="*/ 1185863 h 2447925"/>
              <a:gd name="connsiteX245" fmla="*/ 3348037 w 6919912"/>
              <a:gd name="connsiteY245" fmla="*/ 1204913 h 2447925"/>
              <a:gd name="connsiteX246" fmla="*/ 3405187 w 6919912"/>
              <a:gd name="connsiteY246" fmla="*/ 1209675 h 2447925"/>
              <a:gd name="connsiteX247" fmla="*/ 3405187 w 6919912"/>
              <a:gd name="connsiteY247" fmla="*/ 1233488 h 2447925"/>
              <a:gd name="connsiteX248" fmla="*/ 3471862 w 6919912"/>
              <a:gd name="connsiteY248" fmla="*/ 1238250 h 2447925"/>
              <a:gd name="connsiteX249" fmla="*/ 3490912 w 6919912"/>
              <a:gd name="connsiteY249" fmla="*/ 1266825 h 2447925"/>
              <a:gd name="connsiteX250" fmla="*/ 3609975 w 6919912"/>
              <a:gd name="connsiteY250" fmla="*/ 1262063 h 2447925"/>
              <a:gd name="connsiteX251" fmla="*/ 3609975 w 6919912"/>
              <a:gd name="connsiteY251" fmla="*/ 1290638 h 2447925"/>
              <a:gd name="connsiteX252" fmla="*/ 3662362 w 6919912"/>
              <a:gd name="connsiteY252" fmla="*/ 1290638 h 2447925"/>
              <a:gd name="connsiteX253" fmla="*/ 3667125 w 6919912"/>
              <a:gd name="connsiteY253" fmla="*/ 1319213 h 2447925"/>
              <a:gd name="connsiteX254" fmla="*/ 3705225 w 6919912"/>
              <a:gd name="connsiteY254" fmla="*/ 1319213 h 2447925"/>
              <a:gd name="connsiteX255" fmla="*/ 3709987 w 6919912"/>
              <a:gd name="connsiteY255" fmla="*/ 1352550 h 2447925"/>
              <a:gd name="connsiteX256" fmla="*/ 3771900 w 6919912"/>
              <a:gd name="connsiteY256" fmla="*/ 1343025 h 2447925"/>
              <a:gd name="connsiteX257" fmla="*/ 3890962 w 6919912"/>
              <a:gd name="connsiteY257" fmla="*/ 1352550 h 2447925"/>
              <a:gd name="connsiteX258" fmla="*/ 3890962 w 6919912"/>
              <a:gd name="connsiteY258" fmla="*/ 1376363 h 2447925"/>
              <a:gd name="connsiteX259" fmla="*/ 4010025 w 6919912"/>
              <a:gd name="connsiteY259" fmla="*/ 1376363 h 2447925"/>
              <a:gd name="connsiteX260" fmla="*/ 4010025 w 6919912"/>
              <a:gd name="connsiteY260" fmla="*/ 1404938 h 2447925"/>
              <a:gd name="connsiteX261" fmla="*/ 4100512 w 6919912"/>
              <a:gd name="connsiteY261" fmla="*/ 1419225 h 2447925"/>
              <a:gd name="connsiteX262" fmla="*/ 4110037 w 6919912"/>
              <a:gd name="connsiteY262" fmla="*/ 1443038 h 2447925"/>
              <a:gd name="connsiteX263" fmla="*/ 4157662 w 6919912"/>
              <a:gd name="connsiteY263" fmla="*/ 1443038 h 2447925"/>
              <a:gd name="connsiteX264" fmla="*/ 4167187 w 6919912"/>
              <a:gd name="connsiteY264" fmla="*/ 1466850 h 2447925"/>
              <a:gd name="connsiteX265" fmla="*/ 4324350 w 6919912"/>
              <a:gd name="connsiteY265" fmla="*/ 1476375 h 2447925"/>
              <a:gd name="connsiteX266" fmla="*/ 4324350 w 6919912"/>
              <a:gd name="connsiteY266" fmla="*/ 1490663 h 2447925"/>
              <a:gd name="connsiteX267" fmla="*/ 4367212 w 6919912"/>
              <a:gd name="connsiteY267" fmla="*/ 1490663 h 2447925"/>
              <a:gd name="connsiteX268" fmla="*/ 4367212 w 6919912"/>
              <a:gd name="connsiteY268" fmla="*/ 1509713 h 2447925"/>
              <a:gd name="connsiteX269" fmla="*/ 4452937 w 6919912"/>
              <a:gd name="connsiteY269" fmla="*/ 1514475 h 2447925"/>
              <a:gd name="connsiteX270" fmla="*/ 4467225 w 6919912"/>
              <a:gd name="connsiteY270" fmla="*/ 1528763 h 2447925"/>
              <a:gd name="connsiteX271" fmla="*/ 4557712 w 6919912"/>
              <a:gd name="connsiteY271" fmla="*/ 1533525 h 2447925"/>
              <a:gd name="connsiteX272" fmla="*/ 4557712 w 6919912"/>
              <a:gd name="connsiteY272" fmla="*/ 1566863 h 2447925"/>
              <a:gd name="connsiteX273" fmla="*/ 4595812 w 6919912"/>
              <a:gd name="connsiteY273" fmla="*/ 1566863 h 2447925"/>
              <a:gd name="connsiteX274" fmla="*/ 4595812 w 6919912"/>
              <a:gd name="connsiteY274" fmla="*/ 1600200 h 2447925"/>
              <a:gd name="connsiteX275" fmla="*/ 4800600 w 6919912"/>
              <a:gd name="connsiteY275" fmla="*/ 1595438 h 2447925"/>
              <a:gd name="connsiteX276" fmla="*/ 4800600 w 6919912"/>
              <a:gd name="connsiteY276" fmla="*/ 1628775 h 2447925"/>
              <a:gd name="connsiteX277" fmla="*/ 5033962 w 6919912"/>
              <a:gd name="connsiteY277" fmla="*/ 1628775 h 2447925"/>
              <a:gd name="connsiteX278" fmla="*/ 5033962 w 6919912"/>
              <a:gd name="connsiteY278" fmla="*/ 1662113 h 2447925"/>
              <a:gd name="connsiteX279" fmla="*/ 5119687 w 6919912"/>
              <a:gd name="connsiteY279" fmla="*/ 1662113 h 2447925"/>
              <a:gd name="connsiteX280" fmla="*/ 5119687 w 6919912"/>
              <a:gd name="connsiteY280" fmla="*/ 1693069 h 2447925"/>
              <a:gd name="connsiteX281" fmla="*/ 5293518 w 6919912"/>
              <a:gd name="connsiteY281" fmla="*/ 1690687 h 2447925"/>
              <a:gd name="connsiteX282" fmla="*/ 5295900 w 6919912"/>
              <a:gd name="connsiteY282" fmla="*/ 1716881 h 2447925"/>
              <a:gd name="connsiteX283" fmla="*/ 5348287 w 6919912"/>
              <a:gd name="connsiteY283" fmla="*/ 1712119 h 2447925"/>
              <a:gd name="connsiteX284" fmla="*/ 5353049 w 6919912"/>
              <a:gd name="connsiteY284" fmla="*/ 1731169 h 2447925"/>
              <a:gd name="connsiteX285" fmla="*/ 5457825 w 6919912"/>
              <a:gd name="connsiteY285" fmla="*/ 1735932 h 2447925"/>
              <a:gd name="connsiteX286" fmla="*/ 5457825 w 6919912"/>
              <a:gd name="connsiteY286" fmla="*/ 1781175 h 2447925"/>
              <a:gd name="connsiteX287" fmla="*/ 5724525 w 6919912"/>
              <a:gd name="connsiteY287" fmla="*/ 1781175 h 2447925"/>
              <a:gd name="connsiteX288" fmla="*/ 5724525 w 6919912"/>
              <a:gd name="connsiteY288" fmla="*/ 1800225 h 2447925"/>
              <a:gd name="connsiteX289" fmla="*/ 5762625 w 6919912"/>
              <a:gd name="connsiteY289" fmla="*/ 1800225 h 2447925"/>
              <a:gd name="connsiteX290" fmla="*/ 5762625 w 6919912"/>
              <a:gd name="connsiteY290" fmla="*/ 1828800 h 2447925"/>
              <a:gd name="connsiteX291" fmla="*/ 6157912 w 6919912"/>
              <a:gd name="connsiteY291" fmla="*/ 1828800 h 2447925"/>
              <a:gd name="connsiteX292" fmla="*/ 6157912 w 6919912"/>
              <a:gd name="connsiteY292" fmla="*/ 1876425 h 2447925"/>
              <a:gd name="connsiteX293" fmla="*/ 6281737 w 6919912"/>
              <a:gd name="connsiteY293" fmla="*/ 1876425 h 2447925"/>
              <a:gd name="connsiteX294" fmla="*/ 6281737 w 6919912"/>
              <a:gd name="connsiteY294" fmla="*/ 1909763 h 2447925"/>
              <a:gd name="connsiteX295" fmla="*/ 6429375 w 6919912"/>
              <a:gd name="connsiteY295" fmla="*/ 1909763 h 2447925"/>
              <a:gd name="connsiteX296" fmla="*/ 6429375 w 6919912"/>
              <a:gd name="connsiteY296" fmla="*/ 1947863 h 2447925"/>
              <a:gd name="connsiteX297" fmla="*/ 6743700 w 6919912"/>
              <a:gd name="connsiteY297" fmla="*/ 1947863 h 2447925"/>
              <a:gd name="connsiteX298" fmla="*/ 6743700 w 6919912"/>
              <a:gd name="connsiteY298" fmla="*/ 2019300 h 2447925"/>
              <a:gd name="connsiteX299" fmla="*/ 6919912 w 6919912"/>
              <a:gd name="connsiteY299" fmla="*/ 2009775 h 244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Lst>
            <a:rect l="l" t="t" r="r" b="b"/>
            <a:pathLst>
              <a:path w="6919912" h="2447925">
                <a:moveTo>
                  <a:pt x="6919912" y="2009775"/>
                </a:moveTo>
                <a:lnTo>
                  <a:pt x="6919912" y="2447925"/>
                </a:lnTo>
                <a:lnTo>
                  <a:pt x="6748462" y="2447925"/>
                </a:lnTo>
                <a:lnTo>
                  <a:pt x="6748462" y="2395538"/>
                </a:lnTo>
                <a:lnTo>
                  <a:pt x="6429375" y="2395538"/>
                </a:lnTo>
                <a:lnTo>
                  <a:pt x="6429375" y="2319338"/>
                </a:lnTo>
                <a:lnTo>
                  <a:pt x="6262687" y="2319338"/>
                </a:lnTo>
                <a:lnTo>
                  <a:pt x="6262687" y="2257425"/>
                </a:lnTo>
                <a:lnTo>
                  <a:pt x="6176962" y="2255044"/>
                </a:lnTo>
                <a:cubicBezTo>
                  <a:pt x="6176962" y="2237581"/>
                  <a:pt x="6176963" y="2220119"/>
                  <a:pt x="6176963" y="2202656"/>
                </a:cubicBezTo>
                <a:lnTo>
                  <a:pt x="5781675" y="2200275"/>
                </a:lnTo>
                <a:lnTo>
                  <a:pt x="5781675" y="2152650"/>
                </a:lnTo>
                <a:lnTo>
                  <a:pt x="5734050" y="2152650"/>
                </a:lnTo>
                <a:lnTo>
                  <a:pt x="5734050" y="2124075"/>
                </a:lnTo>
                <a:lnTo>
                  <a:pt x="5481637" y="2124075"/>
                </a:lnTo>
                <a:lnTo>
                  <a:pt x="5481637" y="2095500"/>
                </a:lnTo>
                <a:lnTo>
                  <a:pt x="5453062" y="2095500"/>
                </a:lnTo>
                <a:lnTo>
                  <a:pt x="5453062" y="2066925"/>
                </a:lnTo>
                <a:lnTo>
                  <a:pt x="5372100" y="2066925"/>
                </a:lnTo>
                <a:lnTo>
                  <a:pt x="5372100" y="2052638"/>
                </a:lnTo>
                <a:lnTo>
                  <a:pt x="5314950" y="2052638"/>
                </a:lnTo>
                <a:lnTo>
                  <a:pt x="5314950" y="2028825"/>
                </a:lnTo>
                <a:lnTo>
                  <a:pt x="5105400" y="2028825"/>
                </a:lnTo>
                <a:lnTo>
                  <a:pt x="5105400" y="2005013"/>
                </a:lnTo>
                <a:lnTo>
                  <a:pt x="5062537" y="2007394"/>
                </a:lnTo>
                <a:lnTo>
                  <a:pt x="5062537" y="1985963"/>
                </a:lnTo>
                <a:lnTo>
                  <a:pt x="5038725" y="1985963"/>
                </a:lnTo>
                <a:lnTo>
                  <a:pt x="5038725" y="1966913"/>
                </a:lnTo>
                <a:lnTo>
                  <a:pt x="4786312" y="1966913"/>
                </a:lnTo>
                <a:lnTo>
                  <a:pt x="4762500" y="1933575"/>
                </a:lnTo>
                <a:lnTo>
                  <a:pt x="4600575" y="1933575"/>
                </a:lnTo>
                <a:lnTo>
                  <a:pt x="4552950" y="1866900"/>
                </a:lnTo>
                <a:lnTo>
                  <a:pt x="4486275" y="1866900"/>
                </a:lnTo>
                <a:lnTo>
                  <a:pt x="4486275" y="1838325"/>
                </a:lnTo>
                <a:lnTo>
                  <a:pt x="4362450" y="1838325"/>
                </a:lnTo>
                <a:lnTo>
                  <a:pt x="4362450" y="1819275"/>
                </a:lnTo>
                <a:lnTo>
                  <a:pt x="4333875" y="1819275"/>
                </a:lnTo>
                <a:lnTo>
                  <a:pt x="4341019" y="1812131"/>
                </a:lnTo>
                <a:lnTo>
                  <a:pt x="4198143" y="1812132"/>
                </a:lnTo>
                <a:lnTo>
                  <a:pt x="4195762" y="1776413"/>
                </a:lnTo>
                <a:lnTo>
                  <a:pt x="4133850" y="1776413"/>
                </a:lnTo>
                <a:lnTo>
                  <a:pt x="4133850" y="1743075"/>
                </a:lnTo>
                <a:lnTo>
                  <a:pt x="4014787" y="1743075"/>
                </a:lnTo>
                <a:lnTo>
                  <a:pt x="4014787" y="1724025"/>
                </a:lnTo>
                <a:lnTo>
                  <a:pt x="3924300" y="1724025"/>
                </a:lnTo>
                <a:lnTo>
                  <a:pt x="3924300" y="1690688"/>
                </a:lnTo>
                <a:lnTo>
                  <a:pt x="3895725" y="1690688"/>
                </a:lnTo>
                <a:lnTo>
                  <a:pt x="3895725" y="1676400"/>
                </a:lnTo>
                <a:lnTo>
                  <a:pt x="3757612" y="1676400"/>
                </a:lnTo>
                <a:lnTo>
                  <a:pt x="3757612" y="1652588"/>
                </a:lnTo>
                <a:lnTo>
                  <a:pt x="3719512" y="1652588"/>
                </a:lnTo>
                <a:lnTo>
                  <a:pt x="3719512" y="1652588"/>
                </a:lnTo>
                <a:lnTo>
                  <a:pt x="3690937" y="1624013"/>
                </a:lnTo>
                <a:lnTo>
                  <a:pt x="3681412" y="1614488"/>
                </a:lnTo>
                <a:lnTo>
                  <a:pt x="3648075" y="1614488"/>
                </a:lnTo>
                <a:lnTo>
                  <a:pt x="3648075" y="1585913"/>
                </a:lnTo>
                <a:lnTo>
                  <a:pt x="3438525" y="1585913"/>
                </a:lnTo>
                <a:lnTo>
                  <a:pt x="3438525" y="1557338"/>
                </a:lnTo>
                <a:lnTo>
                  <a:pt x="3414712" y="1557338"/>
                </a:lnTo>
                <a:lnTo>
                  <a:pt x="3414712" y="1533525"/>
                </a:lnTo>
                <a:lnTo>
                  <a:pt x="3376612" y="1533525"/>
                </a:lnTo>
                <a:lnTo>
                  <a:pt x="3376612" y="1519238"/>
                </a:lnTo>
                <a:lnTo>
                  <a:pt x="3343275" y="1519238"/>
                </a:lnTo>
                <a:lnTo>
                  <a:pt x="3343275" y="1495425"/>
                </a:lnTo>
                <a:lnTo>
                  <a:pt x="3324225" y="1495425"/>
                </a:lnTo>
                <a:lnTo>
                  <a:pt x="3248025" y="1495425"/>
                </a:lnTo>
                <a:lnTo>
                  <a:pt x="3248025" y="1457325"/>
                </a:lnTo>
                <a:lnTo>
                  <a:pt x="3157537" y="1457325"/>
                </a:lnTo>
                <a:lnTo>
                  <a:pt x="3157537" y="1433513"/>
                </a:lnTo>
                <a:lnTo>
                  <a:pt x="3143250" y="1433513"/>
                </a:lnTo>
                <a:lnTo>
                  <a:pt x="3143250" y="1409700"/>
                </a:lnTo>
                <a:lnTo>
                  <a:pt x="3057525" y="1409700"/>
                </a:lnTo>
                <a:lnTo>
                  <a:pt x="3057525" y="1385888"/>
                </a:lnTo>
                <a:lnTo>
                  <a:pt x="3033712" y="1385888"/>
                </a:lnTo>
                <a:lnTo>
                  <a:pt x="3033712" y="1371600"/>
                </a:lnTo>
                <a:lnTo>
                  <a:pt x="2919412" y="1371600"/>
                </a:lnTo>
                <a:lnTo>
                  <a:pt x="2919412" y="1347788"/>
                </a:lnTo>
                <a:lnTo>
                  <a:pt x="2843212" y="1347788"/>
                </a:lnTo>
                <a:lnTo>
                  <a:pt x="2843212" y="1314450"/>
                </a:lnTo>
                <a:lnTo>
                  <a:pt x="2814637" y="1314450"/>
                </a:lnTo>
                <a:lnTo>
                  <a:pt x="2814637" y="1295400"/>
                </a:lnTo>
                <a:lnTo>
                  <a:pt x="2771775" y="1295400"/>
                </a:lnTo>
                <a:lnTo>
                  <a:pt x="2771775" y="1262063"/>
                </a:lnTo>
                <a:lnTo>
                  <a:pt x="2743200" y="1262063"/>
                </a:lnTo>
                <a:lnTo>
                  <a:pt x="2743200" y="1262063"/>
                </a:lnTo>
                <a:lnTo>
                  <a:pt x="2743200" y="1238250"/>
                </a:lnTo>
                <a:lnTo>
                  <a:pt x="2643187" y="1238250"/>
                </a:lnTo>
                <a:lnTo>
                  <a:pt x="2643187" y="1195388"/>
                </a:lnTo>
                <a:lnTo>
                  <a:pt x="2524125" y="1195388"/>
                </a:lnTo>
                <a:lnTo>
                  <a:pt x="2524125" y="1157288"/>
                </a:lnTo>
                <a:lnTo>
                  <a:pt x="2524125" y="1157288"/>
                </a:lnTo>
                <a:lnTo>
                  <a:pt x="2495550" y="1138238"/>
                </a:lnTo>
                <a:lnTo>
                  <a:pt x="2433637" y="1128713"/>
                </a:lnTo>
                <a:lnTo>
                  <a:pt x="2433637" y="1100138"/>
                </a:lnTo>
                <a:lnTo>
                  <a:pt x="2386012" y="1100138"/>
                </a:lnTo>
                <a:lnTo>
                  <a:pt x="2386012" y="1071562"/>
                </a:lnTo>
                <a:lnTo>
                  <a:pt x="2347912" y="1078706"/>
                </a:lnTo>
                <a:lnTo>
                  <a:pt x="2347912" y="1033463"/>
                </a:lnTo>
                <a:lnTo>
                  <a:pt x="2257425" y="1033463"/>
                </a:lnTo>
                <a:lnTo>
                  <a:pt x="2257425" y="985838"/>
                </a:lnTo>
                <a:lnTo>
                  <a:pt x="2214562" y="985838"/>
                </a:lnTo>
                <a:lnTo>
                  <a:pt x="2214562" y="952500"/>
                </a:lnTo>
                <a:lnTo>
                  <a:pt x="2181225" y="957263"/>
                </a:lnTo>
                <a:lnTo>
                  <a:pt x="2185987" y="919163"/>
                </a:lnTo>
                <a:lnTo>
                  <a:pt x="2166937" y="919163"/>
                </a:lnTo>
                <a:lnTo>
                  <a:pt x="2166937" y="890588"/>
                </a:lnTo>
                <a:lnTo>
                  <a:pt x="2143125" y="900113"/>
                </a:lnTo>
                <a:lnTo>
                  <a:pt x="2143125" y="876300"/>
                </a:lnTo>
                <a:lnTo>
                  <a:pt x="2119312" y="876300"/>
                </a:lnTo>
                <a:lnTo>
                  <a:pt x="2119312" y="847725"/>
                </a:lnTo>
                <a:lnTo>
                  <a:pt x="2076450" y="842963"/>
                </a:lnTo>
                <a:lnTo>
                  <a:pt x="2071687" y="800100"/>
                </a:lnTo>
                <a:lnTo>
                  <a:pt x="2019300" y="800100"/>
                </a:lnTo>
                <a:lnTo>
                  <a:pt x="2019300" y="762000"/>
                </a:lnTo>
                <a:lnTo>
                  <a:pt x="1957387" y="757238"/>
                </a:lnTo>
                <a:lnTo>
                  <a:pt x="1957387" y="733425"/>
                </a:lnTo>
                <a:lnTo>
                  <a:pt x="1938337" y="738188"/>
                </a:lnTo>
                <a:lnTo>
                  <a:pt x="1938337" y="714375"/>
                </a:lnTo>
                <a:lnTo>
                  <a:pt x="1890712" y="719138"/>
                </a:lnTo>
                <a:lnTo>
                  <a:pt x="1890712" y="681038"/>
                </a:lnTo>
                <a:lnTo>
                  <a:pt x="1814512" y="690563"/>
                </a:lnTo>
                <a:lnTo>
                  <a:pt x="1814512" y="642938"/>
                </a:lnTo>
                <a:lnTo>
                  <a:pt x="1757362" y="642938"/>
                </a:lnTo>
                <a:lnTo>
                  <a:pt x="1690687" y="633413"/>
                </a:lnTo>
                <a:lnTo>
                  <a:pt x="1690687" y="604838"/>
                </a:lnTo>
                <a:lnTo>
                  <a:pt x="1600200" y="604838"/>
                </a:lnTo>
                <a:lnTo>
                  <a:pt x="1600200" y="595312"/>
                </a:lnTo>
                <a:lnTo>
                  <a:pt x="1526381" y="590550"/>
                </a:lnTo>
                <a:lnTo>
                  <a:pt x="1528762" y="552450"/>
                </a:lnTo>
                <a:lnTo>
                  <a:pt x="1485900" y="557213"/>
                </a:lnTo>
                <a:lnTo>
                  <a:pt x="1485900" y="533400"/>
                </a:lnTo>
                <a:lnTo>
                  <a:pt x="1414462" y="533400"/>
                </a:lnTo>
                <a:lnTo>
                  <a:pt x="1414462" y="485775"/>
                </a:lnTo>
                <a:lnTo>
                  <a:pt x="1309687" y="481013"/>
                </a:lnTo>
                <a:lnTo>
                  <a:pt x="1309687" y="469106"/>
                </a:lnTo>
                <a:lnTo>
                  <a:pt x="1285874" y="457200"/>
                </a:lnTo>
                <a:lnTo>
                  <a:pt x="1250156" y="421482"/>
                </a:lnTo>
                <a:lnTo>
                  <a:pt x="1228725" y="404813"/>
                </a:lnTo>
                <a:lnTo>
                  <a:pt x="1181100" y="395288"/>
                </a:lnTo>
                <a:lnTo>
                  <a:pt x="1178718" y="342900"/>
                </a:lnTo>
                <a:lnTo>
                  <a:pt x="1104900" y="347663"/>
                </a:lnTo>
                <a:lnTo>
                  <a:pt x="1104900" y="304800"/>
                </a:lnTo>
                <a:lnTo>
                  <a:pt x="1047750" y="304800"/>
                </a:lnTo>
                <a:lnTo>
                  <a:pt x="1047750" y="290513"/>
                </a:lnTo>
                <a:lnTo>
                  <a:pt x="952500" y="280988"/>
                </a:lnTo>
                <a:lnTo>
                  <a:pt x="938212" y="252413"/>
                </a:lnTo>
                <a:lnTo>
                  <a:pt x="866775" y="247650"/>
                </a:lnTo>
                <a:lnTo>
                  <a:pt x="866775" y="223838"/>
                </a:lnTo>
                <a:lnTo>
                  <a:pt x="795337" y="223838"/>
                </a:lnTo>
                <a:lnTo>
                  <a:pt x="795337" y="204788"/>
                </a:lnTo>
                <a:lnTo>
                  <a:pt x="762000" y="204788"/>
                </a:lnTo>
                <a:lnTo>
                  <a:pt x="762000" y="185738"/>
                </a:lnTo>
                <a:lnTo>
                  <a:pt x="738187" y="185738"/>
                </a:lnTo>
                <a:lnTo>
                  <a:pt x="740569" y="154782"/>
                </a:lnTo>
                <a:lnTo>
                  <a:pt x="542925" y="154781"/>
                </a:lnTo>
                <a:lnTo>
                  <a:pt x="528637" y="123825"/>
                </a:lnTo>
                <a:lnTo>
                  <a:pt x="485775" y="123825"/>
                </a:lnTo>
                <a:lnTo>
                  <a:pt x="495300" y="100013"/>
                </a:lnTo>
                <a:lnTo>
                  <a:pt x="452437" y="104775"/>
                </a:lnTo>
                <a:lnTo>
                  <a:pt x="452437" y="85725"/>
                </a:lnTo>
                <a:lnTo>
                  <a:pt x="276225" y="90488"/>
                </a:lnTo>
                <a:lnTo>
                  <a:pt x="280987" y="76200"/>
                </a:lnTo>
                <a:lnTo>
                  <a:pt x="219075" y="80963"/>
                </a:lnTo>
                <a:lnTo>
                  <a:pt x="219075" y="52388"/>
                </a:lnTo>
                <a:lnTo>
                  <a:pt x="28575" y="52388"/>
                </a:lnTo>
                <a:lnTo>
                  <a:pt x="28575" y="33338"/>
                </a:lnTo>
                <a:lnTo>
                  <a:pt x="0" y="33338"/>
                </a:lnTo>
                <a:lnTo>
                  <a:pt x="0" y="0"/>
                </a:lnTo>
                <a:lnTo>
                  <a:pt x="452437" y="0"/>
                </a:lnTo>
                <a:lnTo>
                  <a:pt x="452437" y="57150"/>
                </a:lnTo>
                <a:lnTo>
                  <a:pt x="571500" y="57150"/>
                </a:lnTo>
                <a:lnTo>
                  <a:pt x="571500" y="85725"/>
                </a:lnTo>
                <a:lnTo>
                  <a:pt x="723900" y="85725"/>
                </a:lnTo>
                <a:lnTo>
                  <a:pt x="723900" y="85725"/>
                </a:lnTo>
                <a:lnTo>
                  <a:pt x="838200" y="90488"/>
                </a:lnTo>
                <a:lnTo>
                  <a:pt x="842962" y="128588"/>
                </a:lnTo>
                <a:lnTo>
                  <a:pt x="909637" y="133350"/>
                </a:lnTo>
                <a:lnTo>
                  <a:pt x="904875" y="161925"/>
                </a:lnTo>
                <a:lnTo>
                  <a:pt x="942975" y="166688"/>
                </a:lnTo>
                <a:lnTo>
                  <a:pt x="942975" y="195263"/>
                </a:lnTo>
                <a:lnTo>
                  <a:pt x="1095375" y="190500"/>
                </a:lnTo>
                <a:lnTo>
                  <a:pt x="1085850" y="214313"/>
                </a:lnTo>
                <a:lnTo>
                  <a:pt x="1219200" y="219075"/>
                </a:lnTo>
                <a:lnTo>
                  <a:pt x="1204912" y="242888"/>
                </a:lnTo>
                <a:lnTo>
                  <a:pt x="1381125" y="257175"/>
                </a:lnTo>
                <a:lnTo>
                  <a:pt x="1385887" y="290513"/>
                </a:lnTo>
                <a:lnTo>
                  <a:pt x="1443037" y="295275"/>
                </a:lnTo>
                <a:lnTo>
                  <a:pt x="1443037" y="314325"/>
                </a:lnTo>
                <a:lnTo>
                  <a:pt x="1509712" y="323850"/>
                </a:lnTo>
                <a:lnTo>
                  <a:pt x="1519237" y="342900"/>
                </a:lnTo>
                <a:lnTo>
                  <a:pt x="1595437" y="352425"/>
                </a:lnTo>
                <a:lnTo>
                  <a:pt x="1609725" y="376238"/>
                </a:lnTo>
                <a:lnTo>
                  <a:pt x="1700212" y="385763"/>
                </a:lnTo>
                <a:lnTo>
                  <a:pt x="1700212" y="404813"/>
                </a:lnTo>
                <a:lnTo>
                  <a:pt x="1800225" y="414338"/>
                </a:lnTo>
                <a:lnTo>
                  <a:pt x="1800225" y="442913"/>
                </a:lnTo>
                <a:lnTo>
                  <a:pt x="1919287" y="457200"/>
                </a:lnTo>
                <a:lnTo>
                  <a:pt x="1928812" y="481013"/>
                </a:lnTo>
                <a:lnTo>
                  <a:pt x="1985962" y="490538"/>
                </a:lnTo>
                <a:lnTo>
                  <a:pt x="2000250" y="528638"/>
                </a:lnTo>
                <a:lnTo>
                  <a:pt x="2052637" y="528638"/>
                </a:lnTo>
                <a:lnTo>
                  <a:pt x="2057400" y="590550"/>
                </a:lnTo>
                <a:lnTo>
                  <a:pt x="2124075" y="585788"/>
                </a:lnTo>
                <a:lnTo>
                  <a:pt x="2124075" y="619125"/>
                </a:lnTo>
                <a:lnTo>
                  <a:pt x="2166937" y="619125"/>
                </a:lnTo>
                <a:lnTo>
                  <a:pt x="2166937" y="657225"/>
                </a:lnTo>
                <a:lnTo>
                  <a:pt x="2219325" y="657225"/>
                </a:lnTo>
                <a:lnTo>
                  <a:pt x="2224087" y="695325"/>
                </a:lnTo>
                <a:lnTo>
                  <a:pt x="2257425" y="700088"/>
                </a:lnTo>
                <a:lnTo>
                  <a:pt x="2257425" y="723900"/>
                </a:lnTo>
                <a:lnTo>
                  <a:pt x="2309812" y="723900"/>
                </a:lnTo>
                <a:lnTo>
                  <a:pt x="2309812" y="752475"/>
                </a:lnTo>
                <a:lnTo>
                  <a:pt x="2347912" y="752475"/>
                </a:lnTo>
                <a:lnTo>
                  <a:pt x="2347912" y="766763"/>
                </a:lnTo>
                <a:lnTo>
                  <a:pt x="2371725" y="771525"/>
                </a:lnTo>
                <a:lnTo>
                  <a:pt x="2371725" y="800100"/>
                </a:lnTo>
                <a:lnTo>
                  <a:pt x="2428875" y="800100"/>
                </a:lnTo>
                <a:lnTo>
                  <a:pt x="2438400" y="833438"/>
                </a:lnTo>
                <a:lnTo>
                  <a:pt x="2509837" y="833438"/>
                </a:lnTo>
                <a:lnTo>
                  <a:pt x="2505075" y="862013"/>
                </a:lnTo>
                <a:lnTo>
                  <a:pt x="2543175" y="862013"/>
                </a:lnTo>
                <a:lnTo>
                  <a:pt x="2543175" y="881063"/>
                </a:lnTo>
                <a:lnTo>
                  <a:pt x="2609850" y="885825"/>
                </a:lnTo>
                <a:lnTo>
                  <a:pt x="2609850" y="909638"/>
                </a:lnTo>
                <a:lnTo>
                  <a:pt x="2724150" y="914400"/>
                </a:lnTo>
                <a:lnTo>
                  <a:pt x="2724150" y="942975"/>
                </a:lnTo>
                <a:lnTo>
                  <a:pt x="2762250" y="952500"/>
                </a:lnTo>
                <a:lnTo>
                  <a:pt x="2762250" y="985838"/>
                </a:lnTo>
                <a:lnTo>
                  <a:pt x="2805112" y="990600"/>
                </a:lnTo>
                <a:lnTo>
                  <a:pt x="2805112" y="1014413"/>
                </a:lnTo>
                <a:lnTo>
                  <a:pt x="2838450" y="1023938"/>
                </a:lnTo>
                <a:lnTo>
                  <a:pt x="2905125" y="1028700"/>
                </a:lnTo>
                <a:lnTo>
                  <a:pt x="2905125" y="1028700"/>
                </a:lnTo>
                <a:lnTo>
                  <a:pt x="3007519" y="1040606"/>
                </a:lnTo>
                <a:lnTo>
                  <a:pt x="3009900" y="1081088"/>
                </a:lnTo>
                <a:lnTo>
                  <a:pt x="3081337" y="1071563"/>
                </a:lnTo>
                <a:lnTo>
                  <a:pt x="3086100" y="1095375"/>
                </a:lnTo>
                <a:lnTo>
                  <a:pt x="3148012" y="1085850"/>
                </a:lnTo>
                <a:lnTo>
                  <a:pt x="3152775" y="1119188"/>
                </a:lnTo>
                <a:lnTo>
                  <a:pt x="3167062" y="1138238"/>
                </a:lnTo>
                <a:lnTo>
                  <a:pt x="3243262" y="1138238"/>
                </a:lnTo>
                <a:lnTo>
                  <a:pt x="3248025" y="1152525"/>
                </a:lnTo>
                <a:lnTo>
                  <a:pt x="3314700" y="1152525"/>
                </a:lnTo>
                <a:lnTo>
                  <a:pt x="3319462" y="1185863"/>
                </a:lnTo>
                <a:lnTo>
                  <a:pt x="3343275" y="1185863"/>
                </a:lnTo>
                <a:lnTo>
                  <a:pt x="3348037" y="1204913"/>
                </a:lnTo>
                <a:lnTo>
                  <a:pt x="3405187" y="1209675"/>
                </a:lnTo>
                <a:lnTo>
                  <a:pt x="3405187" y="1233488"/>
                </a:lnTo>
                <a:lnTo>
                  <a:pt x="3471862" y="1238250"/>
                </a:lnTo>
                <a:lnTo>
                  <a:pt x="3490912" y="1266825"/>
                </a:lnTo>
                <a:lnTo>
                  <a:pt x="3609975" y="1262063"/>
                </a:lnTo>
                <a:lnTo>
                  <a:pt x="3609975" y="1290638"/>
                </a:lnTo>
                <a:lnTo>
                  <a:pt x="3662362" y="1290638"/>
                </a:lnTo>
                <a:lnTo>
                  <a:pt x="3667125" y="1319213"/>
                </a:lnTo>
                <a:lnTo>
                  <a:pt x="3705225" y="1319213"/>
                </a:lnTo>
                <a:lnTo>
                  <a:pt x="3709987" y="1352550"/>
                </a:lnTo>
                <a:lnTo>
                  <a:pt x="3771900" y="1343025"/>
                </a:lnTo>
                <a:lnTo>
                  <a:pt x="3890962" y="1352550"/>
                </a:lnTo>
                <a:lnTo>
                  <a:pt x="3890962" y="1376363"/>
                </a:lnTo>
                <a:lnTo>
                  <a:pt x="4010025" y="1376363"/>
                </a:lnTo>
                <a:lnTo>
                  <a:pt x="4010025" y="1404938"/>
                </a:lnTo>
                <a:lnTo>
                  <a:pt x="4100512" y="1419225"/>
                </a:lnTo>
                <a:lnTo>
                  <a:pt x="4110037" y="1443038"/>
                </a:lnTo>
                <a:lnTo>
                  <a:pt x="4157662" y="1443038"/>
                </a:lnTo>
                <a:lnTo>
                  <a:pt x="4167187" y="1466850"/>
                </a:lnTo>
                <a:lnTo>
                  <a:pt x="4324350" y="1476375"/>
                </a:lnTo>
                <a:lnTo>
                  <a:pt x="4324350" y="1490663"/>
                </a:lnTo>
                <a:lnTo>
                  <a:pt x="4367212" y="1490663"/>
                </a:lnTo>
                <a:lnTo>
                  <a:pt x="4367212" y="1509713"/>
                </a:lnTo>
                <a:lnTo>
                  <a:pt x="4452937" y="1514475"/>
                </a:lnTo>
                <a:lnTo>
                  <a:pt x="4467225" y="1528763"/>
                </a:lnTo>
                <a:lnTo>
                  <a:pt x="4557712" y="1533525"/>
                </a:lnTo>
                <a:lnTo>
                  <a:pt x="4557712" y="1566863"/>
                </a:lnTo>
                <a:lnTo>
                  <a:pt x="4595812" y="1566863"/>
                </a:lnTo>
                <a:lnTo>
                  <a:pt x="4595812" y="1600200"/>
                </a:lnTo>
                <a:lnTo>
                  <a:pt x="4800600" y="1595438"/>
                </a:lnTo>
                <a:lnTo>
                  <a:pt x="4800600" y="1628775"/>
                </a:lnTo>
                <a:lnTo>
                  <a:pt x="5033962" y="1628775"/>
                </a:lnTo>
                <a:lnTo>
                  <a:pt x="5033962" y="1662113"/>
                </a:lnTo>
                <a:lnTo>
                  <a:pt x="5119687" y="1662113"/>
                </a:lnTo>
                <a:lnTo>
                  <a:pt x="5119687" y="1693069"/>
                </a:lnTo>
                <a:lnTo>
                  <a:pt x="5293518" y="1690687"/>
                </a:lnTo>
                <a:lnTo>
                  <a:pt x="5295900" y="1716881"/>
                </a:lnTo>
                <a:lnTo>
                  <a:pt x="5348287" y="1712119"/>
                </a:lnTo>
                <a:lnTo>
                  <a:pt x="5353049" y="1731169"/>
                </a:lnTo>
                <a:lnTo>
                  <a:pt x="5457825" y="1735932"/>
                </a:lnTo>
                <a:lnTo>
                  <a:pt x="5457825" y="1781175"/>
                </a:lnTo>
                <a:lnTo>
                  <a:pt x="5724525" y="1781175"/>
                </a:lnTo>
                <a:lnTo>
                  <a:pt x="5724525" y="1800225"/>
                </a:lnTo>
                <a:lnTo>
                  <a:pt x="5762625" y="1800225"/>
                </a:lnTo>
                <a:lnTo>
                  <a:pt x="5762625" y="1828800"/>
                </a:lnTo>
                <a:lnTo>
                  <a:pt x="6157912" y="1828800"/>
                </a:lnTo>
                <a:lnTo>
                  <a:pt x="6157912" y="1876425"/>
                </a:lnTo>
                <a:lnTo>
                  <a:pt x="6281737" y="1876425"/>
                </a:lnTo>
                <a:lnTo>
                  <a:pt x="6281737" y="1909763"/>
                </a:lnTo>
                <a:lnTo>
                  <a:pt x="6429375" y="1909763"/>
                </a:lnTo>
                <a:lnTo>
                  <a:pt x="6429375" y="1947863"/>
                </a:lnTo>
                <a:lnTo>
                  <a:pt x="6743700" y="1947863"/>
                </a:lnTo>
                <a:lnTo>
                  <a:pt x="6743700" y="2019300"/>
                </a:lnTo>
                <a:lnTo>
                  <a:pt x="6919912" y="2009775"/>
                </a:lnTo>
                <a:close/>
              </a:path>
            </a:pathLst>
          </a:custGeom>
          <a:solidFill>
            <a:schemeClr val="accent1">
              <a:alpha val="40000"/>
            </a:schemeClr>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510A4DA6-8011-024C-9F72-FCB57D45E54D}"/>
              </a:ext>
            </a:extLst>
          </p:cNvPr>
          <p:cNvSpPr>
            <a:spLocks noGrp="1"/>
          </p:cNvSpPr>
          <p:nvPr>
            <p:ph type="title"/>
          </p:nvPr>
        </p:nvSpPr>
        <p:spPr/>
        <p:txBody>
          <a:bodyPr/>
          <a:lstStyle/>
          <a:p>
            <a:r>
              <a:rPr lang="en-US" dirty="0"/>
              <a:t>ICON8B: OS (Interim Analysis)</a:t>
            </a:r>
          </a:p>
        </p:txBody>
      </p:sp>
      <p:sp>
        <p:nvSpPr>
          <p:cNvPr id="3" name="Text Box 11">
            <a:extLst>
              <a:ext uri="{FF2B5EF4-FFF2-40B4-BE49-F238E27FC236}">
                <a16:creationId xmlns:a16="http://schemas.microsoft.com/office/drawing/2014/main" id="{20F7E742-A5CC-F388-DE22-46CE57B64969}"/>
              </a:ext>
            </a:extLst>
          </p:cNvPr>
          <p:cNvSpPr txBox="1">
            <a:spLocks noChangeArrowheads="1"/>
          </p:cNvSpPr>
          <p:nvPr/>
        </p:nvSpPr>
        <p:spPr bwMode="auto">
          <a:xfrm>
            <a:off x="405008" y="636707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Lederman. IGCS 2023. Abstr 1190. Clamp. ESGO 2023. Abstr 159. Reproduced with permission. </a:t>
            </a:r>
          </a:p>
        </p:txBody>
      </p:sp>
      <p:sp>
        <p:nvSpPr>
          <p:cNvPr id="9" name="TextBox 8">
            <a:extLst>
              <a:ext uri="{FF2B5EF4-FFF2-40B4-BE49-F238E27FC236}">
                <a16:creationId xmlns:a16="http://schemas.microsoft.com/office/drawing/2014/main" id="{739DF79D-6464-12C2-2E49-BD95523EF193}"/>
              </a:ext>
            </a:extLst>
          </p:cNvPr>
          <p:cNvSpPr txBox="1"/>
          <p:nvPr/>
        </p:nvSpPr>
        <p:spPr bwMode="auto">
          <a:xfrm>
            <a:off x="8751483" y="2978802"/>
            <a:ext cx="2883578" cy="2092881"/>
          </a:xfrm>
          <a:prstGeom prst="rect">
            <a:avLst/>
          </a:prstGeom>
          <a:solidFill>
            <a:schemeClr val="tx1"/>
          </a:solidFill>
          <a:ln>
            <a:noFill/>
          </a:ln>
        </p:spPr>
        <p:txBody>
          <a:bodyPr wrap="square" rtlCol="0">
            <a:spAutoFit/>
          </a:bodyPr>
          <a:lstStyle/>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 of 10.2 months in median OS for B3 vs B1</a:t>
            </a:r>
          </a:p>
          <a:p>
            <a:pPr marL="285750" indent="-285750" algn="l">
              <a:lnSpc>
                <a:spcPct val="100000"/>
              </a:lnSpc>
              <a:spcBef>
                <a:spcPct val="50000"/>
              </a:spcBef>
              <a:spcAft>
                <a:spcPct val="0"/>
              </a:spcAft>
              <a:buClrTx/>
              <a:buFont typeface="Wingdings" panose="05000000000000000000" pitchFamily="2" charset="2"/>
              <a:buChar char="§"/>
            </a:pPr>
            <a:r>
              <a:rPr lang="en-US" sz="2000" b="0" dirty="0">
                <a:solidFill>
                  <a:schemeClr val="bg1"/>
                </a:solidFill>
                <a:latin typeface="Calibri" panose="020F0502020204030204" pitchFamily="34" charset="0"/>
              </a:rPr>
              <a:t>Data for OS remain immature; 77% of required 435 events reported to date</a:t>
            </a:r>
          </a:p>
        </p:txBody>
      </p:sp>
      <p:sp>
        <p:nvSpPr>
          <p:cNvPr id="10" name="TextBox 9">
            <a:extLst>
              <a:ext uri="{FF2B5EF4-FFF2-40B4-BE49-F238E27FC236}">
                <a16:creationId xmlns:a16="http://schemas.microsoft.com/office/drawing/2014/main" id="{A3596CE7-3462-8C2F-2581-216E30941086}"/>
              </a:ext>
            </a:extLst>
          </p:cNvPr>
          <p:cNvSpPr txBox="1"/>
          <p:nvPr/>
        </p:nvSpPr>
        <p:spPr bwMode="auto">
          <a:xfrm>
            <a:off x="3596714" y="4479214"/>
            <a:ext cx="2889894" cy="338554"/>
          </a:xfrm>
          <a:prstGeom prst="rect">
            <a:avLst/>
          </a:prstGeom>
          <a:noFill/>
          <a:ln>
            <a:noFill/>
          </a:ln>
        </p:spPr>
        <p:txBody>
          <a:bodyPr wrap="none" rtlCol="0">
            <a:spAutoFit/>
          </a:bodyPr>
          <a:lstStyle/>
          <a:p>
            <a:pPr algn="l">
              <a:lnSpc>
                <a:spcPct val="100000"/>
              </a:lnSpc>
              <a:spcBef>
                <a:spcPct val="50000"/>
              </a:spcBef>
              <a:spcAft>
                <a:spcPct val="0"/>
              </a:spcAft>
              <a:buClrTx/>
            </a:pPr>
            <a:r>
              <a:rPr lang="en-US" sz="1600" dirty="0">
                <a:solidFill>
                  <a:schemeClr val="bg1"/>
                </a:solidFill>
                <a:latin typeface="Calibri" panose="020F0502020204030204" pitchFamily="34" charset="0"/>
              </a:rPr>
              <a:t>Time From Randomization (Mo)</a:t>
            </a:r>
          </a:p>
        </p:txBody>
      </p:sp>
      <p:sp>
        <p:nvSpPr>
          <p:cNvPr id="11" name="TextBox 10">
            <a:extLst>
              <a:ext uri="{FF2B5EF4-FFF2-40B4-BE49-F238E27FC236}">
                <a16:creationId xmlns:a16="http://schemas.microsoft.com/office/drawing/2014/main" id="{EE677E5E-9EBE-C706-9A67-87E260BF69F8}"/>
              </a:ext>
            </a:extLst>
          </p:cNvPr>
          <p:cNvSpPr txBox="1"/>
          <p:nvPr/>
        </p:nvSpPr>
        <p:spPr bwMode="auto">
          <a:xfrm rot="16200000">
            <a:off x="386504" y="2775904"/>
            <a:ext cx="1111907" cy="338554"/>
          </a:xfrm>
          <a:prstGeom prst="rect">
            <a:avLst/>
          </a:prstGeom>
          <a:noFill/>
          <a:ln>
            <a:noFill/>
          </a:ln>
        </p:spPr>
        <p:txBody>
          <a:bodyPr wrap="none" rtlCol="0">
            <a:spAutoFit/>
          </a:bodyPr>
          <a:lstStyle/>
          <a:p>
            <a:pPr algn="ctr">
              <a:lnSpc>
                <a:spcPct val="100000"/>
              </a:lnSpc>
              <a:spcBef>
                <a:spcPct val="50000"/>
              </a:spcBef>
              <a:spcAft>
                <a:spcPct val="0"/>
              </a:spcAft>
              <a:buClrTx/>
            </a:pPr>
            <a:r>
              <a:rPr lang="en-US" sz="1600" dirty="0">
                <a:solidFill>
                  <a:schemeClr val="bg1"/>
                </a:solidFill>
                <a:latin typeface="Calibri" panose="020F0502020204030204" pitchFamily="34" charset="0"/>
              </a:rPr>
              <a:t>Proportion</a:t>
            </a:r>
          </a:p>
        </p:txBody>
      </p:sp>
      <p:graphicFrame>
        <p:nvGraphicFramePr>
          <p:cNvPr id="13" name="Table 6">
            <a:extLst>
              <a:ext uri="{FF2B5EF4-FFF2-40B4-BE49-F238E27FC236}">
                <a16:creationId xmlns:a16="http://schemas.microsoft.com/office/drawing/2014/main" id="{B4A68E07-7919-C75E-93B2-959D7386CC64}"/>
              </a:ext>
            </a:extLst>
          </p:cNvPr>
          <p:cNvGraphicFramePr>
            <a:graphicFrameLocks noGrp="1"/>
          </p:cNvGraphicFramePr>
          <p:nvPr/>
        </p:nvGraphicFramePr>
        <p:xfrm>
          <a:off x="6720240" y="1106620"/>
          <a:ext cx="4761963" cy="1645920"/>
        </p:xfrm>
        <a:graphic>
          <a:graphicData uri="http://schemas.openxmlformats.org/drawingml/2006/table">
            <a:tbl>
              <a:tblPr firstRow="1" bandRow="1">
                <a:tableStyleId>{93296810-A885-4BE3-A3E7-6D5BEEA58F35}</a:tableStyleId>
              </a:tblPr>
              <a:tblGrid>
                <a:gridCol w="1587321">
                  <a:extLst>
                    <a:ext uri="{9D8B030D-6E8A-4147-A177-3AD203B41FA5}">
                      <a16:colId xmlns:a16="http://schemas.microsoft.com/office/drawing/2014/main" val="3987456692"/>
                    </a:ext>
                  </a:extLst>
                </a:gridCol>
                <a:gridCol w="1587321">
                  <a:extLst>
                    <a:ext uri="{9D8B030D-6E8A-4147-A177-3AD203B41FA5}">
                      <a16:colId xmlns:a16="http://schemas.microsoft.com/office/drawing/2014/main" val="3386501289"/>
                    </a:ext>
                  </a:extLst>
                </a:gridCol>
                <a:gridCol w="1587321">
                  <a:extLst>
                    <a:ext uri="{9D8B030D-6E8A-4147-A177-3AD203B41FA5}">
                      <a16:colId xmlns:a16="http://schemas.microsoft.com/office/drawing/2014/main" val="3957345307"/>
                    </a:ext>
                  </a:extLst>
                </a:gridCol>
              </a:tblGrid>
              <a:tr h="289291">
                <a:tc>
                  <a:txBody>
                    <a:bodyPr/>
                    <a:lstStyle/>
                    <a:p>
                      <a:pPr algn="l"/>
                      <a:endPar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Arm B1</a:t>
                      </a:r>
                    </a:p>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(N = 292)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Arm B3</a:t>
                      </a:r>
                    </a:p>
                    <a:p>
                      <a:pPr algn="ctr"/>
                      <a:r>
                        <a:rPr lang="en-US" sz="1400" dirty="0">
                          <a:solidFill>
                            <a:schemeClr val="tx1"/>
                          </a:solidFill>
                          <a:latin typeface="Calibri" panose="020F0502020204030204" pitchFamily="34" charset="0"/>
                          <a:ea typeface="Calibri" panose="020F0502020204030204" pitchFamily="34" charset="0"/>
                          <a:cs typeface="Calibri" panose="020F0502020204030204" pitchFamily="34" charset="0"/>
                        </a:rPr>
                        <a:t>(N = 286)</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487593635"/>
                  </a:ext>
                </a:extLst>
              </a:tr>
              <a:tr h="170171">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Deaths</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176 (60)</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159 (56)</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371929853"/>
                  </a:ext>
                </a:extLst>
              </a:tr>
              <a:tr h="289291">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Median OS, mo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40.9 (34.8-45.5)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51.1 (44.4-56.4)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94702944"/>
                  </a:ext>
                </a:extLst>
              </a:tr>
              <a:tr h="170171">
                <a:tc>
                  <a:txBody>
                    <a:bodyPr/>
                    <a:lstStyle/>
                    <a:p>
                      <a:pPr algn="l"/>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HR (95% CI)</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gridSpan="2">
                  <a:txBody>
                    <a:bodyPr/>
                    <a:lstStyle/>
                    <a:p>
                      <a:pPr algn="ctr"/>
                      <a:r>
                        <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rPr>
                        <a:t>0.77 (0.62-0.96); </a:t>
                      </a:r>
                      <a:r>
                        <a:rPr lang="en-US" sz="1400" i="1" dirty="0">
                          <a:solidFill>
                            <a:schemeClr val="bg1"/>
                          </a:solidFill>
                          <a:latin typeface="Calibri" panose="020F0502020204030204" pitchFamily="34" charset="0"/>
                          <a:ea typeface="Calibri" panose="020F0502020204030204" pitchFamily="34" charset="0"/>
                          <a:cs typeface="Calibri" panose="020F0502020204030204" pitchFamily="34" charset="0"/>
                        </a:rPr>
                        <a:t>P </a:t>
                      </a:r>
                      <a:r>
                        <a:rPr lang="en-US" sz="1400" i="0" dirty="0">
                          <a:solidFill>
                            <a:schemeClr val="bg1"/>
                          </a:solidFill>
                          <a:latin typeface="Calibri" panose="020F0502020204030204" pitchFamily="34" charset="0"/>
                          <a:ea typeface="Calibri" panose="020F0502020204030204" pitchFamily="34" charset="0"/>
                          <a:cs typeface="Calibri" panose="020F0502020204030204" pitchFamily="34" charset="0"/>
                        </a:rPr>
                        <a:t>= .020</a:t>
                      </a: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pPr algn="ct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lumMod val="90000"/>
                      </a:schemeClr>
                    </a:solidFill>
                  </a:tcPr>
                </a:tc>
                <a:extLst>
                  <a:ext uri="{0D108BD9-81ED-4DB2-BD59-A6C34878D82A}">
                    <a16:rowId xmlns:a16="http://schemas.microsoft.com/office/drawing/2014/main" val="2274778416"/>
                  </a:ext>
                </a:extLst>
              </a:tr>
            </a:tbl>
          </a:graphicData>
        </a:graphic>
      </p:graphicFrame>
      <p:grpSp>
        <p:nvGrpSpPr>
          <p:cNvPr id="17" name="Group 16">
            <a:extLst>
              <a:ext uri="{FF2B5EF4-FFF2-40B4-BE49-F238E27FC236}">
                <a16:creationId xmlns:a16="http://schemas.microsoft.com/office/drawing/2014/main" id="{28C57361-36DB-40F8-C9F5-CAB4AF6E9C52}"/>
              </a:ext>
            </a:extLst>
          </p:cNvPr>
          <p:cNvGrpSpPr/>
          <p:nvPr/>
        </p:nvGrpSpPr>
        <p:grpSpPr>
          <a:xfrm>
            <a:off x="987279" y="1388213"/>
            <a:ext cx="548548" cy="3043550"/>
            <a:chOff x="629438" y="1388213"/>
            <a:chExt cx="548548" cy="3043550"/>
          </a:xfrm>
        </p:grpSpPr>
        <p:sp>
          <p:nvSpPr>
            <p:cNvPr id="6" name="TextBox 5">
              <a:extLst>
                <a:ext uri="{FF2B5EF4-FFF2-40B4-BE49-F238E27FC236}">
                  <a16:creationId xmlns:a16="http://schemas.microsoft.com/office/drawing/2014/main" id="{36333FBB-057B-29FA-2935-9C44D8D7AA52}"/>
                </a:ext>
              </a:extLst>
            </p:cNvPr>
            <p:cNvSpPr txBox="1"/>
            <p:nvPr/>
          </p:nvSpPr>
          <p:spPr bwMode="auto">
            <a:xfrm>
              <a:off x="889125" y="4093209"/>
              <a:ext cx="28886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7" name="TextBox 6">
              <a:extLst>
                <a:ext uri="{FF2B5EF4-FFF2-40B4-BE49-F238E27FC236}">
                  <a16:creationId xmlns:a16="http://schemas.microsoft.com/office/drawing/2014/main" id="{1E8926CB-AD57-28BB-18AF-0F977886B3D5}"/>
                </a:ext>
              </a:extLst>
            </p:cNvPr>
            <p:cNvSpPr txBox="1"/>
            <p:nvPr/>
          </p:nvSpPr>
          <p:spPr bwMode="auto">
            <a:xfrm>
              <a:off x="629439" y="3412670"/>
              <a:ext cx="548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0.25</a:t>
              </a:r>
            </a:p>
          </p:txBody>
        </p:sp>
        <p:sp>
          <p:nvSpPr>
            <p:cNvPr id="14" name="TextBox 13">
              <a:extLst>
                <a:ext uri="{FF2B5EF4-FFF2-40B4-BE49-F238E27FC236}">
                  <a16:creationId xmlns:a16="http://schemas.microsoft.com/office/drawing/2014/main" id="{4D1B6D93-833E-E834-400B-9C336C1E4586}"/>
                </a:ext>
              </a:extLst>
            </p:cNvPr>
            <p:cNvSpPr txBox="1"/>
            <p:nvPr/>
          </p:nvSpPr>
          <p:spPr bwMode="auto">
            <a:xfrm>
              <a:off x="629439" y="2750209"/>
              <a:ext cx="5485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0.50</a:t>
              </a:r>
            </a:p>
          </p:txBody>
        </p:sp>
        <p:sp>
          <p:nvSpPr>
            <p:cNvPr id="15" name="TextBox 14">
              <a:extLst>
                <a:ext uri="{FF2B5EF4-FFF2-40B4-BE49-F238E27FC236}">
                  <a16:creationId xmlns:a16="http://schemas.microsoft.com/office/drawing/2014/main" id="{2F735251-2582-678F-47CE-E4602AC949EB}"/>
                </a:ext>
              </a:extLst>
            </p:cNvPr>
            <p:cNvSpPr txBox="1"/>
            <p:nvPr/>
          </p:nvSpPr>
          <p:spPr bwMode="auto">
            <a:xfrm>
              <a:off x="629438" y="2050674"/>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0.75</a:t>
              </a:r>
            </a:p>
          </p:txBody>
        </p:sp>
        <p:sp>
          <p:nvSpPr>
            <p:cNvPr id="16" name="TextBox 15">
              <a:extLst>
                <a:ext uri="{FF2B5EF4-FFF2-40B4-BE49-F238E27FC236}">
                  <a16:creationId xmlns:a16="http://schemas.microsoft.com/office/drawing/2014/main" id="{48E29FCB-0F6D-1349-E6CF-2ED38173A867}"/>
                </a:ext>
              </a:extLst>
            </p:cNvPr>
            <p:cNvSpPr txBox="1"/>
            <p:nvPr/>
          </p:nvSpPr>
          <p:spPr bwMode="auto">
            <a:xfrm>
              <a:off x="629438" y="1388213"/>
              <a:ext cx="54854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1.00</a:t>
              </a:r>
            </a:p>
          </p:txBody>
        </p:sp>
      </p:grpSp>
      <p:grpSp>
        <p:nvGrpSpPr>
          <p:cNvPr id="33" name="Group 32">
            <a:extLst>
              <a:ext uri="{FF2B5EF4-FFF2-40B4-BE49-F238E27FC236}">
                <a16:creationId xmlns:a16="http://schemas.microsoft.com/office/drawing/2014/main" id="{6A2519AF-AA07-40EA-3F3E-EC51A80D4BFD}"/>
              </a:ext>
            </a:extLst>
          </p:cNvPr>
          <p:cNvGrpSpPr/>
          <p:nvPr/>
        </p:nvGrpSpPr>
        <p:grpSpPr>
          <a:xfrm>
            <a:off x="1443637" y="4309937"/>
            <a:ext cx="7322587" cy="338554"/>
            <a:chOff x="1443637" y="4425183"/>
            <a:chExt cx="7322587" cy="338554"/>
          </a:xfrm>
        </p:grpSpPr>
        <p:sp>
          <p:nvSpPr>
            <p:cNvPr id="18" name="TextBox 17">
              <a:extLst>
                <a:ext uri="{FF2B5EF4-FFF2-40B4-BE49-F238E27FC236}">
                  <a16:creationId xmlns:a16="http://schemas.microsoft.com/office/drawing/2014/main" id="{24612EEB-203E-6767-3696-4F497595AD3D}"/>
                </a:ext>
              </a:extLst>
            </p:cNvPr>
            <p:cNvSpPr txBox="1"/>
            <p:nvPr/>
          </p:nvSpPr>
          <p:spPr bwMode="auto">
            <a:xfrm>
              <a:off x="1443637" y="442518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0</a:t>
              </a:r>
            </a:p>
          </p:txBody>
        </p:sp>
        <p:sp>
          <p:nvSpPr>
            <p:cNvPr id="19" name="TextBox 18">
              <a:extLst>
                <a:ext uri="{FF2B5EF4-FFF2-40B4-BE49-F238E27FC236}">
                  <a16:creationId xmlns:a16="http://schemas.microsoft.com/office/drawing/2014/main" id="{1109A05E-C512-55CA-3F80-83325B916D97}"/>
                </a:ext>
              </a:extLst>
            </p:cNvPr>
            <p:cNvSpPr txBox="1"/>
            <p:nvPr/>
          </p:nvSpPr>
          <p:spPr bwMode="auto">
            <a:xfrm>
              <a:off x="1944146" y="4425183"/>
              <a:ext cx="2888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a:t>
              </a:r>
            </a:p>
          </p:txBody>
        </p:sp>
        <p:sp>
          <p:nvSpPr>
            <p:cNvPr id="20" name="TextBox 19">
              <a:extLst>
                <a:ext uri="{FF2B5EF4-FFF2-40B4-BE49-F238E27FC236}">
                  <a16:creationId xmlns:a16="http://schemas.microsoft.com/office/drawing/2014/main" id="{14F2B054-0E0A-CB9B-C2FB-2E30B2F4EA4A}"/>
                </a:ext>
              </a:extLst>
            </p:cNvPr>
            <p:cNvSpPr txBox="1"/>
            <p:nvPr/>
          </p:nvSpPr>
          <p:spPr bwMode="auto">
            <a:xfrm>
              <a:off x="239255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12</a:t>
              </a:r>
            </a:p>
          </p:txBody>
        </p:sp>
        <p:sp>
          <p:nvSpPr>
            <p:cNvPr id="21" name="TextBox 20">
              <a:extLst>
                <a:ext uri="{FF2B5EF4-FFF2-40B4-BE49-F238E27FC236}">
                  <a16:creationId xmlns:a16="http://schemas.microsoft.com/office/drawing/2014/main" id="{38E54024-C609-0B50-7F25-33B1E22FF3BC}"/>
                </a:ext>
              </a:extLst>
            </p:cNvPr>
            <p:cNvSpPr txBox="1"/>
            <p:nvPr/>
          </p:nvSpPr>
          <p:spPr bwMode="auto">
            <a:xfrm>
              <a:off x="2893067"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18</a:t>
              </a:r>
            </a:p>
          </p:txBody>
        </p:sp>
        <p:sp>
          <p:nvSpPr>
            <p:cNvPr id="22" name="TextBox 21">
              <a:extLst>
                <a:ext uri="{FF2B5EF4-FFF2-40B4-BE49-F238E27FC236}">
                  <a16:creationId xmlns:a16="http://schemas.microsoft.com/office/drawing/2014/main" id="{3327CFBB-1BB4-B48A-EA5C-022BF263E98A}"/>
                </a:ext>
              </a:extLst>
            </p:cNvPr>
            <p:cNvSpPr txBox="1"/>
            <p:nvPr/>
          </p:nvSpPr>
          <p:spPr bwMode="auto">
            <a:xfrm>
              <a:off x="3388421"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24</a:t>
              </a:r>
            </a:p>
          </p:txBody>
        </p:sp>
        <p:sp>
          <p:nvSpPr>
            <p:cNvPr id="23" name="TextBox 22">
              <a:extLst>
                <a:ext uri="{FF2B5EF4-FFF2-40B4-BE49-F238E27FC236}">
                  <a16:creationId xmlns:a16="http://schemas.microsoft.com/office/drawing/2014/main" id="{661216B8-EFE1-91CA-1922-1C5E908B2314}"/>
                </a:ext>
              </a:extLst>
            </p:cNvPr>
            <p:cNvSpPr txBox="1"/>
            <p:nvPr/>
          </p:nvSpPr>
          <p:spPr bwMode="auto">
            <a:xfrm>
              <a:off x="3888930"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30</a:t>
              </a:r>
            </a:p>
          </p:txBody>
        </p:sp>
        <p:sp>
          <p:nvSpPr>
            <p:cNvPr id="24" name="TextBox 23">
              <a:extLst>
                <a:ext uri="{FF2B5EF4-FFF2-40B4-BE49-F238E27FC236}">
                  <a16:creationId xmlns:a16="http://schemas.microsoft.com/office/drawing/2014/main" id="{B8862FB7-0375-C322-02B7-CCB4E3F372E5}"/>
                </a:ext>
              </a:extLst>
            </p:cNvPr>
            <p:cNvSpPr txBox="1"/>
            <p:nvPr/>
          </p:nvSpPr>
          <p:spPr bwMode="auto">
            <a:xfrm>
              <a:off x="4389439"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36</a:t>
              </a:r>
            </a:p>
          </p:txBody>
        </p:sp>
        <p:sp>
          <p:nvSpPr>
            <p:cNvPr id="25" name="TextBox 24">
              <a:extLst>
                <a:ext uri="{FF2B5EF4-FFF2-40B4-BE49-F238E27FC236}">
                  <a16:creationId xmlns:a16="http://schemas.microsoft.com/office/drawing/2014/main" id="{B2EBB952-1C43-6CAE-0302-C885C423CA51}"/>
                </a:ext>
              </a:extLst>
            </p:cNvPr>
            <p:cNvSpPr txBox="1"/>
            <p:nvPr/>
          </p:nvSpPr>
          <p:spPr bwMode="auto">
            <a:xfrm>
              <a:off x="488994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42</a:t>
              </a:r>
            </a:p>
          </p:txBody>
        </p:sp>
        <p:sp>
          <p:nvSpPr>
            <p:cNvPr id="26" name="TextBox 25">
              <a:extLst>
                <a:ext uri="{FF2B5EF4-FFF2-40B4-BE49-F238E27FC236}">
                  <a16:creationId xmlns:a16="http://schemas.microsoft.com/office/drawing/2014/main" id="{E260687C-FF25-BC39-E3D4-992F0AF0351F}"/>
                </a:ext>
              </a:extLst>
            </p:cNvPr>
            <p:cNvSpPr txBox="1"/>
            <p:nvPr/>
          </p:nvSpPr>
          <p:spPr bwMode="auto">
            <a:xfrm>
              <a:off x="5384107"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48</a:t>
              </a:r>
            </a:p>
          </p:txBody>
        </p:sp>
        <p:sp>
          <p:nvSpPr>
            <p:cNvPr id="27" name="TextBox 26">
              <a:extLst>
                <a:ext uri="{FF2B5EF4-FFF2-40B4-BE49-F238E27FC236}">
                  <a16:creationId xmlns:a16="http://schemas.microsoft.com/office/drawing/2014/main" id="{CEF177BD-77F7-3259-FB47-390A1FAE4F14}"/>
                </a:ext>
              </a:extLst>
            </p:cNvPr>
            <p:cNvSpPr txBox="1"/>
            <p:nvPr/>
          </p:nvSpPr>
          <p:spPr bwMode="auto">
            <a:xfrm>
              <a:off x="5879461"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54</a:t>
              </a:r>
            </a:p>
          </p:txBody>
        </p:sp>
        <p:sp>
          <p:nvSpPr>
            <p:cNvPr id="28" name="TextBox 27">
              <a:extLst>
                <a:ext uri="{FF2B5EF4-FFF2-40B4-BE49-F238E27FC236}">
                  <a16:creationId xmlns:a16="http://schemas.microsoft.com/office/drawing/2014/main" id="{9241FC95-C9AA-FAF2-FA4F-88F0BE4AE2F3}"/>
                </a:ext>
              </a:extLst>
            </p:cNvPr>
            <p:cNvSpPr txBox="1"/>
            <p:nvPr/>
          </p:nvSpPr>
          <p:spPr bwMode="auto">
            <a:xfrm>
              <a:off x="6379970"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60</a:t>
              </a:r>
            </a:p>
          </p:txBody>
        </p:sp>
        <p:sp>
          <p:nvSpPr>
            <p:cNvPr id="29" name="TextBox 28">
              <a:extLst>
                <a:ext uri="{FF2B5EF4-FFF2-40B4-BE49-F238E27FC236}">
                  <a16:creationId xmlns:a16="http://schemas.microsoft.com/office/drawing/2014/main" id="{7A26A6AD-C941-E5E5-CCFC-00AA275870DB}"/>
                </a:ext>
              </a:extLst>
            </p:cNvPr>
            <p:cNvSpPr txBox="1"/>
            <p:nvPr/>
          </p:nvSpPr>
          <p:spPr bwMode="auto">
            <a:xfrm>
              <a:off x="6880479"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66</a:t>
              </a:r>
            </a:p>
          </p:txBody>
        </p:sp>
        <p:sp>
          <p:nvSpPr>
            <p:cNvPr id="30" name="TextBox 29">
              <a:extLst>
                <a:ext uri="{FF2B5EF4-FFF2-40B4-BE49-F238E27FC236}">
                  <a16:creationId xmlns:a16="http://schemas.microsoft.com/office/drawing/2014/main" id="{9F14DB0D-6FCE-F3CD-3B7E-AD2F2DA21107}"/>
                </a:ext>
              </a:extLst>
            </p:cNvPr>
            <p:cNvSpPr txBox="1"/>
            <p:nvPr/>
          </p:nvSpPr>
          <p:spPr bwMode="auto">
            <a:xfrm>
              <a:off x="738098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72</a:t>
              </a:r>
            </a:p>
          </p:txBody>
        </p:sp>
        <p:sp>
          <p:nvSpPr>
            <p:cNvPr id="31" name="TextBox 30">
              <a:extLst>
                <a:ext uri="{FF2B5EF4-FFF2-40B4-BE49-F238E27FC236}">
                  <a16:creationId xmlns:a16="http://schemas.microsoft.com/office/drawing/2014/main" id="{D0F96810-F2A2-56B0-6B45-E893DA8BB16F}"/>
                </a:ext>
              </a:extLst>
            </p:cNvPr>
            <p:cNvSpPr txBox="1"/>
            <p:nvPr/>
          </p:nvSpPr>
          <p:spPr bwMode="auto">
            <a:xfrm>
              <a:off x="7877814"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78</a:t>
              </a:r>
            </a:p>
          </p:txBody>
        </p:sp>
        <p:sp>
          <p:nvSpPr>
            <p:cNvPr id="32" name="TextBox 31">
              <a:extLst>
                <a:ext uri="{FF2B5EF4-FFF2-40B4-BE49-F238E27FC236}">
                  <a16:creationId xmlns:a16="http://schemas.microsoft.com/office/drawing/2014/main" id="{E3656DFE-0A6E-7804-CC72-18F8C7E5936B}"/>
                </a:ext>
              </a:extLst>
            </p:cNvPr>
            <p:cNvSpPr txBox="1"/>
            <p:nvPr/>
          </p:nvSpPr>
          <p:spPr bwMode="auto">
            <a:xfrm>
              <a:off x="8373168" y="4425183"/>
              <a:ext cx="3930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100000"/>
                </a:lnSpc>
                <a:spcBef>
                  <a:spcPct val="50000"/>
                </a:spcBef>
                <a:spcAft>
                  <a:spcPct val="0"/>
                </a:spcAft>
                <a:buClrTx/>
                <a:buFontTx/>
                <a:buNone/>
              </a:pPr>
              <a:r>
                <a:rPr lang="en-US" sz="1600" b="0" dirty="0">
                  <a:solidFill>
                    <a:schemeClr val="bg1"/>
                  </a:solidFill>
                  <a:latin typeface="Calibri" panose="020F0502020204030204" pitchFamily="34" charset="0"/>
                </a:rPr>
                <a:t>84</a:t>
              </a:r>
            </a:p>
          </p:txBody>
        </p:sp>
      </p:grpSp>
      <p:sp>
        <p:nvSpPr>
          <p:cNvPr id="34" name="Freeform: Shape 33">
            <a:extLst>
              <a:ext uri="{FF2B5EF4-FFF2-40B4-BE49-F238E27FC236}">
                <a16:creationId xmlns:a16="http://schemas.microsoft.com/office/drawing/2014/main" id="{0316E871-D868-42A0-B2D2-474DAEFABEC3}"/>
              </a:ext>
            </a:extLst>
          </p:cNvPr>
          <p:cNvSpPr/>
          <p:nvPr/>
        </p:nvSpPr>
        <p:spPr bwMode="auto">
          <a:xfrm>
            <a:off x="1581150" y="1441450"/>
            <a:ext cx="7086600" cy="2825750"/>
          </a:xfrm>
          <a:custGeom>
            <a:avLst/>
            <a:gdLst>
              <a:gd name="connsiteX0" fmla="*/ 7086600 w 7086600"/>
              <a:gd name="connsiteY0" fmla="*/ 2959100 h 2959100"/>
              <a:gd name="connsiteX1" fmla="*/ 0 w 7086600"/>
              <a:gd name="connsiteY1" fmla="*/ 2959100 h 2959100"/>
              <a:gd name="connsiteX2" fmla="*/ 0 w 7086600"/>
              <a:gd name="connsiteY2" fmla="*/ 0 h 2959100"/>
            </a:gdLst>
            <a:ahLst/>
            <a:cxnLst>
              <a:cxn ang="0">
                <a:pos x="connsiteX0" y="connsiteY0"/>
              </a:cxn>
              <a:cxn ang="0">
                <a:pos x="connsiteX1" y="connsiteY1"/>
              </a:cxn>
              <a:cxn ang="0">
                <a:pos x="connsiteX2" y="connsiteY2"/>
              </a:cxn>
            </a:cxnLst>
            <a:rect l="l" t="t" r="r" b="b"/>
            <a:pathLst>
              <a:path w="7086600" h="2959100">
                <a:moveTo>
                  <a:pt x="7086600" y="2959100"/>
                </a:moveTo>
                <a:lnTo>
                  <a:pt x="0" y="2959100"/>
                </a:lnTo>
                <a:lnTo>
                  <a:pt x="0" y="0"/>
                </a:lnTo>
              </a:path>
            </a:pathLst>
          </a:custGeom>
          <a:noFill/>
          <a:ln w="28575">
            <a:solidFill>
              <a:schemeClr val="bg1"/>
            </a:solidFill>
            <a:miter lim="800000"/>
            <a:headEnd/>
            <a:tailEnd/>
          </a:ln>
        </p:spPr>
        <p:txBody>
          <a:bodyPr rtlCol="0" anchor="ctr"/>
          <a:lstStyle/>
          <a:p>
            <a:pPr algn="ctr"/>
            <a:endParaRPr lang="en-US" dirty="0"/>
          </a:p>
        </p:txBody>
      </p:sp>
      <p:grpSp>
        <p:nvGrpSpPr>
          <p:cNvPr id="42" name="Group 41">
            <a:extLst>
              <a:ext uri="{FF2B5EF4-FFF2-40B4-BE49-F238E27FC236}">
                <a16:creationId xmlns:a16="http://schemas.microsoft.com/office/drawing/2014/main" id="{942DF624-FDC7-7BD7-7AFB-4CCA6D80610B}"/>
              </a:ext>
            </a:extLst>
          </p:cNvPr>
          <p:cNvGrpSpPr/>
          <p:nvPr/>
        </p:nvGrpSpPr>
        <p:grpSpPr>
          <a:xfrm>
            <a:off x="1473200" y="1562100"/>
            <a:ext cx="107950" cy="2705100"/>
            <a:chOff x="989127" y="1562100"/>
            <a:chExt cx="955019" cy="2705100"/>
          </a:xfrm>
        </p:grpSpPr>
        <p:cxnSp>
          <p:nvCxnSpPr>
            <p:cNvPr id="36" name="Straight Connector 35">
              <a:extLst>
                <a:ext uri="{FF2B5EF4-FFF2-40B4-BE49-F238E27FC236}">
                  <a16:creationId xmlns:a16="http://schemas.microsoft.com/office/drawing/2014/main" id="{72888695-9615-E5AD-6C9D-C176461A734C}"/>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190C7BF-EE5D-744F-B666-C3D61D45F0B7}"/>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37C6FEBB-27AE-F125-8F09-4FCD6F4CD20F}"/>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12CBC4C-82C7-58B2-48C6-69285C923A83}"/>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B4B57047-C0A0-038D-95E7-23BED303C597}"/>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61" name="Group 60">
            <a:extLst>
              <a:ext uri="{FF2B5EF4-FFF2-40B4-BE49-F238E27FC236}">
                <a16:creationId xmlns:a16="http://schemas.microsoft.com/office/drawing/2014/main" id="{12754068-7B74-23DB-9E5D-70AE44754C90}"/>
              </a:ext>
            </a:extLst>
          </p:cNvPr>
          <p:cNvGrpSpPr/>
          <p:nvPr/>
        </p:nvGrpSpPr>
        <p:grpSpPr>
          <a:xfrm>
            <a:off x="1574986" y="4267199"/>
            <a:ext cx="6996640" cy="101601"/>
            <a:chOff x="1574986" y="3903481"/>
            <a:chExt cx="6996640" cy="577848"/>
          </a:xfrm>
        </p:grpSpPr>
        <p:grpSp>
          <p:nvGrpSpPr>
            <p:cNvPr id="43" name="Group 42">
              <a:extLst>
                <a:ext uri="{FF2B5EF4-FFF2-40B4-BE49-F238E27FC236}">
                  <a16:creationId xmlns:a16="http://schemas.microsoft.com/office/drawing/2014/main" id="{29CC76E3-2412-1AB5-1CFF-1100FBBB8087}"/>
                </a:ext>
              </a:extLst>
            </p:cNvPr>
            <p:cNvGrpSpPr/>
            <p:nvPr/>
          </p:nvGrpSpPr>
          <p:grpSpPr>
            <a:xfrm rot="5400000">
              <a:off x="2289269" y="3189198"/>
              <a:ext cx="577848" cy="2006414"/>
              <a:chOff x="989127" y="1562100"/>
              <a:chExt cx="955019" cy="2705100"/>
            </a:xfrm>
          </p:grpSpPr>
          <p:cxnSp>
            <p:nvCxnSpPr>
              <p:cNvPr id="44" name="Straight Connector 43">
                <a:extLst>
                  <a:ext uri="{FF2B5EF4-FFF2-40B4-BE49-F238E27FC236}">
                    <a16:creationId xmlns:a16="http://schemas.microsoft.com/office/drawing/2014/main" id="{006E2AC5-92D3-325F-6C2D-D9D93B196FB1}"/>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DBFA7A7B-D160-20E6-2D78-47E508DDEFE6}"/>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ADD96602-8BD0-180F-65F0-DE7C999CDF8E}"/>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D00CB454-BF0C-F72A-1744-6E5F5FE5D8A2}"/>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EE4B7CA6-D525-E6BE-65E6-1213E2C599D8}"/>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49" name="Group 48">
              <a:extLst>
                <a:ext uri="{FF2B5EF4-FFF2-40B4-BE49-F238E27FC236}">
                  <a16:creationId xmlns:a16="http://schemas.microsoft.com/office/drawing/2014/main" id="{5481AF2F-5DBD-0641-8CC6-97A204F12B3C}"/>
                </a:ext>
              </a:extLst>
            </p:cNvPr>
            <p:cNvGrpSpPr/>
            <p:nvPr/>
          </p:nvGrpSpPr>
          <p:grpSpPr>
            <a:xfrm rot="5400000">
              <a:off x="4783858" y="3189198"/>
              <a:ext cx="577848" cy="2006414"/>
              <a:chOff x="989127" y="1562100"/>
              <a:chExt cx="955019" cy="2705100"/>
            </a:xfrm>
          </p:grpSpPr>
          <p:cxnSp>
            <p:nvCxnSpPr>
              <p:cNvPr id="50" name="Straight Connector 49">
                <a:extLst>
                  <a:ext uri="{FF2B5EF4-FFF2-40B4-BE49-F238E27FC236}">
                    <a16:creationId xmlns:a16="http://schemas.microsoft.com/office/drawing/2014/main" id="{9BB7A2DC-9DF8-6F97-8677-31ACF91217AE}"/>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91E19042-7ACB-3EC3-380F-73B2EBC8401F}"/>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D563773-9AAF-2581-DB50-DD18E5FFCF88}"/>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7F42D1B-7A28-6D01-A4DD-F30E96519FA0}"/>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8F76CE34-1AA7-AE69-2C62-2BD42797D209}"/>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288BC75F-FA28-0A95-7BBA-30831A98AE1A}"/>
                </a:ext>
              </a:extLst>
            </p:cNvPr>
            <p:cNvGrpSpPr/>
            <p:nvPr/>
          </p:nvGrpSpPr>
          <p:grpSpPr>
            <a:xfrm rot="5400000">
              <a:off x="7279495" y="3189198"/>
              <a:ext cx="577848" cy="2006414"/>
              <a:chOff x="989127" y="1562100"/>
              <a:chExt cx="955019" cy="2705100"/>
            </a:xfrm>
          </p:grpSpPr>
          <p:cxnSp>
            <p:nvCxnSpPr>
              <p:cNvPr id="56" name="Straight Connector 55">
                <a:extLst>
                  <a:ext uri="{FF2B5EF4-FFF2-40B4-BE49-F238E27FC236}">
                    <a16:creationId xmlns:a16="http://schemas.microsoft.com/office/drawing/2014/main" id="{E1987913-A3CD-D3F9-2F8A-AE920D96C2A4}"/>
                  </a:ext>
                </a:extLst>
              </p:cNvPr>
              <p:cNvCxnSpPr>
                <a:cxnSpLocks/>
              </p:cNvCxnSpPr>
              <p:nvPr/>
            </p:nvCxnSpPr>
            <p:spPr bwMode="auto">
              <a:xfrm>
                <a:off x="989127" y="156210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83DF969B-59CD-E27A-4D1B-CDEAC39D70AE}"/>
                  </a:ext>
                </a:extLst>
              </p:cNvPr>
              <p:cNvCxnSpPr>
                <a:cxnSpLocks/>
              </p:cNvCxnSpPr>
              <p:nvPr/>
            </p:nvCxnSpPr>
            <p:spPr bwMode="auto">
              <a:xfrm>
                <a:off x="989127" y="223837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205F80D0-9C6E-F8C7-E420-6E157271907D}"/>
                  </a:ext>
                </a:extLst>
              </p:cNvPr>
              <p:cNvCxnSpPr>
                <a:cxnSpLocks/>
              </p:cNvCxnSpPr>
              <p:nvPr/>
            </p:nvCxnSpPr>
            <p:spPr bwMode="auto">
              <a:xfrm>
                <a:off x="989127" y="2914650"/>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F54630D1-2319-4E61-3BB8-8C7569972C41}"/>
                  </a:ext>
                </a:extLst>
              </p:cNvPr>
              <p:cNvCxnSpPr>
                <a:cxnSpLocks/>
              </p:cNvCxnSpPr>
              <p:nvPr/>
            </p:nvCxnSpPr>
            <p:spPr bwMode="auto">
              <a:xfrm>
                <a:off x="989127" y="3590925"/>
                <a:ext cx="955019"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86C13D22-2FC3-8E2D-A401-21DD0DE60A3D}"/>
                  </a:ext>
                </a:extLst>
              </p:cNvPr>
              <p:cNvCxnSpPr>
                <a:cxnSpLocks/>
              </p:cNvCxnSpPr>
              <p:nvPr/>
            </p:nvCxnSpPr>
            <p:spPr bwMode="auto">
              <a:xfrm>
                <a:off x="989127" y="4267200"/>
                <a:ext cx="955019" cy="0"/>
              </a:xfrm>
              <a:prstGeom prst="line">
                <a:avLst/>
              </a:prstGeom>
              <a:noFill/>
              <a:ln w="28575" cap="flat" cmpd="sng" algn="ctr">
                <a:solidFill>
                  <a:schemeClr val="bg1"/>
                </a:solidFill>
                <a:prstDash val="solid"/>
                <a:round/>
                <a:headEnd type="none" w="med" len="med"/>
                <a:tailEnd type="none" w="med" len="med"/>
              </a:ln>
              <a:effectLst/>
            </p:spPr>
          </p:cxnSp>
        </p:grpSp>
      </p:grpSp>
      <p:grpSp>
        <p:nvGrpSpPr>
          <p:cNvPr id="62" name="Group 61">
            <a:extLst>
              <a:ext uri="{FF2B5EF4-FFF2-40B4-BE49-F238E27FC236}">
                <a16:creationId xmlns:a16="http://schemas.microsoft.com/office/drawing/2014/main" id="{0BE86F41-36AA-0FF2-2652-82353E5F301A}"/>
              </a:ext>
            </a:extLst>
          </p:cNvPr>
          <p:cNvGrpSpPr/>
          <p:nvPr/>
        </p:nvGrpSpPr>
        <p:grpSpPr>
          <a:xfrm>
            <a:off x="1358677" y="4729586"/>
            <a:ext cx="7440408" cy="674031"/>
            <a:chOff x="1358677" y="4425183"/>
            <a:chExt cx="7440408" cy="674031"/>
          </a:xfrm>
        </p:grpSpPr>
        <p:sp>
          <p:nvSpPr>
            <p:cNvPr id="63" name="TextBox 62">
              <a:extLst>
                <a:ext uri="{FF2B5EF4-FFF2-40B4-BE49-F238E27FC236}">
                  <a16:creationId xmlns:a16="http://schemas.microsoft.com/office/drawing/2014/main" id="{36CF8C6A-8E06-2811-89DF-88942B93BA3C}"/>
                </a:ext>
              </a:extLst>
            </p:cNvPr>
            <p:cNvSpPr txBox="1"/>
            <p:nvPr/>
          </p:nvSpPr>
          <p:spPr bwMode="auto">
            <a:xfrm>
              <a:off x="1358677"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292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64" name="TextBox 63">
              <a:extLst>
                <a:ext uri="{FF2B5EF4-FFF2-40B4-BE49-F238E27FC236}">
                  <a16:creationId xmlns:a16="http://schemas.microsoft.com/office/drawing/2014/main" id="{28B5791E-A7ED-BCB1-21BE-81DBD334EA86}"/>
                </a:ext>
              </a:extLst>
            </p:cNvPr>
            <p:cNvSpPr txBox="1"/>
            <p:nvPr/>
          </p:nvSpPr>
          <p:spPr bwMode="auto">
            <a:xfrm>
              <a:off x="1859187"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278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a:t>
              </a:r>
            </a:p>
          </p:txBody>
        </p:sp>
        <p:sp>
          <p:nvSpPr>
            <p:cNvPr id="65" name="TextBox 64">
              <a:extLst>
                <a:ext uri="{FF2B5EF4-FFF2-40B4-BE49-F238E27FC236}">
                  <a16:creationId xmlns:a16="http://schemas.microsoft.com/office/drawing/2014/main" id="{F132F12B-8FD1-8D86-41C2-CF645E214493}"/>
                </a:ext>
              </a:extLst>
            </p:cNvPr>
            <p:cNvSpPr txBox="1"/>
            <p:nvPr/>
          </p:nvSpPr>
          <p:spPr bwMode="auto">
            <a:xfrm>
              <a:off x="235969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a:t>
              </a:r>
            </a:p>
          </p:txBody>
        </p:sp>
        <p:sp>
          <p:nvSpPr>
            <p:cNvPr id="66" name="TextBox 65">
              <a:extLst>
                <a:ext uri="{FF2B5EF4-FFF2-40B4-BE49-F238E27FC236}">
                  <a16:creationId xmlns:a16="http://schemas.microsoft.com/office/drawing/2014/main" id="{D7AC1597-94AD-25E7-697E-A428623C8AF1}"/>
                </a:ext>
              </a:extLst>
            </p:cNvPr>
            <p:cNvSpPr txBox="1"/>
            <p:nvPr/>
          </p:nvSpPr>
          <p:spPr bwMode="auto">
            <a:xfrm>
              <a:off x="2860205"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44</a:t>
              </a:r>
            </a:p>
          </p:txBody>
        </p:sp>
        <p:sp>
          <p:nvSpPr>
            <p:cNvPr id="67" name="TextBox 66">
              <a:extLst>
                <a:ext uri="{FF2B5EF4-FFF2-40B4-BE49-F238E27FC236}">
                  <a16:creationId xmlns:a16="http://schemas.microsoft.com/office/drawing/2014/main" id="{9768E2F2-BEDB-98D1-703F-EB12D916CB5E}"/>
                </a:ext>
              </a:extLst>
            </p:cNvPr>
            <p:cNvSpPr txBox="1"/>
            <p:nvPr/>
          </p:nvSpPr>
          <p:spPr bwMode="auto">
            <a:xfrm>
              <a:off x="3355559"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203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63</a:t>
              </a:r>
            </a:p>
          </p:txBody>
        </p:sp>
        <p:sp>
          <p:nvSpPr>
            <p:cNvPr id="68" name="TextBox 67">
              <a:extLst>
                <a:ext uri="{FF2B5EF4-FFF2-40B4-BE49-F238E27FC236}">
                  <a16:creationId xmlns:a16="http://schemas.microsoft.com/office/drawing/2014/main" id="{1CEFF673-6819-B316-286D-4640F04A10CC}"/>
                </a:ext>
              </a:extLst>
            </p:cNvPr>
            <p:cNvSpPr txBox="1"/>
            <p:nvPr/>
          </p:nvSpPr>
          <p:spPr bwMode="auto">
            <a:xfrm>
              <a:off x="3856068"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98</a:t>
              </a:r>
            </a:p>
          </p:txBody>
        </p:sp>
        <p:sp>
          <p:nvSpPr>
            <p:cNvPr id="69" name="TextBox 68">
              <a:extLst>
                <a:ext uri="{FF2B5EF4-FFF2-40B4-BE49-F238E27FC236}">
                  <a16:creationId xmlns:a16="http://schemas.microsoft.com/office/drawing/2014/main" id="{3FDC8CF9-9194-3FF0-C409-4814A324BD36}"/>
                </a:ext>
              </a:extLst>
            </p:cNvPr>
            <p:cNvSpPr txBox="1"/>
            <p:nvPr/>
          </p:nvSpPr>
          <p:spPr bwMode="auto">
            <a:xfrm>
              <a:off x="4356577"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120</a:t>
              </a:r>
            </a:p>
          </p:txBody>
        </p:sp>
        <p:sp>
          <p:nvSpPr>
            <p:cNvPr id="70" name="TextBox 69">
              <a:extLst>
                <a:ext uri="{FF2B5EF4-FFF2-40B4-BE49-F238E27FC236}">
                  <a16:creationId xmlns:a16="http://schemas.microsoft.com/office/drawing/2014/main" id="{A3E55C14-4586-9A2D-47DE-D88325D093C9}"/>
                </a:ext>
              </a:extLst>
            </p:cNvPr>
            <p:cNvSpPr txBox="1"/>
            <p:nvPr/>
          </p:nvSpPr>
          <p:spPr bwMode="auto">
            <a:xfrm>
              <a:off x="485708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137</a:t>
              </a:r>
            </a:p>
          </p:txBody>
        </p:sp>
        <p:sp>
          <p:nvSpPr>
            <p:cNvPr id="71" name="TextBox 70">
              <a:extLst>
                <a:ext uri="{FF2B5EF4-FFF2-40B4-BE49-F238E27FC236}">
                  <a16:creationId xmlns:a16="http://schemas.microsoft.com/office/drawing/2014/main" id="{BBC1F3EB-BE9D-FB68-4227-383CEA2430C7}"/>
                </a:ext>
              </a:extLst>
            </p:cNvPr>
            <p:cNvSpPr txBox="1"/>
            <p:nvPr/>
          </p:nvSpPr>
          <p:spPr bwMode="auto">
            <a:xfrm>
              <a:off x="5351245"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148</a:t>
              </a:r>
            </a:p>
          </p:txBody>
        </p:sp>
        <p:sp>
          <p:nvSpPr>
            <p:cNvPr id="72" name="TextBox 71">
              <a:extLst>
                <a:ext uri="{FF2B5EF4-FFF2-40B4-BE49-F238E27FC236}">
                  <a16:creationId xmlns:a16="http://schemas.microsoft.com/office/drawing/2014/main" id="{201B90B4-66BC-F372-FA7F-97D16B9F3163}"/>
                </a:ext>
              </a:extLst>
            </p:cNvPr>
            <p:cNvSpPr txBox="1"/>
            <p:nvPr/>
          </p:nvSpPr>
          <p:spPr bwMode="auto">
            <a:xfrm>
              <a:off x="5846599"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60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156</a:t>
              </a:r>
            </a:p>
          </p:txBody>
        </p:sp>
        <p:sp>
          <p:nvSpPr>
            <p:cNvPr id="73" name="TextBox 72">
              <a:extLst>
                <a:ext uri="{FF2B5EF4-FFF2-40B4-BE49-F238E27FC236}">
                  <a16:creationId xmlns:a16="http://schemas.microsoft.com/office/drawing/2014/main" id="{182D5DC2-A80B-7118-1853-2A7FE77FE3F0}"/>
                </a:ext>
              </a:extLst>
            </p:cNvPr>
            <p:cNvSpPr txBox="1"/>
            <p:nvPr/>
          </p:nvSpPr>
          <p:spPr bwMode="auto">
            <a:xfrm>
              <a:off x="6347108"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163</a:t>
              </a:r>
            </a:p>
          </p:txBody>
        </p:sp>
        <p:sp>
          <p:nvSpPr>
            <p:cNvPr id="74" name="TextBox 73">
              <a:extLst>
                <a:ext uri="{FF2B5EF4-FFF2-40B4-BE49-F238E27FC236}">
                  <a16:creationId xmlns:a16="http://schemas.microsoft.com/office/drawing/2014/main" id="{B43E85DF-0162-6075-C642-F6959B925509}"/>
                </a:ext>
              </a:extLst>
            </p:cNvPr>
            <p:cNvSpPr txBox="1"/>
            <p:nvPr/>
          </p:nvSpPr>
          <p:spPr bwMode="auto">
            <a:xfrm>
              <a:off x="6847617"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168</a:t>
              </a:r>
            </a:p>
          </p:txBody>
        </p:sp>
        <p:sp>
          <p:nvSpPr>
            <p:cNvPr id="75" name="TextBox 74">
              <a:extLst>
                <a:ext uri="{FF2B5EF4-FFF2-40B4-BE49-F238E27FC236}">
                  <a16:creationId xmlns:a16="http://schemas.microsoft.com/office/drawing/2014/main" id="{888D8D25-A51F-7BA6-0196-25EAC57E6DFB}"/>
                </a:ext>
              </a:extLst>
            </p:cNvPr>
            <p:cNvSpPr txBox="1"/>
            <p:nvPr/>
          </p:nvSpPr>
          <p:spPr bwMode="auto">
            <a:xfrm>
              <a:off x="734812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172</a:t>
              </a:r>
            </a:p>
          </p:txBody>
        </p:sp>
        <p:sp>
          <p:nvSpPr>
            <p:cNvPr id="76" name="TextBox 75">
              <a:extLst>
                <a:ext uri="{FF2B5EF4-FFF2-40B4-BE49-F238E27FC236}">
                  <a16:creationId xmlns:a16="http://schemas.microsoft.com/office/drawing/2014/main" id="{DBA0BBC8-39CA-D9F4-14D7-1214823C8BA6}"/>
                </a:ext>
              </a:extLst>
            </p:cNvPr>
            <p:cNvSpPr txBox="1"/>
            <p:nvPr/>
          </p:nvSpPr>
          <p:spPr bwMode="auto">
            <a:xfrm>
              <a:off x="7844952"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109</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174</a:t>
              </a:r>
            </a:p>
          </p:txBody>
        </p:sp>
        <p:sp>
          <p:nvSpPr>
            <p:cNvPr id="77" name="TextBox 76">
              <a:extLst>
                <a:ext uri="{FF2B5EF4-FFF2-40B4-BE49-F238E27FC236}">
                  <a16:creationId xmlns:a16="http://schemas.microsoft.com/office/drawing/2014/main" id="{76DF86B3-C11B-FE7F-1C06-967C1BA5FE49}"/>
                </a:ext>
              </a:extLst>
            </p:cNvPr>
            <p:cNvSpPr txBox="1"/>
            <p:nvPr/>
          </p:nvSpPr>
          <p:spPr bwMode="auto">
            <a:xfrm>
              <a:off x="834030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176</a:t>
              </a:r>
            </a:p>
          </p:txBody>
        </p:sp>
      </p:grpSp>
      <p:grpSp>
        <p:nvGrpSpPr>
          <p:cNvPr id="78" name="Group 77">
            <a:extLst>
              <a:ext uri="{FF2B5EF4-FFF2-40B4-BE49-F238E27FC236}">
                <a16:creationId xmlns:a16="http://schemas.microsoft.com/office/drawing/2014/main" id="{6FAE8610-8B8C-C574-92F1-53E6B2655C3F}"/>
              </a:ext>
            </a:extLst>
          </p:cNvPr>
          <p:cNvGrpSpPr/>
          <p:nvPr/>
        </p:nvGrpSpPr>
        <p:grpSpPr>
          <a:xfrm>
            <a:off x="1358676" y="5496715"/>
            <a:ext cx="7440408" cy="674031"/>
            <a:chOff x="1358676" y="4425183"/>
            <a:chExt cx="7440408" cy="674031"/>
          </a:xfrm>
        </p:grpSpPr>
        <p:sp>
          <p:nvSpPr>
            <p:cNvPr id="79" name="TextBox 78">
              <a:extLst>
                <a:ext uri="{FF2B5EF4-FFF2-40B4-BE49-F238E27FC236}">
                  <a16:creationId xmlns:a16="http://schemas.microsoft.com/office/drawing/2014/main" id="{FCABF51A-5276-14B2-A076-674DD1A31CFA}"/>
                </a:ext>
              </a:extLst>
            </p:cNvPr>
            <p:cNvSpPr txBox="1"/>
            <p:nvPr/>
          </p:nvSpPr>
          <p:spPr bwMode="auto">
            <a:xfrm>
              <a:off x="1358676"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286</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0</a:t>
              </a:r>
            </a:p>
          </p:txBody>
        </p:sp>
        <p:sp>
          <p:nvSpPr>
            <p:cNvPr id="80" name="TextBox 79">
              <a:extLst>
                <a:ext uri="{FF2B5EF4-FFF2-40B4-BE49-F238E27FC236}">
                  <a16:creationId xmlns:a16="http://schemas.microsoft.com/office/drawing/2014/main" id="{5811ED33-0A1D-282E-3049-1D8BDD67D978}"/>
                </a:ext>
              </a:extLst>
            </p:cNvPr>
            <p:cNvSpPr txBox="1"/>
            <p:nvPr/>
          </p:nvSpPr>
          <p:spPr bwMode="auto">
            <a:xfrm>
              <a:off x="185918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271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a:t>
              </a:r>
            </a:p>
          </p:txBody>
        </p:sp>
        <p:sp>
          <p:nvSpPr>
            <p:cNvPr id="81" name="TextBox 80">
              <a:extLst>
                <a:ext uri="{FF2B5EF4-FFF2-40B4-BE49-F238E27FC236}">
                  <a16:creationId xmlns:a16="http://schemas.microsoft.com/office/drawing/2014/main" id="{8B47B687-4D5A-24BA-956C-9DCE1362635D}"/>
                </a:ext>
              </a:extLst>
            </p:cNvPr>
            <p:cNvSpPr txBox="1"/>
            <p:nvPr/>
          </p:nvSpPr>
          <p:spPr bwMode="auto">
            <a:xfrm>
              <a:off x="235969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258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a:t>
              </a:r>
            </a:p>
          </p:txBody>
        </p:sp>
        <p:sp>
          <p:nvSpPr>
            <p:cNvPr id="82" name="TextBox 81">
              <a:extLst>
                <a:ext uri="{FF2B5EF4-FFF2-40B4-BE49-F238E27FC236}">
                  <a16:creationId xmlns:a16="http://schemas.microsoft.com/office/drawing/2014/main" id="{0E3AA2B6-27AC-3460-F3E8-DE37E66953DF}"/>
                </a:ext>
              </a:extLst>
            </p:cNvPr>
            <p:cNvSpPr txBox="1"/>
            <p:nvPr/>
          </p:nvSpPr>
          <p:spPr bwMode="auto">
            <a:xfrm>
              <a:off x="2860204"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243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29</a:t>
              </a:r>
            </a:p>
          </p:txBody>
        </p:sp>
        <p:sp>
          <p:nvSpPr>
            <p:cNvPr id="83" name="TextBox 82">
              <a:extLst>
                <a:ext uri="{FF2B5EF4-FFF2-40B4-BE49-F238E27FC236}">
                  <a16:creationId xmlns:a16="http://schemas.microsoft.com/office/drawing/2014/main" id="{329E093F-4183-933A-80C3-C1CD78622D39}"/>
                </a:ext>
              </a:extLst>
            </p:cNvPr>
            <p:cNvSpPr txBox="1"/>
            <p:nvPr/>
          </p:nvSpPr>
          <p:spPr bwMode="auto">
            <a:xfrm>
              <a:off x="3355558"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45</a:t>
              </a:r>
            </a:p>
          </p:txBody>
        </p:sp>
        <p:sp>
          <p:nvSpPr>
            <p:cNvPr id="84" name="TextBox 83">
              <a:extLst>
                <a:ext uri="{FF2B5EF4-FFF2-40B4-BE49-F238E27FC236}">
                  <a16:creationId xmlns:a16="http://schemas.microsoft.com/office/drawing/2014/main" id="{23B293DF-FE9E-222C-95C4-73422B9DE3DD}"/>
                </a:ext>
              </a:extLst>
            </p:cNvPr>
            <p:cNvSpPr txBox="1"/>
            <p:nvPr/>
          </p:nvSpPr>
          <p:spPr bwMode="auto">
            <a:xfrm>
              <a:off x="3856067"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193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70</a:t>
              </a:r>
            </a:p>
          </p:txBody>
        </p:sp>
        <p:sp>
          <p:nvSpPr>
            <p:cNvPr id="85" name="TextBox 84">
              <a:extLst>
                <a:ext uri="{FF2B5EF4-FFF2-40B4-BE49-F238E27FC236}">
                  <a16:creationId xmlns:a16="http://schemas.microsoft.com/office/drawing/2014/main" id="{5C1F7E70-2D8C-57AB-B5CC-015DF71FD7DA}"/>
                </a:ext>
              </a:extLst>
            </p:cNvPr>
            <p:cNvSpPr txBox="1"/>
            <p:nvPr/>
          </p:nvSpPr>
          <p:spPr bwMode="auto">
            <a:xfrm>
              <a:off x="4356576"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161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91</a:t>
              </a:r>
            </a:p>
          </p:txBody>
        </p:sp>
        <p:sp>
          <p:nvSpPr>
            <p:cNvPr id="86" name="TextBox 85">
              <a:extLst>
                <a:ext uri="{FF2B5EF4-FFF2-40B4-BE49-F238E27FC236}">
                  <a16:creationId xmlns:a16="http://schemas.microsoft.com/office/drawing/2014/main" id="{9305F965-58B9-D23D-DF49-BEFA63638415}"/>
                </a:ext>
              </a:extLst>
            </p:cNvPr>
            <p:cNvSpPr txBox="1"/>
            <p:nvPr/>
          </p:nvSpPr>
          <p:spPr bwMode="auto">
            <a:xfrm>
              <a:off x="4857085"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106</a:t>
              </a:r>
            </a:p>
          </p:txBody>
        </p:sp>
        <p:sp>
          <p:nvSpPr>
            <p:cNvPr id="87" name="TextBox 86">
              <a:extLst>
                <a:ext uri="{FF2B5EF4-FFF2-40B4-BE49-F238E27FC236}">
                  <a16:creationId xmlns:a16="http://schemas.microsoft.com/office/drawing/2014/main" id="{3C7A5271-5DDE-B2AD-1E04-3D4FCAA4790A}"/>
                </a:ext>
              </a:extLst>
            </p:cNvPr>
            <p:cNvSpPr txBox="1"/>
            <p:nvPr/>
          </p:nvSpPr>
          <p:spPr bwMode="auto">
            <a:xfrm>
              <a:off x="5351245"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119</a:t>
              </a:r>
            </a:p>
          </p:txBody>
        </p:sp>
        <p:sp>
          <p:nvSpPr>
            <p:cNvPr id="88" name="TextBox 87">
              <a:extLst>
                <a:ext uri="{FF2B5EF4-FFF2-40B4-BE49-F238E27FC236}">
                  <a16:creationId xmlns:a16="http://schemas.microsoft.com/office/drawing/2014/main" id="{B13EB3F9-9E95-D191-A9B1-4D2F81643AF6}"/>
                </a:ext>
              </a:extLst>
            </p:cNvPr>
            <p:cNvSpPr txBox="1"/>
            <p:nvPr/>
          </p:nvSpPr>
          <p:spPr bwMode="auto">
            <a:xfrm>
              <a:off x="5846599"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73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132</a:t>
              </a:r>
            </a:p>
          </p:txBody>
        </p:sp>
        <p:sp>
          <p:nvSpPr>
            <p:cNvPr id="89" name="TextBox 88">
              <a:extLst>
                <a:ext uri="{FF2B5EF4-FFF2-40B4-BE49-F238E27FC236}">
                  <a16:creationId xmlns:a16="http://schemas.microsoft.com/office/drawing/2014/main" id="{1F3C29A4-23E2-F9D5-E7A3-CDBD1D691412}"/>
                </a:ext>
              </a:extLst>
            </p:cNvPr>
            <p:cNvSpPr txBox="1"/>
            <p:nvPr/>
          </p:nvSpPr>
          <p:spPr bwMode="auto">
            <a:xfrm>
              <a:off x="6347108"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57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145</a:t>
              </a:r>
            </a:p>
          </p:txBody>
        </p:sp>
        <p:sp>
          <p:nvSpPr>
            <p:cNvPr id="90" name="TextBox 89">
              <a:extLst>
                <a:ext uri="{FF2B5EF4-FFF2-40B4-BE49-F238E27FC236}">
                  <a16:creationId xmlns:a16="http://schemas.microsoft.com/office/drawing/2014/main" id="{412C784F-BEFF-15CC-167B-44D896ED1BE7}"/>
                </a:ext>
              </a:extLst>
            </p:cNvPr>
            <p:cNvSpPr txBox="1"/>
            <p:nvPr/>
          </p:nvSpPr>
          <p:spPr bwMode="auto">
            <a:xfrm>
              <a:off x="6847617" y="4425183"/>
              <a:ext cx="458780"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35</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97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154</a:t>
              </a:r>
            </a:p>
          </p:txBody>
        </p:sp>
        <p:sp>
          <p:nvSpPr>
            <p:cNvPr id="91" name="TextBox 90">
              <a:extLst>
                <a:ext uri="{FF2B5EF4-FFF2-40B4-BE49-F238E27FC236}">
                  <a16:creationId xmlns:a16="http://schemas.microsoft.com/office/drawing/2014/main" id="{B66FD05E-6BCB-23C0-C0D3-159B62CFFA34}"/>
                </a:ext>
              </a:extLst>
            </p:cNvPr>
            <p:cNvSpPr txBox="1"/>
            <p:nvPr/>
          </p:nvSpPr>
          <p:spPr bwMode="auto">
            <a:xfrm>
              <a:off x="7348125"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107</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156</a:t>
              </a:r>
            </a:p>
          </p:txBody>
        </p:sp>
        <p:sp>
          <p:nvSpPr>
            <p:cNvPr id="92" name="TextBox 91">
              <a:extLst>
                <a:ext uri="{FF2B5EF4-FFF2-40B4-BE49-F238E27FC236}">
                  <a16:creationId xmlns:a16="http://schemas.microsoft.com/office/drawing/2014/main" id="{7F018C54-F7CB-BA4C-A5AF-3BF475861BBB}"/>
                </a:ext>
              </a:extLst>
            </p:cNvPr>
            <p:cNvSpPr txBox="1"/>
            <p:nvPr/>
          </p:nvSpPr>
          <p:spPr bwMode="auto">
            <a:xfrm>
              <a:off x="7844951"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8</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120</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158</a:t>
              </a:r>
            </a:p>
          </p:txBody>
        </p:sp>
        <p:sp>
          <p:nvSpPr>
            <p:cNvPr id="93" name="TextBox 92">
              <a:extLst>
                <a:ext uri="{FF2B5EF4-FFF2-40B4-BE49-F238E27FC236}">
                  <a16:creationId xmlns:a16="http://schemas.microsoft.com/office/drawing/2014/main" id="{4310A428-A214-DF8D-C40F-B0F06D1B4335}"/>
                </a:ext>
              </a:extLst>
            </p:cNvPr>
            <p:cNvSpPr txBox="1"/>
            <p:nvPr/>
          </p:nvSpPr>
          <p:spPr bwMode="auto">
            <a:xfrm>
              <a:off x="8340305" y="4425183"/>
              <a:ext cx="458779"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4</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123</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159</a:t>
              </a:r>
            </a:p>
          </p:txBody>
        </p:sp>
      </p:grpSp>
      <p:grpSp>
        <p:nvGrpSpPr>
          <p:cNvPr id="98" name="Group 97">
            <a:extLst>
              <a:ext uri="{FF2B5EF4-FFF2-40B4-BE49-F238E27FC236}">
                <a16:creationId xmlns:a16="http://schemas.microsoft.com/office/drawing/2014/main" id="{ADC2CF35-7802-1B7C-9E05-799306E2258B}"/>
              </a:ext>
            </a:extLst>
          </p:cNvPr>
          <p:cNvGrpSpPr/>
          <p:nvPr/>
        </p:nvGrpSpPr>
        <p:grpSpPr>
          <a:xfrm>
            <a:off x="1951708" y="3717097"/>
            <a:ext cx="1029205" cy="480131"/>
            <a:chOff x="3241406" y="3374127"/>
            <a:chExt cx="1029205" cy="480131"/>
          </a:xfrm>
        </p:grpSpPr>
        <p:sp>
          <p:nvSpPr>
            <p:cNvPr id="94" name="TextBox 93">
              <a:extLst>
                <a:ext uri="{FF2B5EF4-FFF2-40B4-BE49-F238E27FC236}">
                  <a16:creationId xmlns:a16="http://schemas.microsoft.com/office/drawing/2014/main" id="{C7675EAF-170D-AF0B-1B7C-E7C0F6030401}"/>
                </a:ext>
              </a:extLst>
            </p:cNvPr>
            <p:cNvSpPr txBox="1"/>
            <p:nvPr/>
          </p:nvSpPr>
          <p:spPr bwMode="auto">
            <a:xfrm>
              <a:off x="3547336" y="3374127"/>
              <a:ext cx="723275"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B1</a:t>
              </a:r>
            </a:p>
            <a:p>
              <a:pPr algn="ctr">
                <a:lnSpc>
                  <a:spcPct val="90000"/>
                </a:lnSpc>
                <a:spcBef>
                  <a:spcPts val="0"/>
                </a:spcBef>
                <a:spcAft>
                  <a:spcPct val="0"/>
                </a:spcAft>
                <a:buClrTx/>
                <a:buFontTx/>
                <a:buNone/>
              </a:pPr>
              <a:r>
                <a:rPr lang="en-US" sz="1400" b="0" dirty="0">
                  <a:solidFill>
                    <a:schemeClr val="bg1"/>
                  </a:solidFill>
                  <a:latin typeface="Calibri" panose="020F0502020204030204" pitchFamily="34" charset="0"/>
                </a:rPr>
                <a:t>Arm B3</a:t>
              </a:r>
            </a:p>
          </p:txBody>
        </p:sp>
        <p:cxnSp>
          <p:nvCxnSpPr>
            <p:cNvPr id="96" name="Straight Connector 95">
              <a:extLst>
                <a:ext uri="{FF2B5EF4-FFF2-40B4-BE49-F238E27FC236}">
                  <a16:creationId xmlns:a16="http://schemas.microsoft.com/office/drawing/2014/main" id="{F0FB5D55-A16D-54B9-3F0F-7D20898E37C8}"/>
                </a:ext>
              </a:extLst>
            </p:cNvPr>
            <p:cNvCxnSpPr/>
            <p:nvPr/>
          </p:nvCxnSpPr>
          <p:spPr bwMode="auto">
            <a:xfrm>
              <a:off x="3241406" y="3688933"/>
              <a:ext cx="346546" cy="0"/>
            </a:xfrm>
            <a:prstGeom prst="line">
              <a:avLst/>
            </a:prstGeom>
            <a:noFill/>
            <a:ln w="28575" cap="flat" cmpd="sng" algn="ctr">
              <a:solidFill>
                <a:schemeClr val="accent2"/>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59297392-BC36-530A-F708-9E536F0714A7}"/>
                </a:ext>
              </a:extLst>
            </p:cNvPr>
            <p:cNvCxnSpPr/>
            <p:nvPr/>
          </p:nvCxnSpPr>
          <p:spPr bwMode="auto">
            <a:xfrm>
              <a:off x="3241406" y="3507562"/>
              <a:ext cx="346546" cy="0"/>
            </a:xfrm>
            <a:prstGeom prst="line">
              <a:avLst/>
            </a:prstGeom>
            <a:noFill/>
            <a:ln w="28575" cap="flat" cmpd="sng" algn="ctr">
              <a:solidFill>
                <a:schemeClr val="accent1"/>
              </a:solidFill>
              <a:prstDash val="solid"/>
              <a:round/>
              <a:headEnd type="none" w="med" len="med"/>
              <a:tailEnd type="none" w="med" len="med"/>
            </a:ln>
            <a:effectLst/>
          </p:spPr>
        </p:cxnSp>
      </p:grpSp>
      <p:sp>
        <p:nvSpPr>
          <p:cNvPr id="99" name="TextBox 98">
            <a:extLst>
              <a:ext uri="{FF2B5EF4-FFF2-40B4-BE49-F238E27FC236}">
                <a16:creationId xmlns:a16="http://schemas.microsoft.com/office/drawing/2014/main" id="{37615053-D147-F86A-6BBA-B6574A0F37B1}"/>
              </a:ext>
            </a:extLst>
          </p:cNvPr>
          <p:cNvSpPr txBox="1"/>
          <p:nvPr/>
        </p:nvSpPr>
        <p:spPr bwMode="auto">
          <a:xfrm>
            <a:off x="571871" y="4527219"/>
            <a:ext cx="874791"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a:lnSpc>
                <a:spcPct val="90000"/>
              </a:lnSpc>
              <a:spcBef>
                <a:spcPts val="0"/>
              </a:spcBef>
              <a:spcAft>
                <a:spcPct val="0"/>
              </a:spcAft>
              <a:buClrTx/>
              <a:buFontTx/>
              <a:buNone/>
            </a:pPr>
            <a:r>
              <a:rPr lang="en-US" sz="1400" dirty="0">
                <a:solidFill>
                  <a:schemeClr val="accent1"/>
                </a:solidFill>
                <a:latin typeface="Calibri" panose="020F0502020204030204" pitchFamily="34" charset="0"/>
              </a:rPr>
              <a:t>Arm B1</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At Risk</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Censored</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Died</a:t>
            </a:r>
          </a:p>
          <a:p>
            <a:pPr algn="r">
              <a:lnSpc>
                <a:spcPct val="90000"/>
              </a:lnSpc>
              <a:spcBef>
                <a:spcPts val="0"/>
              </a:spcBef>
              <a:spcAft>
                <a:spcPct val="0"/>
              </a:spcAft>
              <a:buClrTx/>
              <a:buFontTx/>
              <a:buNone/>
            </a:pPr>
            <a:r>
              <a:rPr lang="en-US" sz="1400" dirty="0">
                <a:solidFill>
                  <a:schemeClr val="accent2"/>
                </a:solidFill>
                <a:latin typeface="Calibri" panose="020F0502020204030204" pitchFamily="34" charset="0"/>
              </a:rPr>
              <a:t>Arm B3</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At Risk</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Censored</a:t>
            </a:r>
          </a:p>
          <a:p>
            <a:pPr algn="r">
              <a:lnSpc>
                <a:spcPct val="90000"/>
              </a:lnSpc>
              <a:spcBef>
                <a:spcPts val="0"/>
              </a:spcBef>
              <a:spcAft>
                <a:spcPct val="0"/>
              </a:spcAft>
              <a:buClrTx/>
              <a:buFontTx/>
              <a:buNone/>
            </a:pPr>
            <a:r>
              <a:rPr lang="en-US" sz="1400" b="0" dirty="0">
                <a:solidFill>
                  <a:schemeClr val="bg1"/>
                </a:solidFill>
                <a:latin typeface="Calibri" panose="020F0502020204030204" pitchFamily="34" charset="0"/>
              </a:rPr>
              <a:t>Died</a:t>
            </a:r>
          </a:p>
        </p:txBody>
      </p:sp>
      <p:sp>
        <p:nvSpPr>
          <p:cNvPr id="109" name="Freeform: Shape 108">
            <a:extLst>
              <a:ext uri="{FF2B5EF4-FFF2-40B4-BE49-F238E27FC236}">
                <a16:creationId xmlns:a16="http://schemas.microsoft.com/office/drawing/2014/main" id="{528E1C35-BE47-2BED-3434-02FDB3022E5D}"/>
              </a:ext>
            </a:extLst>
          </p:cNvPr>
          <p:cNvSpPr/>
          <p:nvPr/>
        </p:nvSpPr>
        <p:spPr bwMode="auto">
          <a:xfrm>
            <a:off x="1647825" y="1571625"/>
            <a:ext cx="6905625" cy="2276475"/>
          </a:xfrm>
          <a:custGeom>
            <a:avLst/>
            <a:gdLst>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71563 w 6905625"/>
              <a:gd name="connsiteY145" fmla="*/ 214313 h 2276475"/>
              <a:gd name="connsiteX146" fmla="*/ 938213 w 6905625"/>
              <a:gd name="connsiteY146" fmla="*/ 214313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42950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19088 w 6905625"/>
              <a:gd name="connsiteY158" fmla="*/ 66675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71563 w 6905625"/>
              <a:gd name="connsiteY145" fmla="*/ 214313 h 2276475"/>
              <a:gd name="connsiteX146" fmla="*/ 938213 w 6905625"/>
              <a:gd name="connsiteY146" fmla="*/ 214313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42950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71563 w 6905625"/>
              <a:gd name="connsiteY145" fmla="*/ 214313 h 2276475"/>
              <a:gd name="connsiteX146" fmla="*/ 938213 w 6905625"/>
              <a:gd name="connsiteY146" fmla="*/ 214313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71563 w 6905625"/>
              <a:gd name="connsiteY145" fmla="*/ 214313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62038 w 6905625"/>
              <a:gd name="connsiteY145" fmla="*/ 214313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62038 w 6905625"/>
              <a:gd name="connsiteY145" fmla="*/ 202407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1563 w 6905625"/>
              <a:gd name="connsiteY144" fmla="*/ 238125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69182 w 6905625"/>
              <a:gd name="connsiteY144" fmla="*/ 216694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690688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66738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85950 w 6905625"/>
              <a:gd name="connsiteY116" fmla="*/ 609600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90713 w 6905625"/>
              <a:gd name="connsiteY116" fmla="*/ 576263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2625 w 6905625"/>
              <a:gd name="connsiteY114" fmla="*/ 633413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66750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09775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2663 w 6905625"/>
              <a:gd name="connsiteY98" fmla="*/ 919163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9807 w 6905625"/>
              <a:gd name="connsiteY98" fmla="*/ 904875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2675 w 6905625"/>
              <a:gd name="connsiteY94" fmla="*/ 957263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7426 w 6905625"/>
              <a:gd name="connsiteY98" fmla="*/ 888206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2250 w 6905625"/>
              <a:gd name="connsiteY80" fmla="*/ 1157287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7438 w 6905625"/>
              <a:gd name="connsiteY94" fmla="*/ 945357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7426 w 6905625"/>
              <a:gd name="connsiteY98" fmla="*/ 888206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790825 w 6905625"/>
              <a:gd name="connsiteY79" fmla="*/ 1157287 h 2276475"/>
              <a:gd name="connsiteX80" fmla="*/ 2764632 w 6905625"/>
              <a:gd name="connsiteY80" fmla="*/ 1135856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7438 w 6905625"/>
              <a:gd name="connsiteY94" fmla="*/ 945357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7426 w 6905625"/>
              <a:gd name="connsiteY98" fmla="*/ 888206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5113 w 6905625"/>
              <a:gd name="connsiteY78" fmla="*/ 1171575 h 2276475"/>
              <a:gd name="connsiteX79" fmla="*/ 2802731 w 6905625"/>
              <a:gd name="connsiteY79" fmla="*/ 1138237 h 2276475"/>
              <a:gd name="connsiteX80" fmla="*/ 2764632 w 6905625"/>
              <a:gd name="connsiteY80" fmla="*/ 1135856 h 2276475"/>
              <a:gd name="connsiteX81" fmla="*/ 2724150 w 6905625"/>
              <a:gd name="connsiteY81" fmla="*/ 1100138 h 2276475"/>
              <a:gd name="connsiteX82" fmla="*/ 2628900 w 6905625"/>
              <a:gd name="connsiteY82" fmla="*/ 1100138 h 2276475"/>
              <a:gd name="connsiteX83" fmla="*/ 2628900 w 6905625"/>
              <a:gd name="connsiteY83" fmla="*/ 1062038 h 2276475"/>
              <a:gd name="connsiteX84" fmla="*/ 2562225 w 6905625"/>
              <a:gd name="connsiteY84" fmla="*/ 1062038 h 2276475"/>
              <a:gd name="connsiteX85" fmla="*/ 2571750 w 6905625"/>
              <a:gd name="connsiteY85" fmla="*/ 1052513 h 2276475"/>
              <a:gd name="connsiteX86" fmla="*/ 2528888 w 6905625"/>
              <a:gd name="connsiteY86" fmla="*/ 1052513 h 2276475"/>
              <a:gd name="connsiteX87" fmla="*/ 2528888 w 6905625"/>
              <a:gd name="connsiteY87" fmla="*/ 1019175 h 2276475"/>
              <a:gd name="connsiteX88" fmla="*/ 2500313 w 6905625"/>
              <a:gd name="connsiteY88" fmla="*/ 1019175 h 2276475"/>
              <a:gd name="connsiteX89" fmla="*/ 2500313 w 6905625"/>
              <a:gd name="connsiteY89" fmla="*/ 1000125 h 2276475"/>
              <a:gd name="connsiteX90" fmla="*/ 2447925 w 6905625"/>
              <a:gd name="connsiteY90" fmla="*/ 990600 h 2276475"/>
              <a:gd name="connsiteX91" fmla="*/ 2447925 w 6905625"/>
              <a:gd name="connsiteY91" fmla="*/ 976313 h 2276475"/>
              <a:gd name="connsiteX92" fmla="*/ 2386013 w 6905625"/>
              <a:gd name="connsiteY92" fmla="*/ 971550 h 2276475"/>
              <a:gd name="connsiteX93" fmla="*/ 2381250 w 6905625"/>
              <a:gd name="connsiteY93" fmla="*/ 947738 h 2276475"/>
              <a:gd name="connsiteX94" fmla="*/ 2357438 w 6905625"/>
              <a:gd name="connsiteY94" fmla="*/ 945357 h 2276475"/>
              <a:gd name="connsiteX95" fmla="*/ 2352675 w 6905625"/>
              <a:gd name="connsiteY95" fmla="*/ 923925 h 2276475"/>
              <a:gd name="connsiteX96" fmla="*/ 2328863 w 6905625"/>
              <a:gd name="connsiteY96" fmla="*/ 923925 h 2276475"/>
              <a:gd name="connsiteX97" fmla="*/ 2328863 w 6905625"/>
              <a:gd name="connsiteY97" fmla="*/ 904875 h 2276475"/>
              <a:gd name="connsiteX98" fmla="*/ 2257426 w 6905625"/>
              <a:gd name="connsiteY98" fmla="*/ 888206 h 2276475"/>
              <a:gd name="connsiteX99" fmla="*/ 2252663 w 6905625"/>
              <a:gd name="connsiteY99" fmla="*/ 857250 h 2276475"/>
              <a:gd name="connsiteX100" fmla="*/ 2205038 w 6905625"/>
              <a:gd name="connsiteY100" fmla="*/ 857250 h 2276475"/>
              <a:gd name="connsiteX101" fmla="*/ 2200275 w 6905625"/>
              <a:gd name="connsiteY101" fmla="*/ 819150 h 2276475"/>
              <a:gd name="connsiteX102" fmla="*/ 2185988 w 6905625"/>
              <a:gd name="connsiteY102" fmla="*/ 823913 h 2276475"/>
              <a:gd name="connsiteX103" fmla="*/ 2176463 w 6905625"/>
              <a:gd name="connsiteY103" fmla="*/ 800100 h 2276475"/>
              <a:gd name="connsiteX104" fmla="*/ 2147888 w 6905625"/>
              <a:gd name="connsiteY104" fmla="*/ 800100 h 2276475"/>
              <a:gd name="connsiteX105" fmla="*/ 2152650 w 6905625"/>
              <a:gd name="connsiteY105" fmla="*/ 766763 h 2276475"/>
              <a:gd name="connsiteX106" fmla="*/ 2124075 w 6905625"/>
              <a:gd name="connsiteY106" fmla="*/ 766763 h 2276475"/>
              <a:gd name="connsiteX107" fmla="*/ 2124075 w 6905625"/>
              <a:gd name="connsiteY107" fmla="*/ 738188 h 2276475"/>
              <a:gd name="connsiteX108" fmla="*/ 2095500 w 6905625"/>
              <a:gd name="connsiteY108" fmla="*/ 738188 h 2276475"/>
              <a:gd name="connsiteX109" fmla="*/ 2095500 w 6905625"/>
              <a:gd name="connsiteY109" fmla="*/ 704850 h 2276475"/>
              <a:gd name="connsiteX110" fmla="*/ 2066925 w 6905625"/>
              <a:gd name="connsiteY110" fmla="*/ 704850 h 2276475"/>
              <a:gd name="connsiteX111" fmla="*/ 2066925 w 6905625"/>
              <a:gd name="connsiteY111" fmla="*/ 685800 h 2276475"/>
              <a:gd name="connsiteX112" fmla="*/ 2021681 w 6905625"/>
              <a:gd name="connsiteY112" fmla="*/ 666750 h 2276475"/>
              <a:gd name="connsiteX113" fmla="*/ 2009775 w 6905625"/>
              <a:gd name="connsiteY113" fmla="*/ 638175 h 2276475"/>
              <a:gd name="connsiteX114" fmla="*/ 1959768 w 6905625"/>
              <a:gd name="connsiteY114" fmla="*/ 623888 h 2276475"/>
              <a:gd name="connsiteX115" fmla="*/ 1928813 w 6905625"/>
              <a:gd name="connsiteY115" fmla="*/ 604838 h 2276475"/>
              <a:gd name="connsiteX116" fmla="*/ 1890713 w 6905625"/>
              <a:gd name="connsiteY116" fmla="*/ 585788 h 2276475"/>
              <a:gd name="connsiteX117" fmla="*/ 1857375 w 6905625"/>
              <a:gd name="connsiteY117" fmla="*/ 557213 h 2276475"/>
              <a:gd name="connsiteX118" fmla="*/ 1804988 w 6905625"/>
              <a:gd name="connsiteY118" fmla="*/ 559594 h 2276475"/>
              <a:gd name="connsiteX119" fmla="*/ 1776413 w 6905625"/>
              <a:gd name="connsiteY119" fmla="*/ 528638 h 2276475"/>
              <a:gd name="connsiteX120" fmla="*/ 1700213 w 6905625"/>
              <a:gd name="connsiteY120" fmla="*/ 528638 h 2276475"/>
              <a:gd name="connsiteX121" fmla="*/ 1700213 w 6905625"/>
              <a:gd name="connsiteY121" fmla="*/ 500063 h 2276475"/>
              <a:gd name="connsiteX122" fmla="*/ 1657350 w 6905625"/>
              <a:gd name="connsiteY122" fmla="*/ 500063 h 2276475"/>
              <a:gd name="connsiteX123" fmla="*/ 1657350 w 6905625"/>
              <a:gd name="connsiteY123" fmla="*/ 490538 h 2276475"/>
              <a:gd name="connsiteX124" fmla="*/ 1585913 w 6905625"/>
              <a:gd name="connsiteY124" fmla="*/ 490538 h 2276475"/>
              <a:gd name="connsiteX125" fmla="*/ 1581150 w 6905625"/>
              <a:gd name="connsiteY125" fmla="*/ 485775 h 2276475"/>
              <a:gd name="connsiteX126" fmla="*/ 1528763 w 6905625"/>
              <a:gd name="connsiteY126" fmla="*/ 485775 h 2276475"/>
              <a:gd name="connsiteX127" fmla="*/ 1504950 w 6905625"/>
              <a:gd name="connsiteY127" fmla="*/ 447675 h 2276475"/>
              <a:gd name="connsiteX128" fmla="*/ 1457325 w 6905625"/>
              <a:gd name="connsiteY128" fmla="*/ 447675 h 2276475"/>
              <a:gd name="connsiteX129" fmla="*/ 1447800 w 6905625"/>
              <a:gd name="connsiteY129" fmla="*/ 428625 h 2276475"/>
              <a:gd name="connsiteX130" fmla="*/ 1419225 w 6905625"/>
              <a:gd name="connsiteY130" fmla="*/ 428625 h 2276475"/>
              <a:gd name="connsiteX131" fmla="*/ 1385888 w 6905625"/>
              <a:gd name="connsiteY131" fmla="*/ 381000 h 2276475"/>
              <a:gd name="connsiteX132" fmla="*/ 1314450 w 6905625"/>
              <a:gd name="connsiteY132" fmla="*/ 381000 h 2276475"/>
              <a:gd name="connsiteX133" fmla="*/ 1314450 w 6905625"/>
              <a:gd name="connsiteY133" fmla="*/ 366713 h 2276475"/>
              <a:gd name="connsiteX134" fmla="*/ 1271588 w 6905625"/>
              <a:gd name="connsiteY134" fmla="*/ 366713 h 2276475"/>
              <a:gd name="connsiteX135" fmla="*/ 1266825 w 6905625"/>
              <a:gd name="connsiteY135" fmla="*/ 338138 h 2276475"/>
              <a:gd name="connsiteX136" fmla="*/ 1243013 w 6905625"/>
              <a:gd name="connsiteY136" fmla="*/ 338138 h 2276475"/>
              <a:gd name="connsiteX137" fmla="*/ 1243013 w 6905625"/>
              <a:gd name="connsiteY137" fmla="*/ 314325 h 2276475"/>
              <a:gd name="connsiteX138" fmla="*/ 1209675 w 6905625"/>
              <a:gd name="connsiteY138" fmla="*/ 314325 h 2276475"/>
              <a:gd name="connsiteX139" fmla="*/ 1209675 w 6905625"/>
              <a:gd name="connsiteY139" fmla="*/ 295275 h 2276475"/>
              <a:gd name="connsiteX140" fmla="*/ 1176338 w 6905625"/>
              <a:gd name="connsiteY140" fmla="*/ 295275 h 2276475"/>
              <a:gd name="connsiteX141" fmla="*/ 1166813 w 6905625"/>
              <a:gd name="connsiteY141" fmla="*/ 257175 h 2276475"/>
              <a:gd name="connsiteX142" fmla="*/ 1138238 w 6905625"/>
              <a:gd name="connsiteY142" fmla="*/ 257175 h 2276475"/>
              <a:gd name="connsiteX143" fmla="*/ 1138238 w 6905625"/>
              <a:gd name="connsiteY143" fmla="*/ 238125 h 2276475"/>
              <a:gd name="connsiteX144" fmla="*/ 1073945 w 6905625"/>
              <a:gd name="connsiteY144" fmla="*/ 223838 h 2276475"/>
              <a:gd name="connsiteX145" fmla="*/ 1038225 w 6905625"/>
              <a:gd name="connsiteY145" fmla="*/ 209551 h 2276475"/>
              <a:gd name="connsiteX146" fmla="*/ 931069 w 6905625"/>
              <a:gd name="connsiteY146" fmla="*/ 209550 h 2276475"/>
              <a:gd name="connsiteX147" fmla="*/ 938213 w 6905625"/>
              <a:gd name="connsiteY147" fmla="*/ 180975 h 2276475"/>
              <a:gd name="connsiteX148" fmla="*/ 866775 w 6905625"/>
              <a:gd name="connsiteY148" fmla="*/ 180975 h 2276475"/>
              <a:gd name="connsiteX149" fmla="*/ 866775 w 6905625"/>
              <a:gd name="connsiteY149" fmla="*/ 157163 h 2276475"/>
              <a:gd name="connsiteX150" fmla="*/ 785813 w 6905625"/>
              <a:gd name="connsiteY150" fmla="*/ 157163 h 2276475"/>
              <a:gd name="connsiteX151" fmla="*/ 785813 w 6905625"/>
              <a:gd name="connsiteY151" fmla="*/ 142875 h 2276475"/>
              <a:gd name="connsiteX152" fmla="*/ 742950 w 6905625"/>
              <a:gd name="connsiteY152" fmla="*/ 142875 h 2276475"/>
              <a:gd name="connsiteX153" fmla="*/ 728662 w 6905625"/>
              <a:gd name="connsiteY153" fmla="*/ 104775 h 2276475"/>
              <a:gd name="connsiteX154" fmla="*/ 533400 w 6905625"/>
              <a:gd name="connsiteY154" fmla="*/ 104775 h 2276475"/>
              <a:gd name="connsiteX155" fmla="*/ 533400 w 6905625"/>
              <a:gd name="connsiteY155" fmla="*/ 80963 h 2276475"/>
              <a:gd name="connsiteX156" fmla="*/ 485775 w 6905625"/>
              <a:gd name="connsiteY156" fmla="*/ 80963 h 2276475"/>
              <a:gd name="connsiteX157" fmla="*/ 485775 w 6905625"/>
              <a:gd name="connsiteY157" fmla="*/ 66675 h 2276475"/>
              <a:gd name="connsiteX158" fmla="*/ 323851 w 6905625"/>
              <a:gd name="connsiteY158" fmla="*/ 61913 h 2276475"/>
              <a:gd name="connsiteX159" fmla="*/ 319088 w 6905625"/>
              <a:gd name="connsiteY159" fmla="*/ 38100 h 2276475"/>
              <a:gd name="connsiteX160" fmla="*/ 176213 w 6905625"/>
              <a:gd name="connsiteY160" fmla="*/ 38100 h 2276475"/>
              <a:gd name="connsiteX161" fmla="*/ 176213 w 6905625"/>
              <a:gd name="connsiteY161" fmla="*/ 28575 h 2276475"/>
              <a:gd name="connsiteX162" fmla="*/ 114300 w 6905625"/>
              <a:gd name="connsiteY162" fmla="*/ 28575 h 2276475"/>
              <a:gd name="connsiteX163" fmla="*/ 0 w 6905625"/>
              <a:gd name="connsiteY163" fmla="*/ 28575 h 2276475"/>
              <a:gd name="connsiteX164" fmla="*/ 0 w 6905625"/>
              <a:gd name="connsiteY164"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1575 h 2276475"/>
              <a:gd name="connsiteX78" fmla="*/ 2802731 w 6905625"/>
              <a:gd name="connsiteY78" fmla="*/ 1138237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71750 w 6905625"/>
              <a:gd name="connsiteY84" fmla="*/ 1052513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802731 w 6905625"/>
              <a:gd name="connsiteY78" fmla="*/ 1138237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71750 w 6905625"/>
              <a:gd name="connsiteY84" fmla="*/ 1052513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71750 w 6905625"/>
              <a:gd name="connsiteY84" fmla="*/ 1052513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3725 w 6905625"/>
              <a:gd name="connsiteY70" fmla="*/ 1262063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2775 w 6905625"/>
              <a:gd name="connsiteY69" fmla="*/ 1314450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33738 w 6905625"/>
              <a:gd name="connsiteY67" fmla="*/ 1352550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19463 w 6905625"/>
              <a:gd name="connsiteY66" fmla="*/ 1328738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405188 w 6905625"/>
              <a:gd name="connsiteY62" fmla="*/ 1385888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09950 w 6905625"/>
              <a:gd name="connsiteY61" fmla="*/ 1447800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14712 w 6905625"/>
              <a:gd name="connsiteY61" fmla="*/ 1416844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47800 h 2276475"/>
              <a:gd name="connsiteX61" fmla="*/ 3436144 w 6905625"/>
              <a:gd name="connsiteY61" fmla="*/ 1426369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38275 h 2276475"/>
              <a:gd name="connsiteX61" fmla="*/ 3436144 w 6905625"/>
              <a:gd name="connsiteY61" fmla="*/ 1426369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38538 w 6905625"/>
              <a:gd name="connsiteY59" fmla="*/ 1462088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43313 w 6905625"/>
              <a:gd name="connsiteY58" fmla="*/ 1462088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76675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0513 w 6905625"/>
              <a:gd name="connsiteY44" fmla="*/ 1604963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00513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6288 w 6905625"/>
              <a:gd name="connsiteY30" fmla="*/ 1752600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72001 w 6905625"/>
              <a:gd name="connsiteY30" fmla="*/ 1759744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105025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1526 w 6905625"/>
              <a:gd name="connsiteY30" fmla="*/ 1757363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105025 h 2276475"/>
              <a:gd name="connsiteX7" fmla="*/ 6162675 w 6905625"/>
              <a:gd name="connsiteY7" fmla="*/ 2097882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1526 w 6905625"/>
              <a:gd name="connsiteY30" fmla="*/ 1757363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088357 h 2276475"/>
              <a:gd name="connsiteX7" fmla="*/ 6162675 w 6905625"/>
              <a:gd name="connsiteY7" fmla="*/ 2097882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1526 w 6905625"/>
              <a:gd name="connsiteY30" fmla="*/ 1757363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 name="connsiteX0" fmla="*/ 6905625 w 6905625"/>
              <a:gd name="connsiteY0" fmla="*/ 2276475 h 2276475"/>
              <a:gd name="connsiteX1" fmla="*/ 6729413 w 6905625"/>
              <a:gd name="connsiteY1" fmla="*/ 2276475 h 2276475"/>
              <a:gd name="connsiteX2" fmla="*/ 6729413 w 6905625"/>
              <a:gd name="connsiteY2" fmla="*/ 2214563 h 2276475"/>
              <a:gd name="connsiteX3" fmla="*/ 6424613 w 6905625"/>
              <a:gd name="connsiteY3" fmla="*/ 2214563 h 2276475"/>
              <a:gd name="connsiteX4" fmla="*/ 6424613 w 6905625"/>
              <a:gd name="connsiteY4" fmla="*/ 2147888 h 2276475"/>
              <a:gd name="connsiteX5" fmla="*/ 6272213 w 6905625"/>
              <a:gd name="connsiteY5" fmla="*/ 2147888 h 2276475"/>
              <a:gd name="connsiteX6" fmla="*/ 6272213 w 6905625"/>
              <a:gd name="connsiteY6" fmla="*/ 2088357 h 2276475"/>
              <a:gd name="connsiteX7" fmla="*/ 6172200 w 6905625"/>
              <a:gd name="connsiteY7" fmla="*/ 2093120 h 2276475"/>
              <a:gd name="connsiteX8" fmla="*/ 6162675 w 6905625"/>
              <a:gd name="connsiteY8" fmla="*/ 2043113 h 2276475"/>
              <a:gd name="connsiteX9" fmla="*/ 5748338 w 6905625"/>
              <a:gd name="connsiteY9" fmla="*/ 2043113 h 2276475"/>
              <a:gd name="connsiteX10" fmla="*/ 5748338 w 6905625"/>
              <a:gd name="connsiteY10" fmla="*/ 2005013 h 2276475"/>
              <a:gd name="connsiteX11" fmla="*/ 5719763 w 6905625"/>
              <a:gd name="connsiteY11" fmla="*/ 2005013 h 2276475"/>
              <a:gd name="connsiteX12" fmla="*/ 5719763 w 6905625"/>
              <a:gd name="connsiteY12" fmla="*/ 1976438 h 2276475"/>
              <a:gd name="connsiteX13" fmla="*/ 5476875 w 6905625"/>
              <a:gd name="connsiteY13" fmla="*/ 1976438 h 2276475"/>
              <a:gd name="connsiteX14" fmla="*/ 5476875 w 6905625"/>
              <a:gd name="connsiteY14" fmla="*/ 1957388 h 2276475"/>
              <a:gd name="connsiteX15" fmla="*/ 5434013 w 6905625"/>
              <a:gd name="connsiteY15" fmla="*/ 1957388 h 2276475"/>
              <a:gd name="connsiteX16" fmla="*/ 5434013 w 6905625"/>
              <a:gd name="connsiteY16" fmla="*/ 1933575 h 2276475"/>
              <a:gd name="connsiteX17" fmla="*/ 5357813 w 6905625"/>
              <a:gd name="connsiteY17" fmla="*/ 1933575 h 2276475"/>
              <a:gd name="connsiteX18" fmla="*/ 5357813 w 6905625"/>
              <a:gd name="connsiteY18" fmla="*/ 1914525 h 2276475"/>
              <a:gd name="connsiteX19" fmla="*/ 5295900 w 6905625"/>
              <a:gd name="connsiteY19" fmla="*/ 1914525 h 2276475"/>
              <a:gd name="connsiteX20" fmla="*/ 5295900 w 6905625"/>
              <a:gd name="connsiteY20" fmla="*/ 1890713 h 2276475"/>
              <a:gd name="connsiteX21" fmla="*/ 5091113 w 6905625"/>
              <a:gd name="connsiteY21" fmla="*/ 1890713 h 2276475"/>
              <a:gd name="connsiteX22" fmla="*/ 5091113 w 6905625"/>
              <a:gd name="connsiteY22" fmla="*/ 1871663 h 2276475"/>
              <a:gd name="connsiteX23" fmla="*/ 5057775 w 6905625"/>
              <a:gd name="connsiteY23" fmla="*/ 1871663 h 2276475"/>
              <a:gd name="connsiteX24" fmla="*/ 5029200 w 6905625"/>
              <a:gd name="connsiteY24" fmla="*/ 1828800 h 2276475"/>
              <a:gd name="connsiteX25" fmla="*/ 4776788 w 6905625"/>
              <a:gd name="connsiteY25" fmla="*/ 1828800 h 2276475"/>
              <a:gd name="connsiteX26" fmla="*/ 4776788 w 6905625"/>
              <a:gd name="connsiteY26" fmla="*/ 1800225 h 2276475"/>
              <a:gd name="connsiteX27" fmla="*/ 4748213 w 6905625"/>
              <a:gd name="connsiteY27" fmla="*/ 1800225 h 2276475"/>
              <a:gd name="connsiteX28" fmla="*/ 4748213 w 6905625"/>
              <a:gd name="connsiteY28" fmla="*/ 1790700 h 2276475"/>
              <a:gd name="connsiteX29" fmla="*/ 4586288 w 6905625"/>
              <a:gd name="connsiteY29" fmla="*/ 1790700 h 2276475"/>
              <a:gd name="connsiteX30" fmla="*/ 4581526 w 6905625"/>
              <a:gd name="connsiteY30" fmla="*/ 1757363 h 2276475"/>
              <a:gd name="connsiteX31" fmla="*/ 4552950 w 6905625"/>
              <a:gd name="connsiteY31" fmla="*/ 1752600 h 2276475"/>
              <a:gd name="connsiteX32" fmla="*/ 4552950 w 6905625"/>
              <a:gd name="connsiteY32" fmla="*/ 1709738 h 2276475"/>
              <a:gd name="connsiteX33" fmla="*/ 4462463 w 6905625"/>
              <a:gd name="connsiteY33" fmla="*/ 1709738 h 2276475"/>
              <a:gd name="connsiteX34" fmla="*/ 4462463 w 6905625"/>
              <a:gd name="connsiteY34" fmla="*/ 1690688 h 2276475"/>
              <a:gd name="connsiteX35" fmla="*/ 4357688 w 6905625"/>
              <a:gd name="connsiteY35" fmla="*/ 1690688 h 2276475"/>
              <a:gd name="connsiteX36" fmla="*/ 4357688 w 6905625"/>
              <a:gd name="connsiteY36" fmla="*/ 1681163 h 2276475"/>
              <a:gd name="connsiteX37" fmla="*/ 4319588 w 6905625"/>
              <a:gd name="connsiteY37" fmla="*/ 1681163 h 2276475"/>
              <a:gd name="connsiteX38" fmla="*/ 4319588 w 6905625"/>
              <a:gd name="connsiteY38" fmla="*/ 1662113 h 2276475"/>
              <a:gd name="connsiteX39" fmla="*/ 4181475 w 6905625"/>
              <a:gd name="connsiteY39" fmla="*/ 1662113 h 2276475"/>
              <a:gd name="connsiteX40" fmla="*/ 4181475 w 6905625"/>
              <a:gd name="connsiteY40" fmla="*/ 1643063 h 2276475"/>
              <a:gd name="connsiteX41" fmla="*/ 4129088 w 6905625"/>
              <a:gd name="connsiteY41" fmla="*/ 1643063 h 2276475"/>
              <a:gd name="connsiteX42" fmla="*/ 4129088 w 6905625"/>
              <a:gd name="connsiteY42" fmla="*/ 1624013 h 2276475"/>
              <a:gd name="connsiteX43" fmla="*/ 4110038 w 6905625"/>
              <a:gd name="connsiteY43" fmla="*/ 1624013 h 2276475"/>
              <a:gd name="connsiteX44" fmla="*/ 4107656 w 6905625"/>
              <a:gd name="connsiteY44" fmla="*/ 1600200 h 2276475"/>
              <a:gd name="connsiteX45" fmla="*/ 4038600 w 6905625"/>
              <a:gd name="connsiteY45" fmla="*/ 1604963 h 2276475"/>
              <a:gd name="connsiteX46" fmla="*/ 4038600 w 6905625"/>
              <a:gd name="connsiteY46" fmla="*/ 1585913 h 2276475"/>
              <a:gd name="connsiteX47" fmla="*/ 3995738 w 6905625"/>
              <a:gd name="connsiteY47" fmla="*/ 1585913 h 2276475"/>
              <a:gd name="connsiteX48" fmla="*/ 3990975 w 6905625"/>
              <a:gd name="connsiteY48" fmla="*/ 1581150 h 2276475"/>
              <a:gd name="connsiteX49" fmla="*/ 3905250 w 6905625"/>
              <a:gd name="connsiteY49" fmla="*/ 1581150 h 2276475"/>
              <a:gd name="connsiteX50" fmla="*/ 3905250 w 6905625"/>
              <a:gd name="connsiteY50" fmla="*/ 1552575 h 2276475"/>
              <a:gd name="connsiteX51" fmla="*/ 3876675 w 6905625"/>
              <a:gd name="connsiteY51" fmla="*/ 1552575 h 2276475"/>
              <a:gd name="connsiteX52" fmla="*/ 3862387 w 6905625"/>
              <a:gd name="connsiteY52" fmla="*/ 1524000 h 2276475"/>
              <a:gd name="connsiteX53" fmla="*/ 3733800 w 6905625"/>
              <a:gd name="connsiteY53" fmla="*/ 1524000 h 2276475"/>
              <a:gd name="connsiteX54" fmla="*/ 3705225 w 6905625"/>
              <a:gd name="connsiteY54" fmla="*/ 1490663 h 2276475"/>
              <a:gd name="connsiteX55" fmla="*/ 3662363 w 6905625"/>
              <a:gd name="connsiteY55" fmla="*/ 1490663 h 2276475"/>
              <a:gd name="connsiteX56" fmla="*/ 3662363 w 6905625"/>
              <a:gd name="connsiteY56" fmla="*/ 1476375 h 2276475"/>
              <a:gd name="connsiteX57" fmla="*/ 3643313 w 6905625"/>
              <a:gd name="connsiteY57" fmla="*/ 1476375 h 2276475"/>
              <a:gd name="connsiteX58" fmla="*/ 3629026 w 6905625"/>
              <a:gd name="connsiteY58" fmla="*/ 1454945 h 2276475"/>
              <a:gd name="connsiteX59" fmla="*/ 3545682 w 6905625"/>
              <a:gd name="connsiteY59" fmla="*/ 1457326 h 2276475"/>
              <a:gd name="connsiteX60" fmla="*/ 3538538 w 6905625"/>
              <a:gd name="connsiteY60" fmla="*/ 1438275 h 2276475"/>
              <a:gd name="connsiteX61" fmla="*/ 3436144 w 6905625"/>
              <a:gd name="connsiteY61" fmla="*/ 1433513 h 2276475"/>
              <a:gd name="connsiteX62" fmla="*/ 3378994 w 6905625"/>
              <a:gd name="connsiteY62" fmla="*/ 1378744 h 2276475"/>
              <a:gd name="connsiteX63" fmla="*/ 3338513 w 6905625"/>
              <a:gd name="connsiteY63" fmla="*/ 1385888 h 2276475"/>
              <a:gd name="connsiteX64" fmla="*/ 3338513 w 6905625"/>
              <a:gd name="connsiteY64" fmla="*/ 1357313 h 2276475"/>
              <a:gd name="connsiteX65" fmla="*/ 3319463 w 6905625"/>
              <a:gd name="connsiteY65" fmla="*/ 1357313 h 2276475"/>
              <a:gd name="connsiteX66" fmla="*/ 3321844 w 6905625"/>
              <a:gd name="connsiteY66" fmla="*/ 1333500 h 2276475"/>
              <a:gd name="connsiteX67" fmla="*/ 3240882 w 6905625"/>
              <a:gd name="connsiteY67" fmla="*/ 1335881 h 2276475"/>
              <a:gd name="connsiteX68" fmla="*/ 3233738 w 6905625"/>
              <a:gd name="connsiteY68" fmla="*/ 1314450 h 2276475"/>
              <a:gd name="connsiteX69" fmla="*/ 3157538 w 6905625"/>
              <a:gd name="connsiteY69" fmla="*/ 1302543 h 2276475"/>
              <a:gd name="connsiteX70" fmla="*/ 3136106 w 6905625"/>
              <a:gd name="connsiteY70" fmla="*/ 1269206 h 2276475"/>
              <a:gd name="connsiteX71" fmla="*/ 3052763 w 6905625"/>
              <a:gd name="connsiteY71" fmla="*/ 1262063 h 2276475"/>
              <a:gd name="connsiteX72" fmla="*/ 3033713 w 6905625"/>
              <a:gd name="connsiteY72" fmla="*/ 1262063 h 2276475"/>
              <a:gd name="connsiteX73" fmla="*/ 3000375 w 6905625"/>
              <a:gd name="connsiteY73" fmla="*/ 1219200 h 2276475"/>
              <a:gd name="connsiteX74" fmla="*/ 2914650 w 6905625"/>
              <a:gd name="connsiteY74" fmla="*/ 1219200 h 2276475"/>
              <a:gd name="connsiteX75" fmla="*/ 2914650 w 6905625"/>
              <a:gd name="connsiteY75" fmla="*/ 1204913 h 2276475"/>
              <a:gd name="connsiteX76" fmla="*/ 2833688 w 6905625"/>
              <a:gd name="connsiteY76" fmla="*/ 1204913 h 2276475"/>
              <a:gd name="connsiteX77" fmla="*/ 2833688 w 6905625"/>
              <a:gd name="connsiteY77" fmla="*/ 1173956 h 2276475"/>
              <a:gd name="connsiteX78" fmla="*/ 2790825 w 6905625"/>
              <a:gd name="connsiteY78" fmla="*/ 1142999 h 2276475"/>
              <a:gd name="connsiteX79" fmla="*/ 2764632 w 6905625"/>
              <a:gd name="connsiteY79" fmla="*/ 1135856 h 2276475"/>
              <a:gd name="connsiteX80" fmla="*/ 2724150 w 6905625"/>
              <a:gd name="connsiteY80" fmla="*/ 1100138 h 2276475"/>
              <a:gd name="connsiteX81" fmla="*/ 2628900 w 6905625"/>
              <a:gd name="connsiteY81" fmla="*/ 1100138 h 2276475"/>
              <a:gd name="connsiteX82" fmla="*/ 2628900 w 6905625"/>
              <a:gd name="connsiteY82" fmla="*/ 1062038 h 2276475"/>
              <a:gd name="connsiteX83" fmla="*/ 2562225 w 6905625"/>
              <a:gd name="connsiteY83" fmla="*/ 1062038 h 2276475"/>
              <a:gd name="connsiteX84" fmla="*/ 2555081 w 6905625"/>
              <a:gd name="connsiteY84" fmla="*/ 1050132 h 2276475"/>
              <a:gd name="connsiteX85" fmla="*/ 2528888 w 6905625"/>
              <a:gd name="connsiteY85" fmla="*/ 1052513 h 2276475"/>
              <a:gd name="connsiteX86" fmla="*/ 2528888 w 6905625"/>
              <a:gd name="connsiteY86" fmla="*/ 1019175 h 2276475"/>
              <a:gd name="connsiteX87" fmla="*/ 2500313 w 6905625"/>
              <a:gd name="connsiteY87" fmla="*/ 1019175 h 2276475"/>
              <a:gd name="connsiteX88" fmla="*/ 2500313 w 6905625"/>
              <a:gd name="connsiteY88" fmla="*/ 1000125 h 2276475"/>
              <a:gd name="connsiteX89" fmla="*/ 2447925 w 6905625"/>
              <a:gd name="connsiteY89" fmla="*/ 990600 h 2276475"/>
              <a:gd name="connsiteX90" fmla="*/ 2447925 w 6905625"/>
              <a:gd name="connsiteY90" fmla="*/ 976313 h 2276475"/>
              <a:gd name="connsiteX91" fmla="*/ 2386013 w 6905625"/>
              <a:gd name="connsiteY91" fmla="*/ 971550 h 2276475"/>
              <a:gd name="connsiteX92" fmla="*/ 2381250 w 6905625"/>
              <a:gd name="connsiteY92" fmla="*/ 947738 h 2276475"/>
              <a:gd name="connsiteX93" fmla="*/ 2357438 w 6905625"/>
              <a:gd name="connsiteY93" fmla="*/ 945357 h 2276475"/>
              <a:gd name="connsiteX94" fmla="*/ 2352675 w 6905625"/>
              <a:gd name="connsiteY94" fmla="*/ 923925 h 2276475"/>
              <a:gd name="connsiteX95" fmla="*/ 2328863 w 6905625"/>
              <a:gd name="connsiteY95" fmla="*/ 923925 h 2276475"/>
              <a:gd name="connsiteX96" fmla="*/ 2328863 w 6905625"/>
              <a:gd name="connsiteY96" fmla="*/ 904875 h 2276475"/>
              <a:gd name="connsiteX97" fmla="*/ 2257426 w 6905625"/>
              <a:gd name="connsiteY97" fmla="*/ 888206 h 2276475"/>
              <a:gd name="connsiteX98" fmla="*/ 2252663 w 6905625"/>
              <a:gd name="connsiteY98" fmla="*/ 857250 h 2276475"/>
              <a:gd name="connsiteX99" fmla="*/ 2205038 w 6905625"/>
              <a:gd name="connsiteY99" fmla="*/ 857250 h 2276475"/>
              <a:gd name="connsiteX100" fmla="*/ 2200275 w 6905625"/>
              <a:gd name="connsiteY100" fmla="*/ 819150 h 2276475"/>
              <a:gd name="connsiteX101" fmla="*/ 2185988 w 6905625"/>
              <a:gd name="connsiteY101" fmla="*/ 823913 h 2276475"/>
              <a:gd name="connsiteX102" fmla="*/ 2176463 w 6905625"/>
              <a:gd name="connsiteY102" fmla="*/ 800100 h 2276475"/>
              <a:gd name="connsiteX103" fmla="*/ 2147888 w 6905625"/>
              <a:gd name="connsiteY103" fmla="*/ 800100 h 2276475"/>
              <a:gd name="connsiteX104" fmla="*/ 2152650 w 6905625"/>
              <a:gd name="connsiteY104" fmla="*/ 766763 h 2276475"/>
              <a:gd name="connsiteX105" fmla="*/ 2124075 w 6905625"/>
              <a:gd name="connsiteY105" fmla="*/ 766763 h 2276475"/>
              <a:gd name="connsiteX106" fmla="*/ 2124075 w 6905625"/>
              <a:gd name="connsiteY106" fmla="*/ 738188 h 2276475"/>
              <a:gd name="connsiteX107" fmla="*/ 2095500 w 6905625"/>
              <a:gd name="connsiteY107" fmla="*/ 738188 h 2276475"/>
              <a:gd name="connsiteX108" fmla="*/ 2095500 w 6905625"/>
              <a:gd name="connsiteY108" fmla="*/ 704850 h 2276475"/>
              <a:gd name="connsiteX109" fmla="*/ 2066925 w 6905625"/>
              <a:gd name="connsiteY109" fmla="*/ 704850 h 2276475"/>
              <a:gd name="connsiteX110" fmla="*/ 2066925 w 6905625"/>
              <a:gd name="connsiteY110" fmla="*/ 685800 h 2276475"/>
              <a:gd name="connsiteX111" fmla="*/ 2021681 w 6905625"/>
              <a:gd name="connsiteY111" fmla="*/ 666750 h 2276475"/>
              <a:gd name="connsiteX112" fmla="*/ 2009775 w 6905625"/>
              <a:gd name="connsiteY112" fmla="*/ 638175 h 2276475"/>
              <a:gd name="connsiteX113" fmla="*/ 1959768 w 6905625"/>
              <a:gd name="connsiteY113" fmla="*/ 623888 h 2276475"/>
              <a:gd name="connsiteX114" fmla="*/ 1928813 w 6905625"/>
              <a:gd name="connsiteY114" fmla="*/ 604838 h 2276475"/>
              <a:gd name="connsiteX115" fmla="*/ 1890713 w 6905625"/>
              <a:gd name="connsiteY115" fmla="*/ 585788 h 2276475"/>
              <a:gd name="connsiteX116" fmla="*/ 1857375 w 6905625"/>
              <a:gd name="connsiteY116" fmla="*/ 557213 h 2276475"/>
              <a:gd name="connsiteX117" fmla="*/ 1804988 w 6905625"/>
              <a:gd name="connsiteY117" fmla="*/ 559594 h 2276475"/>
              <a:gd name="connsiteX118" fmla="*/ 1776413 w 6905625"/>
              <a:gd name="connsiteY118" fmla="*/ 528638 h 2276475"/>
              <a:gd name="connsiteX119" fmla="*/ 1700213 w 6905625"/>
              <a:gd name="connsiteY119" fmla="*/ 528638 h 2276475"/>
              <a:gd name="connsiteX120" fmla="*/ 1700213 w 6905625"/>
              <a:gd name="connsiteY120" fmla="*/ 500063 h 2276475"/>
              <a:gd name="connsiteX121" fmla="*/ 1657350 w 6905625"/>
              <a:gd name="connsiteY121" fmla="*/ 500063 h 2276475"/>
              <a:gd name="connsiteX122" fmla="*/ 1657350 w 6905625"/>
              <a:gd name="connsiteY122" fmla="*/ 490538 h 2276475"/>
              <a:gd name="connsiteX123" fmla="*/ 1585913 w 6905625"/>
              <a:gd name="connsiteY123" fmla="*/ 490538 h 2276475"/>
              <a:gd name="connsiteX124" fmla="*/ 1581150 w 6905625"/>
              <a:gd name="connsiteY124" fmla="*/ 485775 h 2276475"/>
              <a:gd name="connsiteX125" fmla="*/ 1528763 w 6905625"/>
              <a:gd name="connsiteY125" fmla="*/ 485775 h 2276475"/>
              <a:gd name="connsiteX126" fmla="*/ 1504950 w 6905625"/>
              <a:gd name="connsiteY126" fmla="*/ 447675 h 2276475"/>
              <a:gd name="connsiteX127" fmla="*/ 1457325 w 6905625"/>
              <a:gd name="connsiteY127" fmla="*/ 447675 h 2276475"/>
              <a:gd name="connsiteX128" fmla="*/ 1447800 w 6905625"/>
              <a:gd name="connsiteY128" fmla="*/ 428625 h 2276475"/>
              <a:gd name="connsiteX129" fmla="*/ 1419225 w 6905625"/>
              <a:gd name="connsiteY129" fmla="*/ 428625 h 2276475"/>
              <a:gd name="connsiteX130" fmla="*/ 1385888 w 6905625"/>
              <a:gd name="connsiteY130" fmla="*/ 381000 h 2276475"/>
              <a:gd name="connsiteX131" fmla="*/ 1314450 w 6905625"/>
              <a:gd name="connsiteY131" fmla="*/ 381000 h 2276475"/>
              <a:gd name="connsiteX132" fmla="*/ 1314450 w 6905625"/>
              <a:gd name="connsiteY132" fmla="*/ 366713 h 2276475"/>
              <a:gd name="connsiteX133" fmla="*/ 1271588 w 6905625"/>
              <a:gd name="connsiteY133" fmla="*/ 366713 h 2276475"/>
              <a:gd name="connsiteX134" fmla="*/ 1266825 w 6905625"/>
              <a:gd name="connsiteY134" fmla="*/ 338138 h 2276475"/>
              <a:gd name="connsiteX135" fmla="*/ 1243013 w 6905625"/>
              <a:gd name="connsiteY135" fmla="*/ 338138 h 2276475"/>
              <a:gd name="connsiteX136" fmla="*/ 1243013 w 6905625"/>
              <a:gd name="connsiteY136" fmla="*/ 314325 h 2276475"/>
              <a:gd name="connsiteX137" fmla="*/ 1209675 w 6905625"/>
              <a:gd name="connsiteY137" fmla="*/ 314325 h 2276475"/>
              <a:gd name="connsiteX138" fmla="*/ 1209675 w 6905625"/>
              <a:gd name="connsiteY138" fmla="*/ 295275 h 2276475"/>
              <a:gd name="connsiteX139" fmla="*/ 1176338 w 6905625"/>
              <a:gd name="connsiteY139" fmla="*/ 295275 h 2276475"/>
              <a:gd name="connsiteX140" fmla="*/ 1166813 w 6905625"/>
              <a:gd name="connsiteY140" fmla="*/ 257175 h 2276475"/>
              <a:gd name="connsiteX141" fmla="*/ 1138238 w 6905625"/>
              <a:gd name="connsiteY141" fmla="*/ 257175 h 2276475"/>
              <a:gd name="connsiteX142" fmla="*/ 1138238 w 6905625"/>
              <a:gd name="connsiteY142" fmla="*/ 238125 h 2276475"/>
              <a:gd name="connsiteX143" fmla="*/ 1073945 w 6905625"/>
              <a:gd name="connsiteY143" fmla="*/ 223838 h 2276475"/>
              <a:gd name="connsiteX144" fmla="*/ 1038225 w 6905625"/>
              <a:gd name="connsiteY144" fmla="*/ 209551 h 2276475"/>
              <a:gd name="connsiteX145" fmla="*/ 931069 w 6905625"/>
              <a:gd name="connsiteY145" fmla="*/ 209550 h 2276475"/>
              <a:gd name="connsiteX146" fmla="*/ 938213 w 6905625"/>
              <a:gd name="connsiteY146" fmla="*/ 180975 h 2276475"/>
              <a:gd name="connsiteX147" fmla="*/ 866775 w 6905625"/>
              <a:gd name="connsiteY147" fmla="*/ 180975 h 2276475"/>
              <a:gd name="connsiteX148" fmla="*/ 866775 w 6905625"/>
              <a:gd name="connsiteY148" fmla="*/ 157163 h 2276475"/>
              <a:gd name="connsiteX149" fmla="*/ 785813 w 6905625"/>
              <a:gd name="connsiteY149" fmla="*/ 157163 h 2276475"/>
              <a:gd name="connsiteX150" fmla="*/ 785813 w 6905625"/>
              <a:gd name="connsiteY150" fmla="*/ 142875 h 2276475"/>
              <a:gd name="connsiteX151" fmla="*/ 742950 w 6905625"/>
              <a:gd name="connsiteY151" fmla="*/ 142875 h 2276475"/>
              <a:gd name="connsiteX152" fmla="*/ 728662 w 6905625"/>
              <a:gd name="connsiteY152" fmla="*/ 104775 h 2276475"/>
              <a:gd name="connsiteX153" fmla="*/ 533400 w 6905625"/>
              <a:gd name="connsiteY153" fmla="*/ 104775 h 2276475"/>
              <a:gd name="connsiteX154" fmla="*/ 533400 w 6905625"/>
              <a:gd name="connsiteY154" fmla="*/ 80963 h 2276475"/>
              <a:gd name="connsiteX155" fmla="*/ 485775 w 6905625"/>
              <a:gd name="connsiteY155" fmla="*/ 80963 h 2276475"/>
              <a:gd name="connsiteX156" fmla="*/ 485775 w 6905625"/>
              <a:gd name="connsiteY156" fmla="*/ 66675 h 2276475"/>
              <a:gd name="connsiteX157" fmla="*/ 323851 w 6905625"/>
              <a:gd name="connsiteY157" fmla="*/ 61913 h 2276475"/>
              <a:gd name="connsiteX158" fmla="*/ 319088 w 6905625"/>
              <a:gd name="connsiteY158" fmla="*/ 38100 h 2276475"/>
              <a:gd name="connsiteX159" fmla="*/ 176213 w 6905625"/>
              <a:gd name="connsiteY159" fmla="*/ 38100 h 2276475"/>
              <a:gd name="connsiteX160" fmla="*/ 176213 w 6905625"/>
              <a:gd name="connsiteY160" fmla="*/ 28575 h 2276475"/>
              <a:gd name="connsiteX161" fmla="*/ 114300 w 6905625"/>
              <a:gd name="connsiteY161" fmla="*/ 28575 h 2276475"/>
              <a:gd name="connsiteX162" fmla="*/ 0 w 6905625"/>
              <a:gd name="connsiteY162" fmla="*/ 28575 h 2276475"/>
              <a:gd name="connsiteX163" fmla="*/ 0 w 6905625"/>
              <a:gd name="connsiteY163" fmla="*/ 0 h 2276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905625" h="2276475">
                <a:moveTo>
                  <a:pt x="6905625" y="2276475"/>
                </a:moveTo>
                <a:lnTo>
                  <a:pt x="6729413" y="2276475"/>
                </a:lnTo>
                <a:lnTo>
                  <a:pt x="6729413" y="2214563"/>
                </a:lnTo>
                <a:lnTo>
                  <a:pt x="6424613" y="2214563"/>
                </a:lnTo>
                <a:lnTo>
                  <a:pt x="6424613" y="2147888"/>
                </a:lnTo>
                <a:lnTo>
                  <a:pt x="6272213" y="2147888"/>
                </a:lnTo>
                <a:lnTo>
                  <a:pt x="6272213" y="2088357"/>
                </a:lnTo>
                <a:lnTo>
                  <a:pt x="6172200" y="2093120"/>
                </a:lnTo>
                <a:lnTo>
                  <a:pt x="6162675" y="2043113"/>
                </a:lnTo>
                <a:lnTo>
                  <a:pt x="5748338" y="2043113"/>
                </a:lnTo>
                <a:lnTo>
                  <a:pt x="5748338" y="2005013"/>
                </a:lnTo>
                <a:lnTo>
                  <a:pt x="5719763" y="2005013"/>
                </a:lnTo>
                <a:lnTo>
                  <a:pt x="5719763" y="1976438"/>
                </a:lnTo>
                <a:lnTo>
                  <a:pt x="5476875" y="1976438"/>
                </a:lnTo>
                <a:lnTo>
                  <a:pt x="5476875" y="1957388"/>
                </a:lnTo>
                <a:lnTo>
                  <a:pt x="5434013" y="1957388"/>
                </a:lnTo>
                <a:lnTo>
                  <a:pt x="5434013" y="1933575"/>
                </a:lnTo>
                <a:lnTo>
                  <a:pt x="5357813" y="1933575"/>
                </a:lnTo>
                <a:lnTo>
                  <a:pt x="5357813" y="1914525"/>
                </a:lnTo>
                <a:lnTo>
                  <a:pt x="5295900" y="1914525"/>
                </a:lnTo>
                <a:lnTo>
                  <a:pt x="5295900" y="1890713"/>
                </a:lnTo>
                <a:lnTo>
                  <a:pt x="5091113" y="1890713"/>
                </a:lnTo>
                <a:lnTo>
                  <a:pt x="5091113" y="1871663"/>
                </a:lnTo>
                <a:lnTo>
                  <a:pt x="5057775" y="1871663"/>
                </a:lnTo>
                <a:lnTo>
                  <a:pt x="5029200" y="1828800"/>
                </a:lnTo>
                <a:lnTo>
                  <a:pt x="4776788" y="1828800"/>
                </a:lnTo>
                <a:lnTo>
                  <a:pt x="4776788" y="1800225"/>
                </a:lnTo>
                <a:lnTo>
                  <a:pt x="4748213" y="1800225"/>
                </a:lnTo>
                <a:lnTo>
                  <a:pt x="4748213" y="1790700"/>
                </a:lnTo>
                <a:lnTo>
                  <a:pt x="4586288" y="1790700"/>
                </a:lnTo>
                <a:lnTo>
                  <a:pt x="4581526" y="1757363"/>
                </a:lnTo>
                <a:lnTo>
                  <a:pt x="4552950" y="1752600"/>
                </a:lnTo>
                <a:lnTo>
                  <a:pt x="4552950" y="1709738"/>
                </a:lnTo>
                <a:lnTo>
                  <a:pt x="4462463" y="1709738"/>
                </a:lnTo>
                <a:lnTo>
                  <a:pt x="4462463" y="1690688"/>
                </a:lnTo>
                <a:lnTo>
                  <a:pt x="4357688" y="1690688"/>
                </a:lnTo>
                <a:lnTo>
                  <a:pt x="4357688" y="1681163"/>
                </a:lnTo>
                <a:lnTo>
                  <a:pt x="4319588" y="1681163"/>
                </a:lnTo>
                <a:lnTo>
                  <a:pt x="4319588" y="1662113"/>
                </a:lnTo>
                <a:lnTo>
                  <a:pt x="4181475" y="1662113"/>
                </a:lnTo>
                <a:lnTo>
                  <a:pt x="4181475" y="1643063"/>
                </a:lnTo>
                <a:lnTo>
                  <a:pt x="4129088" y="1643063"/>
                </a:lnTo>
                <a:lnTo>
                  <a:pt x="4129088" y="1624013"/>
                </a:lnTo>
                <a:lnTo>
                  <a:pt x="4110038" y="1624013"/>
                </a:lnTo>
                <a:lnTo>
                  <a:pt x="4107656" y="1600200"/>
                </a:lnTo>
                <a:lnTo>
                  <a:pt x="4038600" y="1604963"/>
                </a:lnTo>
                <a:lnTo>
                  <a:pt x="4038600" y="1585913"/>
                </a:lnTo>
                <a:lnTo>
                  <a:pt x="3995738" y="1585913"/>
                </a:lnTo>
                <a:lnTo>
                  <a:pt x="3990975" y="1581150"/>
                </a:lnTo>
                <a:lnTo>
                  <a:pt x="3905250" y="1581150"/>
                </a:lnTo>
                <a:lnTo>
                  <a:pt x="3905250" y="1552575"/>
                </a:lnTo>
                <a:lnTo>
                  <a:pt x="3876675" y="1552575"/>
                </a:lnTo>
                <a:lnTo>
                  <a:pt x="3862387" y="1524000"/>
                </a:lnTo>
                <a:lnTo>
                  <a:pt x="3733800" y="1524000"/>
                </a:lnTo>
                <a:lnTo>
                  <a:pt x="3705225" y="1490663"/>
                </a:lnTo>
                <a:lnTo>
                  <a:pt x="3662363" y="1490663"/>
                </a:lnTo>
                <a:lnTo>
                  <a:pt x="3662363" y="1476375"/>
                </a:lnTo>
                <a:lnTo>
                  <a:pt x="3643313" y="1476375"/>
                </a:lnTo>
                <a:lnTo>
                  <a:pt x="3629026" y="1454945"/>
                </a:lnTo>
                <a:lnTo>
                  <a:pt x="3545682" y="1457326"/>
                </a:lnTo>
                <a:lnTo>
                  <a:pt x="3538538" y="1438275"/>
                </a:lnTo>
                <a:lnTo>
                  <a:pt x="3436144" y="1433513"/>
                </a:lnTo>
                <a:lnTo>
                  <a:pt x="3378994" y="1378744"/>
                </a:lnTo>
                <a:lnTo>
                  <a:pt x="3338513" y="1385888"/>
                </a:lnTo>
                <a:lnTo>
                  <a:pt x="3338513" y="1357313"/>
                </a:lnTo>
                <a:lnTo>
                  <a:pt x="3319463" y="1357313"/>
                </a:lnTo>
                <a:lnTo>
                  <a:pt x="3321844" y="1333500"/>
                </a:lnTo>
                <a:lnTo>
                  <a:pt x="3240882" y="1335881"/>
                </a:lnTo>
                <a:lnTo>
                  <a:pt x="3233738" y="1314450"/>
                </a:lnTo>
                <a:lnTo>
                  <a:pt x="3157538" y="1302543"/>
                </a:lnTo>
                <a:lnTo>
                  <a:pt x="3136106" y="1269206"/>
                </a:lnTo>
                <a:lnTo>
                  <a:pt x="3052763" y="1262063"/>
                </a:lnTo>
                <a:lnTo>
                  <a:pt x="3033713" y="1262063"/>
                </a:lnTo>
                <a:lnTo>
                  <a:pt x="3000375" y="1219200"/>
                </a:lnTo>
                <a:lnTo>
                  <a:pt x="2914650" y="1219200"/>
                </a:lnTo>
                <a:lnTo>
                  <a:pt x="2914650" y="1204913"/>
                </a:lnTo>
                <a:lnTo>
                  <a:pt x="2833688" y="1204913"/>
                </a:lnTo>
                <a:lnTo>
                  <a:pt x="2833688" y="1173956"/>
                </a:lnTo>
                <a:lnTo>
                  <a:pt x="2790825" y="1142999"/>
                </a:lnTo>
                <a:lnTo>
                  <a:pt x="2764632" y="1135856"/>
                </a:lnTo>
                <a:lnTo>
                  <a:pt x="2724150" y="1100138"/>
                </a:lnTo>
                <a:lnTo>
                  <a:pt x="2628900" y="1100138"/>
                </a:lnTo>
                <a:lnTo>
                  <a:pt x="2628900" y="1062038"/>
                </a:lnTo>
                <a:lnTo>
                  <a:pt x="2562225" y="1062038"/>
                </a:lnTo>
                <a:lnTo>
                  <a:pt x="2555081" y="1050132"/>
                </a:lnTo>
                <a:lnTo>
                  <a:pt x="2528888" y="1052513"/>
                </a:lnTo>
                <a:lnTo>
                  <a:pt x="2528888" y="1019175"/>
                </a:lnTo>
                <a:lnTo>
                  <a:pt x="2500313" y="1019175"/>
                </a:lnTo>
                <a:lnTo>
                  <a:pt x="2500313" y="1000125"/>
                </a:lnTo>
                <a:lnTo>
                  <a:pt x="2447925" y="990600"/>
                </a:lnTo>
                <a:lnTo>
                  <a:pt x="2447925" y="976313"/>
                </a:lnTo>
                <a:lnTo>
                  <a:pt x="2386013" y="971550"/>
                </a:lnTo>
                <a:lnTo>
                  <a:pt x="2381250" y="947738"/>
                </a:lnTo>
                <a:lnTo>
                  <a:pt x="2357438" y="945357"/>
                </a:lnTo>
                <a:lnTo>
                  <a:pt x="2352675" y="923925"/>
                </a:lnTo>
                <a:lnTo>
                  <a:pt x="2328863" y="923925"/>
                </a:lnTo>
                <a:lnTo>
                  <a:pt x="2328863" y="904875"/>
                </a:lnTo>
                <a:lnTo>
                  <a:pt x="2257426" y="888206"/>
                </a:lnTo>
                <a:lnTo>
                  <a:pt x="2252663" y="857250"/>
                </a:lnTo>
                <a:lnTo>
                  <a:pt x="2205038" y="857250"/>
                </a:lnTo>
                <a:lnTo>
                  <a:pt x="2200275" y="819150"/>
                </a:lnTo>
                <a:lnTo>
                  <a:pt x="2185988" y="823913"/>
                </a:lnTo>
                <a:lnTo>
                  <a:pt x="2176463" y="800100"/>
                </a:lnTo>
                <a:lnTo>
                  <a:pt x="2147888" y="800100"/>
                </a:lnTo>
                <a:lnTo>
                  <a:pt x="2152650" y="766763"/>
                </a:lnTo>
                <a:lnTo>
                  <a:pt x="2124075" y="766763"/>
                </a:lnTo>
                <a:lnTo>
                  <a:pt x="2124075" y="738188"/>
                </a:lnTo>
                <a:lnTo>
                  <a:pt x="2095500" y="738188"/>
                </a:lnTo>
                <a:lnTo>
                  <a:pt x="2095500" y="704850"/>
                </a:lnTo>
                <a:lnTo>
                  <a:pt x="2066925" y="704850"/>
                </a:lnTo>
                <a:lnTo>
                  <a:pt x="2066925" y="685800"/>
                </a:lnTo>
                <a:lnTo>
                  <a:pt x="2021681" y="666750"/>
                </a:lnTo>
                <a:lnTo>
                  <a:pt x="2009775" y="638175"/>
                </a:lnTo>
                <a:lnTo>
                  <a:pt x="1959768" y="623888"/>
                </a:lnTo>
                <a:lnTo>
                  <a:pt x="1928813" y="604838"/>
                </a:lnTo>
                <a:lnTo>
                  <a:pt x="1890713" y="585788"/>
                </a:lnTo>
                <a:lnTo>
                  <a:pt x="1857375" y="557213"/>
                </a:lnTo>
                <a:lnTo>
                  <a:pt x="1804988" y="559594"/>
                </a:lnTo>
                <a:lnTo>
                  <a:pt x="1776413" y="528638"/>
                </a:lnTo>
                <a:lnTo>
                  <a:pt x="1700213" y="528638"/>
                </a:lnTo>
                <a:lnTo>
                  <a:pt x="1700213" y="500063"/>
                </a:lnTo>
                <a:lnTo>
                  <a:pt x="1657350" y="500063"/>
                </a:lnTo>
                <a:lnTo>
                  <a:pt x="1657350" y="490538"/>
                </a:lnTo>
                <a:lnTo>
                  <a:pt x="1585913" y="490538"/>
                </a:lnTo>
                <a:lnTo>
                  <a:pt x="1581150" y="485775"/>
                </a:lnTo>
                <a:lnTo>
                  <a:pt x="1528763" y="485775"/>
                </a:lnTo>
                <a:lnTo>
                  <a:pt x="1504950" y="447675"/>
                </a:lnTo>
                <a:lnTo>
                  <a:pt x="1457325" y="447675"/>
                </a:lnTo>
                <a:lnTo>
                  <a:pt x="1447800" y="428625"/>
                </a:lnTo>
                <a:lnTo>
                  <a:pt x="1419225" y="428625"/>
                </a:lnTo>
                <a:lnTo>
                  <a:pt x="1385888" y="381000"/>
                </a:lnTo>
                <a:lnTo>
                  <a:pt x="1314450" y="381000"/>
                </a:lnTo>
                <a:lnTo>
                  <a:pt x="1314450" y="366713"/>
                </a:lnTo>
                <a:lnTo>
                  <a:pt x="1271588" y="366713"/>
                </a:lnTo>
                <a:lnTo>
                  <a:pt x="1266825" y="338138"/>
                </a:lnTo>
                <a:lnTo>
                  <a:pt x="1243013" y="338138"/>
                </a:lnTo>
                <a:lnTo>
                  <a:pt x="1243013" y="314325"/>
                </a:lnTo>
                <a:lnTo>
                  <a:pt x="1209675" y="314325"/>
                </a:lnTo>
                <a:lnTo>
                  <a:pt x="1209675" y="295275"/>
                </a:lnTo>
                <a:lnTo>
                  <a:pt x="1176338" y="295275"/>
                </a:lnTo>
                <a:lnTo>
                  <a:pt x="1166813" y="257175"/>
                </a:lnTo>
                <a:lnTo>
                  <a:pt x="1138238" y="257175"/>
                </a:lnTo>
                <a:lnTo>
                  <a:pt x="1138238" y="238125"/>
                </a:lnTo>
                <a:lnTo>
                  <a:pt x="1073945" y="223838"/>
                </a:lnTo>
                <a:lnTo>
                  <a:pt x="1038225" y="209551"/>
                </a:lnTo>
                <a:lnTo>
                  <a:pt x="931069" y="209550"/>
                </a:lnTo>
                <a:lnTo>
                  <a:pt x="938213" y="180975"/>
                </a:lnTo>
                <a:lnTo>
                  <a:pt x="866775" y="180975"/>
                </a:lnTo>
                <a:lnTo>
                  <a:pt x="866775" y="157163"/>
                </a:lnTo>
                <a:lnTo>
                  <a:pt x="785813" y="157163"/>
                </a:lnTo>
                <a:lnTo>
                  <a:pt x="785813" y="142875"/>
                </a:lnTo>
                <a:lnTo>
                  <a:pt x="742950" y="142875"/>
                </a:lnTo>
                <a:lnTo>
                  <a:pt x="728662" y="104775"/>
                </a:lnTo>
                <a:lnTo>
                  <a:pt x="533400" y="104775"/>
                </a:lnTo>
                <a:lnTo>
                  <a:pt x="533400" y="80963"/>
                </a:lnTo>
                <a:lnTo>
                  <a:pt x="485775" y="80963"/>
                </a:lnTo>
                <a:lnTo>
                  <a:pt x="485775" y="66675"/>
                </a:lnTo>
                <a:lnTo>
                  <a:pt x="323851" y="61913"/>
                </a:lnTo>
                <a:lnTo>
                  <a:pt x="319088" y="38100"/>
                </a:lnTo>
                <a:lnTo>
                  <a:pt x="176213" y="38100"/>
                </a:lnTo>
                <a:lnTo>
                  <a:pt x="176213" y="28575"/>
                </a:lnTo>
                <a:lnTo>
                  <a:pt x="114300" y="28575"/>
                </a:lnTo>
                <a:lnTo>
                  <a:pt x="0" y="28575"/>
                </a:lnTo>
                <a:lnTo>
                  <a:pt x="0" y="0"/>
                </a:lnTo>
              </a:path>
            </a:pathLst>
          </a:custGeom>
          <a:noFill/>
          <a:ln w="28575">
            <a:solidFill>
              <a:schemeClr val="accent1"/>
            </a:solidFill>
            <a:miter lim="800000"/>
            <a:headEnd/>
            <a:tailEnd/>
          </a:ln>
        </p:spPr>
        <p:txBody>
          <a:bodyPr rtlCol="0" anchor="ctr"/>
          <a:lstStyle/>
          <a:p>
            <a:pPr algn="ctr"/>
            <a:endParaRPr lang="en-US" dirty="0"/>
          </a:p>
        </p:txBody>
      </p:sp>
      <p:grpSp>
        <p:nvGrpSpPr>
          <p:cNvPr id="113" name="Group 112">
            <a:extLst>
              <a:ext uri="{FF2B5EF4-FFF2-40B4-BE49-F238E27FC236}">
                <a16:creationId xmlns:a16="http://schemas.microsoft.com/office/drawing/2014/main" id="{AB2236D8-A2B4-43FD-2F93-F373755C9E5A}"/>
              </a:ext>
            </a:extLst>
          </p:cNvPr>
          <p:cNvGrpSpPr/>
          <p:nvPr/>
        </p:nvGrpSpPr>
        <p:grpSpPr>
          <a:xfrm>
            <a:off x="1590675" y="1571625"/>
            <a:ext cx="6972300" cy="2124075"/>
            <a:chOff x="1590675" y="1571625"/>
            <a:chExt cx="6972300" cy="2124075"/>
          </a:xfrm>
        </p:grpSpPr>
        <p:sp>
          <p:nvSpPr>
            <p:cNvPr id="110" name="Freeform: Shape 109">
              <a:extLst>
                <a:ext uri="{FF2B5EF4-FFF2-40B4-BE49-F238E27FC236}">
                  <a16:creationId xmlns:a16="http://schemas.microsoft.com/office/drawing/2014/main" id="{6C7044F2-93DB-85A5-55AD-9C2A6B92DE23}"/>
                </a:ext>
              </a:extLst>
            </p:cNvPr>
            <p:cNvSpPr/>
            <p:nvPr/>
          </p:nvSpPr>
          <p:spPr bwMode="auto">
            <a:xfrm>
              <a:off x="5481638" y="2814638"/>
              <a:ext cx="3081337" cy="881062"/>
            </a:xfrm>
            <a:custGeom>
              <a:avLst/>
              <a:gdLst>
                <a:gd name="connsiteX0" fmla="*/ 3081337 w 3081337"/>
                <a:gd name="connsiteY0" fmla="*/ 881062 h 881062"/>
                <a:gd name="connsiteX1" fmla="*/ 2657475 w 3081337"/>
                <a:gd name="connsiteY1" fmla="*/ 881062 h 881062"/>
                <a:gd name="connsiteX2" fmla="*/ 2657475 w 3081337"/>
                <a:gd name="connsiteY2" fmla="*/ 804862 h 881062"/>
                <a:gd name="connsiteX3" fmla="*/ 2566987 w 3081337"/>
                <a:gd name="connsiteY3" fmla="*/ 804862 h 881062"/>
                <a:gd name="connsiteX4" fmla="*/ 2566987 w 3081337"/>
                <a:gd name="connsiteY4" fmla="*/ 728662 h 881062"/>
                <a:gd name="connsiteX5" fmla="*/ 2324100 w 3081337"/>
                <a:gd name="connsiteY5" fmla="*/ 728662 h 881062"/>
                <a:gd name="connsiteX6" fmla="*/ 2324100 w 3081337"/>
                <a:gd name="connsiteY6" fmla="*/ 647700 h 881062"/>
                <a:gd name="connsiteX7" fmla="*/ 1743075 w 3081337"/>
                <a:gd name="connsiteY7" fmla="*/ 647700 h 881062"/>
                <a:gd name="connsiteX8" fmla="*/ 1743075 w 3081337"/>
                <a:gd name="connsiteY8" fmla="*/ 623887 h 881062"/>
                <a:gd name="connsiteX9" fmla="*/ 1647825 w 3081337"/>
                <a:gd name="connsiteY9" fmla="*/ 623887 h 881062"/>
                <a:gd name="connsiteX10" fmla="*/ 1647825 w 3081337"/>
                <a:gd name="connsiteY10" fmla="*/ 600075 h 881062"/>
                <a:gd name="connsiteX11" fmla="*/ 1533525 w 3081337"/>
                <a:gd name="connsiteY11" fmla="*/ 600075 h 881062"/>
                <a:gd name="connsiteX12" fmla="*/ 1533525 w 3081337"/>
                <a:gd name="connsiteY12" fmla="*/ 581025 h 881062"/>
                <a:gd name="connsiteX13" fmla="*/ 1428750 w 3081337"/>
                <a:gd name="connsiteY13" fmla="*/ 581025 h 881062"/>
                <a:gd name="connsiteX14" fmla="*/ 1428750 w 3081337"/>
                <a:gd name="connsiteY14" fmla="*/ 533400 h 881062"/>
                <a:gd name="connsiteX15" fmla="*/ 1357312 w 3081337"/>
                <a:gd name="connsiteY15" fmla="*/ 533400 h 881062"/>
                <a:gd name="connsiteX16" fmla="*/ 1357312 w 3081337"/>
                <a:gd name="connsiteY16" fmla="*/ 509587 h 881062"/>
                <a:gd name="connsiteX17" fmla="*/ 1323975 w 3081337"/>
                <a:gd name="connsiteY17" fmla="*/ 509587 h 881062"/>
                <a:gd name="connsiteX18" fmla="*/ 1323975 w 3081337"/>
                <a:gd name="connsiteY18" fmla="*/ 485775 h 881062"/>
                <a:gd name="connsiteX19" fmla="*/ 1271587 w 3081337"/>
                <a:gd name="connsiteY19" fmla="*/ 485775 h 881062"/>
                <a:gd name="connsiteX20" fmla="*/ 1262062 w 3081337"/>
                <a:gd name="connsiteY20" fmla="*/ 447675 h 881062"/>
                <a:gd name="connsiteX21" fmla="*/ 1133475 w 3081337"/>
                <a:gd name="connsiteY21" fmla="*/ 447675 h 881062"/>
                <a:gd name="connsiteX22" fmla="*/ 1133475 w 3081337"/>
                <a:gd name="connsiteY22" fmla="*/ 433387 h 881062"/>
                <a:gd name="connsiteX23" fmla="*/ 1109662 w 3081337"/>
                <a:gd name="connsiteY23" fmla="*/ 433387 h 881062"/>
                <a:gd name="connsiteX24" fmla="*/ 1109662 w 3081337"/>
                <a:gd name="connsiteY24" fmla="*/ 414337 h 881062"/>
                <a:gd name="connsiteX25" fmla="*/ 1066800 w 3081337"/>
                <a:gd name="connsiteY25" fmla="*/ 414337 h 881062"/>
                <a:gd name="connsiteX26" fmla="*/ 1062037 w 3081337"/>
                <a:gd name="connsiteY26" fmla="*/ 400050 h 881062"/>
                <a:gd name="connsiteX27" fmla="*/ 933450 w 3081337"/>
                <a:gd name="connsiteY27" fmla="*/ 400050 h 881062"/>
                <a:gd name="connsiteX28" fmla="*/ 928687 w 3081337"/>
                <a:gd name="connsiteY28" fmla="*/ 347662 h 881062"/>
                <a:gd name="connsiteX29" fmla="*/ 852487 w 3081337"/>
                <a:gd name="connsiteY29" fmla="*/ 347662 h 881062"/>
                <a:gd name="connsiteX30" fmla="*/ 852487 w 3081337"/>
                <a:gd name="connsiteY30" fmla="*/ 323850 h 881062"/>
                <a:gd name="connsiteX31" fmla="*/ 828675 w 3081337"/>
                <a:gd name="connsiteY31" fmla="*/ 323850 h 881062"/>
                <a:gd name="connsiteX32" fmla="*/ 823912 w 3081337"/>
                <a:gd name="connsiteY32" fmla="*/ 304800 h 881062"/>
                <a:gd name="connsiteX33" fmla="*/ 790575 w 3081337"/>
                <a:gd name="connsiteY33" fmla="*/ 304800 h 881062"/>
                <a:gd name="connsiteX34" fmla="*/ 795337 w 3081337"/>
                <a:gd name="connsiteY34" fmla="*/ 266700 h 881062"/>
                <a:gd name="connsiteX35" fmla="*/ 757237 w 3081337"/>
                <a:gd name="connsiteY35" fmla="*/ 276225 h 881062"/>
                <a:gd name="connsiteX36" fmla="*/ 757237 w 3081337"/>
                <a:gd name="connsiteY36" fmla="*/ 257175 h 881062"/>
                <a:gd name="connsiteX37" fmla="*/ 676275 w 3081337"/>
                <a:gd name="connsiteY37" fmla="*/ 257175 h 881062"/>
                <a:gd name="connsiteX38" fmla="*/ 676275 w 3081337"/>
                <a:gd name="connsiteY38" fmla="*/ 238125 h 881062"/>
                <a:gd name="connsiteX39" fmla="*/ 628650 w 3081337"/>
                <a:gd name="connsiteY39" fmla="*/ 242887 h 881062"/>
                <a:gd name="connsiteX40" fmla="*/ 628650 w 3081337"/>
                <a:gd name="connsiteY40" fmla="*/ 219075 h 881062"/>
                <a:gd name="connsiteX41" fmla="*/ 604837 w 3081337"/>
                <a:gd name="connsiteY41" fmla="*/ 223837 h 881062"/>
                <a:gd name="connsiteX42" fmla="*/ 604837 w 3081337"/>
                <a:gd name="connsiteY42" fmla="*/ 195262 h 881062"/>
                <a:gd name="connsiteX43" fmla="*/ 547687 w 3081337"/>
                <a:gd name="connsiteY43" fmla="*/ 195262 h 881062"/>
                <a:gd name="connsiteX44" fmla="*/ 538162 w 3081337"/>
                <a:gd name="connsiteY44" fmla="*/ 161925 h 881062"/>
                <a:gd name="connsiteX45" fmla="*/ 471487 w 3081337"/>
                <a:gd name="connsiteY45" fmla="*/ 161925 h 881062"/>
                <a:gd name="connsiteX46" fmla="*/ 471487 w 3081337"/>
                <a:gd name="connsiteY46" fmla="*/ 161925 h 881062"/>
                <a:gd name="connsiteX47" fmla="*/ 457199 w 3081337"/>
                <a:gd name="connsiteY47" fmla="*/ 147637 h 881062"/>
                <a:gd name="connsiteX48" fmla="*/ 447675 w 3081337"/>
                <a:gd name="connsiteY48" fmla="*/ 138113 h 881062"/>
                <a:gd name="connsiteX49" fmla="*/ 404812 w 3081337"/>
                <a:gd name="connsiteY49" fmla="*/ 138113 h 881062"/>
                <a:gd name="connsiteX50" fmla="*/ 404812 w 3081337"/>
                <a:gd name="connsiteY50" fmla="*/ 128587 h 881062"/>
                <a:gd name="connsiteX51" fmla="*/ 352425 w 3081337"/>
                <a:gd name="connsiteY51" fmla="*/ 128587 h 881062"/>
                <a:gd name="connsiteX52" fmla="*/ 352425 w 3081337"/>
                <a:gd name="connsiteY52" fmla="*/ 104775 h 881062"/>
                <a:gd name="connsiteX53" fmla="*/ 266700 w 3081337"/>
                <a:gd name="connsiteY53" fmla="*/ 104775 h 881062"/>
                <a:gd name="connsiteX54" fmla="*/ 266700 w 3081337"/>
                <a:gd name="connsiteY54" fmla="*/ 80962 h 881062"/>
                <a:gd name="connsiteX55" fmla="*/ 247650 w 3081337"/>
                <a:gd name="connsiteY55" fmla="*/ 80962 h 881062"/>
                <a:gd name="connsiteX56" fmla="*/ 247650 w 3081337"/>
                <a:gd name="connsiteY56" fmla="*/ 61912 h 881062"/>
                <a:gd name="connsiteX57" fmla="*/ 228600 w 3081337"/>
                <a:gd name="connsiteY57" fmla="*/ 61912 h 881062"/>
                <a:gd name="connsiteX58" fmla="*/ 228600 w 3081337"/>
                <a:gd name="connsiteY58" fmla="*/ 47625 h 881062"/>
                <a:gd name="connsiteX59" fmla="*/ 114300 w 3081337"/>
                <a:gd name="connsiteY59" fmla="*/ 47625 h 881062"/>
                <a:gd name="connsiteX60" fmla="*/ 114300 w 3081337"/>
                <a:gd name="connsiteY60" fmla="*/ 28575 h 881062"/>
                <a:gd name="connsiteX61" fmla="*/ 90487 w 3081337"/>
                <a:gd name="connsiteY61" fmla="*/ 28575 h 881062"/>
                <a:gd name="connsiteX62" fmla="*/ 90487 w 3081337"/>
                <a:gd name="connsiteY62" fmla="*/ 14287 h 881062"/>
                <a:gd name="connsiteX63" fmla="*/ 33337 w 3081337"/>
                <a:gd name="connsiteY63" fmla="*/ 14287 h 881062"/>
                <a:gd name="connsiteX64" fmla="*/ 33337 w 3081337"/>
                <a:gd name="connsiteY64" fmla="*/ 0 h 881062"/>
                <a:gd name="connsiteX65" fmla="*/ 0 w 3081337"/>
                <a:gd name="connsiteY65" fmla="*/ 0 h 88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1337" h="881062">
                  <a:moveTo>
                    <a:pt x="3081337" y="881062"/>
                  </a:moveTo>
                  <a:lnTo>
                    <a:pt x="2657475" y="881062"/>
                  </a:lnTo>
                  <a:lnTo>
                    <a:pt x="2657475" y="804862"/>
                  </a:lnTo>
                  <a:lnTo>
                    <a:pt x="2566987" y="804862"/>
                  </a:lnTo>
                  <a:lnTo>
                    <a:pt x="2566987" y="728662"/>
                  </a:lnTo>
                  <a:lnTo>
                    <a:pt x="2324100" y="728662"/>
                  </a:lnTo>
                  <a:lnTo>
                    <a:pt x="2324100" y="647700"/>
                  </a:lnTo>
                  <a:lnTo>
                    <a:pt x="1743075" y="647700"/>
                  </a:lnTo>
                  <a:lnTo>
                    <a:pt x="1743075" y="623887"/>
                  </a:lnTo>
                  <a:lnTo>
                    <a:pt x="1647825" y="623887"/>
                  </a:lnTo>
                  <a:lnTo>
                    <a:pt x="1647825" y="600075"/>
                  </a:lnTo>
                  <a:lnTo>
                    <a:pt x="1533525" y="600075"/>
                  </a:lnTo>
                  <a:lnTo>
                    <a:pt x="1533525" y="581025"/>
                  </a:lnTo>
                  <a:lnTo>
                    <a:pt x="1428750" y="581025"/>
                  </a:lnTo>
                  <a:lnTo>
                    <a:pt x="1428750" y="533400"/>
                  </a:lnTo>
                  <a:lnTo>
                    <a:pt x="1357312" y="533400"/>
                  </a:lnTo>
                  <a:lnTo>
                    <a:pt x="1357312" y="509587"/>
                  </a:lnTo>
                  <a:lnTo>
                    <a:pt x="1323975" y="509587"/>
                  </a:lnTo>
                  <a:lnTo>
                    <a:pt x="1323975" y="485775"/>
                  </a:lnTo>
                  <a:lnTo>
                    <a:pt x="1271587" y="485775"/>
                  </a:lnTo>
                  <a:lnTo>
                    <a:pt x="1262062" y="447675"/>
                  </a:lnTo>
                  <a:lnTo>
                    <a:pt x="1133475" y="447675"/>
                  </a:lnTo>
                  <a:lnTo>
                    <a:pt x="1133475" y="433387"/>
                  </a:lnTo>
                  <a:lnTo>
                    <a:pt x="1109662" y="433387"/>
                  </a:lnTo>
                  <a:lnTo>
                    <a:pt x="1109662" y="414337"/>
                  </a:lnTo>
                  <a:lnTo>
                    <a:pt x="1066800" y="414337"/>
                  </a:lnTo>
                  <a:lnTo>
                    <a:pt x="1062037" y="400050"/>
                  </a:lnTo>
                  <a:lnTo>
                    <a:pt x="933450" y="400050"/>
                  </a:lnTo>
                  <a:lnTo>
                    <a:pt x="928687" y="347662"/>
                  </a:lnTo>
                  <a:lnTo>
                    <a:pt x="852487" y="347662"/>
                  </a:lnTo>
                  <a:lnTo>
                    <a:pt x="852487" y="323850"/>
                  </a:lnTo>
                  <a:lnTo>
                    <a:pt x="828675" y="323850"/>
                  </a:lnTo>
                  <a:lnTo>
                    <a:pt x="823912" y="304800"/>
                  </a:lnTo>
                  <a:lnTo>
                    <a:pt x="790575" y="304800"/>
                  </a:lnTo>
                  <a:lnTo>
                    <a:pt x="795337" y="266700"/>
                  </a:lnTo>
                  <a:lnTo>
                    <a:pt x="757237" y="276225"/>
                  </a:lnTo>
                  <a:lnTo>
                    <a:pt x="757237" y="257175"/>
                  </a:lnTo>
                  <a:lnTo>
                    <a:pt x="676275" y="257175"/>
                  </a:lnTo>
                  <a:lnTo>
                    <a:pt x="676275" y="238125"/>
                  </a:lnTo>
                  <a:lnTo>
                    <a:pt x="628650" y="242887"/>
                  </a:lnTo>
                  <a:lnTo>
                    <a:pt x="628650" y="219075"/>
                  </a:lnTo>
                  <a:lnTo>
                    <a:pt x="604837" y="223837"/>
                  </a:lnTo>
                  <a:lnTo>
                    <a:pt x="604837" y="195262"/>
                  </a:lnTo>
                  <a:lnTo>
                    <a:pt x="547687" y="195262"/>
                  </a:lnTo>
                  <a:lnTo>
                    <a:pt x="538162" y="161925"/>
                  </a:lnTo>
                  <a:lnTo>
                    <a:pt x="471487" y="161925"/>
                  </a:lnTo>
                  <a:lnTo>
                    <a:pt x="471487" y="161925"/>
                  </a:lnTo>
                  <a:lnTo>
                    <a:pt x="457199" y="147637"/>
                  </a:lnTo>
                  <a:lnTo>
                    <a:pt x="447675" y="138113"/>
                  </a:lnTo>
                  <a:lnTo>
                    <a:pt x="404812" y="138113"/>
                  </a:lnTo>
                  <a:lnTo>
                    <a:pt x="404812" y="128587"/>
                  </a:lnTo>
                  <a:lnTo>
                    <a:pt x="352425" y="128587"/>
                  </a:lnTo>
                  <a:lnTo>
                    <a:pt x="352425" y="104775"/>
                  </a:lnTo>
                  <a:lnTo>
                    <a:pt x="266700" y="104775"/>
                  </a:lnTo>
                  <a:lnTo>
                    <a:pt x="266700" y="80962"/>
                  </a:lnTo>
                  <a:lnTo>
                    <a:pt x="247650" y="80962"/>
                  </a:lnTo>
                  <a:lnTo>
                    <a:pt x="247650" y="61912"/>
                  </a:lnTo>
                  <a:lnTo>
                    <a:pt x="228600" y="61912"/>
                  </a:lnTo>
                  <a:lnTo>
                    <a:pt x="228600" y="47625"/>
                  </a:lnTo>
                  <a:lnTo>
                    <a:pt x="114300" y="47625"/>
                  </a:lnTo>
                  <a:lnTo>
                    <a:pt x="114300" y="28575"/>
                  </a:lnTo>
                  <a:lnTo>
                    <a:pt x="90487" y="28575"/>
                  </a:lnTo>
                  <a:lnTo>
                    <a:pt x="90487" y="14287"/>
                  </a:lnTo>
                  <a:lnTo>
                    <a:pt x="33337" y="14287"/>
                  </a:lnTo>
                  <a:lnTo>
                    <a:pt x="33337" y="0"/>
                  </a:lnTo>
                  <a:lnTo>
                    <a:pt x="0" y="0"/>
                  </a:lnTo>
                </a:path>
              </a:pathLst>
            </a:custGeom>
            <a:noFill/>
            <a:ln w="28575">
              <a:solidFill>
                <a:schemeClr val="accent2"/>
              </a:solidFill>
              <a:miter lim="800000"/>
              <a:headEnd/>
              <a:tailEnd/>
            </a:ln>
          </p:spPr>
          <p:txBody>
            <a:bodyPr rtlCol="0" anchor="ctr"/>
            <a:lstStyle/>
            <a:p>
              <a:pPr algn="ctr"/>
              <a:endParaRPr lang="en-US" dirty="0"/>
            </a:p>
          </p:txBody>
        </p:sp>
        <p:sp>
          <p:nvSpPr>
            <p:cNvPr id="111" name="Freeform: Shape 110">
              <a:extLst>
                <a:ext uri="{FF2B5EF4-FFF2-40B4-BE49-F238E27FC236}">
                  <a16:creationId xmlns:a16="http://schemas.microsoft.com/office/drawing/2014/main" id="{52F9398F-569C-BB05-C8EF-1E87EAB93FC0}"/>
                </a:ext>
              </a:extLst>
            </p:cNvPr>
            <p:cNvSpPr/>
            <p:nvPr/>
          </p:nvSpPr>
          <p:spPr bwMode="auto">
            <a:xfrm>
              <a:off x="1590675" y="1571625"/>
              <a:ext cx="3752850" cy="1181100"/>
            </a:xfrm>
            <a:custGeom>
              <a:avLst/>
              <a:gdLst>
                <a:gd name="connsiteX0" fmla="*/ 0 w 3752850"/>
                <a:gd name="connsiteY0" fmla="*/ 0 h 1181100"/>
                <a:gd name="connsiteX1" fmla="*/ 171450 w 3752850"/>
                <a:gd name="connsiteY1" fmla="*/ 0 h 1181100"/>
                <a:gd name="connsiteX2" fmla="*/ 171450 w 3752850"/>
                <a:gd name="connsiteY2" fmla="*/ 19050 h 1181100"/>
                <a:gd name="connsiteX3" fmla="*/ 282575 w 3752850"/>
                <a:gd name="connsiteY3" fmla="*/ 19050 h 1181100"/>
                <a:gd name="connsiteX4" fmla="*/ 282575 w 3752850"/>
                <a:gd name="connsiteY4" fmla="*/ 41275 h 1181100"/>
                <a:gd name="connsiteX5" fmla="*/ 460375 w 3752850"/>
                <a:gd name="connsiteY5" fmla="*/ 41275 h 1181100"/>
                <a:gd name="connsiteX6" fmla="*/ 460375 w 3752850"/>
                <a:gd name="connsiteY6" fmla="*/ 50800 h 1181100"/>
                <a:gd name="connsiteX7" fmla="*/ 571500 w 3752850"/>
                <a:gd name="connsiteY7" fmla="*/ 50800 h 1181100"/>
                <a:gd name="connsiteX8" fmla="*/ 571500 w 3752850"/>
                <a:gd name="connsiteY8" fmla="*/ 63500 h 1181100"/>
                <a:gd name="connsiteX9" fmla="*/ 612775 w 3752850"/>
                <a:gd name="connsiteY9" fmla="*/ 63500 h 1181100"/>
                <a:gd name="connsiteX10" fmla="*/ 612775 w 3752850"/>
                <a:gd name="connsiteY10" fmla="*/ 79375 h 1181100"/>
                <a:gd name="connsiteX11" fmla="*/ 695325 w 3752850"/>
                <a:gd name="connsiteY11" fmla="*/ 79375 h 1181100"/>
                <a:gd name="connsiteX12" fmla="*/ 695325 w 3752850"/>
                <a:gd name="connsiteY12" fmla="*/ 95250 h 1181100"/>
                <a:gd name="connsiteX13" fmla="*/ 844550 w 3752850"/>
                <a:gd name="connsiteY13" fmla="*/ 95250 h 1181100"/>
                <a:gd name="connsiteX14" fmla="*/ 844550 w 3752850"/>
                <a:gd name="connsiteY14" fmla="*/ 117475 h 1181100"/>
                <a:gd name="connsiteX15" fmla="*/ 873125 w 3752850"/>
                <a:gd name="connsiteY15" fmla="*/ 117475 h 1181100"/>
                <a:gd name="connsiteX16" fmla="*/ 873125 w 3752850"/>
                <a:gd name="connsiteY16" fmla="*/ 139700 h 1181100"/>
                <a:gd name="connsiteX17" fmla="*/ 952500 w 3752850"/>
                <a:gd name="connsiteY17" fmla="*/ 139700 h 1181100"/>
                <a:gd name="connsiteX18" fmla="*/ 952500 w 3752850"/>
                <a:gd name="connsiteY18" fmla="*/ 149225 h 1181100"/>
                <a:gd name="connsiteX19" fmla="*/ 1031875 w 3752850"/>
                <a:gd name="connsiteY19" fmla="*/ 149225 h 1181100"/>
                <a:gd name="connsiteX20" fmla="*/ 1031875 w 3752850"/>
                <a:gd name="connsiteY20" fmla="*/ 158750 h 1181100"/>
                <a:gd name="connsiteX21" fmla="*/ 1073150 w 3752850"/>
                <a:gd name="connsiteY21" fmla="*/ 158750 h 1181100"/>
                <a:gd name="connsiteX22" fmla="*/ 1073150 w 3752850"/>
                <a:gd name="connsiteY22" fmla="*/ 190500 h 1181100"/>
                <a:gd name="connsiteX23" fmla="*/ 1181100 w 3752850"/>
                <a:gd name="connsiteY23" fmla="*/ 190500 h 1181100"/>
                <a:gd name="connsiteX24" fmla="*/ 1181100 w 3752850"/>
                <a:gd name="connsiteY24" fmla="*/ 203200 h 1181100"/>
                <a:gd name="connsiteX25" fmla="*/ 1228725 w 3752850"/>
                <a:gd name="connsiteY25" fmla="*/ 203200 h 1181100"/>
                <a:gd name="connsiteX26" fmla="*/ 1228725 w 3752850"/>
                <a:gd name="connsiteY26" fmla="*/ 225425 h 1181100"/>
                <a:gd name="connsiteX27" fmla="*/ 1250950 w 3752850"/>
                <a:gd name="connsiteY27" fmla="*/ 225425 h 1181100"/>
                <a:gd name="connsiteX28" fmla="*/ 1250950 w 3752850"/>
                <a:gd name="connsiteY28" fmla="*/ 250825 h 1181100"/>
                <a:gd name="connsiteX29" fmla="*/ 1273175 w 3752850"/>
                <a:gd name="connsiteY29" fmla="*/ 250825 h 1181100"/>
                <a:gd name="connsiteX30" fmla="*/ 1381125 w 3752850"/>
                <a:gd name="connsiteY30" fmla="*/ 250825 h 1181100"/>
                <a:gd name="connsiteX31" fmla="*/ 1381125 w 3752850"/>
                <a:gd name="connsiteY31" fmla="*/ 269875 h 1181100"/>
                <a:gd name="connsiteX32" fmla="*/ 1482725 w 3752850"/>
                <a:gd name="connsiteY32" fmla="*/ 269875 h 1181100"/>
                <a:gd name="connsiteX33" fmla="*/ 1482725 w 3752850"/>
                <a:gd name="connsiteY33" fmla="*/ 285750 h 1181100"/>
                <a:gd name="connsiteX34" fmla="*/ 1527175 w 3752850"/>
                <a:gd name="connsiteY34" fmla="*/ 285750 h 1181100"/>
                <a:gd name="connsiteX35" fmla="*/ 1527175 w 3752850"/>
                <a:gd name="connsiteY35" fmla="*/ 298450 h 1181100"/>
                <a:gd name="connsiteX36" fmla="*/ 1568450 w 3752850"/>
                <a:gd name="connsiteY36" fmla="*/ 298450 h 1181100"/>
                <a:gd name="connsiteX37" fmla="*/ 1584325 w 3752850"/>
                <a:gd name="connsiteY37" fmla="*/ 314325 h 1181100"/>
                <a:gd name="connsiteX38" fmla="*/ 1651000 w 3752850"/>
                <a:gd name="connsiteY38" fmla="*/ 314325 h 1181100"/>
                <a:gd name="connsiteX39" fmla="*/ 1670050 w 3752850"/>
                <a:gd name="connsiteY39" fmla="*/ 333375 h 1181100"/>
                <a:gd name="connsiteX40" fmla="*/ 1717675 w 3752850"/>
                <a:gd name="connsiteY40" fmla="*/ 333375 h 1181100"/>
                <a:gd name="connsiteX41" fmla="*/ 1717675 w 3752850"/>
                <a:gd name="connsiteY41" fmla="*/ 352425 h 1181100"/>
                <a:gd name="connsiteX42" fmla="*/ 1774825 w 3752850"/>
                <a:gd name="connsiteY42" fmla="*/ 352425 h 1181100"/>
                <a:gd name="connsiteX43" fmla="*/ 1774825 w 3752850"/>
                <a:gd name="connsiteY43" fmla="*/ 390525 h 1181100"/>
                <a:gd name="connsiteX44" fmla="*/ 1854200 w 3752850"/>
                <a:gd name="connsiteY44" fmla="*/ 390525 h 1181100"/>
                <a:gd name="connsiteX45" fmla="*/ 1854200 w 3752850"/>
                <a:gd name="connsiteY45" fmla="*/ 409575 h 1181100"/>
                <a:gd name="connsiteX46" fmla="*/ 1911350 w 3752850"/>
                <a:gd name="connsiteY46" fmla="*/ 409575 h 1181100"/>
                <a:gd name="connsiteX47" fmla="*/ 1911350 w 3752850"/>
                <a:gd name="connsiteY47" fmla="*/ 419100 h 1181100"/>
                <a:gd name="connsiteX48" fmla="*/ 1971675 w 3752850"/>
                <a:gd name="connsiteY48" fmla="*/ 419100 h 1181100"/>
                <a:gd name="connsiteX49" fmla="*/ 1971675 w 3752850"/>
                <a:gd name="connsiteY49" fmla="*/ 441325 h 1181100"/>
                <a:gd name="connsiteX50" fmla="*/ 2076450 w 3752850"/>
                <a:gd name="connsiteY50" fmla="*/ 441325 h 1181100"/>
                <a:gd name="connsiteX51" fmla="*/ 2076450 w 3752850"/>
                <a:gd name="connsiteY51" fmla="*/ 457200 h 1181100"/>
                <a:gd name="connsiteX52" fmla="*/ 2127250 w 3752850"/>
                <a:gd name="connsiteY52" fmla="*/ 457200 h 1181100"/>
                <a:gd name="connsiteX53" fmla="*/ 2127250 w 3752850"/>
                <a:gd name="connsiteY53" fmla="*/ 466725 h 1181100"/>
                <a:gd name="connsiteX54" fmla="*/ 2165350 w 3752850"/>
                <a:gd name="connsiteY54" fmla="*/ 466725 h 1181100"/>
                <a:gd name="connsiteX55" fmla="*/ 2165350 w 3752850"/>
                <a:gd name="connsiteY55" fmla="*/ 485775 h 1181100"/>
                <a:gd name="connsiteX56" fmla="*/ 2222500 w 3752850"/>
                <a:gd name="connsiteY56" fmla="*/ 485775 h 1181100"/>
                <a:gd name="connsiteX57" fmla="*/ 2222500 w 3752850"/>
                <a:gd name="connsiteY57" fmla="*/ 501650 h 1181100"/>
                <a:gd name="connsiteX58" fmla="*/ 2222500 w 3752850"/>
                <a:gd name="connsiteY58" fmla="*/ 501650 h 1181100"/>
                <a:gd name="connsiteX59" fmla="*/ 2238375 w 3752850"/>
                <a:gd name="connsiteY59" fmla="*/ 517525 h 1181100"/>
                <a:gd name="connsiteX60" fmla="*/ 2257425 w 3752850"/>
                <a:gd name="connsiteY60" fmla="*/ 517525 h 1181100"/>
                <a:gd name="connsiteX61" fmla="*/ 2257425 w 3752850"/>
                <a:gd name="connsiteY61" fmla="*/ 533400 h 1181100"/>
                <a:gd name="connsiteX62" fmla="*/ 2301875 w 3752850"/>
                <a:gd name="connsiteY62" fmla="*/ 533400 h 1181100"/>
                <a:gd name="connsiteX63" fmla="*/ 2301875 w 3752850"/>
                <a:gd name="connsiteY63" fmla="*/ 552450 h 1181100"/>
                <a:gd name="connsiteX64" fmla="*/ 2346325 w 3752850"/>
                <a:gd name="connsiteY64" fmla="*/ 552450 h 1181100"/>
                <a:gd name="connsiteX65" fmla="*/ 2346325 w 3752850"/>
                <a:gd name="connsiteY65" fmla="*/ 584200 h 1181100"/>
                <a:gd name="connsiteX66" fmla="*/ 2371725 w 3752850"/>
                <a:gd name="connsiteY66" fmla="*/ 584200 h 1181100"/>
                <a:gd name="connsiteX67" fmla="*/ 2371725 w 3752850"/>
                <a:gd name="connsiteY67" fmla="*/ 596900 h 1181100"/>
                <a:gd name="connsiteX68" fmla="*/ 2400300 w 3752850"/>
                <a:gd name="connsiteY68" fmla="*/ 596900 h 1181100"/>
                <a:gd name="connsiteX69" fmla="*/ 2400300 w 3752850"/>
                <a:gd name="connsiteY69" fmla="*/ 609600 h 1181100"/>
                <a:gd name="connsiteX70" fmla="*/ 2435225 w 3752850"/>
                <a:gd name="connsiteY70" fmla="*/ 609600 h 1181100"/>
                <a:gd name="connsiteX71" fmla="*/ 2435225 w 3752850"/>
                <a:gd name="connsiteY71" fmla="*/ 635000 h 1181100"/>
                <a:gd name="connsiteX72" fmla="*/ 2454275 w 3752850"/>
                <a:gd name="connsiteY72" fmla="*/ 635000 h 1181100"/>
                <a:gd name="connsiteX73" fmla="*/ 2454275 w 3752850"/>
                <a:gd name="connsiteY73" fmla="*/ 666750 h 1181100"/>
                <a:gd name="connsiteX74" fmla="*/ 2473325 w 3752850"/>
                <a:gd name="connsiteY74" fmla="*/ 666750 h 1181100"/>
                <a:gd name="connsiteX75" fmla="*/ 2473325 w 3752850"/>
                <a:gd name="connsiteY75" fmla="*/ 682625 h 1181100"/>
                <a:gd name="connsiteX76" fmla="*/ 2498725 w 3752850"/>
                <a:gd name="connsiteY76" fmla="*/ 682625 h 1181100"/>
                <a:gd name="connsiteX77" fmla="*/ 2498725 w 3752850"/>
                <a:gd name="connsiteY77" fmla="*/ 704850 h 1181100"/>
                <a:gd name="connsiteX78" fmla="*/ 2593975 w 3752850"/>
                <a:gd name="connsiteY78" fmla="*/ 704850 h 1181100"/>
                <a:gd name="connsiteX79" fmla="*/ 2593975 w 3752850"/>
                <a:gd name="connsiteY79" fmla="*/ 730250 h 1181100"/>
                <a:gd name="connsiteX80" fmla="*/ 2616200 w 3752850"/>
                <a:gd name="connsiteY80" fmla="*/ 730250 h 1181100"/>
                <a:gd name="connsiteX81" fmla="*/ 2616200 w 3752850"/>
                <a:gd name="connsiteY81" fmla="*/ 762000 h 1181100"/>
                <a:gd name="connsiteX82" fmla="*/ 2663825 w 3752850"/>
                <a:gd name="connsiteY82" fmla="*/ 762000 h 1181100"/>
                <a:gd name="connsiteX83" fmla="*/ 2663825 w 3752850"/>
                <a:gd name="connsiteY83" fmla="*/ 787400 h 1181100"/>
                <a:gd name="connsiteX84" fmla="*/ 2717800 w 3752850"/>
                <a:gd name="connsiteY84" fmla="*/ 787400 h 1181100"/>
                <a:gd name="connsiteX85" fmla="*/ 2717800 w 3752850"/>
                <a:gd name="connsiteY85" fmla="*/ 815975 h 1181100"/>
                <a:gd name="connsiteX86" fmla="*/ 2752725 w 3752850"/>
                <a:gd name="connsiteY86" fmla="*/ 815975 h 1181100"/>
                <a:gd name="connsiteX87" fmla="*/ 2752725 w 3752850"/>
                <a:gd name="connsiteY87" fmla="*/ 831850 h 1181100"/>
                <a:gd name="connsiteX88" fmla="*/ 2816225 w 3752850"/>
                <a:gd name="connsiteY88" fmla="*/ 831850 h 1181100"/>
                <a:gd name="connsiteX89" fmla="*/ 2816225 w 3752850"/>
                <a:gd name="connsiteY89" fmla="*/ 847725 h 1181100"/>
                <a:gd name="connsiteX90" fmla="*/ 2851150 w 3752850"/>
                <a:gd name="connsiteY90" fmla="*/ 847725 h 1181100"/>
                <a:gd name="connsiteX91" fmla="*/ 2851150 w 3752850"/>
                <a:gd name="connsiteY91" fmla="*/ 860425 h 1181100"/>
                <a:gd name="connsiteX92" fmla="*/ 2914650 w 3752850"/>
                <a:gd name="connsiteY92" fmla="*/ 860425 h 1181100"/>
                <a:gd name="connsiteX93" fmla="*/ 2914650 w 3752850"/>
                <a:gd name="connsiteY93" fmla="*/ 879475 h 1181100"/>
                <a:gd name="connsiteX94" fmla="*/ 2940050 w 3752850"/>
                <a:gd name="connsiteY94" fmla="*/ 879475 h 1181100"/>
                <a:gd name="connsiteX95" fmla="*/ 2940050 w 3752850"/>
                <a:gd name="connsiteY95" fmla="*/ 898525 h 1181100"/>
                <a:gd name="connsiteX96" fmla="*/ 2955925 w 3752850"/>
                <a:gd name="connsiteY96" fmla="*/ 898525 h 1181100"/>
                <a:gd name="connsiteX97" fmla="*/ 2955925 w 3752850"/>
                <a:gd name="connsiteY97" fmla="*/ 917575 h 1181100"/>
                <a:gd name="connsiteX98" fmla="*/ 3000375 w 3752850"/>
                <a:gd name="connsiteY98" fmla="*/ 917575 h 1181100"/>
                <a:gd name="connsiteX99" fmla="*/ 3000375 w 3752850"/>
                <a:gd name="connsiteY99" fmla="*/ 930275 h 1181100"/>
                <a:gd name="connsiteX100" fmla="*/ 3054350 w 3752850"/>
                <a:gd name="connsiteY100" fmla="*/ 930275 h 1181100"/>
                <a:gd name="connsiteX101" fmla="*/ 3054350 w 3752850"/>
                <a:gd name="connsiteY101" fmla="*/ 958850 h 1181100"/>
                <a:gd name="connsiteX102" fmla="*/ 3098800 w 3752850"/>
                <a:gd name="connsiteY102" fmla="*/ 958850 h 1181100"/>
                <a:gd name="connsiteX103" fmla="*/ 3098800 w 3752850"/>
                <a:gd name="connsiteY103" fmla="*/ 987425 h 1181100"/>
                <a:gd name="connsiteX104" fmla="*/ 3152775 w 3752850"/>
                <a:gd name="connsiteY104" fmla="*/ 987425 h 1181100"/>
                <a:gd name="connsiteX105" fmla="*/ 3152775 w 3752850"/>
                <a:gd name="connsiteY105" fmla="*/ 996950 h 1181100"/>
                <a:gd name="connsiteX106" fmla="*/ 3216275 w 3752850"/>
                <a:gd name="connsiteY106" fmla="*/ 996950 h 1181100"/>
                <a:gd name="connsiteX107" fmla="*/ 3216275 w 3752850"/>
                <a:gd name="connsiteY107" fmla="*/ 1022350 h 1181100"/>
                <a:gd name="connsiteX108" fmla="*/ 3251200 w 3752850"/>
                <a:gd name="connsiteY108" fmla="*/ 1022350 h 1181100"/>
                <a:gd name="connsiteX109" fmla="*/ 3251200 w 3752850"/>
                <a:gd name="connsiteY109" fmla="*/ 1041400 h 1181100"/>
                <a:gd name="connsiteX110" fmla="*/ 3279775 w 3752850"/>
                <a:gd name="connsiteY110" fmla="*/ 1041400 h 1181100"/>
                <a:gd name="connsiteX111" fmla="*/ 3279775 w 3752850"/>
                <a:gd name="connsiteY111" fmla="*/ 1060450 h 1181100"/>
                <a:gd name="connsiteX112" fmla="*/ 3330575 w 3752850"/>
                <a:gd name="connsiteY112" fmla="*/ 1060450 h 1181100"/>
                <a:gd name="connsiteX113" fmla="*/ 3330575 w 3752850"/>
                <a:gd name="connsiteY113" fmla="*/ 1069975 h 1181100"/>
                <a:gd name="connsiteX114" fmla="*/ 3384550 w 3752850"/>
                <a:gd name="connsiteY114" fmla="*/ 1069975 h 1181100"/>
                <a:gd name="connsiteX115" fmla="*/ 3384550 w 3752850"/>
                <a:gd name="connsiteY115" fmla="*/ 1085850 h 1181100"/>
                <a:gd name="connsiteX116" fmla="*/ 3492500 w 3752850"/>
                <a:gd name="connsiteY116" fmla="*/ 1085850 h 1181100"/>
                <a:gd name="connsiteX117" fmla="*/ 3492500 w 3752850"/>
                <a:gd name="connsiteY117" fmla="*/ 1114425 h 1181100"/>
                <a:gd name="connsiteX118" fmla="*/ 3540125 w 3752850"/>
                <a:gd name="connsiteY118" fmla="*/ 1114425 h 1181100"/>
                <a:gd name="connsiteX119" fmla="*/ 3540125 w 3752850"/>
                <a:gd name="connsiteY119" fmla="*/ 1127125 h 1181100"/>
                <a:gd name="connsiteX120" fmla="*/ 3600450 w 3752850"/>
                <a:gd name="connsiteY120" fmla="*/ 1127125 h 1181100"/>
                <a:gd name="connsiteX121" fmla="*/ 3600450 w 3752850"/>
                <a:gd name="connsiteY121" fmla="*/ 1149350 h 1181100"/>
                <a:gd name="connsiteX122" fmla="*/ 3632200 w 3752850"/>
                <a:gd name="connsiteY122" fmla="*/ 1149350 h 1181100"/>
                <a:gd name="connsiteX123" fmla="*/ 3638550 w 3752850"/>
                <a:gd name="connsiteY123" fmla="*/ 1155700 h 1181100"/>
                <a:gd name="connsiteX124" fmla="*/ 3698875 w 3752850"/>
                <a:gd name="connsiteY124" fmla="*/ 1155700 h 1181100"/>
                <a:gd name="connsiteX125" fmla="*/ 3698875 w 3752850"/>
                <a:gd name="connsiteY125" fmla="*/ 1181100 h 1181100"/>
                <a:gd name="connsiteX126" fmla="*/ 3752850 w 3752850"/>
                <a:gd name="connsiteY126" fmla="*/ 118110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752850" h="1181100">
                  <a:moveTo>
                    <a:pt x="0" y="0"/>
                  </a:moveTo>
                  <a:lnTo>
                    <a:pt x="171450" y="0"/>
                  </a:lnTo>
                  <a:lnTo>
                    <a:pt x="171450" y="19050"/>
                  </a:lnTo>
                  <a:lnTo>
                    <a:pt x="282575" y="19050"/>
                  </a:lnTo>
                  <a:lnTo>
                    <a:pt x="282575" y="41275"/>
                  </a:lnTo>
                  <a:lnTo>
                    <a:pt x="460375" y="41275"/>
                  </a:lnTo>
                  <a:lnTo>
                    <a:pt x="460375" y="50800"/>
                  </a:lnTo>
                  <a:lnTo>
                    <a:pt x="571500" y="50800"/>
                  </a:lnTo>
                  <a:lnTo>
                    <a:pt x="571500" y="63500"/>
                  </a:lnTo>
                  <a:lnTo>
                    <a:pt x="612775" y="63500"/>
                  </a:lnTo>
                  <a:lnTo>
                    <a:pt x="612775" y="79375"/>
                  </a:lnTo>
                  <a:lnTo>
                    <a:pt x="695325" y="79375"/>
                  </a:lnTo>
                  <a:lnTo>
                    <a:pt x="695325" y="95250"/>
                  </a:lnTo>
                  <a:lnTo>
                    <a:pt x="844550" y="95250"/>
                  </a:lnTo>
                  <a:lnTo>
                    <a:pt x="844550" y="117475"/>
                  </a:lnTo>
                  <a:lnTo>
                    <a:pt x="873125" y="117475"/>
                  </a:lnTo>
                  <a:lnTo>
                    <a:pt x="873125" y="139700"/>
                  </a:lnTo>
                  <a:lnTo>
                    <a:pt x="952500" y="139700"/>
                  </a:lnTo>
                  <a:lnTo>
                    <a:pt x="952500" y="149225"/>
                  </a:lnTo>
                  <a:lnTo>
                    <a:pt x="1031875" y="149225"/>
                  </a:lnTo>
                  <a:lnTo>
                    <a:pt x="1031875" y="158750"/>
                  </a:lnTo>
                  <a:lnTo>
                    <a:pt x="1073150" y="158750"/>
                  </a:lnTo>
                  <a:lnTo>
                    <a:pt x="1073150" y="190500"/>
                  </a:lnTo>
                  <a:lnTo>
                    <a:pt x="1181100" y="190500"/>
                  </a:lnTo>
                  <a:lnTo>
                    <a:pt x="1181100" y="203200"/>
                  </a:lnTo>
                  <a:lnTo>
                    <a:pt x="1228725" y="203200"/>
                  </a:lnTo>
                  <a:lnTo>
                    <a:pt x="1228725" y="225425"/>
                  </a:lnTo>
                  <a:lnTo>
                    <a:pt x="1250950" y="225425"/>
                  </a:lnTo>
                  <a:lnTo>
                    <a:pt x="1250950" y="250825"/>
                  </a:lnTo>
                  <a:lnTo>
                    <a:pt x="1273175" y="250825"/>
                  </a:lnTo>
                  <a:lnTo>
                    <a:pt x="1381125" y="250825"/>
                  </a:lnTo>
                  <a:lnTo>
                    <a:pt x="1381125" y="269875"/>
                  </a:lnTo>
                  <a:lnTo>
                    <a:pt x="1482725" y="269875"/>
                  </a:lnTo>
                  <a:lnTo>
                    <a:pt x="1482725" y="285750"/>
                  </a:lnTo>
                  <a:lnTo>
                    <a:pt x="1527175" y="285750"/>
                  </a:lnTo>
                  <a:lnTo>
                    <a:pt x="1527175" y="298450"/>
                  </a:lnTo>
                  <a:lnTo>
                    <a:pt x="1568450" y="298450"/>
                  </a:lnTo>
                  <a:lnTo>
                    <a:pt x="1584325" y="314325"/>
                  </a:lnTo>
                  <a:lnTo>
                    <a:pt x="1651000" y="314325"/>
                  </a:lnTo>
                  <a:lnTo>
                    <a:pt x="1670050" y="333375"/>
                  </a:lnTo>
                  <a:lnTo>
                    <a:pt x="1717675" y="333375"/>
                  </a:lnTo>
                  <a:lnTo>
                    <a:pt x="1717675" y="352425"/>
                  </a:lnTo>
                  <a:lnTo>
                    <a:pt x="1774825" y="352425"/>
                  </a:lnTo>
                  <a:lnTo>
                    <a:pt x="1774825" y="390525"/>
                  </a:lnTo>
                  <a:lnTo>
                    <a:pt x="1854200" y="390525"/>
                  </a:lnTo>
                  <a:lnTo>
                    <a:pt x="1854200" y="409575"/>
                  </a:lnTo>
                  <a:lnTo>
                    <a:pt x="1911350" y="409575"/>
                  </a:lnTo>
                  <a:lnTo>
                    <a:pt x="1911350" y="419100"/>
                  </a:lnTo>
                  <a:lnTo>
                    <a:pt x="1971675" y="419100"/>
                  </a:lnTo>
                  <a:lnTo>
                    <a:pt x="1971675" y="441325"/>
                  </a:lnTo>
                  <a:lnTo>
                    <a:pt x="2076450" y="441325"/>
                  </a:lnTo>
                  <a:lnTo>
                    <a:pt x="2076450" y="457200"/>
                  </a:lnTo>
                  <a:lnTo>
                    <a:pt x="2127250" y="457200"/>
                  </a:lnTo>
                  <a:lnTo>
                    <a:pt x="2127250" y="466725"/>
                  </a:lnTo>
                  <a:lnTo>
                    <a:pt x="2165350" y="466725"/>
                  </a:lnTo>
                  <a:lnTo>
                    <a:pt x="2165350" y="485775"/>
                  </a:lnTo>
                  <a:lnTo>
                    <a:pt x="2222500" y="485775"/>
                  </a:lnTo>
                  <a:lnTo>
                    <a:pt x="2222500" y="501650"/>
                  </a:lnTo>
                  <a:lnTo>
                    <a:pt x="2222500" y="501650"/>
                  </a:lnTo>
                  <a:lnTo>
                    <a:pt x="2238375" y="517525"/>
                  </a:lnTo>
                  <a:lnTo>
                    <a:pt x="2257425" y="517525"/>
                  </a:lnTo>
                  <a:lnTo>
                    <a:pt x="2257425" y="533400"/>
                  </a:lnTo>
                  <a:lnTo>
                    <a:pt x="2301875" y="533400"/>
                  </a:lnTo>
                  <a:lnTo>
                    <a:pt x="2301875" y="552450"/>
                  </a:lnTo>
                  <a:lnTo>
                    <a:pt x="2346325" y="552450"/>
                  </a:lnTo>
                  <a:lnTo>
                    <a:pt x="2346325" y="584200"/>
                  </a:lnTo>
                  <a:lnTo>
                    <a:pt x="2371725" y="584200"/>
                  </a:lnTo>
                  <a:lnTo>
                    <a:pt x="2371725" y="596900"/>
                  </a:lnTo>
                  <a:lnTo>
                    <a:pt x="2400300" y="596900"/>
                  </a:lnTo>
                  <a:lnTo>
                    <a:pt x="2400300" y="609600"/>
                  </a:lnTo>
                  <a:lnTo>
                    <a:pt x="2435225" y="609600"/>
                  </a:lnTo>
                  <a:lnTo>
                    <a:pt x="2435225" y="635000"/>
                  </a:lnTo>
                  <a:lnTo>
                    <a:pt x="2454275" y="635000"/>
                  </a:lnTo>
                  <a:lnTo>
                    <a:pt x="2454275" y="666750"/>
                  </a:lnTo>
                  <a:lnTo>
                    <a:pt x="2473325" y="666750"/>
                  </a:lnTo>
                  <a:lnTo>
                    <a:pt x="2473325" y="682625"/>
                  </a:lnTo>
                  <a:lnTo>
                    <a:pt x="2498725" y="682625"/>
                  </a:lnTo>
                  <a:lnTo>
                    <a:pt x="2498725" y="704850"/>
                  </a:lnTo>
                  <a:lnTo>
                    <a:pt x="2593975" y="704850"/>
                  </a:lnTo>
                  <a:lnTo>
                    <a:pt x="2593975" y="730250"/>
                  </a:lnTo>
                  <a:lnTo>
                    <a:pt x="2616200" y="730250"/>
                  </a:lnTo>
                  <a:lnTo>
                    <a:pt x="2616200" y="762000"/>
                  </a:lnTo>
                  <a:lnTo>
                    <a:pt x="2663825" y="762000"/>
                  </a:lnTo>
                  <a:lnTo>
                    <a:pt x="2663825" y="787400"/>
                  </a:lnTo>
                  <a:lnTo>
                    <a:pt x="2717800" y="787400"/>
                  </a:lnTo>
                  <a:lnTo>
                    <a:pt x="2717800" y="815975"/>
                  </a:lnTo>
                  <a:lnTo>
                    <a:pt x="2752725" y="815975"/>
                  </a:lnTo>
                  <a:lnTo>
                    <a:pt x="2752725" y="831850"/>
                  </a:lnTo>
                  <a:lnTo>
                    <a:pt x="2816225" y="831850"/>
                  </a:lnTo>
                  <a:lnTo>
                    <a:pt x="2816225" y="847725"/>
                  </a:lnTo>
                  <a:lnTo>
                    <a:pt x="2851150" y="847725"/>
                  </a:lnTo>
                  <a:lnTo>
                    <a:pt x="2851150" y="860425"/>
                  </a:lnTo>
                  <a:lnTo>
                    <a:pt x="2914650" y="860425"/>
                  </a:lnTo>
                  <a:lnTo>
                    <a:pt x="2914650" y="879475"/>
                  </a:lnTo>
                  <a:lnTo>
                    <a:pt x="2940050" y="879475"/>
                  </a:lnTo>
                  <a:lnTo>
                    <a:pt x="2940050" y="898525"/>
                  </a:lnTo>
                  <a:lnTo>
                    <a:pt x="2955925" y="898525"/>
                  </a:lnTo>
                  <a:lnTo>
                    <a:pt x="2955925" y="917575"/>
                  </a:lnTo>
                  <a:lnTo>
                    <a:pt x="3000375" y="917575"/>
                  </a:lnTo>
                  <a:lnTo>
                    <a:pt x="3000375" y="930275"/>
                  </a:lnTo>
                  <a:lnTo>
                    <a:pt x="3054350" y="930275"/>
                  </a:lnTo>
                  <a:lnTo>
                    <a:pt x="3054350" y="958850"/>
                  </a:lnTo>
                  <a:lnTo>
                    <a:pt x="3098800" y="958850"/>
                  </a:lnTo>
                  <a:lnTo>
                    <a:pt x="3098800" y="987425"/>
                  </a:lnTo>
                  <a:lnTo>
                    <a:pt x="3152775" y="987425"/>
                  </a:lnTo>
                  <a:lnTo>
                    <a:pt x="3152775" y="996950"/>
                  </a:lnTo>
                  <a:lnTo>
                    <a:pt x="3216275" y="996950"/>
                  </a:lnTo>
                  <a:lnTo>
                    <a:pt x="3216275" y="1022350"/>
                  </a:lnTo>
                  <a:lnTo>
                    <a:pt x="3251200" y="1022350"/>
                  </a:lnTo>
                  <a:lnTo>
                    <a:pt x="3251200" y="1041400"/>
                  </a:lnTo>
                  <a:lnTo>
                    <a:pt x="3279775" y="1041400"/>
                  </a:lnTo>
                  <a:lnTo>
                    <a:pt x="3279775" y="1060450"/>
                  </a:lnTo>
                  <a:lnTo>
                    <a:pt x="3330575" y="1060450"/>
                  </a:lnTo>
                  <a:lnTo>
                    <a:pt x="3330575" y="1069975"/>
                  </a:lnTo>
                  <a:lnTo>
                    <a:pt x="3384550" y="1069975"/>
                  </a:lnTo>
                  <a:lnTo>
                    <a:pt x="3384550" y="1085850"/>
                  </a:lnTo>
                  <a:lnTo>
                    <a:pt x="3492500" y="1085850"/>
                  </a:lnTo>
                  <a:lnTo>
                    <a:pt x="3492500" y="1114425"/>
                  </a:lnTo>
                  <a:lnTo>
                    <a:pt x="3540125" y="1114425"/>
                  </a:lnTo>
                  <a:lnTo>
                    <a:pt x="3540125" y="1127125"/>
                  </a:lnTo>
                  <a:lnTo>
                    <a:pt x="3600450" y="1127125"/>
                  </a:lnTo>
                  <a:lnTo>
                    <a:pt x="3600450" y="1149350"/>
                  </a:lnTo>
                  <a:lnTo>
                    <a:pt x="3632200" y="1149350"/>
                  </a:lnTo>
                  <a:lnTo>
                    <a:pt x="3638550" y="1155700"/>
                  </a:lnTo>
                  <a:lnTo>
                    <a:pt x="3698875" y="1155700"/>
                  </a:lnTo>
                  <a:lnTo>
                    <a:pt x="3698875" y="1181100"/>
                  </a:lnTo>
                  <a:lnTo>
                    <a:pt x="3752850" y="1181100"/>
                  </a:lnTo>
                </a:path>
              </a:pathLst>
            </a:custGeom>
            <a:noFill/>
            <a:ln w="28575">
              <a:solidFill>
                <a:schemeClr val="accent2"/>
              </a:solidFill>
              <a:miter lim="800000"/>
              <a:headEnd/>
              <a:tailEnd/>
            </a:ln>
          </p:spPr>
          <p:txBody>
            <a:bodyPr rtlCol="0" anchor="ctr"/>
            <a:lstStyle/>
            <a:p>
              <a:pPr algn="ctr"/>
              <a:endParaRPr lang="en-US" dirty="0"/>
            </a:p>
          </p:txBody>
        </p:sp>
        <p:sp>
          <p:nvSpPr>
            <p:cNvPr id="112" name="Freeform: Shape 111">
              <a:extLst>
                <a:ext uri="{FF2B5EF4-FFF2-40B4-BE49-F238E27FC236}">
                  <a16:creationId xmlns:a16="http://schemas.microsoft.com/office/drawing/2014/main" id="{3DEA469D-5B23-B1C2-F981-4477C2D22FA2}"/>
                </a:ext>
              </a:extLst>
            </p:cNvPr>
            <p:cNvSpPr/>
            <p:nvPr/>
          </p:nvSpPr>
          <p:spPr bwMode="auto">
            <a:xfrm>
              <a:off x="5308600" y="2759075"/>
              <a:ext cx="180975" cy="34925"/>
            </a:xfrm>
            <a:custGeom>
              <a:avLst/>
              <a:gdLst>
                <a:gd name="connsiteX0" fmla="*/ 180975 w 180975"/>
                <a:gd name="connsiteY0" fmla="*/ 34925 h 34925"/>
                <a:gd name="connsiteX1" fmla="*/ 117475 w 180975"/>
                <a:gd name="connsiteY1" fmla="*/ 34925 h 34925"/>
                <a:gd name="connsiteX2" fmla="*/ 117475 w 180975"/>
                <a:gd name="connsiteY2" fmla="*/ 22225 h 34925"/>
                <a:gd name="connsiteX3" fmla="*/ 76200 w 180975"/>
                <a:gd name="connsiteY3" fmla="*/ 22225 h 34925"/>
                <a:gd name="connsiteX4" fmla="*/ 82550 w 180975"/>
                <a:gd name="connsiteY4" fmla="*/ 15875 h 34925"/>
                <a:gd name="connsiteX5" fmla="*/ 41275 w 180975"/>
                <a:gd name="connsiteY5" fmla="*/ 15875 h 34925"/>
                <a:gd name="connsiteX6" fmla="*/ 41275 w 180975"/>
                <a:gd name="connsiteY6" fmla="*/ 0 h 34925"/>
                <a:gd name="connsiteX7" fmla="*/ 0 w 180975"/>
                <a:gd name="connsiteY7" fmla="*/ 0 h 3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75" h="34925">
                  <a:moveTo>
                    <a:pt x="180975" y="34925"/>
                  </a:moveTo>
                  <a:lnTo>
                    <a:pt x="117475" y="34925"/>
                  </a:lnTo>
                  <a:lnTo>
                    <a:pt x="117475" y="22225"/>
                  </a:lnTo>
                  <a:lnTo>
                    <a:pt x="76200" y="22225"/>
                  </a:lnTo>
                  <a:lnTo>
                    <a:pt x="82550" y="15875"/>
                  </a:lnTo>
                  <a:lnTo>
                    <a:pt x="41275" y="15875"/>
                  </a:lnTo>
                  <a:lnTo>
                    <a:pt x="41275" y="0"/>
                  </a:lnTo>
                  <a:lnTo>
                    <a:pt x="0" y="0"/>
                  </a:lnTo>
                </a:path>
              </a:pathLst>
            </a:custGeom>
            <a:noFill/>
            <a:ln w="28575">
              <a:solidFill>
                <a:schemeClr val="accent2"/>
              </a:solidFill>
              <a:miter lim="800000"/>
              <a:headEnd/>
              <a:tailEnd/>
            </a:ln>
          </p:spPr>
          <p:txBody>
            <a:bodyPr rtlCol="0" anchor="ctr"/>
            <a:lstStyle/>
            <a:p>
              <a:pPr algn="ctr"/>
              <a:endParaRPr lang="en-US" dirty="0"/>
            </a:p>
          </p:txBody>
        </p:sp>
      </p:grpSp>
    </p:spTree>
    <p:extLst>
      <p:ext uri="{BB962C8B-B14F-4D97-AF65-F5344CB8AC3E}">
        <p14:creationId xmlns:p14="http://schemas.microsoft.com/office/powerpoint/2010/main" val="1922910684"/>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1D92A7-109C-83C6-8DE4-67F2C8D7D523}"/>
              </a:ext>
            </a:extLst>
          </p:cNvPr>
          <p:cNvSpPr>
            <a:spLocks noGrp="1"/>
          </p:cNvSpPr>
          <p:nvPr>
            <p:ph type="title"/>
          </p:nvPr>
        </p:nvSpPr>
        <p:spPr/>
        <p:txBody>
          <a:bodyPr/>
          <a:lstStyle/>
          <a:p>
            <a:r>
              <a:rPr lang="en-US" dirty="0"/>
              <a:t>HRD Testing on Cell-Free Tumor DNA From Peritoneal Fluid of Patients With Newly Diagnosed EOC</a:t>
            </a:r>
          </a:p>
        </p:txBody>
      </p:sp>
      <p:sp>
        <p:nvSpPr>
          <p:cNvPr id="7" name="Content Placeholder 6">
            <a:extLst>
              <a:ext uri="{FF2B5EF4-FFF2-40B4-BE49-F238E27FC236}">
                <a16:creationId xmlns:a16="http://schemas.microsoft.com/office/drawing/2014/main" id="{998FC53B-A73F-F9DF-65FF-1043D0C1157F}"/>
              </a:ext>
            </a:extLst>
          </p:cNvPr>
          <p:cNvSpPr>
            <a:spLocks noGrp="1"/>
          </p:cNvSpPr>
          <p:nvPr>
            <p:ph sz="half" idx="1"/>
          </p:nvPr>
        </p:nvSpPr>
        <p:spPr>
          <a:xfrm>
            <a:off x="786722" y="3947860"/>
            <a:ext cx="5309278" cy="443926"/>
          </a:xfrm>
        </p:spPr>
        <p:txBody>
          <a:bodyPr/>
          <a:lstStyle/>
          <a:p>
            <a:r>
              <a:rPr lang="en-US" sz="2000" b="1" dirty="0"/>
              <a:t>Method Validation</a:t>
            </a:r>
          </a:p>
        </p:txBody>
      </p:sp>
      <p:sp>
        <p:nvSpPr>
          <p:cNvPr id="8" name="Content Placeholder 7">
            <a:extLst>
              <a:ext uri="{FF2B5EF4-FFF2-40B4-BE49-F238E27FC236}">
                <a16:creationId xmlns:a16="http://schemas.microsoft.com/office/drawing/2014/main" id="{A51BC078-A66E-D876-A1CE-7F9494E5DA31}"/>
              </a:ext>
            </a:extLst>
          </p:cNvPr>
          <p:cNvSpPr>
            <a:spLocks noGrp="1"/>
          </p:cNvSpPr>
          <p:nvPr>
            <p:ph sz="half" idx="2"/>
          </p:nvPr>
        </p:nvSpPr>
        <p:spPr>
          <a:xfrm>
            <a:off x="5397267" y="3886200"/>
            <a:ext cx="6421047" cy="2082998"/>
          </a:xfrm>
          <a:ln w="19050">
            <a:solidFill>
              <a:schemeClr val="accent1"/>
            </a:solidFill>
          </a:ln>
        </p:spPr>
        <p:txBody>
          <a:bodyPr/>
          <a:lstStyle/>
          <a:p>
            <a:r>
              <a:rPr lang="en-US" sz="2000" b="1" dirty="0"/>
              <a:t>Study objectives</a:t>
            </a:r>
          </a:p>
          <a:p>
            <a:pPr lvl="1">
              <a:lnSpc>
                <a:spcPct val="100000"/>
              </a:lnSpc>
              <a:spcBef>
                <a:spcPts val="0"/>
              </a:spcBef>
              <a:spcAft>
                <a:spcPts val="0"/>
              </a:spcAft>
            </a:pPr>
            <a:r>
              <a:rPr lang="fr-FR" sz="1800" dirty="0">
                <a:ea typeface="+mn-ea"/>
                <a:cs typeface="Arial" panose="020B0604020202020204" pitchFamily="34" charset="0"/>
              </a:rPr>
              <a:t>Feasibility, quantity and quality of cfDNA detected</a:t>
            </a:r>
          </a:p>
          <a:p>
            <a:pPr lvl="2">
              <a:lnSpc>
                <a:spcPct val="100000"/>
              </a:lnSpc>
              <a:spcBef>
                <a:spcPts val="0"/>
              </a:spcBef>
              <a:spcAft>
                <a:spcPts val="0"/>
              </a:spcAft>
              <a:buFont typeface="Wingdings" panose="05000000000000000000" pitchFamily="2" charset="2"/>
              <a:buChar char="§"/>
            </a:pPr>
            <a:r>
              <a:rPr lang="fr-FR" sz="1600" dirty="0">
                <a:solidFill>
                  <a:schemeClr val="accent3"/>
                </a:solidFill>
                <a:ea typeface="+mn-ea"/>
                <a:cs typeface="Arial" panose="020B0604020202020204" pitchFamily="34" charset="0"/>
              </a:rPr>
              <a:t>All but 4 </a:t>
            </a:r>
            <a:r>
              <a:rPr lang="en-US" sz="1600" dirty="0">
                <a:solidFill>
                  <a:schemeClr val="accent3"/>
                </a:solidFill>
                <a:ea typeface="+mn-ea"/>
                <a:cs typeface="Arial" panose="020B0604020202020204" pitchFamily="34" charset="0"/>
              </a:rPr>
              <a:t>samples failed to detect cfDNA = peritoneal lavage at interval LAP after neoadjuvant CT</a:t>
            </a:r>
          </a:p>
          <a:p>
            <a:pPr lvl="2">
              <a:lnSpc>
                <a:spcPct val="100000"/>
              </a:lnSpc>
              <a:spcBef>
                <a:spcPts val="0"/>
              </a:spcBef>
              <a:spcAft>
                <a:spcPts val="0"/>
              </a:spcAft>
              <a:buFont typeface="Wingdings" panose="05000000000000000000" pitchFamily="2" charset="2"/>
              <a:buChar char="§"/>
            </a:pPr>
            <a:r>
              <a:rPr lang="fr-FR" sz="1600" dirty="0">
                <a:solidFill>
                  <a:schemeClr val="accent3"/>
                </a:solidFill>
                <a:ea typeface="+mn-ea"/>
                <a:cs typeface="Arial" panose="020B0604020202020204" pitchFamily="34" charset="0"/>
              </a:rPr>
              <a:t>Testing turnaround ~21 vs 43 days with FFPE</a:t>
            </a:r>
          </a:p>
          <a:p>
            <a:pPr lvl="1">
              <a:lnSpc>
                <a:spcPct val="100000"/>
              </a:lnSpc>
              <a:spcBef>
                <a:spcPts val="0"/>
              </a:spcBef>
              <a:spcAft>
                <a:spcPts val="0"/>
              </a:spcAft>
            </a:pPr>
            <a:r>
              <a:rPr lang="fr-FR" sz="1800" dirty="0">
                <a:ea typeface="+mn-ea"/>
                <a:cs typeface="Arial" panose="020B0604020202020204" pitchFamily="34" charset="0"/>
              </a:rPr>
              <a:t>Performance for the detection of PV (</a:t>
            </a:r>
            <a:r>
              <a:rPr lang="fr-FR" sz="1800" i="1" dirty="0">
                <a:ea typeface="+mn-ea"/>
                <a:cs typeface="Arial" panose="020B0604020202020204" pitchFamily="34" charset="0"/>
              </a:rPr>
              <a:t>TP53</a:t>
            </a:r>
            <a:r>
              <a:rPr lang="fr-FR" sz="1800" dirty="0">
                <a:ea typeface="+mn-ea"/>
                <a:cs typeface="Arial" panose="020B0604020202020204" pitchFamily="34" charset="0"/>
              </a:rPr>
              <a:t> and </a:t>
            </a:r>
            <a:r>
              <a:rPr lang="fr-FR" sz="1800" i="1" dirty="0">
                <a:ea typeface="+mn-ea"/>
                <a:cs typeface="Arial" panose="020B0604020202020204" pitchFamily="34" charset="0"/>
              </a:rPr>
              <a:t>BRCA1/2</a:t>
            </a:r>
            <a:r>
              <a:rPr lang="fr-FR" sz="1800" dirty="0">
                <a:ea typeface="+mn-ea"/>
                <a:cs typeface="Arial" panose="020B0604020202020204" pitchFamily="34" charset="0"/>
              </a:rPr>
              <a:t>)</a:t>
            </a:r>
          </a:p>
          <a:p>
            <a:pPr lvl="1">
              <a:lnSpc>
                <a:spcPct val="100000"/>
              </a:lnSpc>
              <a:spcBef>
                <a:spcPts val="0"/>
              </a:spcBef>
              <a:spcAft>
                <a:spcPts val="0"/>
              </a:spcAft>
            </a:pPr>
            <a:r>
              <a:rPr lang="fr-FR" sz="1800" dirty="0">
                <a:ea typeface="+mn-ea"/>
                <a:cs typeface="Arial" panose="020B0604020202020204" pitchFamily="34" charset="0"/>
              </a:rPr>
              <a:t>Feasibility of measuring GIS using shallow WGS</a:t>
            </a:r>
          </a:p>
          <a:p>
            <a:endParaRPr lang="en-US" sz="2000" b="1" dirty="0"/>
          </a:p>
        </p:txBody>
      </p:sp>
      <p:sp>
        <p:nvSpPr>
          <p:cNvPr id="4" name="Text Box 11">
            <a:extLst>
              <a:ext uri="{FF2B5EF4-FFF2-40B4-BE49-F238E27FC236}">
                <a16:creationId xmlns:a16="http://schemas.microsoft.com/office/drawing/2014/main" id="{63CFB772-69C1-A194-8E43-E12B6D60ACE7}"/>
              </a:ext>
            </a:extLst>
          </p:cNvPr>
          <p:cNvSpPr txBox="1">
            <a:spLocks noChangeArrowheads="1"/>
          </p:cNvSpPr>
          <p:nvPr/>
        </p:nvSpPr>
        <p:spPr bwMode="auto">
          <a:xfrm>
            <a:off x="414339" y="6357747"/>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Leary. ESGO 2023. Abstr 64.</a:t>
            </a:r>
          </a:p>
        </p:txBody>
      </p:sp>
      <p:sp>
        <p:nvSpPr>
          <p:cNvPr id="6" name="Content Placeholder 7">
            <a:extLst>
              <a:ext uri="{FF2B5EF4-FFF2-40B4-BE49-F238E27FC236}">
                <a16:creationId xmlns:a16="http://schemas.microsoft.com/office/drawing/2014/main" id="{A27FFB74-3774-8AE1-AAFB-463A701D189C}"/>
              </a:ext>
            </a:extLst>
          </p:cNvPr>
          <p:cNvSpPr txBox="1">
            <a:spLocks/>
          </p:cNvSpPr>
          <p:nvPr/>
        </p:nvSpPr>
        <p:spPr bwMode="auto">
          <a:xfrm>
            <a:off x="641673" y="1537711"/>
            <a:ext cx="10840531" cy="2074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a:spcBef>
                <a:spcPts val="600"/>
              </a:spcBef>
              <a:spcAft>
                <a:spcPts val="0"/>
              </a:spcAft>
            </a:pPr>
            <a:r>
              <a:rPr lang="en-US" sz="2000" b="0" kern="0" dirty="0"/>
              <a:t>Evaluating for circulating cfDNA is ideal in patients with limited tumor tissue that may otherwise be required for later biomarker testing </a:t>
            </a:r>
          </a:p>
          <a:p>
            <a:pPr lvl="1">
              <a:spcBef>
                <a:spcPts val="600"/>
              </a:spcBef>
              <a:spcAft>
                <a:spcPts val="0"/>
              </a:spcAft>
            </a:pPr>
            <a:r>
              <a:rPr lang="en-US" sz="1800" b="0" kern="0" dirty="0"/>
              <a:t>A preliminary feasibility study (at Gustave Roussy) determined cfDNA could be extracted from 97/100 patients using 20 mL ascites after double-centrifugation and NGS used of TP53mut status to confirm presence of tumor DNA</a:t>
            </a:r>
          </a:p>
          <a:p>
            <a:pPr lvl="1">
              <a:spcBef>
                <a:spcPts val="600"/>
              </a:spcBef>
              <a:spcAft>
                <a:spcPts val="0"/>
              </a:spcAft>
            </a:pPr>
            <a:r>
              <a:rPr lang="en-US" sz="1800" b="0" kern="0" dirty="0"/>
              <a:t>Median volume (range) at Dx: 500 mL (50-11,000 mL) </a:t>
            </a:r>
          </a:p>
          <a:p>
            <a:pPr lvl="1">
              <a:spcBef>
                <a:spcPts val="600"/>
              </a:spcBef>
              <a:spcAft>
                <a:spcPts val="0"/>
              </a:spcAft>
            </a:pPr>
            <a:r>
              <a:rPr lang="en-US" sz="1800" b="0" kern="0" dirty="0"/>
              <a:t>Median volume (range) after neoadjuvant CT: 150 mL in 40% of patients (range: 80-5000 mL)</a:t>
            </a:r>
          </a:p>
        </p:txBody>
      </p:sp>
      <p:sp>
        <p:nvSpPr>
          <p:cNvPr id="28" name="TextBox 27">
            <a:extLst>
              <a:ext uri="{FF2B5EF4-FFF2-40B4-BE49-F238E27FC236}">
                <a16:creationId xmlns:a16="http://schemas.microsoft.com/office/drawing/2014/main" id="{96388D52-BEC0-A15D-4AD4-0A5180B58F5C}"/>
              </a:ext>
            </a:extLst>
          </p:cNvPr>
          <p:cNvSpPr txBox="1"/>
          <p:nvPr/>
        </p:nvSpPr>
        <p:spPr bwMode="auto">
          <a:xfrm>
            <a:off x="597274" y="6028993"/>
            <a:ext cx="114349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defPPr>
              <a:defRPr lang="en-US"/>
            </a:defPPr>
            <a:lvl1pPr algn="ctr">
              <a:defRPr sz="1400" b="0">
                <a:solidFill>
                  <a:schemeClr val="bg1"/>
                </a:solidFill>
                <a:latin typeface="Calibri" panose="020F0502020204030204" pitchFamily="34" charset="0"/>
                <a:ea typeface="Calibri" panose="020F0502020204030204" pitchFamily="34" charset="0"/>
                <a:cs typeface="Calibri" panose="020F0502020204030204" pitchFamily="34" charset="0"/>
              </a:defRPr>
            </a:lvl1pPr>
          </a:lstStyle>
          <a:p>
            <a:pPr algn="l"/>
            <a:r>
              <a:rPr lang="en-US" sz="1200" dirty="0"/>
              <a:t>*From primary laparoscopy (ascite [n=34] and peritoneal lavage [n = 1]; secondary laparoscopy ascite [n = 5] and peritoneal lavage [n = 6], and therapeutic paracentesis [n = 7]. </a:t>
            </a:r>
          </a:p>
        </p:txBody>
      </p:sp>
      <p:grpSp>
        <p:nvGrpSpPr>
          <p:cNvPr id="33" name="Group 32">
            <a:extLst>
              <a:ext uri="{FF2B5EF4-FFF2-40B4-BE49-F238E27FC236}">
                <a16:creationId xmlns:a16="http://schemas.microsoft.com/office/drawing/2014/main" id="{EBF9D1AF-B94F-B07E-9EC3-F3D9224F549F}"/>
              </a:ext>
            </a:extLst>
          </p:cNvPr>
          <p:cNvGrpSpPr/>
          <p:nvPr/>
        </p:nvGrpSpPr>
        <p:grpSpPr>
          <a:xfrm>
            <a:off x="414339" y="4153772"/>
            <a:ext cx="5199173" cy="1817420"/>
            <a:chOff x="414339" y="4153772"/>
            <a:chExt cx="5199173" cy="1817420"/>
          </a:xfrm>
        </p:grpSpPr>
        <p:grpSp>
          <p:nvGrpSpPr>
            <p:cNvPr id="29" name="Group 28">
              <a:extLst>
                <a:ext uri="{FF2B5EF4-FFF2-40B4-BE49-F238E27FC236}">
                  <a16:creationId xmlns:a16="http://schemas.microsoft.com/office/drawing/2014/main" id="{4DE0FF09-343C-AFB8-9275-01CB12D77B41}"/>
                </a:ext>
              </a:extLst>
            </p:cNvPr>
            <p:cNvGrpSpPr/>
            <p:nvPr/>
          </p:nvGrpSpPr>
          <p:grpSpPr>
            <a:xfrm>
              <a:off x="414339" y="4153772"/>
              <a:ext cx="5199173" cy="1817420"/>
              <a:chOff x="134148" y="4429158"/>
              <a:chExt cx="5199173" cy="1817420"/>
            </a:xfrm>
          </p:grpSpPr>
          <p:sp>
            <p:nvSpPr>
              <p:cNvPr id="10" name="ZoneTexte 5">
                <a:extLst>
                  <a:ext uri="{FF2B5EF4-FFF2-40B4-BE49-F238E27FC236}">
                    <a16:creationId xmlns:a16="http://schemas.microsoft.com/office/drawing/2014/main" id="{AEA679B4-1EAF-2202-DA1C-79772B6DF84C}"/>
                  </a:ext>
                </a:extLst>
              </p:cNvPr>
              <p:cNvSpPr txBox="1"/>
              <p:nvPr/>
            </p:nvSpPr>
            <p:spPr>
              <a:xfrm>
                <a:off x="3452314" y="4429158"/>
                <a:ext cx="1723171" cy="584775"/>
              </a:xfrm>
              <a:prstGeom prst="rect">
                <a:avLst/>
              </a:prstGeom>
              <a:noFill/>
            </p:spPr>
            <p:txBody>
              <a:bodyPr wrap="square" rtlCol="0">
                <a:spAutoFit/>
              </a:bodyPr>
              <a:lstStyle/>
              <a:p>
                <a:pPr algn="ctr"/>
                <a:r>
                  <a:rPr lang="fr-FR" sz="1600" b="0" dirty="0">
                    <a:solidFill>
                      <a:schemeClr val="bg1"/>
                    </a:solidFill>
                    <a:latin typeface="Calibri" panose="020F0502020204030204" pitchFamily="34" charset="0"/>
                    <a:ea typeface="Calibri" panose="020F0502020204030204" pitchFamily="34" charset="0"/>
                    <a:cs typeface="Calibri" panose="020F0502020204030204" pitchFamily="34" charset="0"/>
                  </a:rPr>
                  <a:t>HRD test (TP53 and </a:t>
                </a:r>
                <a:r>
                  <a:rPr lang="fr-FR" sz="1600" b="0" i="1" dirty="0">
                    <a:solidFill>
                      <a:schemeClr val="bg1"/>
                    </a:solidFill>
                    <a:latin typeface="Calibri" panose="020F0502020204030204" pitchFamily="34" charset="0"/>
                    <a:ea typeface="Calibri" panose="020F0502020204030204" pitchFamily="34" charset="0"/>
                    <a:cs typeface="Calibri" panose="020F0502020204030204" pitchFamily="34" charset="0"/>
                  </a:rPr>
                  <a:t>BRCA1/2</a:t>
                </a:r>
                <a:r>
                  <a:rPr lang="fr-FR" sz="1600" b="0" dirty="0">
                    <a:solidFill>
                      <a:schemeClr val="bg1"/>
                    </a:solidFill>
                    <a:latin typeface="Calibri" panose="020F0502020204030204" pitchFamily="34" charset="0"/>
                    <a:ea typeface="Calibri" panose="020F0502020204030204" pitchFamily="34" charset="0"/>
                    <a:cs typeface="Calibri" panose="020F0502020204030204" pitchFamily="34" charset="0"/>
                  </a:rPr>
                  <a:t>)</a:t>
                </a:r>
              </a:p>
            </p:txBody>
          </p:sp>
          <p:sp>
            <p:nvSpPr>
              <p:cNvPr id="14" name="TextBox 13">
                <a:extLst>
                  <a:ext uri="{FF2B5EF4-FFF2-40B4-BE49-F238E27FC236}">
                    <a16:creationId xmlns:a16="http://schemas.microsoft.com/office/drawing/2014/main" id="{97F68C51-14DE-3351-A494-5D803EC5625E}"/>
                  </a:ext>
                </a:extLst>
              </p:cNvPr>
              <p:cNvSpPr txBox="1"/>
              <p:nvPr/>
            </p:nvSpPr>
            <p:spPr bwMode="auto">
              <a:xfrm>
                <a:off x="406884" y="5169360"/>
                <a:ext cx="256613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defPPr>
                  <a:defRPr lang="en-US"/>
                </a:defPPr>
                <a:lvl1pPr algn="ctr">
                  <a:defRPr sz="1400" b="0">
                    <a:solidFill>
                      <a:schemeClr val="bg1"/>
                    </a:solidFill>
                    <a:latin typeface="Calibri" panose="020F0502020204030204" pitchFamily="34" charset="0"/>
                    <a:ea typeface="Calibri" panose="020F0502020204030204" pitchFamily="34" charset="0"/>
                    <a:cs typeface="Calibri" panose="020F0502020204030204" pitchFamily="34" charset="0"/>
                  </a:defRPr>
                </a:lvl1pPr>
              </a:lstStyle>
              <a:p>
                <a:r>
                  <a:rPr lang="en-US" sz="1600" dirty="0"/>
                  <a:t>Patients with suspected or confirmed newly diagnosed EOC</a:t>
                </a:r>
              </a:p>
              <a:p>
                <a:r>
                  <a:rPr lang="en-US" sz="1600" dirty="0"/>
                  <a:t>(N = 53)*</a:t>
                </a:r>
              </a:p>
            </p:txBody>
          </p:sp>
          <p:sp>
            <p:nvSpPr>
              <p:cNvPr id="15" name="TextBox 14">
                <a:extLst>
                  <a:ext uri="{FF2B5EF4-FFF2-40B4-BE49-F238E27FC236}">
                    <a16:creationId xmlns:a16="http://schemas.microsoft.com/office/drawing/2014/main" id="{4D510B4B-F15C-E22B-E0B5-3C48546B25D2}"/>
                  </a:ext>
                </a:extLst>
              </p:cNvPr>
              <p:cNvSpPr txBox="1"/>
              <p:nvPr/>
            </p:nvSpPr>
            <p:spPr bwMode="auto">
              <a:xfrm>
                <a:off x="134148" y="4657166"/>
                <a:ext cx="299855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algn="ctr"/>
                <a:r>
                  <a:rPr lang="en-US" sz="1600" b="0" dirty="0">
                    <a:solidFill>
                      <a:schemeClr val="bg1"/>
                    </a:solidFill>
                    <a:latin typeface="Calibri" panose="020F0502020204030204" pitchFamily="34" charset="0"/>
                    <a:ea typeface="Calibri" panose="020F0502020204030204" pitchFamily="34" charset="0"/>
                    <a:cs typeface="Calibri" panose="020F0502020204030204" pitchFamily="34" charset="0"/>
                  </a:rPr>
                  <a:t>FFPE tumor tissue (N = 51)</a:t>
                </a:r>
              </a:p>
            </p:txBody>
          </p:sp>
          <p:cxnSp>
            <p:nvCxnSpPr>
              <p:cNvPr id="17" name="Straight Arrow Connector 16">
                <a:extLst>
                  <a:ext uri="{FF2B5EF4-FFF2-40B4-BE49-F238E27FC236}">
                    <a16:creationId xmlns:a16="http://schemas.microsoft.com/office/drawing/2014/main" id="{CE1FB150-774E-EC47-78D4-9CD0CE243DFE}"/>
                  </a:ext>
                </a:extLst>
              </p:cNvPr>
              <p:cNvCxnSpPr>
                <a:cxnSpLocks/>
              </p:cNvCxnSpPr>
              <p:nvPr/>
            </p:nvCxnSpPr>
            <p:spPr bwMode="auto">
              <a:xfrm>
                <a:off x="2973018" y="5595674"/>
                <a:ext cx="884607" cy="18382"/>
              </a:xfrm>
              <a:prstGeom prst="straightConnector1">
                <a:avLst/>
              </a:prstGeom>
              <a:noFill/>
              <a:ln w="28575" cap="flat" cmpd="sng" algn="ctr">
                <a:solidFill>
                  <a:schemeClr val="bg1"/>
                </a:solidFill>
                <a:prstDash val="solid"/>
                <a:round/>
                <a:headEnd type="none" w="med" len="med"/>
                <a:tailEnd type="triangle"/>
              </a:ln>
              <a:effectLst/>
            </p:spPr>
          </p:cxnSp>
          <p:cxnSp>
            <p:nvCxnSpPr>
              <p:cNvPr id="18" name="Straight Arrow Connector 17">
                <a:extLst>
                  <a:ext uri="{FF2B5EF4-FFF2-40B4-BE49-F238E27FC236}">
                    <a16:creationId xmlns:a16="http://schemas.microsoft.com/office/drawing/2014/main" id="{DE4DE973-0FB4-FEF6-71BB-EE8C87842627}"/>
                  </a:ext>
                </a:extLst>
              </p:cNvPr>
              <p:cNvCxnSpPr>
                <a:cxnSpLocks/>
              </p:cNvCxnSpPr>
              <p:nvPr/>
            </p:nvCxnSpPr>
            <p:spPr bwMode="auto">
              <a:xfrm flipV="1">
                <a:off x="2857500" y="4697417"/>
                <a:ext cx="700555" cy="153889"/>
              </a:xfrm>
              <a:prstGeom prst="straightConnector1">
                <a:avLst/>
              </a:prstGeom>
              <a:noFill/>
              <a:ln w="28575" cap="flat" cmpd="sng" algn="ctr">
                <a:solidFill>
                  <a:schemeClr val="bg1"/>
                </a:solidFill>
                <a:prstDash val="solid"/>
                <a:round/>
                <a:headEnd type="none" w="med" len="med"/>
                <a:tailEnd type="triangle"/>
              </a:ln>
              <a:effectLst/>
            </p:spPr>
          </p:cxnSp>
          <p:sp>
            <p:nvSpPr>
              <p:cNvPr id="22" name="ZoneTexte 5">
                <a:extLst>
                  <a:ext uri="{FF2B5EF4-FFF2-40B4-BE49-F238E27FC236}">
                    <a16:creationId xmlns:a16="http://schemas.microsoft.com/office/drawing/2014/main" id="{8F55A165-084C-275E-B091-793A2FD8E9E2}"/>
                  </a:ext>
                </a:extLst>
              </p:cNvPr>
              <p:cNvSpPr txBox="1"/>
              <p:nvPr/>
            </p:nvSpPr>
            <p:spPr>
              <a:xfrm>
                <a:off x="3375285" y="4941385"/>
                <a:ext cx="1800200" cy="338554"/>
              </a:xfrm>
              <a:prstGeom prst="rect">
                <a:avLst/>
              </a:prstGeom>
              <a:noFill/>
            </p:spPr>
            <p:txBody>
              <a:bodyPr wrap="square" rtlCol="0">
                <a:spAutoFit/>
              </a:bodyPr>
              <a:lstStyle/>
              <a:p>
                <a:pPr algn="ctr"/>
                <a:r>
                  <a:rPr lang="fr-FR" sz="1600" b="0" dirty="0">
                    <a:solidFill>
                      <a:schemeClr val="bg1"/>
                    </a:solidFill>
                    <a:latin typeface="Calibri" panose="020F0502020204030204" pitchFamily="34" charset="0"/>
                    <a:ea typeface="Calibri" panose="020F0502020204030204" pitchFamily="34" charset="0"/>
                    <a:cs typeface="Calibri" panose="020F0502020204030204" pitchFamily="34" charset="0"/>
                  </a:rPr>
                  <a:t>GIS (MYRIAD) </a:t>
                </a:r>
              </a:p>
            </p:txBody>
          </p:sp>
          <p:sp>
            <p:nvSpPr>
              <p:cNvPr id="25" name="ZoneTexte 5">
                <a:extLst>
                  <a:ext uri="{FF2B5EF4-FFF2-40B4-BE49-F238E27FC236}">
                    <a16:creationId xmlns:a16="http://schemas.microsoft.com/office/drawing/2014/main" id="{A71836CB-A02E-3788-3698-B4CDCA263F31}"/>
                  </a:ext>
                </a:extLst>
              </p:cNvPr>
              <p:cNvSpPr txBox="1"/>
              <p:nvPr/>
            </p:nvSpPr>
            <p:spPr>
              <a:xfrm>
                <a:off x="3533121" y="5438888"/>
                <a:ext cx="1800200" cy="338554"/>
              </a:xfrm>
              <a:prstGeom prst="rect">
                <a:avLst/>
              </a:prstGeom>
              <a:noFill/>
            </p:spPr>
            <p:txBody>
              <a:bodyPr wrap="square" rtlCol="0">
                <a:spAutoFit/>
              </a:bodyPr>
              <a:lstStyle/>
              <a:p>
                <a:pPr algn="ctr"/>
                <a:r>
                  <a:rPr lang="fr-FR" sz="1600" b="0" dirty="0">
                    <a:solidFill>
                      <a:schemeClr val="bg1"/>
                    </a:solidFill>
                    <a:latin typeface="Calibri" panose="020F0502020204030204" pitchFamily="34" charset="0"/>
                    <a:ea typeface="Calibri" panose="020F0502020204030204" pitchFamily="34" charset="0"/>
                    <a:cs typeface="Calibri" panose="020F0502020204030204" pitchFamily="34" charset="0"/>
                  </a:rPr>
                  <a:t>GIS (ascites) </a:t>
                </a:r>
              </a:p>
            </p:txBody>
          </p:sp>
          <p:cxnSp>
            <p:nvCxnSpPr>
              <p:cNvPr id="26" name="Straight Arrow Connector 25">
                <a:extLst>
                  <a:ext uri="{FF2B5EF4-FFF2-40B4-BE49-F238E27FC236}">
                    <a16:creationId xmlns:a16="http://schemas.microsoft.com/office/drawing/2014/main" id="{316C6A54-2D44-9B7A-8FBE-F7B5CA330113}"/>
                  </a:ext>
                </a:extLst>
              </p:cNvPr>
              <p:cNvCxnSpPr>
                <a:cxnSpLocks/>
              </p:cNvCxnSpPr>
              <p:nvPr/>
            </p:nvCxnSpPr>
            <p:spPr bwMode="auto">
              <a:xfrm>
                <a:off x="2831134" y="4867255"/>
                <a:ext cx="812179" cy="199391"/>
              </a:xfrm>
              <a:prstGeom prst="straightConnector1">
                <a:avLst/>
              </a:prstGeom>
              <a:noFill/>
              <a:ln w="28575" cap="flat" cmpd="sng" algn="ctr">
                <a:solidFill>
                  <a:schemeClr val="bg1"/>
                </a:solidFill>
                <a:prstDash val="solid"/>
                <a:round/>
                <a:headEnd type="none" w="med" len="med"/>
                <a:tailEnd type="triangle"/>
              </a:ln>
              <a:effectLst/>
            </p:spPr>
          </p:cxnSp>
        </p:grpSp>
        <p:grpSp>
          <p:nvGrpSpPr>
            <p:cNvPr id="31" name="Group 30">
              <a:extLst>
                <a:ext uri="{FF2B5EF4-FFF2-40B4-BE49-F238E27FC236}">
                  <a16:creationId xmlns:a16="http://schemas.microsoft.com/office/drawing/2014/main" id="{31CE3B8C-AE19-813A-1412-F06E64067C51}"/>
                </a:ext>
              </a:extLst>
            </p:cNvPr>
            <p:cNvGrpSpPr/>
            <p:nvPr/>
          </p:nvGrpSpPr>
          <p:grpSpPr>
            <a:xfrm>
              <a:off x="3559376" y="4913703"/>
              <a:ext cx="247514" cy="831020"/>
              <a:chOff x="5967412" y="3000375"/>
              <a:chExt cx="253936" cy="852582"/>
            </a:xfrm>
          </p:grpSpPr>
          <p:sp>
            <p:nvSpPr>
              <p:cNvPr id="12" name="Freeform: Shape 11">
                <a:extLst>
                  <a:ext uri="{FF2B5EF4-FFF2-40B4-BE49-F238E27FC236}">
                    <a16:creationId xmlns:a16="http://schemas.microsoft.com/office/drawing/2014/main" id="{14237C20-DCAF-B610-B642-445C456DA39D}"/>
                  </a:ext>
                </a:extLst>
              </p:cNvPr>
              <p:cNvSpPr/>
              <p:nvPr/>
            </p:nvSpPr>
            <p:spPr>
              <a:xfrm>
                <a:off x="5989224" y="3351942"/>
                <a:ext cx="210312" cy="486727"/>
              </a:xfrm>
              <a:custGeom>
                <a:avLst/>
                <a:gdLst>
                  <a:gd name="connsiteX0" fmla="*/ 105156 w 210312"/>
                  <a:gd name="connsiteY0" fmla="*/ 486728 h 486727"/>
                  <a:gd name="connsiteX1" fmla="*/ 210312 w 210312"/>
                  <a:gd name="connsiteY1" fmla="*/ 381572 h 486727"/>
                  <a:gd name="connsiteX2" fmla="*/ 210312 w 210312"/>
                  <a:gd name="connsiteY2" fmla="*/ 0 h 486727"/>
                  <a:gd name="connsiteX3" fmla="*/ 203454 w 210312"/>
                  <a:gd name="connsiteY3" fmla="*/ 3239 h 486727"/>
                  <a:gd name="connsiteX4" fmla="*/ 105156 w 210312"/>
                  <a:gd name="connsiteY4" fmla="*/ 18574 h 486727"/>
                  <a:gd name="connsiteX5" fmla="*/ 6858 w 210312"/>
                  <a:gd name="connsiteY5" fmla="*/ 3239 h 486727"/>
                  <a:gd name="connsiteX6" fmla="*/ 0 w 210312"/>
                  <a:gd name="connsiteY6" fmla="*/ 0 h 486727"/>
                  <a:gd name="connsiteX7" fmla="*/ 0 w 210312"/>
                  <a:gd name="connsiteY7" fmla="*/ 381572 h 486727"/>
                  <a:gd name="connsiteX8" fmla="*/ 105156 w 210312"/>
                  <a:gd name="connsiteY8" fmla="*/ 486728 h 486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12" h="486727">
                    <a:moveTo>
                      <a:pt x="105156" y="486728"/>
                    </a:moveTo>
                    <a:cubicBezTo>
                      <a:pt x="163163" y="486728"/>
                      <a:pt x="210312" y="439579"/>
                      <a:pt x="210312" y="381572"/>
                    </a:cubicBezTo>
                    <a:lnTo>
                      <a:pt x="210312" y="0"/>
                    </a:lnTo>
                    <a:lnTo>
                      <a:pt x="203454" y="3239"/>
                    </a:lnTo>
                    <a:cubicBezTo>
                      <a:pt x="179737" y="14573"/>
                      <a:pt x="137160" y="18574"/>
                      <a:pt x="105156" y="18574"/>
                    </a:cubicBezTo>
                    <a:cubicBezTo>
                      <a:pt x="73152" y="18574"/>
                      <a:pt x="30480" y="14573"/>
                      <a:pt x="6858" y="3239"/>
                    </a:cubicBezTo>
                    <a:lnTo>
                      <a:pt x="0" y="0"/>
                    </a:lnTo>
                    <a:lnTo>
                      <a:pt x="0" y="381572"/>
                    </a:lnTo>
                    <a:cubicBezTo>
                      <a:pt x="0" y="439579"/>
                      <a:pt x="47149" y="486728"/>
                      <a:pt x="105156" y="486728"/>
                    </a:cubicBezTo>
                    <a:close/>
                  </a:path>
                </a:pathLst>
              </a:custGeom>
              <a:solidFill>
                <a:srgbClr val="F04E3E"/>
              </a:solidFill>
              <a:ln w="0"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8C059E1-3B99-3B36-7D0E-ACC9C7CDE463}"/>
                  </a:ext>
                </a:extLst>
              </p:cNvPr>
              <p:cNvSpPr/>
              <p:nvPr/>
            </p:nvSpPr>
            <p:spPr>
              <a:xfrm>
                <a:off x="5981699" y="3055524"/>
                <a:ext cx="42481" cy="132111"/>
              </a:xfrm>
              <a:custGeom>
                <a:avLst/>
                <a:gdLst>
                  <a:gd name="connsiteX0" fmla="*/ 30670 w 42481"/>
                  <a:gd name="connsiteY0" fmla="*/ 11621 h 132111"/>
                  <a:gd name="connsiteX1" fmla="*/ 27623 w 42481"/>
                  <a:gd name="connsiteY1" fmla="*/ 10858 h 132111"/>
                  <a:gd name="connsiteX2" fmla="*/ 19050 w 42481"/>
                  <a:gd name="connsiteY2" fmla="*/ 8287 h 132111"/>
                  <a:gd name="connsiteX3" fmla="*/ 16478 w 42481"/>
                  <a:gd name="connsiteY3" fmla="*/ 7430 h 132111"/>
                  <a:gd name="connsiteX4" fmla="*/ 6858 w 42481"/>
                  <a:gd name="connsiteY4" fmla="*/ 3429 h 132111"/>
                  <a:gd name="connsiteX5" fmla="*/ 0 w 42481"/>
                  <a:gd name="connsiteY5" fmla="*/ 0 h 132111"/>
                  <a:gd name="connsiteX6" fmla="*/ 0 w 42481"/>
                  <a:gd name="connsiteY6" fmla="*/ 112395 h 132111"/>
                  <a:gd name="connsiteX7" fmla="*/ 286 w 42481"/>
                  <a:gd name="connsiteY7" fmla="*/ 114110 h 132111"/>
                  <a:gd name="connsiteX8" fmla="*/ 36671 w 42481"/>
                  <a:gd name="connsiteY8" fmla="*/ 130778 h 132111"/>
                  <a:gd name="connsiteX9" fmla="*/ 42482 w 42481"/>
                  <a:gd name="connsiteY9" fmla="*/ 132112 h 132111"/>
                  <a:gd name="connsiteX10" fmla="*/ 42482 w 42481"/>
                  <a:gd name="connsiteY10" fmla="*/ 14192 h 132111"/>
                  <a:gd name="connsiteX11" fmla="*/ 38672 w 42481"/>
                  <a:gd name="connsiteY11" fmla="*/ 13430 h 132111"/>
                  <a:gd name="connsiteX12" fmla="*/ 30670 w 42481"/>
                  <a:gd name="connsiteY12" fmla="*/ 11621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481" h="132111">
                    <a:moveTo>
                      <a:pt x="30670" y="11621"/>
                    </a:moveTo>
                    <a:lnTo>
                      <a:pt x="27623" y="10858"/>
                    </a:lnTo>
                    <a:cubicBezTo>
                      <a:pt x="24670" y="10096"/>
                      <a:pt x="21812" y="9239"/>
                      <a:pt x="19050" y="8287"/>
                    </a:cubicBezTo>
                    <a:lnTo>
                      <a:pt x="16478" y="7430"/>
                    </a:lnTo>
                    <a:cubicBezTo>
                      <a:pt x="13240" y="6286"/>
                      <a:pt x="10192" y="5048"/>
                      <a:pt x="6858" y="3429"/>
                    </a:cubicBezTo>
                    <a:lnTo>
                      <a:pt x="0" y="0"/>
                    </a:lnTo>
                    <a:lnTo>
                      <a:pt x="0" y="112395"/>
                    </a:lnTo>
                    <a:lnTo>
                      <a:pt x="286" y="114110"/>
                    </a:lnTo>
                    <a:cubicBezTo>
                      <a:pt x="3429" y="122206"/>
                      <a:pt x="24479" y="128016"/>
                      <a:pt x="36671" y="130778"/>
                    </a:cubicBezTo>
                    <a:lnTo>
                      <a:pt x="42482" y="132112"/>
                    </a:lnTo>
                    <a:lnTo>
                      <a:pt x="42482" y="14192"/>
                    </a:lnTo>
                    <a:lnTo>
                      <a:pt x="38672" y="13430"/>
                    </a:lnTo>
                    <a:cubicBezTo>
                      <a:pt x="35909" y="12859"/>
                      <a:pt x="33242" y="12287"/>
                      <a:pt x="30670" y="11621"/>
                    </a:cubicBezTo>
                    <a:close/>
                  </a:path>
                </a:pathLst>
              </a:custGeom>
              <a:solidFill>
                <a:srgbClr val="0098AE"/>
              </a:solidFill>
              <a:ln w="0"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C5370D3A-14BB-C9F6-954F-1E63253F63EB}"/>
                  </a:ext>
                </a:extLst>
              </p:cNvPr>
              <p:cNvSpPr/>
              <p:nvPr/>
            </p:nvSpPr>
            <p:spPr>
              <a:xfrm>
                <a:off x="6100571" y="3071050"/>
                <a:ext cx="57531" cy="122681"/>
              </a:xfrm>
              <a:custGeom>
                <a:avLst/>
                <a:gdLst>
                  <a:gd name="connsiteX0" fmla="*/ 57531 w 57531"/>
                  <a:gd name="connsiteY0" fmla="*/ 117634 h 122681"/>
                  <a:gd name="connsiteX1" fmla="*/ 57531 w 57531"/>
                  <a:gd name="connsiteY1" fmla="*/ 5334 h 122681"/>
                  <a:gd name="connsiteX2" fmla="*/ 56388 w 57531"/>
                  <a:gd name="connsiteY2" fmla="*/ 0 h 122681"/>
                  <a:gd name="connsiteX3" fmla="*/ 47339 w 57531"/>
                  <a:gd name="connsiteY3" fmla="*/ 1238 h 122681"/>
                  <a:gd name="connsiteX4" fmla="*/ 36671 w 57531"/>
                  <a:gd name="connsiteY4" fmla="*/ 2476 h 122681"/>
                  <a:gd name="connsiteX5" fmla="*/ 34100 w 57531"/>
                  <a:gd name="connsiteY5" fmla="*/ 2762 h 122681"/>
                  <a:gd name="connsiteX6" fmla="*/ 21241 w 57531"/>
                  <a:gd name="connsiteY6" fmla="*/ 3810 h 122681"/>
                  <a:gd name="connsiteX7" fmla="*/ 18288 w 57531"/>
                  <a:gd name="connsiteY7" fmla="*/ 4001 h 122681"/>
                  <a:gd name="connsiteX8" fmla="*/ 8477 w 57531"/>
                  <a:gd name="connsiteY8" fmla="*/ 4477 h 122681"/>
                  <a:gd name="connsiteX9" fmla="*/ 5048 w 57531"/>
                  <a:gd name="connsiteY9" fmla="*/ 4477 h 122681"/>
                  <a:gd name="connsiteX10" fmla="*/ 4763 w 57531"/>
                  <a:gd name="connsiteY10" fmla="*/ 9334 h 122681"/>
                  <a:gd name="connsiteX11" fmla="*/ 4763 w 57531"/>
                  <a:gd name="connsiteY11" fmla="*/ 9334 h 122681"/>
                  <a:gd name="connsiteX12" fmla="*/ 4572 w 57531"/>
                  <a:gd name="connsiteY12" fmla="*/ 4572 h 122681"/>
                  <a:gd name="connsiteX13" fmla="*/ 0 w 57531"/>
                  <a:gd name="connsiteY13" fmla="*/ 4572 h 122681"/>
                  <a:gd name="connsiteX14" fmla="*/ 0 w 57531"/>
                  <a:gd name="connsiteY14" fmla="*/ 122682 h 122681"/>
                  <a:gd name="connsiteX15" fmla="*/ 4858 w 57531"/>
                  <a:gd name="connsiteY15" fmla="*/ 122682 h 122681"/>
                  <a:gd name="connsiteX16" fmla="*/ 53340 w 57531"/>
                  <a:gd name="connsiteY16" fmla="*/ 118396 h 122681"/>
                  <a:gd name="connsiteX17" fmla="*/ 57341 w 57531"/>
                  <a:gd name="connsiteY17" fmla="*/ 117729 h 12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531" h="122681">
                    <a:moveTo>
                      <a:pt x="57531" y="117634"/>
                    </a:moveTo>
                    <a:lnTo>
                      <a:pt x="57531" y="5334"/>
                    </a:lnTo>
                    <a:lnTo>
                      <a:pt x="56388" y="0"/>
                    </a:lnTo>
                    <a:lnTo>
                      <a:pt x="47339" y="1238"/>
                    </a:lnTo>
                    <a:cubicBezTo>
                      <a:pt x="43815" y="1714"/>
                      <a:pt x="40291" y="2095"/>
                      <a:pt x="36671" y="2476"/>
                    </a:cubicBezTo>
                    <a:lnTo>
                      <a:pt x="34100" y="2762"/>
                    </a:lnTo>
                    <a:cubicBezTo>
                      <a:pt x="29813" y="3143"/>
                      <a:pt x="25432" y="3524"/>
                      <a:pt x="21241" y="3810"/>
                    </a:cubicBezTo>
                    <a:lnTo>
                      <a:pt x="18288" y="4001"/>
                    </a:lnTo>
                    <a:cubicBezTo>
                      <a:pt x="14954" y="4191"/>
                      <a:pt x="11716" y="4382"/>
                      <a:pt x="8477" y="4477"/>
                    </a:cubicBezTo>
                    <a:lnTo>
                      <a:pt x="5048" y="4477"/>
                    </a:lnTo>
                    <a:cubicBezTo>
                      <a:pt x="5048" y="4477"/>
                      <a:pt x="4763" y="9334"/>
                      <a:pt x="4763" y="9334"/>
                    </a:cubicBezTo>
                    <a:lnTo>
                      <a:pt x="4763" y="9334"/>
                    </a:lnTo>
                    <a:cubicBezTo>
                      <a:pt x="4763" y="9334"/>
                      <a:pt x="4572" y="4572"/>
                      <a:pt x="4572" y="4572"/>
                    </a:cubicBezTo>
                    <a:lnTo>
                      <a:pt x="0" y="4572"/>
                    </a:lnTo>
                    <a:lnTo>
                      <a:pt x="0" y="122682"/>
                    </a:lnTo>
                    <a:lnTo>
                      <a:pt x="4858" y="122682"/>
                    </a:lnTo>
                    <a:cubicBezTo>
                      <a:pt x="22098" y="122111"/>
                      <a:pt x="38386" y="120777"/>
                      <a:pt x="53340" y="118396"/>
                    </a:cubicBezTo>
                    <a:lnTo>
                      <a:pt x="57341" y="117729"/>
                    </a:lnTo>
                    <a:close/>
                  </a:path>
                </a:pathLst>
              </a:custGeom>
              <a:solidFill>
                <a:srgbClr val="0098AE"/>
              </a:solidFill>
              <a:ln w="0"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E7239695-92B6-4A16-D91F-21CA396493BF}"/>
                  </a:ext>
                </a:extLst>
              </p:cNvPr>
              <p:cNvSpPr/>
              <p:nvPr/>
            </p:nvSpPr>
            <p:spPr>
              <a:xfrm>
                <a:off x="6033706" y="3071145"/>
                <a:ext cx="57435" cy="122396"/>
              </a:xfrm>
              <a:custGeom>
                <a:avLst/>
                <a:gdLst>
                  <a:gd name="connsiteX0" fmla="*/ 0 w 57435"/>
                  <a:gd name="connsiteY0" fmla="*/ 190 h 122396"/>
                  <a:gd name="connsiteX1" fmla="*/ 0 w 57435"/>
                  <a:gd name="connsiteY1" fmla="*/ 118110 h 122396"/>
                  <a:gd name="connsiteX2" fmla="*/ 4096 w 57435"/>
                  <a:gd name="connsiteY2" fmla="*/ 118681 h 122396"/>
                  <a:gd name="connsiteX3" fmla="*/ 52578 w 57435"/>
                  <a:gd name="connsiteY3" fmla="*/ 122396 h 122396"/>
                  <a:gd name="connsiteX4" fmla="*/ 57436 w 57435"/>
                  <a:gd name="connsiteY4" fmla="*/ 122396 h 122396"/>
                  <a:gd name="connsiteX5" fmla="*/ 57436 w 57435"/>
                  <a:gd name="connsiteY5" fmla="*/ 4477 h 122396"/>
                  <a:gd name="connsiteX6" fmla="*/ 45910 w 57435"/>
                  <a:gd name="connsiteY6" fmla="*/ 4191 h 122396"/>
                  <a:gd name="connsiteX7" fmla="*/ 36195 w 57435"/>
                  <a:gd name="connsiteY7" fmla="*/ 3715 h 122396"/>
                  <a:gd name="connsiteX8" fmla="*/ 33147 w 57435"/>
                  <a:gd name="connsiteY8" fmla="*/ 3524 h 122396"/>
                  <a:gd name="connsiteX9" fmla="*/ 20384 w 57435"/>
                  <a:gd name="connsiteY9" fmla="*/ 2477 h 122396"/>
                  <a:gd name="connsiteX10" fmla="*/ 17716 w 57435"/>
                  <a:gd name="connsiteY10" fmla="*/ 2191 h 122396"/>
                  <a:gd name="connsiteX11" fmla="*/ 6286 w 57435"/>
                  <a:gd name="connsiteY11" fmla="*/ 857 h 122396"/>
                  <a:gd name="connsiteX12" fmla="*/ 4858 w 57435"/>
                  <a:gd name="connsiteY12" fmla="*/ 5525 h 122396"/>
                  <a:gd name="connsiteX13" fmla="*/ 5524 w 57435"/>
                  <a:gd name="connsiteY13" fmla="*/ 762 h 122396"/>
                  <a:gd name="connsiteX14" fmla="*/ 95 w 57435"/>
                  <a:gd name="connsiteY14" fmla="*/ 0 h 12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435" h="122396">
                    <a:moveTo>
                      <a:pt x="0" y="190"/>
                    </a:moveTo>
                    <a:lnTo>
                      <a:pt x="0" y="118110"/>
                    </a:lnTo>
                    <a:lnTo>
                      <a:pt x="4096" y="118681"/>
                    </a:lnTo>
                    <a:cubicBezTo>
                      <a:pt x="18955" y="120872"/>
                      <a:pt x="35338" y="122111"/>
                      <a:pt x="52578" y="122396"/>
                    </a:cubicBezTo>
                    <a:lnTo>
                      <a:pt x="57436" y="122396"/>
                    </a:lnTo>
                    <a:cubicBezTo>
                      <a:pt x="57436" y="122396"/>
                      <a:pt x="57436" y="4477"/>
                      <a:pt x="57436" y="4477"/>
                    </a:cubicBezTo>
                    <a:lnTo>
                      <a:pt x="45910" y="4191"/>
                    </a:lnTo>
                    <a:cubicBezTo>
                      <a:pt x="42767" y="4096"/>
                      <a:pt x="39529" y="3905"/>
                      <a:pt x="36195" y="3715"/>
                    </a:cubicBezTo>
                    <a:lnTo>
                      <a:pt x="33147" y="3524"/>
                    </a:lnTo>
                    <a:cubicBezTo>
                      <a:pt x="28956" y="3239"/>
                      <a:pt x="24670" y="2953"/>
                      <a:pt x="20384" y="2477"/>
                    </a:cubicBezTo>
                    <a:lnTo>
                      <a:pt x="17716" y="2191"/>
                    </a:lnTo>
                    <a:cubicBezTo>
                      <a:pt x="14192" y="1810"/>
                      <a:pt x="10668" y="1429"/>
                      <a:pt x="6286" y="857"/>
                    </a:cubicBezTo>
                    <a:lnTo>
                      <a:pt x="4858" y="5525"/>
                    </a:lnTo>
                    <a:lnTo>
                      <a:pt x="5524" y="762"/>
                    </a:lnTo>
                    <a:lnTo>
                      <a:pt x="95" y="0"/>
                    </a:lnTo>
                    <a:close/>
                  </a:path>
                </a:pathLst>
              </a:custGeom>
              <a:solidFill>
                <a:srgbClr val="0098AE"/>
              </a:solidFill>
              <a:ln w="0"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41212789-DB49-170D-7777-674855FE72FD}"/>
                  </a:ext>
                </a:extLst>
              </p:cNvPr>
              <p:cNvSpPr/>
              <p:nvPr/>
            </p:nvSpPr>
            <p:spPr>
              <a:xfrm>
                <a:off x="6167722" y="3055810"/>
                <a:ext cx="39528" cy="131063"/>
              </a:xfrm>
              <a:custGeom>
                <a:avLst/>
                <a:gdLst>
                  <a:gd name="connsiteX0" fmla="*/ 38957 w 39528"/>
                  <a:gd name="connsiteY0" fmla="*/ 0 h 131063"/>
                  <a:gd name="connsiteX1" fmla="*/ 32099 w 39528"/>
                  <a:gd name="connsiteY1" fmla="*/ 3334 h 131063"/>
                  <a:gd name="connsiteX2" fmla="*/ 22860 w 39528"/>
                  <a:gd name="connsiteY2" fmla="*/ 7144 h 131063"/>
                  <a:gd name="connsiteX3" fmla="*/ 20193 w 39528"/>
                  <a:gd name="connsiteY3" fmla="*/ 8001 h 131063"/>
                  <a:gd name="connsiteX4" fmla="*/ 11716 w 39528"/>
                  <a:gd name="connsiteY4" fmla="*/ 10477 h 131063"/>
                  <a:gd name="connsiteX5" fmla="*/ 8668 w 39528"/>
                  <a:gd name="connsiteY5" fmla="*/ 11239 h 131063"/>
                  <a:gd name="connsiteX6" fmla="*/ 3715 w 39528"/>
                  <a:gd name="connsiteY6" fmla="*/ 12382 h 131063"/>
                  <a:gd name="connsiteX7" fmla="*/ 0 w 39528"/>
                  <a:gd name="connsiteY7" fmla="*/ 13240 h 131063"/>
                  <a:gd name="connsiteX8" fmla="*/ 0 w 39528"/>
                  <a:gd name="connsiteY8" fmla="*/ 131064 h 131063"/>
                  <a:gd name="connsiteX9" fmla="*/ 5905 w 39528"/>
                  <a:gd name="connsiteY9" fmla="*/ 129635 h 131063"/>
                  <a:gd name="connsiteX10" fmla="*/ 39243 w 39528"/>
                  <a:gd name="connsiteY10" fmla="*/ 113347 h 131063"/>
                  <a:gd name="connsiteX11" fmla="*/ 39529 w 39528"/>
                  <a:gd name="connsiteY11" fmla="*/ 112585 h 131063"/>
                  <a:gd name="connsiteX12" fmla="*/ 39529 w 39528"/>
                  <a:gd name="connsiteY12" fmla="*/ 7429 h 131063"/>
                  <a:gd name="connsiteX13" fmla="*/ 39052 w 39528"/>
                  <a:gd name="connsiteY13" fmla="*/ 0 h 13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8" h="131063">
                    <a:moveTo>
                      <a:pt x="38957" y="0"/>
                    </a:moveTo>
                    <a:lnTo>
                      <a:pt x="32099" y="3334"/>
                    </a:lnTo>
                    <a:cubicBezTo>
                      <a:pt x="29242" y="4667"/>
                      <a:pt x="26194" y="6001"/>
                      <a:pt x="22860" y="7144"/>
                    </a:cubicBezTo>
                    <a:lnTo>
                      <a:pt x="20193" y="8001"/>
                    </a:lnTo>
                    <a:cubicBezTo>
                      <a:pt x="17431" y="8858"/>
                      <a:pt x="14668" y="9716"/>
                      <a:pt x="11716" y="10477"/>
                    </a:cubicBezTo>
                    <a:lnTo>
                      <a:pt x="8668" y="11239"/>
                    </a:lnTo>
                    <a:cubicBezTo>
                      <a:pt x="7048" y="11620"/>
                      <a:pt x="5334" y="12001"/>
                      <a:pt x="3715" y="12382"/>
                    </a:cubicBezTo>
                    <a:lnTo>
                      <a:pt x="0" y="13240"/>
                    </a:lnTo>
                    <a:lnTo>
                      <a:pt x="0" y="131064"/>
                    </a:lnTo>
                    <a:lnTo>
                      <a:pt x="5905" y="129635"/>
                    </a:lnTo>
                    <a:cubicBezTo>
                      <a:pt x="19526" y="126302"/>
                      <a:pt x="36385" y="120872"/>
                      <a:pt x="39243" y="113347"/>
                    </a:cubicBezTo>
                    <a:lnTo>
                      <a:pt x="39529" y="112585"/>
                    </a:lnTo>
                    <a:lnTo>
                      <a:pt x="39529" y="7429"/>
                    </a:lnTo>
                    <a:cubicBezTo>
                      <a:pt x="39529" y="7429"/>
                      <a:pt x="39052" y="0"/>
                      <a:pt x="39052" y="0"/>
                    </a:cubicBezTo>
                    <a:close/>
                  </a:path>
                </a:pathLst>
              </a:custGeom>
              <a:solidFill>
                <a:srgbClr val="0098AE"/>
              </a:solidFill>
              <a:ln w="0"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01A4FF55-1693-98C2-B649-8DFDA6DB0FF6}"/>
                  </a:ext>
                </a:extLst>
              </p:cNvPr>
              <p:cNvSpPr/>
              <p:nvPr/>
            </p:nvSpPr>
            <p:spPr>
              <a:xfrm>
                <a:off x="5981318" y="3014662"/>
                <a:ext cx="226313" cy="51435"/>
              </a:xfrm>
              <a:custGeom>
                <a:avLst/>
                <a:gdLst>
                  <a:gd name="connsiteX0" fmla="*/ 667 w 226313"/>
                  <a:gd name="connsiteY0" fmla="*/ 24384 h 51435"/>
                  <a:gd name="connsiteX1" fmla="*/ 0 w 226313"/>
                  <a:gd name="connsiteY1" fmla="*/ 26098 h 51435"/>
                  <a:gd name="connsiteX2" fmla="*/ 667 w 226313"/>
                  <a:gd name="connsiteY2" fmla="*/ 27813 h 51435"/>
                  <a:gd name="connsiteX3" fmla="*/ 100965 w 226313"/>
                  <a:gd name="connsiteY3" fmla="*/ 51245 h 51435"/>
                  <a:gd name="connsiteX4" fmla="*/ 113062 w 226313"/>
                  <a:gd name="connsiteY4" fmla="*/ 51435 h 51435"/>
                  <a:gd name="connsiteX5" fmla="*/ 225171 w 226313"/>
                  <a:gd name="connsiteY5" fmla="*/ 27908 h 51435"/>
                  <a:gd name="connsiteX6" fmla="*/ 226314 w 226313"/>
                  <a:gd name="connsiteY6" fmla="*/ 25717 h 51435"/>
                  <a:gd name="connsiteX7" fmla="*/ 225171 w 226313"/>
                  <a:gd name="connsiteY7" fmla="*/ 23527 h 51435"/>
                  <a:gd name="connsiteX8" fmla="*/ 113062 w 226313"/>
                  <a:gd name="connsiteY8" fmla="*/ 0 h 51435"/>
                  <a:gd name="connsiteX9" fmla="*/ 667 w 226313"/>
                  <a:gd name="connsiteY9" fmla="*/ 24384 h 5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313" h="51435">
                    <a:moveTo>
                      <a:pt x="667" y="24384"/>
                    </a:moveTo>
                    <a:lnTo>
                      <a:pt x="0" y="26098"/>
                    </a:lnTo>
                    <a:lnTo>
                      <a:pt x="667" y="27813"/>
                    </a:lnTo>
                    <a:cubicBezTo>
                      <a:pt x="4858" y="37910"/>
                      <a:pt x="44291" y="49720"/>
                      <a:pt x="100965" y="51245"/>
                    </a:cubicBezTo>
                    <a:cubicBezTo>
                      <a:pt x="104870" y="51340"/>
                      <a:pt x="108966" y="51435"/>
                      <a:pt x="113062" y="51435"/>
                    </a:cubicBezTo>
                    <a:cubicBezTo>
                      <a:pt x="174879" y="51435"/>
                      <a:pt x="219361" y="39243"/>
                      <a:pt x="225171" y="27908"/>
                    </a:cubicBezTo>
                    <a:lnTo>
                      <a:pt x="226314" y="25717"/>
                    </a:lnTo>
                    <a:lnTo>
                      <a:pt x="225171" y="23527"/>
                    </a:lnTo>
                    <a:cubicBezTo>
                      <a:pt x="219361" y="12192"/>
                      <a:pt x="174879" y="0"/>
                      <a:pt x="113062" y="0"/>
                    </a:cubicBezTo>
                    <a:cubicBezTo>
                      <a:pt x="51245" y="0"/>
                      <a:pt x="5048" y="12668"/>
                      <a:pt x="667" y="24384"/>
                    </a:cubicBezTo>
                    <a:close/>
                  </a:path>
                </a:pathLst>
              </a:custGeom>
              <a:solidFill>
                <a:srgbClr val="0098AE"/>
              </a:solidFill>
              <a:ln w="0"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19BF0A18-629C-96EE-E1F4-3DDD0144CF46}"/>
                  </a:ext>
                </a:extLst>
              </p:cNvPr>
              <p:cNvSpPr/>
              <p:nvPr/>
            </p:nvSpPr>
            <p:spPr>
              <a:xfrm>
                <a:off x="5989224" y="3187065"/>
                <a:ext cx="210312" cy="135445"/>
              </a:xfrm>
              <a:custGeom>
                <a:avLst/>
                <a:gdLst>
                  <a:gd name="connsiteX0" fmla="*/ 0 w 210312"/>
                  <a:gd name="connsiteY0" fmla="*/ 0 h 135445"/>
                  <a:gd name="connsiteX1" fmla="*/ 0 w 210312"/>
                  <a:gd name="connsiteY1" fmla="*/ 135446 h 135445"/>
                  <a:gd name="connsiteX2" fmla="*/ 6858 w 210312"/>
                  <a:gd name="connsiteY2" fmla="*/ 132207 h 135445"/>
                  <a:gd name="connsiteX3" fmla="*/ 105156 w 210312"/>
                  <a:gd name="connsiteY3" fmla="*/ 116872 h 135445"/>
                  <a:gd name="connsiteX4" fmla="*/ 203454 w 210312"/>
                  <a:gd name="connsiteY4" fmla="*/ 132207 h 135445"/>
                  <a:gd name="connsiteX5" fmla="*/ 210312 w 210312"/>
                  <a:gd name="connsiteY5" fmla="*/ 135446 h 135445"/>
                  <a:gd name="connsiteX6" fmla="*/ 210312 w 210312"/>
                  <a:gd name="connsiteY6" fmla="*/ 0 h 135445"/>
                  <a:gd name="connsiteX7" fmla="*/ 203835 w 210312"/>
                  <a:gd name="connsiteY7" fmla="*/ 2477 h 135445"/>
                  <a:gd name="connsiteX8" fmla="*/ 106775 w 210312"/>
                  <a:gd name="connsiteY8" fmla="*/ 16097 h 135445"/>
                  <a:gd name="connsiteX9" fmla="*/ 106775 w 210312"/>
                  <a:gd name="connsiteY9" fmla="*/ 16097 h 135445"/>
                  <a:gd name="connsiteX10" fmla="*/ 105251 w 210312"/>
                  <a:gd name="connsiteY10" fmla="*/ 16383 h 135445"/>
                  <a:gd name="connsiteX11" fmla="*/ 105728 w 210312"/>
                  <a:gd name="connsiteY11" fmla="*/ 17716 h 135445"/>
                  <a:gd name="connsiteX12" fmla="*/ 105156 w 210312"/>
                  <a:gd name="connsiteY12" fmla="*/ 20860 h 135445"/>
                  <a:gd name="connsiteX13" fmla="*/ 105156 w 210312"/>
                  <a:gd name="connsiteY13" fmla="*/ 16097 h 135445"/>
                  <a:gd name="connsiteX14" fmla="*/ 6477 w 210312"/>
                  <a:gd name="connsiteY14" fmla="*/ 2477 h 135445"/>
                  <a:gd name="connsiteX15" fmla="*/ 0 w 210312"/>
                  <a:gd name="connsiteY15" fmla="*/ 0 h 135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312" h="135445">
                    <a:moveTo>
                      <a:pt x="0" y="0"/>
                    </a:moveTo>
                    <a:lnTo>
                      <a:pt x="0" y="135446"/>
                    </a:lnTo>
                    <a:lnTo>
                      <a:pt x="6858" y="132207"/>
                    </a:lnTo>
                    <a:cubicBezTo>
                      <a:pt x="30575" y="120872"/>
                      <a:pt x="73152" y="116872"/>
                      <a:pt x="105156" y="116872"/>
                    </a:cubicBezTo>
                    <a:cubicBezTo>
                      <a:pt x="137160" y="116872"/>
                      <a:pt x="179832" y="120872"/>
                      <a:pt x="203454" y="132207"/>
                    </a:cubicBezTo>
                    <a:lnTo>
                      <a:pt x="210312" y="135446"/>
                    </a:lnTo>
                    <a:lnTo>
                      <a:pt x="210312" y="0"/>
                    </a:lnTo>
                    <a:lnTo>
                      <a:pt x="203835" y="2477"/>
                    </a:lnTo>
                    <a:cubicBezTo>
                      <a:pt x="178118" y="12382"/>
                      <a:pt x="136779" y="16002"/>
                      <a:pt x="106775" y="16097"/>
                    </a:cubicBezTo>
                    <a:lnTo>
                      <a:pt x="106775" y="16097"/>
                    </a:lnTo>
                    <a:cubicBezTo>
                      <a:pt x="106775" y="16097"/>
                      <a:pt x="105251" y="16383"/>
                      <a:pt x="105251" y="16383"/>
                    </a:cubicBezTo>
                    <a:lnTo>
                      <a:pt x="105728" y="17716"/>
                    </a:lnTo>
                    <a:lnTo>
                      <a:pt x="105156" y="20860"/>
                    </a:lnTo>
                    <a:lnTo>
                      <a:pt x="105156" y="16097"/>
                    </a:lnTo>
                    <a:cubicBezTo>
                      <a:pt x="74676" y="16097"/>
                      <a:pt x="32671" y="12478"/>
                      <a:pt x="6477" y="2477"/>
                    </a:cubicBezTo>
                    <a:lnTo>
                      <a:pt x="0" y="0"/>
                    </a:lnTo>
                    <a:close/>
                  </a:path>
                </a:pathLst>
              </a:custGeom>
              <a:solidFill>
                <a:srgbClr val="DEEEF1"/>
              </a:solidFill>
              <a:ln w="0"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B032B9B7-FC47-5290-370E-702C7F8B73EF}"/>
                  </a:ext>
                </a:extLst>
              </p:cNvPr>
              <p:cNvSpPr/>
              <p:nvPr/>
            </p:nvSpPr>
            <p:spPr>
              <a:xfrm>
                <a:off x="5988367" y="3313366"/>
                <a:ext cx="212026" cy="47625"/>
              </a:xfrm>
              <a:custGeom>
                <a:avLst/>
                <a:gdLst>
                  <a:gd name="connsiteX0" fmla="*/ 106013 w 212026"/>
                  <a:gd name="connsiteY0" fmla="*/ 47625 h 47625"/>
                  <a:gd name="connsiteX1" fmla="*/ 210026 w 212026"/>
                  <a:gd name="connsiteY1" fmla="*/ 26575 h 47625"/>
                  <a:gd name="connsiteX2" fmla="*/ 212026 w 212026"/>
                  <a:gd name="connsiteY2" fmla="*/ 23813 h 47625"/>
                  <a:gd name="connsiteX3" fmla="*/ 210026 w 212026"/>
                  <a:gd name="connsiteY3" fmla="*/ 21050 h 47625"/>
                  <a:gd name="connsiteX4" fmla="*/ 106013 w 212026"/>
                  <a:gd name="connsiteY4" fmla="*/ 0 h 47625"/>
                  <a:gd name="connsiteX5" fmla="*/ 2000 w 212026"/>
                  <a:gd name="connsiteY5" fmla="*/ 21050 h 47625"/>
                  <a:gd name="connsiteX6" fmla="*/ 0 w 212026"/>
                  <a:gd name="connsiteY6" fmla="*/ 23813 h 47625"/>
                  <a:gd name="connsiteX7" fmla="*/ 2000 w 212026"/>
                  <a:gd name="connsiteY7" fmla="*/ 26575 h 47625"/>
                  <a:gd name="connsiteX8" fmla="*/ 106013 w 212026"/>
                  <a:gd name="connsiteY8" fmla="*/ 4762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026" h="47625">
                    <a:moveTo>
                      <a:pt x="106013" y="47625"/>
                    </a:moveTo>
                    <a:cubicBezTo>
                      <a:pt x="167450" y="47625"/>
                      <a:pt x="203835" y="35338"/>
                      <a:pt x="210026" y="26575"/>
                    </a:cubicBezTo>
                    <a:lnTo>
                      <a:pt x="212026" y="23813"/>
                    </a:lnTo>
                    <a:lnTo>
                      <a:pt x="210026" y="21050"/>
                    </a:lnTo>
                    <a:cubicBezTo>
                      <a:pt x="203835" y="12287"/>
                      <a:pt x="167450" y="0"/>
                      <a:pt x="106013" y="0"/>
                    </a:cubicBezTo>
                    <a:cubicBezTo>
                      <a:pt x="44577" y="0"/>
                      <a:pt x="8191" y="12287"/>
                      <a:pt x="2000" y="21050"/>
                    </a:cubicBezTo>
                    <a:lnTo>
                      <a:pt x="0" y="23813"/>
                    </a:lnTo>
                    <a:lnTo>
                      <a:pt x="2000" y="26575"/>
                    </a:lnTo>
                    <a:cubicBezTo>
                      <a:pt x="8191" y="35338"/>
                      <a:pt x="44577" y="47625"/>
                      <a:pt x="106013" y="47625"/>
                    </a:cubicBezTo>
                    <a:close/>
                  </a:path>
                </a:pathLst>
              </a:custGeom>
              <a:solidFill>
                <a:srgbClr val="F04E3E"/>
              </a:solidFill>
              <a:ln w="0"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5620232-3208-0898-B6F1-5D3FD85E6E29}"/>
                  </a:ext>
                </a:extLst>
              </p:cNvPr>
              <p:cNvSpPr/>
              <p:nvPr/>
            </p:nvSpPr>
            <p:spPr>
              <a:xfrm>
                <a:off x="5967412" y="3000375"/>
                <a:ext cx="253936" cy="852582"/>
              </a:xfrm>
              <a:custGeom>
                <a:avLst/>
                <a:gdLst>
                  <a:gd name="connsiteX0" fmla="*/ 7525 w 253936"/>
                  <a:gd name="connsiteY0" fmla="*/ 733139 h 852582"/>
                  <a:gd name="connsiteX1" fmla="*/ 126968 w 253936"/>
                  <a:gd name="connsiteY1" fmla="*/ 852583 h 852582"/>
                  <a:gd name="connsiteX2" fmla="*/ 246412 w 253936"/>
                  <a:gd name="connsiteY2" fmla="*/ 733139 h 852582"/>
                  <a:gd name="connsiteX3" fmla="*/ 246412 w 253936"/>
                  <a:gd name="connsiteY3" fmla="*/ 182785 h 852582"/>
                  <a:gd name="connsiteX4" fmla="*/ 253937 w 253936"/>
                  <a:gd name="connsiteY4" fmla="*/ 167545 h 852582"/>
                  <a:gd name="connsiteX5" fmla="*/ 253937 w 253936"/>
                  <a:gd name="connsiteY5" fmla="*/ 40005 h 852582"/>
                  <a:gd name="connsiteX6" fmla="*/ 126968 w 253936"/>
                  <a:gd name="connsiteY6" fmla="*/ 0 h 852582"/>
                  <a:gd name="connsiteX7" fmla="*/ 0 w 253936"/>
                  <a:gd name="connsiteY7" fmla="*/ 40005 h 852582"/>
                  <a:gd name="connsiteX8" fmla="*/ 0 w 253936"/>
                  <a:gd name="connsiteY8" fmla="*/ 167545 h 852582"/>
                  <a:gd name="connsiteX9" fmla="*/ 7525 w 253936"/>
                  <a:gd name="connsiteY9" fmla="*/ 182785 h 852582"/>
                  <a:gd name="connsiteX10" fmla="*/ 7525 w 253936"/>
                  <a:gd name="connsiteY10" fmla="*/ 733139 h 852582"/>
                  <a:gd name="connsiteX11" fmla="*/ 227362 w 253936"/>
                  <a:gd name="connsiteY11" fmla="*/ 733139 h 852582"/>
                  <a:gd name="connsiteX12" fmla="*/ 126968 w 253936"/>
                  <a:gd name="connsiteY12" fmla="*/ 833533 h 852582"/>
                  <a:gd name="connsiteX13" fmla="*/ 26575 w 253936"/>
                  <a:gd name="connsiteY13" fmla="*/ 733139 h 852582"/>
                  <a:gd name="connsiteX14" fmla="*/ 26575 w 253936"/>
                  <a:gd name="connsiteY14" fmla="*/ 359093 h 852582"/>
                  <a:gd name="connsiteX15" fmla="*/ 126968 w 253936"/>
                  <a:gd name="connsiteY15" fmla="*/ 374904 h 852582"/>
                  <a:gd name="connsiteX16" fmla="*/ 227362 w 253936"/>
                  <a:gd name="connsiteY16" fmla="*/ 359093 h 852582"/>
                  <a:gd name="connsiteX17" fmla="*/ 227362 w 253936"/>
                  <a:gd name="connsiteY17" fmla="*/ 733139 h 852582"/>
                  <a:gd name="connsiteX18" fmla="*/ 26861 w 253936"/>
                  <a:gd name="connsiteY18" fmla="*/ 336804 h 852582"/>
                  <a:gd name="connsiteX19" fmla="*/ 127064 w 253936"/>
                  <a:gd name="connsiteY19" fmla="*/ 317754 h 852582"/>
                  <a:gd name="connsiteX20" fmla="*/ 227267 w 253936"/>
                  <a:gd name="connsiteY20" fmla="*/ 336804 h 852582"/>
                  <a:gd name="connsiteX21" fmla="*/ 127064 w 253936"/>
                  <a:gd name="connsiteY21" fmla="*/ 355854 h 852582"/>
                  <a:gd name="connsiteX22" fmla="*/ 26861 w 253936"/>
                  <a:gd name="connsiteY22" fmla="*/ 336804 h 852582"/>
                  <a:gd name="connsiteX23" fmla="*/ 19050 w 253936"/>
                  <a:gd name="connsiteY23" fmla="*/ 62865 h 852582"/>
                  <a:gd name="connsiteX24" fmla="*/ 19431 w 253936"/>
                  <a:gd name="connsiteY24" fmla="*/ 63056 h 852582"/>
                  <a:gd name="connsiteX25" fmla="*/ 29147 w 253936"/>
                  <a:gd name="connsiteY25" fmla="*/ 67056 h 852582"/>
                  <a:gd name="connsiteX26" fmla="*/ 31814 w 253936"/>
                  <a:gd name="connsiteY26" fmla="*/ 67913 h 852582"/>
                  <a:gd name="connsiteX27" fmla="*/ 40672 w 253936"/>
                  <a:gd name="connsiteY27" fmla="*/ 70580 h 852582"/>
                  <a:gd name="connsiteX28" fmla="*/ 43720 w 253936"/>
                  <a:gd name="connsiteY28" fmla="*/ 71342 h 852582"/>
                  <a:gd name="connsiteX29" fmla="*/ 51911 w 253936"/>
                  <a:gd name="connsiteY29" fmla="*/ 73152 h 852582"/>
                  <a:gd name="connsiteX30" fmla="*/ 51911 w 253936"/>
                  <a:gd name="connsiteY30" fmla="*/ 181261 h 852582"/>
                  <a:gd name="connsiteX31" fmla="*/ 18955 w 253936"/>
                  <a:gd name="connsiteY31" fmla="*/ 167545 h 852582"/>
                  <a:gd name="connsiteX32" fmla="*/ 18955 w 253936"/>
                  <a:gd name="connsiteY32" fmla="*/ 62865 h 852582"/>
                  <a:gd name="connsiteX33" fmla="*/ 71057 w 253936"/>
                  <a:gd name="connsiteY33" fmla="*/ 76391 h 852582"/>
                  <a:gd name="connsiteX34" fmla="*/ 72771 w 253936"/>
                  <a:gd name="connsiteY34" fmla="*/ 76581 h 852582"/>
                  <a:gd name="connsiteX35" fmla="*/ 83439 w 253936"/>
                  <a:gd name="connsiteY35" fmla="*/ 77819 h 852582"/>
                  <a:gd name="connsiteX36" fmla="*/ 86201 w 253936"/>
                  <a:gd name="connsiteY36" fmla="*/ 78105 h 852582"/>
                  <a:gd name="connsiteX37" fmla="*/ 99155 w 253936"/>
                  <a:gd name="connsiteY37" fmla="*/ 79153 h 852582"/>
                  <a:gd name="connsiteX38" fmla="*/ 102203 w 253936"/>
                  <a:gd name="connsiteY38" fmla="*/ 79343 h 852582"/>
                  <a:gd name="connsiteX39" fmla="*/ 112014 w 253936"/>
                  <a:gd name="connsiteY39" fmla="*/ 79820 h 852582"/>
                  <a:gd name="connsiteX40" fmla="*/ 115443 w 253936"/>
                  <a:gd name="connsiteY40" fmla="*/ 79915 h 852582"/>
                  <a:gd name="connsiteX41" fmla="*/ 118967 w 253936"/>
                  <a:gd name="connsiteY41" fmla="*/ 79915 h 852582"/>
                  <a:gd name="connsiteX42" fmla="*/ 118967 w 253936"/>
                  <a:gd name="connsiteY42" fmla="*/ 188405 h 852582"/>
                  <a:gd name="connsiteX43" fmla="*/ 71057 w 253936"/>
                  <a:gd name="connsiteY43" fmla="*/ 184690 h 852582"/>
                  <a:gd name="connsiteX44" fmla="*/ 71057 w 253936"/>
                  <a:gd name="connsiteY44" fmla="*/ 76391 h 852582"/>
                  <a:gd name="connsiteX45" fmla="*/ 138017 w 253936"/>
                  <a:gd name="connsiteY45" fmla="*/ 79820 h 852582"/>
                  <a:gd name="connsiteX46" fmla="*/ 138494 w 253936"/>
                  <a:gd name="connsiteY46" fmla="*/ 79820 h 852582"/>
                  <a:gd name="connsiteX47" fmla="*/ 141923 w 253936"/>
                  <a:gd name="connsiteY47" fmla="*/ 79724 h 852582"/>
                  <a:gd name="connsiteX48" fmla="*/ 151829 w 253936"/>
                  <a:gd name="connsiteY48" fmla="*/ 79248 h 852582"/>
                  <a:gd name="connsiteX49" fmla="*/ 154877 w 253936"/>
                  <a:gd name="connsiteY49" fmla="*/ 79058 h 852582"/>
                  <a:gd name="connsiteX50" fmla="*/ 167926 w 253936"/>
                  <a:gd name="connsiteY50" fmla="*/ 78010 h 852582"/>
                  <a:gd name="connsiteX51" fmla="*/ 170498 w 253936"/>
                  <a:gd name="connsiteY51" fmla="*/ 77724 h 852582"/>
                  <a:gd name="connsiteX52" fmla="*/ 181261 w 253936"/>
                  <a:gd name="connsiteY52" fmla="*/ 76486 h 852582"/>
                  <a:gd name="connsiteX53" fmla="*/ 184880 w 253936"/>
                  <a:gd name="connsiteY53" fmla="*/ 76010 h 852582"/>
                  <a:gd name="connsiteX54" fmla="*/ 186023 w 253936"/>
                  <a:gd name="connsiteY54" fmla="*/ 75819 h 852582"/>
                  <a:gd name="connsiteX55" fmla="*/ 186023 w 253936"/>
                  <a:gd name="connsiteY55" fmla="*/ 184118 h 852582"/>
                  <a:gd name="connsiteX56" fmla="*/ 138113 w 253936"/>
                  <a:gd name="connsiteY56" fmla="*/ 188214 h 852582"/>
                  <a:gd name="connsiteX57" fmla="*/ 138113 w 253936"/>
                  <a:gd name="connsiteY57" fmla="*/ 79724 h 852582"/>
                  <a:gd name="connsiteX58" fmla="*/ 204978 w 253936"/>
                  <a:gd name="connsiteY58" fmla="*/ 72485 h 852582"/>
                  <a:gd name="connsiteX59" fmla="*/ 210122 w 253936"/>
                  <a:gd name="connsiteY59" fmla="*/ 71342 h 852582"/>
                  <a:gd name="connsiteX60" fmla="*/ 213265 w 253936"/>
                  <a:gd name="connsiteY60" fmla="*/ 70485 h 852582"/>
                  <a:gd name="connsiteX61" fmla="*/ 222028 w 253936"/>
                  <a:gd name="connsiteY61" fmla="*/ 67913 h 852582"/>
                  <a:gd name="connsiteX62" fmla="*/ 224790 w 253936"/>
                  <a:gd name="connsiteY62" fmla="*/ 66961 h 852582"/>
                  <a:gd name="connsiteX63" fmla="*/ 234506 w 253936"/>
                  <a:gd name="connsiteY63" fmla="*/ 62960 h 852582"/>
                  <a:gd name="connsiteX64" fmla="*/ 234982 w 253936"/>
                  <a:gd name="connsiteY64" fmla="*/ 62770 h 852582"/>
                  <a:gd name="connsiteX65" fmla="*/ 234982 w 253936"/>
                  <a:gd name="connsiteY65" fmla="*/ 167069 h 852582"/>
                  <a:gd name="connsiteX66" fmla="*/ 205073 w 253936"/>
                  <a:gd name="connsiteY66" fmla="*/ 180404 h 852582"/>
                  <a:gd name="connsiteX67" fmla="*/ 205073 w 253936"/>
                  <a:gd name="connsiteY67" fmla="*/ 72581 h 852582"/>
                  <a:gd name="connsiteX68" fmla="*/ 126968 w 253936"/>
                  <a:gd name="connsiteY68" fmla="*/ 19050 h 852582"/>
                  <a:gd name="connsiteX69" fmla="*/ 234791 w 253936"/>
                  <a:gd name="connsiteY69" fmla="*/ 40005 h 852582"/>
                  <a:gd name="connsiteX70" fmla="*/ 126968 w 253936"/>
                  <a:gd name="connsiteY70" fmla="*/ 60960 h 852582"/>
                  <a:gd name="connsiteX71" fmla="*/ 114967 w 253936"/>
                  <a:gd name="connsiteY71" fmla="*/ 60770 h 852582"/>
                  <a:gd name="connsiteX72" fmla="*/ 18955 w 253936"/>
                  <a:gd name="connsiteY72" fmla="*/ 40291 h 852582"/>
                  <a:gd name="connsiteX73" fmla="*/ 126968 w 253936"/>
                  <a:gd name="connsiteY73" fmla="*/ 18955 h 852582"/>
                  <a:gd name="connsiteX74" fmla="*/ 126968 w 253936"/>
                  <a:gd name="connsiteY74" fmla="*/ 207550 h 852582"/>
                  <a:gd name="connsiteX75" fmla="*/ 128397 w 253936"/>
                  <a:gd name="connsiteY75" fmla="*/ 207550 h 852582"/>
                  <a:gd name="connsiteX76" fmla="*/ 128397 w 253936"/>
                  <a:gd name="connsiteY76" fmla="*/ 207550 h 852582"/>
                  <a:gd name="connsiteX77" fmla="*/ 128397 w 253936"/>
                  <a:gd name="connsiteY77" fmla="*/ 207550 h 852582"/>
                  <a:gd name="connsiteX78" fmla="*/ 227171 w 253936"/>
                  <a:gd name="connsiteY78" fmla="*/ 193643 h 852582"/>
                  <a:gd name="connsiteX79" fmla="*/ 227171 w 253936"/>
                  <a:gd name="connsiteY79" fmla="*/ 314611 h 852582"/>
                  <a:gd name="connsiteX80" fmla="*/ 126778 w 253936"/>
                  <a:gd name="connsiteY80" fmla="*/ 298799 h 852582"/>
                  <a:gd name="connsiteX81" fmla="*/ 26384 w 253936"/>
                  <a:gd name="connsiteY81" fmla="*/ 314611 h 852582"/>
                  <a:gd name="connsiteX82" fmla="*/ 26384 w 253936"/>
                  <a:gd name="connsiteY82" fmla="*/ 193643 h 852582"/>
                  <a:gd name="connsiteX83" fmla="*/ 126778 w 253936"/>
                  <a:gd name="connsiteY83" fmla="*/ 207550 h 85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53936" h="852582">
                    <a:moveTo>
                      <a:pt x="7525" y="733139"/>
                    </a:moveTo>
                    <a:cubicBezTo>
                      <a:pt x="7525" y="798957"/>
                      <a:pt x="61055" y="852583"/>
                      <a:pt x="126968" y="852583"/>
                    </a:cubicBezTo>
                    <a:cubicBezTo>
                      <a:pt x="192881" y="852583"/>
                      <a:pt x="246412" y="798957"/>
                      <a:pt x="246412" y="733139"/>
                    </a:cubicBezTo>
                    <a:lnTo>
                      <a:pt x="246412" y="182785"/>
                    </a:lnTo>
                    <a:cubicBezTo>
                      <a:pt x="251174" y="178403"/>
                      <a:pt x="253937" y="173355"/>
                      <a:pt x="253937" y="167545"/>
                    </a:cubicBezTo>
                    <a:lnTo>
                      <a:pt x="253937" y="40005"/>
                    </a:lnTo>
                    <a:cubicBezTo>
                      <a:pt x="254032" y="8382"/>
                      <a:pt x="174212" y="0"/>
                      <a:pt x="126968" y="0"/>
                    </a:cubicBezTo>
                    <a:cubicBezTo>
                      <a:pt x="79724" y="0"/>
                      <a:pt x="0" y="8382"/>
                      <a:pt x="0" y="40005"/>
                    </a:cubicBezTo>
                    <a:lnTo>
                      <a:pt x="0" y="167545"/>
                    </a:lnTo>
                    <a:cubicBezTo>
                      <a:pt x="0" y="173450"/>
                      <a:pt x="2762" y="178499"/>
                      <a:pt x="7525" y="182785"/>
                    </a:cubicBezTo>
                    <a:lnTo>
                      <a:pt x="7525" y="733139"/>
                    </a:lnTo>
                    <a:close/>
                    <a:moveTo>
                      <a:pt x="227362" y="733139"/>
                    </a:moveTo>
                    <a:cubicBezTo>
                      <a:pt x="227362" y="788480"/>
                      <a:pt x="182309" y="833533"/>
                      <a:pt x="126968" y="833533"/>
                    </a:cubicBezTo>
                    <a:cubicBezTo>
                      <a:pt x="71628" y="833533"/>
                      <a:pt x="26575" y="788480"/>
                      <a:pt x="26575" y="733139"/>
                    </a:cubicBezTo>
                    <a:lnTo>
                      <a:pt x="26575" y="359093"/>
                    </a:lnTo>
                    <a:cubicBezTo>
                      <a:pt x="51816" y="371094"/>
                      <a:pt x="96584" y="374904"/>
                      <a:pt x="126968" y="374904"/>
                    </a:cubicBezTo>
                    <a:cubicBezTo>
                      <a:pt x="157353" y="374904"/>
                      <a:pt x="202121" y="371094"/>
                      <a:pt x="227362" y="359093"/>
                    </a:cubicBezTo>
                    <a:lnTo>
                      <a:pt x="227362" y="733139"/>
                    </a:lnTo>
                    <a:close/>
                    <a:moveTo>
                      <a:pt x="26861" y="336804"/>
                    </a:moveTo>
                    <a:cubicBezTo>
                      <a:pt x="31147" y="330803"/>
                      <a:pt x="63627" y="317754"/>
                      <a:pt x="127064" y="317754"/>
                    </a:cubicBezTo>
                    <a:cubicBezTo>
                      <a:pt x="190500" y="317754"/>
                      <a:pt x="222980" y="330708"/>
                      <a:pt x="227267" y="336804"/>
                    </a:cubicBezTo>
                    <a:cubicBezTo>
                      <a:pt x="222980" y="342805"/>
                      <a:pt x="190405" y="355854"/>
                      <a:pt x="127064" y="355854"/>
                    </a:cubicBezTo>
                    <a:cubicBezTo>
                      <a:pt x="63722" y="355854"/>
                      <a:pt x="31242" y="342900"/>
                      <a:pt x="26861" y="336804"/>
                    </a:cubicBezTo>
                    <a:close/>
                    <a:moveTo>
                      <a:pt x="19050" y="62865"/>
                    </a:moveTo>
                    <a:cubicBezTo>
                      <a:pt x="19050" y="62865"/>
                      <a:pt x="19336" y="62960"/>
                      <a:pt x="19431" y="63056"/>
                    </a:cubicBezTo>
                    <a:cubicBezTo>
                      <a:pt x="22384" y="64484"/>
                      <a:pt x="25718" y="65818"/>
                      <a:pt x="29147" y="67056"/>
                    </a:cubicBezTo>
                    <a:cubicBezTo>
                      <a:pt x="30004" y="67342"/>
                      <a:pt x="30956" y="67628"/>
                      <a:pt x="31814" y="67913"/>
                    </a:cubicBezTo>
                    <a:cubicBezTo>
                      <a:pt x="34671" y="68866"/>
                      <a:pt x="37624" y="69723"/>
                      <a:pt x="40672" y="70580"/>
                    </a:cubicBezTo>
                    <a:cubicBezTo>
                      <a:pt x="41720" y="70866"/>
                      <a:pt x="42672" y="71152"/>
                      <a:pt x="43720" y="71342"/>
                    </a:cubicBezTo>
                    <a:cubicBezTo>
                      <a:pt x="46387" y="72009"/>
                      <a:pt x="49149" y="72581"/>
                      <a:pt x="51911" y="73152"/>
                    </a:cubicBezTo>
                    <a:lnTo>
                      <a:pt x="51911" y="181261"/>
                    </a:lnTo>
                    <a:cubicBezTo>
                      <a:pt x="31909" y="176784"/>
                      <a:pt x="20288" y="171260"/>
                      <a:pt x="18955" y="167545"/>
                    </a:cubicBezTo>
                    <a:lnTo>
                      <a:pt x="18955" y="62865"/>
                    </a:lnTo>
                    <a:close/>
                    <a:moveTo>
                      <a:pt x="71057" y="76391"/>
                    </a:moveTo>
                    <a:cubicBezTo>
                      <a:pt x="71628" y="76391"/>
                      <a:pt x="72200" y="76486"/>
                      <a:pt x="72771" y="76581"/>
                    </a:cubicBezTo>
                    <a:cubicBezTo>
                      <a:pt x="76295" y="77057"/>
                      <a:pt x="79820" y="77438"/>
                      <a:pt x="83439" y="77819"/>
                    </a:cubicBezTo>
                    <a:cubicBezTo>
                      <a:pt x="84392" y="77819"/>
                      <a:pt x="85249" y="78010"/>
                      <a:pt x="86201" y="78105"/>
                    </a:cubicBezTo>
                    <a:cubicBezTo>
                      <a:pt x="90583" y="78486"/>
                      <a:pt x="94869" y="78867"/>
                      <a:pt x="99155" y="79153"/>
                    </a:cubicBezTo>
                    <a:cubicBezTo>
                      <a:pt x="100203" y="79153"/>
                      <a:pt x="101156" y="79248"/>
                      <a:pt x="102203" y="79343"/>
                    </a:cubicBezTo>
                    <a:cubicBezTo>
                      <a:pt x="105537" y="79534"/>
                      <a:pt x="108871" y="79724"/>
                      <a:pt x="112014" y="79820"/>
                    </a:cubicBezTo>
                    <a:cubicBezTo>
                      <a:pt x="113157" y="79820"/>
                      <a:pt x="114300" y="79820"/>
                      <a:pt x="115443" y="79915"/>
                    </a:cubicBezTo>
                    <a:cubicBezTo>
                      <a:pt x="116586" y="79915"/>
                      <a:pt x="117824" y="79915"/>
                      <a:pt x="118967" y="79915"/>
                    </a:cubicBezTo>
                    <a:lnTo>
                      <a:pt x="118967" y="188405"/>
                    </a:lnTo>
                    <a:cubicBezTo>
                      <a:pt x="100679" y="188119"/>
                      <a:pt x="84677" y="186690"/>
                      <a:pt x="71057" y="184690"/>
                    </a:cubicBezTo>
                    <a:lnTo>
                      <a:pt x="71057" y="76391"/>
                    </a:lnTo>
                    <a:close/>
                    <a:moveTo>
                      <a:pt x="138017" y="79820"/>
                    </a:moveTo>
                    <a:cubicBezTo>
                      <a:pt x="138017" y="79820"/>
                      <a:pt x="138303" y="79820"/>
                      <a:pt x="138494" y="79820"/>
                    </a:cubicBezTo>
                    <a:cubicBezTo>
                      <a:pt x="139637" y="79820"/>
                      <a:pt x="140780" y="79820"/>
                      <a:pt x="141923" y="79724"/>
                    </a:cubicBezTo>
                    <a:cubicBezTo>
                      <a:pt x="145161" y="79629"/>
                      <a:pt x="148495" y="79439"/>
                      <a:pt x="151829" y="79248"/>
                    </a:cubicBezTo>
                    <a:cubicBezTo>
                      <a:pt x="152876" y="79248"/>
                      <a:pt x="153829" y="79153"/>
                      <a:pt x="154877" y="79058"/>
                    </a:cubicBezTo>
                    <a:cubicBezTo>
                      <a:pt x="159163" y="78772"/>
                      <a:pt x="163544" y="78486"/>
                      <a:pt x="167926" y="78010"/>
                    </a:cubicBezTo>
                    <a:cubicBezTo>
                      <a:pt x="168783" y="78010"/>
                      <a:pt x="169640" y="77819"/>
                      <a:pt x="170498" y="77724"/>
                    </a:cubicBezTo>
                    <a:cubicBezTo>
                      <a:pt x="174117" y="77343"/>
                      <a:pt x="177737" y="76962"/>
                      <a:pt x="181261" y="76486"/>
                    </a:cubicBezTo>
                    <a:cubicBezTo>
                      <a:pt x="182499" y="76295"/>
                      <a:pt x="183642" y="76200"/>
                      <a:pt x="184880" y="76010"/>
                    </a:cubicBezTo>
                    <a:cubicBezTo>
                      <a:pt x="185261" y="76010"/>
                      <a:pt x="185642" y="75914"/>
                      <a:pt x="186023" y="75819"/>
                    </a:cubicBezTo>
                    <a:lnTo>
                      <a:pt x="186023" y="184118"/>
                    </a:lnTo>
                    <a:cubicBezTo>
                      <a:pt x="172498" y="186214"/>
                      <a:pt x="156496" y="187833"/>
                      <a:pt x="138113" y="188214"/>
                    </a:cubicBezTo>
                    <a:lnTo>
                      <a:pt x="138113" y="79724"/>
                    </a:lnTo>
                    <a:close/>
                    <a:moveTo>
                      <a:pt x="204978" y="72485"/>
                    </a:moveTo>
                    <a:cubicBezTo>
                      <a:pt x="206693" y="72104"/>
                      <a:pt x="208407" y="71723"/>
                      <a:pt x="210122" y="71342"/>
                    </a:cubicBezTo>
                    <a:cubicBezTo>
                      <a:pt x="211169" y="71057"/>
                      <a:pt x="212217" y="70771"/>
                      <a:pt x="213265" y="70485"/>
                    </a:cubicBezTo>
                    <a:cubicBezTo>
                      <a:pt x="216313" y="69723"/>
                      <a:pt x="219266" y="68771"/>
                      <a:pt x="222028" y="67913"/>
                    </a:cubicBezTo>
                    <a:cubicBezTo>
                      <a:pt x="222980" y="67628"/>
                      <a:pt x="223933" y="67342"/>
                      <a:pt x="224790" y="66961"/>
                    </a:cubicBezTo>
                    <a:cubicBezTo>
                      <a:pt x="228219" y="65723"/>
                      <a:pt x="231553" y="64389"/>
                      <a:pt x="234506" y="62960"/>
                    </a:cubicBezTo>
                    <a:cubicBezTo>
                      <a:pt x="234601" y="62960"/>
                      <a:pt x="234791" y="62865"/>
                      <a:pt x="234982" y="62770"/>
                    </a:cubicBezTo>
                    <a:lnTo>
                      <a:pt x="234982" y="167069"/>
                    </a:lnTo>
                    <a:cubicBezTo>
                      <a:pt x="233648" y="170783"/>
                      <a:pt x="223171" y="176022"/>
                      <a:pt x="205073" y="180404"/>
                    </a:cubicBezTo>
                    <a:lnTo>
                      <a:pt x="205073" y="72581"/>
                    </a:lnTo>
                    <a:close/>
                    <a:moveTo>
                      <a:pt x="126968" y="19050"/>
                    </a:moveTo>
                    <a:cubicBezTo>
                      <a:pt x="191643" y="19050"/>
                      <a:pt x="230981" y="32480"/>
                      <a:pt x="234791" y="40005"/>
                    </a:cubicBezTo>
                    <a:cubicBezTo>
                      <a:pt x="230981" y="47530"/>
                      <a:pt x="191643" y="60960"/>
                      <a:pt x="126968" y="60960"/>
                    </a:cubicBezTo>
                    <a:cubicBezTo>
                      <a:pt x="122873" y="60960"/>
                      <a:pt x="118872" y="60960"/>
                      <a:pt x="114967" y="60770"/>
                    </a:cubicBezTo>
                    <a:cubicBezTo>
                      <a:pt x="56483" y="59245"/>
                      <a:pt x="21622" y="46577"/>
                      <a:pt x="18955" y="40291"/>
                    </a:cubicBezTo>
                    <a:cubicBezTo>
                      <a:pt x="21717" y="32861"/>
                      <a:pt x="61246" y="18955"/>
                      <a:pt x="126968" y="18955"/>
                    </a:cubicBezTo>
                    <a:close/>
                    <a:moveTo>
                      <a:pt x="126968" y="207550"/>
                    </a:moveTo>
                    <a:cubicBezTo>
                      <a:pt x="126968" y="207550"/>
                      <a:pt x="127921" y="207550"/>
                      <a:pt x="128397" y="207550"/>
                    </a:cubicBezTo>
                    <a:cubicBezTo>
                      <a:pt x="128397" y="207550"/>
                      <a:pt x="128397" y="207550"/>
                      <a:pt x="128397" y="207550"/>
                    </a:cubicBezTo>
                    <a:cubicBezTo>
                      <a:pt x="128397" y="207550"/>
                      <a:pt x="128397" y="207550"/>
                      <a:pt x="128397" y="207550"/>
                    </a:cubicBezTo>
                    <a:cubicBezTo>
                      <a:pt x="158210" y="207455"/>
                      <a:pt x="200120" y="203930"/>
                      <a:pt x="227171" y="193643"/>
                    </a:cubicBezTo>
                    <a:lnTo>
                      <a:pt x="227171" y="314611"/>
                    </a:lnTo>
                    <a:cubicBezTo>
                      <a:pt x="201930" y="302609"/>
                      <a:pt x="157163" y="298799"/>
                      <a:pt x="126778" y="298799"/>
                    </a:cubicBezTo>
                    <a:cubicBezTo>
                      <a:pt x="96393" y="298799"/>
                      <a:pt x="51626" y="302609"/>
                      <a:pt x="26384" y="314611"/>
                    </a:cubicBezTo>
                    <a:lnTo>
                      <a:pt x="26384" y="193643"/>
                    </a:lnTo>
                    <a:cubicBezTo>
                      <a:pt x="53912" y="204216"/>
                      <a:pt x="96869" y="207550"/>
                      <a:pt x="126778" y="207550"/>
                    </a:cubicBezTo>
                    <a:close/>
                  </a:path>
                </a:pathLst>
              </a:custGeom>
              <a:solidFill>
                <a:srgbClr val="000000"/>
              </a:solidFill>
              <a:ln w="0"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3707344589"/>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F03E2E-034A-C127-C54A-A387E29B78A7}"/>
              </a:ext>
            </a:extLst>
          </p:cNvPr>
          <p:cNvSpPr>
            <a:spLocks noGrp="1"/>
          </p:cNvSpPr>
          <p:nvPr>
            <p:ph type="title"/>
          </p:nvPr>
        </p:nvSpPr>
        <p:spPr/>
        <p:txBody>
          <a:bodyPr/>
          <a:lstStyle/>
          <a:p>
            <a:r>
              <a:rPr lang="en-US" dirty="0"/>
              <a:t>HRD Testing on Cell-Free Tumor DNA: Sample Characteristics, Quantity, and Quality</a:t>
            </a:r>
          </a:p>
        </p:txBody>
      </p:sp>
      <p:graphicFrame>
        <p:nvGraphicFramePr>
          <p:cNvPr id="5" name="Table 22">
            <a:extLst>
              <a:ext uri="{FF2B5EF4-FFF2-40B4-BE49-F238E27FC236}">
                <a16:creationId xmlns:a16="http://schemas.microsoft.com/office/drawing/2014/main" id="{23C368AD-9A7A-B9BB-01AE-988DFBB30445}"/>
              </a:ext>
            </a:extLst>
          </p:cNvPr>
          <p:cNvGraphicFramePr>
            <a:graphicFrameLocks noGrp="1"/>
          </p:cNvGraphicFramePr>
          <p:nvPr>
            <p:extLst>
              <p:ext uri="{D42A27DB-BD31-4B8C-83A1-F6EECF244321}">
                <p14:modId xmlns:p14="http://schemas.microsoft.com/office/powerpoint/2010/main" val="2846259363"/>
              </p:ext>
            </p:extLst>
          </p:nvPr>
        </p:nvGraphicFramePr>
        <p:xfrm>
          <a:off x="724591" y="1590455"/>
          <a:ext cx="7505516" cy="4785360"/>
        </p:xfrm>
        <a:graphic>
          <a:graphicData uri="http://schemas.openxmlformats.org/drawingml/2006/table">
            <a:tbl>
              <a:tblPr firstRow="1" bandRow="1">
                <a:tableStyleId>{93296810-A885-4BE3-A3E7-6D5BEEA58F35}</a:tableStyleId>
              </a:tblPr>
              <a:tblGrid>
                <a:gridCol w="2972753">
                  <a:extLst>
                    <a:ext uri="{9D8B030D-6E8A-4147-A177-3AD203B41FA5}">
                      <a16:colId xmlns:a16="http://schemas.microsoft.com/office/drawing/2014/main" val="2499069142"/>
                    </a:ext>
                  </a:extLst>
                </a:gridCol>
                <a:gridCol w="2497011">
                  <a:extLst>
                    <a:ext uri="{9D8B030D-6E8A-4147-A177-3AD203B41FA5}">
                      <a16:colId xmlns:a16="http://schemas.microsoft.com/office/drawing/2014/main" val="1918401145"/>
                    </a:ext>
                  </a:extLst>
                </a:gridCol>
                <a:gridCol w="2035752">
                  <a:extLst>
                    <a:ext uri="{9D8B030D-6E8A-4147-A177-3AD203B41FA5}">
                      <a16:colId xmlns:a16="http://schemas.microsoft.com/office/drawing/2014/main" val="2655737829"/>
                    </a:ext>
                  </a:extLst>
                </a:gridCol>
              </a:tblGrid>
              <a:tr h="363822">
                <a:tc gridSpan="2">
                  <a:txBody>
                    <a:bodyPr/>
                    <a:lstStyle/>
                    <a:p>
                      <a:pPr algn="l"/>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Parameter</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hMerge="1">
                  <a:txBody>
                    <a:bodyPr/>
                    <a:lstStyle/>
                    <a:p>
                      <a:endParaRPr lang="en-US"/>
                    </a:p>
                  </a:txBody>
                  <a:tcPr/>
                </a:tc>
                <a:tc>
                  <a:txBody>
                    <a:bodyPr/>
                    <a:lstStyle/>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EOC cfDNA Samples</a:t>
                      </a:r>
                    </a:p>
                    <a:p>
                      <a:pPr algn="ctr"/>
                      <a:r>
                        <a:rPr lang="en-US" sz="1600" dirty="0">
                          <a:solidFill>
                            <a:schemeClr val="tx1"/>
                          </a:solidFill>
                          <a:latin typeface="Calibri" panose="020F0502020204030204" pitchFamily="34" charset="0"/>
                          <a:ea typeface="Calibri" panose="020F0502020204030204" pitchFamily="34" charset="0"/>
                          <a:cs typeface="Calibri" panose="020F0502020204030204" pitchFamily="34" charset="0"/>
                        </a:rPr>
                        <a:t>(N = 53)</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11826067"/>
                  </a:ext>
                </a:extLst>
              </a:tr>
              <a:tr h="232974">
                <a:tc gridSpan="2">
                  <a:txBody>
                    <a:bodyPr/>
                    <a:lstStyle/>
                    <a:p>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Median age, yr (range)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a:p>
                  </a:txBody>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66.3 (42-86)</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650348456"/>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Histology,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High-grade serous</a:t>
                      </a:r>
                    </a:p>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Low-grade serous</a:t>
                      </a:r>
                    </a:p>
                    <a:p>
                      <a:pPr marL="173038" indent="-173038">
                        <a:buFont typeface="Wingdings" panose="05000000000000000000" pitchFamily="2" charset="2"/>
                        <a:buChar char="§"/>
                      </a:pP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Endometrioid</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47 (89)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(7.4)</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 (3.7)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11527196"/>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Primary site,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Ovary</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Fallopian tubes</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Peritoneal</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44 (83)</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5 (9)</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 (4)</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42232860"/>
                  </a:ext>
                </a:extLst>
              </a:tr>
              <a:tr h="670199">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FIGO clinical stage,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IIIA/B</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IIIC</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IV</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 (2)</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32 (60)</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20 (38)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6915182"/>
                  </a:ext>
                </a:extLst>
              </a:tr>
              <a:tr h="335100">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Sample type,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Laparoscopy/Laparotomy</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Therapeutic paracentesis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46 (87)</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 (13)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39991706"/>
                  </a:ext>
                </a:extLst>
              </a:tr>
              <a:tr h="335100">
                <a:tc>
                  <a:txBody>
                    <a:bodyPr/>
                    <a:lstStyle/>
                    <a:p>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Sample collection indication,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Diagnostic LAP</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Interval LAP</a:t>
                      </a:r>
                    </a:p>
                    <a:p>
                      <a:pPr marL="173038" indent="-173038" algn="l" defTabSz="914400" rtl="0" eaLnBrk="1" latinLnBrk="0" hangingPunct="1">
                        <a:buFont typeface="Wingdings" panose="05000000000000000000" pitchFamily="2" charset="2"/>
                        <a:buChar char="§"/>
                      </a:pPr>
                      <a:r>
                        <a:rPr lang="en-US" sz="1600" kern="1200" dirty="0">
                          <a:solidFill>
                            <a:schemeClr val="bg1"/>
                          </a:solidFill>
                          <a:latin typeface="Calibri" panose="020F0502020204030204" pitchFamily="34" charset="0"/>
                          <a:ea typeface="Calibri" panose="020F0502020204030204" pitchFamily="34" charset="0"/>
                          <a:cs typeface="Calibri" panose="020F0502020204030204" pitchFamily="34" charset="0"/>
                        </a:rPr>
                        <a:t>Therapeutic paracentesis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35 (66)</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11 (21)</a:t>
                      </a:r>
                    </a:p>
                    <a:p>
                      <a:pPr algn="ct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7 (13)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37342714"/>
                  </a:ext>
                </a:extLst>
              </a:tr>
            </a:tbl>
          </a:graphicData>
        </a:graphic>
      </p:graphicFrame>
      <p:sp>
        <p:nvSpPr>
          <p:cNvPr id="6" name="Text Box 11">
            <a:extLst>
              <a:ext uri="{FF2B5EF4-FFF2-40B4-BE49-F238E27FC236}">
                <a16:creationId xmlns:a16="http://schemas.microsoft.com/office/drawing/2014/main" id="{5D81053F-0FFB-8F25-000E-248B28DEFB5D}"/>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Leary. ESGO 2023. Abstr 64.</a:t>
            </a:r>
          </a:p>
        </p:txBody>
      </p:sp>
      <p:sp>
        <p:nvSpPr>
          <p:cNvPr id="7" name="TextBox 6">
            <a:extLst>
              <a:ext uri="{FF2B5EF4-FFF2-40B4-BE49-F238E27FC236}">
                <a16:creationId xmlns:a16="http://schemas.microsoft.com/office/drawing/2014/main" id="{4737F266-ED7B-497A-8902-656868510CF4}"/>
              </a:ext>
            </a:extLst>
          </p:cNvPr>
          <p:cNvSpPr txBox="1"/>
          <p:nvPr/>
        </p:nvSpPr>
        <p:spPr bwMode="auto">
          <a:xfrm>
            <a:off x="8424863" y="1603157"/>
            <a:ext cx="3162299"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dirty="0">
                <a:solidFill>
                  <a:schemeClr val="bg1"/>
                </a:solidFill>
                <a:latin typeface="Calibri" panose="020F0502020204030204" pitchFamily="34" charset="0"/>
              </a:rPr>
              <a:t>Volume of Ascites at Collection</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Absence: 13%</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&lt;100 mL: 13%</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100-500 mL: 6%</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500-1000 mL: 23%</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&gt;1000 mL: 45%</a:t>
            </a:r>
          </a:p>
        </p:txBody>
      </p:sp>
      <p:sp>
        <p:nvSpPr>
          <p:cNvPr id="8" name="TextBox 7">
            <a:extLst>
              <a:ext uri="{FF2B5EF4-FFF2-40B4-BE49-F238E27FC236}">
                <a16:creationId xmlns:a16="http://schemas.microsoft.com/office/drawing/2014/main" id="{E11D4E7C-A889-ADF3-ADAE-64CDDC89502D}"/>
              </a:ext>
            </a:extLst>
          </p:cNvPr>
          <p:cNvSpPr txBox="1"/>
          <p:nvPr/>
        </p:nvSpPr>
        <p:spPr bwMode="auto">
          <a:xfrm>
            <a:off x="8424862" y="3682995"/>
            <a:ext cx="316229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dirty="0">
                <a:solidFill>
                  <a:schemeClr val="bg1"/>
                </a:solidFill>
                <a:latin typeface="Calibri" panose="020F0502020204030204" pitchFamily="34" charset="0"/>
              </a:rPr>
              <a:t>Sample Quantity</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Median concentration (range): 3700 ng/mL (109-65,000 ng/mL)</a:t>
            </a:r>
          </a:p>
        </p:txBody>
      </p:sp>
      <p:sp>
        <p:nvSpPr>
          <p:cNvPr id="9" name="TextBox 8">
            <a:extLst>
              <a:ext uri="{FF2B5EF4-FFF2-40B4-BE49-F238E27FC236}">
                <a16:creationId xmlns:a16="http://schemas.microsoft.com/office/drawing/2014/main" id="{48F66CDF-0CF2-7638-DBEB-F70CA08F7728}"/>
              </a:ext>
            </a:extLst>
          </p:cNvPr>
          <p:cNvSpPr txBox="1"/>
          <p:nvPr/>
        </p:nvSpPr>
        <p:spPr bwMode="auto">
          <a:xfrm>
            <a:off x="8319905" y="5140969"/>
            <a:ext cx="316229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ts val="0"/>
              </a:spcBef>
              <a:spcAft>
                <a:spcPct val="0"/>
              </a:spcAft>
              <a:buClrTx/>
              <a:buFontTx/>
              <a:buNone/>
            </a:pPr>
            <a:r>
              <a:rPr lang="en-US" dirty="0">
                <a:solidFill>
                  <a:schemeClr val="bg1"/>
                </a:solidFill>
                <a:latin typeface="Calibri" panose="020F0502020204030204" pitchFamily="34" charset="0"/>
              </a:rPr>
              <a:t>Sample Quality</a:t>
            </a:r>
          </a:p>
          <a:p>
            <a:pPr marL="285750" indent="-285750" algn="l">
              <a:lnSpc>
                <a:spcPct val="100000"/>
              </a:lnSpc>
              <a:spcBef>
                <a:spcPts val="0"/>
              </a:spcBef>
              <a:spcAft>
                <a:spcPct val="0"/>
              </a:spcAft>
              <a:buClrTx/>
              <a:buFont typeface="Wingdings" panose="05000000000000000000" pitchFamily="2" charset="2"/>
              <a:buChar char="§"/>
            </a:pPr>
            <a:r>
              <a:rPr lang="en-US" b="0" dirty="0">
                <a:solidFill>
                  <a:schemeClr val="bg1"/>
                </a:solidFill>
                <a:latin typeface="Calibri" panose="020F0502020204030204" pitchFamily="34" charset="0"/>
              </a:rPr>
              <a:t>Multiple peaks around 160 pb, 360 pb, and 520 pb</a:t>
            </a:r>
            <a:endParaRPr lang="en-US" b="0" dirty="0">
              <a:solidFill>
                <a:schemeClr val="bg1"/>
              </a:solidFill>
              <a:highlight>
                <a:srgbClr val="FFFF00"/>
              </a:highlight>
              <a:latin typeface="Calibri" panose="020F0502020204030204" pitchFamily="34" charset="0"/>
            </a:endParaRPr>
          </a:p>
        </p:txBody>
      </p:sp>
    </p:spTree>
    <p:extLst>
      <p:ext uri="{BB962C8B-B14F-4D97-AF65-F5344CB8AC3E}">
        <p14:creationId xmlns:p14="http://schemas.microsoft.com/office/powerpoint/2010/main" val="128167882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1D92A7-109C-83C6-8DE4-67F2C8D7D523}"/>
              </a:ext>
            </a:extLst>
          </p:cNvPr>
          <p:cNvSpPr>
            <a:spLocks noGrp="1"/>
          </p:cNvSpPr>
          <p:nvPr>
            <p:ph type="title"/>
          </p:nvPr>
        </p:nvSpPr>
        <p:spPr/>
        <p:txBody>
          <a:bodyPr/>
          <a:lstStyle/>
          <a:p>
            <a:r>
              <a:rPr lang="en-US" dirty="0"/>
              <a:t>HRD Testing on Cell-Free Tumor DNA:</a:t>
            </a:r>
            <a:br>
              <a:rPr lang="en-US" dirty="0"/>
            </a:br>
            <a:r>
              <a:rPr lang="en-US" dirty="0"/>
              <a:t>Detection of Pathogenic Variants in Tumor Sample</a:t>
            </a:r>
          </a:p>
        </p:txBody>
      </p:sp>
      <p:sp>
        <p:nvSpPr>
          <p:cNvPr id="4" name="Text Box 11">
            <a:extLst>
              <a:ext uri="{FF2B5EF4-FFF2-40B4-BE49-F238E27FC236}">
                <a16:creationId xmlns:a16="http://schemas.microsoft.com/office/drawing/2014/main" id="{63CFB772-69C1-A194-8E43-E12B6D60ACE7}"/>
              </a:ext>
            </a:extLst>
          </p:cNvPr>
          <p:cNvSpPr txBox="1">
            <a:spLocks noChangeArrowheads="1"/>
          </p:cNvSpPr>
          <p:nvPr/>
        </p:nvSpPr>
        <p:spPr bwMode="auto">
          <a:xfrm>
            <a:off x="395677" y="636707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Leary. ESGO 2023. Abstr 64. Reproduced with permission.</a:t>
            </a:r>
          </a:p>
        </p:txBody>
      </p:sp>
      <p:sp>
        <p:nvSpPr>
          <p:cNvPr id="13" name="ZoneTexte 6">
            <a:extLst>
              <a:ext uri="{FF2B5EF4-FFF2-40B4-BE49-F238E27FC236}">
                <a16:creationId xmlns:a16="http://schemas.microsoft.com/office/drawing/2014/main" id="{E1E1BE5A-E230-F00C-DD9C-F6087F6F2F9D}"/>
              </a:ext>
            </a:extLst>
          </p:cNvPr>
          <p:cNvSpPr txBox="1"/>
          <p:nvPr/>
        </p:nvSpPr>
        <p:spPr>
          <a:xfrm>
            <a:off x="6449634" y="1542497"/>
            <a:ext cx="5032754" cy="1477328"/>
          </a:xfrm>
          <a:prstGeom prst="rect">
            <a:avLst/>
          </a:prstGeom>
          <a:noFill/>
          <a:ln w="28575">
            <a:noFill/>
          </a:ln>
        </p:spPr>
        <p:txBody>
          <a:bodyPr wrap="square" rtlCol="0">
            <a:spAutoFit/>
          </a:bodyPr>
          <a:lstStyle/>
          <a:p>
            <a:pPr marL="457200" indent="-457200">
              <a:buFont typeface="Wingdings" panose="05000000000000000000" pitchFamily="2" charset="2"/>
              <a:buChar char="§"/>
            </a:pPr>
            <a:r>
              <a:rPr lang="fr-FR" b="0" dirty="0">
                <a:solidFill>
                  <a:schemeClr val="bg1"/>
                </a:solidFill>
                <a:latin typeface="Calibri" panose="020F0502020204030204" pitchFamily="34" charset="0"/>
                <a:ea typeface="Calibri" panose="020F0502020204030204" pitchFamily="34" charset="0"/>
                <a:cs typeface="Calibri" panose="020F0502020204030204" pitchFamily="34" charset="0"/>
              </a:rPr>
              <a:t>PVs detected in: 96% of peritoneal samples including lavages</a:t>
            </a:r>
          </a:p>
          <a:p>
            <a:pPr marL="914400" lvl="1" indent="-457200">
              <a:buFont typeface="Calibri" panose="020F0502020204030204" pitchFamily="34" charset="0"/>
              <a:buChar char="−"/>
            </a:pPr>
            <a:r>
              <a:rPr lang="fr-FR" b="0" i="1" dirty="0">
                <a:solidFill>
                  <a:schemeClr val="bg1"/>
                </a:solidFill>
                <a:latin typeface="Calibri" panose="020F0502020204030204" pitchFamily="34" charset="0"/>
                <a:ea typeface="Calibri" panose="020F0502020204030204" pitchFamily="34" charset="0"/>
                <a:cs typeface="Calibri" panose="020F0502020204030204" pitchFamily="34" charset="0"/>
              </a:rPr>
              <a:t>BRCA1/2</a:t>
            </a:r>
            <a:r>
              <a:rPr lang="fr-FR" b="0" dirty="0">
                <a:solidFill>
                  <a:schemeClr val="bg1"/>
                </a:solidFill>
                <a:latin typeface="Calibri" panose="020F0502020204030204" pitchFamily="34" charset="0"/>
                <a:ea typeface="Calibri" panose="020F0502020204030204" pitchFamily="34" charset="0"/>
                <a:cs typeface="Calibri" panose="020F0502020204030204" pitchFamily="34" charset="0"/>
              </a:rPr>
              <a:t> present in: 24% cfDNA samples  </a:t>
            </a:r>
          </a:p>
          <a:p>
            <a:pPr marL="914400" lvl="1" indent="-457200">
              <a:buFont typeface="Calibri" panose="020F0502020204030204" pitchFamily="34" charset="0"/>
              <a:buChar char="−"/>
            </a:pPr>
            <a:r>
              <a:rPr lang="fr-FR" b="0" dirty="0">
                <a:solidFill>
                  <a:schemeClr val="bg1"/>
                </a:solidFill>
                <a:latin typeface="Calibri" panose="020F0502020204030204" pitchFamily="34" charset="0"/>
                <a:ea typeface="Calibri" panose="020F0502020204030204" pitchFamily="34" charset="0"/>
                <a:cs typeface="Calibri" panose="020F0502020204030204" pitchFamily="34" charset="0"/>
              </a:rPr>
              <a:t>One </a:t>
            </a:r>
            <a:r>
              <a:rPr lang="fr-FR" b="0" i="1" dirty="0">
                <a:solidFill>
                  <a:schemeClr val="bg1"/>
                </a:solidFill>
                <a:latin typeface="Calibri" panose="020F0502020204030204" pitchFamily="34" charset="0"/>
                <a:ea typeface="Calibri" panose="020F0502020204030204" pitchFamily="34" charset="0"/>
                <a:cs typeface="Calibri" panose="020F0502020204030204" pitchFamily="34" charset="0"/>
              </a:rPr>
              <a:t>BRCA2 </a:t>
            </a:r>
            <a:r>
              <a:rPr lang="fr-FR" b="0" dirty="0">
                <a:solidFill>
                  <a:schemeClr val="bg1"/>
                </a:solidFill>
                <a:latin typeface="Calibri" panose="020F0502020204030204" pitchFamily="34" charset="0"/>
                <a:ea typeface="Calibri" panose="020F0502020204030204" pitchFamily="34" charset="0"/>
                <a:cs typeface="Calibri" panose="020F0502020204030204" pitchFamily="34" charset="0"/>
              </a:rPr>
              <a:t>positive, not detected on matched FFPE</a:t>
            </a:r>
          </a:p>
        </p:txBody>
      </p:sp>
      <p:pic>
        <p:nvPicPr>
          <p:cNvPr id="20" name="Image 12">
            <a:extLst>
              <a:ext uri="{FF2B5EF4-FFF2-40B4-BE49-F238E27FC236}">
                <a16:creationId xmlns:a16="http://schemas.microsoft.com/office/drawing/2014/main" id="{DD6DA74B-C623-2CF9-C1E9-0248D4EB2ED7}"/>
              </a:ext>
            </a:extLst>
          </p:cNvPr>
          <p:cNvPicPr>
            <a:picLocks noChangeAspect="1"/>
          </p:cNvPicPr>
          <p:nvPr/>
        </p:nvPicPr>
        <p:blipFill>
          <a:blip r:embed="rId3"/>
          <a:stretch>
            <a:fillRect/>
          </a:stretch>
        </p:blipFill>
        <p:spPr>
          <a:xfrm>
            <a:off x="6209744" y="3150499"/>
            <a:ext cx="2215120" cy="3235241"/>
          </a:xfrm>
          <a:prstGeom prst="rect">
            <a:avLst/>
          </a:prstGeom>
        </p:spPr>
      </p:pic>
      <p:graphicFrame>
        <p:nvGraphicFramePr>
          <p:cNvPr id="21" name="Tableau 13">
            <a:extLst>
              <a:ext uri="{FF2B5EF4-FFF2-40B4-BE49-F238E27FC236}">
                <a16:creationId xmlns:a16="http://schemas.microsoft.com/office/drawing/2014/main" id="{9BF2AA6D-507A-08F5-7DD5-AAE4F3F11AD7}"/>
              </a:ext>
            </a:extLst>
          </p:cNvPr>
          <p:cNvGraphicFramePr>
            <a:graphicFrameLocks noGrp="1"/>
          </p:cNvGraphicFramePr>
          <p:nvPr/>
        </p:nvGraphicFramePr>
        <p:xfrm>
          <a:off x="8348693" y="3241826"/>
          <a:ext cx="3564389" cy="1676400"/>
        </p:xfrm>
        <a:graphic>
          <a:graphicData uri="http://schemas.openxmlformats.org/drawingml/2006/table">
            <a:tbl>
              <a:tblPr firstRow="1" bandRow="1">
                <a:tableStyleId>{2D5ABB26-0587-4C30-8999-92F81FD0307C}</a:tableStyleId>
              </a:tblPr>
              <a:tblGrid>
                <a:gridCol w="1268118">
                  <a:extLst>
                    <a:ext uri="{9D8B030D-6E8A-4147-A177-3AD203B41FA5}">
                      <a16:colId xmlns:a16="http://schemas.microsoft.com/office/drawing/2014/main" val="275486999"/>
                    </a:ext>
                  </a:extLst>
                </a:gridCol>
                <a:gridCol w="1119774">
                  <a:extLst>
                    <a:ext uri="{9D8B030D-6E8A-4147-A177-3AD203B41FA5}">
                      <a16:colId xmlns:a16="http://schemas.microsoft.com/office/drawing/2014/main" val="209731351"/>
                    </a:ext>
                  </a:extLst>
                </a:gridCol>
                <a:gridCol w="1176497">
                  <a:extLst>
                    <a:ext uri="{9D8B030D-6E8A-4147-A177-3AD203B41FA5}">
                      <a16:colId xmlns:a16="http://schemas.microsoft.com/office/drawing/2014/main" val="1203634113"/>
                    </a:ext>
                  </a:extLst>
                </a:gridCol>
              </a:tblGrid>
              <a:tr h="172085">
                <a:tc>
                  <a:txBody>
                    <a:bodyPr/>
                    <a:lstStyle/>
                    <a:p>
                      <a:pPr algn="l">
                        <a:lnSpc>
                          <a:spcPct val="107000"/>
                        </a:lnSpc>
                      </a:pPr>
                      <a:r>
                        <a:rPr lang="fr-FR"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Parameter</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algn="ctr">
                        <a:lnSpc>
                          <a:spcPct val="100000"/>
                        </a:lnSpc>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Ascite </a:t>
                      </a:r>
                    </a:p>
                    <a:p>
                      <a:pPr algn="ctr">
                        <a:lnSpc>
                          <a:spcPct val="100000"/>
                        </a:lnSpc>
                        <a:spcAft>
                          <a:spcPts val="0"/>
                        </a:spcAft>
                      </a:pPr>
                      <a:r>
                        <a:rPr lang="en-US"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53)</a:t>
                      </a:r>
                      <a:endParaRPr lang="fr-FR" sz="14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pPr marL="0" algn="ctr" defTabSz="914400" rtl="0" eaLnBrk="1" latinLnBrk="0" hangingPunct="1">
                        <a:lnSpc>
                          <a:spcPct val="100000"/>
                        </a:lnSpc>
                        <a:spcAft>
                          <a:spcPts val="0"/>
                        </a:spcAft>
                      </a:pPr>
                      <a:r>
                        <a:rPr lang="en-US"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FFPE Tumor</a:t>
                      </a:r>
                    </a:p>
                    <a:p>
                      <a:pPr marL="0" algn="ctr" defTabSz="914400" rtl="0" eaLnBrk="1" latinLnBrk="0" hangingPunct="1">
                        <a:lnSpc>
                          <a:spcPct val="100000"/>
                        </a:lnSpc>
                        <a:spcAft>
                          <a:spcPts val="0"/>
                        </a:spcAft>
                      </a:pPr>
                      <a:r>
                        <a:rPr lang="en-US"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51)</a:t>
                      </a:r>
                      <a:endParaRPr lang="fr-FR" sz="14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extLst>
                  <a:ext uri="{0D108BD9-81ED-4DB2-BD59-A6C34878D82A}">
                    <a16:rowId xmlns:a16="http://schemas.microsoft.com/office/drawing/2014/main" val="1751606563"/>
                  </a:ext>
                </a:extLst>
              </a:tr>
              <a:tr h="0">
                <a:tc>
                  <a:txBody>
                    <a:bodyPr/>
                    <a:lstStyle/>
                    <a:p>
                      <a:pPr algn="l">
                        <a:lnSpc>
                          <a:spcPct val="100000"/>
                        </a:lnSpc>
                        <a:spcAft>
                          <a:spcPts val="0"/>
                        </a:spcAft>
                      </a:pPr>
                      <a:r>
                        <a:rPr lang="en-US" sz="1400" b="1" dirty="0">
                          <a:solidFill>
                            <a:schemeClr val="bg1"/>
                          </a:solidFill>
                          <a:effectLst/>
                          <a:latin typeface="Calibri" panose="020F0502020204030204" pitchFamily="34" charset="0"/>
                          <a:ea typeface="Calibri" panose="020F0502020204030204" pitchFamily="34" charset="0"/>
                          <a:cs typeface="Calibri" panose="020F0502020204030204" pitchFamily="34" charset="0"/>
                        </a:rPr>
                        <a:t>Median VAF (Range)</a:t>
                      </a:r>
                      <a:endParaRPr lang="fr-FR" sz="1400" b="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171450" indent="-171450" algn="l">
                        <a:lnSpc>
                          <a:spcPct val="100000"/>
                        </a:lnSpc>
                        <a:spcAft>
                          <a:spcPts val="0"/>
                        </a:spcAft>
                        <a:buFont typeface="Wingdings" panose="05000000000000000000" pitchFamily="2" charset="2"/>
                        <a:buChar char="§"/>
                      </a:pPr>
                      <a:r>
                        <a:rPr lang="en-US"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TP53 </a:t>
                      </a:r>
                      <a:endParaRPr lang="fr-FR"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171450" indent="-171450" algn="l">
                        <a:lnSpc>
                          <a:spcPct val="100000"/>
                        </a:lnSpc>
                        <a:spcAft>
                          <a:spcPts val="0"/>
                        </a:spcAft>
                        <a:buFont typeface="Wingdings" panose="05000000000000000000" pitchFamily="2" charset="2"/>
                        <a:buChar char="§"/>
                      </a:pPr>
                      <a:r>
                        <a:rPr lang="en-US"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BRCA1</a:t>
                      </a:r>
                      <a:endParaRPr lang="fr-FR"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171450" indent="-171450" algn="l">
                        <a:lnSpc>
                          <a:spcPct val="100000"/>
                        </a:lnSpc>
                        <a:spcAft>
                          <a:spcPts val="0"/>
                        </a:spcAft>
                        <a:buFont typeface="Wingdings" panose="05000000000000000000" pitchFamily="2" charset="2"/>
                        <a:buChar char="§"/>
                      </a:pPr>
                      <a:r>
                        <a:rPr lang="en-US"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BRCA2</a:t>
                      </a:r>
                      <a:endParaRPr lang="fr-FR" sz="1400" b="0" i="1"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95000"/>
                      </a:schemeClr>
                    </a:solidFill>
                  </a:tcPr>
                </a:tc>
                <a:tc>
                  <a:txBody>
                    <a:bodyPr/>
                    <a:lstStyle/>
                    <a:p>
                      <a:pPr algn="ctr">
                        <a:lnSpc>
                          <a:spcPct val="107000"/>
                        </a:lnSpc>
                        <a:spcAft>
                          <a:spcPts val="800"/>
                        </a:spcAft>
                      </a:pPr>
                      <a:r>
                        <a:rPr lang="en-US" sz="14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endParaRPr lang="fr-FR" sz="14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54 </a:t>
                      </a: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(9-94)</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67 (21-84) </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80 (73-84)</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95000"/>
                      </a:schemeClr>
                    </a:solidFill>
                  </a:tcPr>
                </a:tc>
                <a:tc>
                  <a:txBody>
                    <a:bodyPr/>
                    <a:lstStyle/>
                    <a:p>
                      <a:pPr algn="ctr">
                        <a:lnSpc>
                          <a:spcPct val="107000"/>
                        </a:lnSpc>
                        <a:spcAft>
                          <a:spcPts val="800"/>
                        </a:spcAft>
                      </a:pPr>
                      <a:r>
                        <a:rPr lang="en-US" sz="1400" b="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 </a:t>
                      </a:r>
                      <a:endParaRPr lang="fr-FR" sz="1400" b="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45.1 (1,6-89) </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63.3 (48-84) </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p>
                      <a:pPr marL="0" algn="ctr" defTabSz="914400" rtl="0" eaLnBrk="1" latinLnBrk="0" hangingPunct="1">
                        <a:lnSpc>
                          <a:spcPct val="100000"/>
                        </a:lnSpc>
                        <a:spcAft>
                          <a:spcPts val="0"/>
                        </a:spcAft>
                      </a:pPr>
                      <a:r>
                        <a:rPr lang="en-US"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rPr>
                        <a:t>84.5 (76-89) </a:t>
                      </a:r>
                      <a:endParaRPr lang="fr-FR" sz="1400" b="0" kern="1200" dirty="0">
                        <a:solidFill>
                          <a:schemeClr val="bg1"/>
                        </a:solidFill>
                        <a:effectLst/>
                        <a:latin typeface="Calibri" panose="020F0502020204030204" pitchFamily="34" charset="0"/>
                        <a:ea typeface="Calibri" panose="020F0502020204030204" pitchFamily="34"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a16="http://schemas.microsoft.com/office/drawing/2014/main" val="2195625184"/>
                  </a:ext>
                </a:extLst>
              </a:tr>
            </a:tbl>
          </a:graphicData>
        </a:graphic>
      </p:graphicFrame>
      <p:grpSp>
        <p:nvGrpSpPr>
          <p:cNvPr id="26" name="Group 25">
            <a:extLst>
              <a:ext uri="{FF2B5EF4-FFF2-40B4-BE49-F238E27FC236}">
                <a16:creationId xmlns:a16="http://schemas.microsoft.com/office/drawing/2014/main" id="{C9F14DB5-E4AD-31BA-4121-92C5F4EBB525}"/>
              </a:ext>
            </a:extLst>
          </p:cNvPr>
          <p:cNvGrpSpPr/>
          <p:nvPr/>
        </p:nvGrpSpPr>
        <p:grpSpPr>
          <a:xfrm>
            <a:off x="351508" y="1542497"/>
            <a:ext cx="5858236" cy="4354871"/>
            <a:chOff x="259441" y="1542497"/>
            <a:chExt cx="5858236" cy="4354871"/>
          </a:xfrm>
        </p:grpSpPr>
        <p:pic>
          <p:nvPicPr>
            <p:cNvPr id="12" name="Image 4">
              <a:extLst>
                <a:ext uri="{FF2B5EF4-FFF2-40B4-BE49-F238E27FC236}">
                  <a16:creationId xmlns:a16="http://schemas.microsoft.com/office/drawing/2014/main" id="{6C4D120B-59D1-FAA6-9A08-A7F1EE425C2B}"/>
                </a:ext>
              </a:extLst>
            </p:cNvPr>
            <p:cNvPicPr>
              <a:picLocks noChangeAspect="1"/>
            </p:cNvPicPr>
            <p:nvPr/>
          </p:nvPicPr>
          <p:blipFill rotWithShape="1">
            <a:blip r:embed="rId4"/>
            <a:srcRect b="1857"/>
            <a:stretch/>
          </p:blipFill>
          <p:spPr>
            <a:xfrm>
              <a:off x="259441" y="1542497"/>
              <a:ext cx="5858236" cy="4354871"/>
            </a:xfrm>
            <a:prstGeom prst="rect">
              <a:avLst/>
            </a:prstGeom>
          </p:spPr>
        </p:pic>
        <p:sp>
          <p:nvSpPr>
            <p:cNvPr id="25" name="Rectangle 24">
              <a:extLst>
                <a:ext uri="{FF2B5EF4-FFF2-40B4-BE49-F238E27FC236}">
                  <a16:creationId xmlns:a16="http://schemas.microsoft.com/office/drawing/2014/main" id="{5AA14019-5DA2-D8BB-A8A4-D6D7F5F4992E}"/>
                </a:ext>
              </a:extLst>
            </p:cNvPr>
            <p:cNvSpPr/>
            <p:nvPr/>
          </p:nvSpPr>
          <p:spPr bwMode="auto">
            <a:xfrm>
              <a:off x="5113054" y="3102302"/>
              <a:ext cx="982946" cy="2175993"/>
            </a:xfrm>
            <a:prstGeom prst="rect">
              <a:avLst/>
            </a:prstGeom>
            <a:solidFill>
              <a:schemeClr val="tx1"/>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27" name="Group 26">
            <a:extLst>
              <a:ext uri="{FF2B5EF4-FFF2-40B4-BE49-F238E27FC236}">
                <a16:creationId xmlns:a16="http://schemas.microsoft.com/office/drawing/2014/main" id="{4E065140-0EF8-D2CD-BAE4-15767D0BEC52}"/>
              </a:ext>
            </a:extLst>
          </p:cNvPr>
          <p:cNvGrpSpPr/>
          <p:nvPr/>
        </p:nvGrpSpPr>
        <p:grpSpPr>
          <a:xfrm>
            <a:off x="5152904" y="3102302"/>
            <a:ext cx="1035163" cy="696048"/>
            <a:chOff x="5753598" y="2673677"/>
            <a:chExt cx="1035163" cy="696048"/>
          </a:xfrm>
        </p:grpSpPr>
        <p:sp>
          <p:nvSpPr>
            <p:cNvPr id="28" name="TextBox 27">
              <a:extLst>
                <a:ext uri="{FF2B5EF4-FFF2-40B4-BE49-F238E27FC236}">
                  <a16:creationId xmlns:a16="http://schemas.microsoft.com/office/drawing/2014/main" id="{9204097A-C68D-7F9B-9002-10B2A439CAE3}"/>
                </a:ext>
              </a:extLst>
            </p:cNvPr>
            <p:cNvSpPr txBox="1"/>
            <p:nvPr/>
          </p:nvSpPr>
          <p:spPr bwMode="auto">
            <a:xfrm>
              <a:off x="5753598" y="2673677"/>
              <a:ext cx="68480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Histology</a:t>
              </a:r>
            </a:p>
          </p:txBody>
        </p:sp>
        <p:sp>
          <p:nvSpPr>
            <p:cNvPr id="29" name="TextBox 28">
              <a:extLst>
                <a:ext uri="{FF2B5EF4-FFF2-40B4-BE49-F238E27FC236}">
                  <a16:creationId xmlns:a16="http://schemas.microsoft.com/office/drawing/2014/main" id="{DC5F5114-0906-4937-BFD1-79428168496E}"/>
                </a:ext>
              </a:extLst>
            </p:cNvPr>
            <p:cNvSpPr txBox="1"/>
            <p:nvPr/>
          </p:nvSpPr>
          <p:spPr bwMode="auto">
            <a:xfrm>
              <a:off x="5892362" y="2815727"/>
              <a:ext cx="89639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HGSOC</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LGSOC</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Endometrioid</a:t>
              </a:r>
            </a:p>
          </p:txBody>
        </p:sp>
        <p:sp>
          <p:nvSpPr>
            <p:cNvPr id="30" name="Rectangle 29">
              <a:extLst>
                <a:ext uri="{FF2B5EF4-FFF2-40B4-BE49-F238E27FC236}">
                  <a16:creationId xmlns:a16="http://schemas.microsoft.com/office/drawing/2014/main" id="{2189F85A-CADE-D04A-69D7-9514056F0EE8}"/>
                </a:ext>
              </a:extLst>
            </p:cNvPr>
            <p:cNvSpPr/>
            <p:nvPr/>
          </p:nvSpPr>
          <p:spPr bwMode="auto">
            <a:xfrm>
              <a:off x="5836412" y="2888777"/>
              <a:ext cx="111900" cy="111900"/>
            </a:xfrm>
            <a:prstGeom prst="rect">
              <a:avLst/>
            </a:prstGeom>
            <a:solidFill>
              <a:srgbClr val="138B4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1" name="Rectangle 30">
              <a:extLst>
                <a:ext uri="{FF2B5EF4-FFF2-40B4-BE49-F238E27FC236}">
                  <a16:creationId xmlns:a16="http://schemas.microsoft.com/office/drawing/2014/main" id="{BDEA55E2-6FC2-97E6-CE15-D5E0BDCF8776}"/>
                </a:ext>
              </a:extLst>
            </p:cNvPr>
            <p:cNvSpPr/>
            <p:nvPr/>
          </p:nvSpPr>
          <p:spPr bwMode="auto">
            <a:xfrm>
              <a:off x="5836412" y="3030827"/>
              <a:ext cx="111900" cy="111900"/>
            </a:xfrm>
            <a:prstGeom prst="rect">
              <a:avLst/>
            </a:prstGeom>
            <a:solidFill>
              <a:srgbClr val="0FCD6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2" name="Rectangle 31">
              <a:extLst>
                <a:ext uri="{FF2B5EF4-FFF2-40B4-BE49-F238E27FC236}">
                  <a16:creationId xmlns:a16="http://schemas.microsoft.com/office/drawing/2014/main" id="{F8E7A4A5-0832-9F68-A705-C94DB485854D}"/>
                </a:ext>
              </a:extLst>
            </p:cNvPr>
            <p:cNvSpPr/>
            <p:nvPr/>
          </p:nvSpPr>
          <p:spPr bwMode="auto">
            <a:xfrm>
              <a:off x="5836412" y="3185876"/>
              <a:ext cx="111900" cy="111900"/>
            </a:xfrm>
            <a:prstGeom prst="rect">
              <a:avLst/>
            </a:prstGeom>
            <a:solidFill>
              <a:srgbClr val="98FC98"/>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33" name="Group 32">
            <a:extLst>
              <a:ext uri="{FF2B5EF4-FFF2-40B4-BE49-F238E27FC236}">
                <a16:creationId xmlns:a16="http://schemas.microsoft.com/office/drawing/2014/main" id="{A6334BB3-6FC4-9E6B-6B24-FA8B51206F47}"/>
              </a:ext>
            </a:extLst>
          </p:cNvPr>
          <p:cNvGrpSpPr/>
          <p:nvPr/>
        </p:nvGrpSpPr>
        <p:grpSpPr>
          <a:xfrm>
            <a:off x="5152904" y="3890201"/>
            <a:ext cx="1019133" cy="1465489"/>
            <a:chOff x="5753598" y="2673677"/>
            <a:chExt cx="1019133" cy="1465489"/>
          </a:xfrm>
        </p:grpSpPr>
        <p:sp>
          <p:nvSpPr>
            <p:cNvPr id="34" name="TextBox 33">
              <a:extLst>
                <a:ext uri="{FF2B5EF4-FFF2-40B4-BE49-F238E27FC236}">
                  <a16:creationId xmlns:a16="http://schemas.microsoft.com/office/drawing/2014/main" id="{F31D75CE-815F-3834-7819-E7A51D5C7B77}"/>
                </a:ext>
              </a:extLst>
            </p:cNvPr>
            <p:cNvSpPr txBox="1"/>
            <p:nvPr/>
          </p:nvSpPr>
          <p:spPr bwMode="auto">
            <a:xfrm>
              <a:off x="5753598" y="2673677"/>
              <a:ext cx="7761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sz="1000" dirty="0">
                  <a:solidFill>
                    <a:schemeClr val="bg1"/>
                  </a:solidFill>
                  <a:latin typeface="Calibri" panose="020F0502020204030204" pitchFamily="34" charset="0"/>
                </a:rPr>
                <a:t>Alterations</a:t>
              </a:r>
            </a:p>
          </p:txBody>
        </p:sp>
        <p:sp>
          <p:nvSpPr>
            <p:cNvPr id="35" name="TextBox 34">
              <a:extLst>
                <a:ext uri="{FF2B5EF4-FFF2-40B4-BE49-F238E27FC236}">
                  <a16:creationId xmlns:a16="http://schemas.microsoft.com/office/drawing/2014/main" id="{633C3DA9-1ED2-3A69-BF20-2E74617691C9}"/>
                </a:ext>
              </a:extLst>
            </p:cNvPr>
            <p:cNvSpPr txBox="1"/>
            <p:nvPr/>
          </p:nvSpPr>
          <p:spPr bwMode="auto">
            <a:xfrm>
              <a:off x="5892362" y="2815727"/>
              <a:ext cx="880369"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Deletion</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Duplication</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InDel</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Amplification</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Missense</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Non sens</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Splice variant</a:t>
              </a:r>
            </a:p>
            <a:p>
              <a:pPr algn="l">
                <a:lnSpc>
                  <a:spcPct val="100000"/>
                </a:lnSpc>
                <a:spcBef>
                  <a:spcPts val="0"/>
                </a:spcBef>
                <a:spcAft>
                  <a:spcPct val="0"/>
                </a:spcAft>
                <a:buClrTx/>
                <a:buFontTx/>
                <a:buNone/>
              </a:pPr>
              <a:r>
                <a:rPr lang="en-US" sz="1000" b="0" dirty="0">
                  <a:solidFill>
                    <a:schemeClr val="bg1"/>
                  </a:solidFill>
                  <a:latin typeface="Calibri" panose="020F0502020204030204" pitchFamily="34" charset="0"/>
                </a:rPr>
                <a:t>frameshift</a:t>
              </a:r>
            </a:p>
          </p:txBody>
        </p:sp>
        <p:sp>
          <p:nvSpPr>
            <p:cNvPr id="36" name="Rectangle 35">
              <a:extLst>
                <a:ext uri="{FF2B5EF4-FFF2-40B4-BE49-F238E27FC236}">
                  <a16:creationId xmlns:a16="http://schemas.microsoft.com/office/drawing/2014/main" id="{47BC5394-1F7C-C046-0962-5E4C783A3E2B}"/>
                </a:ext>
              </a:extLst>
            </p:cNvPr>
            <p:cNvSpPr/>
            <p:nvPr/>
          </p:nvSpPr>
          <p:spPr bwMode="auto">
            <a:xfrm>
              <a:off x="5836412" y="2888777"/>
              <a:ext cx="111900" cy="111900"/>
            </a:xfrm>
            <a:prstGeom prst="rect">
              <a:avLst/>
            </a:prstGeom>
            <a:solidFill>
              <a:srgbClr val="473C8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7" name="Rectangle 36">
              <a:extLst>
                <a:ext uri="{FF2B5EF4-FFF2-40B4-BE49-F238E27FC236}">
                  <a16:creationId xmlns:a16="http://schemas.microsoft.com/office/drawing/2014/main" id="{2F4317ED-2C74-6CB1-988E-E3C514DE40ED}"/>
                </a:ext>
              </a:extLst>
            </p:cNvPr>
            <p:cNvSpPr/>
            <p:nvPr/>
          </p:nvSpPr>
          <p:spPr bwMode="auto">
            <a:xfrm>
              <a:off x="5836412" y="3030827"/>
              <a:ext cx="111900" cy="111900"/>
            </a:xfrm>
            <a:prstGeom prst="rect">
              <a:avLst/>
            </a:prstGeom>
            <a:solidFill>
              <a:srgbClr val="FFFF0F"/>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8" name="Rectangle 37">
              <a:extLst>
                <a:ext uri="{FF2B5EF4-FFF2-40B4-BE49-F238E27FC236}">
                  <a16:creationId xmlns:a16="http://schemas.microsoft.com/office/drawing/2014/main" id="{036C8ADB-AE93-7D20-838B-F26FDED6233F}"/>
                </a:ext>
              </a:extLst>
            </p:cNvPr>
            <p:cNvSpPr/>
            <p:nvPr/>
          </p:nvSpPr>
          <p:spPr bwMode="auto">
            <a:xfrm>
              <a:off x="5836412" y="3185876"/>
              <a:ext cx="111900" cy="111900"/>
            </a:xfrm>
            <a:prstGeom prst="rect">
              <a:avLst/>
            </a:prstGeom>
            <a:solidFill>
              <a:srgbClr val="FFA51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39" name="Rectangle 38">
              <a:extLst>
                <a:ext uri="{FF2B5EF4-FFF2-40B4-BE49-F238E27FC236}">
                  <a16:creationId xmlns:a16="http://schemas.microsoft.com/office/drawing/2014/main" id="{8263976D-F806-53F1-5D0E-0FE4740D1560}"/>
                </a:ext>
              </a:extLst>
            </p:cNvPr>
            <p:cNvSpPr/>
            <p:nvPr/>
          </p:nvSpPr>
          <p:spPr bwMode="auto">
            <a:xfrm>
              <a:off x="5836412" y="3345563"/>
              <a:ext cx="111900" cy="111900"/>
            </a:xfrm>
            <a:prstGeom prst="rect">
              <a:avLst/>
            </a:prstGeom>
            <a:solidFill>
              <a:srgbClr val="03067F"/>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0" name="Rectangle 39">
              <a:extLst>
                <a:ext uri="{FF2B5EF4-FFF2-40B4-BE49-F238E27FC236}">
                  <a16:creationId xmlns:a16="http://schemas.microsoft.com/office/drawing/2014/main" id="{94B3AC84-5AA8-F22D-1764-43F9C42D320F}"/>
                </a:ext>
              </a:extLst>
            </p:cNvPr>
            <p:cNvSpPr/>
            <p:nvPr/>
          </p:nvSpPr>
          <p:spPr bwMode="auto">
            <a:xfrm>
              <a:off x="5836412" y="3487613"/>
              <a:ext cx="111900" cy="111900"/>
            </a:xfrm>
            <a:prstGeom prst="rect">
              <a:avLst/>
            </a:prstGeom>
            <a:solidFill>
              <a:srgbClr val="159ACD"/>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1" name="Rectangle 40">
              <a:extLst>
                <a:ext uri="{FF2B5EF4-FFF2-40B4-BE49-F238E27FC236}">
                  <a16:creationId xmlns:a16="http://schemas.microsoft.com/office/drawing/2014/main" id="{ECE2A9A5-23D5-D78E-080B-CCD27F7F8560}"/>
                </a:ext>
              </a:extLst>
            </p:cNvPr>
            <p:cNvSpPr/>
            <p:nvPr/>
          </p:nvSpPr>
          <p:spPr bwMode="auto">
            <a:xfrm>
              <a:off x="5836412" y="3642662"/>
              <a:ext cx="111900" cy="111900"/>
            </a:xfrm>
            <a:prstGeom prst="rect">
              <a:avLst/>
            </a:prstGeom>
            <a:solidFill>
              <a:srgbClr val="A0522C"/>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2" name="Rectangle 41">
              <a:extLst>
                <a:ext uri="{FF2B5EF4-FFF2-40B4-BE49-F238E27FC236}">
                  <a16:creationId xmlns:a16="http://schemas.microsoft.com/office/drawing/2014/main" id="{F047DEDF-A761-9342-7B34-275050974B1D}"/>
                </a:ext>
              </a:extLst>
            </p:cNvPr>
            <p:cNvSpPr/>
            <p:nvPr/>
          </p:nvSpPr>
          <p:spPr bwMode="auto">
            <a:xfrm>
              <a:off x="5836412" y="3794822"/>
              <a:ext cx="111900" cy="111900"/>
            </a:xfrm>
            <a:prstGeom prst="rect">
              <a:avLst/>
            </a:prstGeom>
            <a:solidFill>
              <a:srgbClr val="7A66EE"/>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3" name="Rectangle 42">
              <a:extLst>
                <a:ext uri="{FF2B5EF4-FFF2-40B4-BE49-F238E27FC236}">
                  <a16:creationId xmlns:a16="http://schemas.microsoft.com/office/drawing/2014/main" id="{875F3C0C-E3EE-02B9-4961-652B1BFF4E57}"/>
                </a:ext>
              </a:extLst>
            </p:cNvPr>
            <p:cNvSpPr/>
            <p:nvPr/>
          </p:nvSpPr>
          <p:spPr bwMode="auto">
            <a:xfrm>
              <a:off x="5836412" y="3949871"/>
              <a:ext cx="111900" cy="111900"/>
            </a:xfrm>
            <a:prstGeom prst="rect">
              <a:avLst/>
            </a:prstGeom>
            <a:solidFill>
              <a:srgbClr val="FEC1CB"/>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spTree>
    <p:extLst>
      <p:ext uri="{BB962C8B-B14F-4D97-AF65-F5344CB8AC3E}">
        <p14:creationId xmlns:p14="http://schemas.microsoft.com/office/powerpoint/2010/main" val="3131790164"/>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1D92A7-109C-83C6-8DE4-67F2C8D7D523}"/>
              </a:ext>
            </a:extLst>
          </p:cNvPr>
          <p:cNvSpPr>
            <a:spLocks noGrp="1"/>
          </p:cNvSpPr>
          <p:nvPr>
            <p:ph type="title"/>
          </p:nvPr>
        </p:nvSpPr>
        <p:spPr/>
        <p:txBody>
          <a:bodyPr/>
          <a:lstStyle/>
          <a:p>
            <a:r>
              <a:rPr lang="en-US" dirty="0"/>
              <a:t>HRD Testing on Cell-Free Tumor DNA: Performance of GIS Testing on FFPE and cfDNA From Peritoneal Fluid  </a:t>
            </a:r>
          </a:p>
        </p:txBody>
      </p:sp>
      <p:sp>
        <p:nvSpPr>
          <p:cNvPr id="4" name="Text Box 11">
            <a:extLst>
              <a:ext uri="{FF2B5EF4-FFF2-40B4-BE49-F238E27FC236}">
                <a16:creationId xmlns:a16="http://schemas.microsoft.com/office/drawing/2014/main" id="{63CFB772-69C1-A194-8E43-E12B6D60ACE7}"/>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Leary. ESGO 2023. Abstr 64.</a:t>
            </a:r>
          </a:p>
        </p:txBody>
      </p:sp>
      <p:graphicFrame>
        <p:nvGraphicFramePr>
          <p:cNvPr id="3" name="Tableau 13">
            <a:extLst>
              <a:ext uri="{FF2B5EF4-FFF2-40B4-BE49-F238E27FC236}">
                <a16:creationId xmlns:a16="http://schemas.microsoft.com/office/drawing/2014/main" id="{70C469C5-31FE-6252-417E-60C309A48272}"/>
              </a:ext>
            </a:extLst>
          </p:cNvPr>
          <p:cNvGraphicFramePr>
            <a:graphicFrameLocks noGrp="1"/>
          </p:cNvGraphicFramePr>
          <p:nvPr>
            <p:extLst>
              <p:ext uri="{D42A27DB-BD31-4B8C-83A1-F6EECF244321}">
                <p14:modId xmlns:p14="http://schemas.microsoft.com/office/powerpoint/2010/main" val="48983833"/>
              </p:ext>
            </p:extLst>
          </p:nvPr>
        </p:nvGraphicFramePr>
        <p:xfrm>
          <a:off x="681039" y="2063702"/>
          <a:ext cx="6258836" cy="3017520"/>
        </p:xfrm>
        <a:graphic>
          <a:graphicData uri="http://schemas.openxmlformats.org/drawingml/2006/table">
            <a:tbl>
              <a:tblPr firstRow="1" bandRow="1">
                <a:tableStyleId>{2D5ABB26-0587-4C30-8999-92F81FD0307C}</a:tableStyleId>
              </a:tblPr>
              <a:tblGrid>
                <a:gridCol w="2226733">
                  <a:extLst>
                    <a:ext uri="{9D8B030D-6E8A-4147-A177-3AD203B41FA5}">
                      <a16:colId xmlns:a16="http://schemas.microsoft.com/office/drawing/2014/main" val="275486999"/>
                    </a:ext>
                  </a:extLst>
                </a:gridCol>
                <a:gridCol w="1966250">
                  <a:extLst>
                    <a:ext uri="{9D8B030D-6E8A-4147-A177-3AD203B41FA5}">
                      <a16:colId xmlns:a16="http://schemas.microsoft.com/office/drawing/2014/main" val="209731351"/>
                    </a:ext>
                  </a:extLst>
                </a:gridCol>
                <a:gridCol w="2065853">
                  <a:extLst>
                    <a:ext uri="{9D8B030D-6E8A-4147-A177-3AD203B41FA5}">
                      <a16:colId xmlns:a16="http://schemas.microsoft.com/office/drawing/2014/main" val="1203634113"/>
                    </a:ext>
                  </a:extLst>
                </a:gridCol>
              </a:tblGrid>
              <a:tr h="172085">
                <a:tc>
                  <a:txBody>
                    <a:bodyPr/>
                    <a:lstStyle/>
                    <a:p>
                      <a:pPr algn="l">
                        <a:lnSpc>
                          <a:spcPct val="107000"/>
                        </a:lnSpc>
                      </a:pPr>
                      <a:r>
                        <a:rPr lang="fr-FR"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Parameter</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FFPE Samples GIS</a:t>
                      </a:r>
                    </a:p>
                    <a:p>
                      <a:pPr algn="ctr">
                        <a:lnSpc>
                          <a:spcPct val="100000"/>
                        </a:lnSpc>
                        <a:spcAft>
                          <a:spcPts val="0"/>
                        </a:spcAft>
                      </a:pPr>
                      <a:r>
                        <a:rPr lang="en-US"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 (per MYRIAD)</a:t>
                      </a:r>
                    </a:p>
                    <a:p>
                      <a:pPr algn="ctr">
                        <a:lnSpc>
                          <a:spcPct val="100000"/>
                        </a:lnSpc>
                        <a:spcAft>
                          <a:spcPts val="0"/>
                        </a:spcAft>
                      </a:pPr>
                      <a:r>
                        <a:rPr lang="en-US"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18)</a:t>
                      </a:r>
                      <a:endParaRPr lang="fr-FR" sz="1800" b="1"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0" algn="ctr" defTabSz="914400" rtl="0" eaLnBrk="1" latinLnBrk="0" hangingPunct="1">
                        <a:lnSpc>
                          <a:spcPct val="100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cfDNA GIS</a:t>
                      </a:r>
                    </a:p>
                    <a:p>
                      <a:pPr marL="0" algn="ctr" defTabSz="914400" rtl="0" eaLnBrk="1" latinLnBrk="0" hangingPunct="1">
                        <a:lnSpc>
                          <a:spcPct val="100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(per sWGS)</a:t>
                      </a:r>
                    </a:p>
                    <a:p>
                      <a:pPr marL="0" algn="ctr" defTabSz="914400" rtl="0" eaLnBrk="1" latinLnBrk="0" hangingPunct="1">
                        <a:lnSpc>
                          <a:spcPct val="100000"/>
                        </a:lnSpc>
                        <a:spcAft>
                          <a:spcPts val="0"/>
                        </a:spcAft>
                      </a:pPr>
                      <a:r>
                        <a:rPr lang="en-US"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rPr>
                        <a:t>(n = 18)</a:t>
                      </a:r>
                      <a:endParaRPr lang="fr-FR" sz="1800" b="1" kern="12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1751606563"/>
                  </a:ext>
                </a:extLst>
              </a:tr>
              <a:tr h="840836">
                <a:tc>
                  <a:txBody>
                    <a:bodyPr/>
                    <a:lstStyle/>
                    <a:p>
                      <a:r>
                        <a:rPr lang="fr-FR" sz="1800" b="1" dirty="0">
                          <a:solidFill>
                            <a:schemeClr val="bg1"/>
                          </a:solidFill>
                          <a:latin typeface="Calibri" panose="020F0502020204030204" pitchFamily="34" charset="0"/>
                          <a:ea typeface="Calibri" panose="020F0502020204030204" pitchFamily="34" charset="0"/>
                          <a:cs typeface="Calibri" panose="020F0502020204030204" pitchFamily="34" charset="0"/>
                        </a:rPr>
                        <a:t>Outcome</a:t>
                      </a:r>
                    </a:p>
                    <a:p>
                      <a:pPr marL="285750" indent="-285750">
                        <a:buFont typeface="Wingdings" panose="05000000000000000000" pitchFamily="2" charset="2"/>
                        <a:buChar char="§"/>
                      </a:pP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Informative</a:t>
                      </a:r>
                      <a:r>
                        <a:rPr lang="fr-FR" sz="1800" b="1" dirty="0">
                          <a:solidFill>
                            <a:schemeClr val="bg1"/>
                          </a:solidFill>
                          <a:latin typeface="Calibri" panose="020F0502020204030204" pitchFamily="34" charset="0"/>
                          <a:ea typeface="Calibri" panose="020F0502020204030204" pitchFamily="34" charset="0"/>
                          <a:cs typeface="Calibri" panose="020F0502020204030204" pitchFamily="34" charset="0"/>
                        </a:rPr>
                        <a:t> </a:t>
                      </a:r>
                    </a:p>
                    <a:p>
                      <a:pPr marL="285750" indent="-285750">
                        <a:buFont typeface="Wingdings" panose="05000000000000000000" pitchFamily="2" charset="2"/>
                        <a:buChar char="§"/>
                      </a:pPr>
                      <a:r>
                        <a:rPr lang="fr-FR" sz="1800" dirty="0">
                          <a:solidFill>
                            <a:schemeClr val="bg1"/>
                          </a:solidFill>
                          <a:latin typeface="Calibri" panose="020F0502020204030204" pitchFamily="34" charset="0"/>
                          <a:ea typeface="Calibri" panose="020F0502020204030204" pitchFamily="34" charset="0"/>
                          <a:cs typeface="Calibri" panose="020F0502020204030204" pitchFamily="34" charset="0"/>
                        </a:rPr>
                        <a:t>Unable to analyze</a:t>
                      </a:r>
                    </a:p>
                    <a:p>
                      <a:pPr marL="285750" indent="-285750">
                        <a:buFont typeface="Wingdings" panose="05000000000000000000" pitchFamily="2" charset="2"/>
                        <a:buChar char="§"/>
                      </a:pPr>
                      <a:r>
                        <a:rPr lang="fr-FR" sz="1800" dirty="0">
                          <a:solidFill>
                            <a:schemeClr val="bg1"/>
                          </a:solidFill>
                          <a:latin typeface="Calibri" panose="020F0502020204030204" pitchFamily="34" charset="0"/>
                          <a:ea typeface="Calibri" panose="020F0502020204030204" pitchFamily="34" charset="0"/>
                          <a:cs typeface="Calibri" panose="020F0502020204030204" pitchFamily="34" charset="0"/>
                        </a:rPr>
                        <a:t>Pending</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11</a:t>
                      </a:r>
                      <a:b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b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4</a:t>
                      </a: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3</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endPar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18</a:t>
                      </a: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0</a:t>
                      </a: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0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95625184"/>
                  </a:ext>
                </a:extLst>
              </a:tr>
              <a:tr h="840836">
                <a:tc>
                  <a:txBody>
                    <a:bodyPr/>
                    <a:lstStyle/>
                    <a:p>
                      <a:r>
                        <a:rPr lang="fr-FR" sz="1800" b="1" dirty="0">
                          <a:solidFill>
                            <a:schemeClr val="bg1"/>
                          </a:solidFill>
                          <a:latin typeface="Calibri" panose="020F0502020204030204" pitchFamily="34" charset="0"/>
                          <a:ea typeface="Calibri" panose="020F0502020204030204" pitchFamily="34" charset="0"/>
                          <a:cs typeface="Calibri" panose="020F0502020204030204" pitchFamily="34" charset="0"/>
                        </a:rPr>
                        <a:t>GIS outcome, n</a:t>
                      </a:r>
                    </a:p>
                    <a:p>
                      <a:pPr marL="285750" indent="-285750">
                        <a:buFont typeface="Wingdings" panose="05000000000000000000" pitchFamily="2" charset="2"/>
                        <a:buChar char="§"/>
                      </a:pPr>
                      <a:r>
                        <a:rPr lang="fr-FR" sz="1800" dirty="0">
                          <a:solidFill>
                            <a:schemeClr val="bg1"/>
                          </a:solidFill>
                          <a:latin typeface="Calibri" panose="020F0502020204030204" pitchFamily="34" charset="0"/>
                          <a:ea typeface="Calibri" panose="020F0502020204030204" pitchFamily="34" charset="0"/>
                          <a:cs typeface="Calibri" panose="020F0502020204030204" pitchFamily="34" charset="0"/>
                        </a:rPr>
                        <a:t>HRD+ </a:t>
                      </a:r>
                    </a:p>
                    <a:p>
                      <a:pPr marL="285750" indent="-285750">
                        <a:buFont typeface="Wingdings" panose="05000000000000000000" pitchFamily="2" charset="2"/>
                        <a:buChar char="§"/>
                      </a:pPr>
                      <a:r>
                        <a:rPr lang="fr-FR" sz="1800" dirty="0">
                          <a:solidFill>
                            <a:schemeClr val="bg1"/>
                          </a:solidFill>
                          <a:latin typeface="Calibri" panose="020F0502020204030204" pitchFamily="34" charset="0"/>
                          <a:ea typeface="Calibri" panose="020F0502020204030204" pitchFamily="34" charset="0"/>
                          <a:cs typeface="Calibri" panose="020F0502020204030204" pitchFamily="34" charset="0"/>
                        </a:rPr>
                        <a:t>HRD-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7</a:t>
                      </a: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4</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endPar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10 </a:t>
                      </a:r>
                    </a:p>
                    <a:p>
                      <a:pPr algn="ctr"/>
                      <a:r>
                        <a:rPr lang="fr-FR" sz="1800" b="0" dirty="0">
                          <a:solidFill>
                            <a:schemeClr val="bg1"/>
                          </a:solidFill>
                          <a:latin typeface="Calibri" panose="020F0502020204030204" pitchFamily="34" charset="0"/>
                          <a:ea typeface="Calibri" panose="020F0502020204030204" pitchFamily="34" charset="0"/>
                          <a:cs typeface="Calibri" panose="020F0502020204030204" pitchFamily="34" charset="0"/>
                        </a:rPr>
                        <a:t>8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434973659"/>
                  </a:ext>
                </a:extLst>
              </a:tr>
            </a:tbl>
          </a:graphicData>
        </a:graphic>
      </p:graphicFrame>
      <p:sp>
        <p:nvSpPr>
          <p:cNvPr id="5" name="ZoneTexte 6">
            <a:extLst>
              <a:ext uri="{FF2B5EF4-FFF2-40B4-BE49-F238E27FC236}">
                <a16:creationId xmlns:a16="http://schemas.microsoft.com/office/drawing/2014/main" id="{9C331ABE-A450-EC47-710D-FB41AAB7CCBD}"/>
              </a:ext>
            </a:extLst>
          </p:cNvPr>
          <p:cNvSpPr txBox="1"/>
          <p:nvPr/>
        </p:nvSpPr>
        <p:spPr>
          <a:xfrm>
            <a:off x="7183154" y="1955374"/>
            <a:ext cx="4591150" cy="4216539"/>
          </a:xfrm>
          <a:prstGeom prst="rect">
            <a:avLst/>
          </a:prstGeom>
          <a:noFill/>
          <a:ln w="28575">
            <a:noFill/>
          </a:ln>
        </p:spPr>
        <p:txBody>
          <a:bodyPr wrap="square" rtlCol="0">
            <a:spAutoFit/>
          </a:bodyPr>
          <a:lstStyle/>
          <a:p>
            <a:pPr marL="457200" indent="-457200">
              <a:buFont typeface="Wingdings" panose="05000000000000000000" pitchFamily="2" charset="2"/>
              <a:buChar char="§"/>
            </a:pPr>
            <a:r>
              <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rPr>
              <a:t>All GIS sWGS cfDNA samples yielded contributive GIS information</a:t>
            </a:r>
          </a:p>
          <a:p>
            <a:pPr marL="457200" indent="-457200">
              <a:buFont typeface="Wingdings" panose="05000000000000000000" pitchFamily="2" charset="2"/>
              <a:buChar char="§"/>
            </a:pPr>
            <a:endPar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457200" indent="-457200">
              <a:buFont typeface="Wingdings" panose="05000000000000000000" pitchFamily="2" charset="2"/>
              <a:buChar char="§"/>
            </a:pPr>
            <a:r>
              <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rPr>
              <a:t>FFPE sample analysis by MYRIAD/GIS yielded:</a:t>
            </a:r>
          </a:p>
          <a:p>
            <a:pPr marL="914400" lvl="1" indent="-457200">
              <a:buFont typeface="Calibri" panose="020F0502020204030204" pitchFamily="34" charset="0"/>
              <a:buChar char="̶"/>
            </a:pPr>
            <a:r>
              <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rPr>
              <a:t>73% contributive results</a:t>
            </a:r>
          </a:p>
          <a:p>
            <a:pPr marL="914400" lvl="1" indent="-457200">
              <a:buFont typeface="Calibri" panose="020F0502020204030204" pitchFamily="34" charset="0"/>
              <a:buChar char="̶"/>
            </a:pPr>
            <a:r>
              <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rPr>
              <a:t>27% noncontributive or pending</a:t>
            </a:r>
          </a:p>
          <a:p>
            <a:endParaRPr lang="fr-FR" sz="24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457200" indent="-457200">
              <a:buFont typeface="Wingdings" panose="05000000000000000000" pitchFamily="2" charset="2"/>
              <a:buChar char="§"/>
            </a:pPr>
            <a:endParaRPr lang="fr-FR" sz="2800" b="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40900411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60" y="238127"/>
            <a:ext cx="10791304" cy="1103313"/>
          </a:xfrm>
        </p:spPr>
        <p:txBody>
          <a:bodyPr/>
          <a:lstStyle/>
          <a:p>
            <a:r>
              <a:rPr lang="en-US" sz="3400" dirty="0"/>
              <a:t>Cobi or Atezo + Bev in Persistent/Recurrent Rare EOC* (BOUQUET/ENGOT-GYN/GOG-3051): Study Design</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NCT04931342. Ray-Coquard. ESMO 2023. Abstr 747MO.</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4F3CD53F-37ED-E8F0-58B5-322EAF085209}"/>
              </a:ext>
            </a:extLst>
          </p:cNvPr>
          <p:cNvSpPr txBox="1">
            <a:spLocks/>
          </p:cNvSpPr>
          <p:nvPr/>
        </p:nvSpPr>
        <p:spPr>
          <a:xfrm>
            <a:off x="614842" y="1477949"/>
            <a:ext cx="10688158" cy="644587"/>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a:lnSpc>
                <a:spcPct val="100000"/>
              </a:lnSpc>
              <a:spcBef>
                <a:spcPts val="0"/>
              </a:spcBef>
              <a:spcAft>
                <a:spcPts val="0"/>
              </a:spcAft>
            </a:pPr>
            <a:r>
              <a:rPr lang="en-US" sz="1800" b="0" kern="0" dirty="0"/>
              <a:t>First results from a phase II biomarker-directed platform study with assigned treatments based on tumor-specific molecular alterations</a:t>
            </a:r>
          </a:p>
        </p:txBody>
      </p:sp>
      <p:sp>
        <p:nvSpPr>
          <p:cNvPr id="31" name="Content Placeholder 2">
            <a:extLst>
              <a:ext uri="{FF2B5EF4-FFF2-40B4-BE49-F238E27FC236}">
                <a16:creationId xmlns:a16="http://schemas.microsoft.com/office/drawing/2014/main" id="{AD68F63A-A2BC-125F-13BA-C9EEC2A9EE26}"/>
              </a:ext>
            </a:extLst>
          </p:cNvPr>
          <p:cNvSpPr txBox="1">
            <a:spLocks/>
          </p:cNvSpPr>
          <p:nvPr/>
        </p:nvSpPr>
        <p:spPr bwMode="auto">
          <a:xfrm>
            <a:off x="628696" y="4856266"/>
            <a:ext cx="3243693" cy="57186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1600" kern="0" dirty="0"/>
              <a:t>Primary endpoints: </a:t>
            </a:r>
            <a:r>
              <a:rPr lang="en-US" sz="1600" b="0" kern="0" dirty="0"/>
              <a:t>investigator-assessed cORR per RECIST v1.1</a:t>
            </a:r>
          </a:p>
        </p:txBody>
      </p:sp>
      <p:sp>
        <p:nvSpPr>
          <p:cNvPr id="33" name="Rectangle 49">
            <a:extLst>
              <a:ext uri="{FF2B5EF4-FFF2-40B4-BE49-F238E27FC236}">
                <a16:creationId xmlns:a16="http://schemas.microsoft.com/office/drawing/2014/main" id="{AA475618-5B69-1D9C-553C-F7221DA765A6}"/>
              </a:ext>
            </a:extLst>
          </p:cNvPr>
          <p:cNvSpPr>
            <a:spLocks noChangeArrowheads="1"/>
          </p:cNvSpPr>
          <p:nvPr/>
        </p:nvSpPr>
        <p:spPr bwMode="auto">
          <a:xfrm>
            <a:off x="3654107" y="2895177"/>
            <a:ext cx="1762617" cy="1188448"/>
          </a:xfrm>
          <a:prstGeom prst="rect">
            <a:avLst/>
          </a:prstGeom>
          <a:solidFill>
            <a:schemeClr val="bg2"/>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None/>
            </a:pPr>
            <a:r>
              <a:rPr lang="en-US" altLang="en-US" sz="1200" dirty="0">
                <a:solidFill>
                  <a:schemeClr val="tx1"/>
                </a:solidFill>
                <a:latin typeface="Calibri" panose="020F0502020204030204" pitchFamily="34" charset="0"/>
              </a:rPr>
              <a:t>Biomarker testing</a:t>
            </a:r>
          </a:p>
          <a:p>
            <a:pPr marL="285750" indent="-171450">
              <a:lnSpc>
                <a:spcPct val="100000"/>
              </a:lnSpc>
              <a:spcBef>
                <a:spcPct val="0"/>
              </a:spcBef>
              <a:spcAft>
                <a:spcPct val="0"/>
              </a:spcAft>
              <a:buClrTx/>
            </a:pPr>
            <a:r>
              <a:rPr lang="en-US" altLang="en-US" sz="1200" dirty="0">
                <a:solidFill>
                  <a:schemeClr val="tx1"/>
                </a:solidFill>
                <a:latin typeface="Calibri" panose="020F0502020204030204" pitchFamily="34" charset="0"/>
              </a:rPr>
              <a:t>F1CDx and ER IHC</a:t>
            </a:r>
          </a:p>
          <a:p>
            <a:pPr marL="285750" indent="-171450">
              <a:lnSpc>
                <a:spcPct val="100000"/>
              </a:lnSpc>
              <a:spcBef>
                <a:spcPct val="0"/>
              </a:spcBef>
              <a:spcAft>
                <a:spcPct val="0"/>
              </a:spcAft>
              <a:buClrTx/>
            </a:pPr>
            <a:r>
              <a:rPr lang="en-US" altLang="en-US" sz="1200" dirty="0">
                <a:solidFill>
                  <a:schemeClr val="tx1"/>
                </a:solidFill>
                <a:latin typeface="Calibri" panose="020F0502020204030204" pitchFamily="34" charset="0"/>
              </a:rPr>
              <a:t>Pathology</a:t>
            </a:r>
          </a:p>
        </p:txBody>
      </p:sp>
      <p:sp>
        <p:nvSpPr>
          <p:cNvPr id="61" name="Line 54">
            <a:extLst>
              <a:ext uri="{FF2B5EF4-FFF2-40B4-BE49-F238E27FC236}">
                <a16:creationId xmlns:a16="http://schemas.microsoft.com/office/drawing/2014/main" id="{212BED17-884E-E95F-FC8A-C66F8ADE1052}"/>
              </a:ext>
            </a:extLst>
          </p:cNvPr>
          <p:cNvSpPr>
            <a:spLocks noChangeShapeType="1"/>
          </p:cNvSpPr>
          <p:nvPr/>
        </p:nvSpPr>
        <p:spPr bwMode="auto">
          <a:xfrm>
            <a:off x="3178659" y="3396769"/>
            <a:ext cx="475447" cy="0"/>
          </a:xfrm>
          <a:prstGeom prst="line">
            <a:avLst/>
          </a:prstGeom>
          <a:noFill/>
          <a:ln w="28575">
            <a:solidFill>
              <a:schemeClr val="bg1"/>
            </a:solidFill>
            <a:round/>
            <a:headEnd/>
            <a:tailEnd type="triangle" w="med" len="med"/>
          </a:ln>
          <a:extLst>
            <a:ext uri="{909E8E84-426E-40dd-AFC4-6F175D3DCCD1}">
              <a14:hiddenFill xmlns:a14="http://schemas.microsoft.com/office/drawing/2010/main" xmlns="">
                <a:noFill/>
              </a14:hiddenFill>
            </a:ext>
          </a:extLst>
        </p:spPr>
        <p:txBody>
          <a:bodyPr/>
          <a:lstStyle/>
          <a:p>
            <a:endParaRPr lang="en-US" dirty="0">
              <a:solidFill>
                <a:schemeClr val="bg1"/>
              </a:solidFill>
              <a:latin typeface="Calibri" panose="020F0502020204030204" pitchFamily="34" charset="0"/>
            </a:endParaRPr>
          </a:p>
        </p:txBody>
      </p:sp>
      <p:sp>
        <p:nvSpPr>
          <p:cNvPr id="63" name="Text Box 45">
            <a:extLst>
              <a:ext uri="{FF2B5EF4-FFF2-40B4-BE49-F238E27FC236}">
                <a16:creationId xmlns:a16="http://schemas.microsoft.com/office/drawing/2014/main" id="{725CDC62-B7D3-3A2B-5D8D-F944055DFCFE}"/>
              </a:ext>
            </a:extLst>
          </p:cNvPr>
          <p:cNvSpPr txBox="1">
            <a:spLocks noChangeArrowheads="1"/>
          </p:cNvSpPr>
          <p:nvPr/>
        </p:nvSpPr>
        <p:spPr bwMode="auto">
          <a:xfrm>
            <a:off x="696697" y="2502272"/>
            <a:ext cx="2719686" cy="23083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Patients with </a:t>
            </a:r>
            <a:r>
              <a:rPr lang="en-US" altLang="en-US" sz="1600" b="0" dirty="0">
                <a:solidFill>
                  <a:schemeClr val="bg1"/>
                </a:solidFill>
                <a:latin typeface="Calibri" panose="020F0502020204030204" pitchFamily="34" charset="0"/>
              </a:rPr>
              <a:t>measurable persistent or recurrent platinum resistant EOC*; </a:t>
            </a:r>
          </a:p>
          <a:p>
            <a:pPr algn="ctr">
              <a:lnSpc>
                <a:spcPct val="100000"/>
              </a:lnSpc>
              <a:spcBef>
                <a:spcPct val="0"/>
              </a:spcBef>
              <a:spcAft>
                <a:spcPct val="0"/>
              </a:spcAft>
              <a:buClrTx/>
              <a:buFontTx/>
              <a:buNone/>
            </a:pPr>
            <a:r>
              <a:rPr lang="en-US" altLang="en-US" sz="1600" b="0" dirty="0">
                <a:solidFill>
                  <a:schemeClr val="bg1"/>
                </a:solidFill>
                <a:latin typeface="Calibri" panose="020F0502020204030204" pitchFamily="34" charset="0"/>
              </a:rPr>
              <a:t>1-4 previous lines of non-hormonal systemic therapy; ECOG PS ≤1; available tumor sample</a:t>
            </a:r>
            <a:endParaRPr lang="en-GB" altLang="en-US" sz="1600" b="0" dirty="0">
              <a:solidFill>
                <a:schemeClr val="bg1"/>
              </a:solidFill>
              <a:latin typeface="Calibri" panose="020F0502020204030204" pitchFamily="34" charset="0"/>
            </a:endParaRPr>
          </a:p>
          <a:p>
            <a:pPr algn="ctr">
              <a:lnSpc>
                <a:spcPct val="100000"/>
              </a:lnSpc>
              <a:spcBef>
                <a:spcPct val="0"/>
              </a:spcBef>
              <a:spcAft>
                <a:spcPct val="0"/>
              </a:spcAft>
              <a:buClrTx/>
              <a:buFontTx/>
              <a:buNone/>
            </a:pPr>
            <a:r>
              <a:rPr lang="en-GB" altLang="en-US" sz="1600" b="0" dirty="0">
                <a:solidFill>
                  <a:schemeClr val="bg1"/>
                </a:solidFill>
                <a:latin typeface="Calibri" panose="020F0502020204030204" pitchFamily="34" charset="0"/>
              </a:rPr>
              <a:t>(</a:t>
            </a:r>
            <a:r>
              <a:rPr lang="en-US" altLang="en-US" sz="1600" b="0" dirty="0">
                <a:solidFill>
                  <a:schemeClr val="bg1"/>
                </a:solidFill>
                <a:latin typeface="Calibri" panose="020F0502020204030204" pitchFamily="34" charset="0"/>
              </a:rPr>
              <a:t>N = 20 per arm; may expand  to n = 50</a:t>
            </a:r>
            <a:r>
              <a:rPr lang="en-GB" altLang="en-US" sz="1600" b="0" dirty="0">
                <a:solidFill>
                  <a:schemeClr val="bg1"/>
                </a:solidFill>
                <a:latin typeface="Calibri" panose="020F0502020204030204" pitchFamily="34" charset="0"/>
              </a:rPr>
              <a:t>)</a:t>
            </a:r>
            <a:endParaRPr lang="en-US" altLang="en-US" sz="1600" b="0" dirty="0">
              <a:solidFill>
                <a:schemeClr val="bg1"/>
              </a:solidFill>
              <a:latin typeface="Calibri" panose="020F0502020204030204" pitchFamily="34" charset="0"/>
            </a:endParaRPr>
          </a:p>
        </p:txBody>
      </p:sp>
      <p:sp>
        <p:nvSpPr>
          <p:cNvPr id="70" name="TextBox 69">
            <a:extLst>
              <a:ext uri="{FF2B5EF4-FFF2-40B4-BE49-F238E27FC236}">
                <a16:creationId xmlns:a16="http://schemas.microsoft.com/office/drawing/2014/main" id="{F20ACFF9-5CCC-4D8A-B82D-2E6B2B922EF6}"/>
              </a:ext>
            </a:extLst>
          </p:cNvPr>
          <p:cNvSpPr txBox="1"/>
          <p:nvPr/>
        </p:nvSpPr>
        <p:spPr bwMode="auto">
          <a:xfrm flipH="1">
            <a:off x="316767" y="5488934"/>
            <a:ext cx="514437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ea typeface="Calibri" panose="020F0502020204030204" pitchFamily="34" charset="0"/>
                <a:cs typeface="Calibri" panose="020F0502020204030204" pitchFamily="34" charset="0"/>
              </a:rPr>
              <a:t>*LGSOC, clear-cell, mucinous, undifferentiated or grade 1/2 endometrioid carcinoma, carcinosarcoma, malignant Brenner tumour or mesonephric-like adenocarcinoma. †Cobimetinib 60 mg/day, days 1–21 Q4W; Atezolizumab 1200 mg Q3W + bevacizumab 15 mg/kg Q3W</a:t>
            </a:r>
          </a:p>
        </p:txBody>
      </p:sp>
      <p:sp>
        <p:nvSpPr>
          <p:cNvPr id="7" name="TextBox 6">
            <a:extLst>
              <a:ext uri="{FF2B5EF4-FFF2-40B4-BE49-F238E27FC236}">
                <a16:creationId xmlns:a16="http://schemas.microsoft.com/office/drawing/2014/main" id="{89C8600F-D6BD-8C21-5785-7955E1E46CC4}"/>
              </a:ext>
            </a:extLst>
          </p:cNvPr>
          <p:cNvSpPr txBox="1"/>
          <p:nvPr/>
        </p:nvSpPr>
        <p:spPr bwMode="auto">
          <a:xfrm>
            <a:off x="3872389" y="2515101"/>
            <a:ext cx="152926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Prescreening: </a:t>
            </a:r>
          </a:p>
        </p:txBody>
      </p:sp>
      <p:sp>
        <p:nvSpPr>
          <p:cNvPr id="8" name="TextBox 7">
            <a:extLst>
              <a:ext uri="{FF2B5EF4-FFF2-40B4-BE49-F238E27FC236}">
                <a16:creationId xmlns:a16="http://schemas.microsoft.com/office/drawing/2014/main" id="{DCE9A7D7-DA31-2757-FE55-684515EA144D}"/>
              </a:ext>
            </a:extLst>
          </p:cNvPr>
          <p:cNvSpPr txBox="1"/>
          <p:nvPr/>
        </p:nvSpPr>
        <p:spPr bwMode="auto">
          <a:xfrm>
            <a:off x="5712956" y="1772068"/>
            <a:ext cx="28506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ts val="0"/>
              </a:spcBef>
              <a:spcAft>
                <a:spcPct val="0"/>
              </a:spcAft>
              <a:buClrTx/>
              <a:buFontTx/>
              <a:buNone/>
            </a:pPr>
            <a:r>
              <a:rPr lang="en-US" dirty="0">
                <a:solidFill>
                  <a:schemeClr val="bg1"/>
                </a:solidFill>
                <a:latin typeface="Calibri" panose="020F0502020204030204" pitchFamily="34" charset="0"/>
              </a:rPr>
              <a:t>Arm-Specific Screening</a:t>
            </a:r>
          </a:p>
        </p:txBody>
      </p:sp>
      <p:sp>
        <p:nvSpPr>
          <p:cNvPr id="18" name="Rectangle 49">
            <a:extLst>
              <a:ext uri="{FF2B5EF4-FFF2-40B4-BE49-F238E27FC236}">
                <a16:creationId xmlns:a16="http://schemas.microsoft.com/office/drawing/2014/main" id="{F8735A8F-3E21-5716-05FD-53DE09D5D235}"/>
              </a:ext>
            </a:extLst>
          </p:cNvPr>
          <p:cNvSpPr>
            <a:spLocks noChangeArrowheads="1"/>
          </p:cNvSpPr>
          <p:nvPr/>
        </p:nvSpPr>
        <p:spPr bwMode="auto">
          <a:xfrm>
            <a:off x="5702393" y="2602259"/>
            <a:ext cx="2767984" cy="320040"/>
          </a:xfrm>
          <a:prstGeom prst="rect">
            <a:avLst/>
          </a:prstGeom>
          <a:solidFill>
            <a:schemeClr val="accent2"/>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rtl="0">
              <a:lnSpc>
                <a:spcPct val="100000"/>
              </a:lnSpc>
              <a:spcBef>
                <a:spcPts val="0"/>
              </a:spcBef>
              <a:spcAft>
                <a:spcPts val="0"/>
              </a:spcAft>
              <a:buClr>
                <a:srgbClr val="434343"/>
              </a:buClr>
              <a:buSzPts val="1100"/>
              <a:buFont typeface="Arial"/>
              <a:buNone/>
            </a:pPr>
            <a:endParaRPr lang="en-US" sz="1200" b="1" i="0" u="none" strike="noStrike" cap="none" dirty="0">
              <a:solidFill>
                <a:schemeClr val="tx1"/>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9" name="Rectangle 49">
            <a:extLst>
              <a:ext uri="{FF2B5EF4-FFF2-40B4-BE49-F238E27FC236}">
                <a16:creationId xmlns:a16="http://schemas.microsoft.com/office/drawing/2014/main" id="{6B8DC36E-DF95-354D-4E4B-3A4578C851FF}"/>
              </a:ext>
            </a:extLst>
          </p:cNvPr>
          <p:cNvSpPr>
            <a:spLocks noChangeArrowheads="1"/>
          </p:cNvSpPr>
          <p:nvPr/>
        </p:nvSpPr>
        <p:spPr bwMode="auto">
          <a:xfrm>
            <a:off x="5702393" y="3324586"/>
            <a:ext cx="2767984" cy="257361"/>
          </a:xfrm>
          <a:prstGeom prst="rect">
            <a:avLst/>
          </a:prstGeom>
          <a:solidFill>
            <a:schemeClr val="accent4">
              <a:lumMod val="20000"/>
              <a:lumOff val="80000"/>
            </a:schemeClr>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a:lnSpc>
                <a:spcPct val="100000"/>
              </a:lnSpc>
              <a:spcBef>
                <a:spcPct val="0"/>
              </a:spcBef>
              <a:spcAft>
                <a:spcPct val="0"/>
              </a:spcAft>
              <a:buClrTx/>
              <a:buNone/>
            </a:pPr>
            <a:endParaRPr lang="en-US" altLang="en-US" sz="1400" dirty="0">
              <a:solidFill>
                <a:schemeClr val="bg1"/>
              </a:solidFill>
              <a:latin typeface="Calibri" panose="020F0502020204030204" pitchFamily="34" charset="0"/>
            </a:endParaRPr>
          </a:p>
        </p:txBody>
      </p:sp>
      <p:grpSp>
        <p:nvGrpSpPr>
          <p:cNvPr id="52" name="Group 51">
            <a:extLst>
              <a:ext uri="{FF2B5EF4-FFF2-40B4-BE49-F238E27FC236}">
                <a16:creationId xmlns:a16="http://schemas.microsoft.com/office/drawing/2014/main" id="{1E9A703B-C6B8-0BAE-16E5-C68F0D9822D3}"/>
              </a:ext>
            </a:extLst>
          </p:cNvPr>
          <p:cNvGrpSpPr/>
          <p:nvPr/>
        </p:nvGrpSpPr>
        <p:grpSpPr>
          <a:xfrm>
            <a:off x="5401653" y="2129159"/>
            <a:ext cx="6093651" cy="4106020"/>
            <a:chOff x="5818204" y="2317331"/>
            <a:chExt cx="4250922" cy="3517756"/>
          </a:xfrm>
        </p:grpSpPr>
        <p:sp>
          <p:nvSpPr>
            <p:cNvPr id="9" name="Google Shape;123;p24">
              <a:extLst>
                <a:ext uri="{FF2B5EF4-FFF2-40B4-BE49-F238E27FC236}">
                  <a16:creationId xmlns:a16="http://schemas.microsoft.com/office/drawing/2014/main" id="{436DAF64-C6E2-D417-4B2A-FDE43977EBE1}"/>
                </a:ext>
              </a:extLst>
            </p:cNvPr>
            <p:cNvSpPr txBox="1"/>
            <p:nvPr/>
          </p:nvSpPr>
          <p:spPr>
            <a:xfrm>
              <a:off x="5821060" y="4902687"/>
              <a:ext cx="2466749" cy="276959"/>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ER+ and </a:t>
              </a: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PIK3CA-</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activating mutation </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0" name="Google Shape;126;p24">
              <a:extLst>
                <a:ext uri="{FF2B5EF4-FFF2-40B4-BE49-F238E27FC236}">
                  <a16:creationId xmlns:a16="http://schemas.microsoft.com/office/drawing/2014/main" id="{E5205E46-1773-20E1-B2FC-58E728971567}"/>
                </a:ext>
              </a:extLst>
            </p:cNvPr>
            <p:cNvSpPr/>
            <p:nvPr/>
          </p:nvSpPr>
          <p:spPr>
            <a:xfrm>
              <a:off x="8031312" y="2840215"/>
              <a:ext cx="2037814" cy="248400"/>
            </a:xfrm>
            <a:prstGeom prst="roundRect">
              <a:avLst>
                <a:gd name="adj" fmla="val 16667"/>
              </a:avLst>
            </a:prstGeom>
            <a:solidFill>
              <a:schemeClr val="accent1"/>
            </a:solidFill>
            <a:ln>
              <a:noFill/>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rgbClr val="FFFFFF"/>
                </a:buClr>
                <a:buSzPts val="1600"/>
                <a:buFont typeface="Arial"/>
                <a:buNone/>
              </a:pPr>
              <a:r>
                <a:rPr lang="en-US" sz="1200" b="0" i="0" u="none" strike="noStrike" cap="none"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rPr>
                <a:t>Cobimetinib</a:t>
              </a:r>
              <a:r>
                <a:rPr lang="en-US" sz="1200" b="0" i="0" u="none" strike="noStrike" cap="none" baseline="30000"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rPr>
                <a:t>†</a:t>
              </a:r>
              <a:endParaRPr sz="1200" b="0" i="0" u="none" strike="noStrike" cap="none" baseline="30000"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1" name="Google Shape;127;p24">
              <a:extLst>
                <a:ext uri="{FF2B5EF4-FFF2-40B4-BE49-F238E27FC236}">
                  <a16:creationId xmlns:a16="http://schemas.microsoft.com/office/drawing/2014/main" id="{249613BF-9FF9-3038-883D-5143B58E503C}"/>
                </a:ext>
              </a:extLst>
            </p:cNvPr>
            <p:cNvSpPr/>
            <p:nvPr/>
          </p:nvSpPr>
          <p:spPr>
            <a:xfrm>
              <a:off x="8031312" y="2535011"/>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Ipatasertib + paclitaxel</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2" name="Google Shape;128;p24">
              <a:extLst>
                <a:ext uri="{FF2B5EF4-FFF2-40B4-BE49-F238E27FC236}">
                  <a16:creationId xmlns:a16="http://schemas.microsoft.com/office/drawing/2014/main" id="{38281ADC-8186-C237-63D6-66E672C16D19}"/>
                </a:ext>
              </a:extLst>
            </p:cNvPr>
            <p:cNvSpPr/>
            <p:nvPr/>
          </p:nvSpPr>
          <p:spPr>
            <a:xfrm>
              <a:off x="8031312" y="3145057"/>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Trastuzumab emtansine</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3" name="Google Shape;129;p24">
              <a:extLst>
                <a:ext uri="{FF2B5EF4-FFF2-40B4-BE49-F238E27FC236}">
                  <a16:creationId xmlns:a16="http://schemas.microsoft.com/office/drawing/2014/main" id="{3148A542-197D-B4B8-E070-1EAF4C2AFA81}"/>
                </a:ext>
              </a:extLst>
            </p:cNvPr>
            <p:cNvSpPr/>
            <p:nvPr/>
          </p:nvSpPr>
          <p:spPr>
            <a:xfrm>
              <a:off x="8031312" y="3450261"/>
              <a:ext cx="2037814" cy="248400"/>
            </a:xfrm>
            <a:prstGeom prst="roundRect">
              <a:avLst>
                <a:gd name="adj" fmla="val 16667"/>
              </a:avLst>
            </a:prstGeom>
            <a:solidFill>
              <a:srgbClr val="00823B"/>
            </a:solidFill>
            <a:ln>
              <a:noFill/>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rgbClr val="FFFFFF"/>
                </a:buClr>
                <a:buSzPts val="1600"/>
                <a:buFont typeface="Arial"/>
                <a:buNone/>
              </a:pPr>
              <a:r>
                <a:rPr lang="en-US" sz="1200" b="0" i="0" u="none" strike="noStrike" cap="none"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rPr>
                <a:t>Atezolizumab + bevacizumab</a:t>
              </a:r>
              <a:r>
                <a:rPr lang="en-US" sz="1200" b="0" i="0" u="none" strike="noStrike" cap="none" baseline="30000"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rPr>
                <a:t>†</a:t>
              </a:r>
              <a:endParaRPr sz="1200" b="0" i="0" u="none" strike="noStrike" cap="none" dirty="0">
                <a:solidFill>
                  <a:srgbClr val="FFFFFF"/>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4" name="Google Shape;130;p24">
              <a:extLst>
                <a:ext uri="{FF2B5EF4-FFF2-40B4-BE49-F238E27FC236}">
                  <a16:creationId xmlns:a16="http://schemas.microsoft.com/office/drawing/2014/main" id="{E5501910-3400-A483-D9A1-36FC2CE2F8C9}"/>
                </a:ext>
              </a:extLst>
            </p:cNvPr>
            <p:cNvSpPr txBox="1"/>
            <p:nvPr/>
          </p:nvSpPr>
          <p:spPr>
            <a:xfrm>
              <a:off x="5818204" y="2317331"/>
              <a:ext cx="2449692" cy="461624"/>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PTEN </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LOF</a:t>
              </a: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 </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alteration and/or </a:t>
              </a: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PIK3CA- </a:t>
              </a:r>
              <a:b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b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or AKT1</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-activating mutation</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16" name="Google Shape;132;p24">
              <a:extLst>
                <a:ext uri="{FF2B5EF4-FFF2-40B4-BE49-F238E27FC236}">
                  <a16:creationId xmlns:a16="http://schemas.microsoft.com/office/drawing/2014/main" id="{B8A20744-305D-8450-4F1F-F0B97865A1D0}"/>
                </a:ext>
              </a:extLst>
            </p:cNvPr>
            <p:cNvSpPr txBox="1"/>
            <p:nvPr/>
          </p:nvSpPr>
          <p:spPr>
            <a:xfrm>
              <a:off x="5929584" y="3069370"/>
              <a:ext cx="2249702" cy="276959"/>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ERBB2</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-amplified and/or mutated</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22" name="Google Shape;133;p24">
              <a:extLst>
                <a:ext uri="{FF2B5EF4-FFF2-40B4-BE49-F238E27FC236}">
                  <a16:creationId xmlns:a16="http://schemas.microsoft.com/office/drawing/2014/main" id="{D25BD726-D9DD-1607-6FC7-40631A2BFEE7}"/>
                </a:ext>
              </a:extLst>
            </p:cNvPr>
            <p:cNvSpPr txBox="1"/>
            <p:nvPr/>
          </p:nvSpPr>
          <p:spPr>
            <a:xfrm>
              <a:off x="6526253" y="3345401"/>
              <a:ext cx="1056362" cy="253100"/>
            </a:xfrm>
            <a:prstGeom prst="rect">
              <a:avLst/>
            </a:prstGeom>
            <a:noFill/>
            <a:ln>
              <a:noFill/>
            </a:ln>
          </p:spPr>
          <p:txBody>
            <a:bodyPr spcFirstLastPara="1" wrap="square" lIns="91400" tIns="45700" rIns="91400" bIns="45700" anchor="t" anchorCtr="0">
              <a:spAutoFit/>
            </a:bodyPr>
            <a:lstStyle/>
            <a:p>
              <a:pPr marL="0" marR="0" lvl="0" indent="0" algn="ctr" rtl="0">
                <a:lnSpc>
                  <a:spcPct val="110000"/>
                </a:lnSpc>
                <a:spcBef>
                  <a:spcPts val="0"/>
                </a:spcBef>
                <a:spcAft>
                  <a:spcPts val="0"/>
                </a:spcAft>
                <a:buClr>
                  <a:srgbClr val="434343"/>
                </a:buClr>
                <a:buSzPts val="1200"/>
                <a:buFont typeface="Arial"/>
                <a:buNone/>
              </a:pPr>
              <a:r>
                <a:rPr lang="en-US"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rPr>
                <a:t>Non-matched</a:t>
              </a:r>
              <a:endParaRPr sz="1200" b="1" i="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23" name="Google Shape;134;p24">
              <a:extLst>
                <a:ext uri="{FF2B5EF4-FFF2-40B4-BE49-F238E27FC236}">
                  <a16:creationId xmlns:a16="http://schemas.microsoft.com/office/drawing/2014/main" id="{9A0909AD-355D-60EA-A838-EB64F1B0AA8C}"/>
                </a:ext>
              </a:extLst>
            </p:cNvPr>
            <p:cNvSpPr/>
            <p:nvPr/>
          </p:nvSpPr>
          <p:spPr>
            <a:xfrm>
              <a:off x="8031312" y="3755103"/>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Giredestrant + abemaciclib</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24" name="Google Shape;135;p24">
              <a:extLst>
                <a:ext uri="{FF2B5EF4-FFF2-40B4-BE49-F238E27FC236}">
                  <a16:creationId xmlns:a16="http://schemas.microsoft.com/office/drawing/2014/main" id="{603E6149-1E58-51EA-C70D-3CB0E7131C4C}"/>
                </a:ext>
              </a:extLst>
            </p:cNvPr>
            <p:cNvSpPr txBox="1"/>
            <p:nvPr/>
          </p:nvSpPr>
          <p:spPr>
            <a:xfrm>
              <a:off x="6844321" y="3658622"/>
              <a:ext cx="420227" cy="295425"/>
            </a:xfrm>
            <a:prstGeom prst="rect">
              <a:avLst/>
            </a:prstGeom>
            <a:noFill/>
            <a:ln>
              <a:noFill/>
            </a:ln>
          </p:spPr>
          <p:txBody>
            <a:bodyPr spcFirstLastPara="1" wrap="square" lIns="91400" tIns="45700" rIns="91400" bIns="45700" anchor="t" anchorCtr="0">
              <a:spAutoFit/>
            </a:bodyPr>
            <a:lstStyle/>
            <a:p>
              <a:pPr marL="0" marR="0" lvl="0" indent="0" algn="ctr" rtl="0">
                <a:lnSpc>
                  <a:spcPct val="110000"/>
                </a:lnSpc>
                <a:spcBef>
                  <a:spcPts val="0"/>
                </a:spcBef>
                <a:spcAft>
                  <a:spcPts val="0"/>
                </a:spcAft>
                <a:buClr>
                  <a:srgbClr val="434343"/>
                </a:buClr>
                <a:buSzPts val="12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ER+</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cxnSp>
          <p:nvCxnSpPr>
            <p:cNvPr id="25" name="Google Shape;136;p24">
              <a:extLst>
                <a:ext uri="{FF2B5EF4-FFF2-40B4-BE49-F238E27FC236}">
                  <a16:creationId xmlns:a16="http://schemas.microsoft.com/office/drawing/2014/main" id="{806A0AA4-5ECD-3F39-23CB-452678A4FC43}"/>
                </a:ext>
              </a:extLst>
            </p:cNvPr>
            <p:cNvCxnSpPr>
              <a:cxnSpLocks/>
            </p:cNvCxnSpPr>
            <p:nvPr/>
          </p:nvCxnSpPr>
          <p:spPr>
            <a:xfrm flipV="1">
              <a:off x="5898345" y="2670810"/>
              <a:ext cx="2132618" cy="1208929"/>
            </a:xfrm>
            <a:prstGeom prst="bentConnector3">
              <a:avLst>
                <a:gd name="adj1" fmla="val 6007"/>
              </a:avLst>
            </a:prstGeom>
            <a:noFill/>
            <a:ln w="9525" cap="flat" cmpd="sng">
              <a:solidFill>
                <a:schemeClr val="bg1">
                  <a:lumMod val="75000"/>
                </a:schemeClr>
              </a:solidFill>
              <a:prstDash val="solid"/>
              <a:miter lim="800000"/>
              <a:headEnd type="none" w="sm" len="sm"/>
              <a:tailEnd type="triangle" w="med" len="med"/>
            </a:ln>
          </p:spPr>
        </p:cxnSp>
        <p:sp>
          <p:nvSpPr>
            <p:cNvPr id="26" name="Google Shape;137;p24">
              <a:extLst>
                <a:ext uri="{FF2B5EF4-FFF2-40B4-BE49-F238E27FC236}">
                  <a16:creationId xmlns:a16="http://schemas.microsoft.com/office/drawing/2014/main" id="{2C414A0D-56F8-9507-6029-5F7B26E25513}"/>
                </a:ext>
              </a:extLst>
            </p:cNvPr>
            <p:cNvSpPr/>
            <p:nvPr/>
          </p:nvSpPr>
          <p:spPr>
            <a:xfrm>
              <a:off x="8031312" y="4060307"/>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Inavolisib + palbociclib</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cxnSp>
          <p:nvCxnSpPr>
            <p:cNvPr id="27" name="Google Shape;138;p24">
              <a:extLst>
                <a:ext uri="{FF2B5EF4-FFF2-40B4-BE49-F238E27FC236}">
                  <a16:creationId xmlns:a16="http://schemas.microsoft.com/office/drawing/2014/main" id="{43EF4DCA-212E-8D78-1716-5D0133F86B14}"/>
                </a:ext>
              </a:extLst>
            </p:cNvPr>
            <p:cNvCxnSpPr>
              <a:cxnSpLocks/>
            </p:cNvCxnSpPr>
            <p:nvPr/>
          </p:nvCxnSpPr>
          <p:spPr>
            <a:xfrm>
              <a:off x="6028000" y="3574461"/>
              <a:ext cx="2016000" cy="0"/>
            </a:xfrm>
            <a:prstGeom prst="straightConnector1">
              <a:avLst/>
            </a:prstGeom>
            <a:noFill/>
            <a:ln w="28575" cap="flat" cmpd="sng">
              <a:solidFill>
                <a:schemeClr val="accent2"/>
              </a:solidFill>
              <a:prstDash val="solid"/>
              <a:round/>
              <a:headEnd type="none" w="sm" len="sm"/>
              <a:tailEnd type="triangle" w="med" len="med"/>
            </a:ln>
          </p:spPr>
        </p:cxnSp>
        <p:sp>
          <p:nvSpPr>
            <p:cNvPr id="28" name="Google Shape;139;p24">
              <a:extLst>
                <a:ext uri="{FF2B5EF4-FFF2-40B4-BE49-F238E27FC236}">
                  <a16:creationId xmlns:a16="http://schemas.microsoft.com/office/drawing/2014/main" id="{DF662CDA-90F6-B2D8-C4F8-25AE6269A98D}"/>
                </a:ext>
              </a:extLst>
            </p:cNvPr>
            <p:cNvSpPr/>
            <p:nvPr/>
          </p:nvSpPr>
          <p:spPr>
            <a:xfrm>
              <a:off x="8031312" y="4365511"/>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Inavolisib + palbociclib + letrozole</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cxnSp>
          <p:nvCxnSpPr>
            <p:cNvPr id="29" name="Google Shape;140;p24">
              <a:extLst>
                <a:ext uri="{FF2B5EF4-FFF2-40B4-BE49-F238E27FC236}">
                  <a16:creationId xmlns:a16="http://schemas.microsoft.com/office/drawing/2014/main" id="{A10CDC43-7932-C417-FC81-4EA537AAC29A}"/>
                </a:ext>
              </a:extLst>
            </p:cNvPr>
            <p:cNvCxnSpPr>
              <a:cxnSpLocks/>
            </p:cNvCxnSpPr>
            <p:nvPr/>
          </p:nvCxnSpPr>
          <p:spPr>
            <a:xfrm flipV="1">
              <a:off x="6028000" y="3010452"/>
              <a:ext cx="2016000" cy="0"/>
            </a:xfrm>
            <a:prstGeom prst="straightConnector1">
              <a:avLst/>
            </a:prstGeom>
            <a:noFill/>
            <a:ln w="28575" cap="flat" cmpd="sng">
              <a:solidFill>
                <a:srgbClr val="C9483D"/>
              </a:solidFill>
              <a:prstDash val="solid"/>
              <a:round/>
              <a:headEnd type="none" w="sm" len="sm"/>
              <a:tailEnd type="triangle" w="med" len="med"/>
            </a:ln>
          </p:spPr>
        </p:cxnSp>
        <p:sp>
          <p:nvSpPr>
            <p:cNvPr id="30" name="Google Shape;144;p24">
              <a:extLst>
                <a:ext uri="{FF2B5EF4-FFF2-40B4-BE49-F238E27FC236}">
                  <a16:creationId xmlns:a16="http://schemas.microsoft.com/office/drawing/2014/main" id="{B24E68FE-DAA2-BDBB-9DEA-C7517AAB3C29}"/>
                </a:ext>
              </a:extLst>
            </p:cNvPr>
            <p:cNvSpPr/>
            <p:nvPr/>
          </p:nvSpPr>
          <p:spPr>
            <a:xfrm>
              <a:off x="8031312" y="4670715"/>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Inavolisib + olaparib</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2" name="Google Shape;146;p24">
              <a:extLst>
                <a:ext uri="{FF2B5EF4-FFF2-40B4-BE49-F238E27FC236}">
                  <a16:creationId xmlns:a16="http://schemas.microsoft.com/office/drawing/2014/main" id="{C885DAC3-750B-0B18-175E-98F836091A57}"/>
                </a:ext>
              </a:extLst>
            </p:cNvPr>
            <p:cNvSpPr txBox="1"/>
            <p:nvPr/>
          </p:nvSpPr>
          <p:spPr>
            <a:xfrm>
              <a:off x="6522951" y="4582737"/>
              <a:ext cx="1062967" cy="295425"/>
            </a:xfrm>
            <a:prstGeom prst="rect">
              <a:avLst/>
            </a:prstGeom>
            <a:noFill/>
            <a:ln>
              <a:noFill/>
            </a:ln>
          </p:spPr>
          <p:txBody>
            <a:bodyPr spcFirstLastPara="1" wrap="square" lIns="91400" tIns="45700" rIns="91400" bIns="45700" anchor="t" anchorCtr="0">
              <a:spAutoFit/>
            </a:bodyPr>
            <a:lstStyle/>
            <a:p>
              <a:pPr marL="0" marR="0" lvl="0" indent="0" algn="ctr" rtl="0">
                <a:lnSpc>
                  <a:spcPct val="110000"/>
                </a:lnSpc>
                <a:spcBef>
                  <a:spcPts val="0"/>
                </a:spcBef>
                <a:spcAft>
                  <a:spcPts val="0"/>
                </a:spcAft>
                <a:buClr>
                  <a:srgbClr val="434343"/>
                </a:buClr>
                <a:buSzPts val="12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Non-matched</a:t>
              </a:r>
              <a:r>
                <a:rPr lang="en-US" sz="1200" b="0" i="0" u="none" strike="noStrike" cap="none" baseline="30000"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 </a:t>
              </a:r>
              <a:endParaRPr sz="1200" b="0" i="0" u="none" strike="noStrike" cap="none" baseline="30000"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4" name="Google Shape;147;p24">
              <a:extLst>
                <a:ext uri="{FF2B5EF4-FFF2-40B4-BE49-F238E27FC236}">
                  <a16:creationId xmlns:a16="http://schemas.microsoft.com/office/drawing/2014/main" id="{F5EA6F9C-C4FA-EB3B-9545-298295626509}"/>
                </a:ext>
              </a:extLst>
            </p:cNvPr>
            <p:cNvSpPr txBox="1"/>
            <p:nvPr/>
          </p:nvSpPr>
          <p:spPr>
            <a:xfrm>
              <a:off x="6091167" y="3981602"/>
              <a:ext cx="1926537" cy="276959"/>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PIK3CA-</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activating mutation </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5" name="Google Shape;154;p24">
              <a:extLst>
                <a:ext uri="{FF2B5EF4-FFF2-40B4-BE49-F238E27FC236}">
                  <a16:creationId xmlns:a16="http://schemas.microsoft.com/office/drawing/2014/main" id="{0DD84381-DE5D-17E4-AC29-13613C38CD9C}"/>
                </a:ext>
              </a:extLst>
            </p:cNvPr>
            <p:cNvSpPr/>
            <p:nvPr/>
          </p:nvSpPr>
          <p:spPr>
            <a:xfrm>
              <a:off x="8031312" y="4975919"/>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Inavolisib + giredestrant</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6" name="Google Shape;155;p24">
              <a:extLst>
                <a:ext uri="{FF2B5EF4-FFF2-40B4-BE49-F238E27FC236}">
                  <a16:creationId xmlns:a16="http://schemas.microsoft.com/office/drawing/2014/main" id="{49217ABF-2062-4163-2ADC-785532672AB0}"/>
                </a:ext>
              </a:extLst>
            </p:cNvPr>
            <p:cNvSpPr/>
            <p:nvPr/>
          </p:nvSpPr>
          <p:spPr>
            <a:xfrm>
              <a:off x="8031312" y="5281123"/>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33375" anchor="ctr" anchorCtr="0">
              <a:noAutofit/>
            </a:bodyPr>
            <a:lstStyle/>
            <a:p>
              <a:pPr marL="0" marR="0" lvl="0" indent="0" algn="ctr" rtl="0">
                <a:lnSpc>
                  <a:spcPct val="1000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Inavolisib + bevacizumab</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7" name="Google Shape;156;p24">
              <a:extLst>
                <a:ext uri="{FF2B5EF4-FFF2-40B4-BE49-F238E27FC236}">
                  <a16:creationId xmlns:a16="http://schemas.microsoft.com/office/drawing/2014/main" id="{189E92D6-2B4A-47D8-CD5E-02529FE56725}"/>
                </a:ext>
              </a:extLst>
            </p:cNvPr>
            <p:cNvSpPr/>
            <p:nvPr/>
          </p:nvSpPr>
          <p:spPr>
            <a:xfrm>
              <a:off x="8031312" y="5586325"/>
              <a:ext cx="2037814" cy="248762"/>
            </a:xfrm>
            <a:prstGeom prst="roundRect">
              <a:avLst>
                <a:gd name="adj" fmla="val 16667"/>
              </a:avLst>
            </a:prstGeom>
            <a:solidFill>
              <a:schemeClr val="lt1"/>
            </a:solidFill>
            <a:ln w="9525" cap="flat" cmpd="sng">
              <a:solidFill>
                <a:schemeClr val="bg1">
                  <a:lumMod val="75000"/>
                </a:schemeClr>
              </a:solidFill>
              <a:prstDash val="solid"/>
              <a:round/>
              <a:headEnd type="none" w="sm" len="sm"/>
              <a:tailEnd type="none" w="sm" len="sm"/>
            </a:ln>
          </p:spPr>
          <p:txBody>
            <a:bodyPr spcFirstLastPara="1" wrap="square" lIns="0" tIns="33375" rIns="0" bIns="0" anchor="ctr" anchorCtr="0">
              <a:noAutofit/>
            </a:bodyPr>
            <a:lstStyle/>
            <a:p>
              <a:pPr marL="0" marR="0" lvl="0" indent="0" algn="ctr" rtl="0">
                <a:lnSpc>
                  <a:spcPts val="900"/>
                </a:lnSpc>
                <a:spcBef>
                  <a:spcPts val="0"/>
                </a:spcBef>
                <a:spcAft>
                  <a:spcPts val="0"/>
                </a:spcAft>
                <a:buClr>
                  <a:schemeClr val="accent4"/>
                </a:buClr>
                <a:buSzPts val="16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Atezolizumab + bevacizumab + cyclophosphamide</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8" name="Google Shape;162;p24">
              <a:extLst>
                <a:ext uri="{FF2B5EF4-FFF2-40B4-BE49-F238E27FC236}">
                  <a16:creationId xmlns:a16="http://schemas.microsoft.com/office/drawing/2014/main" id="{56DA24B4-B47F-72E6-4769-C91B2A4092AF}"/>
                </a:ext>
              </a:extLst>
            </p:cNvPr>
            <p:cNvSpPr txBox="1"/>
            <p:nvPr/>
          </p:nvSpPr>
          <p:spPr>
            <a:xfrm>
              <a:off x="5821060" y="4290732"/>
              <a:ext cx="2466749" cy="276959"/>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ER+ and </a:t>
              </a: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PIK3CA-</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activating mutation </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39" name="Google Shape;163;p24">
              <a:extLst>
                <a:ext uri="{FF2B5EF4-FFF2-40B4-BE49-F238E27FC236}">
                  <a16:creationId xmlns:a16="http://schemas.microsoft.com/office/drawing/2014/main" id="{195627D2-13FE-FA66-ECFB-2CE3FF3AE0D2}"/>
                </a:ext>
              </a:extLst>
            </p:cNvPr>
            <p:cNvSpPr txBox="1"/>
            <p:nvPr/>
          </p:nvSpPr>
          <p:spPr>
            <a:xfrm>
              <a:off x="6091167" y="5205983"/>
              <a:ext cx="1926537" cy="276959"/>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200" b="0" i="1"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PIK3CA-</a:t>
              </a: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activating mutation </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sp>
          <p:nvSpPr>
            <p:cNvPr id="40" name="Google Shape;164;p24">
              <a:extLst>
                <a:ext uri="{FF2B5EF4-FFF2-40B4-BE49-F238E27FC236}">
                  <a16:creationId xmlns:a16="http://schemas.microsoft.com/office/drawing/2014/main" id="{2E8F2FDC-F41B-FA60-5A61-31895972A5C4}"/>
                </a:ext>
              </a:extLst>
            </p:cNvPr>
            <p:cNvSpPr txBox="1"/>
            <p:nvPr/>
          </p:nvSpPr>
          <p:spPr>
            <a:xfrm>
              <a:off x="6534172" y="5497621"/>
              <a:ext cx="1040525" cy="295425"/>
            </a:xfrm>
            <a:prstGeom prst="rect">
              <a:avLst/>
            </a:prstGeom>
            <a:noFill/>
            <a:ln>
              <a:noFill/>
            </a:ln>
          </p:spPr>
          <p:txBody>
            <a:bodyPr spcFirstLastPara="1" wrap="square" lIns="91400" tIns="45700" rIns="91400" bIns="45700" anchor="t" anchorCtr="0">
              <a:spAutoFit/>
            </a:bodyPr>
            <a:lstStyle/>
            <a:p>
              <a:pPr marL="0" marR="0" lvl="0" indent="0" algn="ctr" rtl="0">
                <a:lnSpc>
                  <a:spcPct val="110000"/>
                </a:lnSpc>
                <a:spcBef>
                  <a:spcPts val="0"/>
                </a:spcBef>
                <a:spcAft>
                  <a:spcPts val="0"/>
                </a:spcAft>
                <a:buClr>
                  <a:srgbClr val="434343"/>
                </a:buClr>
                <a:buSzPts val="1200"/>
                <a:buFont typeface="Arial"/>
                <a:buNone/>
              </a:pPr>
              <a:r>
                <a:rPr lang="en-US"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rPr>
                <a:t>Non-matched</a:t>
              </a:r>
              <a:endParaRPr sz="1200" b="0" i="0" u="none" strike="noStrike" cap="none" dirty="0">
                <a:solidFill>
                  <a:schemeClr val="bg1">
                    <a:lumMod val="75000"/>
                  </a:schemeClr>
                </a:solidFill>
                <a:latin typeface="Calibri" panose="020F0502020204030204" pitchFamily="34" charset="0"/>
                <a:ea typeface="Calibri" panose="020F0502020204030204" pitchFamily="34" charset="0"/>
                <a:cs typeface="Calibri" panose="020F0502020204030204" pitchFamily="34" charset="0"/>
                <a:sym typeface="Arial"/>
              </a:endParaRPr>
            </a:p>
          </p:txBody>
        </p:sp>
        <p:cxnSp>
          <p:nvCxnSpPr>
            <p:cNvPr id="41" name="Connector: Elbow 2">
              <a:extLst>
                <a:ext uri="{FF2B5EF4-FFF2-40B4-BE49-F238E27FC236}">
                  <a16:creationId xmlns:a16="http://schemas.microsoft.com/office/drawing/2014/main" id="{A3705F46-E18B-3E5A-32DD-87E7E8D1B7B3}"/>
                </a:ext>
              </a:extLst>
            </p:cNvPr>
            <p:cNvCxnSpPr>
              <a:cxnSpLocks/>
              <a:endCxn id="12" idx="1"/>
            </p:cNvCxnSpPr>
            <p:nvPr/>
          </p:nvCxnSpPr>
          <p:spPr>
            <a:xfrm>
              <a:off x="6028000" y="3269438"/>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nector: Elbow 4">
              <a:extLst>
                <a:ext uri="{FF2B5EF4-FFF2-40B4-BE49-F238E27FC236}">
                  <a16:creationId xmlns:a16="http://schemas.microsoft.com/office/drawing/2014/main" id="{54924154-14F5-0A30-A61F-721E49ACD7FF}"/>
                </a:ext>
              </a:extLst>
            </p:cNvPr>
            <p:cNvCxnSpPr>
              <a:cxnSpLocks/>
              <a:endCxn id="23" idx="1"/>
            </p:cNvCxnSpPr>
            <p:nvPr/>
          </p:nvCxnSpPr>
          <p:spPr>
            <a:xfrm>
              <a:off x="6028000" y="3879484"/>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3" name="Connector: Elbow 6">
              <a:extLst>
                <a:ext uri="{FF2B5EF4-FFF2-40B4-BE49-F238E27FC236}">
                  <a16:creationId xmlns:a16="http://schemas.microsoft.com/office/drawing/2014/main" id="{D00DE8C6-C8F2-52D5-0243-A69107113616}"/>
                </a:ext>
              </a:extLst>
            </p:cNvPr>
            <p:cNvCxnSpPr>
              <a:cxnSpLocks/>
              <a:endCxn id="26" idx="1"/>
            </p:cNvCxnSpPr>
            <p:nvPr/>
          </p:nvCxnSpPr>
          <p:spPr>
            <a:xfrm>
              <a:off x="6028000" y="4184688"/>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or: Elbow 8">
              <a:extLst>
                <a:ext uri="{FF2B5EF4-FFF2-40B4-BE49-F238E27FC236}">
                  <a16:creationId xmlns:a16="http://schemas.microsoft.com/office/drawing/2014/main" id="{E65DC417-DFA9-4B22-B4B3-C103CE79EC14}"/>
                </a:ext>
              </a:extLst>
            </p:cNvPr>
            <p:cNvCxnSpPr>
              <a:cxnSpLocks/>
              <a:endCxn id="28" idx="1"/>
            </p:cNvCxnSpPr>
            <p:nvPr/>
          </p:nvCxnSpPr>
          <p:spPr>
            <a:xfrm>
              <a:off x="6028000" y="4489892"/>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nector: Elbow 11">
              <a:extLst>
                <a:ext uri="{FF2B5EF4-FFF2-40B4-BE49-F238E27FC236}">
                  <a16:creationId xmlns:a16="http://schemas.microsoft.com/office/drawing/2014/main" id="{B4516B29-374F-6FC0-32D1-CF3E154B9FF7}"/>
                </a:ext>
              </a:extLst>
            </p:cNvPr>
            <p:cNvCxnSpPr>
              <a:cxnSpLocks/>
              <a:endCxn id="30" idx="1"/>
            </p:cNvCxnSpPr>
            <p:nvPr/>
          </p:nvCxnSpPr>
          <p:spPr>
            <a:xfrm>
              <a:off x="6028000" y="4795096"/>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or: Elbow 15">
              <a:extLst>
                <a:ext uri="{FF2B5EF4-FFF2-40B4-BE49-F238E27FC236}">
                  <a16:creationId xmlns:a16="http://schemas.microsoft.com/office/drawing/2014/main" id="{0C4EC59E-8036-9806-072B-576789753C8F}"/>
                </a:ext>
              </a:extLst>
            </p:cNvPr>
            <p:cNvCxnSpPr>
              <a:cxnSpLocks/>
              <a:endCxn id="35" idx="1"/>
            </p:cNvCxnSpPr>
            <p:nvPr/>
          </p:nvCxnSpPr>
          <p:spPr>
            <a:xfrm>
              <a:off x="6028000" y="5100300"/>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nector: Elbow 27">
              <a:extLst>
                <a:ext uri="{FF2B5EF4-FFF2-40B4-BE49-F238E27FC236}">
                  <a16:creationId xmlns:a16="http://schemas.microsoft.com/office/drawing/2014/main" id="{0F714599-019E-BB08-ACBB-3C6DEAB65273}"/>
                </a:ext>
              </a:extLst>
            </p:cNvPr>
            <p:cNvCxnSpPr>
              <a:cxnSpLocks/>
              <a:endCxn id="36" idx="1"/>
            </p:cNvCxnSpPr>
            <p:nvPr/>
          </p:nvCxnSpPr>
          <p:spPr>
            <a:xfrm>
              <a:off x="6028000" y="5405504"/>
              <a:ext cx="2003312"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DFB7F649-7AFF-3E12-CC57-3D33FD62FCDA}"/>
                </a:ext>
              </a:extLst>
            </p:cNvPr>
            <p:cNvCxnSpPr>
              <a:cxnSpLocks/>
              <a:endCxn id="37" idx="1"/>
            </p:cNvCxnSpPr>
            <p:nvPr/>
          </p:nvCxnSpPr>
          <p:spPr>
            <a:xfrm>
              <a:off x="5898345" y="3879739"/>
              <a:ext cx="2132967" cy="1830967"/>
            </a:xfrm>
            <a:prstGeom prst="bentConnector3">
              <a:avLst>
                <a:gd name="adj1" fmla="val 6014"/>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54" name="Google Shape;131;p24">
            <a:extLst>
              <a:ext uri="{FF2B5EF4-FFF2-40B4-BE49-F238E27FC236}">
                <a16:creationId xmlns:a16="http://schemas.microsoft.com/office/drawing/2014/main" id="{7279D7CE-4175-0DD6-A6A0-F79747AECC79}"/>
              </a:ext>
            </a:extLst>
          </p:cNvPr>
          <p:cNvSpPr txBox="1"/>
          <p:nvPr/>
        </p:nvSpPr>
        <p:spPr>
          <a:xfrm>
            <a:off x="5401654" y="2551202"/>
            <a:ext cx="3544239" cy="430847"/>
          </a:xfrm>
          <a:prstGeom prst="rect">
            <a:avLst/>
          </a:prstGeom>
          <a:noFill/>
          <a:ln>
            <a:noFill/>
          </a:ln>
        </p:spPr>
        <p:txBody>
          <a:bodyPr spcFirstLastPara="1" wrap="square" lIns="91400" tIns="45700" rIns="91400" bIns="45700" anchor="t" anchorCtr="0">
            <a:spAutoFit/>
          </a:bodyPr>
          <a:lstStyle/>
          <a:p>
            <a:pPr marL="0" marR="0" lvl="0" indent="0" algn="ctr" rtl="0">
              <a:lnSpc>
                <a:spcPct val="100000"/>
              </a:lnSpc>
              <a:spcBef>
                <a:spcPts val="0"/>
              </a:spcBef>
              <a:spcAft>
                <a:spcPts val="0"/>
              </a:spcAft>
              <a:buClr>
                <a:srgbClr val="434343"/>
              </a:buClr>
              <a:buSzPts val="1100"/>
              <a:buFont typeface="Arial"/>
              <a:buNone/>
            </a:pPr>
            <a:r>
              <a:rPr lang="en-US" sz="1100" b="1" i="1" u="none" strike="noStrike" cap="none" dirty="0">
                <a:latin typeface="Calibri" panose="020F0502020204030204" pitchFamily="34" charset="0"/>
                <a:ea typeface="Calibri" panose="020F0502020204030204" pitchFamily="34" charset="0"/>
                <a:cs typeface="Calibri" panose="020F0502020204030204" pitchFamily="34" charset="0"/>
                <a:sym typeface="Arial"/>
              </a:rPr>
              <a:t>BRAF/KRAS/NRAS-</a:t>
            </a:r>
            <a:r>
              <a:rPr lang="en-US"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rPr>
              <a:t>activating </a:t>
            </a:r>
            <a:br>
              <a:rPr lang="en-US"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rPr>
            </a:br>
            <a:r>
              <a:rPr lang="en-US"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rPr>
              <a:t>mutation</a:t>
            </a:r>
            <a:r>
              <a:rPr lang="en-US" sz="1100" b="1" i="1" u="none" strike="noStrike" cap="none" dirty="0">
                <a:latin typeface="Calibri" panose="020F0502020204030204" pitchFamily="34" charset="0"/>
                <a:ea typeface="Calibri" panose="020F0502020204030204" pitchFamily="34" charset="0"/>
                <a:cs typeface="Calibri" panose="020F0502020204030204" pitchFamily="34" charset="0"/>
                <a:sym typeface="Arial"/>
              </a:rPr>
              <a:t> </a:t>
            </a:r>
            <a:r>
              <a:rPr lang="en-US"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rPr>
              <a:t>and/or</a:t>
            </a:r>
            <a:r>
              <a:rPr lang="en-US" sz="1100" b="1" i="1" u="none" strike="noStrike" cap="none" dirty="0">
                <a:latin typeface="Calibri" panose="020F0502020204030204" pitchFamily="34" charset="0"/>
                <a:ea typeface="Calibri" panose="020F0502020204030204" pitchFamily="34" charset="0"/>
                <a:cs typeface="Calibri" panose="020F0502020204030204" pitchFamily="34" charset="0"/>
                <a:sym typeface="Arial"/>
              </a:rPr>
              <a:t> NF1</a:t>
            </a:r>
            <a:r>
              <a:rPr lang="en-US"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rPr>
              <a:t> LOF alteration</a:t>
            </a:r>
            <a:endParaRPr sz="1100" b="1" i="0" u="none" strike="noStrike" cap="none" dirty="0">
              <a:latin typeface="Calibri" panose="020F0502020204030204" pitchFamily="34" charset="0"/>
              <a:ea typeface="Calibri" panose="020F0502020204030204" pitchFamily="34" charset="0"/>
              <a:cs typeface="Calibri" panose="020F0502020204030204" pitchFamily="34" charset="0"/>
              <a:sym typeface="Arial"/>
            </a:endParaRPr>
          </a:p>
        </p:txBody>
      </p:sp>
    </p:spTree>
    <p:extLst>
      <p:ext uri="{BB962C8B-B14F-4D97-AF65-F5344CB8AC3E}">
        <p14:creationId xmlns:p14="http://schemas.microsoft.com/office/powerpoint/2010/main" val="38800817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38127"/>
            <a:ext cx="9899215" cy="956891"/>
          </a:xfrm>
        </p:spPr>
        <p:txBody>
          <a:bodyPr/>
          <a:lstStyle/>
          <a:p>
            <a:r>
              <a:rPr lang="en-US" sz="3400" dirty="0"/>
              <a:t>BOUQUET: Baseline Characteristics and</a:t>
            </a:r>
            <a:br>
              <a:rPr lang="en-US" sz="3400" dirty="0"/>
            </a:br>
            <a:r>
              <a:rPr lang="en-US" sz="3400" dirty="0"/>
              <a:t>Safety Summary</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Ray-Coquard. ESMO 2023. Abstr 747MO.</a:t>
            </a:r>
          </a:p>
        </p:txBody>
      </p:sp>
      <p:graphicFrame>
        <p:nvGraphicFramePr>
          <p:cNvPr id="4" name="Group 155">
            <a:extLst>
              <a:ext uri="{FF2B5EF4-FFF2-40B4-BE49-F238E27FC236}">
                <a16:creationId xmlns:a16="http://schemas.microsoft.com/office/drawing/2014/main" id="{C29DACA2-83C5-DF4E-2507-92C779D0848A}"/>
              </a:ext>
            </a:extLst>
          </p:cNvPr>
          <p:cNvGraphicFramePr>
            <a:graphicFrameLocks/>
          </p:cNvGraphicFramePr>
          <p:nvPr>
            <p:extLst>
              <p:ext uri="{D42A27DB-BD31-4B8C-83A1-F6EECF244321}">
                <p14:modId xmlns:p14="http://schemas.microsoft.com/office/powerpoint/2010/main" val="1344890861"/>
              </p:ext>
            </p:extLst>
          </p:nvPr>
        </p:nvGraphicFramePr>
        <p:xfrm>
          <a:off x="686603" y="4052787"/>
          <a:ext cx="4016170" cy="2133768"/>
        </p:xfrm>
        <a:graphic>
          <a:graphicData uri="http://schemas.openxmlformats.org/drawingml/2006/table">
            <a:tbl>
              <a:tblPr/>
              <a:tblGrid>
                <a:gridCol w="2296209">
                  <a:extLst>
                    <a:ext uri="{9D8B030D-6E8A-4147-A177-3AD203B41FA5}">
                      <a16:colId xmlns:a16="http://schemas.microsoft.com/office/drawing/2014/main" val="20000"/>
                    </a:ext>
                  </a:extLst>
                </a:gridCol>
                <a:gridCol w="1719961">
                  <a:extLst>
                    <a:ext uri="{9D8B030D-6E8A-4147-A177-3AD203B41FA5}">
                      <a16:colId xmlns:a16="http://schemas.microsoft.com/office/drawing/2014/main" val="363386565"/>
                    </a:ext>
                  </a:extLst>
                </a:gridCol>
              </a:tblGrid>
              <a:tr h="1177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AEs, n (%)</a:t>
                      </a:r>
                      <a:endParaRPr kumimoji="0" lang="en-US" sz="1400" b="1" i="0" u="none" strike="noStrike" cap="none" normalizeH="0" baseline="3000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400" b="1" dirty="0">
                          <a:latin typeface="Calibri" panose="020F0502020204030204" pitchFamily="34" charset="0"/>
                          <a:ea typeface="Calibri" panose="020F0502020204030204" pitchFamily="34" charset="0"/>
                          <a:cs typeface="Calibri" panose="020F0502020204030204" pitchFamily="34" charset="0"/>
                        </a:rPr>
                        <a:t>Cobimetinib (n = 20)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0"/>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Grade 3/4</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7 (35)</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Grade 5</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1 (5)</a:t>
                      </a:r>
                      <a:r>
                        <a:rPr lang="en-US" sz="1400" u="none" strike="noStrike" cap="none" baseline="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sz="1400" baseline="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33419570"/>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Treatment-related SAE</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1 (5)</a:t>
                      </a:r>
                      <a:r>
                        <a:rPr lang="en-US" sz="140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099895952"/>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Leading to tx discontinuation</a:t>
                      </a:r>
                      <a:endParaRPr sz="1400" strike="noStrike"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0</a:t>
                      </a:r>
                      <a:endParaRPr sz="1400" strike="noStrike"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509692571"/>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Leading to dose reduction</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7 (35)</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881287555"/>
                  </a:ext>
                </a:extLst>
              </a:tr>
              <a:tr h="0">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Leading to tx interruption</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5 (25)</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13294908"/>
                  </a:ext>
                </a:extLst>
              </a:tr>
            </a:tbl>
          </a:graphicData>
        </a:graphic>
      </p:graphicFrame>
      <p:graphicFrame>
        <p:nvGraphicFramePr>
          <p:cNvPr id="3" name="Group 155">
            <a:extLst>
              <a:ext uri="{FF2B5EF4-FFF2-40B4-BE49-F238E27FC236}">
                <a16:creationId xmlns:a16="http://schemas.microsoft.com/office/drawing/2014/main" id="{42A25B4D-C076-62CC-0A40-2A6B3B54FC8F}"/>
              </a:ext>
            </a:extLst>
          </p:cNvPr>
          <p:cNvGraphicFramePr>
            <a:graphicFrameLocks/>
          </p:cNvGraphicFramePr>
          <p:nvPr>
            <p:extLst>
              <p:ext uri="{D42A27DB-BD31-4B8C-83A1-F6EECF244321}">
                <p14:modId xmlns:p14="http://schemas.microsoft.com/office/powerpoint/2010/main" val="413033219"/>
              </p:ext>
            </p:extLst>
          </p:nvPr>
        </p:nvGraphicFramePr>
        <p:xfrm>
          <a:off x="7448227" y="3894194"/>
          <a:ext cx="4082943" cy="2377588"/>
        </p:xfrm>
        <a:graphic>
          <a:graphicData uri="http://schemas.openxmlformats.org/drawingml/2006/table">
            <a:tbl>
              <a:tblPr/>
              <a:tblGrid>
                <a:gridCol w="2362982">
                  <a:extLst>
                    <a:ext uri="{9D8B030D-6E8A-4147-A177-3AD203B41FA5}">
                      <a16:colId xmlns:a16="http://schemas.microsoft.com/office/drawing/2014/main" val="20000"/>
                    </a:ext>
                  </a:extLst>
                </a:gridCol>
                <a:gridCol w="1719961">
                  <a:extLst>
                    <a:ext uri="{9D8B030D-6E8A-4147-A177-3AD203B41FA5}">
                      <a16:colId xmlns:a16="http://schemas.microsoft.com/office/drawing/2014/main" val="363386565"/>
                    </a:ext>
                  </a:extLst>
                </a:gridCol>
              </a:tblGrid>
              <a:tr h="21710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rPr>
                        <a:t>AEs, n (%)</a:t>
                      </a:r>
                      <a:endParaRPr kumimoji="0" lang="en-US" sz="1400" b="1" i="0" u="none" strike="noStrike" cap="none" normalizeH="0" baseline="3000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lumMod val="75000"/>
                        <a:lumOff val="25000"/>
                      </a:schemeClr>
                    </a:solidFill>
                  </a:tcPr>
                </a:tc>
                <a:tc>
                  <a:txBody>
                    <a:bodyPr/>
                    <a:lstStyle/>
                    <a:p>
                      <a:pPr algn="ctr"/>
                      <a:r>
                        <a:rPr lang="en-US" sz="1400" b="1" dirty="0">
                          <a:latin typeface="Calibri" panose="020F0502020204030204" pitchFamily="34" charset="0"/>
                          <a:ea typeface="Calibri" panose="020F0502020204030204" pitchFamily="34" charset="0"/>
                          <a:cs typeface="Calibri" panose="020F0502020204030204" pitchFamily="34" charset="0"/>
                        </a:rPr>
                        <a:t>Atezo + Bev (n = 21)</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0000"/>
                  </a:ext>
                </a:extLst>
              </a:tr>
              <a:tr h="256084">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Grade 3/4</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prstDash val="soli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9 (43)</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10001"/>
                  </a:ext>
                </a:extLst>
              </a:tr>
              <a:tr h="127712">
                <a:tc>
                  <a:txBody>
                    <a:bodyPr/>
                    <a:lstStyle/>
                    <a:p>
                      <a:pPr marL="0" marR="0" lvl="0" indent="0" algn="l"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Treatment-related SAE</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rtl="0">
                        <a:lnSpc>
                          <a:spcPct val="100000"/>
                        </a:lnSpc>
                        <a:spcBef>
                          <a:spcPts val="0"/>
                        </a:spcBef>
                        <a:spcAft>
                          <a:spcPts val="0"/>
                        </a:spcAft>
                        <a:buClr>
                          <a:srgbClr val="000000"/>
                        </a:buClr>
                        <a:buSzPts val="1400"/>
                        <a:buFont typeface="Arial"/>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3 (14)</a:t>
                      </a:r>
                      <a:r>
                        <a:rPr lang="en-US" sz="140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sz="1400" baseline="300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099895952"/>
                  </a:ext>
                </a:extLst>
              </a:tr>
              <a:tr h="306502">
                <a:tc>
                  <a:txBody>
                    <a:bodyPr/>
                    <a:lstStyle/>
                    <a:p>
                      <a:pPr marL="0" marR="0" lvl="0" indent="0" algn="l" rtl="0">
                        <a:lnSpc>
                          <a:spcPct val="100000"/>
                        </a:lnSpc>
                        <a:spcBef>
                          <a:spcPts val="0"/>
                        </a:spcBef>
                        <a:spcAft>
                          <a:spcPts val="0"/>
                        </a:spcAft>
                        <a:buNone/>
                      </a:pPr>
                      <a:r>
                        <a:rPr lang="en-US" sz="1400" b="1"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Leading to tx discontinuation</a:t>
                      </a:r>
                    </a:p>
                    <a:p>
                      <a:pPr marL="115888" marR="0" lvl="0" indent="-112713" algn="l" rtl="0">
                        <a:lnSpc>
                          <a:spcPct val="100000"/>
                        </a:lnSpc>
                        <a:spcBef>
                          <a:spcPts val="0"/>
                        </a:spcBef>
                        <a:spcAft>
                          <a:spcPts val="0"/>
                        </a:spcAft>
                        <a:buFont typeface="Wingdings" panose="05000000000000000000" pitchFamily="2" charset="2"/>
                        <a:buChar char="§"/>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Atezolizumab</a:t>
                      </a: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115888" marR="0" lvl="0" indent="-112713" algn="l" rtl="0">
                        <a:lnSpc>
                          <a:spcPct val="100000"/>
                        </a:lnSpc>
                        <a:spcBef>
                          <a:spcPts val="0"/>
                        </a:spcBef>
                        <a:spcAft>
                          <a:spcPts val="0"/>
                        </a:spcAft>
                        <a:buFont typeface="Wingdings" panose="05000000000000000000" pitchFamily="2" charset="2"/>
                        <a:buChar char="§"/>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Bevacizumab</a:t>
                      </a:r>
                      <a:endParaRPr lang="en-US"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2 (10)</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2 (10)</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1 (5)</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lumMod val="90000"/>
                      </a:schemeClr>
                    </a:solidFill>
                  </a:tcPr>
                </a:tc>
                <a:extLst>
                  <a:ext uri="{0D108BD9-81ED-4DB2-BD59-A6C34878D82A}">
                    <a16:rowId xmlns:a16="http://schemas.microsoft.com/office/drawing/2014/main" val="3509692571"/>
                  </a:ext>
                </a:extLst>
              </a:tr>
              <a:tr h="306502">
                <a:tc>
                  <a:txBody>
                    <a:bodyPr/>
                    <a:lstStyle/>
                    <a:p>
                      <a:pPr marL="0" marR="0" lvl="0" indent="0" algn="l" rtl="0">
                        <a:lnSpc>
                          <a:spcPct val="100000"/>
                        </a:lnSpc>
                        <a:spcBef>
                          <a:spcPts val="0"/>
                        </a:spcBef>
                        <a:spcAft>
                          <a:spcPts val="0"/>
                        </a:spcAft>
                        <a:buNone/>
                      </a:pPr>
                      <a:r>
                        <a:rPr lang="en-US" sz="1400" b="1"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Leading to tx interruption</a:t>
                      </a:r>
                    </a:p>
                    <a:p>
                      <a:pPr marL="115888" marR="0" lvl="0" indent="-112713" algn="l" defTabSz="914400" rtl="0" eaLnBrk="1" latinLnBrk="0" hangingPunct="1">
                        <a:lnSpc>
                          <a:spcPct val="100000"/>
                        </a:lnSpc>
                        <a:spcBef>
                          <a:spcPts val="0"/>
                        </a:spcBef>
                        <a:spcAft>
                          <a:spcPts val="0"/>
                        </a:spcAft>
                        <a:buFont typeface="Wingdings" panose="05000000000000000000" pitchFamily="2" charset="2"/>
                        <a:buChar char="§"/>
                      </a:pPr>
                      <a:r>
                        <a:rPr lang="en-US" sz="140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Atezolizumab</a:t>
                      </a:r>
                    </a:p>
                    <a:p>
                      <a:pPr marL="115888" marR="0" lvl="0" indent="-112713" algn="l" defTabSz="914400" rtl="0" eaLnBrk="1" latinLnBrk="0" hangingPunct="1">
                        <a:lnSpc>
                          <a:spcPct val="100000"/>
                        </a:lnSpc>
                        <a:spcBef>
                          <a:spcPts val="0"/>
                        </a:spcBef>
                        <a:spcAft>
                          <a:spcPts val="0"/>
                        </a:spcAft>
                        <a:buFont typeface="Wingdings" panose="05000000000000000000" pitchFamily="2" charset="2"/>
                        <a:buChar char="§"/>
                      </a:pPr>
                      <a:r>
                        <a:rPr lang="en-US" sz="1400" u="none" strike="noStrike" kern="1200" cap="none" dirty="0">
                          <a:solidFill>
                            <a:schemeClr val="bg1"/>
                          </a:solidFill>
                          <a:latin typeface="Calibri" panose="020F0502020204030204" pitchFamily="34" charset="0"/>
                          <a:ea typeface="Calibri" panose="020F0502020204030204" pitchFamily="34" charset="0"/>
                          <a:cs typeface="Calibri" panose="020F0502020204030204" pitchFamily="34" charset="0"/>
                        </a:rPr>
                        <a:t>Bevacizumab</a:t>
                      </a: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7 (33)</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4 (19)</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p>
                      <a:pPr marL="0" marR="0" lvl="0" indent="0" algn="ctr" rtl="0">
                        <a:lnSpc>
                          <a:spcPct val="100000"/>
                        </a:lnSpc>
                        <a:spcBef>
                          <a:spcPts val="0"/>
                        </a:spcBef>
                        <a:spcAft>
                          <a:spcPts val="0"/>
                        </a:spcAft>
                        <a:buNone/>
                      </a:pPr>
                      <a:r>
                        <a:rPr lang="en-US" sz="140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7 (33)</a:t>
                      </a:r>
                      <a:endParaRPr sz="1400" dirty="0">
                        <a:solidFill>
                          <a:schemeClr val="bg1"/>
                        </a:solidFill>
                        <a:latin typeface="Calibri" panose="020F0502020204030204" pitchFamily="34" charset="0"/>
                        <a:ea typeface="Calibri" panose="020F0502020204030204" pitchFamily="34" charset="0"/>
                        <a:cs typeface="Calibri" panose="020F0502020204030204" pitchFamily="34" charset="0"/>
                      </a:endParaRPr>
                    </a:p>
                  </a:txBody>
                  <a:tcPr marL="91450" marR="91450"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881287555"/>
                  </a:ext>
                </a:extLst>
              </a:tr>
            </a:tbl>
          </a:graphicData>
        </a:graphic>
      </p:graphicFrame>
      <p:sp>
        <p:nvSpPr>
          <p:cNvPr id="8" name="Google Shape;172;p25">
            <a:extLst>
              <a:ext uri="{FF2B5EF4-FFF2-40B4-BE49-F238E27FC236}">
                <a16:creationId xmlns:a16="http://schemas.microsoft.com/office/drawing/2014/main" id="{5E9E58B1-0436-C2C5-C35A-6B357D0818BF}"/>
              </a:ext>
            </a:extLst>
          </p:cNvPr>
          <p:cNvSpPr txBox="1">
            <a:spLocks/>
          </p:cNvSpPr>
          <p:nvPr/>
        </p:nvSpPr>
        <p:spPr>
          <a:xfrm>
            <a:off x="627880" y="1296621"/>
            <a:ext cx="5212318" cy="2682398"/>
          </a:xfrm>
          <a:prstGeom prst="rect">
            <a:avLst/>
          </a:prstGeom>
          <a:noFill/>
          <a:ln>
            <a:noFill/>
          </a:ln>
        </p:spPr>
        <p:txBody>
          <a:bodyPr spcFirstLastPara="1" wrap="square" lIns="91425" tIns="45700" rIns="91425" bIns="45700" anchor="t" anchorCtr="0">
            <a:noAutofit/>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nSpc>
                <a:spcPct val="100000"/>
              </a:lnSpc>
              <a:spcBef>
                <a:spcPts val="0"/>
              </a:spcBef>
              <a:spcAft>
                <a:spcPts val="0"/>
              </a:spcAft>
              <a:buNone/>
            </a:pPr>
            <a:r>
              <a:rPr lang="en-US" altLang="en-US" sz="1800" dirty="0">
                <a:solidFill>
                  <a:schemeClr val="accent1"/>
                </a:solidFill>
                <a:latin typeface="Calibri" panose="020F0502020204030204" pitchFamily="34" charset="0"/>
              </a:rPr>
              <a:t>Cobimetinib: </a:t>
            </a:r>
            <a:r>
              <a:rPr lang="en-US" sz="1800" b="0" kern="0" dirty="0">
                <a:sym typeface="Arial"/>
              </a:rPr>
              <a:t>8 LGSOC, 5 MUC, 5 CC, 1 CS, 1 MLA</a:t>
            </a:r>
            <a:endParaRPr lang="en-US" altLang="en-US" sz="1800" dirty="0">
              <a:solidFill>
                <a:schemeClr val="accent1"/>
              </a:solidFill>
              <a:latin typeface="Calibri" panose="020F0502020204030204" pitchFamily="34" charset="0"/>
            </a:endParaRPr>
          </a:p>
          <a:p>
            <a:pPr marL="223838" indent="-223838">
              <a:lnSpc>
                <a:spcPct val="100000"/>
              </a:lnSpc>
              <a:spcBef>
                <a:spcPts val="0"/>
              </a:spcBef>
              <a:spcAft>
                <a:spcPts val="0"/>
              </a:spcAft>
            </a:pPr>
            <a:r>
              <a:rPr lang="en-US" sz="1600" b="0" kern="0" dirty="0"/>
              <a:t>Median follow-up: 6.9 mo</a:t>
            </a:r>
          </a:p>
          <a:p>
            <a:pPr marL="223838" indent="-223838">
              <a:lnSpc>
                <a:spcPct val="100000"/>
              </a:lnSpc>
              <a:spcBef>
                <a:spcPts val="0"/>
              </a:spcBef>
              <a:spcAft>
                <a:spcPts val="0"/>
              </a:spcAft>
            </a:pPr>
            <a:r>
              <a:rPr lang="en-US" sz="1600" b="0" kern="0" dirty="0"/>
              <a:t>Data cutoff date: September 8, 2022</a:t>
            </a:r>
          </a:p>
          <a:p>
            <a:pPr marL="223838" indent="-223838">
              <a:lnSpc>
                <a:spcPct val="100000"/>
              </a:lnSpc>
              <a:spcBef>
                <a:spcPts val="0"/>
              </a:spcBef>
              <a:spcAft>
                <a:spcPts val="0"/>
              </a:spcAft>
            </a:pPr>
            <a:r>
              <a:rPr lang="en-US" sz="1600" b="0" kern="0" dirty="0">
                <a:sym typeface="Arial"/>
              </a:rPr>
              <a:t>Previous lines of treatment (≥3): 65%</a:t>
            </a:r>
            <a:endParaRPr lang="en-US" sz="1600" b="0" kern="0" dirty="0"/>
          </a:p>
          <a:p>
            <a:pPr marL="223838" indent="-223838">
              <a:lnSpc>
                <a:spcPct val="100000"/>
              </a:lnSpc>
              <a:spcBef>
                <a:spcPts val="0"/>
              </a:spcBef>
              <a:spcAft>
                <a:spcPts val="0"/>
              </a:spcAft>
            </a:pPr>
            <a:r>
              <a:rPr lang="en-US" sz="1600" b="0" kern="0" dirty="0">
                <a:sym typeface="Arial"/>
              </a:rPr>
              <a:t>Median age: 57 yr (≥65 yr: 35%)</a:t>
            </a:r>
            <a:endParaRPr lang="en-US" sz="1600" b="0" kern="0" dirty="0"/>
          </a:p>
          <a:p>
            <a:pPr marL="223838" indent="-223838">
              <a:lnSpc>
                <a:spcPct val="100000"/>
              </a:lnSpc>
              <a:spcBef>
                <a:spcPts val="0"/>
              </a:spcBef>
              <a:spcAft>
                <a:spcPts val="0"/>
              </a:spcAft>
            </a:pPr>
            <a:r>
              <a:rPr lang="en-US" sz="1600" b="0" kern="0" dirty="0">
                <a:sym typeface="Arial"/>
              </a:rPr>
              <a:t>Median treatment duration: 3.6 mo (range 0-10 mo)</a:t>
            </a:r>
          </a:p>
          <a:p>
            <a:pPr marL="223838" indent="-223838">
              <a:lnSpc>
                <a:spcPct val="100000"/>
              </a:lnSpc>
              <a:spcBef>
                <a:spcPts val="0"/>
              </a:spcBef>
              <a:spcAft>
                <a:spcPts val="0"/>
              </a:spcAft>
            </a:pPr>
            <a:r>
              <a:rPr lang="en-US" sz="1600" b="0" kern="0" dirty="0">
                <a:cs typeface="+mn-cs"/>
                <a:sym typeface="Arial"/>
              </a:rPr>
              <a:t>Treatment ongoing in 9 patients; 9 d/c treatment</a:t>
            </a:r>
            <a:endParaRPr lang="en-US" sz="16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7 d/c due to PD</a:t>
            </a:r>
            <a:endParaRPr lang="en-US" sz="14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1 d/c due to symptomatic deterioration</a:t>
            </a:r>
            <a:endParaRPr lang="en-US" sz="14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1 d/c per physician decision</a:t>
            </a:r>
          </a:p>
          <a:p>
            <a:pPr marL="223838" lvl="1" indent="-223838">
              <a:lnSpc>
                <a:spcPct val="100000"/>
              </a:lnSpc>
              <a:spcBef>
                <a:spcPts val="0"/>
              </a:spcBef>
              <a:spcAft>
                <a:spcPts val="0"/>
              </a:spcAft>
              <a:buFont typeface="Wingdings" panose="05000000000000000000" pitchFamily="2" charset="2"/>
              <a:buChar char="§"/>
            </a:pPr>
            <a:r>
              <a:rPr lang="en-US" sz="1600" b="0" kern="0" dirty="0">
                <a:cs typeface="+mn-cs"/>
                <a:sym typeface="Arial"/>
              </a:rPr>
              <a:t>2 patient deaths reported (1 PD, 1 AE)</a:t>
            </a:r>
            <a:endParaRPr lang="en-US" sz="1600" b="0" kern="0" dirty="0">
              <a:cs typeface="+mn-cs"/>
            </a:endParaRPr>
          </a:p>
          <a:p>
            <a:pPr marL="460375" lvl="1" indent="-231775">
              <a:spcBef>
                <a:spcPts val="0"/>
              </a:spcBef>
              <a:spcAft>
                <a:spcPts val="300"/>
              </a:spcAft>
              <a:buClr>
                <a:srgbClr val="3F3F3F"/>
              </a:buClr>
              <a:buFont typeface="Arial Narrow" panose="020B0606020202030204" pitchFamily="34" charset="0"/>
              <a:buChar char="–"/>
            </a:pPr>
            <a:endParaRPr lang="en-US" sz="1400" b="0" kern="0" dirty="0">
              <a:cs typeface="+mn-cs"/>
            </a:endParaRPr>
          </a:p>
        </p:txBody>
      </p:sp>
      <p:sp>
        <p:nvSpPr>
          <p:cNvPr id="11" name="TextBox 10">
            <a:extLst>
              <a:ext uri="{FF2B5EF4-FFF2-40B4-BE49-F238E27FC236}">
                <a16:creationId xmlns:a16="http://schemas.microsoft.com/office/drawing/2014/main" id="{10CD2363-3458-4B21-C305-221CC1D5847F}"/>
              </a:ext>
            </a:extLst>
          </p:cNvPr>
          <p:cNvSpPr txBox="1"/>
          <p:nvPr/>
        </p:nvSpPr>
        <p:spPr bwMode="auto">
          <a:xfrm flipH="1">
            <a:off x="4760343" y="4561433"/>
            <a:ext cx="267131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*Cardiac arrest, unrelated to treatment. </a:t>
            </a:r>
          </a:p>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†ECG repolarization abnormality in a patient with ongoing hypertension, hypercholesterolemia, and arteriosclerosis.</a:t>
            </a:r>
          </a:p>
          <a:p>
            <a:pPr>
              <a:lnSpc>
                <a:spcPct val="100000"/>
              </a:lnSpc>
              <a:spcBef>
                <a:spcPct val="0"/>
              </a:spcBef>
              <a:spcAft>
                <a:spcPct val="0"/>
              </a:spcAft>
              <a:buClrTx/>
              <a:buFontTx/>
              <a:buNone/>
            </a:pPr>
            <a:r>
              <a:rPr lang="en-US" sz="120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1200" b="0" u="none" strike="noStrike" cap="none" dirty="0">
                <a:solidFill>
                  <a:schemeClr val="bg1"/>
                </a:solidFill>
                <a:latin typeface="Calibri" panose="020F0502020204030204" pitchFamily="34" charset="0"/>
                <a:ea typeface="Calibri" panose="020F0502020204030204" pitchFamily="34" charset="0"/>
                <a:cs typeface="Calibri" panose="020F0502020204030204" pitchFamily="34" charset="0"/>
              </a:rPr>
              <a:t>Another patient had to d/c Atezo due to AEs but continued Bev.</a:t>
            </a:r>
          </a:p>
          <a:p>
            <a:pPr>
              <a:lnSpc>
                <a:spcPct val="100000"/>
              </a:lnSpc>
              <a:spcBef>
                <a:spcPct val="0"/>
              </a:spcBef>
              <a:spcAft>
                <a:spcPct val="0"/>
              </a:spcAft>
              <a:buClrTx/>
              <a:buFontTx/>
              <a:buNone/>
            </a:pPr>
            <a:r>
              <a:rPr lang="en-US" sz="120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altLang="en-US" sz="1200" b="0" dirty="0">
                <a:solidFill>
                  <a:schemeClr val="bg1"/>
                </a:solidFill>
                <a:latin typeface="Calibri" panose="020F0502020204030204" pitchFamily="34" charset="0"/>
              </a:rPr>
              <a:t>1 case each of grade 3 abdominal pain, grade 3 pyelonephritis, and grade 3 electrolyte imbalance.</a:t>
            </a:r>
          </a:p>
        </p:txBody>
      </p:sp>
      <p:sp>
        <p:nvSpPr>
          <p:cNvPr id="12" name="Google Shape;172;p25">
            <a:extLst>
              <a:ext uri="{FF2B5EF4-FFF2-40B4-BE49-F238E27FC236}">
                <a16:creationId xmlns:a16="http://schemas.microsoft.com/office/drawing/2014/main" id="{769F95B0-520F-508A-D7C0-65DD8B4D9990}"/>
              </a:ext>
            </a:extLst>
          </p:cNvPr>
          <p:cNvSpPr txBox="1">
            <a:spLocks/>
          </p:cNvSpPr>
          <p:nvPr/>
        </p:nvSpPr>
        <p:spPr>
          <a:xfrm>
            <a:off x="7328004" y="978789"/>
            <a:ext cx="5212318" cy="2682398"/>
          </a:xfrm>
          <a:prstGeom prst="rect">
            <a:avLst/>
          </a:prstGeom>
          <a:noFill/>
          <a:ln>
            <a:noFill/>
          </a:ln>
        </p:spPr>
        <p:txBody>
          <a:bodyPr spcFirstLastPara="1" wrap="square" lIns="91425" tIns="45700" rIns="91425" bIns="45700" anchor="t" anchorCtr="0">
            <a:noAutofit/>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0" indent="0">
              <a:lnSpc>
                <a:spcPct val="100000"/>
              </a:lnSpc>
              <a:spcBef>
                <a:spcPts val="0"/>
              </a:spcBef>
              <a:spcAft>
                <a:spcPts val="0"/>
              </a:spcAft>
              <a:buNone/>
            </a:pPr>
            <a:r>
              <a:rPr lang="en-US" altLang="en-US" sz="1800" dirty="0">
                <a:solidFill>
                  <a:schemeClr val="accent1"/>
                </a:solidFill>
              </a:rPr>
              <a:t>Atezo + Bev</a:t>
            </a:r>
            <a:r>
              <a:rPr lang="en-US" altLang="en-US" sz="1800" dirty="0">
                <a:solidFill>
                  <a:schemeClr val="accent1"/>
                </a:solidFill>
                <a:latin typeface="Calibri" panose="020F0502020204030204" pitchFamily="34" charset="0"/>
              </a:rPr>
              <a:t>: </a:t>
            </a:r>
            <a:r>
              <a:rPr lang="en-US" sz="1800" b="0" kern="0" dirty="0">
                <a:sym typeface="Arial"/>
              </a:rPr>
              <a:t>15 LGSOC, 3 CC, 2 MUC, 1 CS</a:t>
            </a:r>
          </a:p>
          <a:p>
            <a:pPr marL="223838" indent="-223838">
              <a:lnSpc>
                <a:spcPct val="100000"/>
              </a:lnSpc>
              <a:spcBef>
                <a:spcPts val="0"/>
              </a:spcBef>
              <a:spcAft>
                <a:spcPts val="0"/>
              </a:spcAft>
            </a:pPr>
            <a:r>
              <a:rPr lang="en-US" sz="1600" b="0" kern="0" dirty="0"/>
              <a:t>Median follow-up: 6.9 mo</a:t>
            </a:r>
          </a:p>
          <a:p>
            <a:pPr marL="223838" indent="-223838">
              <a:lnSpc>
                <a:spcPct val="100000"/>
              </a:lnSpc>
              <a:spcBef>
                <a:spcPts val="0"/>
              </a:spcBef>
              <a:spcAft>
                <a:spcPts val="0"/>
              </a:spcAft>
            </a:pPr>
            <a:r>
              <a:rPr lang="en-US" sz="1600" b="0" kern="0" dirty="0"/>
              <a:t>Data cutoff date: September 8, 2022</a:t>
            </a:r>
          </a:p>
          <a:p>
            <a:pPr marL="223838" indent="-223838">
              <a:lnSpc>
                <a:spcPct val="100000"/>
              </a:lnSpc>
              <a:spcBef>
                <a:spcPts val="0"/>
              </a:spcBef>
              <a:spcAft>
                <a:spcPts val="0"/>
              </a:spcAft>
            </a:pPr>
            <a:r>
              <a:rPr lang="en-US" sz="1600" b="0" kern="0" dirty="0">
                <a:sym typeface="Arial"/>
              </a:rPr>
              <a:t>Previous lines of treatment (≥3): 48%</a:t>
            </a:r>
            <a:endParaRPr lang="en-US" sz="1600" b="0" kern="0" dirty="0"/>
          </a:p>
          <a:p>
            <a:pPr marL="223838" indent="-223838">
              <a:lnSpc>
                <a:spcPct val="100000"/>
              </a:lnSpc>
              <a:spcBef>
                <a:spcPts val="0"/>
              </a:spcBef>
              <a:spcAft>
                <a:spcPts val="0"/>
              </a:spcAft>
            </a:pPr>
            <a:r>
              <a:rPr lang="en-US" sz="1600" b="0" kern="0" dirty="0">
                <a:sym typeface="Arial"/>
              </a:rPr>
              <a:t>Median age: 51 yr (≥65 yr: 24%)</a:t>
            </a:r>
            <a:endParaRPr lang="en-US" sz="1600" b="0" kern="0" dirty="0"/>
          </a:p>
          <a:p>
            <a:pPr marL="223838" indent="-223838">
              <a:lnSpc>
                <a:spcPct val="100000"/>
              </a:lnSpc>
              <a:spcBef>
                <a:spcPts val="0"/>
              </a:spcBef>
              <a:spcAft>
                <a:spcPts val="0"/>
              </a:spcAft>
            </a:pPr>
            <a:r>
              <a:rPr lang="en-US" sz="1600" b="0" kern="0" dirty="0">
                <a:sym typeface="Arial"/>
              </a:rPr>
              <a:t>Median treatment duration (range): 6.3/6.9 mo Atezo/Bev (0-10 mo) </a:t>
            </a:r>
          </a:p>
          <a:p>
            <a:pPr marL="223838" indent="-223838">
              <a:lnSpc>
                <a:spcPct val="100000"/>
              </a:lnSpc>
              <a:spcBef>
                <a:spcPts val="0"/>
              </a:spcBef>
              <a:spcAft>
                <a:spcPts val="0"/>
              </a:spcAft>
            </a:pPr>
            <a:r>
              <a:rPr lang="en-US" sz="1600" b="0" kern="0" dirty="0">
                <a:sym typeface="Arial"/>
              </a:rPr>
              <a:t>Treatment ongoing in 15 </a:t>
            </a:r>
            <a:r>
              <a:rPr lang="en-US" sz="1600" b="0" kern="0" dirty="0">
                <a:cs typeface="+mn-cs"/>
                <a:sym typeface="Arial"/>
              </a:rPr>
              <a:t>patients</a:t>
            </a:r>
          </a:p>
          <a:p>
            <a:pPr marL="223838" indent="-223838">
              <a:lnSpc>
                <a:spcPct val="100000"/>
              </a:lnSpc>
              <a:spcBef>
                <a:spcPts val="0"/>
              </a:spcBef>
              <a:spcAft>
                <a:spcPts val="0"/>
              </a:spcAft>
            </a:pPr>
            <a:r>
              <a:rPr lang="en-US" sz="1600" b="0" kern="0" dirty="0">
                <a:sym typeface="Arial"/>
              </a:rPr>
              <a:t>6 patients discontinued treatment:</a:t>
            </a:r>
            <a:endParaRPr lang="en-US" sz="16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1 d/c due to AEs</a:t>
            </a:r>
            <a:r>
              <a:rPr lang="en-US" sz="1400" u="none" strike="noStrike" cap="none" baseline="30000" dirty="0">
                <a:solidFill>
                  <a:schemeClr val="bg1"/>
                </a:solidFill>
                <a:latin typeface="Calibri" panose="020F0502020204030204" pitchFamily="34" charset="0"/>
                <a:ea typeface="Calibri" panose="020F0502020204030204" pitchFamily="34" charset="0"/>
                <a:cs typeface="Calibri" panose="020F0502020204030204" pitchFamily="34" charset="0"/>
              </a:rPr>
              <a:t>‡</a:t>
            </a:r>
            <a:endParaRPr lang="en-US" sz="14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4 d/c due to PD</a:t>
            </a:r>
            <a:endParaRPr lang="en-US" sz="1400" b="0" kern="0" dirty="0">
              <a:cs typeface="+mn-cs"/>
            </a:endParaRPr>
          </a:p>
          <a:p>
            <a:pPr marL="460375" lvl="1" indent="-231775">
              <a:lnSpc>
                <a:spcPct val="100000"/>
              </a:lnSpc>
              <a:spcBef>
                <a:spcPts val="0"/>
              </a:spcBef>
              <a:spcAft>
                <a:spcPts val="0"/>
              </a:spcAft>
              <a:buClr>
                <a:srgbClr val="3F3F3F"/>
              </a:buClr>
              <a:buFont typeface="Arial Narrow" panose="020B0606020202030204" pitchFamily="34" charset="0"/>
              <a:buChar char="–"/>
            </a:pPr>
            <a:r>
              <a:rPr lang="en-US" sz="1400" b="0" kern="0" dirty="0">
                <a:cs typeface="+mn-cs"/>
                <a:sym typeface="Arial"/>
              </a:rPr>
              <a:t>1 d/c due to symptomatic deterioration</a:t>
            </a:r>
            <a:endParaRPr lang="en-US" sz="1400" b="0" kern="0" dirty="0">
              <a:cs typeface="+mn-cs"/>
            </a:endParaRPr>
          </a:p>
          <a:p>
            <a:pPr marL="460375" lvl="1" indent="-231775">
              <a:spcBef>
                <a:spcPts val="0"/>
              </a:spcBef>
              <a:spcAft>
                <a:spcPts val="300"/>
              </a:spcAft>
              <a:buClr>
                <a:srgbClr val="3F3F3F"/>
              </a:buClr>
              <a:buFont typeface="Arial Narrow" panose="020B0606020202030204" pitchFamily="34" charset="0"/>
              <a:buChar char="–"/>
            </a:pPr>
            <a:endParaRPr lang="en-US" sz="1400" b="0" kern="0" dirty="0">
              <a:cs typeface="+mn-cs"/>
            </a:endParaRPr>
          </a:p>
        </p:txBody>
      </p:sp>
    </p:spTree>
    <p:extLst>
      <p:ext uri="{BB962C8B-B14F-4D97-AF65-F5344CB8AC3E}">
        <p14:creationId xmlns:p14="http://schemas.microsoft.com/office/powerpoint/2010/main" val="3258612223"/>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Right Arrow 125">
            <a:extLst>
              <a:ext uri="{FF2B5EF4-FFF2-40B4-BE49-F238E27FC236}">
                <a16:creationId xmlns:a16="http://schemas.microsoft.com/office/drawing/2014/main" id="{150F0D8B-41C7-BE17-336A-B24C0DF9E24B}"/>
              </a:ext>
            </a:extLst>
          </p:cNvPr>
          <p:cNvSpPr/>
          <p:nvPr/>
        </p:nvSpPr>
        <p:spPr bwMode="auto">
          <a:xfrm>
            <a:off x="7926266" y="3420730"/>
            <a:ext cx="4037845" cy="228600"/>
          </a:xfrm>
          <a:prstGeom prst="rightArrow">
            <a:avLst>
              <a:gd name="adj1" fmla="val 63675"/>
              <a:gd name="adj2" fmla="val 5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7" name="Right Arrow 126">
            <a:extLst>
              <a:ext uri="{FF2B5EF4-FFF2-40B4-BE49-F238E27FC236}">
                <a16:creationId xmlns:a16="http://schemas.microsoft.com/office/drawing/2014/main" id="{BCC11B12-7F1B-4C17-2E9C-C9B4D0A1E52C}"/>
              </a:ext>
            </a:extLst>
          </p:cNvPr>
          <p:cNvSpPr/>
          <p:nvPr/>
        </p:nvSpPr>
        <p:spPr bwMode="auto">
          <a:xfrm>
            <a:off x="7926266" y="3630224"/>
            <a:ext cx="3361853" cy="228600"/>
          </a:xfrm>
          <a:prstGeom prst="rightArrow">
            <a:avLst>
              <a:gd name="adj1" fmla="val 63675"/>
              <a:gd name="adj2" fmla="val 5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8" name="Right Arrow 127">
            <a:extLst>
              <a:ext uri="{FF2B5EF4-FFF2-40B4-BE49-F238E27FC236}">
                <a16:creationId xmlns:a16="http://schemas.microsoft.com/office/drawing/2014/main" id="{96515760-B813-DFF2-0D84-ED19514E0504}"/>
              </a:ext>
            </a:extLst>
          </p:cNvPr>
          <p:cNvSpPr/>
          <p:nvPr/>
        </p:nvSpPr>
        <p:spPr bwMode="auto">
          <a:xfrm>
            <a:off x="7926266" y="3826530"/>
            <a:ext cx="3146078" cy="228600"/>
          </a:xfrm>
          <a:prstGeom prst="rightArrow">
            <a:avLst>
              <a:gd name="adj1" fmla="val 63675"/>
              <a:gd name="adj2" fmla="val 50000"/>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9" name="Right Arrow 128">
            <a:extLst>
              <a:ext uri="{FF2B5EF4-FFF2-40B4-BE49-F238E27FC236}">
                <a16:creationId xmlns:a16="http://schemas.microsoft.com/office/drawing/2014/main" id="{3674F247-1BE5-F7A5-44C1-47D511013D17}"/>
              </a:ext>
            </a:extLst>
          </p:cNvPr>
          <p:cNvSpPr/>
          <p:nvPr/>
        </p:nvSpPr>
        <p:spPr bwMode="auto">
          <a:xfrm>
            <a:off x="7926266" y="4022836"/>
            <a:ext cx="2923442" cy="228600"/>
          </a:xfrm>
          <a:prstGeom prst="rightArrow">
            <a:avLst>
              <a:gd name="adj1" fmla="val 63675"/>
              <a:gd name="adj2" fmla="val 50000"/>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0" name="Right Arrow 129">
            <a:extLst>
              <a:ext uri="{FF2B5EF4-FFF2-40B4-BE49-F238E27FC236}">
                <a16:creationId xmlns:a16="http://schemas.microsoft.com/office/drawing/2014/main" id="{59AD227C-242F-B372-E6E0-1AC301E8E5D2}"/>
              </a:ext>
            </a:extLst>
          </p:cNvPr>
          <p:cNvSpPr/>
          <p:nvPr/>
        </p:nvSpPr>
        <p:spPr bwMode="auto">
          <a:xfrm>
            <a:off x="7926266" y="4227934"/>
            <a:ext cx="2850331" cy="228600"/>
          </a:xfrm>
          <a:prstGeom prst="rightArrow">
            <a:avLst>
              <a:gd name="adj1" fmla="val 63675"/>
              <a:gd name="adj2" fmla="val 5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1" name="Right Arrow 130">
            <a:extLst>
              <a:ext uri="{FF2B5EF4-FFF2-40B4-BE49-F238E27FC236}">
                <a16:creationId xmlns:a16="http://schemas.microsoft.com/office/drawing/2014/main" id="{65F25F21-D7D5-2BB8-DE03-76FEA110513B}"/>
              </a:ext>
            </a:extLst>
          </p:cNvPr>
          <p:cNvSpPr/>
          <p:nvPr/>
        </p:nvSpPr>
        <p:spPr bwMode="auto">
          <a:xfrm>
            <a:off x="7926266" y="4433032"/>
            <a:ext cx="2688879" cy="228600"/>
          </a:xfrm>
          <a:prstGeom prst="rightArrow">
            <a:avLst>
              <a:gd name="adj1" fmla="val 63675"/>
              <a:gd name="adj2" fmla="val 5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2" name="Right Arrow 131">
            <a:extLst>
              <a:ext uri="{FF2B5EF4-FFF2-40B4-BE49-F238E27FC236}">
                <a16:creationId xmlns:a16="http://schemas.microsoft.com/office/drawing/2014/main" id="{781FD842-1BF3-946F-63E5-CA5B33B78E3C}"/>
              </a:ext>
            </a:extLst>
          </p:cNvPr>
          <p:cNvSpPr/>
          <p:nvPr/>
        </p:nvSpPr>
        <p:spPr bwMode="auto">
          <a:xfrm>
            <a:off x="7926266" y="4629338"/>
            <a:ext cx="2627014" cy="228600"/>
          </a:xfrm>
          <a:prstGeom prst="rightArrow">
            <a:avLst>
              <a:gd name="adj1" fmla="val 63675"/>
              <a:gd name="adj2" fmla="val 50000"/>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 name="Right Arrow 132">
            <a:extLst>
              <a:ext uri="{FF2B5EF4-FFF2-40B4-BE49-F238E27FC236}">
                <a16:creationId xmlns:a16="http://schemas.microsoft.com/office/drawing/2014/main" id="{DDA6835C-E676-0D16-8784-21F42081115D}"/>
              </a:ext>
            </a:extLst>
          </p:cNvPr>
          <p:cNvSpPr/>
          <p:nvPr/>
        </p:nvSpPr>
        <p:spPr bwMode="auto">
          <a:xfrm>
            <a:off x="7926266" y="5048322"/>
            <a:ext cx="1868031" cy="228600"/>
          </a:xfrm>
          <a:prstGeom prst="rightArrow">
            <a:avLst>
              <a:gd name="adj1" fmla="val 63675"/>
              <a:gd name="adj2" fmla="val 50000"/>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 name="Rectangle 133">
            <a:extLst>
              <a:ext uri="{FF2B5EF4-FFF2-40B4-BE49-F238E27FC236}">
                <a16:creationId xmlns:a16="http://schemas.microsoft.com/office/drawing/2014/main" id="{E730B6F3-23F5-4171-DEB4-44F0E2B9B459}"/>
              </a:ext>
            </a:extLst>
          </p:cNvPr>
          <p:cNvSpPr/>
          <p:nvPr/>
        </p:nvSpPr>
        <p:spPr bwMode="auto">
          <a:xfrm>
            <a:off x="7926266" y="4874000"/>
            <a:ext cx="2470639" cy="14507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p:txBody>
          <a:bodyPr/>
          <a:lstStyle/>
          <a:p>
            <a:r>
              <a:rPr lang="en-US" dirty="0"/>
              <a:t>BOUQUET: Efficacy Summary With Cobimetinib</a:t>
            </a:r>
          </a:p>
        </p:txBody>
      </p:sp>
      <p:sp>
        <p:nvSpPr>
          <p:cNvPr id="77" name="Content Placeholder 76">
            <a:extLst>
              <a:ext uri="{FF2B5EF4-FFF2-40B4-BE49-F238E27FC236}">
                <a16:creationId xmlns:a16="http://schemas.microsoft.com/office/drawing/2014/main" id="{2A26AD16-3E70-7782-340F-CA0D4D3BCB75}"/>
              </a:ext>
            </a:extLst>
          </p:cNvPr>
          <p:cNvSpPr>
            <a:spLocks noGrp="1"/>
          </p:cNvSpPr>
          <p:nvPr>
            <p:ph idx="1"/>
          </p:nvPr>
        </p:nvSpPr>
        <p:spPr>
          <a:xfrm>
            <a:off x="604675" y="5890219"/>
            <a:ext cx="10877529" cy="376881"/>
          </a:xfrm>
        </p:spPr>
        <p:txBody>
          <a:bodyPr/>
          <a:lstStyle/>
          <a:p>
            <a:r>
              <a:rPr lang="en-US" sz="2400" dirty="0"/>
              <a:t>Promising activity observed for cobimetinib in LGSOC and MLA</a:t>
            </a:r>
          </a:p>
          <a:p>
            <a:endParaRPr lang="en-US" sz="2400" dirty="0"/>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Ray-Coquard. ESMO 2023. Abstr 747MO. Reproduced with permission.</a:t>
            </a:r>
          </a:p>
        </p:txBody>
      </p:sp>
      <p:sp>
        <p:nvSpPr>
          <p:cNvPr id="7" name="Google Shape;181;p26">
            <a:extLst>
              <a:ext uri="{FF2B5EF4-FFF2-40B4-BE49-F238E27FC236}">
                <a16:creationId xmlns:a16="http://schemas.microsoft.com/office/drawing/2014/main" id="{13F679D8-E910-9FBE-BF3F-3E5B97E1DF05}"/>
              </a:ext>
            </a:extLst>
          </p:cNvPr>
          <p:cNvSpPr txBox="1">
            <a:spLocks/>
          </p:cNvSpPr>
          <p:nvPr/>
        </p:nvSpPr>
        <p:spPr bwMode="auto">
          <a:xfrm>
            <a:off x="1041149" y="1550175"/>
            <a:ext cx="4888871" cy="252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lnSpc>
                <a:spcPct val="80000"/>
              </a:lnSpc>
              <a:spcBef>
                <a:spcPts val="0"/>
              </a:spcBef>
              <a:spcAft>
                <a:spcPts val="0"/>
              </a:spcAft>
              <a:buClr>
                <a:srgbClr val="05416B"/>
              </a:buClr>
              <a:buSzPts val="1400"/>
              <a:buFont typeface="Arial"/>
              <a:buNone/>
            </a:pPr>
            <a:r>
              <a:rPr lang="en-US" sz="1800" kern="0" dirty="0">
                <a:solidFill>
                  <a:schemeClr val="bg1"/>
                </a:solidFill>
              </a:rPr>
              <a:t>Best Overall Response</a:t>
            </a:r>
          </a:p>
        </p:txBody>
      </p:sp>
      <p:sp>
        <p:nvSpPr>
          <p:cNvPr id="8" name="Google Shape;181;p26">
            <a:extLst>
              <a:ext uri="{FF2B5EF4-FFF2-40B4-BE49-F238E27FC236}">
                <a16:creationId xmlns:a16="http://schemas.microsoft.com/office/drawing/2014/main" id="{6D8139DB-58F8-BCA0-027B-0192FA02A7C6}"/>
              </a:ext>
            </a:extLst>
          </p:cNvPr>
          <p:cNvSpPr txBox="1">
            <a:spLocks/>
          </p:cNvSpPr>
          <p:nvPr/>
        </p:nvSpPr>
        <p:spPr bwMode="auto">
          <a:xfrm>
            <a:off x="6527548" y="1550175"/>
            <a:ext cx="5245351" cy="252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lnSpc>
                <a:spcPct val="80000"/>
              </a:lnSpc>
              <a:spcBef>
                <a:spcPts val="0"/>
              </a:spcBef>
              <a:spcAft>
                <a:spcPts val="0"/>
              </a:spcAft>
              <a:buClr>
                <a:srgbClr val="05416B"/>
              </a:buClr>
              <a:buSzPts val="1400"/>
              <a:buFont typeface="Arial"/>
              <a:buNone/>
            </a:pPr>
            <a:r>
              <a:rPr lang="en-US" sz="1800" kern="0" dirty="0">
                <a:solidFill>
                  <a:schemeClr val="bg1"/>
                </a:solidFill>
              </a:rPr>
              <a:t>Sustained Clinical Benefit (&gt;6 mo)</a:t>
            </a:r>
          </a:p>
        </p:txBody>
      </p:sp>
      <p:sp>
        <p:nvSpPr>
          <p:cNvPr id="12" name="TextBox 11">
            <a:extLst>
              <a:ext uri="{FF2B5EF4-FFF2-40B4-BE49-F238E27FC236}">
                <a16:creationId xmlns:a16="http://schemas.microsoft.com/office/drawing/2014/main" id="{ECD24D5F-FFAA-3DE4-1A56-4D3900F1D4AF}"/>
              </a:ext>
            </a:extLst>
          </p:cNvPr>
          <p:cNvSpPr txBox="1"/>
          <p:nvPr/>
        </p:nvSpPr>
        <p:spPr bwMode="auto">
          <a:xfrm flipH="1">
            <a:off x="636389" y="5431228"/>
            <a:ext cx="50403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0"/>
              </a:spcBef>
              <a:spcAft>
                <a:spcPct val="0"/>
              </a:spcAft>
              <a:buClrTx/>
              <a:buFontTx/>
              <a:buNone/>
            </a:pPr>
            <a:r>
              <a:rPr lang="en-US" altLang="en-US" sz="1200" b="0" dirty="0">
                <a:solidFill>
                  <a:schemeClr val="bg1"/>
                </a:solidFill>
                <a:latin typeface="Calibri" panose="020F0502020204030204" pitchFamily="34" charset="0"/>
              </a:rPr>
              <a:t>*No measurable disease at baseline in 1 patient; death before response assessment in 2 patients (both with MUC).</a:t>
            </a:r>
          </a:p>
        </p:txBody>
      </p:sp>
      <p:sp>
        <p:nvSpPr>
          <p:cNvPr id="9" name="TextBox 8">
            <a:extLst>
              <a:ext uri="{FF2B5EF4-FFF2-40B4-BE49-F238E27FC236}">
                <a16:creationId xmlns:a16="http://schemas.microsoft.com/office/drawing/2014/main" id="{C8622E67-DDCB-A85C-67E0-3B68DA85DEA1}"/>
              </a:ext>
            </a:extLst>
          </p:cNvPr>
          <p:cNvSpPr txBox="1"/>
          <p:nvPr/>
        </p:nvSpPr>
        <p:spPr bwMode="auto">
          <a:xfrm rot="16200000">
            <a:off x="-631856" y="3101754"/>
            <a:ext cx="2181888" cy="523220"/>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Best Change From </a:t>
            </a:r>
            <a:br>
              <a:rPr lang="en-US" sz="1400" dirty="0">
                <a:solidFill>
                  <a:schemeClr val="bg1"/>
                </a:solidFill>
                <a:latin typeface="Calibri" panose="020F0502020204030204" pitchFamily="34" charset="0"/>
                <a:cs typeface="Calibri" panose="020F0502020204030204" pitchFamily="34" charset="0"/>
              </a:rPr>
            </a:br>
            <a:r>
              <a:rPr lang="en-US" sz="1400" dirty="0">
                <a:solidFill>
                  <a:schemeClr val="bg1"/>
                </a:solidFill>
                <a:latin typeface="Calibri" panose="020F0502020204030204" pitchFamily="34" charset="0"/>
                <a:cs typeface="Calibri" panose="020F0502020204030204" pitchFamily="34" charset="0"/>
              </a:rPr>
              <a:t>Baseline in SLD (%)</a:t>
            </a:r>
          </a:p>
        </p:txBody>
      </p:sp>
      <p:cxnSp>
        <p:nvCxnSpPr>
          <p:cNvPr id="13" name="Straight Connector 12">
            <a:extLst>
              <a:ext uri="{FF2B5EF4-FFF2-40B4-BE49-F238E27FC236}">
                <a16:creationId xmlns:a16="http://schemas.microsoft.com/office/drawing/2014/main" id="{2623EA9B-016C-A5C7-72C7-E0A87A7DFE28}"/>
              </a:ext>
            </a:extLst>
          </p:cNvPr>
          <p:cNvCxnSpPr>
            <a:cxnSpLocks/>
            <a:stCxn id="25" idx="3"/>
          </p:cNvCxnSpPr>
          <p:nvPr/>
        </p:nvCxnSpPr>
        <p:spPr bwMode="auto">
          <a:xfrm flipH="1">
            <a:off x="1045884" y="2340986"/>
            <a:ext cx="0" cy="2104014"/>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95EC7C2-3EA0-5204-E8E0-19211BA89729}"/>
              </a:ext>
            </a:extLst>
          </p:cNvPr>
          <p:cNvCxnSpPr>
            <a:cxnSpLocks/>
          </p:cNvCxnSpPr>
          <p:nvPr/>
        </p:nvCxnSpPr>
        <p:spPr bwMode="auto">
          <a:xfrm flipH="1">
            <a:off x="983947" y="234365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7A252EB-578C-1E3D-E861-0E9F4A174BC1}"/>
              </a:ext>
            </a:extLst>
          </p:cNvPr>
          <p:cNvCxnSpPr>
            <a:cxnSpLocks/>
          </p:cNvCxnSpPr>
          <p:nvPr/>
        </p:nvCxnSpPr>
        <p:spPr bwMode="auto">
          <a:xfrm flipH="1">
            <a:off x="983947" y="25758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F4800855-2431-028A-FE00-99258E73B596}"/>
              </a:ext>
            </a:extLst>
          </p:cNvPr>
          <p:cNvCxnSpPr>
            <a:cxnSpLocks/>
          </p:cNvCxnSpPr>
          <p:nvPr/>
        </p:nvCxnSpPr>
        <p:spPr bwMode="auto">
          <a:xfrm flipH="1">
            <a:off x="983947" y="28080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771130E-7DD6-8E1F-4B8C-CC41E58BE681}"/>
              </a:ext>
            </a:extLst>
          </p:cNvPr>
          <p:cNvCxnSpPr>
            <a:cxnSpLocks/>
          </p:cNvCxnSpPr>
          <p:nvPr/>
        </p:nvCxnSpPr>
        <p:spPr bwMode="auto">
          <a:xfrm flipH="1">
            <a:off x="983947" y="30403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835BE18F-BE54-CB5E-EB45-9046BC04E745}"/>
              </a:ext>
            </a:extLst>
          </p:cNvPr>
          <p:cNvCxnSpPr>
            <a:cxnSpLocks/>
          </p:cNvCxnSpPr>
          <p:nvPr/>
        </p:nvCxnSpPr>
        <p:spPr bwMode="auto">
          <a:xfrm flipH="1">
            <a:off x="983947" y="32733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6D780F7-2A23-35F8-C084-7C1D71BB5644}"/>
              </a:ext>
            </a:extLst>
          </p:cNvPr>
          <p:cNvCxnSpPr>
            <a:cxnSpLocks/>
          </p:cNvCxnSpPr>
          <p:nvPr/>
        </p:nvCxnSpPr>
        <p:spPr bwMode="auto">
          <a:xfrm flipH="1">
            <a:off x="983947" y="350475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05D38824-5C1D-7B5F-E597-62508D1822DC}"/>
              </a:ext>
            </a:extLst>
          </p:cNvPr>
          <p:cNvCxnSpPr>
            <a:cxnSpLocks/>
          </p:cNvCxnSpPr>
          <p:nvPr/>
        </p:nvCxnSpPr>
        <p:spPr bwMode="auto">
          <a:xfrm flipH="1">
            <a:off x="983947" y="37369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DBE5599F-B43D-891C-49CB-CCB8808CA73A}"/>
              </a:ext>
            </a:extLst>
          </p:cNvPr>
          <p:cNvCxnSpPr>
            <a:cxnSpLocks/>
          </p:cNvCxnSpPr>
          <p:nvPr/>
        </p:nvCxnSpPr>
        <p:spPr bwMode="auto">
          <a:xfrm flipH="1">
            <a:off x="983947" y="4433641"/>
            <a:ext cx="64008" cy="0"/>
          </a:xfrm>
          <a:prstGeom prst="line">
            <a:avLst/>
          </a:prstGeom>
          <a:noFill/>
          <a:ln w="28575" cap="flat" cmpd="sng" algn="ctr">
            <a:solidFill>
              <a:schemeClr val="bg1"/>
            </a:solidFill>
            <a:prstDash val="solid"/>
            <a:round/>
            <a:headEnd type="none" w="med" len="med"/>
            <a:tailEnd type="none" w="med" len="med"/>
          </a:ln>
          <a:effectLst/>
        </p:spPr>
      </p:cxnSp>
      <p:sp>
        <p:nvSpPr>
          <p:cNvPr id="25" name="TextBox 24">
            <a:extLst>
              <a:ext uri="{FF2B5EF4-FFF2-40B4-BE49-F238E27FC236}">
                <a16:creationId xmlns:a16="http://schemas.microsoft.com/office/drawing/2014/main" id="{54CFC3D2-BBFB-F5F7-5446-A8A000F6D522}"/>
              </a:ext>
            </a:extLst>
          </p:cNvPr>
          <p:cNvSpPr txBox="1"/>
          <p:nvPr/>
        </p:nvSpPr>
        <p:spPr bwMode="auto">
          <a:xfrm>
            <a:off x="530226" y="2187097"/>
            <a:ext cx="530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26" name="TextBox 25">
            <a:extLst>
              <a:ext uri="{FF2B5EF4-FFF2-40B4-BE49-F238E27FC236}">
                <a16:creationId xmlns:a16="http://schemas.microsoft.com/office/drawing/2014/main" id="{8D9F7BA4-8008-7403-456A-D9DFAD2E3A69}"/>
              </a:ext>
            </a:extLst>
          </p:cNvPr>
          <p:cNvSpPr txBox="1"/>
          <p:nvPr/>
        </p:nvSpPr>
        <p:spPr bwMode="auto">
          <a:xfrm>
            <a:off x="623401" y="2420728"/>
            <a:ext cx="437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27" name="TextBox 26">
            <a:extLst>
              <a:ext uri="{FF2B5EF4-FFF2-40B4-BE49-F238E27FC236}">
                <a16:creationId xmlns:a16="http://schemas.microsoft.com/office/drawing/2014/main" id="{A20ED166-AFF3-ED6F-9568-E94C15D103DF}"/>
              </a:ext>
            </a:extLst>
          </p:cNvPr>
          <p:cNvSpPr txBox="1"/>
          <p:nvPr/>
        </p:nvSpPr>
        <p:spPr bwMode="auto">
          <a:xfrm>
            <a:off x="635000" y="2654359"/>
            <a:ext cx="4254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28" name="TextBox 27">
            <a:extLst>
              <a:ext uri="{FF2B5EF4-FFF2-40B4-BE49-F238E27FC236}">
                <a16:creationId xmlns:a16="http://schemas.microsoft.com/office/drawing/2014/main" id="{47309952-0F77-A04D-16C7-F5A4946BD82E}"/>
              </a:ext>
            </a:extLst>
          </p:cNvPr>
          <p:cNvSpPr txBox="1"/>
          <p:nvPr/>
        </p:nvSpPr>
        <p:spPr bwMode="auto">
          <a:xfrm>
            <a:off x="530226" y="3355252"/>
            <a:ext cx="530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29" name="TextBox 28">
            <a:extLst>
              <a:ext uri="{FF2B5EF4-FFF2-40B4-BE49-F238E27FC236}">
                <a16:creationId xmlns:a16="http://schemas.microsoft.com/office/drawing/2014/main" id="{0A3670FE-BF4C-7949-3D36-41C4A3F55210}"/>
              </a:ext>
            </a:extLst>
          </p:cNvPr>
          <p:cNvSpPr txBox="1"/>
          <p:nvPr/>
        </p:nvSpPr>
        <p:spPr bwMode="auto">
          <a:xfrm>
            <a:off x="530226" y="3588883"/>
            <a:ext cx="530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-40</a:t>
            </a:r>
          </a:p>
        </p:txBody>
      </p:sp>
      <p:sp>
        <p:nvSpPr>
          <p:cNvPr id="30" name="TextBox 29">
            <a:extLst>
              <a:ext uri="{FF2B5EF4-FFF2-40B4-BE49-F238E27FC236}">
                <a16:creationId xmlns:a16="http://schemas.microsoft.com/office/drawing/2014/main" id="{21EEFD69-5791-C279-9DFA-E9B3A4AF220D}"/>
              </a:ext>
            </a:extLst>
          </p:cNvPr>
          <p:cNvSpPr txBox="1"/>
          <p:nvPr/>
        </p:nvSpPr>
        <p:spPr bwMode="auto">
          <a:xfrm>
            <a:off x="605973" y="3822514"/>
            <a:ext cx="4544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-60</a:t>
            </a:r>
          </a:p>
        </p:txBody>
      </p:sp>
      <p:sp>
        <p:nvSpPr>
          <p:cNvPr id="31" name="TextBox 30">
            <a:extLst>
              <a:ext uri="{FF2B5EF4-FFF2-40B4-BE49-F238E27FC236}">
                <a16:creationId xmlns:a16="http://schemas.microsoft.com/office/drawing/2014/main" id="{3E2871CF-3046-4BCB-D529-14BC5F6A8A07}"/>
              </a:ext>
            </a:extLst>
          </p:cNvPr>
          <p:cNvSpPr txBox="1"/>
          <p:nvPr/>
        </p:nvSpPr>
        <p:spPr bwMode="auto">
          <a:xfrm>
            <a:off x="530226" y="4056145"/>
            <a:ext cx="530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-80</a:t>
            </a:r>
          </a:p>
        </p:txBody>
      </p:sp>
      <p:sp>
        <p:nvSpPr>
          <p:cNvPr id="32" name="TextBox 31">
            <a:extLst>
              <a:ext uri="{FF2B5EF4-FFF2-40B4-BE49-F238E27FC236}">
                <a16:creationId xmlns:a16="http://schemas.microsoft.com/office/drawing/2014/main" id="{0F172DEA-9CF5-DBEE-3500-391EA7F601A8}"/>
              </a:ext>
            </a:extLst>
          </p:cNvPr>
          <p:cNvSpPr txBox="1"/>
          <p:nvPr/>
        </p:nvSpPr>
        <p:spPr bwMode="auto">
          <a:xfrm>
            <a:off x="530226" y="4289779"/>
            <a:ext cx="5302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-100</a:t>
            </a:r>
          </a:p>
        </p:txBody>
      </p:sp>
      <p:sp>
        <p:nvSpPr>
          <p:cNvPr id="34" name="TextBox 33">
            <a:extLst>
              <a:ext uri="{FF2B5EF4-FFF2-40B4-BE49-F238E27FC236}">
                <a16:creationId xmlns:a16="http://schemas.microsoft.com/office/drawing/2014/main" id="{97853D34-9FF0-5A47-8DA6-55280B315680}"/>
              </a:ext>
            </a:extLst>
          </p:cNvPr>
          <p:cNvSpPr txBox="1"/>
          <p:nvPr/>
        </p:nvSpPr>
        <p:spPr bwMode="auto">
          <a:xfrm>
            <a:off x="3712779" y="2499639"/>
            <a:ext cx="187839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LGSOC + MLA (n = 9)</a:t>
            </a:r>
            <a:br>
              <a:rPr lang="en-US" sz="1400" dirty="0">
                <a:solidFill>
                  <a:schemeClr val="bg1"/>
                </a:solidFill>
                <a:latin typeface="Calibri" panose="020F0502020204030204" pitchFamily="34" charset="0"/>
                <a:cs typeface="Calibri" panose="020F0502020204030204" pitchFamily="34" charset="0"/>
              </a:rPr>
            </a:br>
            <a:r>
              <a:rPr lang="en-US" sz="1400" b="0" dirty="0">
                <a:solidFill>
                  <a:schemeClr val="bg1"/>
                </a:solidFill>
                <a:latin typeface="Calibri" panose="020F0502020204030204" pitchFamily="34" charset="0"/>
                <a:cs typeface="Calibri" panose="020F0502020204030204" pitchFamily="34" charset="0"/>
              </a:rPr>
              <a:t>cORR: 33%; DCR: 89%</a:t>
            </a:r>
          </a:p>
        </p:txBody>
      </p:sp>
      <p:sp>
        <p:nvSpPr>
          <p:cNvPr id="35" name="Right Brace 34">
            <a:extLst>
              <a:ext uri="{FF2B5EF4-FFF2-40B4-BE49-F238E27FC236}">
                <a16:creationId xmlns:a16="http://schemas.microsoft.com/office/drawing/2014/main" id="{56F709BC-BADA-4971-FEB8-D4435E998C13}"/>
              </a:ext>
            </a:extLst>
          </p:cNvPr>
          <p:cNvSpPr/>
          <p:nvPr/>
        </p:nvSpPr>
        <p:spPr bwMode="auto">
          <a:xfrm rot="16200000">
            <a:off x="4550156" y="1876870"/>
            <a:ext cx="198418" cy="2504223"/>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sz="1400" dirty="0">
              <a:latin typeface="Calibri" panose="020F0502020204030204" pitchFamily="34" charset="0"/>
              <a:cs typeface="Calibri" panose="020F0502020204030204" pitchFamily="34" charset="0"/>
            </a:endParaRPr>
          </a:p>
        </p:txBody>
      </p:sp>
      <p:sp>
        <p:nvSpPr>
          <p:cNvPr id="37" name="Rectangle 36">
            <a:extLst>
              <a:ext uri="{FF2B5EF4-FFF2-40B4-BE49-F238E27FC236}">
                <a16:creationId xmlns:a16="http://schemas.microsoft.com/office/drawing/2014/main" id="{35003791-7733-05D6-327F-B50D522E8684}"/>
              </a:ext>
            </a:extLst>
          </p:cNvPr>
          <p:cNvSpPr/>
          <p:nvPr/>
        </p:nvSpPr>
        <p:spPr bwMode="auto">
          <a:xfrm>
            <a:off x="1105899" y="2613025"/>
            <a:ext cx="176414" cy="6614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38" name="Rectangle 37">
            <a:extLst>
              <a:ext uri="{FF2B5EF4-FFF2-40B4-BE49-F238E27FC236}">
                <a16:creationId xmlns:a16="http://schemas.microsoft.com/office/drawing/2014/main" id="{0082C27C-3ED7-BE20-B699-D959212BD050}"/>
              </a:ext>
            </a:extLst>
          </p:cNvPr>
          <p:cNvSpPr/>
          <p:nvPr/>
        </p:nvSpPr>
        <p:spPr bwMode="auto">
          <a:xfrm>
            <a:off x="1394149" y="2667000"/>
            <a:ext cx="176414" cy="60745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39" name="Rectangle 38">
            <a:extLst>
              <a:ext uri="{FF2B5EF4-FFF2-40B4-BE49-F238E27FC236}">
                <a16:creationId xmlns:a16="http://schemas.microsoft.com/office/drawing/2014/main" id="{CC0526FB-625F-82FD-D06E-B92BE4A9D637}"/>
              </a:ext>
            </a:extLst>
          </p:cNvPr>
          <p:cNvSpPr/>
          <p:nvPr/>
        </p:nvSpPr>
        <p:spPr bwMode="auto">
          <a:xfrm>
            <a:off x="1682399" y="2841625"/>
            <a:ext cx="176414" cy="4328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3" name="Rectangle 42">
            <a:extLst>
              <a:ext uri="{FF2B5EF4-FFF2-40B4-BE49-F238E27FC236}">
                <a16:creationId xmlns:a16="http://schemas.microsoft.com/office/drawing/2014/main" id="{17C40371-DFA1-5F45-3983-BBA424433CD3}"/>
              </a:ext>
            </a:extLst>
          </p:cNvPr>
          <p:cNvSpPr/>
          <p:nvPr/>
        </p:nvSpPr>
        <p:spPr bwMode="auto">
          <a:xfrm>
            <a:off x="3132410" y="3268856"/>
            <a:ext cx="166035" cy="68400"/>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5" name="Rectangle 44">
            <a:extLst>
              <a:ext uri="{FF2B5EF4-FFF2-40B4-BE49-F238E27FC236}">
                <a16:creationId xmlns:a16="http://schemas.microsoft.com/office/drawing/2014/main" id="{FB764B80-01C8-8AD8-E640-40FB6EA067D8}"/>
              </a:ext>
            </a:extLst>
          </p:cNvPr>
          <p:cNvSpPr/>
          <p:nvPr/>
        </p:nvSpPr>
        <p:spPr bwMode="auto">
          <a:xfrm>
            <a:off x="3420437" y="3268857"/>
            <a:ext cx="166035" cy="12204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6" name="Rectangle 45">
            <a:extLst>
              <a:ext uri="{FF2B5EF4-FFF2-40B4-BE49-F238E27FC236}">
                <a16:creationId xmlns:a16="http://schemas.microsoft.com/office/drawing/2014/main" id="{60EEA345-EAE9-474B-B6DA-B6CD63EACD7E}"/>
              </a:ext>
            </a:extLst>
          </p:cNvPr>
          <p:cNvSpPr/>
          <p:nvPr/>
        </p:nvSpPr>
        <p:spPr bwMode="auto">
          <a:xfrm>
            <a:off x="3708464" y="3268855"/>
            <a:ext cx="166035" cy="290319"/>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7" name="Rectangle 46">
            <a:extLst>
              <a:ext uri="{FF2B5EF4-FFF2-40B4-BE49-F238E27FC236}">
                <a16:creationId xmlns:a16="http://schemas.microsoft.com/office/drawing/2014/main" id="{2A4161B6-ED2C-A0ED-4F6C-3260468E8075}"/>
              </a:ext>
            </a:extLst>
          </p:cNvPr>
          <p:cNvSpPr/>
          <p:nvPr/>
        </p:nvSpPr>
        <p:spPr bwMode="auto">
          <a:xfrm>
            <a:off x="3996491" y="3268857"/>
            <a:ext cx="166035" cy="36334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8" name="Rectangle 47">
            <a:extLst>
              <a:ext uri="{FF2B5EF4-FFF2-40B4-BE49-F238E27FC236}">
                <a16:creationId xmlns:a16="http://schemas.microsoft.com/office/drawing/2014/main" id="{013CD774-DA07-FD90-B033-F4F9655603B0}"/>
              </a:ext>
            </a:extLst>
          </p:cNvPr>
          <p:cNvSpPr/>
          <p:nvPr/>
        </p:nvSpPr>
        <p:spPr bwMode="auto">
          <a:xfrm>
            <a:off x="4284518" y="3268857"/>
            <a:ext cx="166035" cy="36334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49" name="Rectangle 48">
            <a:extLst>
              <a:ext uri="{FF2B5EF4-FFF2-40B4-BE49-F238E27FC236}">
                <a16:creationId xmlns:a16="http://schemas.microsoft.com/office/drawing/2014/main" id="{951B7E11-CAA3-E047-29D0-AD368882686A}"/>
              </a:ext>
            </a:extLst>
          </p:cNvPr>
          <p:cNvSpPr/>
          <p:nvPr/>
        </p:nvSpPr>
        <p:spPr bwMode="auto">
          <a:xfrm>
            <a:off x="4572545" y="3268856"/>
            <a:ext cx="166035" cy="417319"/>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50" name="Rectangle 49">
            <a:extLst>
              <a:ext uri="{FF2B5EF4-FFF2-40B4-BE49-F238E27FC236}">
                <a16:creationId xmlns:a16="http://schemas.microsoft.com/office/drawing/2014/main" id="{835E5451-F5CB-8583-DF9E-E4B6FDF39C23}"/>
              </a:ext>
            </a:extLst>
          </p:cNvPr>
          <p:cNvSpPr/>
          <p:nvPr/>
        </p:nvSpPr>
        <p:spPr bwMode="auto">
          <a:xfrm>
            <a:off x="4860572" y="3268855"/>
            <a:ext cx="166035" cy="487169"/>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52" name="Rectangle 51">
            <a:extLst>
              <a:ext uri="{FF2B5EF4-FFF2-40B4-BE49-F238E27FC236}">
                <a16:creationId xmlns:a16="http://schemas.microsoft.com/office/drawing/2014/main" id="{1F272A75-1DB9-A145-8F37-8076EF24180F}"/>
              </a:ext>
            </a:extLst>
          </p:cNvPr>
          <p:cNvSpPr/>
          <p:nvPr/>
        </p:nvSpPr>
        <p:spPr bwMode="auto">
          <a:xfrm>
            <a:off x="5724656" y="3268856"/>
            <a:ext cx="166035" cy="116026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53" name="Rectangle 52">
            <a:extLst>
              <a:ext uri="{FF2B5EF4-FFF2-40B4-BE49-F238E27FC236}">
                <a16:creationId xmlns:a16="http://schemas.microsoft.com/office/drawing/2014/main" id="{08FB9BC5-FFB9-F064-ACC3-9346561C5743}"/>
              </a:ext>
            </a:extLst>
          </p:cNvPr>
          <p:cNvSpPr/>
          <p:nvPr/>
        </p:nvSpPr>
        <p:spPr bwMode="auto">
          <a:xfrm>
            <a:off x="5148599" y="3268856"/>
            <a:ext cx="166035" cy="569719"/>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54" name="Rectangle 53">
            <a:extLst>
              <a:ext uri="{FF2B5EF4-FFF2-40B4-BE49-F238E27FC236}">
                <a16:creationId xmlns:a16="http://schemas.microsoft.com/office/drawing/2014/main" id="{97EC7663-B565-B2CD-13F9-09CA4CBDA21E}"/>
              </a:ext>
            </a:extLst>
          </p:cNvPr>
          <p:cNvSpPr/>
          <p:nvPr/>
        </p:nvSpPr>
        <p:spPr bwMode="auto">
          <a:xfrm>
            <a:off x="5436626" y="3268856"/>
            <a:ext cx="166035" cy="630044"/>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grpSp>
        <p:nvGrpSpPr>
          <p:cNvPr id="74" name="Group 73">
            <a:extLst>
              <a:ext uri="{FF2B5EF4-FFF2-40B4-BE49-F238E27FC236}">
                <a16:creationId xmlns:a16="http://schemas.microsoft.com/office/drawing/2014/main" id="{508454D0-6A55-8EF5-5E46-751C8CAC491A}"/>
              </a:ext>
            </a:extLst>
          </p:cNvPr>
          <p:cNvGrpSpPr/>
          <p:nvPr/>
        </p:nvGrpSpPr>
        <p:grpSpPr>
          <a:xfrm>
            <a:off x="1345006" y="1976570"/>
            <a:ext cx="4657464" cy="519934"/>
            <a:chOff x="1345006" y="1858875"/>
            <a:chExt cx="4657464" cy="519934"/>
          </a:xfrm>
        </p:grpSpPr>
        <p:grpSp>
          <p:nvGrpSpPr>
            <p:cNvPr id="10" name="Group 9">
              <a:extLst>
                <a:ext uri="{FF2B5EF4-FFF2-40B4-BE49-F238E27FC236}">
                  <a16:creationId xmlns:a16="http://schemas.microsoft.com/office/drawing/2014/main" id="{CD41D0CD-41B5-B888-2DC8-62A22D5F856B}"/>
                </a:ext>
              </a:extLst>
            </p:cNvPr>
            <p:cNvGrpSpPr/>
            <p:nvPr/>
          </p:nvGrpSpPr>
          <p:grpSpPr>
            <a:xfrm>
              <a:off x="1345006" y="1858875"/>
              <a:ext cx="4657464" cy="276999"/>
              <a:chOff x="3635565" y="-702648"/>
              <a:chExt cx="7449478" cy="412216"/>
            </a:xfrm>
          </p:grpSpPr>
          <p:sp>
            <p:nvSpPr>
              <p:cNvPr id="56" name="TextBox 55">
                <a:extLst>
                  <a:ext uri="{FF2B5EF4-FFF2-40B4-BE49-F238E27FC236}">
                    <a16:creationId xmlns:a16="http://schemas.microsoft.com/office/drawing/2014/main" id="{23F03867-4524-7C05-3021-BC18D92D0081}"/>
                  </a:ext>
                </a:extLst>
              </p:cNvPr>
              <p:cNvSpPr txBox="1"/>
              <p:nvPr/>
            </p:nvSpPr>
            <p:spPr bwMode="auto">
              <a:xfrm>
                <a:off x="3728416" y="-702648"/>
                <a:ext cx="2404172"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Progressive disease</a:t>
                </a:r>
              </a:p>
            </p:txBody>
          </p:sp>
          <p:sp>
            <p:nvSpPr>
              <p:cNvPr id="57" name="TextBox 56">
                <a:extLst>
                  <a:ext uri="{FF2B5EF4-FFF2-40B4-BE49-F238E27FC236}">
                    <a16:creationId xmlns:a16="http://schemas.microsoft.com/office/drawing/2014/main" id="{C3FEDCD9-E3B3-25E6-161A-D4E7F511C071}"/>
                  </a:ext>
                </a:extLst>
              </p:cNvPr>
              <p:cNvSpPr txBox="1"/>
              <p:nvPr/>
            </p:nvSpPr>
            <p:spPr bwMode="auto">
              <a:xfrm>
                <a:off x="6034445" y="-702648"/>
                <a:ext cx="1945507"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Stable disease</a:t>
                </a:r>
              </a:p>
            </p:txBody>
          </p:sp>
          <p:sp>
            <p:nvSpPr>
              <p:cNvPr id="58" name="TextBox 57">
                <a:extLst>
                  <a:ext uri="{FF2B5EF4-FFF2-40B4-BE49-F238E27FC236}">
                    <a16:creationId xmlns:a16="http://schemas.microsoft.com/office/drawing/2014/main" id="{37FFED47-E115-9CF0-7116-127F3EF4B67D}"/>
                  </a:ext>
                </a:extLst>
              </p:cNvPr>
              <p:cNvSpPr txBox="1"/>
              <p:nvPr/>
            </p:nvSpPr>
            <p:spPr bwMode="auto">
              <a:xfrm>
                <a:off x="7859195" y="-702648"/>
                <a:ext cx="3225848"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Confirmed partial response</a:t>
                </a:r>
              </a:p>
            </p:txBody>
          </p:sp>
          <p:sp>
            <p:nvSpPr>
              <p:cNvPr id="59" name="Rectangle 58">
                <a:extLst>
                  <a:ext uri="{FF2B5EF4-FFF2-40B4-BE49-F238E27FC236}">
                    <a16:creationId xmlns:a16="http://schemas.microsoft.com/office/drawing/2014/main" id="{11BDC666-08E8-28AB-C810-6854BF94EAFF}"/>
                  </a:ext>
                </a:extLst>
              </p:cNvPr>
              <p:cNvSpPr/>
              <p:nvPr/>
            </p:nvSpPr>
            <p:spPr bwMode="auto">
              <a:xfrm>
                <a:off x="3635565" y="-583894"/>
                <a:ext cx="176270" cy="17627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60" name="Rectangle 59">
                <a:extLst>
                  <a:ext uri="{FF2B5EF4-FFF2-40B4-BE49-F238E27FC236}">
                    <a16:creationId xmlns:a16="http://schemas.microsoft.com/office/drawing/2014/main" id="{BD71C504-56D0-E6E0-4061-6FD30774418F}"/>
                  </a:ext>
                </a:extLst>
              </p:cNvPr>
              <p:cNvSpPr/>
              <p:nvPr/>
            </p:nvSpPr>
            <p:spPr bwMode="auto">
              <a:xfrm>
                <a:off x="5947103" y="-583894"/>
                <a:ext cx="176270" cy="176270"/>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61" name="Rectangle 60">
                <a:extLst>
                  <a:ext uri="{FF2B5EF4-FFF2-40B4-BE49-F238E27FC236}">
                    <a16:creationId xmlns:a16="http://schemas.microsoft.com/office/drawing/2014/main" id="{37E9C578-92F6-8133-1043-D6F6318339F2}"/>
                  </a:ext>
                </a:extLst>
              </p:cNvPr>
              <p:cNvSpPr/>
              <p:nvPr/>
            </p:nvSpPr>
            <p:spPr bwMode="auto">
              <a:xfrm>
                <a:off x="7788378" y="-583894"/>
                <a:ext cx="176270" cy="176270"/>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grpSp>
        <p:sp>
          <p:nvSpPr>
            <p:cNvPr id="62" name="TextBox 61">
              <a:extLst>
                <a:ext uri="{FF2B5EF4-FFF2-40B4-BE49-F238E27FC236}">
                  <a16:creationId xmlns:a16="http://schemas.microsoft.com/office/drawing/2014/main" id="{48871A29-747B-F21D-B880-633B3A0799DD}"/>
                </a:ext>
              </a:extLst>
            </p:cNvPr>
            <p:cNvSpPr txBox="1"/>
            <p:nvPr/>
          </p:nvSpPr>
          <p:spPr bwMode="auto">
            <a:xfrm>
              <a:off x="2481261" y="2101810"/>
              <a:ext cx="23623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Confirmed complete response</a:t>
              </a:r>
            </a:p>
          </p:txBody>
        </p:sp>
        <p:sp>
          <p:nvSpPr>
            <p:cNvPr id="63" name="Rectangle 62">
              <a:extLst>
                <a:ext uri="{FF2B5EF4-FFF2-40B4-BE49-F238E27FC236}">
                  <a16:creationId xmlns:a16="http://schemas.microsoft.com/office/drawing/2014/main" id="{2F1B275A-89FD-9F9C-BC66-8F63445D106D}"/>
                </a:ext>
              </a:extLst>
            </p:cNvPr>
            <p:cNvSpPr/>
            <p:nvPr/>
          </p:nvSpPr>
          <p:spPr bwMode="auto">
            <a:xfrm>
              <a:off x="2427934" y="2172557"/>
              <a:ext cx="110205" cy="118449"/>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grpSp>
      <p:cxnSp>
        <p:nvCxnSpPr>
          <p:cNvPr id="65" name="Straight Connector 64">
            <a:extLst>
              <a:ext uri="{FF2B5EF4-FFF2-40B4-BE49-F238E27FC236}">
                <a16:creationId xmlns:a16="http://schemas.microsoft.com/office/drawing/2014/main" id="{57E2FDCD-D76D-3B63-94BB-D22D00D445C1}"/>
              </a:ext>
            </a:extLst>
          </p:cNvPr>
          <p:cNvCxnSpPr>
            <a:cxnSpLocks/>
          </p:cNvCxnSpPr>
          <p:nvPr/>
        </p:nvCxnSpPr>
        <p:spPr bwMode="auto">
          <a:xfrm flipH="1">
            <a:off x="983947" y="39691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2E0B0250-5A76-3985-A3DA-13A76A610A02}"/>
              </a:ext>
            </a:extLst>
          </p:cNvPr>
          <p:cNvCxnSpPr>
            <a:cxnSpLocks/>
          </p:cNvCxnSpPr>
          <p:nvPr/>
        </p:nvCxnSpPr>
        <p:spPr bwMode="auto">
          <a:xfrm flipH="1">
            <a:off x="983947" y="4201419"/>
            <a:ext cx="64008" cy="0"/>
          </a:xfrm>
          <a:prstGeom prst="line">
            <a:avLst/>
          </a:prstGeom>
          <a:noFill/>
          <a:ln w="28575" cap="flat" cmpd="sng" algn="ctr">
            <a:solidFill>
              <a:schemeClr val="bg1"/>
            </a:solidFill>
            <a:prstDash val="solid"/>
            <a:round/>
            <a:headEnd type="none" w="med" len="med"/>
            <a:tailEnd type="none" w="med" len="med"/>
          </a:ln>
          <a:effectLst/>
        </p:spPr>
      </p:cxnSp>
      <p:sp>
        <p:nvSpPr>
          <p:cNvPr id="67" name="TextBox 66">
            <a:extLst>
              <a:ext uri="{FF2B5EF4-FFF2-40B4-BE49-F238E27FC236}">
                <a16:creationId xmlns:a16="http://schemas.microsoft.com/office/drawing/2014/main" id="{8687D68A-4C08-EFE8-1159-B700AF12C33C}"/>
              </a:ext>
            </a:extLst>
          </p:cNvPr>
          <p:cNvSpPr txBox="1"/>
          <p:nvPr/>
        </p:nvSpPr>
        <p:spPr bwMode="auto">
          <a:xfrm>
            <a:off x="635000" y="2887990"/>
            <a:ext cx="4254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20</a:t>
            </a:r>
          </a:p>
        </p:txBody>
      </p:sp>
      <p:sp>
        <p:nvSpPr>
          <p:cNvPr id="68" name="TextBox 67">
            <a:extLst>
              <a:ext uri="{FF2B5EF4-FFF2-40B4-BE49-F238E27FC236}">
                <a16:creationId xmlns:a16="http://schemas.microsoft.com/office/drawing/2014/main" id="{C4DBD710-6B5B-C40B-9D83-F597F924A471}"/>
              </a:ext>
            </a:extLst>
          </p:cNvPr>
          <p:cNvSpPr txBox="1"/>
          <p:nvPr/>
        </p:nvSpPr>
        <p:spPr bwMode="auto">
          <a:xfrm>
            <a:off x="635000" y="3121621"/>
            <a:ext cx="4254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sz="1400" b="0" dirty="0">
                <a:solidFill>
                  <a:schemeClr val="bg1"/>
                </a:solidFill>
                <a:latin typeface="Calibri" panose="020F0502020204030204" pitchFamily="34" charset="0"/>
                <a:cs typeface="Calibri" panose="020F0502020204030204" pitchFamily="34" charset="0"/>
              </a:rPr>
              <a:t>0</a:t>
            </a:r>
          </a:p>
        </p:txBody>
      </p:sp>
      <p:sp>
        <p:nvSpPr>
          <p:cNvPr id="69" name="Rectangle 68">
            <a:extLst>
              <a:ext uri="{FF2B5EF4-FFF2-40B4-BE49-F238E27FC236}">
                <a16:creationId xmlns:a16="http://schemas.microsoft.com/office/drawing/2014/main" id="{1F55E044-EAEE-E99A-0E28-9D70A3106377}"/>
              </a:ext>
            </a:extLst>
          </p:cNvPr>
          <p:cNvSpPr/>
          <p:nvPr/>
        </p:nvSpPr>
        <p:spPr bwMode="auto">
          <a:xfrm>
            <a:off x="1970649" y="3023501"/>
            <a:ext cx="176414" cy="250951"/>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0" name="Rectangle 69">
            <a:extLst>
              <a:ext uri="{FF2B5EF4-FFF2-40B4-BE49-F238E27FC236}">
                <a16:creationId xmlns:a16="http://schemas.microsoft.com/office/drawing/2014/main" id="{FDB70A56-C539-C589-9DB6-095067B97175}"/>
              </a:ext>
            </a:extLst>
          </p:cNvPr>
          <p:cNvSpPr/>
          <p:nvPr/>
        </p:nvSpPr>
        <p:spPr bwMode="auto">
          <a:xfrm>
            <a:off x="2258899" y="3067050"/>
            <a:ext cx="176414" cy="207402"/>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1" name="Rectangle 70">
            <a:extLst>
              <a:ext uri="{FF2B5EF4-FFF2-40B4-BE49-F238E27FC236}">
                <a16:creationId xmlns:a16="http://schemas.microsoft.com/office/drawing/2014/main" id="{AE0C8B89-7D1F-10B9-E017-8F23DFCCFAB0}"/>
              </a:ext>
            </a:extLst>
          </p:cNvPr>
          <p:cNvSpPr/>
          <p:nvPr/>
        </p:nvSpPr>
        <p:spPr bwMode="auto">
          <a:xfrm>
            <a:off x="2547149" y="3073400"/>
            <a:ext cx="176414" cy="201052"/>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72" name="Rectangle 71">
            <a:extLst>
              <a:ext uri="{FF2B5EF4-FFF2-40B4-BE49-F238E27FC236}">
                <a16:creationId xmlns:a16="http://schemas.microsoft.com/office/drawing/2014/main" id="{BD263786-3C71-C1E7-B77B-734A325BFC06}"/>
              </a:ext>
            </a:extLst>
          </p:cNvPr>
          <p:cNvSpPr/>
          <p:nvPr/>
        </p:nvSpPr>
        <p:spPr bwMode="auto">
          <a:xfrm>
            <a:off x="2835397" y="3171825"/>
            <a:ext cx="176414" cy="10262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cxnSp>
        <p:nvCxnSpPr>
          <p:cNvPr id="16" name="Straight Connector 15">
            <a:extLst>
              <a:ext uri="{FF2B5EF4-FFF2-40B4-BE49-F238E27FC236}">
                <a16:creationId xmlns:a16="http://schemas.microsoft.com/office/drawing/2014/main" id="{4C8C8A70-F664-C0BD-92E8-AED1E3B6CA6F}"/>
              </a:ext>
            </a:extLst>
          </p:cNvPr>
          <p:cNvCxnSpPr>
            <a:cxnSpLocks/>
          </p:cNvCxnSpPr>
          <p:nvPr/>
        </p:nvCxnSpPr>
        <p:spPr bwMode="auto">
          <a:xfrm>
            <a:off x="1050202" y="3628879"/>
            <a:ext cx="4913977" cy="0"/>
          </a:xfrm>
          <a:prstGeom prst="line">
            <a:avLst/>
          </a:prstGeom>
          <a:noFill/>
          <a:ln w="28575" cap="flat" cmpd="sng" algn="ctr">
            <a:solidFill>
              <a:schemeClr val="bg1"/>
            </a:solidFill>
            <a:prstDash val="sysDot"/>
            <a:round/>
            <a:headEnd type="none" w="med" len="med"/>
            <a:tailEnd type="none" w="med" len="med"/>
          </a:ln>
          <a:effectLst/>
        </p:spPr>
      </p:cxnSp>
      <p:sp>
        <p:nvSpPr>
          <p:cNvPr id="36" name="TextBox 35">
            <a:extLst>
              <a:ext uri="{FF2B5EF4-FFF2-40B4-BE49-F238E27FC236}">
                <a16:creationId xmlns:a16="http://schemas.microsoft.com/office/drawing/2014/main" id="{53FF817A-5145-610A-F24E-1DB2E8FE90E1}"/>
              </a:ext>
            </a:extLst>
          </p:cNvPr>
          <p:cNvSpPr txBox="1"/>
          <p:nvPr/>
        </p:nvSpPr>
        <p:spPr bwMode="auto">
          <a:xfrm>
            <a:off x="5871297" y="3480108"/>
            <a:ext cx="5037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cs typeface="Calibri" panose="020F0502020204030204" pitchFamily="34" charset="0"/>
              </a:rPr>
              <a:t>30%</a:t>
            </a:r>
          </a:p>
        </p:txBody>
      </p:sp>
      <p:sp>
        <p:nvSpPr>
          <p:cNvPr id="73" name="Content Placeholder 42">
            <a:extLst>
              <a:ext uri="{FF2B5EF4-FFF2-40B4-BE49-F238E27FC236}">
                <a16:creationId xmlns:a16="http://schemas.microsoft.com/office/drawing/2014/main" id="{1CE53A31-15B4-E7AC-9ABC-B6A4DE99C598}"/>
              </a:ext>
            </a:extLst>
          </p:cNvPr>
          <p:cNvSpPr txBox="1">
            <a:spLocks/>
          </p:cNvSpPr>
          <p:nvPr/>
        </p:nvSpPr>
        <p:spPr>
          <a:xfrm>
            <a:off x="1297405" y="3707393"/>
            <a:ext cx="3899285" cy="80356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179388" indent="-179388">
              <a:spcBef>
                <a:spcPts val="500"/>
              </a:spcBef>
              <a:spcAft>
                <a:spcPts val="0"/>
              </a:spcAft>
            </a:pPr>
            <a:r>
              <a:rPr lang="en-US" sz="1400" b="0" kern="0" dirty="0"/>
              <a:t>cORR: 3/19* (16%; 95% CI: 3%-40%)</a:t>
            </a:r>
          </a:p>
          <a:p>
            <a:pPr marL="179388" indent="-179388">
              <a:spcBef>
                <a:spcPts val="500"/>
              </a:spcBef>
              <a:spcAft>
                <a:spcPts val="0"/>
              </a:spcAft>
            </a:pPr>
            <a:r>
              <a:rPr lang="en-US" sz="1400" b="0" kern="0" dirty="0"/>
              <a:t>DCR: 8/19* (42%; 95% CI: 20%-67%)</a:t>
            </a:r>
          </a:p>
          <a:p>
            <a:pPr marL="179388" indent="-179388">
              <a:spcBef>
                <a:spcPts val="500"/>
              </a:spcBef>
              <a:spcAft>
                <a:spcPts val="0"/>
              </a:spcAft>
            </a:pPr>
            <a:r>
              <a:rPr lang="en-US" sz="1400" b="0" kern="0" dirty="0"/>
              <a:t>6-mo PFS rate: 41% (95% CI: 18%-63%)</a:t>
            </a:r>
          </a:p>
        </p:txBody>
      </p:sp>
      <p:graphicFrame>
        <p:nvGraphicFramePr>
          <p:cNvPr id="81" name="Table 80">
            <a:extLst>
              <a:ext uri="{FF2B5EF4-FFF2-40B4-BE49-F238E27FC236}">
                <a16:creationId xmlns:a16="http://schemas.microsoft.com/office/drawing/2014/main" id="{918B9829-0A2D-9A6C-FB5D-72B0C13A840C}"/>
              </a:ext>
            </a:extLst>
          </p:cNvPr>
          <p:cNvGraphicFramePr>
            <a:graphicFrameLocks noGrp="1"/>
          </p:cNvGraphicFramePr>
          <p:nvPr/>
        </p:nvGraphicFramePr>
        <p:xfrm>
          <a:off x="344031" y="4782185"/>
          <a:ext cx="640155" cy="497586"/>
        </p:xfrm>
        <a:graphic>
          <a:graphicData uri="http://schemas.openxmlformats.org/drawingml/2006/table">
            <a:tbl>
              <a:tblPr firstRow="1" bandRow="1">
                <a:tableStyleId>{93296810-A885-4BE3-A3E7-6D5BEEA58F35}</a:tableStyleId>
              </a:tblPr>
              <a:tblGrid>
                <a:gridCol w="640155">
                  <a:extLst>
                    <a:ext uri="{9D8B030D-6E8A-4147-A177-3AD203B41FA5}">
                      <a16:colId xmlns:a16="http://schemas.microsoft.com/office/drawing/2014/main" val="4261606186"/>
                    </a:ext>
                  </a:extLst>
                </a:gridCol>
              </a:tblGrid>
              <a:tr h="0">
                <a:tc>
                  <a:txBody>
                    <a:bodyPr/>
                    <a:lstStyle/>
                    <a:p>
                      <a:pPr algn="r">
                        <a:lnSpc>
                          <a:spcPct val="70000"/>
                        </a:lnSpc>
                      </a:pPr>
                      <a:r>
                        <a:rPr lang="en-US" sz="700" b="1" dirty="0">
                          <a:solidFill>
                            <a:schemeClr val="bg1"/>
                          </a:solidFill>
                          <a:latin typeface="Calibri" panose="020F0502020204030204" pitchFamily="34" charset="0"/>
                          <a:cs typeface="Calibri" panose="020F0502020204030204" pitchFamily="34" charset="0"/>
                        </a:rPr>
                        <a:t>MAPK pathway </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alteration</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93033401"/>
                  </a:ext>
                </a:extLst>
              </a:tr>
              <a:tr h="0">
                <a:tc>
                  <a:txBody>
                    <a:bodyPr/>
                    <a:lstStyle/>
                    <a:p>
                      <a:pPr algn="r">
                        <a:lnSpc>
                          <a:spcPct val="70000"/>
                        </a:lnSpc>
                      </a:pPr>
                      <a:r>
                        <a:rPr lang="en-US" sz="700" b="1" dirty="0">
                          <a:solidFill>
                            <a:schemeClr val="bg1"/>
                          </a:solidFill>
                          <a:latin typeface="Calibri" panose="020F0502020204030204" pitchFamily="34" charset="0"/>
                          <a:cs typeface="Calibri" panose="020F0502020204030204" pitchFamily="34" charset="0"/>
                        </a:rPr>
                        <a:t>Histology</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631713"/>
                  </a:ext>
                </a:extLst>
              </a:tr>
              <a:tr h="0">
                <a:tc>
                  <a:txBody>
                    <a:bodyPr/>
                    <a:lstStyle/>
                    <a:p>
                      <a:pPr algn="r">
                        <a:lnSpc>
                          <a:spcPct val="70000"/>
                        </a:lnSpc>
                      </a:pPr>
                      <a:r>
                        <a:rPr lang="en-US" sz="700" b="1" dirty="0">
                          <a:solidFill>
                            <a:schemeClr val="bg1"/>
                          </a:solidFill>
                          <a:latin typeface="Calibri" panose="020F0502020204030204" pitchFamily="34" charset="0"/>
                          <a:cs typeface="Calibri" panose="020F0502020204030204" pitchFamily="34" charset="0"/>
                        </a:rPr>
                        <a:t>No. of prior treatment lines</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53280053"/>
                  </a:ext>
                </a:extLst>
              </a:tr>
            </a:tbl>
          </a:graphicData>
        </a:graphic>
      </p:graphicFrame>
      <p:graphicFrame>
        <p:nvGraphicFramePr>
          <p:cNvPr id="80" name="Table 79">
            <a:extLst>
              <a:ext uri="{FF2B5EF4-FFF2-40B4-BE49-F238E27FC236}">
                <a16:creationId xmlns:a16="http://schemas.microsoft.com/office/drawing/2014/main" id="{8C85BB67-A9D1-7A58-F632-F688A7EA4782}"/>
              </a:ext>
            </a:extLst>
          </p:cNvPr>
          <p:cNvGraphicFramePr>
            <a:graphicFrameLocks noGrp="1"/>
          </p:cNvGraphicFramePr>
          <p:nvPr/>
        </p:nvGraphicFramePr>
        <p:xfrm>
          <a:off x="995882" y="4526355"/>
          <a:ext cx="4970358" cy="663575"/>
        </p:xfrm>
        <a:graphic>
          <a:graphicData uri="http://schemas.openxmlformats.org/drawingml/2006/table">
            <a:tbl>
              <a:tblPr firstRow="1" bandRow="1">
                <a:tableStyleId>{93296810-A885-4BE3-A3E7-6D5BEEA58F35}</a:tableStyleId>
              </a:tblPr>
              <a:tblGrid>
                <a:gridCol w="292374">
                  <a:extLst>
                    <a:ext uri="{9D8B030D-6E8A-4147-A177-3AD203B41FA5}">
                      <a16:colId xmlns:a16="http://schemas.microsoft.com/office/drawing/2014/main" val="4261606186"/>
                    </a:ext>
                  </a:extLst>
                </a:gridCol>
                <a:gridCol w="292374">
                  <a:extLst>
                    <a:ext uri="{9D8B030D-6E8A-4147-A177-3AD203B41FA5}">
                      <a16:colId xmlns:a16="http://schemas.microsoft.com/office/drawing/2014/main" val="778411592"/>
                    </a:ext>
                  </a:extLst>
                </a:gridCol>
                <a:gridCol w="292374">
                  <a:extLst>
                    <a:ext uri="{9D8B030D-6E8A-4147-A177-3AD203B41FA5}">
                      <a16:colId xmlns:a16="http://schemas.microsoft.com/office/drawing/2014/main" val="819516295"/>
                    </a:ext>
                  </a:extLst>
                </a:gridCol>
                <a:gridCol w="292374">
                  <a:extLst>
                    <a:ext uri="{9D8B030D-6E8A-4147-A177-3AD203B41FA5}">
                      <a16:colId xmlns:a16="http://schemas.microsoft.com/office/drawing/2014/main" val="1958120105"/>
                    </a:ext>
                  </a:extLst>
                </a:gridCol>
                <a:gridCol w="292374">
                  <a:extLst>
                    <a:ext uri="{9D8B030D-6E8A-4147-A177-3AD203B41FA5}">
                      <a16:colId xmlns:a16="http://schemas.microsoft.com/office/drawing/2014/main" val="3692925276"/>
                    </a:ext>
                  </a:extLst>
                </a:gridCol>
                <a:gridCol w="292374">
                  <a:extLst>
                    <a:ext uri="{9D8B030D-6E8A-4147-A177-3AD203B41FA5}">
                      <a16:colId xmlns:a16="http://schemas.microsoft.com/office/drawing/2014/main" val="1664025765"/>
                    </a:ext>
                  </a:extLst>
                </a:gridCol>
                <a:gridCol w="292374">
                  <a:extLst>
                    <a:ext uri="{9D8B030D-6E8A-4147-A177-3AD203B41FA5}">
                      <a16:colId xmlns:a16="http://schemas.microsoft.com/office/drawing/2014/main" val="30612428"/>
                    </a:ext>
                  </a:extLst>
                </a:gridCol>
                <a:gridCol w="325389">
                  <a:extLst>
                    <a:ext uri="{9D8B030D-6E8A-4147-A177-3AD203B41FA5}">
                      <a16:colId xmlns:a16="http://schemas.microsoft.com/office/drawing/2014/main" val="3752185136"/>
                    </a:ext>
                  </a:extLst>
                </a:gridCol>
                <a:gridCol w="259359">
                  <a:extLst>
                    <a:ext uri="{9D8B030D-6E8A-4147-A177-3AD203B41FA5}">
                      <a16:colId xmlns:a16="http://schemas.microsoft.com/office/drawing/2014/main" val="664898037"/>
                    </a:ext>
                  </a:extLst>
                </a:gridCol>
                <a:gridCol w="292374">
                  <a:extLst>
                    <a:ext uri="{9D8B030D-6E8A-4147-A177-3AD203B41FA5}">
                      <a16:colId xmlns:a16="http://schemas.microsoft.com/office/drawing/2014/main" val="655856854"/>
                    </a:ext>
                  </a:extLst>
                </a:gridCol>
                <a:gridCol w="292374">
                  <a:extLst>
                    <a:ext uri="{9D8B030D-6E8A-4147-A177-3AD203B41FA5}">
                      <a16:colId xmlns:a16="http://schemas.microsoft.com/office/drawing/2014/main" val="1243085438"/>
                    </a:ext>
                  </a:extLst>
                </a:gridCol>
                <a:gridCol w="292374">
                  <a:extLst>
                    <a:ext uri="{9D8B030D-6E8A-4147-A177-3AD203B41FA5}">
                      <a16:colId xmlns:a16="http://schemas.microsoft.com/office/drawing/2014/main" val="582874846"/>
                    </a:ext>
                  </a:extLst>
                </a:gridCol>
                <a:gridCol w="292374">
                  <a:extLst>
                    <a:ext uri="{9D8B030D-6E8A-4147-A177-3AD203B41FA5}">
                      <a16:colId xmlns:a16="http://schemas.microsoft.com/office/drawing/2014/main" val="1687001883"/>
                    </a:ext>
                  </a:extLst>
                </a:gridCol>
                <a:gridCol w="292374">
                  <a:extLst>
                    <a:ext uri="{9D8B030D-6E8A-4147-A177-3AD203B41FA5}">
                      <a16:colId xmlns:a16="http://schemas.microsoft.com/office/drawing/2014/main" val="3884337966"/>
                    </a:ext>
                  </a:extLst>
                </a:gridCol>
                <a:gridCol w="292374">
                  <a:extLst>
                    <a:ext uri="{9D8B030D-6E8A-4147-A177-3AD203B41FA5}">
                      <a16:colId xmlns:a16="http://schemas.microsoft.com/office/drawing/2014/main" val="2315878362"/>
                    </a:ext>
                  </a:extLst>
                </a:gridCol>
                <a:gridCol w="292374">
                  <a:extLst>
                    <a:ext uri="{9D8B030D-6E8A-4147-A177-3AD203B41FA5}">
                      <a16:colId xmlns:a16="http://schemas.microsoft.com/office/drawing/2014/main" val="2332854300"/>
                    </a:ext>
                  </a:extLst>
                </a:gridCol>
                <a:gridCol w="292374">
                  <a:extLst>
                    <a:ext uri="{9D8B030D-6E8A-4147-A177-3AD203B41FA5}">
                      <a16:colId xmlns:a16="http://schemas.microsoft.com/office/drawing/2014/main" val="2867968323"/>
                    </a:ext>
                  </a:extLst>
                </a:gridCol>
              </a:tblGrid>
              <a:tr h="137830">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Amp</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G12A</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G12D</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Q61L</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G12D</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G12D</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 G17</a:t>
                      </a:r>
                    </a:p>
                    <a:p>
                      <a:pPr algn="ctr">
                        <a:lnSpc>
                          <a:spcPct val="80000"/>
                        </a:lnSpc>
                      </a:pP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BRAF GABRA</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G12D</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BRAF</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V600E</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NF1</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S557fs</a:t>
                      </a:r>
                      <a:r>
                        <a:rPr lang="en-US" sz="700" b="1" baseline="30000" dirty="0">
                          <a:solidFill>
                            <a:schemeClr val="bg1"/>
                          </a:solidFill>
                          <a:latin typeface="Calibri" panose="020F0502020204030204" pitchFamily="34" charset="0"/>
                          <a:cs typeface="Calibri" panose="020F0502020204030204" pitchFamily="34" charset="0"/>
                        </a:rPr>
                        <a:t>*</a:t>
                      </a:r>
                      <a:r>
                        <a:rPr lang="en-US" sz="700" b="1" dirty="0">
                          <a:solidFill>
                            <a:schemeClr val="bg1"/>
                          </a:solidFill>
                          <a:latin typeface="Calibri" panose="020F0502020204030204" pitchFamily="34" charset="0"/>
                          <a:cs typeface="Calibri" panose="020F0502020204030204" pitchFamily="34" charset="0"/>
                        </a:rPr>
                        <a:t>11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G12V</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G12V</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BRAF</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V600E</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BRAF</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V600E</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KRAS</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G12A</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700" b="1" dirty="0">
                          <a:solidFill>
                            <a:schemeClr val="bg1"/>
                          </a:solidFill>
                          <a:latin typeface="Calibri" panose="020F0502020204030204" pitchFamily="34" charset="0"/>
                          <a:cs typeface="Calibri" panose="020F0502020204030204" pitchFamily="34" charset="0"/>
                        </a:rPr>
                        <a:t>BRAF</a:t>
                      </a:r>
                      <a:br>
                        <a:rPr lang="en-US" sz="700" b="1" dirty="0">
                          <a:solidFill>
                            <a:schemeClr val="bg1"/>
                          </a:solidFill>
                          <a:latin typeface="Calibri" panose="020F0502020204030204" pitchFamily="34" charset="0"/>
                          <a:cs typeface="Calibri" panose="020F0502020204030204" pitchFamily="34" charset="0"/>
                        </a:rPr>
                      </a:br>
                      <a:r>
                        <a:rPr lang="en-US" sz="700" b="1" dirty="0">
                          <a:solidFill>
                            <a:schemeClr val="bg1"/>
                          </a:solidFill>
                          <a:latin typeface="Calibri" panose="020F0502020204030204" pitchFamily="34" charset="0"/>
                          <a:cs typeface="Calibri" panose="020F0502020204030204" pitchFamily="34" charset="0"/>
                        </a:rPr>
                        <a:t>V600E</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493033401"/>
                  </a:ext>
                </a:extLst>
              </a:tr>
              <a:tr h="78548">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MUC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MUC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CS</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MUC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MLA</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1"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4631713"/>
                  </a:ext>
                </a:extLst>
              </a:tr>
              <a:tr h="78548">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500" b="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53280053"/>
                  </a:ext>
                </a:extLst>
              </a:tr>
            </a:tbl>
          </a:graphicData>
        </a:graphic>
      </p:graphicFrame>
      <p:cxnSp>
        <p:nvCxnSpPr>
          <p:cNvPr id="83" name="Straight Connector 82">
            <a:extLst>
              <a:ext uri="{FF2B5EF4-FFF2-40B4-BE49-F238E27FC236}">
                <a16:creationId xmlns:a16="http://schemas.microsoft.com/office/drawing/2014/main" id="{278C151E-0BEE-8908-722D-5FF68ED394CC}"/>
              </a:ext>
            </a:extLst>
          </p:cNvPr>
          <p:cNvCxnSpPr/>
          <p:nvPr/>
        </p:nvCxnSpPr>
        <p:spPr bwMode="auto">
          <a:xfrm>
            <a:off x="3105338" y="4744015"/>
            <a:ext cx="199176" cy="0"/>
          </a:xfrm>
          <a:prstGeom prst="line">
            <a:avLst/>
          </a:prstGeom>
          <a:noFill/>
          <a:ln w="19050" cap="flat" cmpd="sng" algn="ctr">
            <a:solidFill>
              <a:schemeClr val="bg1"/>
            </a:solidFill>
            <a:prstDash val="solid"/>
            <a:round/>
            <a:headEnd type="none" w="med" len="med"/>
            <a:tailEnd type="none" w="med" len="med"/>
          </a:ln>
          <a:effectLst/>
        </p:spPr>
      </p:cxnSp>
      <p:grpSp>
        <p:nvGrpSpPr>
          <p:cNvPr id="86" name="Group 85">
            <a:extLst>
              <a:ext uri="{FF2B5EF4-FFF2-40B4-BE49-F238E27FC236}">
                <a16:creationId xmlns:a16="http://schemas.microsoft.com/office/drawing/2014/main" id="{EF8050E2-02B7-C8A0-3919-873BCA5B563B}"/>
              </a:ext>
            </a:extLst>
          </p:cNvPr>
          <p:cNvGrpSpPr/>
          <p:nvPr/>
        </p:nvGrpSpPr>
        <p:grpSpPr>
          <a:xfrm>
            <a:off x="7142597" y="1975061"/>
            <a:ext cx="3848311" cy="276999"/>
            <a:chOff x="3635565" y="-702648"/>
            <a:chExt cx="6155262" cy="412216"/>
          </a:xfrm>
        </p:grpSpPr>
        <p:sp>
          <p:nvSpPr>
            <p:cNvPr id="89" name="TextBox 88">
              <a:extLst>
                <a:ext uri="{FF2B5EF4-FFF2-40B4-BE49-F238E27FC236}">
                  <a16:creationId xmlns:a16="http://schemas.microsoft.com/office/drawing/2014/main" id="{159727C2-0267-54F4-EE07-28880E16C28E}"/>
                </a:ext>
              </a:extLst>
            </p:cNvPr>
            <p:cNvSpPr txBox="1"/>
            <p:nvPr/>
          </p:nvSpPr>
          <p:spPr bwMode="auto">
            <a:xfrm>
              <a:off x="3728416" y="-702648"/>
              <a:ext cx="2404172"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Stable disease</a:t>
              </a:r>
            </a:p>
          </p:txBody>
        </p:sp>
        <p:sp>
          <p:nvSpPr>
            <p:cNvPr id="90" name="TextBox 89">
              <a:extLst>
                <a:ext uri="{FF2B5EF4-FFF2-40B4-BE49-F238E27FC236}">
                  <a16:creationId xmlns:a16="http://schemas.microsoft.com/office/drawing/2014/main" id="{D7903C0F-62DC-D852-309E-97BCE0740F5C}"/>
                </a:ext>
              </a:extLst>
            </p:cNvPr>
            <p:cNvSpPr txBox="1"/>
            <p:nvPr/>
          </p:nvSpPr>
          <p:spPr bwMode="auto">
            <a:xfrm>
              <a:off x="5614502" y="-702648"/>
              <a:ext cx="1945507"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Partial disease</a:t>
              </a:r>
            </a:p>
          </p:txBody>
        </p:sp>
        <p:sp>
          <p:nvSpPr>
            <p:cNvPr id="91" name="TextBox 90">
              <a:extLst>
                <a:ext uri="{FF2B5EF4-FFF2-40B4-BE49-F238E27FC236}">
                  <a16:creationId xmlns:a16="http://schemas.microsoft.com/office/drawing/2014/main" id="{8B4CF616-3594-9A97-4859-AD807BEB8006}"/>
                </a:ext>
              </a:extLst>
            </p:cNvPr>
            <p:cNvSpPr txBox="1"/>
            <p:nvPr/>
          </p:nvSpPr>
          <p:spPr bwMode="auto">
            <a:xfrm>
              <a:off x="7540619" y="-702648"/>
              <a:ext cx="2250208" cy="412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Complete response</a:t>
              </a:r>
            </a:p>
          </p:txBody>
        </p:sp>
        <p:sp>
          <p:nvSpPr>
            <p:cNvPr id="92" name="Rectangle 91">
              <a:extLst>
                <a:ext uri="{FF2B5EF4-FFF2-40B4-BE49-F238E27FC236}">
                  <a16:creationId xmlns:a16="http://schemas.microsoft.com/office/drawing/2014/main" id="{4CDBF450-FC5D-E277-E583-ED6EC076E31C}"/>
                </a:ext>
              </a:extLst>
            </p:cNvPr>
            <p:cNvSpPr/>
            <p:nvPr/>
          </p:nvSpPr>
          <p:spPr bwMode="auto">
            <a:xfrm>
              <a:off x="3635565" y="-583894"/>
              <a:ext cx="176270" cy="176270"/>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93" name="Rectangle 92">
              <a:extLst>
                <a:ext uri="{FF2B5EF4-FFF2-40B4-BE49-F238E27FC236}">
                  <a16:creationId xmlns:a16="http://schemas.microsoft.com/office/drawing/2014/main" id="{5816073C-233C-9911-D9E8-EC76679FA0FD}"/>
                </a:ext>
              </a:extLst>
            </p:cNvPr>
            <p:cNvSpPr/>
            <p:nvPr/>
          </p:nvSpPr>
          <p:spPr bwMode="auto">
            <a:xfrm>
              <a:off x="5527160" y="-583894"/>
              <a:ext cx="176270" cy="176270"/>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sp>
          <p:nvSpPr>
            <p:cNvPr id="94" name="Rectangle 93">
              <a:extLst>
                <a:ext uri="{FF2B5EF4-FFF2-40B4-BE49-F238E27FC236}">
                  <a16:creationId xmlns:a16="http://schemas.microsoft.com/office/drawing/2014/main" id="{0F24325E-2E0B-84E6-FE92-42887F490F36}"/>
                </a:ext>
              </a:extLst>
            </p:cNvPr>
            <p:cNvSpPr/>
            <p:nvPr/>
          </p:nvSpPr>
          <p:spPr bwMode="auto">
            <a:xfrm>
              <a:off x="7469802" y="-583894"/>
              <a:ext cx="176270" cy="176270"/>
            </a:xfrm>
            <a:prstGeom prst="rect">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400" b="0" dirty="0">
                <a:solidFill>
                  <a:schemeClr val="tx1"/>
                </a:solidFill>
                <a:latin typeface="Calibri" panose="020F0502020204030204" pitchFamily="34" charset="0"/>
                <a:cs typeface="Calibri" panose="020F0502020204030204" pitchFamily="34" charset="0"/>
              </a:endParaRPr>
            </a:p>
          </p:txBody>
        </p:sp>
      </p:grpSp>
      <p:sp>
        <p:nvSpPr>
          <p:cNvPr id="95" name="TextBox 94">
            <a:extLst>
              <a:ext uri="{FF2B5EF4-FFF2-40B4-BE49-F238E27FC236}">
                <a16:creationId xmlns:a16="http://schemas.microsoft.com/office/drawing/2014/main" id="{71A43403-4F44-4148-1208-BA031E3AB053}"/>
              </a:ext>
            </a:extLst>
          </p:cNvPr>
          <p:cNvSpPr txBox="1"/>
          <p:nvPr/>
        </p:nvSpPr>
        <p:spPr bwMode="auto">
          <a:xfrm>
            <a:off x="6259933" y="2208943"/>
            <a:ext cx="23408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First complete/partial response</a:t>
            </a:r>
          </a:p>
        </p:txBody>
      </p:sp>
      <p:sp>
        <p:nvSpPr>
          <p:cNvPr id="96" name="Oval 95">
            <a:extLst>
              <a:ext uri="{FF2B5EF4-FFF2-40B4-BE49-F238E27FC236}">
                <a16:creationId xmlns:a16="http://schemas.microsoft.com/office/drawing/2014/main" id="{32A7A646-B98B-7B98-8AEC-3D6E61673FF5}"/>
              </a:ext>
            </a:extLst>
          </p:cNvPr>
          <p:cNvSpPr/>
          <p:nvPr/>
        </p:nvSpPr>
        <p:spPr bwMode="auto">
          <a:xfrm>
            <a:off x="6201624" y="2290527"/>
            <a:ext cx="117695" cy="117695"/>
          </a:xfrm>
          <a:prstGeom prst="ellipse">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01" name="Group 100">
            <a:extLst>
              <a:ext uri="{FF2B5EF4-FFF2-40B4-BE49-F238E27FC236}">
                <a16:creationId xmlns:a16="http://schemas.microsoft.com/office/drawing/2014/main" id="{B59B1F64-C751-C4AE-966C-43DD694CCCD5}"/>
              </a:ext>
            </a:extLst>
          </p:cNvPr>
          <p:cNvGrpSpPr/>
          <p:nvPr/>
        </p:nvGrpSpPr>
        <p:grpSpPr>
          <a:xfrm>
            <a:off x="8464988" y="2198381"/>
            <a:ext cx="1548145" cy="276999"/>
            <a:chOff x="8157170" y="2524305"/>
            <a:chExt cx="1548145" cy="276999"/>
          </a:xfrm>
        </p:grpSpPr>
        <p:sp>
          <p:nvSpPr>
            <p:cNvPr id="97" name="TextBox 96">
              <a:extLst>
                <a:ext uri="{FF2B5EF4-FFF2-40B4-BE49-F238E27FC236}">
                  <a16:creationId xmlns:a16="http://schemas.microsoft.com/office/drawing/2014/main" id="{9B877C6B-34ED-38AD-1FF8-AAC0A1C88BBF}"/>
                </a:ext>
              </a:extLst>
            </p:cNvPr>
            <p:cNvSpPr txBox="1"/>
            <p:nvPr/>
          </p:nvSpPr>
          <p:spPr bwMode="auto">
            <a:xfrm>
              <a:off x="8232080" y="2524305"/>
              <a:ext cx="1473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Disease progression</a:t>
              </a:r>
            </a:p>
          </p:txBody>
        </p:sp>
        <p:sp>
          <p:nvSpPr>
            <p:cNvPr id="100" name="Triangle 99">
              <a:extLst>
                <a:ext uri="{FF2B5EF4-FFF2-40B4-BE49-F238E27FC236}">
                  <a16:creationId xmlns:a16="http://schemas.microsoft.com/office/drawing/2014/main" id="{2D000749-E76B-C14D-9398-597D6D617F8C}"/>
                </a:ext>
              </a:extLst>
            </p:cNvPr>
            <p:cNvSpPr/>
            <p:nvPr/>
          </p:nvSpPr>
          <p:spPr bwMode="auto">
            <a:xfrm>
              <a:off x="8157170" y="2598346"/>
              <a:ext cx="126748" cy="117695"/>
            </a:xfrm>
            <a:prstGeom prst="triangle">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3" name="Group 102">
            <a:extLst>
              <a:ext uri="{FF2B5EF4-FFF2-40B4-BE49-F238E27FC236}">
                <a16:creationId xmlns:a16="http://schemas.microsoft.com/office/drawing/2014/main" id="{47115244-41E9-71BD-48BD-558411D0D4FA}"/>
              </a:ext>
            </a:extLst>
          </p:cNvPr>
          <p:cNvGrpSpPr/>
          <p:nvPr/>
        </p:nvGrpSpPr>
        <p:grpSpPr>
          <a:xfrm>
            <a:off x="10043307" y="2205925"/>
            <a:ext cx="1472701" cy="276999"/>
            <a:chOff x="10043307" y="2205925"/>
            <a:chExt cx="1472701" cy="276999"/>
          </a:xfrm>
        </p:grpSpPr>
        <p:sp>
          <p:nvSpPr>
            <p:cNvPr id="98" name="TextBox 97">
              <a:extLst>
                <a:ext uri="{FF2B5EF4-FFF2-40B4-BE49-F238E27FC236}">
                  <a16:creationId xmlns:a16="http://schemas.microsoft.com/office/drawing/2014/main" id="{D284740E-9547-ECB2-44FC-F9313E03B9FC}"/>
                </a:ext>
              </a:extLst>
            </p:cNvPr>
            <p:cNvSpPr txBox="1"/>
            <p:nvPr/>
          </p:nvSpPr>
          <p:spPr bwMode="auto">
            <a:xfrm>
              <a:off x="10122745" y="2205925"/>
              <a:ext cx="13932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Treatment ongoing</a:t>
              </a:r>
            </a:p>
          </p:txBody>
        </p:sp>
        <p:sp>
          <p:nvSpPr>
            <p:cNvPr id="102" name="Triangle 101">
              <a:extLst>
                <a:ext uri="{FF2B5EF4-FFF2-40B4-BE49-F238E27FC236}">
                  <a16:creationId xmlns:a16="http://schemas.microsoft.com/office/drawing/2014/main" id="{618FD606-5971-FBFD-6CE3-B165DA12E683}"/>
                </a:ext>
              </a:extLst>
            </p:cNvPr>
            <p:cNvSpPr/>
            <p:nvPr/>
          </p:nvSpPr>
          <p:spPr bwMode="auto">
            <a:xfrm rot="5400000">
              <a:off x="10038781" y="2279965"/>
              <a:ext cx="126748" cy="117695"/>
            </a:xfrm>
            <a:prstGeom prst="triangle">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grpSp>
        <p:nvGrpSpPr>
          <p:cNvPr id="105" name="Group 104">
            <a:extLst>
              <a:ext uri="{FF2B5EF4-FFF2-40B4-BE49-F238E27FC236}">
                <a16:creationId xmlns:a16="http://schemas.microsoft.com/office/drawing/2014/main" id="{567CF7A1-BBD1-87D3-8080-31F1901C65CF}"/>
              </a:ext>
            </a:extLst>
          </p:cNvPr>
          <p:cNvGrpSpPr/>
          <p:nvPr/>
        </p:nvGrpSpPr>
        <p:grpSpPr>
          <a:xfrm>
            <a:off x="8229599" y="2412646"/>
            <a:ext cx="2428923" cy="276999"/>
            <a:chOff x="8229599" y="2412646"/>
            <a:chExt cx="2428923" cy="276999"/>
          </a:xfrm>
        </p:grpSpPr>
        <p:sp>
          <p:nvSpPr>
            <p:cNvPr id="99" name="TextBox 98">
              <a:extLst>
                <a:ext uri="{FF2B5EF4-FFF2-40B4-BE49-F238E27FC236}">
                  <a16:creationId xmlns:a16="http://schemas.microsoft.com/office/drawing/2014/main" id="{405EF7F0-0794-4095-E73C-0A1EAAB9F32C}"/>
                </a:ext>
              </a:extLst>
            </p:cNvPr>
            <p:cNvSpPr txBox="1"/>
            <p:nvPr/>
          </p:nvSpPr>
          <p:spPr bwMode="auto">
            <a:xfrm>
              <a:off x="8317663" y="2412646"/>
              <a:ext cx="23408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sz="1200" b="0" dirty="0">
                  <a:solidFill>
                    <a:schemeClr val="bg1"/>
                  </a:solidFill>
                  <a:latin typeface="Calibri" panose="020F0502020204030204" pitchFamily="34" charset="0"/>
                  <a:cs typeface="Calibri" panose="020F0502020204030204" pitchFamily="34" charset="0"/>
                </a:rPr>
                <a:t>Discontinued treatment</a:t>
              </a:r>
            </a:p>
          </p:txBody>
        </p:sp>
        <p:sp>
          <p:nvSpPr>
            <p:cNvPr id="104" name="5-Point Star 103">
              <a:extLst>
                <a:ext uri="{FF2B5EF4-FFF2-40B4-BE49-F238E27FC236}">
                  <a16:creationId xmlns:a16="http://schemas.microsoft.com/office/drawing/2014/main" id="{9661802F-4716-2E0A-940E-00796B58F186}"/>
                </a:ext>
              </a:extLst>
            </p:cNvPr>
            <p:cNvSpPr/>
            <p:nvPr/>
          </p:nvSpPr>
          <p:spPr bwMode="auto">
            <a:xfrm>
              <a:off x="8229599" y="2471599"/>
              <a:ext cx="135800" cy="135800"/>
            </a:xfrm>
            <a:prstGeom prst="star5">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107" name="Straight Connector 106">
            <a:extLst>
              <a:ext uri="{FF2B5EF4-FFF2-40B4-BE49-F238E27FC236}">
                <a16:creationId xmlns:a16="http://schemas.microsoft.com/office/drawing/2014/main" id="{74463026-5EAC-4E39-1A93-49EC25ED123D}"/>
              </a:ext>
            </a:extLst>
          </p:cNvPr>
          <p:cNvCxnSpPr/>
          <p:nvPr/>
        </p:nvCxnSpPr>
        <p:spPr bwMode="auto">
          <a:xfrm flipH="1">
            <a:off x="7894622" y="5278170"/>
            <a:ext cx="4037845"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AF9860A-790D-F7D7-7787-7FFD49B40861}"/>
              </a:ext>
            </a:extLst>
          </p:cNvPr>
          <p:cNvCxnSpPr>
            <a:cxnSpLocks/>
          </p:cNvCxnSpPr>
          <p:nvPr/>
        </p:nvCxnSpPr>
        <p:spPr bwMode="auto">
          <a:xfrm>
            <a:off x="7912728"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108DF2C1-F01E-7988-76F9-2911D7244177}"/>
              </a:ext>
            </a:extLst>
          </p:cNvPr>
          <p:cNvCxnSpPr>
            <a:cxnSpLocks/>
          </p:cNvCxnSpPr>
          <p:nvPr/>
        </p:nvCxnSpPr>
        <p:spPr bwMode="auto">
          <a:xfrm>
            <a:off x="8662657"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17EEB820-AD76-BDDA-96E1-CD481F6B26E6}"/>
              </a:ext>
            </a:extLst>
          </p:cNvPr>
          <p:cNvCxnSpPr>
            <a:cxnSpLocks/>
          </p:cNvCxnSpPr>
          <p:nvPr/>
        </p:nvCxnSpPr>
        <p:spPr bwMode="auto">
          <a:xfrm>
            <a:off x="9412586"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52FA598-5084-92E9-B1A3-BC07434440D0}"/>
              </a:ext>
            </a:extLst>
          </p:cNvPr>
          <p:cNvCxnSpPr>
            <a:cxnSpLocks/>
          </p:cNvCxnSpPr>
          <p:nvPr/>
        </p:nvCxnSpPr>
        <p:spPr bwMode="auto">
          <a:xfrm>
            <a:off x="10162515"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493DA266-0FA5-C265-D337-6A728F5050D0}"/>
              </a:ext>
            </a:extLst>
          </p:cNvPr>
          <p:cNvCxnSpPr>
            <a:cxnSpLocks/>
          </p:cNvCxnSpPr>
          <p:nvPr/>
        </p:nvCxnSpPr>
        <p:spPr bwMode="auto">
          <a:xfrm>
            <a:off x="10912444"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54AFE8EC-6B6B-D16B-496C-B1B8AF02E4A9}"/>
              </a:ext>
            </a:extLst>
          </p:cNvPr>
          <p:cNvCxnSpPr>
            <a:cxnSpLocks/>
          </p:cNvCxnSpPr>
          <p:nvPr/>
        </p:nvCxnSpPr>
        <p:spPr bwMode="auto">
          <a:xfrm>
            <a:off x="11662371" y="527817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E905B35C-E094-B7B3-2978-629A361B720A}"/>
              </a:ext>
            </a:extLst>
          </p:cNvPr>
          <p:cNvCxnSpPr/>
          <p:nvPr/>
        </p:nvCxnSpPr>
        <p:spPr bwMode="auto">
          <a:xfrm flipV="1">
            <a:off x="10157989" y="3429000"/>
            <a:ext cx="0" cy="1840117"/>
          </a:xfrm>
          <a:prstGeom prst="line">
            <a:avLst/>
          </a:prstGeom>
          <a:noFill/>
          <a:ln w="28575" cap="flat" cmpd="sng" algn="ctr">
            <a:solidFill>
              <a:schemeClr val="bg1"/>
            </a:solidFill>
            <a:prstDash val="sysDot"/>
            <a:round/>
            <a:headEnd type="none" w="med" len="med"/>
            <a:tailEnd type="none" w="med" len="med"/>
          </a:ln>
          <a:effectLst/>
        </p:spPr>
      </p:cxnSp>
      <p:sp>
        <p:nvSpPr>
          <p:cNvPr id="117" name="TextBox 116">
            <a:extLst>
              <a:ext uri="{FF2B5EF4-FFF2-40B4-BE49-F238E27FC236}">
                <a16:creationId xmlns:a16="http://schemas.microsoft.com/office/drawing/2014/main" id="{EEC9C0A4-7B95-1C50-BEEC-39B3B084BDFA}"/>
              </a:ext>
            </a:extLst>
          </p:cNvPr>
          <p:cNvSpPr txBox="1"/>
          <p:nvPr/>
        </p:nvSpPr>
        <p:spPr bwMode="auto">
          <a:xfrm>
            <a:off x="7930836" y="5513561"/>
            <a:ext cx="38420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Mo</a:t>
            </a:r>
          </a:p>
        </p:txBody>
      </p:sp>
      <p:sp>
        <p:nvSpPr>
          <p:cNvPr id="118" name="TextBox 117">
            <a:extLst>
              <a:ext uri="{FF2B5EF4-FFF2-40B4-BE49-F238E27FC236}">
                <a16:creationId xmlns:a16="http://schemas.microsoft.com/office/drawing/2014/main" id="{2C61EF02-BE94-776D-2596-452A5ED3F45A}"/>
              </a:ext>
            </a:extLst>
          </p:cNvPr>
          <p:cNvSpPr txBox="1"/>
          <p:nvPr/>
        </p:nvSpPr>
        <p:spPr bwMode="auto">
          <a:xfrm>
            <a:off x="11423964"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10</a:t>
            </a:r>
          </a:p>
        </p:txBody>
      </p:sp>
      <p:sp>
        <p:nvSpPr>
          <p:cNvPr id="119" name="TextBox 118">
            <a:extLst>
              <a:ext uri="{FF2B5EF4-FFF2-40B4-BE49-F238E27FC236}">
                <a16:creationId xmlns:a16="http://schemas.microsoft.com/office/drawing/2014/main" id="{AB9A017B-CC66-740B-4C17-796859572EB6}"/>
              </a:ext>
            </a:extLst>
          </p:cNvPr>
          <p:cNvSpPr txBox="1"/>
          <p:nvPr/>
        </p:nvSpPr>
        <p:spPr bwMode="auto">
          <a:xfrm>
            <a:off x="7665267"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120" name="TextBox 119">
            <a:extLst>
              <a:ext uri="{FF2B5EF4-FFF2-40B4-BE49-F238E27FC236}">
                <a16:creationId xmlns:a16="http://schemas.microsoft.com/office/drawing/2014/main" id="{914DD7EA-C55B-C102-A715-501990994D9A}"/>
              </a:ext>
            </a:extLst>
          </p:cNvPr>
          <p:cNvSpPr txBox="1"/>
          <p:nvPr/>
        </p:nvSpPr>
        <p:spPr bwMode="auto">
          <a:xfrm>
            <a:off x="8417006"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2</a:t>
            </a:r>
          </a:p>
        </p:txBody>
      </p:sp>
      <p:sp>
        <p:nvSpPr>
          <p:cNvPr id="121" name="TextBox 120">
            <a:extLst>
              <a:ext uri="{FF2B5EF4-FFF2-40B4-BE49-F238E27FC236}">
                <a16:creationId xmlns:a16="http://schemas.microsoft.com/office/drawing/2014/main" id="{F449C4A7-882F-D8ED-30CB-DF3913390A63}"/>
              </a:ext>
            </a:extLst>
          </p:cNvPr>
          <p:cNvSpPr txBox="1"/>
          <p:nvPr/>
        </p:nvSpPr>
        <p:spPr bwMode="auto">
          <a:xfrm>
            <a:off x="9168745"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4</a:t>
            </a:r>
          </a:p>
        </p:txBody>
      </p:sp>
      <p:sp>
        <p:nvSpPr>
          <p:cNvPr id="122" name="TextBox 121">
            <a:extLst>
              <a:ext uri="{FF2B5EF4-FFF2-40B4-BE49-F238E27FC236}">
                <a16:creationId xmlns:a16="http://schemas.microsoft.com/office/drawing/2014/main" id="{23141122-038D-A7A5-F1BE-F64470698793}"/>
              </a:ext>
            </a:extLst>
          </p:cNvPr>
          <p:cNvSpPr txBox="1"/>
          <p:nvPr/>
        </p:nvSpPr>
        <p:spPr bwMode="auto">
          <a:xfrm>
            <a:off x="9920484"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6</a:t>
            </a:r>
          </a:p>
        </p:txBody>
      </p:sp>
      <p:sp>
        <p:nvSpPr>
          <p:cNvPr id="123" name="TextBox 122">
            <a:extLst>
              <a:ext uri="{FF2B5EF4-FFF2-40B4-BE49-F238E27FC236}">
                <a16:creationId xmlns:a16="http://schemas.microsoft.com/office/drawing/2014/main" id="{42FABAA7-BF95-E858-389D-6541236A01B3}"/>
              </a:ext>
            </a:extLst>
          </p:cNvPr>
          <p:cNvSpPr txBox="1"/>
          <p:nvPr/>
        </p:nvSpPr>
        <p:spPr bwMode="auto">
          <a:xfrm>
            <a:off x="10672223" y="5258554"/>
            <a:ext cx="4903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b="0" dirty="0">
                <a:solidFill>
                  <a:schemeClr val="bg1"/>
                </a:solidFill>
                <a:latin typeface="Calibri" panose="020F0502020204030204" pitchFamily="34" charset="0"/>
              </a:rPr>
              <a:t>8</a:t>
            </a:r>
          </a:p>
        </p:txBody>
      </p:sp>
      <p:graphicFrame>
        <p:nvGraphicFramePr>
          <p:cNvPr id="124" name="Table 123">
            <a:extLst>
              <a:ext uri="{FF2B5EF4-FFF2-40B4-BE49-F238E27FC236}">
                <a16:creationId xmlns:a16="http://schemas.microsoft.com/office/drawing/2014/main" id="{A4AB8DE5-1FD3-82EA-E499-5012D3926AE4}"/>
              </a:ext>
            </a:extLst>
          </p:cNvPr>
          <p:cNvGraphicFramePr>
            <a:graphicFrameLocks noGrp="1"/>
          </p:cNvGraphicFramePr>
          <p:nvPr>
            <p:extLst>
              <p:ext uri="{D42A27DB-BD31-4B8C-83A1-F6EECF244321}">
                <p14:modId xmlns:p14="http://schemas.microsoft.com/office/powerpoint/2010/main" val="1910508675"/>
              </p:ext>
            </p:extLst>
          </p:nvPr>
        </p:nvGraphicFramePr>
        <p:xfrm>
          <a:off x="6301215" y="2949256"/>
          <a:ext cx="1620570" cy="2319865"/>
        </p:xfrm>
        <a:graphic>
          <a:graphicData uri="http://schemas.openxmlformats.org/drawingml/2006/table">
            <a:tbl>
              <a:tblPr firstRow="1" bandRow="1">
                <a:tableStyleId>{93296810-A885-4BE3-A3E7-6D5BEEA58F35}</a:tableStyleId>
              </a:tblPr>
              <a:tblGrid>
                <a:gridCol w="540190">
                  <a:extLst>
                    <a:ext uri="{9D8B030D-6E8A-4147-A177-3AD203B41FA5}">
                      <a16:colId xmlns:a16="http://schemas.microsoft.com/office/drawing/2014/main" val="304907261"/>
                    </a:ext>
                  </a:extLst>
                </a:gridCol>
                <a:gridCol w="472664">
                  <a:extLst>
                    <a:ext uri="{9D8B030D-6E8A-4147-A177-3AD203B41FA5}">
                      <a16:colId xmlns:a16="http://schemas.microsoft.com/office/drawing/2014/main" val="608422419"/>
                    </a:ext>
                  </a:extLst>
                </a:gridCol>
                <a:gridCol w="607716">
                  <a:extLst>
                    <a:ext uri="{9D8B030D-6E8A-4147-A177-3AD203B41FA5}">
                      <a16:colId xmlns:a16="http://schemas.microsoft.com/office/drawing/2014/main" val="435031172"/>
                    </a:ext>
                  </a:extLst>
                </a:gridCol>
              </a:tblGrid>
              <a:tr h="489841">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No. of Prior Treatment Lines</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Histology</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MAPK</a:t>
                      </a:r>
                      <a:br>
                        <a:rPr lang="en-US" sz="800" dirty="0">
                          <a:solidFill>
                            <a:schemeClr val="bg1"/>
                          </a:solidFill>
                          <a:latin typeface="Calibri" panose="020F0502020204030204" pitchFamily="34" charset="0"/>
                          <a:cs typeface="Calibri" panose="020F0502020204030204" pitchFamily="34" charset="0"/>
                        </a:rPr>
                      </a:br>
                      <a:r>
                        <a:rPr lang="en-US" sz="800" dirty="0">
                          <a:solidFill>
                            <a:schemeClr val="bg1"/>
                          </a:solidFill>
                          <a:latin typeface="Calibri" panose="020F0502020204030204" pitchFamily="34" charset="0"/>
                          <a:cs typeface="Calibri" panose="020F0502020204030204" pitchFamily="34" charset="0"/>
                        </a:rPr>
                        <a:t>Alteration</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5505987"/>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4</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i="1" dirty="0">
                          <a:solidFill>
                            <a:schemeClr val="bg1"/>
                          </a:solidFill>
                          <a:latin typeface="Calibri" panose="020F0502020204030204" pitchFamily="34" charset="0"/>
                          <a:cs typeface="Calibri" panose="020F0502020204030204" pitchFamily="34" charset="0"/>
                        </a:rPr>
                        <a:t>BRAF</a:t>
                      </a:r>
                      <a:r>
                        <a:rPr lang="en-US" sz="800" dirty="0">
                          <a:solidFill>
                            <a:schemeClr val="bg1"/>
                          </a:solidFill>
                          <a:latin typeface="Calibri" panose="020F0502020204030204" pitchFamily="34" charset="0"/>
                          <a:cs typeface="Calibri" panose="020F0502020204030204" pitchFamily="34" charset="0"/>
                        </a:rPr>
                        <a:t> v600E</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8404622"/>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1</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KRAS</a:t>
                      </a:r>
                      <a:r>
                        <a:rPr lang="en-US" sz="800" dirty="0">
                          <a:solidFill>
                            <a:schemeClr val="bg1"/>
                          </a:solidFill>
                          <a:latin typeface="Calibri" panose="020F0502020204030204" pitchFamily="34" charset="0"/>
                          <a:cs typeface="Calibri" panose="020F0502020204030204" pitchFamily="34" charset="0"/>
                        </a:rPr>
                        <a:t> G12D</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255996"/>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3</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BRAF</a:t>
                      </a:r>
                      <a:r>
                        <a:rPr lang="en-US" sz="800" dirty="0">
                          <a:solidFill>
                            <a:schemeClr val="bg1"/>
                          </a:solidFill>
                          <a:latin typeface="Calibri" panose="020F0502020204030204" pitchFamily="34" charset="0"/>
                          <a:cs typeface="Calibri" panose="020F0502020204030204" pitchFamily="34" charset="0"/>
                        </a:rPr>
                        <a:t> v600E</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305035"/>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3</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MLA</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KRAS</a:t>
                      </a:r>
                      <a:r>
                        <a:rPr lang="en-US" sz="800" dirty="0">
                          <a:solidFill>
                            <a:schemeClr val="bg1"/>
                          </a:solidFill>
                          <a:latin typeface="Calibri" panose="020F0502020204030204" pitchFamily="34" charset="0"/>
                          <a:cs typeface="Calibri" panose="020F0502020204030204" pitchFamily="34" charset="0"/>
                        </a:rPr>
                        <a:t> G12A</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9856972"/>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4</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BRAF</a:t>
                      </a:r>
                      <a:r>
                        <a:rPr lang="en-US" sz="800" dirty="0">
                          <a:solidFill>
                            <a:schemeClr val="bg1"/>
                          </a:solidFill>
                          <a:latin typeface="Calibri" panose="020F0502020204030204" pitchFamily="34" charset="0"/>
                          <a:cs typeface="Calibri" panose="020F0502020204030204" pitchFamily="34" charset="0"/>
                        </a:rPr>
                        <a:t> v600E</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78095000"/>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4</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KRAS</a:t>
                      </a:r>
                      <a:r>
                        <a:rPr lang="en-US" sz="800" dirty="0">
                          <a:solidFill>
                            <a:schemeClr val="bg1"/>
                          </a:solidFill>
                          <a:latin typeface="Calibri" panose="020F0502020204030204" pitchFamily="34" charset="0"/>
                          <a:cs typeface="Calibri" panose="020F0502020204030204" pitchFamily="34" charset="0"/>
                        </a:rPr>
                        <a:t> G12V</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3783644"/>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4</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BRAF</a:t>
                      </a:r>
                      <a:r>
                        <a:rPr lang="en-US" sz="800" dirty="0">
                          <a:solidFill>
                            <a:schemeClr val="bg1"/>
                          </a:solidFill>
                          <a:latin typeface="Calibri" panose="020F0502020204030204" pitchFamily="34" charset="0"/>
                          <a:cs typeface="Calibri" panose="020F0502020204030204" pitchFamily="34" charset="0"/>
                        </a:rPr>
                        <a:t> v600E</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6932782"/>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3</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90000"/>
                        </a:lnSpc>
                      </a:pPr>
                      <a:r>
                        <a:rPr lang="en-US" sz="800" i="1" dirty="0">
                          <a:solidFill>
                            <a:schemeClr val="bg1"/>
                          </a:solidFill>
                          <a:latin typeface="Calibri" panose="020F0502020204030204" pitchFamily="34" charset="0"/>
                          <a:cs typeface="Calibri" panose="020F0502020204030204" pitchFamily="34" charset="0"/>
                        </a:rPr>
                        <a:t>NF1</a:t>
                      </a:r>
                      <a:r>
                        <a:rPr lang="en-US" sz="800" dirty="0">
                          <a:solidFill>
                            <a:schemeClr val="bg1"/>
                          </a:solidFill>
                          <a:latin typeface="Calibri" panose="020F0502020204030204" pitchFamily="34" charset="0"/>
                          <a:cs typeface="Calibri" panose="020F0502020204030204" pitchFamily="34" charset="0"/>
                        </a:rPr>
                        <a:t>S557fs*11</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6865570"/>
                  </a:ext>
                </a:extLst>
              </a:tr>
              <a:tr h="203336">
                <a:tc>
                  <a:txBody>
                    <a:bodyPr/>
                    <a:lstStyle/>
                    <a:p>
                      <a:pPr algn="ctr">
                        <a:lnSpc>
                          <a:spcPct val="90000"/>
                        </a:lnSpc>
                      </a:pPr>
                      <a:r>
                        <a:rPr lang="en-US" sz="800" dirty="0">
                          <a:solidFill>
                            <a:schemeClr val="bg1"/>
                          </a:solidFill>
                          <a:latin typeface="Calibri" panose="020F0502020204030204" pitchFamily="34" charset="0"/>
                          <a:cs typeface="Calibri" panose="020F0502020204030204" pitchFamily="34" charset="0"/>
                        </a:rPr>
                        <a:t>2</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dirty="0">
                          <a:solidFill>
                            <a:schemeClr val="bg1"/>
                          </a:solidFill>
                          <a:latin typeface="Calibri" panose="020F0502020204030204" pitchFamily="34" charset="0"/>
                          <a:cs typeface="Calibri" panose="020F0502020204030204" pitchFamily="34" charset="0"/>
                        </a:rPr>
                        <a:t>LGSOC</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lang="en-US" sz="800" i="1" dirty="0">
                          <a:solidFill>
                            <a:schemeClr val="bg1"/>
                          </a:solidFill>
                          <a:latin typeface="Calibri" panose="020F0502020204030204" pitchFamily="34" charset="0"/>
                          <a:cs typeface="Calibri" panose="020F0502020204030204" pitchFamily="34" charset="0"/>
                        </a:rPr>
                        <a:t>KRAS</a:t>
                      </a:r>
                      <a:r>
                        <a:rPr lang="en-US" sz="800" dirty="0">
                          <a:solidFill>
                            <a:schemeClr val="bg1"/>
                          </a:solidFill>
                          <a:latin typeface="Calibri" panose="020F0502020204030204" pitchFamily="34" charset="0"/>
                          <a:cs typeface="Calibri" panose="020F0502020204030204" pitchFamily="34" charset="0"/>
                        </a:rPr>
                        <a:t> G12A</a:t>
                      </a:r>
                    </a:p>
                  </a:txBody>
                  <a:tcPr marL="0" marR="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909812"/>
                  </a:ext>
                </a:extLst>
              </a:tr>
            </a:tbl>
          </a:graphicData>
        </a:graphic>
      </p:graphicFrame>
      <p:sp>
        <p:nvSpPr>
          <p:cNvPr id="135" name="Oval 134">
            <a:extLst>
              <a:ext uri="{FF2B5EF4-FFF2-40B4-BE49-F238E27FC236}">
                <a16:creationId xmlns:a16="http://schemas.microsoft.com/office/drawing/2014/main" id="{E7DCB665-CBB4-7511-ACF5-19F7F02FE689}"/>
              </a:ext>
            </a:extLst>
          </p:cNvPr>
          <p:cNvSpPr/>
          <p:nvPr/>
        </p:nvSpPr>
        <p:spPr bwMode="auto">
          <a:xfrm>
            <a:off x="8481763" y="3880209"/>
            <a:ext cx="117695" cy="117695"/>
          </a:xfrm>
          <a:prstGeom prst="ellipse">
            <a:avLst/>
          </a:prstGeom>
          <a:noFill/>
          <a:ln w="1270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 name="Oval 135">
            <a:extLst>
              <a:ext uri="{FF2B5EF4-FFF2-40B4-BE49-F238E27FC236}">
                <a16:creationId xmlns:a16="http://schemas.microsoft.com/office/drawing/2014/main" id="{8E550E22-F9C0-26D9-4439-6A8F3DA00693}"/>
              </a:ext>
            </a:extLst>
          </p:cNvPr>
          <p:cNvSpPr/>
          <p:nvPr/>
        </p:nvSpPr>
        <p:spPr bwMode="auto">
          <a:xfrm>
            <a:off x="8546240" y="4688158"/>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7" name="Oval 136">
            <a:extLst>
              <a:ext uri="{FF2B5EF4-FFF2-40B4-BE49-F238E27FC236}">
                <a16:creationId xmlns:a16="http://schemas.microsoft.com/office/drawing/2014/main" id="{DB1A6714-EE8A-D00D-C20D-1A3F87979B42}"/>
              </a:ext>
            </a:extLst>
          </p:cNvPr>
          <p:cNvSpPr/>
          <p:nvPr/>
        </p:nvSpPr>
        <p:spPr bwMode="auto">
          <a:xfrm>
            <a:off x="8755789" y="4084158"/>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8" name="Oval 137">
            <a:extLst>
              <a:ext uri="{FF2B5EF4-FFF2-40B4-BE49-F238E27FC236}">
                <a16:creationId xmlns:a16="http://schemas.microsoft.com/office/drawing/2014/main" id="{50085533-4AD7-8EDE-D468-39E974B938A3}"/>
              </a:ext>
            </a:extLst>
          </p:cNvPr>
          <p:cNvSpPr/>
          <p:nvPr/>
        </p:nvSpPr>
        <p:spPr bwMode="auto">
          <a:xfrm>
            <a:off x="10385297" y="4492056"/>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9" name="Oval 138">
            <a:extLst>
              <a:ext uri="{FF2B5EF4-FFF2-40B4-BE49-F238E27FC236}">
                <a16:creationId xmlns:a16="http://schemas.microsoft.com/office/drawing/2014/main" id="{A29DCCD4-9F66-5044-D050-B1D3A44185B7}"/>
              </a:ext>
            </a:extLst>
          </p:cNvPr>
          <p:cNvSpPr/>
          <p:nvPr/>
        </p:nvSpPr>
        <p:spPr bwMode="auto">
          <a:xfrm>
            <a:off x="9341943" y="4283451"/>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0" name="Oval 139">
            <a:extLst>
              <a:ext uri="{FF2B5EF4-FFF2-40B4-BE49-F238E27FC236}">
                <a16:creationId xmlns:a16="http://schemas.microsoft.com/office/drawing/2014/main" id="{494E5FB8-102F-84D2-1C30-69629F003C2D}"/>
              </a:ext>
            </a:extLst>
          </p:cNvPr>
          <p:cNvSpPr/>
          <p:nvPr/>
        </p:nvSpPr>
        <p:spPr bwMode="auto">
          <a:xfrm>
            <a:off x="8492020" y="5100191"/>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1" name="Oval 140">
            <a:extLst>
              <a:ext uri="{FF2B5EF4-FFF2-40B4-BE49-F238E27FC236}">
                <a16:creationId xmlns:a16="http://schemas.microsoft.com/office/drawing/2014/main" id="{7ED08D42-BB09-B6AD-AA1A-6F4A344E55DC}"/>
              </a:ext>
            </a:extLst>
          </p:cNvPr>
          <p:cNvSpPr/>
          <p:nvPr/>
        </p:nvSpPr>
        <p:spPr bwMode="auto">
          <a:xfrm>
            <a:off x="9627694" y="4888540"/>
            <a:ext cx="117695" cy="117695"/>
          </a:xfrm>
          <a:prstGeom prst="ellipse">
            <a:avLst/>
          </a:prstGeom>
          <a:noFill/>
          <a:ln w="12700">
            <a:solidFill>
              <a:schemeClr val="tx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2" name="Triangle 141">
            <a:extLst>
              <a:ext uri="{FF2B5EF4-FFF2-40B4-BE49-F238E27FC236}">
                <a16:creationId xmlns:a16="http://schemas.microsoft.com/office/drawing/2014/main" id="{01D150DA-87C2-45ED-DBBE-D2AC3178FFEC}"/>
              </a:ext>
            </a:extLst>
          </p:cNvPr>
          <p:cNvSpPr/>
          <p:nvPr/>
        </p:nvSpPr>
        <p:spPr bwMode="auto">
          <a:xfrm>
            <a:off x="10472565" y="4879487"/>
            <a:ext cx="126748" cy="117695"/>
          </a:xfrm>
          <a:prstGeom prst="triangle">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43" name="5-Point Star 142">
            <a:extLst>
              <a:ext uri="{FF2B5EF4-FFF2-40B4-BE49-F238E27FC236}">
                <a16:creationId xmlns:a16="http://schemas.microsoft.com/office/drawing/2014/main" id="{E212EBFE-129C-5610-AEF8-6E1C81BE3584}"/>
              </a:ext>
            </a:extLst>
          </p:cNvPr>
          <p:cNvSpPr/>
          <p:nvPr/>
        </p:nvSpPr>
        <p:spPr bwMode="auto">
          <a:xfrm>
            <a:off x="10320703" y="4870434"/>
            <a:ext cx="135800" cy="135800"/>
          </a:xfrm>
          <a:prstGeom prst="star5">
            <a:avLst/>
          </a:prstGeom>
          <a:solidFill>
            <a:schemeClr val="bg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55" name="Straight Connector 54">
            <a:extLst>
              <a:ext uri="{FF2B5EF4-FFF2-40B4-BE49-F238E27FC236}">
                <a16:creationId xmlns:a16="http://schemas.microsoft.com/office/drawing/2014/main" id="{1015DF57-1B6F-D01B-F722-F7BA3CD3425A}"/>
              </a:ext>
            </a:extLst>
          </p:cNvPr>
          <p:cNvCxnSpPr>
            <a:cxnSpLocks/>
          </p:cNvCxnSpPr>
          <p:nvPr/>
        </p:nvCxnSpPr>
        <p:spPr bwMode="auto">
          <a:xfrm>
            <a:off x="1038996" y="3273353"/>
            <a:ext cx="4952342" cy="0"/>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356895863"/>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CCF5CC-E152-ED45-2295-F813F1FB9257}"/>
              </a:ext>
            </a:extLst>
          </p:cNvPr>
          <p:cNvSpPr>
            <a:spLocks noGrp="1"/>
          </p:cNvSpPr>
          <p:nvPr>
            <p:ph type="title"/>
          </p:nvPr>
        </p:nvSpPr>
        <p:spPr>
          <a:xfrm>
            <a:off x="609759" y="238127"/>
            <a:ext cx="10872444" cy="1103313"/>
          </a:xfrm>
        </p:spPr>
        <p:txBody>
          <a:bodyPr/>
          <a:lstStyle/>
          <a:p>
            <a:r>
              <a:rPr lang="en-US" dirty="0"/>
              <a:t>BOUQUET: Efficacy Summary With Atezo + Bev</a:t>
            </a:r>
          </a:p>
        </p:txBody>
      </p:sp>
      <p:sp>
        <p:nvSpPr>
          <p:cNvPr id="6" name="Text Box 15">
            <a:extLst>
              <a:ext uri="{FF2B5EF4-FFF2-40B4-BE49-F238E27FC236}">
                <a16:creationId xmlns:a16="http://schemas.microsoft.com/office/drawing/2014/main" id="{33F03D18-0A57-BC46-0078-E4C801EF0107}"/>
              </a:ext>
            </a:extLst>
          </p:cNvPr>
          <p:cNvSpPr txBox="1">
            <a:spLocks noChangeArrowheads="1"/>
          </p:cNvSpPr>
          <p:nvPr/>
        </p:nvSpPr>
        <p:spPr bwMode="auto">
          <a:xfrm>
            <a:off x="403226" y="6361926"/>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eaLnBrk="1" hangingPunct="1">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Ray-Coquard. ESMO 2023. Abstr 747MO. Reproduced with permission.</a:t>
            </a:r>
          </a:p>
        </p:txBody>
      </p:sp>
      <p:sp>
        <p:nvSpPr>
          <p:cNvPr id="43" name="Content Placeholder 42">
            <a:extLst>
              <a:ext uri="{FF2B5EF4-FFF2-40B4-BE49-F238E27FC236}">
                <a16:creationId xmlns:a16="http://schemas.microsoft.com/office/drawing/2014/main" id="{D1166CC4-DC3A-824F-DC40-4E47E3DCE375}"/>
              </a:ext>
            </a:extLst>
          </p:cNvPr>
          <p:cNvSpPr>
            <a:spLocks noGrp="1"/>
          </p:cNvSpPr>
          <p:nvPr>
            <p:ph idx="1"/>
          </p:nvPr>
        </p:nvSpPr>
        <p:spPr>
          <a:xfrm>
            <a:off x="2936081" y="4021931"/>
            <a:ext cx="5872163" cy="1357313"/>
          </a:xfrm>
        </p:spPr>
        <p:txBody>
          <a:bodyPr/>
          <a:lstStyle/>
          <a:p>
            <a:pPr>
              <a:spcAft>
                <a:spcPts val="0"/>
              </a:spcAft>
            </a:pPr>
            <a:r>
              <a:rPr lang="en-US" sz="2000" dirty="0"/>
              <a:t>cORR: 3/21 (14%; 95% CI: 3%-36%)</a:t>
            </a:r>
          </a:p>
          <a:p>
            <a:pPr>
              <a:spcAft>
                <a:spcPts val="0"/>
              </a:spcAft>
            </a:pPr>
            <a:r>
              <a:rPr lang="en-US" sz="2000" dirty="0"/>
              <a:t>DCR: 15/21 (71%; 95% CI: 48%-89%)</a:t>
            </a:r>
          </a:p>
          <a:p>
            <a:pPr>
              <a:spcAft>
                <a:spcPts val="0"/>
              </a:spcAft>
            </a:pPr>
            <a:r>
              <a:rPr lang="en-US" sz="2000" dirty="0"/>
              <a:t>6-mo PFS rate: 75% (95% CI: 56%-94%)</a:t>
            </a:r>
          </a:p>
        </p:txBody>
      </p:sp>
      <p:grpSp>
        <p:nvGrpSpPr>
          <p:cNvPr id="66" name="Group 65">
            <a:extLst>
              <a:ext uri="{FF2B5EF4-FFF2-40B4-BE49-F238E27FC236}">
                <a16:creationId xmlns:a16="http://schemas.microsoft.com/office/drawing/2014/main" id="{24E52F7A-DDBD-7593-E23B-A0FF9602967C}"/>
              </a:ext>
            </a:extLst>
          </p:cNvPr>
          <p:cNvGrpSpPr/>
          <p:nvPr/>
        </p:nvGrpSpPr>
        <p:grpSpPr>
          <a:xfrm>
            <a:off x="1311714" y="1535403"/>
            <a:ext cx="9706330" cy="4196876"/>
            <a:chOff x="1311714" y="1535403"/>
            <a:chExt cx="9706330" cy="4196876"/>
          </a:xfrm>
        </p:grpSpPr>
        <p:sp>
          <p:nvSpPr>
            <p:cNvPr id="13" name="Google Shape;181;p26">
              <a:extLst>
                <a:ext uri="{FF2B5EF4-FFF2-40B4-BE49-F238E27FC236}">
                  <a16:creationId xmlns:a16="http://schemas.microsoft.com/office/drawing/2014/main" id="{78D0CFC5-4DBF-9CDA-689D-A543249AA919}"/>
                </a:ext>
              </a:extLst>
            </p:cNvPr>
            <p:cNvSpPr txBox="1">
              <a:spLocks/>
            </p:cNvSpPr>
            <p:nvPr/>
          </p:nvSpPr>
          <p:spPr bwMode="auto">
            <a:xfrm>
              <a:off x="2188397" y="1535403"/>
              <a:ext cx="7828906" cy="252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spcFirstLastPara="1" vert="horz" wrap="square" lIns="91425" tIns="45700" rIns="91425" bIns="45700" numCol="1" anchor="t" anchorCtr="0" compatLnSpc="1">
              <a:prstTxWarp prst="textNoShape">
                <a:avLst/>
              </a:prstTxWarp>
              <a:noAutofit/>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algn="ctr">
                <a:lnSpc>
                  <a:spcPct val="80000"/>
                </a:lnSpc>
                <a:spcBef>
                  <a:spcPts val="0"/>
                </a:spcBef>
                <a:spcAft>
                  <a:spcPts val="0"/>
                </a:spcAft>
                <a:buClr>
                  <a:srgbClr val="05416B"/>
                </a:buClr>
                <a:buSzPts val="1400"/>
                <a:buFont typeface="Arial"/>
                <a:buNone/>
              </a:pPr>
              <a:r>
                <a:rPr lang="en-US" sz="2000" kern="0" dirty="0">
                  <a:solidFill>
                    <a:schemeClr val="bg1"/>
                  </a:solidFill>
                </a:rPr>
                <a:t>Best Overall Response</a:t>
              </a:r>
            </a:p>
          </p:txBody>
        </p:sp>
        <p:sp>
          <p:nvSpPr>
            <p:cNvPr id="15" name="TextBox 14">
              <a:extLst>
                <a:ext uri="{FF2B5EF4-FFF2-40B4-BE49-F238E27FC236}">
                  <a16:creationId xmlns:a16="http://schemas.microsoft.com/office/drawing/2014/main" id="{8C6B149F-0473-2B3E-5BE0-9B7B67887461}"/>
                </a:ext>
              </a:extLst>
            </p:cNvPr>
            <p:cNvSpPr txBox="1"/>
            <p:nvPr/>
          </p:nvSpPr>
          <p:spPr bwMode="auto">
            <a:xfrm rot="16200000">
              <a:off x="-384969" y="3666265"/>
              <a:ext cx="3762697" cy="369332"/>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Best Change From Baseline in SLD (%)</a:t>
              </a:r>
            </a:p>
          </p:txBody>
        </p:sp>
        <p:grpSp>
          <p:nvGrpSpPr>
            <p:cNvPr id="11" name="Group 10">
              <a:extLst>
                <a:ext uri="{FF2B5EF4-FFF2-40B4-BE49-F238E27FC236}">
                  <a16:creationId xmlns:a16="http://schemas.microsoft.com/office/drawing/2014/main" id="{D9A5FB28-2004-E44A-AD11-C88D57879639}"/>
                </a:ext>
              </a:extLst>
            </p:cNvPr>
            <p:cNvGrpSpPr/>
            <p:nvPr/>
          </p:nvGrpSpPr>
          <p:grpSpPr>
            <a:xfrm>
              <a:off x="2743197" y="1836144"/>
              <a:ext cx="7238082" cy="369332"/>
              <a:chOff x="3635565" y="-675702"/>
              <a:chExt cx="7238082" cy="369332"/>
            </a:xfrm>
          </p:grpSpPr>
          <p:sp>
            <p:nvSpPr>
              <p:cNvPr id="3" name="TextBox 2">
                <a:extLst>
                  <a:ext uri="{FF2B5EF4-FFF2-40B4-BE49-F238E27FC236}">
                    <a16:creationId xmlns:a16="http://schemas.microsoft.com/office/drawing/2014/main" id="{3880D647-3D1A-635A-425F-E147FA8F77BD}"/>
                  </a:ext>
                </a:extLst>
              </p:cNvPr>
              <p:cNvSpPr txBox="1"/>
              <p:nvPr/>
            </p:nvSpPr>
            <p:spPr bwMode="auto">
              <a:xfrm>
                <a:off x="3800820" y="-675702"/>
                <a:ext cx="20307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Progressive disease</a:t>
                </a:r>
              </a:p>
            </p:txBody>
          </p:sp>
          <p:sp>
            <p:nvSpPr>
              <p:cNvPr id="4" name="TextBox 3">
                <a:extLst>
                  <a:ext uri="{FF2B5EF4-FFF2-40B4-BE49-F238E27FC236}">
                    <a16:creationId xmlns:a16="http://schemas.microsoft.com/office/drawing/2014/main" id="{05C8FE63-5C43-C295-3284-F71BDA7ABECA}"/>
                  </a:ext>
                </a:extLst>
              </p:cNvPr>
              <p:cNvSpPr txBox="1"/>
              <p:nvPr/>
            </p:nvSpPr>
            <p:spPr bwMode="auto">
              <a:xfrm>
                <a:off x="6222695" y="-675702"/>
                <a:ext cx="16433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Stable disease</a:t>
                </a:r>
              </a:p>
            </p:txBody>
          </p:sp>
          <p:sp>
            <p:nvSpPr>
              <p:cNvPr id="5" name="TextBox 4">
                <a:extLst>
                  <a:ext uri="{FF2B5EF4-FFF2-40B4-BE49-F238E27FC236}">
                    <a16:creationId xmlns:a16="http://schemas.microsoft.com/office/drawing/2014/main" id="{4F66CF89-2222-6966-A39A-6534FA314C77}"/>
                  </a:ext>
                </a:extLst>
              </p:cNvPr>
              <p:cNvSpPr txBox="1"/>
              <p:nvPr/>
            </p:nvSpPr>
            <p:spPr bwMode="auto">
              <a:xfrm>
                <a:off x="8148810" y="-675702"/>
                <a:ext cx="27248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Confirmed partial response</a:t>
                </a:r>
              </a:p>
            </p:txBody>
          </p:sp>
          <p:sp>
            <p:nvSpPr>
              <p:cNvPr id="7" name="Rectangle 6">
                <a:extLst>
                  <a:ext uri="{FF2B5EF4-FFF2-40B4-BE49-F238E27FC236}">
                    <a16:creationId xmlns:a16="http://schemas.microsoft.com/office/drawing/2014/main" id="{8E91C612-FC7F-85A2-DEAB-ACFD3D03EC5C}"/>
                  </a:ext>
                </a:extLst>
              </p:cNvPr>
              <p:cNvSpPr/>
              <p:nvPr/>
            </p:nvSpPr>
            <p:spPr bwMode="auto">
              <a:xfrm>
                <a:off x="3635565" y="-583894"/>
                <a:ext cx="176270" cy="17627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8" name="Rectangle 7">
                <a:extLst>
                  <a:ext uri="{FF2B5EF4-FFF2-40B4-BE49-F238E27FC236}">
                    <a16:creationId xmlns:a16="http://schemas.microsoft.com/office/drawing/2014/main" id="{59FFBAED-0397-C362-C3DC-D696E6F02B90}"/>
                  </a:ext>
                </a:extLst>
              </p:cNvPr>
              <p:cNvSpPr/>
              <p:nvPr/>
            </p:nvSpPr>
            <p:spPr bwMode="auto">
              <a:xfrm>
                <a:off x="6062949" y="-583894"/>
                <a:ext cx="176270" cy="176270"/>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9" name="Rectangle 8">
                <a:extLst>
                  <a:ext uri="{FF2B5EF4-FFF2-40B4-BE49-F238E27FC236}">
                    <a16:creationId xmlns:a16="http://schemas.microsoft.com/office/drawing/2014/main" id="{47FB8D7C-A280-1762-972B-82A03AB609E4}"/>
                  </a:ext>
                </a:extLst>
              </p:cNvPr>
              <p:cNvSpPr/>
              <p:nvPr/>
            </p:nvSpPr>
            <p:spPr bwMode="auto">
              <a:xfrm>
                <a:off x="8005590" y="-583894"/>
                <a:ext cx="176270" cy="176270"/>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cxnSp>
          <p:nvCxnSpPr>
            <p:cNvPr id="14" name="Straight Connector 13">
              <a:extLst>
                <a:ext uri="{FF2B5EF4-FFF2-40B4-BE49-F238E27FC236}">
                  <a16:creationId xmlns:a16="http://schemas.microsoft.com/office/drawing/2014/main" id="{CD154894-FD62-4FAE-3432-352A208B6D9D}"/>
                </a:ext>
              </a:extLst>
            </p:cNvPr>
            <p:cNvCxnSpPr/>
            <p:nvPr/>
          </p:nvCxnSpPr>
          <p:spPr bwMode="auto">
            <a:xfrm>
              <a:off x="2192357" y="2071171"/>
              <a:ext cx="0" cy="3470313"/>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2B2A24D-7372-0D89-8F3D-BB207DAC71AE}"/>
                </a:ext>
              </a:extLst>
            </p:cNvPr>
            <p:cNvCxnSpPr>
              <a:cxnSpLocks/>
            </p:cNvCxnSpPr>
            <p:nvPr/>
          </p:nvCxnSpPr>
          <p:spPr bwMode="auto">
            <a:xfrm>
              <a:off x="2181340" y="3810000"/>
              <a:ext cx="7921127" cy="0"/>
            </a:xfrm>
            <a:prstGeom prst="line">
              <a:avLst/>
            </a:prstGeom>
            <a:noFill/>
            <a:ln w="28575" cap="flat" cmpd="sng" algn="ctr">
              <a:solidFill>
                <a:schemeClr val="bg1"/>
              </a:solidFill>
              <a:prstDash val="sysDot"/>
              <a:round/>
              <a:headEnd type="none" w="med" len="med"/>
              <a:tailEnd type="none" w="med" len="med"/>
            </a:ln>
            <a:effectLst/>
          </p:spPr>
        </p:cxnSp>
        <p:cxnSp>
          <p:nvCxnSpPr>
            <p:cNvPr id="20" name="Straight Connector 19">
              <a:extLst>
                <a:ext uri="{FF2B5EF4-FFF2-40B4-BE49-F238E27FC236}">
                  <a16:creationId xmlns:a16="http://schemas.microsoft.com/office/drawing/2014/main" id="{7E93AC6D-12A6-DF1F-8CCF-D105D213FD04}"/>
                </a:ext>
              </a:extLst>
            </p:cNvPr>
            <p:cNvCxnSpPr>
              <a:cxnSpLocks/>
            </p:cNvCxnSpPr>
            <p:nvPr/>
          </p:nvCxnSpPr>
          <p:spPr bwMode="auto">
            <a:xfrm flipH="1">
              <a:off x="2128838" y="20859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5547D4CE-ED38-8154-B803-A100CA403D6A}"/>
                </a:ext>
              </a:extLst>
            </p:cNvPr>
            <p:cNvCxnSpPr>
              <a:cxnSpLocks/>
            </p:cNvCxnSpPr>
            <p:nvPr/>
          </p:nvCxnSpPr>
          <p:spPr bwMode="auto">
            <a:xfrm flipH="1">
              <a:off x="2128838" y="25782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D8B4F9C4-F4C9-59A6-2901-82F62A4C1C14}"/>
                </a:ext>
              </a:extLst>
            </p:cNvPr>
            <p:cNvCxnSpPr>
              <a:cxnSpLocks/>
            </p:cNvCxnSpPr>
            <p:nvPr/>
          </p:nvCxnSpPr>
          <p:spPr bwMode="auto">
            <a:xfrm flipH="1">
              <a:off x="2128838" y="306657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EE53EA3-086E-EADD-ABD9-31E121B9C1F4}"/>
                </a:ext>
              </a:extLst>
            </p:cNvPr>
            <p:cNvCxnSpPr>
              <a:cxnSpLocks/>
            </p:cNvCxnSpPr>
            <p:nvPr/>
          </p:nvCxnSpPr>
          <p:spPr bwMode="auto">
            <a:xfrm flipH="1">
              <a:off x="2128838" y="356269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4D60E72-A7A9-C243-D21C-198285098A25}"/>
                </a:ext>
              </a:extLst>
            </p:cNvPr>
            <p:cNvCxnSpPr>
              <a:cxnSpLocks/>
            </p:cNvCxnSpPr>
            <p:nvPr/>
          </p:nvCxnSpPr>
          <p:spPr bwMode="auto">
            <a:xfrm flipH="1">
              <a:off x="2128838" y="40549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602EFC06-57B7-2B8C-BAFC-5756B393BB65}"/>
                </a:ext>
              </a:extLst>
            </p:cNvPr>
            <p:cNvCxnSpPr>
              <a:cxnSpLocks/>
            </p:cNvCxnSpPr>
            <p:nvPr/>
          </p:nvCxnSpPr>
          <p:spPr bwMode="auto">
            <a:xfrm flipH="1">
              <a:off x="2128838" y="454716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87E43EC-20BA-C0F7-3C5E-F39C752AEAF2}"/>
                </a:ext>
              </a:extLst>
            </p:cNvPr>
            <p:cNvCxnSpPr>
              <a:cxnSpLocks/>
            </p:cNvCxnSpPr>
            <p:nvPr/>
          </p:nvCxnSpPr>
          <p:spPr bwMode="auto">
            <a:xfrm flipH="1">
              <a:off x="2128838" y="503940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F9905B5-272C-7C8C-4F7E-10D4044C8F3D}"/>
                </a:ext>
              </a:extLst>
            </p:cNvPr>
            <p:cNvCxnSpPr>
              <a:cxnSpLocks/>
            </p:cNvCxnSpPr>
            <p:nvPr/>
          </p:nvCxnSpPr>
          <p:spPr bwMode="auto">
            <a:xfrm flipH="1">
              <a:off x="2128838" y="5531645"/>
              <a:ext cx="64008" cy="0"/>
            </a:xfrm>
            <a:prstGeom prst="line">
              <a:avLst/>
            </a:prstGeom>
            <a:noFill/>
            <a:ln w="28575" cap="flat" cmpd="sng" algn="ctr">
              <a:solidFill>
                <a:schemeClr val="bg1"/>
              </a:solidFill>
              <a:prstDash val="solid"/>
              <a:round/>
              <a:headEnd type="none" w="med" len="med"/>
              <a:tailEnd type="none" w="med" len="med"/>
            </a:ln>
            <a:effectLst/>
          </p:spPr>
        </p:cxnSp>
        <p:sp>
          <p:nvSpPr>
            <p:cNvPr id="28" name="TextBox 27">
              <a:extLst>
                <a:ext uri="{FF2B5EF4-FFF2-40B4-BE49-F238E27FC236}">
                  <a16:creationId xmlns:a16="http://schemas.microsoft.com/office/drawing/2014/main" id="{523CEA3E-4FE3-0294-8BD5-583E90D5D3E5}"/>
                </a:ext>
              </a:extLst>
            </p:cNvPr>
            <p:cNvSpPr txBox="1"/>
            <p:nvPr/>
          </p:nvSpPr>
          <p:spPr bwMode="auto">
            <a:xfrm>
              <a:off x="1631156" y="1900238"/>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29" name="TextBox 28">
              <a:extLst>
                <a:ext uri="{FF2B5EF4-FFF2-40B4-BE49-F238E27FC236}">
                  <a16:creationId xmlns:a16="http://schemas.microsoft.com/office/drawing/2014/main" id="{B4D1EE89-5437-5218-BB02-625ED99144B8}"/>
                </a:ext>
              </a:extLst>
            </p:cNvPr>
            <p:cNvSpPr txBox="1"/>
            <p:nvPr/>
          </p:nvSpPr>
          <p:spPr bwMode="auto">
            <a:xfrm>
              <a:off x="1631156" y="2392476"/>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0" name="TextBox 29">
              <a:extLst>
                <a:ext uri="{FF2B5EF4-FFF2-40B4-BE49-F238E27FC236}">
                  <a16:creationId xmlns:a16="http://schemas.microsoft.com/office/drawing/2014/main" id="{4A901C1C-CAB1-EC88-A948-ECFD0FF0D60D}"/>
                </a:ext>
              </a:extLst>
            </p:cNvPr>
            <p:cNvSpPr txBox="1"/>
            <p:nvPr/>
          </p:nvSpPr>
          <p:spPr bwMode="auto">
            <a:xfrm>
              <a:off x="1631156" y="2884714"/>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0</a:t>
              </a:r>
            </a:p>
          </p:txBody>
        </p:sp>
        <p:sp>
          <p:nvSpPr>
            <p:cNvPr id="31" name="TextBox 30">
              <a:extLst>
                <a:ext uri="{FF2B5EF4-FFF2-40B4-BE49-F238E27FC236}">
                  <a16:creationId xmlns:a16="http://schemas.microsoft.com/office/drawing/2014/main" id="{6676915D-E50B-204C-4E92-90CDE8563FB4}"/>
                </a:ext>
              </a:extLst>
            </p:cNvPr>
            <p:cNvSpPr txBox="1"/>
            <p:nvPr/>
          </p:nvSpPr>
          <p:spPr bwMode="auto">
            <a:xfrm>
              <a:off x="1631156" y="3376952"/>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-20</a:t>
              </a:r>
            </a:p>
          </p:txBody>
        </p:sp>
        <p:sp>
          <p:nvSpPr>
            <p:cNvPr id="32" name="TextBox 31">
              <a:extLst>
                <a:ext uri="{FF2B5EF4-FFF2-40B4-BE49-F238E27FC236}">
                  <a16:creationId xmlns:a16="http://schemas.microsoft.com/office/drawing/2014/main" id="{751E2927-2E04-7DAC-568B-A22438A91480}"/>
                </a:ext>
              </a:extLst>
            </p:cNvPr>
            <p:cNvSpPr txBox="1"/>
            <p:nvPr/>
          </p:nvSpPr>
          <p:spPr bwMode="auto">
            <a:xfrm>
              <a:off x="1631156" y="3869190"/>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-40</a:t>
              </a:r>
            </a:p>
          </p:txBody>
        </p:sp>
        <p:sp>
          <p:nvSpPr>
            <p:cNvPr id="33" name="TextBox 32">
              <a:extLst>
                <a:ext uri="{FF2B5EF4-FFF2-40B4-BE49-F238E27FC236}">
                  <a16:creationId xmlns:a16="http://schemas.microsoft.com/office/drawing/2014/main" id="{80E488D7-AD1F-D690-F879-815BF935AC48}"/>
                </a:ext>
              </a:extLst>
            </p:cNvPr>
            <p:cNvSpPr txBox="1"/>
            <p:nvPr/>
          </p:nvSpPr>
          <p:spPr bwMode="auto">
            <a:xfrm>
              <a:off x="1631156" y="4361428"/>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-60</a:t>
              </a:r>
            </a:p>
          </p:txBody>
        </p:sp>
        <p:sp>
          <p:nvSpPr>
            <p:cNvPr id="34" name="TextBox 33">
              <a:extLst>
                <a:ext uri="{FF2B5EF4-FFF2-40B4-BE49-F238E27FC236}">
                  <a16:creationId xmlns:a16="http://schemas.microsoft.com/office/drawing/2014/main" id="{D0756758-87CF-4E66-A4C8-42BF28726AF3}"/>
                </a:ext>
              </a:extLst>
            </p:cNvPr>
            <p:cNvSpPr txBox="1"/>
            <p:nvPr/>
          </p:nvSpPr>
          <p:spPr bwMode="auto">
            <a:xfrm>
              <a:off x="1631156" y="4853666"/>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-80</a:t>
              </a:r>
            </a:p>
          </p:txBody>
        </p:sp>
        <p:sp>
          <p:nvSpPr>
            <p:cNvPr id="35" name="TextBox 34">
              <a:extLst>
                <a:ext uri="{FF2B5EF4-FFF2-40B4-BE49-F238E27FC236}">
                  <a16:creationId xmlns:a16="http://schemas.microsoft.com/office/drawing/2014/main" id="{D999A878-F922-E56A-1551-713EB74E86CF}"/>
                </a:ext>
              </a:extLst>
            </p:cNvPr>
            <p:cNvSpPr txBox="1"/>
            <p:nvPr/>
          </p:nvSpPr>
          <p:spPr bwMode="auto">
            <a:xfrm>
              <a:off x="1543050" y="5345907"/>
              <a:ext cx="6167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a:lnSpc>
                  <a:spcPct val="100000"/>
                </a:lnSpc>
                <a:spcBef>
                  <a:spcPct val="50000"/>
                </a:spcBef>
                <a:spcAft>
                  <a:spcPct val="0"/>
                </a:spcAft>
                <a:buClrTx/>
                <a:buFontTx/>
                <a:buNone/>
              </a:pPr>
              <a:r>
                <a:rPr lang="en-US" b="0" dirty="0">
                  <a:solidFill>
                    <a:schemeClr val="bg1"/>
                  </a:solidFill>
                  <a:latin typeface="Calibri" panose="020F0502020204030204" pitchFamily="34" charset="0"/>
                </a:rPr>
                <a:t>-100</a:t>
              </a:r>
            </a:p>
          </p:txBody>
        </p:sp>
        <p:sp>
          <p:nvSpPr>
            <p:cNvPr id="36" name="TextBox 35">
              <a:extLst>
                <a:ext uri="{FF2B5EF4-FFF2-40B4-BE49-F238E27FC236}">
                  <a16:creationId xmlns:a16="http://schemas.microsoft.com/office/drawing/2014/main" id="{74C952A3-22C4-7FBE-2000-F6D51E6851E9}"/>
                </a:ext>
              </a:extLst>
            </p:cNvPr>
            <p:cNvSpPr txBox="1"/>
            <p:nvPr/>
          </p:nvSpPr>
          <p:spPr bwMode="auto">
            <a:xfrm>
              <a:off x="8827294" y="2405061"/>
              <a:ext cx="5286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CC</a:t>
              </a:r>
            </a:p>
          </p:txBody>
        </p:sp>
        <p:sp>
          <p:nvSpPr>
            <p:cNvPr id="37" name="TextBox 36">
              <a:extLst>
                <a:ext uri="{FF2B5EF4-FFF2-40B4-BE49-F238E27FC236}">
                  <a16:creationId xmlns:a16="http://schemas.microsoft.com/office/drawing/2014/main" id="{CC09B236-702B-9ACC-F2EA-BEAD1D183758}"/>
                </a:ext>
              </a:extLst>
            </p:cNvPr>
            <p:cNvSpPr txBox="1"/>
            <p:nvPr/>
          </p:nvSpPr>
          <p:spPr bwMode="auto">
            <a:xfrm>
              <a:off x="9244013" y="2405061"/>
              <a:ext cx="9215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dirty="0">
                  <a:solidFill>
                    <a:schemeClr val="bg1"/>
                  </a:solidFill>
                  <a:latin typeface="Calibri" panose="020F0502020204030204" pitchFamily="34" charset="0"/>
                </a:rPr>
                <a:t>LGSOC</a:t>
              </a:r>
            </a:p>
          </p:txBody>
        </p:sp>
        <p:sp>
          <p:nvSpPr>
            <p:cNvPr id="38" name="Right Brace 37">
              <a:extLst>
                <a:ext uri="{FF2B5EF4-FFF2-40B4-BE49-F238E27FC236}">
                  <a16:creationId xmlns:a16="http://schemas.microsoft.com/office/drawing/2014/main" id="{48B8098D-0AD4-9CEE-19C6-98F2DA08E63F}"/>
                </a:ext>
              </a:extLst>
            </p:cNvPr>
            <p:cNvSpPr/>
            <p:nvPr/>
          </p:nvSpPr>
          <p:spPr bwMode="auto">
            <a:xfrm rot="16200000">
              <a:off x="9551197" y="2559843"/>
              <a:ext cx="295275" cy="661987"/>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algn="ctr"/>
              <a:endParaRPr lang="en-US" dirty="0"/>
            </a:p>
          </p:txBody>
        </p:sp>
        <p:sp>
          <p:nvSpPr>
            <p:cNvPr id="40" name="TextBox 39">
              <a:extLst>
                <a:ext uri="{FF2B5EF4-FFF2-40B4-BE49-F238E27FC236}">
                  <a16:creationId xmlns:a16="http://schemas.microsoft.com/office/drawing/2014/main" id="{422788B6-534E-5205-CFC6-EF7DAB997D79}"/>
                </a:ext>
              </a:extLst>
            </p:cNvPr>
            <p:cNvSpPr txBox="1"/>
            <p:nvPr/>
          </p:nvSpPr>
          <p:spPr bwMode="auto">
            <a:xfrm>
              <a:off x="10096500" y="3629023"/>
              <a:ext cx="9215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dirty="0">
                  <a:solidFill>
                    <a:schemeClr val="bg1"/>
                  </a:solidFill>
                  <a:latin typeface="Calibri" panose="020F0502020204030204" pitchFamily="34" charset="0"/>
                </a:rPr>
                <a:t>30%</a:t>
              </a:r>
            </a:p>
          </p:txBody>
        </p:sp>
        <p:sp>
          <p:nvSpPr>
            <p:cNvPr id="44" name="Rectangle 43">
              <a:extLst>
                <a:ext uri="{FF2B5EF4-FFF2-40B4-BE49-F238E27FC236}">
                  <a16:creationId xmlns:a16="http://schemas.microsoft.com/office/drawing/2014/main" id="{6E4204D1-1CA0-271C-55FF-885583AA1794}"/>
                </a:ext>
              </a:extLst>
            </p:cNvPr>
            <p:cNvSpPr/>
            <p:nvPr/>
          </p:nvSpPr>
          <p:spPr bwMode="auto">
            <a:xfrm>
              <a:off x="2252800" y="2344848"/>
              <a:ext cx="282169" cy="715223"/>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5" name="Rectangle 44">
              <a:extLst>
                <a:ext uri="{FF2B5EF4-FFF2-40B4-BE49-F238E27FC236}">
                  <a16:creationId xmlns:a16="http://schemas.microsoft.com/office/drawing/2014/main" id="{5C70AE6E-0FEC-14E8-36DC-FCD4A17723A1}"/>
                </a:ext>
              </a:extLst>
            </p:cNvPr>
            <p:cNvSpPr/>
            <p:nvPr/>
          </p:nvSpPr>
          <p:spPr bwMode="auto">
            <a:xfrm>
              <a:off x="2640591" y="2497248"/>
              <a:ext cx="282169" cy="571877"/>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6" name="Rectangle 45">
              <a:extLst>
                <a:ext uri="{FF2B5EF4-FFF2-40B4-BE49-F238E27FC236}">
                  <a16:creationId xmlns:a16="http://schemas.microsoft.com/office/drawing/2014/main" id="{507534A8-7707-2E5C-9D3D-04560C1B62B8}"/>
                </a:ext>
              </a:extLst>
            </p:cNvPr>
            <p:cNvSpPr/>
            <p:nvPr/>
          </p:nvSpPr>
          <p:spPr bwMode="auto">
            <a:xfrm>
              <a:off x="3028381" y="2686618"/>
              <a:ext cx="282169" cy="37345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7" name="Rectangle 46">
              <a:extLst>
                <a:ext uri="{FF2B5EF4-FFF2-40B4-BE49-F238E27FC236}">
                  <a16:creationId xmlns:a16="http://schemas.microsoft.com/office/drawing/2014/main" id="{1ABAAED3-0BD5-3B32-8AE2-DB1DC5CB1200}"/>
                </a:ext>
              </a:extLst>
            </p:cNvPr>
            <p:cNvSpPr/>
            <p:nvPr/>
          </p:nvSpPr>
          <p:spPr bwMode="auto">
            <a:xfrm>
              <a:off x="4212876" y="3060699"/>
              <a:ext cx="282169" cy="10583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8" name="Rectangle 47">
              <a:extLst>
                <a:ext uri="{FF2B5EF4-FFF2-40B4-BE49-F238E27FC236}">
                  <a16:creationId xmlns:a16="http://schemas.microsoft.com/office/drawing/2014/main" id="{6AF832C7-2AD2-3713-7EE4-FD9E07D86373}"/>
                </a:ext>
              </a:extLst>
            </p:cNvPr>
            <p:cNvSpPr/>
            <p:nvPr/>
          </p:nvSpPr>
          <p:spPr bwMode="auto">
            <a:xfrm>
              <a:off x="4623949" y="3061857"/>
              <a:ext cx="265568" cy="118535"/>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49" name="Rectangle 48">
              <a:extLst>
                <a:ext uri="{FF2B5EF4-FFF2-40B4-BE49-F238E27FC236}">
                  <a16:creationId xmlns:a16="http://schemas.microsoft.com/office/drawing/2014/main" id="{BF920559-24D6-1B85-87C9-494E739E117C}"/>
                </a:ext>
              </a:extLst>
            </p:cNvPr>
            <p:cNvSpPr/>
            <p:nvPr/>
          </p:nvSpPr>
          <p:spPr bwMode="auto">
            <a:xfrm>
              <a:off x="5018421" y="3064932"/>
              <a:ext cx="265568" cy="190501"/>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0" name="Rectangle 49">
              <a:extLst>
                <a:ext uri="{FF2B5EF4-FFF2-40B4-BE49-F238E27FC236}">
                  <a16:creationId xmlns:a16="http://schemas.microsoft.com/office/drawing/2014/main" id="{45C772C9-0FC5-9AEC-C213-FFF529B66A17}"/>
                </a:ext>
              </a:extLst>
            </p:cNvPr>
            <p:cNvSpPr/>
            <p:nvPr/>
          </p:nvSpPr>
          <p:spPr bwMode="auto">
            <a:xfrm>
              <a:off x="5412893" y="3060699"/>
              <a:ext cx="265568" cy="27093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1" name="Rectangle 50">
              <a:extLst>
                <a:ext uri="{FF2B5EF4-FFF2-40B4-BE49-F238E27FC236}">
                  <a16:creationId xmlns:a16="http://schemas.microsoft.com/office/drawing/2014/main" id="{38C0E204-0D95-AFDA-0E4C-07591D10FD65}"/>
                </a:ext>
              </a:extLst>
            </p:cNvPr>
            <p:cNvSpPr/>
            <p:nvPr/>
          </p:nvSpPr>
          <p:spPr bwMode="auto">
            <a:xfrm>
              <a:off x="5807365" y="3069167"/>
              <a:ext cx="265568" cy="292100"/>
            </a:xfrm>
            <a:prstGeom prst="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2" name="Rectangle 51">
              <a:extLst>
                <a:ext uri="{FF2B5EF4-FFF2-40B4-BE49-F238E27FC236}">
                  <a16:creationId xmlns:a16="http://schemas.microsoft.com/office/drawing/2014/main" id="{81C6B767-DEFF-8B93-90ED-65A76BD09284}"/>
                </a:ext>
              </a:extLst>
            </p:cNvPr>
            <p:cNvSpPr/>
            <p:nvPr/>
          </p:nvSpPr>
          <p:spPr bwMode="auto">
            <a:xfrm>
              <a:off x="6201837" y="3064933"/>
              <a:ext cx="265568" cy="29633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3" name="Rectangle 52">
              <a:extLst>
                <a:ext uri="{FF2B5EF4-FFF2-40B4-BE49-F238E27FC236}">
                  <a16:creationId xmlns:a16="http://schemas.microsoft.com/office/drawing/2014/main" id="{BA8B3FD3-411C-F415-2F98-F69DF084F8D7}"/>
                </a:ext>
              </a:extLst>
            </p:cNvPr>
            <p:cNvSpPr/>
            <p:nvPr/>
          </p:nvSpPr>
          <p:spPr bwMode="auto">
            <a:xfrm>
              <a:off x="6596309" y="3070672"/>
              <a:ext cx="265568" cy="37949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4" name="Rectangle 53">
              <a:extLst>
                <a:ext uri="{FF2B5EF4-FFF2-40B4-BE49-F238E27FC236}">
                  <a16:creationId xmlns:a16="http://schemas.microsoft.com/office/drawing/2014/main" id="{8C9A1374-1128-C2C1-58D6-0556DE32BD2B}"/>
                </a:ext>
              </a:extLst>
            </p:cNvPr>
            <p:cNvSpPr/>
            <p:nvPr/>
          </p:nvSpPr>
          <p:spPr bwMode="auto">
            <a:xfrm>
              <a:off x="6990781" y="3064933"/>
              <a:ext cx="265568" cy="622300"/>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5" name="Rectangle 54">
              <a:extLst>
                <a:ext uri="{FF2B5EF4-FFF2-40B4-BE49-F238E27FC236}">
                  <a16:creationId xmlns:a16="http://schemas.microsoft.com/office/drawing/2014/main" id="{955BCDF8-18BB-3E05-2D16-A3E34670F4D2}"/>
                </a:ext>
              </a:extLst>
            </p:cNvPr>
            <p:cNvSpPr/>
            <p:nvPr/>
          </p:nvSpPr>
          <p:spPr bwMode="auto">
            <a:xfrm>
              <a:off x="7385253" y="3060699"/>
              <a:ext cx="265568" cy="626533"/>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6" name="Rectangle 55">
              <a:extLst>
                <a:ext uri="{FF2B5EF4-FFF2-40B4-BE49-F238E27FC236}">
                  <a16:creationId xmlns:a16="http://schemas.microsoft.com/office/drawing/2014/main" id="{CBCE4A0C-C19B-EAF3-9339-0ED4D0E8EF4D}"/>
                </a:ext>
              </a:extLst>
            </p:cNvPr>
            <p:cNvSpPr/>
            <p:nvPr/>
          </p:nvSpPr>
          <p:spPr bwMode="auto">
            <a:xfrm>
              <a:off x="7779725" y="3064933"/>
              <a:ext cx="265568" cy="66463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7" name="Rectangle 56">
              <a:extLst>
                <a:ext uri="{FF2B5EF4-FFF2-40B4-BE49-F238E27FC236}">
                  <a16:creationId xmlns:a16="http://schemas.microsoft.com/office/drawing/2014/main" id="{29006ADE-E46E-DC36-7A07-675D59AB7B6E}"/>
                </a:ext>
              </a:extLst>
            </p:cNvPr>
            <p:cNvSpPr/>
            <p:nvPr/>
          </p:nvSpPr>
          <p:spPr bwMode="auto">
            <a:xfrm>
              <a:off x="8174197" y="3064933"/>
              <a:ext cx="265568" cy="66463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8" name="Rectangle 57">
              <a:extLst>
                <a:ext uri="{FF2B5EF4-FFF2-40B4-BE49-F238E27FC236}">
                  <a16:creationId xmlns:a16="http://schemas.microsoft.com/office/drawing/2014/main" id="{6BC23056-982C-DF1E-8AB3-F7543B25CDB0}"/>
                </a:ext>
              </a:extLst>
            </p:cNvPr>
            <p:cNvSpPr/>
            <p:nvPr/>
          </p:nvSpPr>
          <p:spPr bwMode="auto">
            <a:xfrm>
              <a:off x="8568669" y="3064933"/>
              <a:ext cx="265568" cy="740834"/>
            </a:xfrm>
            <a:prstGeom prst="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59" name="Rectangle 58">
              <a:extLst>
                <a:ext uri="{FF2B5EF4-FFF2-40B4-BE49-F238E27FC236}">
                  <a16:creationId xmlns:a16="http://schemas.microsoft.com/office/drawing/2014/main" id="{5E5110F2-A24C-8F48-026A-B667E89F016A}"/>
                </a:ext>
              </a:extLst>
            </p:cNvPr>
            <p:cNvSpPr/>
            <p:nvPr/>
          </p:nvSpPr>
          <p:spPr bwMode="auto">
            <a:xfrm>
              <a:off x="9752091" y="3056467"/>
              <a:ext cx="265568" cy="1485900"/>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0" name="Rectangle 59">
              <a:extLst>
                <a:ext uri="{FF2B5EF4-FFF2-40B4-BE49-F238E27FC236}">
                  <a16:creationId xmlns:a16="http://schemas.microsoft.com/office/drawing/2014/main" id="{AB1447BA-8463-1FEA-127B-8D193FF8C872}"/>
                </a:ext>
              </a:extLst>
            </p:cNvPr>
            <p:cNvSpPr/>
            <p:nvPr/>
          </p:nvSpPr>
          <p:spPr bwMode="auto">
            <a:xfrm>
              <a:off x="8963141" y="3064933"/>
              <a:ext cx="265568" cy="999067"/>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61" name="Rectangle 60">
              <a:extLst>
                <a:ext uri="{FF2B5EF4-FFF2-40B4-BE49-F238E27FC236}">
                  <a16:creationId xmlns:a16="http://schemas.microsoft.com/office/drawing/2014/main" id="{F0948B4B-370B-1438-374E-E56CB37A4593}"/>
                </a:ext>
              </a:extLst>
            </p:cNvPr>
            <p:cNvSpPr/>
            <p:nvPr/>
          </p:nvSpPr>
          <p:spPr bwMode="auto">
            <a:xfrm>
              <a:off x="9357613" y="3064933"/>
              <a:ext cx="265568" cy="1477434"/>
            </a:xfrm>
            <a:prstGeom prst="rect">
              <a:avLst/>
            </a:prstGeom>
            <a:solidFill>
              <a:schemeClr val="accent6"/>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cxnSp>
          <p:nvCxnSpPr>
            <p:cNvPr id="17" name="Straight Connector 16">
              <a:extLst>
                <a:ext uri="{FF2B5EF4-FFF2-40B4-BE49-F238E27FC236}">
                  <a16:creationId xmlns:a16="http://schemas.microsoft.com/office/drawing/2014/main" id="{B5D6CF3F-3934-8B4D-AE09-E241846EA81C}"/>
                </a:ext>
              </a:extLst>
            </p:cNvPr>
            <p:cNvCxnSpPr>
              <a:cxnSpLocks/>
            </p:cNvCxnSpPr>
            <p:nvPr/>
          </p:nvCxnSpPr>
          <p:spPr bwMode="auto">
            <a:xfrm>
              <a:off x="2181340" y="3066570"/>
              <a:ext cx="7921127" cy="0"/>
            </a:xfrm>
            <a:prstGeom prst="line">
              <a:avLst/>
            </a:prstGeom>
            <a:noFill/>
            <a:ln w="28575" cap="flat" cmpd="sng" algn="ctr">
              <a:solidFill>
                <a:schemeClr val="bg1"/>
              </a:solidFill>
              <a:prstDash val="solid"/>
              <a:round/>
              <a:headEnd type="none" w="med" len="med"/>
              <a:tailEnd type="none" w="med" len="med"/>
            </a:ln>
            <a:effectLst/>
          </p:spPr>
        </p:cxnSp>
      </p:grpSp>
      <p:graphicFrame>
        <p:nvGraphicFramePr>
          <p:cNvPr id="62" name="Table 61">
            <a:extLst>
              <a:ext uri="{FF2B5EF4-FFF2-40B4-BE49-F238E27FC236}">
                <a16:creationId xmlns:a16="http://schemas.microsoft.com/office/drawing/2014/main" id="{C8B5E175-BD00-78A7-707D-B7F047CD57E2}"/>
              </a:ext>
            </a:extLst>
          </p:cNvPr>
          <p:cNvGraphicFramePr>
            <a:graphicFrameLocks noGrp="1"/>
          </p:cNvGraphicFramePr>
          <p:nvPr/>
        </p:nvGraphicFramePr>
        <p:xfrm>
          <a:off x="2172832" y="5725668"/>
          <a:ext cx="7930840" cy="484632"/>
        </p:xfrm>
        <a:graphic>
          <a:graphicData uri="http://schemas.openxmlformats.org/drawingml/2006/table">
            <a:tbl>
              <a:tblPr firstRow="1" bandRow="1">
                <a:tableStyleId>{93296810-A885-4BE3-A3E7-6D5BEEA58F35}</a:tableStyleId>
              </a:tblPr>
              <a:tblGrid>
                <a:gridCol w="396542">
                  <a:extLst>
                    <a:ext uri="{9D8B030D-6E8A-4147-A177-3AD203B41FA5}">
                      <a16:colId xmlns:a16="http://schemas.microsoft.com/office/drawing/2014/main" val="4261606186"/>
                    </a:ext>
                  </a:extLst>
                </a:gridCol>
                <a:gridCol w="396542">
                  <a:extLst>
                    <a:ext uri="{9D8B030D-6E8A-4147-A177-3AD203B41FA5}">
                      <a16:colId xmlns:a16="http://schemas.microsoft.com/office/drawing/2014/main" val="778411592"/>
                    </a:ext>
                  </a:extLst>
                </a:gridCol>
                <a:gridCol w="396542">
                  <a:extLst>
                    <a:ext uri="{9D8B030D-6E8A-4147-A177-3AD203B41FA5}">
                      <a16:colId xmlns:a16="http://schemas.microsoft.com/office/drawing/2014/main" val="819516295"/>
                    </a:ext>
                  </a:extLst>
                </a:gridCol>
                <a:gridCol w="396542">
                  <a:extLst>
                    <a:ext uri="{9D8B030D-6E8A-4147-A177-3AD203B41FA5}">
                      <a16:colId xmlns:a16="http://schemas.microsoft.com/office/drawing/2014/main" val="1958120105"/>
                    </a:ext>
                  </a:extLst>
                </a:gridCol>
                <a:gridCol w="396542">
                  <a:extLst>
                    <a:ext uri="{9D8B030D-6E8A-4147-A177-3AD203B41FA5}">
                      <a16:colId xmlns:a16="http://schemas.microsoft.com/office/drawing/2014/main" val="3692925276"/>
                    </a:ext>
                  </a:extLst>
                </a:gridCol>
                <a:gridCol w="396542">
                  <a:extLst>
                    <a:ext uri="{9D8B030D-6E8A-4147-A177-3AD203B41FA5}">
                      <a16:colId xmlns:a16="http://schemas.microsoft.com/office/drawing/2014/main" val="1664025765"/>
                    </a:ext>
                  </a:extLst>
                </a:gridCol>
                <a:gridCol w="396542">
                  <a:extLst>
                    <a:ext uri="{9D8B030D-6E8A-4147-A177-3AD203B41FA5}">
                      <a16:colId xmlns:a16="http://schemas.microsoft.com/office/drawing/2014/main" val="30612428"/>
                    </a:ext>
                  </a:extLst>
                </a:gridCol>
                <a:gridCol w="396542">
                  <a:extLst>
                    <a:ext uri="{9D8B030D-6E8A-4147-A177-3AD203B41FA5}">
                      <a16:colId xmlns:a16="http://schemas.microsoft.com/office/drawing/2014/main" val="3752185136"/>
                    </a:ext>
                  </a:extLst>
                </a:gridCol>
                <a:gridCol w="396542">
                  <a:extLst>
                    <a:ext uri="{9D8B030D-6E8A-4147-A177-3AD203B41FA5}">
                      <a16:colId xmlns:a16="http://schemas.microsoft.com/office/drawing/2014/main" val="664898037"/>
                    </a:ext>
                  </a:extLst>
                </a:gridCol>
                <a:gridCol w="396542">
                  <a:extLst>
                    <a:ext uri="{9D8B030D-6E8A-4147-A177-3AD203B41FA5}">
                      <a16:colId xmlns:a16="http://schemas.microsoft.com/office/drawing/2014/main" val="655856854"/>
                    </a:ext>
                  </a:extLst>
                </a:gridCol>
                <a:gridCol w="396542">
                  <a:extLst>
                    <a:ext uri="{9D8B030D-6E8A-4147-A177-3AD203B41FA5}">
                      <a16:colId xmlns:a16="http://schemas.microsoft.com/office/drawing/2014/main" val="1243085438"/>
                    </a:ext>
                  </a:extLst>
                </a:gridCol>
                <a:gridCol w="396542">
                  <a:extLst>
                    <a:ext uri="{9D8B030D-6E8A-4147-A177-3AD203B41FA5}">
                      <a16:colId xmlns:a16="http://schemas.microsoft.com/office/drawing/2014/main" val="582874846"/>
                    </a:ext>
                  </a:extLst>
                </a:gridCol>
                <a:gridCol w="396542">
                  <a:extLst>
                    <a:ext uri="{9D8B030D-6E8A-4147-A177-3AD203B41FA5}">
                      <a16:colId xmlns:a16="http://schemas.microsoft.com/office/drawing/2014/main" val="1687001883"/>
                    </a:ext>
                  </a:extLst>
                </a:gridCol>
                <a:gridCol w="396542">
                  <a:extLst>
                    <a:ext uri="{9D8B030D-6E8A-4147-A177-3AD203B41FA5}">
                      <a16:colId xmlns:a16="http://schemas.microsoft.com/office/drawing/2014/main" val="3884337966"/>
                    </a:ext>
                  </a:extLst>
                </a:gridCol>
                <a:gridCol w="396542">
                  <a:extLst>
                    <a:ext uri="{9D8B030D-6E8A-4147-A177-3AD203B41FA5}">
                      <a16:colId xmlns:a16="http://schemas.microsoft.com/office/drawing/2014/main" val="2315878362"/>
                    </a:ext>
                  </a:extLst>
                </a:gridCol>
                <a:gridCol w="396542">
                  <a:extLst>
                    <a:ext uri="{9D8B030D-6E8A-4147-A177-3AD203B41FA5}">
                      <a16:colId xmlns:a16="http://schemas.microsoft.com/office/drawing/2014/main" val="2332854300"/>
                    </a:ext>
                  </a:extLst>
                </a:gridCol>
                <a:gridCol w="396542">
                  <a:extLst>
                    <a:ext uri="{9D8B030D-6E8A-4147-A177-3AD203B41FA5}">
                      <a16:colId xmlns:a16="http://schemas.microsoft.com/office/drawing/2014/main" val="2867968323"/>
                    </a:ext>
                  </a:extLst>
                </a:gridCol>
                <a:gridCol w="396542">
                  <a:extLst>
                    <a:ext uri="{9D8B030D-6E8A-4147-A177-3AD203B41FA5}">
                      <a16:colId xmlns:a16="http://schemas.microsoft.com/office/drawing/2014/main" val="3102723959"/>
                    </a:ext>
                  </a:extLst>
                </a:gridCol>
                <a:gridCol w="396542">
                  <a:extLst>
                    <a:ext uri="{9D8B030D-6E8A-4147-A177-3AD203B41FA5}">
                      <a16:colId xmlns:a16="http://schemas.microsoft.com/office/drawing/2014/main" val="1799133722"/>
                    </a:ext>
                  </a:extLst>
                </a:gridCol>
                <a:gridCol w="396542">
                  <a:extLst>
                    <a:ext uri="{9D8B030D-6E8A-4147-A177-3AD203B41FA5}">
                      <a16:colId xmlns:a16="http://schemas.microsoft.com/office/drawing/2014/main" val="1033929916"/>
                    </a:ext>
                  </a:extLst>
                </a:gridCol>
              </a:tblGrid>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MUC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MUC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CC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LGSOC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493033401"/>
                  </a:ext>
                </a:extLst>
              </a:tr>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NA</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0.5%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4631713"/>
                  </a:ext>
                </a:extLst>
              </a:tr>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5</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3</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2</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4</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53280053"/>
                  </a:ext>
                </a:extLst>
              </a:tr>
            </a:tbl>
          </a:graphicData>
        </a:graphic>
      </p:graphicFrame>
      <p:graphicFrame>
        <p:nvGraphicFramePr>
          <p:cNvPr id="64" name="Table 63">
            <a:extLst>
              <a:ext uri="{FF2B5EF4-FFF2-40B4-BE49-F238E27FC236}">
                <a16:creationId xmlns:a16="http://schemas.microsoft.com/office/drawing/2014/main" id="{EE60784D-D653-4AFA-1BF6-3E19993B96D4}"/>
              </a:ext>
            </a:extLst>
          </p:cNvPr>
          <p:cNvGraphicFramePr>
            <a:graphicFrameLocks noGrp="1"/>
          </p:cNvGraphicFramePr>
          <p:nvPr/>
        </p:nvGraphicFramePr>
        <p:xfrm>
          <a:off x="495300" y="5725668"/>
          <a:ext cx="1593410" cy="484632"/>
        </p:xfrm>
        <a:graphic>
          <a:graphicData uri="http://schemas.openxmlformats.org/drawingml/2006/table">
            <a:tbl>
              <a:tblPr firstRow="1" bandRow="1">
                <a:tableStyleId>{93296810-A885-4BE3-A3E7-6D5BEEA58F35}</a:tableStyleId>
              </a:tblPr>
              <a:tblGrid>
                <a:gridCol w="1593410">
                  <a:extLst>
                    <a:ext uri="{9D8B030D-6E8A-4147-A177-3AD203B41FA5}">
                      <a16:colId xmlns:a16="http://schemas.microsoft.com/office/drawing/2014/main" val="4261606186"/>
                    </a:ext>
                  </a:extLst>
                </a:gridCol>
              </a:tblGrid>
              <a:tr h="0">
                <a:tc>
                  <a:txBody>
                    <a:bodyPr/>
                    <a:lstStyle/>
                    <a:p>
                      <a:pPr algn="r">
                        <a:lnSpc>
                          <a:spcPct val="80000"/>
                        </a:lnSpc>
                      </a:pPr>
                      <a:r>
                        <a:rPr lang="en-US" sz="1000" b="1" dirty="0">
                          <a:solidFill>
                            <a:schemeClr val="bg1"/>
                          </a:solidFill>
                          <a:latin typeface="Calibri" panose="020F0502020204030204" pitchFamily="34" charset="0"/>
                          <a:cs typeface="Calibri" panose="020F0502020204030204" pitchFamily="34" charset="0"/>
                        </a:rPr>
                        <a:t>Histology</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93033401"/>
                  </a:ext>
                </a:extLst>
              </a:tr>
              <a:tr h="0">
                <a:tc>
                  <a:txBody>
                    <a:bodyPr/>
                    <a:lstStyle/>
                    <a:p>
                      <a:pPr algn="r">
                        <a:lnSpc>
                          <a:spcPct val="80000"/>
                        </a:lnSpc>
                      </a:pPr>
                      <a:r>
                        <a:rPr lang="en-US" sz="1000" b="1" dirty="0">
                          <a:solidFill>
                            <a:schemeClr val="bg1"/>
                          </a:solidFill>
                          <a:latin typeface="Calibri" panose="020F0502020204030204" pitchFamily="34" charset="0"/>
                          <a:cs typeface="Calibri" panose="020F0502020204030204" pitchFamily="34" charset="0"/>
                        </a:rPr>
                        <a:t>PD-L1 IC by SP142</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4631713"/>
                  </a:ext>
                </a:extLst>
              </a:tr>
              <a:tr h="0">
                <a:tc>
                  <a:txBody>
                    <a:bodyPr/>
                    <a:lstStyle/>
                    <a:p>
                      <a:pPr algn="r">
                        <a:lnSpc>
                          <a:spcPct val="80000"/>
                        </a:lnSpc>
                      </a:pPr>
                      <a:r>
                        <a:rPr lang="en-US" sz="1000" b="1" dirty="0">
                          <a:solidFill>
                            <a:schemeClr val="bg1"/>
                          </a:solidFill>
                          <a:latin typeface="Calibri" panose="020F0502020204030204" pitchFamily="34" charset="0"/>
                          <a:cs typeface="Calibri" panose="020F0502020204030204" pitchFamily="34" charset="0"/>
                        </a:rPr>
                        <a:t>No. of prior treatment lines</a:t>
                      </a:r>
                    </a:p>
                  </a:txBody>
                  <a:tcPr marL="18288" marR="18288" marT="18288" marB="1828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53280053"/>
                  </a:ext>
                </a:extLst>
              </a:tr>
            </a:tbl>
          </a:graphicData>
        </a:graphic>
      </p:graphicFrame>
      <p:graphicFrame>
        <p:nvGraphicFramePr>
          <p:cNvPr id="65" name="Table 64">
            <a:extLst>
              <a:ext uri="{FF2B5EF4-FFF2-40B4-BE49-F238E27FC236}">
                <a16:creationId xmlns:a16="http://schemas.microsoft.com/office/drawing/2014/main" id="{4BAD4FC3-DB52-06FF-DC5F-3BBA3CC883D7}"/>
              </a:ext>
            </a:extLst>
          </p:cNvPr>
          <p:cNvGraphicFramePr>
            <a:graphicFrameLocks noGrp="1"/>
          </p:cNvGraphicFramePr>
          <p:nvPr>
            <p:extLst>
              <p:ext uri="{D42A27DB-BD31-4B8C-83A1-F6EECF244321}">
                <p14:modId xmlns:p14="http://schemas.microsoft.com/office/powerpoint/2010/main" val="2162819223"/>
              </p:ext>
            </p:extLst>
          </p:nvPr>
        </p:nvGraphicFramePr>
        <p:xfrm>
          <a:off x="10228907" y="5711711"/>
          <a:ext cx="843482" cy="484632"/>
        </p:xfrm>
        <a:graphic>
          <a:graphicData uri="http://schemas.openxmlformats.org/drawingml/2006/table">
            <a:tbl>
              <a:tblPr firstRow="1" bandRow="1">
                <a:tableStyleId>{93296810-A885-4BE3-A3E7-6D5BEEA58F35}</a:tableStyleId>
              </a:tblPr>
              <a:tblGrid>
                <a:gridCol w="843482">
                  <a:extLst>
                    <a:ext uri="{9D8B030D-6E8A-4147-A177-3AD203B41FA5}">
                      <a16:colId xmlns:a16="http://schemas.microsoft.com/office/drawing/2014/main" val="4261606186"/>
                    </a:ext>
                  </a:extLst>
                </a:gridCol>
              </a:tblGrid>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PD-L1 IC</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493033401"/>
                  </a:ext>
                </a:extLst>
              </a:tr>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4631713"/>
                  </a:ext>
                </a:extLst>
              </a:tr>
              <a:tr h="0">
                <a:tc>
                  <a:txBody>
                    <a:bodyPr/>
                    <a:lstStyle/>
                    <a:p>
                      <a:pPr algn="ctr">
                        <a:lnSpc>
                          <a:spcPct val="80000"/>
                        </a:lnSpc>
                      </a:pPr>
                      <a:r>
                        <a:rPr lang="en-US" sz="1000" dirty="0">
                          <a:solidFill>
                            <a:schemeClr val="bg1"/>
                          </a:solidFill>
                          <a:latin typeface="Calibri" panose="020F0502020204030204" pitchFamily="34" charset="0"/>
                          <a:cs typeface="Calibri" panose="020F0502020204030204" pitchFamily="34" charset="0"/>
                        </a:rPr>
                        <a:t>&lt;1%</a:t>
                      </a:r>
                    </a:p>
                  </a:txBody>
                  <a:tcPr marL="18288" marR="18288"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453280053"/>
                  </a:ext>
                </a:extLst>
              </a:tr>
            </a:tbl>
          </a:graphicData>
        </a:graphic>
      </p:graphicFrame>
    </p:spTree>
    <p:extLst>
      <p:ext uri="{BB962C8B-B14F-4D97-AF65-F5344CB8AC3E}">
        <p14:creationId xmlns:p14="http://schemas.microsoft.com/office/powerpoint/2010/main" val="1575815384"/>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5D678A6-5021-D78B-E646-E3D4403208C7}"/>
              </a:ext>
            </a:extLst>
          </p:cNvPr>
          <p:cNvSpPr>
            <a:spLocks noGrp="1"/>
          </p:cNvSpPr>
          <p:nvPr>
            <p:ph type="title"/>
          </p:nvPr>
        </p:nvSpPr>
        <p:spPr/>
        <p:txBody>
          <a:bodyPr/>
          <a:lstStyle/>
          <a:p>
            <a:r>
              <a:rPr lang="en-US" dirty="0"/>
              <a:t>Ovarian Cancer Studies: Summary I</a:t>
            </a:r>
          </a:p>
        </p:txBody>
      </p:sp>
      <p:sp>
        <p:nvSpPr>
          <p:cNvPr id="5" name="Content Placeholder 4">
            <a:extLst>
              <a:ext uri="{FF2B5EF4-FFF2-40B4-BE49-F238E27FC236}">
                <a16:creationId xmlns:a16="http://schemas.microsoft.com/office/drawing/2014/main" id="{0B7DA002-E88D-F6DD-6B1C-A5807204E420}"/>
              </a:ext>
            </a:extLst>
          </p:cNvPr>
          <p:cNvSpPr>
            <a:spLocks noGrp="1"/>
          </p:cNvSpPr>
          <p:nvPr>
            <p:ph idx="1"/>
          </p:nvPr>
        </p:nvSpPr>
        <p:spPr/>
        <p:txBody>
          <a:bodyPr/>
          <a:lstStyle/>
          <a:p>
            <a:r>
              <a:rPr lang="en-US" sz="2000" b="1" dirty="0"/>
              <a:t>Phase II trial of letrozole + ribociclib in recurrent LGSOC: </a:t>
            </a:r>
            <a:r>
              <a:rPr lang="en-US" sz="2000" dirty="0"/>
              <a:t>ribociclib + letrozole is active combination in LGSOC</a:t>
            </a:r>
            <a:r>
              <a:rPr lang="en-US" sz="2000" baseline="30000" dirty="0"/>
              <a:t>1</a:t>
            </a:r>
          </a:p>
          <a:p>
            <a:pPr lvl="1"/>
            <a:r>
              <a:rPr lang="en-US" sz="1800" dirty="0"/>
              <a:t>ORR, PFS, and DoR compare favorably with most active agents previously investigated in this setting</a:t>
            </a:r>
          </a:p>
          <a:p>
            <a:pPr lvl="1"/>
            <a:r>
              <a:rPr lang="en-US" sz="1800" dirty="0"/>
              <a:t>No new safety signals observed</a:t>
            </a:r>
          </a:p>
          <a:p>
            <a:r>
              <a:rPr lang="en-US" sz="2000" b="1" dirty="0"/>
              <a:t>Phase III DUO-O: </a:t>
            </a:r>
            <a:r>
              <a:rPr lang="en-US" sz="2000" dirty="0"/>
              <a:t>trial met its primary endpoints with significantly prolonged PFS with the addition of Durva + Ola to maintenance Bev following first-line PC + Bev + Durva compared with PC + Bev and maintenance Bev in patients with non-t</a:t>
            </a:r>
            <a:r>
              <a:rPr lang="en-US" sz="2000" i="1" dirty="0"/>
              <a:t>BRCA</a:t>
            </a:r>
            <a:r>
              <a:rPr lang="en-US" sz="2000" dirty="0"/>
              <a:t>m advanced ovarian cancer with no new safety signals observed</a:t>
            </a:r>
            <a:r>
              <a:rPr lang="en-US" sz="2000" baseline="30000" dirty="0"/>
              <a:t>2</a:t>
            </a:r>
          </a:p>
          <a:p>
            <a:pPr lvl="1">
              <a:spcBef>
                <a:spcPts val="500"/>
              </a:spcBef>
            </a:pPr>
            <a:r>
              <a:rPr lang="en-US" sz="1800" dirty="0"/>
              <a:t>Non-t</a:t>
            </a:r>
            <a:r>
              <a:rPr lang="en-US" sz="1800" i="1" dirty="0"/>
              <a:t>BRCA</a:t>
            </a:r>
            <a:r>
              <a:rPr lang="en-US" sz="1800" dirty="0"/>
              <a:t>m HRD+ HR: 0.49 (95% CI: 0.34-0.69; </a:t>
            </a:r>
            <a:r>
              <a:rPr lang="en-US" sz="1800" i="1" dirty="0"/>
              <a:t>P </a:t>
            </a:r>
            <a:r>
              <a:rPr lang="en-US" sz="1800" dirty="0"/>
              <a:t>&lt;.0001); ITT HR: 0.63 (95% CI: 0.52-0.76; </a:t>
            </a:r>
            <a:r>
              <a:rPr lang="en-US" sz="1800" i="1" dirty="0"/>
              <a:t>P </a:t>
            </a:r>
            <a:r>
              <a:rPr lang="en-US" sz="1800" dirty="0"/>
              <a:t>&lt;.0001)</a:t>
            </a:r>
          </a:p>
          <a:p>
            <a:pPr lvl="1">
              <a:spcBef>
                <a:spcPts val="500"/>
              </a:spcBef>
            </a:pPr>
            <a:r>
              <a:rPr lang="en-US" sz="1800" dirty="0"/>
              <a:t>Improved PFS seen across subgroups, including those with HRD- disease (HR: 0.68; 95% CI: 0.54-0.86)</a:t>
            </a:r>
          </a:p>
          <a:p>
            <a:pPr lvl="1">
              <a:spcBef>
                <a:spcPts val="500"/>
              </a:spcBef>
            </a:pPr>
            <a:r>
              <a:rPr lang="en-US" sz="1800" dirty="0"/>
              <a:t>Only numerical improvement in PFS in ITT population</a:t>
            </a:r>
          </a:p>
          <a:p>
            <a:pPr>
              <a:spcBef>
                <a:spcPts val="500"/>
              </a:spcBef>
            </a:pPr>
            <a:r>
              <a:rPr lang="en-US" sz="2000" dirty="0"/>
              <a:t>Investigators noted that trial is ongoing with final PFS and other key secondary endpoints (including OS) to be reported</a:t>
            </a:r>
          </a:p>
          <a:p>
            <a:endParaRPr lang="en-US" dirty="0"/>
          </a:p>
        </p:txBody>
      </p:sp>
      <p:sp>
        <p:nvSpPr>
          <p:cNvPr id="6" name="Text Box 15">
            <a:extLst>
              <a:ext uri="{FF2B5EF4-FFF2-40B4-BE49-F238E27FC236}">
                <a16:creationId xmlns:a16="http://schemas.microsoft.com/office/drawing/2014/main" id="{DE3B5981-3458-82A5-181B-377E8C11094A}"/>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dirty="0"/>
              <a:t>1. Slomovitz. SGO 2023. Abstr 14. 2. </a:t>
            </a:r>
            <a:r>
              <a:rPr lang="pt-BR" dirty="0"/>
              <a:t>Harter. ASCO 2023. Abstr LBA5506.</a:t>
            </a:r>
          </a:p>
        </p:txBody>
      </p:sp>
    </p:spTree>
    <p:extLst>
      <p:ext uri="{BB962C8B-B14F-4D97-AF65-F5344CB8AC3E}">
        <p14:creationId xmlns:p14="http://schemas.microsoft.com/office/powerpoint/2010/main" val="3156602129"/>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II</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2400" b="1" dirty="0"/>
              <a:t>Phase III MIRASOL: </a:t>
            </a:r>
            <a:r>
              <a:rPr lang="en-US" sz="2400" dirty="0"/>
              <a:t>m</a:t>
            </a:r>
            <a:r>
              <a:rPr lang="en-US" altLang="en-US" sz="2400" dirty="0"/>
              <a:t>irvetuximab soravtansine was associated with significant, clinically meaningful improvements in PFS, ORR, and OS vs investigator’s choice of CT in patients with high FR</a:t>
            </a:r>
            <a:r>
              <a:rPr lang="el-GR" altLang="en-US" sz="2400" dirty="0"/>
              <a:t>α</a:t>
            </a:r>
            <a:r>
              <a:rPr lang="en-US" altLang="en-US" sz="2400" dirty="0"/>
              <a:t>-expressing PROC</a:t>
            </a:r>
          </a:p>
          <a:p>
            <a:pPr lvl="1"/>
            <a:r>
              <a:rPr lang="en-US" altLang="en-US" sz="2200" dirty="0"/>
              <a:t>Median PFS was 5.62 mo vs 3.98 mo with investigator’s choice of CT (</a:t>
            </a:r>
            <a:r>
              <a:rPr lang="en-US" altLang="en-US" sz="2200" i="1" dirty="0"/>
              <a:t>P</a:t>
            </a:r>
            <a:r>
              <a:rPr lang="en-US" altLang="en-US" sz="2200" dirty="0"/>
              <a:t> &lt;.0001)</a:t>
            </a:r>
          </a:p>
          <a:p>
            <a:pPr lvl="1"/>
            <a:r>
              <a:rPr lang="en-US" altLang="en-US" sz="2200" dirty="0"/>
              <a:t>Median OS was 16.46 mo vs 12.75 mo with investigator’s choice of CT (</a:t>
            </a:r>
            <a:r>
              <a:rPr lang="en-US" altLang="en-US" sz="2200" i="1" dirty="0"/>
              <a:t>P</a:t>
            </a:r>
            <a:r>
              <a:rPr lang="en-US" altLang="en-US" sz="2200" dirty="0"/>
              <a:t> &lt;.0046)</a:t>
            </a:r>
          </a:p>
          <a:p>
            <a:r>
              <a:rPr lang="en-US" altLang="en-US" sz="2400" dirty="0"/>
              <a:t>Safety profile demonstrated primarily low-grade peripheral neuropathy and </a:t>
            </a:r>
            <a:br>
              <a:rPr lang="en-US" altLang="en-US" sz="2400" dirty="0"/>
            </a:br>
            <a:r>
              <a:rPr lang="en-US" altLang="en-US" sz="2400" dirty="0"/>
              <a:t>ocular and gastrointestinal AEs</a:t>
            </a:r>
          </a:p>
          <a:p>
            <a:r>
              <a:rPr lang="en-US" altLang="en-US" sz="2400" dirty="0"/>
              <a:t>Investigators concluded that the efficacy and safety profile of mirvetuximab soravtansine is practice changing and positions agent as a new standard of care for patients with FR</a:t>
            </a:r>
            <a:r>
              <a:rPr lang="el-GR" altLang="en-US" sz="2400" dirty="0"/>
              <a:t>α</a:t>
            </a:r>
            <a:r>
              <a:rPr lang="en-US" altLang="en-US" sz="2400" dirty="0"/>
              <a:t>-positive PROC</a:t>
            </a:r>
          </a:p>
          <a:p>
            <a:pPr>
              <a:spcAft>
                <a:spcPts val="0"/>
              </a:spcAft>
            </a:pPr>
            <a:endParaRPr lang="en-US" altLang="en-US" sz="2400" dirty="0"/>
          </a:p>
        </p:txBody>
      </p:sp>
      <p:sp>
        <p:nvSpPr>
          <p:cNvPr id="8" name="Text Box 15">
            <a:extLst>
              <a:ext uri="{FF2B5EF4-FFF2-40B4-BE49-F238E27FC236}">
                <a16:creationId xmlns:a16="http://schemas.microsoft.com/office/drawing/2014/main" id="{0F3C5721-D231-8437-A835-60A90B95E4D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Moore. ASCO 2023. Abstr LBA5507.</a:t>
            </a:r>
          </a:p>
        </p:txBody>
      </p:sp>
    </p:spTree>
    <p:extLst>
      <p:ext uri="{BB962C8B-B14F-4D97-AF65-F5344CB8AC3E}">
        <p14:creationId xmlns:p14="http://schemas.microsoft.com/office/powerpoint/2010/main" val="296995338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III </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2000" b="1" dirty="0"/>
              <a:t>Phase III ICON8B: </a:t>
            </a:r>
            <a:r>
              <a:rPr lang="en-US" sz="2000" dirty="0"/>
              <a:t>in patients with high-risk stage III-IV epithelial OC, DD-weekly CT + Bev vs Q3W-CT + Bev prolonged median PFS by 5.5 mo (22.2 vs 16.7 mo; HR: 0.75) and interim median OS by </a:t>
            </a:r>
            <a:br>
              <a:rPr lang="en-US" sz="2000" dirty="0"/>
            </a:br>
            <a:r>
              <a:rPr lang="en-US" sz="2000" dirty="0"/>
              <a:t>10.1 mo (51.1 vs 40.9 mo; HR: 0.77)</a:t>
            </a:r>
            <a:r>
              <a:rPr lang="en-US" sz="2000" baseline="30000" dirty="0"/>
              <a:t>1,2</a:t>
            </a:r>
            <a:r>
              <a:rPr lang="en-US" sz="2000" dirty="0"/>
              <a:t>  </a:t>
            </a:r>
            <a:endParaRPr lang="en-US" sz="2000" baseline="30000" dirty="0"/>
          </a:p>
          <a:p>
            <a:pPr lvl="1"/>
            <a:r>
              <a:rPr lang="en-US" sz="1800" dirty="0"/>
              <a:t>Investigators suggest DD-CT (weekly paclitaxel and carboplatin Q3W) plus bevacizumab could be considered as the new standard-of-care option for patients with high-risk stage III to IV epithelial OC</a:t>
            </a:r>
          </a:p>
          <a:p>
            <a:r>
              <a:rPr lang="en-US" sz="2000" b="1" dirty="0"/>
              <a:t> HRD testing on cell-free tumor DNA: </a:t>
            </a:r>
            <a:r>
              <a:rPr lang="en-US" sz="2000" dirty="0"/>
              <a:t>evaluating cfDNA from peritoneal fluid (including lavage) was shown to be feasible and ascites determined as a major source of tumor DNA by PVs detection via NGS with high VAF</a:t>
            </a:r>
            <a:r>
              <a:rPr lang="en-US" sz="2000" baseline="30000" dirty="0"/>
              <a:t>3</a:t>
            </a:r>
          </a:p>
          <a:p>
            <a:pPr lvl="1">
              <a:spcBef>
                <a:spcPts val="500"/>
              </a:spcBef>
            </a:pPr>
            <a:r>
              <a:rPr lang="en-US" sz="1800" dirty="0"/>
              <a:t>Detection of </a:t>
            </a:r>
            <a:r>
              <a:rPr lang="en-US" sz="1800" i="1" dirty="0"/>
              <a:t>BRCA1/2</a:t>
            </a:r>
            <a:r>
              <a:rPr lang="en-US" sz="1800" dirty="0"/>
              <a:t> mutations and GIS on 100 mL of peritoneal fluid had a high feasibility, analytical performance, and relative shorter turnaround time (vs FFPE)</a:t>
            </a:r>
          </a:p>
          <a:p>
            <a:pPr lvl="1">
              <a:spcBef>
                <a:spcPts val="500"/>
              </a:spcBef>
            </a:pPr>
            <a:r>
              <a:rPr lang="en-US" sz="1800" dirty="0"/>
              <a:t>cfDNA obtained from peritoneal fluid was of high quality permitting for salvage of inconclusive test on FFPE</a:t>
            </a:r>
          </a:p>
          <a:p>
            <a:pPr>
              <a:spcBef>
                <a:spcPts val="500"/>
              </a:spcBef>
            </a:pPr>
            <a:r>
              <a:rPr lang="en-US" sz="2000" dirty="0"/>
              <a:t>Investigators concluded obtaining cfNDA was feasible in patients undergoing diagnostic LAP and potentially lead to change in diagnostic protocol in high-grade ovarian cancer</a:t>
            </a:r>
          </a:p>
          <a:p>
            <a:endParaRPr lang="en-US" sz="1800" dirty="0"/>
          </a:p>
          <a:p>
            <a:pPr>
              <a:spcBef>
                <a:spcPts val="500"/>
              </a:spcBef>
            </a:pPr>
            <a:endParaRPr lang="en-US" sz="1800" dirty="0"/>
          </a:p>
          <a:p>
            <a:pPr>
              <a:spcAft>
                <a:spcPts val="0"/>
              </a:spcAft>
            </a:pPr>
            <a:endParaRPr lang="en-US" altLang="en-US" sz="2400" dirty="0"/>
          </a:p>
        </p:txBody>
      </p:sp>
      <p:sp>
        <p:nvSpPr>
          <p:cNvPr id="8" name="Text Box 15">
            <a:extLst>
              <a:ext uri="{FF2B5EF4-FFF2-40B4-BE49-F238E27FC236}">
                <a16:creationId xmlns:a16="http://schemas.microsoft.com/office/drawing/2014/main" id="{0F3C5721-D231-8437-A835-60A90B95E4D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lang="en-US" altLang="en-US" sz="1200" b="0" dirty="0">
                <a:solidFill>
                  <a:schemeClr val="bg2"/>
                </a:solidFill>
                <a:latin typeface="Calibri" panose="020F0502020204030204" pitchFamily="34" charset="0"/>
              </a:rPr>
              <a:t>1. Clamp. ESGO 2023. Abstr 159. 2. Lederman. IGCS 2023. Abstr 1190. 3. </a:t>
            </a:r>
            <a:r>
              <a:rPr lang="es-ES" altLang="en-US" sz="1200" b="0" dirty="0">
                <a:solidFill>
                  <a:schemeClr val="bg2"/>
                </a:solidFill>
                <a:latin typeface="Calibri" panose="020F0502020204030204" pitchFamily="34" charset="0"/>
              </a:rPr>
              <a:t>Leary. ESGO 2023. Abstr 64.</a:t>
            </a:r>
            <a:r>
              <a:rPr lang="en-US" altLang="en-US" sz="1200" b="0" dirty="0">
                <a:solidFill>
                  <a:schemeClr val="bg2"/>
                </a:solidFill>
                <a:highlight>
                  <a:srgbClr val="FFFF00"/>
                </a:highlight>
                <a:latin typeface="Calibri" panose="020F0502020204030204" pitchFamily="34" charset="0"/>
              </a:rPr>
              <a:t> </a:t>
            </a:r>
            <a:endParaRPr lang="pt-BR" dirty="0"/>
          </a:p>
        </p:txBody>
      </p:sp>
      <p:sp>
        <p:nvSpPr>
          <p:cNvPr id="4" name="Star: 5 Points 3">
            <a:extLst>
              <a:ext uri="{FF2B5EF4-FFF2-40B4-BE49-F238E27FC236}">
                <a16:creationId xmlns:a16="http://schemas.microsoft.com/office/drawing/2014/main" id="{55F2DC7C-A09C-1D34-5C42-9EC83D4379E2}"/>
              </a:ext>
            </a:extLst>
          </p:cNvPr>
          <p:cNvSpPr/>
          <p:nvPr/>
        </p:nvSpPr>
        <p:spPr bwMode="auto">
          <a:xfrm>
            <a:off x="10822674" y="411166"/>
            <a:ext cx="1369326" cy="948783"/>
          </a:xfrm>
          <a:prstGeom prst="star5">
            <a:avLst/>
          </a:prstGeom>
          <a:solidFill>
            <a:srgbClr val="FFC000"/>
          </a:solidFill>
          <a:ln w="0">
            <a:solidFill>
              <a:schemeClr val="bg1"/>
            </a:solidFill>
            <a:miter lim="800000"/>
            <a:headEnd/>
            <a:tailEnd/>
          </a:ln>
        </p:spPr>
        <p:txBody>
          <a:bodyPr rtlCol="0" anchor="ctr"/>
          <a:lstStyle/>
          <a:p>
            <a:pPr algn="ctr" eaLnBrk="1" hangingPunct="1">
              <a:spcBef>
                <a:spcPct val="35000"/>
              </a:spcBef>
              <a:spcAft>
                <a:spcPct val="25000"/>
              </a:spcAft>
              <a:buClr>
                <a:schemeClr val="folHlink"/>
              </a:buClr>
              <a:buNone/>
            </a:pPr>
            <a:r>
              <a:rPr lang="en-US" sz="850" dirty="0">
                <a:solidFill>
                  <a:schemeClr val="bg1"/>
                </a:solidFill>
                <a:latin typeface="Calibri" panose="020F0502020204030204" pitchFamily="34" charset="0"/>
              </a:rPr>
              <a:t>Update</a:t>
            </a:r>
          </a:p>
        </p:txBody>
      </p:sp>
    </p:spTree>
    <p:extLst>
      <p:ext uri="{BB962C8B-B14F-4D97-AF65-F5344CB8AC3E}">
        <p14:creationId xmlns:p14="http://schemas.microsoft.com/office/powerpoint/2010/main" val="141702813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C98B26-A224-489A-A7E8-9FC455008AD1}"/>
              </a:ext>
            </a:extLst>
          </p:cNvPr>
          <p:cNvSpPr>
            <a:spLocks noGrp="1"/>
          </p:cNvSpPr>
          <p:nvPr>
            <p:ph type="title"/>
          </p:nvPr>
        </p:nvSpPr>
        <p:spPr/>
        <p:txBody>
          <a:bodyPr/>
          <a:lstStyle/>
          <a:p>
            <a:r>
              <a:rPr lang="en-US" dirty="0"/>
              <a:t>Ovarian Cancer Studies: Summary IV</a:t>
            </a:r>
          </a:p>
        </p:txBody>
      </p:sp>
      <p:sp>
        <p:nvSpPr>
          <p:cNvPr id="3" name="Content Placeholder 2">
            <a:extLst>
              <a:ext uri="{FF2B5EF4-FFF2-40B4-BE49-F238E27FC236}">
                <a16:creationId xmlns:a16="http://schemas.microsoft.com/office/drawing/2014/main" id="{F0195053-7CDA-47D1-AB98-CE3DA1190D48}"/>
              </a:ext>
            </a:extLst>
          </p:cNvPr>
          <p:cNvSpPr>
            <a:spLocks noGrp="1"/>
          </p:cNvSpPr>
          <p:nvPr>
            <p:ph idx="1"/>
          </p:nvPr>
        </p:nvSpPr>
        <p:spPr/>
        <p:txBody>
          <a:bodyPr/>
          <a:lstStyle/>
          <a:p>
            <a:r>
              <a:rPr lang="en-US" sz="2000" b="1" dirty="0"/>
              <a:t>BOUQUET: </a:t>
            </a:r>
            <a:r>
              <a:rPr lang="en-US" sz="2000" dirty="0"/>
              <a:t>cobimetinib monotherapy showed encouraging cORR (33%) and DCR (89%) at 6 mo in heavily pretreated LGSOC/mesonephric-like adenocarcinoma despite modest cORR (16%) in overall population</a:t>
            </a:r>
            <a:endParaRPr lang="en-US" sz="2000" dirty="0">
              <a:solidFill>
                <a:srgbClr val="3F3F3F"/>
              </a:solidFill>
            </a:endParaRPr>
          </a:p>
          <a:p>
            <a:pPr lvl="1"/>
            <a:r>
              <a:rPr lang="en-US" sz="1800" dirty="0">
                <a:ea typeface="+mn-ea"/>
                <a:cs typeface="+mn-cs"/>
              </a:rPr>
              <a:t>No new safety signals identified, and safety profile consistent with prior experience </a:t>
            </a:r>
          </a:p>
          <a:p>
            <a:pPr lvl="1"/>
            <a:r>
              <a:rPr lang="en-US" sz="1800" dirty="0">
                <a:ea typeface="+mn-ea"/>
                <a:cs typeface="+mn-cs"/>
                <a:sym typeface="Arial Narrow"/>
              </a:rPr>
              <a:t>Cobimetinib arm will be explored further in expanded cohort of 50 patients with predefined histologies </a:t>
            </a:r>
            <a:r>
              <a:rPr lang="en-US" sz="1800" dirty="0">
                <a:ea typeface="+mn-ea"/>
                <a:cs typeface="+mn-cs"/>
              </a:rPr>
              <a:t>(excluding mucinous and clear cell carcinoma and carcinosarcoma)</a:t>
            </a:r>
            <a:endParaRPr lang="en-US" sz="1800" dirty="0">
              <a:ea typeface="+mn-ea"/>
              <a:cs typeface="+mn-cs"/>
              <a:sym typeface="Arial Narrow"/>
            </a:endParaRPr>
          </a:p>
          <a:p>
            <a:r>
              <a:rPr lang="en-US" sz="2000" dirty="0"/>
              <a:t>Modest cORR of 14% was observed in atezolizumab + Bev arm, but 6-mo PFS rate of 75% warrants further investigation; combination with metronomic cyclophosphamide may investigate synergy to promote tumor cell death and antitumor immune response</a:t>
            </a:r>
          </a:p>
          <a:p>
            <a:pPr lvl="1"/>
            <a:r>
              <a:rPr lang="en-US" sz="1800" dirty="0"/>
              <a:t>This trial was possible due to substantial global collaboration between industry and academia to provide efficient evaluation of biomarker-directed therapies in patients with dismal prognoses </a:t>
            </a:r>
          </a:p>
          <a:p>
            <a:pPr lvl="1"/>
            <a:r>
              <a:rPr lang="en-US" sz="1800" dirty="0"/>
              <a:t>Enrollment in BOUQUET (NCT04931342)  </a:t>
            </a:r>
          </a:p>
          <a:p>
            <a:endParaRPr lang="en-US" altLang="en-US" sz="2400" dirty="0"/>
          </a:p>
        </p:txBody>
      </p:sp>
      <p:sp>
        <p:nvSpPr>
          <p:cNvPr id="8" name="Text Box 15">
            <a:extLst>
              <a:ext uri="{FF2B5EF4-FFF2-40B4-BE49-F238E27FC236}">
                <a16:creationId xmlns:a16="http://schemas.microsoft.com/office/drawing/2014/main" id="{0F3C5721-D231-8437-A835-60A90B95E4D7}"/>
              </a:ext>
            </a:extLst>
          </p:cNvPr>
          <p:cNvSpPr txBox="1">
            <a:spLocks noChangeArrowheads="1"/>
          </p:cNvSpPr>
          <p:nvPr/>
        </p:nvSpPr>
        <p:spPr bwMode="auto">
          <a:xfrm>
            <a:off x="433387" y="6369849"/>
            <a:ext cx="7499349" cy="276999"/>
          </a:xfrm>
          <a:prstGeom prst="rect">
            <a:avLst/>
          </a:prstGeom>
          <a:noFill/>
          <a:ln>
            <a:noFill/>
          </a:ln>
        </p:spPr>
        <p:txBody>
          <a:bodyPr wrap="square" anchor="b">
            <a:spAutoFit/>
          </a:bodyPr>
          <a:lstStyle>
            <a:defPPr>
              <a:defRPr lang="en-US"/>
            </a:defPPr>
            <a:lvl1pPr eaLnBrk="1" hangingPunct="1">
              <a:defRPr sz="1200" b="0">
                <a:solidFill>
                  <a:schemeClr val="bg2"/>
                </a:solidFill>
                <a:latin typeface="Calibri" panose="020F0502020204030204" pitchFamily="34" charset="0"/>
                <a:cs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Ray-Coquard. ESMO 2023. Abstr 747MO.</a:t>
            </a:r>
            <a:endParaRPr lang="pt-BR" dirty="0"/>
          </a:p>
        </p:txBody>
      </p:sp>
    </p:spTree>
    <p:extLst>
      <p:ext uri="{BB962C8B-B14F-4D97-AF65-F5344CB8AC3E}">
        <p14:creationId xmlns:p14="http://schemas.microsoft.com/office/powerpoint/2010/main" val="313969923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Gynecologic Malignancies!</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a:xfrm>
            <a:off x="681474" y="2047877"/>
            <a:ext cx="10872444" cy="2605717"/>
          </a:xfrm>
        </p:spPr>
        <p:txBody>
          <a:bodyPr rtlCol="0">
            <a:normAutofit/>
          </a:bodyPr>
          <a:lstStyle/>
          <a:p>
            <a:pPr>
              <a:buClr>
                <a:schemeClr val="tx2">
                  <a:lumMod val="20000"/>
                  <a:lumOff val="80000"/>
                </a:schemeClr>
              </a:buClr>
              <a:defRPr/>
            </a:pPr>
            <a:r>
              <a:rPr lang="en-US" sz="1900" dirty="0">
                <a:solidFill>
                  <a:srgbClr val="E1471D"/>
                </a:solidFill>
              </a:rPr>
              <a:t>Expert commentary and audio podcast </a:t>
            </a:r>
            <a:r>
              <a:rPr lang="en-US" sz="1900" b="0" dirty="0"/>
              <a:t>on key studies and clinical implications of new data from SGO 2022 and ASCO 2022 </a:t>
            </a:r>
            <a:r>
              <a:rPr lang="en-US" sz="1900" b="0" i="1" dirty="0"/>
              <a:t>(coming soon!)</a:t>
            </a:r>
            <a:endParaRPr lang="en-US" sz="1900" b="0" dirty="0"/>
          </a:p>
          <a:p>
            <a:pPr>
              <a:spcAft>
                <a:spcPts val="0"/>
              </a:spcAft>
              <a:buClr>
                <a:schemeClr val="tx2">
                  <a:lumMod val="20000"/>
                  <a:lumOff val="80000"/>
                </a:schemeClr>
              </a:buClr>
              <a:defRPr/>
            </a:pPr>
            <a:r>
              <a:rPr lang="en-US" sz="1900" dirty="0">
                <a:solidFill>
                  <a:srgbClr val="E1471D"/>
                </a:solidFill>
              </a:rPr>
              <a:t>ClinicalThought™ commentaries </a:t>
            </a:r>
            <a:r>
              <a:rPr lang="en-US" sz="1900" b="0" dirty="0"/>
              <a:t>on the potential use of immunotherapy in combination with carboplatin and paclitaxel to replace the standard of care in primary advanced/recurrent endometrial cancer </a:t>
            </a:r>
          </a:p>
          <a:p>
            <a:pPr>
              <a:buClr>
                <a:schemeClr val="tx2">
                  <a:lumMod val="20000"/>
                  <a:lumOff val="80000"/>
                </a:schemeClr>
              </a:buClr>
              <a:defRPr/>
            </a:pPr>
            <a:r>
              <a:rPr lang="en-US" sz="1800" kern="0" dirty="0">
                <a:solidFill>
                  <a:srgbClr val="E1471D"/>
                </a:solidFill>
              </a:rPr>
              <a:t>On-demand CME/CPE/CNE-certified text module </a:t>
            </a:r>
            <a:r>
              <a:rPr lang="en-US" sz="1800" b="0" kern="0" dirty="0"/>
              <a:t>with healthcare professionals’ insight from </a:t>
            </a:r>
            <a:r>
              <a:rPr lang="en-US" sz="1800" b="0" dirty="0"/>
              <a:t>new data presented for gynecologic cancers in congresses around the world </a:t>
            </a:r>
            <a:r>
              <a:rPr lang="en-US" sz="1800" b="0" kern="0" dirty="0"/>
              <a:t>(coming soon!)</a:t>
            </a:r>
          </a:p>
          <a:p>
            <a:pPr>
              <a:buClr>
                <a:schemeClr val="tx2">
                  <a:lumMod val="20000"/>
                  <a:lumOff val="80000"/>
                </a:schemeClr>
              </a:buClr>
              <a:defRPr/>
            </a:pPr>
            <a:endParaRPr lang="en-US" b="0" i="1" dirty="0"/>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
        <p:nvSpPr>
          <p:cNvPr id="3" name="Content Placeholder 4">
            <a:extLst>
              <a:ext uri="{FF2B5EF4-FFF2-40B4-BE49-F238E27FC236}">
                <a16:creationId xmlns:a16="http://schemas.microsoft.com/office/drawing/2014/main" id="{F7A8D272-999F-7CBA-67FD-C9034FA46677}"/>
              </a:ext>
            </a:extLst>
          </p:cNvPr>
          <p:cNvSpPr txBox="1">
            <a:spLocks/>
          </p:cNvSpPr>
          <p:nvPr/>
        </p:nvSpPr>
        <p:spPr bwMode="auto">
          <a:xfrm>
            <a:off x="4674742" y="4856674"/>
            <a:ext cx="4160391" cy="1490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Tx/>
              <a:buNone/>
              <a:defRPr sz="2400" b="1">
                <a:solidFill>
                  <a:srgbClr val="E1471D"/>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Tx/>
              <a:buNone/>
              <a:defRPr sz="24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000" u="sng" kern="0" dirty="0">
                <a:hlinkClick r:id="rId3"/>
              </a:rPr>
              <a:t>clinicaloptions.com/immuneAETool</a:t>
            </a:r>
            <a:endParaRPr lang="en-US" sz="2000" kern="0" dirty="0"/>
          </a:p>
          <a:p>
            <a:r>
              <a:rPr lang="en-US" sz="2000" kern="0" dirty="0">
                <a:hlinkClick r:id="" action="ppaction://noaction">
                  <a:extLst>
                    <a:ext uri="{A12FA001-AC4F-418D-AE19-62706E023703}">
                      <ahyp:hlinkClr xmlns:ahyp="http://schemas.microsoft.com/office/drawing/2018/hyperlinkcolor" val="tx"/>
                    </a:ext>
                  </a:extLst>
                </a:hlinkClick>
              </a:rPr>
              <a:t>clinicaloptions.com/CervicalTool2022</a:t>
            </a:r>
            <a:endParaRPr lang="en-US" sz="2000" kern="0" dirty="0"/>
          </a:p>
          <a:p>
            <a:endParaRPr lang="en-US" sz="3200" kern="0" dirty="0"/>
          </a:p>
        </p:txBody>
      </p:sp>
      <p:sp>
        <p:nvSpPr>
          <p:cNvPr id="4" name="Content Placeholder 4">
            <a:extLst>
              <a:ext uri="{FF2B5EF4-FFF2-40B4-BE49-F238E27FC236}">
                <a16:creationId xmlns:a16="http://schemas.microsoft.com/office/drawing/2014/main" id="{76CAEE6D-5638-8451-4F58-07A1922E11B6}"/>
              </a:ext>
            </a:extLst>
          </p:cNvPr>
          <p:cNvSpPr>
            <a:spLocks noGrp="1"/>
          </p:cNvSpPr>
          <p:nvPr>
            <p:ph sz="quarter" idx="11"/>
          </p:nvPr>
        </p:nvSpPr>
        <p:spPr>
          <a:xfrm>
            <a:off x="514351" y="4856674"/>
            <a:ext cx="4160391" cy="1490152"/>
          </a:xfrm>
        </p:spPr>
        <p:txBody>
          <a:bodyPr/>
          <a:lstStyle/>
          <a:p>
            <a:r>
              <a:rPr lang="en-US" sz="2000" dirty="0">
                <a:hlinkClick r:id="rId4">
                  <a:extLst>
                    <a:ext uri="{A12FA001-AC4F-418D-AE19-62706E023703}">
                      <ahyp:hlinkClr xmlns:ahyp="http://schemas.microsoft.com/office/drawing/2018/hyperlinkcolor" val="tx"/>
                    </a:ext>
                  </a:extLst>
                </a:hlinkClick>
              </a:rPr>
              <a:t>clinicaloptions.com/oncology</a:t>
            </a:r>
            <a:endParaRPr lang="en-US" sz="2000" dirty="0"/>
          </a:p>
          <a:p>
            <a:r>
              <a:rPr lang="en-US" sz="2000" dirty="0">
                <a:hlinkClick r:id="" action="ppaction://noaction">
                  <a:extLst>
                    <a:ext uri="{A12FA001-AC4F-418D-AE19-62706E023703}">
                      <ahyp:hlinkClr xmlns:ahyp="http://schemas.microsoft.com/office/drawing/2018/hyperlinkcolor" val="tx"/>
                    </a:ext>
                  </a:extLst>
                </a:hlinkClick>
              </a:rPr>
              <a:t>clinicaloptions.com/GYNCI2022tool</a:t>
            </a:r>
          </a:p>
          <a:p>
            <a:endParaRPr lang="en-US" sz="3200" dirty="0"/>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heme/theme1.xml><?xml version="1.0" encoding="utf-8"?>
<a:theme xmlns:a="http://schemas.openxmlformats.org/drawingml/2006/main" name="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Custom 29">
    <a:dk1>
      <a:srgbClr val="000000"/>
    </a:dk1>
    <a:lt1>
      <a:srgbClr val="FFFFFF"/>
    </a:lt1>
    <a:dk2>
      <a:srgbClr val="6E1E50"/>
    </a:dk2>
    <a:lt2>
      <a:srgbClr val="EEECE1"/>
    </a:lt2>
    <a:accent1>
      <a:srgbClr val="1E325F"/>
    </a:accent1>
    <a:accent2>
      <a:srgbClr val="6E1E50"/>
    </a:accent2>
    <a:accent3>
      <a:srgbClr val="7D8232"/>
    </a:accent3>
    <a:accent4>
      <a:srgbClr val="32502D"/>
    </a:accent4>
    <a:accent5>
      <a:srgbClr val="8795A0"/>
    </a:accent5>
    <a:accent6>
      <a:srgbClr val="56639D"/>
    </a:accent6>
    <a:hlink>
      <a:srgbClr val="000000"/>
    </a:hlink>
    <a:folHlink>
      <a:srgbClr val="00000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Custom 29">
    <a:dk1>
      <a:srgbClr val="000000"/>
    </a:dk1>
    <a:lt1>
      <a:srgbClr val="FFFFFF"/>
    </a:lt1>
    <a:dk2>
      <a:srgbClr val="6E1E50"/>
    </a:dk2>
    <a:lt2>
      <a:srgbClr val="EEECE1"/>
    </a:lt2>
    <a:accent1>
      <a:srgbClr val="1E325F"/>
    </a:accent1>
    <a:accent2>
      <a:srgbClr val="6E1E50"/>
    </a:accent2>
    <a:accent3>
      <a:srgbClr val="7D8232"/>
    </a:accent3>
    <a:accent4>
      <a:srgbClr val="32502D"/>
    </a:accent4>
    <a:accent5>
      <a:srgbClr val="8795A0"/>
    </a:accent5>
    <a:accent6>
      <a:srgbClr val="56639D"/>
    </a:accent6>
    <a:hlink>
      <a:srgbClr val="000000"/>
    </a:hlink>
    <a:folHlink>
      <a:srgbClr val="00000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item1.xml><?xml version="1.0" encoding="utf-8"?>
<p:properties xmlns:p="http://schemas.microsoft.com/office/2006/metadata/properties" xmlns:xsi="http://www.w3.org/2001/XMLSchema-instance" xmlns:pc="http://schemas.microsoft.com/office/infopath/2007/PartnerControls">
  <documentManagement>
    <_dlc_DocId xmlns="d54cbe69-32bd-412a-b004-9152f949605e">56M7VY3CDVN5-644553697-1</_dlc_DocId>
    <_dlc_DocIdUrl xmlns="d54cbe69-32bd-412a-b004-9152f949605e">
      <Url>https://intranet.clinicaloptions.com/mews/oncology/ONC_2023_Gyn_Annual_Meetings_CF_(PRP6261)/Living_Slideset__5/_layouts/15/DocIdRedir.aspx?ID=56M7VY3CDVN5-644553697-1</Url>
      <Description>56M7VY3CDVN5-644553697-1</Description>
    </_dlc_DocIdUrl>
    <Document_x0020_Category xmlns="0b162d1e-ab2a-4573-992d-32782920a8d0">Slides - Conf (non-CME)</Document_x0020_Category>
  </documentManagement>
</p:properties>
</file>

<file path=customXml/item2.xml><?xml version="1.0" encoding="utf-8"?>
<LongProperties xmlns="http://schemas.microsoft.com/office/2006/metadata/longProperties"/>
</file>

<file path=customXml/item3.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4.xml><?xml version="1.0" encoding="utf-8"?>
<?mso-contentType ?>
<FormTemplates xmlns="http://schemas.microsoft.com/sharepoint/v3/contenttype/forms">
  <Display>DocumentLibraryForm</Display>
  <Edit>DocumentLibraryForm</Edit>
  <New>DocumentLibraryForm</New>
</FormTemplates>
</file>

<file path=customXml/item5.xml><?xml version="1.0" encoding="utf-8"?>
<ct:contentTypeSchema xmlns:ct="http://schemas.microsoft.com/office/2006/metadata/contentType" xmlns:ma="http://schemas.microsoft.com/office/2006/metadata/properties/metaAttributes" ct:_="" ma:_="" ma:contentTypeName="Document" ma:contentTypeID="0x010100771C284171CF2247933A0F75FB52C1B1" ma:contentTypeVersion="1" ma:contentTypeDescription="Create a new document." ma:contentTypeScope="" ma:versionID="63bcdd88089d6ab8ff07ef40abbad6b0">
  <xsd:schema xmlns:xsd="http://www.w3.org/2001/XMLSchema" xmlns:xs="http://www.w3.org/2001/XMLSchema" xmlns:p="http://schemas.microsoft.com/office/2006/metadata/properties" xmlns:ns2="d54cbe69-32bd-412a-b004-9152f949605e" xmlns:ns3="0b162d1e-ab2a-4573-992d-32782920a8d0" targetNamespace="http://schemas.microsoft.com/office/2006/metadata/properties" ma:root="true" ma:fieldsID="2537661f819747e2458c88488e84b255" ns2:_="" ns3:_="">
    <xsd:import namespace="d54cbe69-32bd-412a-b004-9152f949605e"/>
    <xsd:import namespace="0b162d1e-ab2a-4573-992d-32782920a8d0"/>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0b162d1e-ab2a-4573-992d-32782920a8d0"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Slides - Conf (non-CME)"/>
          <xsd:enumeration value="Permissions"/>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BA55BC3-5A03-47C2-8EC3-D964C3B5E779}">
  <ds:schemaRefs>
    <ds:schemaRef ds:uri="http://purl.org/dc/terms/"/>
    <ds:schemaRef ds:uri="http://purl.org/dc/dcmitype/"/>
    <ds:schemaRef ds:uri="http://schemas.microsoft.com/office/2006/metadata/properties"/>
    <ds:schemaRef ds:uri="0b162d1e-ab2a-4573-992d-32782920a8d0"/>
    <ds:schemaRef ds:uri="http://schemas.microsoft.com/office/2006/documentManagement/types"/>
    <ds:schemaRef ds:uri="http://www.w3.org/XML/1998/namespace"/>
    <ds:schemaRef ds:uri="http://schemas.microsoft.com/office/infopath/2007/PartnerControls"/>
    <ds:schemaRef ds:uri="http://schemas.openxmlformats.org/package/2006/metadata/core-properties"/>
    <ds:schemaRef ds:uri="d54cbe69-32bd-412a-b004-9152f949605e"/>
    <ds:schemaRef ds:uri="http://purl.org/dc/elements/1.1/"/>
  </ds:schemaRefs>
</ds:datastoreItem>
</file>

<file path=customXml/itemProps2.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3.xml><?xml version="1.0" encoding="utf-8"?>
<ds:datastoreItem xmlns:ds="http://schemas.openxmlformats.org/officeDocument/2006/customXml" ds:itemID="{FB6A3B72-5A3D-4B1B-BA91-50F10465782A}">
  <ds:schemaRefs>
    <ds:schemaRef ds:uri="http://schemas.microsoft.com/sharepoint/events"/>
  </ds:schemaRefs>
</ds:datastoreItem>
</file>

<file path=customXml/itemProps4.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5.xml><?xml version="1.0" encoding="utf-8"?>
<ds:datastoreItem xmlns:ds="http://schemas.openxmlformats.org/officeDocument/2006/customXml" ds:itemID="{36969F5B-67AB-46A4-AB49-149B49A4943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0b162d1e-ab2a-4573-992d-32782920a8d0"/>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27620</TotalTime>
  <Words>52917</Words>
  <Application>Microsoft Office PowerPoint</Application>
  <PresentationFormat>Widescreen</PresentationFormat>
  <Paragraphs>13062</Paragraphs>
  <Slides>209</Slides>
  <Notes>198</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209</vt:i4>
      </vt:variant>
    </vt:vector>
  </HeadingPairs>
  <TitlesOfParts>
    <vt:vector size="220" baseType="lpstr">
      <vt:lpstr> arial narrow</vt:lpstr>
      <vt:lpstr>Arial</vt:lpstr>
      <vt:lpstr>Arial Narrow</vt:lpstr>
      <vt:lpstr>ArialMT</vt:lpstr>
      <vt:lpstr>Calibri</vt:lpstr>
      <vt:lpstr>Google Sans</vt:lpstr>
      <vt:lpstr>Roboto</vt:lpstr>
      <vt:lpstr>system-ui</vt:lpstr>
      <vt:lpstr>Times</vt:lpstr>
      <vt:lpstr>Wingdings</vt:lpstr>
      <vt:lpstr>2017_HTAA_Diabetes</vt:lpstr>
      <vt:lpstr>CCO 2023 Global Conference Coverage: Gynecologic Cancer Updates</vt:lpstr>
      <vt:lpstr>About These Slides</vt:lpstr>
      <vt:lpstr>Faculty</vt:lpstr>
      <vt:lpstr>Faculty</vt:lpstr>
      <vt:lpstr>Faculty</vt:lpstr>
      <vt:lpstr>Faculty</vt:lpstr>
      <vt:lpstr>Faculty</vt:lpstr>
      <vt:lpstr>Faculty Disclosures</vt:lpstr>
      <vt:lpstr>Faculty Disclosures</vt:lpstr>
      <vt:lpstr>Faculty Disclosures</vt:lpstr>
      <vt:lpstr>Faculty Disclosures</vt:lpstr>
      <vt:lpstr>Faculty Disclosures</vt:lpstr>
      <vt:lpstr>Endometrial Cancer</vt:lpstr>
      <vt:lpstr>Carboplatin + Paclitaxel ± Pembrolizumab as Frontline Treatment for Patients With EC (NRG GY018): Study Design</vt:lpstr>
      <vt:lpstr>NRG GY018: Baseline Characteristics</vt:lpstr>
      <vt:lpstr>NRG GY018: PFS (per RECIST v1.1) in  dMMR and pMMR Cohorts</vt:lpstr>
      <vt:lpstr>NRG GY018: PFS (per RECIST v1.1) in  dMMR and pMMR Subgroups</vt:lpstr>
      <vt:lpstr>NRG GY018: Safety Summary  </vt:lpstr>
      <vt:lpstr>NRG GY018: AEs in ≥15% of Patients </vt:lpstr>
      <vt:lpstr>NRG GY018: AEs of Interest in dMMR and pMMR Cohorts</vt:lpstr>
      <vt:lpstr>Dostarlimab + CT in Primary Advanced or Recurrent EC (ENGOT-EN6/GOG-3031/RUBY): Study Design</vt:lpstr>
      <vt:lpstr>ENGOT-EN6/GOG-3031/RUBY: Baseline Characteristics</vt:lpstr>
      <vt:lpstr>ENGOT-EN6/GOG-3031/RUBY: Tumor Histology</vt:lpstr>
      <vt:lpstr>ENGOT-EN6/GOG-3031/RUBY: PFS in Overall Population (Primary Endpoint) </vt:lpstr>
      <vt:lpstr>ENGOT-EN6/GOG-3031/RUBY: PFS in dMMR/MSI-H (Primary Endpoint) and pMMR/MSS</vt:lpstr>
      <vt:lpstr>ENGOT-EN6/GOG-3031/RUBY: OS in Overall Population</vt:lpstr>
      <vt:lpstr>ENGOT-EN6/GOG-3031/RUBY: OS in dMMR/MSI-H and pMMR/MSS </vt:lpstr>
      <vt:lpstr>ENGOT-EN6/GOG-3031/RUBY: ORR and DoR</vt:lpstr>
      <vt:lpstr>ENGOT-EN6/GOG-3031/RUBY: Safety Summary</vt:lpstr>
      <vt:lpstr>ENGOT-EN6/GOG-3031/RUBY:  TEAEs in ≥20% of Either Arm</vt:lpstr>
      <vt:lpstr>ENGOT-EN6/GOG-3031/RUBY: HRQoL/PROs</vt:lpstr>
      <vt:lpstr>Outcomes by BICR With Addition of Dostarlimab to  CP in Advanced/Recurrent EC (RUBY): Study Design</vt:lpstr>
      <vt:lpstr>ENGOT-EN6/GOG-3031/RUBY: Baseline Characteristics </vt:lpstr>
      <vt:lpstr>ENGOT-EN6/GOG-3031/RUBY: Stratification Factors</vt:lpstr>
      <vt:lpstr>ENGOT-EN6/GOG-3031/RUBY:  PFS by INV and BICR in dMMR/MSI-H Population</vt:lpstr>
      <vt:lpstr>ENGOT-EN6/GOG-3031/RUBY:  PFS by INV and BICR in Overall Population</vt:lpstr>
      <vt:lpstr>ENGOT-EN6/GOG-3031/RUBY: Response by INV and BICR</vt:lpstr>
      <vt:lpstr>ENGOT-EN6/GOG-3031/RUBY: Safety Summary</vt:lpstr>
      <vt:lpstr>ENGOT-EN6/GOG-3031/RUBY PROs: Study Design</vt:lpstr>
      <vt:lpstr>ENGOT-EN6/GOG-3031/RUBY:  Patient-Reported Outcome Assessments</vt:lpstr>
      <vt:lpstr>ENGOT-EN6/GOG-3031/RUBY: Global Health Score/QoL, Functional Scales at Start of Monotherapy (Cycle 7)</vt:lpstr>
      <vt:lpstr>ENGOT-EN6/GOG-3031/RUBY: Global Health Score/QoL, Functional Scales at Start of Yr 2 (Cycle 13)</vt:lpstr>
      <vt:lpstr>ENGOT-EN6/GOG-3031/RUBY: PROs on  Pain, Fatigue, and Back and Pelvis Pain</vt:lpstr>
      <vt:lpstr>Global, Open-Label, Phase I/IIa of HER2-Targeting ADC (DB-1303) in Recurrent/Metastatic EC: Study Design</vt:lpstr>
      <vt:lpstr>Phase I/IIa of DB-1303: Baseline Characteristics</vt:lpstr>
      <vt:lpstr>Phase I/IIa of DB-1303: Efficacy Summary</vt:lpstr>
      <vt:lpstr>Phase I/IIa of DB-1303: Responses</vt:lpstr>
      <vt:lpstr>Phase I/IIa of DB-1303: Safety Summary</vt:lpstr>
      <vt:lpstr>Phase I/IIa of DB-1303: TEAEs in ≥10% of Patients</vt:lpstr>
      <vt:lpstr>Long-term Follow-up From SIENDO: Selinexor vs Pbo Maintenance in TP53wt Advanced/Recurrent EC</vt:lpstr>
      <vt:lpstr>Long-term Follow-up From SIENDO:  Baseline Characteristics</vt:lpstr>
      <vt:lpstr>Long-term Follow-up From SIENDO: PFS in Prespecified Exploratory TP53wt and TP53mut/abn Subgroups</vt:lpstr>
      <vt:lpstr>Long-term Follow-up From SIENDO: PFS in TP53wt Based on Microsatellite Status</vt:lpstr>
      <vt:lpstr>Long-term Follow-up From SIENDO: TEAEs</vt:lpstr>
      <vt:lpstr>Atezolizumab + Carboplatin/Paclitaxel in Advanced or Recurrent EC (AtTEnd/ENGOT-en7/MaNGO): Study Design</vt:lpstr>
      <vt:lpstr>AtTEnd: Baseline Characteristics</vt:lpstr>
      <vt:lpstr>AtTEnd: Baseline Characteristics </vt:lpstr>
      <vt:lpstr>AtTEnd: PFS in dMMR and All Comers (Primary Endpoint)</vt:lpstr>
      <vt:lpstr>AtTEnd: OS in dMMR and All Comers</vt:lpstr>
      <vt:lpstr>AtTEnd: PFS and OS in pMMR</vt:lpstr>
      <vt:lpstr>AtTEnd: ORR and DoR</vt:lpstr>
      <vt:lpstr>AtTEnd: Subgroup Analysis of PFS in dMMR</vt:lpstr>
      <vt:lpstr>AtTEnd: Subgroup Analysis of PFS in All Comers</vt:lpstr>
      <vt:lpstr>AtTEnd: AEs in ≥20% of Patients of Either Arm</vt:lpstr>
      <vt:lpstr>Durva + CP Followed by Durva Maintenace ± Ola as 1L in Newly Diagnosed Advanced EC (DUO-E): Study Design</vt:lpstr>
      <vt:lpstr>DUO-E: Baseline Characteristics</vt:lpstr>
      <vt:lpstr>DUO-E: PFS in ITT*</vt:lpstr>
      <vt:lpstr>DUO-E: Subgroup Analysis of PFS</vt:lpstr>
      <vt:lpstr>DUO-E: PFS by MMR Status</vt:lpstr>
      <vt:lpstr>DUO-E: PFS by PD-L1 Status </vt:lpstr>
      <vt:lpstr>DUO-E: OS in ITT*</vt:lpstr>
      <vt:lpstr>DUO-E: Safety Summary</vt:lpstr>
      <vt:lpstr>DUO-E: Any-Grade AEs in ≥20% of Patients in Either Arm</vt:lpstr>
      <vt:lpstr>DUO-E: AEs of Grade ≥3</vt:lpstr>
      <vt:lpstr>Endometrial Cancer Studies: Summary I</vt:lpstr>
      <vt:lpstr>Endometrial Cancer Studies: Summary II</vt:lpstr>
      <vt:lpstr>Endometrial Cancer Studies: Summary III </vt:lpstr>
      <vt:lpstr>Endometrial Cancer Studies: Summary IV</vt:lpstr>
      <vt:lpstr>Cervical Cancer</vt:lpstr>
      <vt:lpstr>Localized/Low-Risk Cervical Cancer</vt:lpstr>
      <vt:lpstr>CCTG CX.5-SHAPE: Radical vs Simple Hysterectomy and Pelvic Node Dissection for Low-Risk Early-Stage CC</vt:lpstr>
      <vt:lpstr>CCTG CX.5-SHAPE: Baseline Characteristics</vt:lpstr>
      <vt:lpstr>CCTG CX.5-SHAPE: Surgical and Treatment Parameters</vt:lpstr>
      <vt:lpstr>CCTG CX.5-SHAPE: Clinical Outcomes After Median Follow-up of 4.5 Yr</vt:lpstr>
      <vt:lpstr>CCTG CX.5-SHAPE: Intraoperative Complications</vt:lpstr>
      <vt:lpstr>CCTG CX.5-SHAPE: Acute and Late Surgery–Related AEs</vt:lpstr>
      <vt:lpstr>CCTG CX.5-SHAPE: QoL and Sexual Health</vt:lpstr>
      <vt:lpstr>Locally Advanced  Cervical Cancer</vt:lpstr>
      <vt:lpstr>Induction CT Followed by CRT vs Chemoradiation Alone as First-line Treatment for LACC (INTERLACE): Study Design</vt:lpstr>
      <vt:lpstr>INTERLACE: Demographics and Disease Characteristics</vt:lpstr>
      <vt:lpstr>INTERLACE: Adherence to Therapy</vt:lpstr>
      <vt:lpstr>INTERLACE: Any-Grade AEs at Any Time</vt:lpstr>
      <vt:lpstr>INTERLACE: PFS (Coprimary Endpoint)</vt:lpstr>
      <vt:lpstr>INTERLACE: OS (Coprimary Endpoint)</vt:lpstr>
      <vt:lpstr>INTERLACE: Patterns of Relapse</vt:lpstr>
      <vt:lpstr>Phase I NRG-GY017: Atezolizumab Before and/or  With Chemoradiotherapy in LA High-Risk CC</vt:lpstr>
      <vt:lpstr>NRG-GY017: Patient and Tumor Characteristics</vt:lpstr>
      <vt:lpstr>Phase I NRG-GY017: Pathologic Response and PFS</vt:lpstr>
      <vt:lpstr>Phase I NRG-GY017: CRT and T-Cell Clonal Expansion</vt:lpstr>
      <vt:lpstr>Phase I NRG-GY017: T-Cell Clonal Expansion</vt:lpstr>
      <vt:lpstr>Chemoradiation + Pembrolizumab for Locally Advanced Cervical Cancer: Study Design</vt:lpstr>
      <vt:lpstr>Phase II of CRT + Pembrolizumab: Compliance and Completion</vt:lpstr>
      <vt:lpstr>Phase II of CRT + Pembrolizumab: Patient Baseline Characteristics</vt:lpstr>
      <vt:lpstr>Phase II of CRT + Pembrolizumab: Change Over Time in Tissue CD8+ T-Cell/Treg Ratio (Primary Endpoint)</vt:lpstr>
      <vt:lpstr>Phase II of CRT + Pembrolizumab: CD8+ and HPV Expression in Peripheral Blood</vt:lpstr>
      <vt:lpstr>Phase II of CRT + Pembrolizumab: Immune Cell Profiling </vt:lpstr>
      <vt:lpstr>Phase II of CRT + Pembrolizumab: PET Response at  12 Wk and PD-L1 Expression</vt:lpstr>
      <vt:lpstr>Phase II of CRT + Pembrolizumab: DFS and OS</vt:lpstr>
      <vt:lpstr>Pembrolizumab + cCCRT in High-Risk LACC (KEYNOTE-A18/ENGOT-cx11/​GOG-3047): Study Design</vt:lpstr>
      <vt:lpstr>KEYNOTE-A18: Baseline Characteristics and Tx Exposure</vt:lpstr>
      <vt:lpstr>KEYNOTE-A18: PFS (Coprimary Endpoint)</vt:lpstr>
      <vt:lpstr>KEYNOTE-A18: PFS in Subgroups</vt:lpstr>
      <vt:lpstr>KEYNOTE-A18: OS (Coprimary Endpoint)</vt:lpstr>
      <vt:lpstr>KEYNOTE-A18: BOR and DoR</vt:lpstr>
      <vt:lpstr>KEYNOTE-A18: Safety Summary</vt:lpstr>
      <vt:lpstr>KEYNOTE-A18: Treatment-Related AEs (≥20%)</vt:lpstr>
      <vt:lpstr>KEYNOTE-A18: Immune-Mediated AEs (≥2 Patients)</vt:lpstr>
      <vt:lpstr>KEYNOTE-A18: Patient-Reported Outcomes (EORTC QLQ-C30)</vt:lpstr>
      <vt:lpstr>Metastatic/Persistent/Recurrent Cervical Cancer</vt:lpstr>
      <vt:lpstr>Atezo + Platinum-Based CT + Bev as 1L in Persistent, Recurrent, or Metastatic CC (BEATcc): Study Design</vt:lpstr>
      <vt:lpstr>BEATcc: Baseline Characteristics</vt:lpstr>
      <vt:lpstr>BEATcc: PFS (Coprimary Endpoint)</vt:lpstr>
      <vt:lpstr>BEATcc: OS (Coprimary Endpoint)</vt:lpstr>
      <vt:lpstr>BEATcc: PFS and OS in Protocol-Specified Subgroups</vt:lpstr>
      <vt:lpstr>BEATcc: ORR and DoR (Secondary Endpoints)  </vt:lpstr>
      <vt:lpstr>BEATcc: Efficacy Summary  </vt:lpstr>
      <vt:lpstr>BEATcc: Safety Summary</vt:lpstr>
      <vt:lpstr>BEATcc: All-Cause AEs in ≥20% of Patients in Either Arm  </vt:lpstr>
      <vt:lpstr>Final OS Analysis From KEYNOTE-826: Study Design</vt:lpstr>
      <vt:lpstr>KEYNOTE-826: Baseline Characteristics (All-Comers)</vt:lpstr>
      <vt:lpstr>KEYNOTE-826: Final Analysis of OS</vt:lpstr>
      <vt:lpstr>KEYNOTE-826: Final Analysis of PFS</vt:lpstr>
      <vt:lpstr>KEYNOTE-826: Final Analysis of ORR and DoR</vt:lpstr>
      <vt:lpstr>KEYNOTE-826: Updated Safety and Treatment Exposure</vt:lpstr>
      <vt:lpstr>KEYNOTE-826: Updated Safety</vt:lpstr>
      <vt:lpstr>Bevacizumab Subgroup Analysis Based on Protocol Specified Final OS From KEYNOTE-826: Study Design</vt:lpstr>
      <vt:lpstr>KEYNOTE-826 Bevacizumab Subgroups: Reasons for Bevacizumab Exclusions</vt:lpstr>
      <vt:lpstr>Bevacizumab Subgroups From KEYNOTE-826:  Baseline Characteristics by Bevacizumab Use</vt:lpstr>
      <vt:lpstr>Bevacizumab Subgroups From KEYNOTE-826:  PFS by Bev Use in PD-L1 CPS ≥1 Population</vt:lpstr>
      <vt:lpstr>Bevacizumab Subgroups From KEYNOTE-826: PFS by Bev Use in All-Comer Population</vt:lpstr>
      <vt:lpstr>Bevacizumab Subgroups From KEYNOTE-826: OS by Bev Use in PD-L1 CPS ≥1 Population</vt:lpstr>
      <vt:lpstr>Bevacizumab Subgroups From KEYNOTE-826:  OS by Bev Use in All-Comer Population</vt:lpstr>
      <vt:lpstr>Bevacizumab Subgroups From KEYNOTE-826: Responses</vt:lpstr>
      <vt:lpstr>Bevacizumab Subgroups From KEYNOTE-826: Safety Summary and Treatment Duration</vt:lpstr>
      <vt:lpstr>Bevacizumab Subgroups From KEYNOTE-826: TRAE (≥20%)</vt:lpstr>
      <vt:lpstr>Bevacizumab Subgroups From KEYNOTE-826:  Bevacizumab-Related Safety Summary</vt:lpstr>
      <vt:lpstr>Bevacizumab Subgroups From KEYNOTE-826: PFS and OS in Patients Who D/C Bevacizumab for AEs  </vt:lpstr>
      <vt:lpstr>Tisotumab Vedotin vs Investigator’s Choice CT in Advanced CC (innovaTV 301 Interim Analysis): Study Design</vt:lpstr>
      <vt:lpstr>innovaTV 301 Interim Analysis: Baseline Characteristics</vt:lpstr>
      <vt:lpstr>innovaTV 301 Interim Analysis: OS (Primary Endpoint)</vt:lpstr>
      <vt:lpstr>innovaTV 301 Interim Analysis: PFS (per Investigator)</vt:lpstr>
      <vt:lpstr>innovaTV 301 Interim Analysis: OS and PFS in Subgroups</vt:lpstr>
      <vt:lpstr>innovaTV 301 Interim Analysis: Antitumor Activity</vt:lpstr>
      <vt:lpstr>innovaTV 301 Interim Analysis:  Most Common Treatment-Related AEs*</vt:lpstr>
      <vt:lpstr>innovaTV 301 Interim Analysis:  AESIs With Tisotumab Vedotin</vt:lpstr>
      <vt:lpstr>Cervical Cancer Studies: Summary I</vt:lpstr>
      <vt:lpstr>Cervical Cancer Studies: Summary II</vt:lpstr>
      <vt:lpstr>Cervical Cancer Studies: Summary III</vt:lpstr>
      <vt:lpstr>Cervical Cancer Studies: Summary IV</vt:lpstr>
      <vt:lpstr>Cervical Cancer Studies: Summary V</vt:lpstr>
      <vt:lpstr>Cervical Cancer Study Summary VI </vt:lpstr>
      <vt:lpstr>Ovarian Cancer</vt:lpstr>
      <vt:lpstr>Phase II Trial of Letrozole + Ribociclib in Women  With Recurrent LGSOC (GOG 3026): Study Design</vt:lpstr>
      <vt:lpstr>Phase II Trial of Letrozole + Ribociclib in  Recurrent LGSOC: Baseline Characteristics</vt:lpstr>
      <vt:lpstr>Phase II Trial of Letrozole + Ribociclib in  Recurrent LGSOC: Response</vt:lpstr>
      <vt:lpstr>Phase II Trial of Letrozole + Ribociclib in  Recurrent LGSOC: Time on Treatment</vt:lpstr>
      <vt:lpstr>Phase II Trial of Letrozole + Ribociclib in  Recurrent LGSOC: Best Percentage Change From BL </vt:lpstr>
      <vt:lpstr>Phase II Trial of Letrozole + Ribociclib in  Recurrent LGSOC: Time to Event Endpoints </vt:lpstr>
      <vt:lpstr>Phase II Trial of Letrozole + Ribociclib in  Recurrent LGSOC: AEs</vt:lpstr>
      <vt:lpstr>Phase II Trial of Letrozole + Ribociclib in Recurrent LGSOC: Comparative Efficacy With Alternative Therapies</vt:lpstr>
      <vt:lpstr>Frontline CT + Bev ± Durva  Maintenance Bev ± Durva ± Ola in OC With no-BRCA (DUO-O): Study Design</vt:lpstr>
      <vt:lpstr>DUO-O: Baseline Characteristics</vt:lpstr>
      <vt:lpstr>DUO-O: Patient Disposition</vt:lpstr>
      <vt:lpstr>DUO-O: PFS for PC + Bev + Durva + Olaparib vs PC + Bev in Non-tBRCAm HRD+ and ITT (Primary Endpoints)</vt:lpstr>
      <vt:lpstr>DUO-O: PFS for PC + Bev + Durva vs PC + Bev in ITT  (Key Secondary Endpoint)</vt:lpstr>
      <vt:lpstr>DUO-O: PFS by HRD Status</vt:lpstr>
      <vt:lpstr>DUO-O: Safety</vt:lpstr>
      <vt:lpstr>DUO-O: AEs With Incidence ≥20% </vt:lpstr>
      <vt:lpstr>DUO-O: Grade ≥3 AEs With Incidence ≥5%</vt:lpstr>
      <vt:lpstr>Mirvetuximab Soravtansine vs Investigator’s Choice of Chemotherapy in FR𝝰-High PROC (MIRASOL): Study Design</vt:lpstr>
      <vt:lpstr>MIRASOL: Baseline Characteristics</vt:lpstr>
      <vt:lpstr>MIRASOL: PFS by Investigator (Primary Endpoint)</vt:lpstr>
      <vt:lpstr>MIRASOL: Best ORR by Investigator</vt:lpstr>
      <vt:lpstr>MIRASOL: OS</vt:lpstr>
      <vt:lpstr>MIRASOL: Outcomes by Prior Bevacizumab</vt:lpstr>
      <vt:lpstr>MIRASOL: Overall Safety Summary</vt:lpstr>
      <vt:lpstr>MIRASOL: Selected TEAE</vt:lpstr>
      <vt:lpstr>Weekly DD-CT + Bev vs Q3W CT + Bev as First Line in High-Risk Epithelial OC (ICON8B): Study Design</vt:lpstr>
      <vt:lpstr>ICON8B: Baseline Characteristics</vt:lpstr>
      <vt:lpstr>ICON8B: Treatment Delivery</vt:lpstr>
      <vt:lpstr>ICON8B: Key AEs</vt:lpstr>
      <vt:lpstr>ICON8B: Delayed Primary Surgery</vt:lpstr>
      <vt:lpstr>ICON8B: PFS</vt:lpstr>
      <vt:lpstr>ICON8B: PFS in Subgroups</vt:lpstr>
      <vt:lpstr>ICON8B: PFS by Surgical Approach</vt:lpstr>
      <vt:lpstr>ICON8B: OS (Interim Analysis)</vt:lpstr>
      <vt:lpstr>HRD Testing on Cell-Free Tumor DNA From Peritoneal Fluid of Patients With Newly Diagnosed EOC</vt:lpstr>
      <vt:lpstr>HRD Testing on Cell-Free Tumor DNA: Sample Characteristics, Quantity, and Quality</vt:lpstr>
      <vt:lpstr>HRD Testing on Cell-Free Tumor DNA: Detection of Pathogenic Variants in Tumor Sample</vt:lpstr>
      <vt:lpstr>HRD Testing on Cell-Free Tumor DNA: Performance of GIS Testing on FFPE and cfDNA From Peritoneal Fluid  </vt:lpstr>
      <vt:lpstr>Cobi or Atezo + Bev in Persistent/Recurrent Rare EOC* (BOUQUET/ENGOT-GYN/GOG-3051): Study Design</vt:lpstr>
      <vt:lpstr>BOUQUET: Baseline Characteristics and Safety Summary</vt:lpstr>
      <vt:lpstr>BOUQUET: Efficacy Summary With Cobimetinib</vt:lpstr>
      <vt:lpstr>BOUQUET: Efficacy Summary With Atezo + Bev</vt:lpstr>
      <vt:lpstr>Ovarian Cancer Studies: Summary I</vt:lpstr>
      <vt:lpstr>Ovarian Cancer Studies: Summary II</vt:lpstr>
      <vt:lpstr>Ovarian Cancer Studies: Summary III </vt:lpstr>
      <vt:lpstr>Ovarian Cancer Studies: Summary IV</vt:lpstr>
      <vt:lpstr>Go Online for More CCO  Coverage of Gynecologic Malignancies!</vt:lpstr>
    </vt:vector>
  </TitlesOfParts>
  <Manager/>
  <Company>Preferred Company</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CCO 2023 Global Conference Coverage: Gynecologic Cancer Updates</dc:title>
  <dc:subject/>
  <dc:creator>Preferred User</dc:creator>
  <cp:keywords/>
  <dc:description/>
  <cp:lastModifiedBy>Vkatkade@cealliance.com</cp:lastModifiedBy>
  <cp:revision>1163</cp:revision>
  <cp:lastPrinted>2016-09-26T20:21:49Z</cp:lastPrinted>
  <dcterms:created xsi:type="dcterms:W3CDTF">2005-05-27T15:08:01Z</dcterms:created>
  <dcterms:modified xsi:type="dcterms:W3CDTF">2023-11-16T05:20:20Z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221c8900-b027-42d9-8ba2-c9e24e7a9ff2</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0x010100771C284171CF2247933A0F75FB52C1B1</vt:lpwstr>
  </property>
</Properties>
</file>